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3.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4.xml" ContentType="application/vnd.openxmlformats-officedocument.presentationml.notesSlide+xml"/>
  <Override PartName="/ppt/charts/chart17.xml" ContentType="application/vnd.openxmlformats-officedocument.drawingml.chart+xml"/>
  <Override PartName="/ppt/notesSlides/notesSlide5.xml" ContentType="application/vnd.openxmlformats-officedocument.presentationml.notesSlide+xml"/>
  <Override PartName="/ppt/charts/chart18.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charts/chart19.xml" ContentType="application/vnd.openxmlformats-officedocument.drawingml.chart+xml"/>
  <Override PartName="/ppt/notesSlides/notesSlide7.xml" ContentType="application/vnd.openxmlformats-officedocument.presentationml.notesSlide+xml"/>
  <Override PartName="/ppt/charts/chart20.xml" ContentType="application/vnd.openxmlformats-officedocument.drawingml.chart+xml"/>
  <Override PartName="/ppt/notesSlides/notesSlide8.xml" ContentType="application/vnd.openxmlformats-officedocument.presentationml.notesSlide+xml"/>
  <Override PartName="/ppt/charts/chart21.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22.xml" ContentType="application/vnd.openxmlformats-officedocument.drawingml.chart+xml"/>
  <Override PartName="/ppt/notesSlides/notesSlide10.xml" ContentType="application/vnd.openxmlformats-officedocument.presentationml.notesSlide+xml"/>
  <Override PartName="/ppt/charts/chart23.xml" ContentType="application/vnd.openxmlformats-officedocument.drawingml.chart+xml"/>
  <Override PartName="/ppt/charts/style3.xml" ContentType="application/vnd.ms-office.chartstyle+xml"/>
  <Override PartName="/ppt/charts/colors3.xml" ContentType="application/vnd.ms-office.chartcolorstyle+xml"/>
  <Override PartName="/ppt/charts/chart24.xml" ContentType="application/vnd.openxmlformats-officedocument.drawingml.chart+xml"/>
  <Override PartName="/ppt/charts/style4.xml" ContentType="application/vnd.ms-office.chartstyle+xml"/>
  <Override PartName="/ppt/charts/colors4.xml" ContentType="application/vnd.ms-office.chartcolorstyle+xml"/>
  <Override PartName="/ppt/charts/chart25.xml" ContentType="application/vnd.openxmlformats-officedocument.drawingml.chart+xml"/>
  <Override PartName="/ppt/charts/style5.xml" ContentType="application/vnd.ms-office.chartstyle+xml"/>
  <Override PartName="/ppt/charts/colors5.xml" ContentType="application/vnd.ms-office.chartcolorstyle+xml"/>
  <Override PartName="/ppt/charts/chart26.xml" ContentType="application/vnd.openxmlformats-officedocument.drawingml.chart+xml"/>
  <Override PartName="/ppt/charts/style6.xml" ContentType="application/vnd.ms-office.chartstyle+xml"/>
  <Override PartName="/ppt/charts/colors6.xml" ContentType="application/vnd.ms-office.chartcolorstyle+xml"/>
  <Override PartName="/ppt/charts/chart27.xml" ContentType="application/vnd.openxmlformats-officedocument.drawingml.chart+xml"/>
  <Override PartName="/ppt/charts/style7.xml" ContentType="application/vnd.ms-office.chartstyle+xml"/>
  <Override PartName="/ppt/charts/colors7.xml" ContentType="application/vnd.ms-office.chartcolorstyle+xml"/>
  <Override PartName="/ppt/charts/chart28.xml" ContentType="application/vnd.openxmlformats-officedocument.drawingml.chart+xml"/>
  <Override PartName="/ppt/charts/style8.xml" ContentType="application/vnd.ms-office.chartstyle+xml"/>
  <Override PartName="/ppt/charts/colors8.xml" ContentType="application/vnd.ms-office.chartcolorstyle+xml"/>
  <Override PartName="/ppt/charts/chart29.xml" ContentType="application/vnd.openxmlformats-officedocument.drawingml.chart+xml"/>
  <Override PartName="/ppt/charts/style9.xml" ContentType="application/vnd.ms-office.chartstyle+xml"/>
  <Override PartName="/ppt/charts/colors9.xml" ContentType="application/vnd.ms-office.chartcolorstyle+xml"/>
  <Override PartName="/ppt/charts/chart3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3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charts/chart3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notesSlides/notesSlide12.xml" ContentType="application/vnd.openxmlformats-officedocument.presentationml.notesSlide+xml"/>
  <Override PartName="/ppt/charts/chart3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9.xml" ContentType="application/vnd.openxmlformats-officedocument.themeOverride+xml"/>
  <Override PartName="/ppt/charts/chart3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4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1.xml" ContentType="application/vnd.openxmlformats-officedocument.themeOverride+xml"/>
  <Override PartName="/ppt/charts/chart4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4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2.xml" ContentType="application/vnd.openxmlformats-officedocument.themeOverride+xml"/>
  <Override PartName="/ppt/notesSlides/notesSlide15.xml" ContentType="application/vnd.openxmlformats-officedocument.presentationml.notesSlide+xml"/>
  <Override PartName="/ppt/charts/chart4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3.xml" ContentType="application/vnd.openxmlformats-officedocument.themeOverride+xml"/>
  <Override PartName="/ppt/charts/chart4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5.xml" ContentType="application/vnd.openxmlformats-officedocument.themeOverride+xml"/>
  <Override PartName="/ppt/charts/chart5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5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6.xml" ContentType="application/vnd.openxmlformats-officedocument.themeOverride+xml"/>
  <Override PartName="/ppt/charts/chart5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7.xml" ContentType="application/vnd.openxmlformats-officedocument.themeOverride+xml"/>
  <Override PartName="/ppt/notesSlides/notesSlide19.xml" ContentType="application/vnd.openxmlformats-officedocument.presentationml.notesSlide+xml"/>
  <Override PartName="/ppt/charts/chart5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8.xml" ContentType="application/vnd.openxmlformats-officedocument.themeOverride+xml"/>
  <Override PartName="/ppt/charts/chart5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9.xml" ContentType="application/vnd.openxmlformats-officedocument.themeOverride+xml"/>
  <Override PartName="/ppt/charts/chart5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0.xml" ContentType="application/vnd.openxmlformats-officedocument.themeOverride+xml"/>
  <Override PartName="/ppt/notesSlides/notesSlide20.xml" ContentType="application/vnd.openxmlformats-officedocument.presentationml.notesSlide+xml"/>
  <Override PartName="/ppt/charts/chart5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21.xml" ContentType="application/vnd.openxmlformats-officedocument.themeOverride+xml"/>
  <Override PartName="/ppt/charts/chart6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22.xml" ContentType="application/vnd.openxmlformats-officedocument.themeOverride+xml"/>
  <Override PartName="/ppt/charts/chart6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21.xml" ContentType="application/vnd.openxmlformats-officedocument.presentationml.notesSlide+xml"/>
  <Override PartName="/ppt/charts/chart6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6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23.xml" ContentType="application/vnd.openxmlformats-officedocument.themeOverride+xml"/>
  <Override PartName="/ppt/charts/chart6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24.xml" ContentType="application/vnd.openxmlformats-officedocument.themeOverride+xml"/>
  <Override PartName="/ppt/charts/chart6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22.xml" ContentType="application/vnd.openxmlformats-officedocument.presentationml.notesSlide+xml"/>
  <Override PartName="/ppt/charts/chart6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8.xml" ContentType="application/vnd.openxmlformats-officedocument.drawingml.chart+xml"/>
  <Override PartName="/ppt/theme/themeOverride25.xml" ContentType="application/vnd.openxmlformats-officedocument.themeOverride+xml"/>
  <Override PartName="/ppt/charts/chart69.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26.xml" ContentType="application/vnd.openxmlformats-officedocument.themeOverride+xml"/>
  <Override PartName="/ppt/charts/chart70.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27.xml" ContentType="application/vnd.openxmlformats-officedocument.themeOverride+xml"/>
  <Override PartName="/ppt/notesSlides/notesSlide23.xml" ContentType="application/vnd.openxmlformats-officedocument.presentationml.notesSlide+xml"/>
  <Override PartName="/ppt/charts/chart71.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72.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73.xml" ContentType="application/vnd.openxmlformats-officedocument.drawingml.chart+xml"/>
  <Override PartName="/ppt/theme/themeOverride28.xml" ContentType="application/vnd.openxmlformats-officedocument.themeOverride+xml"/>
  <Override PartName="/ppt/charts/chart74.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29.xml" ContentType="application/vnd.openxmlformats-officedocument.themeOverride+xml"/>
  <Override PartName="/ppt/charts/chart75.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30.xml" ContentType="application/vnd.openxmlformats-officedocument.themeOverr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6" r:id="rId2"/>
    <p:sldMasterId id="2147483711" r:id="rId3"/>
  </p:sldMasterIdLst>
  <p:notesMasterIdLst>
    <p:notesMasterId r:id="rId39"/>
  </p:notesMasterIdLst>
  <p:handoutMasterIdLst>
    <p:handoutMasterId r:id="rId40"/>
  </p:handoutMasterIdLst>
  <p:sldIdLst>
    <p:sldId id="261" r:id="rId4"/>
    <p:sldId id="1001" r:id="rId5"/>
    <p:sldId id="1011" r:id="rId6"/>
    <p:sldId id="786" r:id="rId7"/>
    <p:sldId id="1014" r:id="rId8"/>
    <p:sldId id="790" r:id="rId9"/>
    <p:sldId id="1197" r:id="rId10"/>
    <p:sldId id="1198" r:id="rId11"/>
    <p:sldId id="1199" r:id="rId12"/>
    <p:sldId id="1024" r:id="rId13"/>
    <p:sldId id="1092" r:id="rId14"/>
    <p:sldId id="1164" r:id="rId15"/>
    <p:sldId id="1151" r:id="rId16"/>
    <p:sldId id="1152" r:id="rId17"/>
    <p:sldId id="1159" r:id="rId18"/>
    <p:sldId id="1170" r:id="rId19"/>
    <p:sldId id="1154" r:id="rId20"/>
    <p:sldId id="1171" r:id="rId21"/>
    <p:sldId id="1188" r:id="rId22"/>
    <p:sldId id="1193" r:id="rId23"/>
    <p:sldId id="1155" r:id="rId24"/>
    <p:sldId id="1189" r:id="rId25"/>
    <p:sldId id="1195" r:id="rId26"/>
    <p:sldId id="1196" r:id="rId27"/>
    <p:sldId id="1157" r:id="rId28"/>
    <p:sldId id="1190" r:id="rId29"/>
    <p:sldId id="1191" r:id="rId30"/>
    <p:sldId id="1158" r:id="rId31"/>
    <p:sldId id="1156" r:id="rId32"/>
    <p:sldId id="1192" r:id="rId33"/>
    <p:sldId id="1163" r:id="rId34"/>
    <p:sldId id="1200" r:id="rId35"/>
    <p:sldId id="1139" r:id="rId36"/>
    <p:sldId id="1168" r:id="rId37"/>
    <p:sldId id="1046" r:id="rId3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7D45923C-673D-471B-916B-BB78E4FFDB70}">
          <p14:sldIdLst>
            <p14:sldId id="261"/>
            <p14:sldId id="1001"/>
            <p14:sldId id="1011"/>
            <p14:sldId id="786"/>
            <p14:sldId id="1014"/>
            <p14:sldId id="790"/>
            <p14:sldId id="1197"/>
            <p14:sldId id="1198"/>
            <p14:sldId id="1199"/>
            <p14:sldId id="1024"/>
            <p14:sldId id="1092"/>
            <p14:sldId id="1164"/>
            <p14:sldId id="1151"/>
            <p14:sldId id="1152"/>
            <p14:sldId id="1159"/>
            <p14:sldId id="1170"/>
            <p14:sldId id="1154"/>
            <p14:sldId id="1171"/>
            <p14:sldId id="1188"/>
            <p14:sldId id="1193"/>
            <p14:sldId id="1155"/>
            <p14:sldId id="1189"/>
            <p14:sldId id="1195"/>
            <p14:sldId id="1196"/>
            <p14:sldId id="1157"/>
            <p14:sldId id="1190"/>
            <p14:sldId id="1191"/>
            <p14:sldId id="1158"/>
            <p14:sldId id="1156"/>
            <p14:sldId id="1192"/>
            <p14:sldId id="1163"/>
            <p14:sldId id="1200"/>
          </p14:sldIdLst>
        </p14:section>
        <p14:section name="Omówienie wyników" id="{3382586A-A340-4F85-95DA-F240F2D1CB71}">
          <p14:sldIdLst>
            <p14:sldId id="1139"/>
            <p14:sldId id="1168"/>
            <p14:sldId id="1046"/>
          </p14:sldIdLst>
        </p14:section>
      </p14:sectionLst>
    </p:ext>
    <p:ext uri="{EFAFB233-063F-42B5-8137-9DF3F51BA10A}">
      <p15:sldGuideLst xmlns:p15="http://schemas.microsoft.com/office/powerpoint/2012/main">
        <p15:guide id="1" pos="476" userDrawn="1">
          <p15:clr>
            <a:srgbClr val="A4A3A4"/>
          </p15:clr>
        </p15:guide>
        <p15:guide id="2" orient="horz" pos="1003" userDrawn="1">
          <p15:clr>
            <a:srgbClr val="A4A3A4"/>
          </p15:clr>
        </p15:guide>
        <p15:guide id="3" orient="horz" pos="1321" userDrawn="1">
          <p15:clr>
            <a:srgbClr val="A4A3A4"/>
          </p15:clr>
        </p15:guide>
        <p15:guide id="6" pos="1655" userDrawn="1">
          <p15:clr>
            <a:srgbClr val="A4A3A4"/>
          </p15:clr>
        </p15:guide>
        <p15:guide id="7" pos="181" userDrawn="1">
          <p15:clr>
            <a:srgbClr val="A4A3A4"/>
          </p15:clr>
        </p15:guide>
        <p15:guide id="8" pos="2064" userDrawn="1">
          <p15:clr>
            <a:srgbClr val="A4A3A4"/>
          </p15:clr>
        </p15:guide>
        <p15:guide id="9" pos="3447" userDrawn="1">
          <p15:clr>
            <a:srgbClr val="A4A3A4"/>
          </p15:clr>
        </p15:guide>
        <p15:guide id="10" orient="horz" pos="2682" userDrawn="1">
          <p15:clr>
            <a:srgbClr val="A4A3A4"/>
          </p15:clr>
        </p15:guide>
        <p15:guide id="11" orient="horz" pos="686" userDrawn="1">
          <p15:clr>
            <a:srgbClr val="A4A3A4"/>
          </p15:clr>
        </p15:guide>
        <p15:guide id="12" orient="horz" userDrawn="1">
          <p15:clr>
            <a:srgbClr val="A4A3A4"/>
          </p15:clr>
        </p15:guide>
        <p15:guide id="14" pos="5239" userDrawn="1">
          <p15:clr>
            <a:srgbClr val="A4A3A4"/>
          </p15:clr>
        </p15:guide>
        <p15:guide id="15" pos="2744" userDrawn="1">
          <p15:clr>
            <a:srgbClr val="A4A3A4"/>
          </p15:clr>
        </p15:guide>
        <p15:guide id="16" orient="horz" pos="2183" userDrawn="1">
          <p15:clr>
            <a:srgbClr val="A4A3A4"/>
          </p15:clr>
        </p15:guide>
        <p15:guide id="17" pos="612" userDrawn="1">
          <p15:clr>
            <a:srgbClr val="A4A3A4"/>
          </p15:clr>
        </p15:guide>
        <p15:guide id="18" orient="horz" pos="1246" userDrawn="1">
          <p15:clr>
            <a:srgbClr val="A4A3A4"/>
          </p15:clr>
        </p15:guide>
        <p15:guide id="19" orient="horz" pos="300" userDrawn="1">
          <p15:clr>
            <a:srgbClr val="A4A3A4"/>
          </p15:clr>
        </p15:guide>
        <p15:guide id="20" pos="2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gustowski Wojciech" initials="AW" lastIdx="29" clrIdx="6"/>
  <p:cmAuthor id="1" name="Elzbieta Mironiuk" initials="EM" lastIdx="14" clrIdx="0"/>
  <p:cmAuthor id="8" name="Edyta Dzwonkowska" initials="ED" lastIdx="3" clrIdx="7"/>
  <p:cmAuthor id="2" name="Julia Ziomek" initials="JZ" lastIdx="2" clrIdx="1"/>
  <p:cmAuthor id="9" name="DEC Łucja" initials="DŁ" lastIdx="5" clrIdx="8"/>
  <p:cmAuthor id="3" name="Julia Ziomek" initials="JZ [2]" lastIdx="77" clrIdx="2"/>
  <p:cmAuthor id="10" name="KŁOPOTEK Beata" initials="KB" lastIdx="2" clrIdx="9"/>
  <p:cmAuthor id="4" name="Anna Ringwelska" initials="AR" lastIdx="2" clrIdx="3"/>
  <p:cmAuthor id="11" name="Natalia Matys" initials="NM" lastIdx="6" clrIdx="10">
    <p:extLst>
      <p:ext uri="{19B8F6BF-5375-455C-9EA6-DF929625EA0E}">
        <p15:presenceInfo xmlns:p15="http://schemas.microsoft.com/office/powerpoint/2012/main" userId="S::natalia.matys@pbs.pl::502657b3-162b-4572-89c2-f50db03d0f00" providerId="AD"/>
      </p:ext>
    </p:extLst>
  </p:cmAuthor>
  <p:cmAuthor id="5" name="Katarzyna Kępka" initials="KK" lastIdx="15" clrIdx="4"/>
  <p:cmAuthor id="6" name="Stopczyk Veranika" initials="SV" lastIdx="5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6AD"/>
    <a:srgbClr val="BFBFBF"/>
    <a:srgbClr val="A0CC1E"/>
    <a:srgbClr val="2F6299"/>
    <a:srgbClr val="FF137B"/>
    <a:srgbClr val="FF6600"/>
    <a:srgbClr val="FFCA21"/>
    <a:srgbClr val="595959"/>
    <a:srgbClr val="48AA48"/>
    <a:srgbClr val="FF6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0A7957-5885-4D40-B454-FF0789E3B504}" v="1795" dt="2021-11-25T14:59:55.231"/>
    <p1510:client id="{BE58CD3C-BB64-42D9-914A-5D3E74C9AFB5}" v="746" dt="2021-11-26T08:30:37.791"/>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Styl ciemny 1 — Ak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Styl pośredn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62" autoAdjust="0"/>
  </p:normalViewPr>
  <p:slideViewPr>
    <p:cSldViewPr snapToGrid="0">
      <p:cViewPr varScale="1">
        <p:scale>
          <a:sx n="76" d="100"/>
          <a:sy n="76" d="100"/>
        </p:scale>
        <p:origin x="1824" y="96"/>
      </p:cViewPr>
      <p:guideLst>
        <p:guide pos="476"/>
        <p:guide orient="horz" pos="1003"/>
        <p:guide orient="horz" pos="1321"/>
        <p:guide pos="1655"/>
        <p:guide pos="181"/>
        <p:guide pos="2064"/>
        <p:guide pos="3447"/>
        <p:guide orient="horz" pos="2682"/>
        <p:guide orient="horz" pos="686"/>
        <p:guide orient="horz"/>
        <p:guide pos="5239"/>
        <p:guide pos="2744"/>
        <p:guide orient="horz" pos="2183"/>
        <p:guide pos="612"/>
        <p:guide orient="horz" pos="1246"/>
        <p:guide orient="horz" pos="300"/>
        <p:guide pos="2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a Matys" userId="502657b3-162b-4572-89c2-f50db03d0f00" providerId="ADAL" clId="{B60A7957-5885-4D40-B454-FF0789E3B504}"/>
    <pc:docChg chg="undo redo custSel addSld delSld modSld sldOrd modSection">
      <pc:chgData name="Natalia Matys" userId="502657b3-162b-4572-89c2-f50db03d0f00" providerId="ADAL" clId="{B60A7957-5885-4D40-B454-FF0789E3B504}" dt="2021-11-25T14:59:55.231" v="2241" actId="207"/>
      <pc:docMkLst>
        <pc:docMk/>
      </pc:docMkLst>
      <pc:sldChg chg="addSp modSp del">
        <pc:chgData name="Natalia Matys" userId="502657b3-162b-4572-89c2-f50db03d0f00" providerId="ADAL" clId="{B60A7957-5885-4D40-B454-FF0789E3B504}" dt="2021-11-25T14:51:06.219" v="2173" actId="47"/>
        <pc:sldMkLst>
          <pc:docMk/>
          <pc:sldMk cId="4216282774" sldId="933"/>
        </pc:sldMkLst>
        <pc:spChg chg="mod">
          <ac:chgData name="Natalia Matys" userId="502657b3-162b-4572-89c2-f50db03d0f00" providerId="ADAL" clId="{B60A7957-5885-4D40-B454-FF0789E3B504}" dt="2021-11-25T14:49:37.712" v="2157" actId="164"/>
          <ac:spMkLst>
            <pc:docMk/>
            <pc:sldMk cId="4216282774" sldId="933"/>
            <ac:spMk id="48" creationId="{D2EF6FDD-4A0A-4993-B013-070B6F27DADC}"/>
          </ac:spMkLst>
        </pc:spChg>
        <pc:spChg chg="add mod">
          <ac:chgData name="Natalia Matys" userId="502657b3-162b-4572-89c2-f50db03d0f00" providerId="ADAL" clId="{B60A7957-5885-4D40-B454-FF0789E3B504}" dt="2021-11-25T10:01:30.774" v="2"/>
          <ac:spMkLst>
            <pc:docMk/>
            <pc:sldMk cId="4216282774" sldId="933"/>
            <ac:spMk id="50" creationId="{10B990A9-D732-48B9-8F77-80A5C381BA65}"/>
          </ac:spMkLst>
        </pc:spChg>
        <pc:spChg chg="mod">
          <ac:chgData name="Natalia Matys" userId="502657b3-162b-4572-89c2-f50db03d0f00" providerId="ADAL" clId="{B60A7957-5885-4D40-B454-FF0789E3B504}" dt="2021-11-25T14:49:37.712" v="2157" actId="164"/>
          <ac:spMkLst>
            <pc:docMk/>
            <pc:sldMk cId="4216282774" sldId="933"/>
            <ac:spMk id="53" creationId="{CF496E8E-8F5A-413D-A1D1-53464440278C}"/>
          </ac:spMkLst>
        </pc:spChg>
        <pc:spChg chg="mod">
          <ac:chgData name="Natalia Matys" userId="502657b3-162b-4572-89c2-f50db03d0f00" providerId="ADAL" clId="{B60A7957-5885-4D40-B454-FF0789E3B504}" dt="2021-11-25T14:49:37.712" v="2157" actId="164"/>
          <ac:spMkLst>
            <pc:docMk/>
            <pc:sldMk cId="4216282774" sldId="933"/>
            <ac:spMk id="54" creationId="{9CB09996-3702-48A5-8B17-584E358E7171}"/>
          </ac:spMkLst>
        </pc:spChg>
        <pc:spChg chg="mod">
          <ac:chgData name="Natalia Matys" userId="502657b3-162b-4572-89c2-f50db03d0f00" providerId="ADAL" clId="{B60A7957-5885-4D40-B454-FF0789E3B504}" dt="2021-11-25T14:49:37.712" v="2157" actId="164"/>
          <ac:spMkLst>
            <pc:docMk/>
            <pc:sldMk cId="4216282774" sldId="933"/>
            <ac:spMk id="55" creationId="{45CCCF53-4D06-4BA8-8F5F-25A5D97B3898}"/>
          </ac:spMkLst>
        </pc:spChg>
        <pc:spChg chg="mod">
          <ac:chgData name="Natalia Matys" userId="502657b3-162b-4572-89c2-f50db03d0f00" providerId="ADAL" clId="{B60A7957-5885-4D40-B454-FF0789E3B504}" dt="2021-11-25T14:49:37.712" v="2157" actId="164"/>
          <ac:spMkLst>
            <pc:docMk/>
            <pc:sldMk cId="4216282774" sldId="933"/>
            <ac:spMk id="56" creationId="{1A8FD1BC-4CEF-4C8D-8FAA-8D525179B2DC}"/>
          </ac:spMkLst>
        </pc:spChg>
        <pc:spChg chg="mod">
          <ac:chgData name="Natalia Matys" userId="502657b3-162b-4572-89c2-f50db03d0f00" providerId="ADAL" clId="{B60A7957-5885-4D40-B454-FF0789E3B504}" dt="2021-11-25T14:49:37.712" v="2157" actId="164"/>
          <ac:spMkLst>
            <pc:docMk/>
            <pc:sldMk cId="4216282774" sldId="933"/>
            <ac:spMk id="57" creationId="{457E750F-5427-4BA9-AD0C-CA0D45D449BA}"/>
          </ac:spMkLst>
        </pc:spChg>
        <pc:grpChg chg="add mod">
          <ac:chgData name="Natalia Matys" userId="502657b3-162b-4572-89c2-f50db03d0f00" providerId="ADAL" clId="{B60A7957-5885-4D40-B454-FF0789E3B504}" dt="2021-11-25T14:49:37.712" v="2157" actId="164"/>
          <ac:grpSpMkLst>
            <pc:docMk/>
            <pc:sldMk cId="4216282774" sldId="933"/>
            <ac:grpSpMk id="165" creationId="{8806A810-8E48-40F2-91D0-1805472AED61}"/>
          </ac:grpSpMkLst>
        </pc:grpChg>
        <pc:graphicFrameChg chg="mod">
          <ac:chgData name="Natalia Matys" userId="502657b3-162b-4572-89c2-f50db03d0f00" providerId="ADAL" clId="{B60A7957-5885-4D40-B454-FF0789E3B504}" dt="2021-11-25T14:49:37.712" v="2157" actId="164"/>
          <ac:graphicFrameMkLst>
            <pc:docMk/>
            <pc:sldMk cId="4216282774" sldId="933"/>
            <ac:graphicFrameMk id="75" creationId="{27A6F7E4-A095-4390-B07D-332D73A68760}"/>
          </ac:graphicFrameMkLst>
        </pc:graphicFrameChg>
      </pc:sldChg>
      <pc:sldChg chg="addSp modSp del mod">
        <pc:chgData name="Natalia Matys" userId="502657b3-162b-4572-89c2-f50db03d0f00" providerId="ADAL" clId="{B60A7957-5885-4D40-B454-FF0789E3B504}" dt="2021-11-25T14:53:28.226" v="2192" actId="47"/>
        <pc:sldMkLst>
          <pc:docMk/>
          <pc:sldMk cId="565550940" sldId="959"/>
        </pc:sldMkLst>
        <pc:spChg chg="mod">
          <ac:chgData name="Natalia Matys" userId="502657b3-162b-4572-89c2-f50db03d0f00" providerId="ADAL" clId="{B60A7957-5885-4D40-B454-FF0789E3B504}" dt="2021-11-25T14:48:55.465" v="2150" actId="164"/>
          <ac:spMkLst>
            <pc:docMk/>
            <pc:sldMk cId="565550940" sldId="959"/>
            <ac:spMk id="49" creationId="{A49C192E-D7FA-401A-9E7C-D503D0AEA5BD}"/>
          </ac:spMkLst>
        </pc:spChg>
        <pc:spChg chg="mod">
          <ac:chgData name="Natalia Matys" userId="502657b3-162b-4572-89c2-f50db03d0f00" providerId="ADAL" clId="{B60A7957-5885-4D40-B454-FF0789E3B504}" dt="2021-11-25T14:48:55.465" v="2150" actId="164"/>
          <ac:spMkLst>
            <pc:docMk/>
            <pc:sldMk cId="565550940" sldId="959"/>
            <ac:spMk id="51" creationId="{4D2A10B5-876E-4C08-9E85-3AC26BF26A76}"/>
          </ac:spMkLst>
        </pc:spChg>
        <pc:spChg chg="mod">
          <ac:chgData name="Natalia Matys" userId="502657b3-162b-4572-89c2-f50db03d0f00" providerId="ADAL" clId="{B60A7957-5885-4D40-B454-FF0789E3B504}" dt="2021-11-25T14:48:55.465" v="2150" actId="164"/>
          <ac:spMkLst>
            <pc:docMk/>
            <pc:sldMk cId="565550940" sldId="959"/>
            <ac:spMk id="52" creationId="{9C9D039D-E142-444B-9C57-6AEDE4A3A006}"/>
          </ac:spMkLst>
        </pc:spChg>
        <pc:spChg chg="mod">
          <ac:chgData name="Natalia Matys" userId="502657b3-162b-4572-89c2-f50db03d0f00" providerId="ADAL" clId="{B60A7957-5885-4D40-B454-FF0789E3B504}" dt="2021-11-25T14:48:55.465" v="2150" actId="164"/>
          <ac:spMkLst>
            <pc:docMk/>
            <pc:sldMk cId="565550940" sldId="959"/>
            <ac:spMk id="53" creationId="{2D206E48-0873-41B2-B96E-5D3DE25917D5}"/>
          </ac:spMkLst>
        </pc:spChg>
        <pc:spChg chg="mod">
          <ac:chgData name="Natalia Matys" userId="502657b3-162b-4572-89c2-f50db03d0f00" providerId="ADAL" clId="{B60A7957-5885-4D40-B454-FF0789E3B504}" dt="2021-11-25T14:48:46.787" v="2149" actId="164"/>
          <ac:spMkLst>
            <pc:docMk/>
            <pc:sldMk cId="565550940" sldId="959"/>
            <ac:spMk id="66" creationId="{B94D4E04-8D48-47E6-B822-D13CDEF2E7E3}"/>
          </ac:spMkLst>
        </pc:spChg>
        <pc:spChg chg="mod">
          <ac:chgData name="Natalia Matys" userId="502657b3-162b-4572-89c2-f50db03d0f00" providerId="ADAL" clId="{B60A7957-5885-4D40-B454-FF0789E3B504}" dt="2021-11-25T14:48:55.465" v="2150" actId="164"/>
          <ac:spMkLst>
            <pc:docMk/>
            <pc:sldMk cId="565550940" sldId="959"/>
            <ac:spMk id="78" creationId="{9F95FF2B-D94A-44FF-AD1D-C1DC674C74A8}"/>
          </ac:spMkLst>
        </pc:spChg>
        <pc:spChg chg="mod">
          <ac:chgData name="Natalia Matys" userId="502657b3-162b-4572-89c2-f50db03d0f00" providerId="ADAL" clId="{B60A7957-5885-4D40-B454-FF0789E3B504}" dt="2021-11-25T14:48:46.787" v="2149" actId="164"/>
          <ac:spMkLst>
            <pc:docMk/>
            <pc:sldMk cId="565550940" sldId="959"/>
            <ac:spMk id="79" creationId="{E9715ED2-4957-4FA2-94A5-3E050A2502DD}"/>
          </ac:spMkLst>
        </pc:spChg>
        <pc:spChg chg="mod">
          <ac:chgData name="Natalia Matys" userId="502657b3-162b-4572-89c2-f50db03d0f00" providerId="ADAL" clId="{B60A7957-5885-4D40-B454-FF0789E3B504}" dt="2021-11-25T14:48:46.787" v="2149" actId="164"/>
          <ac:spMkLst>
            <pc:docMk/>
            <pc:sldMk cId="565550940" sldId="959"/>
            <ac:spMk id="80" creationId="{D4777E43-17D4-4442-9BF5-4291A7C62B19}"/>
          </ac:spMkLst>
        </pc:spChg>
        <pc:spChg chg="mod">
          <ac:chgData name="Natalia Matys" userId="502657b3-162b-4572-89c2-f50db03d0f00" providerId="ADAL" clId="{B60A7957-5885-4D40-B454-FF0789E3B504}" dt="2021-11-25T14:48:46.787" v="2149" actId="164"/>
          <ac:spMkLst>
            <pc:docMk/>
            <pc:sldMk cId="565550940" sldId="959"/>
            <ac:spMk id="81" creationId="{721F2B89-20DE-4745-A484-61A2F24DFE60}"/>
          </ac:spMkLst>
        </pc:spChg>
        <pc:spChg chg="mod">
          <ac:chgData name="Natalia Matys" userId="502657b3-162b-4572-89c2-f50db03d0f00" providerId="ADAL" clId="{B60A7957-5885-4D40-B454-FF0789E3B504}" dt="2021-11-25T14:48:46.787" v="2149" actId="164"/>
          <ac:spMkLst>
            <pc:docMk/>
            <pc:sldMk cId="565550940" sldId="959"/>
            <ac:spMk id="82" creationId="{A75ADE69-C269-4823-9806-E31E87B9F522}"/>
          </ac:spMkLst>
        </pc:spChg>
        <pc:spChg chg="mod">
          <ac:chgData name="Natalia Matys" userId="502657b3-162b-4572-89c2-f50db03d0f00" providerId="ADAL" clId="{B60A7957-5885-4D40-B454-FF0789E3B504}" dt="2021-11-25T14:48:55.465" v="2150" actId="164"/>
          <ac:spMkLst>
            <pc:docMk/>
            <pc:sldMk cId="565550940" sldId="959"/>
            <ac:spMk id="90" creationId="{3D9A1866-8EE2-4533-83C6-CD09CE873C64}"/>
          </ac:spMkLst>
        </pc:spChg>
        <pc:spChg chg="mod">
          <ac:chgData name="Natalia Matys" userId="502657b3-162b-4572-89c2-f50db03d0f00" providerId="ADAL" clId="{B60A7957-5885-4D40-B454-FF0789E3B504}" dt="2021-11-25T14:48:46.787" v="2149" actId="164"/>
          <ac:spMkLst>
            <pc:docMk/>
            <pc:sldMk cId="565550940" sldId="959"/>
            <ac:spMk id="91" creationId="{05F61C88-9D75-4C3D-9135-BB83594F6469}"/>
          </ac:spMkLst>
        </pc:spChg>
        <pc:spChg chg="add mod">
          <ac:chgData name="Natalia Matys" userId="502657b3-162b-4572-89c2-f50db03d0f00" providerId="ADAL" clId="{B60A7957-5885-4D40-B454-FF0789E3B504}" dt="2021-11-25T14:48:26.527" v="2148" actId="1076"/>
          <ac:spMkLst>
            <pc:docMk/>
            <pc:sldMk cId="565550940" sldId="959"/>
            <ac:spMk id="92" creationId="{29DA8CC4-AE3F-470E-95D2-9B28D09032DF}"/>
          </ac:spMkLst>
        </pc:spChg>
        <pc:grpChg chg="add mod">
          <ac:chgData name="Natalia Matys" userId="502657b3-162b-4572-89c2-f50db03d0f00" providerId="ADAL" clId="{B60A7957-5885-4D40-B454-FF0789E3B504}" dt="2021-11-25T14:48:46.787" v="2149" actId="164"/>
          <ac:grpSpMkLst>
            <pc:docMk/>
            <pc:sldMk cId="565550940" sldId="959"/>
            <ac:grpSpMk id="4" creationId="{0DA36150-C070-4390-84D7-5E93A9F63416}"/>
          </ac:grpSpMkLst>
        </pc:grpChg>
        <pc:grpChg chg="add mod">
          <ac:chgData name="Natalia Matys" userId="502657b3-162b-4572-89c2-f50db03d0f00" providerId="ADAL" clId="{B60A7957-5885-4D40-B454-FF0789E3B504}" dt="2021-11-25T14:48:55.465" v="2150" actId="164"/>
          <ac:grpSpMkLst>
            <pc:docMk/>
            <pc:sldMk cId="565550940" sldId="959"/>
            <ac:grpSpMk id="5" creationId="{28ED4EAA-97E5-45D4-BBBA-25B969F649C9}"/>
          </ac:grpSpMkLst>
        </pc:grpChg>
        <pc:graphicFrameChg chg="mod">
          <ac:chgData name="Natalia Matys" userId="502657b3-162b-4572-89c2-f50db03d0f00" providerId="ADAL" clId="{B60A7957-5885-4D40-B454-FF0789E3B504}" dt="2021-11-25T14:48:46.787" v="2149" actId="164"/>
          <ac:graphicFrameMkLst>
            <pc:docMk/>
            <pc:sldMk cId="565550940" sldId="959"/>
            <ac:graphicFrameMk id="60" creationId="{46FD5CDC-1B52-4246-8FE8-35173109DA59}"/>
          </ac:graphicFrameMkLst>
        </pc:graphicFrameChg>
        <pc:graphicFrameChg chg="mod">
          <ac:chgData name="Natalia Matys" userId="502657b3-162b-4572-89c2-f50db03d0f00" providerId="ADAL" clId="{B60A7957-5885-4D40-B454-FF0789E3B504}" dt="2021-11-25T14:48:55.465" v="2150" actId="164"/>
          <ac:graphicFrameMkLst>
            <pc:docMk/>
            <pc:sldMk cId="565550940" sldId="959"/>
            <ac:graphicFrameMk id="65" creationId="{D940D3F8-74F5-424F-ADF7-402229BC4F1C}"/>
          </ac:graphicFrameMkLst>
        </pc:graphicFrameChg>
      </pc:sldChg>
      <pc:sldChg chg="modSp mod">
        <pc:chgData name="Natalia Matys" userId="502657b3-162b-4572-89c2-f50db03d0f00" providerId="ADAL" clId="{B60A7957-5885-4D40-B454-FF0789E3B504}" dt="2021-11-25T13:47:20.165" v="2034" actId="20577"/>
        <pc:sldMkLst>
          <pc:docMk/>
          <pc:sldMk cId="1500939366" sldId="1001"/>
        </pc:sldMkLst>
        <pc:spChg chg="mod">
          <ac:chgData name="Natalia Matys" userId="502657b3-162b-4572-89c2-f50db03d0f00" providerId="ADAL" clId="{B60A7957-5885-4D40-B454-FF0789E3B504}" dt="2021-11-25T13:47:20.165" v="2034" actId="20577"/>
          <ac:spMkLst>
            <pc:docMk/>
            <pc:sldMk cId="1500939366" sldId="1001"/>
            <ac:spMk id="20" creationId="{8F480F5F-AEF3-486D-B5E5-EF367CB0A683}"/>
          </ac:spMkLst>
        </pc:spChg>
      </pc:sldChg>
      <pc:sldChg chg="modSp mod addCm">
        <pc:chgData name="Natalia Matys" userId="502657b3-162b-4572-89c2-f50db03d0f00" providerId="ADAL" clId="{B60A7957-5885-4D40-B454-FF0789E3B504}" dt="2021-11-25T14:03:30.150" v="2051" actId="20577"/>
        <pc:sldMkLst>
          <pc:docMk/>
          <pc:sldMk cId="980554248" sldId="1092"/>
        </pc:sldMkLst>
        <pc:spChg chg="mod">
          <ac:chgData name="Natalia Matys" userId="502657b3-162b-4572-89c2-f50db03d0f00" providerId="ADAL" clId="{B60A7957-5885-4D40-B454-FF0789E3B504}" dt="2021-11-25T14:03:30.150" v="2051" actId="20577"/>
          <ac:spMkLst>
            <pc:docMk/>
            <pc:sldMk cId="980554248" sldId="1092"/>
            <ac:spMk id="3" creationId="{4188903B-014E-4C2F-B6CD-B50A565BBB75}"/>
          </ac:spMkLst>
        </pc:spChg>
      </pc:sldChg>
      <pc:sldChg chg="addSp modSp del mod">
        <pc:chgData name="Natalia Matys" userId="502657b3-162b-4572-89c2-f50db03d0f00" providerId="ADAL" clId="{B60A7957-5885-4D40-B454-FF0789E3B504}" dt="2021-11-25T14:55:33.957" v="2209" actId="47"/>
        <pc:sldMkLst>
          <pc:docMk/>
          <pc:sldMk cId="1763599374" sldId="1150"/>
        </pc:sldMkLst>
        <pc:spChg chg="add mod">
          <ac:chgData name="Natalia Matys" userId="502657b3-162b-4572-89c2-f50db03d0f00" providerId="ADAL" clId="{B60A7957-5885-4D40-B454-FF0789E3B504}" dt="2021-11-25T14:47:55.372" v="2143" actId="1076"/>
          <ac:spMkLst>
            <pc:docMk/>
            <pc:sldMk cId="1763599374" sldId="1150"/>
            <ac:spMk id="66" creationId="{3A5B5E50-6217-48F4-94F8-AD90A8EB65EB}"/>
          </ac:spMkLst>
        </pc:spChg>
      </pc:sldChg>
      <pc:sldChg chg="modSp mod addCm modNotesTx">
        <pc:chgData name="Natalia Matys" userId="502657b3-162b-4572-89c2-f50db03d0f00" providerId="ADAL" clId="{B60A7957-5885-4D40-B454-FF0789E3B504}" dt="2021-11-25T14:03:38.900" v="2057" actId="20577"/>
        <pc:sldMkLst>
          <pc:docMk/>
          <pc:sldMk cId="2130405184" sldId="1151"/>
        </pc:sldMkLst>
        <pc:spChg chg="mod">
          <ac:chgData name="Natalia Matys" userId="502657b3-162b-4572-89c2-f50db03d0f00" providerId="ADAL" clId="{B60A7957-5885-4D40-B454-FF0789E3B504}" dt="2021-11-25T14:03:38.900" v="2057" actId="20577"/>
          <ac:spMkLst>
            <pc:docMk/>
            <pc:sldMk cId="2130405184" sldId="1151"/>
            <ac:spMk id="3" creationId="{4188903B-014E-4C2F-B6CD-B50A565BBB75}"/>
          </ac:spMkLst>
        </pc:spChg>
      </pc:sldChg>
      <pc:sldChg chg="modSp mod modNotesTx">
        <pc:chgData name="Natalia Matys" userId="502657b3-162b-4572-89c2-f50db03d0f00" providerId="ADAL" clId="{B60A7957-5885-4D40-B454-FF0789E3B504}" dt="2021-11-25T14:03:44.059" v="2060" actId="20577"/>
        <pc:sldMkLst>
          <pc:docMk/>
          <pc:sldMk cId="3523674304" sldId="1152"/>
        </pc:sldMkLst>
        <pc:spChg chg="mod">
          <ac:chgData name="Natalia Matys" userId="502657b3-162b-4572-89c2-f50db03d0f00" providerId="ADAL" clId="{B60A7957-5885-4D40-B454-FF0789E3B504}" dt="2021-11-25T14:03:44.059" v="2060" actId="20577"/>
          <ac:spMkLst>
            <pc:docMk/>
            <pc:sldMk cId="3523674304" sldId="1152"/>
            <ac:spMk id="3" creationId="{4188903B-014E-4C2F-B6CD-B50A565BBB75}"/>
          </ac:spMkLst>
        </pc:spChg>
      </pc:sldChg>
      <pc:sldChg chg="modSp mod">
        <pc:chgData name="Natalia Matys" userId="502657b3-162b-4572-89c2-f50db03d0f00" providerId="ADAL" clId="{B60A7957-5885-4D40-B454-FF0789E3B504}" dt="2021-11-25T14:04:08.927" v="2077" actId="20577"/>
        <pc:sldMkLst>
          <pc:docMk/>
          <pc:sldMk cId="4040174756" sldId="1154"/>
        </pc:sldMkLst>
        <pc:spChg chg="mod">
          <ac:chgData name="Natalia Matys" userId="502657b3-162b-4572-89c2-f50db03d0f00" providerId="ADAL" clId="{B60A7957-5885-4D40-B454-FF0789E3B504}" dt="2021-11-25T14:04:08.927" v="2077" actId="20577"/>
          <ac:spMkLst>
            <pc:docMk/>
            <pc:sldMk cId="4040174756" sldId="1154"/>
            <ac:spMk id="3" creationId="{4188903B-014E-4C2F-B6CD-B50A565BBB75}"/>
          </ac:spMkLst>
        </pc:spChg>
      </pc:sldChg>
      <pc:sldChg chg="modSp mod">
        <pc:chgData name="Natalia Matys" userId="502657b3-162b-4572-89c2-f50db03d0f00" providerId="ADAL" clId="{B60A7957-5885-4D40-B454-FF0789E3B504}" dt="2021-11-25T14:04:58.492" v="2097" actId="20577"/>
        <pc:sldMkLst>
          <pc:docMk/>
          <pc:sldMk cId="3574921093" sldId="1155"/>
        </pc:sldMkLst>
        <pc:spChg chg="mod">
          <ac:chgData name="Natalia Matys" userId="502657b3-162b-4572-89c2-f50db03d0f00" providerId="ADAL" clId="{B60A7957-5885-4D40-B454-FF0789E3B504}" dt="2021-11-25T14:04:58.492" v="2097" actId="20577"/>
          <ac:spMkLst>
            <pc:docMk/>
            <pc:sldMk cId="3574921093" sldId="1155"/>
            <ac:spMk id="3" creationId="{4188903B-014E-4C2F-B6CD-B50A565BBB75}"/>
          </ac:spMkLst>
        </pc:spChg>
      </pc:sldChg>
      <pc:sldChg chg="modSp mod modNotesTx">
        <pc:chgData name="Natalia Matys" userId="502657b3-162b-4572-89c2-f50db03d0f00" providerId="ADAL" clId="{B60A7957-5885-4D40-B454-FF0789E3B504}" dt="2021-11-25T14:59:47.618" v="2240" actId="207"/>
        <pc:sldMkLst>
          <pc:docMk/>
          <pc:sldMk cId="1947001271" sldId="1156"/>
        </pc:sldMkLst>
        <pc:spChg chg="mod">
          <ac:chgData name="Natalia Matys" userId="502657b3-162b-4572-89c2-f50db03d0f00" providerId="ADAL" clId="{B60A7957-5885-4D40-B454-FF0789E3B504}" dt="2021-11-25T14:08:23.192" v="2122" actId="20577"/>
          <ac:spMkLst>
            <pc:docMk/>
            <pc:sldMk cId="1947001271" sldId="1156"/>
            <ac:spMk id="34" creationId="{360CDE44-731C-498F-ADBB-D7F55C7AF1CB}"/>
          </ac:spMkLst>
        </pc:spChg>
        <pc:graphicFrameChg chg="mod">
          <ac:chgData name="Natalia Matys" userId="502657b3-162b-4572-89c2-f50db03d0f00" providerId="ADAL" clId="{B60A7957-5885-4D40-B454-FF0789E3B504}" dt="2021-11-25T14:59:47.618" v="2240" actId="207"/>
          <ac:graphicFrameMkLst>
            <pc:docMk/>
            <pc:sldMk cId="1947001271" sldId="1156"/>
            <ac:graphicFrameMk id="37" creationId="{C4593B34-F7A0-4589-8610-0C42AF59B208}"/>
          </ac:graphicFrameMkLst>
        </pc:graphicFrameChg>
        <pc:graphicFrameChg chg="mod">
          <ac:chgData name="Natalia Matys" userId="502657b3-162b-4572-89c2-f50db03d0f00" providerId="ADAL" clId="{B60A7957-5885-4D40-B454-FF0789E3B504}" dt="2021-11-25T11:40:36.620" v="1374" actId="1036"/>
          <ac:graphicFrameMkLst>
            <pc:docMk/>
            <pc:sldMk cId="1947001271" sldId="1156"/>
            <ac:graphicFrameMk id="64" creationId="{DAECB935-15FA-441D-A370-7039ADE4968D}"/>
          </ac:graphicFrameMkLst>
        </pc:graphicFrameChg>
      </pc:sldChg>
      <pc:sldChg chg="modSp mod addCm modNotesTx">
        <pc:chgData name="Natalia Matys" userId="502657b3-162b-4572-89c2-f50db03d0f00" providerId="ADAL" clId="{B60A7957-5885-4D40-B454-FF0789E3B504}" dt="2021-11-25T14:07:23.413" v="2107" actId="20577"/>
        <pc:sldMkLst>
          <pc:docMk/>
          <pc:sldMk cId="1992130191" sldId="1157"/>
        </pc:sldMkLst>
        <pc:spChg chg="mod">
          <ac:chgData name="Natalia Matys" userId="502657b3-162b-4572-89c2-f50db03d0f00" providerId="ADAL" clId="{B60A7957-5885-4D40-B454-FF0789E3B504}" dt="2021-11-25T14:07:23.413" v="2107" actId="20577"/>
          <ac:spMkLst>
            <pc:docMk/>
            <pc:sldMk cId="1992130191" sldId="1157"/>
            <ac:spMk id="9" creationId="{FC658639-37C1-4CC2-93B8-DF9F742E9249}"/>
          </ac:spMkLst>
        </pc:spChg>
      </pc:sldChg>
      <pc:sldChg chg="addSp delSp modSp add del mod ord addCm modNotesTx">
        <pc:chgData name="Natalia Matys" userId="502657b3-162b-4572-89c2-f50db03d0f00" providerId="ADAL" clId="{B60A7957-5885-4D40-B454-FF0789E3B504}" dt="2021-11-25T14:07:53.132" v="2118" actId="20577"/>
        <pc:sldMkLst>
          <pc:docMk/>
          <pc:sldMk cId="434982503" sldId="1158"/>
        </pc:sldMkLst>
        <pc:spChg chg="mod">
          <ac:chgData name="Natalia Matys" userId="502657b3-162b-4572-89c2-f50db03d0f00" providerId="ADAL" clId="{B60A7957-5885-4D40-B454-FF0789E3B504}" dt="2021-11-25T14:07:53.132" v="2118" actId="20577"/>
          <ac:spMkLst>
            <pc:docMk/>
            <pc:sldMk cId="434982503" sldId="1158"/>
            <ac:spMk id="3" creationId="{4188903B-014E-4C2F-B6CD-B50A565BBB75}"/>
          </ac:spMkLst>
        </pc:spChg>
        <pc:spChg chg="add mod">
          <ac:chgData name="Natalia Matys" userId="502657b3-162b-4572-89c2-f50db03d0f00" providerId="ADAL" clId="{B60A7957-5885-4D40-B454-FF0789E3B504}" dt="2021-11-25T10:30:03.265" v="243"/>
          <ac:spMkLst>
            <pc:docMk/>
            <pc:sldMk cId="434982503" sldId="1158"/>
            <ac:spMk id="29" creationId="{7407E892-0737-4ADA-AFAD-7AF6CCE89D97}"/>
          </ac:spMkLst>
        </pc:spChg>
        <pc:spChg chg="add del mod">
          <ac:chgData name="Natalia Matys" userId="502657b3-162b-4572-89c2-f50db03d0f00" providerId="ADAL" clId="{B60A7957-5885-4D40-B454-FF0789E3B504}" dt="2021-11-25T11:18:07.998" v="1308" actId="478"/>
          <ac:spMkLst>
            <pc:docMk/>
            <pc:sldMk cId="434982503" sldId="1158"/>
            <ac:spMk id="30" creationId="{17437AA3-B307-4F28-8A15-6BB11E870D2A}"/>
          </ac:spMkLst>
        </pc:spChg>
        <pc:spChg chg="del">
          <ac:chgData name="Natalia Matys" userId="502657b3-162b-4572-89c2-f50db03d0f00" providerId="ADAL" clId="{B60A7957-5885-4D40-B454-FF0789E3B504}" dt="2021-11-25T10:30:02.785" v="242" actId="478"/>
          <ac:spMkLst>
            <pc:docMk/>
            <pc:sldMk cId="434982503" sldId="1158"/>
            <ac:spMk id="33" creationId="{04B73E21-4374-4714-95BB-32CDF30ABE3D}"/>
          </ac:spMkLst>
        </pc:spChg>
        <pc:graphicFrameChg chg="mod">
          <ac:chgData name="Natalia Matys" userId="502657b3-162b-4572-89c2-f50db03d0f00" providerId="ADAL" clId="{B60A7957-5885-4D40-B454-FF0789E3B504}" dt="2021-11-25T10:28:09.445" v="226" actId="207"/>
          <ac:graphicFrameMkLst>
            <pc:docMk/>
            <pc:sldMk cId="434982503" sldId="1158"/>
            <ac:graphicFrameMk id="11" creationId="{6A415CB4-1782-4EED-BF81-375E81762C51}"/>
          </ac:graphicFrameMkLst>
        </pc:graphicFrameChg>
        <pc:graphicFrameChg chg="mod">
          <ac:chgData name="Natalia Matys" userId="502657b3-162b-4572-89c2-f50db03d0f00" providerId="ADAL" clId="{B60A7957-5885-4D40-B454-FF0789E3B504}" dt="2021-11-25T10:28:12.774" v="227" actId="207"/>
          <ac:graphicFrameMkLst>
            <pc:docMk/>
            <pc:sldMk cId="434982503" sldId="1158"/>
            <ac:graphicFrameMk id="13" creationId="{7D8B741C-17DC-43C1-BA18-8356AD385375}"/>
          </ac:graphicFrameMkLst>
        </pc:graphicFrameChg>
        <pc:graphicFrameChg chg="mod">
          <ac:chgData name="Natalia Matys" userId="502657b3-162b-4572-89c2-f50db03d0f00" providerId="ADAL" clId="{B60A7957-5885-4D40-B454-FF0789E3B504}" dt="2021-11-25T11:07:15.413" v="1081" actId="962"/>
          <ac:graphicFrameMkLst>
            <pc:docMk/>
            <pc:sldMk cId="434982503" sldId="1158"/>
            <ac:graphicFrameMk id="31" creationId="{1E26560D-F466-4177-916C-F7B3310D4019}"/>
          </ac:graphicFrameMkLst>
        </pc:graphicFrameChg>
        <pc:graphicFrameChg chg="mod">
          <ac:chgData name="Natalia Matys" userId="502657b3-162b-4572-89c2-f50db03d0f00" providerId="ADAL" clId="{B60A7957-5885-4D40-B454-FF0789E3B504}" dt="2021-11-25T10:27:31.263" v="221"/>
          <ac:graphicFrameMkLst>
            <pc:docMk/>
            <pc:sldMk cId="434982503" sldId="1158"/>
            <ac:graphicFrameMk id="37" creationId="{6B509C13-B5E9-445E-8234-0FF9A61E766B}"/>
          </ac:graphicFrameMkLst>
        </pc:graphicFrameChg>
        <pc:picChg chg="add mod">
          <ac:chgData name="Natalia Matys" userId="502657b3-162b-4572-89c2-f50db03d0f00" providerId="ADAL" clId="{B60A7957-5885-4D40-B454-FF0789E3B504}" dt="2021-11-25T10:30:03.265" v="243"/>
          <ac:picMkLst>
            <pc:docMk/>
            <pc:sldMk cId="434982503" sldId="1158"/>
            <ac:picMk id="28" creationId="{A48F1067-2A60-4564-AAEC-132457CFEB10}"/>
          </ac:picMkLst>
        </pc:picChg>
        <pc:picChg chg="del">
          <ac:chgData name="Natalia Matys" userId="502657b3-162b-4572-89c2-f50db03d0f00" providerId="ADAL" clId="{B60A7957-5885-4D40-B454-FF0789E3B504}" dt="2021-11-25T10:30:02.785" v="242" actId="478"/>
          <ac:picMkLst>
            <pc:docMk/>
            <pc:sldMk cId="434982503" sldId="1158"/>
            <ac:picMk id="32" creationId="{8A391047-A15F-40FF-97D9-DB70B3EE3D09}"/>
          </ac:picMkLst>
        </pc:picChg>
      </pc:sldChg>
      <pc:sldChg chg="modSp mod">
        <pc:chgData name="Natalia Matys" userId="502657b3-162b-4572-89c2-f50db03d0f00" providerId="ADAL" clId="{B60A7957-5885-4D40-B454-FF0789E3B504}" dt="2021-11-25T14:03:47.391" v="2063" actId="20577"/>
        <pc:sldMkLst>
          <pc:docMk/>
          <pc:sldMk cId="3092505268" sldId="1159"/>
        </pc:sldMkLst>
        <pc:spChg chg="mod">
          <ac:chgData name="Natalia Matys" userId="502657b3-162b-4572-89c2-f50db03d0f00" providerId="ADAL" clId="{B60A7957-5885-4D40-B454-FF0789E3B504}" dt="2021-11-25T14:03:47.391" v="2063" actId="20577"/>
          <ac:spMkLst>
            <pc:docMk/>
            <pc:sldMk cId="3092505268" sldId="1159"/>
            <ac:spMk id="3" creationId="{4188903B-014E-4C2F-B6CD-B50A565BBB75}"/>
          </ac:spMkLst>
        </pc:spChg>
      </pc:sldChg>
      <pc:sldChg chg="delSp modSp mod modNotesTx">
        <pc:chgData name="Natalia Matys" userId="502657b3-162b-4572-89c2-f50db03d0f00" providerId="ADAL" clId="{B60A7957-5885-4D40-B454-FF0789E3B504}" dt="2021-11-25T14:08:53.468" v="2138" actId="20577"/>
        <pc:sldMkLst>
          <pc:docMk/>
          <pc:sldMk cId="2150892660" sldId="1163"/>
        </pc:sldMkLst>
        <pc:spChg chg="mod">
          <ac:chgData name="Natalia Matys" userId="502657b3-162b-4572-89c2-f50db03d0f00" providerId="ADAL" clId="{B60A7957-5885-4D40-B454-FF0789E3B504}" dt="2021-11-25T14:08:53.468" v="2138" actId="20577"/>
          <ac:spMkLst>
            <pc:docMk/>
            <pc:sldMk cId="2150892660" sldId="1163"/>
            <ac:spMk id="3" creationId="{4188903B-014E-4C2F-B6CD-B50A565BBB75}"/>
          </ac:spMkLst>
        </pc:spChg>
        <pc:spChg chg="del mod">
          <ac:chgData name="Natalia Matys" userId="502657b3-162b-4572-89c2-f50db03d0f00" providerId="ADAL" clId="{B60A7957-5885-4D40-B454-FF0789E3B504}" dt="2021-11-25T11:52:53.903" v="1491" actId="478"/>
          <ac:spMkLst>
            <pc:docMk/>
            <pc:sldMk cId="2150892660" sldId="1163"/>
            <ac:spMk id="7" creationId="{EE5254F8-22E8-4818-A9A2-75EDA7786074}"/>
          </ac:spMkLst>
        </pc:spChg>
        <pc:spChg chg="mod">
          <ac:chgData name="Natalia Matys" userId="502657b3-162b-4572-89c2-f50db03d0f00" providerId="ADAL" clId="{B60A7957-5885-4D40-B454-FF0789E3B504}" dt="2021-11-25T11:52:58.012" v="1493" actId="20577"/>
          <ac:spMkLst>
            <pc:docMk/>
            <pc:sldMk cId="2150892660" sldId="1163"/>
            <ac:spMk id="8" creationId="{199C21CE-807C-4E57-B5DC-EC68F8417909}"/>
          </ac:spMkLst>
        </pc:spChg>
        <pc:spChg chg="mod">
          <ac:chgData name="Natalia Matys" userId="502657b3-162b-4572-89c2-f50db03d0f00" providerId="ADAL" clId="{B60A7957-5885-4D40-B454-FF0789E3B504}" dt="2021-11-25T11:53:17.969" v="1496" actId="14100"/>
          <ac:spMkLst>
            <pc:docMk/>
            <pc:sldMk cId="2150892660" sldId="1163"/>
            <ac:spMk id="9" creationId="{5FC949D9-2EC2-43D5-B2F0-91DE6CE4AB63}"/>
          </ac:spMkLst>
        </pc:spChg>
        <pc:spChg chg="mod">
          <ac:chgData name="Natalia Matys" userId="502657b3-162b-4572-89c2-f50db03d0f00" providerId="ADAL" clId="{B60A7957-5885-4D40-B454-FF0789E3B504}" dt="2021-11-25T11:53:13.755" v="1495" actId="14100"/>
          <ac:spMkLst>
            <pc:docMk/>
            <pc:sldMk cId="2150892660" sldId="1163"/>
            <ac:spMk id="11" creationId="{C81CBB3D-12F7-4060-A5A3-866D437B251B}"/>
          </ac:spMkLst>
        </pc:spChg>
        <pc:spChg chg="mod">
          <ac:chgData name="Natalia Matys" userId="502657b3-162b-4572-89c2-f50db03d0f00" providerId="ADAL" clId="{B60A7957-5885-4D40-B454-FF0789E3B504}" dt="2021-11-25T11:52:50.955" v="1490" actId="1076"/>
          <ac:spMkLst>
            <pc:docMk/>
            <pc:sldMk cId="2150892660" sldId="1163"/>
            <ac:spMk id="12" creationId="{D97629BC-9786-41E0-BCE3-1F97DAA179E8}"/>
          </ac:spMkLst>
        </pc:spChg>
        <pc:spChg chg="mod">
          <ac:chgData name="Natalia Matys" userId="502657b3-162b-4572-89c2-f50db03d0f00" providerId="ADAL" clId="{B60A7957-5885-4D40-B454-FF0789E3B504}" dt="2021-11-25T11:52:39.541" v="1489" actId="1076"/>
          <ac:spMkLst>
            <pc:docMk/>
            <pc:sldMk cId="2150892660" sldId="1163"/>
            <ac:spMk id="13" creationId="{DDC126D1-6CCD-4BDA-AB52-6515E5C751FD}"/>
          </ac:spMkLst>
        </pc:spChg>
        <pc:spChg chg="mod">
          <ac:chgData name="Natalia Matys" userId="502657b3-162b-4572-89c2-f50db03d0f00" providerId="ADAL" clId="{B60A7957-5885-4D40-B454-FF0789E3B504}" dt="2021-11-25T11:52:39.541" v="1489" actId="1076"/>
          <ac:spMkLst>
            <pc:docMk/>
            <pc:sldMk cId="2150892660" sldId="1163"/>
            <ac:spMk id="14" creationId="{A94B24FB-5AE3-4A3D-9573-31B806B06EA6}"/>
          </ac:spMkLst>
        </pc:spChg>
        <pc:spChg chg="mod">
          <ac:chgData name="Natalia Matys" userId="502657b3-162b-4572-89c2-f50db03d0f00" providerId="ADAL" clId="{B60A7957-5885-4D40-B454-FF0789E3B504}" dt="2021-11-25T11:52:39.541" v="1489" actId="1076"/>
          <ac:spMkLst>
            <pc:docMk/>
            <pc:sldMk cId="2150892660" sldId="1163"/>
            <ac:spMk id="15" creationId="{6CC2A06E-F917-4AB2-93F1-45462AB854B7}"/>
          </ac:spMkLst>
        </pc:spChg>
        <pc:spChg chg="mod">
          <ac:chgData name="Natalia Matys" userId="502657b3-162b-4572-89c2-f50db03d0f00" providerId="ADAL" clId="{B60A7957-5885-4D40-B454-FF0789E3B504}" dt="2021-11-25T11:52:39.541" v="1489" actId="1076"/>
          <ac:spMkLst>
            <pc:docMk/>
            <pc:sldMk cId="2150892660" sldId="1163"/>
            <ac:spMk id="16" creationId="{9A1B6301-D33E-4833-B2F3-DE43F6635BF0}"/>
          </ac:spMkLst>
        </pc:spChg>
        <pc:spChg chg="mod">
          <ac:chgData name="Natalia Matys" userId="502657b3-162b-4572-89c2-f50db03d0f00" providerId="ADAL" clId="{B60A7957-5885-4D40-B454-FF0789E3B504}" dt="2021-11-25T11:52:28.037" v="1488" actId="1076"/>
          <ac:spMkLst>
            <pc:docMk/>
            <pc:sldMk cId="2150892660" sldId="1163"/>
            <ac:spMk id="17" creationId="{DE8000F9-43A6-408F-8BCB-4AA2CA10848C}"/>
          </ac:spMkLst>
        </pc:spChg>
        <pc:spChg chg="mod">
          <ac:chgData name="Natalia Matys" userId="502657b3-162b-4572-89c2-f50db03d0f00" providerId="ADAL" clId="{B60A7957-5885-4D40-B454-FF0789E3B504}" dt="2021-11-25T11:52:39.541" v="1489" actId="1076"/>
          <ac:spMkLst>
            <pc:docMk/>
            <pc:sldMk cId="2150892660" sldId="1163"/>
            <ac:spMk id="18" creationId="{61096748-1714-4394-9AFE-320725A52FB0}"/>
          </ac:spMkLst>
        </pc:spChg>
        <pc:spChg chg="mod">
          <ac:chgData name="Natalia Matys" userId="502657b3-162b-4572-89c2-f50db03d0f00" providerId="ADAL" clId="{B60A7957-5885-4D40-B454-FF0789E3B504}" dt="2021-11-25T11:52:03.897" v="1483" actId="14100"/>
          <ac:spMkLst>
            <pc:docMk/>
            <pc:sldMk cId="2150892660" sldId="1163"/>
            <ac:spMk id="19" creationId="{622927EC-74C7-4723-A41D-C5ED3C8C1AE6}"/>
          </ac:spMkLst>
        </pc:spChg>
        <pc:spChg chg="mod">
          <ac:chgData name="Natalia Matys" userId="502657b3-162b-4572-89c2-f50db03d0f00" providerId="ADAL" clId="{B60A7957-5885-4D40-B454-FF0789E3B504}" dt="2021-11-25T11:52:08.384" v="1484" actId="14100"/>
          <ac:spMkLst>
            <pc:docMk/>
            <pc:sldMk cId="2150892660" sldId="1163"/>
            <ac:spMk id="21" creationId="{00802164-2E06-4474-8B60-10F87B178E24}"/>
          </ac:spMkLst>
        </pc:spChg>
        <pc:spChg chg="mod">
          <ac:chgData name="Natalia Matys" userId="502657b3-162b-4572-89c2-f50db03d0f00" providerId="ADAL" clId="{B60A7957-5885-4D40-B454-FF0789E3B504}" dt="2021-11-25T11:55:22.677" v="1545" actId="20577"/>
          <ac:spMkLst>
            <pc:docMk/>
            <pc:sldMk cId="2150892660" sldId="1163"/>
            <ac:spMk id="22" creationId="{07C0BED1-E980-406D-B8A2-9197B0F965DF}"/>
          </ac:spMkLst>
        </pc:spChg>
        <pc:spChg chg="mod">
          <ac:chgData name="Natalia Matys" userId="502657b3-162b-4572-89c2-f50db03d0f00" providerId="ADAL" clId="{B60A7957-5885-4D40-B454-FF0789E3B504}" dt="2021-11-25T11:53:22.028" v="1497" actId="1076"/>
          <ac:spMkLst>
            <pc:docMk/>
            <pc:sldMk cId="2150892660" sldId="1163"/>
            <ac:spMk id="24" creationId="{5F60E7E4-8193-44A0-9C57-B3B9AEE7F963}"/>
          </ac:spMkLst>
        </pc:spChg>
        <pc:spChg chg="mod">
          <ac:chgData name="Natalia Matys" userId="502657b3-162b-4572-89c2-f50db03d0f00" providerId="ADAL" clId="{B60A7957-5885-4D40-B454-FF0789E3B504}" dt="2021-11-25T11:52:39.541" v="1489" actId="1076"/>
          <ac:spMkLst>
            <pc:docMk/>
            <pc:sldMk cId="2150892660" sldId="1163"/>
            <ac:spMk id="25" creationId="{4F05E867-BB13-4A1C-80CD-4972A66E7842}"/>
          </ac:spMkLst>
        </pc:spChg>
        <pc:spChg chg="mod">
          <ac:chgData name="Natalia Matys" userId="502657b3-162b-4572-89c2-f50db03d0f00" providerId="ADAL" clId="{B60A7957-5885-4D40-B454-FF0789E3B504}" dt="2021-11-25T11:52:18.585" v="1485" actId="1076"/>
          <ac:spMkLst>
            <pc:docMk/>
            <pc:sldMk cId="2150892660" sldId="1163"/>
            <ac:spMk id="28" creationId="{DB6AB349-1FC7-4FE4-815D-13A3475521A4}"/>
          </ac:spMkLst>
        </pc:spChg>
        <pc:spChg chg="mod">
          <ac:chgData name="Natalia Matys" userId="502657b3-162b-4572-89c2-f50db03d0f00" providerId="ADAL" clId="{B60A7957-5885-4D40-B454-FF0789E3B504}" dt="2021-11-25T11:52:18.585" v="1485" actId="1076"/>
          <ac:spMkLst>
            <pc:docMk/>
            <pc:sldMk cId="2150892660" sldId="1163"/>
            <ac:spMk id="29" creationId="{237097C4-83B7-4AFC-9487-BC02572B891F}"/>
          </ac:spMkLst>
        </pc:spChg>
        <pc:spChg chg="mod">
          <ac:chgData name="Natalia Matys" userId="502657b3-162b-4572-89c2-f50db03d0f00" providerId="ADAL" clId="{B60A7957-5885-4D40-B454-FF0789E3B504}" dt="2021-11-25T11:52:18.585" v="1485" actId="1076"/>
          <ac:spMkLst>
            <pc:docMk/>
            <pc:sldMk cId="2150892660" sldId="1163"/>
            <ac:spMk id="30" creationId="{3F99A405-A270-4462-A420-8E015C26C7DE}"/>
          </ac:spMkLst>
        </pc:spChg>
        <pc:spChg chg="mod">
          <ac:chgData name="Natalia Matys" userId="502657b3-162b-4572-89c2-f50db03d0f00" providerId="ADAL" clId="{B60A7957-5885-4D40-B454-FF0789E3B504}" dt="2021-11-25T11:52:18.585" v="1485" actId="1076"/>
          <ac:spMkLst>
            <pc:docMk/>
            <pc:sldMk cId="2150892660" sldId="1163"/>
            <ac:spMk id="31" creationId="{CE7D7FEE-6BAF-4AB3-96ED-0183B04086D0}"/>
          </ac:spMkLst>
        </pc:spChg>
        <pc:spChg chg="mod">
          <ac:chgData name="Natalia Matys" userId="502657b3-162b-4572-89c2-f50db03d0f00" providerId="ADAL" clId="{B60A7957-5885-4D40-B454-FF0789E3B504}" dt="2021-11-25T11:52:18.585" v="1485" actId="1076"/>
          <ac:spMkLst>
            <pc:docMk/>
            <pc:sldMk cId="2150892660" sldId="1163"/>
            <ac:spMk id="32" creationId="{7E2C6930-C1F5-4168-BC28-7FB4BD2F325A}"/>
          </ac:spMkLst>
        </pc:spChg>
        <pc:spChg chg="mod">
          <ac:chgData name="Natalia Matys" userId="502657b3-162b-4572-89c2-f50db03d0f00" providerId="ADAL" clId="{B60A7957-5885-4D40-B454-FF0789E3B504}" dt="2021-11-25T11:52:18.585" v="1485" actId="1076"/>
          <ac:spMkLst>
            <pc:docMk/>
            <pc:sldMk cId="2150892660" sldId="1163"/>
            <ac:spMk id="34" creationId="{E41E1770-64E4-402C-AB54-47AFB819B708}"/>
          </ac:spMkLst>
        </pc:spChg>
        <pc:spChg chg="mod">
          <ac:chgData name="Natalia Matys" userId="502657b3-162b-4572-89c2-f50db03d0f00" providerId="ADAL" clId="{B60A7957-5885-4D40-B454-FF0789E3B504}" dt="2021-11-25T11:55:03.817" v="1532" actId="14100"/>
          <ac:spMkLst>
            <pc:docMk/>
            <pc:sldMk cId="2150892660" sldId="1163"/>
            <ac:spMk id="35" creationId="{9600BADD-F458-4A18-96B7-F2BF4A519317}"/>
          </ac:spMkLst>
        </pc:spChg>
        <pc:spChg chg="mod">
          <ac:chgData name="Natalia Matys" userId="502657b3-162b-4572-89c2-f50db03d0f00" providerId="ADAL" clId="{B60A7957-5885-4D40-B454-FF0789E3B504}" dt="2021-11-25T11:52:39.541" v="1489" actId="1076"/>
          <ac:spMkLst>
            <pc:docMk/>
            <pc:sldMk cId="2150892660" sldId="1163"/>
            <ac:spMk id="36" creationId="{44B227CA-01BA-467D-8C0F-6812D0047025}"/>
          </ac:spMkLst>
        </pc:spChg>
        <pc:spChg chg="mod">
          <ac:chgData name="Natalia Matys" userId="502657b3-162b-4572-89c2-f50db03d0f00" providerId="ADAL" clId="{B60A7957-5885-4D40-B454-FF0789E3B504}" dt="2021-11-25T11:52:39.541" v="1489" actId="1076"/>
          <ac:spMkLst>
            <pc:docMk/>
            <pc:sldMk cId="2150892660" sldId="1163"/>
            <ac:spMk id="37" creationId="{0B5A38B1-1BAA-4F9B-AAB6-6CB843E39C9A}"/>
          </ac:spMkLst>
        </pc:spChg>
        <pc:spChg chg="mod">
          <ac:chgData name="Natalia Matys" userId="502657b3-162b-4572-89c2-f50db03d0f00" providerId="ADAL" clId="{B60A7957-5885-4D40-B454-FF0789E3B504}" dt="2021-11-25T11:52:39.541" v="1489" actId="1076"/>
          <ac:spMkLst>
            <pc:docMk/>
            <pc:sldMk cId="2150892660" sldId="1163"/>
            <ac:spMk id="38" creationId="{66103C12-8C19-4006-B84E-B9AF280E3E0F}"/>
          </ac:spMkLst>
        </pc:spChg>
        <pc:spChg chg="mod">
          <ac:chgData name="Natalia Matys" userId="502657b3-162b-4572-89c2-f50db03d0f00" providerId="ADAL" clId="{B60A7957-5885-4D40-B454-FF0789E3B504}" dt="2021-11-25T11:52:39.541" v="1489" actId="1076"/>
          <ac:spMkLst>
            <pc:docMk/>
            <pc:sldMk cId="2150892660" sldId="1163"/>
            <ac:spMk id="39" creationId="{DCC4A827-BBE2-4225-899E-75B5AE5C219D}"/>
          </ac:spMkLst>
        </pc:spChg>
        <pc:spChg chg="mod">
          <ac:chgData name="Natalia Matys" userId="502657b3-162b-4572-89c2-f50db03d0f00" providerId="ADAL" clId="{B60A7957-5885-4D40-B454-FF0789E3B504}" dt="2021-11-25T11:52:18.585" v="1485" actId="1076"/>
          <ac:spMkLst>
            <pc:docMk/>
            <pc:sldMk cId="2150892660" sldId="1163"/>
            <ac:spMk id="58" creationId="{21EC40EC-AD72-4DFE-8904-6AC42991DD0D}"/>
          </ac:spMkLst>
        </pc:spChg>
        <pc:spChg chg="mod">
          <ac:chgData name="Natalia Matys" userId="502657b3-162b-4572-89c2-f50db03d0f00" providerId="ADAL" clId="{B60A7957-5885-4D40-B454-FF0789E3B504}" dt="2021-11-25T11:54:33.238" v="1527" actId="1035"/>
          <ac:spMkLst>
            <pc:docMk/>
            <pc:sldMk cId="2150892660" sldId="1163"/>
            <ac:spMk id="60" creationId="{3132C71D-2367-438D-897D-356718722433}"/>
          </ac:spMkLst>
        </pc:spChg>
        <pc:spChg chg="mod">
          <ac:chgData name="Natalia Matys" userId="502657b3-162b-4572-89c2-f50db03d0f00" providerId="ADAL" clId="{B60A7957-5885-4D40-B454-FF0789E3B504}" dt="2021-11-25T11:54:33.238" v="1527" actId="1035"/>
          <ac:spMkLst>
            <pc:docMk/>
            <pc:sldMk cId="2150892660" sldId="1163"/>
            <ac:spMk id="61" creationId="{D1CEDEFB-FC29-47B4-AD0E-9937EC97FB96}"/>
          </ac:spMkLst>
        </pc:spChg>
        <pc:spChg chg="mod">
          <ac:chgData name="Natalia Matys" userId="502657b3-162b-4572-89c2-f50db03d0f00" providerId="ADAL" clId="{B60A7957-5885-4D40-B454-FF0789E3B504}" dt="2021-11-25T11:54:33.238" v="1527" actId="1035"/>
          <ac:spMkLst>
            <pc:docMk/>
            <pc:sldMk cId="2150892660" sldId="1163"/>
            <ac:spMk id="62" creationId="{979F6D8E-0C19-426C-9CEA-6A743DC5D806}"/>
          </ac:spMkLst>
        </pc:spChg>
        <pc:spChg chg="mod">
          <ac:chgData name="Natalia Matys" userId="502657b3-162b-4572-89c2-f50db03d0f00" providerId="ADAL" clId="{B60A7957-5885-4D40-B454-FF0789E3B504}" dt="2021-11-25T11:54:33.238" v="1527" actId="1035"/>
          <ac:spMkLst>
            <pc:docMk/>
            <pc:sldMk cId="2150892660" sldId="1163"/>
            <ac:spMk id="63" creationId="{18E154EB-D7AB-43A2-B3B5-8092F685FE58}"/>
          </ac:spMkLst>
        </pc:spChg>
        <pc:spChg chg="mod">
          <ac:chgData name="Natalia Matys" userId="502657b3-162b-4572-89c2-f50db03d0f00" providerId="ADAL" clId="{B60A7957-5885-4D40-B454-FF0789E3B504}" dt="2021-11-25T11:54:33.238" v="1527" actId="1035"/>
          <ac:spMkLst>
            <pc:docMk/>
            <pc:sldMk cId="2150892660" sldId="1163"/>
            <ac:spMk id="64" creationId="{6C92A7DB-2FE5-4A2D-ABE0-EE297D3263E5}"/>
          </ac:spMkLst>
        </pc:spChg>
        <pc:spChg chg="mod">
          <ac:chgData name="Natalia Matys" userId="502657b3-162b-4572-89c2-f50db03d0f00" providerId="ADAL" clId="{B60A7957-5885-4D40-B454-FF0789E3B504}" dt="2021-11-25T11:54:54.904" v="1530" actId="14100"/>
          <ac:spMkLst>
            <pc:docMk/>
            <pc:sldMk cId="2150892660" sldId="1163"/>
            <ac:spMk id="101" creationId="{5CA10386-292D-444D-A921-965E64891FDE}"/>
          </ac:spMkLst>
        </pc:spChg>
        <pc:spChg chg="mod">
          <ac:chgData name="Natalia Matys" userId="502657b3-162b-4572-89c2-f50db03d0f00" providerId="ADAL" clId="{B60A7957-5885-4D40-B454-FF0789E3B504}" dt="2021-11-25T11:52:18.585" v="1485" actId="1076"/>
          <ac:spMkLst>
            <pc:docMk/>
            <pc:sldMk cId="2150892660" sldId="1163"/>
            <ac:spMk id="102" creationId="{AA784F17-9526-4DFD-97B6-719905E4E7BF}"/>
          </ac:spMkLst>
        </pc:spChg>
        <pc:spChg chg="mod">
          <ac:chgData name="Natalia Matys" userId="502657b3-162b-4572-89c2-f50db03d0f00" providerId="ADAL" clId="{B60A7957-5885-4D40-B454-FF0789E3B504}" dt="2021-11-25T11:52:18.585" v="1485" actId="1076"/>
          <ac:spMkLst>
            <pc:docMk/>
            <pc:sldMk cId="2150892660" sldId="1163"/>
            <ac:spMk id="103" creationId="{45BC8D2B-F050-4549-9F52-36DAA6E9A20C}"/>
          </ac:spMkLst>
        </pc:spChg>
        <pc:spChg chg="mod">
          <ac:chgData name="Natalia Matys" userId="502657b3-162b-4572-89c2-f50db03d0f00" providerId="ADAL" clId="{B60A7957-5885-4D40-B454-FF0789E3B504}" dt="2021-11-25T11:52:39.541" v="1489" actId="1076"/>
          <ac:spMkLst>
            <pc:docMk/>
            <pc:sldMk cId="2150892660" sldId="1163"/>
            <ac:spMk id="109" creationId="{08D99155-4F54-4B83-87E5-A4A9E06F0DC2}"/>
          </ac:spMkLst>
        </pc:spChg>
        <pc:spChg chg="mod">
          <ac:chgData name="Natalia Matys" userId="502657b3-162b-4572-89c2-f50db03d0f00" providerId="ADAL" clId="{B60A7957-5885-4D40-B454-FF0789E3B504}" dt="2021-11-25T11:52:39.541" v="1489" actId="1076"/>
          <ac:spMkLst>
            <pc:docMk/>
            <pc:sldMk cId="2150892660" sldId="1163"/>
            <ac:spMk id="110" creationId="{7E7F9FA0-21C2-41AC-A119-96D5417794B2}"/>
          </ac:spMkLst>
        </pc:spChg>
        <pc:spChg chg="mod">
          <ac:chgData name="Natalia Matys" userId="502657b3-162b-4572-89c2-f50db03d0f00" providerId="ADAL" clId="{B60A7957-5885-4D40-B454-FF0789E3B504}" dt="2021-11-25T11:54:58.949" v="1531" actId="1076"/>
          <ac:spMkLst>
            <pc:docMk/>
            <pc:sldMk cId="2150892660" sldId="1163"/>
            <ac:spMk id="115" creationId="{E84514FD-30B0-4995-B5F5-905200AE87C7}"/>
          </ac:spMkLst>
        </pc:spChg>
        <pc:spChg chg="mod">
          <ac:chgData name="Natalia Matys" userId="502657b3-162b-4572-89c2-f50db03d0f00" providerId="ADAL" clId="{B60A7957-5885-4D40-B454-FF0789E3B504}" dt="2021-11-25T11:52:39.541" v="1489" actId="1076"/>
          <ac:spMkLst>
            <pc:docMk/>
            <pc:sldMk cId="2150892660" sldId="1163"/>
            <ac:spMk id="119" creationId="{841324B9-1761-45D0-B64B-D1DFEAE9D0D1}"/>
          </ac:spMkLst>
        </pc:spChg>
        <pc:grpChg chg="mod">
          <ac:chgData name="Natalia Matys" userId="502657b3-162b-4572-89c2-f50db03d0f00" providerId="ADAL" clId="{B60A7957-5885-4D40-B454-FF0789E3B504}" dt="2021-11-25T11:54:58.949" v="1531" actId="1076"/>
          <ac:grpSpMkLst>
            <pc:docMk/>
            <pc:sldMk cId="2150892660" sldId="1163"/>
            <ac:grpSpMk id="2" creationId="{4ED5E6B8-5280-4C5C-8038-6B3EA50C51B9}"/>
          </ac:grpSpMkLst>
        </pc:grpChg>
        <pc:grpChg chg="mod">
          <ac:chgData name="Natalia Matys" userId="502657b3-162b-4572-89c2-f50db03d0f00" providerId="ADAL" clId="{B60A7957-5885-4D40-B454-FF0789E3B504}" dt="2021-11-25T11:54:58.949" v="1531" actId="1076"/>
          <ac:grpSpMkLst>
            <pc:docMk/>
            <pc:sldMk cId="2150892660" sldId="1163"/>
            <ac:grpSpMk id="23" creationId="{FC485730-2319-4B0E-BBED-DE6828008B9C}"/>
          </ac:grpSpMkLst>
        </pc:grpChg>
        <pc:grpChg chg="mod">
          <ac:chgData name="Natalia Matys" userId="502657b3-162b-4572-89c2-f50db03d0f00" providerId="ADAL" clId="{B60A7957-5885-4D40-B454-FF0789E3B504}" dt="2021-11-25T11:54:33.238" v="1527" actId="1035"/>
          <ac:grpSpMkLst>
            <pc:docMk/>
            <pc:sldMk cId="2150892660" sldId="1163"/>
            <ac:grpSpMk id="59" creationId="{5E6041B8-C63E-457D-A588-81958D3AF029}"/>
          </ac:grpSpMkLst>
        </pc:grpChg>
        <pc:grpChg chg="mod">
          <ac:chgData name="Natalia Matys" userId="502657b3-162b-4572-89c2-f50db03d0f00" providerId="ADAL" clId="{B60A7957-5885-4D40-B454-FF0789E3B504}" dt="2021-11-25T11:52:39.541" v="1489" actId="1076"/>
          <ac:grpSpMkLst>
            <pc:docMk/>
            <pc:sldMk cId="2150892660" sldId="1163"/>
            <ac:grpSpMk id="108" creationId="{8C82C34C-6C02-4693-92E9-79700CBBEA8E}"/>
          </ac:grpSpMkLst>
        </pc:grpChg>
        <pc:grpChg chg="mod">
          <ac:chgData name="Natalia Matys" userId="502657b3-162b-4572-89c2-f50db03d0f00" providerId="ADAL" clId="{B60A7957-5885-4D40-B454-FF0789E3B504}" dt="2021-11-25T11:52:39.541" v="1489" actId="1076"/>
          <ac:grpSpMkLst>
            <pc:docMk/>
            <pc:sldMk cId="2150892660" sldId="1163"/>
            <ac:grpSpMk id="117" creationId="{F3D846B4-1BAF-4ED5-8B23-9AADC7A347FB}"/>
          </ac:grpSpMkLst>
        </pc:grpChg>
        <pc:picChg chg="mod">
          <ac:chgData name="Natalia Matys" userId="502657b3-162b-4572-89c2-f50db03d0f00" providerId="ADAL" clId="{B60A7957-5885-4D40-B454-FF0789E3B504}" dt="2021-11-25T11:52:39.541" v="1489" actId="1076"/>
          <ac:picMkLst>
            <pc:docMk/>
            <pc:sldMk cId="2150892660" sldId="1163"/>
            <ac:picMk id="5" creationId="{84DF0C30-6294-4793-84DE-A217EE616ED4}"/>
          </ac:picMkLst>
        </pc:picChg>
        <pc:picChg chg="mod">
          <ac:chgData name="Natalia Matys" userId="502657b3-162b-4572-89c2-f50db03d0f00" providerId="ADAL" clId="{B60A7957-5885-4D40-B454-FF0789E3B504}" dt="2021-11-25T11:54:58.949" v="1531" actId="1076"/>
          <ac:picMkLst>
            <pc:docMk/>
            <pc:sldMk cId="2150892660" sldId="1163"/>
            <ac:picMk id="27" creationId="{31F1C903-2C91-4D12-BCEE-A3A983AFA8D0}"/>
          </ac:picMkLst>
        </pc:picChg>
        <pc:picChg chg="mod">
          <ac:chgData name="Natalia Matys" userId="502657b3-162b-4572-89c2-f50db03d0f00" providerId="ADAL" clId="{B60A7957-5885-4D40-B454-FF0789E3B504}" dt="2021-11-25T11:52:39.541" v="1489" actId="1076"/>
          <ac:picMkLst>
            <pc:docMk/>
            <pc:sldMk cId="2150892660" sldId="1163"/>
            <ac:picMk id="40" creationId="{C3723E5F-F563-4C29-A390-79C19C8A21E7}"/>
          </ac:picMkLst>
        </pc:picChg>
        <pc:picChg chg="mod">
          <ac:chgData name="Natalia Matys" userId="502657b3-162b-4572-89c2-f50db03d0f00" providerId="ADAL" clId="{B60A7957-5885-4D40-B454-FF0789E3B504}" dt="2021-11-25T11:54:24.353" v="1511" actId="1037"/>
          <ac:picMkLst>
            <pc:docMk/>
            <pc:sldMk cId="2150892660" sldId="1163"/>
            <ac:picMk id="53" creationId="{5679707E-1ECF-46D1-9C0E-CAFFA68A05DF}"/>
          </ac:picMkLst>
        </pc:picChg>
        <pc:picChg chg="mod">
          <ac:chgData name="Natalia Matys" userId="502657b3-162b-4572-89c2-f50db03d0f00" providerId="ADAL" clId="{B60A7957-5885-4D40-B454-FF0789E3B504}" dt="2021-11-25T11:52:18.585" v="1485" actId="1076"/>
          <ac:picMkLst>
            <pc:docMk/>
            <pc:sldMk cId="2150892660" sldId="1163"/>
            <ac:picMk id="57" creationId="{D047E5A5-56D4-4479-8F86-FBF0D1C7C6C9}"/>
          </ac:picMkLst>
        </pc:picChg>
        <pc:picChg chg="mod">
          <ac:chgData name="Natalia Matys" userId="502657b3-162b-4572-89c2-f50db03d0f00" providerId="ADAL" clId="{B60A7957-5885-4D40-B454-FF0789E3B504}" dt="2021-11-25T11:52:18.585" v="1485" actId="1076"/>
          <ac:picMkLst>
            <pc:docMk/>
            <pc:sldMk cId="2150892660" sldId="1163"/>
            <ac:picMk id="65" creationId="{48E2EBFC-32C5-4057-B9AC-91B50A73D583}"/>
          </ac:picMkLst>
        </pc:picChg>
        <pc:picChg chg="mod">
          <ac:chgData name="Natalia Matys" userId="502657b3-162b-4572-89c2-f50db03d0f00" providerId="ADAL" clId="{B60A7957-5885-4D40-B454-FF0789E3B504}" dt="2021-11-25T11:52:50.955" v="1490" actId="1076"/>
          <ac:picMkLst>
            <pc:docMk/>
            <pc:sldMk cId="2150892660" sldId="1163"/>
            <ac:picMk id="82" creationId="{2FC17428-2B42-4C14-833A-9BA88B77D5B0}"/>
          </ac:picMkLst>
        </pc:picChg>
        <pc:picChg chg="mod">
          <ac:chgData name="Natalia Matys" userId="502657b3-162b-4572-89c2-f50db03d0f00" providerId="ADAL" clId="{B60A7957-5885-4D40-B454-FF0789E3B504}" dt="2021-11-25T11:54:24.353" v="1511" actId="1037"/>
          <ac:picMkLst>
            <pc:docMk/>
            <pc:sldMk cId="2150892660" sldId="1163"/>
            <ac:picMk id="84" creationId="{6264C1A5-3139-4EB6-AB6F-C430E7CC073A}"/>
          </ac:picMkLst>
        </pc:picChg>
        <pc:picChg chg="mod">
          <ac:chgData name="Natalia Matys" userId="502657b3-162b-4572-89c2-f50db03d0f00" providerId="ADAL" clId="{B60A7957-5885-4D40-B454-FF0789E3B504}" dt="2021-11-25T11:52:18.585" v="1485" actId="1076"/>
          <ac:picMkLst>
            <pc:docMk/>
            <pc:sldMk cId="2150892660" sldId="1163"/>
            <ac:picMk id="86" creationId="{C0A9BEA4-D075-48CA-8804-247C902DD139}"/>
          </ac:picMkLst>
        </pc:picChg>
        <pc:picChg chg="mod">
          <ac:chgData name="Natalia Matys" userId="502657b3-162b-4572-89c2-f50db03d0f00" providerId="ADAL" clId="{B60A7957-5885-4D40-B454-FF0789E3B504}" dt="2021-11-25T11:54:24.353" v="1511" actId="1037"/>
          <ac:picMkLst>
            <pc:docMk/>
            <pc:sldMk cId="2150892660" sldId="1163"/>
            <ac:picMk id="105" creationId="{44219CE4-A3C5-4793-B216-2E87B431F179}"/>
          </ac:picMkLst>
        </pc:picChg>
        <pc:picChg chg="mod">
          <ac:chgData name="Natalia Matys" userId="502657b3-162b-4572-89c2-f50db03d0f00" providerId="ADAL" clId="{B60A7957-5885-4D40-B454-FF0789E3B504}" dt="2021-11-25T11:54:30.023" v="1523" actId="1036"/>
          <ac:picMkLst>
            <pc:docMk/>
            <pc:sldMk cId="2150892660" sldId="1163"/>
            <ac:picMk id="106" creationId="{E1D4D8B8-BEBB-4061-A20C-703ACC919ED1}"/>
          </ac:picMkLst>
        </pc:picChg>
        <pc:picChg chg="mod">
          <ac:chgData name="Natalia Matys" userId="502657b3-162b-4572-89c2-f50db03d0f00" providerId="ADAL" clId="{B60A7957-5885-4D40-B454-FF0789E3B504}" dt="2021-11-25T11:52:39.541" v="1489" actId="1076"/>
          <ac:picMkLst>
            <pc:docMk/>
            <pc:sldMk cId="2150892660" sldId="1163"/>
            <ac:picMk id="107" creationId="{FF2B4030-A396-4BA0-8291-2FFEF3E6B785}"/>
          </ac:picMkLst>
        </pc:picChg>
        <pc:picChg chg="mod">
          <ac:chgData name="Natalia Matys" userId="502657b3-162b-4572-89c2-f50db03d0f00" providerId="ADAL" clId="{B60A7957-5885-4D40-B454-FF0789E3B504}" dt="2021-11-25T11:54:58.949" v="1531" actId="1076"/>
          <ac:picMkLst>
            <pc:docMk/>
            <pc:sldMk cId="2150892660" sldId="1163"/>
            <ac:picMk id="111" creationId="{E0FDBBE6-197E-49F0-85F7-548709A7E443}"/>
          </ac:picMkLst>
        </pc:picChg>
        <pc:picChg chg="mod">
          <ac:chgData name="Natalia Matys" userId="502657b3-162b-4572-89c2-f50db03d0f00" providerId="ADAL" clId="{B60A7957-5885-4D40-B454-FF0789E3B504}" dt="2021-11-25T11:52:39.541" v="1489" actId="1076"/>
          <ac:picMkLst>
            <pc:docMk/>
            <pc:sldMk cId="2150892660" sldId="1163"/>
            <ac:picMk id="118" creationId="{2B62C07E-B5DE-4C0E-9A68-B9EB99D353FE}"/>
          </ac:picMkLst>
        </pc:picChg>
      </pc:sldChg>
      <pc:sldChg chg="modSp mod">
        <pc:chgData name="Natalia Matys" userId="502657b3-162b-4572-89c2-f50db03d0f00" providerId="ADAL" clId="{B60A7957-5885-4D40-B454-FF0789E3B504}" dt="2021-11-25T14:03:35.206" v="2056" actId="20577"/>
        <pc:sldMkLst>
          <pc:docMk/>
          <pc:sldMk cId="1569323680" sldId="1164"/>
        </pc:sldMkLst>
        <pc:spChg chg="mod">
          <ac:chgData name="Natalia Matys" userId="502657b3-162b-4572-89c2-f50db03d0f00" providerId="ADAL" clId="{B60A7957-5885-4D40-B454-FF0789E3B504}" dt="2021-11-25T14:03:35.206" v="2056" actId="20577"/>
          <ac:spMkLst>
            <pc:docMk/>
            <pc:sldMk cId="1569323680" sldId="1164"/>
            <ac:spMk id="3" creationId="{4188903B-014E-4C2F-B6CD-B50A565BBB75}"/>
          </ac:spMkLst>
        </pc:spChg>
      </pc:sldChg>
      <pc:sldChg chg="modSp mod">
        <pc:chgData name="Natalia Matys" userId="502657b3-162b-4572-89c2-f50db03d0f00" providerId="ADAL" clId="{B60A7957-5885-4D40-B454-FF0789E3B504}" dt="2021-11-25T11:51:32.388" v="1470" actId="20577"/>
        <pc:sldMkLst>
          <pc:docMk/>
          <pc:sldMk cId="3572819737" sldId="1168"/>
        </pc:sldMkLst>
        <pc:spChg chg="mod">
          <ac:chgData name="Natalia Matys" userId="502657b3-162b-4572-89c2-f50db03d0f00" providerId="ADAL" clId="{B60A7957-5885-4D40-B454-FF0789E3B504}" dt="2021-11-25T11:51:32.388" v="1470" actId="20577"/>
          <ac:spMkLst>
            <pc:docMk/>
            <pc:sldMk cId="3572819737" sldId="1168"/>
            <ac:spMk id="3" creationId="{73DA9334-2BB9-40D3-BE8B-EE352E5CEADA}"/>
          </ac:spMkLst>
        </pc:spChg>
      </pc:sldChg>
      <pc:sldChg chg="modSp mod">
        <pc:chgData name="Natalia Matys" userId="502657b3-162b-4572-89c2-f50db03d0f00" providerId="ADAL" clId="{B60A7957-5885-4D40-B454-FF0789E3B504}" dt="2021-11-25T14:03:52.218" v="2066" actId="20577"/>
        <pc:sldMkLst>
          <pc:docMk/>
          <pc:sldMk cId="4078955319" sldId="1170"/>
        </pc:sldMkLst>
        <pc:spChg chg="mod">
          <ac:chgData name="Natalia Matys" userId="502657b3-162b-4572-89c2-f50db03d0f00" providerId="ADAL" clId="{B60A7957-5885-4D40-B454-FF0789E3B504}" dt="2021-11-25T14:03:52.218" v="2066" actId="20577"/>
          <ac:spMkLst>
            <pc:docMk/>
            <pc:sldMk cId="4078955319" sldId="1170"/>
            <ac:spMk id="3" creationId="{4188903B-014E-4C2F-B6CD-B50A565BBB75}"/>
          </ac:spMkLst>
        </pc:spChg>
      </pc:sldChg>
      <pc:sldChg chg="modSp mod">
        <pc:chgData name="Natalia Matys" userId="502657b3-162b-4572-89c2-f50db03d0f00" providerId="ADAL" clId="{B60A7957-5885-4D40-B454-FF0789E3B504}" dt="2021-11-25T14:04:30.087" v="2089" actId="20577"/>
        <pc:sldMkLst>
          <pc:docMk/>
          <pc:sldMk cId="4267469554" sldId="1171"/>
        </pc:sldMkLst>
        <pc:spChg chg="mod">
          <ac:chgData name="Natalia Matys" userId="502657b3-162b-4572-89c2-f50db03d0f00" providerId="ADAL" clId="{B60A7957-5885-4D40-B454-FF0789E3B504}" dt="2021-11-25T14:04:30.087" v="2089" actId="20577"/>
          <ac:spMkLst>
            <pc:docMk/>
            <pc:sldMk cId="4267469554" sldId="1171"/>
            <ac:spMk id="3" creationId="{4188903B-014E-4C2F-B6CD-B50A565BBB75}"/>
          </ac:spMkLst>
        </pc:spChg>
      </pc:sldChg>
      <pc:sldChg chg="addSp modSp del mod">
        <pc:chgData name="Natalia Matys" userId="502657b3-162b-4572-89c2-f50db03d0f00" providerId="ADAL" clId="{B60A7957-5885-4D40-B454-FF0789E3B504}" dt="2021-11-25T13:41:27.818" v="1978" actId="47"/>
        <pc:sldMkLst>
          <pc:docMk/>
          <pc:sldMk cId="3127486363" sldId="1172"/>
        </pc:sldMkLst>
        <pc:spChg chg="add mod">
          <ac:chgData name="Natalia Matys" userId="502657b3-162b-4572-89c2-f50db03d0f00" providerId="ADAL" clId="{B60A7957-5885-4D40-B454-FF0789E3B504}" dt="2021-11-25T12:19:31.854" v="1610" actId="1076"/>
          <ac:spMkLst>
            <pc:docMk/>
            <pc:sldMk cId="3127486363" sldId="1172"/>
            <ac:spMk id="2" creationId="{F30BE51E-D8F4-4693-B5DF-E4CF81EC5578}"/>
          </ac:spMkLst>
        </pc:spChg>
      </pc:sldChg>
      <pc:sldChg chg="addSp delSp modSp del mod">
        <pc:chgData name="Natalia Matys" userId="502657b3-162b-4572-89c2-f50db03d0f00" providerId="ADAL" clId="{B60A7957-5885-4D40-B454-FF0789E3B504}" dt="2021-11-25T13:41:25.114" v="1977" actId="47"/>
        <pc:sldMkLst>
          <pc:docMk/>
          <pc:sldMk cId="4181610069" sldId="1173"/>
        </pc:sldMkLst>
        <pc:spChg chg="mod topLvl">
          <ac:chgData name="Natalia Matys" userId="502657b3-162b-4572-89c2-f50db03d0f00" providerId="ADAL" clId="{B60A7957-5885-4D40-B454-FF0789E3B504}" dt="2021-11-25T13:22:07.141" v="1753" actId="165"/>
          <ac:spMkLst>
            <pc:docMk/>
            <pc:sldMk cId="4181610069" sldId="1173"/>
            <ac:spMk id="38" creationId="{EF5D3BCA-C033-4F0B-B474-1D46FDC92032}"/>
          </ac:spMkLst>
        </pc:spChg>
        <pc:spChg chg="mod">
          <ac:chgData name="Natalia Matys" userId="502657b3-162b-4572-89c2-f50db03d0f00" providerId="ADAL" clId="{B60A7957-5885-4D40-B454-FF0789E3B504}" dt="2021-11-25T13:32:41.360" v="1842" actId="165"/>
          <ac:spMkLst>
            <pc:docMk/>
            <pc:sldMk cId="4181610069" sldId="1173"/>
            <ac:spMk id="89" creationId="{350E761B-F739-4B18-8308-EB3E68B015D9}"/>
          </ac:spMkLst>
        </pc:spChg>
        <pc:spChg chg="mod topLvl">
          <ac:chgData name="Natalia Matys" userId="502657b3-162b-4572-89c2-f50db03d0f00" providerId="ADAL" clId="{B60A7957-5885-4D40-B454-FF0789E3B504}" dt="2021-11-25T13:22:37.920" v="1758" actId="165"/>
          <ac:spMkLst>
            <pc:docMk/>
            <pc:sldMk cId="4181610069" sldId="1173"/>
            <ac:spMk id="91" creationId="{3D82B2EA-0B8A-456C-A100-8187EC539D69}"/>
          </ac:spMkLst>
        </pc:spChg>
        <pc:spChg chg="mod topLvl">
          <ac:chgData name="Natalia Matys" userId="502657b3-162b-4572-89c2-f50db03d0f00" providerId="ADAL" clId="{B60A7957-5885-4D40-B454-FF0789E3B504}" dt="2021-11-25T13:22:37.920" v="1758" actId="165"/>
          <ac:spMkLst>
            <pc:docMk/>
            <pc:sldMk cId="4181610069" sldId="1173"/>
            <ac:spMk id="92" creationId="{1C69B678-6CAE-45B3-A834-4F8CF9A54EE2}"/>
          </ac:spMkLst>
        </pc:spChg>
        <pc:spChg chg="mod topLvl">
          <ac:chgData name="Natalia Matys" userId="502657b3-162b-4572-89c2-f50db03d0f00" providerId="ADAL" clId="{B60A7957-5885-4D40-B454-FF0789E3B504}" dt="2021-11-25T13:25:16.609" v="1777" actId="165"/>
          <ac:spMkLst>
            <pc:docMk/>
            <pc:sldMk cId="4181610069" sldId="1173"/>
            <ac:spMk id="93" creationId="{CFD5B95B-327E-4E94-85D8-90BE61E84CA4}"/>
          </ac:spMkLst>
        </pc:spChg>
        <pc:spChg chg="mod topLvl">
          <ac:chgData name="Natalia Matys" userId="502657b3-162b-4572-89c2-f50db03d0f00" providerId="ADAL" clId="{B60A7957-5885-4D40-B454-FF0789E3B504}" dt="2021-11-25T13:22:37.920" v="1758" actId="165"/>
          <ac:spMkLst>
            <pc:docMk/>
            <pc:sldMk cId="4181610069" sldId="1173"/>
            <ac:spMk id="94" creationId="{6BAD7D99-F27C-4D21-9B41-026FE9A68D62}"/>
          </ac:spMkLst>
        </pc:spChg>
        <pc:spChg chg="mod topLvl">
          <ac:chgData name="Natalia Matys" userId="502657b3-162b-4572-89c2-f50db03d0f00" providerId="ADAL" clId="{B60A7957-5885-4D40-B454-FF0789E3B504}" dt="2021-11-25T13:25:16.609" v="1777" actId="165"/>
          <ac:spMkLst>
            <pc:docMk/>
            <pc:sldMk cId="4181610069" sldId="1173"/>
            <ac:spMk id="96" creationId="{AA29CFDF-0638-42C6-AC86-6D71CEA6128E}"/>
          </ac:spMkLst>
        </pc:spChg>
        <pc:spChg chg="mod">
          <ac:chgData name="Natalia Matys" userId="502657b3-162b-4572-89c2-f50db03d0f00" providerId="ADAL" clId="{B60A7957-5885-4D40-B454-FF0789E3B504}" dt="2021-11-25T13:22:24.425" v="1755" actId="165"/>
          <ac:spMkLst>
            <pc:docMk/>
            <pc:sldMk cId="4181610069" sldId="1173"/>
            <ac:spMk id="97" creationId="{C2A56EE8-ECE8-4009-94F1-A4E104C2B696}"/>
          </ac:spMkLst>
        </pc:spChg>
        <pc:spChg chg="mod">
          <ac:chgData name="Natalia Matys" userId="502657b3-162b-4572-89c2-f50db03d0f00" providerId="ADAL" clId="{B60A7957-5885-4D40-B454-FF0789E3B504}" dt="2021-11-25T13:22:24.425" v="1755" actId="165"/>
          <ac:spMkLst>
            <pc:docMk/>
            <pc:sldMk cId="4181610069" sldId="1173"/>
            <ac:spMk id="101" creationId="{18397170-2FAE-4B00-B6F6-769CAD83F6D9}"/>
          </ac:spMkLst>
        </pc:spChg>
        <pc:spChg chg="mod">
          <ac:chgData name="Natalia Matys" userId="502657b3-162b-4572-89c2-f50db03d0f00" providerId="ADAL" clId="{B60A7957-5885-4D40-B454-FF0789E3B504}" dt="2021-11-25T13:22:24.425" v="1755" actId="165"/>
          <ac:spMkLst>
            <pc:docMk/>
            <pc:sldMk cId="4181610069" sldId="1173"/>
            <ac:spMk id="102" creationId="{0D23809B-7325-4365-AA45-3DE33161B3B8}"/>
          </ac:spMkLst>
        </pc:spChg>
        <pc:spChg chg="mod">
          <ac:chgData name="Natalia Matys" userId="502657b3-162b-4572-89c2-f50db03d0f00" providerId="ADAL" clId="{B60A7957-5885-4D40-B454-FF0789E3B504}" dt="2021-11-25T13:22:24.425" v="1755" actId="165"/>
          <ac:spMkLst>
            <pc:docMk/>
            <pc:sldMk cId="4181610069" sldId="1173"/>
            <ac:spMk id="104" creationId="{7F6411AD-1E2E-4656-AC2C-50C3BC5FBD07}"/>
          </ac:spMkLst>
        </pc:spChg>
        <pc:spChg chg="mod">
          <ac:chgData name="Natalia Matys" userId="502657b3-162b-4572-89c2-f50db03d0f00" providerId="ADAL" clId="{B60A7957-5885-4D40-B454-FF0789E3B504}" dt="2021-11-25T13:32:41.360" v="1842" actId="165"/>
          <ac:spMkLst>
            <pc:docMk/>
            <pc:sldMk cId="4181610069" sldId="1173"/>
            <ac:spMk id="124" creationId="{1EEA09B9-87ED-4634-8A70-3F82B839AAC9}"/>
          </ac:spMkLst>
        </pc:spChg>
        <pc:spChg chg="mod topLvl">
          <ac:chgData name="Natalia Matys" userId="502657b3-162b-4572-89c2-f50db03d0f00" providerId="ADAL" clId="{B60A7957-5885-4D40-B454-FF0789E3B504}" dt="2021-11-25T13:22:37.920" v="1758" actId="165"/>
          <ac:spMkLst>
            <pc:docMk/>
            <pc:sldMk cId="4181610069" sldId="1173"/>
            <ac:spMk id="126" creationId="{BAD5FBA3-9680-46C2-907F-3ACC2AE996A6}"/>
          </ac:spMkLst>
        </pc:spChg>
        <pc:spChg chg="mod topLvl">
          <ac:chgData name="Natalia Matys" userId="502657b3-162b-4572-89c2-f50db03d0f00" providerId="ADAL" clId="{B60A7957-5885-4D40-B454-FF0789E3B504}" dt="2021-11-25T13:22:37.920" v="1758" actId="165"/>
          <ac:spMkLst>
            <pc:docMk/>
            <pc:sldMk cId="4181610069" sldId="1173"/>
            <ac:spMk id="127" creationId="{2F9EA6C7-F411-4A85-9207-BA850C57DE2E}"/>
          </ac:spMkLst>
        </pc:spChg>
        <pc:spChg chg="mod topLvl">
          <ac:chgData name="Natalia Matys" userId="502657b3-162b-4572-89c2-f50db03d0f00" providerId="ADAL" clId="{B60A7957-5885-4D40-B454-FF0789E3B504}" dt="2021-11-25T13:23:27.256" v="1766" actId="164"/>
          <ac:spMkLst>
            <pc:docMk/>
            <pc:sldMk cId="4181610069" sldId="1173"/>
            <ac:spMk id="133" creationId="{949F8197-0380-46F3-A843-757F1C9CD391}"/>
          </ac:spMkLst>
        </pc:spChg>
        <pc:spChg chg="mod topLvl">
          <ac:chgData name="Natalia Matys" userId="502657b3-162b-4572-89c2-f50db03d0f00" providerId="ADAL" clId="{B60A7957-5885-4D40-B454-FF0789E3B504}" dt="2021-11-25T13:23:27.256" v="1766" actId="164"/>
          <ac:spMkLst>
            <pc:docMk/>
            <pc:sldMk cId="4181610069" sldId="1173"/>
            <ac:spMk id="136" creationId="{C2060785-092A-40C9-8B67-F14F137E970E}"/>
          </ac:spMkLst>
        </pc:spChg>
        <pc:spChg chg="mod topLvl">
          <ac:chgData name="Natalia Matys" userId="502657b3-162b-4572-89c2-f50db03d0f00" providerId="ADAL" clId="{B60A7957-5885-4D40-B454-FF0789E3B504}" dt="2021-11-25T13:23:27.256" v="1766" actId="164"/>
          <ac:spMkLst>
            <pc:docMk/>
            <pc:sldMk cId="4181610069" sldId="1173"/>
            <ac:spMk id="137" creationId="{4729F8CE-9800-408B-AD10-683A3DCBA4DC}"/>
          </ac:spMkLst>
        </pc:spChg>
        <pc:spChg chg="mod">
          <ac:chgData name="Natalia Matys" userId="502657b3-162b-4572-89c2-f50db03d0f00" providerId="ADAL" clId="{B60A7957-5885-4D40-B454-FF0789E3B504}" dt="2021-11-25T13:21:58.786" v="1750" actId="165"/>
          <ac:spMkLst>
            <pc:docMk/>
            <pc:sldMk cId="4181610069" sldId="1173"/>
            <ac:spMk id="139" creationId="{309B1DC9-2FEF-4C27-8343-C5DE7A4BD62D}"/>
          </ac:spMkLst>
        </pc:spChg>
        <pc:spChg chg="mod topLvl">
          <ac:chgData name="Natalia Matys" userId="502657b3-162b-4572-89c2-f50db03d0f00" providerId="ADAL" clId="{B60A7957-5885-4D40-B454-FF0789E3B504}" dt="2021-11-25T13:25:16.609" v="1777" actId="165"/>
          <ac:spMkLst>
            <pc:docMk/>
            <pc:sldMk cId="4181610069" sldId="1173"/>
            <ac:spMk id="141" creationId="{F55B4F57-50BF-4DBB-810B-BFF6FA3D43BF}"/>
          </ac:spMkLst>
        </pc:spChg>
        <pc:spChg chg="mod">
          <ac:chgData name="Natalia Matys" userId="502657b3-162b-4572-89c2-f50db03d0f00" providerId="ADAL" clId="{B60A7957-5885-4D40-B454-FF0789E3B504}" dt="2021-11-25T13:32:43.532" v="1843" actId="1076"/>
          <ac:spMkLst>
            <pc:docMk/>
            <pc:sldMk cId="4181610069" sldId="1173"/>
            <ac:spMk id="144" creationId="{AF0EB1CE-4CC9-474A-BE3F-D5D3DEDB9B5D}"/>
          </ac:spMkLst>
        </pc:spChg>
        <pc:spChg chg="mod">
          <ac:chgData name="Natalia Matys" userId="502657b3-162b-4572-89c2-f50db03d0f00" providerId="ADAL" clId="{B60A7957-5885-4D40-B454-FF0789E3B504}" dt="2021-11-25T13:32:43.532" v="1843" actId="1076"/>
          <ac:spMkLst>
            <pc:docMk/>
            <pc:sldMk cId="4181610069" sldId="1173"/>
            <ac:spMk id="146" creationId="{63226A34-219C-4225-A0A4-DD26E73D2CFE}"/>
          </ac:spMkLst>
        </pc:spChg>
        <pc:spChg chg="mod">
          <ac:chgData name="Natalia Matys" userId="502657b3-162b-4572-89c2-f50db03d0f00" providerId="ADAL" clId="{B60A7957-5885-4D40-B454-FF0789E3B504}" dt="2021-11-25T13:32:43.532" v="1843" actId="1076"/>
          <ac:spMkLst>
            <pc:docMk/>
            <pc:sldMk cId="4181610069" sldId="1173"/>
            <ac:spMk id="147" creationId="{AB230CBC-3F78-4169-B0DC-892783467332}"/>
          </ac:spMkLst>
        </pc:spChg>
        <pc:spChg chg="mod">
          <ac:chgData name="Natalia Matys" userId="502657b3-162b-4572-89c2-f50db03d0f00" providerId="ADAL" clId="{B60A7957-5885-4D40-B454-FF0789E3B504}" dt="2021-11-25T13:32:43.532" v="1843" actId="1076"/>
          <ac:spMkLst>
            <pc:docMk/>
            <pc:sldMk cId="4181610069" sldId="1173"/>
            <ac:spMk id="148" creationId="{23A2FFD3-D72F-4789-B7E2-F768CA61DA52}"/>
          </ac:spMkLst>
        </pc:spChg>
        <pc:spChg chg="mod">
          <ac:chgData name="Natalia Matys" userId="502657b3-162b-4572-89c2-f50db03d0f00" providerId="ADAL" clId="{B60A7957-5885-4D40-B454-FF0789E3B504}" dt="2021-11-25T13:21:58.786" v="1750" actId="165"/>
          <ac:spMkLst>
            <pc:docMk/>
            <pc:sldMk cId="4181610069" sldId="1173"/>
            <ac:spMk id="149" creationId="{41F56D82-38BB-487E-A48C-5B00251379CE}"/>
          </ac:spMkLst>
        </pc:spChg>
        <pc:spChg chg="mod topLvl">
          <ac:chgData name="Natalia Matys" userId="502657b3-162b-4572-89c2-f50db03d0f00" providerId="ADAL" clId="{B60A7957-5885-4D40-B454-FF0789E3B504}" dt="2021-11-25T13:25:16.609" v="1777" actId="165"/>
          <ac:spMkLst>
            <pc:docMk/>
            <pc:sldMk cId="4181610069" sldId="1173"/>
            <ac:spMk id="150" creationId="{1F66FC2A-DB25-41AC-A1C0-495F82D7364A}"/>
          </ac:spMkLst>
        </pc:spChg>
        <pc:spChg chg="mod">
          <ac:chgData name="Natalia Matys" userId="502657b3-162b-4572-89c2-f50db03d0f00" providerId="ADAL" clId="{B60A7957-5885-4D40-B454-FF0789E3B504}" dt="2021-11-25T13:32:43.532" v="1843" actId="1076"/>
          <ac:spMkLst>
            <pc:docMk/>
            <pc:sldMk cId="4181610069" sldId="1173"/>
            <ac:spMk id="151" creationId="{AAD8B766-C420-432B-9BDC-04DBDEA91582}"/>
          </ac:spMkLst>
        </pc:spChg>
        <pc:spChg chg="mod">
          <ac:chgData name="Natalia Matys" userId="502657b3-162b-4572-89c2-f50db03d0f00" providerId="ADAL" clId="{B60A7957-5885-4D40-B454-FF0789E3B504}" dt="2021-11-25T13:32:43.532" v="1843" actId="1076"/>
          <ac:spMkLst>
            <pc:docMk/>
            <pc:sldMk cId="4181610069" sldId="1173"/>
            <ac:spMk id="152" creationId="{E26AC943-64C3-4E0F-BC70-A2287080D998}"/>
          </ac:spMkLst>
        </pc:spChg>
        <pc:spChg chg="mod">
          <ac:chgData name="Natalia Matys" userId="502657b3-162b-4572-89c2-f50db03d0f00" providerId="ADAL" clId="{B60A7957-5885-4D40-B454-FF0789E3B504}" dt="2021-11-25T13:32:43.532" v="1843" actId="1076"/>
          <ac:spMkLst>
            <pc:docMk/>
            <pc:sldMk cId="4181610069" sldId="1173"/>
            <ac:spMk id="153" creationId="{3ABC166D-7CCA-4CED-8433-7F1B4B8EF545}"/>
          </ac:spMkLst>
        </pc:spChg>
        <pc:spChg chg="mod">
          <ac:chgData name="Natalia Matys" userId="502657b3-162b-4572-89c2-f50db03d0f00" providerId="ADAL" clId="{B60A7957-5885-4D40-B454-FF0789E3B504}" dt="2021-11-25T13:32:43.532" v="1843" actId="1076"/>
          <ac:spMkLst>
            <pc:docMk/>
            <pc:sldMk cId="4181610069" sldId="1173"/>
            <ac:spMk id="154" creationId="{913B58B9-5F45-4FAB-AD77-EAF266D697ED}"/>
          </ac:spMkLst>
        </pc:spChg>
        <pc:spChg chg="mod">
          <ac:chgData name="Natalia Matys" userId="502657b3-162b-4572-89c2-f50db03d0f00" providerId="ADAL" clId="{B60A7957-5885-4D40-B454-FF0789E3B504}" dt="2021-11-25T13:22:01.358" v="1751" actId="165"/>
          <ac:spMkLst>
            <pc:docMk/>
            <pc:sldMk cId="4181610069" sldId="1173"/>
            <ac:spMk id="155" creationId="{FC55314E-294B-47BF-BE39-5CF5AC1777E5}"/>
          </ac:spMkLst>
        </pc:spChg>
        <pc:spChg chg="mod">
          <ac:chgData name="Natalia Matys" userId="502657b3-162b-4572-89c2-f50db03d0f00" providerId="ADAL" clId="{B60A7957-5885-4D40-B454-FF0789E3B504}" dt="2021-11-25T13:22:29.725" v="1757" actId="165"/>
          <ac:spMkLst>
            <pc:docMk/>
            <pc:sldMk cId="4181610069" sldId="1173"/>
            <ac:spMk id="157" creationId="{8368052E-9986-4034-AD59-55DA4218BD73}"/>
          </ac:spMkLst>
        </pc:spChg>
        <pc:spChg chg="mod">
          <ac:chgData name="Natalia Matys" userId="502657b3-162b-4572-89c2-f50db03d0f00" providerId="ADAL" clId="{B60A7957-5885-4D40-B454-FF0789E3B504}" dt="2021-11-25T13:32:43.532" v="1843" actId="1076"/>
          <ac:spMkLst>
            <pc:docMk/>
            <pc:sldMk cId="4181610069" sldId="1173"/>
            <ac:spMk id="159" creationId="{606FAF5A-6787-40F5-BD27-05808E132B9A}"/>
          </ac:spMkLst>
        </pc:spChg>
        <pc:spChg chg="mod">
          <ac:chgData name="Natalia Matys" userId="502657b3-162b-4572-89c2-f50db03d0f00" providerId="ADAL" clId="{B60A7957-5885-4D40-B454-FF0789E3B504}" dt="2021-11-25T13:22:03.785" v="1752" actId="165"/>
          <ac:spMkLst>
            <pc:docMk/>
            <pc:sldMk cId="4181610069" sldId="1173"/>
            <ac:spMk id="161" creationId="{AACCE368-C3A4-464F-844A-B75CE7F378F2}"/>
          </ac:spMkLst>
        </pc:spChg>
        <pc:spChg chg="mod topLvl">
          <ac:chgData name="Natalia Matys" userId="502657b3-162b-4572-89c2-f50db03d0f00" providerId="ADAL" clId="{B60A7957-5885-4D40-B454-FF0789E3B504}" dt="2021-11-25T13:22:37.920" v="1758" actId="165"/>
          <ac:spMkLst>
            <pc:docMk/>
            <pc:sldMk cId="4181610069" sldId="1173"/>
            <ac:spMk id="163" creationId="{9A1765A5-E3B6-4B1B-AF53-3D0B69F12B82}"/>
          </ac:spMkLst>
        </pc:spChg>
        <pc:spChg chg="mod">
          <ac:chgData name="Natalia Matys" userId="502657b3-162b-4572-89c2-f50db03d0f00" providerId="ADAL" clId="{B60A7957-5885-4D40-B454-FF0789E3B504}" dt="2021-11-25T13:22:01.358" v="1751" actId="165"/>
          <ac:spMkLst>
            <pc:docMk/>
            <pc:sldMk cId="4181610069" sldId="1173"/>
            <ac:spMk id="165" creationId="{D2C86C12-FCA2-4E75-95D3-6E7F44E17422}"/>
          </ac:spMkLst>
        </pc:spChg>
        <pc:spChg chg="mod">
          <ac:chgData name="Natalia Matys" userId="502657b3-162b-4572-89c2-f50db03d0f00" providerId="ADAL" clId="{B60A7957-5885-4D40-B454-FF0789E3B504}" dt="2021-11-25T13:22:29.725" v="1757" actId="165"/>
          <ac:spMkLst>
            <pc:docMk/>
            <pc:sldMk cId="4181610069" sldId="1173"/>
            <ac:spMk id="166" creationId="{94A7BC66-3769-4A83-B31E-E8A27F66746F}"/>
          </ac:spMkLst>
        </pc:spChg>
        <pc:spChg chg="mod">
          <ac:chgData name="Natalia Matys" userId="502657b3-162b-4572-89c2-f50db03d0f00" providerId="ADAL" clId="{B60A7957-5885-4D40-B454-FF0789E3B504}" dt="2021-11-25T13:22:03.785" v="1752" actId="165"/>
          <ac:spMkLst>
            <pc:docMk/>
            <pc:sldMk cId="4181610069" sldId="1173"/>
            <ac:spMk id="169" creationId="{0B3B1129-E28D-48FB-966B-6ABEBE75FC50}"/>
          </ac:spMkLst>
        </pc:spChg>
        <pc:spChg chg="mod">
          <ac:chgData name="Natalia Matys" userId="502657b3-162b-4572-89c2-f50db03d0f00" providerId="ADAL" clId="{B60A7957-5885-4D40-B454-FF0789E3B504}" dt="2021-11-25T13:25:29.831" v="1778" actId="165"/>
          <ac:spMkLst>
            <pc:docMk/>
            <pc:sldMk cId="4181610069" sldId="1173"/>
            <ac:spMk id="170" creationId="{3DB435C0-173C-4446-9B19-7058087C8FA8}"/>
          </ac:spMkLst>
        </pc:spChg>
        <pc:spChg chg="mod">
          <ac:chgData name="Natalia Matys" userId="502657b3-162b-4572-89c2-f50db03d0f00" providerId="ADAL" clId="{B60A7957-5885-4D40-B454-FF0789E3B504}" dt="2021-11-25T13:25:29.831" v="1778" actId="165"/>
          <ac:spMkLst>
            <pc:docMk/>
            <pc:sldMk cId="4181610069" sldId="1173"/>
            <ac:spMk id="171" creationId="{513E88B4-27F1-4B9D-BA69-2FAA9B47DA3F}"/>
          </ac:spMkLst>
        </pc:spChg>
        <pc:spChg chg="mod">
          <ac:chgData name="Natalia Matys" userId="502657b3-162b-4572-89c2-f50db03d0f00" providerId="ADAL" clId="{B60A7957-5885-4D40-B454-FF0789E3B504}" dt="2021-11-25T13:25:29.831" v="1778" actId="165"/>
          <ac:spMkLst>
            <pc:docMk/>
            <pc:sldMk cId="4181610069" sldId="1173"/>
            <ac:spMk id="172" creationId="{291ACED5-F046-4627-8BD1-A334EA85EF13}"/>
          </ac:spMkLst>
        </pc:spChg>
        <pc:spChg chg="mod">
          <ac:chgData name="Natalia Matys" userId="502657b3-162b-4572-89c2-f50db03d0f00" providerId="ADAL" clId="{B60A7957-5885-4D40-B454-FF0789E3B504}" dt="2021-11-25T13:25:29.831" v="1778" actId="165"/>
          <ac:spMkLst>
            <pc:docMk/>
            <pc:sldMk cId="4181610069" sldId="1173"/>
            <ac:spMk id="173" creationId="{4FFD000D-72F0-4BD3-9DEA-A484DC7A364D}"/>
          </ac:spMkLst>
        </pc:spChg>
        <pc:spChg chg="mod">
          <ac:chgData name="Natalia Matys" userId="502657b3-162b-4572-89c2-f50db03d0f00" providerId="ADAL" clId="{B60A7957-5885-4D40-B454-FF0789E3B504}" dt="2021-11-25T13:32:41.360" v="1842" actId="165"/>
          <ac:spMkLst>
            <pc:docMk/>
            <pc:sldMk cId="4181610069" sldId="1173"/>
            <ac:spMk id="178" creationId="{5B896801-FC5B-45EA-9E88-5AAA44EFDDB4}"/>
          </ac:spMkLst>
        </pc:spChg>
        <pc:spChg chg="mod">
          <ac:chgData name="Natalia Matys" userId="502657b3-162b-4572-89c2-f50db03d0f00" providerId="ADAL" clId="{B60A7957-5885-4D40-B454-FF0789E3B504}" dt="2021-11-25T13:25:29.831" v="1778" actId="165"/>
          <ac:spMkLst>
            <pc:docMk/>
            <pc:sldMk cId="4181610069" sldId="1173"/>
            <ac:spMk id="179" creationId="{13BE6012-5795-40A6-9729-F9AB497829AB}"/>
          </ac:spMkLst>
        </pc:spChg>
        <pc:spChg chg="mod">
          <ac:chgData name="Natalia Matys" userId="502657b3-162b-4572-89c2-f50db03d0f00" providerId="ADAL" clId="{B60A7957-5885-4D40-B454-FF0789E3B504}" dt="2021-11-25T13:21:58.786" v="1750" actId="165"/>
          <ac:spMkLst>
            <pc:docMk/>
            <pc:sldMk cId="4181610069" sldId="1173"/>
            <ac:spMk id="181" creationId="{5F597AAC-57A3-4B08-92AC-28E036657EC5}"/>
          </ac:spMkLst>
        </pc:spChg>
        <pc:spChg chg="mod topLvl">
          <ac:chgData name="Natalia Matys" userId="502657b3-162b-4572-89c2-f50db03d0f00" providerId="ADAL" clId="{B60A7957-5885-4D40-B454-FF0789E3B504}" dt="2021-11-25T13:25:16.609" v="1777" actId="165"/>
          <ac:spMkLst>
            <pc:docMk/>
            <pc:sldMk cId="4181610069" sldId="1173"/>
            <ac:spMk id="182" creationId="{F584C52C-2CF0-4500-BB6A-80D867E6A7AD}"/>
          </ac:spMkLst>
        </pc:spChg>
        <pc:spChg chg="mod">
          <ac:chgData name="Natalia Matys" userId="502657b3-162b-4572-89c2-f50db03d0f00" providerId="ADAL" clId="{B60A7957-5885-4D40-B454-FF0789E3B504}" dt="2021-11-25T13:25:29.831" v="1778" actId="165"/>
          <ac:spMkLst>
            <pc:docMk/>
            <pc:sldMk cId="4181610069" sldId="1173"/>
            <ac:spMk id="183" creationId="{482DD8C1-816E-4ECF-93EF-C8F7E43DCE78}"/>
          </ac:spMkLst>
        </pc:spChg>
        <pc:spChg chg="mod">
          <ac:chgData name="Natalia Matys" userId="502657b3-162b-4572-89c2-f50db03d0f00" providerId="ADAL" clId="{B60A7957-5885-4D40-B454-FF0789E3B504}" dt="2021-11-25T13:25:29.831" v="1778" actId="165"/>
          <ac:spMkLst>
            <pc:docMk/>
            <pc:sldMk cId="4181610069" sldId="1173"/>
            <ac:spMk id="184" creationId="{2B5745FB-B16D-41A5-A7B6-90CCBA5E862A}"/>
          </ac:spMkLst>
        </pc:spChg>
        <pc:spChg chg="mod">
          <ac:chgData name="Natalia Matys" userId="502657b3-162b-4572-89c2-f50db03d0f00" providerId="ADAL" clId="{B60A7957-5885-4D40-B454-FF0789E3B504}" dt="2021-11-25T13:22:01.358" v="1751" actId="165"/>
          <ac:spMkLst>
            <pc:docMk/>
            <pc:sldMk cId="4181610069" sldId="1173"/>
            <ac:spMk id="186" creationId="{AD2DF9EB-F66F-4029-95B5-B33310CF21AB}"/>
          </ac:spMkLst>
        </pc:spChg>
        <pc:spChg chg="add mod">
          <ac:chgData name="Natalia Matys" userId="502657b3-162b-4572-89c2-f50db03d0f00" providerId="ADAL" clId="{B60A7957-5885-4D40-B454-FF0789E3B504}" dt="2021-11-25T13:22:26.760" v="1756" actId="1076"/>
          <ac:spMkLst>
            <pc:docMk/>
            <pc:sldMk cId="4181610069" sldId="1173"/>
            <ac:spMk id="187" creationId="{59E6F055-BE65-498F-9292-56CA655AB608}"/>
          </ac:spMkLst>
        </pc:spChg>
        <pc:spChg chg="mod">
          <ac:chgData name="Natalia Matys" userId="502657b3-162b-4572-89c2-f50db03d0f00" providerId="ADAL" clId="{B60A7957-5885-4D40-B454-FF0789E3B504}" dt="2021-11-25T13:25:29.831" v="1778" actId="165"/>
          <ac:spMkLst>
            <pc:docMk/>
            <pc:sldMk cId="4181610069" sldId="1173"/>
            <ac:spMk id="188" creationId="{A993D3B4-3D5D-43E0-A24B-164CB516D4ED}"/>
          </ac:spMkLst>
        </pc:spChg>
        <pc:spChg chg="mod">
          <ac:chgData name="Natalia Matys" userId="502657b3-162b-4572-89c2-f50db03d0f00" providerId="ADAL" clId="{B60A7957-5885-4D40-B454-FF0789E3B504}" dt="2021-11-25T13:22:03.785" v="1752" actId="165"/>
          <ac:spMkLst>
            <pc:docMk/>
            <pc:sldMk cId="4181610069" sldId="1173"/>
            <ac:spMk id="190" creationId="{27906D6E-A77D-404C-8992-80E8A85A42D4}"/>
          </ac:spMkLst>
        </pc:spChg>
        <pc:spChg chg="mod">
          <ac:chgData name="Natalia Matys" userId="502657b3-162b-4572-89c2-f50db03d0f00" providerId="ADAL" clId="{B60A7957-5885-4D40-B454-FF0789E3B504}" dt="2021-11-25T13:25:29.831" v="1778" actId="165"/>
          <ac:spMkLst>
            <pc:docMk/>
            <pc:sldMk cId="4181610069" sldId="1173"/>
            <ac:spMk id="191" creationId="{0A722587-3788-4237-A8FE-568BE2635E05}"/>
          </ac:spMkLst>
        </pc:spChg>
        <pc:spChg chg="mod topLvl">
          <ac:chgData name="Natalia Matys" userId="502657b3-162b-4572-89c2-f50db03d0f00" providerId="ADAL" clId="{B60A7957-5885-4D40-B454-FF0789E3B504}" dt="2021-11-25T13:25:29.831" v="1778" actId="165"/>
          <ac:spMkLst>
            <pc:docMk/>
            <pc:sldMk cId="4181610069" sldId="1173"/>
            <ac:spMk id="192" creationId="{25C4E418-8B1E-4587-9AC8-7089F1479A2E}"/>
          </ac:spMkLst>
        </pc:spChg>
        <pc:spChg chg="mod topLvl">
          <ac:chgData name="Natalia Matys" userId="502657b3-162b-4572-89c2-f50db03d0f00" providerId="ADAL" clId="{B60A7957-5885-4D40-B454-FF0789E3B504}" dt="2021-11-25T13:25:29.831" v="1778" actId="165"/>
          <ac:spMkLst>
            <pc:docMk/>
            <pc:sldMk cId="4181610069" sldId="1173"/>
            <ac:spMk id="193" creationId="{D902E53E-ADA0-4A41-A6CF-86075066CF71}"/>
          </ac:spMkLst>
        </pc:spChg>
        <pc:spChg chg="mod">
          <ac:chgData name="Natalia Matys" userId="502657b3-162b-4572-89c2-f50db03d0f00" providerId="ADAL" clId="{B60A7957-5885-4D40-B454-FF0789E3B504}" dt="2021-11-25T13:25:29.831" v="1778" actId="165"/>
          <ac:spMkLst>
            <pc:docMk/>
            <pc:sldMk cId="4181610069" sldId="1173"/>
            <ac:spMk id="197" creationId="{7F5A69B0-FD84-44C7-9851-D6096EA8E7DE}"/>
          </ac:spMkLst>
        </pc:spChg>
        <pc:spChg chg="mod">
          <ac:chgData name="Natalia Matys" userId="502657b3-162b-4572-89c2-f50db03d0f00" providerId="ADAL" clId="{B60A7957-5885-4D40-B454-FF0789E3B504}" dt="2021-11-25T13:25:29.831" v="1778" actId="165"/>
          <ac:spMkLst>
            <pc:docMk/>
            <pc:sldMk cId="4181610069" sldId="1173"/>
            <ac:spMk id="198" creationId="{47DC53B0-FB0F-473D-A696-7CE44C1B1E19}"/>
          </ac:spMkLst>
        </pc:spChg>
        <pc:spChg chg="mod">
          <ac:chgData name="Natalia Matys" userId="502657b3-162b-4572-89c2-f50db03d0f00" providerId="ADAL" clId="{B60A7957-5885-4D40-B454-FF0789E3B504}" dt="2021-11-25T13:25:29.831" v="1778" actId="165"/>
          <ac:spMkLst>
            <pc:docMk/>
            <pc:sldMk cId="4181610069" sldId="1173"/>
            <ac:spMk id="199" creationId="{D171F53A-F629-42A7-B76F-90B73607F726}"/>
          </ac:spMkLst>
        </pc:spChg>
        <pc:spChg chg="mod">
          <ac:chgData name="Natalia Matys" userId="502657b3-162b-4572-89c2-f50db03d0f00" providerId="ADAL" clId="{B60A7957-5885-4D40-B454-FF0789E3B504}" dt="2021-11-25T13:25:29.831" v="1778" actId="165"/>
          <ac:spMkLst>
            <pc:docMk/>
            <pc:sldMk cId="4181610069" sldId="1173"/>
            <ac:spMk id="200" creationId="{B0AE28E0-984C-4A95-BFD2-6567D4C7DA2C}"/>
          </ac:spMkLst>
        </pc:spChg>
        <pc:spChg chg="mod">
          <ac:chgData name="Natalia Matys" userId="502657b3-162b-4572-89c2-f50db03d0f00" providerId="ADAL" clId="{B60A7957-5885-4D40-B454-FF0789E3B504}" dt="2021-11-25T13:25:29.831" v="1778" actId="165"/>
          <ac:spMkLst>
            <pc:docMk/>
            <pc:sldMk cId="4181610069" sldId="1173"/>
            <ac:spMk id="201" creationId="{EF87C2EB-846B-4837-8547-D08983C5235C}"/>
          </ac:spMkLst>
        </pc:spChg>
        <pc:spChg chg="mod">
          <ac:chgData name="Natalia Matys" userId="502657b3-162b-4572-89c2-f50db03d0f00" providerId="ADAL" clId="{B60A7957-5885-4D40-B454-FF0789E3B504}" dt="2021-11-25T13:25:29.831" v="1778" actId="165"/>
          <ac:spMkLst>
            <pc:docMk/>
            <pc:sldMk cId="4181610069" sldId="1173"/>
            <ac:spMk id="202" creationId="{77330521-3733-40FF-9FC1-FDCC6E1F7EFB}"/>
          </ac:spMkLst>
        </pc:spChg>
        <pc:spChg chg="mod">
          <ac:chgData name="Natalia Matys" userId="502657b3-162b-4572-89c2-f50db03d0f00" providerId="ADAL" clId="{B60A7957-5885-4D40-B454-FF0789E3B504}" dt="2021-11-25T13:25:29.831" v="1778" actId="165"/>
          <ac:spMkLst>
            <pc:docMk/>
            <pc:sldMk cId="4181610069" sldId="1173"/>
            <ac:spMk id="203" creationId="{9CAA2893-9CB7-4B30-844D-25EBDE1D4B9C}"/>
          </ac:spMkLst>
        </pc:spChg>
        <pc:spChg chg="mod">
          <ac:chgData name="Natalia Matys" userId="502657b3-162b-4572-89c2-f50db03d0f00" providerId="ADAL" clId="{B60A7957-5885-4D40-B454-FF0789E3B504}" dt="2021-11-25T13:25:29.831" v="1778" actId="165"/>
          <ac:spMkLst>
            <pc:docMk/>
            <pc:sldMk cId="4181610069" sldId="1173"/>
            <ac:spMk id="204" creationId="{7F0508A5-0F86-4FC2-9A42-3F421C67BAD7}"/>
          </ac:spMkLst>
        </pc:spChg>
        <pc:spChg chg="mod">
          <ac:chgData name="Natalia Matys" userId="502657b3-162b-4572-89c2-f50db03d0f00" providerId="ADAL" clId="{B60A7957-5885-4D40-B454-FF0789E3B504}" dt="2021-11-25T13:25:29.831" v="1778" actId="165"/>
          <ac:spMkLst>
            <pc:docMk/>
            <pc:sldMk cId="4181610069" sldId="1173"/>
            <ac:spMk id="205" creationId="{74B5147C-003D-4221-9FA0-5C0EF61E4E0E}"/>
          </ac:spMkLst>
        </pc:spChg>
        <pc:spChg chg="mod">
          <ac:chgData name="Natalia Matys" userId="502657b3-162b-4572-89c2-f50db03d0f00" providerId="ADAL" clId="{B60A7957-5885-4D40-B454-FF0789E3B504}" dt="2021-11-25T13:25:29.831" v="1778" actId="165"/>
          <ac:spMkLst>
            <pc:docMk/>
            <pc:sldMk cId="4181610069" sldId="1173"/>
            <ac:spMk id="206" creationId="{149EA25B-F485-4195-89FD-6413786ED81D}"/>
          </ac:spMkLst>
        </pc:spChg>
        <pc:spChg chg="mod">
          <ac:chgData name="Natalia Matys" userId="502657b3-162b-4572-89c2-f50db03d0f00" providerId="ADAL" clId="{B60A7957-5885-4D40-B454-FF0789E3B504}" dt="2021-11-25T13:25:29.831" v="1778" actId="165"/>
          <ac:spMkLst>
            <pc:docMk/>
            <pc:sldMk cId="4181610069" sldId="1173"/>
            <ac:spMk id="207" creationId="{FED59B18-9A30-4BA6-BF6C-02D8A14E39D8}"/>
          </ac:spMkLst>
        </pc:spChg>
        <pc:spChg chg="mod">
          <ac:chgData name="Natalia Matys" userId="502657b3-162b-4572-89c2-f50db03d0f00" providerId="ADAL" clId="{B60A7957-5885-4D40-B454-FF0789E3B504}" dt="2021-11-25T13:25:29.831" v="1778" actId="165"/>
          <ac:spMkLst>
            <pc:docMk/>
            <pc:sldMk cId="4181610069" sldId="1173"/>
            <ac:spMk id="208" creationId="{AAC8F34B-66EE-48BE-8AD9-D667D37D278D}"/>
          </ac:spMkLst>
        </pc:spChg>
        <pc:spChg chg="mod">
          <ac:chgData name="Natalia Matys" userId="502657b3-162b-4572-89c2-f50db03d0f00" providerId="ADAL" clId="{B60A7957-5885-4D40-B454-FF0789E3B504}" dt="2021-11-25T13:25:29.831" v="1778" actId="165"/>
          <ac:spMkLst>
            <pc:docMk/>
            <pc:sldMk cId="4181610069" sldId="1173"/>
            <ac:spMk id="209" creationId="{30E2F479-F7F7-4379-A1AE-65DFF2803DBC}"/>
          </ac:spMkLst>
        </pc:spChg>
        <pc:spChg chg="mod">
          <ac:chgData name="Natalia Matys" userId="502657b3-162b-4572-89c2-f50db03d0f00" providerId="ADAL" clId="{B60A7957-5885-4D40-B454-FF0789E3B504}" dt="2021-11-25T13:25:29.831" v="1778" actId="165"/>
          <ac:spMkLst>
            <pc:docMk/>
            <pc:sldMk cId="4181610069" sldId="1173"/>
            <ac:spMk id="210" creationId="{8EF159F9-D106-4354-A98A-89CA1B67F389}"/>
          </ac:spMkLst>
        </pc:spChg>
        <pc:spChg chg="mod topLvl">
          <ac:chgData name="Natalia Matys" userId="502657b3-162b-4572-89c2-f50db03d0f00" providerId="ADAL" clId="{B60A7957-5885-4D40-B454-FF0789E3B504}" dt="2021-11-25T13:25:29.831" v="1778" actId="165"/>
          <ac:spMkLst>
            <pc:docMk/>
            <pc:sldMk cId="4181610069" sldId="1173"/>
            <ac:spMk id="211" creationId="{54E3BED4-B5C7-45C6-BDC4-53537FF97B47}"/>
          </ac:spMkLst>
        </pc:spChg>
        <pc:spChg chg="mod">
          <ac:chgData name="Natalia Matys" userId="502657b3-162b-4572-89c2-f50db03d0f00" providerId="ADAL" clId="{B60A7957-5885-4D40-B454-FF0789E3B504}" dt="2021-11-25T13:25:29.831" v="1778" actId="165"/>
          <ac:spMkLst>
            <pc:docMk/>
            <pc:sldMk cId="4181610069" sldId="1173"/>
            <ac:spMk id="213" creationId="{07D7E1D4-2A45-4EDE-B228-7D16FBC6DEBE}"/>
          </ac:spMkLst>
        </pc:spChg>
        <pc:spChg chg="mod">
          <ac:chgData name="Natalia Matys" userId="502657b3-162b-4572-89c2-f50db03d0f00" providerId="ADAL" clId="{B60A7957-5885-4D40-B454-FF0789E3B504}" dt="2021-11-25T13:25:29.831" v="1778" actId="165"/>
          <ac:spMkLst>
            <pc:docMk/>
            <pc:sldMk cId="4181610069" sldId="1173"/>
            <ac:spMk id="214" creationId="{1F8A662B-E784-4AB2-A0E3-D5359805BA2E}"/>
          </ac:spMkLst>
        </pc:spChg>
        <pc:spChg chg="mod topLvl">
          <ac:chgData name="Natalia Matys" userId="502657b3-162b-4572-89c2-f50db03d0f00" providerId="ADAL" clId="{B60A7957-5885-4D40-B454-FF0789E3B504}" dt="2021-11-25T13:25:29.831" v="1778" actId="165"/>
          <ac:spMkLst>
            <pc:docMk/>
            <pc:sldMk cId="4181610069" sldId="1173"/>
            <ac:spMk id="216" creationId="{B8C65DC8-6483-4D9E-B13B-4092A816D0DD}"/>
          </ac:spMkLst>
        </pc:spChg>
        <pc:spChg chg="mod topLvl">
          <ac:chgData name="Natalia Matys" userId="502657b3-162b-4572-89c2-f50db03d0f00" providerId="ADAL" clId="{B60A7957-5885-4D40-B454-FF0789E3B504}" dt="2021-11-25T13:22:19.392" v="1754" actId="165"/>
          <ac:spMkLst>
            <pc:docMk/>
            <pc:sldMk cId="4181610069" sldId="1173"/>
            <ac:spMk id="217" creationId="{1E568905-8620-41B4-96CF-D0AED74EB8E5}"/>
          </ac:spMkLst>
        </pc:spChg>
        <pc:spChg chg="mod">
          <ac:chgData name="Natalia Matys" userId="502657b3-162b-4572-89c2-f50db03d0f00" providerId="ADAL" clId="{B60A7957-5885-4D40-B454-FF0789E3B504}" dt="2021-11-25T13:22:24.425" v="1755" actId="165"/>
          <ac:spMkLst>
            <pc:docMk/>
            <pc:sldMk cId="4181610069" sldId="1173"/>
            <ac:spMk id="219" creationId="{99EA7F30-265C-40D5-9493-0D39DC9F10B3}"/>
          </ac:spMkLst>
        </pc:spChg>
        <pc:spChg chg="mod">
          <ac:chgData name="Natalia Matys" userId="502657b3-162b-4572-89c2-f50db03d0f00" providerId="ADAL" clId="{B60A7957-5885-4D40-B454-FF0789E3B504}" dt="2021-11-25T13:22:24.425" v="1755" actId="165"/>
          <ac:spMkLst>
            <pc:docMk/>
            <pc:sldMk cId="4181610069" sldId="1173"/>
            <ac:spMk id="220" creationId="{A10B369D-F0C6-44D5-8168-207054411DEE}"/>
          </ac:spMkLst>
        </pc:spChg>
        <pc:spChg chg="mod">
          <ac:chgData name="Natalia Matys" userId="502657b3-162b-4572-89c2-f50db03d0f00" providerId="ADAL" clId="{B60A7957-5885-4D40-B454-FF0789E3B504}" dt="2021-11-25T13:22:24.425" v="1755" actId="165"/>
          <ac:spMkLst>
            <pc:docMk/>
            <pc:sldMk cId="4181610069" sldId="1173"/>
            <ac:spMk id="221" creationId="{D4B7D9B1-2682-4A33-A0F5-53B68FECD18B}"/>
          </ac:spMkLst>
        </pc:spChg>
        <pc:spChg chg="mod">
          <ac:chgData name="Natalia Matys" userId="502657b3-162b-4572-89c2-f50db03d0f00" providerId="ADAL" clId="{B60A7957-5885-4D40-B454-FF0789E3B504}" dt="2021-11-25T13:22:24.425" v="1755" actId="165"/>
          <ac:spMkLst>
            <pc:docMk/>
            <pc:sldMk cId="4181610069" sldId="1173"/>
            <ac:spMk id="222" creationId="{8DB6C9D6-8DF5-47D2-95F1-36145B0779CF}"/>
          </ac:spMkLst>
        </pc:spChg>
        <pc:spChg chg="mod">
          <ac:chgData name="Natalia Matys" userId="502657b3-162b-4572-89c2-f50db03d0f00" providerId="ADAL" clId="{B60A7957-5885-4D40-B454-FF0789E3B504}" dt="2021-11-25T13:22:24.425" v="1755" actId="165"/>
          <ac:spMkLst>
            <pc:docMk/>
            <pc:sldMk cId="4181610069" sldId="1173"/>
            <ac:spMk id="223" creationId="{E5912D13-AFB3-4965-A18C-18ED3963B1F4}"/>
          </ac:spMkLst>
        </pc:spChg>
        <pc:spChg chg="mod">
          <ac:chgData name="Natalia Matys" userId="502657b3-162b-4572-89c2-f50db03d0f00" providerId="ADAL" clId="{B60A7957-5885-4D40-B454-FF0789E3B504}" dt="2021-11-25T13:22:24.425" v="1755" actId="165"/>
          <ac:spMkLst>
            <pc:docMk/>
            <pc:sldMk cId="4181610069" sldId="1173"/>
            <ac:spMk id="224" creationId="{1F08E782-FC7A-47AC-BED2-9D854C19852D}"/>
          </ac:spMkLst>
        </pc:spChg>
        <pc:spChg chg="mod topLvl">
          <ac:chgData name="Natalia Matys" userId="502657b3-162b-4572-89c2-f50db03d0f00" providerId="ADAL" clId="{B60A7957-5885-4D40-B454-FF0789E3B504}" dt="2021-11-25T13:22:24.425" v="1755" actId="165"/>
          <ac:spMkLst>
            <pc:docMk/>
            <pc:sldMk cId="4181610069" sldId="1173"/>
            <ac:spMk id="225" creationId="{659A699E-B5EA-4BA2-AF53-70694F009A3C}"/>
          </ac:spMkLst>
        </pc:spChg>
        <pc:spChg chg="mod topLvl">
          <ac:chgData name="Natalia Matys" userId="502657b3-162b-4572-89c2-f50db03d0f00" providerId="ADAL" clId="{B60A7957-5885-4D40-B454-FF0789E3B504}" dt="2021-11-25T13:22:24.425" v="1755" actId="165"/>
          <ac:spMkLst>
            <pc:docMk/>
            <pc:sldMk cId="4181610069" sldId="1173"/>
            <ac:spMk id="226" creationId="{ADF2D25A-439B-43A5-BF0E-7A860B93F44E}"/>
          </ac:spMkLst>
        </pc:spChg>
        <pc:spChg chg="mod topLvl">
          <ac:chgData name="Natalia Matys" userId="502657b3-162b-4572-89c2-f50db03d0f00" providerId="ADAL" clId="{B60A7957-5885-4D40-B454-FF0789E3B504}" dt="2021-11-25T13:22:24.425" v="1755" actId="165"/>
          <ac:spMkLst>
            <pc:docMk/>
            <pc:sldMk cId="4181610069" sldId="1173"/>
            <ac:spMk id="227" creationId="{0B951F22-0BBC-4F19-9346-1AA8F38C6FDA}"/>
          </ac:spMkLst>
        </pc:spChg>
        <pc:spChg chg="mod">
          <ac:chgData name="Natalia Matys" userId="502657b3-162b-4572-89c2-f50db03d0f00" providerId="ADAL" clId="{B60A7957-5885-4D40-B454-FF0789E3B504}" dt="2021-11-25T13:22:29.725" v="1757" actId="165"/>
          <ac:spMkLst>
            <pc:docMk/>
            <pc:sldMk cId="4181610069" sldId="1173"/>
            <ac:spMk id="229" creationId="{35FA589E-7903-430B-A1AB-60BD3541BA00}"/>
          </ac:spMkLst>
        </pc:spChg>
        <pc:spChg chg="mod">
          <ac:chgData name="Natalia Matys" userId="502657b3-162b-4572-89c2-f50db03d0f00" providerId="ADAL" clId="{B60A7957-5885-4D40-B454-FF0789E3B504}" dt="2021-11-25T13:22:29.725" v="1757" actId="165"/>
          <ac:spMkLst>
            <pc:docMk/>
            <pc:sldMk cId="4181610069" sldId="1173"/>
            <ac:spMk id="230" creationId="{F3581CFB-1CE8-4B22-A88C-5F972C6F5B48}"/>
          </ac:spMkLst>
        </pc:spChg>
        <pc:spChg chg="mod">
          <ac:chgData name="Natalia Matys" userId="502657b3-162b-4572-89c2-f50db03d0f00" providerId="ADAL" clId="{B60A7957-5885-4D40-B454-FF0789E3B504}" dt="2021-11-25T13:22:29.725" v="1757" actId="165"/>
          <ac:spMkLst>
            <pc:docMk/>
            <pc:sldMk cId="4181610069" sldId="1173"/>
            <ac:spMk id="231" creationId="{126840DE-E990-47A8-8B4A-0B1C8655C837}"/>
          </ac:spMkLst>
        </pc:spChg>
        <pc:spChg chg="mod topLvl">
          <ac:chgData name="Natalia Matys" userId="502657b3-162b-4572-89c2-f50db03d0f00" providerId="ADAL" clId="{B60A7957-5885-4D40-B454-FF0789E3B504}" dt="2021-11-25T13:22:29.725" v="1757" actId="165"/>
          <ac:spMkLst>
            <pc:docMk/>
            <pc:sldMk cId="4181610069" sldId="1173"/>
            <ac:spMk id="232" creationId="{61FF5D32-D538-4832-9D55-00323A1E2066}"/>
          </ac:spMkLst>
        </pc:spChg>
        <pc:grpChg chg="add mod">
          <ac:chgData name="Natalia Matys" userId="502657b3-162b-4572-89c2-f50db03d0f00" providerId="ADAL" clId="{B60A7957-5885-4D40-B454-FF0789E3B504}" dt="2021-11-25T13:23:27.256" v="1766" actId="164"/>
          <ac:grpSpMkLst>
            <pc:docMk/>
            <pc:sldMk cId="4181610069" sldId="1173"/>
            <ac:grpSpMk id="2" creationId="{96A032F1-A2AB-4519-95DB-CEE5133805CD}"/>
          </ac:grpSpMkLst>
        </pc:grpChg>
        <pc:grpChg chg="del">
          <ac:chgData name="Natalia Matys" userId="502657b3-162b-4572-89c2-f50db03d0f00" providerId="ADAL" clId="{B60A7957-5885-4D40-B454-FF0789E3B504}" dt="2021-11-25T13:21:58.786" v="1750" actId="165"/>
          <ac:grpSpMkLst>
            <pc:docMk/>
            <pc:sldMk cId="4181610069" sldId="1173"/>
            <ac:grpSpMk id="7" creationId="{B3F0D518-024F-4E93-B1E1-946523DE5670}"/>
          </ac:grpSpMkLst>
        </pc:grpChg>
        <pc:grpChg chg="del">
          <ac:chgData name="Natalia Matys" userId="502657b3-162b-4572-89c2-f50db03d0f00" providerId="ADAL" clId="{B60A7957-5885-4D40-B454-FF0789E3B504}" dt="2021-11-25T13:22:01.358" v="1751" actId="165"/>
          <ac:grpSpMkLst>
            <pc:docMk/>
            <pc:sldMk cId="4181610069" sldId="1173"/>
            <ac:grpSpMk id="9" creationId="{6573F02C-94AD-49D6-B74A-1F2A3FC36402}"/>
          </ac:grpSpMkLst>
        </pc:grpChg>
        <pc:grpChg chg="del mod topLvl">
          <ac:chgData name="Natalia Matys" userId="502657b3-162b-4572-89c2-f50db03d0f00" providerId="ADAL" clId="{B60A7957-5885-4D40-B454-FF0789E3B504}" dt="2021-11-25T13:25:16.609" v="1777" actId="165"/>
          <ac:grpSpMkLst>
            <pc:docMk/>
            <pc:sldMk cId="4181610069" sldId="1173"/>
            <ac:grpSpMk id="11" creationId="{26287CD0-6ED6-4EF3-A5F5-768F2448F1B3}"/>
          </ac:grpSpMkLst>
        </pc:grpChg>
        <pc:grpChg chg="mod topLvl">
          <ac:chgData name="Natalia Matys" userId="502657b3-162b-4572-89c2-f50db03d0f00" providerId="ADAL" clId="{B60A7957-5885-4D40-B454-FF0789E3B504}" dt="2021-11-25T13:21:58.786" v="1750" actId="165"/>
          <ac:grpSpMkLst>
            <pc:docMk/>
            <pc:sldMk cId="4181610069" sldId="1173"/>
            <ac:grpSpMk id="14" creationId="{3A60D144-B8E0-44E7-B2AA-9CD357085C11}"/>
          </ac:grpSpMkLst>
        </pc:grpChg>
        <pc:grpChg chg="mod topLvl">
          <ac:chgData name="Natalia Matys" userId="502657b3-162b-4572-89c2-f50db03d0f00" providerId="ADAL" clId="{B60A7957-5885-4D40-B454-FF0789E3B504}" dt="2021-11-25T13:32:41.360" v="1842" actId="165"/>
          <ac:grpSpMkLst>
            <pc:docMk/>
            <pc:sldMk cId="4181610069" sldId="1173"/>
            <ac:grpSpMk id="16" creationId="{960D0890-190F-42C7-991B-020DD8900D56}"/>
          </ac:grpSpMkLst>
        </pc:grpChg>
        <pc:grpChg chg="mod">
          <ac:chgData name="Natalia Matys" userId="502657b3-162b-4572-89c2-f50db03d0f00" providerId="ADAL" clId="{B60A7957-5885-4D40-B454-FF0789E3B504}" dt="2021-11-25T13:22:03.785" v="1752" actId="165"/>
          <ac:grpSpMkLst>
            <pc:docMk/>
            <pc:sldMk cId="4181610069" sldId="1173"/>
            <ac:grpSpMk id="22" creationId="{AFDCE9ED-950E-474B-94BE-8B45044B52FA}"/>
          </ac:grpSpMkLst>
        </pc:grpChg>
        <pc:grpChg chg="mod topLvl">
          <ac:chgData name="Natalia Matys" userId="502657b3-162b-4572-89c2-f50db03d0f00" providerId="ADAL" clId="{B60A7957-5885-4D40-B454-FF0789E3B504}" dt="2021-11-25T13:22:03.785" v="1752" actId="165"/>
          <ac:grpSpMkLst>
            <pc:docMk/>
            <pc:sldMk cId="4181610069" sldId="1173"/>
            <ac:grpSpMk id="25" creationId="{4715566E-110C-4124-B3C3-D2013E1A3181}"/>
          </ac:grpSpMkLst>
        </pc:grpChg>
        <pc:grpChg chg="mod topLvl">
          <ac:chgData name="Natalia Matys" userId="502657b3-162b-4572-89c2-f50db03d0f00" providerId="ADAL" clId="{B60A7957-5885-4D40-B454-FF0789E3B504}" dt="2021-11-25T13:22:29.725" v="1757" actId="165"/>
          <ac:grpSpMkLst>
            <pc:docMk/>
            <pc:sldMk cId="4181610069" sldId="1173"/>
            <ac:grpSpMk id="26" creationId="{B5078B5C-D11F-495E-B995-7692DBD44A08}"/>
          </ac:grpSpMkLst>
        </pc:grpChg>
        <pc:grpChg chg="mod">
          <ac:chgData name="Natalia Matys" userId="502657b3-162b-4572-89c2-f50db03d0f00" providerId="ADAL" clId="{B60A7957-5885-4D40-B454-FF0789E3B504}" dt="2021-11-25T13:22:01.358" v="1751" actId="165"/>
          <ac:grpSpMkLst>
            <pc:docMk/>
            <pc:sldMk cId="4181610069" sldId="1173"/>
            <ac:grpSpMk id="27" creationId="{296C0B3C-DD6C-4B3C-8C95-F2CA35457030}"/>
          </ac:grpSpMkLst>
        </pc:grpChg>
        <pc:grpChg chg="mod topLvl">
          <ac:chgData name="Natalia Matys" userId="502657b3-162b-4572-89c2-f50db03d0f00" providerId="ADAL" clId="{B60A7957-5885-4D40-B454-FF0789E3B504}" dt="2021-11-25T13:22:01.358" v="1751" actId="165"/>
          <ac:grpSpMkLst>
            <pc:docMk/>
            <pc:sldMk cId="4181610069" sldId="1173"/>
            <ac:grpSpMk id="29" creationId="{15DBD53A-39F0-4FE0-90F5-D6AEC6FA082D}"/>
          </ac:grpSpMkLst>
        </pc:grpChg>
        <pc:grpChg chg="del">
          <ac:chgData name="Natalia Matys" userId="502657b3-162b-4572-89c2-f50db03d0f00" providerId="ADAL" clId="{B60A7957-5885-4D40-B454-FF0789E3B504}" dt="2021-11-25T13:22:03.785" v="1752" actId="165"/>
          <ac:grpSpMkLst>
            <pc:docMk/>
            <pc:sldMk cId="4181610069" sldId="1173"/>
            <ac:grpSpMk id="31" creationId="{1AF149BF-8758-4DDF-A07F-846EA060D011}"/>
          </ac:grpSpMkLst>
        </pc:grpChg>
        <pc:grpChg chg="del mod topLvl">
          <ac:chgData name="Natalia Matys" userId="502657b3-162b-4572-89c2-f50db03d0f00" providerId="ADAL" clId="{B60A7957-5885-4D40-B454-FF0789E3B504}" dt="2021-11-25T13:32:41.360" v="1842" actId="165"/>
          <ac:grpSpMkLst>
            <pc:docMk/>
            <pc:sldMk cId="4181610069" sldId="1173"/>
            <ac:grpSpMk id="32" creationId="{4FD0C922-350E-4489-BB7B-8A7C40400F50}"/>
          </ac:grpSpMkLst>
        </pc:grpChg>
        <pc:grpChg chg="del mod topLvl">
          <ac:chgData name="Natalia Matys" userId="502657b3-162b-4572-89c2-f50db03d0f00" providerId="ADAL" clId="{B60A7957-5885-4D40-B454-FF0789E3B504}" dt="2021-11-25T13:22:37.920" v="1758" actId="165"/>
          <ac:grpSpMkLst>
            <pc:docMk/>
            <pc:sldMk cId="4181610069" sldId="1173"/>
            <ac:grpSpMk id="33" creationId="{05FAF519-370A-47C5-89FE-0604F259E0CA}"/>
          </ac:grpSpMkLst>
        </pc:grpChg>
        <pc:grpChg chg="del mod topLvl">
          <ac:chgData name="Natalia Matys" userId="502657b3-162b-4572-89c2-f50db03d0f00" providerId="ADAL" clId="{B60A7957-5885-4D40-B454-FF0789E3B504}" dt="2021-11-25T13:25:29.831" v="1778" actId="165"/>
          <ac:grpSpMkLst>
            <pc:docMk/>
            <pc:sldMk cId="4181610069" sldId="1173"/>
            <ac:grpSpMk id="34" creationId="{128BBDFD-49AC-45BB-AAA0-667843F4822B}"/>
          </ac:grpSpMkLst>
        </pc:grpChg>
        <pc:grpChg chg="del">
          <ac:chgData name="Natalia Matys" userId="502657b3-162b-4572-89c2-f50db03d0f00" providerId="ADAL" clId="{B60A7957-5885-4D40-B454-FF0789E3B504}" dt="2021-11-25T13:22:19.392" v="1754" actId="165"/>
          <ac:grpSpMkLst>
            <pc:docMk/>
            <pc:sldMk cId="4181610069" sldId="1173"/>
            <ac:grpSpMk id="35" creationId="{309F7394-5DF7-4685-8026-5766CE13F12E}"/>
          </ac:grpSpMkLst>
        </pc:grpChg>
        <pc:grpChg chg="del">
          <ac:chgData name="Natalia Matys" userId="502657b3-162b-4572-89c2-f50db03d0f00" providerId="ADAL" clId="{B60A7957-5885-4D40-B454-FF0789E3B504}" dt="2021-11-25T13:22:24.425" v="1755" actId="165"/>
          <ac:grpSpMkLst>
            <pc:docMk/>
            <pc:sldMk cId="4181610069" sldId="1173"/>
            <ac:grpSpMk id="36" creationId="{2AF96A62-4F3A-4DB4-BBC5-7A26B7130210}"/>
          </ac:grpSpMkLst>
        </pc:grpChg>
        <pc:grpChg chg="del">
          <ac:chgData name="Natalia Matys" userId="502657b3-162b-4572-89c2-f50db03d0f00" providerId="ADAL" clId="{B60A7957-5885-4D40-B454-FF0789E3B504}" dt="2021-11-25T13:22:29.725" v="1757" actId="165"/>
          <ac:grpSpMkLst>
            <pc:docMk/>
            <pc:sldMk cId="4181610069" sldId="1173"/>
            <ac:grpSpMk id="37" creationId="{5C4748B7-31E6-4AC1-90C9-F02373D943E3}"/>
          </ac:grpSpMkLst>
        </pc:grpChg>
        <pc:grpChg chg="del">
          <ac:chgData name="Natalia Matys" userId="502657b3-162b-4572-89c2-f50db03d0f00" providerId="ADAL" clId="{B60A7957-5885-4D40-B454-FF0789E3B504}" dt="2021-11-25T13:22:07.141" v="1753" actId="165"/>
          <ac:grpSpMkLst>
            <pc:docMk/>
            <pc:sldMk cId="4181610069" sldId="1173"/>
            <ac:grpSpMk id="39" creationId="{623A58CD-89F0-46F2-9E7B-CCA0654661FC}"/>
          </ac:grpSpMkLst>
        </pc:grpChg>
        <pc:grpChg chg="mod topLvl">
          <ac:chgData name="Natalia Matys" userId="502657b3-162b-4572-89c2-f50db03d0f00" providerId="ADAL" clId="{B60A7957-5885-4D40-B454-FF0789E3B504}" dt="2021-11-25T13:22:24.425" v="1755" actId="165"/>
          <ac:grpSpMkLst>
            <pc:docMk/>
            <pc:sldMk cId="4181610069" sldId="1173"/>
            <ac:grpSpMk id="95" creationId="{52446CA1-626A-4C52-A0A5-0598B44DAE81}"/>
          </ac:grpSpMkLst>
        </pc:grpChg>
        <pc:grpChg chg="del mod topLvl">
          <ac:chgData name="Natalia Matys" userId="502657b3-162b-4572-89c2-f50db03d0f00" providerId="ADAL" clId="{B60A7957-5885-4D40-B454-FF0789E3B504}" dt="2021-11-25T13:22:37.920" v="1758" actId="165"/>
          <ac:grpSpMkLst>
            <pc:docMk/>
            <pc:sldMk cId="4181610069" sldId="1173"/>
            <ac:grpSpMk id="125" creationId="{C5783E08-B87D-44CA-9563-0DCB67335BA2}"/>
          </ac:grpSpMkLst>
        </pc:grpChg>
        <pc:grpChg chg="del mod topLvl">
          <ac:chgData name="Natalia Matys" userId="502657b3-162b-4572-89c2-f50db03d0f00" providerId="ADAL" clId="{B60A7957-5885-4D40-B454-FF0789E3B504}" dt="2021-11-25T13:22:37.920" v="1758" actId="165"/>
          <ac:grpSpMkLst>
            <pc:docMk/>
            <pc:sldMk cId="4181610069" sldId="1173"/>
            <ac:grpSpMk id="131" creationId="{E7893F94-A308-4D95-88FE-7D599C545189}"/>
          </ac:grpSpMkLst>
        </pc:grpChg>
        <pc:grpChg chg="mod topLvl">
          <ac:chgData name="Natalia Matys" userId="502657b3-162b-4572-89c2-f50db03d0f00" providerId="ADAL" clId="{B60A7957-5885-4D40-B454-FF0789E3B504}" dt="2021-11-25T13:32:43.532" v="1843" actId="1076"/>
          <ac:grpSpMkLst>
            <pc:docMk/>
            <pc:sldMk cId="4181610069" sldId="1173"/>
            <ac:grpSpMk id="143" creationId="{FDE6C743-BF32-4BE4-9EC8-C396FA35D36E}"/>
          </ac:grpSpMkLst>
        </pc:grpChg>
        <pc:grpChg chg="mod topLvl">
          <ac:chgData name="Natalia Matys" userId="502657b3-162b-4572-89c2-f50db03d0f00" providerId="ADAL" clId="{B60A7957-5885-4D40-B454-FF0789E3B504}" dt="2021-11-25T13:25:29.831" v="1778" actId="165"/>
          <ac:grpSpMkLst>
            <pc:docMk/>
            <pc:sldMk cId="4181610069" sldId="1173"/>
            <ac:grpSpMk id="168" creationId="{936CB22B-B712-42B8-8D1F-65CAAA7BBCC4}"/>
          </ac:grpSpMkLst>
        </pc:grpChg>
        <pc:grpChg chg="mod topLvl">
          <ac:chgData name="Natalia Matys" userId="502657b3-162b-4572-89c2-f50db03d0f00" providerId="ADAL" clId="{B60A7957-5885-4D40-B454-FF0789E3B504}" dt="2021-11-25T13:25:29.831" v="1778" actId="165"/>
          <ac:grpSpMkLst>
            <pc:docMk/>
            <pc:sldMk cId="4181610069" sldId="1173"/>
            <ac:grpSpMk id="174" creationId="{99E13529-A86B-4B50-ADD6-0B2D87BD1115}"/>
          </ac:grpSpMkLst>
        </pc:grpChg>
        <pc:grpChg chg="mod topLvl">
          <ac:chgData name="Natalia Matys" userId="502657b3-162b-4572-89c2-f50db03d0f00" providerId="ADAL" clId="{B60A7957-5885-4D40-B454-FF0789E3B504}" dt="2021-11-25T13:25:29.831" v="1778" actId="165"/>
          <ac:grpSpMkLst>
            <pc:docMk/>
            <pc:sldMk cId="4181610069" sldId="1173"/>
            <ac:grpSpMk id="194" creationId="{3A97C9B8-D6A4-407B-A30D-F554192E96FF}"/>
          </ac:grpSpMkLst>
        </pc:grpChg>
        <pc:grpChg chg="mod">
          <ac:chgData name="Natalia Matys" userId="502657b3-162b-4572-89c2-f50db03d0f00" providerId="ADAL" clId="{B60A7957-5885-4D40-B454-FF0789E3B504}" dt="2021-11-25T13:25:29.831" v="1778" actId="165"/>
          <ac:grpSpMkLst>
            <pc:docMk/>
            <pc:sldMk cId="4181610069" sldId="1173"/>
            <ac:grpSpMk id="195" creationId="{6D45504B-44EE-4104-908C-DBA670DDB89C}"/>
          </ac:grpSpMkLst>
        </pc:grpChg>
        <pc:grpChg chg="mod">
          <ac:chgData name="Natalia Matys" userId="502657b3-162b-4572-89c2-f50db03d0f00" providerId="ADAL" clId="{B60A7957-5885-4D40-B454-FF0789E3B504}" dt="2021-11-25T13:25:29.831" v="1778" actId="165"/>
          <ac:grpSpMkLst>
            <pc:docMk/>
            <pc:sldMk cId="4181610069" sldId="1173"/>
            <ac:grpSpMk id="196" creationId="{D93C416A-D64E-40C9-9CD2-AFA616454298}"/>
          </ac:grpSpMkLst>
        </pc:grpChg>
        <pc:grpChg chg="mod topLvl">
          <ac:chgData name="Natalia Matys" userId="502657b3-162b-4572-89c2-f50db03d0f00" providerId="ADAL" clId="{B60A7957-5885-4D40-B454-FF0789E3B504}" dt="2021-11-25T13:25:29.831" v="1778" actId="165"/>
          <ac:grpSpMkLst>
            <pc:docMk/>
            <pc:sldMk cId="4181610069" sldId="1173"/>
            <ac:grpSpMk id="212" creationId="{361E7EF3-FA6F-4619-8116-96DA5A49CE63}"/>
          </ac:grpSpMkLst>
        </pc:grpChg>
        <pc:grpChg chg="mod topLvl">
          <ac:chgData name="Natalia Matys" userId="502657b3-162b-4572-89c2-f50db03d0f00" providerId="ADAL" clId="{B60A7957-5885-4D40-B454-FF0789E3B504}" dt="2021-11-25T13:22:24.425" v="1755" actId="165"/>
          <ac:grpSpMkLst>
            <pc:docMk/>
            <pc:sldMk cId="4181610069" sldId="1173"/>
            <ac:grpSpMk id="218" creationId="{91A71E2B-D532-49FA-A2ED-53133B3E84F5}"/>
          </ac:grpSpMkLst>
        </pc:grpChg>
        <pc:grpChg chg="mod topLvl">
          <ac:chgData name="Natalia Matys" userId="502657b3-162b-4572-89c2-f50db03d0f00" providerId="ADAL" clId="{B60A7957-5885-4D40-B454-FF0789E3B504}" dt="2021-11-25T13:22:29.725" v="1757" actId="165"/>
          <ac:grpSpMkLst>
            <pc:docMk/>
            <pc:sldMk cId="4181610069" sldId="1173"/>
            <ac:grpSpMk id="228" creationId="{947FA5A3-B5C4-442C-ACDD-89C3E55D4DA9}"/>
          </ac:grpSpMkLst>
        </pc:grpChg>
        <pc:graphicFrameChg chg="mod">
          <ac:chgData name="Natalia Matys" userId="502657b3-162b-4572-89c2-f50db03d0f00" providerId="ADAL" clId="{B60A7957-5885-4D40-B454-FF0789E3B504}" dt="2021-11-25T13:22:24.425" v="1755" actId="165"/>
          <ac:graphicFrameMkLst>
            <pc:docMk/>
            <pc:sldMk cId="4181610069" sldId="1173"/>
            <ac:graphicFrameMk id="100" creationId="{0880C0E8-8DBB-402C-A10A-C37E2442E997}"/>
          </ac:graphicFrameMkLst>
        </pc:graphicFrameChg>
        <pc:graphicFrameChg chg="mod">
          <ac:chgData name="Natalia Matys" userId="502657b3-162b-4572-89c2-f50db03d0f00" providerId="ADAL" clId="{B60A7957-5885-4D40-B454-FF0789E3B504}" dt="2021-11-25T13:32:41.360" v="1842" actId="165"/>
          <ac:graphicFrameMkLst>
            <pc:docMk/>
            <pc:sldMk cId="4181610069" sldId="1173"/>
            <ac:graphicFrameMk id="130" creationId="{57F34AC7-6A8C-46E9-BAF7-6DED6D3DF114}"/>
          </ac:graphicFrameMkLst>
        </pc:graphicFrameChg>
        <pc:graphicFrameChg chg="mod">
          <ac:chgData name="Natalia Matys" userId="502657b3-162b-4572-89c2-f50db03d0f00" providerId="ADAL" clId="{B60A7957-5885-4D40-B454-FF0789E3B504}" dt="2021-11-25T13:21:58.786" v="1750" actId="165"/>
          <ac:graphicFrameMkLst>
            <pc:docMk/>
            <pc:sldMk cId="4181610069" sldId="1173"/>
            <ac:graphicFrameMk id="140" creationId="{D5A5B5EE-F0F2-4F44-8325-D6481712E25E}"/>
          </ac:graphicFrameMkLst>
        </pc:graphicFrameChg>
        <pc:graphicFrameChg chg="mod topLvl">
          <ac:chgData name="Natalia Matys" userId="502657b3-162b-4572-89c2-f50db03d0f00" providerId="ADAL" clId="{B60A7957-5885-4D40-B454-FF0789E3B504}" dt="2021-11-25T13:25:16.609" v="1777" actId="165"/>
          <ac:graphicFrameMkLst>
            <pc:docMk/>
            <pc:sldMk cId="4181610069" sldId="1173"/>
            <ac:graphicFrameMk id="142" creationId="{A4A9355B-D401-4125-A508-47CA0F18C810}"/>
          </ac:graphicFrameMkLst>
        </pc:graphicFrameChg>
        <pc:graphicFrameChg chg="mod">
          <ac:chgData name="Natalia Matys" userId="502657b3-162b-4572-89c2-f50db03d0f00" providerId="ADAL" clId="{B60A7957-5885-4D40-B454-FF0789E3B504}" dt="2021-11-25T13:22:01.358" v="1751" actId="165"/>
          <ac:graphicFrameMkLst>
            <pc:docMk/>
            <pc:sldMk cId="4181610069" sldId="1173"/>
            <ac:graphicFrameMk id="156" creationId="{A87485E0-2BE6-4BAD-ADD3-6FAE6A8C4931}"/>
          </ac:graphicFrameMkLst>
        </pc:graphicFrameChg>
        <pc:graphicFrameChg chg="mod">
          <ac:chgData name="Natalia Matys" userId="502657b3-162b-4572-89c2-f50db03d0f00" providerId="ADAL" clId="{B60A7957-5885-4D40-B454-FF0789E3B504}" dt="2021-11-25T13:22:29.725" v="1757" actId="165"/>
          <ac:graphicFrameMkLst>
            <pc:docMk/>
            <pc:sldMk cId="4181610069" sldId="1173"/>
            <ac:graphicFrameMk id="158" creationId="{15386D29-7F40-438F-8CA5-6188969E93BD}"/>
          </ac:graphicFrameMkLst>
        </pc:graphicFrameChg>
        <pc:graphicFrameChg chg="mod">
          <ac:chgData name="Natalia Matys" userId="502657b3-162b-4572-89c2-f50db03d0f00" providerId="ADAL" clId="{B60A7957-5885-4D40-B454-FF0789E3B504}" dt="2021-11-25T13:22:03.785" v="1752" actId="165"/>
          <ac:graphicFrameMkLst>
            <pc:docMk/>
            <pc:sldMk cId="4181610069" sldId="1173"/>
            <ac:graphicFrameMk id="162" creationId="{FD362700-9EFD-4E26-9E3B-DC61DDC5ECA7}"/>
          </ac:graphicFrameMkLst>
        </pc:graphicFrameChg>
        <pc:picChg chg="mod topLvl">
          <ac:chgData name="Natalia Matys" userId="502657b3-162b-4572-89c2-f50db03d0f00" providerId="ADAL" clId="{B60A7957-5885-4D40-B454-FF0789E3B504}" dt="2021-11-25T13:22:37.920" v="1758" actId="165"/>
          <ac:picMkLst>
            <pc:docMk/>
            <pc:sldMk cId="4181610069" sldId="1173"/>
            <ac:picMk id="138" creationId="{1D8FBDF8-7BB9-422E-BEBE-785495B513CF}"/>
          </ac:picMkLst>
        </pc:picChg>
        <pc:picChg chg="mod topLvl">
          <ac:chgData name="Natalia Matys" userId="502657b3-162b-4572-89c2-f50db03d0f00" providerId="ADAL" clId="{B60A7957-5885-4D40-B454-FF0789E3B504}" dt="2021-11-25T13:21:58.786" v="1750" actId="165"/>
          <ac:picMkLst>
            <pc:docMk/>
            <pc:sldMk cId="4181610069" sldId="1173"/>
            <ac:picMk id="2056" creationId="{38A2D4A6-97D1-4E48-B253-E3A2D3277EA2}"/>
          </ac:picMkLst>
        </pc:picChg>
        <pc:picChg chg="mod topLvl">
          <ac:chgData name="Natalia Matys" userId="502657b3-162b-4572-89c2-f50db03d0f00" providerId="ADAL" clId="{B60A7957-5885-4D40-B454-FF0789E3B504}" dt="2021-11-25T13:22:37.920" v="1758" actId="165"/>
          <ac:picMkLst>
            <pc:docMk/>
            <pc:sldMk cId="4181610069" sldId="1173"/>
            <ac:picMk id="2058" creationId="{2479F6E2-5604-4102-8F61-082BCD4ABD12}"/>
          </ac:picMkLst>
        </pc:picChg>
        <pc:picChg chg="mod topLvl">
          <ac:chgData name="Natalia Matys" userId="502657b3-162b-4572-89c2-f50db03d0f00" providerId="ADAL" clId="{B60A7957-5885-4D40-B454-FF0789E3B504}" dt="2021-11-25T13:22:37.920" v="1758" actId="165"/>
          <ac:picMkLst>
            <pc:docMk/>
            <pc:sldMk cId="4181610069" sldId="1173"/>
            <ac:picMk id="2060" creationId="{80898E33-0286-4803-BEC0-AF13028E8E44}"/>
          </ac:picMkLst>
        </pc:picChg>
        <pc:picChg chg="mod topLvl">
          <ac:chgData name="Natalia Matys" userId="502657b3-162b-4572-89c2-f50db03d0f00" providerId="ADAL" clId="{B60A7957-5885-4D40-B454-FF0789E3B504}" dt="2021-11-25T13:25:29.831" v="1778" actId="165"/>
          <ac:picMkLst>
            <pc:docMk/>
            <pc:sldMk cId="4181610069" sldId="1173"/>
            <ac:picMk id="2062" creationId="{876ED9D8-83E0-469D-A0F5-574E29F108DC}"/>
          </ac:picMkLst>
        </pc:picChg>
        <pc:picChg chg="mod topLvl">
          <ac:chgData name="Natalia Matys" userId="502657b3-162b-4572-89c2-f50db03d0f00" providerId="ADAL" clId="{B60A7957-5885-4D40-B454-FF0789E3B504}" dt="2021-11-25T13:25:29.831" v="1778" actId="165"/>
          <ac:picMkLst>
            <pc:docMk/>
            <pc:sldMk cId="4181610069" sldId="1173"/>
            <ac:picMk id="2064" creationId="{B17B8C80-523C-4C67-941C-B7F7EE54C1CD}"/>
          </ac:picMkLst>
        </pc:picChg>
        <pc:picChg chg="mod topLvl">
          <ac:chgData name="Natalia Matys" userId="502657b3-162b-4572-89c2-f50db03d0f00" providerId="ADAL" clId="{B60A7957-5885-4D40-B454-FF0789E3B504}" dt="2021-11-25T13:25:29.831" v="1778" actId="165"/>
          <ac:picMkLst>
            <pc:docMk/>
            <pc:sldMk cId="4181610069" sldId="1173"/>
            <ac:picMk id="2066" creationId="{A6662352-0FF0-4720-A542-0DA59BC96EA9}"/>
          </ac:picMkLst>
        </pc:picChg>
        <pc:picChg chg="mod topLvl">
          <ac:chgData name="Natalia Matys" userId="502657b3-162b-4572-89c2-f50db03d0f00" providerId="ADAL" clId="{B60A7957-5885-4D40-B454-FF0789E3B504}" dt="2021-11-25T13:25:29.831" v="1778" actId="165"/>
          <ac:picMkLst>
            <pc:docMk/>
            <pc:sldMk cId="4181610069" sldId="1173"/>
            <ac:picMk id="2068" creationId="{9BA5B9C5-2E1D-4B0C-9D3A-9A65E86AD05E}"/>
          </ac:picMkLst>
        </pc:picChg>
        <pc:picChg chg="mod topLvl">
          <ac:chgData name="Natalia Matys" userId="502657b3-162b-4572-89c2-f50db03d0f00" providerId="ADAL" clId="{B60A7957-5885-4D40-B454-FF0789E3B504}" dt="2021-11-25T13:25:29.831" v="1778" actId="165"/>
          <ac:picMkLst>
            <pc:docMk/>
            <pc:sldMk cId="4181610069" sldId="1173"/>
            <ac:picMk id="2070" creationId="{999FD5F3-52C2-496D-9661-5F0746F84581}"/>
          </ac:picMkLst>
        </pc:picChg>
        <pc:picChg chg="mod topLvl">
          <ac:chgData name="Natalia Matys" userId="502657b3-162b-4572-89c2-f50db03d0f00" providerId="ADAL" clId="{B60A7957-5885-4D40-B454-FF0789E3B504}" dt="2021-11-25T13:22:24.425" v="1755" actId="165"/>
          <ac:picMkLst>
            <pc:docMk/>
            <pc:sldMk cId="4181610069" sldId="1173"/>
            <ac:picMk id="2072" creationId="{345F7AF5-A10C-4B46-BB08-E2F145E65F0D}"/>
          </ac:picMkLst>
        </pc:picChg>
        <pc:picChg chg="mod topLvl">
          <ac:chgData name="Natalia Matys" userId="502657b3-162b-4572-89c2-f50db03d0f00" providerId="ADAL" clId="{B60A7957-5885-4D40-B454-FF0789E3B504}" dt="2021-11-25T13:22:24.425" v="1755" actId="165"/>
          <ac:picMkLst>
            <pc:docMk/>
            <pc:sldMk cId="4181610069" sldId="1173"/>
            <ac:picMk id="2074" creationId="{3DBDAF4C-2406-455D-AB25-6D11468E608B}"/>
          </ac:picMkLst>
        </pc:picChg>
        <pc:picChg chg="mod topLvl">
          <ac:chgData name="Natalia Matys" userId="502657b3-162b-4572-89c2-f50db03d0f00" providerId="ADAL" clId="{B60A7957-5885-4D40-B454-FF0789E3B504}" dt="2021-11-25T13:22:24.425" v="1755" actId="165"/>
          <ac:picMkLst>
            <pc:docMk/>
            <pc:sldMk cId="4181610069" sldId="1173"/>
            <ac:picMk id="2076" creationId="{6BBDF89A-05A9-4B6A-890E-700C0BEFBE2D}"/>
          </ac:picMkLst>
        </pc:picChg>
        <pc:picChg chg="mod topLvl">
          <ac:chgData name="Natalia Matys" userId="502657b3-162b-4572-89c2-f50db03d0f00" providerId="ADAL" clId="{B60A7957-5885-4D40-B454-FF0789E3B504}" dt="2021-11-25T13:22:24.425" v="1755" actId="165"/>
          <ac:picMkLst>
            <pc:docMk/>
            <pc:sldMk cId="4181610069" sldId="1173"/>
            <ac:picMk id="2078" creationId="{68498AF8-A17F-4F5E-8C3F-44F2AFBC6D47}"/>
          </ac:picMkLst>
        </pc:picChg>
      </pc:sldChg>
      <pc:sldChg chg="addSp delSp modSp add mod modNotesTx">
        <pc:chgData name="Natalia Matys" userId="502657b3-162b-4572-89c2-f50db03d0f00" providerId="ADAL" clId="{B60A7957-5885-4D40-B454-FF0789E3B504}" dt="2021-11-25T14:04:33.782" v="2091" actId="20577"/>
        <pc:sldMkLst>
          <pc:docMk/>
          <pc:sldMk cId="509987035" sldId="1188"/>
        </pc:sldMkLst>
        <pc:spChg chg="add del mod">
          <ac:chgData name="Natalia Matys" userId="502657b3-162b-4572-89c2-f50db03d0f00" providerId="ADAL" clId="{B60A7957-5885-4D40-B454-FF0789E3B504}" dt="2021-11-25T11:00:55.858" v="752" actId="478"/>
          <ac:spMkLst>
            <pc:docMk/>
            <pc:sldMk cId="509987035" sldId="1188"/>
            <ac:spMk id="2" creationId="{A7AEB4EE-ADDA-4A48-9782-BCE4B6B9494C}"/>
          </ac:spMkLst>
        </pc:spChg>
        <pc:spChg chg="mod">
          <ac:chgData name="Natalia Matys" userId="502657b3-162b-4572-89c2-f50db03d0f00" providerId="ADAL" clId="{B60A7957-5885-4D40-B454-FF0789E3B504}" dt="2021-11-25T14:04:33.782" v="2091" actId="20577"/>
          <ac:spMkLst>
            <pc:docMk/>
            <pc:sldMk cId="509987035" sldId="1188"/>
            <ac:spMk id="3" creationId="{4188903B-014E-4C2F-B6CD-B50A565BBB75}"/>
          </ac:spMkLst>
        </pc:spChg>
        <pc:spChg chg="mod">
          <ac:chgData name="Natalia Matys" userId="502657b3-162b-4572-89c2-f50db03d0f00" providerId="ADAL" clId="{B60A7957-5885-4D40-B454-FF0789E3B504}" dt="2021-11-25T10:22:12.256" v="185" actId="207"/>
          <ac:spMkLst>
            <pc:docMk/>
            <pc:sldMk cId="509987035" sldId="1188"/>
            <ac:spMk id="10" creationId="{B659855A-EEB6-4747-AF2C-36F21B072A97}"/>
          </ac:spMkLst>
        </pc:spChg>
        <pc:graphicFrameChg chg="del mod">
          <ac:chgData name="Natalia Matys" userId="502657b3-162b-4572-89c2-f50db03d0f00" providerId="ADAL" clId="{B60A7957-5885-4D40-B454-FF0789E3B504}" dt="2021-11-25T10:21:31.148" v="179" actId="478"/>
          <ac:graphicFrameMkLst>
            <pc:docMk/>
            <pc:sldMk cId="509987035" sldId="1188"/>
            <ac:graphicFrameMk id="7" creationId="{EC1DE990-F74C-43E0-BB4F-5AD41140E421}"/>
          </ac:graphicFrameMkLst>
        </pc:graphicFrameChg>
        <pc:graphicFrameChg chg="mod">
          <ac:chgData name="Natalia Matys" userId="502657b3-162b-4572-89c2-f50db03d0f00" providerId="ADAL" clId="{B60A7957-5885-4D40-B454-FF0789E3B504}" dt="2021-11-25T10:22:47.257" v="191"/>
          <ac:graphicFrameMkLst>
            <pc:docMk/>
            <pc:sldMk cId="509987035" sldId="1188"/>
            <ac:graphicFrameMk id="11" creationId="{5AFF3B83-7060-4576-A563-90F49B62D1AF}"/>
          </ac:graphicFrameMkLst>
        </pc:graphicFrameChg>
        <pc:graphicFrameChg chg="add del mod">
          <ac:chgData name="Natalia Matys" userId="502657b3-162b-4572-89c2-f50db03d0f00" providerId="ADAL" clId="{B60A7957-5885-4D40-B454-FF0789E3B504}" dt="2021-11-25T10:17:20.031" v="85" actId="478"/>
          <ac:graphicFrameMkLst>
            <pc:docMk/>
            <pc:sldMk cId="509987035" sldId="1188"/>
            <ac:graphicFrameMk id="27" creationId="{F9DFC0B5-CBF0-421A-872B-91D4EA78F414}"/>
          </ac:graphicFrameMkLst>
        </pc:graphicFrameChg>
        <pc:graphicFrameChg chg="add del mod">
          <ac:chgData name="Natalia Matys" userId="502657b3-162b-4572-89c2-f50db03d0f00" providerId="ADAL" clId="{B60A7957-5885-4D40-B454-FF0789E3B504}" dt="2021-11-25T10:20:00.771" v="131" actId="478"/>
          <ac:graphicFrameMkLst>
            <pc:docMk/>
            <pc:sldMk cId="509987035" sldId="1188"/>
            <ac:graphicFrameMk id="28" creationId="{6569ED18-AF5F-4AFE-BB67-EAE20C1498B4}"/>
          </ac:graphicFrameMkLst>
        </pc:graphicFrameChg>
        <pc:graphicFrameChg chg="mod">
          <ac:chgData name="Natalia Matys" userId="502657b3-162b-4572-89c2-f50db03d0f00" providerId="ADAL" clId="{B60A7957-5885-4D40-B454-FF0789E3B504}" dt="2021-11-25T10:22:02.380" v="184" actId="207"/>
          <ac:graphicFrameMkLst>
            <pc:docMk/>
            <pc:sldMk cId="509987035" sldId="1188"/>
            <ac:graphicFrameMk id="29" creationId="{3BCD580C-1A88-41F2-BD15-325FFD456BAA}"/>
          </ac:graphicFrameMkLst>
        </pc:graphicFrameChg>
        <pc:graphicFrameChg chg="mod">
          <ac:chgData name="Natalia Matys" userId="502657b3-162b-4572-89c2-f50db03d0f00" providerId="ADAL" clId="{B60A7957-5885-4D40-B454-FF0789E3B504}" dt="2021-11-25T10:21:51.995" v="181" actId="207"/>
          <ac:graphicFrameMkLst>
            <pc:docMk/>
            <pc:sldMk cId="509987035" sldId="1188"/>
            <ac:graphicFrameMk id="31" creationId="{0C764FD9-BACC-4C12-9126-6AC7D9277326}"/>
          </ac:graphicFrameMkLst>
        </pc:graphicFrameChg>
        <pc:graphicFrameChg chg="add del mod">
          <ac:chgData name="Natalia Matys" userId="502657b3-162b-4572-89c2-f50db03d0f00" providerId="ADAL" clId="{B60A7957-5885-4D40-B454-FF0789E3B504}" dt="2021-11-25T10:20:03.368" v="132" actId="478"/>
          <ac:graphicFrameMkLst>
            <pc:docMk/>
            <pc:sldMk cId="509987035" sldId="1188"/>
            <ac:graphicFrameMk id="45" creationId="{42219036-FA06-482B-94D2-A07F905BF990}"/>
          </ac:graphicFrameMkLst>
        </pc:graphicFrameChg>
        <pc:graphicFrameChg chg="add mod ord">
          <ac:chgData name="Natalia Matys" userId="502657b3-162b-4572-89c2-f50db03d0f00" providerId="ADAL" clId="{B60A7957-5885-4D40-B454-FF0789E3B504}" dt="2021-11-25T11:05:34.934" v="998" actId="962"/>
          <ac:graphicFrameMkLst>
            <pc:docMk/>
            <pc:sldMk cId="509987035" sldId="1188"/>
            <ac:graphicFrameMk id="46" creationId="{6061386B-9A18-4154-8EC5-DE4883DBC2E2}"/>
          </ac:graphicFrameMkLst>
        </pc:graphicFrameChg>
        <pc:picChg chg="mod">
          <ac:chgData name="Natalia Matys" userId="502657b3-162b-4572-89c2-f50db03d0f00" providerId="ADAL" clId="{B60A7957-5885-4D40-B454-FF0789E3B504}" dt="2021-11-25T10:21:59.225" v="183" actId="207"/>
          <ac:picMkLst>
            <pc:docMk/>
            <pc:sldMk cId="509987035" sldId="1188"/>
            <ac:picMk id="9" creationId="{BC273432-C259-4FC8-BCDA-2BAF71F38C15}"/>
          </ac:picMkLst>
        </pc:picChg>
        <pc:picChg chg="ord">
          <ac:chgData name="Natalia Matys" userId="502657b3-162b-4572-89c2-f50db03d0f00" providerId="ADAL" clId="{B60A7957-5885-4D40-B454-FF0789E3B504}" dt="2021-11-25T10:22:40.167" v="190" actId="167"/>
          <ac:picMkLst>
            <pc:docMk/>
            <pc:sldMk cId="509987035" sldId="1188"/>
            <ac:picMk id="44" creationId="{74DA730C-9272-4D6A-BB6D-C85044F5F6A0}"/>
          </ac:picMkLst>
        </pc:picChg>
      </pc:sldChg>
      <pc:sldChg chg="modSp add del mod">
        <pc:chgData name="Natalia Matys" userId="502657b3-162b-4572-89c2-f50db03d0f00" providerId="ADAL" clId="{B60A7957-5885-4D40-B454-FF0789E3B504}" dt="2021-11-25T10:15:59.169" v="79" actId="47"/>
        <pc:sldMkLst>
          <pc:docMk/>
          <pc:sldMk cId="914698022" sldId="1188"/>
        </pc:sldMkLst>
        <pc:spChg chg="mod">
          <ac:chgData name="Natalia Matys" userId="502657b3-162b-4572-89c2-f50db03d0f00" providerId="ADAL" clId="{B60A7957-5885-4D40-B454-FF0789E3B504}" dt="2021-11-25T10:10:53.313" v="76" actId="20577"/>
          <ac:spMkLst>
            <pc:docMk/>
            <pc:sldMk cId="914698022" sldId="1188"/>
            <ac:spMk id="20" creationId="{D74D5514-DF7B-44FE-AB79-8F52A59DD73B}"/>
          </ac:spMkLst>
        </pc:spChg>
      </pc:sldChg>
      <pc:sldChg chg="add del">
        <pc:chgData name="Natalia Matys" userId="502657b3-162b-4572-89c2-f50db03d0f00" providerId="ADAL" clId="{B60A7957-5885-4D40-B454-FF0789E3B504}" dt="2021-11-25T10:15:16.949" v="78"/>
        <pc:sldMkLst>
          <pc:docMk/>
          <pc:sldMk cId="1478054376" sldId="1189"/>
        </pc:sldMkLst>
      </pc:sldChg>
      <pc:sldChg chg="addSp delSp modSp add mod modNotesTx">
        <pc:chgData name="Natalia Matys" userId="502657b3-162b-4572-89c2-f50db03d0f00" providerId="ADAL" clId="{B60A7957-5885-4D40-B454-FF0789E3B504}" dt="2021-11-25T14:05:02.907" v="2100" actId="20577"/>
        <pc:sldMkLst>
          <pc:docMk/>
          <pc:sldMk cId="3468244585" sldId="1189"/>
        </pc:sldMkLst>
        <pc:spChg chg="mod">
          <ac:chgData name="Natalia Matys" userId="502657b3-162b-4572-89c2-f50db03d0f00" providerId="ADAL" clId="{B60A7957-5885-4D40-B454-FF0789E3B504}" dt="2021-11-25T14:05:02.907" v="2100" actId="20577"/>
          <ac:spMkLst>
            <pc:docMk/>
            <pc:sldMk cId="3468244585" sldId="1189"/>
            <ac:spMk id="3" creationId="{4188903B-014E-4C2F-B6CD-B50A565BBB75}"/>
          </ac:spMkLst>
        </pc:spChg>
        <pc:spChg chg="del">
          <ac:chgData name="Natalia Matys" userId="502657b3-162b-4572-89c2-f50db03d0f00" providerId="ADAL" clId="{B60A7957-5885-4D40-B454-FF0789E3B504}" dt="2021-11-25T10:23:43.146" v="197" actId="478"/>
          <ac:spMkLst>
            <pc:docMk/>
            <pc:sldMk cId="3468244585" sldId="1189"/>
            <ac:spMk id="10" creationId="{B659855A-EEB6-4747-AF2C-36F21B072A97}"/>
          </ac:spMkLst>
        </pc:spChg>
        <pc:spChg chg="add mod">
          <ac:chgData name="Natalia Matys" userId="502657b3-162b-4572-89c2-f50db03d0f00" providerId="ADAL" clId="{B60A7957-5885-4D40-B454-FF0789E3B504}" dt="2021-11-25T10:23:44.315" v="198"/>
          <ac:spMkLst>
            <pc:docMk/>
            <pc:sldMk cId="3468244585" sldId="1189"/>
            <ac:spMk id="29" creationId="{096FA36B-2D52-4233-B49C-2702EB3BFBDF}"/>
          </ac:spMkLst>
        </pc:spChg>
        <pc:spChg chg="add del mod">
          <ac:chgData name="Natalia Matys" userId="502657b3-162b-4572-89c2-f50db03d0f00" providerId="ADAL" clId="{B60A7957-5885-4D40-B454-FF0789E3B504}" dt="2021-11-25T11:03:24.065" v="943" actId="478"/>
          <ac:spMkLst>
            <pc:docMk/>
            <pc:sldMk cId="3468244585" sldId="1189"/>
            <ac:spMk id="30" creationId="{6885DAF7-41CF-4894-8A82-F92D9743DE10}"/>
          </ac:spMkLst>
        </pc:spChg>
        <pc:graphicFrameChg chg="mod">
          <ac:chgData name="Natalia Matys" userId="502657b3-162b-4572-89c2-f50db03d0f00" providerId="ADAL" clId="{B60A7957-5885-4D40-B454-FF0789E3B504}" dt="2021-11-25T11:06:09.548" v="1028" actId="962"/>
          <ac:graphicFrameMkLst>
            <pc:docMk/>
            <pc:sldMk cId="3468244585" sldId="1189"/>
            <ac:graphicFrameMk id="7" creationId="{EC1DE990-F74C-43E0-BB4F-5AD41140E421}"/>
          </ac:graphicFrameMkLst>
        </pc:graphicFrameChg>
        <pc:graphicFrameChg chg="mod">
          <ac:chgData name="Natalia Matys" userId="502657b3-162b-4572-89c2-f50db03d0f00" providerId="ADAL" clId="{B60A7957-5885-4D40-B454-FF0789E3B504}" dt="2021-11-25T10:25:58.234" v="207" actId="207"/>
          <ac:graphicFrameMkLst>
            <pc:docMk/>
            <pc:sldMk cId="3468244585" sldId="1189"/>
            <ac:graphicFrameMk id="68" creationId="{3FA1598A-9D5A-413E-8EB9-6397E9DF40D3}"/>
          </ac:graphicFrameMkLst>
        </pc:graphicFrameChg>
        <pc:graphicFrameChg chg="mod">
          <ac:chgData name="Natalia Matys" userId="502657b3-162b-4572-89c2-f50db03d0f00" providerId="ADAL" clId="{B60A7957-5885-4D40-B454-FF0789E3B504}" dt="2021-11-25T10:27:15.050" v="220"/>
          <ac:graphicFrameMkLst>
            <pc:docMk/>
            <pc:sldMk cId="3468244585" sldId="1189"/>
            <ac:graphicFrameMk id="84" creationId="{87775CEB-1D81-42AD-8628-26798B704E4D}"/>
          </ac:graphicFrameMkLst>
        </pc:graphicFrameChg>
        <pc:graphicFrameChg chg="mod">
          <ac:chgData name="Natalia Matys" userId="502657b3-162b-4572-89c2-f50db03d0f00" providerId="ADAL" clId="{B60A7957-5885-4D40-B454-FF0789E3B504}" dt="2021-11-25T10:26:00.827" v="208" actId="207"/>
          <ac:graphicFrameMkLst>
            <pc:docMk/>
            <pc:sldMk cId="3468244585" sldId="1189"/>
            <ac:graphicFrameMk id="88" creationId="{FDAF830E-BC04-42A5-85EE-27D2A81FE0BE}"/>
          </ac:graphicFrameMkLst>
        </pc:graphicFrameChg>
        <pc:picChg chg="del">
          <ac:chgData name="Natalia Matys" userId="502657b3-162b-4572-89c2-f50db03d0f00" providerId="ADAL" clId="{B60A7957-5885-4D40-B454-FF0789E3B504}" dt="2021-11-25T10:23:41.542" v="196" actId="478"/>
          <ac:picMkLst>
            <pc:docMk/>
            <pc:sldMk cId="3468244585" sldId="1189"/>
            <ac:picMk id="9" creationId="{BC273432-C259-4FC8-BCDA-2BAF71F38C15}"/>
          </ac:picMkLst>
        </pc:picChg>
        <pc:picChg chg="add mod">
          <ac:chgData name="Natalia Matys" userId="502657b3-162b-4572-89c2-f50db03d0f00" providerId="ADAL" clId="{B60A7957-5885-4D40-B454-FF0789E3B504}" dt="2021-11-25T10:23:44.315" v="198"/>
          <ac:picMkLst>
            <pc:docMk/>
            <pc:sldMk cId="3468244585" sldId="1189"/>
            <ac:picMk id="28" creationId="{CE02DC44-112B-44FA-A348-C3D951F4EB63}"/>
          </ac:picMkLst>
        </pc:picChg>
      </pc:sldChg>
      <pc:sldChg chg="addSp delSp modSp add mod addCm modNotesTx">
        <pc:chgData name="Natalia Matys" userId="502657b3-162b-4572-89c2-f50db03d0f00" providerId="ADAL" clId="{B60A7957-5885-4D40-B454-FF0789E3B504}" dt="2021-11-25T14:07:34.420" v="2110" actId="20577"/>
        <pc:sldMkLst>
          <pc:docMk/>
          <pc:sldMk cId="2249787199" sldId="1190"/>
        </pc:sldMkLst>
        <pc:spChg chg="mod">
          <ac:chgData name="Natalia Matys" userId="502657b3-162b-4572-89c2-f50db03d0f00" providerId="ADAL" clId="{B60A7957-5885-4D40-B454-FF0789E3B504}" dt="2021-11-25T14:07:34.420" v="2110" actId="20577"/>
          <ac:spMkLst>
            <pc:docMk/>
            <pc:sldMk cId="2249787199" sldId="1190"/>
            <ac:spMk id="9" creationId="{FC658639-37C1-4CC2-93B8-DF9F742E9249}"/>
          </ac:spMkLst>
        </pc:spChg>
        <pc:spChg chg="del">
          <ac:chgData name="Natalia Matys" userId="502657b3-162b-4572-89c2-f50db03d0f00" providerId="ADAL" clId="{B60A7957-5885-4D40-B454-FF0789E3B504}" dt="2021-11-25T10:23:50.665" v="200" actId="478"/>
          <ac:spMkLst>
            <pc:docMk/>
            <pc:sldMk cId="2249787199" sldId="1190"/>
            <ac:spMk id="35" creationId="{A935F2D2-2395-4E06-A055-835870FA4589}"/>
          </ac:spMkLst>
        </pc:spChg>
        <pc:spChg chg="add mod">
          <ac:chgData name="Natalia Matys" userId="502657b3-162b-4572-89c2-f50db03d0f00" providerId="ADAL" clId="{B60A7957-5885-4D40-B454-FF0789E3B504}" dt="2021-11-25T10:23:51.679" v="201"/>
          <ac:spMkLst>
            <pc:docMk/>
            <pc:sldMk cId="2249787199" sldId="1190"/>
            <ac:spMk id="45" creationId="{D1C6297F-5456-457B-9D6D-C95D10C1DE3D}"/>
          </ac:spMkLst>
        </pc:spChg>
        <pc:spChg chg="add del mod">
          <ac:chgData name="Natalia Matys" userId="502657b3-162b-4572-89c2-f50db03d0f00" providerId="ADAL" clId="{B60A7957-5885-4D40-B454-FF0789E3B504}" dt="2021-11-25T11:12:29.707" v="1243" actId="478"/>
          <ac:spMkLst>
            <pc:docMk/>
            <pc:sldMk cId="2249787199" sldId="1190"/>
            <ac:spMk id="50" creationId="{D54909A1-DC56-46DC-9D52-B340F57CD275}"/>
          </ac:spMkLst>
        </pc:spChg>
        <pc:graphicFrameChg chg="mod">
          <ac:chgData name="Natalia Matys" userId="502657b3-162b-4572-89c2-f50db03d0f00" providerId="ADAL" clId="{B60A7957-5885-4D40-B454-FF0789E3B504}" dt="2021-11-25T11:07:00.630" v="1060" actId="962"/>
          <ac:graphicFrameMkLst>
            <pc:docMk/>
            <pc:sldMk cId="2249787199" sldId="1190"/>
            <ac:graphicFrameMk id="33" creationId="{EB33349D-D069-44AE-B7AC-CA5EDB78D4A6}"/>
          </ac:graphicFrameMkLst>
        </pc:graphicFrameChg>
        <pc:graphicFrameChg chg="mod">
          <ac:chgData name="Natalia Matys" userId="502657b3-162b-4572-89c2-f50db03d0f00" providerId="ADAL" clId="{B60A7957-5885-4D40-B454-FF0789E3B504}" dt="2021-11-25T10:26:39.492" v="210" actId="207"/>
          <ac:graphicFrameMkLst>
            <pc:docMk/>
            <pc:sldMk cId="2249787199" sldId="1190"/>
            <ac:graphicFrameMk id="37" creationId="{D632A58B-264C-4405-BB52-AF13E2657716}"/>
          </ac:graphicFrameMkLst>
        </pc:graphicFrameChg>
        <pc:graphicFrameChg chg="mod">
          <ac:chgData name="Natalia Matys" userId="502657b3-162b-4572-89c2-f50db03d0f00" providerId="ADAL" clId="{B60A7957-5885-4D40-B454-FF0789E3B504}" dt="2021-11-25T10:26:58.360" v="216"/>
          <ac:graphicFrameMkLst>
            <pc:docMk/>
            <pc:sldMk cId="2249787199" sldId="1190"/>
            <ac:graphicFrameMk id="47" creationId="{83DBB396-0455-465A-ABFA-E8BA46FC91AE}"/>
          </ac:graphicFrameMkLst>
        </pc:graphicFrameChg>
        <pc:graphicFrameChg chg="mod">
          <ac:chgData name="Natalia Matys" userId="502657b3-162b-4572-89c2-f50db03d0f00" providerId="ADAL" clId="{B60A7957-5885-4D40-B454-FF0789E3B504}" dt="2021-11-25T10:26:42.183" v="211" actId="207"/>
          <ac:graphicFrameMkLst>
            <pc:docMk/>
            <pc:sldMk cId="2249787199" sldId="1190"/>
            <ac:graphicFrameMk id="48" creationId="{73DF8E77-F48C-40D0-BB3D-6EE659937074}"/>
          </ac:graphicFrameMkLst>
        </pc:graphicFrameChg>
        <pc:graphicFrameChg chg="mod">
          <ac:chgData name="Natalia Matys" userId="502657b3-162b-4572-89c2-f50db03d0f00" providerId="ADAL" clId="{B60A7957-5885-4D40-B454-FF0789E3B504}" dt="2021-11-25T10:26:44.844" v="212" actId="207"/>
          <ac:graphicFrameMkLst>
            <pc:docMk/>
            <pc:sldMk cId="2249787199" sldId="1190"/>
            <ac:graphicFrameMk id="49" creationId="{5F9B1DCD-C7B8-4988-ABA2-2B5E9D68EC07}"/>
          </ac:graphicFrameMkLst>
        </pc:graphicFrameChg>
        <pc:picChg chg="del">
          <ac:chgData name="Natalia Matys" userId="502657b3-162b-4572-89c2-f50db03d0f00" providerId="ADAL" clId="{B60A7957-5885-4D40-B454-FF0789E3B504}" dt="2021-11-25T10:23:49.046" v="199" actId="478"/>
          <ac:picMkLst>
            <pc:docMk/>
            <pc:sldMk cId="2249787199" sldId="1190"/>
            <ac:picMk id="34" creationId="{895B8A13-5BF6-4FF5-89BE-7743F736FF55}"/>
          </ac:picMkLst>
        </pc:picChg>
        <pc:picChg chg="add mod">
          <ac:chgData name="Natalia Matys" userId="502657b3-162b-4572-89c2-f50db03d0f00" providerId="ADAL" clId="{B60A7957-5885-4D40-B454-FF0789E3B504}" dt="2021-11-25T10:23:51.679" v="201"/>
          <ac:picMkLst>
            <pc:docMk/>
            <pc:sldMk cId="2249787199" sldId="1190"/>
            <ac:picMk id="36" creationId="{8D947D5D-AFDE-4FBC-B250-30B38645D993}"/>
          </ac:picMkLst>
        </pc:picChg>
      </pc:sldChg>
      <pc:sldChg chg="addSp delSp modSp add mod ord addCm modNotesTx">
        <pc:chgData name="Natalia Matys" userId="502657b3-162b-4572-89c2-f50db03d0f00" providerId="ADAL" clId="{B60A7957-5885-4D40-B454-FF0789E3B504}" dt="2021-11-25T14:07:47.713" v="2114" actId="20577"/>
        <pc:sldMkLst>
          <pc:docMk/>
          <pc:sldMk cId="4269159469" sldId="1191"/>
        </pc:sldMkLst>
        <pc:spChg chg="mod">
          <ac:chgData name="Natalia Matys" userId="502657b3-162b-4572-89c2-f50db03d0f00" providerId="ADAL" clId="{B60A7957-5885-4D40-B454-FF0789E3B504}" dt="2021-11-25T14:07:47.713" v="2114" actId="20577"/>
          <ac:spMkLst>
            <pc:docMk/>
            <pc:sldMk cId="4269159469" sldId="1191"/>
            <ac:spMk id="3" creationId="{4188903B-014E-4C2F-B6CD-B50A565BBB75}"/>
          </ac:spMkLst>
        </pc:spChg>
        <pc:spChg chg="add del mod">
          <ac:chgData name="Natalia Matys" userId="502657b3-162b-4572-89c2-f50db03d0f00" providerId="ADAL" clId="{B60A7957-5885-4D40-B454-FF0789E3B504}" dt="2021-11-25T10:30:06.671" v="244" actId="478"/>
          <ac:spMkLst>
            <pc:docMk/>
            <pc:sldMk cId="4269159469" sldId="1191"/>
            <ac:spMk id="29" creationId="{ABF0B8AF-D878-4FF6-84E6-921F9287A701}"/>
          </ac:spMkLst>
        </pc:spChg>
        <pc:spChg chg="del">
          <ac:chgData name="Natalia Matys" userId="502657b3-162b-4572-89c2-f50db03d0f00" providerId="ADAL" clId="{B60A7957-5885-4D40-B454-FF0789E3B504}" dt="2021-11-25T10:23:57.610" v="203" actId="478"/>
          <ac:spMkLst>
            <pc:docMk/>
            <pc:sldMk cId="4269159469" sldId="1191"/>
            <ac:spMk id="33" creationId="{04B73E21-4374-4714-95BB-32CDF30ABE3D}"/>
          </ac:spMkLst>
        </pc:spChg>
        <pc:spChg chg="add del mod">
          <ac:chgData name="Natalia Matys" userId="502657b3-162b-4572-89c2-f50db03d0f00" providerId="ADAL" clId="{B60A7957-5885-4D40-B454-FF0789E3B504}" dt="2021-11-25T10:29:56.331" v="240"/>
          <ac:spMkLst>
            <pc:docMk/>
            <pc:sldMk cId="4269159469" sldId="1191"/>
            <ac:spMk id="34" creationId="{3DB0B257-CFC0-4354-BA6E-1B607DA24465}"/>
          </ac:spMkLst>
        </pc:spChg>
        <pc:spChg chg="add mod">
          <ac:chgData name="Natalia Matys" userId="502657b3-162b-4572-89c2-f50db03d0f00" providerId="ADAL" clId="{B60A7957-5885-4D40-B454-FF0789E3B504}" dt="2021-11-25T10:30:24.781" v="247"/>
          <ac:spMkLst>
            <pc:docMk/>
            <pc:sldMk cId="4269159469" sldId="1191"/>
            <ac:spMk id="38" creationId="{F9DCFDC8-0366-4B86-914F-9FC9A3FB97D0}"/>
          </ac:spMkLst>
        </pc:spChg>
        <pc:picChg chg="add del mod">
          <ac:chgData name="Natalia Matys" userId="502657b3-162b-4572-89c2-f50db03d0f00" providerId="ADAL" clId="{B60A7957-5885-4D40-B454-FF0789E3B504}" dt="2021-11-25T10:30:06.671" v="244" actId="478"/>
          <ac:picMkLst>
            <pc:docMk/>
            <pc:sldMk cId="4269159469" sldId="1191"/>
            <ac:picMk id="28" creationId="{2B9EF0B8-A2CF-491B-8E09-4ECE56C9090B}"/>
          </ac:picMkLst>
        </pc:picChg>
        <pc:picChg chg="add del mod">
          <ac:chgData name="Natalia Matys" userId="502657b3-162b-4572-89c2-f50db03d0f00" providerId="ADAL" clId="{B60A7957-5885-4D40-B454-FF0789E3B504}" dt="2021-11-25T10:29:56.331" v="240"/>
          <ac:picMkLst>
            <pc:docMk/>
            <pc:sldMk cId="4269159469" sldId="1191"/>
            <ac:picMk id="30" creationId="{1CAC11FD-D767-4F20-99F3-5A33AC0DC33C}"/>
          </ac:picMkLst>
        </pc:picChg>
        <pc:picChg chg="del">
          <ac:chgData name="Natalia Matys" userId="502657b3-162b-4572-89c2-f50db03d0f00" providerId="ADAL" clId="{B60A7957-5885-4D40-B454-FF0789E3B504}" dt="2021-11-25T10:23:55.838" v="202" actId="478"/>
          <ac:picMkLst>
            <pc:docMk/>
            <pc:sldMk cId="4269159469" sldId="1191"/>
            <ac:picMk id="32" creationId="{8A391047-A15F-40FF-97D9-DB70B3EE3D09}"/>
          </ac:picMkLst>
        </pc:picChg>
        <pc:picChg chg="add mod">
          <ac:chgData name="Natalia Matys" userId="502657b3-162b-4572-89c2-f50db03d0f00" providerId="ADAL" clId="{B60A7957-5885-4D40-B454-FF0789E3B504}" dt="2021-11-25T10:30:24.781" v="247"/>
          <ac:picMkLst>
            <pc:docMk/>
            <pc:sldMk cId="4269159469" sldId="1191"/>
            <ac:picMk id="35" creationId="{600BF562-F272-42A6-AE92-8144B03233B2}"/>
          </ac:picMkLst>
        </pc:picChg>
      </pc:sldChg>
      <pc:sldChg chg="addSp delSp modSp add mod modNotesTx">
        <pc:chgData name="Natalia Matys" userId="502657b3-162b-4572-89c2-f50db03d0f00" providerId="ADAL" clId="{B60A7957-5885-4D40-B454-FF0789E3B504}" dt="2021-11-25T14:59:55.231" v="2241" actId="207"/>
        <pc:sldMkLst>
          <pc:docMk/>
          <pc:sldMk cId="1869482055" sldId="1192"/>
        </pc:sldMkLst>
        <pc:spChg chg="add del mod">
          <ac:chgData name="Natalia Matys" userId="502657b3-162b-4572-89c2-f50db03d0f00" providerId="ADAL" clId="{B60A7957-5885-4D40-B454-FF0789E3B504}" dt="2021-11-25T11:49:09.047" v="1469" actId="478"/>
          <ac:spMkLst>
            <pc:docMk/>
            <pc:sldMk cId="1869482055" sldId="1192"/>
            <ac:spMk id="32" creationId="{2FA609AD-4BB5-4F40-A4ED-3EE0399CA518}"/>
          </ac:spMkLst>
        </pc:spChg>
        <pc:spChg chg="mod">
          <ac:chgData name="Natalia Matys" userId="502657b3-162b-4572-89c2-f50db03d0f00" providerId="ADAL" clId="{B60A7957-5885-4D40-B454-FF0789E3B504}" dt="2021-11-25T14:08:26.711" v="2126" actId="20577"/>
          <ac:spMkLst>
            <pc:docMk/>
            <pc:sldMk cId="1869482055" sldId="1192"/>
            <ac:spMk id="34" creationId="{360CDE44-731C-498F-ADBB-D7F55C7AF1CB}"/>
          </ac:spMkLst>
        </pc:spChg>
        <pc:spChg chg="mod">
          <ac:chgData name="Natalia Matys" userId="502657b3-162b-4572-89c2-f50db03d0f00" providerId="ADAL" clId="{B60A7957-5885-4D40-B454-FF0789E3B504}" dt="2021-11-25T10:31:57.322" v="287" actId="20577"/>
          <ac:spMkLst>
            <pc:docMk/>
            <pc:sldMk cId="1869482055" sldId="1192"/>
            <ac:spMk id="40" creationId="{719A3201-9CE7-4E59-BE05-633FAC745DAC}"/>
          </ac:spMkLst>
        </pc:spChg>
        <pc:spChg chg="mod">
          <ac:chgData name="Natalia Matys" userId="502657b3-162b-4572-89c2-f50db03d0f00" providerId="ADAL" clId="{B60A7957-5885-4D40-B454-FF0789E3B504}" dt="2021-11-25T10:31:18.474" v="254" actId="207"/>
          <ac:spMkLst>
            <pc:docMk/>
            <pc:sldMk cId="1869482055" sldId="1192"/>
            <ac:spMk id="56" creationId="{B3707A0C-3009-474C-806D-F669C8730589}"/>
          </ac:spMkLst>
        </pc:spChg>
        <pc:spChg chg="mod">
          <ac:chgData name="Natalia Matys" userId="502657b3-162b-4572-89c2-f50db03d0f00" providerId="ADAL" clId="{B60A7957-5885-4D40-B454-FF0789E3B504}" dt="2021-11-25T10:31:26.007" v="255" actId="207"/>
          <ac:spMkLst>
            <pc:docMk/>
            <pc:sldMk cId="1869482055" sldId="1192"/>
            <ac:spMk id="57" creationId="{35C797BF-1B5B-4C5B-B82D-12EA4EFB4DAE}"/>
          </ac:spMkLst>
        </pc:spChg>
        <pc:graphicFrameChg chg="mod">
          <ac:chgData name="Natalia Matys" userId="502657b3-162b-4572-89c2-f50db03d0f00" providerId="ADAL" clId="{B60A7957-5885-4D40-B454-FF0789E3B504}" dt="2021-11-25T14:59:55.231" v="2241" actId="207"/>
          <ac:graphicFrameMkLst>
            <pc:docMk/>
            <pc:sldMk cId="1869482055" sldId="1192"/>
            <ac:graphicFrameMk id="37" creationId="{C4593B34-F7A0-4589-8610-0C42AF59B208}"/>
          </ac:graphicFrameMkLst>
        </pc:graphicFrameChg>
        <pc:graphicFrameChg chg="mod">
          <ac:chgData name="Natalia Matys" userId="502657b3-162b-4572-89c2-f50db03d0f00" providerId="ADAL" clId="{B60A7957-5885-4D40-B454-FF0789E3B504}" dt="2021-11-25T10:32:07.967" v="288" actId="207"/>
          <ac:graphicFrameMkLst>
            <pc:docMk/>
            <pc:sldMk cId="1869482055" sldId="1192"/>
            <ac:graphicFrameMk id="53" creationId="{71F6C448-C775-4B84-83F8-2B507FCD5055}"/>
          </ac:graphicFrameMkLst>
        </pc:graphicFrameChg>
        <pc:graphicFrameChg chg="mod">
          <ac:chgData name="Natalia Matys" userId="502657b3-162b-4572-89c2-f50db03d0f00" providerId="ADAL" clId="{B60A7957-5885-4D40-B454-FF0789E3B504}" dt="2021-11-25T11:40:56.157" v="1376" actId="1076"/>
          <ac:graphicFrameMkLst>
            <pc:docMk/>
            <pc:sldMk cId="1869482055" sldId="1192"/>
            <ac:graphicFrameMk id="64" creationId="{DAECB935-15FA-441D-A370-7039ADE4968D}"/>
          </ac:graphicFrameMkLst>
        </pc:graphicFrameChg>
        <pc:picChg chg="mod">
          <ac:chgData name="Natalia Matys" userId="502657b3-162b-4572-89c2-f50db03d0f00" providerId="ADAL" clId="{B60A7957-5885-4D40-B454-FF0789E3B504}" dt="2021-11-25T10:31:33.408" v="256" actId="207"/>
          <ac:picMkLst>
            <pc:docMk/>
            <pc:sldMk cId="1869482055" sldId="1192"/>
            <ac:picMk id="39" creationId="{5803ECDF-F6A3-4E7E-8258-D93F35DECDDB}"/>
          </ac:picMkLst>
        </pc:picChg>
      </pc:sldChg>
      <pc:sldChg chg="addSp delSp modSp add del mod">
        <pc:chgData name="Natalia Matys" userId="502657b3-162b-4572-89c2-f50db03d0f00" providerId="ADAL" clId="{B60A7957-5885-4D40-B454-FF0789E3B504}" dt="2021-11-25T10:30:34.059" v="248" actId="47"/>
        <pc:sldMkLst>
          <pc:docMk/>
          <pc:sldMk cId="2717266192" sldId="1193"/>
        </pc:sldMkLst>
        <pc:graphicFrameChg chg="add mod ord">
          <ac:chgData name="Natalia Matys" userId="502657b3-162b-4572-89c2-f50db03d0f00" providerId="ADAL" clId="{B60A7957-5885-4D40-B454-FF0789E3B504}" dt="2021-11-25T10:30:20.817" v="246" actId="167"/>
          <ac:graphicFrameMkLst>
            <pc:docMk/>
            <pc:sldMk cId="2717266192" sldId="1193"/>
            <ac:graphicFrameMk id="28" creationId="{42F3D414-152A-4972-83B3-8C50498C8119}"/>
          </ac:graphicFrameMkLst>
        </pc:graphicFrameChg>
        <pc:graphicFrameChg chg="del">
          <ac:chgData name="Natalia Matys" userId="502657b3-162b-4572-89c2-f50db03d0f00" providerId="ADAL" clId="{B60A7957-5885-4D40-B454-FF0789E3B504}" dt="2021-11-25T10:29:03.962" v="232" actId="478"/>
          <ac:graphicFrameMkLst>
            <pc:docMk/>
            <pc:sldMk cId="2717266192" sldId="1193"/>
            <ac:graphicFrameMk id="31" creationId="{1E26560D-F466-4177-916C-F7B3310D4019}"/>
          </ac:graphicFrameMkLst>
        </pc:graphicFrameChg>
      </pc:sldChg>
      <pc:sldChg chg="addSp delSp modSp add mod">
        <pc:chgData name="Natalia Matys" userId="502657b3-162b-4572-89c2-f50db03d0f00" providerId="ADAL" clId="{B60A7957-5885-4D40-B454-FF0789E3B504}" dt="2021-11-25T14:57:00.407" v="2225"/>
        <pc:sldMkLst>
          <pc:docMk/>
          <pc:sldMk cId="3099642268" sldId="1193"/>
        </pc:sldMkLst>
        <pc:spChg chg="del">
          <ac:chgData name="Natalia Matys" userId="502657b3-162b-4572-89c2-f50db03d0f00" providerId="ADAL" clId="{B60A7957-5885-4D40-B454-FF0789E3B504}" dt="2021-11-25T12:17:36.519" v="1588" actId="478"/>
          <ac:spMkLst>
            <pc:docMk/>
            <pc:sldMk cId="3099642268" sldId="1193"/>
            <ac:spMk id="2" creationId="{F30BE51E-D8F4-4693-B5DF-E4CF81EC5578}"/>
          </ac:spMkLst>
        </pc:spChg>
        <pc:spChg chg="mod">
          <ac:chgData name="Natalia Matys" userId="502657b3-162b-4572-89c2-f50db03d0f00" providerId="ADAL" clId="{B60A7957-5885-4D40-B454-FF0789E3B504}" dt="2021-11-25T14:04:39.304" v="2094" actId="20577"/>
          <ac:spMkLst>
            <pc:docMk/>
            <pc:sldMk cId="3099642268" sldId="1193"/>
            <ac:spMk id="20" creationId="{D74D5514-DF7B-44FE-AB79-8F52A59DD73B}"/>
          </ac:spMkLst>
        </pc:spChg>
        <pc:grpChg chg="del">
          <ac:chgData name="Natalia Matys" userId="502657b3-162b-4572-89c2-f50db03d0f00" providerId="ADAL" clId="{B60A7957-5885-4D40-B454-FF0789E3B504}" dt="2021-11-25T12:17:36.519" v="1588" actId="478"/>
          <ac:grpSpMkLst>
            <pc:docMk/>
            <pc:sldMk cId="3099642268" sldId="1193"/>
            <ac:grpSpMk id="11" creationId="{26287CD0-6ED6-4EF3-A5F5-768F2448F1B3}"/>
          </ac:grpSpMkLst>
        </pc:grpChg>
        <pc:grpChg chg="del">
          <ac:chgData name="Natalia Matys" userId="502657b3-162b-4572-89c2-f50db03d0f00" providerId="ADAL" clId="{B60A7957-5885-4D40-B454-FF0789E3B504}" dt="2021-11-25T12:17:36.519" v="1588" actId="478"/>
          <ac:grpSpMkLst>
            <pc:docMk/>
            <pc:sldMk cId="3099642268" sldId="1193"/>
            <ac:grpSpMk id="15" creationId="{02767085-3155-404C-AB47-6FC7A59BFB73}"/>
          </ac:grpSpMkLst>
        </pc:grpChg>
        <pc:grpChg chg="del">
          <ac:chgData name="Natalia Matys" userId="502657b3-162b-4572-89c2-f50db03d0f00" providerId="ADAL" clId="{B60A7957-5885-4D40-B454-FF0789E3B504}" dt="2021-11-25T12:17:41.211" v="1589" actId="478"/>
          <ac:grpSpMkLst>
            <pc:docMk/>
            <pc:sldMk cId="3099642268" sldId="1193"/>
            <ac:grpSpMk id="16" creationId="{960D0890-190F-42C7-991B-020DD8900D56}"/>
          </ac:grpSpMkLst>
        </pc:grpChg>
        <pc:grpChg chg="del">
          <ac:chgData name="Natalia Matys" userId="502657b3-162b-4572-89c2-f50db03d0f00" providerId="ADAL" clId="{B60A7957-5885-4D40-B454-FF0789E3B504}" dt="2021-11-25T12:17:41.211" v="1589" actId="478"/>
          <ac:grpSpMkLst>
            <pc:docMk/>
            <pc:sldMk cId="3099642268" sldId="1193"/>
            <ac:grpSpMk id="17" creationId="{FBF1054C-E932-425B-ABCE-FF45172E187A}"/>
          </ac:grpSpMkLst>
        </pc:grpChg>
        <pc:grpChg chg="del">
          <ac:chgData name="Natalia Matys" userId="502657b3-162b-4572-89c2-f50db03d0f00" providerId="ADAL" clId="{B60A7957-5885-4D40-B454-FF0789E3B504}" dt="2021-11-25T12:17:41.211" v="1589" actId="478"/>
          <ac:grpSpMkLst>
            <pc:docMk/>
            <pc:sldMk cId="3099642268" sldId="1193"/>
            <ac:grpSpMk id="18" creationId="{D8B493D9-AEC2-4284-8AB6-A17CC2EDCAAC}"/>
          </ac:grpSpMkLst>
        </pc:grpChg>
        <pc:grpChg chg="del">
          <ac:chgData name="Natalia Matys" userId="502657b3-162b-4572-89c2-f50db03d0f00" providerId="ADAL" clId="{B60A7957-5885-4D40-B454-FF0789E3B504}" dt="2021-11-25T12:17:36.519" v="1588" actId="478"/>
          <ac:grpSpMkLst>
            <pc:docMk/>
            <pc:sldMk cId="3099642268" sldId="1193"/>
            <ac:grpSpMk id="19" creationId="{49A2324B-3574-4E0F-9B48-6849B0D1716A}"/>
          </ac:grpSpMkLst>
        </pc:grpChg>
        <pc:grpChg chg="del">
          <ac:chgData name="Natalia Matys" userId="502657b3-162b-4572-89c2-f50db03d0f00" providerId="ADAL" clId="{B60A7957-5885-4D40-B454-FF0789E3B504}" dt="2021-11-25T12:17:36.519" v="1588" actId="478"/>
          <ac:grpSpMkLst>
            <pc:docMk/>
            <pc:sldMk cId="3099642268" sldId="1193"/>
            <ac:grpSpMk id="24" creationId="{7400F53F-FFBF-4AB9-8AAB-36A86B13CE7F}"/>
          </ac:grpSpMkLst>
        </pc:grpChg>
        <pc:grpChg chg="del">
          <ac:chgData name="Natalia Matys" userId="502657b3-162b-4572-89c2-f50db03d0f00" providerId="ADAL" clId="{B60A7957-5885-4D40-B454-FF0789E3B504}" dt="2021-11-25T12:17:36.519" v="1588" actId="478"/>
          <ac:grpSpMkLst>
            <pc:docMk/>
            <pc:sldMk cId="3099642268" sldId="1193"/>
            <ac:grpSpMk id="25" creationId="{4715566E-110C-4124-B3C3-D2013E1A3181}"/>
          </ac:grpSpMkLst>
        </pc:grpChg>
        <pc:grpChg chg="del">
          <ac:chgData name="Natalia Matys" userId="502657b3-162b-4572-89c2-f50db03d0f00" providerId="ADAL" clId="{B60A7957-5885-4D40-B454-FF0789E3B504}" dt="2021-11-25T12:17:36.519" v="1588" actId="478"/>
          <ac:grpSpMkLst>
            <pc:docMk/>
            <pc:sldMk cId="3099642268" sldId="1193"/>
            <ac:grpSpMk id="26" creationId="{B5078B5C-D11F-495E-B995-7692DBD44A08}"/>
          </ac:grpSpMkLst>
        </pc:grpChg>
        <pc:grpChg chg="del">
          <ac:chgData name="Natalia Matys" userId="502657b3-162b-4572-89c2-f50db03d0f00" providerId="ADAL" clId="{B60A7957-5885-4D40-B454-FF0789E3B504}" dt="2021-11-25T12:17:36.519" v="1588" actId="478"/>
          <ac:grpSpMkLst>
            <pc:docMk/>
            <pc:sldMk cId="3099642268" sldId="1193"/>
            <ac:grpSpMk id="29" creationId="{15DBD53A-39F0-4FE0-90F5-D6AEC6FA082D}"/>
          </ac:grpSpMkLst>
        </pc:grpChg>
        <pc:grpChg chg="del">
          <ac:chgData name="Natalia Matys" userId="502657b3-162b-4572-89c2-f50db03d0f00" providerId="ADAL" clId="{B60A7957-5885-4D40-B454-FF0789E3B504}" dt="2021-11-25T12:17:36.519" v="1588" actId="478"/>
          <ac:grpSpMkLst>
            <pc:docMk/>
            <pc:sldMk cId="3099642268" sldId="1193"/>
            <ac:grpSpMk id="30" creationId="{AAA7A36D-8B0D-43B6-805E-96A96ED21628}"/>
          </ac:grpSpMkLst>
        </pc:grpChg>
        <pc:graphicFrameChg chg="add mod modGraphic">
          <ac:chgData name="Natalia Matys" userId="502657b3-162b-4572-89c2-f50db03d0f00" providerId="ADAL" clId="{B60A7957-5885-4D40-B454-FF0789E3B504}" dt="2021-11-25T14:57:00.407" v="2225"/>
          <ac:graphicFrameMkLst>
            <pc:docMk/>
            <pc:sldMk cId="3099642268" sldId="1193"/>
            <ac:graphicFrameMk id="3" creationId="{6D057A24-0DC1-4549-B359-94B1C34CC082}"/>
          </ac:graphicFrameMkLst>
        </pc:graphicFrameChg>
        <pc:picChg chg="add mod">
          <ac:chgData name="Natalia Matys" userId="502657b3-162b-4572-89c2-f50db03d0f00" providerId="ADAL" clId="{B60A7957-5885-4D40-B454-FF0789E3B504}" dt="2021-11-25T14:02:55.003" v="2044" actId="207"/>
          <ac:picMkLst>
            <pc:docMk/>
            <pc:sldMk cId="3099642268" sldId="1193"/>
            <ac:picMk id="118" creationId="{4680609E-BD25-4F3B-A23B-331C6B663FEE}"/>
          </ac:picMkLst>
        </pc:picChg>
      </pc:sldChg>
      <pc:sldChg chg="addSp delSp modSp add del mod">
        <pc:chgData name="Natalia Matys" userId="502657b3-162b-4572-89c2-f50db03d0f00" providerId="ADAL" clId="{B60A7957-5885-4D40-B454-FF0789E3B504}" dt="2021-11-25T13:38:22.565" v="1906" actId="47"/>
        <pc:sldMkLst>
          <pc:docMk/>
          <pc:sldMk cId="4210120343" sldId="1194"/>
        </pc:sldMkLst>
        <pc:spChg chg="del">
          <ac:chgData name="Natalia Matys" userId="502657b3-162b-4572-89c2-f50db03d0f00" providerId="ADAL" clId="{B60A7957-5885-4D40-B454-FF0789E3B504}" dt="2021-11-25T12:51:47.944" v="1613" actId="478"/>
          <ac:spMkLst>
            <pc:docMk/>
            <pc:sldMk cId="4210120343" sldId="1194"/>
            <ac:spMk id="90" creationId="{39E462C5-1E3A-4E73-A009-FA89F966BAB8}"/>
          </ac:spMkLst>
        </pc:spChg>
        <pc:spChg chg="del">
          <ac:chgData name="Natalia Matys" userId="502657b3-162b-4572-89c2-f50db03d0f00" providerId="ADAL" clId="{B60A7957-5885-4D40-B454-FF0789E3B504}" dt="2021-11-25T12:51:47.944" v="1613" actId="478"/>
          <ac:spMkLst>
            <pc:docMk/>
            <pc:sldMk cId="4210120343" sldId="1194"/>
            <ac:spMk id="187" creationId="{59E6F055-BE65-498F-9292-56CA655AB608}"/>
          </ac:spMkLst>
        </pc:spChg>
        <pc:spChg chg="del">
          <ac:chgData name="Natalia Matys" userId="502657b3-162b-4572-89c2-f50db03d0f00" providerId="ADAL" clId="{B60A7957-5885-4D40-B454-FF0789E3B504}" dt="2021-11-25T12:51:47.944" v="1613" actId="478"/>
          <ac:spMkLst>
            <pc:docMk/>
            <pc:sldMk cId="4210120343" sldId="1194"/>
            <ac:spMk id="215" creationId="{77B77947-5118-4554-B988-F471E18848C9}"/>
          </ac:spMkLst>
        </pc:spChg>
        <pc:spChg chg="del">
          <ac:chgData name="Natalia Matys" userId="502657b3-162b-4572-89c2-f50db03d0f00" providerId="ADAL" clId="{B60A7957-5885-4D40-B454-FF0789E3B504}" dt="2021-11-25T12:51:47.944" v="1613" actId="478"/>
          <ac:spMkLst>
            <pc:docMk/>
            <pc:sldMk cId="4210120343" sldId="1194"/>
            <ac:spMk id="233" creationId="{C022B546-3732-4518-A625-8FB566186B29}"/>
          </ac:spMkLst>
        </pc:spChg>
        <pc:spChg chg="add mod">
          <ac:chgData name="Natalia Matys" userId="502657b3-162b-4572-89c2-f50db03d0f00" providerId="ADAL" clId="{B60A7957-5885-4D40-B454-FF0789E3B504}" dt="2021-11-25T12:52:02.923" v="1616"/>
          <ac:spMkLst>
            <pc:docMk/>
            <pc:sldMk cId="4210120343" sldId="1194"/>
            <ac:spMk id="235" creationId="{0A1CAE7A-5FE0-4D93-B4E8-D345A1228E1F}"/>
          </ac:spMkLst>
        </pc:spChg>
        <pc:spChg chg="add mod">
          <ac:chgData name="Natalia Matys" userId="502657b3-162b-4572-89c2-f50db03d0f00" providerId="ADAL" clId="{B60A7957-5885-4D40-B454-FF0789E3B504}" dt="2021-11-25T12:57:34.246" v="1696" actId="14100"/>
          <ac:spMkLst>
            <pc:docMk/>
            <pc:sldMk cId="4210120343" sldId="1194"/>
            <ac:spMk id="237" creationId="{AB269171-7DAE-4D0A-9B31-BB13CD3C88B2}"/>
          </ac:spMkLst>
        </pc:spChg>
        <pc:grpChg chg="del">
          <ac:chgData name="Natalia Matys" userId="502657b3-162b-4572-89c2-f50db03d0f00" providerId="ADAL" clId="{B60A7957-5885-4D40-B454-FF0789E3B504}" dt="2021-11-25T12:51:47.944" v="1613" actId="478"/>
          <ac:grpSpMkLst>
            <pc:docMk/>
            <pc:sldMk cId="4210120343" sldId="1194"/>
            <ac:grpSpMk id="5" creationId="{9D7536BC-D57F-48CC-B026-2A2BDAD9F7EB}"/>
          </ac:grpSpMkLst>
        </pc:grpChg>
        <pc:grpChg chg="del">
          <ac:chgData name="Natalia Matys" userId="502657b3-162b-4572-89c2-f50db03d0f00" providerId="ADAL" clId="{B60A7957-5885-4D40-B454-FF0789E3B504}" dt="2021-11-25T12:52:01.567" v="1615" actId="478"/>
          <ac:grpSpMkLst>
            <pc:docMk/>
            <pc:sldMk cId="4210120343" sldId="1194"/>
            <ac:grpSpMk id="7" creationId="{B3F0D518-024F-4E93-B1E1-946523DE5670}"/>
          </ac:grpSpMkLst>
        </pc:grpChg>
        <pc:grpChg chg="del">
          <ac:chgData name="Natalia Matys" userId="502657b3-162b-4572-89c2-f50db03d0f00" providerId="ADAL" clId="{B60A7957-5885-4D40-B454-FF0789E3B504}" dt="2021-11-25T12:51:47.944" v="1613" actId="478"/>
          <ac:grpSpMkLst>
            <pc:docMk/>
            <pc:sldMk cId="4210120343" sldId="1194"/>
            <ac:grpSpMk id="9" creationId="{6573F02C-94AD-49D6-B74A-1F2A3FC36402}"/>
          </ac:grpSpMkLst>
        </pc:grpChg>
        <pc:grpChg chg="del">
          <ac:chgData name="Natalia Matys" userId="502657b3-162b-4572-89c2-f50db03d0f00" providerId="ADAL" clId="{B60A7957-5885-4D40-B454-FF0789E3B504}" dt="2021-11-25T12:51:47.944" v="1613" actId="478"/>
          <ac:grpSpMkLst>
            <pc:docMk/>
            <pc:sldMk cId="4210120343" sldId="1194"/>
            <ac:grpSpMk id="15" creationId="{02767085-3155-404C-AB47-6FC7A59BFB73}"/>
          </ac:grpSpMkLst>
        </pc:grpChg>
        <pc:grpChg chg="del">
          <ac:chgData name="Natalia Matys" userId="502657b3-162b-4572-89c2-f50db03d0f00" providerId="ADAL" clId="{B60A7957-5885-4D40-B454-FF0789E3B504}" dt="2021-11-25T12:51:47.944" v="1613" actId="478"/>
          <ac:grpSpMkLst>
            <pc:docMk/>
            <pc:sldMk cId="4210120343" sldId="1194"/>
            <ac:grpSpMk id="17" creationId="{FBF1054C-E932-425B-ABCE-FF45172E187A}"/>
          </ac:grpSpMkLst>
        </pc:grpChg>
        <pc:grpChg chg="del">
          <ac:chgData name="Natalia Matys" userId="502657b3-162b-4572-89c2-f50db03d0f00" providerId="ADAL" clId="{B60A7957-5885-4D40-B454-FF0789E3B504}" dt="2021-11-25T12:52:01.567" v="1615" actId="478"/>
          <ac:grpSpMkLst>
            <pc:docMk/>
            <pc:sldMk cId="4210120343" sldId="1194"/>
            <ac:grpSpMk id="18" creationId="{D8B493D9-AEC2-4284-8AB6-A17CC2EDCAAC}"/>
          </ac:grpSpMkLst>
        </pc:grpChg>
        <pc:grpChg chg="del">
          <ac:chgData name="Natalia Matys" userId="502657b3-162b-4572-89c2-f50db03d0f00" providerId="ADAL" clId="{B60A7957-5885-4D40-B454-FF0789E3B504}" dt="2021-11-25T12:51:47.944" v="1613" actId="478"/>
          <ac:grpSpMkLst>
            <pc:docMk/>
            <pc:sldMk cId="4210120343" sldId="1194"/>
            <ac:grpSpMk id="21" creationId="{CBDBFF30-3DD3-4D00-8F0D-90839380A04E}"/>
          </ac:grpSpMkLst>
        </pc:grpChg>
        <pc:grpChg chg="del">
          <ac:chgData name="Natalia Matys" userId="502657b3-162b-4572-89c2-f50db03d0f00" providerId="ADAL" clId="{B60A7957-5885-4D40-B454-FF0789E3B504}" dt="2021-11-25T12:51:47.944" v="1613" actId="478"/>
          <ac:grpSpMkLst>
            <pc:docMk/>
            <pc:sldMk cId="4210120343" sldId="1194"/>
            <ac:grpSpMk id="31" creationId="{1AF149BF-8758-4DDF-A07F-846EA060D011}"/>
          </ac:grpSpMkLst>
        </pc:grpChg>
        <pc:grpChg chg="del">
          <ac:chgData name="Natalia Matys" userId="502657b3-162b-4572-89c2-f50db03d0f00" providerId="ADAL" clId="{B60A7957-5885-4D40-B454-FF0789E3B504}" dt="2021-11-25T12:52:01.567" v="1615" actId="478"/>
          <ac:grpSpMkLst>
            <pc:docMk/>
            <pc:sldMk cId="4210120343" sldId="1194"/>
            <ac:grpSpMk id="35" creationId="{309F7394-5DF7-4685-8026-5766CE13F12E}"/>
          </ac:grpSpMkLst>
        </pc:grpChg>
        <pc:grpChg chg="del">
          <ac:chgData name="Natalia Matys" userId="502657b3-162b-4572-89c2-f50db03d0f00" providerId="ADAL" clId="{B60A7957-5885-4D40-B454-FF0789E3B504}" dt="2021-11-25T12:51:47.944" v="1613" actId="478"/>
          <ac:grpSpMkLst>
            <pc:docMk/>
            <pc:sldMk cId="4210120343" sldId="1194"/>
            <ac:grpSpMk id="36" creationId="{2AF96A62-4F3A-4DB4-BBC5-7A26B7130210}"/>
          </ac:grpSpMkLst>
        </pc:grpChg>
        <pc:grpChg chg="del">
          <ac:chgData name="Natalia Matys" userId="502657b3-162b-4572-89c2-f50db03d0f00" providerId="ADAL" clId="{B60A7957-5885-4D40-B454-FF0789E3B504}" dt="2021-11-25T12:51:51.183" v="1614" actId="478"/>
          <ac:grpSpMkLst>
            <pc:docMk/>
            <pc:sldMk cId="4210120343" sldId="1194"/>
            <ac:grpSpMk id="37" creationId="{5C4748B7-31E6-4AC1-90C9-F02373D943E3}"/>
          </ac:grpSpMkLst>
        </pc:grpChg>
        <pc:grpChg chg="del">
          <ac:chgData name="Natalia Matys" userId="502657b3-162b-4572-89c2-f50db03d0f00" providerId="ADAL" clId="{B60A7957-5885-4D40-B454-FF0789E3B504}" dt="2021-11-25T12:51:47.944" v="1613" actId="478"/>
          <ac:grpSpMkLst>
            <pc:docMk/>
            <pc:sldMk cId="4210120343" sldId="1194"/>
            <ac:grpSpMk id="39" creationId="{623A58CD-89F0-46F2-9E7B-CCA0654661FC}"/>
          </ac:grpSpMkLst>
        </pc:grpChg>
        <pc:grpChg chg="del">
          <ac:chgData name="Natalia Matys" userId="502657b3-162b-4572-89c2-f50db03d0f00" providerId="ADAL" clId="{B60A7957-5885-4D40-B454-FF0789E3B504}" dt="2021-11-25T12:51:47.944" v="1613" actId="478"/>
          <ac:grpSpMkLst>
            <pc:docMk/>
            <pc:sldMk cId="4210120343" sldId="1194"/>
            <ac:grpSpMk id="106" creationId="{6B173EE9-350A-43CF-BB26-192D73F05F94}"/>
          </ac:grpSpMkLst>
        </pc:grpChg>
        <pc:grpChg chg="del">
          <ac:chgData name="Natalia Matys" userId="502657b3-162b-4572-89c2-f50db03d0f00" providerId="ADAL" clId="{B60A7957-5885-4D40-B454-FF0789E3B504}" dt="2021-11-25T12:51:47.944" v="1613" actId="478"/>
          <ac:grpSpMkLst>
            <pc:docMk/>
            <pc:sldMk cId="4210120343" sldId="1194"/>
            <ac:grpSpMk id="117" creationId="{848379BA-4C7A-463F-9AB7-83DC4C4DB60A}"/>
          </ac:grpSpMkLst>
        </pc:grpChg>
        <pc:graphicFrameChg chg="add mod modGraphic">
          <ac:chgData name="Natalia Matys" userId="502657b3-162b-4572-89c2-f50db03d0f00" providerId="ADAL" clId="{B60A7957-5885-4D40-B454-FF0789E3B504}" dt="2021-11-25T12:57:28.527" v="1695" actId="108"/>
          <ac:graphicFrameMkLst>
            <pc:docMk/>
            <pc:sldMk cId="4210120343" sldId="1194"/>
            <ac:graphicFrameMk id="234" creationId="{785E1267-F3CA-4BEE-A45D-1D7A8709AFBD}"/>
          </ac:graphicFrameMkLst>
        </pc:graphicFrameChg>
        <pc:graphicFrameChg chg="add mod modGraphic">
          <ac:chgData name="Natalia Matys" userId="502657b3-162b-4572-89c2-f50db03d0f00" providerId="ADAL" clId="{B60A7957-5885-4D40-B454-FF0789E3B504}" dt="2021-11-25T12:57:49.153" v="1698" actId="14100"/>
          <ac:graphicFrameMkLst>
            <pc:docMk/>
            <pc:sldMk cId="4210120343" sldId="1194"/>
            <ac:graphicFrameMk id="236" creationId="{25A91E46-05E2-4B41-9398-2355CB1C7514}"/>
          </ac:graphicFrameMkLst>
        </pc:graphicFrameChg>
        <pc:picChg chg="del">
          <ac:chgData name="Natalia Matys" userId="502657b3-162b-4572-89c2-f50db03d0f00" providerId="ADAL" clId="{B60A7957-5885-4D40-B454-FF0789E3B504}" dt="2021-11-25T12:51:47.944" v="1613" actId="478"/>
          <ac:picMkLst>
            <pc:docMk/>
            <pc:sldMk cId="4210120343" sldId="1194"/>
            <ac:picMk id="4" creationId="{C71183B8-B5D2-4EC3-983E-2E72ED13CD0B}"/>
          </ac:picMkLst>
        </pc:picChg>
        <pc:picChg chg="del">
          <ac:chgData name="Natalia Matys" userId="502657b3-162b-4572-89c2-f50db03d0f00" providerId="ADAL" clId="{B60A7957-5885-4D40-B454-FF0789E3B504}" dt="2021-11-25T12:51:47.944" v="1613" actId="478"/>
          <ac:picMkLst>
            <pc:docMk/>
            <pc:sldMk cId="4210120343" sldId="1194"/>
            <ac:picMk id="2050" creationId="{F55E3583-A6EF-43B0-8BE8-2F7150C1D940}"/>
          </ac:picMkLst>
        </pc:picChg>
        <pc:picChg chg="del">
          <ac:chgData name="Natalia Matys" userId="502657b3-162b-4572-89c2-f50db03d0f00" providerId="ADAL" clId="{B60A7957-5885-4D40-B454-FF0789E3B504}" dt="2021-11-25T12:51:47.944" v="1613" actId="478"/>
          <ac:picMkLst>
            <pc:docMk/>
            <pc:sldMk cId="4210120343" sldId="1194"/>
            <ac:picMk id="2052" creationId="{B23B114B-282B-46F0-9466-0C49D8E2462A}"/>
          </ac:picMkLst>
        </pc:picChg>
      </pc:sldChg>
      <pc:sldChg chg="addSp delSp modSp add mod">
        <pc:chgData name="Natalia Matys" userId="502657b3-162b-4572-89c2-f50db03d0f00" providerId="ADAL" clId="{B60A7957-5885-4D40-B454-FF0789E3B504}" dt="2021-11-25T14:57:17.536" v="2235" actId="14734"/>
        <pc:sldMkLst>
          <pc:docMk/>
          <pc:sldMk cId="1980350450" sldId="1195"/>
        </pc:sldMkLst>
        <pc:spChg chg="mod">
          <ac:chgData name="Natalia Matys" userId="502657b3-162b-4572-89c2-f50db03d0f00" providerId="ADAL" clId="{B60A7957-5885-4D40-B454-FF0789E3B504}" dt="2021-11-25T14:56:19.325" v="2220" actId="1036"/>
          <ac:spMkLst>
            <pc:docMk/>
            <pc:sldMk cId="1980350450" sldId="1195"/>
            <ac:spMk id="14" creationId="{B041984E-4AB0-4E38-B545-EFD18F119E3D}"/>
          </ac:spMkLst>
        </pc:spChg>
        <pc:spChg chg="mod">
          <ac:chgData name="Natalia Matys" userId="502657b3-162b-4572-89c2-f50db03d0f00" providerId="ADAL" clId="{B60A7957-5885-4D40-B454-FF0789E3B504}" dt="2021-11-25T14:56:19.325" v="2220" actId="1036"/>
          <ac:spMkLst>
            <pc:docMk/>
            <pc:sldMk cId="1980350450" sldId="1195"/>
            <ac:spMk id="15" creationId="{A609ED18-EFCF-4E23-80CF-4CF26F930610}"/>
          </ac:spMkLst>
        </pc:spChg>
        <pc:spChg chg="mod">
          <ac:chgData name="Natalia Matys" userId="502657b3-162b-4572-89c2-f50db03d0f00" providerId="ADAL" clId="{B60A7957-5885-4D40-B454-FF0789E3B504}" dt="2021-11-25T14:56:19.325" v="2220" actId="1036"/>
          <ac:spMkLst>
            <pc:docMk/>
            <pc:sldMk cId="1980350450" sldId="1195"/>
            <ac:spMk id="16" creationId="{924B8D7A-330F-4983-AC90-F91E46ACCF14}"/>
          </ac:spMkLst>
        </pc:spChg>
        <pc:spChg chg="mod">
          <ac:chgData name="Natalia Matys" userId="502657b3-162b-4572-89c2-f50db03d0f00" providerId="ADAL" clId="{B60A7957-5885-4D40-B454-FF0789E3B504}" dt="2021-11-25T14:56:19.325" v="2220" actId="1036"/>
          <ac:spMkLst>
            <pc:docMk/>
            <pc:sldMk cId="1980350450" sldId="1195"/>
            <ac:spMk id="17" creationId="{5345E7FF-0B25-4568-9DAD-B4B9CA8179CF}"/>
          </ac:spMkLst>
        </pc:spChg>
        <pc:spChg chg="mod">
          <ac:chgData name="Natalia Matys" userId="502657b3-162b-4572-89c2-f50db03d0f00" providerId="ADAL" clId="{B60A7957-5885-4D40-B454-FF0789E3B504}" dt="2021-11-25T14:56:19.325" v="2220" actId="1036"/>
          <ac:spMkLst>
            <pc:docMk/>
            <pc:sldMk cId="1980350450" sldId="1195"/>
            <ac:spMk id="18" creationId="{3E6B2297-3F9F-467D-9C94-CDC0F535C34F}"/>
          </ac:spMkLst>
        </pc:spChg>
        <pc:spChg chg="mod">
          <ac:chgData name="Natalia Matys" userId="502657b3-162b-4572-89c2-f50db03d0f00" providerId="ADAL" clId="{B60A7957-5885-4D40-B454-FF0789E3B504}" dt="2021-11-25T14:56:19.325" v="2220" actId="1036"/>
          <ac:spMkLst>
            <pc:docMk/>
            <pc:sldMk cId="1980350450" sldId="1195"/>
            <ac:spMk id="19" creationId="{DA743249-ADEE-4580-A531-0A63A8E8284E}"/>
          </ac:spMkLst>
        </pc:spChg>
        <pc:spChg chg="mod">
          <ac:chgData name="Natalia Matys" userId="502657b3-162b-4572-89c2-f50db03d0f00" providerId="ADAL" clId="{B60A7957-5885-4D40-B454-FF0789E3B504}" dt="2021-11-25T14:07:13.078" v="2103" actId="20577"/>
          <ac:spMkLst>
            <pc:docMk/>
            <pc:sldMk cId="1980350450" sldId="1195"/>
            <ac:spMk id="20" creationId="{D74D5514-DF7B-44FE-AB79-8F52A59DD73B}"/>
          </ac:spMkLst>
        </pc:spChg>
        <pc:spChg chg="mod">
          <ac:chgData name="Natalia Matys" userId="502657b3-162b-4572-89c2-f50db03d0f00" providerId="ADAL" clId="{B60A7957-5885-4D40-B454-FF0789E3B504}" dt="2021-11-25T14:56:19.325" v="2220" actId="1036"/>
          <ac:spMkLst>
            <pc:docMk/>
            <pc:sldMk cId="1980350450" sldId="1195"/>
            <ac:spMk id="21" creationId="{CBEB4AB1-40A5-45C8-9B9F-FB15595C51AE}"/>
          </ac:spMkLst>
        </pc:spChg>
        <pc:spChg chg="mod">
          <ac:chgData name="Natalia Matys" userId="502657b3-162b-4572-89c2-f50db03d0f00" providerId="ADAL" clId="{B60A7957-5885-4D40-B454-FF0789E3B504}" dt="2021-11-25T14:56:19.325" v="2220" actId="1036"/>
          <ac:spMkLst>
            <pc:docMk/>
            <pc:sldMk cId="1980350450" sldId="1195"/>
            <ac:spMk id="22" creationId="{B676D412-9460-4209-92B2-3DE286326CC0}"/>
          </ac:spMkLst>
        </pc:spChg>
        <pc:spChg chg="mod">
          <ac:chgData name="Natalia Matys" userId="502657b3-162b-4572-89c2-f50db03d0f00" providerId="ADAL" clId="{B60A7957-5885-4D40-B454-FF0789E3B504}" dt="2021-11-25T14:56:19.325" v="2220" actId="1036"/>
          <ac:spMkLst>
            <pc:docMk/>
            <pc:sldMk cId="1980350450" sldId="1195"/>
            <ac:spMk id="25" creationId="{916D3E69-1370-47A8-BB22-35960E057A06}"/>
          </ac:spMkLst>
        </pc:spChg>
        <pc:spChg chg="mod">
          <ac:chgData name="Natalia Matys" userId="502657b3-162b-4572-89c2-f50db03d0f00" providerId="ADAL" clId="{B60A7957-5885-4D40-B454-FF0789E3B504}" dt="2021-11-25T14:56:19.325" v="2220" actId="1036"/>
          <ac:spMkLst>
            <pc:docMk/>
            <pc:sldMk cId="1980350450" sldId="1195"/>
            <ac:spMk id="26" creationId="{5E1F5149-4EE4-4C79-8139-1E4E06321BE7}"/>
          </ac:spMkLst>
        </pc:spChg>
        <pc:spChg chg="add mod">
          <ac:chgData name="Natalia Matys" userId="502657b3-162b-4572-89c2-f50db03d0f00" providerId="ADAL" clId="{B60A7957-5885-4D40-B454-FF0789E3B504}" dt="2021-11-25T14:56:19.325" v="2220" actId="1036"/>
          <ac:spMkLst>
            <pc:docMk/>
            <pc:sldMk cId="1980350450" sldId="1195"/>
            <ac:spMk id="28" creationId="{9DDC9A4A-F49A-49A5-BAD7-CBD5F305F0C8}"/>
          </ac:spMkLst>
        </pc:spChg>
        <pc:spChg chg="add mod">
          <ac:chgData name="Natalia Matys" userId="502657b3-162b-4572-89c2-f50db03d0f00" providerId="ADAL" clId="{B60A7957-5885-4D40-B454-FF0789E3B504}" dt="2021-11-25T14:56:19.325" v="2220" actId="1036"/>
          <ac:spMkLst>
            <pc:docMk/>
            <pc:sldMk cId="1980350450" sldId="1195"/>
            <ac:spMk id="29" creationId="{4CEB6862-1CCD-492E-A6FA-12514C96465D}"/>
          </ac:spMkLst>
        </pc:spChg>
        <pc:spChg chg="add del mod">
          <ac:chgData name="Natalia Matys" userId="502657b3-162b-4572-89c2-f50db03d0f00" providerId="ADAL" clId="{B60A7957-5885-4D40-B454-FF0789E3B504}" dt="2021-11-25T13:23:14.828" v="1765" actId="478"/>
          <ac:spMkLst>
            <pc:docMk/>
            <pc:sldMk cId="1980350450" sldId="1195"/>
            <ac:spMk id="30" creationId="{B00CBB4B-51E9-49C6-9C74-4D8D7422478B}"/>
          </ac:spMkLst>
        </pc:spChg>
        <pc:spChg chg="add mod">
          <ac:chgData name="Natalia Matys" userId="502657b3-162b-4572-89c2-f50db03d0f00" providerId="ADAL" clId="{B60A7957-5885-4D40-B454-FF0789E3B504}" dt="2021-11-25T14:56:19.325" v="2220" actId="1036"/>
          <ac:spMkLst>
            <pc:docMk/>
            <pc:sldMk cId="1980350450" sldId="1195"/>
            <ac:spMk id="31" creationId="{4E1C673E-A955-4384-99C4-20B29A974597}"/>
          </ac:spMkLst>
        </pc:spChg>
        <pc:spChg chg="mod">
          <ac:chgData name="Natalia Matys" userId="502657b3-162b-4572-89c2-f50db03d0f00" providerId="ADAL" clId="{B60A7957-5885-4D40-B454-FF0789E3B504}" dt="2021-11-25T14:56:19.325" v="2220" actId="1036"/>
          <ac:spMkLst>
            <pc:docMk/>
            <pc:sldMk cId="1980350450" sldId="1195"/>
            <ac:spMk id="33" creationId="{12475A2B-5227-4EB5-A2BC-904A47E6C2C9}"/>
          </ac:spMkLst>
        </pc:spChg>
        <pc:spChg chg="mod">
          <ac:chgData name="Natalia Matys" userId="502657b3-162b-4572-89c2-f50db03d0f00" providerId="ADAL" clId="{B60A7957-5885-4D40-B454-FF0789E3B504}" dt="2021-11-25T14:56:19.325" v="2220" actId="1036"/>
          <ac:spMkLst>
            <pc:docMk/>
            <pc:sldMk cId="1980350450" sldId="1195"/>
            <ac:spMk id="34" creationId="{93689FB5-631D-4ADA-9CC0-5CC07DB3F7BD}"/>
          </ac:spMkLst>
        </pc:spChg>
        <pc:spChg chg="mod">
          <ac:chgData name="Natalia Matys" userId="502657b3-162b-4572-89c2-f50db03d0f00" providerId="ADAL" clId="{B60A7957-5885-4D40-B454-FF0789E3B504}" dt="2021-11-25T14:56:19.325" v="2220" actId="1036"/>
          <ac:spMkLst>
            <pc:docMk/>
            <pc:sldMk cId="1980350450" sldId="1195"/>
            <ac:spMk id="35" creationId="{6FFF969F-0B98-4B2D-BE03-0A02D977C0D4}"/>
          </ac:spMkLst>
        </pc:spChg>
        <pc:spChg chg="mod">
          <ac:chgData name="Natalia Matys" userId="502657b3-162b-4572-89c2-f50db03d0f00" providerId="ADAL" clId="{B60A7957-5885-4D40-B454-FF0789E3B504}" dt="2021-11-25T14:56:19.325" v="2220" actId="1036"/>
          <ac:spMkLst>
            <pc:docMk/>
            <pc:sldMk cId="1980350450" sldId="1195"/>
            <ac:spMk id="40" creationId="{214F2F8D-D704-4586-A859-7AAFC24A0364}"/>
          </ac:spMkLst>
        </pc:spChg>
        <pc:spChg chg="mod">
          <ac:chgData name="Natalia Matys" userId="502657b3-162b-4572-89c2-f50db03d0f00" providerId="ADAL" clId="{B60A7957-5885-4D40-B454-FF0789E3B504}" dt="2021-11-25T14:56:19.325" v="2220" actId="1036"/>
          <ac:spMkLst>
            <pc:docMk/>
            <pc:sldMk cId="1980350450" sldId="1195"/>
            <ac:spMk id="41" creationId="{7689A317-578D-47A6-BFB0-A1F72815A730}"/>
          </ac:spMkLst>
        </pc:spChg>
        <pc:spChg chg="mod">
          <ac:chgData name="Natalia Matys" userId="502657b3-162b-4572-89c2-f50db03d0f00" providerId="ADAL" clId="{B60A7957-5885-4D40-B454-FF0789E3B504}" dt="2021-11-25T14:56:19.325" v="2220" actId="1036"/>
          <ac:spMkLst>
            <pc:docMk/>
            <pc:sldMk cId="1980350450" sldId="1195"/>
            <ac:spMk id="42" creationId="{40D3F242-4404-4BF6-8801-B0760DAD5A5C}"/>
          </ac:spMkLst>
        </pc:spChg>
        <pc:spChg chg="mod">
          <ac:chgData name="Natalia Matys" userId="502657b3-162b-4572-89c2-f50db03d0f00" providerId="ADAL" clId="{B60A7957-5885-4D40-B454-FF0789E3B504}" dt="2021-11-25T14:56:19.325" v="2220" actId="1036"/>
          <ac:spMkLst>
            <pc:docMk/>
            <pc:sldMk cId="1980350450" sldId="1195"/>
            <ac:spMk id="44" creationId="{D3AFD7D5-EF35-4DC8-9D0D-5E8DC0A8DA2F}"/>
          </ac:spMkLst>
        </pc:spChg>
        <pc:spChg chg="mod">
          <ac:chgData name="Natalia Matys" userId="502657b3-162b-4572-89c2-f50db03d0f00" providerId="ADAL" clId="{B60A7957-5885-4D40-B454-FF0789E3B504}" dt="2021-11-25T14:56:19.325" v="2220" actId="1036"/>
          <ac:spMkLst>
            <pc:docMk/>
            <pc:sldMk cId="1980350450" sldId="1195"/>
            <ac:spMk id="45" creationId="{CDA1DEFC-8814-4A6F-8C1E-7B3AE16D39C6}"/>
          </ac:spMkLst>
        </pc:spChg>
        <pc:spChg chg="mod">
          <ac:chgData name="Natalia Matys" userId="502657b3-162b-4572-89c2-f50db03d0f00" providerId="ADAL" clId="{B60A7957-5885-4D40-B454-FF0789E3B504}" dt="2021-11-25T14:56:19.325" v="2220" actId="1036"/>
          <ac:spMkLst>
            <pc:docMk/>
            <pc:sldMk cId="1980350450" sldId="1195"/>
            <ac:spMk id="46" creationId="{DC5C7ED5-7DA4-425E-B47C-49004CB31143}"/>
          </ac:spMkLst>
        </pc:spChg>
        <pc:spChg chg="mod">
          <ac:chgData name="Natalia Matys" userId="502657b3-162b-4572-89c2-f50db03d0f00" providerId="ADAL" clId="{B60A7957-5885-4D40-B454-FF0789E3B504}" dt="2021-11-25T14:56:19.325" v="2220" actId="1036"/>
          <ac:spMkLst>
            <pc:docMk/>
            <pc:sldMk cId="1980350450" sldId="1195"/>
            <ac:spMk id="47" creationId="{4B527C50-F5B4-4B5A-9884-0C26F186D918}"/>
          </ac:spMkLst>
        </pc:spChg>
        <pc:spChg chg="mod">
          <ac:chgData name="Natalia Matys" userId="502657b3-162b-4572-89c2-f50db03d0f00" providerId="ADAL" clId="{B60A7957-5885-4D40-B454-FF0789E3B504}" dt="2021-11-25T14:56:19.325" v="2220" actId="1036"/>
          <ac:spMkLst>
            <pc:docMk/>
            <pc:sldMk cId="1980350450" sldId="1195"/>
            <ac:spMk id="50" creationId="{CFA31063-F39E-4E77-86CA-77ED243EA7D4}"/>
          </ac:spMkLst>
        </pc:spChg>
        <pc:spChg chg="mod">
          <ac:chgData name="Natalia Matys" userId="502657b3-162b-4572-89c2-f50db03d0f00" providerId="ADAL" clId="{B60A7957-5885-4D40-B454-FF0789E3B504}" dt="2021-11-25T14:56:19.325" v="2220" actId="1036"/>
          <ac:spMkLst>
            <pc:docMk/>
            <pc:sldMk cId="1980350450" sldId="1195"/>
            <ac:spMk id="51" creationId="{41CB0885-9B81-4F25-9B54-18E24DE3DAA9}"/>
          </ac:spMkLst>
        </pc:spChg>
        <pc:spChg chg="mod">
          <ac:chgData name="Natalia Matys" userId="502657b3-162b-4572-89c2-f50db03d0f00" providerId="ADAL" clId="{B60A7957-5885-4D40-B454-FF0789E3B504}" dt="2021-11-25T14:56:19.325" v="2220" actId="1036"/>
          <ac:spMkLst>
            <pc:docMk/>
            <pc:sldMk cId="1980350450" sldId="1195"/>
            <ac:spMk id="52" creationId="{78EB8C80-A8FC-4200-96DF-C26905E0FFE0}"/>
          </ac:spMkLst>
        </pc:spChg>
        <pc:spChg chg="mod">
          <ac:chgData name="Natalia Matys" userId="502657b3-162b-4572-89c2-f50db03d0f00" providerId="ADAL" clId="{B60A7957-5885-4D40-B454-FF0789E3B504}" dt="2021-11-25T14:56:19.325" v="2220" actId="1036"/>
          <ac:spMkLst>
            <pc:docMk/>
            <pc:sldMk cId="1980350450" sldId="1195"/>
            <ac:spMk id="53" creationId="{E06E051D-F165-4BCE-B4BC-F4610DBB46C5}"/>
          </ac:spMkLst>
        </pc:spChg>
        <pc:spChg chg="mod">
          <ac:chgData name="Natalia Matys" userId="502657b3-162b-4572-89c2-f50db03d0f00" providerId="ADAL" clId="{B60A7957-5885-4D40-B454-FF0789E3B504}" dt="2021-11-25T14:56:19.325" v="2220" actId="1036"/>
          <ac:spMkLst>
            <pc:docMk/>
            <pc:sldMk cId="1980350450" sldId="1195"/>
            <ac:spMk id="54" creationId="{AA4541CB-3BD7-4CD4-B385-E232611E1C88}"/>
          </ac:spMkLst>
        </pc:spChg>
        <pc:spChg chg="mod">
          <ac:chgData name="Natalia Matys" userId="502657b3-162b-4572-89c2-f50db03d0f00" providerId="ADAL" clId="{B60A7957-5885-4D40-B454-FF0789E3B504}" dt="2021-11-25T14:56:19.325" v="2220" actId="1036"/>
          <ac:spMkLst>
            <pc:docMk/>
            <pc:sldMk cId="1980350450" sldId="1195"/>
            <ac:spMk id="55" creationId="{A4A6B9F3-30D3-4FC1-9BA3-D3EE459FFA81}"/>
          </ac:spMkLst>
        </pc:spChg>
        <pc:spChg chg="mod">
          <ac:chgData name="Natalia Matys" userId="502657b3-162b-4572-89c2-f50db03d0f00" providerId="ADAL" clId="{B60A7957-5885-4D40-B454-FF0789E3B504}" dt="2021-11-25T14:56:19.325" v="2220" actId="1036"/>
          <ac:spMkLst>
            <pc:docMk/>
            <pc:sldMk cId="1980350450" sldId="1195"/>
            <ac:spMk id="56" creationId="{8C34398F-41DC-4A4E-940D-22F5B0A6AAE4}"/>
          </ac:spMkLst>
        </pc:spChg>
        <pc:spChg chg="mod">
          <ac:chgData name="Natalia Matys" userId="502657b3-162b-4572-89c2-f50db03d0f00" providerId="ADAL" clId="{B60A7957-5885-4D40-B454-FF0789E3B504}" dt="2021-11-25T14:56:19.325" v="2220" actId="1036"/>
          <ac:spMkLst>
            <pc:docMk/>
            <pc:sldMk cId="1980350450" sldId="1195"/>
            <ac:spMk id="57" creationId="{24606B26-8FDF-4D8D-A804-19ED85D4F5A6}"/>
          </ac:spMkLst>
        </pc:spChg>
        <pc:spChg chg="mod">
          <ac:chgData name="Natalia Matys" userId="502657b3-162b-4572-89c2-f50db03d0f00" providerId="ADAL" clId="{B60A7957-5885-4D40-B454-FF0789E3B504}" dt="2021-11-25T14:56:19.325" v="2220" actId="1036"/>
          <ac:spMkLst>
            <pc:docMk/>
            <pc:sldMk cId="1980350450" sldId="1195"/>
            <ac:spMk id="58" creationId="{BC248053-234F-408C-B6B8-4C16AE065492}"/>
          </ac:spMkLst>
        </pc:spChg>
        <pc:spChg chg="mod">
          <ac:chgData name="Natalia Matys" userId="502657b3-162b-4572-89c2-f50db03d0f00" providerId="ADAL" clId="{B60A7957-5885-4D40-B454-FF0789E3B504}" dt="2021-11-25T13:33:04.129" v="1864" actId="1035"/>
          <ac:spMkLst>
            <pc:docMk/>
            <pc:sldMk cId="1980350450" sldId="1195"/>
            <ac:spMk id="235" creationId="{0A1CAE7A-5FE0-4D93-B4E8-D345A1228E1F}"/>
          </ac:spMkLst>
        </pc:spChg>
        <pc:spChg chg="mod">
          <ac:chgData name="Natalia Matys" userId="502657b3-162b-4572-89c2-f50db03d0f00" providerId="ADAL" clId="{B60A7957-5885-4D40-B454-FF0789E3B504}" dt="2021-11-25T13:40:58.582" v="1938" actId="14100"/>
          <ac:spMkLst>
            <pc:docMk/>
            <pc:sldMk cId="1980350450" sldId="1195"/>
            <ac:spMk id="237" creationId="{AB269171-7DAE-4D0A-9B31-BB13CD3C88B2}"/>
          </ac:spMkLst>
        </pc:spChg>
        <pc:grpChg chg="add mod">
          <ac:chgData name="Natalia Matys" userId="502657b3-162b-4572-89c2-f50db03d0f00" providerId="ADAL" clId="{B60A7957-5885-4D40-B454-FF0789E3B504}" dt="2021-11-25T14:56:19.325" v="2220" actId="1036"/>
          <ac:grpSpMkLst>
            <pc:docMk/>
            <pc:sldMk cId="1980350450" sldId="1195"/>
            <ac:grpSpMk id="2" creationId="{28C3A3F0-8C76-4F74-A6CF-081B1D136195}"/>
          </ac:grpSpMkLst>
        </pc:grpChg>
        <pc:grpChg chg="add mod">
          <ac:chgData name="Natalia Matys" userId="502657b3-162b-4572-89c2-f50db03d0f00" providerId="ADAL" clId="{B60A7957-5885-4D40-B454-FF0789E3B504}" dt="2021-11-25T14:56:19.325" v="2220" actId="1036"/>
          <ac:grpSpMkLst>
            <pc:docMk/>
            <pc:sldMk cId="1980350450" sldId="1195"/>
            <ac:grpSpMk id="13" creationId="{9E90AA51-5ED8-4DDB-88E8-19A669E63AD2}"/>
          </ac:grpSpMkLst>
        </pc:grpChg>
        <pc:grpChg chg="add mod">
          <ac:chgData name="Natalia Matys" userId="502657b3-162b-4572-89c2-f50db03d0f00" providerId="ADAL" clId="{B60A7957-5885-4D40-B454-FF0789E3B504}" dt="2021-11-25T14:56:19.325" v="2220" actId="1036"/>
          <ac:grpSpMkLst>
            <pc:docMk/>
            <pc:sldMk cId="1980350450" sldId="1195"/>
            <ac:grpSpMk id="24" creationId="{001161C3-B971-4512-816C-4583ABD2BC64}"/>
          </ac:grpSpMkLst>
        </pc:grpChg>
        <pc:grpChg chg="add mod">
          <ac:chgData name="Natalia Matys" userId="502657b3-162b-4572-89c2-f50db03d0f00" providerId="ADAL" clId="{B60A7957-5885-4D40-B454-FF0789E3B504}" dt="2021-11-25T14:56:19.325" v="2220" actId="1036"/>
          <ac:grpSpMkLst>
            <pc:docMk/>
            <pc:sldMk cId="1980350450" sldId="1195"/>
            <ac:grpSpMk id="32" creationId="{021697FC-0FA7-4D05-959A-FC3AA78F8179}"/>
          </ac:grpSpMkLst>
        </pc:grpChg>
        <pc:grpChg chg="add mod">
          <ac:chgData name="Natalia Matys" userId="502657b3-162b-4572-89c2-f50db03d0f00" providerId="ADAL" clId="{B60A7957-5885-4D40-B454-FF0789E3B504}" dt="2021-11-25T14:56:19.325" v="2220" actId="1036"/>
          <ac:grpSpMkLst>
            <pc:docMk/>
            <pc:sldMk cId="1980350450" sldId="1195"/>
            <ac:grpSpMk id="39" creationId="{01CE6BB1-A18F-4956-B51E-DF1AD0C59294}"/>
          </ac:grpSpMkLst>
        </pc:grpChg>
        <pc:grpChg chg="add mod">
          <ac:chgData name="Natalia Matys" userId="502657b3-162b-4572-89c2-f50db03d0f00" providerId="ADAL" clId="{B60A7957-5885-4D40-B454-FF0789E3B504}" dt="2021-11-25T14:56:19.325" v="2220" actId="1036"/>
          <ac:grpSpMkLst>
            <pc:docMk/>
            <pc:sldMk cId="1980350450" sldId="1195"/>
            <ac:grpSpMk id="43" creationId="{DF4F3F1F-8AE0-4155-8C12-ADB21D4CA1DB}"/>
          </ac:grpSpMkLst>
        </pc:grpChg>
        <pc:grpChg chg="add mod">
          <ac:chgData name="Natalia Matys" userId="502657b3-162b-4572-89c2-f50db03d0f00" providerId="ADAL" clId="{B60A7957-5885-4D40-B454-FF0789E3B504}" dt="2021-11-25T14:56:19.325" v="2220" actId="1036"/>
          <ac:grpSpMkLst>
            <pc:docMk/>
            <pc:sldMk cId="1980350450" sldId="1195"/>
            <ac:grpSpMk id="49" creationId="{42F284DB-0BE2-479D-B002-A490739006B6}"/>
          </ac:grpSpMkLst>
        </pc:grpChg>
        <pc:graphicFrameChg chg="mod modGraphic">
          <ac:chgData name="Natalia Matys" userId="502657b3-162b-4572-89c2-f50db03d0f00" providerId="ADAL" clId="{B60A7957-5885-4D40-B454-FF0789E3B504}" dt="2021-11-25T14:57:17.536" v="2235" actId="14734"/>
          <ac:graphicFrameMkLst>
            <pc:docMk/>
            <pc:sldMk cId="1980350450" sldId="1195"/>
            <ac:graphicFrameMk id="234" creationId="{785E1267-F3CA-4BEE-A45D-1D7A8709AFBD}"/>
          </ac:graphicFrameMkLst>
        </pc:graphicFrameChg>
        <pc:graphicFrameChg chg="del">
          <ac:chgData name="Natalia Matys" userId="502657b3-162b-4572-89c2-f50db03d0f00" providerId="ADAL" clId="{B60A7957-5885-4D40-B454-FF0789E3B504}" dt="2021-11-25T12:58:36.644" v="1701" actId="478"/>
          <ac:graphicFrameMkLst>
            <pc:docMk/>
            <pc:sldMk cId="1980350450" sldId="1195"/>
            <ac:graphicFrameMk id="236" creationId="{25A91E46-05E2-4B41-9398-2355CB1C7514}"/>
          </ac:graphicFrameMkLst>
        </pc:graphicFrameChg>
        <pc:picChg chg="add mod">
          <ac:chgData name="Natalia Matys" userId="502657b3-162b-4572-89c2-f50db03d0f00" providerId="ADAL" clId="{B60A7957-5885-4D40-B454-FF0789E3B504}" dt="2021-11-25T14:56:19.325" v="2220" actId="1036"/>
          <ac:picMkLst>
            <pc:docMk/>
            <pc:sldMk cId="1980350450" sldId="1195"/>
            <ac:picMk id="10" creationId="{BE6DCE48-5B77-4240-8169-CDC06841B820}"/>
          </ac:picMkLst>
        </pc:picChg>
        <pc:picChg chg="add mod">
          <ac:chgData name="Natalia Matys" userId="502657b3-162b-4572-89c2-f50db03d0f00" providerId="ADAL" clId="{B60A7957-5885-4D40-B454-FF0789E3B504}" dt="2021-11-25T14:56:19.325" v="2220" actId="1036"/>
          <ac:picMkLst>
            <pc:docMk/>
            <pc:sldMk cId="1980350450" sldId="1195"/>
            <ac:picMk id="11" creationId="{6A05AC19-D229-487F-8F47-E7C9AF12A1A5}"/>
          </ac:picMkLst>
        </pc:picChg>
        <pc:picChg chg="add mod">
          <ac:chgData name="Natalia Matys" userId="502657b3-162b-4572-89c2-f50db03d0f00" providerId="ADAL" clId="{B60A7957-5885-4D40-B454-FF0789E3B504}" dt="2021-11-25T14:56:19.325" v="2220" actId="1036"/>
          <ac:picMkLst>
            <pc:docMk/>
            <pc:sldMk cId="1980350450" sldId="1195"/>
            <ac:picMk id="12" creationId="{4506A809-4040-4726-9BA0-B8347851AF2F}"/>
          </ac:picMkLst>
        </pc:picChg>
        <pc:picChg chg="add mod">
          <ac:chgData name="Natalia Matys" userId="502657b3-162b-4572-89c2-f50db03d0f00" providerId="ADAL" clId="{B60A7957-5885-4D40-B454-FF0789E3B504}" dt="2021-11-25T14:56:19.325" v="2220" actId="1036"/>
          <ac:picMkLst>
            <pc:docMk/>
            <pc:sldMk cId="1980350450" sldId="1195"/>
            <ac:picMk id="27" creationId="{8405E627-C279-4D7C-86B3-F56E3F203401}"/>
          </ac:picMkLst>
        </pc:picChg>
        <pc:picChg chg="add mod">
          <ac:chgData name="Natalia Matys" userId="502657b3-162b-4572-89c2-f50db03d0f00" providerId="ADAL" clId="{B60A7957-5885-4D40-B454-FF0789E3B504}" dt="2021-11-25T14:56:19.325" v="2220" actId="1036"/>
          <ac:picMkLst>
            <pc:docMk/>
            <pc:sldMk cId="1980350450" sldId="1195"/>
            <ac:picMk id="36" creationId="{C47A596A-835F-4B45-A42A-5B3AC6DBA987}"/>
          </ac:picMkLst>
        </pc:picChg>
        <pc:picChg chg="add mod">
          <ac:chgData name="Natalia Matys" userId="502657b3-162b-4572-89c2-f50db03d0f00" providerId="ADAL" clId="{B60A7957-5885-4D40-B454-FF0789E3B504}" dt="2021-11-25T14:56:19.325" v="2220" actId="1036"/>
          <ac:picMkLst>
            <pc:docMk/>
            <pc:sldMk cId="1980350450" sldId="1195"/>
            <ac:picMk id="37" creationId="{38F01EE4-9A19-44EB-B4FE-97DDF210D9D7}"/>
          </ac:picMkLst>
        </pc:picChg>
        <pc:picChg chg="add mod">
          <ac:chgData name="Natalia Matys" userId="502657b3-162b-4572-89c2-f50db03d0f00" providerId="ADAL" clId="{B60A7957-5885-4D40-B454-FF0789E3B504}" dt="2021-11-25T14:56:19.325" v="2220" actId="1036"/>
          <ac:picMkLst>
            <pc:docMk/>
            <pc:sldMk cId="1980350450" sldId="1195"/>
            <ac:picMk id="38" creationId="{07F80455-D8A4-4D25-87CB-E75408660EEA}"/>
          </ac:picMkLst>
        </pc:picChg>
        <pc:picChg chg="add mod">
          <ac:chgData name="Natalia Matys" userId="502657b3-162b-4572-89c2-f50db03d0f00" providerId="ADAL" clId="{B60A7957-5885-4D40-B454-FF0789E3B504}" dt="2021-11-25T14:56:19.325" v="2220" actId="1036"/>
          <ac:picMkLst>
            <pc:docMk/>
            <pc:sldMk cId="1980350450" sldId="1195"/>
            <ac:picMk id="48" creationId="{5AB881B5-9D6E-49FE-BFC6-F9A6016CFE44}"/>
          </ac:picMkLst>
        </pc:picChg>
      </pc:sldChg>
      <pc:sldChg chg="addSp delSp modSp add mod">
        <pc:chgData name="Natalia Matys" userId="502657b3-162b-4572-89c2-f50db03d0f00" providerId="ADAL" clId="{B60A7957-5885-4D40-B454-FF0789E3B504}" dt="2021-11-25T14:57:27.050" v="2239" actId="14734"/>
        <pc:sldMkLst>
          <pc:docMk/>
          <pc:sldMk cId="3897231578" sldId="1196"/>
        </pc:sldMkLst>
        <pc:spChg chg="mod">
          <ac:chgData name="Natalia Matys" userId="502657b3-162b-4572-89c2-f50db03d0f00" providerId="ADAL" clId="{B60A7957-5885-4D40-B454-FF0789E3B504}" dt="2021-11-25T13:41:14.765" v="1976" actId="1036"/>
          <ac:spMkLst>
            <pc:docMk/>
            <pc:sldMk cId="3897231578" sldId="1196"/>
            <ac:spMk id="12" creationId="{35DB679A-0B71-4EE1-BF2D-3BB7A69EF949}"/>
          </ac:spMkLst>
        </pc:spChg>
        <pc:spChg chg="mod">
          <ac:chgData name="Natalia Matys" userId="502657b3-162b-4572-89c2-f50db03d0f00" providerId="ADAL" clId="{B60A7957-5885-4D40-B454-FF0789E3B504}" dt="2021-11-25T13:41:14.765" v="1976" actId="1036"/>
          <ac:spMkLst>
            <pc:docMk/>
            <pc:sldMk cId="3897231578" sldId="1196"/>
            <ac:spMk id="13" creationId="{3952D974-A689-41FD-BE7A-B5960690C2F9}"/>
          </ac:spMkLst>
        </pc:spChg>
        <pc:spChg chg="mod">
          <ac:chgData name="Natalia Matys" userId="502657b3-162b-4572-89c2-f50db03d0f00" providerId="ADAL" clId="{B60A7957-5885-4D40-B454-FF0789E3B504}" dt="2021-11-25T13:41:14.765" v="1976" actId="1036"/>
          <ac:spMkLst>
            <pc:docMk/>
            <pc:sldMk cId="3897231578" sldId="1196"/>
            <ac:spMk id="14" creationId="{3F939E1E-FA7C-4311-B394-DF2C289A036A}"/>
          </ac:spMkLst>
        </pc:spChg>
        <pc:spChg chg="mod">
          <ac:chgData name="Natalia Matys" userId="502657b3-162b-4572-89c2-f50db03d0f00" providerId="ADAL" clId="{B60A7957-5885-4D40-B454-FF0789E3B504}" dt="2021-11-25T13:41:14.765" v="1976" actId="1036"/>
          <ac:spMkLst>
            <pc:docMk/>
            <pc:sldMk cId="3897231578" sldId="1196"/>
            <ac:spMk id="15" creationId="{28E209D0-A1F0-4026-81E7-CB7BF397F578}"/>
          </ac:spMkLst>
        </pc:spChg>
        <pc:spChg chg="mod">
          <ac:chgData name="Natalia Matys" userId="502657b3-162b-4572-89c2-f50db03d0f00" providerId="ADAL" clId="{B60A7957-5885-4D40-B454-FF0789E3B504}" dt="2021-11-25T13:41:14.765" v="1976" actId="1036"/>
          <ac:spMkLst>
            <pc:docMk/>
            <pc:sldMk cId="3897231578" sldId="1196"/>
            <ac:spMk id="16" creationId="{D7D35219-2C62-46CD-993F-2AFD8D2135DB}"/>
          </ac:spMkLst>
        </pc:spChg>
        <pc:spChg chg="mod">
          <ac:chgData name="Natalia Matys" userId="502657b3-162b-4572-89c2-f50db03d0f00" providerId="ADAL" clId="{B60A7957-5885-4D40-B454-FF0789E3B504}" dt="2021-11-25T14:07:17.686" v="2106" actId="20577"/>
          <ac:spMkLst>
            <pc:docMk/>
            <pc:sldMk cId="3897231578" sldId="1196"/>
            <ac:spMk id="20" creationId="{D74D5514-DF7B-44FE-AB79-8F52A59DD73B}"/>
          </ac:spMkLst>
        </pc:spChg>
        <pc:spChg chg="mod">
          <ac:chgData name="Natalia Matys" userId="502657b3-162b-4572-89c2-f50db03d0f00" providerId="ADAL" clId="{B60A7957-5885-4D40-B454-FF0789E3B504}" dt="2021-11-25T13:41:14.765" v="1976" actId="1036"/>
          <ac:spMkLst>
            <pc:docMk/>
            <pc:sldMk cId="3897231578" sldId="1196"/>
            <ac:spMk id="22" creationId="{FAD433FD-9B7E-43B0-8EE8-3AB3F01896BA}"/>
          </ac:spMkLst>
        </pc:spChg>
        <pc:spChg chg="mod">
          <ac:chgData name="Natalia Matys" userId="502657b3-162b-4572-89c2-f50db03d0f00" providerId="ADAL" clId="{B60A7957-5885-4D40-B454-FF0789E3B504}" dt="2021-11-25T13:41:14.765" v="1976" actId="1036"/>
          <ac:spMkLst>
            <pc:docMk/>
            <pc:sldMk cId="3897231578" sldId="1196"/>
            <ac:spMk id="24" creationId="{A32118D5-C2BB-4AFB-A271-367D906A4C9F}"/>
          </ac:spMkLst>
        </pc:spChg>
        <pc:spChg chg="mod">
          <ac:chgData name="Natalia Matys" userId="502657b3-162b-4572-89c2-f50db03d0f00" providerId="ADAL" clId="{B60A7957-5885-4D40-B454-FF0789E3B504}" dt="2021-11-25T13:41:14.765" v="1976" actId="1036"/>
          <ac:spMkLst>
            <pc:docMk/>
            <pc:sldMk cId="3897231578" sldId="1196"/>
            <ac:spMk id="25" creationId="{78DC7E5A-F8A8-4B78-A31A-3255216B8257}"/>
          </ac:spMkLst>
        </pc:spChg>
        <pc:spChg chg="mod">
          <ac:chgData name="Natalia Matys" userId="502657b3-162b-4572-89c2-f50db03d0f00" providerId="ADAL" clId="{B60A7957-5885-4D40-B454-FF0789E3B504}" dt="2021-11-25T13:41:14.765" v="1976" actId="1036"/>
          <ac:spMkLst>
            <pc:docMk/>
            <pc:sldMk cId="3897231578" sldId="1196"/>
            <ac:spMk id="26" creationId="{C7473B3B-FB19-4489-B5A8-3603AC40AD6A}"/>
          </ac:spMkLst>
        </pc:spChg>
        <pc:spChg chg="mod">
          <ac:chgData name="Natalia Matys" userId="502657b3-162b-4572-89c2-f50db03d0f00" providerId="ADAL" clId="{B60A7957-5885-4D40-B454-FF0789E3B504}" dt="2021-11-25T13:41:14.765" v="1976" actId="1036"/>
          <ac:spMkLst>
            <pc:docMk/>
            <pc:sldMk cId="3897231578" sldId="1196"/>
            <ac:spMk id="27" creationId="{F84222D4-3E2D-4A51-9B3D-3479C8ED87B3}"/>
          </ac:spMkLst>
        </pc:spChg>
        <pc:spChg chg="mod">
          <ac:chgData name="Natalia Matys" userId="502657b3-162b-4572-89c2-f50db03d0f00" providerId="ADAL" clId="{B60A7957-5885-4D40-B454-FF0789E3B504}" dt="2021-11-25T13:41:14.765" v="1976" actId="1036"/>
          <ac:spMkLst>
            <pc:docMk/>
            <pc:sldMk cId="3897231578" sldId="1196"/>
            <ac:spMk id="28" creationId="{576095AA-6EB3-456A-8114-EDAC88AE6A83}"/>
          </ac:spMkLst>
        </pc:spChg>
        <pc:spChg chg="mod">
          <ac:chgData name="Natalia Matys" userId="502657b3-162b-4572-89c2-f50db03d0f00" providerId="ADAL" clId="{B60A7957-5885-4D40-B454-FF0789E3B504}" dt="2021-11-25T13:41:14.765" v="1976" actId="1036"/>
          <ac:spMkLst>
            <pc:docMk/>
            <pc:sldMk cId="3897231578" sldId="1196"/>
            <ac:spMk id="29" creationId="{34A0EB69-D917-4850-BDED-652E29C08784}"/>
          </ac:spMkLst>
        </pc:spChg>
        <pc:spChg chg="mod">
          <ac:chgData name="Natalia Matys" userId="502657b3-162b-4572-89c2-f50db03d0f00" providerId="ADAL" clId="{B60A7957-5885-4D40-B454-FF0789E3B504}" dt="2021-11-25T13:41:14.765" v="1976" actId="1036"/>
          <ac:spMkLst>
            <pc:docMk/>
            <pc:sldMk cId="3897231578" sldId="1196"/>
            <ac:spMk id="30" creationId="{3D10E9ED-5DE8-446D-8550-5B3EBFB36924}"/>
          </ac:spMkLst>
        </pc:spChg>
        <pc:spChg chg="mod">
          <ac:chgData name="Natalia Matys" userId="502657b3-162b-4572-89c2-f50db03d0f00" providerId="ADAL" clId="{B60A7957-5885-4D40-B454-FF0789E3B504}" dt="2021-11-25T13:41:14.765" v="1976" actId="1036"/>
          <ac:spMkLst>
            <pc:docMk/>
            <pc:sldMk cId="3897231578" sldId="1196"/>
            <ac:spMk id="31" creationId="{8B9D2F3A-F1A0-47AF-850D-14E531D5B08E}"/>
          </ac:spMkLst>
        </pc:spChg>
        <pc:spChg chg="mod">
          <ac:chgData name="Natalia Matys" userId="502657b3-162b-4572-89c2-f50db03d0f00" providerId="ADAL" clId="{B60A7957-5885-4D40-B454-FF0789E3B504}" dt="2021-11-25T13:41:14.765" v="1976" actId="1036"/>
          <ac:spMkLst>
            <pc:docMk/>
            <pc:sldMk cId="3897231578" sldId="1196"/>
            <ac:spMk id="32" creationId="{6F7068FE-8214-4742-B715-C675E39A0FEA}"/>
          </ac:spMkLst>
        </pc:spChg>
        <pc:spChg chg="mod">
          <ac:chgData name="Natalia Matys" userId="502657b3-162b-4572-89c2-f50db03d0f00" providerId="ADAL" clId="{B60A7957-5885-4D40-B454-FF0789E3B504}" dt="2021-11-25T13:41:14.765" v="1976" actId="1036"/>
          <ac:spMkLst>
            <pc:docMk/>
            <pc:sldMk cId="3897231578" sldId="1196"/>
            <ac:spMk id="33" creationId="{CA761C7C-24A0-449D-AC58-2155F9DA9A8F}"/>
          </ac:spMkLst>
        </pc:spChg>
        <pc:spChg chg="mod">
          <ac:chgData name="Natalia Matys" userId="502657b3-162b-4572-89c2-f50db03d0f00" providerId="ADAL" clId="{B60A7957-5885-4D40-B454-FF0789E3B504}" dt="2021-11-25T13:41:14.765" v="1976" actId="1036"/>
          <ac:spMkLst>
            <pc:docMk/>
            <pc:sldMk cId="3897231578" sldId="1196"/>
            <ac:spMk id="34" creationId="{7C491D0F-7758-44C3-A5AD-C1FB94B743AA}"/>
          </ac:spMkLst>
        </pc:spChg>
        <pc:spChg chg="mod">
          <ac:chgData name="Natalia Matys" userId="502657b3-162b-4572-89c2-f50db03d0f00" providerId="ADAL" clId="{B60A7957-5885-4D40-B454-FF0789E3B504}" dt="2021-11-25T13:41:14.765" v="1976" actId="1036"/>
          <ac:spMkLst>
            <pc:docMk/>
            <pc:sldMk cId="3897231578" sldId="1196"/>
            <ac:spMk id="35" creationId="{91D8320E-2014-460D-BAAF-1F675052BDFE}"/>
          </ac:spMkLst>
        </pc:spChg>
        <pc:spChg chg="mod">
          <ac:chgData name="Natalia Matys" userId="502657b3-162b-4572-89c2-f50db03d0f00" providerId="ADAL" clId="{B60A7957-5885-4D40-B454-FF0789E3B504}" dt="2021-11-25T13:41:14.765" v="1976" actId="1036"/>
          <ac:spMkLst>
            <pc:docMk/>
            <pc:sldMk cId="3897231578" sldId="1196"/>
            <ac:spMk id="36" creationId="{F64B8F28-1FBE-4FCF-89B4-71CD40DD30C7}"/>
          </ac:spMkLst>
        </pc:spChg>
        <pc:spChg chg="mod">
          <ac:chgData name="Natalia Matys" userId="502657b3-162b-4572-89c2-f50db03d0f00" providerId="ADAL" clId="{B60A7957-5885-4D40-B454-FF0789E3B504}" dt="2021-11-25T13:41:14.765" v="1976" actId="1036"/>
          <ac:spMkLst>
            <pc:docMk/>
            <pc:sldMk cId="3897231578" sldId="1196"/>
            <ac:spMk id="38" creationId="{6EA56989-4EFD-433B-ACD2-2487F2B00148}"/>
          </ac:spMkLst>
        </pc:spChg>
        <pc:spChg chg="mod">
          <ac:chgData name="Natalia Matys" userId="502657b3-162b-4572-89c2-f50db03d0f00" providerId="ADAL" clId="{B60A7957-5885-4D40-B454-FF0789E3B504}" dt="2021-11-25T13:41:14.765" v="1976" actId="1036"/>
          <ac:spMkLst>
            <pc:docMk/>
            <pc:sldMk cId="3897231578" sldId="1196"/>
            <ac:spMk id="39" creationId="{E605DC51-D649-4276-80E8-4E834446248D}"/>
          </ac:spMkLst>
        </pc:spChg>
        <pc:spChg chg="add del mod">
          <ac:chgData name="Natalia Matys" userId="502657b3-162b-4572-89c2-f50db03d0f00" providerId="ADAL" clId="{B60A7957-5885-4D40-B454-FF0789E3B504}" dt="2021-11-25T13:36:51.493" v="1886" actId="478"/>
          <ac:spMkLst>
            <pc:docMk/>
            <pc:sldMk cId="3897231578" sldId="1196"/>
            <ac:spMk id="41" creationId="{00D04F07-AB6E-4493-B09C-C94440A77E02}"/>
          </ac:spMkLst>
        </pc:spChg>
        <pc:spChg chg="mod">
          <ac:chgData name="Natalia Matys" userId="502657b3-162b-4572-89c2-f50db03d0f00" providerId="ADAL" clId="{B60A7957-5885-4D40-B454-FF0789E3B504}" dt="2021-11-25T13:36:27.141" v="1879" actId="1076"/>
          <ac:spMkLst>
            <pc:docMk/>
            <pc:sldMk cId="3897231578" sldId="1196"/>
            <ac:spMk id="44" creationId="{5E8B5202-F283-4B0D-BDA9-18F89064C14D}"/>
          </ac:spMkLst>
        </pc:spChg>
        <pc:spChg chg="mod">
          <ac:chgData name="Natalia Matys" userId="502657b3-162b-4572-89c2-f50db03d0f00" providerId="ADAL" clId="{B60A7957-5885-4D40-B454-FF0789E3B504}" dt="2021-11-25T13:36:27.141" v="1879" actId="1076"/>
          <ac:spMkLst>
            <pc:docMk/>
            <pc:sldMk cId="3897231578" sldId="1196"/>
            <ac:spMk id="46" creationId="{6CC00D59-EDE7-4A8B-A0B0-6B9945CAEF88}"/>
          </ac:spMkLst>
        </pc:spChg>
        <pc:spChg chg="mod">
          <ac:chgData name="Natalia Matys" userId="502657b3-162b-4572-89c2-f50db03d0f00" providerId="ADAL" clId="{B60A7957-5885-4D40-B454-FF0789E3B504}" dt="2021-11-25T13:36:27.141" v="1879" actId="1076"/>
          <ac:spMkLst>
            <pc:docMk/>
            <pc:sldMk cId="3897231578" sldId="1196"/>
            <ac:spMk id="47" creationId="{C59410E0-8877-453C-8AB4-75E1635B66B8}"/>
          </ac:spMkLst>
        </pc:spChg>
        <pc:spChg chg="mod">
          <ac:chgData name="Natalia Matys" userId="502657b3-162b-4572-89c2-f50db03d0f00" providerId="ADAL" clId="{B60A7957-5885-4D40-B454-FF0789E3B504}" dt="2021-11-25T13:36:27.141" v="1879" actId="1076"/>
          <ac:spMkLst>
            <pc:docMk/>
            <pc:sldMk cId="3897231578" sldId="1196"/>
            <ac:spMk id="48" creationId="{7445BF70-EBF3-489C-9F8F-7D424849D591}"/>
          </ac:spMkLst>
        </pc:spChg>
        <pc:spChg chg="mod">
          <ac:chgData name="Natalia Matys" userId="502657b3-162b-4572-89c2-f50db03d0f00" providerId="ADAL" clId="{B60A7957-5885-4D40-B454-FF0789E3B504}" dt="2021-11-25T13:41:14.765" v="1976" actId="1036"/>
          <ac:spMkLst>
            <pc:docMk/>
            <pc:sldMk cId="3897231578" sldId="1196"/>
            <ac:spMk id="52" creationId="{B71553BB-0DE4-43DD-B6A1-7D786D8CC1C2}"/>
          </ac:spMkLst>
        </pc:spChg>
        <pc:spChg chg="mod">
          <ac:chgData name="Natalia Matys" userId="502657b3-162b-4572-89c2-f50db03d0f00" providerId="ADAL" clId="{B60A7957-5885-4D40-B454-FF0789E3B504}" dt="2021-11-25T13:41:14.765" v="1976" actId="1036"/>
          <ac:spMkLst>
            <pc:docMk/>
            <pc:sldMk cId="3897231578" sldId="1196"/>
            <ac:spMk id="53" creationId="{5496624A-ED70-4EAE-9664-56C4B2579D63}"/>
          </ac:spMkLst>
        </pc:spChg>
        <pc:spChg chg="mod">
          <ac:chgData name="Natalia Matys" userId="502657b3-162b-4572-89c2-f50db03d0f00" providerId="ADAL" clId="{B60A7957-5885-4D40-B454-FF0789E3B504}" dt="2021-11-25T13:41:14.765" v="1976" actId="1036"/>
          <ac:spMkLst>
            <pc:docMk/>
            <pc:sldMk cId="3897231578" sldId="1196"/>
            <ac:spMk id="54" creationId="{397428CD-7927-43C9-AAE0-2F03EAFF5D86}"/>
          </ac:spMkLst>
        </pc:spChg>
        <pc:spChg chg="mod">
          <ac:chgData name="Natalia Matys" userId="502657b3-162b-4572-89c2-f50db03d0f00" providerId="ADAL" clId="{B60A7957-5885-4D40-B454-FF0789E3B504}" dt="2021-11-25T13:41:14.765" v="1976" actId="1036"/>
          <ac:spMkLst>
            <pc:docMk/>
            <pc:sldMk cId="3897231578" sldId="1196"/>
            <ac:spMk id="55" creationId="{3EE98FA5-15FF-4446-AC0D-39B6AAB23BD8}"/>
          </ac:spMkLst>
        </pc:spChg>
        <pc:spChg chg="mod">
          <ac:chgData name="Natalia Matys" userId="502657b3-162b-4572-89c2-f50db03d0f00" providerId="ADAL" clId="{B60A7957-5885-4D40-B454-FF0789E3B504}" dt="2021-11-25T13:41:14.765" v="1976" actId="1036"/>
          <ac:spMkLst>
            <pc:docMk/>
            <pc:sldMk cId="3897231578" sldId="1196"/>
            <ac:spMk id="56" creationId="{4AA09466-89F4-44B4-ADFE-B17F08688346}"/>
          </ac:spMkLst>
        </pc:spChg>
        <pc:spChg chg="mod">
          <ac:chgData name="Natalia Matys" userId="502657b3-162b-4572-89c2-f50db03d0f00" providerId="ADAL" clId="{B60A7957-5885-4D40-B454-FF0789E3B504}" dt="2021-11-25T13:41:14.765" v="1976" actId="1036"/>
          <ac:spMkLst>
            <pc:docMk/>
            <pc:sldMk cId="3897231578" sldId="1196"/>
            <ac:spMk id="57" creationId="{C233BE96-8D2D-4CD3-ACDA-D7F016B354E6}"/>
          </ac:spMkLst>
        </pc:spChg>
        <pc:spChg chg="add mod">
          <ac:chgData name="Natalia Matys" userId="502657b3-162b-4572-89c2-f50db03d0f00" providerId="ADAL" clId="{B60A7957-5885-4D40-B454-FF0789E3B504}" dt="2021-11-25T13:41:03.272" v="1940"/>
          <ac:spMkLst>
            <pc:docMk/>
            <pc:sldMk cId="3897231578" sldId="1196"/>
            <ac:spMk id="62" creationId="{308F87FA-FC9E-41D6-94A3-FD19C10C0C38}"/>
          </ac:spMkLst>
        </pc:spChg>
        <pc:spChg chg="mod">
          <ac:chgData name="Natalia Matys" userId="502657b3-162b-4572-89c2-f50db03d0f00" providerId="ADAL" clId="{B60A7957-5885-4D40-B454-FF0789E3B504}" dt="2021-11-25T13:41:09.885" v="1956" actId="1035"/>
          <ac:spMkLst>
            <pc:docMk/>
            <pc:sldMk cId="3897231578" sldId="1196"/>
            <ac:spMk id="235" creationId="{0A1CAE7A-5FE0-4D93-B4E8-D345A1228E1F}"/>
          </ac:spMkLst>
        </pc:spChg>
        <pc:spChg chg="del">
          <ac:chgData name="Natalia Matys" userId="502657b3-162b-4572-89c2-f50db03d0f00" providerId="ADAL" clId="{B60A7957-5885-4D40-B454-FF0789E3B504}" dt="2021-11-25T13:41:02.853" v="1939" actId="478"/>
          <ac:spMkLst>
            <pc:docMk/>
            <pc:sldMk cId="3897231578" sldId="1196"/>
            <ac:spMk id="237" creationId="{AB269171-7DAE-4D0A-9B31-BB13CD3C88B2}"/>
          </ac:spMkLst>
        </pc:spChg>
        <pc:grpChg chg="add mod">
          <ac:chgData name="Natalia Matys" userId="502657b3-162b-4572-89c2-f50db03d0f00" providerId="ADAL" clId="{B60A7957-5885-4D40-B454-FF0789E3B504}" dt="2021-11-25T13:41:14.765" v="1976" actId="1036"/>
          <ac:grpSpMkLst>
            <pc:docMk/>
            <pc:sldMk cId="3897231578" sldId="1196"/>
            <ac:grpSpMk id="11" creationId="{5BE55A9C-93D7-4224-BACF-89B521723A8E}"/>
          </ac:grpSpMkLst>
        </pc:grpChg>
        <pc:grpChg chg="add mod">
          <ac:chgData name="Natalia Matys" userId="502657b3-162b-4572-89c2-f50db03d0f00" providerId="ADAL" clId="{B60A7957-5885-4D40-B454-FF0789E3B504}" dt="2021-11-25T13:41:14.765" v="1976" actId="1036"/>
          <ac:grpSpMkLst>
            <pc:docMk/>
            <pc:sldMk cId="3897231578" sldId="1196"/>
            <ac:grpSpMk id="18" creationId="{376F4D04-EB16-4F61-8BF6-0DEF725EF855}"/>
          </ac:grpSpMkLst>
        </pc:grpChg>
        <pc:grpChg chg="mod">
          <ac:chgData name="Natalia Matys" userId="502657b3-162b-4572-89c2-f50db03d0f00" providerId="ADAL" clId="{B60A7957-5885-4D40-B454-FF0789E3B504}" dt="2021-11-25T13:41:14.765" v="1976" actId="1036"/>
          <ac:grpSpMkLst>
            <pc:docMk/>
            <pc:sldMk cId="3897231578" sldId="1196"/>
            <ac:grpSpMk id="19" creationId="{C8C77D98-80B2-441A-935A-8C0B2160D6AA}"/>
          </ac:grpSpMkLst>
        </pc:grpChg>
        <pc:grpChg chg="mod">
          <ac:chgData name="Natalia Matys" userId="502657b3-162b-4572-89c2-f50db03d0f00" providerId="ADAL" clId="{B60A7957-5885-4D40-B454-FF0789E3B504}" dt="2021-11-25T13:41:14.765" v="1976" actId="1036"/>
          <ac:grpSpMkLst>
            <pc:docMk/>
            <pc:sldMk cId="3897231578" sldId="1196"/>
            <ac:grpSpMk id="21" creationId="{4096A227-0D50-4E1D-8D2E-EDAE6DEAFED0}"/>
          </ac:grpSpMkLst>
        </pc:grpChg>
        <pc:grpChg chg="add mod">
          <ac:chgData name="Natalia Matys" userId="502657b3-162b-4572-89c2-f50db03d0f00" providerId="ADAL" clId="{B60A7957-5885-4D40-B454-FF0789E3B504}" dt="2021-11-25T13:41:14.765" v="1976" actId="1036"/>
          <ac:grpSpMkLst>
            <pc:docMk/>
            <pc:sldMk cId="3897231578" sldId="1196"/>
            <ac:grpSpMk id="37" creationId="{14E70953-424C-4623-B59F-30D8883252C0}"/>
          </ac:grpSpMkLst>
        </pc:grpChg>
        <pc:grpChg chg="add del mod">
          <ac:chgData name="Natalia Matys" userId="502657b3-162b-4572-89c2-f50db03d0f00" providerId="ADAL" clId="{B60A7957-5885-4D40-B454-FF0789E3B504}" dt="2021-11-25T13:36:29.400" v="1880" actId="478"/>
          <ac:grpSpMkLst>
            <pc:docMk/>
            <pc:sldMk cId="3897231578" sldId="1196"/>
            <ac:grpSpMk id="43" creationId="{459D1678-A662-412A-90AE-5DAFCA5D1281}"/>
          </ac:grpSpMkLst>
        </pc:grpChg>
        <pc:grpChg chg="add mod">
          <ac:chgData name="Natalia Matys" userId="502657b3-162b-4572-89c2-f50db03d0f00" providerId="ADAL" clId="{B60A7957-5885-4D40-B454-FF0789E3B504}" dt="2021-11-25T13:41:14.765" v="1976" actId="1036"/>
          <ac:grpSpMkLst>
            <pc:docMk/>
            <pc:sldMk cId="3897231578" sldId="1196"/>
            <ac:grpSpMk id="51" creationId="{A398C53C-E2D6-4A26-A6C1-8F16B73992EC}"/>
          </ac:grpSpMkLst>
        </pc:grpChg>
        <pc:graphicFrameChg chg="mod">
          <ac:chgData name="Natalia Matys" userId="502657b3-162b-4572-89c2-f50db03d0f00" providerId="ADAL" clId="{B60A7957-5885-4D40-B454-FF0789E3B504}" dt="2021-11-25T13:36:27.141" v="1879" actId="1076"/>
          <ac:graphicFrameMkLst>
            <pc:docMk/>
            <pc:sldMk cId="3897231578" sldId="1196"/>
            <ac:graphicFrameMk id="45" creationId="{7A754785-FE56-4022-B6C5-3D27726730D8}"/>
          </ac:graphicFrameMkLst>
        </pc:graphicFrameChg>
        <pc:graphicFrameChg chg="del">
          <ac:chgData name="Natalia Matys" userId="502657b3-162b-4572-89c2-f50db03d0f00" providerId="ADAL" clId="{B60A7957-5885-4D40-B454-FF0789E3B504}" dt="2021-11-25T12:59:24.948" v="1711" actId="478"/>
          <ac:graphicFrameMkLst>
            <pc:docMk/>
            <pc:sldMk cId="3897231578" sldId="1196"/>
            <ac:graphicFrameMk id="234" creationId="{785E1267-F3CA-4BEE-A45D-1D7A8709AFBD}"/>
          </ac:graphicFrameMkLst>
        </pc:graphicFrameChg>
        <pc:graphicFrameChg chg="mod modGraphic">
          <ac:chgData name="Natalia Matys" userId="502657b3-162b-4572-89c2-f50db03d0f00" providerId="ADAL" clId="{B60A7957-5885-4D40-B454-FF0789E3B504}" dt="2021-11-25T14:57:27.050" v="2239" actId="14734"/>
          <ac:graphicFrameMkLst>
            <pc:docMk/>
            <pc:sldMk cId="3897231578" sldId="1196"/>
            <ac:graphicFrameMk id="236" creationId="{25A91E46-05E2-4B41-9398-2355CB1C7514}"/>
          </ac:graphicFrameMkLst>
        </pc:graphicFrameChg>
        <pc:picChg chg="add mod">
          <ac:chgData name="Natalia Matys" userId="502657b3-162b-4572-89c2-f50db03d0f00" providerId="ADAL" clId="{B60A7957-5885-4D40-B454-FF0789E3B504}" dt="2021-11-25T13:41:14.765" v="1976" actId="1036"/>
          <ac:picMkLst>
            <pc:docMk/>
            <pc:sldMk cId="3897231578" sldId="1196"/>
            <ac:picMk id="10" creationId="{C07461D5-0094-46D2-A37F-C1B8E4AAF020}"/>
          </ac:picMkLst>
        </pc:picChg>
        <pc:picChg chg="add mod">
          <ac:chgData name="Natalia Matys" userId="502657b3-162b-4572-89c2-f50db03d0f00" providerId="ADAL" clId="{B60A7957-5885-4D40-B454-FF0789E3B504}" dt="2021-11-25T13:41:14.765" v="1976" actId="1036"/>
          <ac:picMkLst>
            <pc:docMk/>
            <pc:sldMk cId="3897231578" sldId="1196"/>
            <ac:picMk id="17" creationId="{E8E5840E-4774-4B4A-A214-20D3F37A9161}"/>
          </ac:picMkLst>
        </pc:picChg>
        <pc:picChg chg="add mod">
          <ac:chgData name="Natalia Matys" userId="502657b3-162b-4572-89c2-f50db03d0f00" providerId="ADAL" clId="{B60A7957-5885-4D40-B454-FF0789E3B504}" dt="2021-11-25T13:41:14.765" v="1976" actId="1036"/>
          <ac:picMkLst>
            <pc:docMk/>
            <pc:sldMk cId="3897231578" sldId="1196"/>
            <ac:picMk id="40" creationId="{5CF8428E-98FC-4762-BCE6-42033111A352}"/>
          </ac:picMkLst>
        </pc:picChg>
        <pc:picChg chg="add mod">
          <ac:chgData name="Natalia Matys" userId="502657b3-162b-4572-89c2-f50db03d0f00" providerId="ADAL" clId="{B60A7957-5885-4D40-B454-FF0789E3B504}" dt="2021-11-25T13:41:14.765" v="1976" actId="1036"/>
          <ac:picMkLst>
            <pc:docMk/>
            <pc:sldMk cId="3897231578" sldId="1196"/>
            <ac:picMk id="42" creationId="{690FCB44-75CF-4A90-9CE0-9432031E6B97}"/>
          </ac:picMkLst>
        </pc:picChg>
        <pc:picChg chg="add mod">
          <ac:chgData name="Natalia Matys" userId="502657b3-162b-4572-89c2-f50db03d0f00" providerId="ADAL" clId="{B60A7957-5885-4D40-B454-FF0789E3B504}" dt="2021-11-25T13:41:14.765" v="1976" actId="1036"/>
          <ac:picMkLst>
            <pc:docMk/>
            <pc:sldMk cId="3897231578" sldId="1196"/>
            <ac:picMk id="49" creationId="{EC04FD81-CA82-423E-A154-A62213CB7C0A}"/>
          </ac:picMkLst>
        </pc:picChg>
        <pc:picChg chg="add mod">
          <ac:chgData name="Natalia Matys" userId="502657b3-162b-4572-89c2-f50db03d0f00" providerId="ADAL" clId="{B60A7957-5885-4D40-B454-FF0789E3B504}" dt="2021-11-25T13:41:14.765" v="1976" actId="1036"/>
          <ac:picMkLst>
            <pc:docMk/>
            <pc:sldMk cId="3897231578" sldId="1196"/>
            <ac:picMk id="50" creationId="{85CAB5CE-D763-4633-BB6E-21D07906D02F}"/>
          </ac:picMkLst>
        </pc:picChg>
        <pc:picChg chg="add mod">
          <ac:chgData name="Natalia Matys" userId="502657b3-162b-4572-89c2-f50db03d0f00" providerId="ADAL" clId="{B60A7957-5885-4D40-B454-FF0789E3B504}" dt="2021-11-25T13:41:14.765" v="1976" actId="1036"/>
          <ac:picMkLst>
            <pc:docMk/>
            <pc:sldMk cId="3897231578" sldId="1196"/>
            <ac:picMk id="58" creationId="{827729DB-0A81-423C-B801-A57ACDEE54D0}"/>
          </ac:picMkLst>
        </pc:picChg>
        <pc:picChg chg="add mod">
          <ac:chgData name="Natalia Matys" userId="502657b3-162b-4572-89c2-f50db03d0f00" providerId="ADAL" clId="{B60A7957-5885-4D40-B454-FF0789E3B504}" dt="2021-11-25T13:41:14.765" v="1976" actId="1036"/>
          <ac:picMkLst>
            <pc:docMk/>
            <pc:sldMk cId="3897231578" sldId="1196"/>
            <ac:picMk id="59" creationId="{BFAD5821-BEC7-40C0-99A7-1ADDAEED4458}"/>
          </ac:picMkLst>
        </pc:picChg>
        <pc:picChg chg="add mod">
          <ac:chgData name="Natalia Matys" userId="502657b3-162b-4572-89c2-f50db03d0f00" providerId="ADAL" clId="{B60A7957-5885-4D40-B454-FF0789E3B504}" dt="2021-11-25T13:41:14.765" v="1976" actId="1036"/>
          <ac:picMkLst>
            <pc:docMk/>
            <pc:sldMk cId="3897231578" sldId="1196"/>
            <ac:picMk id="60" creationId="{111A7214-FA88-4B60-A338-721D177FC132}"/>
          </ac:picMkLst>
        </pc:picChg>
        <pc:picChg chg="add mod">
          <ac:chgData name="Natalia Matys" userId="502657b3-162b-4572-89c2-f50db03d0f00" providerId="ADAL" clId="{B60A7957-5885-4D40-B454-FF0789E3B504}" dt="2021-11-25T13:41:14.765" v="1976" actId="1036"/>
          <ac:picMkLst>
            <pc:docMk/>
            <pc:sldMk cId="3897231578" sldId="1196"/>
            <ac:picMk id="61" creationId="{403D27AB-70C8-4E2A-964B-24E05D27564F}"/>
          </ac:picMkLst>
        </pc:picChg>
        <pc:picChg chg="add mod">
          <ac:chgData name="Natalia Matys" userId="502657b3-162b-4572-89c2-f50db03d0f00" providerId="ADAL" clId="{B60A7957-5885-4D40-B454-FF0789E3B504}" dt="2021-11-25T14:02:43.035" v="2041" actId="207"/>
          <ac:picMkLst>
            <pc:docMk/>
            <pc:sldMk cId="3897231578" sldId="1196"/>
            <ac:picMk id="64" creationId="{B3B4BAB8-A3E4-4369-B4BC-00CF0CC67054}"/>
          </ac:picMkLst>
        </pc:picChg>
      </pc:sldChg>
      <pc:sldChg chg="add del">
        <pc:chgData name="Natalia Matys" userId="502657b3-162b-4572-89c2-f50db03d0f00" providerId="ADAL" clId="{B60A7957-5885-4D40-B454-FF0789E3B504}" dt="2021-11-25T14:19:31.303" v="2140"/>
        <pc:sldMkLst>
          <pc:docMk/>
          <pc:sldMk cId="72920909" sldId="1197"/>
        </pc:sldMkLst>
      </pc:sldChg>
      <pc:sldChg chg="addSp delSp modSp add mod modNotesTx">
        <pc:chgData name="Natalia Matys" userId="502657b3-162b-4572-89c2-f50db03d0f00" providerId="ADAL" clId="{B60A7957-5885-4D40-B454-FF0789E3B504}" dt="2021-11-25T14:55:26.416" v="2208" actId="207"/>
        <pc:sldMkLst>
          <pc:docMk/>
          <pc:sldMk cId="112230608" sldId="1197"/>
        </pc:sldMkLst>
        <pc:spChg chg="mod topLvl">
          <ac:chgData name="Natalia Matys" userId="502657b3-162b-4572-89c2-f50db03d0f00" providerId="ADAL" clId="{B60A7957-5885-4D40-B454-FF0789E3B504}" dt="2021-11-25T14:54:17.855" v="2198" actId="207"/>
          <ac:spMkLst>
            <pc:docMk/>
            <pc:sldMk cId="112230608" sldId="1197"/>
            <ac:spMk id="55" creationId="{BE9E4F25-1415-416C-99C6-465E6986511D}"/>
          </ac:spMkLst>
        </pc:spChg>
        <pc:spChg chg="del">
          <ac:chgData name="Natalia Matys" userId="502657b3-162b-4572-89c2-f50db03d0f00" providerId="ADAL" clId="{B60A7957-5885-4D40-B454-FF0789E3B504}" dt="2021-11-25T14:48:03.291" v="2144" actId="478"/>
          <ac:spMkLst>
            <pc:docMk/>
            <pc:sldMk cId="112230608" sldId="1197"/>
            <ac:spMk id="56" creationId="{30551DF0-43A2-4604-AC44-6B6B367A6333}"/>
          </ac:spMkLst>
        </pc:spChg>
        <pc:spChg chg="del">
          <ac:chgData name="Natalia Matys" userId="502657b3-162b-4572-89c2-f50db03d0f00" providerId="ADAL" clId="{B60A7957-5885-4D40-B454-FF0789E3B504}" dt="2021-11-25T14:48:03.291" v="2144" actId="478"/>
          <ac:spMkLst>
            <pc:docMk/>
            <pc:sldMk cId="112230608" sldId="1197"/>
            <ac:spMk id="57" creationId="{0283F1CE-9B2B-4162-9DCC-1CBA05D28530}"/>
          </ac:spMkLst>
        </pc:spChg>
        <pc:spChg chg="del">
          <ac:chgData name="Natalia Matys" userId="502657b3-162b-4572-89c2-f50db03d0f00" providerId="ADAL" clId="{B60A7957-5885-4D40-B454-FF0789E3B504}" dt="2021-11-25T14:48:03.291" v="2144" actId="478"/>
          <ac:spMkLst>
            <pc:docMk/>
            <pc:sldMk cId="112230608" sldId="1197"/>
            <ac:spMk id="58" creationId="{8CEFEF01-6BB2-4080-A48B-0D748D1DC87D}"/>
          </ac:spMkLst>
        </pc:spChg>
        <pc:spChg chg="del">
          <ac:chgData name="Natalia Matys" userId="502657b3-162b-4572-89c2-f50db03d0f00" providerId="ADAL" clId="{B60A7957-5885-4D40-B454-FF0789E3B504}" dt="2021-11-25T14:48:03.291" v="2144" actId="478"/>
          <ac:spMkLst>
            <pc:docMk/>
            <pc:sldMk cId="112230608" sldId="1197"/>
            <ac:spMk id="59" creationId="{2CD5E4D2-4790-42C7-B12A-862D0F37B889}"/>
          </ac:spMkLst>
        </pc:spChg>
        <pc:spChg chg="del">
          <ac:chgData name="Natalia Matys" userId="502657b3-162b-4572-89c2-f50db03d0f00" providerId="ADAL" clId="{B60A7957-5885-4D40-B454-FF0789E3B504}" dt="2021-11-25T14:48:03.291" v="2144" actId="478"/>
          <ac:spMkLst>
            <pc:docMk/>
            <pc:sldMk cId="112230608" sldId="1197"/>
            <ac:spMk id="60" creationId="{0084EAE8-E8F3-423E-8B1C-4ACF21EDACCB}"/>
          </ac:spMkLst>
        </pc:spChg>
        <pc:spChg chg="del">
          <ac:chgData name="Natalia Matys" userId="502657b3-162b-4572-89c2-f50db03d0f00" providerId="ADAL" clId="{B60A7957-5885-4D40-B454-FF0789E3B504}" dt="2021-11-25T14:48:03.291" v="2144" actId="478"/>
          <ac:spMkLst>
            <pc:docMk/>
            <pc:sldMk cId="112230608" sldId="1197"/>
            <ac:spMk id="61" creationId="{F0104AAB-0E19-47A2-AFB5-481B3891068B}"/>
          </ac:spMkLst>
        </pc:spChg>
        <pc:spChg chg="del">
          <ac:chgData name="Natalia Matys" userId="502657b3-162b-4572-89c2-f50db03d0f00" providerId="ADAL" clId="{B60A7957-5885-4D40-B454-FF0789E3B504}" dt="2021-11-25T14:48:03.291" v="2144" actId="478"/>
          <ac:spMkLst>
            <pc:docMk/>
            <pc:sldMk cId="112230608" sldId="1197"/>
            <ac:spMk id="62" creationId="{541AD1DC-ECD8-4A0C-B1C8-AFF33A4C61ED}"/>
          </ac:spMkLst>
        </pc:spChg>
        <pc:spChg chg="del">
          <ac:chgData name="Natalia Matys" userId="502657b3-162b-4572-89c2-f50db03d0f00" providerId="ADAL" clId="{B60A7957-5885-4D40-B454-FF0789E3B504}" dt="2021-11-25T14:48:03.291" v="2144" actId="478"/>
          <ac:spMkLst>
            <pc:docMk/>
            <pc:sldMk cId="112230608" sldId="1197"/>
            <ac:spMk id="63" creationId="{8732E22B-31F6-4EDE-AF07-C7A1DA4E248B}"/>
          </ac:spMkLst>
        </pc:spChg>
        <pc:spChg chg="del">
          <ac:chgData name="Natalia Matys" userId="502657b3-162b-4572-89c2-f50db03d0f00" providerId="ADAL" clId="{B60A7957-5885-4D40-B454-FF0789E3B504}" dt="2021-11-25T14:48:03.291" v="2144" actId="478"/>
          <ac:spMkLst>
            <pc:docMk/>
            <pc:sldMk cId="112230608" sldId="1197"/>
            <ac:spMk id="64" creationId="{787021E6-4A06-443C-8129-D3FC4E04A3EF}"/>
          </ac:spMkLst>
        </pc:spChg>
        <pc:spChg chg="del">
          <ac:chgData name="Natalia Matys" userId="502657b3-162b-4572-89c2-f50db03d0f00" providerId="ADAL" clId="{B60A7957-5885-4D40-B454-FF0789E3B504}" dt="2021-11-25T14:48:03.291" v="2144" actId="478"/>
          <ac:spMkLst>
            <pc:docMk/>
            <pc:sldMk cId="112230608" sldId="1197"/>
            <ac:spMk id="65" creationId="{EF5B9CAF-7354-4A39-B0E3-385B1FD666F4}"/>
          </ac:spMkLst>
        </pc:spChg>
        <pc:spChg chg="mod topLvl">
          <ac:chgData name="Natalia Matys" userId="502657b3-162b-4572-89c2-f50db03d0f00" providerId="ADAL" clId="{B60A7957-5885-4D40-B454-FF0789E3B504}" dt="2021-11-25T14:54:13.112" v="2197" actId="165"/>
          <ac:spMkLst>
            <pc:docMk/>
            <pc:sldMk cId="112230608" sldId="1197"/>
            <ac:spMk id="67" creationId="{0F3D7675-486B-40BD-9EFE-F40EF17EC20F}"/>
          </ac:spMkLst>
        </pc:spChg>
        <pc:spChg chg="del">
          <ac:chgData name="Natalia Matys" userId="502657b3-162b-4572-89c2-f50db03d0f00" providerId="ADAL" clId="{B60A7957-5885-4D40-B454-FF0789E3B504}" dt="2021-11-25T14:48:03.291" v="2144" actId="478"/>
          <ac:spMkLst>
            <pc:docMk/>
            <pc:sldMk cId="112230608" sldId="1197"/>
            <ac:spMk id="68" creationId="{9CF3E63E-67E0-4BA6-85A3-F3403EE268B4}"/>
          </ac:spMkLst>
        </pc:spChg>
        <pc:spChg chg="add mod">
          <ac:chgData name="Natalia Matys" userId="502657b3-162b-4572-89c2-f50db03d0f00" providerId="ADAL" clId="{B60A7957-5885-4D40-B454-FF0789E3B504}" dt="2021-11-25T14:48:04.131" v="2145"/>
          <ac:spMkLst>
            <pc:docMk/>
            <pc:sldMk cId="112230608" sldId="1197"/>
            <ac:spMk id="78" creationId="{F2428991-9C2C-47F0-B768-0469F04942EB}"/>
          </ac:spMkLst>
        </pc:spChg>
        <pc:spChg chg="add mod">
          <ac:chgData name="Natalia Matys" userId="502657b3-162b-4572-89c2-f50db03d0f00" providerId="ADAL" clId="{B60A7957-5885-4D40-B454-FF0789E3B504}" dt="2021-11-25T14:48:04.131" v="2145"/>
          <ac:spMkLst>
            <pc:docMk/>
            <pc:sldMk cId="112230608" sldId="1197"/>
            <ac:spMk id="79" creationId="{8064C46C-E57E-47BA-82F7-E6EB885E98B9}"/>
          </ac:spMkLst>
        </pc:spChg>
        <pc:spChg chg="add mod">
          <ac:chgData name="Natalia Matys" userId="502657b3-162b-4572-89c2-f50db03d0f00" providerId="ADAL" clId="{B60A7957-5885-4D40-B454-FF0789E3B504}" dt="2021-11-25T14:48:04.131" v="2145"/>
          <ac:spMkLst>
            <pc:docMk/>
            <pc:sldMk cId="112230608" sldId="1197"/>
            <ac:spMk id="80" creationId="{75DF839B-B28F-4FD3-901C-6363723CB31A}"/>
          </ac:spMkLst>
        </pc:spChg>
        <pc:spChg chg="add mod">
          <ac:chgData name="Natalia Matys" userId="502657b3-162b-4572-89c2-f50db03d0f00" providerId="ADAL" clId="{B60A7957-5885-4D40-B454-FF0789E3B504}" dt="2021-11-25T14:48:04.131" v="2145"/>
          <ac:spMkLst>
            <pc:docMk/>
            <pc:sldMk cId="112230608" sldId="1197"/>
            <ac:spMk id="81" creationId="{F94E5E01-C686-44BB-BB1E-3DF9A9BAB0D7}"/>
          </ac:spMkLst>
        </pc:spChg>
        <pc:spChg chg="add mod">
          <ac:chgData name="Natalia Matys" userId="502657b3-162b-4572-89c2-f50db03d0f00" providerId="ADAL" clId="{B60A7957-5885-4D40-B454-FF0789E3B504}" dt="2021-11-25T14:48:04.131" v="2145"/>
          <ac:spMkLst>
            <pc:docMk/>
            <pc:sldMk cId="112230608" sldId="1197"/>
            <ac:spMk id="82" creationId="{0D65545A-BE64-4423-9C8B-CD6E3E175B69}"/>
          </ac:spMkLst>
        </pc:spChg>
        <pc:spChg chg="add mod">
          <ac:chgData name="Natalia Matys" userId="502657b3-162b-4572-89c2-f50db03d0f00" providerId="ADAL" clId="{B60A7957-5885-4D40-B454-FF0789E3B504}" dt="2021-11-25T14:48:04.131" v="2145"/>
          <ac:spMkLst>
            <pc:docMk/>
            <pc:sldMk cId="112230608" sldId="1197"/>
            <ac:spMk id="83" creationId="{53243F8A-1E1D-44BB-8C50-7F2A02EAD2CD}"/>
          </ac:spMkLst>
        </pc:spChg>
        <pc:spChg chg="add mod">
          <ac:chgData name="Natalia Matys" userId="502657b3-162b-4572-89c2-f50db03d0f00" providerId="ADAL" clId="{B60A7957-5885-4D40-B454-FF0789E3B504}" dt="2021-11-25T14:48:04.131" v="2145"/>
          <ac:spMkLst>
            <pc:docMk/>
            <pc:sldMk cId="112230608" sldId="1197"/>
            <ac:spMk id="84" creationId="{63214474-31B8-4AB7-BF1B-12B0EF040D8F}"/>
          </ac:spMkLst>
        </pc:spChg>
        <pc:spChg chg="add mod">
          <ac:chgData name="Natalia Matys" userId="502657b3-162b-4572-89c2-f50db03d0f00" providerId="ADAL" clId="{B60A7957-5885-4D40-B454-FF0789E3B504}" dt="2021-11-25T14:48:04.131" v="2145"/>
          <ac:spMkLst>
            <pc:docMk/>
            <pc:sldMk cId="112230608" sldId="1197"/>
            <ac:spMk id="85" creationId="{0C8DE63E-3E63-4FBB-99E3-EF6E467C355A}"/>
          </ac:spMkLst>
        </pc:spChg>
        <pc:spChg chg="add mod">
          <ac:chgData name="Natalia Matys" userId="502657b3-162b-4572-89c2-f50db03d0f00" providerId="ADAL" clId="{B60A7957-5885-4D40-B454-FF0789E3B504}" dt="2021-11-25T14:48:04.131" v="2145"/>
          <ac:spMkLst>
            <pc:docMk/>
            <pc:sldMk cId="112230608" sldId="1197"/>
            <ac:spMk id="86" creationId="{46B4C79A-FAF2-4F61-9AFF-CA56E9D38536}"/>
          </ac:spMkLst>
        </pc:spChg>
        <pc:spChg chg="add mod">
          <ac:chgData name="Natalia Matys" userId="502657b3-162b-4572-89c2-f50db03d0f00" providerId="ADAL" clId="{B60A7957-5885-4D40-B454-FF0789E3B504}" dt="2021-11-25T14:48:04.131" v="2145"/>
          <ac:spMkLst>
            <pc:docMk/>
            <pc:sldMk cId="112230608" sldId="1197"/>
            <ac:spMk id="87" creationId="{DAA838E6-29E9-4EE6-89BD-E4EF3163BD14}"/>
          </ac:spMkLst>
        </pc:spChg>
        <pc:spChg chg="add mod">
          <ac:chgData name="Natalia Matys" userId="502657b3-162b-4572-89c2-f50db03d0f00" providerId="ADAL" clId="{B60A7957-5885-4D40-B454-FF0789E3B504}" dt="2021-11-25T14:48:04.131" v="2145"/>
          <ac:spMkLst>
            <pc:docMk/>
            <pc:sldMk cId="112230608" sldId="1197"/>
            <ac:spMk id="88" creationId="{0404D07B-02DF-432F-BE86-2963D519BC14}"/>
          </ac:spMkLst>
        </pc:spChg>
        <pc:spChg chg="mod">
          <ac:chgData name="Natalia Matys" userId="502657b3-162b-4572-89c2-f50db03d0f00" providerId="ADAL" clId="{B60A7957-5885-4D40-B454-FF0789E3B504}" dt="2021-11-25T14:48:17.309" v="2146"/>
          <ac:spMkLst>
            <pc:docMk/>
            <pc:sldMk cId="112230608" sldId="1197"/>
            <ac:spMk id="91" creationId="{8981B013-1474-45D1-9E47-F0D5FACA8EEB}"/>
          </ac:spMkLst>
        </pc:spChg>
        <pc:spChg chg="mod">
          <ac:chgData name="Natalia Matys" userId="502657b3-162b-4572-89c2-f50db03d0f00" providerId="ADAL" clId="{B60A7957-5885-4D40-B454-FF0789E3B504}" dt="2021-11-25T14:48:17.309" v="2146"/>
          <ac:spMkLst>
            <pc:docMk/>
            <pc:sldMk cId="112230608" sldId="1197"/>
            <ac:spMk id="92" creationId="{9F02D101-7863-479F-A27E-98F01F3D3E94}"/>
          </ac:spMkLst>
        </pc:spChg>
        <pc:grpChg chg="del">
          <ac:chgData name="Natalia Matys" userId="502657b3-162b-4572-89c2-f50db03d0f00" providerId="ADAL" clId="{B60A7957-5885-4D40-B454-FF0789E3B504}" dt="2021-11-25T14:54:13.112" v="2197" actId="165"/>
          <ac:grpSpMkLst>
            <pc:docMk/>
            <pc:sldMk cId="112230608" sldId="1197"/>
            <ac:grpSpMk id="14" creationId="{AAFDDBB5-989C-41A4-B572-AA693CA650C7}"/>
          </ac:grpSpMkLst>
        </pc:grpChg>
        <pc:grpChg chg="add del mod">
          <ac:chgData name="Natalia Matys" userId="502657b3-162b-4572-89c2-f50db03d0f00" providerId="ADAL" clId="{B60A7957-5885-4D40-B454-FF0789E3B504}" dt="2021-11-25T14:54:20.963" v="2199" actId="478"/>
          <ac:grpSpMkLst>
            <pc:docMk/>
            <pc:sldMk cId="112230608" sldId="1197"/>
            <ac:grpSpMk id="89" creationId="{ACFA6817-98C6-451F-88B9-46995E8A5A77}"/>
          </ac:grpSpMkLst>
        </pc:grpChg>
        <pc:graphicFrameChg chg="mod">
          <ac:chgData name="Natalia Matys" userId="502657b3-162b-4572-89c2-f50db03d0f00" providerId="ADAL" clId="{B60A7957-5885-4D40-B454-FF0789E3B504}" dt="2021-11-25T14:55:26.416" v="2208" actId="207"/>
          <ac:graphicFrameMkLst>
            <pc:docMk/>
            <pc:sldMk cId="112230608" sldId="1197"/>
            <ac:graphicFrameMk id="9" creationId="{D80A73CF-BF7A-4E5B-B56A-5F3A57C181BF}"/>
          </ac:graphicFrameMkLst>
        </pc:graphicFrameChg>
        <pc:graphicFrameChg chg="del">
          <ac:chgData name="Natalia Matys" userId="502657b3-162b-4572-89c2-f50db03d0f00" providerId="ADAL" clId="{B60A7957-5885-4D40-B454-FF0789E3B504}" dt="2021-11-25T14:48:03.291" v="2144" actId="478"/>
          <ac:graphicFrameMkLst>
            <pc:docMk/>
            <pc:sldMk cId="112230608" sldId="1197"/>
            <ac:graphicFrameMk id="18" creationId="{05A48BBA-1EA6-4B41-8C49-0AD43346AFE4}"/>
          </ac:graphicFrameMkLst>
        </pc:graphicFrameChg>
        <pc:graphicFrameChg chg="del">
          <ac:chgData name="Natalia Matys" userId="502657b3-162b-4572-89c2-f50db03d0f00" providerId="ADAL" clId="{B60A7957-5885-4D40-B454-FF0789E3B504}" dt="2021-11-25T14:48:03.291" v="2144" actId="478"/>
          <ac:graphicFrameMkLst>
            <pc:docMk/>
            <pc:sldMk cId="112230608" sldId="1197"/>
            <ac:graphicFrameMk id="32" creationId="{BBDCAD7E-3B5F-4E9E-B609-5261981A32B5}"/>
          </ac:graphicFrameMkLst>
        </pc:graphicFrameChg>
        <pc:graphicFrameChg chg="mod">
          <ac:chgData name="Natalia Matys" userId="502657b3-162b-4572-89c2-f50db03d0f00" providerId="ADAL" clId="{B60A7957-5885-4D40-B454-FF0789E3B504}" dt="2021-11-25T14:55:01.326" v="2204" actId="207"/>
          <ac:graphicFrameMkLst>
            <pc:docMk/>
            <pc:sldMk cId="112230608" sldId="1197"/>
            <ac:graphicFrameMk id="33" creationId="{15DACF39-FF4D-4BC8-AFF5-E679AD485DEF}"/>
          </ac:graphicFrameMkLst>
        </pc:graphicFrameChg>
        <pc:graphicFrameChg chg="mod topLvl">
          <ac:chgData name="Natalia Matys" userId="502657b3-162b-4572-89c2-f50db03d0f00" providerId="ADAL" clId="{B60A7957-5885-4D40-B454-FF0789E3B504}" dt="2021-11-25T14:54:13.112" v="2197" actId="165"/>
          <ac:graphicFrameMkLst>
            <pc:docMk/>
            <pc:sldMk cId="112230608" sldId="1197"/>
            <ac:graphicFrameMk id="46" creationId="{8CCBD3DB-CEBE-4E5C-A7E5-F08A4E186EDB}"/>
          </ac:graphicFrameMkLst>
        </pc:graphicFrameChg>
        <pc:graphicFrameChg chg="add mod">
          <ac:chgData name="Natalia Matys" userId="502657b3-162b-4572-89c2-f50db03d0f00" providerId="ADAL" clId="{B60A7957-5885-4D40-B454-FF0789E3B504}" dt="2021-11-25T14:48:04.131" v="2145"/>
          <ac:graphicFrameMkLst>
            <pc:docMk/>
            <pc:sldMk cId="112230608" sldId="1197"/>
            <ac:graphicFrameMk id="69" creationId="{034493C1-53A7-4F6B-9610-BE923E0B12BF}"/>
          </ac:graphicFrameMkLst>
        </pc:graphicFrameChg>
        <pc:graphicFrameChg chg="add mod">
          <ac:chgData name="Natalia Matys" userId="502657b3-162b-4572-89c2-f50db03d0f00" providerId="ADAL" clId="{B60A7957-5885-4D40-B454-FF0789E3B504}" dt="2021-11-25T14:48:04.131" v="2145"/>
          <ac:graphicFrameMkLst>
            <pc:docMk/>
            <pc:sldMk cId="112230608" sldId="1197"/>
            <ac:graphicFrameMk id="70" creationId="{6579F69D-5753-4968-9139-E3197E66C735}"/>
          </ac:graphicFrameMkLst>
        </pc:graphicFrameChg>
        <pc:graphicFrameChg chg="mod">
          <ac:chgData name="Natalia Matys" userId="502657b3-162b-4572-89c2-f50db03d0f00" providerId="ADAL" clId="{B60A7957-5885-4D40-B454-FF0789E3B504}" dt="2021-11-25T14:48:17.309" v="2146"/>
          <ac:graphicFrameMkLst>
            <pc:docMk/>
            <pc:sldMk cId="112230608" sldId="1197"/>
            <ac:graphicFrameMk id="90" creationId="{6A74E118-6B1F-4003-84EB-F2A88CBEE901}"/>
          </ac:graphicFrameMkLst>
        </pc:graphicFrameChg>
      </pc:sldChg>
      <pc:sldChg chg="add del">
        <pc:chgData name="Natalia Matys" userId="502657b3-162b-4572-89c2-f50db03d0f00" providerId="ADAL" clId="{B60A7957-5885-4D40-B454-FF0789E3B504}" dt="2021-11-25T14:19:31.303" v="2140"/>
        <pc:sldMkLst>
          <pc:docMk/>
          <pc:sldMk cId="501221050" sldId="1198"/>
        </pc:sldMkLst>
      </pc:sldChg>
      <pc:sldChg chg="addSp delSp modSp add mod">
        <pc:chgData name="Natalia Matys" userId="502657b3-162b-4572-89c2-f50db03d0f00" providerId="ADAL" clId="{B60A7957-5885-4D40-B454-FF0789E3B504}" dt="2021-11-25T14:55:43.253" v="2210" actId="207"/>
        <pc:sldMkLst>
          <pc:docMk/>
          <pc:sldMk cId="4115251223" sldId="1198"/>
        </pc:sldMkLst>
        <pc:spChg chg="del">
          <ac:chgData name="Natalia Matys" userId="502657b3-162b-4572-89c2-f50db03d0f00" providerId="ADAL" clId="{B60A7957-5885-4D40-B454-FF0789E3B504}" dt="2021-11-25T14:49:05.692" v="2151" actId="478"/>
          <ac:spMkLst>
            <pc:docMk/>
            <pc:sldMk cId="4115251223" sldId="1198"/>
            <ac:spMk id="66" creationId="{B94D4E04-8D48-47E6-B822-D13CDEF2E7E3}"/>
          </ac:spMkLst>
        </pc:spChg>
        <pc:spChg chg="mod">
          <ac:chgData name="Natalia Matys" userId="502657b3-162b-4572-89c2-f50db03d0f00" providerId="ADAL" clId="{B60A7957-5885-4D40-B454-FF0789E3B504}" dt="2021-11-25T14:49:13.517" v="2154"/>
          <ac:spMkLst>
            <pc:docMk/>
            <pc:sldMk cId="4115251223" sldId="1198"/>
            <ac:spMk id="81" creationId="{D87DDDC8-D8BA-4134-A4C0-64685BAC60C7}"/>
          </ac:spMkLst>
        </pc:spChg>
        <pc:spChg chg="mod">
          <ac:chgData name="Natalia Matys" userId="502657b3-162b-4572-89c2-f50db03d0f00" providerId="ADAL" clId="{B60A7957-5885-4D40-B454-FF0789E3B504}" dt="2021-11-25T14:49:13.517" v="2154"/>
          <ac:spMkLst>
            <pc:docMk/>
            <pc:sldMk cId="4115251223" sldId="1198"/>
            <ac:spMk id="82" creationId="{5B3BCD0F-D82B-476A-A3E5-AC151894FFA8}"/>
          </ac:spMkLst>
        </pc:spChg>
        <pc:spChg chg="del">
          <ac:chgData name="Natalia Matys" userId="502657b3-162b-4572-89c2-f50db03d0f00" providerId="ADAL" clId="{B60A7957-5885-4D40-B454-FF0789E3B504}" dt="2021-11-25T14:49:05.692" v="2151" actId="478"/>
          <ac:spMkLst>
            <pc:docMk/>
            <pc:sldMk cId="4115251223" sldId="1198"/>
            <ac:spMk id="90" creationId="{A23CB847-1409-48D0-98EB-2B831979913C}"/>
          </ac:spMkLst>
        </pc:spChg>
        <pc:spChg chg="mod">
          <ac:chgData name="Natalia Matys" userId="502657b3-162b-4572-89c2-f50db03d0f00" providerId="ADAL" clId="{B60A7957-5885-4D40-B454-FF0789E3B504}" dt="2021-11-25T14:49:13.517" v="2154"/>
          <ac:spMkLst>
            <pc:docMk/>
            <pc:sldMk cId="4115251223" sldId="1198"/>
            <ac:spMk id="91" creationId="{6F92C06A-8254-4131-8A1C-BCE3597DC30C}"/>
          </ac:spMkLst>
        </pc:spChg>
        <pc:spChg chg="mod">
          <ac:chgData name="Natalia Matys" userId="502657b3-162b-4572-89c2-f50db03d0f00" providerId="ADAL" clId="{B60A7957-5885-4D40-B454-FF0789E3B504}" dt="2021-11-25T14:49:13.517" v="2154"/>
          <ac:spMkLst>
            <pc:docMk/>
            <pc:sldMk cId="4115251223" sldId="1198"/>
            <ac:spMk id="92" creationId="{BA0E03E1-04E2-4DF8-8815-9122F2D56541}"/>
          </ac:spMkLst>
        </pc:spChg>
        <pc:spChg chg="del">
          <ac:chgData name="Natalia Matys" userId="502657b3-162b-4572-89c2-f50db03d0f00" providerId="ADAL" clId="{B60A7957-5885-4D40-B454-FF0789E3B504}" dt="2021-11-25T14:49:05.692" v="2151" actId="478"/>
          <ac:spMkLst>
            <pc:docMk/>
            <pc:sldMk cId="4115251223" sldId="1198"/>
            <ac:spMk id="94" creationId="{54B29499-7612-4EA9-966A-226F93B6BFC7}"/>
          </ac:spMkLst>
        </pc:spChg>
        <pc:spChg chg="del">
          <ac:chgData name="Natalia Matys" userId="502657b3-162b-4572-89c2-f50db03d0f00" providerId="ADAL" clId="{B60A7957-5885-4D40-B454-FF0789E3B504}" dt="2021-11-25T14:49:05.692" v="2151" actId="478"/>
          <ac:spMkLst>
            <pc:docMk/>
            <pc:sldMk cId="4115251223" sldId="1198"/>
            <ac:spMk id="95" creationId="{5AEA7531-A86F-405C-B3EF-7CCB67C3DAE9}"/>
          </ac:spMkLst>
        </pc:spChg>
        <pc:spChg chg="del">
          <ac:chgData name="Natalia Matys" userId="502657b3-162b-4572-89c2-f50db03d0f00" providerId="ADAL" clId="{B60A7957-5885-4D40-B454-FF0789E3B504}" dt="2021-11-25T14:49:05.692" v="2151" actId="478"/>
          <ac:spMkLst>
            <pc:docMk/>
            <pc:sldMk cId="4115251223" sldId="1198"/>
            <ac:spMk id="96" creationId="{CFD419BD-1108-4527-A24E-2001BDAB0368}"/>
          </ac:spMkLst>
        </pc:spChg>
        <pc:spChg chg="del">
          <ac:chgData name="Natalia Matys" userId="502657b3-162b-4572-89c2-f50db03d0f00" providerId="ADAL" clId="{B60A7957-5885-4D40-B454-FF0789E3B504}" dt="2021-11-25T14:49:05.692" v="2151" actId="478"/>
          <ac:spMkLst>
            <pc:docMk/>
            <pc:sldMk cId="4115251223" sldId="1198"/>
            <ac:spMk id="97" creationId="{91DCDB56-3BFB-4190-A31D-CC930503CF88}"/>
          </ac:spMkLst>
        </pc:spChg>
        <pc:spChg chg="del">
          <ac:chgData name="Natalia Matys" userId="502657b3-162b-4572-89c2-f50db03d0f00" providerId="ADAL" clId="{B60A7957-5885-4D40-B454-FF0789E3B504}" dt="2021-11-25T14:49:05.692" v="2151" actId="478"/>
          <ac:spMkLst>
            <pc:docMk/>
            <pc:sldMk cId="4115251223" sldId="1198"/>
            <ac:spMk id="98" creationId="{1766D73F-F725-4F10-8AB8-F84778E5040C}"/>
          </ac:spMkLst>
        </pc:spChg>
        <pc:spChg chg="del">
          <ac:chgData name="Natalia Matys" userId="502657b3-162b-4572-89c2-f50db03d0f00" providerId="ADAL" clId="{B60A7957-5885-4D40-B454-FF0789E3B504}" dt="2021-11-25T14:49:05.692" v="2151" actId="478"/>
          <ac:spMkLst>
            <pc:docMk/>
            <pc:sldMk cId="4115251223" sldId="1198"/>
            <ac:spMk id="99" creationId="{516B2493-9B22-4E19-A449-290AC58ADFAD}"/>
          </ac:spMkLst>
        </pc:spChg>
        <pc:spChg chg="del">
          <ac:chgData name="Natalia Matys" userId="502657b3-162b-4572-89c2-f50db03d0f00" providerId="ADAL" clId="{B60A7957-5885-4D40-B454-FF0789E3B504}" dt="2021-11-25T14:49:05.692" v="2151" actId="478"/>
          <ac:spMkLst>
            <pc:docMk/>
            <pc:sldMk cId="4115251223" sldId="1198"/>
            <ac:spMk id="100" creationId="{B8EDE3FA-153A-4CBC-9B41-67BECCCBC879}"/>
          </ac:spMkLst>
        </pc:spChg>
        <pc:spChg chg="del">
          <ac:chgData name="Natalia Matys" userId="502657b3-162b-4572-89c2-f50db03d0f00" providerId="ADAL" clId="{B60A7957-5885-4D40-B454-FF0789E3B504}" dt="2021-11-25T14:49:05.692" v="2151" actId="478"/>
          <ac:spMkLst>
            <pc:docMk/>
            <pc:sldMk cId="4115251223" sldId="1198"/>
            <ac:spMk id="101" creationId="{915732D7-B6DE-4131-B9AD-4CBF121469C1}"/>
          </ac:spMkLst>
        </pc:spChg>
        <pc:spChg chg="del">
          <ac:chgData name="Natalia Matys" userId="502657b3-162b-4572-89c2-f50db03d0f00" providerId="ADAL" clId="{B60A7957-5885-4D40-B454-FF0789E3B504}" dt="2021-11-25T14:49:05.692" v="2151" actId="478"/>
          <ac:spMkLst>
            <pc:docMk/>
            <pc:sldMk cId="4115251223" sldId="1198"/>
            <ac:spMk id="102" creationId="{F2B93DEB-ADE3-48FB-AF73-DE9867D80802}"/>
          </ac:spMkLst>
        </pc:spChg>
        <pc:spChg chg="del">
          <ac:chgData name="Natalia Matys" userId="502657b3-162b-4572-89c2-f50db03d0f00" providerId="ADAL" clId="{B60A7957-5885-4D40-B454-FF0789E3B504}" dt="2021-11-25T14:49:05.692" v="2151" actId="478"/>
          <ac:spMkLst>
            <pc:docMk/>
            <pc:sldMk cId="4115251223" sldId="1198"/>
            <ac:spMk id="103" creationId="{9621B625-3F9E-4F3D-BC6A-941BF87CDE9F}"/>
          </ac:spMkLst>
        </pc:spChg>
        <pc:spChg chg="del">
          <ac:chgData name="Natalia Matys" userId="502657b3-162b-4572-89c2-f50db03d0f00" providerId="ADAL" clId="{B60A7957-5885-4D40-B454-FF0789E3B504}" dt="2021-11-25T14:49:05.692" v="2151" actId="478"/>
          <ac:spMkLst>
            <pc:docMk/>
            <pc:sldMk cId="4115251223" sldId="1198"/>
            <ac:spMk id="105" creationId="{5B5C30D5-479A-4F71-BD48-986B21297787}"/>
          </ac:spMkLst>
        </pc:spChg>
        <pc:spChg chg="del">
          <ac:chgData name="Natalia Matys" userId="502657b3-162b-4572-89c2-f50db03d0f00" providerId="ADAL" clId="{B60A7957-5885-4D40-B454-FF0789E3B504}" dt="2021-11-25T14:49:05.692" v="2151" actId="478"/>
          <ac:spMkLst>
            <pc:docMk/>
            <pc:sldMk cId="4115251223" sldId="1198"/>
            <ac:spMk id="106" creationId="{0301D453-BD31-45E2-9E19-8AEF441B0847}"/>
          </ac:spMkLst>
        </pc:spChg>
        <pc:spChg chg="del">
          <ac:chgData name="Natalia Matys" userId="502657b3-162b-4572-89c2-f50db03d0f00" providerId="ADAL" clId="{B60A7957-5885-4D40-B454-FF0789E3B504}" dt="2021-11-25T14:49:05.692" v="2151" actId="478"/>
          <ac:spMkLst>
            <pc:docMk/>
            <pc:sldMk cId="4115251223" sldId="1198"/>
            <ac:spMk id="107" creationId="{01AA310C-B31B-4B12-9651-1597216E38B3}"/>
          </ac:spMkLst>
        </pc:spChg>
        <pc:spChg chg="del">
          <ac:chgData name="Natalia Matys" userId="502657b3-162b-4572-89c2-f50db03d0f00" providerId="ADAL" clId="{B60A7957-5885-4D40-B454-FF0789E3B504}" dt="2021-11-25T14:49:05.692" v="2151" actId="478"/>
          <ac:spMkLst>
            <pc:docMk/>
            <pc:sldMk cId="4115251223" sldId="1198"/>
            <ac:spMk id="108" creationId="{75D279A1-A332-4A3B-86FB-B10F02FBFAC4}"/>
          </ac:spMkLst>
        </pc:spChg>
        <pc:spChg chg="mod">
          <ac:chgData name="Natalia Matys" userId="502657b3-162b-4572-89c2-f50db03d0f00" providerId="ADAL" clId="{B60A7957-5885-4D40-B454-FF0789E3B504}" dt="2021-11-25T14:49:13.517" v="2154"/>
          <ac:spMkLst>
            <pc:docMk/>
            <pc:sldMk cId="4115251223" sldId="1198"/>
            <ac:spMk id="109" creationId="{F2177125-77A6-4D34-AA11-88F4EC5F5B97}"/>
          </ac:spMkLst>
        </pc:spChg>
        <pc:spChg chg="mod">
          <ac:chgData name="Natalia Matys" userId="502657b3-162b-4572-89c2-f50db03d0f00" providerId="ADAL" clId="{B60A7957-5885-4D40-B454-FF0789E3B504}" dt="2021-11-25T14:49:13.517" v="2154"/>
          <ac:spMkLst>
            <pc:docMk/>
            <pc:sldMk cId="4115251223" sldId="1198"/>
            <ac:spMk id="110" creationId="{4402C3E4-66C4-4875-A53C-6EA5F3FC33A5}"/>
          </ac:spMkLst>
        </pc:spChg>
        <pc:spChg chg="mod">
          <ac:chgData name="Natalia Matys" userId="502657b3-162b-4572-89c2-f50db03d0f00" providerId="ADAL" clId="{B60A7957-5885-4D40-B454-FF0789E3B504}" dt="2021-11-25T14:49:13.517" v="2154"/>
          <ac:spMkLst>
            <pc:docMk/>
            <pc:sldMk cId="4115251223" sldId="1198"/>
            <ac:spMk id="111" creationId="{3E10C473-1086-4C9E-9752-4E5F2337E3E1}"/>
          </ac:spMkLst>
        </pc:spChg>
        <pc:spChg chg="mod">
          <ac:chgData name="Natalia Matys" userId="502657b3-162b-4572-89c2-f50db03d0f00" providerId="ADAL" clId="{B60A7957-5885-4D40-B454-FF0789E3B504}" dt="2021-11-25T14:49:13.517" v="2154"/>
          <ac:spMkLst>
            <pc:docMk/>
            <pc:sldMk cId="4115251223" sldId="1198"/>
            <ac:spMk id="112" creationId="{562C1F2A-94D5-4B74-9719-045EA810C06E}"/>
          </ac:spMkLst>
        </pc:spChg>
        <pc:spChg chg="mod">
          <ac:chgData name="Natalia Matys" userId="502657b3-162b-4572-89c2-f50db03d0f00" providerId="ADAL" clId="{B60A7957-5885-4D40-B454-FF0789E3B504}" dt="2021-11-25T14:49:13.517" v="2154"/>
          <ac:spMkLst>
            <pc:docMk/>
            <pc:sldMk cId="4115251223" sldId="1198"/>
            <ac:spMk id="113" creationId="{F8F1A5EE-CCD5-46C4-AE6B-847336E1666A}"/>
          </ac:spMkLst>
        </pc:spChg>
        <pc:spChg chg="mod">
          <ac:chgData name="Natalia Matys" userId="502657b3-162b-4572-89c2-f50db03d0f00" providerId="ADAL" clId="{B60A7957-5885-4D40-B454-FF0789E3B504}" dt="2021-11-25T14:49:13.517" v="2154"/>
          <ac:spMkLst>
            <pc:docMk/>
            <pc:sldMk cId="4115251223" sldId="1198"/>
            <ac:spMk id="114" creationId="{F509CF19-FB55-4C4B-A789-D4F78115D543}"/>
          </ac:spMkLst>
        </pc:spChg>
        <pc:spChg chg="mod">
          <ac:chgData name="Natalia Matys" userId="502657b3-162b-4572-89c2-f50db03d0f00" providerId="ADAL" clId="{B60A7957-5885-4D40-B454-FF0789E3B504}" dt="2021-11-25T14:49:13.517" v="2154"/>
          <ac:spMkLst>
            <pc:docMk/>
            <pc:sldMk cId="4115251223" sldId="1198"/>
            <ac:spMk id="117" creationId="{09E6068E-1A01-41DE-A338-9238775C623D}"/>
          </ac:spMkLst>
        </pc:spChg>
        <pc:spChg chg="mod">
          <ac:chgData name="Natalia Matys" userId="502657b3-162b-4572-89c2-f50db03d0f00" providerId="ADAL" clId="{B60A7957-5885-4D40-B454-FF0789E3B504}" dt="2021-11-25T14:49:13.517" v="2154"/>
          <ac:spMkLst>
            <pc:docMk/>
            <pc:sldMk cId="4115251223" sldId="1198"/>
            <ac:spMk id="118" creationId="{BFE5B50C-9D5E-4C40-B61D-DB038D5AE372}"/>
          </ac:spMkLst>
        </pc:spChg>
        <pc:spChg chg="mod">
          <ac:chgData name="Natalia Matys" userId="502657b3-162b-4572-89c2-f50db03d0f00" providerId="ADAL" clId="{B60A7957-5885-4D40-B454-FF0789E3B504}" dt="2021-11-25T14:49:13.517" v="2154"/>
          <ac:spMkLst>
            <pc:docMk/>
            <pc:sldMk cId="4115251223" sldId="1198"/>
            <ac:spMk id="119" creationId="{72E974C8-6639-444E-A3BD-D7D35A818222}"/>
          </ac:spMkLst>
        </pc:spChg>
        <pc:spChg chg="mod">
          <ac:chgData name="Natalia Matys" userId="502657b3-162b-4572-89c2-f50db03d0f00" providerId="ADAL" clId="{B60A7957-5885-4D40-B454-FF0789E3B504}" dt="2021-11-25T14:49:13.517" v="2154"/>
          <ac:spMkLst>
            <pc:docMk/>
            <pc:sldMk cId="4115251223" sldId="1198"/>
            <ac:spMk id="120" creationId="{70284C4C-7BB0-4BDA-B944-709C588EF393}"/>
          </ac:spMkLst>
        </pc:spChg>
        <pc:spChg chg="mod">
          <ac:chgData name="Natalia Matys" userId="502657b3-162b-4572-89c2-f50db03d0f00" providerId="ADAL" clId="{B60A7957-5885-4D40-B454-FF0789E3B504}" dt="2021-11-25T14:49:13.517" v="2154"/>
          <ac:spMkLst>
            <pc:docMk/>
            <pc:sldMk cId="4115251223" sldId="1198"/>
            <ac:spMk id="121" creationId="{D19C87DB-0400-4FE8-908A-828D49B4A0E6}"/>
          </ac:spMkLst>
        </pc:spChg>
        <pc:spChg chg="mod">
          <ac:chgData name="Natalia Matys" userId="502657b3-162b-4572-89c2-f50db03d0f00" providerId="ADAL" clId="{B60A7957-5885-4D40-B454-FF0789E3B504}" dt="2021-11-25T14:49:13.517" v="2154"/>
          <ac:spMkLst>
            <pc:docMk/>
            <pc:sldMk cId="4115251223" sldId="1198"/>
            <ac:spMk id="122" creationId="{45AF652E-5C01-4633-BD87-105768E6CEFB}"/>
          </ac:spMkLst>
        </pc:spChg>
        <pc:grpChg chg="add mod">
          <ac:chgData name="Natalia Matys" userId="502657b3-162b-4572-89c2-f50db03d0f00" providerId="ADAL" clId="{B60A7957-5885-4D40-B454-FF0789E3B504}" dt="2021-11-25T14:49:13.517" v="2154"/>
          <ac:grpSpMkLst>
            <pc:docMk/>
            <pc:sldMk cId="4115251223" sldId="1198"/>
            <ac:grpSpMk id="79" creationId="{F3F83538-13FC-4264-BD84-D075252EE544}"/>
          </ac:grpSpMkLst>
        </pc:grpChg>
        <pc:grpChg chg="add mod">
          <ac:chgData name="Natalia Matys" userId="502657b3-162b-4572-89c2-f50db03d0f00" providerId="ADAL" clId="{B60A7957-5885-4D40-B454-FF0789E3B504}" dt="2021-11-25T14:49:13.517" v="2154"/>
          <ac:grpSpMkLst>
            <pc:docMk/>
            <pc:sldMk cId="4115251223" sldId="1198"/>
            <ac:grpSpMk id="93" creationId="{1D7613B3-7C2C-4E62-B0F1-1D37893D9A43}"/>
          </ac:grpSpMkLst>
        </pc:grpChg>
        <pc:grpChg chg="add mod">
          <ac:chgData name="Natalia Matys" userId="502657b3-162b-4572-89c2-f50db03d0f00" providerId="ADAL" clId="{B60A7957-5885-4D40-B454-FF0789E3B504}" dt="2021-11-25T14:49:13.517" v="2154"/>
          <ac:grpSpMkLst>
            <pc:docMk/>
            <pc:sldMk cId="4115251223" sldId="1198"/>
            <ac:grpSpMk id="115" creationId="{CC645D87-8570-4A9A-B640-EBF8D23F5207}"/>
          </ac:grpSpMkLst>
        </pc:grpChg>
        <pc:graphicFrameChg chg="del">
          <ac:chgData name="Natalia Matys" userId="502657b3-162b-4572-89c2-f50db03d0f00" providerId="ADAL" clId="{B60A7957-5885-4D40-B454-FF0789E3B504}" dt="2021-11-25T14:49:10.223" v="2152" actId="478"/>
          <ac:graphicFrameMkLst>
            <pc:docMk/>
            <pc:sldMk cId="4115251223" sldId="1198"/>
            <ac:graphicFrameMk id="54" creationId="{F66EC305-F6B5-400B-8C32-6D603C5424B4}"/>
          </ac:graphicFrameMkLst>
        </pc:graphicFrameChg>
        <pc:graphicFrameChg chg="mod">
          <ac:chgData name="Natalia Matys" userId="502657b3-162b-4572-89c2-f50db03d0f00" providerId="ADAL" clId="{B60A7957-5885-4D40-B454-FF0789E3B504}" dt="2021-11-25T14:53:17.849" v="2191" actId="207"/>
          <ac:graphicFrameMkLst>
            <pc:docMk/>
            <pc:sldMk cId="4115251223" sldId="1198"/>
            <ac:graphicFrameMk id="59" creationId="{5322D446-047A-45E2-BB0C-966D1AD8FD88}"/>
          </ac:graphicFrameMkLst>
        </pc:graphicFrameChg>
        <pc:graphicFrameChg chg="del">
          <ac:chgData name="Natalia Matys" userId="502657b3-162b-4572-89c2-f50db03d0f00" providerId="ADAL" clId="{B60A7957-5885-4D40-B454-FF0789E3B504}" dt="2021-11-25T14:49:12.121" v="2153" actId="478"/>
          <ac:graphicFrameMkLst>
            <pc:docMk/>
            <pc:sldMk cId="4115251223" sldId="1198"/>
            <ac:graphicFrameMk id="60" creationId="{46FD5CDC-1B52-4246-8FE8-35173109DA59}"/>
          </ac:graphicFrameMkLst>
        </pc:graphicFrameChg>
        <pc:graphicFrameChg chg="del">
          <ac:chgData name="Natalia Matys" userId="502657b3-162b-4572-89c2-f50db03d0f00" providerId="ADAL" clId="{B60A7957-5885-4D40-B454-FF0789E3B504}" dt="2021-11-25T14:49:05.692" v="2151" actId="478"/>
          <ac:graphicFrameMkLst>
            <pc:docMk/>
            <pc:sldMk cId="4115251223" sldId="1198"/>
            <ac:graphicFrameMk id="65" creationId="{D940D3F8-74F5-424F-ADF7-402229BC4F1C}"/>
          </ac:graphicFrameMkLst>
        </pc:graphicFrameChg>
        <pc:graphicFrameChg chg="mod">
          <ac:chgData name="Natalia Matys" userId="502657b3-162b-4572-89c2-f50db03d0f00" providerId="ADAL" clId="{B60A7957-5885-4D40-B454-FF0789E3B504}" dt="2021-11-25T14:55:43.253" v="2210" actId="207"/>
          <ac:graphicFrameMkLst>
            <pc:docMk/>
            <pc:sldMk cId="4115251223" sldId="1198"/>
            <ac:graphicFrameMk id="70" creationId="{BBC2331A-703A-4B47-8BCC-0E4D4E839C8A}"/>
          </ac:graphicFrameMkLst>
        </pc:graphicFrameChg>
        <pc:graphicFrameChg chg="mod">
          <ac:chgData name="Natalia Matys" userId="502657b3-162b-4572-89c2-f50db03d0f00" providerId="ADAL" clId="{B60A7957-5885-4D40-B454-FF0789E3B504}" dt="2021-11-25T14:49:13.517" v="2154"/>
          <ac:graphicFrameMkLst>
            <pc:docMk/>
            <pc:sldMk cId="4115251223" sldId="1198"/>
            <ac:graphicFrameMk id="80" creationId="{8E90C539-BA6D-478D-8F7C-687F6CAE2251}"/>
          </ac:graphicFrameMkLst>
        </pc:graphicFrameChg>
        <pc:graphicFrameChg chg="mod">
          <ac:chgData name="Natalia Matys" userId="502657b3-162b-4572-89c2-f50db03d0f00" providerId="ADAL" clId="{B60A7957-5885-4D40-B454-FF0789E3B504}" dt="2021-11-25T14:52:54.468" v="2187" actId="207"/>
          <ac:graphicFrameMkLst>
            <pc:docMk/>
            <pc:sldMk cId="4115251223" sldId="1198"/>
            <ac:graphicFrameMk id="83" creationId="{17A64461-24D3-4852-A8E4-3A3A0D3C33FE}"/>
          </ac:graphicFrameMkLst>
        </pc:graphicFrameChg>
        <pc:graphicFrameChg chg="mod">
          <ac:chgData name="Natalia Matys" userId="502657b3-162b-4572-89c2-f50db03d0f00" providerId="ADAL" clId="{B60A7957-5885-4D40-B454-FF0789E3B504}" dt="2021-11-25T14:49:13.517" v="2154"/>
          <ac:graphicFrameMkLst>
            <pc:docMk/>
            <pc:sldMk cId="4115251223" sldId="1198"/>
            <ac:graphicFrameMk id="104" creationId="{C54823B4-4198-4E92-A070-C67413D1502F}"/>
          </ac:graphicFrameMkLst>
        </pc:graphicFrameChg>
        <pc:graphicFrameChg chg="mod">
          <ac:chgData name="Natalia Matys" userId="502657b3-162b-4572-89c2-f50db03d0f00" providerId="ADAL" clId="{B60A7957-5885-4D40-B454-FF0789E3B504}" dt="2021-11-25T14:49:13.517" v="2154"/>
          <ac:graphicFrameMkLst>
            <pc:docMk/>
            <pc:sldMk cId="4115251223" sldId="1198"/>
            <ac:graphicFrameMk id="116" creationId="{0D69581B-F885-4AF5-9260-29F110AD7663}"/>
          </ac:graphicFrameMkLst>
        </pc:graphicFrameChg>
      </pc:sldChg>
      <pc:sldChg chg="addSp delSp modSp add mod">
        <pc:chgData name="Natalia Matys" userId="502657b3-162b-4572-89c2-f50db03d0f00" providerId="ADAL" clId="{B60A7957-5885-4D40-B454-FF0789E3B504}" dt="2021-11-25T14:51:00.082" v="2172" actId="207"/>
        <pc:sldMkLst>
          <pc:docMk/>
          <pc:sldMk cId="3346603513" sldId="1199"/>
        </pc:sldMkLst>
        <pc:spChg chg="del">
          <ac:chgData name="Natalia Matys" userId="502657b3-162b-4572-89c2-f50db03d0f00" providerId="ADAL" clId="{B60A7957-5885-4D40-B454-FF0789E3B504}" dt="2021-11-25T14:49:50.923" v="2159" actId="478"/>
          <ac:spMkLst>
            <pc:docMk/>
            <pc:sldMk cId="3346603513" sldId="1199"/>
            <ac:spMk id="5" creationId="{561D2259-527B-4F96-9E84-ED119B5CB1F2}"/>
          </ac:spMkLst>
        </pc:spChg>
        <pc:spChg chg="del">
          <ac:chgData name="Natalia Matys" userId="502657b3-162b-4572-89c2-f50db03d0f00" providerId="ADAL" clId="{B60A7957-5885-4D40-B454-FF0789E3B504}" dt="2021-11-25T14:49:23.573" v="2155" actId="478"/>
          <ac:spMkLst>
            <pc:docMk/>
            <pc:sldMk cId="3346603513" sldId="1199"/>
            <ac:spMk id="49" creationId="{28C734AD-6E7B-4C6D-8C60-552518400759}"/>
          </ac:spMkLst>
        </pc:spChg>
        <pc:spChg chg="del">
          <ac:chgData name="Natalia Matys" userId="502657b3-162b-4572-89c2-f50db03d0f00" providerId="ADAL" clId="{B60A7957-5885-4D40-B454-FF0789E3B504}" dt="2021-11-25T14:49:23.573" v="2155" actId="478"/>
          <ac:spMkLst>
            <pc:docMk/>
            <pc:sldMk cId="3346603513" sldId="1199"/>
            <ac:spMk id="50" creationId="{FD9280DE-743E-4796-9F17-88643810142B}"/>
          </ac:spMkLst>
        </pc:spChg>
        <pc:spChg chg="del">
          <ac:chgData name="Natalia Matys" userId="502657b3-162b-4572-89c2-f50db03d0f00" providerId="ADAL" clId="{B60A7957-5885-4D40-B454-FF0789E3B504}" dt="2021-11-25T14:49:23.573" v="2155" actId="478"/>
          <ac:spMkLst>
            <pc:docMk/>
            <pc:sldMk cId="3346603513" sldId="1199"/>
            <ac:spMk id="52" creationId="{66433609-41C5-40B9-9DF2-ADAB3299DFDD}"/>
          </ac:spMkLst>
        </pc:spChg>
        <pc:spChg chg="del">
          <ac:chgData name="Natalia Matys" userId="502657b3-162b-4572-89c2-f50db03d0f00" providerId="ADAL" clId="{B60A7957-5885-4D40-B454-FF0789E3B504}" dt="2021-11-25T14:49:23.573" v="2155" actId="478"/>
          <ac:spMkLst>
            <pc:docMk/>
            <pc:sldMk cId="3346603513" sldId="1199"/>
            <ac:spMk id="65" creationId="{8F884F5A-EC12-449C-B696-8DA475DA8069}"/>
          </ac:spMkLst>
        </pc:spChg>
        <pc:spChg chg="del">
          <ac:chgData name="Natalia Matys" userId="502657b3-162b-4572-89c2-f50db03d0f00" providerId="ADAL" clId="{B60A7957-5885-4D40-B454-FF0789E3B504}" dt="2021-11-25T14:49:23.573" v="2155" actId="478"/>
          <ac:spMkLst>
            <pc:docMk/>
            <pc:sldMk cId="3346603513" sldId="1199"/>
            <ac:spMk id="66" creationId="{D40C3A12-D229-4027-A977-16D7C5541F64}"/>
          </ac:spMkLst>
        </pc:spChg>
        <pc:spChg chg="del">
          <ac:chgData name="Natalia Matys" userId="502657b3-162b-4572-89c2-f50db03d0f00" providerId="ADAL" clId="{B60A7957-5885-4D40-B454-FF0789E3B504}" dt="2021-11-25T14:49:50.923" v="2159" actId="478"/>
          <ac:spMkLst>
            <pc:docMk/>
            <pc:sldMk cId="3346603513" sldId="1199"/>
            <ac:spMk id="67" creationId="{AE5CC5FB-1B7F-4685-82F3-09DB2385BE9D}"/>
          </ac:spMkLst>
        </pc:spChg>
        <pc:spChg chg="del">
          <ac:chgData name="Natalia Matys" userId="502657b3-162b-4572-89c2-f50db03d0f00" providerId="ADAL" clId="{B60A7957-5885-4D40-B454-FF0789E3B504}" dt="2021-11-25T14:49:50.923" v="2159" actId="478"/>
          <ac:spMkLst>
            <pc:docMk/>
            <pc:sldMk cId="3346603513" sldId="1199"/>
            <ac:spMk id="68" creationId="{38EE34A5-DC21-4C7E-A334-F6224F8A4F3C}"/>
          </ac:spMkLst>
        </pc:spChg>
        <pc:spChg chg="del">
          <ac:chgData name="Natalia Matys" userId="502657b3-162b-4572-89c2-f50db03d0f00" providerId="ADAL" clId="{B60A7957-5885-4D40-B454-FF0789E3B504}" dt="2021-11-25T14:49:50.923" v="2159" actId="478"/>
          <ac:spMkLst>
            <pc:docMk/>
            <pc:sldMk cId="3346603513" sldId="1199"/>
            <ac:spMk id="69" creationId="{BAC54295-C403-48BD-89D9-258AF553355C}"/>
          </ac:spMkLst>
        </pc:spChg>
        <pc:spChg chg="del">
          <ac:chgData name="Natalia Matys" userId="502657b3-162b-4572-89c2-f50db03d0f00" providerId="ADAL" clId="{B60A7957-5885-4D40-B454-FF0789E3B504}" dt="2021-11-25T14:49:50.923" v="2159" actId="478"/>
          <ac:spMkLst>
            <pc:docMk/>
            <pc:sldMk cId="3346603513" sldId="1199"/>
            <ac:spMk id="70" creationId="{7E7EBDAB-61BB-4603-8814-37425425D6FA}"/>
          </ac:spMkLst>
        </pc:spChg>
        <pc:spChg chg="del">
          <ac:chgData name="Natalia Matys" userId="502657b3-162b-4572-89c2-f50db03d0f00" providerId="ADAL" clId="{B60A7957-5885-4D40-B454-FF0789E3B504}" dt="2021-11-25T14:49:50.923" v="2159" actId="478"/>
          <ac:spMkLst>
            <pc:docMk/>
            <pc:sldMk cId="3346603513" sldId="1199"/>
            <ac:spMk id="71" creationId="{344F816F-CC92-4B25-AFF4-C7E1EB819585}"/>
          </ac:spMkLst>
        </pc:spChg>
        <pc:spChg chg="del">
          <ac:chgData name="Natalia Matys" userId="502657b3-162b-4572-89c2-f50db03d0f00" providerId="ADAL" clId="{B60A7957-5885-4D40-B454-FF0789E3B504}" dt="2021-11-25T14:49:50.923" v="2159" actId="478"/>
          <ac:spMkLst>
            <pc:docMk/>
            <pc:sldMk cId="3346603513" sldId="1199"/>
            <ac:spMk id="72" creationId="{6733334C-1F2D-4F1B-9BE2-DC929D269BA6}"/>
          </ac:spMkLst>
        </pc:spChg>
        <pc:spChg chg="del">
          <ac:chgData name="Natalia Matys" userId="502657b3-162b-4572-89c2-f50db03d0f00" providerId="ADAL" clId="{B60A7957-5885-4D40-B454-FF0789E3B504}" dt="2021-11-25T14:49:50.923" v="2159" actId="478"/>
          <ac:spMkLst>
            <pc:docMk/>
            <pc:sldMk cId="3346603513" sldId="1199"/>
            <ac:spMk id="76" creationId="{2A642A49-2FBC-483E-A07B-30FDB03310DD}"/>
          </ac:spMkLst>
        </pc:spChg>
        <pc:spChg chg="del">
          <ac:chgData name="Natalia Matys" userId="502657b3-162b-4572-89c2-f50db03d0f00" providerId="ADAL" clId="{B60A7957-5885-4D40-B454-FF0789E3B504}" dt="2021-11-25T14:49:23.573" v="2155" actId="478"/>
          <ac:spMkLst>
            <pc:docMk/>
            <pc:sldMk cId="3346603513" sldId="1199"/>
            <ac:spMk id="77" creationId="{3AD0DD11-B146-4011-9369-DF740F884C80}"/>
          </ac:spMkLst>
        </pc:spChg>
        <pc:spChg chg="mod">
          <ac:chgData name="Natalia Matys" userId="502657b3-162b-4572-89c2-f50db03d0f00" providerId="ADAL" clId="{B60A7957-5885-4D40-B454-FF0789E3B504}" dt="2021-11-25T14:49:40.687" v="2158"/>
          <ac:spMkLst>
            <pc:docMk/>
            <pc:sldMk cId="3346603513" sldId="1199"/>
            <ac:spMk id="115" creationId="{7B661F32-69BD-4D7D-BEFD-F353031D736C}"/>
          </ac:spMkLst>
        </pc:spChg>
        <pc:spChg chg="mod">
          <ac:chgData name="Natalia Matys" userId="502657b3-162b-4572-89c2-f50db03d0f00" providerId="ADAL" clId="{B60A7957-5885-4D40-B454-FF0789E3B504}" dt="2021-11-25T14:49:40.687" v="2158"/>
          <ac:spMkLst>
            <pc:docMk/>
            <pc:sldMk cId="3346603513" sldId="1199"/>
            <ac:spMk id="116" creationId="{24BA6676-1E6D-46EF-8D68-0470F9817919}"/>
          </ac:spMkLst>
        </pc:spChg>
        <pc:spChg chg="mod">
          <ac:chgData name="Natalia Matys" userId="502657b3-162b-4572-89c2-f50db03d0f00" providerId="ADAL" clId="{B60A7957-5885-4D40-B454-FF0789E3B504}" dt="2021-11-25T14:49:40.687" v="2158"/>
          <ac:spMkLst>
            <pc:docMk/>
            <pc:sldMk cId="3346603513" sldId="1199"/>
            <ac:spMk id="117" creationId="{F31F8146-4DDA-4758-8E72-12F9E3ACAE32}"/>
          </ac:spMkLst>
        </pc:spChg>
        <pc:spChg chg="mod">
          <ac:chgData name="Natalia Matys" userId="502657b3-162b-4572-89c2-f50db03d0f00" providerId="ADAL" clId="{B60A7957-5885-4D40-B454-FF0789E3B504}" dt="2021-11-25T14:49:40.687" v="2158"/>
          <ac:spMkLst>
            <pc:docMk/>
            <pc:sldMk cId="3346603513" sldId="1199"/>
            <ac:spMk id="118" creationId="{51E5DEFA-8A63-4084-9CA5-B526501A6843}"/>
          </ac:spMkLst>
        </pc:spChg>
        <pc:spChg chg="mod">
          <ac:chgData name="Natalia Matys" userId="502657b3-162b-4572-89c2-f50db03d0f00" providerId="ADAL" clId="{B60A7957-5885-4D40-B454-FF0789E3B504}" dt="2021-11-25T14:49:40.687" v="2158"/>
          <ac:spMkLst>
            <pc:docMk/>
            <pc:sldMk cId="3346603513" sldId="1199"/>
            <ac:spMk id="119" creationId="{F7992D4E-CA96-460A-8920-21757622A51E}"/>
          </ac:spMkLst>
        </pc:spChg>
        <pc:spChg chg="mod">
          <ac:chgData name="Natalia Matys" userId="502657b3-162b-4572-89c2-f50db03d0f00" providerId="ADAL" clId="{B60A7957-5885-4D40-B454-FF0789E3B504}" dt="2021-11-25T14:49:40.687" v="2158"/>
          <ac:spMkLst>
            <pc:docMk/>
            <pc:sldMk cId="3346603513" sldId="1199"/>
            <ac:spMk id="120" creationId="{923173F7-6D28-4DD2-963F-28DDA08D8AD6}"/>
          </ac:spMkLst>
        </pc:spChg>
        <pc:spChg chg="add mod">
          <ac:chgData name="Natalia Matys" userId="502657b3-162b-4572-89c2-f50db03d0f00" providerId="ADAL" clId="{B60A7957-5885-4D40-B454-FF0789E3B504}" dt="2021-11-25T14:49:51.985" v="2160"/>
          <ac:spMkLst>
            <pc:docMk/>
            <pc:sldMk cId="3346603513" sldId="1199"/>
            <ac:spMk id="122" creationId="{BB274DF2-EC82-4CFB-A800-7E9BE6622064}"/>
          </ac:spMkLst>
        </pc:spChg>
        <pc:spChg chg="add mod">
          <ac:chgData name="Natalia Matys" userId="502657b3-162b-4572-89c2-f50db03d0f00" providerId="ADAL" clId="{B60A7957-5885-4D40-B454-FF0789E3B504}" dt="2021-11-25T14:49:51.985" v="2160"/>
          <ac:spMkLst>
            <pc:docMk/>
            <pc:sldMk cId="3346603513" sldId="1199"/>
            <ac:spMk id="124" creationId="{67AE26FB-9D4B-472D-88B7-0700EAF2594F}"/>
          </ac:spMkLst>
        </pc:spChg>
        <pc:spChg chg="add mod">
          <ac:chgData name="Natalia Matys" userId="502657b3-162b-4572-89c2-f50db03d0f00" providerId="ADAL" clId="{B60A7957-5885-4D40-B454-FF0789E3B504}" dt="2021-11-25T14:49:51.985" v="2160"/>
          <ac:spMkLst>
            <pc:docMk/>
            <pc:sldMk cId="3346603513" sldId="1199"/>
            <ac:spMk id="125" creationId="{3C072106-D660-41DE-B003-C35740F123F0}"/>
          </ac:spMkLst>
        </pc:spChg>
        <pc:spChg chg="add mod">
          <ac:chgData name="Natalia Matys" userId="502657b3-162b-4572-89c2-f50db03d0f00" providerId="ADAL" clId="{B60A7957-5885-4D40-B454-FF0789E3B504}" dt="2021-11-25T14:49:51.985" v="2160"/>
          <ac:spMkLst>
            <pc:docMk/>
            <pc:sldMk cId="3346603513" sldId="1199"/>
            <ac:spMk id="126" creationId="{764E2CDD-B520-48BD-9187-3D827E3D5818}"/>
          </ac:spMkLst>
        </pc:spChg>
        <pc:spChg chg="add mod">
          <ac:chgData name="Natalia Matys" userId="502657b3-162b-4572-89c2-f50db03d0f00" providerId="ADAL" clId="{B60A7957-5885-4D40-B454-FF0789E3B504}" dt="2021-11-25T14:49:51.985" v="2160"/>
          <ac:spMkLst>
            <pc:docMk/>
            <pc:sldMk cId="3346603513" sldId="1199"/>
            <ac:spMk id="127" creationId="{5C2A0A78-C26E-452C-B104-0BFD855B2C8B}"/>
          </ac:spMkLst>
        </pc:spChg>
        <pc:spChg chg="add mod">
          <ac:chgData name="Natalia Matys" userId="502657b3-162b-4572-89c2-f50db03d0f00" providerId="ADAL" clId="{B60A7957-5885-4D40-B454-FF0789E3B504}" dt="2021-11-25T14:49:51.985" v="2160"/>
          <ac:spMkLst>
            <pc:docMk/>
            <pc:sldMk cId="3346603513" sldId="1199"/>
            <ac:spMk id="128" creationId="{D0FD7217-220A-4F92-83BC-00E7746DA69E}"/>
          </ac:spMkLst>
        </pc:spChg>
        <pc:spChg chg="add mod">
          <ac:chgData name="Natalia Matys" userId="502657b3-162b-4572-89c2-f50db03d0f00" providerId="ADAL" clId="{B60A7957-5885-4D40-B454-FF0789E3B504}" dt="2021-11-25T14:49:51.985" v="2160"/>
          <ac:spMkLst>
            <pc:docMk/>
            <pc:sldMk cId="3346603513" sldId="1199"/>
            <ac:spMk id="129" creationId="{B512CC56-70C3-44F2-8D60-39D1128A74B9}"/>
          </ac:spMkLst>
        </pc:spChg>
        <pc:spChg chg="add mod">
          <ac:chgData name="Natalia Matys" userId="502657b3-162b-4572-89c2-f50db03d0f00" providerId="ADAL" clId="{B60A7957-5885-4D40-B454-FF0789E3B504}" dt="2021-11-25T14:49:51.985" v="2160"/>
          <ac:spMkLst>
            <pc:docMk/>
            <pc:sldMk cId="3346603513" sldId="1199"/>
            <ac:spMk id="130" creationId="{23213BC8-C79D-4A44-A8B5-CFBAA70437AA}"/>
          </ac:spMkLst>
        </pc:spChg>
        <pc:spChg chg="add mod">
          <ac:chgData name="Natalia Matys" userId="502657b3-162b-4572-89c2-f50db03d0f00" providerId="ADAL" clId="{B60A7957-5885-4D40-B454-FF0789E3B504}" dt="2021-11-25T14:49:51.985" v="2160"/>
          <ac:spMkLst>
            <pc:docMk/>
            <pc:sldMk cId="3346603513" sldId="1199"/>
            <ac:spMk id="131" creationId="{C44CF668-F7A5-4AAD-B672-77DE70B8B868}"/>
          </ac:spMkLst>
        </pc:spChg>
        <pc:spChg chg="mod">
          <ac:chgData name="Natalia Matys" userId="502657b3-162b-4572-89c2-f50db03d0f00" providerId="ADAL" clId="{B60A7957-5885-4D40-B454-FF0789E3B504}" dt="2021-11-25T14:49:51.985" v="2160"/>
          <ac:spMkLst>
            <pc:docMk/>
            <pc:sldMk cId="3346603513" sldId="1199"/>
            <ac:spMk id="133" creationId="{C509B153-9BA7-4DAE-9736-06ABD90A24E0}"/>
          </ac:spMkLst>
        </pc:spChg>
        <pc:spChg chg="del">
          <ac:chgData name="Natalia Matys" userId="502657b3-162b-4572-89c2-f50db03d0f00" providerId="ADAL" clId="{B60A7957-5885-4D40-B454-FF0789E3B504}" dt="2021-11-25T14:49:50.923" v="2159" actId="478"/>
          <ac:spMkLst>
            <pc:docMk/>
            <pc:sldMk cId="3346603513" sldId="1199"/>
            <ac:spMk id="198" creationId="{B665026F-D955-4A20-9357-E26D3178C3BC}"/>
          </ac:spMkLst>
        </pc:spChg>
        <pc:spChg chg="del">
          <ac:chgData name="Natalia Matys" userId="502657b3-162b-4572-89c2-f50db03d0f00" providerId="ADAL" clId="{B60A7957-5885-4D40-B454-FF0789E3B504}" dt="2021-11-25T14:49:50.923" v="2159" actId="478"/>
          <ac:spMkLst>
            <pc:docMk/>
            <pc:sldMk cId="3346603513" sldId="1199"/>
            <ac:spMk id="199" creationId="{86A99417-7E68-4A08-94A2-D9B56A9B77BF}"/>
          </ac:spMkLst>
        </pc:spChg>
        <pc:spChg chg="del">
          <ac:chgData name="Natalia Matys" userId="502657b3-162b-4572-89c2-f50db03d0f00" providerId="ADAL" clId="{B60A7957-5885-4D40-B454-FF0789E3B504}" dt="2021-11-25T14:49:50.923" v="2159" actId="478"/>
          <ac:spMkLst>
            <pc:docMk/>
            <pc:sldMk cId="3346603513" sldId="1199"/>
            <ac:spMk id="200" creationId="{AC7EEA84-E95D-4E3E-969B-2693659269B6}"/>
          </ac:spMkLst>
        </pc:spChg>
        <pc:spChg chg="del">
          <ac:chgData name="Natalia Matys" userId="502657b3-162b-4572-89c2-f50db03d0f00" providerId="ADAL" clId="{B60A7957-5885-4D40-B454-FF0789E3B504}" dt="2021-11-25T14:49:50.923" v="2159" actId="478"/>
          <ac:spMkLst>
            <pc:docMk/>
            <pc:sldMk cId="3346603513" sldId="1199"/>
            <ac:spMk id="201" creationId="{CFBA2CA0-B0E3-4EF7-B05F-DBD588025DF7}"/>
          </ac:spMkLst>
        </pc:spChg>
        <pc:spChg chg="del">
          <ac:chgData name="Natalia Matys" userId="502657b3-162b-4572-89c2-f50db03d0f00" providerId="ADAL" clId="{B60A7957-5885-4D40-B454-FF0789E3B504}" dt="2021-11-25T14:49:50.923" v="2159" actId="478"/>
          <ac:spMkLst>
            <pc:docMk/>
            <pc:sldMk cId="3346603513" sldId="1199"/>
            <ac:spMk id="202" creationId="{2D941EA5-1DD6-462F-83E2-AF028CF24BC8}"/>
          </ac:spMkLst>
        </pc:spChg>
        <pc:spChg chg="del">
          <ac:chgData name="Natalia Matys" userId="502657b3-162b-4572-89c2-f50db03d0f00" providerId="ADAL" clId="{B60A7957-5885-4D40-B454-FF0789E3B504}" dt="2021-11-25T14:49:50.923" v="2159" actId="478"/>
          <ac:spMkLst>
            <pc:docMk/>
            <pc:sldMk cId="3346603513" sldId="1199"/>
            <ac:spMk id="203" creationId="{9DEE5B76-60D9-4F0C-88F1-E35AC9A2955B}"/>
          </ac:spMkLst>
        </pc:spChg>
        <pc:spChg chg="mod">
          <ac:chgData name="Natalia Matys" userId="502657b3-162b-4572-89c2-f50db03d0f00" providerId="ADAL" clId="{B60A7957-5885-4D40-B454-FF0789E3B504}" dt="2021-11-25T14:49:51.985" v="2160"/>
          <ac:spMkLst>
            <pc:docMk/>
            <pc:sldMk cId="3346603513" sldId="1199"/>
            <ac:spMk id="208" creationId="{FE1F9021-04AE-4BA0-A54B-97F4267B5204}"/>
          </ac:spMkLst>
        </pc:spChg>
        <pc:spChg chg="mod">
          <ac:chgData name="Natalia Matys" userId="502657b3-162b-4572-89c2-f50db03d0f00" providerId="ADAL" clId="{B60A7957-5885-4D40-B454-FF0789E3B504}" dt="2021-11-25T14:49:51.985" v="2160"/>
          <ac:spMkLst>
            <pc:docMk/>
            <pc:sldMk cId="3346603513" sldId="1199"/>
            <ac:spMk id="209" creationId="{E5E95216-A4DC-4DC6-BAE5-E4EFD781A3E2}"/>
          </ac:spMkLst>
        </pc:spChg>
        <pc:spChg chg="mod">
          <ac:chgData name="Natalia Matys" userId="502657b3-162b-4572-89c2-f50db03d0f00" providerId="ADAL" clId="{B60A7957-5885-4D40-B454-FF0789E3B504}" dt="2021-11-25T14:49:51.985" v="2160"/>
          <ac:spMkLst>
            <pc:docMk/>
            <pc:sldMk cId="3346603513" sldId="1199"/>
            <ac:spMk id="210" creationId="{7E9718BD-D1FB-41FE-81A9-5059DCD97E3F}"/>
          </ac:spMkLst>
        </pc:spChg>
        <pc:spChg chg="mod">
          <ac:chgData name="Natalia Matys" userId="502657b3-162b-4572-89c2-f50db03d0f00" providerId="ADAL" clId="{B60A7957-5885-4D40-B454-FF0789E3B504}" dt="2021-11-25T14:49:51.985" v="2160"/>
          <ac:spMkLst>
            <pc:docMk/>
            <pc:sldMk cId="3346603513" sldId="1199"/>
            <ac:spMk id="211" creationId="{9E9D29BA-D801-4285-BF03-327EF7F5DD76}"/>
          </ac:spMkLst>
        </pc:spChg>
        <pc:spChg chg="mod">
          <ac:chgData name="Natalia Matys" userId="502657b3-162b-4572-89c2-f50db03d0f00" providerId="ADAL" clId="{B60A7957-5885-4D40-B454-FF0789E3B504}" dt="2021-11-25T14:49:51.985" v="2160"/>
          <ac:spMkLst>
            <pc:docMk/>
            <pc:sldMk cId="3346603513" sldId="1199"/>
            <ac:spMk id="212" creationId="{FD687DC7-772F-4D40-B6A1-7C6302FD30B9}"/>
          </ac:spMkLst>
        </pc:spChg>
        <pc:spChg chg="mod">
          <ac:chgData name="Natalia Matys" userId="502657b3-162b-4572-89c2-f50db03d0f00" providerId="ADAL" clId="{B60A7957-5885-4D40-B454-FF0789E3B504}" dt="2021-11-25T14:49:51.985" v="2160"/>
          <ac:spMkLst>
            <pc:docMk/>
            <pc:sldMk cId="3346603513" sldId="1199"/>
            <ac:spMk id="213" creationId="{BDB14F82-24B8-46AF-845D-34E6404ADE36}"/>
          </ac:spMkLst>
        </pc:spChg>
        <pc:spChg chg="mod">
          <ac:chgData name="Natalia Matys" userId="502657b3-162b-4572-89c2-f50db03d0f00" providerId="ADAL" clId="{B60A7957-5885-4D40-B454-FF0789E3B504}" dt="2021-11-25T14:49:51.985" v="2160"/>
          <ac:spMkLst>
            <pc:docMk/>
            <pc:sldMk cId="3346603513" sldId="1199"/>
            <ac:spMk id="214" creationId="{DF30E700-D108-41CA-AE87-0C62486D7C36}"/>
          </ac:spMkLst>
        </pc:spChg>
        <pc:spChg chg="mod">
          <ac:chgData name="Natalia Matys" userId="502657b3-162b-4572-89c2-f50db03d0f00" providerId="ADAL" clId="{B60A7957-5885-4D40-B454-FF0789E3B504}" dt="2021-11-25T14:49:51.985" v="2160"/>
          <ac:spMkLst>
            <pc:docMk/>
            <pc:sldMk cId="3346603513" sldId="1199"/>
            <ac:spMk id="215" creationId="{2AFE43F8-9C8D-4273-A841-A29640EBCA37}"/>
          </ac:spMkLst>
        </pc:spChg>
        <pc:spChg chg="mod">
          <ac:chgData name="Natalia Matys" userId="502657b3-162b-4572-89c2-f50db03d0f00" providerId="ADAL" clId="{B60A7957-5885-4D40-B454-FF0789E3B504}" dt="2021-11-25T14:49:51.985" v="2160"/>
          <ac:spMkLst>
            <pc:docMk/>
            <pc:sldMk cId="3346603513" sldId="1199"/>
            <ac:spMk id="216" creationId="{7D7B19F1-2404-4885-BE81-4EE06DED4A38}"/>
          </ac:spMkLst>
        </pc:spChg>
        <pc:spChg chg="mod">
          <ac:chgData name="Natalia Matys" userId="502657b3-162b-4572-89c2-f50db03d0f00" providerId="ADAL" clId="{B60A7957-5885-4D40-B454-FF0789E3B504}" dt="2021-11-25T14:49:51.985" v="2160"/>
          <ac:spMkLst>
            <pc:docMk/>
            <pc:sldMk cId="3346603513" sldId="1199"/>
            <ac:spMk id="217" creationId="{A28D6425-7A82-4E38-9F88-1B04B28598BA}"/>
          </ac:spMkLst>
        </pc:spChg>
        <pc:spChg chg="mod">
          <ac:chgData name="Natalia Matys" userId="502657b3-162b-4572-89c2-f50db03d0f00" providerId="ADAL" clId="{B60A7957-5885-4D40-B454-FF0789E3B504}" dt="2021-11-25T14:49:51.985" v="2160"/>
          <ac:spMkLst>
            <pc:docMk/>
            <pc:sldMk cId="3346603513" sldId="1199"/>
            <ac:spMk id="218" creationId="{0546DA6D-C81C-4500-AB42-520EDA84C2B5}"/>
          </ac:spMkLst>
        </pc:spChg>
        <pc:spChg chg="mod">
          <ac:chgData name="Natalia Matys" userId="502657b3-162b-4572-89c2-f50db03d0f00" providerId="ADAL" clId="{B60A7957-5885-4D40-B454-FF0789E3B504}" dt="2021-11-25T14:49:51.985" v="2160"/>
          <ac:spMkLst>
            <pc:docMk/>
            <pc:sldMk cId="3346603513" sldId="1199"/>
            <ac:spMk id="219" creationId="{37BC8436-93CD-4C6A-9B33-B5BDF5F31EC5}"/>
          </ac:spMkLst>
        </pc:spChg>
        <pc:spChg chg="mod">
          <ac:chgData name="Natalia Matys" userId="502657b3-162b-4572-89c2-f50db03d0f00" providerId="ADAL" clId="{B60A7957-5885-4D40-B454-FF0789E3B504}" dt="2021-11-25T14:49:51.985" v="2160"/>
          <ac:spMkLst>
            <pc:docMk/>
            <pc:sldMk cId="3346603513" sldId="1199"/>
            <ac:spMk id="220" creationId="{0DD03AB6-75F1-4E40-AA30-EA3B3A28E8C9}"/>
          </ac:spMkLst>
        </pc:spChg>
        <pc:spChg chg="mod">
          <ac:chgData name="Natalia Matys" userId="502657b3-162b-4572-89c2-f50db03d0f00" providerId="ADAL" clId="{B60A7957-5885-4D40-B454-FF0789E3B504}" dt="2021-11-25T14:49:51.985" v="2160"/>
          <ac:spMkLst>
            <pc:docMk/>
            <pc:sldMk cId="3346603513" sldId="1199"/>
            <ac:spMk id="221" creationId="{5D01E5AD-9E0B-4EF5-BC47-7DE579F5DFD6}"/>
          </ac:spMkLst>
        </pc:spChg>
        <pc:spChg chg="mod">
          <ac:chgData name="Natalia Matys" userId="502657b3-162b-4572-89c2-f50db03d0f00" providerId="ADAL" clId="{B60A7957-5885-4D40-B454-FF0789E3B504}" dt="2021-11-25T14:49:51.985" v="2160"/>
          <ac:spMkLst>
            <pc:docMk/>
            <pc:sldMk cId="3346603513" sldId="1199"/>
            <ac:spMk id="222" creationId="{83D50482-1E23-4FB5-A5CF-883B488DF956}"/>
          </ac:spMkLst>
        </pc:spChg>
        <pc:spChg chg="mod">
          <ac:chgData name="Natalia Matys" userId="502657b3-162b-4572-89c2-f50db03d0f00" providerId="ADAL" clId="{B60A7957-5885-4D40-B454-FF0789E3B504}" dt="2021-11-25T14:49:51.985" v="2160"/>
          <ac:spMkLst>
            <pc:docMk/>
            <pc:sldMk cId="3346603513" sldId="1199"/>
            <ac:spMk id="223" creationId="{BD9C6852-A988-41A3-ADF8-39F45544D84E}"/>
          </ac:spMkLst>
        </pc:spChg>
        <pc:spChg chg="mod">
          <ac:chgData name="Natalia Matys" userId="502657b3-162b-4572-89c2-f50db03d0f00" providerId="ADAL" clId="{B60A7957-5885-4D40-B454-FF0789E3B504}" dt="2021-11-25T14:49:51.985" v="2160"/>
          <ac:spMkLst>
            <pc:docMk/>
            <pc:sldMk cId="3346603513" sldId="1199"/>
            <ac:spMk id="224" creationId="{61C6FE5B-D73A-4D61-A914-913F5AD39965}"/>
          </ac:spMkLst>
        </pc:spChg>
        <pc:spChg chg="mod">
          <ac:chgData name="Natalia Matys" userId="502657b3-162b-4572-89c2-f50db03d0f00" providerId="ADAL" clId="{B60A7957-5885-4D40-B454-FF0789E3B504}" dt="2021-11-25T14:49:51.985" v="2160"/>
          <ac:spMkLst>
            <pc:docMk/>
            <pc:sldMk cId="3346603513" sldId="1199"/>
            <ac:spMk id="225" creationId="{6EBDEAAA-D173-4389-886B-D359509F41F9}"/>
          </ac:spMkLst>
        </pc:spChg>
        <pc:spChg chg="mod">
          <ac:chgData name="Natalia Matys" userId="502657b3-162b-4572-89c2-f50db03d0f00" providerId="ADAL" clId="{B60A7957-5885-4D40-B454-FF0789E3B504}" dt="2021-11-25T14:49:51.985" v="2160"/>
          <ac:spMkLst>
            <pc:docMk/>
            <pc:sldMk cId="3346603513" sldId="1199"/>
            <ac:spMk id="226" creationId="{4404CF69-21BA-4F5F-92EF-D325D771917D}"/>
          </ac:spMkLst>
        </pc:spChg>
        <pc:spChg chg="mod">
          <ac:chgData name="Natalia Matys" userId="502657b3-162b-4572-89c2-f50db03d0f00" providerId="ADAL" clId="{B60A7957-5885-4D40-B454-FF0789E3B504}" dt="2021-11-25T14:49:51.985" v="2160"/>
          <ac:spMkLst>
            <pc:docMk/>
            <pc:sldMk cId="3346603513" sldId="1199"/>
            <ac:spMk id="227" creationId="{8C2D1A61-3CFA-45DD-BCAE-88F681587672}"/>
          </ac:spMkLst>
        </pc:spChg>
        <pc:spChg chg="mod">
          <ac:chgData name="Natalia Matys" userId="502657b3-162b-4572-89c2-f50db03d0f00" providerId="ADAL" clId="{B60A7957-5885-4D40-B454-FF0789E3B504}" dt="2021-11-25T14:49:51.985" v="2160"/>
          <ac:spMkLst>
            <pc:docMk/>
            <pc:sldMk cId="3346603513" sldId="1199"/>
            <ac:spMk id="228" creationId="{99D01FD9-A915-4329-BB6D-6B8C3FCCC18D}"/>
          </ac:spMkLst>
        </pc:spChg>
        <pc:spChg chg="mod">
          <ac:chgData name="Natalia Matys" userId="502657b3-162b-4572-89c2-f50db03d0f00" providerId="ADAL" clId="{B60A7957-5885-4D40-B454-FF0789E3B504}" dt="2021-11-25T14:49:51.985" v="2160"/>
          <ac:spMkLst>
            <pc:docMk/>
            <pc:sldMk cId="3346603513" sldId="1199"/>
            <ac:spMk id="229" creationId="{DE009817-7CF2-4C72-9EAA-7EF530562E14}"/>
          </ac:spMkLst>
        </pc:spChg>
        <pc:spChg chg="mod">
          <ac:chgData name="Natalia Matys" userId="502657b3-162b-4572-89c2-f50db03d0f00" providerId="ADAL" clId="{B60A7957-5885-4D40-B454-FF0789E3B504}" dt="2021-11-25T14:49:51.985" v="2160"/>
          <ac:spMkLst>
            <pc:docMk/>
            <pc:sldMk cId="3346603513" sldId="1199"/>
            <ac:spMk id="230" creationId="{3219B503-F7A5-4138-9734-16C2CF02B6C3}"/>
          </ac:spMkLst>
        </pc:spChg>
        <pc:spChg chg="mod">
          <ac:chgData name="Natalia Matys" userId="502657b3-162b-4572-89c2-f50db03d0f00" providerId="ADAL" clId="{B60A7957-5885-4D40-B454-FF0789E3B504}" dt="2021-11-25T14:49:51.985" v="2160"/>
          <ac:spMkLst>
            <pc:docMk/>
            <pc:sldMk cId="3346603513" sldId="1199"/>
            <ac:spMk id="231" creationId="{C8FE1050-4381-4348-9DF7-1DB6C1CF90A8}"/>
          </ac:spMkLst>
        </pc:spChg>
        <pc:spChg chg="mod">
          <ac:chgData name="Natalia Matys" userId="502657b3-162b-4572-89c2-f50db03d0f00" providerId="ADAL" clId="{B60A7957-5885-4D40-B454-FF0789E3B504}" dt="2021-11-25T14:49:51.985" v="2160"/>
          <ac:spMkLst>
            <pc:docMk/>
            <pc:sldMk cId="3346603513" sldId="1199"/>
            <ac:spMk id="232" creationId="{D9B041C5-52D9-4415-A4BA-7DFE80EF9EC1}"/>
          </ac:spMkLst>
        </pc:spChg>
        <pc:spChg chg="mod">
          <ac:chgData name="Natalia Matys" userId="502657b3-162b-4572-89c2-f50db03d0f00" providerId="ADAL" clId="{B60A7957-5885-4D40-B454-FF0789E3B504}" dt="2021-11-25T14:49:51.985" v="2160"/>
          <ac:spMkLst>
            <pc:docMk/>
            <pc:sldMk cId="3346603513" sldId="1199"/>
            <ac:spMk id="233" creationId="{9435ADBD-A546-4125-B811-E130FB1CCD83}"/>
          </ac:spMkLst>
        </pc:spChg>
        <pc:spChg chg="mod">
          <ac:chgData name="Natalia Matys" userId="502657b3-162b-4572-89c2-f50db03d0f00" providerId="ADAL" clId="{B60A7957-5885-4D40-B454-FF0789E3B504}" dt="2021-11-25T14:49:51.985" v="2160"/>
          <ac:spMkLst>
            <pc:docMk/>
            <pc:sldMk cId="3346603513" sldId="1199"/>
            <ac:spMk id="234" creationId="{8183D999-AA90-457C-92AB-800AEA522069}"/>
          </ac:spMkLst>
        </pc:spChg>
        <pc:spChg chg="mod">
          <ac:chgData name="Natalia Matys" userId="502657b3-162b-4572-89c2-f50db03d0f00" providerId="ADAL" clId="{B60A7957-5885-4D40-B454-FF0789E3B504}" dt="2021-11-25T14:49:51.985" v="2160"/>
          <ac:spMkLst>
            <pc:docMk/>
            <pc:sldMk cId="3346603513" sldId="1199"/>
            <ac:spMk id="235" creationId="{2BACAAE4-A4F5-44C6-AC32-B9C6AC0633ED}"/>
          </ac:spMkLst>
        </pc:spChg>
        <pc:spChg chg="mod">
          <ac:chgData name="Natalia Matys" userId="502657b3-162b-4572-89c2-f50db03d0f00" providerId="ADAL" clId="{B60A7957-5885-4D40-B454-FF0789E3B504}" dt="2021-11-25T14:49:51.985" v="2160"/>
          <ac:spMkLst>
            <pc:docMk/>
            <pc:sldMk cId="3346603513" sldId="1199"/>
            <ac:spMk id="236" creationId="{AE5C1D8C-067E-4688-A6C0-A04DBBB050C9}"/>
          </ac:spMkLst>
        </pc:spChg>
        <pc:spChg chg="mod">
          <ac:chgData name="Natalia Matys" userId="502657b3-162b-4572-89c2-f50db03d0f00" providerId="ADAL" clId="{B60A7957-5885-4D40-B454-FF0789E3B504}" dt="2021-11-25T14:49:51.985" v="2160"/>
          <ac:spMkLst>
            <pc:docMk/>
            <pc:sldMk cId="3346603513" sldId="1199"/>
            <ac:spMk id="237" creationId="{0478390D-C7E2-4BBF-B9FF-0C977D6D0485}"/>
          </ac:spMkLst>
        </pc:spChg>
        <pc:spChg chg="mod">
          <ac:chgData name="Natalia Matys" userId="502657b3-162b-4572-89c2-f50db03d0f00" providerId="ADAL" clId="{B60A7957-5885-4D40-B454-FF0789E3B504}" dt="2021-11-25T14:49:51.985" v="2160"/>
          <ac:spMkLst>
            <pc:docMk/>
            <pc:sldMk cId="3346603513" sldId="1199"/>
            <ac:spMk id="238" creationId="{786E6DD5-CD44-4F1E-B58D-8753F898EF2F}"/>
          </ac:spMkLst>
        </pc:spChg>
        <pc:spChg chg="mod">
          <ac:chgData name="Natalia Matys" userId="502657b3-162b-4572-89c2-f50db03d0f00" providerId="ADAL" clId="{B60A7957-5885-4D40-B454-FF0789E3B504}" dt="2021-11-25T14:49:51.985" v="2160"/>
          <ac:spMkLst>
            <pc:docMk/>
            <pc:sldMk cId="3346603513" sldId="1199"/>
            <ac:spMk id="239" creationId="{05F9D87D-A9D5-4BD5-A38F-089481F8FEA2}"/>
          </ac:spMkLst>
        </pc:spChg>
        <pc:spChg chg="mod">
          <ac:chgData name="Natalia Matys" userId="502657b3-162b-4572-89c2-f50db03d0f00" providerId="ADAL" clId="{B60A7957-5885-4D40-B454-FF0789E3B504}" dt="2021-11-25T14:49:51.985" v="2160"/>
          <ac:spMkLst>
            <pc:docMk/>
            <pc:sldMk cId="3346603513" sldId="1199"/>
            <ac:spMk id="240" creationId="{61E348D8-0911-4D39-A336-5B9B0DF30129}"/>
          </ac:spMkLst>
        </pc:spChg>
        <pc:spChg chg="mod">
          <ac:chgData name="Natalia Matys" userId="502657b3-162b-4572-89c2-f50db03d0f00" providerId="ADAL" clId="{B60A7957-5885-4D40-B454-FF0789E3B504}" dt="2021-11-25T14:49:51.985" v="2160"/>
          <ac:spMkLst>
            <pc:docMk/>
            <pc:sldMk cId="3346603513" sldId="1199"/>
            <ac:spMk id="243" creationId="{62ECB2B9-8008-4ACA-9EF6-5D6CC04E3CBE}"/>
          </ac:spMkLst>
        </pc:spChg>
        <pc:spChg chg="mod">
          <ac:chgData name="Natalia Matys" userId="502657b3-162b-4572-89c2-f50db03d0f00" providerId="ADAL" clId="{B60A7957-5885-4D40-B454-FF0789E3B504}" dt="2021-11-25T14:49:51.985" v="2160"/>
          <ac:spMkLst>
            <pc:docMk/>
            <pc:sldMk cId="3346603513" sldId="1199"/>
            <ac:spMk id="246" creationId="{733449FA-D801-4984-89C2-BFBBD08475CB}"/>
          </ac:spMkLst>
        </pc:spChg>
        <pc:spChg chg="mod">
          <ac:chgData name="Natalia Matys" userId="502657b3-162b-4572-89c2-f50db03d0f00" providerId="ADAL" clId="{B60A7957-5885-4D40-B454-FF0789E3B504}" dt="2021-11-25T14:49:51.985" v="2160"/>
          <ac:spMkLst>
            <pc:docMk/>
            <pc:sldMk cId="3346603513" sldId="1199"/>
            <ac:spMk id="247" creationId="{70367884-BB1C-4F35-B2AE-520122EEB719}"/>
          </ac:spMkLst>
        </pc:spChg>
        <pc:spChg chg="mod">
          <ac:chgData name="Natalia Matys" userId="502657b3-162b-4572-89c2-f50db03d0f00" providerId="ADAL" clId="{B60A7957-5885-4D40-B454-FF0789E3B504}" dt="2021-11-25T14:49:51.985" v="2160"/>
          <ac:spMkLst>
            <pc:docMk/>
            <pc:sldMk cId="3346603513" sldId="1199"/>
            <ac:spMk id="248" creationId="{64CD089F-D31B-4A6F-B8A0-1AC62D26D046}"/>
          </ac:spMkLst>
        </pc:spChg>
        <pc:spChg chg="mod">
          <ac:chgData name="Natalia Matys" userId="502657b3-162b-4572-89c2-f50db03d0f00" providerId="ADAL" clId="{B60A7957-5885-4D40-B454-FF0789E3B504}" dt="2021-11-25T14:49:51.985" v="2160"/>
          <ac:spMkLst>
            <pc:docMk/>
            <pc:sldMk cId="3346603513" sldId="1199"/>
            <ac:spMk id="249" creationId="{F2B47752-E02A-4817-BD4E-C01268EE639D}"/>
          </ac:spMkLst>
        </pc:spChg>
        <pc:spChg chg="mod">
          <ac:chgData name="Natalia Matys" userId="502657b3-162b-4572-89c2-f50db03d0f00" providerId="ADAL" clId="{B60A7957-5885-4D40-B454-FF0789E3B504}" dt="2021-11-25T14:49:51.985" v="2160"/>
          <ac:spMkLst>
            <pc:docMk/>
            <pc:sldMk cId="3346603513" sldId="1199"/>
            <ac:spMk id="250" creationId="{F5FA5653-7D60-4ACD-99C8-FB41AB26DE4A}"/>
          </ac:spMkLst>
        </pc:spChg>
        <pc:spChg chg="mod">
          <ac:chgData name="Natalia Matys" userId="502657b3-162b-4572-89c2-f50db03d0f00" providerId="ADAL" clId="{B60A7957-5885-4D40-B454-FF0789E3B504}" dt="2021-11-25T14:49:51.985" v="2160"/>
          <ac:spMkLst>
            <pc:docMk/>
            <pc:sldMk cId="3346603513" sldId="1199"/>
            <ac:spMk id="251" creationId="{A094421B-5D59-4E05-B2A4-DB0A3F0B2383}"/>
          </ac:spMkLst>
        </pc:spChg>
        <pc:spChg chg="mod">
          <ac:chgData name="Natalia Matys" userId="502657b3-162b-4572-89c2-f50db03d0f00" providerId="ADAL" clId="{B60A7957-5885-4D40-B454-FF0789E3B504}" dt="2021-11-25T14:49:51.985" v="2160"/>
          <ac:spMkLst>
            <pc:docMk/>
            <pc:sldMk cId="3346603513" sldId="1199"/>
            <ac:spMk id="252" creationId="{921DACF0-8C5F-46F6-86FF-DEF28C9F4A58}"/>
          </ac:spMkLst>
        </pc:spChg>
        <pc:spChg chg="del">
          <ac:chgData name="Natalia Matys" userId="502657b3-162b-4572-89c2-f50db03d0f00" providerId="ADAL" clId="{B60A7957-5885-4D40-B454-FF0789E3B504}" dt="2021-11-25T14:49:50.923" v="2159" actId="478"/>
          <ac:spMkLst>
            <pc:docMk/>
            <pc:sldMk cId="3346603513" sldId="1199"/>
            <ac:spMk id="253" creationId="{AF7265F4-BC05-408E-BE63-1998FA9F4150}"/>
          </ac:spMkLst>
        </pc:spChg>
        <pc:spChg chg="mod">
          <ac:chgData name="Natalia Matys" userId="502657b3-162b-4572-89c2-f50db03d0f00" providerId="ADAL" clId="{B60A7957-5885-4D40-B454-FF0789E3B504}" dt="2021-11-25T14:49:51.985" v="2160"/>
          <ac:spMkLst>
            <pc:docMk/>
            <pc:sldMk cId="3346603513" sldId="1199"/>
            <ac:spMk id="255" creationId="{F552A135-F406-46E3-8A1C-3755CE5C27C6}"/>
          </ac:spMkLst>
        </pc:spChg>
        <pc:spChg chg="mod">
          <ac:chgData name="Natalia Matys" userId="502657b3-162b-4572-89c2-f50db03d0f00" providerId="ADAL" clId="{B60A7957-5885-4D40-B454-FF0789E3B504}" dt="2021-11-25T14:49:51.985" v="2160"/>
          <ac:spMkLst>
            <pc:docMk/>
            <pc:sldMk cId="3346603513" sldId="1199"/>
            <ac:spMk id="256" creationId="{B0A7DCEF-75FE-4BED-B00F-E24AFFD807B6}"/>
          </ac:spMkLst>
        </pc:spChg>
        <pc:spChg chg="mod">
          <ac:chgData name="Natalia Matys" userId="502657b3-162b-4572-89c2-f50db03d0f00" providerId="ADAL" clId="{B60A7957-5885-4D40-B454-FF0789E3B504}" dt="2021-11-25T14:49:51.985" v="2160"/>
          <ac:spMkLst>
            <pc:docMk/>
            <pc:sldMk cId="3346603513" sldId="1199"/>
            <ac:spMk id="257" creationId="{CB6A6CF6-5845-4B4B-B4DF-CFF2DEB925B5}"/>
          </ac:spMkLst>
        </pc:spChg>
        <pc:spChg chg="mod">
          <ac:chgData name="Natalia Matys" userId="502657b3-162b-4572-89c2-f50db03d0f00" providerId="ADAL" clId="{B60A7957-5885-4D40-B454-FF0789E3B504}" dt="2021-11-25T14:49:51.985" v="2160"/>
          <ac:spMkLst>
            <pc:docMk/>
            <pc:sldMk cId="3346603513" sldId="1199"/>
            <ac:spMk id="258" creationId="{91B230AC-A53D-4DA4-A2DB-74C8F9E2B28C}"/>
          </ac:spMkLst>
        </pc:spChg>
        <pc:spChg chg="mod">
          <ac:chgData name="Natalia Matys" userId="502657b3-162b-4572-89c2-f50db03d0f00" providerId="ADAL" clId="{B60A7957-5885-4D40-B454-FF0789E3B504}" dt="2021-11-25T14:49:51.985" v="2160"/>
          <ac:spMkLst>
            <pc:docMk/>
            <pc:sldMk cId="3346603513" sldId="1199"/>
            <ac:spMk id="259" creationId="{412F17F3-0040-41F6-A248-3298816BE686}"/>
          </ac:spMkLst>
        </pc:spChg>
        <pc:spChg chg="mod">
          <ac:chgData name="Natalia Matys" userId="502657b3-162b-4572-89c2-f50db03d0f00" providerId="ADAL" clId="{B60A7957-5885-4D40-B454-FF0789E3B504}" dt="2021-11-25T14:49:51.985" v="2160"/>
          <ac:spMkLst>
            <pc:docMk/>
            <pc:sldMk cId="3346603513" sldId="1199"/>
            <ac:spMk id="260" creationId="{7F8D4A65-F704-4D1C-B0BB-4DC6B92FC751}"/>
          </ac:spMkLst>
        </pc:spChg>
        <pc:spChg chg="mod">
          <ac:chgData name="Natalia Matys" userId="502657b3-162b-4572-89c2-f50db03d0f00" providerId="ADAL" clId="{B60A7957-5885-4D40-B454-FF0789E3B504}" dt="2021-11-25T14:49:51.985" v="2160"/>
          <ac:spMkLst>
            <pc:docMk/>
            <pc:sldMk cId="3346603513" sldId="1199"/>
            <ac:spMk id="261" creationId="{BF940B51-0005-4F6B-8793-054747CD9B27}"/>
          </ac:spMkLst>
        </pc:spChg>
        <pc:spChg chg="mod">
          <ac:chgData name="Natalia Matys" userId="502657b3-162b-4572-89c2-f50db03d0f00" providerId="ADAL" clId="{B60A7957-5885-4D40-B454-FF0789E3B504}" dt="2021-11-25T14:49:51.985" v="2160"/>
          <ac:spMkLst>
            <pc:docMk/>
            <pc:sldMk cId="3346603513" sldId="1199"/>
            <ac:spMk id="262" creationId="{6DE7CCE8-5A72-460A-9871-41B216DA2F53}"/>
          </ac:spMkLst>
        </pc:spChg>
        <pc:spChg chg="mod">
          <ac:chgData name="Natalia Matys" userId="502657b3-162b-4572-89c2-f50db03d0f00" providerId="ADAL" clId="{B60A7957-5885-4D40-B454-FF0789E3B504}" dt="2021-11-25T14:49:51.985" v="2160"/>
          <ac:spMkLst>
            <pc:docMk/>
            <pc:sldMk cId="3346603513" sldId="1199"/>
            <ac:spMk id="263" creationId="{9ACBD456-3AB1-42BC-8CA2-BAA41B8CFDF8}"/>
          </ac:spMkLst>
        </pc:spChg>
        <pc:spChg chg="mod">
          <ac:chgData name="Natalia Matys" userId="502657b3-162b-4572-89c2-f50db03d0f00" providerId="ADAL" clId="{B60A7957-5885-4D40-B454-FF0789E3B504}" dt="2021-11-25T14:49:51.985" v="2160"/>
          <ac:spMkLst>
            <pc:docMk/>
            <pc:sldMk cId="3346603513" sldId="1199"/>
            <ac:spMk id="264" creationId="{EA72C558-6ED4-48F1-9FD9-61C7D29C8D06}"/>
          </ac:spMkLst>
        </pc:spChg>
        <pc:spChg chg="mod">
          <ac:chgData name="Natalia Matys" userId="502657b3-162b-4572-89c2-f50db03d0f00" providerId="ADAL" clId="{B60A7957-5885-4D40-B454-FF0789E3B504}" dt="2021-11-25T14:49:51.985" v="2160"/>
          <ac:spMkLst>
            <pc:docMk/>
            <pc:sldMk cId="3346603513" sldId="1199"/>
            <ac:spMk id="266" creationId="{8FFF2EFC-04C6-4F7B-B1B4-939BF31AB4C5}"/>
          </ac:spMkLst>
        </pc:spChg>
        <pc:spChg chg="mod">
          <ac:chgData name="Natalia Matys" userId="502657b3-162b-4572-89c2-f50db03d0f00" providerId="ADAL" clId="{B60A7957-5885-4D40-B454-FF0789E3B504}" dt="2021-11-25T14:49:51.985" v="2160"/>
          <ac:spMkLst>
            <pc:docMk/>
            <pc:sldMk cId="3346603513" sldId="1199"/>
            <ac:spMk id="267" creationId="{C4E9AF83-C68E-4028-BA70-2ECA1C865D94}"/>
          </ac:spMkLst>
        </pc:spChg>
        <pc:spChg chg="add mod">
          <ac:chgData name="Natalia Matys" userId="502657b3-162b-4572-89c2-f50db03d0f00" providerId="ADAL" clId="{B60A7957-5885-4D40-B454-FF0789E3B504}" dt="2021-11-25T14:49:51.985" v="2160"/>
          <ac:spMkLst>
            <pc:docMk/>
            <pc:sldMk cId="3346603513" sldId="1199"/>
            <ac:spMk id="268" creationId="{E23133E6-001C-47C1-9113-893198C3BCB5}"/>
          </ac:spMkLst>
        </pc:spChg>
        <pc:spChg chg="add mod">
          <ac:chgData name="Natalia Matys" userId="502657b3-162b-4572-89c2-f50db03d0f00" providerId="ADAL" clId="{B60A7957-5885-4D40-B454-FF0789E3B504}" dt="2021-11-25T14:49:51.985" v="2160"/>
          <ac:spMkLst>
            <pc:docMk/>
            <pc:sldMk cId="3346603513" sldId="1199"/>
            <ac:spMk id="269" creationId="{B05E55EC-581F-4805-9D6B-1CBB2EEBAB3C}"/>
          </ac:spMkLst>
        </pc:spChg>
        <pc:spChg chg="add mod">
          <ac:chgData name="Natalia Matys" userId="502657b3-162b-4572-89c2-f50db03d0f00" providerId="ADAL" clId="{B60A7957-5885-4D40-B454-FF0789E3B504}" dt="2021-11-25T14:49:51.985" v="2160"/>
          <ac:spMkLst>
            <pc:docMk/>
            <pc:sldMk cId="3346603513" sldId="1199"/>
            <ac:spMk id="270" creationId="{6A5B92A0-402B-4F6D-B281-50076B0DCBBD}"/>
          </ac:spMkLst>
        </pc:spChg>
        <pc:spChg chg="add mod">
          <ac:chgData name="Natalia Matys" userId="502657b3-162b-4572-89c2-f50db03d0f00" providerId="ADAL" clId="{B60A7957-5885-4D40-B454-FF0789E3B504}" dt="2021-11-25T14:49:51.985" v="2160"/>
          <ac:spMkLst>
            <pc:docMk/>
            <pc:sldMk cId="3346603513" sldId="1199"/>
            <ac:spMk id="271" creationId="{CB227412-AF78-4D4B-9A55-6DC17E66F053}"/>
          </ac:spMkLst>
        </pc:spChg>
        <pc:spChg chg="add mod">
          <ac:chgData name="Natalia Matys" userId="502657b3-162b-4572-89c2-f50db03d0f00" providerId="ADAL" clId="{B60A7957-5885-4D40-B454-FF0789E3B504}" dt="2021-11-25T14:49:51.985" v="2160"/>
          <ac:spMkLst>
            <pc:docMk/>
            <pc:sldMk cId="3346603513" sldId="1199"/>
            <ac:spMk id="272" creationId="{B5322423-54D8-4BD2-B310-8AF95E20CBF6}"/>
          </ac:spMkLst>
        </pc:spChg>
        <pc:spChg chg="add mod">
          <ac:chgData name="Natalia Matys" userId="502657b3-162b-4572-89c2-f50db03d0f00" providerId="ADAL" clId="{B60A7957-5885-4D40-B454-FF0789E3B504}" dt="2021-11-25T14:49:51.985" v="2160"/>
          <ac:spMkLst>
            <pc:docMk/>
            <pc:sldMk cId="3346603513" sldId="1199"/>
            <ac:spMk id="273" creationId="{A10F36D8-F5CA-4634-8400-D3BB9C17023E}"/>
          </ac:spMkLst>
        </pc:spChg>
        <pc:grpChg chg="del">
          <ac:chgData name="Natalia Matys" userId="502657b3-162b-4572-89c2-f50db03d0f00" providerId="ADAL" clId="{B60A7957-5885-4D40-B454-FF0789E3B504}" dt="2021-11-25T14:49:50.923" v="2159" actId="478"/>
          <ac:grpSpMkLst>
            <pc:docMk/>
            <pc:sldMk cId="3346603513" sldId="1199"/>
            <ac:grpSpMk id="9" creationId="{ECB2B034-3678-4218-8C51-6E7C5471D268}"/>
          </ac:grpSpMkLst>
        </pc:grpChg>
        <pc:grpChg chg="add mod ord">
          <ac:chgData name="Natalia Matys" userId="502657b3-162b-4572-89c2-f50db03d0f00" providerId="ADAL" clId="{B60A7957-5885-4D40-B454-FF0789E3B504}" dt="2021-11-25T14:50:42.728" v="2169" actId="167"/>
          <ac:grpSpMkLst>
            <pc:docMk/>
            <pc:sldMk cId="3346603513" sldId="1199"/>
            <ac:grpSpMk id="113" creationId="{8FF1C19E-F0C9-410B-8F60-4B6152F1D3BD}"/>
          </ac:grpSpMkLst>
        </pc:grpChg>
        <pc:grpChg chg="add mod">
          <ac:chgData name="Natalia Matys" userId="502657b3-162b-4572-89c2-f50db03d0f00" providerId="ADAL" clId="{B60A7957-5885-4D40-B454-FF0789E3B504}" dt="2021-11-25T14:49:51.985" v="2160"/>
          <ac:grpSpMkLst>
            <pc:docMk/>
            <pc:sldMk cId="3346603513" sldId="1199"/>
            <ac:grpSpMk id="132" creationId="{AF2A6F7B-CC02-42CF-94CA-5B7E0BB361EB}"/>
          </ac:grpSpMkLst>
        </pc:grpChg>
        <pc:grpChg chg="mod">
          <ac:chgData name="Natalia Matys" userId="502657b3-162b-4572-89c2-f50db03d0f00" providerId="ADAL" clId="{B60A7957-5885-4D40-B454-FF0789E3B504}" dt="2021-11-25T14:49:51.985" v="2160"/>
          <ac:grpSpMkLst>
            <pc:docMk/>
            <pc:sldMk cId="3346603513" sldId="1199"/>
            <ac:grpSpMk id="134" creationId="{D96AD9D3-80C0-4E89-BE5B-6296EB4ADF7C}"/>
          </ac:grpSpMkLst>
        </pc:grpChg>
        <pc:grpChg chg="mod">
          <ac:chgData name="Natalia Matys" userId="502657b3-162b-4572-89c2-f50db03d0f00" providerId="ADAL" clId="{B60A7957-5885-4D40-B454-FF0789E3B504}" dt="2021-11-25T14:49:51.985" v="2160"/>
          <ac:grpSpMkLst>
            <pc:docMk/>
            <pc:sldMk cId="3346603513" sldId="1199"/>
            <ac:grpSpMk id="135" creationId="{7A4DD2F6-5714-43DC-9AF9-884E4EDAEDDB}"/>
          </ac:grpSpMkLst>
        </pc:grpChg>
        <pc:grpChg chg="mod">
          <ac:chgData name="Natalia Matys" userId="502657b3-162b-4572-89c2-f50db03d0f00" providerId="ADAL" clId="{B60A7957-5885-4D40-B454-FF0789E3B504}" dt="2021-11-25T14:49:51.985" v="2160"/>
          <ac:grpSpMkLst>
            <pc:docMk/>
            <pc:sldMk cId="3346603513" sldId="1199"/>
            <ac:grpSpMk id="204" creationId="{578FBA7E-3D69-4AA1-B1DC-DC7592DEFB3D}"/>
          </ac:grpSpMkLst>
        </pc:grpChg>
        <pc:grpChg chg="mod">
          <ac:chgData name="Natalia Matys" userId="502657b3-162b-4572-89c2-f50db03d0f00" providerId="ADAL" clId="{B60A7957-5885-4D40-B454-FF0789E3B504}" dt="2021-11-25T14:49:51.985" v="2160"/>
          <ac:grpSpMkLst>
            <pc:docMk/>
            <pc:sldMk cId="3346603513" sldId="1199"/>
            <ac:grpSpMk id="205" creationId="{3F9B97EE-6653-434C-BEB7-E0B17A5152D8}"/>
          </ac:grpSpMkLst>
        </pc:grpChg>
        <pc:grpChg chg="mod">
          <ac:chgData name="Natalia Matys" userId="502657b3-162b-4572-89c2-f50db03d0f00" providerId="ADAL" clId="{B60A7957-5885-4D40-B454-FF0789E3B504}" dt="2021-11-25T14:49:51.985" v="2160"/>
          <ac:grpSpMkLst>
            <pc:docMk/>
            <pc:sldMk cId="3346603513" sldId="1199"/>
            <ac:grpSpMk id="206" creationId="{F8188C1A-D3C6-41D2-833A-4F377D2572C6}"/>
          </ac:grpSpMkLst>
        </pc:grpChg>
        <pc:grpChg chg="mod">
          <ac:chgData name="Natalia Matys" userId="502657b3-162b-4572-89c2-f50db03d0f00" providerId="ADAL" clId="{B60A7957-5885-4D40-B454-FF0789E3B504}" dt="2021-11-25T14:49:51.985" v="2160"/>
          <ac:grpSpMkLst>
            <pc:docMk/>
            <pc:sldMk cId="3346603513" sldId="1199"/>
            <ac:grpSpMk id="207" creationId="{8D71AE37-8E52-45C2-9442-E6C970B51DAB}"/>
          </ac:grpSpMkLst>
        </pc:grpChg>
        <pc:grpChg chg="mod">
          <ac:chgData name="Natalia Matys" userId="502657b3-162b-4572-89c2-f50db03d0f00" providerId="ADAL" clId="{B60A7957-5885-4D40-B454-FF0789E3B504}" dt="2021-11-25T14:49:51.985" v="2160"/>
          <ac:grpSpMkLst>
            <pc:docMk/>
            <pc:sldMk cId="3346603513" sldId="1199"/>
            <ac:grpSpMk id="245" creationId="{E5182E0F-1807-4CF2-9EF4-DAF78D12CAB1}"/>
          </ac:grpSpMkLst>
        </pc:grpChg>
        <pc:grpChg chg="mod">
          <ac:chgData name="Natalia Matys" userId="502657b3-162b-4572-89c2-f50db03d0f00" providerId="ADAL" clId="{B60A7957-5885-4D40-B454-FF0789E3B504}" dt="2021-11-25T14:49:51.985" v="2160"/>
          <ac:grpSpMkLst>
            <pc:docMk/>
            <pc:sldMk cId="3346603513" sldId="1199"/>
            <ac:grpSpMk id="265" creationId="{4190D568-7C90-4B98-A506-FFBD058026A3}"/>
          </ac:grpSpMkLst>
        </pc:grpChg>
        <pc:graphicFrameChg chg="mod">
          <ac:chgData name="Natalia Matys" userId="502657b3-162b-4572-89c2-f50db03d0f00" providerId="ADAL" clId="{B60A7957-5885-4D40-B454-FF0789E3B504}" dt="2021-11-25T14:50:06.978" v="2163" actId="207"/>
          <ac:graphicFrameMkLst>
            <pc:docMk/>
            <pc:sldMk cId="3346603513" sldId="1199"/>
            <ac:graphicFrameMk id="8" creationId="{B3D1AAF2-4F69-48DF-B491-D5DCB55D5700}"/>
          </ac:graphicFrameMkLst>
        </pc:graphicFrameChg>
        <pc:graphicFrameChg chg="del">
          <ac:chgData name="Natalia Matys" userId="502657b3-162b-4572-89c2-f50db03d0f00" providerId="ADAL" clId="{B60A7957-5885-4D40-B454-FF0789E3B504}" dt="2021-11-25T14:49:50.923" v="2159" actId="478"/>
          <ac:graphicFrameMkLst>
            <pc:docMk/>
            <pc:sldMk cId="3346603513" sldId="1199"/>
            <ac:graphicFrameMk id="64" creationId="{5D0F532B-C09F-443F-B9B0-244A385DA362}"/>
          </ac:graphicFrameMkLst>
        </pc:graphicFrameChg>
        <pc:graphicFrameChg chg="del">
          <ac:chgData name="Natalia Matys" userId="502657b3-162b-4572-89c2-f50db03d0f00" providerId="ADAL" clId="{B60A7957-5885-4D40-B454-FF0789E3B504}" dt="2021-11-25T14:49:26.159" v="2156" actId="478"/>
          <ac:graphicFrameMkLst>
            <pc:docMk/>
            <pc:sldMk cId="3346603513" sldId="1199"/>
            <ac:graphicFrameMk id="75" creationId="{27A6F7E4-A095-4390-B07D-332D73A68760}"/>
          </ac:graphicFrameMkLst>
        </pc:graphicFrameChg>
        <pc:graphicFrameChg chg="mod ord">
          <ac:chgData name="Natalia Matys" userId="502657b3-162b-4572-89c2-f50db03d0f00" providerId="ADAL" clId="{B60A7957-5885-4D40-B454-FF0789E3B504}" dt="2021-11-25T14:51:00.082" v="2172" actId="207"/>
          <ac:graphicFrameMkLst>
            <pc:docMk/>
            <pc:sldMk cId="3346603513" sldId="1199"/>
            <ac:graphicFrameMk id="80" creationId="{D9F9197F-101F-44A7-B0E0-B43976F5AB24}"/>
          </ac:graphicFrameMkLst>
        </pc:graphicFrameChg>
        <pc:graphicFrameChg chg="mod">
          <ac:chgData name="Natalia Matys" userId="502657b3-162b-4572-89c2-f50db03d0f00" providerId="ADAL" clId="{B60A7957-5885-4D40-B454-FF0789E3B504}" dt="2021-11-25T14:49:40.687" v="2158"/>
          <ac:graphicFrameMkLst>
            <pc:docMk/>
            <pc:sldMk cId="3346603513" sldId="1199"/>
            <ac:graphicFrameMk id="114" creationId="{B9CCC1CC-B6B2-47A0-AB0E-968FBFA8D613}"/>
          </ac:graphicFrameMkLst>
        </pc:graphicFrameChg>
        <pc:graphicFrameChg chg="add mod">
          <ac:chgData name="Natalia Matys" userId="502657b3-162b-4572-89c2-f50db03d0f00" providerId="ADAL" clId="{B60A7957-5885-4D40-B454-FF0789E3B504}" dt="2021-11-25T14:49:51.985" v="2160"/>
          <ac:graphicFrameMkLst>
            <pc:docMk/>
            <pc:sldMk cId="3346603513" sldId="1199"/>
            <ac:graphicFrameMk id="121" creationId="{2D312CCB-2B19-4424-B6E3-B86C17479CF9}"/>
          </ac:graphicFrameMkLst>
        </pc:graphicFrameChg>
        <pc:graphicFrameChg chg="add del mod">
          <ac:chgData name="Natalia Matys" userId="502657b3-162b-4572-89c2-f50db03d0f00" providerId="ADAL" clId="{B60A7957-5885-4D40-B454-FF0789E3B504}" dt="2021-11-25T14:50:09.855" v="2164" actId="478"/>
          <ac:graphicFrameMkLst>
            <pc:docMk/>
            <pc:sldMk cId="3346603513" sldId="1199"/>
            <ac:graphicFrameMk id="274" creationId="{65D26B0B-4CED-41A6-B530-EDB914F020C0}"/>
          </ac:graphicFrameMkLst>
        </pc:graphicFrameChg>
        <pc:cxnChg chg="add mod">
          <ac:chgData name="Natalia Matys" userId="502657b3-162b-4572-89c2-f50db03d0f00" providerId="ADAL" clId="{B60A7957-5885-4D40-B454-FF0789E3B504}" dt="2021-11-25T14:49:51.985" v="2160"/>
          <ac:cxnSpMkLst>
            <pc:docMk/>
            <pc:sldMk cId="3346603513" sldId="1199"/>
            <ac:cxnSpMk id="123" creationId="{F1448BF1-51F5-4211-A5D4-606700FD7FDA}"/>
          </ac:cxnSpMkLst>
        </pc:cxnChg>
        <pc:cxnChg chg="del">
          <ac:chgData name="Natalia Matys" userId="502657b3-162b-4572-89c2-f50db03d0f00" providerId="ADAL" clId="{B60A7957-5885-4D40-B454-FF0789E3B504}" dt="2021-11-25T14:49:50.923" v="2159" actId="478"/>
          <ac:cxnSpMkLst>
            <pc:docMk/>
            <pc:sldMk cId="3346603513" sldId="1199"/>
            <ac:cxnSpMk id="254" creationId="{8C2CC2A7-E196-42C1-82D2-6BC359DC4843}"/>
          </ac:cxnSpMkLst>
        </pc:cxnChg>
      </pc:sldChg>
      <pc:sldChg chg="add del">
        <pc:chgData name="Natalia Matys" userId="502657b3-162b-4572-89c2-f50db03d0f00" providerId="ADAL" clId="{B60A7957-5885-4D40-B454-FF0789E3B504}" dt="2021-11-25T14:19:31.303" v="2140"/>
        <pc:sldMkLst>
          <pc:docMk/>
          <pc:sldMk cId="3493657528" sldId="1199"/>
        </pc:sldMkLst>
      </pc:sldChg>
    </pc:docChg>
  </pc:docChgLst>
  <pc:docChgLst>
    <pc:chgData name="Katarzyna Kępka" userId="3211f38e-d85d-40b0-bc3a-d7996b5bb6a9" providerId="ADAL" clId="{BE58CD3C-BB64-42D9-914A-5D3E74C9AFB5}"/>
    <pc:docChg chg="undo custSel addSld delSld modSld sldOrd delSection modSection">
      <pc:chgData name="Katarzyna Kępka" userId="3211f38e-d85d-40b0-bc3a-d7996b5bb6a9" providerId="ADAL" clId="{BE58CD3C-BB64-42D9-914A-5D3E74C9AFB5}" dt="2021-11-26T08:18:50.970" v="2669" actId="14734"/>
      <pc:docMkLst>
        <pc:docMk/>
      </pc:docMkLst>
      <pc:sldChg chg="modSp mod">
        <pc:chgData name="Katarzyna Kępka" userId="3211f38e-d85d-40b0-bc3a-d7996b5bb6a9" providerId="ADAL" clId="{BE58CD3C-BB64-42D9-914A-5D3E74C9AFB5}" dt="2021-11-25T14:01:25.677" v="620" actId="20577"/>
        <pc:sldMkLst>
          <pc:docMk/>
          <pc:sldMk cId="1740864637" sldId="790"/>
        </pc:sldMkLst>
        <pc:spChg chg="mod">
          <ac:chgData name="Katarzyna Kępka" userId="3211f38e-d85d-40b0-bc3a-d7996b5bb6a9" providerId="ADAL" clId="{BE58CD3C-BB64-42D9-914A-5D3E74C9AFB5}" dt="2021-11-25T14:01:25.677" v="620" actId="20577"/>
          <ac:spMkLst>
            <pc:docMk/>
            <pc:sldMk cId="1740864637" sldId="790"/>
            <ac:spMk id="16" creationId="{AC0C25EA-7312-4961-8943-81976C9F964E}"/>
          </ac:spMkLst>
        </pc:spChg>
      </pc:sldChg>
      <pc:sldChg chg="addSp delSp modSp mod">
        <pc:chgData name="Katarzyna Kępka" userId="3211f38e-d85d-40b0-bc3a-d7996b5bb6a9" providerId="ADAL" clId="{BE58CD3C-BB64-42D9-914A-5D3E74C9AFB5}" dt="2021-11-25T12:19:29.860" v="26" actId="207"/>
        <pc:sldMkLst>
          <pc:docMk/>
          <pc:sldMk cId="4216282774" sldId="933"/>
        </pc:sldMkLst>
        <pc:spChg chg="del">
          <ac:chgData name="Katarzyna Kępka" userId="3211f38e-d85d-40b0-bc3a-d7996b5bb6a9" providerId="ADAL" clId="{BE58CD3C-BB64-42D9-914A-5D3E74C9AFB5}" dt="2021-11-25T12:12:54.652" v="4" actId="478"/>
          <ac:spMkLst>
            <pc:docMk/>
            <pc:sldMk cId="4216282774" sldId="933"/>
            <ac:spMk id="12" creationId="{7B877279-1D43-4D00-97C3-1B9C05CBB430}"/>
          </ac:spMkLst>
        </pc:spChg>
        <pc:spChg chg="del">
          <ac:chgData name="Katarzyna Kępka" userId="3211f38e-d85d-40b0-bc3a-d7996b5bb6a9" providerId="ADAL" clId="{BE58CD3C-BB64-42D9-914A-5D3E74C9AFB5}" dt="2021-11-25T12:12:51.327" v="2" actId="478"/>
          <ac:spMkLst>
            <pc:docMk/>
            <pc:sldMk cId="4216282774" sldId="933"/>
            <ac:spMk id="50" creationId="{10B990A9-D732-48B9-8F77-80A5C381BA65}"/>
          </ac:spMkLst>
        </pc:spChg>
        <pc:spChg chg="mod topLvl">
          <ac:chgData name="Katarzyna Kępka" userId="3211f38e-d85d-40b0-bc3a-d7996b5bb6a9" providerId="ADAL" clId="{BE58CD3C-BB64-42D9-914A-5D3E74C9AFB5}" dt="2021-11-25T12:18:46.209" v="15" actId="164"/>
          <ac:spMkLst>
            <pc:docMk/>
            <pc:sldMk cId="4216282774" sldId="933"/>
            <ac:spMk id="52" creationId="{FAD39084-9E39-4708-9086-3667C192342A}"/>
          </ac:spMkLst>
        </pc:spChg>
        <pc:spChg chg="mod">
          <ac:chgData name="Katarzyna Kępka" userId="3211f38e-d85d-40b0-bc3a-d7996b5bb6a9" providerId="ADAL" clId="{BE58CD3C-BB64-42D9-914A-5D3E74C9AFB5}" dt="2021-11-25T12:17:48.603" v="6" actId="165"/>
          <ac:spMkLst>
            <pc:docMk/>
            <pc:sldMk cId="4216282774" sldId="933"/>
            <ac:spMk id="71" creationId="{80C235D8-0286-4A62-B865-4E6758370226}"/>
          </ac:spMkLst>
        </pc:spChg>
        <pc:spChg chg="mod">
          <ac:chgData name="Katarzyna Kępka" userId="3211f38e-d85d-40b0-bc3a-d7996b5bb6a9" providerId="ADAL" clId="{BE58CD3C-BB64-42D9-914A-5D3E74C9AFB5}" dt="2021-11-25T12:17:48.603" v="6" actId="165"/>
          <ac:spMkLst>
            <pc:docMk/>
            <pc:sldMk cId="4216282774" sldId="933"/>
            <ac:spMk id="72" creationId="{BB24A5D7-6BAB-48D2-AC95-E9442BE4B60B}"/>
          </ac:spMkLst>
        </pc:spChg>
        <pc:spChg chg="mod">
          <ac:chgData name="Katarzyna Kępka" userId="3211f38e-d85d-40b0-bc3a-d7996b5bb6a9" providerId="ADAL" clId="{BE58CD3C-BB64-42D9-914A-5D3E74C9AFB5}" dt="2021-11-25T12:17:48.603" v="6" actId="165"/>
          <ac:spMkLst>
            <pc:docMk/>
            <pc:sldMk cId="4216282774" sldId="933"/>
            <ac:spMk id="76" creationId="{0FCC782F-EFF4-4044-9780-9FB8FD641685}"/>
          </ac:spMkLst>
        </pc:spChg>
        <pc:spChg chg="mod">
          <ac:chgData name="Katarzyna Kępka" userId="3211f38e-d85d-40b0-bc3a-d7996b5bb6a9" providerId="ADAL" clId="{BE58CD3C-BB64-42D9-914A-5D3E74C9AFB5}" dt="2021-11-25T12:17:48.603" v="6" actId="165"/>
          <ac:spMkLst>
            <pc:docMk/>
            <pc:sldMk cId="4216282774" sldId="933"/>
            <ac:spMk id="77" creationId="{55F1A79B-D85C-4625-8FE8-924FBD9136E1}"/>
          </ac:spMkLst>
        </pc:spChg>
        <pc:spChg chg="mod">
          <ac:chgData name="Katarzyna Kępka" userId="3211f38e-d85d-40b0-bc3a-d7996b5bb6a9" providerId="ADAL" clId="{BE58CD3C-BB64-42D9-914A-5D3E74C9AFB5}" dt="2021-11-25T12:17:48.603" v="6" actId="165"/>
          <ac:spMkLst>
            <pc:docMk/>
            <pc:sldMk cId="4216282774" sldId="933"/>
            <ac:spMk id="78" creationId="{D2609CAF-962A-42AC-A842-D76F36805F74}"/>
          </ac:spMkLst>
        </pc:spChg>
        <pc:spChg chg="mod">
          <ac:chgData name="Katarzyna Kępka" userId="3211f38e-d85d-40b0-bc3a-d7996b5bb6a9" providerId="ADAL" clId="{BE58CD3C-BB64-42D9-914A-5D3E74C9AFB5}" dt="2021-11-25T12:17:48.603" v="6" actId="165"/>
          <ac:spMkLst>
            <pc:docMk/>
            <pc:sldMk cId="4216282774" sldId="933"/>
            <ac:spMk id="79" creationId="{DDC59483-2A45-40F8-89A3-70025C5ED2B1}"/>
          </ac:spMkLst>
        </pc:spChg>
        <pc:spChg chg="mod">
          <ac:chgData name="Katarzyna Kępka" userId="3211f38e-d85d-40b0-bc3a-d7996b5bb6a9" providerId="ADAL" clId="{BE58CD3C-BB64-42D9-914A-5D3E74C9AFB5}" dt="2021-11-25T12:17:48.603" v="6" actId="165"/>
          <ac:spMkLst>
            <pc:docMk/>
            <pc:sldMk cId="4216282774" sldId="933"/>
            <ac:spMk id="83" creationId="{7F1A51B6-303A-48F0-A84C-E51935174D78}"/>
          </ac:spMkLst>
        </pc:spChg>
        <pc:spChg chg="mod">
          <ac:chgData name="Katarzyna Kępka" userId="3211f38e-d85d-40b0-bc3a-d7996b5bb6a9" providerId="ADAL" clId="{BE58CD3C-BB64-42D9-914A-5D3E74C9AFB5}" dt="2021-11-25T12:17:48.603" v="6" actId="165"/>
          <ac:spMkLst>
            <pc:docMk/>
            <pc:sldMk cId="4216282774" sldId="933"/>
            <ac:spMk id="84" creationId="{96A80497-CE49-454A-B0EA-013569A587F1}"/>
          </ac:spMkLst>
        </pc:spChg>
        <pc:spChg chg="mod">
          <ac:chgData name="Katarzyna Kępka" userId="3211f38e-d85d-40b0-bc3a-d7996b5bb6a9" providerId="ADAL" clId="{BE58CD3C-BB64-42D9-914A-5D3E74C9AFB5}" dt="2021-11-25T12:17:48.603" v="6" actId="165"/>
          <ac:spMkLst>
            <pc:docMk/>
            <pc:sldMk cId="4216282774" sldId="933"/>
            <ac:spMk id="85" creationId="{CD3ACEF1-0178-4A7E-9E44-8FB78C9B3C83}"/>
          </ac:spMkLst>
        </pc:spChg>
        <pc:spChg chg="mod">
          <ac:chgData name="Katarzyna Kępka" userId="3211f38e-d85d-40b0-bc3a-d7996b5bb6a9" providerId="ADAL" clId="{BE58CD3C-BB64-42D9-914A-5D3E74C9AFB5}" dt="2021-11-25T12:17:48.603" v="6" actId="165"/>
          <ac:spMkLst>
            <pc:docMk/>
            <pc:sldMk cId="4216282774" sldId="933"/>
            <ac:spMk id="86" creationId="{D3FA2C7A-1732-4329-91F9-116E6E9BB7BD}"/>
          </ac:spMkLst>
        </pc:spChg>
        <pc:spChg chg="mod">
          <ac:chgData name="Katarzyna Kępka" userId="3211f38e-d85d-40b0-bc3a-d7996b5bb6a9" providerId="ADAL" clId="{BE58CD3C-BB64-42D9-914A-5D3E74C9AFB5}" dt="2021-11-25T12:17:48.603" v="6" actId="165"/>
          <ac:spMkLst>
            <pc:docMk/>
            <pc:sldMk cId="4216282774" sldId="933"/>
            <ac:spMk id="87" creationId="{9E131702-5313-4D88-9B99-58E1B0237529}"/>
          </ac:spMkLst>
        </pc:spChg>
        <pc:spChg chg="mod">
          <ac:chgData name="Katarzyna Kępka" userId="3211f38e-d85d-40b0-bc3a-d7996b5bb6a9" providerId="ADAL" clId="{BE58CD3C-BB64-42D9-914A-5D3E74C9AFB5}" dt="2021-11-25T12:17:48.603" v="6" actId="165"/>
          <ac:spMkLst>
            <pc:docMk/>
            <pc:sldMk cId="4216282774" sldId="933"/>
            <ac:spMk id="88" creationId="{224C8FAE-F771-40BF-B2E2-60586EEA51DD}"/>
          </ac:spMkLst>
        </pc:spChg>
        <pc:spChg chg="mod">
          <ac:chgData name="Katarzyna Kępka" userId="3211f38e-d85d-40b0-bc3a-d7996b5bb6a9" providerId="ADAL" clId="{BE58CD3C-BB64-42D9-914A-5D3E74C9AFB5}" dt="2021-11-25T12:17:48.603" v="6" actId="165"/>
          <ac:spMkLst>
            <pc:docMk/>
            <pc:sldMk cId="4216282774" sldId="933"/>
            <ac:spMk id="89" creationId="{26549038-D3C9-43CD-908E-56B897963BBC}"/>
          </ac:spMkLst>
        </pc:spChg>
        <pc:spChg chg="mod">
          <ac:chgData name="Katarzyna Kępka" userId="3211f38e-d85d-40b0-bc3a-d7996b5bb6a9" providerId="ADAL" clId="{BE58CD3C-BB64-42D9-914A-5D3E74C9AFB5}" dt="2021-11-25T12:17:48.603" v="6" actId="165"/>
          <ac:spMkLst>
            <pc:docMk/>
            <pc:sldMk cId="4216282774" sldId="933"/>
            <ac:spMk id="93" creationId="{D2488027-80AF-4A73-90C0-3C037EAF18D6}"/>
          </ac:spMkLst>
        </pc:spChg>
        <pc:spChg chg="mod">
          <ac:chgData name="Katarzyna Kępka" userId="3211f38e-d85d-40b0-bc3a-d7996b5bb6a9" providerId="ADAL" clId="{BE58CD3C-BB64-42D9-914A-5D3E74C9AFB5}" dt="2021-11-25T12:17:48.603" v="6" actId="165"/>
          <ac:spMkLst>
            <pc:docMk/>
            <pc:sldMk cId="4216282774" sldId="933"/>
            <ac:spMk id="94" creationId="{83676181-1C42-4CE3-A6C4-54EBAE0B7ADA}"/>
          </ac:spMkLst>
        </pc:spChg>
        <pc:spChg chg="mod">
          <ac:chgData name="Katarzyna Kępka" userId="3211f38e-d85d-40b0-bc3a-d7996b5bb6a9" providerId="ADAL" clId="{BE58CD3C-BB64-42D9-914A-5D3E74C9AFB5}" dt="2021-11-25T12:17:48.603" v="6" actId="165"/>
          <ac:spMkLst>
            <pc:docMk/>
            <pc:sldMk cId="4216282774" sldId="933"/>
            <ac:spMk id="95" creationId="{08D40393-7092-4405-A1E8-11EADC189CDE}"/>
          </ac:spMkLst>
        </pc:spChg>
        <pc:spChg chg="mod">
          <ac:chgData name="Katarzyna Kępka" userId="3211f38e-d85d-40b0-bc3a-d7996b5bb6a9" providerId="ADAL" clId="{BE58CD3C-BB64-42D9-914A-5D3E74C9AFB5}" dt="2021-11-25T12:17:48.603" v="6" actId="165"/>
          <ac:spMkLst>
            <pc:docMk/>
            <pc:sldMk cId="4216282774" sldId="933"/>
            <ac:spMk id="96" creationId="{782E6CD2-A321-4963-BF83-4B9FDD70AA6A}"/>
          </ac:spMkLst>
        </pc:spChg>
        <pc:spChg chg="mod">
          <ac:chgData name="Katarzyna Kępka" userId="3211f38e-d85d-40b0-bc3a-d7996b5bb6a9" providerId="ADAL" clId="{BE58CD3C-BB64-42D9-914A-5D3E74C9AFB5}" dt="2021-11-25T12:17:48.603" v="6" actId="165"/>
          <ac:spMkLst>
            <pc:docMk/>
            <pc:sldMk cId="4216282774" sldId="933"/>
            <ac:spMk id="97" creationId="{7E4C5EE4-B639-46F9-8ECC-E401727F9A0E}"/>
          </ac:spMkLst>
        </pc:spChg>
        <pc:spChg chg="mod">
          <ac:chgData name="Katarzyna Kępka" userId="3211f38e-d85d-40b0-bc3a-d7996b5bb6a9" providerId="ADAL" clId="{BE58CD3C-BB64-42D9-914A-5D3E74C9AFB5}" dt="2021-11-25T12:17:48.603" v="6" actId="165"/>
          <ac:spMkLst>
            <pc:docMk/>
            <pc:sldMk cId="4216282774" sldId="933"/>
            <ac:spMk id="98" creationId="{D6DB964E-9086-4417-86A2-7C5759FD8CBF}"/>
          </ac:spMkLst>
        </pc:spChg>
        <pc:spChg chg="mod">
          <ac:chgData name="Katarzyna Kępka" userId="3211f38e-d85d-40b0-bc3a-d7996b5bb6a9" providerId="ADAL" clId="{BE58CD3C-BB64-42D9-914A-5D3E74C9AFB5}" dt="2021-11-25T12:17:48.603" v="6" actId="165"/>
          <ac:spMkLst>
            <pc:docMk/>
            <pc:sldMk cId="4216282774" sldId="933"/>
            <ac:spMk id="99" creationId="{F516DCDB-9FC5-4C6E-B714-59CCC461F815}"/>
          </ac:spMkLst>
        </pc:spChg>
        <pc:spChg chg="mod">
          <ac:chgData name="Katarzyna Kępka" userId="3211f38e-d85d-40b0-bc3a-d7996b5bb6a9" providerId="ADAL" clId="{BE58CD3C-BB64-42D9-914A-5D3E74C9AFB5}" dt="2021-11-25T12:17:48.603" v="6" actId="165"/>
          <ac:spMkLst>
            <pc:docMk/>
            <pc:sldMk cId="4216282774" sldId="933"/>
            <ac:spMk id="100" creationId="{437701CA-1790-4BB9-B97E-A089CE3F3B0F}"/>
          </ac:spMkLst>
        </pc:spChg>
        <pc:spChg chg="mod">
          <ac:chgData name="Katarzyna Kępka" userId="3211f38e-d85d-40b0-bc3a-d7996b5bb6a9" providerId="ADAL" clId="{BE58CD3C-BB64-42D9-914A-5D3E74C9AFB5}" dt="2021-11-25T12:17:48.603" v="6" actId="165"/>
          <ac:spMkLst>
            <pc:docMk/>
            <pc:sldMk cId="4216282774" sldId="933"/>
            <ac:spMk id="101" creationId="{F50FC0AA-610A-41DD-9CF5-69ABF46AC6A0}"/>
          </ac:spMkLst>
        </pc:spChg>
        <pc:spChg chg="mod">
          <ac:chgData name="Katarzyna Kępka" userId="3211f38e-d85d-40b0-bc3a-d7996b5bb6a9" providerId="ADAL" clId="{BE58CD3C-BB64-42D9-914A-5D3E74C9AFB5}" dt="2021-11-25T12:17:48.603" v="6" actId="165"/>
          <ac:spMkLst>
            <pc:docMk/>
            <pc:sldMk cId="4216282774" sldId="933"/>
            <ac:spMk id="102" creationId="{8C06F3BC-8564-470B-9A56-752449B087F9}"/>
          </ac:spMkLst>
        </pc:spChg>
        <pc:spChg chg="mod">
          <ac:chgData name="Katarzyna Kępka" userId="3211f38e-d85d-40b0-bc3a-d7996b5bb6a9" providerId="ADAL" clId="{BE58CD3C-BB64-42D9-914A-5D3E74C9AFB5}" dt="2021-11-25T12:17:48.603" v="6" actId="165"/>
          <ac:spMkLst>
            <pc:docMk/>
            <pc:sldMk cId="4216282774" sldId="933"/>
            <ac:spMk id="103" creationId="{60C8689C-5A4C-406F-B7EA-3EC3E21A5745}"/>
          </ac:spMkLst>
        </pc:spChg>
        <pc:spChg chg="mod">
          <ac:chgData name="Katarzyna Kępka" userId="3211f38e-d85d-40b0-bc3a-d7996b5bb6a9" providerId="ADAL" clId="{BE58CD3C-BB64-42D9-914A-5D3E74C9AFB5}" dt="2021-11-25T12:17:48.603" v="6" actId="165"/>
          <ac:spMkLst>
            <pc:docMk/>
            <pc:sldMk cId="4216282774" sldId="933"/>
            <ac:spMk id="104" creationId="{07C72B12-559A-4A47-A735-922B10570CAA}"/>
          </ac:spMkLst>
        </pc:spChg>
        <pc:spChg chg="mod">
          <ac:chgData name="Katarzyna Kępka" userId="3211f38e-d85d-40b0-bc3a-d7996b5bb6a9" providerId="ADAL" clId="{BE58CD3C-BB64-42D9-914A-5D3E74C9AFB5}" dt="2021-11-25T12:17:48.603" v="6" actId="165"/>
          <ac:spMkLst>
            <pc:docMk/>
            <pc:sldMk cId="4216282774" sldId="933"/>
            <ac:spMk id="105" creationId="{CBE870F2-D70B-4AA8-88F7-8348E8BA3E24}"/>
          </ac:spMkLst>
        </pc:spChg>
        <pc:spChg chg="mod">
          <ac:chgData name="Katarzyna Kępka" userId="3211f38e-d85d-40b0-bc3a-d7996b5bb6a9" providerId="ADAL" clId="{BE58CD3C-BB64-42D9-914A-5D3E74C9AFB5}" dt="2021-11-25T12:17:48.603" v="6" actId="165"/>
          <ac:spMkLst>
            <pc:docMk/>
            <pc:sldMk cId="4216282774" sldId="933"/>
            <ac:spMk id="106" creationId="{2779C205-25B2-4C0A-A0E3-48B3EDCDF237}"/>
          </ac:spMkLst>
        </pc:spChg>
        <pc:spChg chg="mod">
          <ac:chgData name="Katarzyna Kępka" userId="3211f38e-d85d-40b0-bc3a-d7996b5bb6a9" providerId="ADAL" clId="{BE58CD3C-BB64-42D9-914A-5D3E74C9AFB5}" dt="2021-11-25T12:17:48.603" v="6" actId="165"/>
          <ac:spMkLst>
            <pc:docMk/>
            <pc:sldMk cId="4216282774" sldId="933"/>
            <ac:spMk id="107" creationId="{77584037-7B29-4513-904A-F8551990361A}"/>
          </ac:spMkLst>
        </pc:spChg>
        <pc:spChg chg="mod">
          <ac:chgData name="Katarzyna Kępka" userId="3211f38e-d85d-40b0-bc3a-d7996b5bb6a9" providerId="ADAL" clId="{BE58CD3C-BB64-42D9-914A-5D3E74C9AFB5}" dt="2021-11-25T12:17:48.603" v="6" actId="165"/>
          <ac:spMkLst>
            <pc:docMk/>
            <pc:sldMk cId="4216282774" sldId="933"/>
            <ac:spMk id="108" creationId="{A7EE1781-3ABE-4CDF-AAE8-956836B0AF62}"/>
          </ac:spMkLst>
        </pc:spChg>
        <pc:spChg chg="mod">
          <ac:chgData name="Katarzyna Kępka" userId="3211f38e-d85d-40b0-bc3a-d7996b5bb6a9" providerId="ADAL" clId="{BE58CD3C-BB64-42D9-914A-5D3E74C9AFB5}" dt="2021-11-25T12:17:48.603" v="6" actId="165"/>
          <ac:spMkLst>
            <pc:docMk/>
            <pc:sldMk cId="4216282774" sldId="933"/>
            <ac:spMk id="109" creationId="{67C602A7-F283-40B8-83C4-6FA7EA3AA71A}"/>
          </ac:spMkLst>
        </pc:spChg>
        <pc:spChg chg="mod">
          <ac:chgData name="Katarzyna Kępka" userId="3211f38e-d85d-40b0-bc3a-d7996b5bb6a9" providerId="ADAL" clId="{BE58CD3C-BB64-42D9-914A-5D3E74C9AFB5}" dt="2021-11-25T12:17:48.603" v="6" actId="165"/>
          <ac:spMkLst>
            <pc:docMk/>
            <pc:sldMk cId="4216282774" sldId="933"/>
            <ac:spMk id="110" creationId="{44145261-148C-4A46-B06C-A4584E0DA1ED}"/>
          </ac:spMkLst>
        </pc:spChg>
        <pc:spChg chg="mod">
          <ac:chgData name="Katarzyna Kępka" userId="3211f38e-d85d-40b0-bc3a-d7996b5bb6a9" providerId="ADAL" clId="{BE58CD3C-BB64-42D9-914A-5D3E74C9AFB5}" dt="2021-11-25T12:17:48.603" v="6" actId="165"/>
          <ac:spMkLst>
            <pc:docMk/>
            <pc:sldMk cId="4216282774" sldId="933"/>
            <ac:spMk id="111" creationId="{6FBB1A35-BEC4-4A81-887A-D37DD539696D}"/>
          </ac:spMkLst>
        </pc:spChg>
        <pc:spChg chg="mod">
          <ac:chgData name="Katarzyna Kępka" userId="3211f38e-d85d-40b0-bc3a-d7996b5bb6a9" providerId="ADAL" clId="{BE58CD3C-BB64-42D9-914A-5D3E74C9AFB5}" dt="2021-11-25T12:17:48.603" v="6" actId="165"/>
          <ac:spMkLst>
            <pc:docMk/>
            <pc:sldMk cId="4216282774" sldId="933"/>
            <ac:spMk id="112" creationId="{03E51008-B5F3-464D-968D-5C02E48E1FB9}"/>
          </ac:spMkLst>
        </pc:spChg>
        <pc:spChg chg="mod">
          <ac:chgData name="Katarzyna Kępka" userId="3211f38e-d85d-40b0-bc3a-d7996b5bb6a9" providerId="ADAL" clId="{BE58CD3C-BB64-42D9-914A-5D3E74C9AFB5}" dt="2021-11-25T12:17:48.603" v="6" actId="165"/>
          <ac:spMkLst>
            <pc:docMk/>
            <pc:sldMk cId="4216282774" sldId="933"/>
            <ac:spMk id="113" creationId="{8EE7D22D-1E39-404E-B611-F16B4E8B8CAD}"/>
          </ac:spMkLst>
        </pc:spChg>
        <pc:spChg chg="mod">
          <ac:chgData name="Katarzyna Kępka" userId="3211f38e-d85d-40b0-bc3a-d7996b5bb6a9" providerId="ADAL" clId="{BE58CD3C-BB64-42D9-914A-5D3E74C9AFB5}" dt="2021-11-25T12:17:48.603" v="6" actId="165"/>
          <ac:spMkLst>
            <pc:docMk/>
            <pc:sldMk cId="4216282774" sldId="933"/>
            <ac:spMk id="115" creationId="{ECAE6ECF-A73E-44E5-9858-864CEBFDBFD4}"/>
          </ac:spMkLst>
        </pc:spChg>
        <pc:spChg chg="mod">
          <ac:chgData name="Katarzyna Kępka" userId="3211f38e-d85d-40b0-bc3a-d7996b5bb6a9" providerId="ADAL" clId="{BE58CD3C-BB64-42D9-914A-5D3E74C9AFB5}" dt="2021-11-25T12:17:48.603" v="6" actId="165"/>
          <ac:spMkLst>
            <pc:docMk/>
            <pc:sldMk cId="4216282774" sldId="933"/>
            <ac:spMk id="116" creationId="{CE2D988E-778E-4063-AD83-5719578FB6F2}"/>
          </ac:spMkLst>
        </pc:spChg>
        <pc:spChg chg="mod">
          <ac:chgData name="Katarzyna Kępka" userId="3211f38e-d85d-40b0-bc3a-d7996b5bb6a9" providerId="ADAL" clId="{BE58CD3C-BB64-42D9-914A-5D3E74C9AFB5}" dt="2021-11-25T12:17:48.603" v="6" actId="165"/>
          <ac:spMkLst>
            <pc:docMk/>
            <pc:sldMk cId="4216282774" sldId="933"/>
            <ac:spMk id="117" creationId="{5FA93D06-D572-40A1-986B-ADFB6FD4E5B5}"/>
          </ac:spMkLst>
        </pc:spChg>
        <pc:spChg chg="mod">
          <ac:chgData name="Katarzyna Kępka" userId="3211f38e-d85d-40b0-bc3a-d7996b5bb6a9" providerId="ADAL" clId="{BE58CD3C-BB64-42D9-914A-5D3E74C9AFB5}" dt="2021-11-25T12:17:48.603" v="6" actId="165"/>
          <ac:spMkLst>
            <pc:docMk/>
            <pc:sldMk cId="4216282774" sldId="933"/>
            <ac:spMk id="118" creationId="{C9981F27-230D-462A-80A8-58B1EA0DC619}"/>
          </ac:spMkLst>
        </pc:spChg>
        <pc:spChg chg="mod">
          <ac:chgData name="Katarzyna Kępka" userId="3211f38e-d85d-40b0-bc3a-d7996b5bb6a9" providerId="ADAL" clId="{BE58CD3C-BB64-42D9-914A-5D3E74C9AFB5}" dt="2021-11-25T12:17:48.603" v="6" actId="165"/>
          <ac:spMkLst>
            <pc:docMk/>
            <pc:sldMk cId="4216282774" sldId="933"/>
            <ac:spMk id="119" creationId="{6EC45EBE-F562-43EE-8D82-627DB90535F3}"/>
          </ac:spMkLst>
        </pc:spChg>
        <pc:spChg chg="mod">
          <ac:chgData name="Katarzyna Kępka" userId="3211f38e-d85d-40b0-bc3a-d7996b5bb6a9" providerId="ADAL" clId="{BE58CD3C-BB64-42D9-914A-5D3E74C9AFB5}" dt="2021-11-25T12:17:48.603" v="6" actId="165"/>
          <ac:spMkLst>
            <pc:docMk/>
            <pc:sldMk cId="4216282774" sldId="933"/>
            <ac:spMk id="120" creationId="{27525984-2E48-429C-82E8-A81409CB6B83}"/>
          </ac:spMkLst>
        </pc:spChg>
        <pc:spChg chg="mod">
          <ac:chgData name="Katarzyna Kępka" userId="3211f38e-d85d-40b0-bc3a-d7996b5bb6a9" providerId="ADAL" clId="{BE58CD3C-BB64-42D9-914A-5D3E74C9AFB5}" dt="2021-11-25T12:17:48.603" v="6" actId="165"/>
          <ac:spMkLst>
            <pc:docMk/>
            <pc:sldMk cId="4216282774" sldId="933"/>
            <ac:spMk id="121" creationId="{AFA3971D-3B0D-4493-AFCA-F6A0D8EC112D}"/>
          </ac:spMkLst>
        </pc:spChg>
        <pc:spChg chg="mod">
          <ac:chgData name="Katarzyna Kępka" userId="3211f38e-d85d-40b0-bc3a-d7996b5bb6a9" providerId="ADAL" clId="{BE58CD3C-BB64-42D9-914A-5D3E74C9AFB5}" dt="2021-11-25T12:17:48.603" v="6" actId="165"/>
          <ac:spMkLst>
            <pc:docMk/>
            <pc:sldMk cId="4216282774" sldId="933"/>
            <ac:spMk id="122" creationId="{6A4CD022-2CA4-4A44-B251-598EA4F633FD}"/>
          </ac:spMkLst>
        </pc:spChg>
        <pc:spChg chg="mod">
          <ac:chgData name="Katarzyna Kępka" userId="3211f38e-d85d-40b0-bc3a-d7996b5bb6a9" providerId="ADAL" clId="{BE58CD3C-BB64-42D9-914A-5D3E74C9AFB5}" dt="2021-11-25T12:17:48.603" v="6" actId="165"/>
          <ac:spMkLst>
            <pc:docMk/>
            <pc:sldMk cId="4216282774" sldId="933"/>
            <ac:spMk id="123" creationId="{E8AEE9F1-9348-4FE7-BAE5-BF064DCE101F}"/>
          </ac:spMkLst>
        </pc:spChg>
        <pc:spChg chg="mod">
          <ac:chgData name="Katarzyna Kępka" userId="3211f38e-d85d-40b0-bc3a-d7996b5bb6a9" providerId="ADAL" clId="{BE58CD3C-BB64-42D9-914A-5D3E74C9AFB5}" dt="2021-11-25T12:17:48.603" v="6" actId="165"/>
          <ac:spMkLst>
            <pc:docMk/>
            <pc:sldMk cId="4216282774" sldId="933"/>
            <ac:spMk id="124" creationId="{256E04F8-2EE1-4D41-8C2A-77467F30B4E7}"/>
          </ac:spMkLst>
        </pc:spChg>
        <pc:spChg chg="mod">
          <ac:chgData name="Katarzyna Kępka" userId="3211f38e-d85d-40b0-bc3a-d7996b5bb6a9" providerId="ADAL" clId="{BE58CD3C-BB64-42D9-914A-5D3E74C9AFB5}" dt="2021-11-25T12:17:48.603" v="6" actId="165"/>
          <ac:spMkLst>
            <pc:docMk/>
            <pc:sldMk cId="4216282774" sldId="933"/>
            <ac:spMk id="125" creationId="{113F7D4D-34A4-475F-9BF6-DCB1CE99F983}"/>
          </ac:spMkLst>
        </pc:spChg>
        <pc:spChg chg="mod">
          <ac:chgData name="Katarzyna Kępka" userId="3211f38e-d85d-40b0-bc3a-d7996b5bb6a9" providerId="ADAL" clId="{BE58CD3C-BB64-42D9-914A-5D3E74C9AFB5}" dt="2021-11-25T12:17:48.603" v="6" actId="165"/>
          <ac:spMkLst>
            <pc:docMk/>
            <pc:sldMk cId="4216282774" sldId="933"/>
            <ac:spMk id="126" creationId="{75439FB4-A112-48AE-8910-23BEBBF27247}"/>
          </ac:spMkLst>
        </pc:spChg>
        <pc:spChg chg="mod">
          <ac:chgData name="Katarzyna Kępka" userId="3211f38e-d85d-40b0-bc3a-d7996b5bb6a9" providerId="ADAL" clId="{BE58CD3C-BB64-42D9-914A-5D3E74C9AFB5}" dt="2021-11-25T12:17:48.603" v="6" actId="165"/>
          <ac:spMkLst>
            <pc:docMk/>
            <pc:sldMk cId="4216282774" sldId="933"/>
            <ac:spMk id="127" creationId="{6019E734-7B02-4C4F-B057-38A116AD7B2A}"/>
          </ac:spMkLst>
        </pc:spChg>
        <pc:spChg chg="mod">
          <ac:chgData name="Katarzyna Kępka" userId="3211f38e-d85d-40b0-bc3a-d7996b5bb6a9" providerId="ADAL" clId="{BE58CD3C-BB64-42D9-914A-5D3E74C9AFB5}" dt="2021-11-25T12:17:48.603" v="6" actId="165"/>
          <ac:spMkLst>
            <pc:docMk/>
            <pc:sldMk cId="4216282774" sldId="933"/>
            <ac:spMk id="128" creationId="{6C8A6717-F724-4CDA-BF44-D9911D066192}"/>
          </ac:spMkLst>
        </pc:spChg>
        <pc:spChg chg="mod">
          <ac:chgData name="Katarzyna Kępka" userId="3211f38e-d85d-40b0-bc3a-d7996b5bb6a9" providerId="ADAL" clId="{BE58CD3C-BB64-42D9-914A-5D3E74C9AFB5}" dt="2021-11-25T12:17:48.603" v="6" actId="165"/>
          <ac:spMkLst>
            <pc:docMk/>
            <pc:sldMk cId="4216282774" sldId="933"/>
            <ac:spMk id="129" creationId="{7BB7F424-5079-4AEB-A2E7-BA343E0691D4}"/>
          </ac:spMkLst>
        </pc:spChg>
        <pc:spChg chg="mod">
          <ac:chgData name="Katarzyna Kępka" userId="3211f38e-d85d-40b0-bc3a-d7996b5bb6a9" providerId="ADAL" clId="{BE58CD3C-BB64-42D9-914A-5D3E74C9AFB5}" dt="2021-11-25T12:17:48.603" v="6" actId="165"/>
          <ac:spMkLst>
            <pc:docMk/>
            <pc:sldMk cId="4216282774" sldId="933"/>
            <ac:spMk id="130" creationId="{4D7BE2F0-55A7-4D8D-815C-12108E137C0F}"/>
          </ac:spMkLst>
        </pc:spChg>
        <pc:spChg chg="mod">
          <ac:chgData name="Katarzyna Kępka" userId="3211f38e-d85d-40b0-bc3a-d7996b5bb6a9" providerId="ADAL" clId="{BE58CD3C-BB64-42D9-914A-5D3E74C9AFB5}" dt="2021-11-25T12:17:48.603" v="6" actId="165"/>
          <ac:spMkLst>
            <pc:docMk/>
            <pc:sldMk cId="4216282774" sldId="933"/>
            <ac:spMk id="131" creationId="{E455CFCB-1A6B-449F-A614-7CA820BEBC58}"/>
          </ac:spMkLst>
        </pc:spChg>
        <pc:spChg chg="mod">
          <ac:chgData name="Katarzyna Kępka" userId="3211f38e-d85d-40b0-bc3a-d7996b5bb6a9" providerId="ADAL" clId="{BE58CD3C-BB64-42D9-914A-5D3E74C9AFB5}" dt="2021-11-25T12:17:48.603" v="6" actId="165"/>
          <ac:spMkLst>
            <pc:docMk/>
            <pc:sldMk cId="4216282774" sldId="933"/>
            <ac:spMk id="133" creationId="{A5CA96C5-A839-4A54-8CFB-D7605EEA98F7}"/>
          </ac:spMkLst>
        </pc:spChg>
        <pc:spChg chg="mod">
          <ac:chgData name="Katarzyna Kępka" userId="3211f38e-d85d-40b0-bc3a-d7996b5bb6a9" providerId="ADAL" clId="{BE58CD3C-BB64-42D9-914A-5D3E74C9AFB5}" dt="2021-11-25T12:17:48.603" v="6" actId="165"/>
          <ac:spMkLst>
            <pc:docMk/>
            <pc:sldMk cId="4216282774" sldId="933"/>
            <ac:spMk id="134" creationId="{97E0AF10-AB67-462E-B573-3EB2E34973F2}"/>
          </ac:spMkLst>
        </pc:spChg>
        <pc:spChg chg="add mod">
          <ac:chgData name="Katarzyna Kępka" userId="3211f38e-d85d-40b0-bc3a-d7996b5bb6a9" providerId="ADAL" clId="{BE58CD3C-BB64-42D9-914A-5D3E74C9AFB5}" dt="2021-11-25T12:18:58.499" v="17"/>
          <ac:spMkLst>
            <pc:docMk/>
            <pc:sldMk cId="4216282774" sldId="933"/>
            <ac:spMk id="135" creationId="{1869BC6C-4070-4C75-B9DE-F0ACCE8D9B72}"/>
          </ac:spMkLst>
        </pc:spChg>
        <pc:spChg chg="add mod">
          <ac:chgData name="Katarzyna Kępka" userId="3211f38e-d85d-40b0-bc3a-d7996b5bb6a9" providerId="ADAL" clId="{BE58CD3C-BB64-42D9-914A-5D3E74C9AFB5}" dt="2021-11-25T12:18:58.499" v="17"/>
          <ac:spMkLst>
            <pc:docMk/>
            <pc:sldMk cId="4216282774" sldId="933"/>
            <ac:spMk id="136" creationId="{6708E712-6B59-4BAC-BBC1-0849FE454CB0}"/>
          </ac:spMkLst>
        </pc:spChg>
        <pc:spChg chg="add mod">
          <ac:chgData name="Katarzyna Kępka" userId="3211f38e-d85d-40b0-bc3a-d7996b5bb6a9" providerId="ADAL" clId="{BE58CD3C-BB64-42D9-914A-5D3E74C9AFB5}" dt="2021-11-25T12:18:58.499" v="17"/>
          <ac:spMkLst>
            <pc:docMk/>
            <pc:sldMk cId="4216282774" sldId="933"/>
            <ac:spMk id="137" creationId="{A95BAEA3-CBFF-4059-AC82-9DA8E65547D8}"/>
          </ac:spMkLst>
        </pc:spChg>
        <pc:spChg chg="add mod">
          <ac:chgData name="Katarzyna Kępka" userId="3211f38e-d85d-40b0-bc3a-d7996b5bb6a9" providerId="ADAL" clId="{BE58CD3C-BB64-42D9-914A-5D3E74C9AFB5}" dt="2021-11-25T12:18:58.499" v="17"/>
          <ac:spMkLst>
            <pc:docMk/>
            <pc:sldMk cId="4216282774" sldId="933"/>
            <ac:spMk id="138" creationId="{5430D414-402D-45DC-BC75-A89D9AA092C7}"/>
          </ac:spMkLst>
        </pc:spChg>
        <pc:spChg chg="add mod">
          <ac:chgData name="Katarzyna Kępka" userId="3211f38e-d85d-40b0-bc3a-d7996b5bb6a9" providerId="ADAL" clId="{BE58CD3C-BB64-42D9-914A-5D3E74C9AFB5}" dt="2021-11-25T12:18:58.499" v="17"/>
          <ac:spMkLst>
            <pc:docMk/>
            <pc:sldMk cId="4216282774" sldId="933"/>
            <ac:spMk id="139" creationId="{D4DCBAF0-8A9F-4909-950B-BF5930ADB74F}"/>
          </ac:spMkLst>
        </pc:spChg>
        <pc:spChg chg="add mod">
          <ac:chgData name="Katarzyna Kępka" userId="3211f38e-d85d-40b0-bc3a-d7996b5bb6a9" providerId="ADAL" clId="{BE58CD3C-BB64-42D9-914A-5D3E74C9AFB5}" dt="2021-11-25T12:19:29.860" v="26" actId="207"/>
          <ac:spMkLst>
            <pc:docMk/>
            <pc:sldMk cId="4216282774" sldId="933"/>
            <ac:spMk id="140" creationId="{5966CD85-51E6-4B14-8744-82A61DA5D8F1}"/>
          </ac:spMkLst>
        </pc:spChg>
        <pc:grpChg chg="add mod">
          <ac:chgData name="Katarzyna Kępka" userId="3211f38e-d85d-40b0-bc3a-d7996b5bb6a9" providerId="ADAL" clId="{BE58CD3C-BB64-42D9-914A-5D3E74C9AFB5}" dt="2021-11-25T12:18:46.209" v="15" actId="164"/>
          <ac:grpSpMkLst>
            <pc:docMk/>
            <pc:sldMk cId="4216282774" sldId="933"/>
            <ac:grpSpMk id="6" creationId="{9FE78351-E6C3-4A04-9823-0ECB5D1004A8}"/>
          </ac:grpSpMkLst>
        </pc:grpChg>
        <pc:grpChg chg="add del mod">
          <ac:chgData name="Katarzyna Kępka" userId="3211f38e-d85d-40b0-bc3a-d7996b5bb6a9" providerId="ADAL" clId="{BE58CD3C-BB64-42D9-914A-5D3E74C9AFB5}" dt="2021-11-25T12:17:48.603" v="6" actId="165"/>
          <ac:grpSpMkLst>
            <pc:docMk/>
            <pc:sldMk cId="4216282774" sldId="933"/>
            <ac:grpSpMk id="51" creationId="{8F0FFAA5-E292-41FE-BABE-318805FA9BB0}"/>
          </ac:grpSpMkLst>
        </pc:grpChg>
        <pc:grpChg chg="mod topLvl">
          <ac:chgData name="Katarzyna Kępka" userId="3211f38e-d85d-40b0-bc3a-d7996b5bb6a9" providerId="ADAL" clId="{BE58CD3C-BB64-42D9-914A-5D3E74C9AFB5}" dt="2021-11-25T12:18:46.209" v="15" actId="164"/>
          <ac:grpSpMkLst>
            <pc:docMk/>
            <pc:sldMk cId="4216282774" sldId="933"/>
            <ac:grpSpMk id="65" creationId="{7E32D866-86A0-42BD-B377-1B762B03D4A7}"/>
          </ac:grpSpMkLst>
        </pc:grpChg>
        <pc:grpChg chg="mod topLvl">
          <ac:chgData name="Katarzyna Kępka" userId="3211f38e-d85d-40b0-bc3a-d7996b5bb6a9" providerId="ADAL" clId="{BE58CD3C-BB64-42D9-914A-5D3E74C9AFB5}" dt="2021-11-25T12:18:46.209" v="15" actId="164"/>
          <ac:grpSpMkLst>
            <pc:docMk/>
            <pc:sldMk cId="4216282774" sldId="933"/>
            <ac:grpSpMk id="66" creationId="{1B0170FB-79F1-44A7-9127-084DF8932963}"/>
          </ac:grpSpMkLst>
        </pc:grpChg>
        <pc:grpChg chg="mod topLvl">
          <ac:chgData name="Katarzyna Kępka" userId="3211f38e-d85d-40b0-bc3a-d7996b5bb6a9" providerId="ADAL" clId="{BE58CD3C-BB64-42D9-914A-5D3E74C9AFB5}" dt="2021-11-25T12:18:46.209" v="15" actId="164"/>
          <ac:grpSpMkLst>
            <pc:docMk/>
            <pc:sldMk cId="4216282774" sldId="933"/>
            <ac:grpSpMk id="67" creationId="{B8001088-C947-4319-8E73-33DE20450D13}"/>
          </ac:grpSpMkLst>
        </pc:grpChg>
        <pc:grpChg chg="mod topLvl">
          <ac:chgData name="Katarzyna Kępka" userId="3211f38e-d85d-40b0-bc3a-d7996b5bb6a9" providerId="ADAL" clId="{BE58CD3C-BB64-42D9-914A-5D3E74C9AFB5}" dt="2021-11-25T12:18:46.209" v="15" actId="164"/>
          <ac:grpSpMkLst>
            <pc:docMk/>
            <pc:sldMk cId="4216282774" sldId="933"/>
            <ac:grpSpMk id="68" creationId="{5E2A8419-4BCD-4301-870E-31048B487B6D}"/>
          </ac:grpSpMkLst>
        </pc:grpChg>
        <pc:grpChg chg="mod topLvl">
          <ac:chgData name="Katarzyna Kępka" userId="3211f38e-d85d-40b0-bc3a-d7996b5bb6a9" providerId="ADAL" clId="{BE58CD3C-BB64-42D9-914A-5D3E74C9AFB5}" dt="2021-11-25T12:18:46.209" v="15" actId="164"/>
          <ac:grpSpMkLst>
            <pc:docMk/>
            <pc:sldMk cId="4216282774" sldId="933"/>
            <ac:grpSpMk id="69" creationId="{D46D868C-7F07-4D57-B624-B70BA6F46FE5}"/>
          </ac:grpSpMkLst>
        </pc:grpChg>
        <pc:grpChg chg="mod topLvl">
          <ac:chgData name="Katarzyna Kępka" userId="3211f38e-d85d-40b0-bc3a-d7996b5bb6a9" providerId="ADAL" clId="{BE58CD3C-BB64-42D9-914A-5D3E74C9AFB5}" dt="2021-11-25T12:18:46.209" v="15" actId="164"/>
          <ac:grpSpMkLst>
            <pc:docMk/>
            <pc:sldMk cId="4216282774" sldId="933"/>
            <ac:grpSpMk id="70" creationId="{DE810E79-28C7-4DFF-BC33-25B1BC3ABAD3}"/>
          </ac:grpSpMkLst>
        </pc:grpChg>
        <pc:grpChg chg="mod">
          <ac:chgData name="Katarzyna Kępka" userId="3211f38e-d85d-40b0-bc3a-d7996b5bb6a9" providerId="ADAL" clId="{BE58CD3C-BB64-42D9-914A-5D3E74C9AFB5}" dt="2021-11-25T12:17:48.603" v="6" actId="165"/>
          <ac:grpSpMkLst>
            <pc:docMk/>
            <pc:sldMk cId="4216282774" sldId="933"/>
            <ac:grpSpMk id="114" creationId="{5E1972A8-D838-40A6-8851-7B5A18A0A43E}"/>
          </ac:grpSpMkLst>
        </pc:grpChg>
        <pc:grpChg chg="mod">
          <ac:chgData name="Katarzyna Kępka" userId="3211f38e-d85d-40b0-bc3a-d7996b5bb6a9" providerId="ADAL" clId="{BE58CD3C-BB64-42D9-914A-5D3E74C9AFB5}" dt="2021-11-25T12:17:48.603" v="6" actId="165"/>
          <ac:grpSpMkLst>
            <pc:docMk/>
            <pc:sldMk cId="4216282774" sldId="933"/>
            <ac:grpSpMk id="132" creationId="{B9A0F068-6B55-4D71-B09C-C69786B68024}"/>
          </ac:grpSpMkLst>
        </pc:grpChg>
        <pc:graphicFrameChg chg="mod">
          <ac:chgData name="Katarzyna Kępka" userId="3211f38e-d85d-40b0-bc3a-d7996b5bb6a9" providerId="ADAL" clId="{BE58CD3C-BB64-42D9-914A-5D3E74C9AFB5}" dt="2021-11-25T12:19:16.616" v="24" actId="1037"/>
          <ac:graphicFrameMkLst>
            <pc:docMk/>
            <pc:sldMk cId="4216282774" sldId="933"/>
            <ac:graphicFrameMk id="64" creationId="{5D0F532B-C09F-443F-B9B0-244A385DA362}"/>
          </ac:graphicFrameMkLst>
        </pc:graphicFrameChg>
        <pc:graphicFrameChg chg="del mod">
          <ac:chgData name="Katarzyna Kępka" userId="3211f38e-d85d-40b0-bc3a-d7996b5bb6a9" providerId="ADAL" clId="{BE58CD3C-BB64-42D9-914A-5D3E74C9AFB5}" dt="2021-11-25T12:18:48.786" v="16" actId="478"/>
          <ac:graphicFrameMkLst>
            <pc:docMk/>
            <pc:sldMk cId="4216282774" sldId="933"/>
            <ac:graphicFrameMk id="252" creationId="{894FC48F-CA16-4129-846E-AAF8A0DAE2D9}"/>
          </ac:graphicFrameMkLst>
        </pc:graphicFrameChg>
      </pc:sldChg>
      <pc:sldChg chg="modSp mod">
        <pc:chgData name="Katarzyna Kępka" userId="3211f38e-d85d-40b0-bc3a-d7996b5bb6a9" providerId="ADAL" clId="{BE58CD3C-BB64-42D9-914A-5D3E74C9AFB5}" dt="2021-11-26T07:52:18.757" v="832" actId="20577"/>
        <pc:sldMkLst>
          <pc:docMk/>
          <pc:sldMk cId="1500939366" sldId="1001"/>
        </pc:sldMkLst>
        <pc:spChg chg="mod">
          <ac:chgData name="Katarzyna Kępka" userId="3211f38e-d85d-40b0-bc3a-d7996b5bb6a9" providerId="ADAL" clId="{BE58CD3C-BB64-42D9-914A-5D3E74C9AFB5}" dt="2021-11-26T07:52:14.370" v="830" actId="20577"/>
          <ac:spMkLst>
            <pc:docMk/>
            <pc:sldMk cId="1500939366" sldId="1001"/>
            <ac:spMk id="42" creationId="{00000000-0000-0000-0000-000000000000}"/>
          </ac:spMkLst>
        </pc:spChg>
        <pc:spChg chg="mod">
          <ac:chgData name="Katarzyna Kępka" userId="3211f38e-d85d-40b0-bc3a-d7996b5bb6a9" providerId="ADAL" clId="{BE58CD3C-BB64-42D9-914A-5D3E74C9AFB5}" dt="2021-11-26T07:52:18.757" v="832" actId="20577"/>
          <ac:spMkLst>
            <pc:docMk/>
            <pc:sldMk cId="1500939366" sldId="1001"/>
            <ac:spMk id="46" creationId="{00000000-0000-0000-0000-000000000000}"/>
          </ac:spMkLst>
        </pc:spChg>
      </pc:sldChg>
      <pc:sldChg chg="delCm">
        <pc:chgData name="Katarzyna Kępka" userId="3211f38e-d85d-40b0-bc3a-d7996b5bb6a9" providerId="ADAL" clId="{BE58CD3C-BB64-42D9-914A-5D3E74C9AFB5}" dt="2021-11-26T06:57:16.783" v="637" actId="1592"/>
        <pc:sldMkLst>
          <pc:docMk/>
          <pc:sldMk cId="980554248" sldId="1092"/>
        </pc:sldMkLst>
      </pc:sldChg>
      <pc:sldChg chg="addSp delSp mod">
        <pc:chgData name="Katarzyna Kępka" userId="3211f38e-d85d-40b0-bc3a-d7996b5bb6a9" providerId="ADAL" clId="{BE58CD3C-BB64-42D9-914A-5D3E74C9AFB5}" dt="2021-11-25T12:12:49.462" v="1" actId="478"/>
        <pc:sldMkLst>
          <pc:docMk/>
          <pc:sldMk cId="1763599374" sldId="1150"/>
        </pc:sldMkLst>
        <pc:spChg chg="add del">
          <ac:chgData name="Katarzyna Kępka" userId="3211f38e-d85d-40b0-bc3a-d7996b5bb6a9" providerId="ADAL" clId="{BE58CD3C-BB64-42D9-914A-5D3E74C9AFB5}" dt="2021-11-25T12:12:49.462" v="1" actId="478"/>
          <ac:spMkLst>
            <pc:docMk/>
            <pc:sldMk cId="1763599374" sldId="1150"/>
            <ac:spMk id="66" creationId="{3A5B5E50-6217-48F4-94F8-AD90A8EB65EB}"/>
          </ac:spMkLst>
        </pc:spChg>
      </pc:sldChg>
      <pc:sldChg chg="delCm">
        <pc:chgData name="Katarzyna Kępka" userId="3211f38e-d85d-40b0-bc3a-d7996b5bb6a9" providerId="ADAL" clId="{BE58CD3C-BB64-42D9-914A-5D3E74C9AFB5}" dt="2021-11-26T06:57:24.175" v="638" actId="1592"/>
        <pc:sldMkLst>
          <pc:docMk/>
          <pc:sldMk cId="2130405184" sldId="1151"/>
        </pc:sldMkLst>
      </pc:sldChg>
      <pc:sldChg chg="delSp modSp mod">
        <pc:chgData name="Katarzyna Kępka" userId="3211f38e-d85d-40b0-bc3a-d7996b5bb6a9" providerId="ADAL" clId="{BE58CD3C-BB64-42D9-914A-5D3E74C9AFB5}" dt="2021-11-25T12:44:19.280" v="486" actId="165"/>
        <pc:sldMkLst>
          <pc:docMk/>
          <pc:sldMk cId="3127486363" sldId="1172"/>
        </pc:sldMkLst>
        <pc:spChg chg="mod">
          <ac:chgData name="Katarzyna Kępka" userId="3211f38e-d85d-40b0-bc3a-d7996b5bb6a9" providerId="ADAL" clId="{BE58CD3C-BB64-42D9-914A-5D3E74C9AFB5}" dt="2021-11-25T12:44:19.280" v="486" actId="165"/>
          <ac:spMkLst>
            <pc:docMk/>
            <pc:sldMk cId="3127486363" sldId="1172"/>
            <ac:spMk id="76" creationId="{FBA929CD-E088-46C7-ACF5-92DA9FCEEBE4}"/>
          </ac:spMkLst>
        </pc:spChg>
        <pc:spChg chg="mod">
          <ac:chgData name="Katarzyna Kępka" userId="3211f38e-d85d-40b0-bc3a-d7996b5bb6a9" providerId="ADAL" clId="{BE58CD3C-BB64-42D9-914A-5D3E74C9AFB5}" dt="2021-11-25T12:44:19.280" v="486" actId="165"/>
          <ac:spMkLst>
            <pc:docMk/>
            <pc:sldMk cId="3127486363" sldId="1172"/>
            <ac:spMk id="77" creationId="{D3D8C5D6-4522-4EF4-A761-89B7E1C7E7CF}"/>
          </ac:spMkLst>
        </pc:spChg>
        <pc:spChg chg="mod">
          <ac:chgData name="Katarzyna Kępka" userId="3211f38e-d85d-40b0-bc3a-d7996b5bb6a9" providerId="ADAL" clId="{BE58CD3C-BB64-42D9-914A-5D3E74C9AFB5}" dt="2021-11-25T12:35:00.308" v="206" actId="207"/>
          <ac:spMkLst>
            <pc:docMk/>
            <pc:sldMk cId="3127486363" sldId="1172"/>
            <ac:spMk id="87" creationId="{ABFEBB3E-882A-4D6D-9A0F-3366423C4611}"/>
          </ac:spMkLst>
        </pc:spChg>
        <pc:spChg chg="mod topLvl">
          <ac:chgData name="Katarzyna Kępka" userId="3211f38e-d85d-40b0-bc3a-d7996b5bb6a9" providerId="ADAL" clId="{BE58CD3C-BB64-42D9-914A-5D3E74C9AFB5}" dt="2021-11-25T12:44:19.280" v="486" actId="165"/>
          <ac:spMkLst>
            <pc:docMk/>
            <pc:sldMk cId="3127486363" sldId="1172"/>
            <ac:spMk id="93" creationId="{CFD5B95B-327E-4E94-85D8-90BE61E84CA4}"/>
          </ac:spMkLst>
        </pc:spChg>
        <pc:spChg chg="mod topLvl">
          <ac:chgData name="Katarzyna Kępka" userId="3211f38e-d85d-40b0-bc3a-d7996b5bb6a9" providerId="ADAL" clId="{BE58CD3C-BB64-42D9-914A-5D3E74C9AFB5}" dt="2021-11-25T12:44:19.280" v="486" actId="165"/>
          <ac:spMkLst>
            <pc:docMk/>
            <pc:sldMk cId="3127486363" sldId="1172"/>
            <ac:spMk id="96" creationId="{AA29CFDF-0638-42C6-AC86-6D71CEA6128E}"/>
          </ac:spMkLst>
        </pc:spChg>
        <pc:spChg chg="mod topLvl">
          <ac:chgData name="Katarzyna Kępka" userId="3211f38e-d85d-40b0-bc3a-d7996b5bb6a9" providerId="ADAL" clId="{BE58CD3C-BB64-42D9-914A-5D3E74C9AFB5}" dt="2021-11-25T12:44:19.280" v="486" actId="165"/>
          <ac:spMkLst>
            <pc:docMk/>
            <pc:sldMk cId="3127486363" sldId="1172"/>
            <ac:spMk id="141" creationId="{F55B4F57-50BF-4DBB-810B-BFF6FA3D43BF}"/>
          </ac:spMkLst>
        </pc:spChg>
        <pc:spChg chg="mod topLvl">
          <ac:chgData name="Katarzyna Kępka" userId="3211f38e-d85d-40b0-bc3a-d7996b5bb6a9" providerId="ADAL" clId="{BE58CD3C-BB64-42D9-914A-5D3E74C9AFB5}" dt="2021-11-25T12:44:19.280" v="486" actId="165"/>
          <ac:spMkLst>
            <pc:docMk/>
            <pc:sldMk cId="3127486363" sldId="1172"/>
            <ac:spMk id="150" creationId="{1F66FC2A-DB25-41AC-A1C0-495F82D7364A}"/>
          </ac:spMkLst>
        </pc:spChg>
        <pc:spChg chg="mod topLvl">
          <ac:chgData name="Katarzyna Kępka" userId="3211f38e-d85d-40b0-bc3a-d7996b5bb6a9" providerId="ADAL" clId="{BE58CD3C-BB64-42D9-914A-5D3E74C9AFB5}" dt="2021-11-25T12:44:19.280" v="486" actId="165"/>
          <ac:spMkLst>
            <pc:docMk/>
            <pc:sldMk cId="3127486363" sldId="1172"/>
            <ac:spMk id="182" creationId="{F584C52C-2CF0-4500-BB6A-80D867E6A7AD}"/>
          </ac:spMkLst>
        </pc:spChg>
        <pc:grpChg chg="del">
          <ac:chgData name="Katarzyna Kępka" userId="3211f38e-d85d-40b0-bc3a-d7996b5bb6a9" providerId="ADAL" clId="{BE58CD3C-BB64-42D9-914A-5D3E74C9AFB5}" dt="2021-11-25T12:44:19.280" v="486" actId="165"/>
          <ac:grpSpMkLst>
            <pc:docMk/>
            <pc:sldMk cId="3127486363" sldId="1172"/>
            <ac:grpSpMk id="11" creationId="{26287CD0-6ED6-4EF3-A5F5-768F2448F1B3}"/>
          </ac:grpSpMkLst>
        </pc:grpChg>
        <pc:grpChg chg="mod topLvl">
          <ac:chgData name="Katarzyna Kępka" userId="3211f38e-d85d-40b0-bc3a-d7996b5bb6a9" providerId="ADAL" clId="{BE58CD3C-BB64-42D9-914A-5D3E74C9AFB5}" dt="2021-11-25T12:44:19.280" v="486" actId="165"/>
          <ac:grpSpMkLst>
            <pc:docMk/>
            <pc:sldMk cId="3127486363" sldId="1172"/>
            <ac:grpSpMk id="75" creationId="{5EF98F99-58CB-4949-957E-A17F40F9E532}"/>
          </ac:grpSpMkLst>
        </pc:grpChg>
        <pc:graphicFrameChg chg="mod topLvl">
          <ac:chgData name="Katarzyna Kępka" userId="3211f38e-d85d-40b0-bc3a-d7996b5bb6a9" providerId="ADAL" clId="{BE58CD3C-BB64-42D9-914A-5D3E74C9AFB5}" dt="2021-11-25T12:44:19.280" v="486" actId="165"/>
          <ac:graphicFrameMkLst>
            <pc:docMk/>
            <pc:sldMk cId="3127486363" sldId="1172"/>
            <ac:graphicFrameMk id="142" creationId="{A4A9355B-D401-4125-A508-47CA0F18C810}"/>
          </ac:graphicFrameMkLst>
        </pc:graphicFrameChg>
        <pc:picChg chg="mod topLvl">
          <ac:chgData name="Katarzyna Kępka" userId="3211f38e-d85d-40b0-bc3a-d7996b5bb6a9" providerId="ADAL" clId="{BE58CD3C-BB64-42D9-914A-5D3E74C9AFB5}" dt="2021-11-25T12:44:19.280" v="486" actId="165"/>
          <ac:picMkLst>
            <pc:docMk/>
            <pc:sldMk cId="3127486363" sldId="1172"/>
            <ac:picMk id="10" creationId="{04A411FA-FC2F-495A-AF72-DB7BB18557D5}"/>
          </ac:picMkLst>
        </pc:picChg>
        <pc:picChg chg="mod topLvl">
          <ac:chgData name="Katarzyna Kępka" userId="3211f38e-d85d-40b0-bc3a-d7996b5bb6a9" providerId="ADAL" clId="{BE58CD3C-BB64-42D9-914A-5D3E74C9AFB5}" dt="2021-11-25T12:44:19.280" v="486" actId="165"/>
          <ac:picMkLst>
            <pc:docMk/>
            <pc:sldMk cId="3127486363" sldId="1172"/>
            <ac:picMk id="71" creationId="{AFBC0054-B226-4898-A068-CA547968B936}"/>
          </ac:picMkLst>
        </pc:picChg>
        <pc:picChg chg="mod">
          <ac:chgData name="Katarzyna Kępka" userId="3211f38e-d85d-40b0-bc3a-d7996b5bb6a9" providerId="ADAL" clId="{BE58CD3C-BB64-42D9-914A-5D3E74C9AFB5}" dt="2021-11-25T12:36:44.075" v="258"/>
          <ac:picMkLst>
            <pc:docMk/>
            <pc:sldMk cId="3127486363" sldId="1172"/>
            <ac:picMk id="1026" creationId="{1CBC5EF9-9611-4C7D-B39F-89EAD0FE23F7}"/>
          </ac:picMkLst>
        </pc:picChg>
        <pc:picChg chg="mod">
          <ac:chgData name="Katarzyna Kępka" userId="3211f38e-d85d-40b0-bc3a-d7996b5bb6a9" providerId="ADAL" clId="{BE58CD3C-BB64-42D9-914A-5D3E74C9AFB5}" dt="2021-11-25T12:34:53.784" v="205"/>
          <ac:picMkLst>
            <pc:docMk/>
            <pc:sldMk cId="3127486363" sldId="1172"/>
            <ac:picMk id="1030" creationId="{D87092CC-E49E-4E55-B584-7BADE92DC4D0}"/>
          </ac:picMkLst>
        </pc:picChg>
        <pc:picChg chg="mod">
          <ac:chgData name="Katarzyna Kępka" userId="3211f38e-d85d-40b0-bc3a-d7996b5bb6a9" providerId="ADAL" clId="{BE58CD3C-BB64-42D9-914A-5D3E74C9AFB5}" dt="2021-11-25T12:36:52.693" v="260"/>
          <ac:picMkLst>
            <pc:docMk/>
            <pc:sldMk cId="3127486363" sldId="1172"/>
            <ac:picMk id="1032" creationId="{8C092037-A7B0-4C6E-9645-0B0EEF2B04D3}"/>
          </ac:picMkLst>
        </pc:picChg>
        <pc:picChg chg="mod">
          <ac:chgData name="Katarzyna Kępka" userId="3211f38e-d85d-40b0-bc3a-d7996b5bb6a9" providerId="ADAL" clId="{BE58CD3C-BB64-42D9-914A-5D3E74C9AFB5}" dt="2021-11-25T12:36:48.885" v="259"/>
          <ac:picMkLst>
            <pc:docMk/>
            <pc:sldMk cId="3127486363" sldId="1172"/>
            <ac:picMk id="1034" creationId="{021BFB75-95E3-485D-B9DD-4695BA3C4DE5}"/>
          </ac:picMkLst>
        </pc:picChg>
        <pc:picChg chg="mod">
          <ac:chgData name="Katarzyna Kępka" userId="3211f38e-d85d-40b0-bc3a-d7996b5bb6a9" providerId="ADAL" clId="{BE58CD3C-BB64-42D9-914A-5D3E74C9AFB5}" dt="2021-11-25T12:35:05.162" v="207"/>
          <ac:picMkLst>
            <pc:docMk/>
            <pc:sldMk cId="3127486363" sldId="1172"/>
            <ac:picMk id="1038" creationId="{34F57785-EEAB-4098-930C-22C40A3DC18E}"/>
          </ac:picMkLst>
        </pc:picChg>
        <pc:picChg chg="mod">
          <ac:chgData name="Katarzyna Kępka" userId="3211f38e-d85d-40b0-bc3a-d7996b5bb6a9" providerId="ADAL" clId="{BE58CD3C-BB64-42D9-914A-5D3E74C9AFB5}" dt="2021-11-25T12:36:56.485" v="261"/>
          <ac:picMkLst>
            <pc:docMk/>
            <pc:sldMk cId="3127486363" sldId="1172"/>
            <ac:picMk id="1040" creationId="{D4274CFE-432A-40D7-A542-3CF71BF035CE}"/>
          </ac:picMkLst>
        </pc:picChg>
        <pc:picChg chg="mod">
          <ac:chgData name="Katarzyna Kępka" userId="3211f38e-d85d-40b0-bc3a-d7996b5bb6a9" providerId="ADAL" clId="{BE58CD3C-BB64-42D9-914A-5D3E74C9AFB5}" dt="2021-11-25T12:36:17.831" v="244"/>
          <ac:picMkLst>
            <pc:docMk/>
            <pc:sldMk cId="3127486363" sldId="1172"/>
            <ac:picMk id="1046" creationId="{79C62E4E-29E1-49AF-B251-83F474B3B2B8}"/>
          </ac:picMkLst>
        </pc:picChg>
      </pc:sldChg>
      <pc:sldChg chg="del">
        <pc:chgData name="Katarzyna Kępka" userId="3211f38e-d85d-40b0-bc3a-d7996b5bb6a9" providerId="ADAL" clId="{BE58CD3C-BB64-42D9-914A-5D3E74C9AFB5}" dt="2021-11-26T07:45:22.848" v="828" actId="47"/>
        <pc:sldMkLst>
          <pc:docMk/>
          <pc:sldMk cId="3827062276" sldId="1187"/>
        </pc:sldMkLst>
      </pc:sldChg>
      <pc:sldChg chg="modSp mod">
        <pc:chgData name="Katarzyna Kępka" userId="3211f38e-d85d-40b0-bc3a-d7996b5bb6a9" providerId="ADAL" clId="{BE58CD3C-BB64-42D9-914A-5D3E74C9AFB5}" dt="2021-11-26T06:58:52.226" v="656" actId="1036"/>
        <pc:sldMkLst>
          <pc:docMk/>
          <pc:sldMk cId="3468244585" sldId="1189"/>
        </pc:sldMkLst>
        <pc:spChg chg="mod">
          <ac:chgData name="Katarzyna Kępka" userId="3211f38e-d85d-40b0-bc3a-d7996b5bb6a9" providerId="ADAL" clId="{BE58CD3C-BB64-42D9-914A-5D3E74C9AFB5}" dt="2021-11-26T06:58:47.175" v="643" actId="14100"/>
          <ac:spMkLst>
            <pc:docMk/>
            <pc:sldMk cId="3468244585" sldId="1189"/>
            <ac:spMk id="78" creationId="{7E1E9C48-64EC-4B52-9E9D-0D7B9DB4D488}"/>
          </ac:spMkLst>
        </pc:spChg>
        <pc:graphicFrameChg chg="mod">
          <ac:chgData name="Katarzyna Kępka" userId="3211f38e-d85d-40b0-bc3a-d7996b5bb6a9" providerId="ADAL" clId="{BE58CD3C-BB64-42D9-914A-5D3E74C9AFB5}" dt="2021-11-26T06:58:52.226" v="656" actId="1036"/>
          <ac:graphicFrameMkLst>
            <pc:docMk/>
            <pc:sldMk cId="3468244585" sldId="1189"/>
            <ac:graphicFrameMk id="88" creationId="{FDAF830E-BC04-42A5-85EE-27D2A81FE0BE}"/>
          </ac:graphicFrameMkLst>
        </pc:graphicFrameChg>
      </pc:sldChg>
      <pc:sldChg chg="addSp delSp modSp mod modNotesTx">
        <pc:chgData name="Katarzyna Kępka" userId="3211f38e-d85d-40b0-bc3a-d7996b5bb6a9" providerId="ADAL" clId="{BE58CD3C-BB64-42D9-914A-5D3E74C9AFB5}" dt="2021-11-26T08:01:42.780" v="2211" actId="962"/>
        <pc:sldMkLst>
          <pc:docMk/>
          <pc:sldMk cId="3099642268" sldId="1193"/>
        </pc:sldMkLst>
        <pc:spChg chg="add del mod">
          <ac:chgData name="Katarzyna Kępka" userId="3211f38e-d85d-40b0-bc3a-d7996b5bb6a9" providerId="ADAL" clId="{BE58CD3C-BB64-42D9-914A-5D3E74C9AFB5}" dt="2021-11-25T12:32:48.579" v="173" actId="478"/>
          <ac:spMkLst>
            <pc:docMk/>
            <pc:sldMk cId="3099642268" sldId="1193"/>
            <ac:spMk id="4" creationId="{65A98B5D-EB06-4159-9B23-7870A58A9161}"/>
          </ac:spMkLst>
        </pc:spChg>
        <pc:spChg chg="add del mod">
          <ac:chgData name="Katarzyna Kępka" userId="3211f38e-d85d-40b0-bc3a-d7996b5bb6a9" providerId="ADAL" clId="{BE58CD3C-BB64-42D9-914A-5D3E74C9AFB5}" dt="2021-11-25T14:02:23.100" v="629" actId="478"/>
          <ac:spMkLst>
            <pc:docMk/>
            <pc:sldMk cId="3099642268" sldId="1193"/>
            <ac:spMk id="26" creationId="{6A578034-5CB8-4F23-A8B3-FA9F216920A2}"/>
          </ac:spMkLst>
        </pc:spChg>
        <pc:spChg chg="add mod">
          <ac:chgData name="Katarzyna Kępka" userId="3211f38e-d85d-40b0-bc3a-d7996b5bb6a9" providerId="ADAL" clId="{BE58CD3C-BB64-42D9-914A-5D3E74C9AFB5}" dt="2021-11-25T12:43:15.695" v="415" actId="1038"/>
          <ac:spMkLst>
            <pc:docMk/>
            <pc:sldMk cId="3099642268" sldId="1193"/>
            <ac:spMk id="32" creationId="{AC2EB3E2-E01A-4B7D-94A9-6FFF64BCD5C5}"/>
          </ac:spMkLst>
        </pc:spChg>
        <pc:spChg chg="add mod ord">
          <ac:chgData name="Katarzyna Kępka" userId="3211f38e-d85d-40b0-bc3a-d7996b5bb6a9" providerId="ADAL" clId="{BE58CD3C-BB64-42D9-914A-5D3E74C9AFB5}" dt="2021-11-25T12:42:12.036" v="357" actId="1076"/>
          <ac:spMkLst>
            <pc:docMk/>
            <pc:sldMk cId="3099642268" sldId="1193"/>
            <ac:spMk id="94" creationId="{5DB8C787-C9EE-4BA3-8C4C-85A0018D950F}"/>
          </ac:spMkLst>
        </pc:spChg>
        <pc:spChg chg="add del mod">
          <ac:chgData name="Katarzyna Kępka" userId="3211f38e-d85d-40b0-bc3a-d7996b5bb6a9" providerId="ADAL" clId="{BE58CD3C-BB64-42D9-914A-5D3E74C9AFB5}" dt="2021-11-25T12:34:45.702" v="204"/>
          <ac:spMkLst>
            <pc:docMk/>
            <pc:sldMk cId="3099642268" sldId="1193"/>
            <ac:spMk id="95" creationId="{E29A0E00-1E9B-4007-8A61-58E15FB81AA3}"/>
          </ac:spMkLst>
        </pc:spChg>
        <pc:spChg chg="add mod">
          <ac:chgData name="Katarzyna Kępka" userId="3211f38e-d85d-40b0-bc3a-d7996b5bb6a9" providerId="ADAL" clId="{BE58CD3C-BB64-42D9-914A-5D3E74C9AFB5}" dt="2021-11-25T12:45:37.090" v="520" actId="1076"/>
          <ac:spMkLst>
            <pc:docMk/>
            <pc:sldMk cId="3099642268" sldId="1193"/>
            <ac:spMk id="97" creationId="{94CACA2C-DE38-4E29-B9C7-167E9BD797C8}"/>
          </ac:spMkLst>
        </pc:spChg>
        <pc:spChg chg="add del mod">
          <ac:chgData name="Katarzyna Kępka" userId="3211f38e-d85d-40b0-bc3a-d7996b5bb6a9" providerId="ADAL" clId="{BE58CD3C-BB64-42D9-914A-5D3E74C9AFB5}" dt="2021-11-25T12:42:58.500" v="368" actId="478"/>
          <ac:spMkLst>
            <pc:docMk/>
            <pc:sldMk cId="3099642268" sldId="1193"/>
            <ac:spMk id="104" creationId="{B0BF875D-3F52-4650-82CE-9AB7E572CBCA}"/>
          </ac:spMkLst>
        </pc:spChg>
        <pc:spChg chg="mod">
          <ac:chgData name="Katarzyna Kępka" userId="3211f38e-d85d-40b0-bc3a-d7996b5bb6a9" providerId="ADAL" clId="{BE58CD3C-BB64-42D9-914A-5D3E74C9AFB5}" dt="2021-11-25T12:45:13.803" v="510" actId="1076"/>
          <ac:spMkLst>
            <pc:docMk/>
            <pc:sldMk cId="3099642268" sldId="1193"/>
            <ac:spMk id="107" creationId="{0ACE45C0-AEA2-408F-B532-ECE1A79C4C85}"/>
          </ac:spMkLst>
        </pc:spChg>
        <pc:spChg chg="mod">
          <ac:chgData name="Katarzyna Kępka" userId="3211f38e-d85d-40b0-bc3a-d7996b5bb6a9" providerId="ADAL" clId="{BE58CD3C-BB64-42D9-914A-5D3E74C9AFB5}" dt="2021-11-25T12:45:13.803" v="510" actId="1076"/>
          <ac:spMkLst>
            <pc:docMk/>
            <pc:sldMk cId="3099642268" sldId="1193"/>
            <ac:spMk id="108" creationId="{E96E23A7-3628-42E9-A961-04E3BF0911C1}"/>
          </ac:spMkLst>
        </pc:spChg>
        <pc:grpChg chg="add mod">
          <ac:chgData name="Katarzyna Kępka" userId="3211f38e-d85d-40b0-bc3a-d7996b5bb6a9" providerId="ADAL" clId="{BE58CD3C-BB64-42D9-914A-5D3E74C9AFB5}" dt="2021-11-25T12:45:13.803" v="510" actId="1076"/>
          <ac:grpSpMkLst>
            <pc:docMk/>
            <pc:sldMk cId="3099642268" sldId="1193"/>
            <ac:grpSpMk id="106" creationId="{1F6A828C-8AEE-451A-AE81-F6217375D8A0}"/>
          </ac:grpSpMkLst>
        </pc:grpChg>
        <pc:graphicFrameChg chg="add del mod">
          <ac:chgData name="Katarzyna Kępka" userId="3211f38e-d85d-40b0-bc3a-d7996b5bb6a9" providerId="ADAL" clId="{BE58CD3C-BB64-42D9-914A-5D3E74C9AFB5}" dt="2021-11-26T08:01:35.288" v="2203" actId="478"/>
          <ac:graphicFrameMkLst>
            <pc:docMk/>
            <pc:sldMk cId="3099642268" sldId="1193"/>
            <ac:graphicFrameMk id="2" creationId="{43860E07-1DDD-402A-9B25-A6AE9120F899}"/>
          </ac:graphicFrameMkLst>
        </pc:graphicFrameChg>
        <pc:graphicFrameChg chg="mod ord modGraphic">
          <ac:chgData name="Katarzyna Kępka" userId="3211f38e-d85d-40b0-bc3a-d7996b5bb6a9" providerId="ADAL" clId="{BE58CD3C-BB64-42D9-914A-5D3E74C9AFB5}" dt="2021-11-26T08:01:42.780" v="2211" actId="962"/>
          <ac:graphicFrameMkLst>
            <pc:docMk/>
            <pc:sldMk cId="3099642268" sldId="1193"/>
            <ac:graphicFrameMk id="3" creationId="{6D057A24-0DC1-4549-B359-94B1C34CC082}"/>
          </ac:graphicFrameMkLst>
        </pc:graphicFrameChg>
        <pc:graphicFrameChg chg="add del mod">
          <ac:chgData name="Katarzyna Kępka" userId="3211f38e-d85d-40b0-bc3a-d7996b5bb6a9" providerId="ADAL" clId="{BE58CD3C-BB64-42D9-914A-5D3E74C9AFB5}" dt="2021-11-25T12:33:17.425" v="186"/>
          <ac:graphicFrameMkLst>
            <pc:docMk/>
            <pc:sldMk cId="3099642268" sldId="1193"/>
            <ac:graphicFrameMk id="5" creationId="{B03E0010-6167-476A-B4DD-A59B97512759}"/>
          </ac:graphicFrameMkLst>
        </pc:graphicFrameChg>
        <pc:graphicFrameChg chg="add del mod">
          <ac:chgData name="Katarzyna Kępka" userId="3211f38e-d85d-40b0-bc3a-d7996b5bb6a9" providerId="ADAL" clId="{BE58CD3C-BB64-42D9-914A-5D3E74C9AFB5}" dt="2021-11-25T12:37:36.375" v="269" actId="478"/>
          <ac:graphicFrameMkLst>
            <pc:docMk/>
            <pc:sldMk cId="3099642268" sldId="1193"/>
            <ac:graphicFrameMk id="7" creationId="{113E94AD-6BA9-470A-81CB-CC19A5B20470}"/>
          </ac:graphicFrameMkLst>
        </pc:graphicFrameChg>
        <pc:graphicFrameChg chg="add del mod">
          <ac:chgData name="Katarzyna Kępka" userId="3211f38e-d85d-40b0-bc3a-d7996b5bb6a9" providerId="ADAL" clId="{BE58CD3C-BB64-42D9-914A-5D3E74C9AFB5}" dt="2021-11-25T12:33:53.044" v="192"/>
          <ac:graphicFrameMkLst>
            <pc:docMk/>
            <pc:sldMk cId="3099642268" sldId="1193"/>
            <ac:graphicFrameMk id="9" creationId="{CF64E588-C698-4766-8749-F99EB34DA2DC}"/>
          </ac:graphicFrameMkLst>
        </pc:graphicFrameChg>
        <pc:picChg chg="add del mod">
          <ac:chgData name="Katarzyna Kępka" userId="3211f38e-d85d-40b0-bc3a-d7996b5bb6a9" providerId="ADAL" clId="{BE58CD3C-BB64-42D9-914A-5D3E74C9AFB5}" dt="2021-11-25T12:32:45.338" v="172" actId="478"/>
          <ac:picMkLst>
            <pc:docMk/>
            <pc:sldMk cId="3099642268" sldId="1193"/>
            <ac:picMk id="90" creationId="{42110BE3-53A7-4B96-A48D-EC895A00C2B3}"/>
          </ac:picMkLst>
        </pc:picChg>
        <pc:picChg chg="add mod">
          <ac:chgData name="Katarzyna Kępka" userId="3211f38e-d85d-40b0-bc3a-d7996b5bb6a9" providerId="ADAL" clId="{BE58CD3C-BB64-42D9-914A-5D3E74C9AFB5}" dt="2021-11-25T12:45:27.147" v="516" actId="1076"/>
          <ac:picMkLst>
            <pc:docMk/>
            <pc:sldMk cId="3099642268" sldId="1193"/>
            <ac:picMk id="100" creationId="{AB1850FB-C87A-412C-86C5-55272028C8B3}"/>
          </ac:picMkLst>
        </pc:picChg>
        <pc:picChg chg="add mod">
          <ac:chgData name="Katarzyna Kępka" userId="3211f38e-d85d-40b0-bc3a-d7996b5bb6a9" providerId="ADAL" clId="{BE58CD3C-BB64-42D9-914A-5D3E74C9AFB5}" dt="2021-11-25T12:45:18.120" v="512" actId="1076"/>
          <ac:picMkLst>
            <pc:docMk/>
            <pc:sldMk cId="3099642268" sldId="1193"/>
            <ac:picMk id="101" creationId="{546DA001-A2FC-41F2-A5D1-F5AC69590641}"/>
          </ac:picMkLst>
        </pc:picChg>
        <pc:picChg chg="add mod">
          <ac:chgData name="Katarzyna Kępka" userId="3211f38e-d85d-40b0-bc3a-d7996b5bb6a9" providerId="ADAL" clId="{BE58CD3C-BB64-42D9-914A-5D3E74C9AFB5}" dt="2021-11-25T12:47:51.308" v="564" actId="1076"/>
          <ac:picMkLst>
            <pc:docMk/>
            <pc:sldMk cId="3099642268" sldId="1193"/>
            <ac:picMk id="102" creationId="{CE67BC93-77FB-4A7A-98D5-950364BAC591}"/>
          </ac:picMkLst>
        </pc:picChg>
        <pc:picChg chg="add mod">
          <ac:chgData name="Katarzyna Kępka" userId="3211f38e-d85d-40b0-bc3a-d7996b5bb6a9" providerId="ADAL" clId="{BE58CD3C-BB64-42D9-914A-5D3E74C9AFB5}" dt="2021-11-25T12:45:22.297" v="514" actId="1076"/>
          <ac:picMkLst>
            <pc:docMk/>
            <pc:sldMk cId="3099642268" sldId="1193"/>
            <ac:picMk id="103" creationId="{6B4D242A-5E1D-4651-9157-41C7FC005927}"/>
          </ac:picMkLst>
        </pc:picChg>
        <pc:picChg chg="add mod">
          <ac:chgData name="Katarzyna Kępka" userId="3211f38e-d85d-40b0-bc3a-d7996b5bb6a9" providerId="ADAL" clId="{BE58CD3C-BB64-42D9-914A-5D3E74C9AFB5}" dt="2021-11-25T12:45:31.112" v="518" actId="1076"/>
          <ac:picMkLst>
            <pc:docMk/>
            <pc:sldMk cId="3099642268" sldId="1193"/>
            <ac:picMk id="105" creationId="{34CD8A01-6FA6-43E8-AB42-0FE73C5C6F8C}"/>
          </ac:picMkLst>
        </pc:picChg>
        <pc:picChg chg="add mod">
          <ac:chgData name="Katarzyna Kępka" userId="3211f38e-d85d-40b0-bc3a-d7996b5bb6a9" providerId="ADAL" clId="{BE58CD3C-BB64-42D9-914A-5D3E74C9AFB5}" dt="2021-11-25T12:45:39.650" v="521" actId="1035"/>
          <ac:picMkLst>
            <pc:docMk/>
            <pc:sldMk cId="3099642268" sldId="1193"/>
            <ac:picMk id="109" creationId="{3FBFC12F-DC35-4789-9818-D5F59668F662}"/>
          </ac:picMkLst>
        </pc:picChg>
        <pc:picChg chg="add mod">
          <ac:chgData name="Katarzyna Kępka" userId="3211f38e-d85d-40b0-bc3a-d7996b5bb6a9" providerId="ADAL" clId="{BE58CD3C-BB64-42D9-914A-5D3E74C9AFB5}" dt="2021-11-25T12:46:08.294" v="531" actId="1076"/>
          <ac:picMkLst>
            <pc:docMk/>
            <pc:sldMk cId="3099642268" sldId="1193"/>
            <ac:picMk id="110" creationId="{5CC9E744-D17A-4608-95A0-907CA39D5BC6}"/>
          </ac:picMkLst>
        </pc:picChg>
        <pc:picChg chg="add mod">
          <ac:chgData name="Katarzyna Kępka" userId="3211f38e-d85d-40b0-bc3a-d7996b5bb6a9" providerId="ADAL" clId="{BE58CD3C-BB64-42D9-914A-5D3E74C9AFB5}" dt="2021-11-25T12:46:32.338" v="541" actId="1035"/>
          <ac:picMkLst>
            <pc:docMk/>
            <pc:sldMk cId="3099642268" sldId="1193"/>
            <ac:picMk id="111" creationId="{C3A0E335-70D9-4006-8E90-A90B3B913A58}"/>
          </ac:picMkLst>
        </pc:picChg>
        <pc:picChg chg="add mod">
          <ac:chgData name="Katarzyna Kępka" userId="3211f38e-d85d-40b0-bc3a-d7996b5bb6a9" providerId="ADAL" clId="{BE58CD3C-BB64-42D9-914A-5D3E74C9AFB5}" dt="2021-11-25T12:47:12.868" v="551" actId="14100"/>
          <ac:picMkLst>
            <pc:docMk/>
            <pc:sldMk cId="3099642268" sldId="1193"/>
            <ac:picMk id="113" creationId="{5153A4B4-9899-49D9-A6BE-0DBC95F711D8}"/>
          </ac:picMkLst>
        </pc:picChg>
        <pc:picChg chg="add mod">
          <ac:chgData name="Katarzyna Kępka" userId="3211f38e-d85d-40b0-bc3a-d7996b5bb6a9" providerId="ADAL" clId="{BE58CD3C-BB64-42D9-914A-5D3E74C9AFB5}" dt="2021-11-25T12:47:46.601" v="562" actId="1076"/>
          <ac:picMkLst>
            <pc:docMk/>
            <pc:sldMk cId="3099642268" sldId="1193"/>
            <ac:picMk id="114" creationId="{531BC812-5FA0-4CC2-8F85-CB27C6441E00}"/>
          </ac:picMkLst>
        </pc:picChg>
        <pc:picChg chg="add mod">
          <ac:chgData name="Katarzyna Kępka" userId="3211f38e-d85d-40b0-bc3a-d7996b5bb6a9" providerId="ADAL" clId="{BE58CD3C-BB64-42D9-914A-5D3E74C9AFB5}" dt="2021-11-25T12:48:07.769" v="573" actId="1076"/>
          <ac:picMkLst>
            <pc:docMk/>
            <pc:sldMk cId="3099642268" sldId="1193"/>
            <ac:picMk id="115" creationId="{7E11E593-1235-4202-98AF-4C280EE726B1}"/>
          </ac:picMkLst>
        </pc:picChg>
        <pc:picChg chg="add mod">
          <ac:chgData name="Katarzyna Kępka" userId="3211f38e-d85d-40b0-bc3a-d7996b5bb6a9" providerId="ADAL" clId="{BE58CD3C-BB64-42D9-914A-5D3E74C9AFB5}" dt="2021-11-25T12:48:24.399" v="586" actId="1076"/>
          <ac:picMkLst>
            <pc:docMk/>
            <pc:sldMk cId="3099642268" sldId="1193"/>
            <ac:picMk id="116" creationId="{B92571C8-2700-4294-82F3-B46C508D8D4A}"/>
          </ac:picMkLst>
        </pc:picChg>
        <pc:picChg chg="add mod">
          <ac:chgData name="Katarzyna Kępka" userId="3211f38e-d85d-40b0-bc3a-d7996b5bb6a9" providerId="ADAL" clId="{BE58CD3C-BB64-42D9-914A-5D3E74C9AFB5}" dt="2021-11-25T12:48:39.054" v="598" actId="1076"/>
          <ac:picMkLst>
            <pc:docMk/>
            <pc:sldMk cId="3099642268" sldId="1193"/>
            <ac:picMk id="117" creationId="{9AD94C75-2277-4767-92C2-DFE28BDB0DA5}"/>
          </ac:picMkLst>
        </pc:picChg>
      </pc:sldChg>
      <pc:sldChg chg="modSp mod modNotesTx">
        <pc:chgData name="Katarzyna Kępka" userId="3211f38e-d85d-40b0-bc3a-d7996b5bb6a9" providerId="ADAL" clId="{BE58CD3C-BB64-42D9-914A-5D3E74C9AFB5}" dt="2021-11-26T08:18:50.970" v="2669" actId="14734"/>
        <pc:sldMkLst>
          <pc:docMk/>
          <pc:sldMk cId="1980350450" sldId="1195"/>
        </pc:sldMkLst>
        <pc:spChg chg="mod">
          <ac:chgData name="Katarzyna Kępka" userId="3211f38e-d85d-40b0-bc3a-d7996b5bb6a9" providerId="ADAL" clId="{BE58CD3C-BB64-42D9-914A-5D3E74C9AFB5}" dt="2021-11-25T14:01:49.564" v="621" actId="1076"/>
          <ac:spMkLst>
            <pc:docMk/>
            <pc:sldMk cId="1980350450" sldId="1195"/>
            <ac:spMk id="235" creationId="{0A1CAE7A-5FE0-4D93-B4E8-D345A1228E1F}"/>
          </ac:spMkLst>
        </pc:spChg>
        <pc:graphicFrameChg chg="mod modGraphic">
          <ac:chgData name="Katarzyna Kępka" userId="3211f38e-d85d-40b0-bc3a-d7996b5bb6a9" providerId="ADAL" clId="{BE58CD3C-BB64-42D9-914A-5D3E74C9AFB5}" dt="2021-11-26T08:18:50.970" v="2669" actId="14734"/>
          <ac:graphicFrameMkLst>
            <pc:docMk/>
            <pc:sldMk cId="1980350450" sldId="1195"/>
            <ac:graphicFrameMk id="234" creationId="{785E1267-F3CA-4BEE-A45D-1D7A8709AFBD}"/>
          </ac:graphicFrameMkLst>
        </pc:graphicFrameChg>
      </pc:sldChg>
      <pc:sldChg chg="addSp delSp modSp mod modNotesTx">
        <pc:chgData name="Katarzyna Kępka" userId="3211f38e-d85d-40b0-bc3a-d7996b5bb6a9" providerId="ADAL" clId="{BE58CD3C-BB64-42D9-914A-5D3E74C9AFB5}" dt="2021-11-26T08:18:37.717" v="2665" actId="2062"/>
        <pc:sldMkLst>
          <pc:docMk/>
          <pc:sldMk cId="3897231578" sldId="1196"/>
        </pc:sldMkLst>
        <pc:spChg chg="add del mod">
          <ac:chgData name="Katarzyna Kępka" userId="3211f38e-d85d-40b0-bc3a-d7996b5bb6a9" providerId="ADAL" clId="{BE58CD3C-BB64-42D9-914A-5D3E74C9AFB5}" dt="2021-11-26T07:00:32.710" v="659" actId="478"/>
          <ac:spMkLst>
            <pc:docMk/>
            <pc:sldMk cId="3897231578" sldId="1196"/>
            <ac:spMk id="2" creationId="{3149F0F2-A156-4754-AB53-601446171AC4}"/>
          </ac:spMkLst>
        </pc:spChg>
        <pc:spChg chg="add del mod">
          <ac:chgData name="Katarzyna Kępka" userId="3211f38e-d85d-40b0-bc3a-d7996b5bb6a9" providerId="ADAL" clId="{BE58CD3C-BB64-42D9-914A-5D3E74C9AFB5}" dt="2021-11-25T14:02:25.775" v="630" actId="478"/>
          <ac:spMkLst>
            <pc:docMk/>
            <pc:sldMk cId="3897231578" sldId="1196"/>
            <ac:spMk id="63" creationId="{376689E3-6B64-4E1C-BA8D-7E9070FF886F}"/>
          </ac:spMkLst>
        </pc:spChg>
        <pc:grpChg chg="mod">
          <ac:chgData name="Katarzyna Kępka" userId="3211f38e-d85d-40b0-bc3a-d7996b5bb6a9" providerId="ADAL" clId="{BE58CD3C-BB64-42D9-914A-5D3E74C9AFB5}" dt="2021-11-26T07:02:51.843" v="717" actId="1038"/>
          <ac:grpSpMkLst>
            <pc:docMk/>
            <pc:sldMk cId="3897231578" sldId="1196"/>
            <ac:grpSpMk id="37" creationId="{14E70953-424C-4623-B59F-30D8883252C0}"/>
          </ac:grpSpMkLst>
        </pc:grpChg>
        <pc:graphicFrameChg chg="mod ord modGraphic">
          <ac:chgData name="Katarzyna Kępka" userId="3211f38e-d85d-40b0-bc3a-d7996b5bb6a9" providerId="ADAL" clId="{BE58CD3C-BB64-42D9-914A-5D3E74C9AFB5}" dt="2021-11-26T08:18:37.717" v="2665" actId="2062"/>
          <ac:graphicFrameMkLst>
            <pc:docMk/>
            <pc:sldMk cId="3897231578" sldId="1196"/>
            <ac:graphicFrameMk id="236" creationId="{25A91E46-05E2-4B41-9398-2355CB1C7514}"/>
          </ac:graphicFrameMkLst>
        </pc:graphicFrameChg>
        <pc:picChg chg="add mod">
          <ac:chgData name="Katarzyna Kępka" userId="3211f38e-d85d-40b0-bc3a-d7996b5bb6a9" providerId="ADAL" clId="{BE58CD3C-BB64-42D9-914A-5D3E74C9AFB5}" dt="2021-11-26T07:02:36.930" v="714" actId="1037"/>
          <ac:picMkLst>
            <pc:docMk/>
            <pc:sldMk cId="3897231578" sldId="1196"/>
            <ac:picMk id="4" creationId="{F6EABC10-43EB-469F-A4FC-F305E709D3B0}"/>
          </ac:picMkLst>
        </pc:picChg>
        <pc:picChg chg="del">
          <ac:chgData name="Katarzyna Kępka" userId="3211f38e-d85d-40b0-bc3a-d7996b5bb6a9" providerId="ADAL" clId="{BE58CD3C-BB64-42D9-914A-5D3E74C9AFB5}" dt="2021-11-26T07:00:35.232" v="660" actId="478"/>
          <ac:picMkLst>
            <pc:docMk/>
            <pc:sldMk cId="3897231578" sldId="1196"/>
            <ac:picMk id="60" creationId="{111A7214-FA88-4B60-A338-721D177FC132}"/>
          </ac:picMkLst>
        </pc:picChg>
        <pc:picChg chg="add del mod">
          <ac:chgData name="Katarzyna Kępka" userId="3211f38e-d85d-40b0-bc3a-d7996b5bb6a9" providerId="ADAL" clId="{BE58CD3C-BB64-42D9-914A-5D3E74C9AFB5}" dt="2021-11-26T07:02:19.493" v="710" actId="478"/>
          <ac:picMkLst>
            <pc:docMk/>
            <pc:sldMk cId="3897231578" sldId="1196"/>
            <ac:picMk id="1026" creationId="{3F19DB82-7D74-4869-B5CD-E76E7676F680}"/>
          </ac:picMkLst>
        </pc:picChg>
      </pc:sldChg>
      <pc:sldChg chg="modSp modNotesTx">
        <pc:chgData name="Katarzyna Kępka" userId="3211f38e-d85d-40b0-bc3a-d7996b5bb6a9" providerId="ADAL" clId="{BE58CD3C-BB64-42D9-914A-5D3E74C9AFB5}" dt="2021-11-26T07:42:14.385" v="814" actId="20577"/>
        <pc:sldMkLst>
          <pc:docMk/>
          <pc:sldMk cId="112230608" sldId="1197"/>
        </pc:sldMkLst>
        <pc:graphicFrameChg chg="mod">
          <ac:chgData name="Katarzyna Kępka" userId="3211f38e-d85d-40b0-bc3a-d7996b5bb6a9" providerId="ADAL" clId="{BE58CD3C-BB64-42D9-914A-5D3E74C9AFB5}" dt="2021-11-26T07:10:50.460" v="772" actId="207"/>
          <ac:graphicFrameMkLst>
            <pc:docMk/>
            <pc:sldMk cId="112230608" sldId="1197"/>
            <ac:graphicFrameMk id="9" creationId="{D80A73CF-BF7A-4E5B-B56A-5F3A57C181BF}"/>
          </ac:graphicFrameMkLst>
        </pc:graphicFrameChg>
        <pc:graphicFrameChg chg="mod">
          <ac:chgData name="Katarzyna Kępka" userId="3211f38e-d85d-40b0-bc3a-d7996b5bb6a9" providerId="ADAL" clId="{BE58CD3C-BB64-42D9-914A-5D3E74C9AFB5}" dt="2021-11-26T07:10:45.989" v="770" actId="207"/>
          <ac:graphicFrameMkLst>
            <pc:docMk/>
            <pc:sldMk cId="112230608" sldId="1197"/>
            <ac:graphicFrameMk id="33" creationId="{15DACF39-FF4D-4BC8-AFF5-E679AD485DEF}"/>
          </ac:graphicFrameMkLst>
        </pc:graphicFrameChg>
        <pc:graphicFrameChg chg="mod">
          <ac:chgData name="Katarzyna Kępka" userId="3211f38e-d85d-40b0-bc3a-d7996b5bb6a9" providerId="ADAL" clId="{BE58CD3C-BB64-42D9-914A-5D3E74C9AFB5}" dt="2021-11-26T07:17:06.939" v="802" actId="962"/>
          <ac:graphicFrameMkLst>
            <pc:docMk/>
            <pc:sldMk cId="112230608" sldId="1197"/>
            <ac:graphicFrameMk id="46" creationId="{8CCBD3DB-CEBE-4E5C-A7E5-F08A4E186EDB}"/>
          </ac:graphicFrameMkLst>
        </pc:graphicFrameChg>
      </pc:sldChg>
      <pc:sldChg chg="modSp modNotesTx">
        <pc:chgData name="Katarzyna Kępka" userId="3211f38e-d85d-40b0-bc3a-d7996b5bb6a9" providerId="ADAL" clId="{BE58CD3C-BB64-42D9-914A-5D3E74C9AFB5}" dt="2021-11-26T07:42:24.093" v="817" actId="20577"/>
        <pc:sldMkLst>
          <pc:docMk/>
          <pc:sldMk cId="4115251223" sldId="1198"/>
        </pc:sldMkLst>
        <pc:graphicFrameChg chg="mod">
          <ac:chgData name="Katarzyna Kępka" userId="3211f38e-d85d-40b0-bc3a-d7996b5bb6a9" providerId="ADAL" clId="{BE58CD3C-BB64-42D9-914A-5D3E74C9AFB5}" dt="2021-11-26T07:11:56.817" v="776" actId="207"/>
          <ac:graphicFrameMkLst>
            <pc:docMk/>
            <pc:sldMk cId="4115251223" sldId="1198"/>
            <ac:graphicFrameMk id="59" creationId="{5322D446-047A-45E2-BB0C-966D1AD8FD88}"/>
          </ac:graphicFrameMkLst>
        </pc:graphicFrameChg>
        <pc:graphicFrameChg chg="mod">
          <ac:chgData name="Katarzyna Kępka" userId="3211f38e-d85d-40b0-bc3a-d7996b5bb6a9" providerId="ADAL" clId="{BE58CD3C-BB64-42D9-914A-5D3E74C9AFB5}" dt="2021-11-26T07:11:44.850" v="775" actId="207"/>
          <ac:graphicFrameMkLst>
            <pc:docMk/>
            <pc:sldMk cId="4115251223" sldId="1198"/>
            <ac:graphicFrameMk id="70" creationId="{BBC2331A-703A-4B47-8BCC-0E4D4E839C8A}"/>
          </ac:graphicFrameMkLst>
        </pc:graphicFrameChg>
        <pc:graphicFrameChg chg="mod">
          <ac:chgData name="Katarzyna Kępka" userId="3211f38e-d85d-40b0-bc3a-d7996b5bb6a9" providerId="ADAL" clId="{BE58CD3C-BB64-42D9-914A-5D3E74C9AFB5}" dt="2021-11-26T07:11:40.579" v="774" actId="207"/>
          <ac:graphicFrameMkLst>
            <pc:docMk/>
            <pc:sldMk cId="4115251223" sldId="1198"/>
            <ac:graphicFrameMk id="83" creationId="{17A64461-24D3-4852-A8E4-3A3A0D3C33FE}"/>
          </ac:graphicFrameMkLst>
        </pc:graphicFrameChg>
      </pc:sldChg>
      <pc:sldChg chg="addSp delSp modSp mod modNotesTx">
        <pc:chgData name="Katarzyna Kępka" userId="3211f38e-d85d-40b0-bc3a-d7996b5bb6a9" providerId="ADAL" clId="{BE58CD3C-BB64-42D9-914A-5D3E74C9AFB5}" dt="2021-11-26T07:42:38.636" v="821" actId="20577"/>
        <pc:sldMkLst>
          <pc:docMk/>
          <pc:sldMk cId="3346603513" sldId="1199"/>
        </pc:sldMkLst>
        <pc:spChg chg="add mod">
          <ac:chgData name="Katarzyna Kępka" userId="3211f38e-d85d-40b0-bc3a-d7996b5bb6a9" providerId="ADAL" clId="{BE58CD3C-BB64-42D9-914A-5D3E74C9AFB5}" dt="2021-11-26T07:41:51.805" v="810" actId="207"/>
          <ac:spMkLst>
            <pc:docMk/>
            <pc:sldMk cId="3346603513" sldId="1199"/>
            <ac:spMk id="136" creationId="{F22B36A0-DEA8-471C-83E4-0741C01AE85B}"/>
          </ac:spMkLst>
        </pc:spChg>
        <pc:spChg chg="add mod">
          <ac:chgData name="Katarzyna Kępka" userId="3211f38e-d85d-40b0-bc3a-d7996b5bb6a9" providerId="ADAL" clId="{BE58CD3C-BB64-42D9-914A-5D3E74C9AFB5}" dt="2021-11-26T07:41:48.150" v="809"/>
          <ac:spMkLst>
            <pc:docMk/>
            <pc:sldMk cId="3346603513" sldId="1199"/>
            <ac:spMk id="137" creationId="{A1A603E0-4C82-4336-A8F1-46A964A13AF7}"/>
          </ac:spMkLst>
        </pc:spChg>
        <pc:spChg chg="add mod">
          <ac:chgData name="Katarzyna Kępka" userId="3211f38e-d85d-40b0-bc3a-d7996b5bb6a9" providerId="ADAL" clId="{BE58CD3C-BB64-42D9-914A-5D3E74C9AFB5}" dt="2021-11-26T07:41:48.150" v="809"/>
          <ac:spMkLst>
            <pc:docMk/>
            <pc:sldMk cId="3346603513" sldId="1199"/>
            <ac:spMk id="138" creationId="{DCEEB40A-2DCA-431E-9C57-2DAD36D0B50C}"/>
          </ac:spMkLst>
        </pc:spChg>
        <pc:spChg chg="add mod">
          <ac:chgData name="Katarzyna Kępka" userId="3211f38e-d85d-40b0-bc3a-d7996b5bb6a9" providerId="ADAL" clId="{BE58CD3C-BB64-42D9-914A-5D3E74C9AFB5}" dt="2021-11-26T07:41:55.586" v="811" actId="207"/>
          <ac:spMkLst>
            <pc:docMk/>
            <pc:sldMk cId="3346603513" sldId="1199"/>
            <ac:spMk id="139" creationId="{D85A1E84-FFF9-4C83-A1DE-C6D740D4273E}"/>
          </ac:spMkLst>
        </pc:spChg>
        <pc:spChg chg="add mod">
          <ac:chgData name="Katarzyna Kępka" userId="3211f38e-d85d-40b0-bc3a-d7996b5bb6a9" providerId="ADAL" clId="{BE58CD3C-BB64-42D9-914A-5D3E74C9AFB5}" dt="2021-11-26T07:41:48.150" v="809"/>
          <ac:spMkLst>
            <pc:docMk/>
            <pc:sldMk cId="3346603513" sldId="1199"/>
            <ac:spMk id="140" creationId="{84A5F859-D1D9-4123-B2E4-51725967C59E}"/>
          </ac:spMkLst>
        </pc:spChg>
        <pc:spChg chg="add mod">
          <ac:chgData name="Katarzyna Kępka" userId="3211f38e-d85d-40b0-bc3a-d7996b5bb6a9" providerId="ADAL" clId="{BE58CD3C-BB64-42D9-914A-5D3E74C9AFB5}" dt="2021-11-26T07:41:48.150" v="809"/>
          <ac:spMkLst>
            <pc:docMk/>
            <pc:sldMk cId="3346603513" sldId="1199"/>
            <ac:spMk id="141" creationId="{253CA1C3-923C-4B34-B85B-063A4192F72D}"/>
          </ac:spMkLst>
        </pc:spChg>
        <pc:spChg chg="del">
          <ac:chgData name="Katarzyna Kępka" userId="3211f38e-d85d-40b0-bc3a-d7996b5bb6a9" providerId="ADAL" clId="{BE58CD3C-BB64-42D9-914A-5D3E74C9AFB5}" dt="2021-11-26T07:41:46.199" v="808" actId="478"/>
          <ac:spMkLst>
            <pc:docMk/>
            <pc:sldMk cId="3346603513" sldId="1199"/>
            <ac:spMk id="268" creationId="{E23133E6-001C-47C1-9113-893198C3BCB5}"/>
          </ac:spMkLst>
        </pc:spChg>
        <pc:spChg chg="del">
          <ac:chgData name="Katarzyna Kępka" userId="3211f38e-d85d-40b0-bc3a-d7996b5bb6a9" providerId="ADAL" clId="{BE58CD3C-BB64-42D9-914A-5D3E74C9AFB5}" dt="2021-11-26T07:41:45.139" v="807" actId="478"/>
          <ac:spMkLst>
            <pc:docMk/>
            <pc:sldMk cId="3346603513" sldId="1199"/>
            <ac:spMk id="269" creationId="{B05E55EC-581F-4805-9D6B-1CBB2EEBAB3C}"/>
          </ac:spMkLst>
        </pc:spChg>
        <pc:spChg chg="del mod">
          <ac:chgData name="Katarzyna Kępka" userId="3211f38e-d85d-40b0-bc3a-d7996b5bb6a9" providerId="ADAL" clId="{BE58CD3C-BB64-42D9-914A-5D3E74C9AFB5}" dt="2021-11-26T07:41:44.203" v="806" actId="478"/>
          <ac:spMkLst>
            <pc:docMk/>
            <pc:sldMk cId="3346603513" sldId="1199"/>
            <ac:spMk id="270" creationId="{6A5B92A0-402B-4F6D-B281-50076B0DCBBD}"/>
          </ac:spMkLst>
        </pc:spChg>
        <pc:spChg chg="del">
          <ac:chgData name="Katarzyna Kępka" userId="3211f38e-d85d-40b0-bc3a-d7996b5bb6a9" providerId="ADAL" clId="{BE58CD3C-BB64-42D9-914A-5D3E74C9AFB5}" dt="2021-11-26T07:41:42.189" v="804" actId="478"/>
          <ac:spMkLst>
            <pc:docMk/>
            <pc:sldMk cId="3346603513" sldId="1199"/>
            <ac:spMk id="271" creationId="{CB227412-AF78-4D4B-9A55-6DC17E66F053}"/>
          </ac:spMkLst>
        </pc:spChg>
        <pc:spChg chg="del">
          <ac:chgData name="Katarzyna Kępka" userId="3211f38e-d85d-40b0-bc3a-d7996b5bb6a9" providerId="ADAL" clId="{BE58CD3C-BB64-42D9-914A-5D3E74C9AFB5}" dt="2021-11-26T07:41:43.216" v="805" actId="478"/>
          <ac:spMkLst>
            <pc:docMk/>
            <pc:sldMk cId="3346603513" sldId="1199"/>
            <ac:spMk id="272" creationId="{B5322423-54D8-4BD2-B310-8AF95E20CBF6}"/>
          </ac:spMkLst>
        </pc:spChg>
        <pc:spChg chg="del">
          <ac:chgData name="Katarzyna Kępka" userId="3211f38e-d85d-40b0-bc3a-d7996b5bb6a9" providerId="ADAL" clId="{BE58CD3C-BB64-42D9-914A-5D3E74C9AFB5}" dt="2021-11-26T07:41:40.980" v="803" actId="478"/>
          <ac:spMkLst>
            <pc:docMk/>
            <pc:sldMk cId="3346603513" sldId="1199"/>
            <ac:spMk id="273" creationId="{A10F36D8-F5CA-4634-8400-D3BB9C17023E}"/>
          </ac:spMkLst>
        </pc:spChg>
        <pc:grpChg chg="mod">
          <ac:chgData name="Katarzyna Kępka" userId="3211f38e-d85d-40b0-bc3a-d7996b5bb6a9" providerId="ADAL" clId="{BE58CD3C-BB64-42D9-914A-5D3E74C9AFB5}" dt="2021-11-26T07:14:35.702" v="784" actId="962"/>
          <ac:grpSpMkLst>
            <pc:docMk/>
            <pc:sldMk cId="3346603513" sldId="1199"/>
            <ac:grpSpMk id="132" creationId="{AF2A6F7B-CC02-42CF-94CA-5B7E0BB361EB}"/>
          </ac:grpSpMkLst>
        </pc:grpChg>
        <pc:graphicFrameChg chg="mod">
          <ac:chgData name="Katarzyna Kępka" userId="3211f38e-d85d-40b0-bc3a-d7996b5bb6a9" providerId="ADAL" clId="{BE58CD3C-BB64-42D9-914A-5D3E74C9AFB5}" dt="2021-11-26T07:13:40.607" v="782" actId="113"/>
          <ac:graphicFrameMkLst>
            <pc:docMk/>
            <pc:sldMk cId="3346603513" sldId="1199"/>
            <ac:graphicFrameMk id="8" creationId="{B3D1AAF2-4F69-48DF-B491-D5DCB55D5700}"/>
          </ac:graphicFrameMkLst>
        </pc:graphicFrameChg>
        <pc:graphicFrameChg chg="mod">
          <ac:chgData name="Katarzyna Kępka" userId="3211f38e-d85d-40b0-bc3a-d7996b5bb6a9" providerId="ADAL" clId="{BE58CD3C-BB64-42D9-914A-5D3E74C9AFB5}" dt="2021-11-26T07:12:52.290" v="780" actId="207"/>
          <ac:graphicFrameMkLst>
            <pc:docMk/>
            <pc:sldMk cId="3346603513" sldId="1199"/>
            <ac:graphicFrameMk id="80" creationId="{D9F9197F-101F-44A7-B0E0-B43976F5AB24}"/>
          </ac:graphicFrameMkLst>
        </pc:graphicFrameChg>
        <pc:cxnChg chg="mod">
          <ac:chgData name="Katarzyna Kępka" userId="3211f38e-d85d-40b0-bc3a-d7996b5bb6a9" providerId="ADAL" clId="{BE58CD3C-BB64-42D9-914A-5D3E74C9AFB5}" dt="2021-11-26T06:48:35.570" v="636" actId="1036"/>
          <ac:cxnSpMkLst>
            <pc:docMk/>
            <pc:sldMk cId="3346603513" sldId="1199"/>
            <ac:cxnSpMk id="74" creationId="{B210EA5E-DA12-49D4-8A13-24F7DD029E5E}"/>
          </ac:cxnSpMkLst>
        </pc:cxnChg>
      </pc:sldChg>
      <pc:sldChg chg="addSp delSp modSp add mod ord">
        <pc:chgData name="Katarzyna Kępka" userId="3211f38e-d85d-40b0-bc3a-d7996b5bb6a9" providerId="ADAL" clId="{BE58CD3C-BB64-42D9-914A-5D3E74C9AFB5}" dt="2021-11-26T07:52:37.490" v="851" actId="20577"/>
        <pc:sldMkLst>
          <pc:docMk/>
          <pc:sldMk cId="555813897" sldId="1200"/>
        </pc:sldMkLst>
        <pc:spChg chg="del">
          <ac:chgData name="Katarzyna Kępka" userId="3211f38e-d85d-40b0-bc3a-d7996b5bb6a9" providerId="ADAL" clId="{BE58CD3C-BB64-42D9-914A-5D3E74C9AFB5}" dt="2021-11-26T07:45:07.339" v="825" actId="478"/>
          <ac:spMkLst>
            <pc:docMk/>
            <pc:sldMk cId="555813897" sldId="1200"/>
            <ac:spMk id="2" creationId="{14A36952-F903-48EE-AA7E-54B9B9E54672}"/>
          </ac:spMkLst>
        </pc:spChg>
        <pc:spChg chg="add del mod">
          <ac:chgData name="Katarzyna Kępka" userId="3211f38e-d85d-40b0-bc3a-d7996b5bb6a9" providerId="ADAL" clId="{BE58CD3C-BB64-42D9-914A-5D3E74C9AFB5}" dt="2021-11-26T07:45:09.726" v="826" actId="478"/>
          <ac:spMkLst>
            <pc:docMk/>
            <pc:sldMk cId="555813897" sldId="1200"/>
            <ac:spMk id="4" creationId="{2FB4EC62-9BF3-4E5F-919C-57A9BCC04C7D}"/>
          </ac:spMkLst>
        </pc:spChg>
        <pc:spChg chg="add mod">
          <ac:chgData name="Katarzyna Kępka" userId="3211f38e-d85d-40b0-bc3a-d7996b5bb6a9" providerId="ADAL" clId="{BE58CD3C-BB64-42D9-914A-5D3E74C9AFB5}" dt="2021-11-26T07:52:37.490" v="851" actId="20577"/>
          <ac:spMkLst>
            <pc:docMk/>
            <pc:sldMk cId="555813897" sldId="1200"/>
            <ac:spMk id="23" creationId="{026A0586-0A38-425D-88E9-0CA0F074A879}"/>
          </ac:spMkLst>
        </pc:spChg>
        <pc:spChg chg="add del mod">
          <ac:chgData name="Katarzyna Kępka" userId="3211f38e-d85d-40b0-bc3a-d7996b5bb6a9" providerId="ADAL" clId="{BE58CD3C-BB64-42D9-914A-5D3E74C9AFB5}" dt="2021-11-26T07:52:31.628" v="833" actId="478"/>
          <ac:spMkLst>
            <pc:docMk/>
            <pc:sldMk cId="555813897" sldId="1200"/>
            <ac:spMk id="29" creationId="{E33901C9-8CAD-4C78-B16D-CA7E3D0301B8}"/>
          </ac:spMkLst>
        </pc:spChg>
        <pc:spChg chg="mod">
          <ac:chgData name="Katarzyna Kępka" userId="3211f38e-d85d-40b0-bc3a-d7996b5bb6a9" providerId="ADAL" clId="{BE58CD3C-BB64-42D9-914A-5D3E74C9AFB5}" dt="2021-11-26T07:45:18.463" v="827"/>
          <ac:spMkLst>
            <pc:docMk/>
            <pc:sldMk cId="555813897" sldId="1200"/>
            <ac:spMk id="34" creationId="{36FA37FB-2F32-4F88-B4D9-6AE61CA2095D}"/>
          </ac:spMkLst>
        </pc:spChg>
        <pc:spChg chg="mod">
          <ac:chgData name="Katarzyna Kępka" userId="3211f38e-d85d-40b0-bc3a-d7996b5bb6a9" providerId="ADAL" clId="{BE58CD3C-BB64-42D9-914A-5D3E74C9AFB5}" dt="2021-11-26T07:45:18.463" v="827"/>
          <ac:spMkLst>
            <pc:docMk/>
            <pc:sldMk cId="555813897" sldId="1200"/>
            <ac:spMk id="35" creationId="{0FF1FB3E-AC65-484C-83A4-3590440EE579}"/>
          </ac:spMkLst>
        </pc:spChg>
        <pc:spChg chg="mod">
          <ac:chgData name="Katarzyna Kępka" userId="3211f38e-d85d-40b0-bc3a-d7996b5bb6a9" providerId="ADAL" clId="{BE58CD3C-BB64-42D9-914A-5D3E74C9AFB5}" dt="2021-11-26T07:45:18.463" v="827"/>
          <ac:spMkLst>
            <pc:docMk/>
            <pc:sldMk cId="555813897" sldId="1200"/>
            <ac:spMk id="36" creationId="{C1BD9BE7-F56F-49EA-BA53-10465868D5DB}"/>
          </ac:spMkLst>
        </pc:spChg>
        <pc:spChg chg="mod">
          <ac:chgData name="Katarzyna Kępka" userId="3211f38e-d85d-40b0-bc3a-d7996b5bb6a9" providerId="ADAL" clId="{BE58CD3C-BB64-42D9-914A-5D3E74C9AFB5}" dt="2021-11-26T07:45:18.463" v="827"/>
          <ac:spMkLst>
            <pc:docMk/>
            <pc:sldMk cId="555813897" sldId="1200"/>
            <ac:spMk id="38" creationId="{C4D48FBD-6444-46FF-A27E-F00A24B0C6CA}"/>
          </ac:spMkLst>
        </pc:spChg>
        <pc:spChg chg="mod">
          <ac:chgData name="Katarzyna Kępka" userId="3211f38e-d85d-40b0-bc3a-d7996b5bb6a9" providerId="ADAL" clId="{BE58CD3C-BB64-42D9-914A-5D3E74C9AFB5}" dt="2021-11-26T07:45:18.463" v="827"/>
          <ac:spMkLst>
            <pc:docMk/>
            <pc:sldMk cId="555813897" sldId="1200"/>
            <ac:spMk id="39" creationId="{4160E1B3-DA69-4F97-9422-1179ECA033F2}"/>
          </ac:spMkLst>
        </pc:spChg>
        <pc:spChg chg="mod">
          <ac:chgData name="Katarzyna Kępka" userId="3211f38e-d85d-40b0-bc3a-d7996b5bb6a9" providerId="ADAL" clId="{BE58CD3C-BB64-42D9-914A-5D3E74C9AFB5}" dt="2021-11-26T07:45:18.463" v="827"/>
          <ac:spMkLst>
            <pc:docMk/>
            <pc:sldMk cId="555813897" sldId="1200"/>
            <ac:spMk id="40" creationId="{EB50F048-F233-40E4-BB62-C28CA9AABCD2}"/>
          </ac:spMkLst>
        </pc:spChg>
        <pc:spChg chg="mod">
          <ac:chgData name="Katarzyna Kępka" userId="3211f38e-d85d-40b0-bc3a-d7996b5bb6a9" providerId="ADAL" clId="{BE58CD3C-BB64-42D9-914A-5D3E74C9AFB5}" dt="2021-11-26T07:45:18.463" v="827"/>
          <ac:spMkLst>
            <pc:docMk/>
            <pc:sldMk cId="555813897" sldId="1200"/>
            <ac:spMk id="42" creationId="{DF843DA6-E27F-4B33-A949-0B3713978458}"/>
          </ac:spMkLst>
        </pc:spChg>
        <pc:spChg chg="mod">
          <ac:chgData name="Katarzyna Kępka" userId="3211f38e-d85d-40b0-bc3a-d7996b5bb6a9" providerId="ADAL" clId="{BE58CD3C-BB64-42D9-914A-5D3E74C9AFB5}" dt="2021-11-26T07:45:18.463" v="827"/>
          <ac:spMkLst>
            <pc:docMk/>
            <pc:sldMk cId="555813897" sldId="1200"/>
            <ac:spMk id="43" creationId="{4E3DC1DF-0F48-4C0A-8241-DD87A2C7B047}"/>
          </ac:spMkLst>
        </pc:spChg>
        <pc:spChg chg="mod">
          <ac:chgData name="Katarzyna Kępka" userId="3211f38e-d85d-40b0-bc3a-d7996b5bb6a9" providerId="ADAL" clId="{BE58CD3C-BB64-42D9-914A-5D3E74C9AFB5}" dt="2021-11-26T07:45:18.463" v="827"/>
          <ac:spMkLst>
            <pc:docMk/>
            <pc:sldMk cId="555813897" sldId="1200"/>
            <ac:spMk id="44" creationId="{886170A3-DA06-4627-A2AF-B2E8672FE4A8}"/>
          </ac:spMkLst>
        </pc:spChg>
        <pc:spChg chg="mod">
          <ac:chgData name="Katarzyna Kępka" userId="3211f38e-d85d-40b0-bc3a-d7996b5bb6a9" providerId="ADAL" clId="{BE58CD3C-BB64-42D9-914A-5D3E74C9AFB5}" dt="2021-11-26T07:45:18.463" v="827"/>
          <ac:spMkLst>
            <pc:docMk/>
            <pc:sldMk cId="555813897" sldId="1200"/>
            <ac:spMk id="46" creationId="{398C180F-B1E3-4388-BF71-A1ABE553218C}"/>
          </ac:spMkLst>
        </pc:spChg>
        <pc:spChg chg="mod">
          <ac:chgData name="Katarzyna Kępka" userId="3211f38e-d85d-40b0-bc3a-d7996b5bb6a9" providerId="ADAL" clId="{BE58CD3C-BB64-42D9-914A-5D3E74C9AFB5}" dt="2021-11-26T07:45:18.463" v="827"/>
          <ac:spMkLst>
            <pc:docMk/>
            <pc:sldMk cId="555813897" sldId="1200"/>
            <ac:spMk id="47" creationId="{AA36259B-2F05-4B0D-BC9A-D8B698833AF8}"/>
          </ac:spMkLst>
        </pc:spChg>
        <pc:spChg chg="mod">
          <ac:chgData name="Katarzyna Kępka" userId="3211f38e-d85d-40b0-bc3a-d7996b5bb6a9" providerId="ADAL" clId="{BE58CD3C-BB64-42D9-914A-5D3E74C9AFB5}" dt="2021-11-26T07:45:18.463" v="827"/>
          <ac:spMkLst>
            <pc:docMk/>
            <pc:sldMk cId="555813897" sldId="1200"/>
            <ac:spMk id="48" creationId="{F6CA639D-4721-4315-99FE-CE3DBDB544F8}"/>
          </ac:spMkLst>
        </pc:spChg>
        <pc:spChg chg="mod">
          <ac:chgData name="Katarzyna Kępka" userId="3211f38e-d85d-40b0-bc3a-d7996b5bb6a9" providerId="ADAL" clId="{BE58CD3C-BB64-42D9-914A-5D3E74C9AFB5}" dt="2021-11-26T07:45:18.463" v="827"/>
          <ac:spMkLst>
            <pc:docMk/>
            <pc:sldMk cId="555813897" sldId="1200"/>
            <ac:spMk id="50" creationId="{FBF61630-AE83-4AF5-A32F-80E9A683E91F}"/>
          </ac:spMkLst>
        </pc:spChg>
        <pc:spChg chg="mod">
          <ac:chgData name="Katarzyna Kępka" userId="3211f38e-d85d-40b0-bc3a-d7996b5bb6a9" providerId="ADAL" clId="{BE58CD3C-BB64-42D9-914A-5D3E74C9AFB5}" dt="2021-11-26T07:45:18.463" v="827"/>
          <ac:spMkLst>
            <pc:docMk/>
            <pc:sldMk cId="555813897" sldId="1200"/>
            <ac:spMk id="51" creationId="{240A2AA4-8752-434D-8F6A-58F1C08E0FB0}"/>
          </ac:spMkLst>
        </pc:spChg>
        <pc:spChg chg="mod">
          <ac:chgData name="Katarzyna Kępka" userId="3211f38e-d85d-40b0-bc3a-d7996b5bb6a9" providerId="ADAL" clId="{BE58CD3C-BB64-42D9-914A-5D3E74C9AFB5}" dt="2021-11-26T07:45:18.463" v="827"/>
          <ac:spMkLst>
            <pc:docMk/>
            <pc:sldMk cId="555813897" sldId="1200"/>
            <ac:spMk id="52" creationId="{FD403235-8639-40BE-A72F-6E7B3D80F1D6}"/>
          </ac:spMkLst>
        </pc:spChg>
        <pc:grpChg chg="del">
          <ac:chgData name="Katarzyna Kępka" userId="3211f38e-d85d-40b0-bc3a-d7996b5bb6a9" providerId="ADAL" clId="{BE58CD3C-BB64-42D9-914A-5D3E74C9AFB5}" dt="2021-11-26T07:45:07.339" v="825" actId="478"/>
          <ac:grpSpMkLst>
            <pc:docMk/>
            <pc:sldMk cId="555813897" sldId="1200"/>
            <ac:grpSpMk id="3" creationId="{849B7C9F-09E1-4436-B9EF-88F3898D4264}"/>
          </ac:grpSpMkLst>
        </pc:grpChg>
        <pc:grpChg chg="del">
          <ac:chgData name="Katarzyna Kępka" userId="3211f38e-d85d-40b0-bc3a-d7996b5bb6a9" providerId="ADAL" clId="{BE58CD3C-BB64-42D9-914A-5D3E74C9AFB5}" dt="2021-11-26T07:45:07.339" v="825" actId="478"/>
          <ac:grpSpMkLst>
            <pc:docMk/>
            <pc:sldMk cId="555813897" sldId="1200"/>
            <ac:grpSpMk id="14" creationId="{43AFFDC0-3C0E-43CD-8B22-B668176EC5C7}"/>
          </ac:grpSpMkLst>
        </pc:grpChg>
        <pc:grpChg chg="del">
          <ac:chgData name="Katarzyna Kępka" userId="3211f38e-d85d-40b0-bc3a-d7996b5bb6a9" providerId="ADAL" clId="{BE58CD3C-BB64-42D9-914A-5D3E74C9AFB5}" dt="2021-11-26T07:45:07.339" v="825" actId="478"/>
          <ac:grpSpMkLst>
            <pc:docMk/>
            <pc:sldMk cId="555813897" sldId="1200"/>
            <ac:grpSpMk id="20" creationId="{525B6A41-84BD-4A8B-B447-6CDAADB13AA8}"/>
          </ac:grpSpMkLst>
        </pc:grpChg>
        <pc:grpChg chg="del">
          <ac:chgData name="Katarzyna Kępka" userId="3211f38e-d85d-40b0-bc3a-d7996b5bb6a9" providerId="ADAL" clId="{BE58CD3C-BB64-42D9-914A-5D3E74C9AFB5}" dt="2021-11-26T07:45:07.339" v="825" actId="478"/>
          <ac:grpSpMkLst>
            <pc:docMk/>
            <pc:sldMk cId="555813897" sldId="1200"/>
            <ac:grpSpMk id="24" creationId="{382A08A3-CB5A-4F99-8041-221DEC66C93C}"/>
          </ac:grpSpMkLst>
        </pc:grpChg>
        <pc:grpChg chg="del">
          <ac:chgData name="Katarzyna Kępka" userId="3211f38e-d85d-40b0-bc3a-d7996b5bb6a9" providerId="ADAL" clId="{BE58CD3C-BB64-42D9-914A-5D3E74C9AFB5}" dt="2021-11-26T07:45:07.339" v="825" actId="478"/>
          <ac:grpSpMkLst>
            <pc:docMk/>
            <pc:sldMk cId="555813897" sldId="1200"/>
            <ac:grpSpMk id="28" creationId="{0F8A1E57-DB30-42DA-BFC5-C5A254765B5F}"/>
          </ac:grpSpMkLst>
        </pc:grpChg>
        <pc:grpChg chg="add mod">
          <ac:chgData name="Katarzyna Kępka" userId="3211f38e-d85d-40b0-bc3a-d7996b5bb6a9" providerId="ADAL" clId="{BE58CD3C-BB64-42D9-914A-5D3E74C9AFB5}" dt="2021-11-26T07:45:18.463" v="827"/>
          <ac:grpSpMkLst>
            <pc:docMk/>
            <pc:sldMk cId="555813897" sldId="1200"/>
            <ac:grpSpMk id="33" creationId="{A8934D93-A7C1-4FE2-953B-456C3215A6F1}"/>
          </ac:grpSpMkLst>
        </pc:grpChg>
        <pc:grpChg chg="add mod">
          <ac:chgData name="Katarzyna Kępka" userId="3211f38e-d85d-40b0-bc3a-d7996b5bb6a9" providerId="ADAL" clId="{BE58CD3C-BB64-42D9-914A-5D3E74C9AFB5}" dt="2021-11-26T07:45:18.463" v="827"/>
          <ac:grpSpMkLst>
            <pc:docMk/>
            <pc:sldMk cId="555813897" sldId="1200"/>
            <ac:grpSpMk id="37" creationId="{B2ABC397-BE60-4ED3-8627-73860BC8486C}"/>
          </ac:grpSpMkLst>
        </pc:grpChg>
        <pc:grpChg chg="add mod">
          <ac:chgData name="Katarzyna Kępka" userId="3211f38e-d85d-40b0-bc3a-d7996b5bb6a9" providerId="ADAL" clId="{BE58CD3C-BB64-42D9-914A-5D3E74C9AFB5}" dt="2021-11-26T07:45:18.463" v="827"/>
          <ac:grpSpMkLst>
            <pc:docMk/>
            <pc:sldMk cId="555813897" sldId="1200"/>
            <ac:grpSpMk id="41" creationId="{E274A1E1-70ED-4806-A954-EC84EB625862}"/>
          </ac:grpSpMkLst>
        </pc:grpChg>
        <pc:grpChg chg="add mod">
          <ac:chgData name="Katarzyna Kępka" userId="3211f38e-d85d-40b0-bc3a-d7996b5bb6a9" providerId="ADAL" clId="{BE58CD3C-BB64-42D9-914A-5D3E74C9AFB5}" dt="2021-11-26T07:45:18.463" v="827"/>
          <ac:grpSpMkLst>
            <pc:docMk/>
            <pc:sldMk cId="555813897" sldId="1200"/>
            <ac:grpSpMk id="45" creationId="{E952D5DF-AD31-4758-8905-68A774AB0A4D}"/>
          </ac:grpSpMkLst>
        </pc:grpChg>
        <pc:grpChg chg="add mod">
          <ac:chgData name="Katarzyna Kępka" userId="3211f38e-d85d-40b0-bc3a-d7996b5bb6a9" providerId="ADAL" clId="{BE58CD3C-BB64-42D9-914A-5D3E74C9AFB5}" dt="2021-11-26T07:45:18.463" v="827"/>
          <ac:grpSpMkLst>
            <pc:docMk/>
            <pc:sldMk cId="555813897" sldId="1200"/>
            <ac:grpSpMk id="49" creationId="{A6236A19-3900-4FF3-935B-A851B491D469}"/>
          </ac:grpSpMkLst>
        </pc:grpChg>
      </pc:sldChg>
      <pc:sldMasterChg chg="delSldLayout">
        <pc:chgData name="Katarzyna Kępka" userId="3211f38e-d85d-40b0-bc3a-d7996b5bb6a9" providerId="ADAL" clId="{BE58CD3C-BB64-42D9-914A-5D3E74C9AFB5}" dt="2021-11-26T07:45:22.848" v="828" actId="47"/>
        <pc:sldMasterMkLst>
          <pc:docMk/>
          <pc:sldMasterMk cId="2945278184" sldId="2147483666"/>
        </pc:sldMasterMkLst>
        <pc:sldLayoutChg chg="del">
          <pc:chgData name="Katarzyna Kępka" userId="3211f38e-d85d-40b0-bc3a-d7996b5bb6a9" providerId="ADAL" clId="{BE58CD3C-BB64-42D9-914A-5D3E74C9AFB5}" dt="2021-11-26T07:45:22.848" v="828" actId="47"/>
          <pc:sldLayoutMkLst>
            <pc:docMk/>
            <pc:sldMasterMk cId="2945278184" sldId="2147483666"/>
            <pc:sldLayoutMk cId="2104424265" sldId="2147483810"/>
          </pc:sldLayoutMkLst>
        </pc:sldLayoutChg>
      </pc:sldMasterChg>
    </pc:docChg>
  </pc:docChgLst>
  <pc:docChgLst>
    <pc:chgData name="Katarzyna Kępka" userId="3211f38e-d85d-40b0-bc3a-d7996b5bb6a9" providerId="ADAL" clId="{59C74B52-1344-4805-974C-82D3D1369C84}"/>
    <pc:docChg chg="modSld">
      <pc:chgData name="Katarzyna Kępka" userId="3211f38e-d85d-40b0-bc3a-d7996b5bb6a9" providerId="ADAL" clId="{59C74B52-1344-4805-974C-82D3D1369C84}" dt="2021-11-26T12:30:01.798" v="10" actId="14100"/>
      <pc:docMkLst>
        <pc:docMk/>
      </pc:docMkLst>
      <pc:sldChg chg="modSp mod">
        <pc:chgData name="Katarzyna Kępka" userId="3211f38e-d85d-40b0-bc3a-d7996b5bb6a9" providerId="ADAL" clId="{59C74B52-1344-4805-974C-82D3D1369C84}" dt="2021-11-26T12:30:01.798" v="10" actId="14100"/>
        <pc:sldMkLst>
          <pc:docMk/>
          <pc:sldMk cId="1873243418" sldId="1139"/>
        </pc:sldMkLst>
        <pc:spChg chg="mod">
          <ac:chgData name="Katarzyna Kępka" userId="3211f38e-d85d-40b0-bc3a-d7996b5bb6a9" providerId="ADAL" clId="{59C74B52-1344-4805-974C-82D3D1369C84}" dt="2021-11-26T12:30:01.798" v="10" actId="14100"/>
          <ac:spMkLst>
            <pc:docMk/>
            <pc:sldMk cId="1873243418" sldId="1139"/>
            <ac:spMk id="3" creationId="{73DA9334-2BB9-40D3-BE8B-EE352E5CEADA}"/>
          </ac:spMkLst>
        </pc:spChg>
      </pc:sldChg>
      <pc:sldChg chg="modSp mod">
        <pc:chgData name="Katarzyna Kępka" userId="3211f38e-d85d-40b0-bc3a-d7996b5bb6a9" providerId="ADAL" clId="{59C74B52-1344-4805-974C-82D3D1369C84}" dt="2021-11-26T12:28:08.409" v="9" actId="20577"/>
        <pc:sldMkLst>
          <pc:docMk/>
          <pc:sldMk cId="4078955319" sldId="1170"/>
        </pc:sldMkLst>
        <pc:spChg chg="mod">
          <ac:chgData name="Katarzyna Kępka" userId="3211f38e-d85d-40b0-bc3a-d7996b5bb6a9" providerId="ADAL" clId="{59C74B52-1344-4805-974C-82D3D1369C84}" dt="2021-11-26T12:28:08.409" v="9" actId="20577"/>
          <ac:spMkLst>
            <pc:docMk/>
            <pc:sldMk cId="4078955319" sldId="1170"/>
            <ac:spMk id="3" creationId="{4188903B-014E-4C2F-B6CD-B50A565BBB75}"/>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xml"/><Relationship Id="rId1" Type="http://schemas.microsoft.com/office/2011/relationships/chartStyle" Target="style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4.xml"/><Relationship Id="rId1" Type="http://schemas.microsoft.com/office/2011/relationships/chartStyle" Target="style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5.xml"/><Relationship Id="rId1" Type="http://schemas.microsoft.com/office/2011/relationships/chartStyle" Target="style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6.xml"/><Relationship Id="rId1" Type="http://schemas.microsoft.com/office/2011/relationships/chartStyle" Target="style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7.xml"/><Relationship Id="rId1" Type="http://schemas.microsoft.com/office/2011/relationships/chartStyle" Target="style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8.xml"/><Relationship Id="rId1" Type="http://schemas.microsoft.com/office/2011/relationships/chartStyle" Target="style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9.xml"/><Relationship Id="rId1" Type="http://schemas.microsoft.com/office/2011/relationships/chartStyle" Target="style9.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0.xml"/><Relationship Id="rId1" Type="http://schemas.microsoft.com/office/2011/relationships/chartStyle" Target="style1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1.xml"/><Relationship Id="rId1" Type="http://schemas.microsoft.com/office/2011/relationships/chartStyle" Target="style1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2.xml"/><Relationship Id="rId1" Type="http://schemas.microsoft.com/office/2011/relationships/chartStyle" Target="style1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3.xml"/><Relationship Id="rId1" Type="http://schemas.microsoft.com/office/2011/relationships/chartStyle" Target="style1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6.xml"/><Relationship Id="rId1" Type="http://schemas.microsoft.com/office/2011/relationships/chartStyle" Target="style1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7.xml"/><Relationship Id="rId1" Type="http://schemas.microsoft.com/office/2011/relationships/chartStyle" Target="style1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0.xml"/><Relationship Id="rId1" Type="http://schemas.microsoft.com/office/2011/relationships/chartStyle" Target="style2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2.xml"/><Relationship Id="rId1" Type="http://schemas.microsoft.com/office/2011/relationships/chartStyle" Target="style2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4.xml"/><Relationship Id="rId1" Type="http://schemas.microsoft.com/office/2011/relationships/chartStyle" Target="style24.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26.xml"/><Relationship Id="rId1" Type="http://schemas.microsoft.com/office/2011/relationships/chartStyle" Target="style2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28.xml"/><Relationship Id="rId1" Type="http://schemas.microsoft.com/office/2011/relationships/chartStyle" Target="style2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0.xml"/><Relationship Id="rId1" Type="http://schemas.microsoft.com/office/2011/relationships/chartStyle" Target="style3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3.xml"/><Relationship Id="rId1" Type="http://schemas.microsoft.com/office/2011/relationships/chartStyle" Target="style33.xm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5.xml"/><Relationship Id="rId1" Type="http://schemas.microsoft.com/office/2011/relationships/chartStyle" Target="style35.xm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38.xml"/><Relationship Id="rId1" Type="http://schemas.microsoft.com/office/2011/relationships/chartStyle" Target="style3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1.xml"/><Relationship Id="rId1" Type="http://schemas.microsoft.com/office/2011/relationships/chartStyle" Target="style4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2.xml"/><Relationship Id="rId1" Type="http://schemas.microsoft.com/office/2011/relationships/chartStyle" Target="style42.xm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5.xml"/><Relationship Id="rId1" Type="http://schemas.microsoft.com/office/2011/relationships/chartStyle" Target="style4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46.xml"/><Relationship Id="rId1" Type="http://schemas.microsoft.com/office/2011/relationships/chartStyle" Target="style4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47.xml"/><Relationship Id="rId1" Type="http://schemas.microsoft.com/office/2011/relationships/chartStyle" Target="style47.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25.xm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0.xml"/><Relationship Id="rId1" Type="http://schemas.microsoft.com/office/2011/relationships/chartStyle" Target="style50.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1.xml"/><Relationship Id="rId1" Type="http://schemas.microsoft.com/office/2011/relationships/chartStyle" Target="style51.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28.xml"/></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380081551150955"/>
          <c:y val="0.55395542588443492"/>
          <c:w val="0.60306980611618555"/>
          <c:h val="0.35268286193861981"/>
        </c:manualLayout>
      </c:layout>
      <c:barChart>
        <c:barDir val="bar"/>
        <c:grouping val="percentStacked"/>
        <c:varyColors val="0"/>
        <c:ser>
          <c:idx val="8"/>
          <c:order val="0"/>
          <c:tx>
            <c:strRef>
              <c:f>Arkusz1!$B$1</c:f>
              <c:strCache>
                <c:ptCount val="1"/>
                <c:pt idx="0">
                  <c:v>zdecydowanie dobrze</c:v>
                </c:pt>
              </c:strCache>
            </c:strRef>
          </c:tx>
          <c:spPr>
            <a:solidFill>
              <a:srgbClr val="48AA48"/>
            </a:solidFill>
            <a:ln w="25527">
              <a:noFill/>
            </a:ln>
          </c:spPr>
          <c:invertIfNegative val="0"/>
          <c:dLbls>
            <c:numFmt formatCode="#,##0" sourceLinked="0"/>
            <c:spPr>
              <a:noFill/>
              <a:ln w="25527">
                <a:noFill/>
              </a:ln>
            </c:spPr>
            <c:txPr>
              <a:bodyPr wrap="square" lIns="38100" tIns="19050" rIns="38100" bIns="19050" anchor="ctr">
                <a:spAutoFit/>
              </a:bodyPr>
              <a:lstStyle/>
              <a:p>
                <a:pPr>
                  <a:defRPr sz="900" b="0">
                    <a:solidFill>
                      <a:schemeClr val="bg1"/>
                    </a:solidFill>
                    <a:latin typeface="Calibri" panose="020F0502020204030204" pitchFamily="34" charset="0"/>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Arkusz1!$B$2</c:f>
              <c:numCache>
                <c:formatCode>0</c:formatCode>
                <c:ptCount val="1"/>
                <c:pt idx="0">
                  <c:v>4</c:v>
                </c:pt>
              </c:numCache>
            </c:numRef>
          </c:val>
          <c:extLst>
            <c:ext xmlns:c16="http://schemas.microsoft.com/office/drawing/2014/chart" uri="{C3380CC4-5D6E-409C-BE32-E72D297353CC}">
              <c16:uniqueId val="{00000000-DFED-424F-AC89-E38890B98E1B}"/>
            </c:ext>
          </c:extLst>
        </c:ser>
        <c:ser>
          <c:idx val="0"/>
          <c:order val="1"/>
          <c:tx>
            <c:strRef>
              <c:f>Arkusz1!$C$1</c:f>
              <c:strCache>
                <c:ptCount val="1"/>
                <c:pt idx="0">
                  <c:v>raczej dobrze</c:v>
                </c:pt>
              </c:strCache>
            </c:strRef>
          </c:tx>
          <c:spPr>
            <a:solidFill>
              <a:srgbClr val="A0CC1E"/>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900" b="0" i="0" u="none" strike="noStrike" kern="1200" baseline="0">
                    <a:solidFill>
                      <a:schemeClr val="bg1"/>
                    </a:solidFill>
                    <a:latin typeface="Calibri" panose="020F0502020204030204" pitchFamily="34" charset="0"/>
                    <a:ea typeface="Arial"/>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Arkusz1!$C$2</c:f>
              <c:numCache>
                <c:formatCode>0</c:formatCode>
                <c:ptCount val="1"/>
                <c:pt idx="0">
                  <c:v>47</c:v>
                </c:pt>
              </c:numCache>
            </c:numRef>
          </c:val>
          <c:extLst>
            <c:ext xmlns:c16="http://schemas.microsoft.com/office/drawing/2014/chart" uri="{C3380CC4-5D6E-409C-BE32-E72D297353CC}">
              <c16:uniqueId val="{00000001-DFED-424F-AC89-E38890B98E1B}"/>
            </c:ext>
          </c:extLst>
        </c:ser>
        <c:ser>
          <c:idx val="1"/>
          <c:order val="2"/>
          <c:tx>
            <c:strRef>
              <c:f>Arkusz1!$D$1</c:f>
              <c:strCache>
                <c:ptCount val="1"/>
                <c:pt idx="0">
                  <c:v>raczej źle</c:v>
                </c:pt>
              </c:strCache>
            </c:strRef>
          </c:tx>
          <c:spPr>
            <a:solidFill>
              <a:srgbClr val="FFCA21"/>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900" b="0" i="0" u="none" strike="noStrike" kern="1200" baseline="0">
                    <a:solidFill>
                      <a:schemeClr val="bg1"/>
                    </a:solidFill>
                    <a:latin typeface="Calibri" panose="020F0502020204030204" pitchFamily="34" charset="0"/>
                    <a:ea typeface="Arial"/>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Arkusz1!$D$2</c:f>
              <c:numCache>
                <c:formatCode>0</c:formatCode>
                <c:ptCount val="1"/>
                <c:pt idx="0">
                  <c:v>34</c:v>
                </c:pt>
              </c:numCache>
            </c:numRef>
          </c:val>
          <c:extLst>
            <c:ext xmlns:c16="http://schemas.microsoft.com/office/drawing/2014/chart" uri="{C3380CC4-5D6E-409C-BE32-E72D297353CC}">
              <c16:uniqueId val="{00000002-DFED-424F-AC89-E38890B98E1B}"/>
            </c:ext>
          </c:extLst>
        </c:ser>
        <c:ser>
          <c:idx val="2"/>
          <c:order val="3"/>
          <c:tx>
            <c:strRef>
              <c:f>Arkusz1!$E$1</c:f>
              <c:strCache>
                <c:ptCount val="1"/>
                <c:pt idx="0">
                  <c:v>zdecydowanie źle</c:v>
                </c:pt>
              </c:strCache>
            </c:strRef>
          </c:tx>
          <c:spPr>
            <a:solidFill>
              <a:srgbClr val="E54337"/>
            </a:solidFill>
          </c:spPr>
          <c:invertIfNegative val="0"/>
          <c:dLbls>
            <c:spPr>
              <a:noFill/>
              <a:ln>
                <a:noFill/>
              </a:ln>
              <a:effectLst/>
            </c:spPr>
            <c:txPr>
              <a:bodyPr anchorCtr="0"/>
              <a:lstStyle/>
              <a:p>
                <a:pPr algn="ctr">
                  <a:defRPr lang="en-US" sz="900" b="0" i="0" u="none" strike="noStrike" kern="1200" baseline="0">
                    <a:solidFill>
                      <a:schemeClr val="bg1"/>
                    </a:solidFill>
                    <a:latin typeface="Calibri" panose="020F0502020204030204" pitchFamily="34" charset="0"/>
                    <a:ea typeface="Arial"/>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Arkusz1!$E$2</c:f>
              <c:numCache>
                <c:formatCode>0</c:formatCode>
                <c:ptCount val="1"/>
                <c:pt idx="0">
                  <c:v>6</c:v>
                </c:pt>
              </c:numCache>
            </c:numRef>
          </c:val>
          <c:extLst>
            <c:ext xmlns:c16="http://schemas.microsoft.com/office/drawing/2014/chart" uri="{C3380CC4-5D6E-409C-BE32-E72D297353CC}">
              <c16:uniqueId val="{00000003-DFED-424F-AC89-E38890B98E1B}"/>
            </c:ext>
          </c:extLst>
        </c:ser>
        <c:ser>
          <c:idx val="3"/>
          <c:order val="4"/>
          <c:tx>
            <c:strRef>
              <c:f>Arkusz1!$F$1</c:f>
              <c:strCache>
                <c:ptCount val="1"/>
                <c:pt idx="0">
                  <c:v>trudno powiedzieć</c:v>
                </c:pt>
              </c:strCache>
            </c:strRef>
          </c:tx>
          <c:spPr>
            <a:solidFill>
              <a:srgbClr val="CDCDCD"/>
            </a:solidFill>
          </c:spPr>
          <c:invertIfNegative val="0"/>
          <c:dLbls>
            <c:spPr>
              <a:noFill/>
              <a:ln>
                <a:noFill/>
              </a:ln>
              <a:effectLst/>
            </c:spPr>
            <c:txPr>
              <a:bodyPr anchorCtr="0"/>
              <a:lstStyle/>
              <a:p>
                <a:pPr algn="ctr">
                  <a:defRPr lang="en-US" sz="900" b="0" i="0" u="none" strike="noStrike" kern="1200" baseline="0">
                    <a:solidFill>
                      <a:schemeClr val="tx1"/>
                    </a:solidFill>
                    <a:latin typeface="Calibri" panose="020F0502020204030204" pitchFamily="34" charset="0"/>
                    <a:ea typeface="Arial"/>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Arkusz1!$F$2</c:f>
              <c:numCache>
                <c:formatCode>0</c:formatCode>
                <c:ptCount val="1"/>
                <c:pt idx="0">
                  <c:v>9</c:v>
                </c:pt>
              </c:numCache>
            </c:numRef>
          </c:val>
          <c:extLst>
            <c:ext xmlns:c16="http://schemas.microsoft.com/office/drawing/2014/chart" uri="{C3380CC4-5D6E-409C-BE32-E72D297353CC}">
              <c16:uniqueId val="{00000004-DFED-424F-AC89-E38890B98E1B}"/>
            </c:ext>
          </c:extLst>
        </c:ser>
        <c:dLbls>
          <c:showLegendKey val="0"/>
          <c:showVal val="1"/>
          <c:showCatName val="0"/>
          <c:showSerName val="0"/>
          <c:showPercent val="0"/>
          <c:showBubbleSize val="0"/>
        </c:dLbls>
        <c:gapWidth val="100"/>
        <c:overlap val="100"/>
        <c:axId val="135830912"/>
        <c:axId val="135840896"/>
      </c:barChart>
      <c:catAx>
        <c:axId val="135830912"/>
        <c:scaling>
          <c:orientation val="maxMin"/>
        </c:scaling>
        <c:delete val="0"/>
        <c:axPos val="l"/>
        <c:numFmt formatCode="0" sourceLinked="1"/>
        <c:majorTickMark val="none"/>
        <c:minorTickMark val="none"/>
        <c:tickLblPos val="nextTo"/>
        <c:spPr>
          <a:ln w="9572">
            <a:noFill/>
          </a:ln>
        </c:spPr>
        <c:txPr>
          <a:bodyPr rot="0" vert="horz"/>
          <a:lstStyle/>
          <a:p>
            <a:pPr>
              <a:defRPr sz="900"/>
            </a:pPr>
            <a:endParaRPr lang="pl-PL"/>
          </a:p>
        </c:txPr>
        <c:crossAx val="135840896"/>
        <c:crosses val="autoZero"/>
        <c:auto val="1"/>
        <c:lblAlgn val="ctr"/>
        <c:lblOffset val="100"/>
        <c:tickLblSkip val="1"/>
        <c:tickMarkSkip val="1"/>
        <c:noMultiLvlLbl val="0"/>
      </c:catAx>
      <c:valAx>
        <c:axId val="135840896"/>
        <c:scaling>
          <c:orientation val="minMax"/>
        </c:scaling>
        <c:delete val="0"/>
        <c:axPos val="t"/>
        <c:numFmt formatCode="0%" sourceLinked="1"/>
        <c:majorTickMark val="none"/>
        <c:minorTickMark val="none"/>
        <c:tickLblPos val="none"/>
        <c:spPr>
          <a:ln w="9572">
            <a:noFill/>
          </a:ln>
        </c:spPr>
        <c:crossAx val="135830912"/>
        <c:crosses val="autoZero"/>
        <c:crossBetween val="between"/>
      </c:valAx>
      <c:spPr>
        <a:noFill/>
        <a:ln w="25527">
          <a:noFill/>
        </a:ln>
      </c:spPr>
    </c:plotArea>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3446123868949"/>
          <c:y val="0.16539417968137382"/>
          <c:w val="0.42006661433323367"/>
          <c:h val="0.66921164063725236"/>
        </c:manualLayout>
      </c:layout>
      <c:doughnutChart>
        <c:varyColors val="1"/>
        <c:ser>
          <c:idx val="0"/>
          <c:order val="0"/>
          <c:tx>
            <c:strRef>
              <c:f>Arkusz1!$B$1</c:f>
              <c:strCache>
                <c:ptCount val="1"/>
                <c:pt idx="0">
                  <c:v>segment finansowy</c:v>
                </c:pt>
              </c:strCache>
            </c:strRef>
          </c:tx>
          <c:spPr>
            <a:ln w="3175"/>
          </c:spPr>
          <c:dPt>
            <c:idx val="0"/>
            <c:bubble3D val="0"/>
            <c:spPr>
              <a:solidFill>
                <a:srgbClr val="FF6600"/>
              </a:solidFill>
              <a:ln w="3175">
                <a:solidFill>
                  <a:schemeClr val="bg1"/>
                </a:solidFill>
              </a:ln>
              <a:effectLst/>
            </c:spPr>
            <c:extLst>
              <c:ext xmlns:c16="http://schemas.microsoft.com/office/drawing/2014/chart" uri="{C3380CC4-5D6E-409C-BE32-E72D297353CC}">
                <c16:uniqueId val="{00000001-89CC-4A8C-B20B-B6256C59D740}"/>
              </c:ext>
            </c:extLst>
          </c:dPt>
          <c:dPt>
            <c:idx val="1"/>
            <c:bubble3D val="0"/>
            <c:spPr>
              <a:solidFill>
                <a:srgbClr val="AE7131"/>
              </a:solidFill>
              <a:ln w="3175">
                <a:solidFill>
                  <a:schemeClr val="bg1"/>
                </a:solidFill>
              </a:ln>
              <a:effectLst/>
            </c:spPr>
            <c:extLst>
              <c:ext xmlns:c16="http://schemas.microsoft.com/office/drawing/2014/chart" uri="{C3380CC4-5D6E-409C-BE32-E72D297353CC}">
                <c16:uniqueId val="{00000003-89CC-4A8C-B20B-B6256C59D740}"/>
              </c:ext>
            </c:extLst>
          </c:dPt>
          <c:dPt>
            <c:idx val="2"/>
            <c:bubble3D val="0"/>
            <c:spPr>
              <a:solidFill>
                <a:srgbClr val="E3A414"/>
              </a:solidFill>
              <a:ln w="3175">
                <a:solidFill>
                  <a:schemeClr val="bg1"/>
                </a:solidFill>
              </a:ln>
              <a:effectLst/>
            </c:spPr>
            <c:extLst>
              <c:ext xmlns:c16="http://schemas.microsoft.com/office/drawing/2014/chart" uri="{C3380CC4-5D6E-409C-BE32-E72D297353CC}">
                <c16:uniqueId val="{00000005-89CC-4A8C-B20B-B6256C59D740}"/>
              </c:ext>
            </c:extLst>
          </c:dPt>
          <c:dPt>
            <c:idx val="3"/>
            <c:bubble3D val="0"/>
            <c:spPr>
              <a:solidFill>
                <a:schemeClr val="tx1"/>
              </a:solidFill>
              <a:ln w="3175">
                <a:solidFill>
                  <a:schemeClr val="bg1"/>
                </a:solidFill>
              </a:ln>
              <a:effectLst/>
            </c:spPr>
            <c:extLst>
              <c:ext xmlns:c16="http://schemas.microsoft.com/office/drawing/2014/chart" uri="{C3380CC4-5D6E-409C-BE32-E72D297353CC}">
                <c16:uniqueId val="{00000007-89CC-4A8C-B20B-B6256C59D740}"/>
              </c:ext>
            </c:extLst>
          </c:dPt>
          <c:dPt>
            <c:idx val="4"/>
            <c:bubble3D val="0"/>
            <c:spPr>
              <a:solidFill>
                <a:schemeClr val="accent1">
                  <a:lumMod val="20000"/>
                  <a:lumOff val="80000"/>
                </a:schemeClr>
              </a:solidFill>
              <a:ln w="3175">
                <a:solidFill>
                  <a:schemeClr val="bg1"/>
                </a:solidFill>
              </a:ln>
              <a:effectLst/>
            </c:spPr>
            <c:extLst>
              <c:ext xmlns:c16="http://schemas.microsoft.com/office/drawing/2014/chart" uri="{C3380CC4-5D6E-409C-BE32-E72D297353CC}">
                <c16:uniqueId val="{00000009-89CC-4A8C-B20B-B6256C59D740}"/>
              </c:ext>
            </c:extLst>
          </c:dPt>
          <c:dPt>
            <c:idx val="5"/>
            <c:bubble3D val="0"/>
            <c:spPr>
              <a:solidFill>
                <a:schemeClr val="accent1">
                  <a:lumMod val="60000"/>
                  <a:lumOff val="40000"/>
                </a:schemeClr>
              </a:solidFill>
              <a:ln w="3175">
                <a:solidFill>
                  <a:schemeClr val="bg1"/>
                </a:solidFill>
              </a:ln>
              <a:effectLst/>
            </c:spPr>
            <c:extLst>
              <c:ext xmlns:c16="http://schemas.microsoft.com/office/drawing/2014/chart" uri="{C3380CC4-5D6E-409C-BE32-E72D297353CC}">
                <c16:uniqueId val="{0000000B-89CC-4A8C-B20B-B6256C59D740}"/>
              </c:ext>
            </c:extLst>
          </c:dPt>
          <c:dPt>
            <c:idx val="6"/>
            <c:bubble3D val="0"/>
            <c:spPr>
              <a:solidFill>
                <a:schemeClr val="accent1"/>
              </a:solidFill>
              <a:ln w="3175"/>
            </c:spPr>
            <c:extLst>
              <c:ext xmlns:c16="http://schemas.microsoft.com/office/drawing/2014/chart" uri="{C3380CC4-5D6E-409C-BE32-E72D297353CC}">
                <c16:uniqueId val="{0000000D-89CC-4A8C-B20B-B6256C59D740}"/>
              </c:ext>
            </c:extLst>
          </c:dPt>
          <c:dPt>
            <c:idx val="7"/>
            <c:bubble3D val="0"/>
            <c:spPr>
              <a:solidFill>
                <a:schemeClr val="tx1"/>
              </a:solidFill>
              <a:ln w="3175"/>
            </c:spPr>
            <c:extLst>
              <c:ext xmlns:c16="http://schemas.microsoft.com/office/drawing/2014/chart" uri="{C3380CC4-5D6E-409C-BE32-E72D297353CC}">
                <c16:uniqueId val="{0000000F-89CC-4A8C-B20B-B6256C59D740}"/>
              </c:ext>
            </c:extLst>
          </c:dPt>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89CC-4A8C-B20B-B6256C59D740}"/>
                </c:ext>
              </c:extLst>
            </c:dLbl>
            <c:dLbl>
              <c:idx val="5"/>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pl-PL" sz="900" b="0" i="0" u="none" strike="noStrike" kern="1200" baseline="0">
                      <a:solidFill>
                        <a:srgbClr val="595959"/>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B-89CC-4A8C-B20B-B6256C59D74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Arkusz1!$A$2:$A$5</c:f>
              <c:strCache>
                <c:ptCount val="4"/>
                <c:pt idx="0">
                  <c:v>do 1500 zł </c:v>
                </c:pt>
                <c:pt idx="1">
                  <c:v>1501-2500 zł</c:v>
                </c:pt>
                <c:pt idx="2">
                  <c:v>powyżej 2500 zł</c:v>
                </c:pt>
                <c:pt idx="3">
                  <c:v> odmowa odpowiedzi</c:v>
                </c:pt>
              </c:strCache>
            </c:strRef>
          </c:cat>
          <c:val>
            <c:numRef>
              <c:f>Arkusz1!$B$2:$B$5</c:f>
              <c:numCache>
                <c:formatCode>General</c:formatCode>
                <c:ptCount val="4"/>
              </c:numCache>
            </c:numRef>
          </c:val>
          <c:extLst>
            <c:ext xmlns:c16="http://schemas.microsoft.com/office/drawing/2014/chart" uri="{C3380CC4-5D6E-409C-BE32-E72D297353CC}">
              <c16:uniqueId val="{00000010-89CC-4A8C-B20B-B6256C59D740}"/>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legend>
      <c:legendPos val="l"/>
      <c:layout>
        <c:manualLayout>
          <c:xMode val="edge"/>
          <c:yMode val="edge"/>
          <c:x val="1.3840146669228849E-2"/>
          <c:y val="0.30028976013046438"/>
          <c:w val="0.49680241755758825"/>
          <c:h val="0.69971023986953562"/>
        </c:manualLayout>
      </c:layout>
      <c:overlay val="0"/>
      <c:txPr>
        <a:bodyPr/>
        <a:lstStyle/>
        <a:p>
          <a:pPr>
            <a:defRPr sz="1000"/>
          </a:pPr>
          <a:endParaRPr lang="pl-PL"/>
        </a:p>
      </c:txPr>
    </c:legend>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38141424748731"/>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chemeClr val="accent1"/>
              </a:solidFill>
              <a:ln w="6350">
                <a:solidFill>
                  <a:schemeClr val="bg1"/>
                </a:solidFill>
              </a:ln>
              <a:effectLst/>
            </c:spPr>
            <c:extLst>
              <c:ext xmlns:c16="http://schemas.microsoft.com/office/drawing/2014/chart" uri="{C3380CC4-5D6E-409C-BE32-E72D297353CC}">
                <c16:uniqueId val="{00000001-ECAF-4977-B5A2-E3954CE5D0D7}"/>
              </c:ext>
            </c:extLst>
          </c:dPt>
          <c:dPt>
            <c:idx val="1"/>
            <c:bubble3D val="0"/>
            <c:spPr>
              <a:solidFill>
                <a:schemeClr val="tx2"/>
              </a:solidFill>
              <a:ln w="6350">
                <a:solidFill>
                  <a:schemeClr val="bg1"/>
                </a:solidFill>
              </a:ln>
              <a:effectLst/>
            </c:spPr>
            <c:extLst>
              <c:ext xmlns:c16="http://schemas.microsoft.com/office/drawing/2014/chart" uri="{C3380CC4-5D6E-409C-BE32-E72D297353CC}">
                <c16:uniqueId val="{00000003-ECAF-4977-B5A2-E3954CE5D0D7}"/>
              </c:ext>
            </c:extLst>
          </c:dPt>
          <c:dPt>
            <c:idx val="2"/>
            <c:bubble3D val="0"/>
            <c:spPr>
              <a:solidFill>
                <a:schemeClr val="bg2"/>
              </a:solidFill>
              <a:ln w="6350">
                <a:solidFill>
                  <a:schemeClr val="bg1"/>
                </a:solidFill>
              </a:ln>
              <a:effectLst/>
            </c:spPr>
            <c:extLst>
              <c:ext xmlns:c16="http://schemas.microsoft.com/office/drawing/2014/chart" uri="{C3380CC4-5D6E-409C-BE32-E72D297353CC}">
                <c16:uniqueId val="{00000005-ECAF-4977-B5A2-E3954CE5D0D7}"/>
              </c:ext>
            </c:extLst>
          </c:dPt>
          <c:dPt>
            <c:idx val="3"/>
            <c:bubble3D val="0"/>
            <c:spPr>
              <a:solidFill>
                <a:srgbClr val="41D9BE"/>
              </a:solidFill>
              <a:ln w="6350">
                <a:solidFill>
                  <a:schemeClr val="bg1"/>
                </a:solidFill>
              </a:ln>
              <a:effectLst/>
            </c:spPr>
            <c:extLst>
              <c:ext xmlns:c16="http://schemas.microsoft.com/office/drawing/2014/chart" uri="{C3380CC4-5D6E-409C-BE32-E72D297353CC}">
                <c16:uniqueId val="{00000007-ECAF-4977-B5A2-E3954CE5D0D7}"/>
              </c:ext>
            </c:extLst>
          </c:dPt>
          <c:dPt>
            <c:idx val="4"/>
            <c:bubble3D val="0"/>
            <c:spPr>
              <a:solidFill>
                <a:schemeClr val="accent3"/>
              </a:solidFill>
              <a:ln w="6350">
                <a:solidFill>
                  <a:schemeClr val="bg1"/>
                </a:solidFill>
              </a:ln>
              <a:effectLst/>
            </c:spPr>
            <c:extLst>
              <c:ext xmlns:c16="http://schemas.microsoft.com/office/drawing/2014/chart" uri="{C3380CC4-5D6E-409C-BE32-E72D297353CC}">
                <c16:uniqueId val="{00000009-ECAF-4977-B5A2-E3954CE5D0D7}"/>
              </c:ext>
            </c:extLst>
          </c:dPt>
          <c:dPt>
            <c:idx val="5"/>
            <c:bubble3D val="0"/>
            <c:spPr>
              <a:solidFill>
                <a:schemeClr val="accent4"/>
              </a:solidFill>
              <a:ln w="6350">
                <a:solidFill>
                  <a:schemeClr val="bg1"/>
                </a:solidFill>
              </a:ln>
              <a:effectLst/>
            </c:spPr>
            <c:extLst>
              <c:ext xmlns:c16="http://schemas.microsoft.com/office/drawing/2014/chart" uri="{C3380CC4-5D6E-409C-BE32-E72D297353CC}">
                <c16:uniqueId val="{0000000B-ECAF-4977-B5A2-E3954CE5D0D7}"/>
              </c:ext>
            </c:extLst>
          </c:dPt>
          <c:dPt>
            <c:idx val="6"/>
            <c:bubble3D val="0"/>
            <c:spPr>
              <a:solidFill>
                <a:schemeClr val="accent5"/>
              </a:solidFill>
              <a:ln w="6350">
                <a:solidFill>
                  <a:schemeClr val="bg1"/>
                </a:solidFill>
              </a:ln>
              <a:effectLst/>
            </c:spPr>
            <c:extLst>
              <c:ext xmlns:c16="http://schemas.microsoft.com/office/drawing/2014/chart" uri="{C3380CC4-5D6E-409C-BE32-E72D297353CC}">
                <c16:uniqueId val="{0000000D-ECAF-4977-B5A2-E3954CE5D0D7}"/>
              </c:ext>
            </c:extLst>
          </c:dPt>
          <c:dPt>
            <c:idx val="7"/>
            <c:bubble3D val="0"/>
            <c:spPr>
              <a:solidFill>
                <a:srgbClr val="CC9900"/>
              </a:solidFill>
              <a:ln w="6350">
                <a:solidFill>
                  <a:schemeClr val="bg1"/>
                </a:solidFill>
              </a:ln>
            </c:spPr>
            <c:extLst>
              <c:ext xmlns:c16="http://schemas.microsoft.com/office/drawing/2014/chart" uri="{C3380CC4-5D6E-409C-BE32-E72D297353CC}">
                <c16:uniqueId val="{0000000F-ECAF-4977-B5A2-E3954CE5D0D7}"/>
              </c:ext>
            </c:extLst>
          </c:dPt>
          <c:dPt>
            <c:idx val="8"/>
            <c:bubble3D val="0"/>
            <c:spPr>
              <a:solidFill>
                <a:schemeClr val="tx1"/>
              </a:solidFill>
              <a:ln w="6350">
                <a:solidFill>
                  <a:schemeClr val="bg1"/>
                </a:solidFill>
              </a:ln>
            </c:spPr>
            <c:extLst>
              <c:ext xmlns:c16="http://schemas.microsoft.com/office/drawing/2014/chart" uri="{C3380CC4-5D6E-409C-BE32-E72D297353CC}">
                <c16:uniqueId val="{00000011-ECAF-4977-B5A2-E3954CE5D0D7}"/>
              </c:ext>
            </c:extLst>
          </c:dPt>
          <c:dLbls>
            <c:dLbl>
              <c:idx val="4"/>
              <c:layout>
                <c:manualLayout>
                  <c:x val="0"/>
                  <c:y val="-4.4097707092844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CAF-4977-B5A2-E3954CE5D0D7}"/>
                </c:ext>
              </c:extLst>
            </c:dLbl>
            <c:spPr>
              <a:noFill/>
              <a:ln>
                <a:noFill/>
              </a:ln>
              <a:effectLst/>
            </c:sp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Pracujący</c:v>
                </c:pt>
                <c:pt idx="1">
                  <c:v>Emeryt, rencista</c:v>
                </c:pt>
                <c:pt idx="2">
                  <c:v>Uczeń, student</c:v>
                </c:pt>
                <c:pt idx="3">
                  <c:v>Niepracujący</c:v>
                </c:pt>
                <c:pt idx="4">
                  <c:v>Odmowa odpowiedzi</c:v>
                </c:pt>
              </c:strCache>
            </c:strRef>
          </c:cat>
          <c:val>
            <c:numRef>
              <c:f>Arkusz1!$B$2:$B$6</c:f>
              <c:numCache>
                <c:formatCode>General</c:formatCode>
                <c:ptCount val="5"/>
              </c:numCache>
            </c:numRef>
          </c:val>
          <c:extLst>
            <c:ext xmlns:c16="http://schemas.microsoft.com/office/drawing/2014/chart" uri="{C3380CC4-5D6E-409C-BE32-E72D297353CC}">
              <c16:uniqueId val="{00000012-ECAF-4977-B5A2-E3954CE5D0D7}"/>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legend>
      <c:legendPos val="r"/>
      <c:layout>
        <c:manualLayout>
          <c:xMode val="edge"/>
          <c:yMode val="edge"/>
          <c:x val="3.0788488337748908E-2"/>
          <c:y val="0.20343480775604547"/>
          <c:w val="0.83066331414238093"/>
          <c:h val="0.45725806043985007"/>
        </c:manualLayout>
      </c:layout>
      <c:overlay val="0"/>
      <c:txPr>
        <a:bodyPr/>
        <a:lstStyle/>
        <a:p>
          <a:pPr>
            <a:defRPr sz="1000"/>
          </a:pPr>
          <a:endParaRPr lang="pl-PL"/>
        </a:p>
      </c:txPr>
    </c:legend>
    <c:plotVisOnly val="1"/>
    <c:dispBlanksAs val="gap"/>
    <c:showDLblsOverMax val="0"/>
  </c:chart>
  <c:spPr>
    <a:noFill/>
    <a:ln>
      <a:noFill/>
    </a:ln>
    <a:effectLst/>
  </c:spPr>
  <c:txPr>
    <a:bodyPr/>
    <a:lstStyle/>
    <a:p>
      <a:pPr>
        <a:defRPr sz="900">
          <a:solidFill>
            <a:schemeClr val="tx1"/>
          </a:solidFill>
        </a:defRPr>
      </a:pPr>
      <a:endParaRPr lang="pl-P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596149886201898"/>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rgbClr val="FF6600"/>
              </a:solidFill>
              <a:ln w="6350">
                <a:solidFill>
                  <a:schemeClr val="bg1"/>
                </a:solidFill>
              </a:ln>
              <a:effectLst/>
            </c:spPr>
            <c:extLst>
              <c:ext xmlns:c16="http://schemas.microsoft.com/office/drawing/2014/chart" uri="{C3380CC4-5D6E-409C-BE32-E72D297353CC}">
                <c16:uniqueId val="{00000001-C398-49F8-B8C9-A566B783C33C}"/>
              </c:ext>
            </c:extLst>
          </c:dPt>
          <c:dPt>
            <c:idx val="1"/>
            <c:bubble3D val="0"/>
            <c:spPr>
              <a:solidFill>
                <a:srgbClr val="AE7131"/>
              </a:solidFill>
              <a:ln w="6350">
                <a:solidFill>
                  <a:schemeClr val="bg1"/>
                </a:solidFill>
              </a:ln>
              <a:effectLst/>
            </c:spPr>
            <c:extLst>
              <c:ext xmlns:c16="http://schemas.microsoft.com/office/drawing/2014/chart" uri="{C3380CC4-5D6E-409C-BE32-E72D297353CC}">
                <c16:uniqueId val="{00000003-C398-49F8-B8C9-A566B783C33C}"/>
              </c:ext>
            </c:extLst>
          </c:dPt>
          <c:dPt>
            <c:idx val="2"/>
            <c:bubble3D val="0"/>
            <c:spPr>
              <a:solidFill>
                <a:srgbClr val="E3A414"/>
              </a:solidFill>
              <a:ln w="6350">
                <a:solidFill>
                  <a:schemeClr val="bg1"/>
                </a:solidFill>
              </a:ln>
              <a:effectLst/>
            </c:spPr>
            <c:extLst>
              <c:ext xmlns:c16="http://schemas.microsoft.com/office/drawing/2014/chart" uri="{C3380CC4-5D6E-409C-BE32-E72D297353CC}">
                <c16:uniqueId val="{00000005-C398-49F8-B8C9-A566B783C33C}"/>
              </c:ext>
            </c:extLst>
          </c:dPt>
          <c:dPt>
            <c:idx val="3"/>
            <c:bubble3D val="0"/>
            <c:spPr>
              <a:solidFill>
                <a:srgbClr val="64732A"/>
              </a:solidFill>
              <a:ln w="6350">
                <a:solidFill>
                  <a:schemeClr val="bg1"/>
                </a:solidFill>
              </a:ln>
              <a:effectLst/>
            </c:spPr>
            <c:extLst>
              <c:ext xmlns:c16="http://schemas.microsoft.com/office/drawing/2014/chart" uri="{C3380CC4-5D6E-409C-BE32-E72D297353CC}">
                <c16:uniqueId val="{00000007-C398-49F8-B8C9-A566B783C33C}"/>
              </c:ext>
            </c:extLst>
          </c:dPt>
          <c:dPt>
            <c:idx val="4"/>
            <c:bubble3D val="0"/>
            <c:spPr>
              <a:solidFill>
                <a:srgbClr val="ABC175"/>
              </a:solidFill>
              <a:ln w="6350">
                <a:solidFill>
                  <a:schemeClr val="bg1"/>
                </a:solidFill>
              </a:ln>
              <a:effectLst/>
            </c:spPr>
            <c:extLst>
              <c:ext xmlns:c16="http://schemas.microsoft.com/office/drawing/2014/chart" uri="{C3380CC4-5D6E-409C-BE32-E72D297353CC}">
                <c16:uniqueId val="{00000009-C398-49F8-B8C9-A566B783C33C}"/>
              </c:ext>
            </c:extLst>
          </c:dPt>
          <c:dPt>
            <c:idx val="5"/>
            <c:bubble3D val="0"/>
            <c:spPr>
              <a:solidFill>
                <a:schemeClr val="tx1"/>
              </a:solidFill>
              <a:ln w="6350">
                <a:solidFill>
                  <a:schemeClr val="bg1"/>
                </a:solidFill>
              </a:ln>
              <a:effectLst/>
            </c:spPr>
            <c:extLst>
              <c:ext xmlns:c16="http://schemas.microsoft.com/office/drawing/2014/chart" uri="{C3380CC4-5D6E-409C-BE32-E72D297353CC}">
                <c16:uniqueId val="{0000000B-C398-49F8-B8C9-A566B783C33C}"/>
              </c:ext>
            </c:extLst>
          </c:dPt>
          <c:dPt>
            <c:idx val="6"/>
            <c:bubble3D val="0"/>
            <c:spPr>
              <a:solidFill>
                <a:schemeClr val="tx1"/>
              </a:solidFill>
              <a:ln w="6350">
                <a:solidFill>
                  <a:schemeClr val="bg1"/>
                </a:solidFill>
              </a:ln>
              <a:effectLst/>
            </c:spPr>
            <c:extLst>
              <c:ext xmlns:c16="http://schemas.microsoft.com/office/drawing/2014/chart" uri="{C3380CC4-5D6E-409C-BE32-E72D297353CC}">
                <c16:uniqueId val="{0000000D-C398-49F8-B8C9-A566B783C33C}"/>
              </c:ext>
            </c:extLst>
          </c:dPt>
          <c:dLbls>
            <c:dLbl>
              <c:idx val="0"/>
              <c:spPr>
                <a:noFill/>
                <a:ln>
                  <a:noFill/>
                </a:ln>
                <a:effectLst/>
              </c:spPr>
              <c:txPr>
                <a:bodyPr wrap="square" lIns="38100" tIns="19050" rIns="38100" bIns="19050" anchor="ctr">
                  <a:spAutoFit/>
                </a:bodyPr>
                <a:lstStyle/>
                <a:p>
                  <a:pPr>
                    <a:defRPr sz="900">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1-C398-49F8-B8C9-A566B783C33C}"/>
                </c:ext>
              </c:extLst>
            </c:dLbl>
            <c:dLbl>
              <c:idx val="1"/>
              <c:spPr>
                <a:noFill/>
                <a:ln>
                  <a:noFill/>
                </a:ln>
                <a:effectLst/>
              </c:spPr>
              <c:txPr>
                <a:bodyPr wrap="square" lIns="38100" tIns="19050" rIns="38100" bIns="19050" anchor="ctr">
                  <a:spAutoFit/>
                </a:bodyPr>
                <a:lstStyle/>
                <a:p>
                  <a:pPr>
                    <a:defRPr sz="900">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3-C398-49F8-B8C9-A566B783C33C}"/>
                </c:ext>
              </c:extLst>
            </c:dLbl>
            <c:dLbl>
              <c:idx val="2"/>
              <c:spPr>
                <a:noFill/>
                <a:ln>
                  <a:noFill/>
                </a:ln>
                <a:effectLst/>
              </c:spPr>
              <c:txPr>
                <a:bodyPr wrap="square" lIns="38100" tIns="19050" rIns="38100" bIns="19050" anchor="ctr">
                  <a:spAutoFit/>
                </a:bodyPr>
                <a:lstStyle/>
                <a:p>
                  <a:pPr>
                    <a:defRPr sz="900">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5-C398-49F8-B8C9-A566B783C33C}"/>
                </c:ext>
              </c:extLst>
            </c:dLbl>
            <c:dLbl>
              <c:idx val="3"/>
              <c:spPr>
                <a:noFill/>
                <a:ln>
                  <a:noFill/>
                </a:ln>
                <a:effectLst/>
              </c:spPr>
              <c:txPr>
                <a:bodyPr wrap="square" lIns="38100" tIns="19050" rIns="38100" bIns="19050" anchor="ctr">
                  <a:spAutoFit/>
                </a:bodyPr>
                <a:lstStyle/>
                <a:p>
                  <a:pPr>
                    <a:defRPr sz="900">
                      <a:solidFill>
                        <a:schemeClr val="tx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7-C398-49F8-B8C9-A566B783C33C}"/>
                </c:ext>
              </c:extLst>
            </c:dLbl>
            <c:dLbl>
              <c:idx val="4"/>
              <c:layout>
                <c:manualLayout>
                  <c:x val="-7.6690682323644543E-3"/>
                  <c:y val="-7.3496178488073657E-3"/>
                </c:manualLayout>
              </c:layout>
              <c:spPr>
                <a:noFill/>
                <a:ln>
                  <a:noFill/>
                </a:ln>
                <a:effectLst/>
              </c:spPr>
              <c:txPr>
                <a:bodyPr wrap="square" lIns="38100" tIns="19050" rIns="38100" bIns="19050" anchor="ctr">
                  <a:spAutoFit/>
                </a:bodyPr>
                <a:lstStyle/>
                <a:p>
                  <a:pPr>
                    <a:defRPr sz="900">
                      <a:solidFill>
                        <a:schemeClr val="tx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98-49F8-B8C9-A566B783C33C}"/>
                </c:ext>
              </c:extLst>
            </c:dLbl>
            <c:dLbl>
              <c:idx val="5"/>
              <c:layout>
                <c:manualLayout>
                  <c:x val="2.8671143711696035E-2"/>
                  <c:y val="-0.14699206762111389"/>
                </c:manualLayout>
              </c:layout>
              <c:spPr>
                <a:noFill/>
                <a:ln>
                  <a:noFill/>
                </a:ln>
                <a:effectLst/>
              </c:spPr>
              <c:txPr>
                <a:bodyPr wrap="square" lIns="38100" tIns="19050" rIns="38100" bIns="19050" anchor="ctr">
                  <a:noAutofit/>
                </a:bodyPr>
                <a:lstStyle/>
                <a:p>
                  <a:pPr>
                    <a:defRPr sz="900"/>
                  </a:pPr>
                  <a:endParaRPr lang="pl-PL"/>
                </a:p>
              </c:txPr>
              <c:showLegendKey val="0"/>
              <c:showVal val="1"/>
              <c:showCatName val="0"/>
              <c:showSerName val="0"/>
              <c:showPercent val="0"/>
              <c:showBubbleSize val="0"/>
              <c:extLst>
                <c:ext xmlns:c15="http://schemas.microsoft.com/office/drawing/2012/chart" uri="{CE6537A1-D6FC-4f65-9D91-7224C49458BB}">
                  <c15:layout>
                    <c:manualLayout>
                      <c:w val="0.10282741033681703"/>
                      <c:h val="0.10311513841876732"/>
                    </c:manualLayout>
                  </c15:layout>
                </c:ext>
                <c:ext xmlns:c16="http://schemas.microsoft.com/office/drawing/2014/chart" uri="{C3380CC4-5D6E-409C-BE32-E72D297353CC}">
                  <c16:uniqueId val="{0000000B-C398-49F8-B8C9-A566B783C33C}"/>
                </c:ext>
              </c:extLst>
            </c:dLbl>
            <c:dLbl>
              <c:idx val="6"/>
              <c:layout>
                <c:manualLayout>
                  <c:x val="0"/>
                  <c:y val="-0.117593885580917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398-49F8-B8C9-A566B783C33C}"/>
                </c:ext>
              </c:extLst>
            </c:dLbl>
            <c:spPr>
              <a:noFill/>
              <a:ln>
                <a:noFill/>
              </a:ln>
              <a:effectLst/>
            </c:spPr>
            <c:txPr>
              <a:bodyPr wrap="square" lIns="38100" tIns="19050" rIns="38100" bIns="19050" anchor="ctr">
                <a:spAutoFit/>
              </a:bodyPr>
              <a:lstStyle/>
              <a:p>
                <a:pPr>
                  <a:defRPr sz="900"/>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6"/>
                <c:pt idx="0">
                  <c:v>Mieszkam sam(a)</c:v>
                </c:pt>
                <c:pt idx="1">
                  <c:v>2 osoby</c:v>
                </c:pt>
                <c:pt idx="2">
                  <c:v>3 osoby</c:v>
                </c:pt>
                <c:pt idx="3">
                  <c:v>4 osoby</c:v>
                </c:pt>
                <c:pt idx="4">
                  <c:v>5 i więcej osób</c:v>
                </c:pt>
                <c:pt idx="5">
                  <c:v>odmowa odpowiedzi</c:v>
                </c:pt>
              </c:strCache>
            </c:strRef>
          </c:cat>
          <c:val>
            <c:numRef>
              <c:f>Arkusz1!$B$2:$B$7</c:f>
              <c:numCache>
                <c:formatCode>General</c:formatCode>
                <c:ptCount val="6"/>
              </c:numCache>
            </c:numRef>
          </c:val>
          <c:extLst>
            <c:ext xmlns:c16="http://schemas.microsoft.com/office/drawing/2014/chart" uri="{C3380CC4-5D6E-409C-BE32-E72D297353CC}">
              <c16:uniqueId val="{0000000E-C398-49F8-B8C9-A566B783C33C}"/>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7.8547259164516922E-3"/>
          <c:y val="1.5985206984059103E-2"/>
          <c:w val="0.9916739905285612"/>
          <c:h val="0.98001268857015855"/>
        </c:manualLayout>
      </c:layout>
      <c:overlay val="0"/>
      <c:txPr>
        <a:bodyPr/>
        <a:lstStyle/>
        <a:p>
          <a:pPr>
            <a:defRPr sz="1000"/>
          </a:pPr>
          <a:endParaRPr lang="pl-PL"/>
        </a:p>
      </c:txPr>
    </c:legend>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38141424748731"/>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rgbClr val="FF6500"/>
              </a:solidFill>
              <a:ln w="6350">
                <a:solidFill>
                  <a:schemeClr val="bg1"/>
                </a:solidFill>
              </a:ln>
              <a:effectLst/>
            </c:spPr>
            <c:extLst>
              <c:ext xmlns:c16="http://schemas.microsoft.com/office/drawing/2014/chart" uri="{C3380CC4-5D6E-409C-BE32-E72D297353CC}">
                <c16:uniqueId val="{00000001-6E7A-40E0-8C11-C97B449C5835}"/>
              </c:ext>
            </c:extLst>
          </c:dPt>
          <c:dPt>
            <c:idx val="1"/>
            <c:bubble3D val="0"/>
            <c:spPr>
              <a:solidFill>
                <a:srgbClr val="AE7030"/>
              </a:solidFill>
              <a:ln w="6350">
                <a:solidFill>
                  <a:schemeClr val="bg1"/>
                </a:solidFill>
              </a:ln>
              <a:effectLst/>
            </c:spPr>
            <c:extLst>
              <c:ext xmlns:c16="http://schemas.microsoft.com/office/drawing/2014/chart" uri="{C3380CC4-5D6E-409C-BE32-E72D297353CC}">
                <c16:uniqueId val="{00000003-6E7A-40E0-8C11-C97B449C5835}"/>
              </c:ext>
            </c:extLst>
          </c:dPt>
          <c:dPt>
            <c:idx val="2"/>
            <c:bubble3D val="0"/>
            <c:spPr>
              <a:solidFill>
                <a:srgbClr val="E3A414"/>
              </a:solidFill>
              <a:ln w="6350">
                <a:solidFill>
                  <a:schemeClr val="bg1"/>
                </a:solidFill>
              </a:ln>
              <a:effectLst/>
            </c:spPr>
            <c:extLst>
              <c:ext xmlns:c16="http://schemas.microsoft.com/office/drawing/2014/chart" uri="{C3380CC4-5D6E-409C-BE32-E72D297353CC}">
                <c16:uniqueId val="{00000005-6E7A-40E0-8C11-C97B449C5835}"/>
              </c:ext>
            </c:extLst>
          </c:dPt>
          <c:dPt>
            <c:idx val="3"/>
            <c:bubble3D val="0"/>
            <c:spPr>
              <a:solidFill>
                <a:srgbClr val="64732A"/>
              </a:solidFill>
              <a:ln w="6350">
                <a:solidFill>
                  <a:schemeClr val="bg1"/>
                </a:solidFill>
              </a:ln>
              <a:effectLst/>
            </c:spPr>
            <c:extLst>
              <c:ext xmlns:c16="http://schemas.microsoft.com/office/drawing/2014/chart" uri="{C3380CC4-5D6E-409C-BE32-E72D297353CC}">
                <c16:uniqueId val="{00000007-6E7A-40E0-8C11-C97B449C5835}"/>
              </c:ext>
            </c:extLst>
          </c:dPt>
          <c:dPt>
            <c:idx val="4"/>
            <c:bubble3D val="0"/>
            <c:spPr>
              <a:solidFill>
                <a:srgbClr val="ABC175"/>
              </a:solidFill>
              <a:ln w="6350">
                <a:solidFill>
                  <a:schemeClr val="bg1"/>
                </a:solidFill>
              </a:ln>
              <a:effectLst/>
            </c:spPr>
            <c:extLst>
              <c:ext xmlns:c16="http://schemas.microsoft.com/office/drawing/2014/chart" uri="{C3380CC4-5D6E-409C-BE32-E72D297353CC}">
                <c16:uniqueId val="{00000009-6E7A-40E0-8C11-C97B449C5835}"/>
              </c:ext>
            </c:extLst>
          </c:dPt>
          <c:dPt>
            <c:idx val="5"/>
            <c:bubble3D val="0"/>
            <c:spPr>
              <a:solidFill>
                <a:schemeClr val="accent5"/>
              </a:solidFill>
              <a:ln w="6350">
                <a:solidFill>
                  <a:schemeClr val="bg1"/>
                </a:solidFill>
              </a:ln>
              <a:effectLst/>
            </c:spPr>
            <c:extLst>
              <c:ext xmlns:c16="http://schemas.microsoft.com/office/drawing/2014/chart" uri="{C3380CC4-5D6E-409C-BE32-E72D297353CC}">
                <c16:uniqueId val="{0000000B-6E7A-40E0-8C11-C97B449C5835}"/>
              </c:ext>
            </c:extLst>
          </c:dPt>
          <c:dPt>
            <c:idx val="6"/>
            <c:bubble3D val="0"/>
            <c:spPr>
              <a:solidFill>
                <a:schemeClr val="accent6"/>
              </a:solidFill>
              <a:ln w="6350">
                <a:solidFill>
                  <a:schemeClr val="bg1"/>
                </a:solidFill>
              </a:ln>
            </c:spPr>
            <c:extLst>
              <c:ext xmlns:c16="http://schemas.microsoft.com/office/drawing/2014/chart" uri="{C3380CC4-5D6E-409C-BE32-E72D297353CC}">
                <c16:uniqueId val="{0000000D-6E7A-40E0-8C11-C97B449C5835}"/>
              </c:ext>
            </c:extLst>
          </c:dPt>
          <c:dPt>
            <c:idx val="7"/>
            <c:bubble3D val="0"/>
            <c:spPr>
              <a:solidFill>
                <a:schemeClr val="tx1"/>
              </a:solidFill>
              <a:ln w="6350">
                <a:solidFill>
                  <a:schemeClr val="bg1"/>
                </a:solidFill>
              </a:ln>
            </c:spPr>
            <c:extLst>
              <c:ext xmlns:c16="http://schemas.microsoft.com/office/drawing/2014/chart" uri="{C3380CC4-5D6E-409C-BE32-E72D297353CC}">
                <c16:uniqueId val="{0000000F-6E7A-40E0-8C11-C97B449C5835}"/>
              </c:ext>
            </c:extLst>
          </c:dPt>
          <c:dLbls>
            <c:dLbl>
              <c:idx val="0"/>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1-6E7A-40E0-8C11-C97B449C5835}"/>
                </c:ext>
              </c:extLst>
            </c:dLbl>
            <c:dLbl>
              <c:idx val="1"/>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3-6E7A-40E0-8C11-C97B449C5835}"/>
                </c:ext>
              </c:extLst>
            </c:dLbl>
            <c:dLbl>
              <c:idx val="2"/>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5-6E7A-40E0-8C11-C97B449C5835}"/>
                </c:ext>
              </c:extLst>
            </c:dLbl>
            <c:dLbl>
              <c:idx val="3"/>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7-6E7A-40E0-8C11-C97B449C5835}"/>
                </c:ext>
              </c:extLst>
            </c:dLbl>
            <c:dLbl>
              <c:idx val="4"/>
              <c:layout>
                <c:manualLayout>
                  <c:x val="0"/>
                  <c:y val="-4.4097707092844211E-2"/>
                </c:manualLayout>
              </c:layout>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E7A-40E0-8C11-C97B449C5835}"/>
                </c:ext>
              </c:extLst>
            </c:dLbl>
            <c:spPr>
              <a:noFill/>
              <a:ln>
                <a:noFill/>
              </a:ln>
              <a:effectLst/>
            </c:sp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6"/>
                <c:pt idx="0">
                  <c:v>Wieś</c:v>
                </c:pt>
                <c:pt idx="1">
                  <c:v>Miasto do 20 tys. mieszkańców</c:v>
                </c:pt>
                <c:pt idx="2">
                  <c:v>Miasto powyżej 20 do 50 tys. mieszkańców</c:v>
                </c:pt>
                <c:pt idx="3">
                  <c:v>Miasto powyżej 50 do 200 tys. mieszkańców</c:v>
                </c:pt>
                <c:pt idx="4">
                  <c:v>Miasto powyżej 200  tys. mieszkańców</c:v>
                </c:pt>
                <c:pt idx="5">
                  <c:v>Odmowa odpowiedzi</c:v>
                </c:pt>
              </c:strCache>
            </c:strRef>
          </c:cat>
          <c:val>
            <c:numRef>
              <c:f>Arkusz1!$B$2:$B$7</c:f>
              <c:numCache>
                <c:formatCode>General</c:formatCode>
                <c:ptCount val="6"/>
              </c:numCache>
            </c:numRef>
          </c:val>
          <c:extLst>
            <c:ext xmlns:c16="http://schemas.microsoft.com/office/drawing/2014/chart" uri="{C3380CC4-5D6E-409C-BE32-E72D297353CC}">
              <c16:uniqueId val="{00000010-6E7A-40E0-8C11-C97B449C5835}"/>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legend>
      <c:legendPos val="r"/>
      <c:layout>
        <c:manualLayout>
          <c:xMode val="edge"/>
          <c:yMode val="edge"/>
          <c:x val="0"/>
          <c:y val="0"/>
          <c:w val="0.88430609089757251"/>
          <c:h val="1"/>
        </c:manualLayout>
      </c:layout>
      <c:overlay val="0"/>
      <c:txPr>
        <a:bodyPr/>
        <a:lstStyle/>
        <a:p>
          <a:pPr>
            <a:defRPr sz="900"/>
          </a:pPr>
          <a:endParaRPr lang="pl-PL"/>
        </a:p>
      </c:txPr>
    </c:legend>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38141424748731"/>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rgbClr val="FF6500"/>
              </a:solidFill>
              <a:ln w="6350">
                <a:solidFill>
                  <a:schemeClr val="bg1"/>
                </a:solidFill>
              </a:ln>
              <a:effectLst/>
            </c:spPr>
            <c:extLst>
              <c:ext xmlns:c16="http://schemas.microsoft.com/office/drawing/2014/chart" uri="{C3380CC4-5D6E-409C-BE32-E72D297353CC}">
                <c16:uniqueId val="{00000001-80C4-46D2-86EF-B4597BF77009}"/>
              </c:ext>
            </c:extLst>
          </c:dPt>
          <c:dPt>
            <c:idx val="1"/>
            <c:bubble3D val="0"/>
            <c:spPr>
              <a:solidFill>
                <a:srgbClr val="FF137B"/>
              </a:solidFill>
              <a:ln w="6350">
                <a:solidFill>
                  <a:schemeClr val="bg1"/>
                </a:solidFill>
              </a:ln>
              <a:effectLst/>
            </c:spPr>
            <c:extLst>
              <c:ext xmlns:c16="http://schemas.microsoft.com/office/drawing/2014/chart" uri="{C3380CC4-5D6E-409C-BE32-E72D297353CC}">
                <c16:uniqueId val="{00000003-80C4-46D2-86EF-B4597BF77009}"/>
              </c:ext>
            </c:extLst>
          </c:dPt>
          <c:dPt>
            <c:idx val="2"/>
            <c:bubble3D val="0"/>
            <c:spPr>
              <a:solidFill>
                <a:srgbClr val="2F6299"/>
              </a:solidFill>
              <a:ln w="6350">
                <a:solidFill>
                  <a:schemeClr val="bg1"/>
                </a:solidFill>
              </a:ln>
              <a:effectLst/>
            </c:spPr>
            <c:extLst>
              <c:ext xmlns:c16="http://schemas.microsoft.com/office/drawing/2014/chart" uri="{C3380CC4-5D6E-409C-BE32-E72D297353CC}">
                <c16:uniqueId val="{00000005-80C4-46D2-86EF-B4597BF77009}"/>
              </c:ext>
            </c:extLst>
          </c:dPt>
          <c:dPt>
            <c:idx val="3"/>
            <c:bubble3D val="0"/>
            <c:spPr>
              <a:solidFill>
                <a:srgbClr val="FFCA21"/>
              </a:solidFill>
              <a:ln w="6350">
                <a:solidFill>
                  <a:schemeClr val="bg1"/>
                </a:solidFill>
              </a:ln>
              <a:effectLst/>
            </c:spPr>
            <c:extLst>
              <c:ext xmlns:c16="http://schemas.microsoft.com/office/drawing/2014/chart" uri="{C3380CC4-5D6E-409C-BE32-E72D297353CC}">
                <c16:uniqueId val="{00000007-80C4-46D2-86EF-B4597BF77009}"/>
              </c:ext>
            </c:extLst>
          </c:dPt>
          <c:dPt>
            <c:idx val="4"/>
            <c:bubble3D val="0"/>
            <c:spPr>
              <a:solidFill>
                <a:srgbClr val="A0CC1E"/>
              </a:solidFill>
              <a:ln w="6350">
                <a:solidFill>
                  <a:schemeClr val="bg1"/>
                </a:solidFill>
              </a:ln>
              <a:effectLst/>
            </c:spPr>
            <c:extLst>
              <c:ext xmlns:c16="http://schemas.microsoft.com/office/drawing/2014/chart" uri="{C3380CC4-5D6E-409C-BE32-E72D297353CC}">
                <c16:uniqueId val="{00000009-80C4-46D2-86EF-B4597BF77009}"/>
              </c:ext>
            </c:extLst>
          </c:dPt>
          <c:dPt>
            <c:idx val="5"/>
            <c:bubble3D val="0"/>
            <c:spPr>
              <a:solidFill>
                <a:srgbClr val="595959"/>
              </a:solidFill>
              <a:ln w="6350">
                <a:solidFill>
                  <a:schemeClr val="bg1"/>
                </a:solidFill>
              </a:ln>
              <a:effectLst/>
            </c:spPr>
            <c:extLst>
              <c:ext xmlns:c16="http://schemas.microsoft.com/office/drawing/2014/chart" uri="{C3380CC4-5D6E-409C-BE32-E72D297353CC}">
                <c16:uniqueId val="{0000000B-80C4-46D2-86EF-B4597BF77009}"/>
              </c:ext>
            </c:extLst>
          </c:dPt>
          <c:dPt>
            <c:idx val="6"/>
            <c:bubble3D val="0"/>
            <c:spPr>
              <a:solidFill>
                <a:schemeClr val="accent5"/>
              </a:solidFill>
              <a:ln w="6350">
                <a:solidFill>
                  <a:schemeClr val="bg1"/>
                </a:solidFill>
              </a:ln>
              <a:effectLst/>
            </c:spPr>
            <c:extLst>
              <c:ext xmlns:c16="http://schemas.microsoft.com/office/drawing/2014/chart" uri="{C3380CC4-5D6E-409C-BE32-E72D297353CC}">
                <c16:uniqueId val="{0000000D-80C4-46D2-86EF-B4597BF77009}"/>
              </c:ext>
            </c:extLst>
          </c:dPt>
          <c:dPt>
            <c:idx val="7"/>
            <c:bubble3D val="0"/>
            <c:spPr>
              <a:solidFill>
                <a:schemeClr val="accent6"/>
              </a:solidFill>
              <a:ln w="6350">
                <a:solidFill>
                  <a:schemeClr val="bg1"/>
                </a:solidFill>
              </a:ln>
            </c:spPr>
            <c:extLst>
              <c:ext xmlns:c16="http://schemas.microsoft.com/office/drawing/2014/chart" uri="{C3380CC4-5D6E-409C-BE32-E72D297353CC}">
                <c16:uniqueId val="{0000000F-80C4-46D2-86EF-B4597BF77009}"/>
              </c:ext>
            </c:extLst>
          </c:dPt>
          <c:dPt>
            <c:idx val="8"/>
            <c:bubble3D val="0"/>
            <c:spPr>
              <a:solidFill>
                <a:schemeClr val="tx1"/>
              </a:solidFill>
              <a:ln w="6350">
                <a:solidFill>
                  <a:schemeClr val="bg1"/>
                </a:solidFill>
              </a:ln>
            </c:spPr>
            <c:extLst>
              <c:ext xmlns:c16="http://schemas.microsoft.com/office/drawing/2014/chart" uri="{C3380CC4-5D6E-409C-BE32-E72D297353CC}">
                <c16:uniqueId val="{00000011-80C4-46D2-86EF-B4597BF77009}"/>
              </c:ext>
            </c:extLst>
          </c:dPt>
          <c:dLbls>
            <c:dLbl>
              <c:idx val="3"/>
              <c:numFmt formatCode="0%" sourceLinked="0"/>
              <c:spPr>
                <a:noFill/>
                <a:ln>
                  <a:noFill/>
                </a:ln>
                <a:effectLst/>
              </c:spPr>
              <c:txPr>
                <a:bodyPr wrap="square" lIns="38100" tIns="19050" rIns="38100" bIns="19050" anchor="ctr">
                  <a:spAutoFit/>
                </a:bodyPr>
                <a:lstStyle/>
                <a:p>
                  <a:pPr>
                    <a:defRPr sz="1100">
                      <a:solidFill>
                        <a:schemeClr val="tx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7-80C4-46D2-86EF-B4597BF77009}"/>
                </c:ext>
              </c:extLst>
            </c:dLbl>
            <c:dLbl>
              <c:idx val="4"/>
              <c:layout>
                <c:manualLayout>
                  <c:x val="0"/>
                  <c:y val="1.0826662524153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C4-46D2-86EF-B4597BF77009}"/>
                </c:ext>
              </c:extLst>
            </c:dLbl>
            <c:dLbl>
              <c:idx val="5"/>
              <c:layout>
                <c:manualLayout>
                  <c:x val="1.4877570481025826E-2"/>
                  <c:y val="-0.13276054649258662"/>
                </c:manualLayout>
              </c:layout>
              <c:numFmt formatCode="0%" sourceLinked="0"/>
              <c:spPr>
                <a:noFill/>
                <a:ln>
                  <a:noFill/>
                </a:ln>
                <a:effectLst/>
              </c:spPr>
              <c:txPr>
                <a:bodyPr wrap="square" lIns="38100" tIns="19050" rIns="38100" bIns="19050" anchor="ctr">
                  <a:spAutoFit/>
                </a:bodyPr>
                <a:lstStyle/>
                <a:p>
                  <a:pPr>
                    <a:defRPr sz="1100">
                      <a:solidFill>
                        <a:schemeClr val="tx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C4-46D2-86EF-B4597BF77009}"/>
                </c:ext>
              </c:extLst>
            </c:dLbl>
            <c:numFmt formatCode="0%" sourceLinked="0"/>
            <c:spPr>
              <a:noFill/>
              <a:ln>
                <a:noFill/>
              </a:ln>
              <a:effectLst/>
            </c:spPr>
            <c:txPr>
              <a:bodyPr wrap="square" lIns="38100" tIns="19050" rIns="38100" bIns="19050" anchor="ctr">
                <a:spAutoFit/>
              </a:bodyPr>
              <a:lstStyle/>
              <a:p>
                <a:pPr>
                  <a:defRPr sz="1100">
                    <a:solidFill>
                      <a:schemeClr val="bg1"/>
                    </a:solidFill>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6"/>
                <c:pt idx="0">
                  <c:v>Wieś</c:v>
                </c:pt>
                <c:pt idx="1">
                  <c:v>Miasto do 20 tys. mieszkańców</c:v>
                </c:pt>
                <c:pt idx="2">
                  <c:v>Miasto powyżej 21 do 50 tys. mieszkańców</c:v>
                </c:pt>
                <c:pt idx="3">
                  <c:v>Miasto powyżej 51 do 200 tys. mieszkańców</c:v>
                </c:pt>
                <c:pt idx="4">
                  <c:v>Miasto powyżej 201  tys. mieszkańców</c:v>
                </c:pt>
                <c:pt idx="5">
                  <c:v>Odmowa odpowiedzi</c:v>
                </c:pt>
              </c:strCache>
            </c:strRef>
          </c:cat>
          <c:val>
            <c:numRef>
              <c:f>Arkusz1!$B$2:$B$7</c:f>
              <c:numCache>
                <c:formatCode>###0.0%</c:formatCode>
                <c:ptCount val="6"/>
                <c:pt idx="0">
                  <c:v>0.39045090213827377</c:v>
                </c:pt>
                <c:pt idx="1">
                  <c:v>0.12977181751501768</c:v>
                </c:pt>
                <c:pt idx="2">
                  <c:v>0.10993133820603118</c:v>
                </c:pt>
                <c:pt idx="3">
                  <c:v>0.16879994268079015</c:v>
                </c:pt>
                <c:pt idx="4">
                  <c:v>0.19008982416108031</c:v>
                </c:pt>
                <c:pt idx="5">
                  <c:v>1.0956175298804766E-2</c:v>
                </c:pt>
              </c:numCache>
            </c:numRef>
          </c:val>
          <c:extLst>
            <c:ext xmlns:c16="http://schemas.microsoft.com/office/drawing/2014/chart" uri="{C3380CC4-5D6E-409C-BE32-E72D297353CC}">
              <c16:uniqueId val="{00000012-80C4-46D2-86EF-B4597BF77009}"/>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179158094118431E-2"/>
          <c:y val="4.7254776965952372E-2"/>
          <c:w val="0.51483520794006632"/>
          <c:h val="0.93343471307071912"/>
        </c:manualLayout>
      </c:layout>
      <c:barChart>
        <c:barDir val="bar"/>
        <c:grouping val="clustered"/>
        <c:varyColors val="0"/>
        <c:ser>
          <c:idx val="0"/>
          <c:order val="0"/>
          <c:tx>
            <c:strRef>
              <c:f>Arkusz1!$B$1</c:f>
              <c:strCache>
                <c:ptCount val="1"/>
                <c:pt idx="0">
                  <c:v>2020</c:v>
                </c:pt>
              </c:strCache>
            </c:strRef>
          </c:tx>
          <c:spPr>
            <a:solidFill>
              <a:srgbClr val="2F6299"/>
            </a:solidFill>
          </c:spPr>
          <c:invertIfNegative val="0"/>
          <c:dLbls>
            <c:numFmt formatCode="0%" sourceLinked="0"/>
            <c:spPr>
              <a:noFill/>
              <a:ln>
                <a:noFill/>
              </a:ln>
              <a:effectLst/>
            </c:spPr>
            <c:txPr>
              <a:bodyPr wrap="square" lIns="38100" tIns="19050" rIns="38100" bIns="19050" anchor="ctr">
                <a:spAutoFit/>
              </a:bodyPr>
              <a:lstStyle/>
              <a:p>
                <a:pPr>
                  <a:defRPr sz="1050" b="0">
                    <a:solidFill>
                      <a:schemeClr val="tx1"/>
                    </a:solidFill>
                    <a:latin typeface="Calibri" panose="020F0502020204030204" pitchFamily="34" charset="0"/>
                    <a:cs typeface="Calibri" panose="020F050202020403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Arkusz1!$A$2:$A$18</c:f>
              <c:strCache>
                <c:ptCount val="17"/>
                <c:pt idx="0">
                  <c:v>Dolnośląskie</c:v>
                </c:pt>
                <c:pt idx="1">
                  <c:v>Kujawsko-pomorskie</c:v>
                </c:pt>
                <c:pt idx="2">
                  <c:v>Lubelskie</c:v>
                </c:pt>
                <c:pt idx="3">
                  <c:v>Lubuskie</c:v>
                </c:pt>
                <c:pt idx="4">
                  <c:v>Łódzkie</c:v>
                </c:pt>
                <c:pt idx="5">
                  <c:v>Małopolskie</c:v>
                </c:pt>
                <c:pt idx="6">
                  <c:v>Mazowieckie</c:v>
                </c:pt>
                <c:pt idx="7">
                  <c:v>Opolskie</c:v>
                </c:pt>
                <c:pt idx="8">
                  <c:v>Podkarpackie</c:v>
                </c:pt>
                <c:pt idx="9">
                  <c:v>Podlaskie</c:v>
                </c:pt>
                <c:pt idx="10">
                  <c:v>Pomorskie</c:v>
                </c:pt>
                <c:pt idx="11">
                  <c:v>Śląskie</c:v>
                </c:pt>
                <c:pt idx="12">
                  <c:v>Świętokrzystkie</c:v>
                </c:pt>
                <c:pt idx="13">
                  <c:v>Warmińsko-mazurskie</c:v>
                </c:pt>
                <c:pt idx="14">
                  <c:v>Wielkopolskie</c:v>
                </c:pt>
                <c:pt idx="15">
                  <c:v>Zachodniopomorskie</c:v>
                </c:pt>
                <c:pt idx="16">
                  <c:v>Odmowa odpowiedzi</c:v>
                </c:pt>
              </c:strCache>
            </c:strRef>
          </c:cat>
          <c:val>
            <c:numRef>
              <c:f>Arkusz1!$B$2:$B$18</c:f>
              <c:numCache>
                <c:formatCode>###0.0%</c:formatCode>
                <c:ptCount val="17"/>
                <c:pt idx="0">
                  <c:v>7.9867206745412686E-2</c:v>
                </c:pt>
                <c:pt idx="1">
                  <c:v>3.6948494767633087E-2</c:v>
                </c:pt>
                <c:pt idx="2">
                  <c:v>5.4666021985617069E-2</c:v>
                </c:pt>
                <c:pt idx="3">
                  <c:v>2.5083147573220225E-2</c:v>
                </c:pt>
                <c:pt idx="4">
                  <c:v>5.3423826104169042E-2</c:v>
                </c:pt>
                <c:pt idx="5">
                  <c:v>8.6035878270718041E-2</c:v>
                </c:pt>
                <c:pt idx="6">
                  <c:v>0.14930190527125906</c:v>
                </c:pt>
                <c:pt idx="7">
                  <c:v>2.1405562572775684E-2</c:v>
                </c:pt>
                <c:pt idx="8">
                  <c:v>4.9596237227605554E-2</c:v>
                </c:pt>
                <c:pt idx="9">
                  <c:v>2.9148481329570125E-2</c:v>
                </c:pt>
                <c:pt idx="10">
                  <c:v>7.8967857022422192E-2</c:v>
                </c:pt>
                <c:pt idx="11">
                  <c:v>0.11922424986825439</c:v>
                </c:pt>
                <c:pt idx="12">
                  <c:v>4.1585824850681734E-2</c:v>
                </c:pt>
                <c:pt idx="13">
                  <c:v>3.4225972573629207E-2</c:v>
                </c:pt>
                <c:pt idx="14">
                  <c:v>9.1149152553917201E-2</c:v>
                </c:pt>
                <c:pt idx="15">
                  <c:v>4.3523948412002751E-2</c:v>
                </c:pt>
                <c:pt idx="16">
                  <c:v>5.8462328711104015E-3</c:v>
                </c:pt>
              </c:numCache>
            </c:numRef>
          </c:val>
          <c:extLst>
            <c:ext xmlns:c16="http://schemas.microsoft.com/office/drawing/2014/chart" uri="{C3380CC4-5D6E-409C-BE32-E72D297353CC}">
              <c16:uniqueId val="{00000000-D865-4DDF-83B8-C007C4F88523}"/>
            </c:ext>
          </c:extLst>
        </c:ser>
        <c:dLbls>
          <c:dLblPos val="outEnd"/>
          <c:showLegendKey val="0"/>
          <c:showVal val="1"/>
          <c:showCatName val="0"/>
          <c:showSerName val="0"/>
          <c:showPercent val="0"/>
          <c:showBubbleSize val="0"/>
        </c:dLbls>
        <c:gapWidth val="78"/>
        <c:axId val="368726624"/>
        <c:axId val="368724272"/>
      </c:barChart>
      <c:catAx>
        <c:axId val="368726624"/>
        <c:scaling>
          <c:orientation val="maxMin"/>
        </c:scaling>
        <c:delete val="1"/>
        <c:axPos val="l"/>
        <c:numFmt formatCode="General" sourceLinked="0"/>
        <c:majorTickMark val="none"/>
        <c:minorTickMark val="none"/>
        <c:tickLblPos val="nextTo"/>
        <c:crossAx val="368724272"/>
        <c:crosses val="autoZero"/>
        <c:auto val="1"/>
        <c:lblAlgn val="ctr"/>
        <c:lblOffset val="100"/>
        <c:noMultiLvlLbl val="0"/>
      </c:catAx>
      <c:valAx>
        <c:axId val="368724272"/>
        <c:scaling>
          <c:orientation val="minMax"/>
        </c:scaling>
        <c:delete val="1"/>
        <c:axPos val="t"/>
        <c:numFmt formatCode="###0.0%" sourceLinked="1"/>
        <c:majorTickMark val="out"/>
        <c:minorTickMark val="none"/>
        <c:tickLblPos val="nextTo"/>
        <c:crossAx val="368726624"/>
        <c:crosses val="autoZero"/>
        <c:crossBetween val="between"/>
        <c:majorUnit val="1"/>
      </c:valAx>
    </c:plotArea>
    <c:plotVisOnly val="1"/>
    <c:dispBlanksAs val="gap"/>
    <c:showDLblsOverMax val="0"/>
  </c:chart>
  <c:txPr>
    <a:bodyPr/>
    <a:lstStyle/>
    <a:p>
      <a:pPr>
        <a:defRPr sz="1000">
          <a:solidFill>
            <a:srgbClr val="58595B"/>
          </a:solidFill>
          <a:latin typeface="Century Gothic" panose="020B0502020202020204" pitchFamily="34" charset="0"/>
        </a:defRPr>
      </a:pPr>
      <a:endParaRPr lang="pl-PL"/>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38141424748731"/>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chemeClr val="accent1"/>
              </a:solidFill>
              <a:ln w="6350">
                <a:solidFill>
                  <a:schemeClr val="bg1"/>
                </a:solidFill>
              </a:ln>
              <a:effectLst/>
            </c:spPr>
            <c:extLst>
              <c:ext xmlns:c16="http://schemas.microsoft.com/office/drawing/2014/chart" uri="{C3380CC4-5D6E-409C-BE32-E72D297353CC}">
                <c16:uniqueId val="{00000001-D336-47E6-A3A4-14E792976FD9}"/>
              </c:ext>
            </c:extLst>
          </c:dPt>
          <c:dPt>
            <c:idx val="1"/>
            <c:bubble3D val="0"/>
            <c:spPr>
              <a:solidFill>
                <a:schemeClr val="tx2"/>
              </a:solidFill>
              <a:ln w="6350">
                <a:solidFill>
                  <a:schemeClr val="bg1"/>
                </a:solidFill>
              </a:ln>
              <a:effectLst/>
            </c:spPr>
            <c:extLst>
              <c:ext xmlns:c16="http://schemas.microsoft.com/office/drawing/2014/chart" uri="{C3380CC4-5D6E-409C-BE32-E72D297353CC}">
                <c16:uniqueId val="{00000003-D336-47E6-A3A4-14E792976FD9}"/>
              </c:ext>
            </c:extLst>
          </c:dPt>
          <c:dPt>
            <c:idx val="2"/>
            <c:bubble3D val="0"/>
            <c:spPr>
              <a:solidFill>
                <a:schemeClr val="accent3"/>
              </a:solidFill>
              <a:ln w="6350">
                <a:solidFill>
                  <a:schemeClr val="bg1"/>
                </a:solidFill>
              </a:ln>
              <a:effectLst/>
            </c:spPr>
            <c:extLst>
              <c:ext xmlns:c16="http://schemas.microsoft.com/office/drawing/2014/chart" uri="{C3380CC4-5D6E-409C-BE32-E72D297353CC}">
                <c16:uniqueId val="{00000005-D336-47E6-A3A4-14E792976FD9}"/>
              </c:ext>
            </c:extLst>
          </c:dPt>
          <c:dPt>
            <c:idx val="3"/>
            <c:bubble3D val="0"/>
            <c:spPr>
              <a:solidFill>
                <a:schemeClr val="accent4"/>
              </a:solidFill>
              <a:ln w="6350">
                <a:solidFill>
                  <a:schemeClr val="bg1"/>
                </a:solidFill>
              </a:ln>
              <a:effectLst/>
            </c:spPr>
            <c:extLst>
              <c:ext xmlns:c16="http://schemas.microsoft.com/office/drawing/2014/chart" uri="{C3380CC4-5D6E-409C-BE32-E72D297353CC}">
                <c16:uniqueId val="{00000007-D336-47E6-A3A4-14E792976FD9}"/>
              </c:ext>
            </c:extLst>
          </c:dPt>
          <c:dPt>
            <c:idx val="4"/>
            <c:bubble3D val="0"/>
            <c:spPr>
              <a:solidFill>
                <a:schemeClr val="accent5"/>
              </a:solidFill>
              <a:ln w="6350">
                <a:solidFill>
                  <a:schemeClr val="bg1"/>
                </a:solidFill>
              </a:ln>
              <a:effectLst/>
            </c:spPr>
            <c:extLst>
              <c:ext xmlns:c16="http://schemas.microsoft.com/office/drawing/2014/chart" uri="{C3380CC4-5D6E-409C-BE32-E72D297353CC}">
                <c16:uniqueId val="{00000009-D336-47E6-A3A4-14E792976FD9}"/>
              </c:ext>
            </c:extLst>
          </c:dPt>
          <c:dPt>
            <c:idx val="5"/>
            <c:bubble3D val="0"/>
            <c:spPr>
              <a:solidFill>
                <a:srgbClr val="CC9900"/>
              </a:solidFill>
              <a:ln w="6350">
                <a:solidFill>
                  <a:schemeClr val="bg1"/>
                </a:solidFill>
              </a:ln>
              <a:effectLst/>
            </c:spPr>
            <c:extLst>
              <c:ext xmlns:c16="http://schemas.microsoft.com/office/drawing/2014/chart" uri="{C3380CC4-5D6E-409C-BE32-E72D297353CC}">
                <c16:uniqueId val="{0000000B-D336-47E6-A3A4-14E792976FD9}"/>
              </c:ext>
            </c:extLst>
          </c:dPt>
          <c:dPt>
            <c:idx val="6"/>
            <c:bubble3D val="0"/>
            <c:spPr>
              <a:solidFill>
                <a:schemeClr val="bg1">
                  <a:lumMod val="85000"/>
                </a:schemeClr>
              </a:solidFill>
              <a:ln w="6350">
                <a:solidFill>
                  <a:schemeClr val="bg1"/>
                </a:solidFill>
              </a:ln>
              <a:effectLst/>
            </c:spPr>
            <c:extLst>
              <c:ext xmlns:c16="http://schemas.microsoft.com/office/drawing/2014/chart" uri="{C3380CC4-5D6E-409C-BE32-E72D297353CC}">
                <c16:uniqueId val="{0000000D-D336-47E6-A3A4-14E792976FD9}"/>
              </c:ext>
            </c:extLst>
          </c:dPt>
          <c:dPt>
            <c:idx val="7"/>
            <c:bubble3D val="0"/>
            <c:spPr>
              <a:solidFill>
                <a:schemeClr val="accent6"/>
              </a:solidFill>
              <a:ln w="6350">
                <a:solidFill>
                  <a:schemeClr val="bg1"/>
                </a:solidFill>
              </a:ln>
            </c:spPr>
            <c:extLst>
              <c:ext xmlns:c16="http://schemas.microsoft.com/office/drawing/2014/chart" uri="{C3380CC4-5D6E-409C-BE32-E72D297353CC}">
                <c16:uniqueId val="{0000000F-D336-47E6-A3A4-14E792976FD9}"/>
              </c:ext>
            </c:extLst>
          </c:dPt>
          <c:dPt>
            <c:idx val="8"/>
            <c:bubble3D val="0"/>
            <c:spPr>
              <a:solidFill>
                <a:schemeClr val="tx1"/>
              </a:solidFill>
              <a:ln w="6350">
                <a:solidFill>
                  <a:schemeClr val="bg1"/>
                </a:solidFill>
              </a:ln>
            </c:spPr>
            <c:extLst>
              <c:ext xmlns:c16="http://schemas.microsoft.com/office/drawing/2014/chart" uri="{C3380CC4-5D6E-409C-BE32-E72D297353CC}">
                <c16:uniqueId val="{00000011-D336-47E6-A3A4-14E792976FD9}"/>
              </c:ext>
            </c:extLst>
          </c:dPt>
          <c:dLbls>
            <c:dLbl>
              <c:idx val="0"/>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1-D336-47E6-A3A4-14E792976FD9}"/>
                </c:ext>
              </c:extLst>
            </c:dLbl>
            <c:dLbl>
              <c:idx val="1"/>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3-D336-47E6-A3A4-14E792976FD9}"/>
                </c:ext>
              </c:extLst>
            </c:dLbl>
            <c:dLbl>
              <c:idx val="2"/>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5-D336-47E6-A3A4-14E792976FD9}"/>
                </c:ext>
              </c:extLst>
            </c:dLbl>
            <c:dLbl>
              <c:idx val="3"/>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7-D336-47E6-A3A4-14E792976FD9}"/>
                </c:ext>
              </c:extLst>
            </c:dLbl>
            <c:dLbl>
              <c:idx val="4"/>
              <c:layout>
                <c:manualLayout>
                  <c:x val="0"/>
                  <c:y val="-4.4097707092844211E-2"/>
                </c:manualLayout>
              </c:layout>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36-47E6-A3A4-14E792976FD9}"/>
                </c:ext>
              </c:extLst>
            </c:dLbl>
            <c:spPr>
              <a:noFill/>
              <a:ln>
                <a:noFill/>
              </a:ln>
              <a:effectLst/>
            </c:sp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Arkusz1!$A$2:$A$8</c:f>
              <c:strCache>
                <c:ptCount val="7"/>
                <c:pt idx="0">
                  <c:v>północny</c:v>
                </c:pt>
                <c:pt idx="1">
                  <c:v>wschodni</c:v>
                </c:pt>
                <c:pt idx="2">
                  <c:v>północno - zachodni</c:v>
                </c:pt>
                <c:pt idx="3">
                  <c:v>południowo - zachodni</c:v>
                </c:pt>
                <c:pt idx="4">
                  <c:v>centralny</c:v>
                </c:pt>
                <c:pt idx="5">
                  <c:v>południowy</c:v>
                </c:pt>
                <c:pt idx="6">
                  <c:v>odmowa odpowiedzi (1%)</c:v>
                </c:pt>
              </c:strCache>
            </c:strRef>
          </c:cat>
          <c:val>
            <c:numRef>
              <c:f>Arkusz1!$B$2:$B$8</c:f>
              <c:numCache>
                <c:formatCode>General</c:formatCode>
                <c:ptCount val="7"/>
              </c:numCache>
            </c:numRef>
          </c:val>
          <c:extLst>
            <c:ext xmlns:c16="http://schemas.microsoft.com/office/drawing/2014/chart" uri="{C3380CC4-5D6E-409C-BE32-E72D297353CC}">
              <c16:uniqueId val="{00000012-D336-47E6-A3A4-14E792976FD9}"/>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legend>
      <c:legendPos val="r"/>
      <c:layout>
        <c:manualLayout>
          <c:xMode val="edge"/>
          <c:yMode val="edge"/>
          <c:x val="0"/>
          <c:y val="4.0863173125876444E-2"/>
          <c:w val="0.52330684561397611"/>
          <c:h val="0.74262899811538141"/>
        </c:manualLayout>
      </c:layout>
      <c:overlay val="0"/>
      <c:txPr>
        <a:bodyPr/>
        <a:lstStyle/>
        <a:p>
          <a:pPr>
            <a:defRPr lang="en-US" sz="1000" b="0" i="0" u="none" strike="noStrike" kern="1200" baseline="0">
              <a:solidFill>
                <a:schemeClr val="tx1"/>
              </a:solidFill>
              <a:latin typeface="+mn-lt"/>
              <a:ea typeface="+mn-ea"/>
              <a:cs typeface="+mn-cs"/>
            </a:defRPr>
          </a:pPr>
          <a:endParaRPr lang="pl-PL"/>
        </a:p>
      </c:txPr>
    </c:legend>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4393940968073E-2"/>
          <c:y val="3.5975052025635328E-3"/>
          <c:w val="0.5839698502903804"/>
          <c:h val="0.97384614127206048"/>
        </c:manualLayout>
      </c:layout>
      <c:barChart>
        <c:barDir val="bar"/>
        <c:grouping val="clustered"/>
        <c:varyColors val="0"/>
        <c:ser>
          <c:idx val="0"/>
          <c:order val="0"/>
          <c:tx>
            <c:strRef>
              <c:f>Arkusz1!$C$3</c:f>
              <c:strCache>
                <c:ptCount val="1"/>
              </c:strCache>
            </c:strRef>
          </c:tx>
          <c:spPr>
            <a:solidFill>
              <a:srgbClr val="FFDA65"/>
            </a:solidFill>
            <a:ln w="3175">
              <a:noFill/>
            </a:ln>
            <a:effectLst/>
          </c:spPr>
          <c:invertIfNegative val="0"/>
          <c:dPt>
            <c:idx val="0"/>
            <c:invertIfNegative val="0"/>
            <c:bubble3D val="0"/>
            <c:extLst>
              <c:ext xmlns:c16="http://schemas.microsoft.com/office/drawing/2014/chart" uri="{C3380CC4-5D6E-409C-BE32-E72D297353CC}">
                <c16:uniqueId val="{00000000-986D-40B2-A7B0-A6C9ACD9B01C}"/>
              </c:ext>
            </c:extLst>
          </c:dPt>
          <c:dPt>
            <c:idx val="1"/>
            <c:invertIfNegative val="0"/>
            <c:bubble3D val="0"/>
            <c:extLst>
              <c:ext xmlns:c16="http://schemas.microsoft.com/office/drawing/2014/chart" uri="{C3380CC4-5D6E-409C-BE32-E72D297353CC}">
                <c16:uniqueId val="{00000001-986D-40B2-A7B0-A6C9ACD9B01C}"/>
              </c:ext>
            </c:extLst>
          </c:dPt>
          <c:dPt>
            <c:idx val="2"/>
            <c:invertIfNegative val="0"/>
            <c:bubble3D val="0"/>
            <c:extLst>
              <c:ext xmlns:c16="http://schemas.microsoft.com/office/drawing/2014/chart" uri="{C3380CC4-5D6E-409C-BE32-E72D297353CC}">
                <c16:uniqueId val="{00000002-986D-40B2-A7B0-A6C9ACD9B01C}"/>
              </c:ext>
            </c:extLst>
          </c:dPt>
          <c:dPt>
            <c:idx val="4"/>
            <c:invertIfNegative val="0"/>
            <c:bubble3D val="0"/>
            <c:extLst>
              <c:ext xmlns:c16="http://schemas.microsoft.com/office/drawing/2014/chart" uri="{C3380CC4-5D6E-409C-BE32-E72D297353CC}">
                <c16:uniqueId val="{00000003-986D-40B2-A7B0-A6C9ACD9B01C}"/>
              </c:ext>
            </c:extLst>
          </c:dPt>
          <c:dPt>
            <c:idx val="5"/>
            <c:invertIfNegative val="0"/>
            <c:bubble3D val="0"/>
            <c:extLst>
              <c:ext xmlns:c16="http://schemas.microsoft.com/office/drawing/2014/chart" uri="{C3380CC4-5D6E-409C-BE32-E72D297353CC}">
                <c16:uniqueId val="{00000004-986D-40B2-A7B0-A6C9ACD9B01C}"/>
              </c:ext>
            </c:extLst>
          </c:dPt>
          <c:dPt>
            <c:idx val="6"/>
            <c:invertIfNegative val="0"/>
            <c:bubble3D val="0"/>
            <c:extLst>
              <c:ext xmlns:c16="http://schemas.microsoft.com/office/drawing/2014/chart" uri="{C3380CC4-5D6E-409C-BE32-E72D297353CC}">
                <c16:uniqueId val="{00000005-986D-40B2-A7B0-A6C9ACD9B01C}"/>
              </c:ext>
            </c:extLst>
          </c:dPt>
          <c:dPt>
            <c:idx val="8"/>
            <c:invertIfNegative val="0"/>
            <c:bubble3D val="0"/>
            <c:extLst>
              <c:ext xmlns:c16="http://schemas.microsoft.com/office/drawing/2014/chart" uri="{C3380CC4-5D6E-409C-BE32-E72D297353CC}">
                <c16:uniqueId val="{00000007-986D-40B2-A7B0-A6C9ACD9B01C}"/>
              </c:ext>
            </c:extLst>
          </c:dPt>
          <c:dPt>
            <c:idx val="9"/>
            <c:invertIfNegative val="0"/>
            <c:bubble3D val="0"/>
            <c:extLst>
              <c:ext xmlns:c16="http://schemas.microsoft.com/office/drawing/2014/chart" uri="{C3380CC4-5D6E-409C-BE32-E72D297353CC}">
                <c16:uniqueId val="{00000009-986D-40B2-A7B0-A6C9ACD9B01C}"/>
              </c:ext>
            </c:extLst>
          </c:dPt>
          <c:dPt>
            <c:idx val="10"/>
            <c:invertIfNegative val="0"/>
            <c:bubble3D val="0"/>
            <c:extLst>
              <c:ext xmlns:c16="http://schemas.microsoft.com/office/drawing/2014/chart" uri="{C3380CC4-5D6E-409C-BE32-E72D297353CC}">
                <c16:uniqueId val="{0000000A-986D-40B2-A7B0-A6C9ACD9B01C}"/>
              </c:ext>
            </c:extLst>
          </c:dPt>
          <c:dPt>
            <c:idx val="11"/>
            <c:invertIfNegative val="0"/>
            <c:bubble3D val="0"/>
            <c:extLst>
              <c:ext xmlns:c16="http://schemas.microsoft.com/office/drawing/2014/chart" uri="{C3380CC4-5D6E-409C-BE32-E72D297353CC}">
                <c16:uniqueId val="{0000000B-986D-40B2-A7B0-A6C9ACD9B01C}"/>
              </c:ext>
            </c:extLst>
          </c:dPt>
          <c:dLbls>
            <c:dLbl>
              <c:idx val="0"/>
              <c:spPr>
                <a:noFill/>
                <a:ln>
                  <a:noFill/>
                </a:ln>
                <a:effectLst/>
              </c:spPr>
              <c:txPr>
                <a:bodyPr wrap="square" lIns="38100" tIns="19050" rIns="38100" bIns="19050" anchor="ctr">
                  <a:noAutofit/>
                </a:bodyPr>
                <a:lstStyle/>
                <a:p>
                  <a:pPr>
                    <a:defRPr sz="1050">
                      <a:solidFill>
                        <a:schemeClr val="tx1"/>
                      </a:solidFill>
                    </a:defRPr>
                  </a:pPr>
                  <a:endParaRPr lang="pl-PL"/>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6D-40B2-A7B0-A6C9ACD9B01C}"/>
                </c:ext>
              </c:extLst>
            </c:dLbl>
            <c:dLbl>
              <c:idx val="4"/>
              <c:layout>
                <c:manualLayout>
                  <c:x val="-7.4688663629933871E-2"/>
                  <c:y val="4.7567330042669305E-3"/>
                </c:manualLayout>
              </c:layout>
              <c:spPr>
                <a:noFill/>
                <a:ln>
                  <a:noFill/>
                </a:ln>
                <a:effectLst/>
              </c:spPr>
              <c:txPr>
                <a:bodyPr wrap="square" lIns="38100" tIns="19050" rIns="38100" bIns="19050" anchor="ctr">
                  <a:noAutofit/>
                </a:bodyPr>
                <a:lstStyle/>
                <a:p>
                  <a:pPr>
                    <a:defRPr sz="1050">
                      <a:solidFill>
                        <a:schemeClr val="tx1"/>
                      </a:solidFill>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17525061522771992"/>
                      <c:h val="5.2595705158453729E-2"/>
                    </c:manualLayout>
                  </c15:layout>
                </c:ext>
                <c:ext xmlns:c16="http://schemas.microsoft.com/office/drawing/2014/chart" uri="{C3380CC4-5D6E-409C-BE32-E72D297353CC}">
                  <c16:uniqueId val="{00000003-986D-40B2-A7B0-A6C9ACD9B01C}"/>
                </c:ext>
              </c:extLst>
            </c:dLbl>
            <c:spPr>
              <a:noFill/>
              <a:ln>
                <a:noFill/>
              </a:ln>
              <a:effectLst/>
            </c:spPr>
            <c:txPr>
              <a:bodyPr wrap="square" lIns="38100" tIns="19050" rIns="38100" bIns="19050" anchor="ctr">
                <a:spAutoFit/>
              </a:bodyPr>
              <a:lstStyle/>
              <a:p>
                <a:pPr>
                  <a:defRPr sz="1050">
                    <a:solidFill>
                      <a:schemeClr val="tx1"/>
                    </a:solidFill>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Arkusz1!$B$4:$B$15</c:f>
              <c:strCache>
                <c:ptCount val="12"/>
                <c:pt idx="0">
                  <c:v>Nabywanie nowego produktu</c:v>
                </c:pt>
                <c:pt idx="1">
                  <c:v>Nabywanie produktów używanych</c:v>
                </c:pt>
                <c:pt idx="2">
                  <c:v>Rozważanie wpływu produktu na środowisko poprzez odpowiednią, wiarygodną i porównywalną informację taką jak etykieta</c:v>
                </c:pt>
                <c:pt idx="3">
                  <c:v>Naprawiam</c:v>
                </c:pt>
                <c:pt idx="4">
                  <c:v>Robię rozeznanie - sprawdzam ceny, opinię, jakość</c:v>
                </c:pt>
                <c:pt idx="5">
                  <c:v>Zakup produktu bez określenia jego stanu (nowy lub używany)</c:v>
                </c:pt>
                <c:pt idx="6">
                  <c:v>Nabywanie produktów regenerowanych lub zawierających używane części</c:v>
                </c:pt>
                <c:pt idx="7">
                  <c:v>Wypożyczenie tego produktu zamiast nabywania go (szczególnie, gdy ma być używany przez krótki czas)</c:v>
                </c:pt>
                <c:pt idx="8">
                  <c:v>Skorzystanie z zachęty ekonomicznej (np. ulgi podatkowej), aby nabyć  produkt bardziej zrównoważony</c:v>
                </c:pt>
                <c:pt idx="9">
                  <c:v>Nabywanie produktów z materiałów pochodzących z recyklingu</c:v>
                </c:pt>
                <c:pt idx="10">
                  <c:v>Inne działanie</c:v>
                </c:pt>
                <c:pt idx="11">
                  <c:v>Nie wiem, trudno powiedzieć</c:v>
                </c:pt>
              </c:strCache>
            </c:strRef>
          </c:cat>
          <c:val>
            <c:numRef>
              <c:f>Arkusz1!$C$4:$C$15</c:f>
              <c:numCache>
                <c:formatCode>###0</c:formatCode>
                <c:ptCount val="12"/>
                <c:pt idx="0">
                  <c:v>74.393877916988004</c:v>
                </c:pt>
                <c:pt idx="1">
                  <c:v>14.479567376182493</c:v>
                </c:pt>
                <c:pt idx="2">
                  <c:v>8.6495398274819699</c:v>
                </c:pt>
                <c:pt idx="3">
                  <c:v>8.5920538105832129</c:v>
                </c:pt>
                <c:pt idx="4">
                  <c:v>6.4934934232406469</c:v>
                </c:pt>
                <c:pt idx="5">
                  <c:v>4.9011311203917778</c:v>
                </c:pt>
                <c:pt idx="6">
                  <c:v>4.4777268029043267</c:v>
                </c:pt>
                <c:pt idx="7">
                  <c:v>2.4273797338898078</c:v>
                </c:pt>
                <c:pt idx="8">
                  <c:v>1.5921262852270135</c:v>
                </c:pt>
                <c:pt idx="9">
                  <c:v>0.84649163463150001</c:v>
                </c:pt>
                <c:pt idx="10">
                  <c:v>7.0712637785536128</c:v>
                </c:pt>
                <c:pt idx="11">
                  <c:v>3.6116861276042065</c:v>
                </c:pt>
              </c:numCache>
            </c:numRef>
          </c:val>
          <c:extLst>
            <c:ext xmlns:c16="http://schemas.microsoft.com/office/drawing/2014/chart" uri="{C3380CC4-5D6E-409C-BE32-E72D297353CC}">
              <c16:uniqueId val="{0000000C-986D-40B2-A7B0-A6C9ACD9B01C}"/>
            </c:ext>
          </c:extLst>
        </c:ser>
        <c:dLbls>
          <c:dLblPos val="outEnd"/>
          <c:showLegendKey val="0"/>
          <c:showVal val="1"/>
          <c:showCatName val="0"/>
          <c:showSerName val="0"/>
          <c:showPercent val="0"/>
          <c:showBubbleSize val="0"/>
        </c:dLbls>
        <c:gapWidth val="80"/>
        <c:axId val="249655296"/>
        <c:axId val="249657216"/>
      </c:barChart>
      <c:catAx>
        <c:axId val="249655296"/>
        <c:scaling>
          <c:orientation val="maxMin"/>
        </c:scaling>
        <c:delete val="1"/>
        <c:axPos val="l"/>
        <c:numFmt formatCode="0.00%" sourceLinked="0"/>
        <c:majorTickMark val="none"/>
        <c:minorTickMark val="none"/>
        <c:tickLblPos val="nextTo"/>
        <c:crossAx val="249657216"/>
        <c:crosses val="autoZero"/>
        <c:auto val="1"/>
        <c:lblAlgn val="ctr"/>
        <c:lblOffset val="100"/>
        <c:noMultiLvlLbl val="0"/>
      </c:catAx>
      <c:valAx>
        <c:axId val="249657216"/>
        <c:scaling>
          <c:orientation val="minMax"/>
        </c:scaling>
        <c:delete val="1"/>
        <c:axPos val="b"/>
        <c:numFmt formatCode="####%" sourceLinked="0"/>
        <c:majorTickMark val="out"/>
        <c:minorTickMark val="none"/>
        <c:tickLblPos val="nextTo"/>
        <c:crossAx val="249655296"/>
        <c:crosses val="max"/>
        <c:crossBetween val="between"/>
      </c:valAx>
    </c:plotArea>
    <c:plotVisOnly val="1"/>
    <c:dispBlanksAs val="gap"/>
    <c:showDLblsOverMax val="0"/>
  </c:chart>
  <c:txPr>
    <a:bodyPr/>
    <a:lstStyle/>
    <a:p>
      <a:pPr>
        <a:defRPr sz="1800"/>
      </a:pPr>
      <a:endParaRPr lang="pl-P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983028796893543E-2"/>
          <c:y val="0.17636115932418245"/>
          <c:w val="0.94517441554847614"/>
          <c:h val="0.7980836572913389"/>
        </c:manualLayout>
      </c:layout>
      <c:barChart>
        <c:barDir val="col"/>
        <c:grouping val="clustered"/>
        <c:varyColors val="0"/>
        <c:ser>
          <c:idx val="0"/>
          <c:order val="0"/>
          <c:tx>
            <c:strRef>
              <c:f>Arkusz1!$B$3</c:f>
              <c:strCache>
                <c:ptCount val="1"/>
                <c:pt idx="0">
                  <c:v>ogółem</c:v>
                </c:pt>
              </c:strCache>
            </c:strRef>
          </c:tx>
          <c:spPr>
            <a:solidFill>
              <a:srgbClr val="FFCA21"/>
            </a:solidFill>
            <a:ln w="3175">
              <a:noFill/>
            </a:ln>
            <a:effectLst/>
          </c:spPr>
          <c:invertIfNegative val="0"/>
          <c:dPt>
            <c:idx val="0"/>
            <c:invertIfNegative val="0"/>
            <c:bubble3D val="0"/>
            <c:spPr>
              <a:solidFill>
                <a:srgbClr val="FFCA21"/>
              </a:solidFill>
              <a:ln w="3175" cap="rnd">
                <a:noFill/>
                <a:round/>
              </a:ln>
              <a:effectLst/>
            </c:spPr>
            <c:extLst>
              <c:ext xmlns:c16="http://schemas.microsoft.com/office/drawing/2014/chart" uri="{C3380CC4-5D6E-409C-BE32-E72D297353CC}">
                <c16:uniqueId val="{00000001-DB30-4FDA-B40F-564B1BE060FB}"/>
              </c:ext>
            </c:extLst>
          </c:dPt>
          <c:dPt>
            <c:idx val="1"/>
            <c:invertIfNegative val="0"/>
            <c:bubble3D val="0"/>
            <c:spPr>
              <a:solidFill>
                <a:srgbClr val="FFCA21"/>
              </a:solidFill>
              <a:ln w="3175" cap="rnd">
                <a:noFill/>
                <a:round/>
              </a:ln>
              <a:effectLst/>
            </c:spPr>
            <c:extLst>
              <c:ext xmlns:c16="http://schemas.microsoft.com/office/drawing/2014/chart" uri="{C3380CC4-5D6E-409C-BE32-E72D297353CC}">
                <c16:uniqueId val="{00000003-DB30-4FDA-B40F-564B1BE060FB}"/>
              </c:ext>
            </c:extLst>
          </c:dPt>
          <c:dPt>
            <c:idx val="2"/>
            <c:invertIfNegative val="0"/>
            <c:bubble3D val="0"/>
            <c:spPr>
              <a:solidFill>
                <a:srgbClr val="FFCA21"/>
              </a:solidFill>
              <a:ln w="3175" cap="rnd">
                <a:noFill/>
                <a:round/>
              </a:ln>
              <a:effectLst/>
            </c:spPr>
            <c:extLst>
              <c:ext xmlns:c16="http://schemas.microsoft.com/office/drawing/2014/chart" uri="{C3380CC4-5D6E-409C-BE32-E72D297353CC}">
                <c16:uniqueId val="{00000005-DB30-4FDA-B40F-564B1BE060FB}"/>
              </c:ext>
            </c:extLst>
          </c:dPt>
          <c:dPt>
            <c:idx val="3"/>
            <c:invertIfNegative val="0"/>
            <c:bubble3D val="0"/>
            <c:spPr>
              <a:solidFill>
                <a:srgbClr val="FFCA21"/>
              </a:solidFill>
              <a:ln w="3175" cap="rnd">
                <a:noFill/>
                <a:round/>
              </a:ln>
              <a:effectLst/>
            </c:spPr>
            <c:extLst>
              <c:ext xmlns:c16="http://schemas.microsoft.com/office/drawing/2014/chart" uri="{C3380CC4-5D6E-409C-BE32-E72D297353CC}">
                <c16:uniqueId val="{00000007-DB30-4FDA-B40F-564B1BE060FB}"/>
              </c:ext>
            </c:extLst>
          </c:dPt>
          <c:dPt>
            <c:idx val="4"/>
            <c:invertIfNegative val="0"/>
            <c:bubble3D val="0"/>
            <c:spPr>
              <a:solidFill>
                <a:srgbClr val="FFCA21"/>
              </a:solidFill>
              <a:ln w="3175" cap="rnd">
                <a:noFill/>
                <a:round/>
              </a:ln>
              <a:effectLst/>
            </c:spPr>
            <c:extLst>
              <c:ext xmlns:c16="http://schemas.microsoft.com/office/drawing/2014/chart" uri="{C3380CC4-5D6E-409C-BE32-E72D297353CC}">
                <c16:uniqueId val="{00000009-DB30-4FDA-B40F-564B1BE060FB}"/>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Nabywanie nowego produktu</c:v>
                </c:pt>
                <c:pt idx="1">
                  <c:v>Nabywanie produktów używanych</c:v>
                </c:pt>
                <c:pt idx="2">
                  <c:v>Rozważanie wpływu produktu na środowisko poprzez odpowiednią, wiarygodną i porównywalną informację taką jak etykieta</c:v>
                </c:pt>
                <c:pt idx="3">
                  <c:v>Naprawiam</c:v>
                </c:pt>
                <c:pt idx="4">
                  <c:v>Robię rozeznanie - sprawdzam ceny, opinię, jakość</c:v>
                </c:pt>
              </c:strCache>
            </c:strRef>
          </c:cat>
          <c:val>
            <c:numRef>
              <c:f>Arkusz1!$B$4:$B$8</c:f>
              <c:numCache>
                <c:formatCode>###0</c:formatCode>
                <c:ptCount val="5"/>
                <c:pt idx="0">
                  <c:v>74.393877916988018</c:v>
                </c:pt>
                <c:pt idx="1">
                  <c:v>14.479567376182493</c:v>
                </c:pt>
                <c:pt idx="2">
                  <c:v>8.6495398274819699</c:v>
                </c:pt>
                <c:pt idx="3">
                  <c:v>8.5920538105832129</c:v>
                </c:pt>
                <c:pt idx="4">
                  <c:v>6.4934934232406469</c:v>
                </c:pt>
              </c:numCache>
            </c:numRef>
          </c:val>
          <c:extLst>
            <c:ext xmlns:c16="http://schemas.microsoft.com/office/drawing/2014/chart" uri="{C3380CC4-5D6E-409C-BE32-E72D297353CC}">
              <c16:uniqueId val="{0000000A-DB30-4FDA-B40F-564B1BE060FB}"/>
            </c:ext>
          </c:extLst>
        </c:ser>
        <c:ser>
          <c:idx val="1"/>
          <c:order val="1"/>
          <c:tx>
            <c:strRef>
              <c:f>Arkusz1!$C$3</c:f>
              <c:strCache>
                <c:ptCount val="1"/>
                <c:pt idx="0">
                  <c:v>18 – 24</c:v>
                </c:pt>
              </c:strCache>
            </c:strRef>
          </c:tx>
          <c:spPr>
            <a:solidFill>
              <a:srgbClr val="54618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Nabywanie nowego produktu</c:v>
                </c:pt>
                <c:pt idx="1">
                  <c:v>Nabywanie produktów używanych</c:v>
                </c:pt>
                <c:pt idx="2">
                  <c:v>Rozważanie wpływu produktu na środowisko poprzez odpowiednią, wiarygodną i porównywalną informację taką jak etykieta</c:v>
                </c:pt>
                <c:pt idx="3">
                  <c:v>Naprawiam</c:v>
                </c:pt>
                <c:pt idx="4">
                  <c:v>Robię rozeznanie - sprawdzam ceny, opinię, jakość</c:v>
                </c:pt>
              </c:strCache>
            </c:strRef>
          </c:cat>
          <c:val>
            <c:numRef>
              <c:f>Arkusz1!$C$4:$C$8</c:f>
              <c:numCache>
                <c:formatCode>###0</c:formatCode>
                <c:ptCount val="5"/>
                <c:pt idx="0">
                  <c:v>68.789157641408167</c:v>
                </c:pt>
                <c:pt idx="1">
                  <c:v>28.242505985643778</c:v>
                </c:pt>
                <c:pt idx="2">
                  <c:v>6.8467585450847173</c:v>
                </c:pt>
                <c:pt idx="3">
                  <c:v>7.8761899720884054</c:v>
                </c:pt>
                <c:pt idx="4">
                  <c:v>6.2939008394257883</c:v>
                </c:pt>
              </c:numCache>
            </c:numRef>
          </c:val>
          <c:extLst>
            <c:ext xmlns:c16="http://schemas.microsoft.com/office/drawing/2014/chart" uri="{C3380CC4-5D6E-409C-BE32-E72D297353CC}">
              <c16:uniqueId val="{0000000B-DB30-4FDA-B40F-564B1BE060FB}"/>
            </c:ext>
          </c:extLst>
        </c:ser>
        <c:ser>
          <c:idx val="2"/>
          <c:order val="2"/>
          <c:tx>
            <c:strRef>
              <c:f>Arkusz1!$D$3</c:f>
              <c:strCache>
                <c:ptCount val="1"/>
                <c:pt idx="0">
                  <c:v>25 - 34</c:v>
                </c:pt>
              </c:strCache>
            </c:strRef>
          </c:tx>
          <c:spPr>
            <a:solidFill>
              <a:srgbClr val="AFB7C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Nabywanie nowego produktu</c:v>
                </c:pt>
                <c:pt idx="1">
                  <c:v>Nabywanie produktów używanych</c:v>
                </c:pt>
                <c:pt idx="2">
                  <c:v>Rozważanie wpływu produktu na środowisko poprzez odpowiednią, wiarygodną i porównywalną informację taką jak etykieta</c:v>
                </c:pt>
                <c:pt idx="3">
                  <c:v>Naprawiam</c:v>
                </c:pt>
                <c:pt idx="4">
                  <c:v>Robię rozeznanie - sprawdzam ceny, opinię, jakość</c:v>
                </c:pt>
              </c:strCache>
            </c:strRef>
          </c:cat>
          <c:val>
            <c:numRef>
              <c:f>Arkusz1!$D$4:$D$8</c:f>
              <c:numCache>
                <c:formatCode>###0</c:formatCode>
                <c:ptCount val="5"/>
                <c:pt idx="0">
                  <c:v>73.843717413642779</c:v>
                </c:pt>
                <c:pt idx="1">
                  <c:v>20.954064588183581</c:v>
                </c:pt>
                <c:pt idx="2">
                  <c:v>3.7616416982310912</c:v>
                </c:pt>
                <c:pt idx="3">
                  <c:v>10.279050784513245</c:v>
                </c:pt>
                <c:pt idx="4">
                  <c:v>7.1247205355906491</c:v>
                </c:pt>
              </c:numCache>
            </c:numRef>
          </c:val>
          <c:extLst>
            <c:ext xmlns:c16="http://schemas.microsoft.com/office/drawing/2014/chart" uri="{C3380CC4-5D6E-409C-BE32-E72D297353CC}">
              <c16:uniqueId val="{0000000C-DB30-4FDA-B40F-564B1BE060FB}"/>
            </c:ext>
          </c:extLst>
        </c:ser>
        <c:ser>
          <c:idx val="3"/>
          <c:order val="3"/>
          <c:tx>
            <c:strRef>
              <c:f>Arkusz1!$E$3</c:f>
              <c:strCache>
                <c:ptCount val="1"/>
                <c:pt idx="0">
                  <c:v>35 – 44</c:v>
                </c:pt>
              </c:strCache>
            </c:strRef>
          </c:tx>
          <c:spPr>
            <a:solidFill>
              <a:srgbClr val="9B888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Nabywanie nowego produktu</c:v>
                </c:pt>
                <c:pt idx="1">
                  <c:v>Nabywanie produktów używanych</c:v>
                </c:pt>
                <c:pt idx="2">
                  <c:v>Rozważanie wpływu produktu na środowisko poprzez odpowiednią, wiarygodną i porównywalną informację taką jak etykieta</c:v>
                </c:pt>
                <c:pt idx="3">
                  <c:v>Naprawiam</c:v>
                </c:pt>
                <c:pt idx="4">
                  <c:v>Robię rozeznanie - sprawdzam ceny, opinię, jakość</c:v>
                </c:pt>
              </c:strCache>
            </c:strRef>
          </c:cat>
          <c:val>
            <c:numRef>
              <c:f>Arkusz1!$E$4:$E$8</c:f>
              <c:numCache>
                <c:formatCode>###0</c:formatCode>
                <c:ptCount val="5"/>
                <c:pt idx="0">
                  <c:v>76.429997502711217</c:v>
                </c:pt>
                <c:pt idx="1">
                  <c:v>12.097032768935257</c:v>
                </c:pt>
                <c:pt idx="2">
                  <c:v>7.9175526455592591</c:v>
                </c:pt>
                <c:pt idx="3">
                  <c:v>10.574751351694129</c:v>
                </c:pt>
                <c:pt idx="4">
                  <c:v>8.7277436121983314</c:v>
                </c:pt>
              </c:numCache>
            </c:numRef>
          </c:val>
          <c:extLst>
            <c:ext xmlns:c16="http://schemas.microsoft.com/office/drawing/2014/chart" uri="{C3380CC4-5D6E-409C-BE32-E72D297353CC}">
              <c16:uniqueId val="{0000000D-DB30-4FDA-B40F-564B1BE060FB}"/>
            </c:ext>
          </c:extLst>
        </c:ser>
        <c:ser>
          <c:idx val="4"/>
          <c:order val="4"/>
          <c:tx>
            <c:strRef>
              <c:f>Arkusz1!$F$3</c:f>
              <c:strCache>
                <c:ptCount val="1"/>
                <c:pt idx="0">
                  <c:v>45 – 59</c:v>
                </c:pt>
              </c:strCache>
            </c:strRef>
          </c:tx>
          <c:spPr>
            <a:solidFill>
              <a:srgbClr val="D0C8C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Nabywanie nowego produktu</c:v>
                </c:pt>
                <c:pt idx="1">
                  <c:v>Nabywanie produktów używanych</c:v>
                </c:pt>
                <c:pt idx="2">
                  <c:v>Rozważanie wpływu produktu na środowisko poprzez odpowiednią, wiarygodną i porównywalną informację taką jak etykieta</c:v>
                </c:pt>
                <c:pt idx="3">
                  <c:v>Naprawiam</c:v>
                </c:pt>
                <c:pt idx="4">
                  <c:v>Robię rozeznanie - sprawdzam ceny, opinię, jakość</c:v>
                </c:pt>
              </c:strCache>
            </c:strRef>
          </c:cat>
          <c:val>
            <c:numRef>
              <c:f>Arkusz1!$F$4:$F$8</c:f>
              <c:numCache>
                <c:formatCode>###0</c:formatCode>
                <c:ptCount val="5"/>
                <c:pt idx="0">
                  <c:v>73.307921478938397</c:v>
                </c:pt>
                <c:pt idx="1">
                  <c:v>7.8825544118840849</c:v>
                </c:pt>
                <c:pt idx="2">
                  <c:v>12.265125718049616</c:v>
                </c:pt>
                <c:pt idx="3">
                  <c:v>11.069718434168484</c:v>
                </c:pt>
                <c:pt idx="4">
                  <c:v>8.8688143922106253</c:v>
                </c:pt>
              </c:numCache>
            </c:numRef>
          </c:val>
          <c:extLst>
            <c:ext xmlns:c16="http://schemas.microsoft.com/office/drawing/2014/chart" uri="{C3380CC4-5D6E-409C-BE32-E72D297353CC}">
              <c16:uniqueId val="{0000000E-DB30-4FDA-B40F-564B1BE060FB}"/>
            </c:ext>
          </c:extLst>
        </c:ser>
        <c:ser>
          <c:idx val="5"/>
          <c:order val="5"/>
          <c:tx>
            <c:strRef>
              <c:f>Arkusz1!$G$3</c:f>
              <c:strCache>
                <c:ptCount val="1"/>
                <c:pt idx="0">
                  <c:v>60 i więcej</c:v>
                </c:pt>
              </c:strCache>
            </c:strRef>
          </c:tx>
          <c:spPr>
            <a:solidFill>
              <a:srgbClr val="318F8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Nabywanie nowego produktu</c:v>
                </c:pt>
                <c:pt idx="1">
                  <c:v>Nabywanie produktów używanych</c:v>
                </c:pt>
                <c:pt idx="2">
                  <c:v>Rozważanie wpływu produktu na środowisko poprzez odpowiednią, wiarygodną i porównywalną informację taką jak etykieta</c:v>
                </c:pt>
                <c:pt idx="3">
                  <c:v>Naprawiam</c:v>
                </c:pt>
                <c:pt idx="4">
                  <c:v>Robię rozeznanie - sprawdzam ceny, opinię, jakość</c:v>
                </c:pt>
              </c:strCache>
            </c:strRef>
          </c:cat>
          <c:val>
            <c:numRef>
              <c:f>Arkusz1!$G$4:$G$8</c:f>
              <c:numCache>
                <c:formatCode>###0</c:formatCode>
                <c:ptCount val="5"/>
                <c:pt idx="0">
                  <c:v>75.683640942882477</c:v>
                </c:pt>
                <c:pt idx="1">
                  <c:v>13.8233874494187</c:v>
                </c:pt>
                <c:pt idx="2">
                  <c:v>9.408238805502247</c:v>
                </c:pt>
                <c:pt idx="3">
                  <c:v>4.5209885482307897</c:v>
                </c:pt>
                <c:pt idx="4">
                  <c:v>3.0710800992775158</c:v>
                </c:pt>
              </c:numCache>
            </c:numRef>
          </c:val>
          <c:extLst>
            <c:ext xmlns:c16="http://schemas.microsoft.com/office/drawing/2014/chart" uri="{C3380CC4-5D6E-409C-BE32-E72D297353CC}">
              <c16:uniqueId val="{0000000F-DB30-4FDA-B40F-564B1BE060FB}"/>
            </c:ext>
          </c:extLst>
        </c:ser>
        <c:dLbls>
          <c:showLegendKey val="0"/>
          <c:showVal val="1"/>
          <c:showCatName val="0"/>
          <c:showSerName val="0"/>
          <c:showPercent val="0"/>
          <c:showBubbleSize val="0"/>
        </c:dLbls>
        <c:gapWidth val="196"/>
        <c:overlap val="-10"/>
        <c:axId val="250721792"/>
        <c:axId val="250723328"/>
      </c:barChart>
      <c:catAx>
        <c:axId val="250721792"/>
        <c:scaling>
          <c:orientation val="minMax"/>
        </c:scaling>
        <c:delete val="1"/>
        <c:axPos val="b"/>
        <c:numFmt formatCode="General" sourceLinked="1"/>
        <c:majorTickMark val="out"/>
        <c:minorTickMark val="none"/>
        <c:tickLblPos val="nextTo"/>
        <c:crossAx val="250723328"/>
        <c:crosses val="autoZero"/>
        <c:auto val="1"/>
        <c:lblAlgn val="ctr"/>
        <c:lblOffset val="100"/>
        <c:noMultiLvlLbl val="0"/>
      </c:catAx>
      <c:valAx>
        <c:axId val="250723328"/>
        <c:scaling>
          <c:orientation val="minMax"/>
          <c:min val="0"/>
        </c:scaling>
        <c:delete val="1"/>
        <c:axPos val="l"/>
        <c:numFmt formatCode="###0" sourceLinked="1"/>
        <c:majorTickMark val="out"/>
        <c:minorTickMark val="none"/>
        <c:tickLblPos val="nextTo"/>
        <c:crossAx val="25072179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4393940968073E-2"/>
          <c:y val="3.5975052025635328E-3"/>
          <c:w val="0.5839698502903804"/>
          <c:h val="0.97384614127206048"/>
        </c:manualLayout>
      </c:layout>
      <c:barChart>
        <c:barDir val="bar"/>
        <c:grouping val="clustered"/>
        <c:varyColors val="0"/>
        <c:ser>
          <c:idx val="0"/>
          <c:order val="0"/>
          <c:tx>
            <c:strRef>
              <c:f>Arkusz1!$C$3</c:f>
              <c:strCache>
                <c:ptCount val="1"/>
              </c:strCache>
            </c:strRef>
          </c:tx>
          <c:spPr>
            <a:solidFill>
              <a:srgbClr val="FFDA65"/>
            </a:solidFill>
            <a:ln w="3175">
              <a:noFill/>
            </a:ln>
            <a:effectLst/>
          </c:spPr>
          <c:invertIfNegative val="0"/>
          <c:dPt>
            <c:idx val="0"/>
            <c:invertIfNegative val="0"/>
            <c:bubble3D val="0"/>
            <c:extLst>
              <c:ext xmlns:c16="http://schemas.microsoft.com/office/drawing/2014/chart" uri="{C3380CC4-5D6E-409C-BE32-E72D297353CC}">
                <c16:uniqueId val="{00000000-8AD7-4D36-BFA4-CD6C66F26882}"/>
              </c:ext>
            </c:extLst>
          </c:dPt>
          <c:dPt>
            <c:idx val="1"/>
            <c:invertIfNegative val="0"/>
            <c:bubble3D val="0"/>
            <c:extLst>
              <c:ext xmlns:c16="http://schemas.microsoft.com/office/drawing/2014/chart" uri="{C3380CC4-5D6E-409C-BE32-E72D297353CC}">
                <c16:uniqueId val="{00000001-8AD7-4D36-BFA4-CD6C66F26882}"/>
              </c:ext>
            </c:extLst>
          </c:dPt>
          <c:dPt>
            <c:idx val="2"/>
            <c:invertIfNegative val="0"/>
            <c:bubble3D val="0"/>
            <c:extLst>
              <c:ext xmlns:c16="http://schemas.microsoft.com/office/drawing/2014/chart" uri="{C3380CC4-5D6E-409C-BE32-E72D297353CC}">
                <c16:uniqueId val="{00000002-8AD7-4D36-BFA4-CD6C66F26882}"/>
              </c:ext>
            </c:extLst>
          </c:dPt>
          <c:dPt>
            <c:idx val="4"/>
            <c:invertIfNegative val="0"/>
            <c:bubble3D val="0"/>
            <c:extLst>
              <c:ext xmlns:c16="http://schemas.microsoft.com/office/drawing/2014/chart" uri="{C3380CC4-5D6E-409C-BE32-E72D297353CC}">
                <c16:uniqueId val="{00000003-8AD7-4D36-BFA4-CD6C66F26882}"/>
              </c:ext>
            </c:extLst>
          </c:dPt>
          <c:dPt>
            <c:idx val="5"/>
            <c:invertIfNegative val="0"/>
            <c:bubble3D val="0"/>
            <c:extLst>
              <c:ext xmlns:c16="http://schemas.microsoft.com/office/drawing/2014/chart" uri="{C3380CC4-5D6E-409C-BE32-E72D297353CC}">
                <c16:uniqueId val="{00000004-8AD7-4D36-BFA4-CD6C66F26882}"/>
              </c:ext>
            </c:extLst>
          </c:dPt>
          <c:dPt>
            <c:idx val="6"/>
            <c:invertIfNegative val="0"/>
            <c:bubble3D val="0"/>
            <c:extLst>
              <c:ext xmlns:c16="http://schemas.microsoft.com/office/drawing/2014/chart" uri="{C3380CC4-5D6E-409C-BE32-E72D297353CC}">
                <c16:uniqueId val="{00000005-8AD7-4D36-BFA4-CD6C66F26882}"/>
              </c:ext>
            </c:extLst>
          </c:dPt>
          <c:dPt>
            <c:idx val="8"/>
            <c:invertIfNegative val="0"/>
            <c:bubble3D val="0"/>
            <c:extLst>
              <c:ext xmlns:c16="http://schemas.microsoft.com/office/drawing/2014/chart" uri="{C3380CC4-5D6E-409C-BE32-E72D297353CC}">
                <c16:uniqueId val="{00000007-8AD7-4D36-BFA4-CD6C66F26882}"/>
              </c:ext>
            </c:extLst>
          </c:dPt>
          <c:dPt>
            <c:idx val="9"/>
            <c:invertIfNegative val="0"/>
            <c:bubble3D val="0"/>
            <c:extLst>
              <c:ext xmlns:c16="http://schemas.microsoft.com/office/drawing/2014/chart" uri="{C3380CC4-5D6E-409C-BE32-E72D297353CC}">
                <c16:uniqueId val="{00000009-8AD7-4D36-BFA4-CD6C66F26882}"/>
              </c:ext>
            </c:extLst>
          </c:dPt>
          <c:dPt>
            <c:idx val="10"/>
            <c:invertIfNegative val="0"/>
            <c:bubble3D val="0"/>
            <c:extLst>
              <c:ext xmlns:c16="http://schemas.microsoft.com/office/drawing/2014/chart" uri="{C3380CC4-5D6E-409C-BE32-E72D297353CC}">
                <c16:uniqueId val="{0000000A-8AD7-4D36-BFA4-CD6C66F26882}"/>
              </c:ext>
            </c:extLst>
          </c:dPt>
          <c:dPt>
            <c:idx val="11"/>
            <c:invertIfNegative val="0"/>
            <c:bubble3D val="0"/>
            <c:extLst>
              <c:ext xmlns:c16="http://schemas.microsoft.com/office/drawing/2014/chart" uri="{C3380CC4-5D6E-409C-BE32-E72D297353CC}">
                <c16:uniqueId val="{0000000B-8AD7-4D36-BFA4-CD6C66F26882}"/>
              </c:ext>
            </c:extLst>
          </c:dPt>
          <c:dLbls>
            <c:dLbl>
              <c:idx val="0"/>
              <c:spPr>
                <a:noFill/>
                <a:ln>
                  <a:noFill/>
                </a:ln>
                <a:effectLst/>
              </c:spPr>
              <c:txPr>
                <a:bodyPr wrap="square" lIns="38100" tIns="19050" rIns="38100" bIns="19050" anchor="ctr">
                  <a:noAutofit/>
                </a:bodyPr>
                <a:lstStyle/>
                <a:p>
                  <a:pPr>
                    <a:defRPr sz="1050">
                      <a:solidFill>
                        <a:schemeClr val="tx1"/>
                      </a:solidFill>
                    </a:defRPr>
                  </a:pPr>
                  <a:endParaRPr lang="pl-PL"/>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AD7-4D36-BFA4-CD6C66F26882}"/>
                </c:ext>
              </c:extLst>
            </c:dLbl>
            <c:dLbl>
              <c:idx val="4"/>
              <c:layout>
                <c:manualLayout>
                  <c:x val="-3.9582922090740033E-2"/>
                  <c:y val="2.7413272629382421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1737764017744898"/>
                      <c:h val="0.22699105927006721"/>
                    </c:manualLayout>
                  </c15:layout>
                </c:ext>
                <c:ext xmlns:c16="http://schemas.microsoft.com/office/drawing/2014/chart" uri="{C3380CC4-5D6E-409C-BE32-E72D297353CC}">
                  <c16:uniqueId val="{00000003-8AD7-4D36-BFA4-CD6C66F26882}"/>
                </c:ext>
              </c:extLst>
            </c:dLbl>
            <c:spPr>
              <a:noFill/>
              <a:ln>
                <a:noFill/>
              </a:ln>
              <a:effectLst/>
            </c:spPr>
            <c:txPr>
              <a:bodyPr wrap="square" lIns="38100" tIns="19050" rIns="38100" bIns="19050" anchor="ctr">
                <a:spAutoFit/>
              </a:bodyPr>
              <a:lstStyle/>
              <a:p>
                <a:pPr>
                  <a:defRPr sz="1050">
                    <a:solidFill>
                      <a:schemeClr val="tx1"/>
                    </a:solidFill>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Arkusz1!$B$4:$B$20</c:f>
              <c:strCache>
                <c:ptCount val="17"/>
                <c:pt idx="0">
                  <c:v>Nowe produkty mają lepszą jakość</c:v>
                </c:pt>
                <c:pt idx="1">
                  <c:v>Brak gwarancji</c:v>
                </c:pt>
                <c:pt idx="2">
                  <c:v>Obawa przed awarią/ukrytą wadą, konieczność i nieopłacalność napraw</c:v>
                </c:pt>
                <c:pt idx="3">
                  <c:v>Nowe urządzenia są bardziej energooszczędne</c:v>
                </c:pt>
                <c:pt idx="4">
                  <c:v>Zawsze kupowałem(am) nowe produkty, jestem przyzwyczajony(a)</c:v>
                </c:pt>
                <c:pt idx="5">
                  <c:v>Obawiam się korzystania z produktów używanych ze względów sanitarnych</c:v>
                </c:pt>
                <c:pt idx="6">
                  <c:v>Niższa, niepewna jakość produktów używanych</c:v>
                </c:pt>
                <c:pt idx="7">
                  <c:v>Nowy produkt starczy na lata, a używany posłuży krócej</c:v>
                </c:pt>
                <c:pt idx="8">
                  <c:v>Brak dostępności produktu jakiego potrzebuję</c:v>
                </c:pt>
                <c:pt idx="9">
                  <c:v>Zakup produktów używanych jest nieopłacalny</c:v>
                </c:pt>
                <c:pt idx="10">
                  <c:v>Technologia poszła do przodu, nowe są lepsze, ładniejsze, mają więcej funkcji</c:v>
                </c:pt>
                <c:pt idx="11">
                  <c:v>Nie rezygnuję z używanych produktów</c:v>
                </c:pt>
                <c:pt idx="12">
                  <c:v>Nie mam czasu na wyszukiwanie produktów używanych</c:v>
                </c:pt>
                <c:pt idx="13">
                  <c:v>Boję się oszustwa, nie wiem skąd pochodzi produkt</c:v>
                </c:pt>
                <c:pt idx="14">
                  <c:v>Mam wystarczający dochód, co pozwala mi na kupowanie nowych produktów</c:v>
                </c:pt>
                <c:pt idx="15">
                  <c:v>Inna przyczyna</c:v>
                </c:pt>
                <c:pt idx="16">
                  <c:v>Nie wiem, trudno powiedzieć</c:v>
                </c:pt>
              </c:strCache>
            </c:strRef>
          </c:cat>
          <c:val>
            <c:numRef>
              <c:f>Arkusz1!$C$4:$C$20</c:f>
              <c:numCache>
                <c:formatCode>###0</c:formatCode>
                <c:ptCount val="17"/>
                <c:pt idx="0">
                  <c:v>41.893251440559787</c:v>
                </c:pt>
                <c:pt idx="1">
                  <c:v>18.374100179574466</c:v>
                </c:pt>
                <c:pt idx="2">
                  <c:v>14.644027709723042</c:v>
                </c:pt>
                <c:pt idx="3">
                  <c:v>8.4676041981083934</c:v>
                </c:pt>
                <c:pt idx="4">
                  <c:v>6.7533717201985715</c:v>
                </c:pt>
                <c:pt idx="5">
                  <c:v>5.974521461332345</c:v>
                </c:pt>
                <c:pt idx="6">
                  <c:v>4.3907689974596602</c:v>
                </c:pt>
                <c:pt idx="7">
                  <c:v>4.127708507716676</c:v>
                </c:pt>
                <c:pt idx="8">
                  <c:v>3.1368557814990288</c:v>
                </c:pt>
                <c:pt idx="9">
                  <c:v>2.8501767810725407</c:v>
                </c:pt>
                <c:pt idx="10">
                  <c:v>2.4749752017428492</c:v>
                </c:pt>
                <c:pt idx="11">
                  <c:v>2.4571779220580554</c:v>
                </c:pt>
                <c:pt idx="12">
                  <c:v>1.4349169986651371</c:v>
                </c:pt>
                <c:pt idx="13">
                  <c:v>1.1642050641005337</c:v>
                </c:pt>
                <c:pt idx="14">
                  <c:v>0.96364844694574314</c:v>
                </c:pt>
                <c:pt idx="15">
                  <c:v>8.069883368494434</c:v>
                </c:pt>
                <c:pt idx="16">
                  <c:v>3.3120673029278609</c:v>
                </c:pt>
              </c:numCache>
            </c:numRef>
          </c:val>
          <c:extLst>
            <c:ext xmlns:c16="http://schemas.microsoft.com/office/drawing/2014/chart" uri="{C3380CC4-5D6E-409C-BE32-E72D297353CC}">
              <c16:uniqueId val="{0000000C-8AD7-4D36-BFA4-CD6C66F26882}"/>
            </c:ext>
          </c:extLst>
        </c:ser>
        <c:dLbls>
          <c:dLblPos val="outEnd"/>
          <c:showLegendKey val="0"/>
          <c:showVal val="1"/>
          <c:showCatName val="0"/>
          <c:showSerName val="0"/>
          <c:showPercent val="0"/>
          <c:showBubbleSize val="0"/>
        </c:dLbls>
        <c:gapWidth val="80"/>
        <c:axId val="250863616"/>
        <c:axId val="250865152"/>
      </c:barChart>
      <c:catAx>
        <c:axId val="250863616"/>
        <c:scaling>
          <c:orientation val="maxMin"/>
        </c:scaling>
        <c:delete val="1"/>
        <c:axPos val="l"/>
        <c:numFmt formatCode="0.00%" sourceLinked="0"/>
        <c:majorTickMark val="none"/>
        <c:minorTickMark val="none"/>
        <c:tickLblPos val="nextTo"/>
        <c:crossAx val="250865152"/>
        <c:crosses val="autoZero"/>
        <c:auto val="1"/>
        <c:lblAlgn val="ctr"/>
        <c:lblOffset val="100"/>
        <c:noMultiLvlLbl val="0"/>
      </c:catAx>
      <c:valAx>
        <c:axId val="250865152"/>
        <c:scaling>
          <c:orientation val="minMax"/>
        </c:scaling>
        <c:delete val="1"/>
        <c:axPos val="b"/>
        <c:numFmt formatCode="####%" sourceLinked="0"/>
        <c:majorTickMark val="out"/>
        <c:minorTickMark val="none"/>
        <c:tickLblPos val="nextTo"/>
        <c:crossAx val="250863616"/>
        <c:crosses val="max"/>
        <c:crossBetween val="between"/>
      </c:valAx>
    </c:plotArea>
    <c:plotVisOnly val="1"/>
    <c:dispBlanksAs val="gap"/>
    <c:showDLblsOverMax val="0"/>
  </c:chart>
  <c:txPr>
    <a:bodyPr/>
    <a:lstStyle/>
    <a:p>
      <a:pPr>
        <a:defRPr sz="1800"/>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63903726540238"/>
          <c:y val="8.8027766187270297E-3"/>
          <c:w val="0.28190909480560383"/>
          <c:h val="0.56638878569523843"/>
        </c:manualLayout>
      </c:layout>
      <c:doughnutChart>
        <c:varyColors val="1"/>
        <c:ser>
          <c:idx val="0"/>
          <c:order val="0"/>
          <c:tx>
            <c:strRef>
              <c:f>Arkusz1!$B$1</c:f>
              <c:strCache>
                <c:ptCount val="1"/>
                <c:pt idx="0">
                  <c:v>Płeć</c:v>
                </c:pt>
              </c:strCache>
            </c:strRef>
          </c:tx>
          <c:spPr>
            <a:solidFill>
              <a:srgbClr val="FBE18D"/>
            </a:solidFill>
            <a:ln w="6350">
              <a:solidFill>
                <a:schemeClr val="bg1"/>
              </a:solidFill>
            </a:ln>
          </c:spPr>
          <c:dPt>
            <c:idx val="0"/>
            <c:bubble3D val="0"/>
            <c:spPr>
              <a:solidFill>
                <a:srgbClr val="A0CC1E"/>
              </a:solidFill>
              <a:ln w="6350">
                <a:solidFill>
                  <a:schemeClr val="bg1"/>
                </a:solidFill>
              </a:ln>
              <a:effectLst/>
            </c:spPr>
            <c:extLst>
              <c:ext xmlns:c16="http://schemas.microsoft.com/office/drawing/2014/chart" uri="{C3380CC4-5D6E-409C-BE32-E72D297353CC}">
                <c16:uniqueId val="{00000001-C006-43B4-B780-A63C9D0A91EA}"/>
              </c:ext>
            </c:extLst>
          </c:dPt>
          <c:dPt>
            <c:idx val="1"/>
            <c:bubble3D val="0"/>
            <c:spPr>
              <a:solidFill>
                <a:srgbClr val="2F6299"/>
              </a:solidFill>
              <a:ln w="6350">
                <a:solidFill>
                  <a:schemeClr val="bg1"/>
                </a:solidFill>
              </a:ln>
              <a:effectLst/>
            </c:spPr>
            <c:extLst>
              <c:ext xmlns:c16="http://schemas.microsoft.com/office/drawing/2014/chart" uri="{C3380CC4-5D6E-409C-BE32-E72D297353CC}">
                <c16:uniqueId val="{00000003-C006-43B4-B780-A63C9D0A91EA}"/>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C006-43B4-B780-A63C9D0A91EA}"/>
                </c:ext>
              </c:extLst>
            </c:dLbl>
            <c:dLbl>
              <c:idx val="1"/>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C006-43B4-B780-A63C9D0A91E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Arkusz1!$A$2:$A$3</c:f>
              <c:strCache>
                <c:ptCount val="2"/>
                <c:pt idx="0">
                  <c:v>kobieta</c:v>
                </c:pt>
                <c:pt idx="1">
                  <c:v>mężczyzna</c:v>
                </c:pt>
              </c:strCache>
            </c:strRef>
          </c:cat>
          <c:val>
            <c:numRef>
              <c:f>Arkusz1!$B$2:$B$3</c:f>
              <c:numCache>
                <c:formatCode>###0.0%</c:formatCode>
                <c:ptCount val="2"/>
                <c:pt idx="0">
                  <c:v>0.52593163848176172</c:v>
                </c:pt>
                <c:pt idx="1">
                  <c:v>0.47406836151823589</c:v>
                </c:pt>
              </c:numCache>
            </c:numRef>
          </c:val>
          <c:extLst>
            <c:ext xmlns:c16="http://schemas.microsoft.com/office/drawing/2014/chart" uri="{C3380CC4-5D6E-409C-BE32-E72D297353CC}">
              <c16:uniqueId val="{00000004-C006-43B4-B780-A63C9D0A91EA}"/>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l"/>
      <c:layout>
        <c:manualLayout>
          <c:xMode val="edge"/>
          <c:yMode val="edge"/>
          <c:x val="0.34944910366367649"/>
          <c:y val="0.80511376423951053"/>
          <c:w val="0.19460676307016081"/>
          <c:h val="0.18960248973806748"/>
        </c:manualLayout>
      </c:layout>
      <c:overlay val="0"/>
      <c:txPr>
        <a:bodyPr/>
        <a:lstStyle/>
        <a:p>
          <a:pPr>
            <a:defRPr sz="1000"/>
          </a:pPr>
          <a:endParaRPr lang="pl-PL"/>
        </a:p>
      </c:txPr>
    </c:legend>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4393940968073E-2"/>
          <c:y val="3.5975052025635328E-3"/>
          <c:w val="0.5839698502903804"/>
          <c:h val="0.97384614127206048"/>
        </c:manualLayout>
      </c:layout>
      <c:barChart>
        <c:barDir val="bar"/>
        <c:grouping val="clustered"/>
        <c:varyColors val="0"/>
        <c:ser>
          <c:idx val="0"/>
          <c:order val="0"/>
          <c:tx>
            <c:strRef>
              <c:f>Arkusz1!$C$3</c:f>
              <c:strCache>
                <c:ptCount val="1"/>
              </c:strCache>
            </c:strRef>
          </c:tx>
          <c:spPr>
            <a:solidFill>
              <a:srgbClr val="FFDA65"/>
            </a:solidFill>
            <a:ln w="3175">
              <a:noFill/>
            </a:ln>
            <a:effectLst/>
          </c:spPr>
          <c:invertIfNegative val="0"/>
          <c:dPt>
            <c:idx val="0"/>
            <c:invertIfNegative val="0"/>
            <c:bubble3D val="0"/>
            <c:extLst>
              <c:ext xmlns:c16="http://schemas.microsoft.com/office/drawing/2014/chart" uri="{C3380CC4-5D6E-409C-BE32-E72D297353CC}">
                <c16:uniqueId val="{00000000-4913-452F-86F3-BBBED5483D54}"/>
              </c:ext>
            </c:extLst>
          </c:dPt>
          <c:dPt>
            <c:idx val="1"/>
            <c:invertIfNegative val="0"/>
            <c:bubble3D val="0"/>
            <c:extLst>
              <c:ext xmlns:c16="http://schemas.microsoft.com/office/drawing/2014/chart" uri="{C3380CC4-5D6E-409C-BE32-E72D297353CC}">
                <c16:uniqueId val="{00000001-4913-452F-86F3-BBBED5483D54}"/>
              </c:ext>
            </c:extLst>
          </c:dPt>
          <c:dPt>
            <c:idx val="2"/>
            <c:invertIfNegative val="0"/>
            <c:bubble3D val="0"/>
            <c:extLst>
              <c:ext xmlns:c16="http://schemas.microsoft.com/office/drawing/2014/chart" uri="{C3380CC4-5D6E-409C-BE32-E72D297353CC}">
                <c16:uniqueId val="{00000002-4913-452F-86F3-BBBED5483D54}"/>
              </c:ext>
            </c:extLst>
          </c:dPt>
          <c:dPt>
            <c:idx val="4"/>
            <c:invertIfNegative val="0"/>
            <c:bubble3D val="0"/>
            <c:extLst>
              <c:ext xmlns:c16="http://schemas.microsoft.com/office/drawing/2014/chart" uri="{C3380CC4-5D6E-409C-BE32-E72D297353CC}">
                <c16:uniqueId val="{00000003-4913-452F-86F3-BBBED5483D54}"/>
              </c:ext>
            </c:extLst>
          </c:dPt>
          <c:dPt>
            <c:idx val="5"/>
            <c:invertIfNegative val="0"/>
            <c:bubble3D val="0"/>
            <c:extLst>
              <c:ext xmlns:c16="http://schemas.microsoft.com/office/drawing/2014/chart" uri="{C3380CC4-5D6E-409C-BE32-E72D297353CC}">
                <c16:uniqueId val="{00000004-4913-452F-86F3-BBBED5483D54}"/>
              </c:ext>
            </c:extLst>
          </c:dPt>
          <c:dPt>
            <c:idx val="6"/>
            <c:invertIfNegative val="0"/>
            <c:bubble3D val="0"/>
            <c:extLst>
              <c:ext xmlns:c16="http://schemas.microsoft.com/office/drawing/2014/chart" uri="{C3380CC4-5D6E-409C-BE32-E72D297353CC}">
                <c16:uniqueId val="{00000005-4913-452F-86F3-BBBED5483D54}"/>
              </c:ext>
            </c:extLst>
          </c:dPt>
          <c:dPt>
            <c:idx val="8"/>
            <c:invertIfNegative val="0"/>
            <c:bubble3D val="0"/>
            <c:extLst>
              <c:ext xmlns:c16="http://schemas.microsoft.com/office/drawing/2014/chart" uri="{C3380CC4-5D6E-409C-BE32-E72D297353CC}">
                <c16:uniqueId val="{00000007-4913-452F-86F3-BBBED5483D54}"/>
              </c:ext>
            </c:extLst>
          </c:dPt>
          <c:dPt>
            <c:idx val="9"/>
            <c:invertIfNegative val="0"/>
            <c:bubble3D val="0"/>
            <c:extLst>
              <c:ext xmlns:c16="http://schemas.microsoft.com/office/drawing/2014/chart" uri="{C3380CC4-5D6E-409C-BE32-E72D297353CC}">
                <c16:uniqueId val="{00000009-4913-452F-86F3-BBBED5483D54}"/>
              </c:ext>
            </c:extLst>
          </c:dPt>
          <c:dPt>
            <c:idx val="10"/>
            <c:invertIfNegative val="0"/>
            <c:bubble3D val="0"/>
            <c:extLst>
              <c:ext xmlns:c16="http://schemas.microsoft.com/office/drawing/2014/chart" uri="{C3380CC4-5D6E-409C-BE32-E72D297353CC}">
                <c16:uniqueId val="{0000000A-4913-452F-86F3-BBBED5483D54}"/>
              </c:ext>
            </c:extLst>
          </c:dPt>
          <c:dPt>
            <c:idx val="11"/>
            <c:invertIfNegative val="0"/>
            <c:bubble3D val="0"/>
            <c:extLst>
              <c:ext xmlns:c16="http://schemas.microsoft.com/office/drawing/2014/chart" uri="{C3380CC4-5D6E-409C-BE32-E72D297353CC}">
                <c16:uniqueId val="{0000000B-4913-452F-86F3-BBBED5483D54}"/>
              </c:ext>
            </c:extLst>
          </c:dPt>
          <c:dLbls>
            <c:dLbl>
              <c:idx val="0"/>
              <c:spPr>
                <a:noFill/>
                <a:ln>
                  <a:noFill/>
                </a:ln>
                <a:effectLst/>
              </c:spPr>
              <c:txPr>
                <a:bodyPr wrap="square" lIns="38100" tIns="19050" rIns="38100" bIns="19050" anchor="ctr">
                  <a:noAutofit/>
                </a:bodyPr>
                <a:lstStyle/>
                <a:p>
                  <a:pPr>
                    <a:defRPr sz="1050">
                      <a:solidFill>
                        <a:schemeClr val="tx1"/>
                      </a:solidFill>
                    </a:defRPr>
                  </a:pPr>
                  <a:endParaRPr lang="pl-PL"/>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913-452F-86F3-BBBED5483D54}"/>
                </c:ext>
              </c:extLst>
            </c:dLbl>
            <c:dLbl>
              <c:idx val="4"/>
              <c:layout>
                <c:manualLayout>
                  <c:x val="-3.9582922090740033E-2"/>
                  <c:y val="2.7413272629382421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1737764017744898"/>
                      <c:h val="0.22699105927006721"/>
                    </c:manualLayout>
                  </c15:layout>
                </c:ext>
                <c:ext xmlns:c16="http://schemas.microsoft.com/office/drawing/2014/chart" uri="{C3380CC4-5D6E-409C-BE32-E72D297353CC}">
                  <c16:uniqueId val="{00000003-4913-452F-86F3-BBBED5483D54}"/>
                </c:ext>
              </c:extLst>
            </c:dLbl>
            <c:spPr>
              <a:noFill/>
              <a:ln>
                <a:noFill/>
              </a:ln>
              <a:effectLst/>
            </c:spPr>
            <c:txPr>
              <a:bodyPr wrap="square" lIns="38100" tIns="19050" rIns="38100" bIns="19050" anchor="ctr">
                <a:spAutoFit/>
              </a:bodyPr>
              <a:lstStyle/>
              <a:p>
                <a:pPr>
                  <a:defRPr sz="1050">
                    <a:solidFill>
                      <a:schemeClr val="tx1"/>
                    </a:solidFill>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Arkusz1!$B$4:$B$9</c:f>
              <c:strCache>
                <c:ptCount val="6"/>
                <c:pt idx="0">
                  <c:v>Pozbywam się we właściwym miejscu (oddaję do sklepu RTV/AGD, punktu PSZOK lub punktu zbierania zużytego sprzętu lub punktu mobilnego zbierania)</c:v>
                </c:pt>
                <c:pt idx="1">
                  <c:v>Odprzedaję lub oddaję za darmo, np. przez internet lub w gronie znajomych</c:v>
                </c:pt>
                <c:pt idx="2">
                  <c:v>Zwykle nie pozbywam się go od razu, na jakiś czas zostawiam sobie taki sprzęt w domu</c:v>
                </c:pt>
                <c:pt idx="3">
                  <c:v>Od razu wyrzucam do kosza na śmieci</c:v>
                </c:pt>
                <c:pt idx="4">
                  <c:v>Inne działanie</c:v>
                </c:pt>
                <c:pt idx="5">
                  <c:v>Nie wiem, trudno powiedzieć</c:v>
                </c:pt>
              </c:strCache>
            </c:strRef>
          </c:cat>
          <c:val>
            <c:numRef>
              <c:f>Arkusz1!$C$4:$C$9</c:f>
              <c:numCache>
                <c:formatCode>###0</c:formatCode>
                <c:ptCount val="6"/>
                <c:pt idx="0">
                  <c:v>65.636875835698106</c:v>
                </c:pt>
                <c:pt idx="1">
                  <c:v>45.3539084237879</c:v>
                </c:pt>
                <c:pt idx="2">
                  <c:v>24.263152665926469</c:v>
                </c:pt>
                <c:pt idx="3">
                  <c:v>1.6646568271956712</c:v>
                </c:pt>
                <c:pt idx="4">
                  <c:v>1.3824620455303245</c:v>
                </c:pt>
                <c:pt idx="5" formatCode="###0.0">
                  <c:v>0.41301776772807208</c:v>
                </c:pt>
              </c:numCache>
            </c:numRef>
          </c:val>
          <c:extLst>
            <c:ext xmlns:c16="http://schemas.microsoft.com/office/drawing/2014/chart" uri="{C3380CC4-5D6E-409C-BE32-E72D297353CC}">
              <c16:uniqueId val="{0000000C-4913-452F-86F3-BBBED5483D54}"/>
            </c:ext>
          </c:extLst>
        </c:ser>
        <c:dLbls>
          <c:dLblPos val="outEnd"/>
          <c:showLegendKey val="0"/>
          <c:showVal val="1"/>
          <c:showCatName val="0"/>
          <c:showSerName val="0"/>
          <c:showPercent val="0"/>
          <c:showBubbleSize val="0"/>
        </c:dLbls>
        <c:gapWidth val="100"/>
        <c:axId val="252271232"/>
        <c:axId val="252273024"/>
      </c:barChart>
      <c:catAx>
        <c:axId val="252271232"/>
        <c:scaling>
          <c:orientation val="maxMin"/>
        </c:scaling>
        <c:delete val="1"/>
        <c:axPos val="l"/>
        <c:numFmt formatCode="0.00%" sourceLinked="0"/>
        <c:majorTickMark val="none"/>
        <c:minorTickMark val="none"/>
        <c:tickLblPos val="nextTo"/>
        <c:crossAx val="252273024"/>
        <c:crosses val="autoZero"/>
        <c:auto val="1"/>
        <c:lblAlgn val="ctr"/>
        <c:lblOffset val="100"/>
        <c:noMultiLvlLbl val="0"/>
      </c:catAx>
      <c:valAx>
        <c:axId val="252273024"/>
        <c:scaling>
          <c:orientation val="minMax"/>
        </c:scaling>
        <c:delete val="1"/>
        <c:axPos val="b"/>
        <c:numFmt formatCode="####%" sourceLinked="0"/>
        <c:majorTickMark val="out"/>
        <c:minorTickMark val="none"/>
        <c:tickLblPos val="nextTo"/>
        <c:crossAx val="252271232"/>
        <c:crosses val="max"/>
        <c:crossBetween val="between"/>
      </c:valAx>
    </c:plotArea>
    <c:plotVisOnly val="1"/>
    <c:dispBlanksAs val="gap"/>
    <c:showDLblsOverMax val="0"/>
  </c:chart>
  <c:txPr>
    <a:bodyPr/>
    <a:lstStyle/>
    <a:p>
      <a:pPr>
        <a:defRPr sz="1800"/>
      </a:pPr>
      <a:endParaRPr lang="pl-P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983028796893543E-2"/>
          <c:y val="0.17636115932418245"/>
          <c:w val="0.94517441554847614"/>
          <c:h val="0.7980836572913389"/>
        </c:manualLayout>
      </c:layout>
      <c:barChart>
        <c:barDir val="col"/>
        <c:grouping val="clustered"/>
        <c:varyColors val="0"/>
        <c:ser>
          <c:idx val="0"/>
          <c:order val="0"/>
          <c:tx>
            <c:strRef>
              <c:f>Arkusz1!$B$3</c:f>
              <c:strCache>
                <c:ptCount val="1"/>
                <c:pt idx="0">
                  <c:v>ogółem</c:v>
                </c:pt>
              </c:strCache>
            </c:strRef>
          </c:tx>
          <c:spPr>
            <a:solidFill>
              <a:srgbClr val="FFDA65"/>
            </a:solidFill>
            <a:ln w="3175">
              <a:noFill/>
            </a:ln>
            <a:effectLst/>
          </c:spPr>
          <c:invertIfNegative val="0"/>
          <c:dPt>
            <c:idx val="0"/>
            <c:invertIfNegative val="0"/>
            <c:bubble3D val="0"/>
            <c:spPr>
              <a:solidFill>
                <a:srgbClr val="FFDA65"/>
              </a:solidFill>
              <a:ln w="3175" cap="rnd">
                <a:noFill/>
                <a:round/>
              </a:ln>
              <a:effectLst/>
            </c:spPr>
            <c:extLst>
              <c:ext xmlns:c16="http://schemas.microsoft.com/office/drawing/2014/chart" uri="{C3380CC4-5D6E-409C-BE32-E72D297353CC}">
                <c16:uniqueId val="{00000001-62A1-4096-B6AF-6735224E56D1}"/>
              </c:ext>
            </c:extLst>
          </c:dPt>
          <c:dPt>
            <c:idx val="1"/>
            <c:invertIfNegative val="0"/>
            <c:bubble3D val="0"/>
            <c:spPr>
              <a:solidFill>
                <a:srgbClr val="FFDA65"/>
              </a:solidFill>
              <a:ln w="3175" cap="rnd">
                <a:noFill/>
                <a:round/>
              </a:ln>
              <a:effectLst/>
            </c:spPr>
            <c:extLst>
              <c:ext xmlns:c16="http://schemas.microsoft.com/office/drawing/2014/chart" uri="{C3380CC4-5D6E-409C-BE32-E72D297353CC}">
                <c16:uniqueId val="{00000003-62A1-4096-B6AF-6735224E56D1}"/>
              </c:ext>
            </c:extLst>
          </c:dPt>
          <c:dPt>
            <c:idx val="2"/>
            <c:invertIfNegative val="0"/>
            <c:bubble3D val="0"/>
            <c:spPr>
              <a:solidFill>
                <a:srgbClr val="FFDA65"/>
              </a:solidFill>
              <a:ln w="3175" cap="rnd">
                <a:noFill/>
                <a:round/>
              </a:ln>
              <a:effectLst/>
            </c:spPr>
            <c:extLst>
              <c:ext xmlns:c16="http://schemas.microsoft.com/office/drawing/2014/chart" uri="{C3380CC4-5D6E-409C-BE32-E72D297353CC}">
                <c16:uniqueId val="{00000005-62A1-4096-B6AF-6735224E56D1}"/>
              </c:ext>
            </c:extLst>
          </c:dPt>
          <c:dPt>
            <c:idx val="3"/>
            <c:invertIfNegative val="0"/>
            <c:bubble3D val="0"/>
            <c:spPr>
              <a:solidFill>
                <a:srgbClr val="FFDA65"/>
              </a:solidFill>
              <a:ln w="3175" cap="rnd">
                <a:noFill/>
                <a:round/>
              </a:ln>
              <a:effectLst/>
            </c:spPr>
            <c:extLst>
              <c:ext xmlns:c16="http://schemas.microsoft.com/office/drawing/2014/chart" uri="{C3380CC4-5D6E-409C-BE32-E72D297353CC}">
                <c16:uniqueId val="{00000007-62A1-4096-B6AF-6735224E56D1}"/>
              </c:ext>
            </c:extLst>
          </c:dPt>
          <c:dPt>
            <c:idx val="4"/>
            <c:invertIfNegative val="0"/>
            <c:bubble3D val="0"/>
            <c:spPr>
              <a:solidFill>
                <a:srgbClr val="FFDA65"/>
              </a:solidFill>
              <a:ln w="3175" cap="rnd">
                <a:noFill/>
                <a:round/>
              </a:ln>
              <a:effectLst/>
            </c:spPr>
            <c:extLst>
              <c:ext xmlns:c16="http://schemas.microsoft.com/office/drawing/2014/chart" uri="{C3380CC4-5D6E-409C-BE32-E72D297353CC}">
                <c16:uniqueId val="{00000009-62A1-4096-B6AF-6735224E56D1}"/>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Pozbywam się we właściwym miejscu</c:v>
                </c:pt>
                <c:pt idx="1">
                  <c:v>Odprzedaję lub oddaję za darmo</c:v>
                </c:pt>
                <c:pt idx="2">
                  <c:v>Zwykle nie pozbywam się go od razu, na jakiś czas zostawiam sobie taki sprzęt w</c:v>
                </c:pt>
                <c:pt idx="3">
                  <c:v>Od razu wyrzucam do kosza na śmieci</c:v>
                </c:pt>
                <c:pt idx="4">
                  <c:v>Inne działanie</c:v>
                </c:pt>
              </c:strCache>
            </c:strRef>
          </c:cat>
          <c:val>
            <c:numRef>
              <c:f>Arkusz1!$B$4:$B$8</c:f>
              <c:numCache>
                <c:formatCode>###0</c:formatCode>
                <c:ptCount val="5"/>
                <c:pt idx="0">
                  <c:v>65.636875835698106</c:v>
                </c:pt>
                <c:pt idx="1">
                  <c:v>45.3539084237879</c:v>
                </c:pt>
                <c:pt idx="2">
                  <c:v>24.263152665926469</c:v>
                </c:pt>
                <c:pt idx="3">
                  <c:v>1.6646568271956712</c:v>
                </c:pt>
                <c:pt idx="4">
                  <c:v>1.3824620455303245</c:v>
                </c:pt>
              </c:numCache>
            </c:numRef>
          </c:val>
          <c:extLst>
            <c:ext xmlns:c16="http://schemas.microsoft.com/office/drawing/2014/chart" uri="{C3380CC4-5D6E-409C-BE32-E72D297353CC}">
              <c16:uniqueId val="{0000000A-62A1-4096-B6AF-6735224E56D1}"/>
            </c:ext>
          </c:extLst>
        </c:ser>
        <c:ser>
          <c:idx val="1"/>
          <c:order val="1"/>
          <c:tx>
            <c:strRef>
              <c:f>Arkusz1!$C$3</c:f>
              <c:strCache>
                <c:ptCount val="1"/>
                <c:pt idx="0">
                  <c:v>18 – 24</c:v>
                </c:pt>
              </c:strCache>
            </c:strRef>
          </c:tx>
          <c:spPr>
            <a:solidFill>
              <a:srgbClr val="54618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Pozbywam się we właściwym miejscu</c:v>
                </c:pt>
                <c:pt idx="1">
                  <c:v>Odprzedaję lub oddaję za darmo</c:v>
                </c:pt>
                <c:pt idx="2">
                  <c:v>Zwykle nie pozbywam się go od razu, na jakiś czas zostawiam sobie taki sprzęt w</c:v>
                </c:pt>
                <c:pt idx="3">
                  <c:v>Od razu wyrzucam do kosza na śmieci</c:v>
                </c:pt>
                <c:pt idx="4">
                  <c:v>Inne działanie</c:v>
                </c:pt>
              </c:strCache>
            </c:strRef>
          </c:cat>
          <c:val>
            <c:numRef>
              <c:f>Arkusz1!$C$4:$C$8</c:f>
              <c:numCache>
                <c:formatCode>###0</c:formatCode>
                <c:ptCount val="5"/>
                <c:pt idx="0">
                  <c:v>34.773387201375542</c:v>
                </c:pt>
                <c:pt idx="1">
                  <c:v>56.773931286731404</c:v>
                </c:pt>
                <c:pt idx="2">
                  <c:v>42.423779925332838</c:v>
                </c:pt>
                <c:pt idx="3">
                  <c:v>4.1368111849014593</c:v>
                </c:pt>
                <c:pt idx="4">
                  <c:v>1.9850247674657144</c:v>
                </c:pt>
              </c:numCache>
            </c:numRef>
          </c:val>
          <c:extLst>
            <c:ext xmlns:c16="http://schemas.microsoft.com/office/drawing/2014/chart" uri="{C3380CC4-5D6E-409C-BE32-E72D297353CC}">
              <c16:uniqueId val="{0000000B-62A1-4096-B6AF-6735224E56D1}"/>
            </c:ext>
          </c:extLst>
        </c:ser>
        <c:ser>
          <c:idx val="2"/>
          <c:order val="2"/>
          <c:tx>
            <c:strRef>
              <c:f>Arkusz1!$D$3</c:f>
              <c:strCache>
                <c:ptCount val="1"/>
                <c:pt idx="0">
                  <c:v>25 - 34</c:v>
                </c:pt>
              </c:strCache>
            </c:strRef>
          </c:tx>
          <c:spPr>
            <a:solidFill>
              <a:srgbClr val="AFB7C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Pozbywam się we właściwym miejscu</c:v>
                </c:pt>
                <c:pt idx="1">
                  <c:v>Odprzedaję lub oddaję za darmo</c:v>
                </c:pt>
                <c:pt idx="2">
                  <c:v>Zwykle nie pozbywam się go od razu, na jakiś czas zostawiam sobie taki sprzęt w</c:v>
                </c:pt>
                <c:pt idx="3">
                  <c:v>Od razu wyrzucam do kosza na śmieci</c:v>
                </c:pt>
                <c:pt idx="4">
                  <c:v>Inne działanie</c:v>
                </c:pt>
              </c:strCache>
            </c:strRef>
          </c:cat>
          <c:val>
            <c:numRef>
              <c:f>Arkusz1!$D$4:$D$8</c:f>
              <c:numCache>
                <c:formatCode>###0</c:formatCode>
                <c:ptCount val="5"/>
                <c:pt idx="0">
                  <c:v>49.627374671856153</c:v>
                </c:pt>
                <c:pt idx="1">
                  <c:v>62.178006283565146</c:v>
                </c:pt>
                <c:pt idx="2">
                  <c:v>33.11173171335318</c:v>
                </c:pt>
                <c:pt idx="3">
                  <c:v>2.2339272549645717</c:v>
                </c:pt>
                <c:pt idx="4">
                  <c:v>0.93515553917000516</c:v>
                </c:pt>
              </c:numCache>
            </c:numRef>
          </c:val>
          <c:extLst>
            <c:ext xmlns:c16="http://schemas.microsoft.com/office/drawing/2014/chart" uri="{C3380CC4-5D6E-409C-BE32-E72D297353CC}">
              <c16:uniqueId val="{0000000C-62A1-4096-B6AF-6735224E56D1}"/>
            </c:ext>
          </c:extLst>
        </c:ser>
        <c:ser>
          <c:idx val="3"/>
          <c:order val="3"/>
          <c:tx>
            <c:strRef>
              <c:f>Arkusz1!$E$3</c:f>
              <c:strCache>
                <c:ptCount val="1"/>
                <c:pt idx="0">
                  <c:v>35 – 44</c:v>
                </c:pt>
              </c:strCache>
            </c:strRef>
          </c:tx>
          <c:spPr>
            <a:solidFill>
              <a:srgbClr val="9B888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Pozbywam się we właściwym miejscu</c:v>
                </c:pt>
                <c:pt idx="1">
                  <c:v>Odprzedaję lub oddaję za darmo</c:v>
                </c:pt>
                <c:pt idx="2">
                  <c:v>Zwykle nie pozbywam się go od razu, na jakiś czas zostawiam sobie taki sprzęt w</c:v>
                </c:pt>
                <c:pt idx="3">
                  <c:v>Od razu wyrzucam do kosza na śmieci</c:v>
                </c:pt>
                <c:pt idx="4">
                  <c:v>Inne działanie</c:v>
                </c:pt>
              </c:strCache>
            </c:strRef>
          </c:cat>
          <c:val>
            <c:numRef>
              <c:f>Arkusz1!$E$4:$E$8</c:f>
              <c:numCache>
                <c:formatCode>###0</c:formatCode>
                <c:ptCount val="5"/>
                <c:pt idx="0">
                  <c:v>64.444853171592015</c:v>
                </c:pt>
                <c:pt idx="1">
                  <c:v>50.834445280343623</c:v>
                </c:pt>
                <c:pt idx="2">
                  <c:v>29.278660304100494</c:v>
                </c:pt>
                <c:pt idx="3" formatCode="###0.0">
                  <c:v>0.20354046704664414</c:v>
                </c:pt>
                <c:pt idx="4">
                  <c:v>1.5445511683445554</c:v>
                </c:pt>
              </c:numCache>
            </c:numRef>
          </c:val>
          <c:extLst>
            <c:ext xmlns:c16="http://schemas.microsoft.com/office/drawing/2014/chart" uri="{C3380CC4-5D6E-409C-BE32-E72D297353CC}">
              <c16:uniqueId val="{0000000D-62A1-4096-B6AF-6735224E56D1}"/>
            </c:ext>
          </c:extLst>
        </c:ser>
        <c:ser>
          <c:idx val="4"/>
          <c:order val="4"/>
          <c:tx>
            <c:strRef>
              <c:f>Arkusz1!$F$3</c:f>
              <c:strCache>
                <c:ptCount val="1"/>
                <c:pt idx="0">
                  <c:v>45 – 59</c:v>
                </c:pt>
              </c:strCache>
            </c:strRef>
          </c:tx>
          <c:spPr>
            <a:solidFill>
              <a:srgbClr val="D0C8C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Pozbywam się we właściwym miejscu</c:v>
                </c:pt>
                <c:pt idx="1">
                  <c:v>Odprzedaję lub oddaję za darmo</c:v>
                </c:pt>
                <c:pt idx="2">
                  <c:v>Zwykle nie pozbywam się go od razu, na jakiś czas zostawiam sobie taki sprzęt w</c:v>
                </c:pt>
                <c:pt idx="3">
                  <c:v>Od razu wyrzucam do kosza na śmieci</c:v>
                </c:pt>
                <c:pt idx="4">
                  <c:v>Inne działanie</c:v>
                </c:pt>
              </c:strCache>
            </c:strRef>
          </c:cat>
          <c:val>
            <c:numRef>
              <c:f>Arkusz1!$F$4:$F$8</c:f>
              <c:numCache>
                <c:formatCode>###0</c:formatCode>
                <c:ptCount val="5"/>
                <c:pt idx="0">
                  <c:v>69.835395588774816</c:v>
                </c:pt>
                <c:pt idx="1">
                  <c:v>42.642924631349622</c:v>
                </c:pt>
                <c:pt idx="2">
                  <c:v>25.820417577898823</c:v>
                </c:pt>
                <c:pt idx="3">
                  <c:v>2.1166896000392019</c:v>
                </c:pt>
                <c:pt idx="4">
                  <c:v>0.85387089898702229</c:v>
                </c:pt>
              </c:numCache>
            </c:numRef>
          </c:val>
          <c:extLst>
            <c:ext xmlns:c16="http://schemas.microsoft.com/office/drawing/2014/chart" uri="{C3380CC4-5D6E-409C-BE32-E72D297353CC}">
              <c16:uniqueId val="{0000000E-62A1-4096-B6AF-6735224E56D1}"/>
            </c:ext>
          </c:extLst>
        </c:ser>
        <c:ser>
          <c:idx val="5"/>
          <c:order val="5"/>
          <c:tx>
            <c:strRef>
              <c:f>Arkusz1!$G$3</c:f>
              <c:strCache>
                <c:ptCount val="1"/>
                <c:pt idx="0">
                  <c:v>60 i więcej</c:v>
                </c:pt>
              </c:strCache>
            </c:strRef>
          </c:tx>
          <c:spPr>
            <a:solidFill>
              <a:srgbClr val="318F8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Pozbywam się we właściwym miejscu</c:v>
                </c:pt>
                <c:pt idx="1">
                  <c:v>Odprzedaję lub oddaję za darmo</c:v>
                </c:pt>
                <c:pt idx="2">
                  <c:v>Zwykle nie pozbywam się go od razu, na jakiś czas zostawiam sobie taki sprzęt w</c:v>
                </c:pt>
                <c:pt idx="3">
                  <c:v>Od razu wyrzucam do kosza na śmieci</c:v>
                </c:pt>
                <c:pt idx="4">
                  <c:v>Inne działanie</c:v>
                </c:pt>
              </c:strCache>
            </c:strRef>
          </c:cat>
          <c:val>
            <c:numRef>
              <c:f>Arkusz1!$G$4:$G$8</c:f>
              <c:numCache>
                <c:formatCode>###0</c:formatCode>
                <c:ptCount val="5"/>
                <c:pt idx="0">
                  <c:v>80.152120609637763</c:v>
                </c:pt>
                <c:pt idx="1">
                  <c:v>32.232392423414005</c:v>
                </c:pt>
                <c:pt idx="2">
                  <c:v>10.048176312485424</c:v>
                </c:pt>
                <c:pt idx="3">
                  <c:v>1.2941915607060304</c:v>
                </c:pt>
                <c:pt idx="4">
                  <c:v>1.7524612120932461</c:v>
                </c:pt>
              </c:numCache>
            </c:numRef>
          </c:val>
          <c:extLst>
            <c:ext xmlns:c16="http://schemas.microsoft.com/office/drawing/2014/chart" uri="{C3380CC4-5D6E-409C-BE32-E72D297353CC}">
              <c16:uniqueId val="{0000000F-62A1-4096-B6AF-6735224E56D1}"/>
            </c:ext>
          </c:extLst>
        </c:ser>
        <c:dLbls>
          <c:showLegendKey val="0"/>
          <c:showVal val="1"/>
          <c:showCatName val="0"/>
          <c:showSerName val="0"/>
          <c:showPercent val="0"/>
          <c:showBubbleSize val="0"/>
        </c:dLbls>
        <c:gapWidth val="196"/>
        <c:overlap val="-10"/>
        <c:axId val="252177408"/>
        <c:axId val="252646144"/>
      </c:barChart>
      <c:catAx>
        <c:axId val="252177408"/>
        <c:scaling>
          <c:orientation val="minMax"/>
        </c:scaling>
        <c:delete val="1"/>
        <c:axPos val="b"/>
        <c:numFmt formatCode="General" sourceLinked="1"/>
        <c:majorTickMark val="out"/>
        <c:minorTickMark val="none"/>
        <c:tickLblPos val="nextTo"/>
        <c:crossAx val="252646144"/>
        <c:crosses val="autoZero"/>
        <c:auto val="1"/>
        <c:lblAlgn val="ctr"/>
        <c:lblOffset val="100"/>
        <c:noMultiLvlLbl val="0"/>
      </c:catAx>
      <c:valAx>
        <c:axId val="252646144"/>
        <c:scaling>
          <c:orientation val="minMax"/>
          <c:min val="0"/>
        </c:scaling>
        <c:delete val="1"/>
        <c:axPos val="l"/>
        <c:numFmt formatCode="###0" sourceLinked="1"/>
        <c:majorTickMark val="out"/>
        <c:minorTickMark val="none"/>
        <c:tickLblPos val="nextTo"/>
        <c:crossAx val="25217740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4393940968073E-2"/>
          <c:y val="3.5975052025635328E-3"/>
          <c:w val="0.5839698502903804"/>
          <c:h val="0.97384614127206048"/>
        </c:manualLayout>
      </c:layout>
      <c:barChart>
        <c:barDir val="bar"/>
        <c:grouping val="clustered"/>
        <c:varyColors val="0"/>
        <c:ser>
          <c:idx val="0"/>
          <c:order val="0"/>
          <c:tx>
            <c:strRef>
              <c:f>Arkusz1!$C$3</c:f>
              <c:strCache>
                <c:ptCount val="1"/>
              </c:strCache>
            </c:strRef>
          </c:tx>
          <c:spPr>
            <a:solidFill>
              <a:schemeClr val="bg2">
                <a:lumMod val="75000"/>
              </a:schemeClr>
            </a:solidFill>
            <a:ln w="3175">
              <a:noFill/>
            </a:ln>
            <a:effectLst/>
          </c:spPr>
          <c:invertIfNegative val="0"/>
          <c:dPt>
            <c:idx val="0"/>
            <c:invertIfNegative val="0"/>
            <c:bubble3D val="0"/>
            <c:extLst>
              <c:ext xmlns:c16="http://schemas.microsoft.com/office/drawing/2014/chart" uri="{C3380CC4-5D6E-409C-BE32-E72D297353CC}">
                <c16:uniqueId val="{00000000-B637-42C4-95D8-7660B8A5C0E7}"/>
              </c:ext>
            </c:extLst>
          </c:dPt>
          <c:dPt>
            <c:idx val="1"/>
            <c:invertIfNegative val="0"/>
            <c:bubble3D val="0"/>
            <c:extLst>
              <c:ext xmlns:c16="http://schemas.microsoft.com/office/drawing/2014/chart" uri="{C3380CC4-5D6E-409C-BE32-E72D297353CC}">
                <c16:uniqueId val="{00000001-B637-42C4-95D8-7660B8A5C0E7}"/>
              </c:ext>
            </c:extLst>
          </c:dPt>
          <c:dPt>
            <c:idx val="2"/>
            <c:invertIfNegative val="0"/>
            <c:bubble3D val="0"/>
            <c:extLst>
              <c:ext xmlns:c16="http://schemas.microsoft.com/office/drawing/2014/chart" uri="{C3380CC4-5D6E-409C-BE32-E72D297353CC}">
                <c16:uniqueId val="{00000002-B637-42C4-95D8-7660B8A5C0E7}"/>
              </c:ext>
            </c:extLst>
          </c:dPt>
          <c:dPt>
            <c:idx val="4"/>
            <c:invertIfNegative val="0"/>
            <c:bubble3D val="0"/>
            <c:extLst>
              <c:ext xmlns:c16="http://schemas.microsoft.com/office/drawing/2014/chart" uri="{C3380CC4-5D6E-409C-BE32-E72D297353CC}">
                <c16:uniqueId val="{00000003-B637-42C4-95D8-7660B8A5C0E7}"/>
              </c:ext>
            </c:extLst>
          </c:dPt>
          <c:dPt>
            <c:idx val="5"/>
            <c:invertIfNegative val="0"/>
            <c:bubble3D val="0"/>
            <c:extLst>
              <c:ext xmlns:c16="http://schemas.microsoft.com/office/drawing/2014/chart" uri="{C3380CC4-5D6E-409C-BE32-E72D297353CC}">
                <c16:uniqueId val="{00000004-B637-42C4-95D8-7660B8A5C0E7}"/>
              </c:ext>
            </c:extLst>
          </c:dPt>
          <c:dPt>
            <c:idx val="6"/>
            <c:invertIfNegative val="0"/>
            <c:bubble3D val="0"/>
            <c:extLst>
              <c:ext xmlns:c16="http://schemas.microsoft.com/office/drawing/2014/chart" uri="{C3380CC4-5D6E-409C-BE32-E72D297353CC}">
                <c16:uniqueId val="{00000005-B637-42C4-95D8-7660B8A5C0E7}"/>
              </c:ext>
            </c:extLst>
          </c:dPt>
          <c:dPt>
            <c:idx val="8"/>
            <c:invertIfNegative val="0"/>
            <c:bubble3D val="0"/>
            <c:extLst>
              <c:ext xmlns:c16="http://schemas.microsoft.com/office/drawing/2014/chart" uri="{C3380CC4-5D6E-409C-BE32-E72D297353CC}">
                <c16:uniqueId val="{00000007-B637-42C4-95D8-7660B8A5C0E7}"/>
              </c:ext>
            </c:extLst>
          </c:dPt>
          <c:dPt>
            <c:idx val="9"/>
            <c:invertIfNegative val="0"/>
            <c:bubble3D val="0"/>
            <c:extLst>
              <c:ext xmlns:c16="http://schemas.microsoft.com/office/drawing/2014/chart" uri="{C3380CC4-5D6E-409C-BE32-E72D297353CC}">
                <c16:uniqueId val="{00000009-B637-42C4-95D8-7660B8A5C0E7}"/>
              </c:ext>
            </c:extLst>
          </c:dPt>
          <c:dPt>
            <c:idx val="10"/>
            <c:invertIfNegative val="0"/>
            <c:bubble3D val="0"/>
            <c:extLst>
              <c:ext xmlns:c16="http://schemas.microsoft.com/office/drawing/2014/chart" uri="{C3380CC4-5D6E-409C-BE32-E72D297353CC}">
                <c16:uniqueId val="{0000000A-B637-42C4-95D8-7660B8A5C0E7}"/>
              </c:ext>
            </c:extLst>
          </c:dPt>
          <c:dPt>
            <c:idx val="11"/>
            <c:invertIfNegative val="0"/>
            <c:bubble3D val="0"/>
            <c:extLst>
              <c:ext xmlns:c16="http://schemas.microsoft.com/office/drawing/2014/chart" uri="{C3380CC4-5D6E-409C-BE32-E72D297353CC}">
                <c16:uniqueId val="{0000000B-B637-42C4-95D8-7660B8A5C0E7}"/>
              </c:ext>
            </c:extLst>
          </c:dPt>
          <c:dLbls>
            <c:dLbl>
              <c:idx val="0"/>
              <c:spPr>
                <a:noFill/>
                <a:ln>
                  <a:noFill/>
                </a:ln>
                <a:effectLst/>
              </c:spPr>
              <c:txPr>
                <a:bodyPr wrap="square" lIns="38100" tIns="19050" rIns="38100" bIns="19050" anchor="ctr">
                  <a:noAutofit/>
                </a:bodyPr>
                <a:lstStyle/>
                <a:p>
                  <a:pPr>
                    <a:defRPr sz="1050">
                      <a:solidFill>
                        <a:schemeClr val="tx1"/>
                      </a:solidFill>
                    </a:defRPr>
                  </a:pPr>
                  <a:endParaRPr lang="pl-PL"/>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637-42C4-95D8-7660B8A5C0E7}"/>
                </c:ext>
              </c:extLst>
            </c:dLbl>
            <c:dLbl>
              <c:idx val="4"/>
              <c:layout>
                <c:manualLayout>
                  <c:x val="-3.9582922090740033E-2"/>
                  <c:y val="2.7413272629382421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1737764017744898"/>
                      <c:h val="0.22699105927006721"/>
                    </c:manualLayout>
                  </c15:layout>
                </c:ext>
                <c:ext xmlns:c16="http://schemas.microsoft.com/office/drawing/2014/chart" uri="{C3380CC4-5D6E-409C-BE32-E72D297353CC}">
                  <c16:uniqueId val="{00000003-B637-42C4-95D8-7660B8A5C0E7}"/>
                </c:ext>
              </c:extLst>
            </c:dLbl>
            <c:spPr>
              <a:noFill/>
              <a:ln>
                <a:noFill/>
              </a:ln>
              <a:effectLst/>
            </c:spPr>
            <c:txPr>
              <a:bodyPr wrap="square" lIns="38100" tIns="19050" rIns="38100" bIns="19050" anchor="ctr">
                <a:spAutoFit/>
              </a:bodyPr>
              <a:lstStyle/>
              <a:p>
                <a:pPr>
                  <a:defRPr sz="1050">
                    <a:solidFill>
                      <a:schemeClr val="tx1"/>
                    </a:solidFill>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Arkusz1!$B$4:$B$10</c:f>
              <c:strCache>
                <c:ptCount val="7"/>
                <c:pt idx="0">
                  <c:v>Jako zapas dla siebie w przypadku awarii aktualnie używanego sprzętu lub dla kogoś z domowników (np. dzieci)</c:v>
                </c:pt>
                <c:pt idx="1">
                  <c:v>Obawiam się, że przy odsprzedaży lub oddaniu do recyklingu moje dane nie zostałyby odpowiednio wymazane i mogłyby trafić w niepowołane ręce</c:v>
                </c:pt>
                <c:pt idx="2">
                  <c:v>Wiem, że taki sprzęt trzeba oddać do odpowiedniego punktu, ale nie wiem, gdzie w okolicy są takie punkty/ uważam, że dostępność i informacja o takich punktach jest niewystarczająca</c:v>
                </c:pt>
                <c:pt idx="3">
                  <c:v>Tymczasowo, z myślą o późniejszej odsprzedaży</c:v>
                </c:pt>
                <c:pt idx="4">
                  <c:v>Siłą rozpędu, zwykle po pewnym czasie nie pamiętam, że zostawiłam/łem taki sprzęt tymczasowo w domu, a jest on na tyle mały, że nie przeszkadza mi to</c:v>
                </c:pt>
                <c:pt idx="5">
                  <c:v>Inny powód</c:v>
                </c:pt>
                <c:pt idx="6">
                  <c:v>Nie wiem, trudno powiedzieć</c:v>
                </c:pt>
              </c:strCache>
            </c:strRef>
          </c:cat>
          <c:val>
            <c:numRef>
              <c:f>Arkusz1!$C$4:$C$10</c:f>
              <c:numCache>
                <c:formatCode>###0</c:formatCode>
                <c:ptCount val="7"/>
                <c:pt idx="0">
                  <c:v>60.122087413157132</c:v>
                </c:pt>
                <c:pt idx="1">
                  <c:v>10.842452349412833</c:v>
                </c:pt>
                <c:pt idx="2">
                  <c:v>7.9406801604002917</c:v>
                </c:pt>
                <c:pt idx="3">
                  <c:v>5.1445604088314498</c:v>
                </c:pt>
                <c:pt idx="4">
                  <c:v>3.1291501387823049</c:v>
                </c:pt>
                <c:pt idx="5">
                  <c:v>18.366494476193392</c:v>
                </c:pt>
                <c:pt idx="6">
                  <c:v>8.8890351502788505</c:v>
                </c:pt>
              </c:numCache>
            </c:numRef>
          </c:val>
          <c:extLst>
            <c:ext xmlns:c16="http://schemas.microsoft.com/office/drawing/2014/chart" uri="{C3380CC4-5D6E-409C-BE32-E72D297353CC}">
              <c16:uniqueId val="{0000000C-B637-42C4-95D8-7660B8A5C0E7}"/>
            </c:ext>
          </c:extLst>
        </c:ser>
        <c:dLbls>
          <c:dLblPos val="outEnd"/>
          <c:showLegendKey val="0"/>
          <c:showVal val="1"/>
          <c:showCatName val="0"/>
          <c:showSerName val="0"/>
          <c:showPercent val="0"/>
          <c:showBubbleSize val="0"/>
        </c:dLbls>
        <c:gapWidth val="100"/>
        <c:axId val="251697024"/>
        <c:axId val="251698560"/>
      </c:barChart>
      <c:catAx>
        <c:axId val="251697024"/>
        <c:scaling>
          <c:orientation val="maxMin"/>
        </c:scaling>
        <c:delete val="1"/>
        <c:axPos val="l"/>
        <c:numFmt formatCode="0.00%" sourceLinked="0"/>
        <c:majorTickMark val="none"/>
        <c:minorTickMark val="none"/>
        <c:tickLblPos val="nextTo"/>
        <c:crossAx val="251698560"/>
        <c:crosses val="autoZero"/>
        <c:auto val="1"/>
        <c:lblAlgn val="ctr"/>
        <c:lblOffset val="100"/>
        <c:noMultiLvlLbl val="0"/>
      </c:catAx>
      <c:valAx>
        <c:axId val="251698560"/>
        <c:scaling>
          <c:orientation val="minMax"/>
        </c:scaling>
        <c:delete val="1"/>
        <c:axPos val="b"/>
        <c:numFmt formatCode="####%" sourceLinked="0"/>
        <c:majorTickMark val="out"/>
        <c:minorTickMark val="none"/>
        <c:tickLblPos val="nextTo"/>
        <c:crossAx val="251697024"/>
        <c:crosses val="max"/>
        <c:crossBetween val="between"/>
      </c:valAx>
    </c:plotArea>
    <c:plotVisOnly val="1"/>
    <c:dispBlanksAs val="gap"/>
    <c:showDLblsOverMax val="0"/>
  </c:chart>
  <c:txPr>
    <a:bodyPr/>
    <a:lstStyle/>
    <a:p>
      <a:pPr>
        <a:defRPr sz="1800"/>
      </a:pPr>
      <a:endParaRPr lang="pl-P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11080238851463206"/>
          <c:w val="0.7477500058235691"/>
          <c:h val="0.82091422743464271"/>
        </c:manualLayout>
      </c:layout>
      <c:doughnutChart>
        <c:varyColors val="1"/>
        <c:dLbls>
          <c:showLegendKey val="0"/>
          <c:showVal val="1"/>
          <c:showCatName val="0"/>
          <c:showSerName val="0"/>
          <c:showPercent val="0"/>
          <c:showBubbleSize val="0"/>
          <c:showLeaderLines val="0"/>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96"/>
          <c:y val="5.0486666230705093E-2"/>
          <c:w val="0.70566144041379009"/>
          <c:h val="0.88427129696449225"/>
        </c:manualLayout>
      </c:layout>
      <c:doughnutChart>
        <c:varyColors val="1"/>
        <c:ser>
          <c:idx val="0"/>
          <c:order val="0"/>
          <c:tx>
            <c:strRef>
              <c:f>Arkusz1!$B$1</c:f>
              <c:strCache>
                <c:ptCount val="1"/>
                <c:pt idx="0">
                  <c:v>wynik</c:v>
                </c:pt>
              </c:strCache>
            </c:strRef>
          </c:tx>
          <c:spPr>
            <a:ln w="6350"/>
          </c:spPr>
          <c:dPt>
            <c:idx val="0"/>
            <c:bubble3D val="0"/>
            <c:spPr>
              <a:solidFill>
                <a:schemeClr val="accent4"/>
              </a:solidFill>
              <a:ln w="6350">
                <a:solidFill>
                  <a:schemeClr val="lt1"/>
                </a:solidFill>
              </a:ln>
              <a:effectLst/>
            </c:spPr>
            <c:extLst>
              <c:ext xmlns:c16="http://schemas.microsoft.com/office/drawing/2014/chart" uri="{C3380CC4-5D6E-409C-BE32-E72D297353CC}">
                <c16:uniqueId val="{00000001-0631-404C-B8C1-B2E743EC70C4}"/>
              </c:ext>
            </c:extLst>
          </c:dPt>
          <c:dPt>
            <c:idx val="1"/>
            <c:bubble3D val="0"/>
            <c:spPr>
              <a:solidFill>
                <a:schemeClr val="tx1">
                  <a:lumMod val="20000"/>
                  <a:lumOff val="80000"/>
                </a:schemeClr>
              </a:solidFill>
              <a:ln w="6350">
                <a:solidFill>
                  <a:schemeClr val="lt1"/>
                </a:solidFill>
              </a:ln>
              <a:effectLst/>
            </c:spPr>
            <c:extLst>
              <c:ext xmlns:c16="http://schemas.microsoft.com/office/drawing/2014/chart" uri="{C3380CC4-5D6E-409C-BE32-E72D297353CC}">
                <c16:uniqueId val="{00000003-0631-404C-B8C1-B2E743EC70C4}"/>
              </c:ext>
            </c:extLst>
          </c:dPt>
          <c:dPt>
            <c:idx val="2"/>
            <c:bubble3D val="0"/>
            <c:spPr>
              <a:solidFill>
                <a:schemeClr val="accent3"/>
              </a:solidFill>
              <a:ln w="6350">
                <a:solidFill>
                  <a:schemeClr val="lt1"/>
                </a:solidFill>
              </a:ln>
              <a:effectLst/>
            </c:spPr>
            <c:extLst>
              <c:ext xmlns:c16="http://schemas.microsoft.com/office/drawing/2014/chart" uri="{C3380CC4-5D6E-409C-BE32-E72D297353CC}">
                <c16:uniqueId val="{00000007-0631-404C-B8C1-B2E743EC70C4}"/>
              </c:ext>
            </c:extLst>
          </c:dPt>
          <c:dPt>
            <c:idx val="3"/>
            <c:bubble3D val="0"/>
            <c:spPr>
              <a:solidFill>
                <a:schemeClr val="accent4"/>
              </a:solidFill>
              <a:ln w="6350">
                <a:solidFill>
                  <a:schemeClr val="lt1"/>
                </a:solidFill>
              </a:ln>
              <a:effectLst/>
            </c:spPr>
            <c:extLst>
              <c:ext xmlns:c16="http://schemas.microsoft.com/office/drawing/2014/chart" uri="{C3380CC4-5D6E-409C-BE32-E72D297353CC}">
                <c16:uniqueId val="{00000006-0631-404C-B8C1-B2E743EC70C4}"/>
              </c:ext>
            </c:extLst>
          </c:dPt>
          <c:dLbls>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0631-404C-B8C1-B2E743EC70C4}"/>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0631-404C-B8C1-B2E743EC70C4}"/>
                </c:ext>
              </c:extLst>
            </c:dLbl>
            <c:dLbl>
              <c:idx val="3"/>
              <c:delete val="1"/>
              <c:extLst>
                <c:ext xmlns:c15="http://schemas.microsoft.com/office/drawing/2012/chart" uri="{CE6537A1-D6FC-4f65-9D91-7224C49458BB}"/>
                <c:ext xmlns:c16="http://schemas.microsoft.com/office/drawing/2014/chart" uri="{C3380CC4-5D6E-409C-BE32-E72D297353CC}">
                  <c16:uniqueId val="{00000006-0631-404C-B8C1-B2E743EC70C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Arkusz1!$A$2:$A$5</c:f>
              <c:strCache>
                <c:ptCount val="3"/>
                <c:pt idx="0">
                  <c:v>tak</c:v>
                </c:pt>
                <c:pt idx="1">
                  <c:v>nie</c:v>
                </c:pt>
                <c:pt idx="2">
                  <c:v>nie wiem, trudno powiedzieć</c:v>
                </c:pt>
              </c:strCache>
            </c:strRef>
          </c:cat>
          <c:val>
            <c:numRef>
              <c:f>Arkusz1!$B$2:$B$5</c:f>
              <c:numCache>
                <c:formatCode>0.0</c:formatCode>
                <c:ptCount val="4"/>
                <c:pt idx="0">
                  <c:v>25.828546061223484</c:v>
                </c:pt>
                <c:pt idx="1">
                  <c:v>73.884657700611754</c:v>
                </c:pt>
                <c:pt idx="2">
                  <c:v>0.28679623816470712</c:v>
                </c:pt>
              </c:numCache>
            </c:numRef>
          </c:val>
          <c:extLst>
            <c:ext xmlns:c16="http://schemas.microsoft.com/office/drawing/2014/chart" uri="{C3380CC4-5D6E-409C-BE32-E72D297353CC}">
              <c16:uniqueId val="{00000004-0631-404C-B8C1-B2E743EC70C4}"/>
            </c:ext>
          </c:extLst>
        </c:ser>
        <c:dLbls>
          <c:showLegendKey val="0"/>
          <c:showVal val="1"/>
          <c:showCatName val="0"/>
          <c:showSerName val="0"/>
          <c:showPercent val="0"/>
          <c:showBubbleSize val="0"/>
          <c:showLeaderLines val="1"/>
        </c:dLbls>
        <c:firstSliceAng val="180"/>
        <c:holeSize val="5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93007254619696322"/>
          <c:y val="0.93222915346961399"/>
          <c:w val="5.1833561490697851E-2"/>
          <c:h val="6.4953154174958672E-2"/>
        </c:manualLayout>
      </c:layout>
      <c:doughnutChart>
        <c:varyColors val="1"/>
        <c:ser>
          <c:idx val="0"/>
          <c:order val="0"/>
          <c:tx>
            <c:strRef>
              <c:f>Arkusz1!$B$1</c:f>
              <c:strCache>
                <c:ptCount val="1"/>
                <c:pt idx="0">
                  <c:v>wynik</c:v>
                </c:pt>
              </c:strCache>
            </c:strRef>
          </c:tx>
          <c:spPr>
            <a:ln w="6350"/>
          </c:spPr>
          <c:dPt>
            <c:idx val="0"/>
            <c:bubble3D val="0"/>
            <c:spPr>
              <a:solidFill>
                <a:srgbClr val="A0CC1E"/>
              </a:solidFill>
              <a:ln w="6350">
                <a:solidFill>
                  <a:schemeClr val="lt1"/>
                </a:solidFill>
              </a:ln>
              <a:effectLst/>
            </c:spPr>
            <c:extLst>
              <c:ext xmlns:c16="http://schemas.microsoft.com/office/drawing/2014/chart" uri="{C3380CC4-5D6E-409C-BE32-E72D297353CC}">
                <c16:uniqueId val="{00000001-04AA-4099-A440-445B18055856}"/>
              </c:ext>
            </c:extLst>
          </c:dPt>
          <c:dPt>
            <c:idx val="1"/>
            <c:bubble3D val="0"/>
            <c:spPr>
              <a:solidFill>
                <a:schemeClr val="tx1">
                  <a:lumMod val="20000"/>
                  <a:lumOff val="80000"/>
                </a:schemeClr>
              </a:solidFill>
              <a:ln w="6350">
                <a:solidFill>
                  <a:schemeClr val="lt1"/>
                </a:solidFill>
              </a:ln>
              <a:effectLst/>
            </c:spPr>
            <c:extLst>
              <c:ext xmlns:c16="http://schemas.microsoft.com/office/drawing/2014/chart" uri="{C3380CC4-5D6E-409C-BE32-E72D297353CC}">
                <c16:uniqueId val="{00000003-04AA-4099-A440-445B18055856}"/>
              </c:ext>
            </c:extLst>
          </c:dPt>
          <c:dPt>
            <c:idx val="2"/>
            <c:bubble3D val="0"/>
            <c:spPr>
              <a:solidFill>
                <a:schemeClr val="tx1"/>
              </a:solidFill>
              <a:ln w="6350">
                <a:solidFill>
                  <a:schemeClr val="lt1"/>
                </a:solidFill>
              </a:ln>
              <a:effectLst/>
            </c:spPr>
            <c:extLst>
              <c:ext xmlns:c16="http://schemas.microsoft.com/office/drawing/2014/chart" uri="{C3380CC4-5D6E-409C-BE32-E72D297353CC}">
                <c16:uniqueId val="{00000005-04AA-4099-A440-445B18055856}"/>
              </c:ext>
            </c:extLst>
          </c:dPt>
          <c:dPt>
            <c:idx val="3"/>
            <c:bubble3D val="0"/>
            <c:spPr>
              <a:solidFill>
                <a:schemeClr val="accent4"/>
              </a:solidFill>
              <a:ln w="6350">
                <a:solidFill>
                  <a:schemeClr val="lt1"/>
                </a:solidFill>
              </a:ln>
              <a:effectLst/>
            </c:spPr>
            <c:extLst>
              <c:ext xmlns:c16="http://schemas.microsoft.com/office/drawing/2014/chart" uri="{C3380CC4-5D6E-409C-BE32-E72D297353CC}">
                <c16:uniqueId val="{00000007-04AA-4099-A440-445B18055856}"/>
              </c:ext>
            </c:extLst>
          </c:dPt>
          <c:dLbls>
            <c:delete val="1"/>
          </c:dLbls>
          <c:cat>
            <c:strRef>
              <c:f>Arkusz1!$A$2:$A$5</c:f>
              <c:strCache>
                <c:ptCount val="3"/>
                <c:pt idx="0">
                  <c:v>tak</c:v>
                </c:pt>
                <c:pt idx="1">
                  <c:v>nie</c:v>
                </c:pt>
                <c:pt idx="2">
                  <c:v>nie wiem, trudno powiedzieć</c:v>
                </c:pt>
              </c:strCache>
            </c:strRef>
          </c:cat>
          <c:val>
            <c:numRef>
              <c:f>Arkusz1!$B$2:$B$5</c:f>
              <c:numCache>
                <c:formatCode>0.0</c:formatCode>
                <c:ptCount val="4"/>
                <c:pt idx="0">
                  <c:v>25.828546061223484</c:v>
                </c:pt>
                <c:pt idx="1">
                  <c:v>73.884657700611754</c:v>
                </c:pt>
                <c:pt idx="2">
                  <c:v>0.28679623816470712</c:v>
                </c:pt>
              </c:numCache>
            </c:numRef>
          </c:val>
          <c:extLst>
            <c:ext xmlns:c16="http://schemas.microsoft.com/office/drawing/2014/chart" uri="{C3380CC4-5D6E-409C-BE32-E72D297353CC}">
              <c16:uniqueId val="{00000008-04AA-4099-A440-445B18055856}"/>
            </c:ext>
          </c:extLst>
        </c:ser>
        <c:dLbls>
          <c:showLegendKey val="0"/>
          <c:showVal val="1"/>
          <c:showCatName val="0"/>
          <c:showSerName val="0"/>
          <c:showPercent val="0"/>
          <c:showBubbleSize val="0"/>
          <c:showLeaderLines val="1"/>
        </c:dLbls>
        <c:firstSliceAng val="335"/>
        <c:holeSize val="90"/>
      </c:doughnutChart>
      <c:spPr>
        <a:noFill/>
        <a:ln>
          <a:noFill/>
        </a:ln>
        <a:effectLst/>
      </c:spPr>
    </c:plotArea>
    <c:legend>
      <c:legendPos val="l"/>
      <c:legendEntry>
        <c:idx val="3"/>
        <c:delete val="1"/>
      </c:legendEntry>
      <c:layout>
        <c:manualLayout>
          <c:xMode val="edge"/>
          <c:yMode val="edge"/>
          <c:x val="0"/>
          <c:y val="0.13759690041552669"/>
          <c:w val="0.7923882388474196"/>
          <c:h val="0.80328992923819698"/>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zero"/>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96"/>
          <c:y val="5.0486666230705093E-2"/>
          <c:w val="0.70566144041379009"/>
          <c:h val="0.88427129696449225"/>
        </c:manualLayout>
      </c:layout>
      <c:doughnutChart>
        <c:varyColors val="1"/>
        <c:ser>
          <c:idx val="0"/>
          <c:order val="0"/>
          <c:tx>
            <c:strRef>
              <c:f>Arkusz1!$B$1</c:f>
              <c:strCache>
                <c:ptCount val="1"/>
                <c:pt idx="0">
                  <c:v>wynik</c:v>
                </c:pt>
              </c:strCache>
            </c:strRef>
          </c:tx>
          <c:spPr>
            <a:ln w="6350"/>
          </c:spPr>
          <c:dPt>
            <c:idx val="0"/>
            <c:bubble3D val="0"/>
            <c:spPr>
              <a:solidFill>
                <a:srgbClr val="2F6299"/>
              </a:solidFill>
              <a:ln w="6350">
                <a:solidFill>
                  <a:schemeClr val="lt1"/>
                </a:solidFill>
              </a:ln>
              <a:effectLst/>
            </c:spPr>
            <c:extLst>
              <c:ext xmlns:c16="http://schemas.microsoft.com/office/drawing/2014/chart" uri="{C3380CC4-5D6E-409C-BE32-E72D297353CC}">
                <c16:uniqueId val="{00000001-6B83-4340-8C57-4F18CB133856}"/>
              </c:ext>
            </c:extLst>
          </c:dPt>
          <c:dPt>
            <c:idx val="1"/>
            <c:bubble3D val="0"/>
            <c:spPr>
              <a:solidFill>
                <a:schemeClr val="tx1">
                  <a:lumMod val="20000"/>
                  <a:lumOff val="80000"/>
                </a:schemeClr>
              </a:solidFill>
              <a:ln w="6350">
                <a:solidFill>
                  <a:schemeClr val="lt1"/>
                </a:solidFill>
              </a:ln>
              <a:effectLst/>
            </c:spPr>
            <c:extLst>
              <c:ext xmlns:c16="http://schemas.microsoft.com/office/drawing/2014/chart" uri="{C3380CC4-5D6E-409C-BE32-E72D297353CC}">
                <c16:uniqueId val="{00000003-6B83-4340-8C57-4F18CB133856}"/>
              </c:ext>
            </c:extLst>
          </c:dPt>
          <c:dLbls>
            <c:dLbl>
              <c:idx val="1"/>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6B83-4340-8C57-4F18CB133856}"/>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Arkusz1!$A$2:$A$3</c:f>
              <c:strCache>
                <c:ptCount val="2"/>
                <c:pt idx="0">
                  <c:v>tak</c:v>
                </c:pt>
                <c:pt idx="1">
                  <c:v>nie</c:v>
                </c:pt>
              </c:strCache>
            </c:strRef>
          </c:cat>
          <c:val>
            <c:numRef>
              <c:f>Arkusz1!$B$2:$B$3</c:f>
              <c:numCache>
                <c:formatCode>General</c:formatCode>
                <c:ptCount val="2"/>
                <c:pt idx="0">
                  <c:v>20.713926745245953</c:v>
                </c:pt>
                <c:pt idx="1">
                  <c:v>79.286073254754015</c:v>
                </c:pt>
              </c:numCache>
            </c:numRef>
          </c:val>
          <c:extLst>
            <c:ext xmlns:c16="http://schemas.microsoft.com/office/drawing/2014/chart" uri="{C3380CC4-5D6E-409C-BE32-E72D297353CC}">
              <c16:uniqueId val="{00000004-6B83-4340-8C57-4F18CB133856}"/>
            </c:ext>
          </c:extLst>
        </c:ser>
        <c:dLbls>
          <c:showLegendKey val="0"/>
          <c:showVal val="1"/>
          <c:showCatName val="0"/>
          <c:showSerName val="0"/>
          <c:showPercent val="0"/>
          <c:showBubbleSize val="0"/>
          <c:showLeaderLines val="1"/>
        </c:dLbls>
        <c:firstSliceAng val="180"/>
        <c:holeSize val="5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93007254619696322"/>
          <c:y val="0.93222915346961399"/>
          <c:w val="5.1833561490697851E-2"/>
          <c:h val="6.4953154174958672E-2"/>
        </c:manualLayout>
      </c:layout>
      <c:doughnutChart>
        <c:varyColors val="1"/>
        <c:ser>
          <c:idx val="0"/>
          <c:order val="0"/>
          <c:tx>
            <c:strRef>
              <c:f>Arkusz1!$B$1</c:f>
              <c:strCache>
                <c:ptCount val="1"/>
                <c:pt idx="0">
                  <c:v>wynik</c:v>
                </c:pt>
              </c:strCache>
            </c:strRef>
          </c:tx>
          <c:spPr>
            <a:ln w="6350"/>
          </c:spPr>
          <c:dPt>
            <c:idx val="0"/>
            <c:bubble3D val="0"/>
            <c:spPr>
              <a:solidFill>
                <a:srgbClr val="2F6299"/>
              </a:solidFill>
              <a:ln w="6350">
                <a:solidFill>
                  <a:schemeClr val="lt1"/>
                </a:solidFill>
              </a:ln>
              <a:effectLst/>
            </c:spPr>
            <c:extLst>
              <c:ext xmlns:c16="http://schemas.microsoft.com/office/drawing/2014/chart" uri="{C3380CC4-5D6E-409C-BE32-E72D297353CC}">
                <c16:uniqueId val="{00000001-773F-4EF4-B0BA-C10E39FB493D}"/>
              </c:ext>
            </c:extLst>
          </c:dPt>
          <c:dPt>
            <c:idx val="1"/>
            <c:bubble3D val="0"/>
            <c:spPr>
              <a:solidFill>
                <a:schemeClr val="tx1">
                  <a:lumMod val="20000"/>
                  <a:lumOff val="80000"/>
                </a:schemeClr>
              </a:solidFill>
              <a:ln w="6350">
                <a:solidFill>
                  <a:schemeClr val="lt1"/>
                </a:solidFill>
              </a:ln>
              <a:effectLst/>
            </c:spPr>
            <c:extLst>
              <c:ext xmlns:c16="http://schemas.microsoft.com/office/drawing/2014/chart" uri="{C3380CC4-5D6E-409C-BE32-E72D297353CC}">
                <c16:uniqueId val="{00000003-773F-4EF4-B0BA-C10E39FB493D}"/>
              </c:ext>
            </c:extLst>
          </c:dPt>
          <c:dPt>
            <c:idx val="2"/>
            <c:bubble3D val="0"/>
            <c:spPr>
              <a:solidFill>
                <a:schemeClr val="tx1"/>
              </a:solidFill>
              <a:ln w="6350">
                <a:solidFill>
                  <a:schemeClr val="lt1"/>
                </a:solidFill>
              </a:ln>
              <a:effectLst/>
            </c:spPr>
            <c:extLst>
              <c:ext xmlns:c16="http://schemas.microsoft.com/office/drawing/2014/chart" uri="{C3380CC4-5D6E-409C-BE32-E72D297353CC}">
                <c16:uniqueId val="{00000005-773F-4EF4-B0BA-C10E39FB493D}"/>
              </c:ext>
            </c:extLst>
          </c:dPt>
          <c:dPt>
            <c:idx val="3"/>
            <c:bubble3D val="0"/>
            <c:spPr>
              <a:solidFill>
                <a:schemeClr val="accent4"/>
              </a:solidFill>
              <a:ln w="6350">
                <a:solidFill>
                  <a:schemeClr val="lt1"/>
                </a:solidFill>
              </a:ln>
              <a:effectLst/>
            </c:spPr>
            <c:extLst>
              <c:ext xmlns:c16="http://schemas.microsoft.com/office/drawing/2014/chart" uri="{C3380CC4-5D6E-409C-BE32-E72D297353CC}">
                <c16:uniqueId val="{00000007-773F-4EF4-B0BA-C10E39FB493D}"/>
              </c:ext>
            </c:extLst>
          </c:dPt>
          <c:dLbls>
            <c:delete val="1"/>
          </c:dLbls>
          <c:cat>
            <c:strRef>
              <c:f>Arkusz1!$A$2:$A$5</c:f>
              <c:strCache>
                <c:ptCount val="3"/>
                <c:pt idx="0">
                  <c:v>tak</c:v>
                </c:pt>
                <c:pt idx="1">
                  <c:v>nie</c:v>
                </c:pt>
                <c:pt idx="2">
                  <c:v>nie wiem, trudno powiedzieć</c:v>
                </c:pt>
              </c:strCache>
            </c:strRef>
          </c:cat>
          <c:val>
            <c:numRef>
              <c:f>Arkusz1!$B$2:$B$5</c:f>
              <c:numCache>
                <c:formatCode>0.0</c:formatCode>
                <c:ptCount val="4"/>
                <c:pt idx="0">
                  <c:v>25.828546061223484</c:v>
                </c:pt>
                <c:pt idx="1">
                  <c:v>73.884657700611754</c:v>
                </c:pt>
                <c:pt idx="2">
                  <c:v>0.28679623816470712</c:v>
                </c:pt>
              </c:numCache>
            </c:numRef>
          </c:val>
          <c:extLst>
            <c:ext xmlns:c16="http://schemas.microsoft.com/office/drawing/2014/chart" uri="{C3380CC4-5D6E-409C-BE32-E72D297353CC}">
              <c16:uniqueId val="{00000008-773F-4EF4-B0BA-C10E39FB493D}"/>
            </c:ext>
          </c:extLst>
        </c:ser>
        <c:dLbls>
          <c:showLegendKey val="0"/>
          <c:showVal val="1"/>
          <c:showCatName val="0"/>
          <c:showSerName val="0"/>
          <c:showPercent val="0"/>
          <c:showBubbleSize val="0"/>
          <c:showLeaderLines val="1"/>
        </c:dLbls>
        <c:firstSliceAng val="335"/>
        <c:holeSize val="90"/>
      </c:doughnutChart>
      <c:spPr>
        <a:noFill/>
        <a:ln>
          <a:noFill/>
        </a:ln>
        <a:effectLst/>
      </c:spPr>
    </c:plotArea>
    <c:legend>
      <c:legendPos val="l"/>
      <c:legendEntry>
        <c:idx val="3"/>
        <c:delete val="1"/>
      </c:legendEntry>
      <c:layout>
        <c:manualLayout>
          <c:xMode val="edge"/>
          <c:yMode val="edge"/>
          <c:x val="0"/>
          <c:y val="0.13759690041552669"/>
          <c:w val="0.7923882388474196"/>
          <c:h val="0.80328992923819698"/>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zero"/>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96"/>
          <c:y val="5.0486666230705093E-2"/>
          <c:w val="0.70566144041379009"/>
          <c:h val="0.88427129696449225"/>
        </c:manualLayout>
      </c:layout>
      <c:doughnutChart>
        <c:varyColors val="1"/>
        <c:ser>
          <c:idx val="0"/>
          <c:order val="0"/>
          <c:tx>
            <c:strRef>
              <c:f>Arkusz1!$B$1</c:f>
              <c:strCache>
                <c:ptCount val="1"/>
                <c:pt idx="0">
                  <c:v>wynik</c:v>
                </c:pt>
              </c:strCache>
            </c:strRef>
          </c:tx>
          <c:spPr>
            <a:solidFill>
              <a:srgbClr val="FF137B"/>
            </a:solidFill>
            <a:ln w="6350"/>
          </c:spPr>
          <c:dPt>
            <c:idx val="0"/>
            <c:bubble3D val="0"/>
            <c:spPr>
              <a:solidFill>
                <a:srgbClr val="FF137B"/>
              </a:solidFill>
              <a:ln w="6350">
                <a:solidFill>
                  <a:schemeClr val="lt1"/>
                </a:solidFill>
              </a:ln>
              <a:effectLst/>
            </c:spPr>
            <c:extLst>
              <c:ext xmlns:c16="http://schemas.microsoft.com/office/drawing/2014/chart" uri="{C3380CC4-5D6E-409C-BE32-E72D297353CC}">
                <c16:uniqueId val="{00000001-2D4F-43EC-9F87-37E73A6EC61D}"/>
              </c:ext>
            </c:extLst>
          </c:dPt>
          <c:dPt>
            <c:idx val="1"/>
            <c:bubble3D val="0"/>
            <c:spPr>
              <a:solidFill>
                <a:srgbClr val="DEDEDE"/>
              </a:solidFill>
              <a:ln w="6350">
                <a:solidFill>
                  <a:schemeClr val="lt1"/>
                </a:solidFill>
              </a:ln>
              <a:effectLst/>
            </c:spPr>
            <c:extLst>
              <c:ext xmlns:c16="http://schemas.microsoft.com/office/drawing/2014/chart" uri="{C3380CC4-5D6E-409C-BE32-E72D297353CC}">
                <c16:uniqueId val="{00000003-2D4F-43EC-9F87-37E73A6EC61D}"/>
              </c:ext>
            </c:extLst>
          </c:dPt>
          <c:dPt>
            <c:idx val="2"/>
            <c:bubble3D val="0"/>
            <c:spPr>
              <a:solidFill>
                <a:srgbClr val="FF137B"/>
              </a:solidFill>
              <a:ln w="6350">
                <a:solidFill>
                  <a:schemeClr val="lt1"/>
                </a:solidFill>
              </a:ln>
              <a:effectLst/>
            </c:spPr>
            <c:extLst>
              <c:ext xmlns:c16="http://schemas.microsoft.com/office/drawing/2014/chart" uri="{C3380CC4-5D6E-409C-BE32-E72D297353CC}">
                <c16:uniqueId val="{00000006-2D4F-43EC-9F87-37E73A6EC61D}"/>
              </c:ext>
            </c:extLst>
          </c:dPt>
          <c:dLbls>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2D4F-43EC-9F87-37E73A6EC61D}"/>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6-2D4F-43EC-9F87-37E73A6EC61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nie wiem, trudno powiedzieć</c:v>
                </c:pt>
              </c:strCache>
            </c:strRef>
          </c:cat>
          <c:val>
            <c:numRef>
              <c:f>Arkusz1!$B$2:$B$4</c:f>
              <c:numCache>
                <c:formatCode>0.00</c:formatCode>
                <c:ptCount val="3"/>
                <c:pt idx="0">
                  <c:v>41.095559378099843</c:v>
                </c:pt>
                <c:pt idx="1">
                  <c:v>58.645843870000625</c:v>
                </c:pt>
                <c:pt idx="2">
                  <c:v>0.25859675189934728</c:v>
                </c:pt>
              </c:numCache>
            </c:numRef>
          </c:val>
          <c:extLst>
            <c:ext xmlns:c16="http://schemas.microsoft.com/office/drawing/2014/chart" uri="{C3380CC4-5D6E-409C-BE32-E72D297353CC}">
              <c16:uniqueId val="{00000004-2D4F-43EC-9F87-37E73A6EC61D}"/>
            </c:ext>
          </c:extLst>
        </c:ser>
        <c:dLbls>
          <c:showLegendKey val="0"/>
          <c:showVal val="1"/>
          <c:showCatName val="0"/>
          <c:showSerName val="0"/>
          <c:showPercent val="0"/>
          <c:showBubbleSize val="0"/>
          <c:showLeaderLines val="1"/>
        </c:dLbls>
        <c:firstSliceAng val="180"/>
        <c:holeSize val="5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93007254619696322"/>
          <c:y val="0.93222915346961399"/>
          <c:w val="5.1833561490697851E-2"/>
          <c:h val="6.4953154174958672E-2"/>
        </c:manualLayout>
      </c:layout>
      <c:doughnutChart>
        <c:varyColors val="1"/>
        <c:ser>
          <c:idx val="0"/>
          <c:order val="0"/>
          <c:tx>
            <c:strRef>
              <c:f>Arkusz1!$B$1</c:f>
              <c:strCache>
                <c:ptCount val="1"/>
                <c:pt idx="0">
                  <c:v>wynik</c:v>
                </c:pt>
              </c:strCache>
            </c:strRef>
          </c:tx>
          <c:spPr>
            <a:ln w="6350"/>
          </c:spPr>
          <c:dPt>
            <c:idx val="0"/>
            <c:bubble3D val="0"/>
            <c:spPr>
              <a:solidFill>
                <a:srgbClr val="FF137B"/>
              </a:solidFill>
              <a:ln w="6350">
                <a:solidFill>
                  <a:schemeClr val="lt1"/>
                </a:solidFill>
              </a:ln>
              <a:effectLst/>
            </c:spPr>
            <c:extLst>
              <c:ext xmlns:c16="http://schemas.microsoft.com/office/drawing/2014/chart" uri="{C3380CC4-5D6E-409C-BE32-E72D297353CC}">
                <c16:uniqueId val="{00000001-B2F1-46E9-B2A9-ADD26B75C877}"/>
              </c:ext>
            </c:extLst>
          </c:dPt>
          <c:dPt>
            <c:idx val="1"/>
            <c:bubble3D val="0"/>
            <c:spPr>
              <a:solidFill>
                <a:schemeClr val="tx1">
                  <a:lumMod val="20000"/>
                  <a:lumOff val="80000"/>
                </a:schemeClr>
              </a:solidFill>
              <a:ln w="6350">
                <a:solidFill>
                  <a:schemeClr val="lt1"/>
                </a:solidFill>
              </a:ln>
              <a:effectLst/>
            </c:spPr>
            <c:extLst>
              <c:ext xmlns:c16="http://schemas.microsoft.com/office/drawing/2014/chart" uri="{C3380CC4-5D6E-409C-BE32-E72D297353CC}">
                <c16:uniqueId val="{00000003-B2F1-46E9-B2A9-ADD26B75C877}"/>
              </c:ext>
            </c:extLst>
          </c:dPt>
          <c:dPt>
            <c:idx val="2"/>
            <c:bubble3D val="0"/>
            <c:spPr>
              <a:solidFill>
                <a:schemeClr val="tx1"/>
              </a:solidFill>
              <a:ln w="6350">
                <a:solidFill>
                  <a:schemeClr val="lt1"/>
                </a:solidFill>
              </a:ln>
              <a:effectLst/>
            </c:spPr>
            <c:extLst>
              <c:ext xmlns:c16="http://schemas.microsoft.com/office/drawing/2014/chart" uri="{C3380CC4-5D6E-409C-BE32-E72D297353CC}">
                <c16:uniqueId val="{00000005-B2F1-46E9-B2A9-ADD26B75C877}"/>
              </c:ext>
            </c:extLst>
          </c:dPt>
          <c:dPt>
            <c:idx val="3"/>
            <c:bubble3D val="0"/>
            <c:spPr>
              <a:solidFill>
                <a:schemeClr val="accent4"/>
              </a:solidFill>
              <a:ln w="6350">
                <a:solidFill>
                  <a:schemeClr val="lt1"/>
                </a:solidFill>
              </a:ln>
              <a:effectLst/>
            </c:spPr>
            <c:extLst>
              <c:ext xmlns:c16="http://schemas.microsoft.com/office/drawing/2014/chart" uri="{C3380CC4-5D6E-409C-BE32-E72D297353CC}">
                <c16:uniqueId val="{00000007-B2F1-46E9-B2A9-ADD26B75C877}"/>
              </c:ext>
            </c:extLst>
          </c:dPt>
          <c:dLbls>
            <c:delete val="1"/>
          </c:dLbls>
          <c:cat>
            <c:strRef>
              <c:f>Arkusz1!$A$2:$A$5</c:f>
              <c:strCache>
                <c:ptCount val="3"/>
                <c:pt idx="0">
                  <c:v>tak</c:v>
                </c:pt>
                <c:pt idx="1">
                  <c:v>nie</c:v>
                </c:pt>
                <c:pt idx="2">
                  <c:v>nie wiem, trudno powiedzieć</c:v>
                </c:pt>
              </c:strCache>
            </c:strRef>
          </c:cat>
          <c:val>
            <c:numRef>
              <c:f>Arkusz1!$B$2:$B$5</c:f>
              <c:numCache>
                <c:formatCode>0.0</c:formatCode>
                <c:ptCount val="4"/>
                <c:pt idx="0">
                  <c:v>25.828546061223484</c:v>
                </c:pt>
                <c:pt idx="1">
                  <c:v>73.884657700611754</c:v>
                </c:pt>
                <c:pt idx="2">
                  <c:v>0.28679623816470712</c:v>
                </c:pt>
              </c:numCache>
            </c:numRef>
          </c:val>
          <c:extLst>
            <c:ext xmlns:c16="http://schemas.microsoft.com/office/drawing/2014/chart" uri="{C3380CC4-5D6E-409C-BE32-E72D297353CC}">
              <c16:uniqueId val="{00000008-B2F1-46E9-B2A9-ADD26B75C877}"/>
            </c:ext>
          </c:extLst>
        </c:ser>
        <c:dLbls>
          <c:showLegendKey val="0"/>
          <c:showVal val="1"/>
          <c:showCatName val="0"/>
          <c:showSerName val="0"/>
          <c:showPercent val="0"/>
          <c:showBubbleSize val="0"/>
          <c:showLeaderLines val="1"/>
        </c:dLbls>
        <c:firstSliceAng val="335"/>
        <c:holeSize val="90"/>
      </c:doughnutChart>
      <c:spPr>
        <a:noFill/>
        <a:ln>
          <a:noFill/>
        </a:ln>
        <a:effectLst/>
      </c:spPr>
    </c:plotArea>
    <c:legend>
      <c:legendPos val="l"/>
      <c:legendEntry>
        <c:idx val="3"/>
        <c:delete val="1"/>
      </c:legendEntry>
      <c:layout>
        <c:manualLayout>
          <c:xMode val="edge"/>
          <c:yMode val="edge"/>
          <c:x val="0"/>
          <c:y val="0.13759690041552669"/>
          <c:w val="0.7923882388474196"/>
          <c:h val="0.80328992923819698"/>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zero"/>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10913503649342"/>
          <c:y val="0.15668054220503583"/>
          <c:w val="0.45079790970698486"/>
          <c:h val="0.6498902476358247"/>
        </c:manualLayout>
      </c:layout>
      <c:doughnutChart>
        <c:varyColors val="1"/>
        <c:ser>
          <c:idx val="0"/>
          <c:order val="0"/>
          <c:tx>
            <c:strRef>
              <c:f>Arkusz1!$B$1</c:f>
              <c:strCache>
                <c:ptCount val="1"/>
                <c:pt idx="0">
                  <c:v>wynik</c:v>
                </c:pt>
              </c:strCache>
            </c:strRef>
          </c:tx>
          <c:spPr>
            <a:ln w="3175">
              <a:solidFill>
                <a:schemeClr val="bg1"/>
              </a:solidFill>
            </a:ln>
          </c:spPr>
          <c:explosion val="2"/>
          <c:dPt>
            <c:idx val="0"/>
            <c:bubble3D val="0"/>
            <c:spPr>
              <a:solidFill>
                <a:srgbClr val="FF6600"/>
              </a:solidFill>
              <a:ln w="3175">
                <a:solidFill>
                  <a:schemeClr val="bg1"/>
                </a:solidFill>
              </a:ln>
              <a:effectLst/>
            </c:spPr>
            <c:extLst>
              <c:ext xmlns:c16="http://schemas.microsoft.com/office/drawing/2014/chart" uri="{C3380CC4-5D6E-409C-BE32-E72D297353CC}">
                <c16:uniqueId val="{00000001-678B-4FEC-95D6-EE0744E0A76E}"/>
              </c:ext>
            </c:extLst>
          </c:dPt>
          <c:dPt>
            <c:idx val="1"/>
            <c:bubble3D val="0"/>
            <c:spPr>
              <a:solidFill>
                <a:srgbClr val="FF137B"/>
              </a:solidFill>
              <a:ln w="3175">
                <a:solidFill>
                  <a:schemeClr val="bg1"/>
                </a:solidFill>
              </a:ln>
              <a:effectLst/>
            </c:spPr>
            <c:extLst>
              <c:ext xmlns:c16="http://schemas.microsoft.com/office/drawing/2014/chart" uri="{C3380CC4-5D6E-409C-BE32-E72D297353CC}">
                <c16:uniqueId val="{00000003-678B-4FEC-95D6-EE0744E0A76E}"/>
              </c:ext>
            </c:extLst>
          </c:dPt>
          <c:dPt>
            <c:idx val="2"/>
            <c:bubble3D val="0"/>
            <c:spPr>
              <a:solidFill>
                <a:srgbClr val="2F6299"/>
              </a:solidFill>
              <a:ln w="3175">
                <a:solidFill>
                  <a:schemeClr val="bg1"/>
                </a:solidFill>
              </a:ln>
              <a:effectLst/>
            </c:spPr>
            <c:extLst>
              <c:ext xmlns:c16="http://schemas.microsoft.com/office/drawing/2014/chart" uri="{C3380CC4-5D6E-409C-BE32-E72D297353CC}">
                <c16:uniqueId val="{00000005-678B-4FEC-95D6-EE0744E0A76E}"/>
              </c:ext>
            </c:extLst>
          </c:dPt>
          <c:dPt>
            <c:idx val="3"/>
            <c:bubble3D val="0"/>
            <c:spPr>
              <a:solidFill>
                <a:srgbClr val="A0CC1E"/>
              </a:solidFill>
              <a:ln w="3175">
                <a:solidFill>
                  <a:schemeClr val="bg1"/>
                </a:solidFill>
              </a:ln>
              <a:effectLst/>
            </c:spPr>
            <c:extLst>
              <c:ext xmlns:c16="http://schemas.microsoft.com/office/drawing/2014/chart" uri="{C3380CC4-5D6E-409C-BE32-E72D297353CC}">
                <c16:uniqueId val="{00000007-678B-4FEC-95D6-EE0744E0A76E}"/>
              </c:ext>
            </c:extLst>
          </c:dPt>
          <c:dPt>
            <c:idx val="4"/>
            <c:bubble3D val="0"/>
            <c:spPr>
              <a:solidFill>
                <a:srgbClr val="FFCA21"/>
              </a:solidFill>
              <a:ln w="3175">
                <a:solidFill>
                  <a:schemeClr val="bg1"/>
                </a:solidFill>
              </a:ln>
              <a:effectLst/>
            </c:spPr>
            <c:extLst>
              <c:ext xmlns:c16="http://schemas.microsoft.com/office/drawing/2014/chart" uri="{C3380CC4-5D6E-409C-BE32-E72D297353CC}">
                <c16:uniqueId val="{00000009-678B-4FEC-95D6-EE0744E0A76E}"/>
              </c:ext>
            </c:extLst>
          </c:dPt>
          <c:dPt>
            <c:idx val="5"/>
            <c:bubble3D val="0"/>
            <c:spPr>
              <a:solidFill>
                <a:schemeClr val="tx1"/>
              </a:solidFill>
              <a:ln w="3175">
                <a:solidFill>
                  <a:schemeClr val="bg1"/>
                </a:solidFill>
              </a:ln>
              <a:effectLst/>
            </c:spPr>
            <c:extLst>
              <c:ext xmlns:c16="http://schemas.microsoft.com/office/drawing/2014/chart" uri="{C3380CC4-5D6E-409C-BE32-E72D297353CC}">
                <c16:uniqueId val="{0000000B-678B-4FEC-95D6-EE0744E0A76E}"/>
              </c:ext>
            </c:extLst>
          </c:dPt>
          <c:dPt>
            <c:idx val="6"/>
            <c:bubble3D val="0"/>
            <c:spPr>
              <a:solidFill>
                <a:schemeClr val="bg1">
                  <a:lumMod val="85000"/>
                </a:schemeClr>
              </a:solidFill>
              <a:ln w="3175">
                <a:solidFill>
                  <a:schemeClr val="bg1"/>
                </a:solidFill>
              </a:ln>
              <a:effectLst/>
            </c:spPr>
            <c:extLst>
              <c:ext xmlns:c16="http://schemas.microsoft.com/office/drawing/2014/chart" uri="{C3380CC4-5D6E-409C-BE32-E72D297353CC}">
                <c16:uniqueId val="{0000000D-678B-4FEC-95D6-EE0744E0A76E}"/>
              </c:ext>
            </c:extLst>
          </c:dPt>
          <c:dLbls>
            <c:dLbl>
              <c:idx val="0"/>
              <c:layout>
                <c:manualLayout>
                  <c:x val="2.9256495120708399E-3"/>
                  <c:y val="-7.3494568331559087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8B-4FEC-95D6-EE0744E0A76E}"/>
                </c:ext>
              </c:extLst>
            </c:dLbl>
            <c:dLbl>
              <c:idx val="4"/>
              <c:layout>
                <c:manualLayout>
                  <c:x val="0"/>
                  <c:y val="0"/>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11702622179296658"/>
                      <c:h val="0.10311513841876734"/>
                    </c:manualLayout>
                  </c15:layout>
                </c:ext>
                <c:ext xmlns:c16="http://schemas.microsoft.com/office/drawing/2014/chart" uri="{C3380CC4-5D6E-409C-BE32-E72D297353CC}">
                  <c16:uniqueId val="{00000009-678B-4FEC-95D6-EE0744E0A76E}"/>
                </c:ext>
              </c:extLst>
            </c:dLbl>
            <c:dLbl>
              <c:idx val="5"/>
              <c:layout>
                <c:manualLayout>
                  <c:x val="-2.619984637675379E-2"/>
                  <c:y val="-0.13849317051215707"/>
                </c:manualLayout>
              </c:layout>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8B-4FEC-95D6-EE0744E0A76E}"/>
                </c:ext>
              </c:extLst>
            </c:dLbl>
            <c:dLbl>
              <c:idx val="6"/>
              <c:layout>
                <c:manualLayout>
                  <c:x val="-1.5294239490930636E-2"/>
                  <c:y val="-0.13229312127853257"/>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8B-4FEC-95D6-EE0744E0A76E}"/>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6"/>
                <c:pt idx="0">
                  <c:v>1.    18 – 24</c:v>
                </c:pt>
                <c:pt idx="1">
                  <c:v>2.    25 – 34</c:v>
                </c:pt>
                <c:pt idx="2">
                  <c:v>3.    35 – 44</c:v>
                </c:pt>
                <c:pt idx="3">
                  <c:v>4.    45 – 59 </c:v>
                </c:pt>
                <c:pt idx="4">
                  <c:v>5.    60 i więcej</c:v>
                </c:pt>
                <c:pt idx="5">
                  <c:v>odmowa</c:v>
                </c:pt>
              </c:strCache>
            </c:strRef>
          </c:cat>
          <c:val>
            <c:numRef>
              <c:f>Arkusz1!$B$2:$B$7</c:f>
              <c:numCache>
                <c:formatCode>###0.0%</c:formatCode>
                <c:ptCount val="6"/>
                <c:pt idx="0">
                  <c:v>8.668932846568414E-2</c:v>
                </c:pt>
                <c:pt idx="1">
                  <c:v>0.16452773303074986</c:v>
                </c:pt>
                <c:pt idx="2">
                  <c:v>0.20047749985482274</c:v>
                </c:pt>
                <c:pt idx="3">
                  <c:v>0.23290698659519124</c:v>
                </c:pt>
                <c:pt idx="4">
                  <c:v>0.31270438519643817</c:v>
                </c:pt>
                <c:pt idx="5">
                  <c:v>2.6940668571121804E-3</c:v>
                </c:pt>
              </c:numCache>
            </c:numRef>
          </c:val>
          <c:extLst>
            <c:ext xmlns:c16="http://schemas.microsoft.com/office/drawing/2014/chart" uri="{C3380CC4-5D6E-409C-BE32-E72D297353CC}">
              <c16:uniqueId val="{0000000E-678B-4FEC-95D6-EE0744E0A76E}"/>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96"/>
          <c:y val="5.0486666230705093E-2"/>
          <c:w val="0.70566144041379009"/>
          <c:h val="0.88427129696449225"/>
        </c:manualLayout>
      </c:layout>
      <c:doughnutChart>
        <c:varyColors val="1"/>
        <c:ser>
          <c:idx val="0"/>
          <c:order val="0"/>
          <c:tx>
            <c:strRef>
              <c:f>Arkusz1!$B$1</c:f>
              <c:strCache>
                <c:ptCount val="1"/>
                <c:pt idx="0">
                  <c:v>wynik</c:v>
                </c:pt>
              </c:strCache>
            </c:strRef>
          </c:tx>
          <c:spPr>
            <a:ln w="6350"/>
          </c:spPr>
          <c:dPt>
            <c:idx val="0"/>
            <c:bubble3D val="0"/>
            <c:spPr>
              <a:solidFill>
                <a:srgbClr val="A1C1C0"/>
              </a:solidFill>
              <a:ln w="6350">
                <a:solidFill>
                  <a:schemeClr val="lt1"/>
                </a:solidFill>
              </a:ln>
              <a:effectLst/>
            </c:spPr>
            <c:extLst>
              <c:ext xmlns:c16="http://schemas.microsoft.com/office/drawing/2014/chart" uri="{C3380CC4-5D6E-409C-BE32-E72D297353CC}">
                <c16:uniqueId val="{00000001-0CE1-4F40-8EF0-6A099FECA320}"/>
              </c:ext>
            </c:extLst>
          </c:dPt>
          <c:dPt>
            <c:idx val="1"/>
            <c:bubble3D val="0"/>
            <c:spPr>
              <a:solidFill>
                <a:schemeClr val="tx1">
                  <a:lumMod val="20000"/>
                  <a:lumOff val="80000"/>
                </a:schemeClr>
              </a:solidFill>
              <a:ln w="6350">
                <a:solidFill>
                  <a:schemeClr val="lt1"/>
                </a:solidFill>
              </a:ln>
              <a:effectLst/>
            </c:spPr>
            <c:extLst>
              <c:ext xmlns:c16="http://schemas.microsoft.com/office/drawing/2014/chart" uri="{C3380CC4-5D6E-409C-BE32-E72D297353CC}">
                <c16:uniqueId val="{00000003-0CE1-4F40-8EF0-6A099FECA320}"/>
              </c:ext>
            </c:extLst>
          </c:dPt>
          <c:dPt>
            <c:idx val="2"/>
            <c:bubble3D val="0"/>
            <c:spPr>
              <a:solidFill>
                <a:schemeClr val="accent3"/>
              </a:solidFill>
              <a:ln w="6350">
                <a:solidFill>
                  <a:schemeClr val="lt1"/>
                </a:solidFill>
              </a:ln>
              <a:effectLst/>
            </c:spPr>
            <c:extLst>
              <c:ext xmlns:c16="http://schemas.microsoft.com/office/drawing/2014/chart" uri="{C3380CC4-5D6E-409C-BE32-E72D297353CC}">
                <c16:uniqueId val="{00000006-0CE1-4F40-8EF0-6A099FECA320}"/>
              </c:ext>
            </c:extLst>
          </c:dPt>
          <c:dLbls>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0CE1-4F40-8EF0-6A099FECA320}"/>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6-0CE1-4F40-8EF0-6A099FECA32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nie wiem, trudno powiedzieć</c:v>
                </c:pt>
              </c:strCache>
            </c:strRef>
          </c:cat>
          <c:val>
            <c:numRef>
              <c:f>Arkusz1!$B$2:$B$4</c:f>
              <c:numCache>
                <c:formatCode>###0.0</c:formatCode>
                <c:ptCount val="3"/>
                <c:pt idx="0">
                  <c:v>14.047057642914702</c:v>
                </c:pt>
                <c:pt idx="1">
                  <c:v>85.817696344516548</c:v>
                </c:pt>
                <c:pt idx="2">
                  <c:v>0.13524601256873048</c:v>
                </c:pt>
              </c:numCache>
            </c:numRef>
          </c:val>
          <c:extLst>
            <c:ext xmlns:c16="http://schemas.microsoft.com/office/drawing/2014/chart" uri="{C3380CC4-5D6E-409C-BE32-E72D297353CC}">
              <c16:uniqueId val="{00000004-0CE1-4F40-8EF0-6A099FECA320}"/>
            </c:ext>
          </c:extLst>
        </c:ser>
        <c:dLbls>
          <c:showLegendKey val="0"/>
          <c:showVal val="1"/>
          <c:showCatName val="0"/>
          <c:showSerName val="0"/>
          <c:showPercent val="0"/>
          <c:showBubbleSize val="0"/>
          <c:showLeaderLines val="1"/>
        </c:dLbls>
        <c:firstSliceAng val="180"/>
        <c:holeSize val="5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93007254619696322"/>
          <c:y val="0.93222915346961399"/>
          <c:w val="5.1833561490697851E-2"/>
          <c:h val="6.4953154174958672E-2"/>
        </c:manualLayout>
      </c:layout>
      <c:doughnutChart>
        <c:varyColors val="1"/>
        <c:ser>
          <c:idx val="0"/>
          <c:order val="0"/>
          <c:tx>
            <c:strRef>
              <c:f>Arkusz1!$B$1</c:f>
              <c:strCache>
                <c:ptCount val="1"/>
                <c:pt idx="0">
                  <c:v>wynik</c:v>
                </c:pt>
              </c:strCache>
            </c:strRef>
          </c:tx>
          <c:spPr>
            <a:ln w="6350"/>
          </c:spPr>
          <c:dPt>
            <c:idx val="0"/>
            <c:bubble3D val="0"/>
            <c:spPr>
              <a:solidFill>
                <a:srgbClr val="A1C1C0"/>
              </a:solidFill>
              <a:ln w="6350">
                <a:solidFill>
                  <a:schemeClr val="lt1"/>
                </a:solidFill>
              </a:ln>
              <a:effectLst/>
            </c:spPr>
            <c:extLst>
              <c:ext xmlns:c16="http://schemas.microsoft.com/office/drawing/2014/chart" uri="{C3380CC4-5D6E-409C-BE32-E72D297353CC}">
                <c16:uniqueId val="{00000001-54B3-4A04-A868-7529DA91361F}"/>
              </c:ext>
            </c:extLst>
          </c:dPt>
          <c:dPt>
            <c:idx val="1"/>
            <c:bubble3D val="0"/>
            <c:spPr>
              <a:solidFill>
                <a:schemeClr val="tx1">
                  <a:lumMod val="20000"/>
                  <a:lumOff val="80000"/>
                </a:schemeClr>
              </a:solidFill>
              <a:ln w="6350">
                <a:solidFill>
                  <a:schemeClr val="lt1"/>
                </a:solidFill>
              </a:ln>
              <a:effectLst/>
            </c:spPr>
            <c:extLst>
              <c:ext xmlns:c16="http://schemas.microsoft.com/office/drawing/2014/chart" uri="{C3380CC4-5D6E-409C-BE32-E72D297353CC}">
                <c16:uniqueId val="{00000003-54B3-4A04-A868-7529DA91361F}"/>
              </c:ext>
            </c:extLst>
          </c:dPt>
          <c:dPt>
            <c:idx val="2"/>
            <c:bubble3D val="0"/>
            <c:spPr>
              <a:solidFill>
                <a:schemeClr val="tx1"/>
              </a:solidFill>
              <a:ln w="6350">
                <a:solidFill>
                  <a:schemeClr val="lt1"/>
                </a:solidFill>
              </a:ln>
              <a:effectLst/>
            </c:spPr>
            <c:extLst>
              <c:ext xmlns:c16="http://schemas.microsoft.com/office/drawing/2014/chart" uri="{C3380CC4-5D6E-409C-BE32-E72D297353CC}">
                <c16:uniqueId val="{00000005-54B3-4A04-A868-7529DA91361F}"/>
              </c:ext>
            </c:extLst>
          </c:dPt>
          <c:dPt>
            <c:idx val="3"/>
            <c:bubble3D val="0"/>
            <c:spPr>
              <a:solidFill>
                <a:schemeClr val="accent4"/>
              </a:solidFill>
              <a:ln w="6350">
                <a:solidFill>
                  <a:schemeClr val="lt1"/>
                </a:solidFill>
              </a:ln>
              <a:effectLst/>
            </c:spPr>
            <c:extLst>
              <c:ext xmlns:c16="http://schemas.microsoft.com/office/drawing/2014/chart" uri="{C3380CC4-5D6E-409C-BE32-E72D297353CC}">
                <c16:uniqueId val="{00000007-54B3-4A04-A868-7529DA91361F}"/>
              </c:ext>
            </c:extLst>
          </c:dPt>
          <c:dLbls>
            <c:delete val="1"/>
          </c:dLbls>
          <c:cat>
            <c:strRef>
              <c:f>Arkusz1!$A$2:$A$5</c:f>
              <c:strCache>
                <c:ptCount val="3"/>
                <c:pt idx="0">
                  <c:v>tak</c:v>
                </c:pt>
                <c:pt idx="1">
                  <c:v>nie</c:v>
                </c:pt>
                <c:pt idx="2">
                  <c:v>nie wiem, trudno powiedzieć</c:v>
                </c:pt>
              </c:strCache>
            </c:strRef>
          </c:cat>
          <c:val>
            <c:numRef>
              <c:f>Arkusz1!$B$2:$B$5</c:f>
              <c:numCache>
                <c:formatCode>0.0</c:formatCode>
                <c:ptCount val="4"/>
                <c:pt idx="0">
                  <c:v>25.828546061223484</c:v>
                </c:pt>
                <c:pt idx="1">
                  <c:v>73.884657700611754</c:v>
                </c:pt>
                <c:pt idx="2">
                  <c:v>0.28679623816470712</c:v>
                </c:pt>
              </c:numCache>
            </c:numRef>
          </c:val>
          <c:extLst>
            <c:ext xmlns:c16="http://schemas.microsoft.com/office/drawing/2014/chart" uri="{C3380CC4-5D6E-409C-BE32-E72D297353CC}">
              <c16:uniqueId val="{00000008-54B3-4A04-A868-7529DA91361F}"/>
            </c:ext>
          </c:extLst>
        </c:ser>
        <c:dLbls>
          <c:showLegendKey val="0"/>
          <c:showVal val="1"/>
          <c:showCatName val="0"/>
          <c:showSerName val="0"/>
          <c:showPercent val="0"/>
          <c:showBubbleSize val="0"/>
          <c:showLeaderLines val="1"/>
        </c:dLbls>
        <c:firstSliceAng val="335"/>
        <c:holeSize val="90"/>
      </c:doughnutChart>
      <c:spPr>
        <a:noFill/>
        <a:ln>
          <a:noFill/>
        </a:ln>
        <a:effectLst/>
      </c:spPr>
    </c:plotArea>
    <c:legend>
      <c:legendPos val="l"/>
      <c:legendEntry>
        <c:idx val="3"/>
        <c:delete val="1"/>
      </c:legendEntry>
      <c:layout>
        <c:manualLayout>
          <c:xMode val="edge"/>
          <c:yMode val="edge"/>
          <c:x val="0"/>
          <c:y val="0.13759690041552669"/>
          <c:w val="0.7923882388474196"/>
          <c:h val="0.80328992923819698"/>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zero"/>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solidFill>
              <a:srgbClr val="A0CC1E"/>
            </a:solidFill>
            <a:ln w="3175">
              <a:solidFill>
                <a:schemeClr val="bg1"/>
              </a:solidFill>
            </a:ln>
          </c:spPr>
          <c:dPt>
            <c:idx val="0"/>
            <c:bubble3D val="0"/>
            <c:spPr>
              <a:solidFill>
                <a:srgbClr val="A0CC1E"/>
              </a:solidFill>
              <a:ln w="3175">
                <a:solidFill>
                  <a:schemeClr val="bg1"/>
                </a:solidFill>
              </a:ln>
              <a:effectLst/>
            </c:spPr>
            <c:extLst>
              <c:ext xmlns:c16="http://schemas.microsoft.com/office/drawing/2014/chart" uri="{C3380CC4-5D6E-409C-BE32-E72D297353CC}">
                <c16:uniqueId val="{00000001-F938-44FB-8BA0-351F45B3F13E}"/>
              </c:ext>
            </c:extLst>
          </c:dPt>
          <c:dPt>
            <c:idx val="1"/>
            <c:bubble3D val="0"/>
            <c:spPr>
              <a:solidFill>
                <a:schemeClr val="bg1">
                  <a:lumMod val="85000"/>
                </a:schemeClr>
              </a:solidFill>
              <a:ln w="3175">
                <a:solidFill>
                  <a:schemeClr val="bg1"/>
                </a:solidFill>
              </a:ln>
              <a:effectLst/>
            </c:spPr>
            <c:extLst>
              <c:ext xmlns:c16="http://schemas.microsoft.com/office/drawing/2014/chart" uri="{C3380CC4-5D6E-409C-BE32-E72D297353CC}">
                <c16:uniqueId val="{00000003-F938-44FB-8BA0-351F45B3F13E}"/>
              </c:ext>
            </c:extLst>
          </c:dPt>
          <c:dPt>
            <c:idx val="2"/>
            <c:bubble3D val="0"/>
            <c:spPr>
              <a:solidFill>
                <a:srgbClr val="A0CC1E"/>
              </a:solidFill>
              <a:ln w="3175">
                <a:solidFill>
                  <a:schemeClr val="bg1"/>
                </a:solidFill>
              </a:ln>
              <a:effectLst/>
            </c:spPr>
            <c:extLst>
              <c:ext xmlns:c16="http://schemas.microsoft.com/office/drawing/2014/chart" uri="{C3380CC4-5D6E-409C-BE32-E72D297353CC}">
                <c16:uniqueId val="{00000005-F938-44FB-8BA0-351F45B3F13E}"/>
              </c:ext>
            </c:extLst>
          </c:dPt>
          <c:dPt>
            <c:idx val="3"/>
            <c:bubble3D val="0"/>
            <c:spPr>
              <a:solidFill>
                <a:srgbClr val="A0CC1E"/>
              </a:solidFill>
              <a:ln w="3175">
                <a:solidFill>
                  <a:schemeClr val="bg1"/>
                </a:solidFill>
              </a:ln>
              <a:effectLst/>
            </c:spPr>
            <c:extLst>
              <c:ext xmlns:c16="http://schemas.microsoft.com/office/drawing/2014/chart" uri="{C3380CC4-5D6E-409C-BE32-E72D297353CC}">
                <c16:uniqueId val="{00000007-F938-44FB-8BA0-351F45B3F13E}"/>
              </c:ext>
            </c:extLst>
          </c:dPt>
          <c:dPt>
            <c:idx val="4"/>
            <c:bubble3D val="0"/>
            <c:spPr>
              <a:solidFill>
                <a:srgbClr val="A0CC1E"/>
              </a:solidFill>
              <a:ln w="3175">
                <a:solidFill>
                  <a:schemeClr val="bg1"/>
                </a:solidFill>
              </a:ln>
              <a:effectLst/>
            </c:spPr>
            <c:extLst>
              <c:ext xmlns:c16="http://schemas.microsoft.com/office/drawing/2014/chart" uri="{C3380CC4-5D6E-409C-BE32-E72D297353CC}">
                <c16:uniqueId val="{00000009-F938-44FB-8BA0-351F45B3F13E}"/>
              </c:ext>
            </c:extLst>
          </c:dPt>
          <c:dPt>
            <c:idx val="5"/>
            <c:bubble3D val="0"/>
            <c:spPr>
              <a:solidFill>
                <a:srgbClr val="A0CC1E"/>
              </a:solidFill>
              <a:ln w="3175">
                <a:solidFill>
                  <a:schemeClr val="bg1"/>
                </a:solidFill>
              </a:ln>
              <a:effectLst/>
            </c:spPr>
            <c:extLst>
              <c:ext xmlns:c16="http://schemas.microsoft.com/office/drawing/2014/chart" uri="{C3380CC4-5D6E-409C-BE32-E72D297353CC}">
                <c16:uniqueId val="{0000000B-F938-44FB-8BA0-351F45B3F13E}"/>
              </c:ext>
            </c:extLst>
          </c:dPt>
          <c:dLbls>
            <c:dLbl>
              <c:idx val="1"/>
              <c:delete val="1"/>
              <c:extLst>
                <c:ext xmlns:c15="http://schemas.microsoft.com/office/drawing/2012/chart" uri="{CE6537A1-D6FC-4f65-9D91-7224C49458BB}"/>
                <c:ext xmlns:c16="http://schemas.microsoft.com/office/drawing/2014/chart" uri="{C3380CC4-5D6E-409C-BE32-E72D297353CC}">
                  <c16:uniqueId val="{00000003-F938-44FB-8BA0-351F45B3F13E}"/>
                </c:ext>
              </c:extLst>
            </c:dLbl>
            <c:dLbl>
              <c:idx val="2"/>
              <c:delete val="1"/>
              <c:extLst>
                <c:ext xmlns:c15="http://schemas.microsoft.com/office/drawing/2012/chart" uri="{CE6537A1-D6FC-4f65-9D91-7224C49458BB}"/>
                <c:ext xmlns:c16="http://schemas.microsoft.com/office/drawing/2014/chart" uri="{C3380CC4-5D6E-409C-BE32-E72D297353CC}">
                  <c16:uniqueId val="{00000005-F938-44FB-8BA0-351F45B3F13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Nie wiem, trudno powiedzieć</c:v>
                </c:pt>
              </c:strCache>
            </c:strRef>
          </c:cat>
          <c:val>
            <c:numRef>
              <c:f>Arkusz1!$B$2:$B$4</c:f>
              <c:numCache>
                <c:formatCode>###0</c:formatCode>
                <c:ptCount val="3"/>
                <c:pt idx="0">
                  <c:v>25.828546061223484</c:v>
                </c:pt>
                <c:pt idx="1">
                  <c:v>73.884657700611754</c:v>
                </c:pt>
                <c:pt idx="2" formatCode="###0.0">
                  <c:v>0.28679623816470712</c:v>
                </c:pt>
              </c:numCache>
            </c:numRef>
          </c:val>
          <c:extLst>
            <c:ext xmlns:c16="http://schemas.microsoft.com/office/drawing/2014/chart" uri="{C3380CC4-5D6E-409C-BE32-E72D297353CC}">
              <c16:uniqueId val="{0000000C-F938-44FB-8BA0-351F45B3F13E}"/>
            </c:ext>
          </c:extLst>
        </c:ser>
        <c:dLbls>
          <c:showLegendKey val="0"/>
          <c:showVal val="1"/>
          <c:showCatName val="0"/>
          <c:showSerName val="0"/>
          <c:showPercent val="0"/>
          <c:showBubbleSize val="0"/>
          <c:showLeaderLines val="1"/>
        </c:dLbls>
        <c:firstSliceAng val="34"/>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ln w="3175">
              <a:solidFill>
                <a:schemeClr val="bg1"/>
              </a:solidFill>
            </a:ln>
          </c:spPr>
          <c:dPt>
            <c:idx val="0"/>
            <c:bubble3D val="0"/>
            <c:spPr>
              <a:solidFill>
                <a:schemeClr val="accent4"/>
              </a:solidFill>
              <a:ln w="3175">
                <a:solidFill>
                  <a:schemeClr val="bg1"/>
                </a:solidFill>
              </a:ln>
              <a:effectLst/>
            </c:spPr>
            <c:extLst>
              <c:ext xmlns:c16="http://schemas.microsoft.com/office/drawing/2014/chart" uri="{C3380CC4-5D6E-409C-BE32-E72D297353CC}">
                <c16:uniqueId val="{00000001-AE16-498D-84FA-ABE4937B019B}"/>
              </c:ext>
            </c:extLst>
          </c:dPt>
          <c:dPt>
            <c:idx val="1"/>
            <c:bubble3D val="0"/>
            <c:spPr>
              <a:solidFill>
                <a:schemeClr val="accent6">
                  <a:lumMod val="60000"/>
                  <a:lumOff val="40000"/>
                </a:schemeClr>
              </a:solidFill>
              <a:ln w="3175">
                <a:solidFill>
                  <a:schemeClr val="bg1"/>
                </a:solidFill>
              </a:ln>
              <a:effectLst/>
            </c:spPr>
            <c:extLst>
              <c:ext xmlns:c16="http://schemas.microsoft.com/office/drawing/2014/chart" uri="{C3380CC4-5D6E-409C-BE32-E72D297353CC}">
                <c16:uniqueId val="{00000007-AE16-498D-84FA-ABE4937B019B}"/>
              </c:ext>
            </c:extLst>
          </c:dPt>
          <c:dPt>
            <c:idx val="2"/>
            <c:bubble3D val="0"/>
            <c:spPr>
              <a:solidFill>
                <a:schemeClr val="accent6"/>
              </a:solidFill>
              <a:ln w="3175">
                <a:solidFill>
                  <a:schemeClr val="bg1"/>
                </a:solidFill>
              </a:ln>
              <a:effectLst/>
            </c:spPr>
            <c:extLst>
              <c:ext xmlns:c16="http://schemas.microsoft.com/office/drawing/2014/chart" uri="{C3380CC4-5D6E-409C-BE32-E72D297353CC}">
                <c16:uniqueId val="{00000009-AE16-498D-84FA-ABE4937B019B}"/>
              </c:ext>
            </c:extLst>
          </c:dPt>
          <c:dPt>
            <c:idx val="3"/>
            <c:bubble3D val="0"/>
            <c:spPr>
              <a:solidFill>
                <a:schemeClr val="accent4"/>
              </a:solidFill>
              <a:ln w="3175">
                <a:solidFill>
                  <a:schemeClr val="bg1"/>
                </a:solidFill>
              </a:ln>
              <a:effectLst/>
            </c:spPr>
            <c:extLst>
              <c:ext xmlns:c16="http://schemas.microsoft.com/office/drawing/2014/chart" uri="{C3380CC4-5D6E-409C-BE32-E72D297353CC}">
                <c16:uniqueId val="{0000000B-AE16-498D-84FA-ABE4937B019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1"/>
                <c:pt idx="0">
                  <c:v>Tak</c:v>
                </c:pt>
              </c:strCache>
              <c:extLst/>
            </c:strRef>
          </c:cat>
          <c:val>
            <c:numRef>
              <c:f>Arkusz1!$B$2:$B$4</c:f>
              <c:numCache>
                <c:formatCode>###0</c:formatCode>
                <c:ptCount val="1"/>
                <c:pt idx="0">
                  <c:v>0</c:v>
                </c:pt>
              </c:numCache>
              <c:extLst/>
            </c:numRef>
          </c:val>
          <c:extLst>
            <c:ext xmlns:c16="http://schemas.microsoft.com/office/drawing/2014/chart" uri="{C3380CC4-5D6E-409C-BE32-E72D297353CC}">
              <c16:uniqueId val="{0000000C-AE16-498D-84FA-ABE4937B019B}"/>
            </c:ext>
          </c:extLst>
        </c:ser>
        <c:dLbls>
          <c:showLegendKey val="0"/>
          <c:showVal val="1"/>
          <c:showCatName val="0"/>
          <c:showSerName val="0"/>
          <c:showPercent val="0"/>
          <c:showBubbleSize val="0"/>
          <c:showLeaderLines val="1"/>
        </c:dLbls>
        <c:firstSliceAng val="0"/>
        <c:holeSize val="56"/>
      </c:doughnutChart>
      <c:spPr>
        <a:noFill/>
        <a:ln>
          <a:noFill/>
        </a:ln>
        <a:effectLst/>
      </c:spPr>
    </c:plotArea>
    <c:legend>
      <c:legendPos val="r"/>
      <c:layout>
        <c:manualLayout>
          <c:xMode val="edge"/>
          <c:yMode val="edge"/>
          <c:x val="0"/>
          <c:y val="8.6277520909485678E-2"/>
          <c:w val="1"/>
          <c:h val="0.595015664436654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E3D79D"/>
            </a:solidFill>
            <a:ln w="3175">
              <a:noFill/>
            </a:ln>
            <a:effectLst/>
          </c:spPr>
          <c:invertIfNegative val="0"/>
          <c:dPt>
            <c:idx val="0"/>
            <c:invertIfNegative val="0"/>
            <c:bubble3D val="0"/>
            <c:spPr>
              <a:solidFill>
                <a:srgbClr val="A0CC1E"/>
              </a:solidFill>
              <a:ln w="3175" cap="rnd">
                <a:noFill/>
                <a:round/>
              </a:ln>
              <a:effectLst/>
            </c:spPr>
            <c:extLst>
              <c:ext xmlns:c16="http://schemas.microsoft.com/office/drawing/2014/chart" uri="{C3380CC4-5D6E-409C-BE32-E72D297353CC}">
                <c16:uniqueId val="{00000001-9423-4778-968E-4904C293A015}"/>
              </c:ext>
            </c:extLst>
          </c:dPt>
          <c:dPt>
            <c:idx val="1"/>
            <c:invertIfNegative val="0"/>
            <c:bubble3D val="0"/>
            <c:spPr>
              <a:solidFill>
                <a:srgbClr val="E3D79D"/>
              </a:solidFill>
              <a:ln w="3175" cap="rnd">
                <a:noFill/>
                <a:round/>
              </a:ln>
              <a:effectLst/>
            </c:spPr>
            <c:extLst>
              <c:ext xmlns:c16="http://schemas.microsoft.com/office/drawing/2014/chart" uri="{C3380CC4-5D6E-409C-BE32-E72D297353CC}">
                <c16:uniqueId val="{00000003-9423-4778-968E-4904C293A015}"/>
              </c:ext>
            </c:extLst>
          </c:dPt>
          <c:dPt>
            <c:idx val="2"/>
            <c:invertIfNegative val="0"/>
            <c:bubble3D val="0"/>
            <c:spPr>
              <a:solidFill>
                <a:srgbClr val="E3D79D"/>
              </a:solidFill>
              <a:ln w="3175" cap="rnd">
                <a:noFill/>
                <a:round/>
              </a:ln>
              <a:effectLst/>
            </c:spPr>
            <c:extLst>
              <c:ext xmlns:c16="http://schemas.microsoft.com/office/drawing/2014/chart" uri="{C3380CC4-5D6E-409C-BE32-E72D297353CC}">
                <c16:uniqueId val="{00000005-9423-4778-968E-4904C293A015}"/>
              </c:ext>
            </c:extLst>
          </c:dPt>
          <c:dPt>
            <c:idx val="3"/>
            <c:invertIfNegative val="0"/>
            <c:bubble3D val="0"/>
            <c:spPr>
              <a:solidFill>
                <a:srgbClr val="E3D79D"/>
              </a:solidFill>
              <a:ln w="3175" cap="rnd">
                <a:noFill/>
                <a:round/>
              </a:ln>
              <a:effectLst/>
            </c:spPr>
            <c:extLst>
              <c:ext xmlns:c16="http://schemas.microsoft.com/office/drawing/2014/chart" uri="{C3380CC4-5D6E-409C-BE32-E72D297353CC}">
                <c16:uniqueId val="{00000007-9423-4778-968E-4904C293A015}"/>
              </c:ext>
            </c:extLst>
          </c:dPt>
          <c:dPt>
            <c:idx val="4"/>
            <c:invertIfNegative val="0"/>
            <c:bubble3D val="0"/>
            <c:spPr>
              <a:solidFill>
                <a:srgbClr val="E3D79D"/>
              </a:solidFill>
              <a:ln w="3175" cap="rnd">
                <a:noFill/>
                <a:round/>
              </a:ln>
              <a:effectLst/>
            </c:spPr>
            <c:extLst>
              <c:ext xmlns:c16="http://schemas.microsoft.com/office/drawing/2014/chart" uri="{C3380CC4-5D6E-409C-BE32-E72D297353CC}">
                <c16:uniqueId val="{00000009-9423-4778-968E-4904C293A015}"/>
              </c:ext>
            </c:extLst>
          </c:dPt>
          <c:dPt>
            <c:idx val="5"/>
            <c:invertIfNegative val="0"/>
            <c:bubble3D val="0"/>
            <c:extLst>
              <c:ext xmlns:c16="http://schemas.microsoft.com/office/drawing/2014/chart" uri="{C3380CC4-5D6E-409C-BE32-E72D297353CC}">
                <c16:uniqueId val="{0000000B-9423-4778-968E-4904C293A015}"/>
              </c:ext>
            </c:extLst>
          </c:dPt>
          <c:dPt>
            <c:idx val="6"/>
            <c:invertIfNegative val="0"/>
            <c:bubble3D val="0"/>
            <c:extLst>
              <c:ext xmlns:c16="http://schemas.microsoft.com/office/drawing/2014/chart" uri="{C3380CC4-5D6E-409C-BE32-E72D297353CC}">
                <c16:uniqueId val="{0000000D-9423-4778-968E-4904C293A015}"/>
              </c:ext>
            </c:extLst>
          </c:dPt>
          <c:dPt>
            <c:idx val="8"/>
            <c:invertIfNegative val="0"/>
            <c:bubble3D val="0"/>
            <c:extLst>
              <c:ext xmlns:c16="http://schemas.microsoft.com/office/drawing/2014/chart" uri="{C3380CC4-5D6E-409C-BE32-E72D297353CC}">
                <c16:uniqueId val="{0000000F-9423-4778-968E-4904C293A015}"/>
              </c:ext>
            </c:extLst>
          </c:dPt>
          <c:dPt>
            <c:idx val="9"/>
            <c:invertIfNegative val="0"/>
            <c:bubble3D val="0"/>
            <c:extLst>
              <c:ext xmlns:c16="http://schemas.microsoft.com/office/drawing/2014/chart" uri="{C3380CC4-5D6E-409C-BE32-E72D297353CC}">
                <c16:uniqueId val="{00000011-9423-4778-968E-4904C293A015}"/>
              </c:ext>
            </c:extLst>
          </c:dPt>
          <c:dPt>
            <c:idx val="10"/>
            <c:invertIfNegative val="0"/>
            <c:bubble3D val="0"/>
            <c:extLst>
              <c:ext xmlns:c16="http://schemas.microsoft.com/office/drawing/2014/chart" uri="{C3380CC4-5D6E-409C-BE32-E72D297353CC}">
                <c16:uniqueId val="{00000013-9423-4778-968E-4904C293A015}"/>
              </c:ext>
            </c:extLst>
          </c:dPt>
          <c:dPt>
            <c:idx val="11"/>
            <c:invertIfNegative val="0"/>
            <c:bubble3D val="0"/>
            <c:extLst>
              <c:ext xmlns:c16="http://schemas.microsoft.com/office/drawing/2014/chart" uri="{C3380CC4-5D6E-409C-BE32-E72D297353CC}">
                <c16:uniqueId val="{00000015-9423-4778-968E-4904C293A015}"/>
              </c:ext>
            </c:extLst>
          </c:dPt>
          <c:dPt>
            <c:idx val="12"/>
            <c:invertIfNegative val="0"/>
            <c:bubble3D val="0"/>
            <c:extLst>
              <c:ext xmlns:c16="http://schemas.microsoft.com/office/drawing/2014/chart" uri="{C3380CC4-5D6E-409C-BE32-E72D297353CC}">
                <c16:uniqueId val="{00000017-9423-4778-968E-4904C293A015}"/>
              </c:ext>
            </c:extLst>
          </c:dPt>
          <c:dPt>
            <c:idx val="13"/>
            <c:invertIfNegative val="0"/>
            <c:bubble3D val="0"/>
            <c:extLst>
              <c:ext xmlns:c16="http://schemas.microsoft.com/office/drawing/2014/chart" uri="{C3380CC4-5D6E-409C-BE32-E72D297353CC}">
                <c16:uniqueId val="{00000019-9423-4778-968E-4904C293A015}"/>
              </c:ext>
            </c:extLst>
          </c:dPt>
          <c:dPt>
            <c:idx val="14"/>
            <c:invertIfNegative val="0"/>
            <c:bubble3D val="0"/>
            <c:extLst>
              <c:ext xmlns:c16="http://schemas.microsoft.com/office/drawing/2014/chart" uri="{C3380CC4-5D6E-409C-BE32-E72D297353CC}">
                <c16:uniqueId val="{0000001B-9423-4778-968E-4904C293A015}"/>
              </c:ext>
            </c:extLst>
          </c:dPt>
          <c:dPt>
            <c:idx val="15"/>
            <c:invertIfNegative val="0"/>
            <c:bubble3D val="0"/>
            <c:extLst>
              <c:ext xmlns:c16="http://schemas.microsoft.com/office/drawing/2014/chart" uri="{C3380CC4-5D6E-409C-BE32-E72D297353CC}">
                <c16:uniqueId val="{0000001D-9423-4778-968E-4904C293A015}"/>
              </c:ext>
            </c:extLst>
          </c:dPt>
          <c:dPt>
            <c:idx val="16"/>
            <c:invertIfNegative val="0"/>
            <c:bubble3D val="0"/>
            <c:extLst>
              <c:ext xmlns:c16="http://schemas.microsoft.com/office/drawing/2014/chart" uri="{C3380CC4-5D6E-409C-BE32-E72D297353CC}">
                <c16:uniqueId val="{0000001F-9423-4778-968E-4904C293A015}"/>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9423-4778-968E-4904C293A015}"/>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Arkusz1!$A$4:$A$10</c:f>
              <c:strCache>
                <c:ptCount val="7"/>
                <c:pt idx="0">
                  <c:v>ogół</c:v>
                </c:pt>
                <c:pt idx="2">
                  <c:v>18 – 24 lat</c:v>
                </c:pt>
                <c:pt idx="3">
                  <c:v>25 – 34 lat</c:v>
                </c:pt>
                <c:pt idx="4">
                  <c:v>35 – 44 lat</c:v>
                </c:pt>
                <c:pt idx="5">
                  <c:v>45 – 59 lat</c:v>
                </c:pt>
                <c:pt idx="6">
                  <c:v>60 i więcej lat</c:v>
                </c:pt>
              </c:strCache>
            </c:strRef>
          </c:cat>
          <c:val>
            <c:numRef>
              <c:f>Arkusz1!$B$4:$B$10</c:f>
              <c:numCache>
                <c:formatCode>General</c:formatCode>
                <c:ptCount val="7"/>
                <c:pt idx="0" formatCode="0">
                  <c:v>25.828546061223484</c:v>
                </c:pt>
                <c:pt idx="2" formatCode="0">
                  <c:v>41.551542226050557</c:v>
                </c:pt>
                <c:pt idx="3" formatCode="0">
                  <c:v>40.09802911054787</c:v>
                </c:pt>
                <c:pt idx="4" formatCode="0">
                  <c:v>34.298799676489516</c:v>
                </c:pt>
                <c:pt idx="5" formatCode="0">
                  <c:v>20.773813057391202</c:v>
                </c:pt>
                <c:pt idx="6" formatCode="0">
                  <c:v>12.518945429761521</c:v>
                </c:pt>
              </c:numCache>
            </c:numRef>
          </c:val>
          <c:extLst>
            <c:ext xmlns:c16="http://schemas.microsoft.com/office/drawing/2014/chart" uri="{C3380CC4-5D6E-409C-BE32-E72D297353CC}">
              <c16:uniqueId val="{00000020-9423-4778-968E-4904C293A015}"/>
            </c:ext>
          </c:extLst>
        </c:ser>
        <c:dLbls>
          <c:showLegendKey val="0"/>
          <c:showVal val="1"/>
          <c:showCatName val="0"/>
          <c:showSerName val="0"/>
          <c:showPercent val="0"/>
          <c:showBubbleSize val="0"/>
        </c:dLbls>
        <c:gapWidth val="98"/>
        <c:overlap val="-10"/>
        <c:axId val="253841792"/>
        <c:axId val="253843328"/>
      </c:barChart>
      <c:catAx>
        <c:axId val="2538417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253843328"/>
        <c:crosses val="autoZero"/>
        <c:auto val="1"/>
        <c:lblAlgn val="ctr"/>
        <c:lblOffset val="100"/>
        <c:noMultiLvlLbl val="0"/>
      </c:catAx>
      <c:valAx>
        <c:axId val="253843328"/>
        <c:scaling>
          <c:orientation val="minMax"/>
          <c:max val="100"/>
        </c:scaling>
        <c:delete val="1"/>
        <c:axPos val="l"/>
        <c:numFmt formatCode="0" sourceLinked="1"/>
        <c:majorTickMark val="out"/>
        <c:minorTickMark val="none"/>
        <c:tickLblPos val="nextTo"/>
        <c:crossAx val="25384179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7.6570544005076568E-2"/>
          <c:w val="0.84631166644154787"/>
          <c:h val="0.64410674355876674"/>
        </c:manualLayout>
      </c:layout>
      <c:barChart>
        <c:barDir val="col"/>
        <c:grouping val="clustered"/>
        <c:varyColors val="0"/>
        <c:ser>
          <c:idx val="0"/>
          <c:order val="0"/>
          <c:tx>
            <c:strRef>
              <c:f>Arkusz1!$B$3</c:f>
              <c:strCache>
                <c:ptCount val="1"/>
                <c:pt idx="0">
                  <c:v>2021</c:v>
                </c:pt>
              </c:strCache>
            </c:strRef>
          </c:tx>
          <c:spPr>
            <a:solidFill>
              <a:srgbClr val="7E7B8E"/>
            </a:solidFill>
            <a:ln w="3175">
              <a:noFill/>
            </a:ln>
            <a:effectLst/>
          </c:spPr>
          <c:invertIfNegative val="0"/>
          <c:dPt>
            <c:idx val="0"/>
            <c:invertIfNegative val="0"/>
            <c:bubble3D val="0"/>
            <c:spPr>
              <a:solidFill>
                <a:srgbClr val="A0CC1E"/>
              </a:solidFill>
              <a:ln w="3175" cap="rnd">
                <a:noFill/>
                <a:round/>
              </a:ln>
              <a:effectLst/>
            </c:spPr>
            <c:extLst>
              <c:ext xmlns:c16="http://schemas.microsoft.com/office/drawing/2014/chart" uri="{C3380CC4-5D6E-409C-BE32-E72D297353CC}">
                <c16:uniqueId val="{00000001-ED1B-455F-94B7-6F171FE9982C}"/>
              </c:ext>
            </c:extLst>
          </c:dPt>
          <c:dPt>
            <c:idx val="1"/>
            <c:invertIfNegative val="0"/>
            <c:bubble3D val="0"/>
            <c:spPr>
              <a:solidFill>
                <a:srgbClr val="7E7B8E"/>
              </a:solidFill>
              <a:ln w="3175" cap="rnd">
                <a:noFill/>
                <a:round/>
              </a:ln>
              <a:effectLst/>
            </c:spPr>
            <c:extLst>
              <c:ext xmlns:c16="http://schemas.microsoft.com/office/drawing/2014/chart" uri="{C3380CC4-5D6E-409C-BE32-E72D297353CC}">
                <c16:uniqueId val="{00000003-ED1B-455F-94B7-6F171FE9982C}"/>
              </c:ext>
            </c:extLst>
          </c:dPt>
          <c:dPt>
            <c:idx val="2"/>
            <c:invertIfNegative val="0"/>
            <c:bubble3D val="0"/>
            <c:spPr>
              <a:solidFill>
                <a:srgbClr val="7E7B8E"/>
              </a:solidFill>
              <a:ln w="3175" cap="rnd">
                <a:noFill/>
                <a:round/>
              </a:ln>
              <a:effectLst/>
            </c:spPr>
            <c:extLst>
              <c:ext xmlns:c16="http://schemas.microsoft.com/office/drawing/2014/chart" uri="{C3380CC4-5D6E-409C-BE32-E72D297353CC}">
                <c16:uniqueId val="{00000005-ED1B-455F-94B7-6F171FE9982C}"/>
              </c:ext>
            </c:extLst>
          </c:dPt>
          <c:dPt>
            <c:idx val="3"/>
            <c:invertIfNegative val="0"/>
            <c:bubble3D val="0"/>
            <c:spPr>
              <a:solidFill>
                <a:srgbClr val="7E7B8E"/>
              </a:solidFill>
              <a:ln w="3175" cap="rnd">
                <a:noFill/>
                <a:round/>
              </a:ln>
              <a:effectLst/>
            </c:spPr>
            <c:extLst>
              <c:ext xmlns:c16="http://schemas.microsoft.com/office/drawing/2014/chart" uri="{C3380CC4-5D6E-409C-BE32-E72D297353CC}">
                <c16:uniqueId val="{00000007-ED1B-455F-94B7-6F171FE9982C}"/>
              </c:ext>
            </c:extLst>
          </c:dPt>
          <c:dPt>
            <c:idx val="4"/>
            <c:invertIfNegative val="0"/>
            <c:bubble3D val="0"/>
            <c:spPr>
              <a:solidFill>
                <a:srgbClr val="7E7B8E"/>
              </a:solidFill>
              <a:ln w="3175" cap="rnd">
                <a:noFill/>
                <a:round/>
              </a:ln>
              <a:effectLst/>
            </c:spPr>
            <c:extLst>
              <c:ext xmlns:c16="http://schemas.microsoft.com/office/drawing/2014/chart" uri="{C3380CC4-5D6E-409C-BE32-E72D297353CC}">
                <c16:uniqueId val="{00000009-ED1B-455F-94B7-6F171FE9982C}"/>
              </c:ext>
            </c:extLst>
          </c:dPt>
          <c:dPt>
            <c:idx val="5"/>
            <c:invertIfNegative val="0"/>
            <c:bubble3D val="0"/>
            <c:extLst>
              <c:ext xmlns:c16="http://schemas.microsoft.com/office/drawing/2014/chart" uri="{C3380CC4-5D6E-409C-BE32-E72D297353CC}">
                <c16:uniqueId val="{0000000B-ED1B-455F-94B7-6F171FE9982C}"/>
              </c:ext>
            </c:extLst>
          </c:dPt>
          <c:dPt>
            <c:idx val="6"/>
            <c:invertIfNegative val="0"/>
            <c:bubble3D val="0"/>
            <c:extLst>
              <c:ext xmlns:c16="http://schemas.microsoft.com/office/drawing/2014/chart" uri="{C3380CC4-5D6E-409C-BE32-E72D297353CC}">
                <c16:uniqueId val="{0000000D-ED1B-455F-94B7-6F171FE9982C}"/>
              </c:ext>
            </c:extLst>
          </c:dPt>
          <c:dPt>
            <c:idx val="8"/>
            <c:invertIfNegative val="0"/>
            <c:bubble3D val="0"/>
            <c:extLst>
              <c:ext xmlns:c16="http://schemas.microsoft.com/office/drawing/2014/chart" uri="{C3380CC4-5D6E-409C-BE32-E72D297353CC}">
                <c16:uniqueId val="{0000000F-ED1B-455F-94B7-6F171FE9982C}"/>
              </c:ext>
            </c:extLst>
          </c:dPt>
          <c:dPt>
            <c:idx val="9"/>
            <c:invertIfNegative val="0"/>
            <c:bubble3D val="0"/>
            <c:extLst>
              <c:ext xmlns:c16="http://schemas.microsoft.com/office/drawing/2014/chart" uri="{C3380CC4-5D6E-409C-BE32-E72D297353CC}">
                <c16:uniqueId val="{00000011-ED1B-455F-94B7-6F171FE9982C}"/>
              </c:ext>
            </c:extLst>
          </c:dPt>
          <c:dPt>
            <c:idx val="10"/>
            <c:invertIfNegative val="0"/>
            <c:bubble3D val="0"/>
            <c:extLst>
              <c:ext xmlns:c16="http://schemas.microsoft.com/office/drawing/2014/chart" uri="{C3380CC4-5D6E-409C-BE32-E72D297353CC}">
                <c16:uniqueId val="{00000013-ED1B-455F-94B7-6F171FE9982C}"/>
              </c:ext>
            </c:extLst>
          </c:dPt>
          <c:dPt>
            <c:idx val="11"/>
            <c:invertIfNegative val="0"/>
            <c:bubble3D val="0"/>
            <c:extLst>
              <c:ext xmlns:c16="http://schemas.microsoft.com/office/drawing/2014/chart" uri="{C3380CC4-5D6E-409C-BE32-E72D297353CC}">
                <c16:uniqueId val="{00000015-ED1B-455F-94B7-6F171FE9982C}"/>
              </c:ext>
            </c:extLst>
          </c:dPt>
          <c:dPt>
            <c:idx val="12"/>
            <c:invertIfNegative val="0"/>
            <c:bubble3D val="0"/>
            <c:extLst>
              <c:ext xmlns:c16="http://schemas.microsoft.com/office/drawing/2014/chart" uri="{C3380CC4-5D6E-409C-BE32-E72D297353CC}">
                <c16:uniqueId val="{00000017-ED1B-455F-94B7-6F171FE9982C}"/>
              </c:ext>
            </c:extLst>
          </c:dPt>
          <c:dPt>
            <c:idx val="13"/>
            <c:invertIfNegative val="0"/>
            <c:bubble3D val="0"/>
            <c:extLst>
              <c:ext xmlns:c16="http://schemas.microsoft.com/office/drawing/2014/chart" uri="{C3380CC4-5D6E-409C-BE32-E72D297353CC}">
                <c16:uniqueId val="{00000019-ED1B-455F-94B7-6F171FE9982C}"/>
              </c:ext>
            </c:extLst>
          </c:dPt>
          <c:dPt>
            <c:idx val="14"/>
            <c:invertIfNegative val="0"/>
            <c:bubble3D val="0"/>
            <c:extLst>
              <c:ext xmlns:c16="http://schemas.microsoft.com/office/drawing/2014/chart" uri="{C3380CC4-5D6E-409C-BE32-E72D297353CC}">
                <c16:uniqueId val="{0000001B-ED1B-455F-94B7-6F171FE9982C}"/>
              </c:ext>
            </c:extLst>
          </c:dPt>
          <c:dPt>
            <c:idx val="15"/>
            <c:invertIfNegative val="0"/>
            <c:bubble3D val="0"/>
            <c:extLst>
              <c:ext xmlns:c16="http://schemas.microsoft.com/office/drawing/2014/chart" uri="{C3380CC4-5D6E-409C-BE32-E72D297353CC}">
                <c16:uniqueId val="{0000001D-ED1B-455F-94B7-6F171FE9982C}"/>
              </c:ext>
            </c:extLst>
          </c:dPt>
          <c:dPt>
            <c:idx val="16"/>
            <c:invertIfNegative val="0"/>
            <c:bubble3D val="0"/>
            <c:extLst>
              <c:ext xmlns:c16="http://schemas.microsoft.com/office/drawing/2014/chart" uri="{C3380CC4-5D6E-409C-BE32-E72D297353CC}">
                <c16:uniqueId val="{0000001F-ED1B-455F-94B7-6F171FE9982C}"/>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ED1B-455F-94B7-6F171FE9982C}"/>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ogół</c:v>
                </c:pt>
                <c:pt idx="2">
                  <c:v>Pracujący</c:v>
                </c:pt>
                <c:pt idx="3">
                  <c:v>Emeryt, rencista</c:v>
                </c:pt>
                <c:pt idx="4">
                  <c:v>Uczeń, student</c:v>
                </c:pt>
                <c:pt idx="5">
                  <c:v>Niepracujący</c:v>
                </c:pt>
              </c:strCache>
            </c:strRef>
          </c:cat>
          <c:val>
            <c:numRef>
              <c:f>Arkusz1!$B$4:$B$9</c:f>
              <c:numCache>
                <c:formatCode>General</c:formatCode>
                <c:ptCount val="6"/>
                <c:pt idx="0" formatCode="###0">
                  <c:v>25.828546061223484</c:v>
                </c:pt>
                <c:pt idx="2" formatCode="###0">
                  <c:v>30.395701318962153</c:v>
                </c:pt>
                <c:pt idx="3" formatCode="###0">
                  <c:v>10.781975582908361</c:v>
                </c:pt>
                <c:pt idx="4" formatCode="###0">
                  <c:v>36.910450937308852</c:v>
                </c:pt>
                <c:pt idx="5" formatCode="###0">
                  <c:v>39.785570792292312</c:v>
                </c:pt>
              </c:numCache>
            </c:numRef>
          </c:val>
          <c:extLst>
            <c:ext xmlns:c16="http://schemas.microsoft.com/office/drawing/2014/chart" uri="{C3380CC4-5D6E-409C-BE32-E72D297353CC}">
              <c16:uniqueId val="{00000020-ED1B-455F-94B7-6F171FE9982C}"/>
            </c:ext>
          </c:extLst>
        </c:ser>
        <c:dLbls>
          <c:showLegendKey val="0"/>
          <c:showVal val="1"/>
          <c:showCatName val="0"/>
          <c:showSerName val="0"/>
          <c:showPercent val="0"/>
          <c:showBubbleSize val="0"/>
        </c:dLbls>
        <c:gapWidth val="134"/>
        <c:overlap val="-10"/>
        <c:axId val="254237312"/>
        <c:axId val="254243200"/>
      </c:barChart>
      <c:catAx>
        <c:axId val="254237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254243200"/>
        <c:crosses val="autoZero"/>
        <c:auto val="1"/>
        <c:lblAlgn val="ctr"/>
        <c:lblOffset val="100"/>
        <c:noMultiLvlLbl val="0"/>
      </c:catAx>
      <c:valAx>
        <c:axId val="254243200"/>
        <c:scaling>
          <c:orientation val="minMax"/>
          <c:max val="100"/>
        </c:scaling>
        <c:delete val="1"/>
        <c:axPos val="l"/>
        <c:numFmt formatCode="###0" sourceLinked="1"/>
        <c:majorTickMark val="out"/>
        <c:minorTickMark val="none"/>
        <c:tickLblPos val="nextTo"/>
        <c:crossAx val="25423731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solidFill>
              <a:srgbClr val="A0CC1E"/>
            </a:solidFill>
            <a:ln w="3175">
              <a:solidFill>
                <a:schemeClr val="bg1"/>
              </a:solidFill>
            </a:ln>
          </c:spPr>
          <c:dPt>
            <c:idx val="0"/>
            <c:bubble3D val="0"/>
            <c:spPr>
              <a:solidFill>
                <a:srgbClr val="A0CC1E"/>
              </a:solidFill>
              <a:ln w="3175">
                <a:solidFill>
                  <a:schemeClr val="bg1"/>
                </a:solidFill>
              </a:ln>
              <a:effectLst/>
            </c:spPr>
            <c:extLst>
              <c:ext xmlns:c16="http://schemas.microsoft.com/office/drawing/2014/chart" uri="{C3380CC4-5D6E-409C-BE32-E72D297353CC}">
                <c16:uniqueId val="{00000001-389F-49A6-AE58-10A1C4240AF7}"/>
              </c:ext>
            </c:extLst>
          </c:dPt>
          <c:dPt>
            <c:idx val="1"/>
            <c:bubble3D val="0"/>
            <c:spPr>
              <a:solidFill>
                <a:schemeClr val="bg1">
                  <a:lumMod val="85000"/>
                </a:schemeClr>
              </a:solidFill>
              <a:ln w="3175">
                <a:solidFill>
                  <a:schemeClr val="bg1"/>
                </a:solidFill>
              </a:ln>
              <a:effectLst/>
            </c:spPr>
            <c:extLst>
              <c:ext xmlns:c16="http://schemas.microsoft.com/office/drawing/2014/chart" uri="{C3380CC4-5D6E-409C-BE32-E72D297353CC}">
                <c16:uniqueId val="{00000003-389F-49A6-AE58-10A1C4240AF7}"/>
              </c:ext>
            </c:extLst>
          </c:dPt>
          <c:dPt>
            <c:idx val="2"/>
            <c:bubble3D val="0"/>
            <c:spPr>
              <a:solidFill>
                <a:srgbClr val="A0CC1E"/>
              </a:solidFill>
              <a:ln w="3175">
                <a:solidFill>
                  <a:schemeClr val="bg1"/>
                </a:solidFill>
              </a:ln>
              <a:effectLst/>
            </c:spPr>
            <c:extLst>
              <c:ext xmlns:c16="http://schemas.microsoft.com/office/drawing/2014/chart" uri="{C3380CC4-5D6E-409C-BE32-E72D297353CC}">
                <c16:uniqueId val="{00000005-389F-49A6-AE58-10A1C4240AF7}"/>
              </c:ext>
            </c:extLst>
          </c:dPt>
          <c:dPt>
            <c:idx val="3"/>
            <c:bubble3D val="0"/>
            <c:spPr>
              <a:solidFill>
                <a:srgbClr val="A0CC1E"/>
              </a:solidFill>
              <a:ln w="3175">
                <a:solidFill>
                  <a:schemeClr val="bg1"/>
                </a:solidFill>
              </a:ln>
              <a:effectLst/>
            </c:spPr>
            <c:extLst>
              <c:ext xmlns:c16="http://schemas.microsoft.com/office/drawing/2014/chart" uri="{C3380CC4-5D6E-409C-BE32-E72D297353CC}">
                <c16:uniqueId val="{00000007-389F-49A6-AE58-10A1C4240AF7}"/>
              </c:ext>
            </c:extLst>
          </c:dPt>
          <c:dPt>
            <c:idx val="4"/>
            <c:bubble3D val="0"/>
            <c:spPr>
              <a:solidFill>
                <a:srgbClr val="A0CC1E"/>
              </a:solidFill>
              <a:ln w="3175">
                <a:solidFill>
                  <a:schemeClr val="bg1"/>
                </a:solidFill>
              </a:ln>
              <a:effectLst/>
            </c:spPr>
            <c:extLst>
              <c:ext xmlns:c16="http://schemas.microsoft.com/office/drawing/2014/chart" uri="{C3380CC4-5D6E-409C-BE32-E72D297353CC}">
                <c16:uniqueId val="{00000009-389F-49A6-AE58-10A1C4240AF7}"/>
              </c:ext>
            </c:extLst>
          </c:dPt>
          <c:dPt>
            <c:idx val="5"/>
            <c:bubble3D val="0"/>
            <c:spPr>
              <a:solidFill>
                <a:srgbClr val="A0CC1E"/>
              </a:solidFill>
              <a:ln w="3175">
                <a:solidFill>
                  <a:schemeClr val="bg1"/>
                </a:solidFill>
              </a:ln>
              <a:effectLst/>
            </c:spPr>
            <c:extLst>
              <c:ext xmlns:c16="http://schemas.microsoft.com/office/drawing/2014/chart" uri="{C3380CC4-5D6E-409C-BE32-E72D297353CC}">
                <c16:uniqueId val="{0000000B-389F-49A6-AE58-10A1C4240AF7}"/>
              </c:ext>
            </c:extLst>
          </c:dPt>
          <c:dLbls>
            <c:dLbl>
              <c:idx val="0"/>
              <c:delete val="1"/>
              <c:extLst>
                <c:ext xmlns:c15="http://schemas.microsoft.com/office/drawing/2012/chart" uri="{CE6537A1-D6FC-4f65-9D91-7224C49458BB}"/>
                <c:ext xmlns:c16="http://schemas.microsoft.com/office/drawing/2014/chart" uri="{C3380CC4-5D6E-409C-BE32-E72D297353CC}">
                  <c16:uniqueId val="{00000001-389F-49A6-AE58-10A1C4240AF7}"/>
                </c:ext>
              </c:extLst>
            </c:dLbl>
            <c:dLbl>
              <c:idx val="1"/>
              <c:layout>
                <c:manualLayout>
                  <c:x val="0"/>
                  <c:y val="1.5847451846207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9F-49A6-AE58-10A1C4240AF7}"/>
                </c:ext>
              </c:extLst>
            </c:dLbl>
            <c:dLbl>
              <c:idx val="2"/>
              <c:delete val="1"/>
              <c:extLst>
                <c:ext xmlns:c15="http://schemas.microsoft.com/office/drawing/2012/chart" uri="{CE6537A1-D6FC-4f65-9D91-7224C49458BB}"/>
                <c:ext xmlns:c16="http://schemas.microsoft.com/office/drawing/2014/chart" uri="{C3380CC4-5D6E-409C-BE32-E72D297353CC}">
                  <c16:uniqueId val="{00000005-389F-49A6-AE58-10A1C4240AF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Nie wiem, trudno powiedzieć</c:v>
                </c:pt>
              </c:strCache>
            </c:strRef>
          </c:cat>
          <c:val>
            <c:numRef>
              <c:f>Arkusz1!$B$2:$B$4</c:f>
              <c:numCache>
                <c:formatCode>###0</c:formatCode>
                <c:ptCount val="3"/>
                <c:pt idx="0">
                  <c:v>25.828546061223484</c:v>
                </c:pt>
                <c:pt idx="1">
                  <c:v>73.884657700611754</c:v>
                </c:pt>
                <c:pt idx="2" formatCode="###0.0">
                  <c:v>0.28679623816470712</c:v>
                </c:pt>
              </c:numCache>
            </c:numRef>
          </c:val>
          <c:extLst>
            <c:ext xmlns:c16="http://schemas.microsoft.com/office/drawing/2014/chart" uri="{C3380CC4-5D6E-409C-BE32-E72D297353CC}">
              <c16:uniqueId val="{0000000C-389F-49A6-AE58-10A1C4240AF7}"/>
            </c:ext>
          </c:extLst>
        </c:ser>
        <c:dLbls>
          <c:showLegendKey val="0"/>
          <c:showVal val="1"/>
          <c:showCatName val="0"/>
          <c:showSerName val="0"/>
          <c:showPercent val="0"/>
          <c:showBubbleSize val="0"/>
          <c:showLeaderLines val="1"/>
        </c:dLbls>
        <c:firstSliceAng val="219"/>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ln w="3175">
              <a:solidFill>
                <a:schemeClr val="bg1"/>
              </a:solidFill>
            </a:ln>
          </c:spPr>
          <c:dPt>
            <c:idx val="0"/>
            <c:bubble3D val="0"/>
            <c:spPr>
              <a:solidFill>
                <a:srgbClr val="D9D9D9"/>
              </a:solidFill>
              <a:ln w="3175">
                <a:solidFill>
                  <a:schemeClr val="bg1"/>
                </a:solidFill>
              </a:ln>
              <a:effectLst/>
            </c:spPr>
            <c:extLst>
              <c:ext xmlns:c16="http://schemas.microsoft.com/office/drawing/2014/chart" uri="{C3380CC4-5D6E-409C-BE32-E72D297353CC}">
                <c16:uniqueId val="{00000001-AE16-498D-84FA-ABE4937B019B}"/>
              </c:ext>
            </c:extLst>
          </c:dPt>
          <c:dPt>
            <c:idx val="1"/>
            <c:bubble3D val="0"/>
            <c:spPr>
              <a:solidFill>
                <a:schemeClr val="accent6">
                  <a:lumMod val="60000"/>
                  <a:lumOff val="40000"/>
                </a:schemeClr>
              </a:solidFill>
              <a:ln w="3175">
                <a:solidFill>
                  <a:schemeClr val="bg1"/>
                </a:solidFill>
              </a:ln>
              <a:effectLst/>
            </c:spPr>
            <c:extLst>
              <c:ext xmlns:c16="http://schemas.microsoft.com/office/drawing/2014/chart" uri="{C3380CC4-5D6E-409C-BE32-E72D297353CC}">
                <c16:uniqueId val="{00000007-AE16-498D-84FA-ABE4937B019B}"/>
              </c:ext>
            </c:extLst>
          </c:dPt>
          <c:dPt>
            <c:idx val="2"/>
            <c:bubble3D val="0"/>
            <c:spPr>
              <a:solidFill>
                <a:schemeClr val="accent6"/>
              </a:solidFill>
              <a:ln w="3175">
                <a:solidFill>
                  <a:schemeClr val="bg1"/>
                </a:solidFill>
              </a:ln>
              <a:effectLst/>
            </c:spPr>
            <c:extLst>
              <c:ext xmlns:c16="http://schemas.microsoft.com/office/drawing/2014/chart" uri="{C3380CC4-5D6E-409C-BE32-E72D297353CC}">
                <c16:uniqueId val="{00000009-AE16-498D-84FA-ABE4937B019B}"/>
              </c:ext>
            </c:extLst>
          </c:dPt>
          <c:dPt>
            <c:idx val="3"/>
            <c:bubble3D val="0"/>
            <c:spPr>
              <a:solidFill>
                <a:schemeClr val="accent4"/>
              </a:solidFill>
              <a:ln w="3175">
                <a:solidFill>
                  <a:schemeClr val="bg1"/>
                </a:solidFill>
              </a:ln>
              <a:effectLst/>
            </c:spPr>
            <c:extLst>
              <c:ext xmlns:c16="http://schemas.microsoft.com/office/drawing/2014/chart" uri="{C3380CC4-5D6E-409C-BE32-E72D297353CC}">
                <c16:uniqueId val="{0000000B-AE16-498D-84FA-ABE4937B019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Nie</c:v>
                </c:pt>
                <c:pt idx="1">
                  <c:v>Nie</c:v>
                </c:pt>
                <c:pt idx="2">
                  <c:v>Nie wiem, trudno powiedzieć</c:v>
                </c:pt>
              </c:strCache>
              <c:extLst/>
            </c:strRef>
          </c:cat>
          <c:val>
            <c:numRef>
              <c:f>Arkusz1!$B$2:$B$4</c:f>
              <c:numCache>
                <c:formatCode>###0</c:formatCode>
                <c:ptCount val="3"/>
                <c:pt idx="0">
                  <c:v>0</c:v>
                </c:pt>
                <c:pt idx="1">
                  <c:v>0</c:v>
                </c:pt>
                <c:pt idx="2">
                  <c:v>0</c:v>
                </c:pt>
              </c:numCache>
              <c:extLst/>
            </c:numRef>
          </c:val>
          <c:extLst>
            <c:ext xmlns:c16="http://schemas.microsoft.com/office/drawing/2014/chart" uri="{C3380CC4-5D6E-409C-BE32-E72D297353CC}">
              <c16:uniqueId val="{0000000C-AE16-498D-84FA-ABE4937B019B}"/>
            </c:ext>
          </c:extLst>
        </c:ser>
        <c:dLbls>
          <c:showLegendKey val="0"/>
          <c:showVal val="1"/>
          <c:showCatName val="0"/>
          <c:showSerName val="0"/>
          <c:showPercent val="0"/>
          <c:showBubbleSize val="0"/>
          <c:showLeaderLines val="1"/>
        </c:dLbls>
        <c:firstSliceAng val="0"/>
        <c:holeSize val="56"/>
      </c:doughnutChart>
      <c:spPr>
        <a:noFill/>
        <a:ln>
          <a:noFill/>
        </a:ln>
        <a:effectLst/>
      </c:spPr>
    </c:plotArea>
    <c:legend>
      <c:legendPos val="r"/>
      <c:layout>
        <c:manualLayout>
          <c:xMode val="edge"/>
          <c:yMode val="edge"/>
          <c:x val="0"/>
          <c:y val="8.6277520909485678E-2"/>
          <c:w val="1"/>
          <c:h val="0.595015664436654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E3D79D"/>
            </a:solidFill>
            <a:ln w="3175">
              <a:noFill/>
            </a:ln>
            <a:effectLst/>
          </c:spPr>
          <c:invertIfNegative val="0"/>
          <c:dPt>
            <c:idx val="0"/>
            <c:invertIfNegative val="0"/>
            <c:bubble3D val="0"/>
            <c:spPr>
              <a:solidFill>
                <a:srgbClr val="D9D9D9"/>
              </a:solidFill>
              <a:ln w="3175" cap="rnd">
                <a:noFill/>
                <a:round/>
              </a:ln>
              <a:effectLst/>
            </c:spPr>
            <c:extLst>
              <c:ext xmlns:c16="http://schemas.microsoft.com/office/drawing/2014/chart" uri="{C3380CC4-5D6E-409C-BE32-E72D297353CC}">
                <c16:uniqueId val="{00000001-9423-4778-968E-4904C293A015}"/>
              </c:ext>
            </c:extLst>
          </c:dPt>
          <c:dPt>
            <c:idx val="1"/>
            <c:invertIfNegative val="0"/>
            <c:bubble3D val="0"/>
            <c:spPr>
              <a:solidFill>
                <a:srgbClr val="E3D79D"/>
              </a:solidFill>
              <a:ln w="3175" cap="rnd">
                <a:noFill/>
                <a:round/>
              </a:ln>
              <a:effectLst/>
            </c:spPr>
            <c:extLst>
              <c:ext xmlns:c16="http://schemas.microsoft.com/office/drawing/2014/chart" uri="{C3380CC4-5D6E-409C-BE32-E72D297353CC}">
                <c16:uniqueId val="{00000003-9423-4778-968E-4904C293A015}"/>
              </c:ext>
            </c:extLst>
          </c:dPt>
          <c:dPt>
            <c:idx val="2"/>
            <c:invertIfNegative val="0"/>
            <c:bubble3D val="0"/>
            <c:spPr>
              <a:solidFill>
                <a:srgbClr val="E3D79D"/>
              </a:solidFill>
              <a:ln w="3175" cap="rnd">
                <a:noFill/>
                <a:round/>
              </a:ln>
              <a:effectLst/>
            </c:spPr>
            <c:extLst>
              <c:ext xmlns:c16="http://schemas.microsoft.com/office/drawing/2014/chart" uri="{C3380CC4-5D6E-409C-BE32-E72D297353CC}">
                <c16:uniqueId val="{00000005-9423-4778-968E-4904C293A015}"/>
              </c:ext>
            </c:extLst>
          </c:dPt>
          <c:dPt>
            <c:idx val="3"/>
            <c:invertIfNegative val="0"/>
            <c:bubble3D val="0"/>
            <c:spPr>
              <a:solidFill>
                <a:srgbClr val="E3D79D"/>
              </a:solidFill>
              <a:ln w="3175" cap="rnd">
                <a:noFill/>
                <a:round/>
              </a:ln>
              <a:effectLst/>
            </c:spPr>
            <c:extLst>
              <c:ext xmlns:c16="http://schemas.microsoft.com/office/drawing/2014/chart" uri="{C3380CC4-5D6E-409C-BE32-E72D297353CC}">
                <c16:uniqueId val="{00000007-9423-4778-968E-4904C293A015}"/>
              </c:ext>
            </c:extLst>
          </c:dPt>
          <c:dPt>
            <c:idx val="4"/>
            <c:invertIfNegative val="0"/>
            <c:bubble3D val="0"/>
            <c:spPr>
              <a:solidFill>
                <a:srgbClr val="E3D79D"/>
              </a:solidFill>
              <a:ln w="3175" cap="rnd">
                <a:noFill/>
                <a:round/>
              </a:ln>
              <a:effectLst/>
            </c:spPr>
            <c:extLst>
              <c:ext xmlns:c16="http://schemas.microsoft.com/office/drawing/2014/chart" uri="{C3380CC4-5D6E-409C-BE32-E72D297353CC}">
                <c16:uniqueId val="{00000009-9423-4778-968E-4904C293A015}"/>
              </c:ext>
            </c:extLst>
          </c:dPt>
          <c:dPt>
            <c:idx val="5"/>
            <c:invertIfNegative val="0"/>
            <c:bubble3D val="0"/>
            <c:extLst>
              <c:ext xmlns:c16="http://schemas.microsoft.com/office/drawing/2014/chart" uri="{C3380CC4-5D6E-409C-BE32-E72D297353CC}">
                <c16:uniqueId val="{0000000B-9423-4778-968E-4904C293A015}"/>
              </c:ext>
            </c:extLst>
          </c:dPt>
          <c:dPt>
            <c:idx val="6"/>
            <c:invertIfNegative val="0"/>
            <c:bubble3D val="0"/>
            <c:extLst>
              <c:ext xmlns:c16="http://schemas.microsoft.com/office/drawing/2014/chart" uri="{C3380CC4-5D6E-409C-BE32-E72D297353CC}">
                <c16:uniqueId val="{0000000D-9423-4778-968E-4904C293A015}"/>
              </c:ext>
            </c:extLst>
          </c:dPt>
          <c:dPt>
            <c:idx val="8"/>
            <c:invertIfNegative val="0"/>
            <c:bubble3D val="0"/>
            <c:extLst>
              <c:ext xmlns:c16="http://schemas.microsoft.com/office/drawing/2014/chart" uri="{C3380CC4-5D6E-409C-BE32-E72D297353CC}">
                <c16:uniqueId val="{0000000F-9423-4778-968E-4904C293A015}"/>
              </c:ext>
            </c:extLst>
          </c:dPt>
          <c:dPt>
            <c:idx val="9"/>
            <c:invertIfNegative val="0"/>
            <c:bubble3D val="0"/>
            <c:extLst>
              <c:ext xmlns:c16="http://schemas.microsoft.com/office/drawing/2014/chart" uri="{C3380CC4-5D6E-409C-BE32-E72D297353CC}">
                <c16:uniqueId val="{00000011-9423-4778-968E-4904C293A015}"/>
              </c:ext>
            </c:extLst>
          </c:dPt>
          <c:dPt>
            <c:idx val="10"/>
            <c:invertIfNegative val="0"/>
            <c:bubble3D val="0"/>
            <c:extLst>
              <c:ext xmlns:c16="http://schemas.microsoft.com/office/drawing/2014/chart" uri="{C3380CC4-5D6E-409C-BE32-E72D297353CC}">
                <c16:uniqueId val="{00000013-9423-4778-968E-4904C293A015}"/>
              </c:ext>
            </c:extLst>
          </c:dPt>
          <c:dPt>
            <c:idx val="11"/>
            <c:invertIfNegative val="0"/>
            <c:bubble3D val="0"/>
            <c:extLst>
              <c:ext xmlns:c16="http://schemas.microsoft.com/office/drawing/2014/chart" uri="{C3380CC4-5D6E-409C-BE32-E72D297353CC}">
                <c16:uniqueId val="{00000015-9423-4778-968E-4904C293A015}"/>
              </c:ext>
            </c:extLst>
          </c:dPt>
          <c:dPt>
            <c:idx val="12"/>
            <c:invertIfNegative val="0"/>
            <c:bubble3D val="0"/>
            <c:extLst>
              <c:ext xmlns:c16="http://schemas.microsoft.com/office/drawing/2014/chart" uri="{C3380CC4-5D6E-409C-BE32-E72D297353CC}">
                <c16:uniqueId val="{00000017-9423-4778-968E-4904C293A015}"/>
              </c:ext>
            </c:extLst>
          </c:dPt>
          <c:dPt>
            <c:idx val="13"/>
            <c:invertIfNegative val="0"/>
            <c:bubble3D val="0"/>
            <c:extLst>
              <c:ext xmlns:c16="http://schemas.microsoft.com/office/drawing/2014/chart" uri="{C3380CC4-5D6E-409C-BE32-E72D297353CC}">
                <c16:uniqueId val="{00000019-9423-4778-968E-4904C293A015}"/>
              </c:ext>
            </c:extLst>
          </c:dPt>
          <c:dPt>
            <c:idx val="14"/>
            <c:invertIfNegative val="0"/>
            <c:bubble3D val="0"/>
            <c:extLst>
              <c:ext xmlns:c16="http://schemas.microsoft.com/office/drawing/2014/chart" uri="{C3380CC4-5D6E-409C-BE32-E72D297353CC}">
                <c16:uniqueId val="{0000001B-9423-4778-968E-4904C293A015}"/>
              </c:ext>
            </c:extLst>
          </c:dPt>
          <c:dPt>
            <c:idx val="15"/>
            <c:invertIfNegative val="0"/>
            <c:bubble3D val="0"/>
            <c:extLst>
              <c:ext xmlns:c16="http://schemas.microsoft.com/office/drawing/2014/chart" uri="{C3380CC4-5D6E-409C-BE32-E72D297353CC}">
                <c16:uniqueId val="{0000001D-9423-4778-968E-4904C293A015}"/>
              </c:ext>
            </c:extLst>
          </c:dPt>
          <c:dPt>
            <c:idx val="16"/>
            <c:invertIfNegative val="0"/>
            <c:bubble3D val="0"/>
            <c:extLst>
              <c:ext xmlns:c16="http://schemas.microsoft.com/office/drawing/2014/chart" uri="{C3380CC4-5D6E-409C-BE32-E72D297353CC}">
                <c16:uniqueId val="{0000001F-9423-4778-968E-4904C293A015}"/>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9423-4778-968E-4904C293A015}"/>
                </c:ext>
              </c:extLst>
            </c:dLbl>
            <c:dLbl>
              <c:idx val="1"/>
              <c:delete val="1"/>
              <c:extLst>
                <c:ext xmlns:c15="http://schemas.microsoft.com/office/drawing/2012/chart" uri="{CE6537A1-D6FC-4f65-9D91-7224C49458BB}"/>
                <c:ext xmlns:c16="http://schemas.microsoft.com/office/drawing/2014/chart" uri="{C3380CC4-5D6E-409C-BE32-E72D297353CC}">
                  <c16:uniqueId val="{00000003-9423-4778-968E-4904C293A015}"/>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Arkusz1!$A$4:$A$10</c:f>
              <c:strCache>
                <c:ptCount val="7"/>
                <c:pt idx="0">
                  <c:v>ogół</c:v>
                </c:pt>
                <c:pt idx="2">
                  <c:v>18 – 24 lat</c:v>
                </c:pt>
                <c:pt idx="3">
                  <c:v>25 – 34 lat</c:v>
                </c:pt>
                <c:pt idx="4">
                  <c:v>35 – 44 lat</c:v>
                </c:pt>
                <c:pt idx="5">
                  <c:v>45 – 59 lat</c:v>
                </c:pt>
                <c:pt idx="6">
                  <c:v>60 i więcej lat</c:v>
                </c:pt>
              </c:strCache>
            </c:strRef>
          </c:cat>
          <c:val>
            <c:numRef>
              <c:f>Arkusz1!$B$4:$B$10</c:f>
              <c:numCache>
                <c:formatCode>###0</c:formatCode>
                <c:ptCount val="7"/>
                <c:pt idx="0">
                  <c:v>73.884657700611697</c:v>
                </c:pt>
                <c:pt idx="1">
                  <c:v>0</c:v>
                </c:pt>
                <c:pt idx="2">
                  <c:v>58.448457773949478</c:v>
                </c:pt>
                <c:pt idx="3">
                  <c:v>59.901970889452308</c:v>
                </c:pt>
                <c:pt idx="4">
                  <c:v>64.270634607295932</c:v>
                </c:pt>
                <c:pt idx="5">
                  <c:v>79.226186942608777</c:v>
                </c:pt>
                <c:pt idx="6">
                  <c:v>87.481054570238442</c:v>
                </c:pt>
              </c:numCache>
            </c:numRef>
          </c:val>
          <c:extLst>
            <c:ext xmlns:c16="http://schemas.microsoft.com/office/drawing/2014/chart" uri="{C3380CC4-5D6E-409C-BE32-E72D297353CC}">
              <c16:uniqueId val="{00000020-9423-4778-968E-4904C293A015}"/>
            </c:ext>
          </c:extLst>
        </c:ser>
        <c:dLbls>
          <c:showLegendKey val="0"/>
          <c:showVal val="1"/>
          <c:showCatName val="0"/>
          <c:showSerName val="0"/>
          <c:showPercent val="0"/>
          <c:showBubbleSize val="0"/>
        </c:dLbls>
        <c:gapWidth val="98"/>
        <c:overlap val="-10"/>
        <c:axId val="253841792"/>
        <c:axId val="253843328"/>
      </c:barChart>
      <c:catAx>
        <c:axId val="2538417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253843328"/>
        <c:crosses val="autoZero"/>
        <c:auto val="1"/>
        <c:lblAlgn val="ctr"/>
        <c:lblOffset val="100"/>
        <c:noMultiLvlLbl val="0"/>
      </c:catAx>
      <c:valAx>
        <c:axId val="253843328"/>
        <c:scaling>
          <c:orientation val="minMax"/>
        </c:scaling>
        <c:delete val="1"/>
        <c:axPos val="l"/>
        <c:numFmt formatCode="###0" sourceLinked="1"/>
        <c:majorTickMark val="out"/>
        <c:minorTickMark val="none"/>
        <c:tickLblPos val="nextTo"/>
        <c:crossAx val="25384179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7.6570544005076568E-2"/>
          <c:w val="0.84631166644154787"/>
          <c:h val="0.64410674355876674"/>
        </c:manualLayout>
      </c:layout>
      <c:barChart>
        <c:barDir val="col"/>
        <c:grouping val="clustered"/>
        <c:varyColors val="0"/>
        <c:ser>
          <c:idx val="0"/>
          <c:order val="0"/>
          <c:tx>
            <c:strRef>
              <c:f>Arkusz1!$B$3</c:f>
              <c:strCache>
                <c:ptCount val="1"/>
                <c:pt idx="0">
                  <c:v>2021</c:v>
                </c:pt>
              </c:strCache>
            </c:strRef>
          </c:tx>
          <c:spPr>
            <a:solidFill>
              <a:srgbClr val="7E7B8E"/>
            </a:solidFill>
            <a:ln w="3175">
              <a:noFill/>
            </a:ln>
            <a:effectLst/>
          </c:spPr>
          <c:invertIfNegative val="0"/>
          <c:dPt>
            <c:idx val="0"/>
            <c:invertIfNegative val="0"/>
            <c:bubble3D val="0"/>
            <c:spPr>
              <a:solidFill>
                <a:srgbClr val="D9D9D9"/>
              </a:solidFill>
              <a:ln w="3175" cap="rnd">
                <a:noFill/>
                <a:round/>
              </a:ln>
              <a:effectLst/>
            </c:spPr>
            <c:extLst>
              <c:ext xmlns:c16="http://schemas.microsoft.com/office/drawing/2014/chart" uri="{C3380CC4-5D6E-409C-BE32-E72D297353CC}">
                <c16:uniqueId val="{00000001-ED1B-455F-94B7-6F171FE9982C}"/>
              </c:ext>
            </c:extLst>
          </c:dPt>
          <c:dPt>
            <c:idx val="1"/>
            <c:invertIfNegative val="0"/>
            <c:bubble3D val="0"/>
            <c:spPr>
              <a:solidFill>
                <a:srgbClr val="7E7B8E"/>
              </a:solidFill>
              <a:ln w="3175" cap="rnd">
                <a:noFill/>
                <a:round/>
              </a:ln>
              <a:effectLst/>
            </c:spPr>
            <c:extLst>
              <c:ext xmlns:c16="http://schemas.microsoft.com/office/drawing/2014/chart" uri="{C3380CC4-5D6E-409C-BE32-E72D297353CC}">
                <c16:uniqueId val="{00000003-ED1B-455F-94B7-6F171FE9982C}"/>
              </c:ext>
            </c:extLst>
          </c:dPt>
          <c:dPt>
            <c:idx val="2"/>
            <c:invertIfNegative val="0"/>
            <c:bubble3D val="0"/>
            <c:spPr>
              <a:solidFill>
                <a:srgbClr val="7E7B8E"/>
              </a:solidFill>
              <a:ln w="3175" cap="rnd">
                <a:noFill/>
                <a:round/>
              </a:ln>
              <a:effectLst/>
            </c:spPr>
            <c:extLst>
              <c:ext xmlns:c16="http://schemas.microsoft.com/office/drawing/2014/chart" uri="{C3380CC4-5D6E-409C-BE32-E72D297353CC}">
                <c16:uniqueId val="{00000005-ED1B-455F-94B7-6F171FE9982C}"/>
              </c:ext>
            </c:extLst>
          </c:dPt>
          <c:dPt>
            <c:idx val="3"/>
            <c:invertIfNegative val="0"/>
            <c:bubble3D val="0"/>
            <c:spPr>
              <a:solidFill>
                <a:srgbClr val="7E7B8E"/>
              </a:solidFill>
              <a:ln w="3175" cap="rnd">
                <a:noFill/>
                <a:round/>
              </a:ln>
              <a:effectLst/>
            </c:spPr>
            <c:extLst>
              <c:ext xmlns:c16="http://schemas.microsoft.com/office/drawing/2014/chart" uri="{C3380CC4-5D6E-409C-BE32-E72D297353CC}">
                <c16:uniqueId val="{00000007-ED1B-455F-94B7-6F171FE9982C}"/>
              </c:ext>
            </c:extLst>
          </c:dPt>
          <c:dPt>
            <c:idx val="4"/>
            <c:invertIfNegative val="0"/>
            <c:bubble3D val="0"/>
            <c:spPr>
              <a:solidFill>
                <a:srgbClr val="7E7B8E"/>
              </a:solidFill>
              <a:ln w="3175" cap="rnd">
                <a:noFill/>
                <a:round/>
              </a:ln>
              <a:effectLst/>
            </c:spPr>
            <c:extLst>
              <c:ext xmlns:c16="http://schemas.microsoft.com/office/drawing/2014/chart" uri="{C3380CC4-5D6E-409C-BE32-E72D297353CC}">
                <c16:uniqueId val="{00000009-ED1B-455F-94B7-6F171FE9982C}"/>
              </c:ext>
            </c:extLst>
          </c:dPt>
          <c:dPt>
            <c:idx val="5"/>
            <c:invertIfNegative val="0"/>
            <c:bubble3D val="0"/>
            <c:extLst>
              <c:ext xmlns:c16="http://schemas.microsoft.com/office/drawing/2014/chart" uri="{C3380CC4-5D6E-409C-BE32-E72D297353CC}">
                <c16:uniqueId val="{0000000B-ED1B-455F-94B7-6F171FE9982C}"/>
              </c:ext>
            </c:extLst>
          </c:dPt>
          <c:dPt>
            <c:idx val="6"/>
            <c:invertIfNegative val="0"/>
            <c:bubble3D val="0"/>
            <c:extLst>
              <c:ext xmlns:c16="http://schemas.microsoft.com/office/drawing/2014/chart" uri="{C3380CC4-5D6E-409C-BE32-E72D297353CC}">
                <c16:uniqueId val="{0000000D-ED1B-455F-94B7-6F171FE9982C}"/>
              </c:ext>
            </c:extLst>
          </c:dPt>
          <c:dPt>
            <c:idx val="8"/>
            <c:invertIfNegative val="0"/>
            <c:bubble3D val="0"/>
            <c:extLst>
              <c:ext xmlns:c16="http://schemas.microsoft.com/office/drawing/2014/chart" uri="{C3380CC4-5D6E-409C-BE32-E72D297353CC}">
                <c16:uniqueId val="{0000000F-ED1B-455F-94B7-6F171FE9982C}"/>
              </c:ext>
            </c:extLst>
          </c:dPt>
          <c:dPt>
            <c:idx val="9"/>
            <c:invertIfNegative val="0"/>
            <c:bubble3D val="0"/>
            <c:extLst>
              <c:ext xmlns:c16="http://schemas.microsoft.com/office/drawing/2014/chart" uri="{C3380CC4-5D6E-409C-BE32-E72D297353CC}">
                <c16:uniqueId val="{00000011-ED1B-455F-94B7-6F171FE9982C}"/>
              </c:ext>
            </c:extLst>
          </c:dPt>
          <c:dPt>
            <c:idx val="10"/>
            <c:invertIfNegative val="0"/>
            <c:bubble3D val="0"/>
            <c:extLst>
              <c:ext xmlns:c16="http://schemas.microsoft.com/office/drawing/2014/chart" uri="{C3380CC4-5D6E-409C-BE32-E72D297353CC}">
                <c16:uniqueId val="{00000013-ED1B-455F-94B7-6F171FE9982C}"/>
              </c:ext>
            </c:extLst>
          </c:dPt>
          <c:dPt>
            <c:idx val="11"/>
            <c:invertIfNegative val="0"/>
            <c:bubble3D val="0"/>
            <c:extLst>
              <c:ext xmlns:c16="http://schemas.microsoft.com/office/drawing/2014/chart" uri="{C3380CC4-5D6E-409C-BE32-E72D297353CC}">
                <c16:uniqueId val="{00000015-ED1B-455F-94B7-6F171FE9982C}"/>
              </c:ext>
            </c:extLst>
          </c:dPt>
          <c:dPt>
            <c:idx val="12"/>
            <c:invertIfNegative val="0"/>
            <c:bubble3D val="0"/>
            <c:extLst>
              <c:ext xmlns:c16="http://schemas.microsoft.com/office/drawing/2014/chart" uri="{C3380CC4-5D6E-409C-BE32-E72D297353CC}">
                <c16:uniqueId val="{00000017-ED1B-455F-94B7-6F171FE9982C}"/>
              </c:ext>
            </c:extLst>
          </c:dPt>
          <c:dPt>
            <c:idx val="13"/>
            <c:invertIfNegative val="0"/>
            <c:bubble3D val="0"/>
            <c:extLst>
              <c:ext xmlns:c16="http://schemas.microsoft.com/office/drawing/2014/chart" uri="{C3380CC4-5D6E-409C-BE32-E72D297353CC}">
                <c16:uniqueId val="{00000019-ED1B-455F-94B7-6F171FE9982C}"/>
              </c:ext>
            </c:extLst>
          </c:dPt>
          <c:dPt>
            <c:idx val="14"/>
            <c:invertIfNegative val="0"/>
            <c:bubble3D val="0"/>
            <c:extLst>
              <c:ext xmlns:c16="http://schemas.microsoft.com/office/drawing/2014/chart" uri="{C3380CC4-5D6E-409C-BE32-E72D297353CC}">
                <c16:uniqueId val="{0000001B-ED1B-455F-94B7-6F171FE9982C}"/>
              </c:ext>
            </c:extLst>
          </c:dPt>
          <c:dPt>
            <c:idx val="15"/>
            <c:invertIfNegative val="0"/>
            <c:bubble3D val="0"/>
            <c:extLst>
              <c:ext xmlns:c16="http://schemas.microsoft.com/office/drawing/2014/chart" uri="{C3380CC4-5D6E-409C-BE32-E72D297353CC}">
                <c16:uniqueId val="{0000001D-ED1B-455F-94B7-6F171FE9982C}"/>
              </c:ext>
            </c:extLst>
          </c:dPt>
          <c:dPt>
            <c:idx val="16"/>
            <c:invertIfNegative val="0"/>
            <c:bubble3D val="0"/>
            <c:extLst>
              <c:ext xmlns:c16="http://schemas.microsoft.com/office/drawing/2014/chart" uri="{C3380CC4-5D6E-409C-BE32-E72D297353CC}">
                <c16:uniqueId val="{0000001F-ED1B-455F-94B7-6F171FE9982C}"/>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ED1B-455F-94B7-6F171FE9982C}"/>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ogół</c:v>
                </c:pt>
                <c:pt idx="2">
                  <c:v>Pracujący</c:v>
                </c:pt>
                <c:pt idx="3">
                  <c:v>Emeryt, rencista</c:v>
                </c:pt>
                <c:pt idx="4">
                  <c:v>Uczeń, student</c:v>
                </c:pt>
                <c:pt idx="5">
                  <c:v>Niepracujący</c:v>
                </c:pt>
              </c:strCache>
            </c:strRef>
          </c:cat>
          <c:val>
            <c:numRef>
              <c:f>Arkusz1!$B$4:$B$9</c:f>
              <c:numCache>
                <c:formatCode>General</c:formatCode>
                <c:ptCount val="6"/>
                <c:pt idx="0" formatCode="###0">
                  <c:v>73.884657700611697</c:v>
                </c:pt>
                <c:pt idx="2" formatCode="###0">
                  <c:v>69.142130348639824</c:v>
                </c:pt>
                <c:pt idx="3" formatCode="###0">
                  <c:v>89.218024417091613</c:v>
                </c:pt>
                <c:pt idx="4" formatCode="###0">
                  <c:v>63.089549062691177</c:v>
                </c:pt>
                <c:pt idx="5" formatCode="###0">
                  <c:v>60.214429207707695</c:v>
                </c:pt>
              </c:numCache>
            </c:numRef>
          </c:val>
          <c:extLst>
            <c:ext xmlns:c16="http://schemas.microsoft.com/office/drawing/2014/chart" uri="{C3380CC4-5D6E-409C-BE32-E72D297353CC}">
              <c16:uniqueId val="{00000020-ED1B-455F-94B7-6F171FE9982C}"/>
            </c:ext>
          </c:extLst>
        </c:ser>
        <c:dLbls>
          <c:showLegendKey val="0"/>
          <c:showVal val="1"/>
          <c:showCatName val="0"/>
          <c:showSerName val="0"/>
          <c:showPercent val="0"/>
          <c:showBubbleSize val="0"/>
        </c:dLbls>
        <c:gapWidth val="134"/>
        <c:overlap val="-10"/>
        <c:axId val="254237312"/>
        <c:axId val="254243200"/>
      </c:barChart>
      <c:catAx>
        <c:axId val="254237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254243200"/>
        <c:crosses val="autoZero"/>
        <c:auto val="1"/>
        <c:lblAlgn val="ctr"/>
        <c:lblOffset val="100"/>
        <c:noMultiLvlLbl val="0"/>
      </c:catAx>
      <c:valAx>
        <c:axId val="254243200"/>
        <c:scaling>
          <c:orientation val="minMax"/>
        </c:scaling>
        <c:delete val="1"/>
        <c:axPos val="l"/>
        <c:numFmt formatCode="###0" sourceLinked="1"/>
        <c:majorTickMark val="out"/>
        <c:minorTickMark val="none"/>
        <c:tickLblPos val="nextTo"/>
        <c:crossAx val="25423731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063138606754864"/>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rgbClr val="FF6600"/>
              </a:solidFill>
              <a:ln w="6350">
                <a:solidFill>
                  <a:schemeClr val="bg1"/>
                </a:solidFill>
              </a:ln>
              <a:effectLst/>
            </c:spPr>
            <c:extLst>
              <c:ext xmlns:c16="http://schemas.microsoft.com/office/drawing/2014/chart" uri="{C3380CC4-5D6E-409C-BE32-E72D297353CC}">
                <c16:uniqueId val="{00000001-C125-4831-BF90-068DD76F89F0}"/>
              </c:ext>
            </c:extLst>
          </c:dPt>
          <c:dPt>
            <c:idx val="1"/>
            <c:bubble3D val="0"/>
            <c:spPr>
              <a:solidFill>
                <a:srgbClr val="FF137B"/>
              </a:solidFill>
              <a:ln w="6350">
                <a:solidFill>
                  <a:schemeClr val="bg1"/>
                </a:solidFill>
              </a:ln>
              <a:effectLst/>
            </c:spPr>
            <c:extLst>
              <c:ext xmlns:c16="http://schemas.microsoft.com/office/drawing/2014/chart" uri="{C3380CC4-5D6E-409C-BE32-E72D297353CC}">
                <c16:uniqueId val="{00000003-C125-4831-BF90-068DD76F89F0}"/>
              </c:ext>
            </c:extLst>
          </c:dPt>
          <c:dPt>
            <c:idx val="2"/>
            <c:bubble3D val="0"/>
            <c:spPr>
              <a:solidFill>
                <a:srgbClr val="2F6299"/>
              </a:solidFill>
              <a:ln w="6350">
                <a:solidFill>
                  <a:schemeClr val="bg1"/>
                </a:solidFill>
              </a:ln>
              <a:effectLst/>
            </c:spPr>
            <c:extLst>
              <c:ext xmlns:c16="http://schemas.microsoft.com/office/drawing/2014/chart" uri="{C3380CC4-5D6E-409C-BE32-E72D297353CC}">
                <c16:uniqueId val="{00000005-C125-4831-BF90-068DD76F89F0}"/>
              </c:ext>
            </c:extLst>
          </c:dPt>
          <c:dPt>
            <c:idx val="3"/>
            <c:bubble3D val="0"/>
            <c:spPr>
              <a:solidFill>
                <a:srgbClr val="A0CC1E"/>
              </a:solidFill>
              <a:ln w="6350">
                <a:solidFill>
                  <a:schemeClr val="bg1"/>
                </a:solidFill>
              </a:ln>
              <a:effectLst/>
            </c:spPr>
            <c:extLst>
              <c:ext xmlns:c16="http://schemas.microsoft.com/office/drawing/2014/chart" uri="{C3380CC4-5D6E-409C-BE32-E72D297353CC}">
                <c16:uniqueId val="{00000007-C125-4831-BF90-068DD76F89F0}"/>
              </c:ext>
            </c:extLst>
          </c:dPt>
          <c:dPt>
            <c:idx val="4"/>
            <c:bubble3D val="0"/>
            <c:spPr>
              <a:solidFill>
                <a:srgbClr val="ABC175"/>
              </a:solidFill>
              <a:ln w="6350">
                <a:solidFill>
                  <a:schemeClr val="bg1"/>
                </a:solidFill>
              </a:ln>
              <a:effectLst/>
            </c:spPr>
            <c:extLst>
              <c:ext xmlns:c16="http://schemas.microsoft.com/office/drawing/2014/chart" uri="{C3380CC4-5D6E-409C-BE32-E72D297353CC}">
                <c16:uniqueId val="{00000009-C125-4831-BF90-068DD76F89F0}"/>
              </c:ext>
            </c:extLst>
          </c:dPt>
          <c:dPt>
            <c:idx val="5"/>
            <c:bubble3D val="0"/>
            <c:spPr>
              <a:solidFill>
                <a:schemeClr val="tx1"/>
              </a:solidFill>
              <a:ln w="6350">
                <a:solidFill>
                  <a:schemeClr val="bg1"/>
                </a:solidFill>
              </a:ln>
              <a:effectLst/>
            </c:spPr>
            <c:extLst>
              <c:ext xmlns:c16="http://schemas.microsoft.com/office/drawing/2014/chart" uri="{C3380CC4-5D6E-409C-BE32-E72D297353CC}">
                <c16:uniqueId val="{0000000B-C125-4831-BF90-068DD76F89F0}"/>
              </c:ext>
            </c:extLst>
          </c:dPt>
          <c:dPt>
            <c:idx val="6"/>
            <c:bubble3D val="0"/>
            <c:spPr>
              <a:solidFill>
                <a:schemeClr val="bg1">
                  <a:lumMod val="85000"/>
                </a:schemeClr>
              </a:solidFill>
              <a:ln w="6350">
                <a:solidFill>
                  <a:schemeClr val="bg1"/>
                </a:solidFill>
              </a:ln>
              <a:effectLst/>
            </c:spPr>
            <c:extLst>
              <c:ext xmlns:c16="http://schemas.microsoft.com/office/drawing/2014/chart" uri="{C3380CC4-5D6E-409C-BE32-E72D297353CC}">
                <c16:uniqueId val="{0000000D-C125-4831-BF90-068DD76F89F0}"/>
              </c:ext>
            </c:extLst>
          </c:dPt>
          <c:dLbls>
            <c:dLbl>
              <c:idx val="0"/>
              <c:layout>
                <c:manualLayout>
                  <c:x val="1.8631665542531813E-2"/>
                  <c:y val="-0.1690412105225694"/>
                </c:manualLayout>
              </c:layout>
              <c:numFmt formatCode="0%" sourceLinked="0"/>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25-4831-BF90-068DD76F89F0}"/>
                </c:ext>
              </c:extLst>
            </c:dLbl>
            <c:dLbl>
              <c:idx val="1"/>
              <c:layout>
                <c:manualLayout>
                  <c:x val="2.4983876556465981E-3"/>
                  <c:y val="-1.7926290306271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25-4831-BF90-068DD76F89F0}"/>
                </c:ext>
              </c:extLst>
            </c:dLbl>
            <c:dLbl>
              <c:idx val="3"/>
              <c:numFmt formatCode="0%" sourceLinked="0"/>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C125-4831-BF90-068DD76F89F0}"/>
                </c:ext>
              </c:extLst>
            </c:dLbl>
            <c:dLbl>
              <c:idx val="4"/>
              <c:layout>
                <c:manualLayout>
                  <c:x val="-7.9792589530269825E-2"/>
                  <c:y val="-0.1321980263979681"/>
                </c:manualLayout>
              </c:layout>
              <c:numFmt formatCode="0.0%" sourceLinked="0"/>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125-4831-BF90-068DD76F89F0}"/>
                </c:ext>
              </c:extLst>
            </c:dLbl>
            <c:dLbl>
              <c:idx val="5"/>
              <c:layout>
                <c:manualLayout>
                  <c:x val="-0.10713207686955743"/>
                  <c:y val="-0.13964273912733993"/>
                </c:manualLayout>
              </c:layout>
              <c:numFmt formatCode="0.0%" sourceLinked="0"/>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125-4831-BF90-068DD76F89F0}"/>
                </c:ext>
              </c:extLst>
            </c:dLbl>
            <c:numFmt formatCode="0%" sourceLinked="0"/>
            <c:spPr>
              <a:noFill/>
              <a:ln>
                <a:noFill/>
              </a:ln>
              <a:effectLst/>
            </c:spPr>
            <c:txPr>
              <a:bodyPr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podstawowe, gimnazjalne</c:v>
                </c:pt>
                <c:pt idx="1">
                  <c:v>zasadnicze zawodowe</c:v>
                </c:pt>
                <c:pt idx="2">
                  <c:v>średnie</c:v>
                </c:pt>
                <c:pt idx="3">
                  <c:v>wyższe</c:v>
                </c:pt>
                <c:pt idx="4">
                  <c:v>odmowa odpowiedzi</c:v>
                </c:pt>
              </c:strCache>
            </c:strRef>
          </c:cat>
          <c:val>
            <c:numRef>
              <c:f>Arkusz1!$B$2:$B$6</c:f>
              <c:numCache>
                <c:formatCode>###0.0%</c:formatCode>
                <c:ptCount val="5"/>
                <c:pt idx="0">
                  <c:v>3.4400840578464917E-2</c:v>
                </c:pt>
                <c:pt idx="1">
                  <c:v>0.11228228767963827</c:v>
                </c:pt>
                <c:pt idx="2">
                  <c:v>0.37910668250065155</c:v>
                </c:pt>
                <c:pt idx="3">
                  <c:v>0.46939675292496813</c:v>
                </c:pt>
                <c:pt idx="4">
                  <c:v>4.8134363162743504E-3</c:v>
                </c:pt>
              </c:numCache>
            </c:numRef>
          </c:val>
          <c:extLst>
            <c:ext xmlns:c16="http://schemas.microsoft.com/office/drawing/2014/chart" uri="{C3380CC4-5D6E-409C-BE32-E72D297353CC}">
              <c16:uniqueId val="{0000000E-C125-4831-BF90-068DD76F89F0}"/>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pl-PL"/>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ln w="3175">
              <a:solidFill>
                <a:schemeClr val="bg1"/>
              </a:solidFill>
            </a:ln>
          </c:spPr>
          <c:dPt>
            <c:idx val="0"/>
            <c:bubble3D val="0"/>
            <c:spPr>
              <a:solidFill>
                <a:srgbClr val="2F6299"/>
              </a:solidFill>
              <a:ln w="3175">
                <a:solidFill>
                  <a:schemeClr val="bg1"/>
                </a:solidFill>
              </a:ln>
              <a:effectLst/>
            </c:spPr>
            <c:extLst>
              <c:ext xmlns:c16="http://schemas.microsoft.com/office/drawing/2014/chart" uri="{C3380CC4-5D6E-409C-BE32-E72D297353CC}">
                <c16:uniqueId val="{00000001-F938-44FB-8BA0-351F45B3F13E}"/>
              </c:ext>
            </c:extLst>
          </c:dPt>
          <c:dPt>
            <c:idx val="1"/>
            <c:bubble3D val="0"/>
            <c:spPr>
              <a:solidFill>
                <a:srgbClr val="D9D9D9"/>
              </a:solidFill>
              <a:ln w="3175">
                <a:solidFill>
                  <a:schemeClr val="bg1"/>
                </a:solidFill>
              </a:ln>
              <a:effectLst/>
            </c:spPr>
            <c:extLst>
              <c:ext xmlns:c16="http://schemas.microsoft.com/office/drawing/2014/chart" uri="{C3380CC4-5D6E-409C-BE32-E72D297353CC}">
                <c16:uniqueId val="{00000003-F938-44FB-8BA0-351F45B3F13E}"/>
              </c:ext>
            </c:extLst>
          </c:dPt>
          <c:dPt>
            <c:idx val="2"/>
            <c:bubble3D val="0"/>
            <c:spPr>
              <a:solidFill>
                <a:schemeClr val="bg1">
                  <a:lumMod val="75000"/>
                </a:schemeClr>
              </a:solidFill>
              <a:ln w="3175">
                <a:solidFill>
                  <a:schemeClr val="bg1"/>
                </a:solidFill>
              </a:ln>
              <a:effectLst/>
            </c:spPr>
            <c:extLst>
              <c:ext xmlns:c16="http://schemas.microsoft.com/office/drawing/2014/chart" uri="{C3380CC4-5D6E-409C-BE32-E72D297353CC}">
                <c16:uniqueId val="{00000005-F938-44FB-8BA0-351F45B3F13E}"/>
              </c:ext>
            </c:extLst>
          </c:dPt>
          <c:dPt>
            <c:idx val="3"/>
            <c:bubble3D val="0"/>
            <c:spPr>
              <a:solidFill>
                <a:schemeClr val="accent6">
                  <a:lumMod val="60000"/>
                  <a:lumOff val="40000"/>
                </a:schemeClr>
              </a:solidFill>
              <a:ln w="3175">
                <a:solidFill>
                  <a:schemeClr val="bg1"/>
                </a:solidFill>
              </a:ln>
              <a:effectLst/>
            </c:spPr>
            <c:extLst>
              <c:ext xmlns:c16="http://schemas.microsoft.com/office/drawing/2014/chart" uri="{C3380CC4-5D6E-409C-BE32-E72D297353CC}">
                <c16:uniqueId val="{00000007-F938-44FB-8BA0-351F45B3F13E}"/>
              </c:ext>
            </c:extLst>
          </c:dPt>
          <c:dPt>
            <c:idx val="4"/>
            <c:bubble3D val="0"/>
            <c:spPr>
              <a:solidFill>
                <a:schemeClr val="accent6"/>
              </a:solidFill>
              <a:ln w="3175">
                <a:solidFill>
                  <a:schemeClr val="bg1"/>
                </a:solidFill>
              </a:ln>
              <a:effectLst/>
            </c:spPr>
            <c:extLst>
              <c:ext xmlns:c16="http://schemas.microsoft.com/office/drawing/2014/chart" uri="{C3380CC4-5D6E-409C-BE32-E72D297353CC}">
                <c16:uniqueId val="{00000009-F938-44FB-8BA0-351F45B3F13E}"/>
              </c:ext>
            </c:extLst>
          </c:dPt>
          <c:dPt>
            <c:idx val="5"/>
            <c:bubble3D val="0"/>
            <c:spPr>
              <a:solidFill>
                <a:schemeClr val="accent6"/>
              </a:solidFill>
              <a:ln w="3175">
                <a:solidFill>
                  <a:schemeClr val="bg1"/>
                </a:solidFill>
              </a:ln>
              <a:effectLst/>
            </c:spPr>
            <c:extLst>
              <c:ext xmlns:c16="http://schemas.microsoft.com/office/drawing/2014/chart" uri="{C3380CC4-5D6E-409C-BE32-E72D297353CC}">
                <c16:uniqueId val="{0000000B-F938-44FB-8BA0-351F45B3F13E}"/>
              </c:ext>
            </c:extLst>
          </c:dPt>
          <c:dLbls>
            <c:dLbl>
              <c:idx val="1"/>
              <c:delete val="1"/>
              <c:extLst>
                <c:ext xmlns:c15="http://schemas.microsoft.com/office/drawing/2012/chart" uri="{CE6537A1-D6FC-4f65-9D91-7224C49458BB}"/>
                <c:ext xmlns:c16="http://schemas.microsoft.com/office/drawing/2014/chart" uri="{C3380CC4-5D6E-409C-BE32-E72D297353CC}">
                  <c16:uniqueId val="{00000003-F938-44FB-8BA0-351F45B3F13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Nie wiem, trudno powiedzieć</c:v>
                </c:pt>
              </c:strCache>
            </c:strRef>
          </c:cat>
          <c:val>
            <c:numRef>
              <c:f>Arkusz1!$B$2:$B$4</c:f>
              <c:numCache>
                <c:formatCode>###0</c:formatCode>
                <c:ptCount val="3"/>
                <c:pt idx="0">
                  <c:v>20.713926745245953</c:v>
                </c:pt>
                <c:pt idx="1">
                  <c:v>79.286073254754015</c:v>
                </c:pt>
              </c:numCache>
            </c:numRef>
          </c:val>
          <c:extLst>
            <c:ext xmlns:c16="http://schemas.microsoft.com/office/drawing/2014/chart" uri="{C3380CC4-5D6E-409C-BE32-E72D297353CC}">
              <c16:uniqueId val="{0000000C-F938-44FB-8BA0-351F45B3F13E}"/>
            </c:ext>
          </c:extLst>
        </c:ser>
        <c:dLbls>
          <c:showLegendKey val="0"/>
          <c:showVal val="1"/>
          <c:showCatName val="0"/>
          <c:showSerName val="0"/>
          <c:showPercent val="0"/>
          <c:showBubbleSize val="0"/>
          <c:showLeaderLines val="1"/>
        </c:dLbls>
        <c:firstSliceAng val="52"/>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E3D79D"/>
            </a:solidFill>
            <a:ln w="3175">
              <a:noFill/>
            </a:ln>
            <a:effectLst/>
          </c:spPr>
          <c:invertIfNegative val="0"/>
          <c:dPt>
            <c:idx val="0"/>
            <c:invertIfNegative val="0"/>
            <c:bubble3D val="0"/>
            <c:spPr>
              <a:solidFill>
                <a:srgbClr val="2F6299"/>
              </a:solidFill>
              <a:ln w="3175" cap="rnd">
                <a:noFill/>
                <a:round/>
              </a:ln>
              <a:effectLst/>
            </c:spPr>
            <c:extLst>
              <c:ext xmlns:c16="http://schemas.microsoft.com/office/drawing/2014/chart" uri="{C3380CC4-5D6E-409C-BE32-E72D297353CC}">
                <c16:uniqueId val="{00000001-B17D-4CCB-A719-185F59590733}"/>
              </c:ext>
            </c:extLst>
          </c:dPt>
          <c:dPt>
            <c:idx val="1"/>
            <c:invertIfNegative val="0"/>
            <c:bubble3D val="0"/>
            <c:spPr>
              <a:solidFill>
                <a:srgbClr val="E3D79D"/>
              </a:solidFill>
              <a:ln w="3175" cap="rnd">
                <a:noFill/>
                <a:round/>
              </a:ln>
              <a:effectLst/>
            </c:spPr>
            <c:extLst>
              <c:ext xmlns:c16="http://schemas.microsoft.com/office/drawing/2014/chart" uri="{C3380CC4-5D6E-409C-BE32-E72D297353CC}">
                <c16:uniqueId val="{00000003-B17D-4CCB-A719-185F59590733}"/>
              </c:ext>
            </c:extLst>
          </c:dPt>
          <c:dPt>
            <c:idx val="2"/>
            <c:invertIfNegative val="0"/>
            <c:bubble3D val="0"/>
            <c:spPr>
              <a:solidFill>
                <a:srgbClr val="E3D79D"/>
              </a:solidFill>
              <a:ln w="3175" cap="rnd">
                <a:noFill/>
                <a:round/>
              </a:ln>
              <a:effectLst/>
            </c:spPr>
            <c:extLst>
              <c:ext xmlns:c16="http://schemas.microsoft.com/office/drawing/2014/chart" uri="{C3380CC4-5D6E-409C-BE32-E72D297353CC}">
                <c16:uniqueId val="{00000005-B17D-4CCB-A719-185F59590733}"/>
              </c:ext>
            </c:extLst>
          </c:dPt>
          <c:dPt>
            <c:idx val="3"/>
            <c:invertIfNegative val="0"/>
            <c:bubble3D val="0"/>
            <c:spPr>
              <a:solidFill>
                <a:srgbClr val="E3D79D"/>
              </a:solidFill>
              <a:ln w="3175" cap="rnd">
                <a:noFill/>
                <a:round/>
              </a:ln>
              <a:effectLst/>
            </c:spPr>
            <c:extLst>
              <c:ext xmlns:c16="http://schemas.microsoft.com/office/drawing/2014/chart" uri="{C3380CC4-5D6E-409C-BE32-E72D297353CC}">
                <c16:uniqueId val="{00000007-B17D-4CCB-A719-185F59590733}"/>
              </c:ext>
            </c:extLst>
          </c:dPt>
          <c:dPt>
            <c:idx val="4"/>
            <c:invertIfNegative val="0"/>
            <c:bubble3D val="0"/>
            <c:spPr>
              <a:solidFill>
                <a:srgbClr val="E3D79D"/>
              </a:solidFill>
              <a:ln w="3175" cap="rnd">
                <a:noFill/>
                <a:round/>
              </a:ln>
              <a:effectLst/>
            </c:spPr>
            <c:extLst>
              <c:ext xmlns:c16="http://schemas.microsoft.com/office/drawing/2014/chart" uri="{C3380CC4-5D6E-409C-BE32-E72D297353CC}">
                <c16:uniqueId val="{00000009-B17D-4CCB-A719-185F59590733}"/>
              </c:ext>
            </c:extLst>
          </c:dPt>
          <c:dPt>
            <c:idx val="5"/>
            <c:invertIfNegative val="0"/>
            <c:bubble3D val="0"/>
            <c:extLst>
              <c:ext xmlns:c16="http://schemas.microsoft.com/office/drawing/2014/chart" uri="{C3380CC4-5D6E-409C-BE32-E72D297353CC}">
                <c16:uniqueId val="{0000000B-B17D-4CCB-A719-185F59590733}"/>
              </c:ext>
            </c:extLst>
          </c:dPt>
          <c:dPt>
            <c:idx val="6"/>
            <c:invertIfNegative val="0"/>
            <c:bubble3D val="0"/>
            <c:extLst>
              <c:ext xmlns:c16="http://schemas.microsoft.com/office/drawing/2014/chart" uri="{C3380CC4-5D6E-409C-BE32-E72D297353CC}">
                <c16:uniqueId val="{0000000D-B17D-4CCB-A719-185F59590733}"/>
              </c:ext>
            </c:extLst>
          </c:dPt>
          <c:dPt>
            <c:idx val="8"/>
            <c:invertIfNegative val="0"/>
            <c:bubble3D val="0"/>
            <c:extLst>
              <c:ext xmlns:c16="http://schemas.microsoft.com/office/drawing/2014/chart" uri="{C3380CC4-5D6E-409C-BE32-E72D297353CC}">
                <c16:uniqueId val="{0000000F-B17D-4CCB-A719-185F59590733}"/>
              </c:ext>
            </c:extLst>
          </c:dPt>
          <c:dPt>
            <c:idx val="9"/>
            <c:invertIfNegative val="0"/>
            <c:bubble3D val="0"/>
            <c:extLst>
              <c:ext xmlns:c16="http://schemas.microsoft.com/office/drawing/2014/chart" uri="{C3380CC4-5D6E-409C-BE32-E72D297353CC}">
                <c16:uniqueId val="{00000011-B17D-4CCB-A719-185F59590733}"/>
              </c:ext>
            </c:extLst>
          </c:dPt>
          <c:dPt>
            <c:idx val="10"/>
            <c:invertIfNegative val="0"/>
            <c:bubble3D val="0"/>
            <c:extLst>
              <c:ext xmlns:c16="http://schemas.microsoft.com/office/drawing/2014/chart" uri="{C3380CC4-5D6E-409C-BE32-E72D297353CC}">
                <c16:uniqueId val="{00000013-B17D-4CCB-A719-185F59590733}"/>
              </c:ext>
            </c:extLst>
          </c:dPt>
          <c:dPt>
            <c:idx val="11"/>
            <c:invertIfNegative val="0"/>
            <c:bubble3D val="0"/>
            <c:extLst>
              <c:ext xmlns:c16="http://schemas.microsoft.com/office/drawing/2014/chart" uri="{C3380CC4-5D6E-409C-BE32-E72D297353CC}">
                <c16:uniqueId val="{00000015-B17D-4CCB-A719-185F59590733}"/>
              </c:ext>
            </c:extLst>
          </c:dPt>
          <c:dPt>
            <c:idx val="12"/>
            <c:invertIfNegative val="0"/>
            <c:bubble3D val="0"/>
            <c:extLst>
              <c:ext xmlns:c16="http://schemas.microsoft.com/office/drawing/2014/chart" uri="{C3380CC4-5D6E-409C-BE32-E72D297353CC}">
                <c16:uniqueId val="{00000017-B17D-4CCB-A719-185F59590733}"/>
              </c:ext>
            </c:extLst>
          </c:dPt>
          <c:dPt>
            <c:idx val="13"/>
            <c:invertIfNegative val="0"/>
            <c:bubble3D val="0"/>
            <c:extLst>
              <c:ext xmlns:c16="http://schemas.microsoft.com/office/drawing/2014/chart" uri="{C3380CC4-5D6E-409C-BE32-E72D297353CC}">
                <c16:uniqueId val="{00000019-B17D-4CCB-A719-185F59590733}"/>
              </c:ext>
            </c:extLst>
          </c:dPt>
          <c:dPt>
            <c:idx val="14"/>
            <c:invertIfNegative val="0"/>
            <c:bubble3D val="0"/>
            <c:extLst>
              <c:ext xmlns:c16="http://schemas.microsoft.com/office/drawing/2014/chart" uri="{C3380CC4-5D6E-409C-BE32-E72D297353CC}">
                <c16:uniqueId val="{0000001B-B17D-4CCB-A719-185F59590733}"/>
              </c:ext>
            </c:extLst>
          </c:dPt>
          <c:dPt>
            <c:idx val="15"/>
            <c:invertIfNegative val="0"/>
            <c:bubble3D val="0"/>
            <c:extLst>
              <c:ext xmlns:c16="http://schemas.microsoft.com/office/drawing/2014/chart" uri="{C3380CC4-5D6E-409C-BE32-E72D297353CC}">
                <c16:uniqueId val="{0000001D-B17D-4CCB-A719-185F59590733}"/>
              </c:ext>
            </c:extLst>
          </c:dPt>
          <c:dPt>
            <c:idx val="16"/>
            <c:invertIfNegative val="0"/>
            <c:bubble3D val="0"/>
            <c:extLst>
              <c:ext xmlns:c16="http://schemas.microsoft.com/office/drawing/2014/chart" uri="{C3380CC4-5D6E-409C-BE32-E72D297353CC}">
                <c16:uniqueId val="{0000001F-B17D-4CCB-A719-185F59590733}"/>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B17D-4CCB-A719-185F59590733}"/>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Arkusz1!$A$4:$A$10</c:f>
              <c:strCache>
                <c:ptCount val="7"/>
                <c:pt idx="0">
                  <c:v>ogół</c:v>
                </c:pt>
                <c:pt idx="2">
                  <c:v>18 – 24 lat</c:v>
                </c:pt>
                <c:pt idx="3">
                  <c:v>25 – 34 lat</c:v>
                </c:pt>
                <c:pt idx="4">
                  <c:v>35 – 44 lat</c:v>
                </c:pt>
                <c:pt idx="5">
                  <c:v>45 – 59 lat</c:v>
                </c:pt>
                <c:pt idx="6">
                  <c:v>60 i więcej lat</c:v>
                </c:pt>
              </c:strCache>
            </c:strRef>
          </c:cat>
          <c:val>
            <c:numRef>
              <c:f>Arkusz1!$B$4:$B$10</c:f>
              <c:numCache>
                <c:formatCode>General</c:formatCode>
                <c:ptCount val="7"/>
                <c:pt idx="0" formatCode="###0">
                  <c:v>20.713926745245953</c:v>
                </c:pt>
                <c:pt idx="2" formatCode="0">
                  <c:v>32.090565828680283</c:v>
                </c:pt>
                <c:pt idx="3" formatCode="0">
                  <c:v>29.306133390676216</c:v>
                </c:pt>
                <c:pt idx="4" formatCode="0">
                  <c:v>25.539546479227244</c:v>
                </c:pt>
                <c:pt idx="5" formatCode="0">
                  <c:v>15.071909111328166</c:v>
                </c:pt>
                <c:pt idx="6" formatCode="0">
                  <c:v>13.792087288285797</c:v>
                </c:pt>
              </c:numCache>
            </c:numRef>
          </c:val>
          <c:extLst>
            <c:ext xmlns:c16="http://schemas.microsoft.com/office/drawing/2014/chart" uri="{C3380CC4-5D6E-409C-BE32-E72D297353CC}">
              <c16:uniqueId val="{00000020-B17D-4CCB-A719-185F59590733}"/>
            </c:ext>
          </c:extLst>
        </c:ser>
        <c:dLbls>
          <c:showLegendKey val="0"/>
          <c:showVal val="1"/>
          <c:showCatName val="0"/>
          <c:showSerName val="0"/>
          <c:showPercent val="0"/>
          <c:showBubbleSize val="0"/>
        </c:dLbls>
        <c:gapWidth val="98"/>
        <c:overlap val="-10"/>
        <c:axId val="253176064"/>
        <c:axId val="253190144"/>
      </c:barChart>
      <c:catAx>
        <c:axId val="253176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253190144"/>
        <c:crosses val="autoZero"/>
        <c:auto val="1"/>
        <c:lblAlgn val="ctr"/>
        <c:lblOffset val="100"/>
        <c:noMultiLvlLbl val="0"/>
      </c:catAx>
      <c:valAx>
        <c:axId val="253190144"/>
        <c:scaling>
          <c:orientation val="minMax"/>
          <c:max val="100"/>
        </c:scaling>
        <c:delete val="1"/>
        <c:axPos val="l"/>
        <c:numFmt formatCode="###0" sourceLinked="1"/>
        <c:majorTickMark val="out"/>
        <c:minorTickMark val="none"/>
        <c:tickLblPos val="nextTo"/>
        <c:crossAx val="253176064"/>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ln w="3175">
              <a:solidFill>
                <a:schemeClr val="bg1"/>
              </a:solidFill>
            </a:ln>
          </c:spPr>
          <c:dPt>
            <c:idx val="0"/>
            <c:bubble3D val="0"/>
            <c:spPr>
              <a:solidFill>
                <a:srgbClr val="2F6299"/>
              </a:solidFill>
              <a:ln w="3175">
                <a:solidFill>
                  <a:schemeClr val="bg1"/>
                </a:solidFill>
              </a:ln>
              <a:effectLst/>
            </c:spPr>
            <c:extLst>
              <c:ext xmlns:c16="http://schemas.microsoft.com/office/drawing/2014/chart" uri="{C3380CC4-5D6E-409C-BE32-E72D297353CC}">
                <c16:uniqueId val="{00000001-447A-47E3-AB9A-F5C310C98500}"/>
              </c:ext>
            </c:extLst>
          </c:dPt>
          <c:dPt>
            <c:idx val="1"/>
            <c:bubble3D val="0"/>
            <c:spPr>
              <a:solidFill>
                <a:schemeClr val="accent6">
                  <a:lumMod val="60000"/>
                  <a:lumOff val="40000"/>
                </a:schemeClr>
              </a:solidFill>
              <a:ln w="3175">
                <a:solidFill>
                  <a:schemeClr val="bg1"/>
                </a:solidFill>
              </a:ln>
              <a:effectLst/>
            </c:spPr>
            <c:extLst>
              <c:ext xmlns:c16="http://schemas.microsoft.com/office/drawing/2014/chart" uri="{C3380CC4-5D6E-409C-BE32-E72D297353CC}">
                <c16:uniqueId val="{00000003-447A-47E3-AB9A-F5C310C98500}"/>
              </c:ext>
            </c:extLst>
          </c:dPt>
          <c:dPt>
            <c:idx val="2"/>
            <c:bubble3D val="0"/>
            <c:spPr>
              <a:solidFill>
                <a:schemeClr val="accent6"/>
              </a:solidFill>
              <a:ln w="3175">
                <a:solidFill>
                  <a:schemeClr val="bg1"/>
                </a:solidFill>
              </a:ln>
              <a:effectLst/>
            </c:spPr>
            <c:extLst>
              <c:ext xmlns:c16="http://schemas.microsoft.com/office/drawing/2014/chart" uri="{C3380CC4-5D6E-409C-BE32-E72D297353CC}">
                <c16:uniqueId val="{00000005-447A-47E3-AB9A-F5C310C98500}"/>
              </c:ext>
            </c:extLst>
          </c:dPt>
          <c:dPt>
            <c:idx val="3"/>
            <c:bubble3D val="0"/>
            <c:spPr>
              <a:solidFill>
                <a:schemeClr val="accent4"/>
              </a:solidFill>
              <a:ln w="3175">
                <a:solidFill>
                  <a:schemeClr val="bg1"/>
                </a:solidFill>
              </a:ln>
              <a:effectLst/>
            </c:spPr>
            <c:extLst>
              <c:ext xmlns:c16="http://schemas.microsoft.com/office/drawing/2014/chart" uri="{C3380CC4-5D6E-409C-BE32-E72D297353CC}">
                <c16:uniqueId val="{00000007-447A-47E3-AB9A-F5C310C9850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1"/>
                <c:pt idx="0">
                  <c:v>Tak</c:v>
                </c:pt>
              </c:strCache>
              <c:extLst/>
            </c:strRef>
          </c:cat>
          <c:val>
            <c:numRef>
              <c:f>Arkusz1!$B$2:$B$4</c:f>
              <c:numCache>
                <c:formatCode>###0</c:formatCode>
                <c:ptCount val="1"/>
                <c:pt idx="0">
                  <c:v>0</c:v>
                </c:pt>
              </c:numCache>
              <c:extLst/>
            </c:numRef>
          </c:val>
          <c:extLst>
            <c:ext xmlns:c16="http://schemas.microsoft.com/office/drawing/2014/chart" uri="{C3380CC4-5D6E-409C-BE32-E72D297353CC}">
              <c16:uniqueId val="{00000008-447A-47E3-AB9A-F5C310C98500}"/>
            </c:ext>
          </c:extLst>
        </c:ser>
        <c:dLbls>
          <c:showLegendKey val="0"/>
          <c:showVal val="1"/>
          <c:showCatName val="0"/>
          <c:showSerName val="0"/>
          <c:showPercent val="0"/>
          <c:showBubbleSize val="0"/>
          <c:showLeaderLines val="1"/>
        </c:dLbls>
        <c:firstSliceAng val="0"/>
        <c:holeSize val="56"/>
      </c:doughnutChart>
      <c:spPr>
        <a:noFill/>
        <a:ln>
          <a:noFill/>
        </a:ln>
        <a:effectLst/>
      </c:spPr>
    </c:plotArea>
    <c:legend>
      <c:legendPos val="r"/>
      <c:layout>
        <c:manualLayout>
          <c:xMode val="edge"/>
          <c:yMode val="edge"/>
          <c:x val="0"/>
          <c:y val="8.6277520909485678E-2"/>
          <c:w val="1"/>
          <c:h val="0.595015664436654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48AA48">
                <a:lumMod val="20000"/>
                <a:lumOff val="80000"/>
              </a:srgbClr>
            </a:solidFill>
            <a:ln w="3175">
              <a:noFill/>
            </a:ln>
            <a:effectLst/>
          </c:spPr>
          <c:invertIfNegative val="0"/>
          <c:dPt>
            <c:idx val="0"/>
            <c:invertIfNegative val="0"/>
            <c:bubble3D val="0"/>
            <c:spPr>
              <a:solidFill>
                <a:srgbClr val="2F6299"/>
              </a:solidFill>
              <a:ln w="3175" cap="rnd">
                <a:noFill/>
                <a:round/>
              </a:ln>
              <a:effectLst/>
            </c:spPr>
            <c:extLst>
              <c:ext xmlns:c16="http://schemas.microsoft.com/office/drawing/2014/chart" uri="{C3380CC4-5D6E-409C-BE32-E72D297353CC}">
                <c16:uniqueId val="{00000001-0774-4A3F-A6E6-BFAF8D3F1A46}"/>
              </c:ext>
            </c:extLst>
          </c:dPt>
          <c:dPt>
            <c:idx val="1"/>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3-0774-4A3F-A6E6-BFAF8D3F1A46}"/>
              </c:ext>
            </c:extLst>
          </c:dPt>
          <c:dPt>
            <c:idx val="2"/>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5-0774-4A3F-A6E6-BFAF8D3F1A46}"/>
              </c:ext>
            </c:extLst>
          </c:dPt>
          <c:dPt>
            <c:idx val="3"/>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7-0774-4A3F-A6E6-BFAF8D3F1A46}"/>
              </c:ext>
            </c:extLst>
          </c:dPt>
          <c:dPt>
            <c:idx val="4"/>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9-0774-4A3F-A6E6-BFAF8D3F1A46}"/>
              </c:ext>
            </c:extLst>
          </c:dPt>
          <c:dPt>
            <c:idx val="5"/>
            <c:invertIfNegative val="0"/>
            <c:bubble3D val="0"/>
            <c:extLst>
              <c:ext xmlns:c16="http://schemas.microsoft.com/office/drawing/2014/chart" uri="{C3380CC4-5D6E-409C-BE32-E72D297353CC}">
                <c16:uniqueId val="{0000000B-0774-4A3F-A6E6-BFAF8D3F1A46}"/>
              </c:ext>
            </c:extLst>
          </c:dPt>
          <c:dPt>
            <c:idx val="6"/>
            <c:invertIfNegative val="0"/>
            <c:bubble3D val="0"/>
            <c:extLst>
              <c:ext xmlns:c16="http://schemas.microsoft.com/office/drawing/2014/chart" uri="{C3380CC4-5D6E-409C-BE32-E72D297353CC}">
                <c16:uniqueId val="{0000000D-0774-4A3F-A6E6-BFAF8D3F1A46}"/>
              </c:ext>
            </c:extLst>
          </c:dPt>
          <c:dPt>
            <c:idx val="8"/>
            <c:invertIfNegative val="0"/>
            <c:bubble3D val="0"/>
            <c:extLst>
              <c:ext xmlns:c16="http://schemas.microsoft.com/office/drawing/2014/chart" uri="{C3380CC4-5D6E-409C-BE32-E72D297353CC}">
                <c16:uniqueId val="{0000000F-0774-4A3F-A6E6-BFAF8D3F1A46}"/>
              </c:ext>
            </c:extLst>
          </c:dPt>
          <c:dPt>
            <c:idx val="9"/>
            <c:invertIfNegative val="0"/>
            <c:bubble3D val="0"/>
            <c:extLst>
              <c:ext xmlns:c16="http://schemas.microsoft.com/office/drawing/2014/chart" uri="{C3380CC4-5D6E-409C-BE32-E72D297353CC}">
                <c16:uniqueId val="{00000011-0774-4A3F-A6E6-BFAF8D3F1A46}"/>
              </c:ext>
            </c:extLst>
          </c:dPt>
          <c:dPt>
            <c:idx val="10"/>
            <c:invertIfNegative val="0"/>
            <c:bubble3D val="0"/>
            <c:extLst>
              <c:ext xmlns:c16="http://schemas.microsoft.com/office/drawing/2014/chart" uri="{C3380CC4-5D6E-409C-BE32-E72D297353CC}">
                <c16:uniqueId val="{00000013-0774-4A3F-A6E6-BFAF8D3F1A46}"/>
              </c:ext>
            </c:extLst>
          </c:dPt>
          <c:dPt>
            <c:idx val="11"/>
            <c:invertIfNegative val="0"/>
            <c:bubble3D val="0"/>
            <c:extLst>
              <c:ext xmlns:c16="http://schemas.microsoft.com/office/drawing/2014/chart" uri="{C3380CC4-5D6E-409C-BE32-E72D297353CC}">
                <c16:uniqueId val="{00000015-0774-4A3F-A6E6-BFAF8D3F1A46}"/>
              </c:ext>
            </c:extLst>
          </c:dPt>
          <c:dPt>
            <c:idx val="12"/>
            <c:invertIfNegative val="0"/>
            <c:bubble3D val="0"/>
            <c:extLst>
              <c:ext xmlns:c16="http://schemas.microsoft.com/office/drawing/2014/chart" uri="{C3380CC4-5D6E-409C-BE32-E72D297353CC}">
                <c16:uniqueId val="{00000017-0774-4A3F-A6E6-BFAF8D3F1A46}"/>
              </c:ext>
            </c:extLst>
          </c:dPt>
          <c:dPt>
            <c:idx val="13"/>
            <c:invertIfNegative val="0"/>
            <c:bubble3D val="0"/>
            <c:extLst>
              <c:ext xmlns:c16="http://schemas.microsoft.com/office/drawing/2014/chart" uri="{C3380CC4-5D6E-409C-BE32-E72D297353CC}">
                <c16:uniqueId val="{00000019-0774-4A3F-A6E6-BFAF8D3F1A46}"/>
              </c:ext>
            </c:extLst>
          </c:dPt>
          <c:dPt>
            <c:idx val="14"/>
            <c:invertIfNegative val="0"/>
            <c:bubble3D val="0"/>
            <c:extLst>
              <c:ext xmlns:c16="http://schemas.microsoft.com/office/drawing/2014/chart" uri="{C3380CC4-5D6E-409C-BE32-E72D297353CC}">
                <c16:uniqueId val="{0000001B-0774-4A3F-A6E6-BFAF8D3F1A46}"/>
              </c:ext>
            </c:extLst>
          </c:dPt>
          <c:dPt>
            <c:idx val="15"/>
            <c:invertIfNegative val="0"/>
            <c:bubble3D val="0"/>
            <c:extLst>
              <c:ext xmlns:c16="http://schemas.microsoft.com/office/drawing/2014/chart" uri="{C3380CC4-5D6E-409C-BE32-E72D297353CC}">
                <c16:uniqueId val="{0000001D-0774-4A3F-A6E6-BFAF8D3F1A46}"/>
              </c:ext>
            </c:extLst>
          </c:dPt>
          <c:dPt>
            <c:idx val="16"/>
            <c:invertIfNegative val="0"/>
            <c:bubble3D val="0"/>
            <c:extLst>
              <c:ext xmlns:c16="http://schemas.microsoft.com/office/drawing/2014/chart" uri="{C3380CC4-5D6E-409C-BE32-E72D297353CC}">
                <c16:uniqueId val="{0000001F-0774-4A3F-A6E6-BFAF8D3F1A46}"/>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0774-4A3F-A6E6-BFAF8D3F1A46}"/>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ogół</c:v>
                </c:pt>
                <c:pt idx="2">
                  <c:v>podstawowe, 
gimnazjalne</c:v>
                </c:pt>
                <c:pt idx="3">
                  <c:v>zasadnicze 
zawodowe</c:v>
                </c:pt>
                <c:pt idx="4">
                  <c:v>średnie</c:v>
                </c:pt>
                <c:pt idx="5">
                  <c:v>wyższe</c:v>
                </c:pt>
              </c:strCache>
            </c:strRef>
          </c:cat>
          <c:val>
            <c:numRef>
              <c:f>Arkusz1!$B$4:$B$9</c:f>
              <c:numCache>
                <c:formatCode>General</c:formatCode>
                <c:ptCount val="6"/>
                <c:pt idx="0" formatCode="###0">
                  <c:v>21</c:v>
                </c:pt>
                <c:pt idx="2" formatCode="0">
                  <c:v>13</c:v>
                </c:pt>
                <c:pt idx="3" formatCode="0">
                  <c:v>11</c:v>
                </c:pt>
                <c:pt idx="4" formatCode="0">
                  <c:v>29</c:v>
                </c:pt>
                <c:pt idx="5" formatCode="0">
                  <c:v>17</c:v>
                </c:pt>
              </c:numCache>
            </c:numRef>
          </c:val>
          <c:extLst>
            <c:ext xmlns:c16="http://schemas.microsoft.com/office/drawing/2014/chart" uri="{C3380CC4-5D6E-409C-BE32-E72D297353CC}">
              <c16:uniqueId val="{00000020-0774-4A3F-A6E6-BFAF8D3F1A46}"/>
            </c:ext>
          </c:extLst>
        </c:ser>
        <c:dLbls>
          <c:showLegendKey val="0"/>
          <c:showVal val="1"/>
          <c:showCatName val="0"/>
          <c:showSerName val="0"/>
          <c:showPercent val="0"/>
          <c:showBubbleSize val="0"/>
        </c:dLbls>
        <c:gapWidth val="137"/>
        <c:overlap val="-10"/>
        <c:axId val="256011648"/>
        <c:axId val="256017536"/>
      </c:barChart>
      <c:catAx>
        <c:axId val="2560116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256017536"/>
        <c:crosses val="autoZero"/>
        <c:auto val="1"/>
        <c:lblAlgn val="ctr"/>
        <c:lblOffset val="100"/>
        <c:noMultiLvlLbl val="0"/>
      </c:catAx>
      <c:valAx>
        <c:axId val="256017536"/>
        <c:scaling>
          <c:orientation val="minMax"/>
          <c:max val="100"/>
        </c:scaling>
        <c:delete val="1"/>
        <c:axPos val="l"/>
        <c:numFmt formatCode="###0" sourceLinked="1"/>
        <c:majorTickMark val="out"/>
        <c:minorTickMark val="none"/>
        <c:tickLblPos val="nextTo"/>
        <c:crossAx val="25601164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ln w="3175">
              <a:solidFill>
                <a:schemeClr val="bg1"/>
              </a:solidFill>
            </a:ln>
          </c:spPr>
          <c:dPt>
            <c:idx val="0"/>
            <c:bubble3D val="0"/>
            <c:spPr>
              <a:solidFill>
                <a:srgbClr val="2F6299"/>
              </a:solidFill>
              <a:ln w="3175">
                <a:solidFill>
                  <a:schemeClr val="bg1"/>
                </a:solidFill>
              </a:ln>
              <a:effectLst/>
            </c:spPr>
            <c:extLst>
              <c:ext xmlns:c16="http://schemas.microsoft.com/office/drawing/2014/chart" uri="{C3380CC4-5D6E-409C-BE32-E72D297353CC}">
                <c16:uniqueId val="{00000001-F938-44FB-8BA0-351F45B3F13E}"/>
              </c:ext>
            </c:extLst>
          </c:dPt>
          <c:dPt>
            <c:idx val="1"/>
            <c:bubble3D val="0"/>
            <c:spPr>
              <a:solidFill>
                <a:srgbClr val="D9D9D9"/>
              </a:solidFill>
              <a:ln w="3175">
                <a:solidFill>
                  <a:schemeClr val="bg1"/>
                </a:solidFill>
              </a:ln>
              <a:effectLst/>
            </c:spPr>
            <c:extLst>
              <c:ext xmlns:c16="http://schemas.microsoft.com/office/drawing/2014/chart" uri="{C3380CC4-5D6E-409C-BE32-E72D297353CC}">
                <c16:uniqueId val="{00000003-F938-44FB-8BA0-351F45B3F13E}"/>
              </c:ext>
            </c:extLst>
          </c:dPt>
          <c:dPt>
            <c:idx val="2"/>
            <c:bubble3D val="0"/>
            <c:spPr>
              <a:solidFill>
                <a:schemeClr val="bg1">
                  <a:lumMod val="75000"/>
                </a:schemeClr>
              </a:solidFill>
              <a:ln w="3175">
                <a:solidFill>
                  <a:schemeClr val="bg1"/>
                </a:solidFill>
              </a:ln>
              <a:effectLst/>
            </c:spPr>
            <c:extLst>
              <c:ext xmlns:c16="http://schemas.microsoft.com/office/drawing/2014/chart" uri="{C3380CC4-5D6E-409C-BE32-E72D297353CC}">
                <c16:uniqueId val="{00000005-F938-44FB-8BA0-351F45B3F13E}"/>
              </c:ext>
            </c:extLst>
          </c:dPt>
          <c:dPt>
            <c:idx val="3"/>
            <c:bubble3D val="0"/>
            <c:spPr>
              <a:solidFill>
                <a:schemeClr val="accent6">
                  <a:lumMod val="60000"/>
                  <a:lumOff val="40000"/>
                </a:schemeClr>
              </a:solidFill>
              <a:ln w="3175">
                <a:solidFill>
                  <a:schemeClr val="bg1"/>
                </a:solidFill>
              </a:ln>
              <a:effectLst/>
            </c:spPr>
            <c:extLst>
              <c:ext xmlns:c16="http://schemas.microsoft.com/office/drawing/2014/chart" uri="{C3380CC4-5D6E-409C-BE32-E72D297353CC}">
                <c16:uniqueId val="{00000007-F938-44FB-8BA0-351F45B3F13E}"/>
              </c:ext>
            </c:extLst>
          </c:dPt>
          <c:dPt>
            <c:idx val="4"/>
            <c:bubble3D val="0"/>
            <c:spPr>
              <a:solidFill>
                <a:schemeClr val="accent6"/>
              </a:solidFill>
              <a:ln w="3175">
                <a:solidFill>
                  <a:schemeClr val="bg1"/>
                </a:solidFill>
              </a:ln>
              <a:effectLst/>
            </c:spPr>
            <c:extLst>
              <c:ext xmlns:c16="http://schemas.microsoft.com/office/drawing/2014/chart" uri="{C3380CC4-5D6E-409C-BE32-E72D297353CC}">
                <c16:uniqueId val="{00000009-F938-44FB-8BA0-351F45B3F13E}"/>
              </c:ext>
            </c:extLst>
          </c:dPt>
          <c:dPt>
            <c:idx val="5"/>
            <c:bubble3D val="0"/>
            <c:spPr>
              <a:solidFill>
                <a:schemeClr val="accent6"/>
              </a:solidFill>
              <a:ln w="3175">
                <a:solidFill>
                  <a:schemeClr val="bg1"/>
                </a:solidFill>
              </a:ln>
              <a:effectLst/>
            </c:spPr>
            <c:extLst>
              <c:ext xmlns:c16="http://schemas.microsoft.com/office/drawing/2014/chart" uri="{C3380CC4-5D6E-409C-BE32-E72D297353CC}">
                <c16:uniqueId val="{0000000B-F938-44FB-8BA0-351F45B3F13E}"/>
              </c:ext>
            </c:extLst>
          </c:dPt>
          <c:dLbls>
            <c:dLbl>
              <c:idx val="0"/>
              <c:delete val="1"/>
              <c:extLst>
                <c:ext xmlns:c15="http://schemas.microsoft.com/office/drawing/2012/chart" uri="{CE6537A1-D6FC-4f65-9D91-7224C49458BB}"/>
                <c:ext xmlns:c16="http://schemas.microsoft.com/office/drawing/2014/chart" uri="{C3380CC4-5D6E-409C-BE32-E72D297353CC}">
                  <c16:uniqueId val="{00000001-F938-44FB-8BA0-351F45B3F13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Nie wiem, trudno powiedzieć</c:v>
                </c:pt>
              </c:strCache>
            </c:strRef>
          </c:cat>
          <c:val>
            <c:numRef>
              <c:f>Arkusz1!$B$2:$B$4</c:f>
              <c:numCache>
                <c:formatCode>###0</c:formatCode>
                <c:ptCount val="3"/>
                <c:pt idx="0">
                  <c:v>20.713926745245953</c:v>
                </c:pt>
                <c:pt idx="1">
                  <c:v>79.286073254754015</c:v>
                </c:pt>
              </c:numCache>
            </c:numRef>
          </c:val>
          <c:extLst>
            <c:ext xmlns:c16="http://schemas.microsoft.com/office/drawing/2014/chart" uri="{C3380CC4-5D6E-409C-BE32-E72D297353CC}">
              <c16:uniqueId val="{0000000C-F938-44FB-8BA0-351F45B3F13E}"/>
            </c:ext>
          </c:extLst>
        </c:ser>
        <c:dLbls>
          <c:showLegendKey val="0"/>
          <c:showVal val="1"/>
          <c:showCatName val="0"/>
          <c:showSerName val="0"/>
          <c:showPercent val="0"/>
          <c:showBubbleSize val="0"/>
          <c:showLeaderLines val="1"/>
        </c:dLbls>
        <c:firstSliceAng val="23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E3D79D"/>
            </a:solidFill>
            <a:ln w="3175">
              <a:noFill/>
            </a:ln>
            <a:effectLst/>
          </c:spPr>
          <c:invertIfNegative val="0"/>
          <c:dPt>
            <c:idx val="0"/>
            <c:invertIfNegative val="0"/>
            <c:bubble3D val="0"/>
            <c:spPr>
              <a:solidFill>
                <a:srgbClr val="D9D9D9"/>
              </a:solidFill>
              <a:ln w="3175" cap="rnd">
                <a:noFill/>
                <a:round/>
              </a:ln>
              <a:effectLst/>
            </c:spPr>
            <c:extLst>
              <c:ext xmlns:c16="http://schemas.microsoft.com/office/drawing/2014/chart" uri="{C3380CC4-5D6E-409C-BE32-E72D297353CC}">
                <c16:uniqueId val="{00000001-B17D-4CCB-A719-185F59590733}"/>
              </c:ext>
            </c:extLst>
          </c:dPt>
          <c:dPt>
            <c:idx val="1"/>
            <c:invertIfNegative val="0"/>
            <c:bubble3D val="0"/>
            <c:spPr>
              <a:solidFill>
                <a:srgbClr val="E3D79D"/>
              </a:solidFill>
              <a:ln w="3175" cap="rnd">
                <a:noFill/>
                <a:round/>
              </a:ln>
              <a:effectLst/>
            </c:spPr>
            <c:extLst>
              <c:ext xmlns:c16="http://schemas.microsoft.com/office/drawing/2014/chart" uri="{C3380CC4-5D6E-409C-BE32-E72D297353CC}">
                <c16:uniqueId val="{00000003-B17D-4CCB-A719-185F59590733}"/>
              </c:ext>
            </c:extLst>
          </c:dPt>
          <c:dPt>
            <c:idx val="2"/>
            <c:invertIfNegative val="0"/>
            <c:bubble3D val="0"/>
            <c:spPr>
              <a:solidFill>
                <a:srgbClr val="E3D79D"/>
              </a:solidFill>
              <a:ln w="3175" cap="rnd">
                <a:noFill/>
                <a:round/>
              </a:ln>
              <a:effectLst/>
            </c:spPr>
            <c:extLst>
              <c:ext xmlns:c16="http://schemas.microsoft.com/office/drawing/2014/chart" uri="{C3380CC4-5D6E-409C-BE32-E72D297353CC}">
                <c16:uniqueId val="{00000005-B17D-4CCB-A719-185F59590733}"/>
              </c:ext>
            </c:extLst>
          </c:dPt>
          <c:dPt>
            <c:idx val="3"/>
            <c:invertIfNegative val="0"/>
            <c:bubble3D val="0"/>
            <c:spPr>
              <a:solidFill>
                <a:srgbClr val="E3D79D"/>
              </a:solidFill>
              <a:ln w="3175" cap="rnd">
                <a:noFill/>
                <a:round/>
              </a:ln>
              <a:effectLst/>
            </c:spPr>
            <c:extLst>
              <c:ext xmlns:c16="http://schemas.microsoft.com/office/drawing/2014/chart" uri="{C3380CC4-5D6E-409C-BE32-E72D297353CC}">
                <c16:uniqueId val="{00000007-B17D-4CCB-A719-185F59590733}"/>
              </c:ext>
            </c:extLst>
          </c:dPt>
          <c:dPt>
            <c:idx val="4"/>
            <c:invertIfNegative val="0"/>
            <c:bubble3D val="0"/>
            <c:spPr>
              <a:solidFill>
                <a:srgbClr val="E3D79D"/>
              </a:solidFill>
              <a:ln w="3175" cap="rnd">
                <a:noFill/>
                <a:round/>
              </a:ln>
              <a:effectLst/>
            </c:spPr>
            <c:extLst>
              <c:ext xmlns:c16="http://schemas.microsoft.com/office/drawing/2014/chart" uri="{C3380CC4-5D6E-409C-BE32-E72D297353CC}">
                <c16:uniqueId val="{00000009-B17D-4CCB-A719-185F59590733}"/>
              </c:ext>
            </c:extLst>
          </c:dPt>
          <c:dPt>
            <c:idx val="5"/>
            <c:invertIfNegative val="0"/>
            <c:bubble3D val="0"/>
            <c:extLst>
              <c:ext xmlns:c16="http://schemas.microsoft.com/office/drawing/2014/chart" uri="{C3380CC4-5D6E-409C-BE32-E72D297353CC}">
                <c16:uniqueId val="{0000000B-B17D-4CCB-A719-185F59590733}"/>
              </c:ext>
            </c:extLst>
          </c:dPt>
          <c:dPt>
            <c:idx val="6"/>
            <c:invertIfNegative val="0"/>
            <c:bubble3D val="0"/>
            <c:extLst>
              <c:ext xmlns:c16="http://schemas.microsoft.com/office/drawing/2014/chart" uri="{C3380CC4-5D6E-409C-BE32-E72D297353CC}">
                <c16:uniqueId val="{0000000D-B17D-4CCB-A719-185F59590733}"/>
              </c:ext>
            </c:extLst>
          </c:dPt>
          <c:dPt>
            <c:idx val="8"/>
            <c:invertIfNegative val="0"/>
            <c:bubble3D val="0"/>
            <c:extLst>
              <c:ext xmlns:c16="http://schemas.microsoft.com/office/drawing/2014/chart" uri="{C3380CC4-5D6E-409C-BE32-E72D297353CC}">
                <c16:uniqueId val="{0000000F-B17D-4CCB-A719-185F59590733}"/>
              </c:ext>
            </c:extLst>
          </c:dPt>
          <c:dPt>
            <c:idx val="9"/>
            <c:invertIfNegative val="0"/>
            <c:bubble3D val="0"/>
            <c:extLst>
              <c:ext xmlns:c16="http://schemas.microsoft.com/office/drawing/2014/chart" uri="{C3380CC4-5D6E-409C-BE32-E72D297353CC}">
                <c16:uniqueId val="{00000011-B17D-4CCB-A719-185F59590733}"/>
              </c:ext>
            </c:extLst>
          </c:dPt>
          <c:dPt>
            <c:idx val="10"/>
            <c:invertIfNegative val="0"/>
            <c:bubble3D val="0"/>
            <c:extLst>
              <c:ext xmlns:c16="http://schemas.microsoft.com/office/drawing/2014/chart" uri="{C3380CC4-5D6E-409C-BE32-E72D297353CC}">
                <c16:uniqueId val="{00000013-B17D-4CCB-A719-185F59590733}"/>
              </c:ext>
            </c:extLst>
          </c:dPt>
          <c:dPt>
            <c:idx val="11"/>
            <c:invertIfNegative val="0"/>
            <c:bubble3D val="0"/>
            <c:extLst>
              <c:ext xmlns:c16="http://schemas.microsoft.com/office/drawing/2014/chart" uri="{C3380CC4-5D6E-409C-BE32-E72D297353CC}">
                <c16:uniqueId val="{00000015-B17D-4CCB-A719-185F59590733}"/>
              </c:ext>
            </c:extLst>
          </c:dPt>
          <c:dPt>
            <c:idx val="12"/>
            <c:invertIfNegative val="0"/>
            <c:bubble3D val="0"/>
            <c:extLst>
              <c:ext xmlns:c16="http://schemas.microsoft.com/office/drawing/2014/chart" uri="{C3380CC4-5D6E-409C-BE32-E72D297353CC}">
                <c16:uniqueId val="{00000017-B17D-4CCB-A719-185F59590733}"/>
              </c:ext>
            </c:extLst>
          </c:dPt>
          <c:dPt>
            <c:idx val="13"/>
            <c:invertIfNegative val="0"/>
            <c:bubble3D val="0"/>
            <c:extLst>
              <c:ext xmlns:c16="http://schemas.microsoft.com/office/drawing/2014/chart" uri="{C3380CC4-5D6E-409C-BE32-E72D297353CC}">
                <c16:uniqueId val="{00000019-B17D-4CCB-A719-185F59590733}"/>
              </c:ext>
            </c:extLst>
          </c:dPt>
          <c:dPt>
            <c:idx val="14"/>
            <c:invertIfNegative val="0"/>
            <c:bubble3D val="0"/>
            <c:extLst>
              <c:ext xmlns:c16="http://schemas.microsoft.com/office/drawing/2014/chart" uri="{C3380CC4-5D6E-409C-BE32-E72D297353CC}">
                <c16:uniqueId val="{0000001B-B17D-4CCB-A719-185F59590733}"/>
              </c:ext>
            </c:extLst>
          </c:dPt>
          <c:dPt>
            <c:idx val="15"/>
            <c:invertIfNegative val="0"/>
            <c:bubble3D val="0"/>
            <c:extLst>
              <c:ext xmlns:c16="http://schemas.microsoft.com/office/drawing/2014/chart" uri="{C3380CC4-5D6E-409C-BE32-E72D297353CC}">
                <c16:uniqueId val="{0000001D-B17D-4CCB-A719-185F59590733}"/>
              </c:ext>
            </c:extLst>
          </c:dPt>
          <c:dPt>
            <c:idx val="16"/>
            <c:invertIfNegative val="0"/>
            <c:bubble3D val="0"/>
            <c:extLst>
              <c:ext xmlns:c16="http://schemas.microsoft.com/office/drawing/2014/chart" uri="{C3380CC4-5D6E-409C-BE32-E72D297353CC}">
                <c16:uniqueId val="{0000001F-B17D-4CCB-A719-185F59590733}"/>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B17D-4CCB-A719-185F59590733}"/>
                </c:ext>
              </c:extLst>
            </c:dLbl>
            <c:dLbl>
              <c:idx val="1"/>
              <c:delete val="1"/>
              <c:extLst>
                <c:ext xmlns:c15="http://schemas.microsoft.com/office/drawing/2012/chart" uri="{CE6537A1-D6FC-4f65-9D91-7224C49458BB}"/>
                <c:ext xmlns:c16="http://schemas.microsoft.com/office/drawing/2014/chart" uri="{C3380CC4-5D6E-409C-BE32-E72D297353CC}">
                  <c16:uniqueId val="{00000003-B17D-4CCB-A719-185F59590733}"/>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Arkusz1!$A$4:$A$10</c:f>
              <c:strCache>
                <c:ptCount val="7"/>
                <c:pt idx="0">
                  <c:v>ogół</c:v>
                </c:pt>
                <c:pt idx="2">
                  <c:v>18 – 24 lat</c:v>
                </c:pt>
                <c:pt idx="3">
                  <c:v>25 – 34 lat</c:v>
                </c:pt>
                <c:pt idx="4">
                  <c:v>35 – 44 lat</c:v>
                </c:pt>
                <c:pt idx="5">
                  <c:v>45 – 59 lat</c:v>
                </c:pt>
                <c:pt idx="6">
                  <c:v>60 i więcej lat</c:v>
                </c:pt>
              </c:strCache>
            </c:strRef>
          </c:cat>
          <c:val>
            <c:numRef>
              <c:f>Arkusz1!$B$4:$B$10</c:f>
              <c:numCache>
                <c:formatCode>###0</c:formatCode>
                <c:ptCount val="7"/>
                <c:pt idx="0">
                  <c:v>79.286073254753958</c:v>
                </c:pt>
                <c:pt idx="1">
                  <c:v>0</c:v>
                </c:pt>
                <c:pt idx="2">
                  <c:v>67.909434171319745</c:v>
                </c:pt>
                <c:pt idx="3">
                  <c:v>70.693866609323976</c:v>
                </c:pt>
                <c:pt idx="4">
                  <c:v>74.460453520772717</c:v>
                </c:pt>
                <c:pt idx="5">
                  <c:v>84.928090888671875</c:v>
                </c:pt>
                <c:pt idx="6">
                  <c:v>86.207912711714243</c:v>
                </c:pt>
              </c:numCache>
            </c:numRef>
          </c:val>
          <c:extLst>
            <c:ext xmlns:c16="http://schemas.microsoft.com/office/drawing/2014/chart" uri="{C3380CC4-5D6E-409C-BE32-E72D297353CC}">
              <c16:uniqueId val="{00000020-B17D-4CCB-A719-185F59590733}"/>
            </c:ext>
          </c:extLst>
        </c:ser>
        <c:dLbls>
          <c:showLegendKey val="0"/>
          <c:showVal val="1"/>
          <c:showCatName val="0"/>
          <c:showSerName val="0"/>
          <c:showPercent val="0"/>
          <c:showBubbleSize val="0"/>
        </c:dLbls>
        <c:gapWidth val="98"/>
        <c:overlap val="-10"/>
        <c:axId val="253176064"/>
        <c:axId val="253190144"/>
      </c:barChart>
      <c:catAx>
        <c:axId val="253176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253190144"/>
        <c:crosses val="autoZero"/>
        <c:auto val="1"/>
        <c:lblAlgn val="ctr"/>
        <c:lblOffset val="100"/>
        <c:noMultiLvlLbl val="0"/>
      </c:catAx>
      <c:valAx>
        <c:axId val="253190144"/>
        <c:scaling>
          <c:orientation val="minMax"/>
        </c:scaling>
        <c:delete val="1"/>
        <c:axPos val="l"/>
        <c:numFmt formatCode="###0" sourceLinked="1"/>
        <c:majorTickMark val="out"/>
        <c:minorTickMark val="none"/>
        <c:tickLblPos val="nextTo"/>
        <c:crossAx val="253176064"/>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ln w="3175">
              <a:solidFill>
                <a:schemeClr val="bg1"/>
              </a:solidFill>
            </a:ln>
          </c:spPr>
          <c:dPt>
            <c:idx val="0"/>
            <c:bubble3D val="0"/>
            <c:spPr>
              <a:solidFill>
                <a:srgbClr val="D9D9D9"/>
              </a:solidFill>
              <a:ln w="3175">
                <a:solidFill>
                  <a:schemeClr val="bg1"/>
                </a:solidFill>
              </a:ln>
              <a:effectLst/>
            </c:spPr>
            <c:extLst>
              <c:ext xmlns:c16="http://schemas.microsoft.com/office/drawing/2014/chart" uri="{C3380CC4-5D6E-409C-BE32-E72D297353CC}">
                <c16:uniqueId val="{00000001-447A-47E3-AB9A-F5C310C98500}"/>
              </c:ext>
            </c:extLst>
          </c:dPt>
          <c:dPt>
            <c:idx val="1"/>
            <c:bubble3D val="0"/>
            <c:spPr>
              <a:solidFill>
                <a:schemeClr val="accent6">
                  <a:lumMod val="60000"/>
                  <a:lumOff val="40000"/>
                </a:schemeClr>
              </a:solidFill>
              <a:ln w="3175">
                <a:solidFill>
                  <a:schemeClr val="bg1"/>
                </a:solidFill>
              </a:ln>
              <a:effectLst/>
            </c:spPr>
            <c:extLst>
              <c:ext xmlns:c16="http://schemas.microsoft.com/office/drawing/2014/chart" uri="{C3380CC4-5D6E-409C-BE32-E72D297353CC}">
                <c16:uniqueId val="{00000003-447A-47E3-AB9A-F5C310C98500}"/>
              </c:ext>
            </c:extLst>
          </c:dPt>
          <c:dPt>
            <c:idx val="2"/>
            <c:bubble3D val="0"/>
            <c:spPr>
              <a:solidFill>
                <a:schemeClr val="accent6"/>
              </a:solidFill>
              <a:ln w="3175">
                <a:solidFill>
                  <a:schemeClr val="bg1"/>
                </a:solidFill>
              </a:ln>
              <a:effectLst/>
            </c:spPr>
            <c:extLst>
              <c:ext xmlns:c16="http://schemas.microsoft.com/office/drawing/2014/chart" uri="{C3380CC4-5D6E-409C-BE32-E72D297353CC}">
                <c16:uniqueId val="{00000005-447A-47E3-AB9A-F5C310C98500}"/>
              </c:ext>
            </c:extLst>
          </c:dPt>
          <c:dPt>
            <c:idx val="3"/>
            <c:bubble3D val="0"/>
            <c:spPr>
              <a:solidFill>
                <a:schemeClr val="accent4"/>
              </a:solidFill>
              <a:ln w="3175">
                <a:solidFill>
                  <a:schemeClr val="bg1"/>
                </a:solidFill>
              </a:ln>
              <a:effectLst/>
            </c:spPr>
            <c:extLst>
              <c:ext xmlns:c16="http://schemas.microsoft.com/office/drawing/2014/chart" uri="{C3380CC4-5D6E-409C-BE32-E72D297353CC}">
                <c16:uniqueId val="{00000007-447A-47E3-AB9A-F5C310C9850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Nie</c:v>
                </c:pt>
                <c:pt idx="1">
                  <c:v>Nie</c:v>
                </c:pt>
                <c:pt idx="2">
                  <c:v>Nie wiem, trudno powiedzieć</c:v>
                </c:pt>
              </c:strCache>
              <c:extLst/>
            </c:strRef>
          </c:cat>
          <c:val>
            <c:numRef>
              <c:f>Arkusz1!$B$2:$B$4</c:f>
              <c:numCache>
                <c:formatCode>###0</c:formatCode>
                <c:ptCount val="3"/>
                <c:pt idx="0">
                  <c:v>0</c:v>
                </c:pt>
                <c:pt idx="1">
                  <c:v>0</c:v>
                </c:pt>
                <c:pt idx="2">
                  <c:v>0</c:v>
                </c:pt>
              </c:numCache>
              <c:extLst/>
            </c:numRef>
          </c:val>
          <c:extLst>
            <c:ext xmlns:c16="http://schemas.microsoft.com/office/drawing/2014/chart" uri="{C3380CC4-5D6E-409C-BE32-E72D297353CC}">
              <c16:uniqueId val="{00000008-447A-47E3-AB9A-F5C310C98500}"/>
            </c:ext>
          </c:extLst>
        </c:ser>
        <c:dLbls>
          <c:showLegendKey val="0"/>
          <c:showVal val="1"/>
          <c:showCatName val="0"/>
          <c:showSerName val="0"/>
          <c:showPercent val="0"/>
          <c:showBubbleSize val="0"/>
          <c:showLeaderLines val="1"/>
        </c:dLbls>
        <c:firstSliceAng val="0"/>
        <c:holeSize val="56"/>
      </c:doughnutChart>
      <c:spPr>
        <a:noFill/>
        <a:ln>
          <a:noFill/>
        </a:ln>
        <a:effectLst/>
      </c:spPr>
    </c:plotArea>
    <c:legend>
      <c:legendPos val="r"/>
      <c:layout>
        <c:manualLayout>
          <c:xMode val="edge"/>
          <c:yMode val="edge"/>
          <c:x val="0"/>
          <c:y val="8.6277520909485678E-2"/>
          <c:w val="1"/>
          <c:h val="0.595015664436654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48AA48">
                <a:lumMod val="20000"/>
                <a:lumOff val="80000"/>
              </a:srgbClr>
            </a:solidFill>
            <a:ln w="3175">
              <a:noFill/>
            </a:ln>
            <a:effectLst/>
          </c:spPr>
          <c:invertIfNegative val="0"/>
          <c:dPt>
            <c:idx val="0"/>
            <c:invertIfNegative val="0"/>
            <c:bubble3D val="0"/>
            <c:spPr>
              <a:solidFill>
                <a:srgbClr val="D9D9D9"/>
              </a:solidFill>
              <a:ln w="3175" cap="rnd">
                <a:noFill/>
                <a:round/>
              </a:ln>
              <a:effectLst/>
            </c:spPr>
            <c:extLst>
              <c:ext xmlns:c16="http://schemas.microsoft.com/office/drawing/2014/chart" uri="{C3380CC4-5D6E-409C-BE32-E72D297353CC}">
                <c16:uniqueId val="{00000001-0774-4A3F-A6E6-BFAF8D3F1A46}"/>
              </c:ext>
            </c:extLst>
          </c:dPt>
          <c:dPt>
            <c:idx val="1"/>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3-0774-4A3F-A6E6-BFAF8D3F1A46}"/>
              </c:ext>
            </c:extLst>
          </c:dPt>
          <c:dPt>
            <c:idx val="2"/>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5-0774-4A3F-A6E6-BFAF8D3F1A46}"/>
              </c:ext>
            </c:extLst>
          </c:dPt>
          <c:dPt>
            <c:idx val="3"/>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7-0774-4A3F-A6E6-BFAF8D3F1A46}"/>
              </c:ext>
            </c:extLst>
          </c:dPt>
          <c:dPt>
            <c:idx val="4"/>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9-0774-4A3F-A6E6-BFAF8D3F1A46}"/>
              </c:ext>
            </c:extLst>
          </c:dPt>
          <c:dPt>
            <c:idx val="5"/>
            <c:invertIfNegative val="0"/>
            <c:bubble3D val="0"/>
            <c:extLst>
              <c:ext xmlns:c16="http://schemas.microsoft.com/office/drawing/2014/chart" uri="{C3380CC4-5D6E-409C-BE32-E72D297353CC}">
                <c16:uniqueId val="{0000000B-0774-4A3F-A6E6-BFAF8D3F1A46}"/>
              </c:ext>
            </c:extLst>
          </c:dPt>
          <c:dPt>
            <c:idx val="6"/>
            <c:invertIfNegative val="0"/>
            <c:bubble3D val="0"/>
            <c:extLst>
              <c:ext xmlns:c16="http://schemas.microsoft.com/office/drawing/2014/chart" uri="{C3380CC4-5D6E-409C-BE32-E72D297353CC}">
                <c16:uniqueId val="{0000000D-0774-4A3F-A6E6-BFAF8D3F1A46}"/>
              </c:ext>
            </c:extLst>
          </c:dPt>
          <c:dPt>
            <c:idx val="8"/>
            <c:invertIfNegative val="0"/>
            <c:bubble3D val="0"/>
            <c:extLst>
              <c:ext xmlns:c16="http://schemas.microsoft.com/office/drawing/2014/chart" uri="{C3380CC4-5D6E-409C-BE32-E72D297353CC}">
                <c16:uniqueId val="{0000000F-0774-4A3F-A6E6-BFAF8D3F1A46}"/>
              </c:ext>
            </c:extLst>
          </c:dPt>
          <c:dPt>
            <c:idx val="9"/>
            <c:invertIfNegative val="0"/>
            <c:bubble3D val="0"/>
            <c:extLst>
              <c:ext xmlns:c16="http://schemas.microsoft.com/office/drawing/2014/chart" uri="{C3380CC4-5D6E-409C-BE32-E72D297353CC}">
                <c16:uniqueId val="{00000011-0774-4A3F-A6E6-BFAF8D3F1A46}"/>
              </c:ext>
            </c:extLst>
          </c:dPt>
          <c:dPt>
            <c:idx val="10"/>
            <c:invertIfNegative val="0"/>
            <c:bubble3D val="0"/>
            <c:extLst>
              <c:ext xmlns:c16="http://schemas.microsoft.com/office/drawing/2014/chart" uri="{C3380CC4-5D6E-409C-BE32-E72D297353CC}">
                <c16:uniqueId val="{00000013-0774-4A3F-A6E6-BFAF8D3F1A46}"/>
              </c:ext>
            </c:extLst>
          </c:dPt>
          <c:dPt>
            <c:idx val="11"/>
            <c:invertIfNegative val="0"/>
            <c:bubble3D val="0"/>
            <c:extLst>
              <c:ext xmlns:c16="http://schemas.microsoft.com/office/drawing/2014/chart" uri="{C3380CC4-5D6E-409C-BE32-E72D297353CC}">
                <c16:uniqueId val="{00000015-0774-4A3F-A6E6-BFAF8D3F1A46}"/>
              </c:ext>
            </c:extLst>
          </c:dPt>
          <c:dPt>
            <c:idx val="12"/>
            <c:invertIfNegative val="0"/>
            <c:bubble3D val="0"/>
            <c:extLst>
              <c:ext xmlns:c16="http://schemas.microsoft.com/office/drawing/2014/chart" uri="{C3380CC4-5D6E-409C-BE32-E72D297353CC}">
                <c16:uniqueId val="{00000017-0774-4A3F-A6E6-BFAF8D3F1A46}"/>
              </c:ext>
            </c:extLst>
          </c:dPt>
          <c:dPt>
            <c:idx val="13"/>
            <c:invertIfNegative val="0"/>
            <c:bubble3D val="0"/>
            <c:extLst>
              <c:ext xmlns:c16="http://schemas.microsoft.com/office/drawing/2014/chart" uri="{C3380CC4-5D6E-409C-BE32-E72D297353CC}">
                <c16:uniqueId val="{00000019-0774-4A3F-A6E6-BFAF8D3F1A46}"/>
              </c:ext>
            </c:extLst>
          </c:dPt>
          <c:dPt>
            <c:idx val="14"/>
            <c:invertIfNegative val="0"/>
            <c:bubble3D val="0"/>
            <c:extLst>
              <c:ext xmlns:c16="http://schemas.microsoft.com/office/drawing/2014/chart" uri="{C3380CC4-5D6E-409C-BE32-E72D297353CC}">
                <c16:uniqueId val="{0000001B-0774-4A3F-A6E6-BFAF8D3F1A46}"/>
              </c:ext>
            </c:extLst>
          </c:dPt>
          <c:dPt>
            <c:idx val="15"/>
            <c:invertIfNegative val="0"/>
            <c:bubble3D val="0"/>
            <c:extLst>
              <c:ext xmlns:c16="http://schemas.microsoft.com/office/drawing/2014/chart" uri="{C3380CC4-5D6E-409C-BE32-E72D297353CC}">
                <c16:uniqueId val="{0000001D-0774-4A3F-A6E6-BFAF8D3F1A46}"/>
              </c:ext>
            </c:extLst>
          </c:dPt>
          <c:dPt>
            <c:idx val="16"/>
            <c:invertIfNegative val="0"/>
            <c:bubble3D val="0"/>
            <c:extLst>
              <c:ext xmlns:c16="http://schemas.microsoft.com/office/drawing/2014/chart" uri="{C3380CC4-5D6E-409C-BE32-E72D297353CC}">
                <c16:uniqueId val="{0000001F-0774-4A3F-A6E6-BFAF8D3F1A46}"/>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0774-4A3F-A6E6-BFAF8D3F1A46}"/>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ogół</c:v>
                </c:pt>
                <c:pt idx="2">
                  <c:v>podstawowe, 
gimnazjalne</c:v>
                </c:pt>
                <c:pt idx="3">
                  <c:v>zasadnicze 
zawodowe</c:v>
                </c:pt>
                <c:pt idx="4">
                  <c:v>średnie</c:v>
                </c:pt>
                <c:pt idx="5">
                  <c:v>wyższe</c:v>
                </c:pt>
              </c:strCache>
            </c:strRef>
          </c:cat>
          <c:val>
            <c:numRef>
              <c:f>Arkusz1!$B$4:$B$9</c:f>
              <c:numCache>
                <c:formatCode>General</c:formatCode>
                <c:ptCount val="6"/>
                <c:pt idx="0" formatCode="###0">
                  <c:v>79.286073254753958</c:v>
                </c:pt>
                <c:pt idx="2" formatCode="###0">
                  <c:v>87.331194158417574</c:v>
                </c:pt>
                <c:pt idx="3" formatCode="###0">
                  <c:v>89.219932161067462</c:v>
                </c:pt>
                <c:pt idx="4" formatCode="###0">
                  <c:v>71.275187050854726</c:v>
                </c:pt>
                <c:pt idx="5" formatCode="###0">
                  <c:v>82.789978178786768</c:v>
                </c:pt>
              </c:numCache>
            </c:numRef>
          </c:val>
          <c:extLst>
            <c:ext xmlns:c16="http://schemas.microsoft.com/office/drawing/2014/chart" uri="{C3380CC4-5D6E-409C-BE32-E72D297353CC}">
              <c16:uniqueId val="{00000020-0774-4A3F-A6E6-BFAF8D3F1A46}"/>
            </c:ext>
          </c:extLst>
        </c:ser>
        <c:dLbls>
          <c:showLegendKey val="0"/>
          <c:showVal val="1"/>
          <c:showCatName val="0"/>
          <c:showSerName val="0"/>
          <c:showPercent val="0"/>
          <c:showBubbleSize val="0"/>
        </c:dLbls>
        <c:gapWidth val="137"/>
        <c:overlap val="-10"/>
        <c:axId val="256011648"/>
        <c:axId val="256017536"/>
      </c:barChart>
      <c:catAx>
        <c:axId val="2560116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256017536"/>
        <c:crosses val="autoZero"/>
        <c:auto val="1"/>
        <c:lblAlgn val="ctr"/>
        <c:lblOffset val="100"/>
        <c:noMultiLvlLbl val="0"/>
      </c:catAx>
      <c:valAx>
        <c:axId val="256017536"/>
        <c:scaling>
          <c:orientation val="minMax"/>
        </c:scaling>
        <c:delete val="1"/>
        <c:axPos val="l"/>
        <c:numFmt formatCode="###0" sourceLinked="1"/>
        <c:majorTickMark val="out"/>
        <c:minorTickMark val="none"/>
        <c:tickLblPos val="nextTo"/>
        <c:crossAx val="25601164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solidFill>
              <a:srgbClr val="D9D9D9"/>
            </a:solidFill>
            <a:ln w="3175">
              <a:solidFill>
                <a:schemeClr val="bg1"/>
              </a:solidFill>
            </a:ln>
          </c:spPr>
          <c:dPt>
            <c:idx val="0"/>
            <c:bubble3D val="0"/>
            <c:spPr>
              <a:solidFill>
                <a:srgbClr val="FF137B"/>
              </a:solidFill>
              <a:ln w="3175">
                <a:solidFill>
                  <a:schemeClr val="bg1"/>
                </a:solidFill>
              </a:ln>
              <a:effectLst/>
            </c:spPr>
            <c:extLst>
              <c:ext xmlns:c16="http://schemas.microsoft.com/office/drawing/2014/chart" uri="{C3380CC4-5D6E-409C-BE32-E72D297353CC}">
                <c16:uniqueId val="{00000001-18B0-45DE-ABFA-FB018F1B175F}"/>
              </c:ext>
            </c:extLst>
          </c:dPt>
          <c:dPt>
            <c:idx val="1"/>
            <c:bubble3D val="0"/>
            <c:spPr>
              <a:solidFill>
                <a:srgbClr val="D9D9D9"/>
              </a:solidFill>
              <a:ln w="3175">
                <a:solidFill>
                  <a:schemeClr val="bg1"/>
                </a:solidFill>
              </a:ln>
              <a:effectLst/>
            </c:spPr>
            <c:extLst>
              <c:ext xmlns:c16="http://schemas.microsoft.com/office/drawing/2014/chart" uri="{C3380CC4-5D6E-409C-BE32-E72D297353CC}">
                <c16:uniqueId val="{00000003-18B0-45DE-ABFA-FB018F1B175F}"/>
              </c:ext>
            </c:extLst>
          </c:dPt>
          <c:dPt>
            <c:idx val="2"/>
            <c:bubble3D val="0"/>
            <c:spPr>
              <a:solidFill>
                <a:srgbClr val="D9D9D9"/>
              </a:solidFill>
              <a:ln w="3175">
                <a:solidFill>
                  <a:schemeClr val="bg1"/>
                </a:solidFill>
              </a:ln>
              <a:effectLst/>
            </c:spPr>
            <c:extLst>
              <c:ext xmlns:c16="http://schemas.microsoft.com/office/drawing/2014/chart" uri="{C3380CC4-5D6E-409C-BE32-E72D297353CC}">
                <c16:uniqueId val="{00000005-18B0-45DE-ABFA-FB018F1B175F}"/>
              </c:ext>
            </c:extLst>
          </c:dPt>
          <c:dPt>
            <c:idx val="3"/>
            <c:bubble3D val="0"/>
            <c:spPr>
              <a:solidFill>
                <a:srgbClr val="D9D9D9"/>
              </a:solidFill>
              <a:ln w="3175">
                <a:solidFill>
                  <a:schemeClr val="bg1"/>
                </a:solidFill>
              </a:ln>
              <a:effectLst/>
            </c:spPr>
            <c:extLst>
              <c:ext xmlns:c16="http://schemas.microsoft.com/office/drawing/2014/chart" uri="{C3380CC4-5D6E-409C-BE32-E72D297353CC}">
                <c16:uniqueId val="{00000007-18B0-45DE-ABFA-FB018F1B175F}"/>
              </c:ext>
            </c:extLst>
          </c:dPt>
          <c:dPt>
            <c:idx val="4"/>
            <c:bubble3D val="0"/>
            <c:spPr>
              <a:solidFill>
                <a:srgbClr val="D9D9D9"/>
              </a:solidFill>
              <a:ln w="3175">
                <a:solidFill>
                  <a:schemeClr val="bg1"/>
                </a:solidFill>
              </a:ln>
              <a:effectLst/>
            </c:spPr>
            <c:extLst>
              <c:ext xmlns:c16="http://schemas.microsoft.com/office/drawing/2014/chart" uri="{C3380CC4-5D6E-409C-BE32-E72D297353CC}">
                <c16:uniqueId val="{00000009-18B0-45DE-ABFA-FB018F1B175F}"/>
              </c:ext>
            </c:extLst>
          </c:dPt>
          <c:dPt>
            <c:idx val="5"/>
            <c:bubble3D val="0"/>
            <c:spPr>
              <a:solidFill>
                <a:srgbClr val="D9D9D9"/>
              </a:solidFill>
              <a:ln w="3175">
                <a:solidFill>
                  <a:schemeClr val="bg1"/>
                </a:solidFill>
              </a:ln>
              <a:effectLst/>
            </c:spPr>
            <c:extLst>
              <c:ext xmlns:c16="http://schemas.microsoft.com/office/drawing/2014/chart" uri="{C3380CC4-5D6E-409C-BE32-E72D297353CC}">
                <c16:uniqueId val="{0000000B-18B0-45DE-ABFA-FB018F1B175F}"/>
              </c:ext>
            </c:extLst>
          </c:dPt>
          <c:dLbls>
            <c:dLbl>
              <c:idx val="1"/>
              <c:delete val="1"/>
              <c:extLst>
                <c:ext xmlns:c15="http://schemas.microsoft.com/office/drawing/2012/chart" uri="{CE6537A1-D6FC-4f65-9D91-7224C49458BB}"/>
                <c:ext xmlns:c16="http://schemas.microsoft.com/office/drawing/2014/chart" uri="{C3380CC4-5D6E-409C-BE32-E72D297353CC}">
                  <c16:uniqueId val="{00000003-18B0-45DE-ABFA-FB018F1B175F}"/>
                </c:ext>
              </c:extLst>
            </c:dLbl>
            <c:dLbl>
              <c:idx val="2"/>
              <c:delete val="1"/>
              <c:extLst>
                <c:ext xmlns:c15="http://schemas.microsoft.com/office/drawing/2012/chart" uri="{CE6537A1-D6FC-4f65-9D91-7224C49458BB}"/>
                <c:ext xmlns:c16="http://schemas.microsoft.com/office/drawing/2014/chart" uri="{C3380CC4-5D6E-409C-BE32-E72D297353CC}">
                  <c16:uniqueId val="{00000005-18B0-45DE-ABFA-FB018F1B175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Nie wiem, trudno powiedzieć</c:v>
                </c:pt>
              </c:strCache>
            </c:strRef>
          </c:cat>
          <c:val>
            <c:numRef>
              <c:f>Arkusz1!$B$2:$B$4</c:f>
              <c:numCache>
                <c:formatCode>###0</c:formatCode>
                <c:ptCount val="3"/>
                <c:pt idx="0">
                  <c:v>41.095559378099843</c:v>
                </c:pt>
                <c:pt idx="1">
                  <c:v>58.645843870000625</c:v>
                </c:pt>
                <c:pt idx="2" formatCode="###0.0">
                  <c:v>0.25859675189934728</c:v>
                </c:pt>
              </c:numCache>
            </c:numRef>
          </c:val>
          <c:extLst>
            <c:ext xmlns:c16="http://schemas.microsoft.com/office/drawing/2014/chart" uri="{C3380CC4-5D6E-409C-BE32-E72D297353CC}">
              <c16:uniqueId val="{0000000C-18B0-45DE-ABFA-FB018F1B175F}"/>
            </c:ext>
          </c:extLst>
        </c:ser>
        <c:dLbls>
          <c:showLegendKey val="0"/>
          <c:showVal val="1"/>
          <c:showCatName val="0"/>
          <c:showSerName val="0"/>
          <c:showPercent val="0"/>
          <c:showBubbleSize val="0"/>
          <c:showLeaderLines val="1"/>
        </c:dLbls>
        <c:firstSliceAng val="15"/>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E3D79D"/>
            </a:solidFill>
            <a:ln w="3175">
              <a:noFill/>
            </a:ln>
            <a:effectLst/>
          </c:spPr>
          <c:invertIfNegative val="0"/>
          <c:dPt>
            <c:idx val="0"/>
            <c:invertIfNegative val="0"/>
            <c:bubble3D val="0"/>
            <c:spPr>
              <a:solidFill>
                <a:srgbClr val="FF137B"/>
              </a:solidFill>
              <a:ln w="3175" cap="rnd">
                <a:noFill/>
                <a:round/>
              </a:ln>
              <a:effectLst/>
            </c:spPr>
            <c:extLst>
              <c:ext xmlns:c16="http://schemas.microsoft.com/office/drawing/2014/chart" uri="{C3380CC4-5D6E-409C-BE32-E72D297353CC}">
                <c16:uniqueId val="{00000001-46DF-4D82-9C5F-2D89FD8EFD4E}"/>
              </c:ext>
            </c:extLst>
          </c:dPt>
          <c:dPt>
            <c:idx val="1"/>
            <c:invertIfNegative val="0"/>
            <c:bubble3D val="0"/>
            <c:spPr>
              <a:solidFill>
                <a:srgbClr val="E3D79D"/>
              </a:solidFill>
              <a:ln w="3175" cap="rnd">
                <a:noFill/>
                <a:round/>
              </a:ln>
              <a:effectLst/>
            </c:spPr>
            <c:extLst>
              <c:ext xmlns:c16="http://schemas.microsoft.com/office/drawing/2014/chart" uri="{C3380CC4-5D6E-409C-BE32-E72D297353CC}">
                <c16:uniqueId val="{00000003-46DF-4D82-9C5F-2D89FD8EFD4E}"/>
              </c:ext>
            </c:extLst>
          </c:dPt>
          <c:dPt>
            <c:idx val="2"/>
            <c:invertIfNegative val="0"/>
            <c:bubble3D val="0"/>
            <c:spPr>
              <a:solidFill>
                <a:srgbClr val="E3D79D"/>
              </a:solidFill>
              <a:ln w="3175" cap="rnd">
                <a:noFill/>
                <a:round/>
              </a:ln>
              <a:effectLst/>
            </c:spPr>
            <c:extLst>
              <c:ext xmlns:c16="http://schemas.microsoft.com/office/drawing/2014/chart" uri="{C3380CC4-5D6E-409C-BE32-E72D297353CC}">
                <c16:uniqueId val="{00000005-46DF-4D82-9C5F-2D89FD8EFD4E}"/>
              </c:ext>
            </c:extLst>
          </c:dPt>
          <c:dPt>
            <c:idx val="3"/>
            <c:invertIfNegative val="0"/>
            <c:bubble3D val="0"/>
            <c:spPr>
              <a:solidFill>
                <a:srgbClr val="E3D79D"/>
              </a:solidFill>
              <a:ln w="3175" cap="rnd">
                <a:noFill/>
                <a:round/>
              </a:ln>
              <a:effectLst/>
            </c:spPr>
            <c:extLst>
              <c:ext xmlns:c16="http://schemas.microsoft.com/office/drawing/2014/chart" uri="{C3380CC4-5D6E-409C-BE32-E72D297353CC}">
                <c16:uniqueId val="{00000007-46DF-4D82-9C5F-2D89FD8EFD4E}"/>
              </c:ext>
            </c:extLst>
          </c:dPt>
          <c:dPt>
            <c:idx val="4"/>
            <c:invertIfNegative val="0"/>
            <c:bubble3D val="0"/>
            <c:spPr>
              <a:solidFill>
                <a:srgbClr val="E3D79D"/>
              </a:solidFill>
              <a:ln w="3175" cap="rnd">
                <a:noFill/>
                <a:round/>
              </a:ln>
              <a:effectLst/>
            </c:spPr>
            <c:extLst>
              <c:ext xmlns:c16="http://schemas.microsoft.com/office/drawing/2014/chart" uri="{C3380CC4-5D6E-409C-BE32-E72D297353CC}">
                <c16:uniqueId val="{00000009-46DF-4D82-9C5F-2D89FD8EFD4E}"/>
              </c:ext>
            </c:extLst>
          </c:dPt>
          <c:dPt>
            <c:idx val="5"/>
            <c:invertIfNegative val="0"/>
            <c:bubble3D val="0"/>
            <c:extLst>
              <c:ext xmlns:c16="http://schemas.microsoft.com/office/drawing/2014/chart" uri="{C3380CC4-5D6E-409C-BE32-E72D297353CC}">
                <c16:uniqueId val="{0000000B-46DF-4D82-9C5F-2D89FD8EFD4E}"/>
              </c:ext>
            </c:extLst>
          </c:dPt>
          <c:dPt>
            <c:idx val="6"/>
            <c:invertIfNegative val="0"/>
            <c:bubble3D val="0"/>
            <c:extLst>
              <c:ext xmlns:c16="http://schemas.microsoft.com/office/drawing/2014/chart" uri="{C3380CC4-5D6E-409C-BE32-E72D297353CC}">
                <c16:uniqueId val="{0000000D-46DF-4D82-9C5F-2D89FD8EFD4E}"/>
              </c:ext>
            </c:extLst>
          </c:dPt>
          <c:dPt>
            <c:idx val="8"/>
            <c:invertIfNegative val="0"/>
            <c:bubble3D val="0"/>
            <c:extLst>
              <c:ext xmlns:c16="http://schemas.microsoft.com/office/drawing/2014/chart" uri="{C3380CC4-5D6E-409C-BE32-E72D297353CC}">
                <c16:uniqueId val="{0000000F-46DF-4D82-9C5F-2D89FD8EFD4E}"/>
              </c:ext>
            </c:extLst>
          </c:dPt>
          <c:dPt>
            <c:idx val="9"/>
            <c:invertIfNegative val="0"/>
            <c:bubble3D val="0"/>
            <c:extLst>
              <c:ext xmlns:c16="http://schemas.microsoft.com/office/drawing/2014/chart" uri="{C3380CC4-5D6E-409C-BE32-E72D297353CC}">
                <c16:uniqueId val="{00000011-46DF-4D82-9C5F-2D89FD8EFD4E}"/>
              </c:ext>
            </c:extLst>
          </c:dPt>
          <c:dPt>
            <c:idx val="10"/>
            <c:invertIfNegative val="0"/>
            <c:bubble3D val="0"/>
            <c:extLst>
              <c:ext xmlns:c16="http://schemas.microsoft.com/office/drawing/2014/chart" uri="{C3380CC4-5D6E-409C-BE32-E72D297353CC}">
                <c16:uniqueId val="{00000013-46DF-4D82-9C5F-2D89FD8EFD4E}"/>
              </c:ext>
            </c:extLst>
          </c:dPt>
          <c:dPt>
            <c:idx val="11"/>
            <c:invertIfNegative val="0"/>
            <c:bubble3D val="0"/>
            <c:extLst>
              <c:ext xmlns:c16="http://schemas.microsoft.com/office/drawing/2014/chart" uri="{C3380CC4-5D6E-409C-BE32-E72D297353CC}">
                <c16:uniqueId val="{00000015-46DF-4D82-9C5F-2D89FD8EFD4E}"/>
              </c:ext>
            </c:extLst>
          </c:dPt>
          <c:dPt>
            <c:idx val="12"/>
            <c:invertIfNegative val="0"/>
            <c:bubble3D val="0"/>
            <c:extLst>
              <c:ext xmlns:c16="http://schemas.microsoft.com/office/drawing/2014/chart" uri="{C3380CC4-5D6E-409C-BE32-E72D297353CC}">
                <c16:uniqueId val="{00000017-46DF-4D82-9C5F-2D89FD8EFD4E}"/>
              </c:ext>
            </c:extLst>
          </c:dPt>
          <c:dPt>
            <c:idx val="13"/>
            <c:invertIfNegative val="0"/>
            <c:bubble3D val="0"/>
            <c:extLst>
              <c:ext xmlns:c16="http://schemas.microsoft.com/office/drawing/2014/chart" uri="{C3380CC4-5D6E-409C-BE32-E72D297353CC}">
                <c16:uniqueId val="{00000019-46DF-4D82-9C5F-2D89FD8EFD4E}"/>
              </c:ext>
            </c:extLst>
          </c:dPt>
          <c:dPt>
            <c:idx val="14"/>
            <c:invertIfNegative val="0"/>
            <c:bubble3D val="0"/>
            <c:extLst>
              <c:ext xmlns:c16="http://schemas.microsoft.com/office/drawing/2014/chart" uri="{C3380CC4-5D6E-409C-BE32-E72D297353CC}">
                <c16:uniqueId val="{0000001B-46DF-4D82-9C5F-2D89FD8EFD4E}"/>
              </c:ext>
            </c:extLst>
          </c:dPt>
          <c:dPt>
            <c:idx val="15"/>
            <c:invertIfNegative val="0"/>
            <c:bubble3D val="0"/>
            <c:extLst>
              <c:ext xmlns:c16="http://schemas.microsoft.com/office/drawing/2014/chart" uri="{C3380CC4-5D6E-409C-BE32-E72D297353CC}">
                <c16:uniqueId val="{0000001D-46DF-4D82-9C5F-2D89FD8EFD4E}"/>
              </c:ext>
            </c:extLst>
          </c:dPt>
          <c:dPt>
            <c:idx val="16"/>
            <c:invertIfNegative val="0"/>
            <c:bubble3D val="0"/>
            <c:extLst>
              <c:ext xmlns:c16="http://schemas.microsoft.com/office/drawing/2014/chart" uri="{C3380CC4-5D6E-409C-BE32-E72D297353CC}">
                <c16:uniqueId val="{0000001F-46DF-4D82-9C5F-2D89FD8EFD4E}"/>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46DF-4D82-9C5F-2D89FD8EFD4E}"/>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Arkusz1!$A$4:$A$10</c:f>
              <c:strCache>
                <c:ptCount val="7"/>
                <c:pt idx="0">
                  <c:v>ogół</c:v>
                </c:pt>
                <c:pt idx="2">
                  <c:v>18 – 24 lat</c:v>
                </c:pt>
                <c:pt idx="3">
                  <c:v>25 – 34 lat</c:v>
                </c:pt>
                <c:pt idx="4">
                  <c:v>35 – 44 lat</c:v>
                </c:pt>
                <c:pt idx="5">
                  <c:v>45 – 59 lat</c:v>
                </c:pt>
                <c:pt idx="6">
                  <c:v>60 i więcej lat</c:v>
                </c:pt>
              </c:strCache>
            </c:strRef>
          </c:cat>
          <c:val>
            <c:numRef>
              <c:f>Arkusz1!$B$4:$B$10</c:f>
              <c:numCache>
                <c:formatCode>General</c:formatCode>
                <c:ptCount val="7"/>
                <c:pt idx="0" formatCode="###0">
                  <c:v>41.095559378099843</c:v>
                </c:pt>
                <c:pt idx="2" formatCode="###0">
                  <c:v>54.748283280794887</c:v>
                </c:pt>
                <c:pt idx="3" formatCode="###0">
                  <c:v>56.515075377592062</c:v>
                </c:pt>
                <c:pt idx="4" formatCode="###0">
                  <c:v>48.509571382300884</c:v>
                </c:pt>
                <c:pt idx="5" formatCode="###0">
                  <c:v>42.407373599591693</c:v>
                </c:pt>
                <c:pt idx="6" formatCode="###0">
                  <c:v>23.626828811372114</c:v>
                </c:pt>
              </c:numCache>
            </c:numRef>
          </c:val>
          <c:extLst>
            <c:ext xmlns:c16="http://schemas.microsoft.com/office/drawing/2014/chart" uri="{C3380CC4-5D6E-409C-BE32-E72D297353CC}">
              <c16:uniqueId val="{00000020-46DF-4D82-9C5F-2D89FD8EFD4E}"/>
            </c:ext>
          </c:extLst>
        </c:ser>
        <c:dLbls>
          <c:showLegendKey val="0"/>
          <c:showVal val="1"/>
          <c:showCatName val="0"/>
          <c:showSerName val="0"/>
          <c:showPercent val="0"/>
          <c:showBubbleSize val="0"/>
        </c:dLbls>
        <c:gapWidth val="98"/>
        <c:overlap val="-10"/>
        <c:axId val="133910528"/>
        <c:axId val="133912064"/>
      </c:barChart>
      <c:catAx>
        <c:axId val="133910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133912064"/>
        <c:crosses val="autoZero"/>
        <c:auto val="1"/>
        <c:lblAlgn val="ctr"/>
        <c:lblOffset val="100"/>
        <c:noMultiLvlLbl val="0"/>
      </c:catAx>
      <c:valAx>
        <c:axId val="133912064"/>
        <c:scaling>
          <c:orientation val="minMax"/>
          <c:max val="100"/>
        </c:scaling>
        <c:delete val="1"/>
        <c:axPos val="l"/>
        <c:numFmt formatCode="###0" sourceLinked="1"/>
        <c:majorTickMark val="out"/>
        <c:minorTickMark val="none"/>
        <c:tickLblPos val="nextTo"/>
        <c:crossAx val="13391052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4137256365974"/>
          <c:y val="0.1880796887806"/>
          <c:w val="0.45079790970698486"/>
          <c:h val="0.6498902476358247"/>
        </c:manualLayout>
      </c:layout>
      <c:doughnutChart>
        <c:varyColors val="1"/>
        <c:ser>
          <c:idx val="0"/>
          <c:order val="0"/>
          <c:tx>
            <c:strRef>
              <c:f>Arkusz1!$B$1</c:f>
              <c:strCache>
                <c:ptCount val="1"/>
                <c:pt idx="0">
                  <c:v>wynik</c:v>
                </c:pt>
              </c:strCache>
            </c:strRef>
          </c:tx>
          <c:spPr>
            <a:ln w="3175">
              <a:solidFill>
                <a:schemeClr val="bg1"/>
              </a:solidFill>
            </a:ln>
          </c:spPr>
          <c:dPt>
            <c:idx val="0"/>
            <c:bubble3D val="0"/>
            <c:spPr>
              <a:solidFill>
                <a:srgbClr val="FF6600"/>
              </a:solidFill>
              <a:ln w="3175">
                <a:solidFill>
                  <a:schemeClr val="bg1"/>
                </a:solidFill>
              </a:ln>
              <a:effectLst/>
            </c:spPr>
            <c:extLst>
              <c:ext xmlns:c16="http://schemas.microsoft.com/office/drawing/2014/chart" uri="{C3380CC4-5D6E-409C-BE32-E72D297353CC}">
                <c16:uniqueId val="{00000001-EE49-40D1-8E8E-0DE5351C269E}"/>
              </c:ext>
            </c:extLst>
          </c:dPt>
          <c:dPt>
            <c:idx val="1"/>
            <c:bubble3D val="0"/>
            <c:spPr>
              <a:solidFill>
                <a:srgbClr val="AE7131"/>
              </a:solidFill>
              <a:ln w="3175">
                <a:solidFill>
                  <a:schemeClr val="bg1"/>
                </a:solidFill>
              </a:ln>
              <a:effectLst/>
            </c:spPr>
            <c:extLst>
              <c:ext xmlns:c16="http://schemas.microsoft.com/office/drawing/2014/chart" uri="{C3380CC4-5D6E-409C-BE32-E72D297353CC}">
                <c16:uniqueId val="{00000003-EE49-40D1-8E8E-0DE5351C269E}"/>
              </c:ext>
            </c:extLst>
          </c:dPt>
          <c:dPt>
            <c:idx val="2"/>
            <c:bubble3D val="0"/>
            <c:spPr>
              <a:solidFill>
                <a:srgbClr val="E3A414"/>
              </a:solidFill>
              <a:ln w="3175">
                <a:solidFill>
                  <a:schemeClr val="bg1"/>
                </a:solidFill>
              </a:ln>
              <a:effectLst/>
            </c:spPr>
            <c:extLst>
              <c:ext xmlns:c16="http://schemas.microsoft.com/office/drawing/2014/chart" uri="{C3380CC4-5D6E-409C-BE32-E72D297353CC}">
                <c16:uniqueId val="{00000005-EE49-40D1-8E8E-0DE5351C269E}"/>
              </c:ext>
            </c:extLst>
          </c:dPt>
          <c:dPt>
            <c:idx val="3"/>
            <c:bubble3D val="0"/>
            <c:spPr>
              <a:solidFill>
                <a:srgbClr val="64732A"/>
              </a:solidFill>
              <a:ln w="3175">
                <a:solidFill>
                  <a:schemeClr val="bg1"/>
                </a:solidFill>
              </a:ln>
              <a:effectLst/>
            </c:spPr>
            <c:extLst>
              <c:ext xmlns:c16="http://schemas.microsoft.com/office/drawing/2014/chart" uri="{C3380CC4-5D6E-409C-BE32-E72D297353CC}">
                <c16:uniqueId val="{00000007-EE49-40D1-8E8E-0DE5351C269E}"/>
              </c:ext>
            </c:extLst>
          </c:dPt>
          <c:dPt>
            <c:idx val="4"/>
            <c:bubble3D val="0"/>
            <c:spPr>
              <a:solidFill>
                <a:srgbClr val="ABC175"/>
              </a:solidFill>
              <a:ln w="3175">
                <a:solidFill>
                  <a:schemeClr val="bg1"/>
                </a:solidFill>
              </a:ln>
              <a:effectLst/>
            </c:spPr>
            <c:extLst>
              <c:ext xmlns:c16="http://schemas.microsoft.com/office/drawing/2014/chart" uri="{C3380CC4-5D6E-409C-BE32-E72D297353CC}">
                <c16:uniqueId val="{00000009-EE49-40D1-8E8E-0DE5351C269E}"/>
              </c:ext>
            </c:extLst>
          </c:dPt>
          <c:dPt>
            <c:idx val="5"/>
            <c:bubble3D val="0"/>
            <c:spPr>
              <a:solidFill>
                <a:schemeClr val="bg1">
                  <a:lumMod val="85000"/>
                </a:schemeClr>
              </a:solidFill>
              <a:ln w="3175">
                <a:solidFill>
                  <a:schemeClr val="bg1"/>
                </a:solidFill>
              </a:ln>
              <a:effectLst/>
            </c:spPr>
            <c:extLst>
              <c:ext xmlns:c16="http://schemas.microsoft.com/office/drawing/2014/chart" uri="{C3380CC4-5D6E-409C-BE32-E72D297353CC}">
                <c16:uniqueId val="{0000000B-EE49-40D1-8E8E-0DE5351C269E}"/>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EE49-40D1-8E8E-0DE5351C269E}"/>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EE49-40D1-8E8E-0DE5351C269E}"/>
                </c:ext>
              </c:extLst>
            </c:dLbl>
            <c:dLbl>
              <c:idx val="4"/>
              <c:layout>
                <c:manualLayout>
                  <c:x val="-4.5882718472791913E-2"/>
                  <c:y val="-0.11759388558091785"/>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en-US" sz="900" b="0" i="0" u="none" strike="noStrike" kern="1200" baseline="0">
                      <a:solidFill>
                        <a:srgbClr val="595959"/>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E49-40D1-8E8E-0DE5351C269E}"/>
                </c:ext>
              </c:extLst>
            </c:dLbl>
            <c:dLbl>
              <c:idx val="5"/>
              <c:layout>
                <c:manualLayout>
                  <c:x val="-1.5294239490930636E-2"/>
                  <c:y val="-0.13229312127853257"/>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en-US" sz="900" b="0" i="0" u="none" strike="noStrike" kern="1200" baseline="0">
                      <a:solidFill>
                        <a:srgbClr val="595959"/>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E49-40D1-8E8E-0DE5351C269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6"/>
                <c:pt idx="0">
                  <c:v>18 – 24 lat</c:v>
                </c:pt>
                <c:pt idx="1">
                  <c:v>25 – 34 lat</c:v>
                </c:pt>
                <c:pt idx="2">
                  <c:v>35 – 44 lat</c:v>
                </c:pt>
                <c:pt idx="3">
                  <c:v>45 – 59 lat</c:v>
                </c:pt>
                <c:pt idx="4">
                  <c:v>60 i więcej lat</c:v>
                </c:pt>
                <c:pt idx="5">
                  <c:v>odmowa odpowiedzi</c:v>
                </c:pt>
              </c:strCache>
            </c:strRef>
          </c:cat>
          <c:val>
            <c:numRef>
              <c:f>Arkusz1!$B$2:$B$7</c:f>
              <c:numCache>
                <c:formatCode>General</c:formatCode>
                <c:ptCount val="6"/>
              </c:numCache>
            </c:numRef>
          </c:val>
          <c:extLst>
            <c:ext xmlns:c16="http://schemas.microsoft.com/office/drawing/2014/chart" uri="{C3380CC4-5D6E-409C-BE32-E72D297353CC}">
              <c16:uniqueId val="{0000000C-EE49-40D1-8E8E-0DE5351C269E}"/>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legend>
      <c:legendPos val="l"/>
      <c:legendEntry>
        <c:idx val="0"/>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Entry>
      <c:legendEntry>
        <c:idx val="1"/>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Entry>
      <c:legendEntry>
        <c:idx val="2"/>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Entry>
      <c:legendEntry>
        <c:idx val="3"/>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Entry>
      <c:layout>
        <c:manualLayout>
          <c:xMode val="edge"/>
          <c:yMode val="edge"/>
          <c:x val="0"/>
          <c:y val="0"/>
          <c:w val="0.85321039218235706"/>
          <c:h val="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ln w="3175">
              <a:solidFill>
                <a:schemeClr val="bg1"/>
              </a:solidFill>
            </a:ln>
          </c:spPr>
          <c:dPt>
            <c:idx val="0"/>
            <c:bubble3D val="0"/>
            <c:spPr>
              <a:solidFill>
                <a:srgbClr val="FF137B"/>
              </a:solidFill>
              <a:ln w="3175">
                <a:solidFill>
                  <a:schemeClr val="bg1"/>
                </a:solidFill>
              </a:ln>
              <a:effectLst/>
            </c:spPr>
            <c:extLst>
              <c:ext xmlns:c16="http://schemas.microsoft.com/office/drawing/2014/chart" uri="{C3380CC4-5D6E-409C-BE32-E72D297353CC}">
                <c16:uniqueId val="{00000001-7562-46A6-B9D4-848D7A6997DB}"/>
              </c:ext>
            </c:extLst>
          </c:dPt>
          <c:dPt>
            <c:idx val="1"/>
            <c:bubble3D val="0"/>
            <c:spPr>
              <a:solidFill>
                <a:schemeClr val="accent6">
                  <a:lumMod val="60000"/>
                  <a:lumOff val="40000"/>
                </a:schemeClr>
              </a:solidFill>
              <a:ln w="3175">
                <a:solidFill>
                  <a:schemeClr val="bg1"/>
                </a:solidFill>
              </a:ln>
              <a:effectLst/>
            </c:spPr>
            <c:extLst>
              <c:ext xmlns:c16="http://schemas.microsoft.com/office/drawing/2014/chart" uri="{C3380CC4-5D6E-409C-BE32-E72D297353CC}">
                <c16:uniqueId val="{00000003-7562-46A6-B9D4-848D7A6997DB}"/>
              </c:ext>
            </c:extLst>
          </c:dPt>
          <c:dPt>
            <c:idx val="2"/>
            <c:bubble3D val="0"/>
            <c:spPr>
              <a:solidFill>
                <a:schemeClr val="accent6"/>
              </a:solidFill>
              <a:ln w="3175">
                <a:solidFill>
                  <a:schemeClr val="bg1"/>
                </a:solidFill>
              </a:ln>
              <a:effectLst/>
            </c:spPr>
            <c:extLst>
              <c:ext xmlns:c16="http://schemas.microsoft.com/office/drawing/2014/chart" uri="{C3380CC4-5D6E-409C-BE32-E72D297353CC}">
                <c16:uniqueId val="{00000005-7562-46A6-B9D4-848D7A6997DB}"/>
              </c:ext>
            </c:extLst>
          </c:dPt>
          <c:dPt>
            <c:idx val="3"/>
            <c:bubble3D val="0"/>
            <c:spPr>
              <a:solidFill>
                <a:schemeClr val="accent4"/>
              </a:solidFill>
              <a:ln w="3175">
                <a:solidFill>
                  <a:schemeClr val="bg1"/>
                </a:solidFill>
              </a:ln>
              <a:effectLst/>
            </c:spPr>
            <c:extLst>
              <c:ext xmlns:c16="http://schemas.microsoft.com/office/drawing/2014/chart" uri="{C3380CC4-5D6E-409C-BE32-E72D297353CC}">
                <c16:uniqueId val="{00000007-7562-46A6-B9D4-848D7A6997D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1"/>
                <c:pt idx="0">
                  <c:v>Tak</c:v>
                </c:pt>
              </c:strCache>
              <c:extLst/>
            </c:strRef>
          </c:cat>
          <c:val>
            <c:numRef>
              <c:f>Arkusz1!$B$2:$B$4</c:f>
              <c:numCache>
                <c:formatCode>###0</c:formatCode>
                <c:ptCount val="1"/>
                <c:pt idx="0">
                  <c:v>0</c:v>
                </c:pt>
              </c:numCache>
              <c:extLst/>
            </c:numRef>
          </c:val>
          <c:extLst>
            <c:ext xmlns:c16="http://schemas.microsoft.com/office/drawing/2014/chart" uri="{C3380CC4-5D6E-409C-BE32-E72D297353CC}">
              <c16:uniqueId val="{00000008-7562-46A6-B9D4-848D7A6997DB}"/>
            </c:ext>
          </c:extLst>
        </c:ser>
        <c:dLbls>
          <c:showLegendKey val="0"/>
          <c:showVal val="1"/>
          <c:showCatName val="0"/>
          <c:showSerName val="0"/>
          <c:showPercent val="0"/>
          <c:showBubbleSize val="0"/>
          <c:showLeaderLines val="1"/>
        </c:dLbls>
        <c:firstSliceAng val="0"/>
        <c:holeSize val="56"/>
      </c:doughnutChart>
      <c:spPr>
        <a:noFill/>
        <a:ln>
          <a:noFill/>
        </a:ln>
        <a:effectLst/>
      </c:spPr>
    </c:plotArea>
    <c:legend>
      <c:legendPos val="r"/>
      <c:layout>
        <c:manualLayout>
          <c:xMode val="edge"/>
          <c:yMode val="edge"/>
          <c:x val="0"/>
          <c:y val="8.6277520909485678E-2"/>
          <c:w val="1"/>
          <c:h val="0.595015664436654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48AA48">
                <a:lumMod val="20000"/>
                <a:lumOff val="80000"/>
              </a:srgbClr>
            </a:solidFill>
            <a:ln w="3175">
              <a:noFill/>
            </a:ln>
            <a:effectLst/>
          </c:spPr>
          <c:invertIfNegative val="0"/>
          <c:dPt>
            <c:idx val="0"/>
            <c:invertIfNegative val="0"/>
            <c:bubble3D val="0"/>
            <c:spPr>
              <a:solidFill>
                <a:srgbClr val="FF137B"/>
              </a:solidFill>
              <a:ln w="3175" cap="rnd">
                <a:noFill/>
                <a:round/>
              </a:ln>
              <a:effectLst/>
            </c:spPr>
            <c:extLst>
              <c:ext xmlns:c16="http://schemas.microsoft.com/office/drawing/2014/chart" uri="{C3380CC4-5D6E-409C-BE32-E72D297353CC}">
                <c16:uniqueId val="{00000001-7855-4D07-8AF6-6B85553C7811}"/>
              </c:ext>
            </c:extLst>
          </c:dPt>
          <c:dPt>
            <c:idx val="1"/>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3-7855-4D07-8AF6-6B85553C7811}"/>
              </c:ext>
            </c:extLst>
          </c:dPt>
          <c:dPt>
            <c:idx val="2"/>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5-7855-4D07-8AF6-6B85553C7811}"/>
              </c:ext>
            </c:extLst>
          </c:dPt>
          <c:dPt>
            <c:idx val="3"/>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7-7855-4D07-8AF6-6B85553C7811}"/>
              </c:ext>
            </c:extLst>
          </c:dPt>
          <c:dPt>
            <c:idx val="4"/>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9-7855-4D07-8AF6-6B85553C7811}"/>
              </c:ext>
            </c:extLst>
          </c:dPt>
          <c:dPt>
            <c:idx val="5"/>
            <c:invertIfNegative val="0"/>
            <c:bubble3D val="0"/>
            <c:extLst>
              <c:ext xmlns:c16="http://schemas.microsoft.com/office/drawing/2014/chart" uri="{C3380CC4-5D6E-409C-BE32-E72D297353CC}">
                <c16:uniqueId val="{0000000B-7855-4D07-8AF6-6B85553C7811}"/>
              </c:ext>
            </c:extLst>
          </c:dPt>
          <c:dPt>
            <c:idx val="6"/>
            <c:invertIfNegative val="0"/>
            <c:bubble3D val="0"/>
            <c:extLst>
              <c:ext xmlns:c16="http://schemas.microsoft.com/office/drawing/2014/chart" uri="{C3380CC4-5D6E-409C-BE32-E72D297353CC}">
                <c16:uniqueId val="{0000000D-7855-4D07-8AF6-6B85553C7811}"/>
              </c:ext>
            </c:extLst>
          </c:dPt>
          <c:dPt>
            <c:idx val="8"/>
            <c:invertIfNegative val="0"/>
            <c:bubble3D val="0"/>
            <c:extLst>
              <c:ext xmlns:c16="http://schemas.microsoft.com/office/drawing/2014/chart" uri="{C3380CC4-5D6E-409C-BE32-E72D297353CC}">
                <c16:uniqueId val="{0000000F-7855-4D07-8AF6-6B85553C7811}"/>
              </c:ext>
            </c:extLst>
          </c:dPt>
          <c:dPt>
            <c:idx val="9"/>
            <c:invertIfNegative val="0"/>
            <c:bubble3D val="0"/>
            <c:extLst>
              <c:ext xmlns:c16="http://schemas.microsoft.com/office/drawing/2014/chart" uri="{C3380CC4-5D6E-409C-BE32-E72D297353CC}">
                <c16:uniqueId val="{00000011-7855-4D07-8AF6-6B85553C7811}"/>
              </c:ext>
            </c:extLst>
          </c:dPt>
          <c:dPt>
            <c:idx val="10"/>
            <c:invertIfNegative val="0"/>
            <c:bubble3D val="0"/>
            <c:extLst>
              <c:ext xmlns:c16="http://schemas.microsoft.com/office/drawing/2014/chart" uri="{C3380CC4-5D6E-409C-BE32-E72D297353CC}">
                <c16:uniqueId val="{00000013-7855-4D07-8AF6-6B85553C7811}"/>
              </c:ext>
            </c:extLst>
          </c:dPt>
          <c:dPt>
            <c:idx val="11"/>
            <c:invertIfNegative val="0"/>
            <c:bubble3D val="0"/>
            <c:extLst>
              <c:ext xmlns:c16="http://schemas.microsoft.com/office/drawing/2014/chart" uri="{C3380CC4-5D6E-409C-BE32-E72D297353CC}">
                <c16:uniqueId val="{00000015-7855-4D07-8AF6-6B85553C7811}"/>
              </c:ext>
            </c:extLst>
          </c:dPt>
          <c:dPt>
            <c:idx val="12"/>
            <c:invertIfNegative val="0"/>
            <c:bubble3D val="0"/>
            <c:extLst>
              <c:ext xmlns:c16="http://schemas.microsoft.com/office/drawing/2014/chart" uri="{C3380CC4-5D6E-409C-BE32-E72D297353CC}">
                <c16:uniqueId val="{00000017-7855-4D07-8AF6-6B85553C7811}"/>
              </c:ext>
            </c:extLst>
          </c:dPt>
          <c:dPt>
            <c:idx val="13"/>
            <c:invertIfNegative val="0"/>
            <c:bubble3D val="0"/>
            <c:extLst>
              <c:ext xmlns:c16="http://schemas.microsoft.com/office/drawing/2014/chart" uri="{C3380CC4-5D6E-409C-BE32-E72D297353CC}">
                <c16:uniqueId val="{00000019-7855-4D07-8AF6-6B85553C7811}"/>
              </c:ext>
            </c:extLst>
          </c:dPt>
          <c:dPt>
            <c:idx val="14"/>
            <c:invertIfNegative val="0"/>
            <c:bubble3D val="0"/>
            <c:extLst>
              <c:ext xmlns:c16="http://schemas.microsoft.com/office/drawing/2014/chart" uri="{C3380CC4-5D6E-409C-BE32-E72D297353CC}">
                <c16:uniqueId val="{0000001B-7855-4D07-8AF6-6B85553C7811}"/>
              </c:ext>
            </c:extLst>
          </c:dPt>
          <c:dPt>
            <c:idx val="15"/>
            <c:invertIfNegative val="0"/>
            <c:bubble3D val="0"/>
            <c:extLst>
              <c:ext xmlns:c16="http://schemas.microsoft.com/office/drawing/2014/chart" uri="{C3380CC4-5D6E-409C-BE32-E72D297353CC}">
                <c16:uniqueId val="{0000001D-7855-4D07-8AF6-6B85553C7811}"/>
              </c:ext>
            </c:extLst>
          </c:dPt>
          <c:dPt>
            <c:idx val="16"/>
            <c:invertIfNegative val="0"/>
            <c:bubble3D val="0"/>
            <c:extLst>
              <c:ext xmlns:c16="http://schemas.microsoft.com/office/drawing/2014/chart" uri="{C3380CC4-5D6E-409C-BE32-E72D297353CC}">
                <c16:uniqueId val="{0000001F-7855-4D07-8AF6-6B85553C7811}"/>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7855-4D07-8AF6-6B85553C7811}"/>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ogół</c:v>
                </c:pt>
                <c:pt idx="2">
                  <c:v>podstawowe, 
gimnazjalne</c:v>
                </c:pt>
                <c:pt idx="3">
                  <c:v>zasadnicze 
zawodowe</c:v>
                </c:pt>
                <c:pt idx="4">
                  <c:v>średnie</c:v>
                </c:pt>
                <c:pt idx="5">
                  <c:v>wyższe</c:v>
                </c:pt>
              </c:strCache>
            </c:strRef>
          </c:cat>
          <c:val>
            <c:numRef>
              <c:f>Arkusz1!$B$4:$B$9</c:f>
              <c:numCache>
                <c:formatCode>General</c:formatCode>
                <c:ptCount val="6"/>
                <c:pt idx="0" formatCode="###0">
                  <c:v>41</c:v>
                </c:pt>
                <c:pt idx="2" formatCode="###0">
                  <c:v>30</c:v>
                </c:pt>
                <c:pt idx="3" formatCode="###0">
                  <c:v>20</c:v>
                </c:pt>
                <c:pt idx="4" formatCode="###0">
                  <c:v>47</c:v>
                </c:pt>
                <c:pt idx="5" formatCode="###0">
                  <c:v>42</c:v>
                </c:pt>
              </c:numCache>
            </c:numRef>
          </c:val>
          <c:extLst>
            <c:ext xmlns:c16="http://schemas.microsoft.com/office/drawing/2014/chart" uri="{C3380CC4-5D6E-409C-BE32-E72D297353CC}">
              <c16:uniqueId val="{00000020-7855-4D07-8AF6-6B85553C7811}"/>
            </c:ext>
          </c:extLst>
        </c:ser>
        <c:dLbls>
          <c:showLegendKey val="0"/>
          <c:showVal val="1"/>
          <c:showCatName val="0"/>
          <c:showSerName val="0"/>
          <c:showPercent val="0"/>
          <c:showBubbleSize val="0"/>
        </c:dLbls>
        <c:gapWidth val="98"/>
        <c:overlap val="-10"/>
        <c:axId val="133686016"/>
        <c:axId val="133687552"/>
      </c:barChart>
      <c:catAx>
        <c:axId val="133686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133687552"/>
        <c:crosses val="autoZero"/>
        <c:auto val="1"/>
        <c:lblAlgn val="ctr"/>
        <c:lblOffset val="100"/>
        <c:noMultiLvlLbl val="0"/>
      </c:catAx>
      <c:valAx>
        <c:axId val="133687552"/>
        <c:scaling>
          <c:orientation val="minMax"/>
          <c:max val="100"/>
        </c:scaling>
        <c:delete val="1"/>
        <c:axPos val="l"/>
        <c:numFmt formatCode="###0" sourceLinked="1"/>
        <c:majorTickMark val="out"/>
        <c:minorTickMark val="none"/>
        <c:tickLblPos val="nextTo"/>
        <c:crossAx val="133686016"/>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635D8C">
                <a:lumMod val="40000"/>
                <a:lumOff val="60000"/>
              </a:srgbClr>
            </a:solidFill>
            <a:ln w="3175">
              <a:noFill/>
            </a:ln>
            <a:effectLst/>
          </c:spPr>
          <c:invertIfNegative val="0"/>
          <c:dPt>
            <c:idx val="0"/>
            <c:invertIfNegative val="0"/>
            <c:bubble3D val="0"/>
            <c:spPr>
              <a:solidFill>
                <a:srgbClr val="FF137B"/>
              </a:solidFill>
              <a:ln w="3175" cap="rnd">
                <a:noFill/>
                <a:round/>
              </a:ln>
              <a:effectLst/>
            </c:spPr>
            <c:extLst>
              <c:ext xmlns:c16="http://schemas.microsoft.com/office/drawing/2014/chart" uri="{C3380CC4-5D6E-409C-BE32-E72D297353CC}">
                <c16:uniqueId val="{00000001-23D3-48F5-AFFA-55956A711BEF}"/>
              </c:ext>
            </c:extLst>
          </c:dPt>
          <c:dPt>
            <c:idx val="1"/>
            <c:invertIfNegative val="0"/>
            <c:bubble3D val="0"/>
            <c:spPr>
              <a:solidFill>
                <a:srgbClr val="635D8C">
                  <a:lumMod val="40000"/>
                  <a:lumOff val="60000"/>
                </a:srgbClr>
              </a:solidFill>
              <a:ln w="3175" cap="rnd">
                <a:noFill/>
                <a:round/>
              </a:ln>
              <a:effectLst/>
            </c:spPr>
            <c:extLst>
              <c:ext xmlns:c16="http://schemas.microsoft.com/office/drawing/2014/chart" uri="{C3380CC4-5D6E-409C-BE32-E72D297353CC}">
                <c16:uniqueId val="{00000003-23D3-48F5-AFFA-55956A711BEF}"/>
              </c:ext>
            </c:extLst>
          </c:dPt>
          <c:dPt>
            <c:idx val="2"/>
            <c:invertIfNegative val="0"/>
            <c:bubble3D val="0"/>
            <c:spPr>
              <a:solidFill>
                <a:srgbClr val="635D8C">
                  <a:lumMod val="40000"/>
                  <a:lumOff val="60000"/>
                </a:srgbClr>
              </a:solidFill>
              <a:ln w="3175" cap="rnd">
                <a:noFill/>
                <a:round/>
              </a:ln>
              <a:effectLst/>
            </c:spPr>
            <c:extLst>
              <c:ext xmlns:c16="http://schemas.microsoft.com/office/drawing/2014/chart" uri="{C3380CC4-5D6E-409C-BE32-E72D297353CC}">
                <c16:uniqueId val="{00000005-23D3-48F5-AFFA-55956A711BEF}"/>
              </c:ext>
            </c:extLst>
          </c:dPt>
          <c:dPt>
            <c:idx val="3"/>
            <c:invertIfNegative val="0"/>
            <c:bubble3D val="0"/>
            <c:spPr>
              <a:solidFill>
                <a:srgbClr val="635D8C">
                  <a:lumMod val="40000"/>
                  <a:lumOff val="60000"/>
                </a:srgbClr>
              </a:solidFill>
              <a:ln w="3175" cap="rnd">
                <a:noFill/>
                <a:round/>
              </a:ln>
              <a:effectLst/>
            </c:spPr>
            <c:extLst>
              <c:ext xmlns:c16="http://schemas.microsoft.com/office/drawing/2014/chart" uri="{C3380CC4-5D6E-409C-BE32-E72D297353CC}">
                <c16:uniqueId val="{00000007-23D3-48F5-AFFA-55956A711BEF}"/>
              </c:ext>
            </c:extLst>
          </c:dPt>
          <c:dPt>
            <c:idx val="4"/>
            <c:invertIfNegative val="0"/>
            <c:bubble3D val="0"/>
            <c:spPr>
              <a:solidFill>
                <a:srgbClr val="635D8C">
                  <a:lumMod val="40000"/>
                  <a:lumOff val="60000"/>
                </a:srgbClr>
              </a:solidFill>
              <a:ln w="3175" cap="rnd">
                <a:noFill/>
                <a:round/>
              </a:ln>
              <a:effectLst/>
            </c:spPr>
            <c:extLst>
              <c:ext xmlns:c16="http://schemas.microsoft.com/office/drawing/2014/chart" uri="{C3380CC4-5D6E-409C-BE32-E72D297353CC}">
                <c16:uniqueId val="{00000009-23D3-48F5-AFFA-55956A711BEF}"/>
              </c:ext>
            </c:extLst>
          </c:dPt>
          <c:dPt>
            <c:idx val="5"/>
            <c:invertIfNegative val="0"/>
            <c:bubble3D val="0"/>
            <c:extLst>
              <c:ext xmlns:c16="http://schemas.microsoft.com/office/drawing/2014/chart" uri="{C3380CC4-5D6E-409C-BE32-E72D297353CC}">
                <c16:uniqueId val="{0000000B-23D3-48F5-AFFA-55956A711BEF}"/>
              </c:ext>
            </c:extLst>
          </c:dPt>
          <c:dPt>
            <c:idx val="6"/>
            <c:invertIfNegative val="0"/>
            <c:bubble3D val="0"/>
            <c:extLst>
              <c:ext xmlns:c16="http://schemas.microsoft.com/office/drawing/2014/chart" uri="{C3380CC4-5D6E-409C-BE32-E72D297353CC}">
                <c16:uniqueId val="{0000000D-23D3-48F5-AFFA-55956A711BEF}"/>
              </c:ext>
            </c:extLst>
          </c:dPt>
          <c:dPt>
            <c:idx val="8"/>
            <c:invertIfNegative val="0"/>
            <c:bubble3D val="0"/>
            <c:extLst>
              <c:ext xmlns:c16="http://schemas.microsoft.com/office/drawing/2014/chart" uri="{C3380CC4-5D6E-409C-BE32-E72D297353CC}">
                <c16:uniqueId val="{0000000F-23D3-48F5-AFFA-55956A711BEF}"/>
              </c:ext>
            </c:extLst>
          </c:dPt>
          <c:dPt>
            <c:idx val="9"/>
            <c:invertIfNegative val="0"/>
            <c:bubble3D val="0"/>
            <c:extLst>
              <c:ext xmlns:c16="http://schemas.microsoft.com/office/drawing/2014/chart" uri="{C3380CC4-5D6E-409C-BE32-E72D297353CC}">
                <c16:uniqueId val="{00000011-23D3-48F5-AFFA-55956A711BEF}"/>
              </c:ext>
            </c:extLst>
          </c:dPt>
          <c:dPt>
            <c:idx val="10"/>
            <c:invertIfNegative val="0"/>
            <c:bubble3D val="0"/>
            <c:extLst>
              <c:ext xmlns:c16="http://schemas.microsoft.com/office/drawing/2014/chart" uri="{C3380CC4-5D6E-409C-BE32-E72D297353CC}">
                <c16:uniqueId val="{00000013-23D3-48F5-AFFA-55956A711BEF}"/>
              </c:ext>
            </c:extLst>
          </c:dPt>
          <c:dPt>
            <c:idx val="11"/>
            <c:invertIfNegative val="0"/>
            <c:bubble3D val="0"/>
            <c:extLst>
              <c:ext xmlns:c16="http://schemas.microsoft.com/office/drawing/2014/chart" uri="{C3380CC4-5D6E-409C-BE32-E72D297353CC}">
                <c16:uniqueId val="{00000015-23D3-48F5-AFFA-55956A711BEF}"/>
              </c:ext>
            </c:extLst>
          </c:dPt>
          <c:dPt>
            <c:idx val="12"/>
            <c:invertIfNegative val="0"/>
            <c:bubble3D val="0"/>
            <c:extLst>
              <c:ext xmlns:c16="http://schemas.microsoft.com/office/drawing/2014/chart" uri="{C3380CC4-5D6E-409C-BE32-E72D297353CC}">
                <c16:uniqueId val="{00000017-23D3-48F5-AFFA-55956A711BEF}"/>
              </c:ext>
            </c:extLst>
          </c:dPt>
          <c:dPt>
            <c:idx val="13"/>
            <c:invertIfNegative val="0"/>
            <c:bubble3D val="0"/>
            <c:extLst>
              <c:ext xmlns:c16="http://schemas.microsoft.com/office/drawing/2014/chart" uri="{C3380CC4-5D6E-409C-BE32-E72D297353CC}">
                <c16:uniqueId val="{00000019-23D3-48F5-AFFA-55956A711BEF}"/>
              </c:ext>
            </c:extLst>
          </c:dPt>
          <c:dPt>
            <c:idx val="14"/>
            <c:invertIfNegative val="0"/>
            <c:bubble3D val="0"/>
            <c:extLst>
              <c:ext xmlns:c16="http://schemas.microsoft.com/office/drawing/2014/chart" uri="{C3380CC4-5D6E-409C-BE32-E72D297353CC}">
                <c16:uniqueId val="{0000001B-23D3-48F5-AFFA-55956A711BEF}"/>
              </c:ext>
            </c:extLst>
          </c:dPt>
          <c:dPt>
            <c:idx val="15"/>
            <c:invertIfNegative val="0"/>
            <c:bubble3D val="0"/>
            <c:extLst>
              <c:ext xmlns:c16="http://schemas.microsoft.com/office/drawing/2014/chart" uri="{C3380CC4-5D6E-409C-BE32-E72D297353CC}">
                <c16:uniqueId val="{0000001D-23D3-48F5-AFFA-55956A711BEF}"/>
              </c:ext>
            </c:extLst>
          </c:dPt>
          <c:dPt>
            <c:idx val="16"/>
            <c:invertIfNegative val="0"/>
            <c:bubble3D val="0"/>
            <c:extLst>
              <c:ext xmlns:c16="http://schemas.microsoft.com/office/drawing/2014/chart" uri="{C3380CC4-5D6E-409C-BE32-E72D297353CC}">
                <c16:uniqueId val="{0000001F-23D3-48F5-AFFA-55956A711BEF}"/>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23D3-48F5-AFFA-55956A711BEF}"/>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ogół</c:v>
                </c:pt>
                <c:pt idx="2">
                  <c:v>Pracujący</c:v>
                </c:pt>
                <c:pt idx="3">
                  <c:v>Emeryt, rencista</c:v>
                </c:pt>
                <c:pt idx="4">
                  <c:v>Uczeń, student</c:v>
                </c:pt>
                <c:pt idx="5">
                  <c:v>Niepracujący</c:v>
                </c:pt>
              </c:strCache>
            </c:strRef>
          </c:cat>
          <c:val>
            <c:numRef>
              <c:f>Arkusz1!$B$4:$B$9</c:f>
              <c:numCache>
                <c:formatCode>General</c:formatCode>
                <c:ptCount val="6"/>
                <c:pt idx="0" formatCode="###0">
                  <c:v>41.095559378099843</c:v>
                </c:pt>
                <c:pt idx="2" formatCode="###0">
                  <c:v>45.358090602078292</c:v>
                </c:pt>
                <c:pt idx="3" formatCode="###0">
                  <c:v>24.032766270419781</c:v>
                </c:pt>
                <c:pt idx="4" formatCode="###0">
                  <c:v>60.013313390244235</c:v>
                </c:pt>
                <c:pt idx="5" formatCode="###0">
                  <c:v>56.631855606683054</c:v>
                </c:pt>
              </c:numCache>
            </c:numRef>
          </c:val>
          <c:extLst>
            <c:ext xmlns:c16="http://schemas.microsoft.com/office/drawing/2014/chart" uri="{C3380CC4-5D6E-409C-BE32-E72D297353CC}">
              <c16:uniqueId val="{00000020-23D3-48F5-AFFA-55956A711BEF}"/>
            </c:ext>
          </c:extLst>
        </c:ser>
        <c:dLbls>
          <c:showLegendKey val="0"/>
          <c:showVal val="1"/>
          <c:showCatName val="0"/>
          <c:showSerName val="0"/>
          <c:showPercent val="0"/>
          <c:showBubbleSize val="0"/>
        </c:dLbls>
        <c:gapWidth val="98"/>
        <c:overlap val="-10"/>
        <c:axId val="133741568"/>
        <c:axId val="133747456"/>
      </c:barChart>
      <c:catAx>
        <c:axId val="133741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133747456"/>
        <c:crosses val="autoZero"/>
        <c:auto val="1"/>
        <c:lblAlgn val="ctr"/>
        <c:lblOffset val="100"/>
        <c:noMultiLvlLbl val="0"/>
      </c:catAx>
      <c:valAx>
        <c:axId val="133747456"/>
        <c:scaling>
          <c:orientation val="minMax"/>
          <c:max val="100"/>
        </c:scaling>
        <c:delete val="1"/>
        <c:axPos val="l"/>
        <c:numFmt formatCode="###0" sourceLinked="1"/>
        <c:majorTickMark val="out"/>
        <c:minorTickMark val="none"/>
        <c:tickLblPos val="nextTo"/>
        <c:crossAx val="13374156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solidFill>
              <a:srgbClr val="D9D9D9"/>
            </a:solidFill>
            <a:ln w="3175">
              <a:solidFill>
                <a:schemeClr val="bg1"/>
              </a:solidFill>
            </a:ln>
          </c:spPr>
          <c:dPt>
            <c:idx val="0"/>
            <c:bubble3D val="0"/>
            <c:spPr>
              <a:solidFill>
                <a:srgbClr val="FF137B"/>
              </a:solidFill>
              <a:ln w="3175">
                <a:solidFill>
                  <a:schemeClr val="bg1"/>
                </a:solidFill>
              </a:ln>
              <a:effectLst/>
            </c:spPr>
            <c:extLst>
              <c:ext xmlns:c16="http://schemas.microsoft.com/office/drawing/2014/chart" uri="{C3380CC4-5D6E-409C-BE32-E72D297353CC}">
                <c16:uniqueId val="{00000001-18B0-45DE-ABFA-FB018F1B175F}"/>
              </c:ext>
            </c:extLst>
          </c:dPt>
          <c:dPt>
            <c:idx val="1"/>
            <c:bubble3D val="0"/>
            <c:spPr>
              <a:solidFill>
                <a:srgbClr val="D9D9D9"/>
              </a:solidFill>
              <a:ln w="3175">
                <a:solidFill>
                  <a:schemeClr val="bg1"/>
                </a:solidFill>
              </a:ln>
              <a:effectLst/>
            </c:spPr>
            <c:extLst>
              <c:ext xmlns:c16="http://schemas.microsoft.com/office/drawing/2014/chart" uri="{C3380CC4-5D6E-409C-BE32-E72D297353CC}">
                <c16:uniqueId val="{00000003-18B0-45DE-ABFA-FB018F1B175F}"/>
              </c:ext>
            </c:extLst>
          </c:dPt>
          <c:dPt>
            <c:idx val="2"/>
            <c:bubble3D val="0"/>
            <c:spPr>
              <a:solidFill>
                <a:srgbClr val="D9D9D9"/>
              </a:solidFill>
              <a:ln w="3175">
                <a:solidFill>
                  <a:schemeClr val="bg1"/>
                </a:solidFill>
              </a:ln>
              <a:effectLst/>
            </c:spPr>
            <c:extLst>
              <c:ext xmlns:c16="http://schemas.microsoft.com/office/drawing/2014/chart" uri="{C3380CC4-5D6E-409C-BE32-E72D297353CC}">
                <c16:uniqueId val="{00000005-18B0-45DE-ABFA-FB018F1B175F}"/>
              </c:ext>
            </c:extLst>
          </c:dPt>
          <c:dPt>
            <c:idx val="3"/>
            <c:bubble3D val="0"/>
            <c:spPr>
              <a:solidFill>
                <a:srgbClr val="D9D9D9"/>
              </a:solidFill>
              <a:ln w="3175">
                <a:solidFill>
                  <a:schemeClr val="bg1"/>
                </a:solidFill>
              </a:ln>
              <a:effectLst/>
            </c:spPr>
            <c:extLst>
              <c:ext xmlns:c16="http://schemas.microsoft.com/office/drawing/2014/chart" uri="{C3380CC4-5D6E-409C-BE32-E72D297353CC}">
                <c16:uniqueId val="{00000007-18B0-45DE-ABFA-FB018F1B175F}"/>
              </c:ext>
            </c:extLst>
          </c:dPt>
          <c:dPt>
            <c:idx val="4"/>
            <c:bubble3D val="0"/>
            <c:spPr>
              <a:solidFill>
                <a:srgbClr val="D9D9D9"/>
              </a:solidFill>
              <a:ln w="3175">
                <a:solidFill>
                  <a:schemeClr val="bg1"/>
                </a:solidFill>
              </a:ln>
              <a:effectLst/>
            </c:spPr>
            <c:extLst>
              <c:ext xmlns:c16="http://schemas.microsoft.com/office/drawing/2014/chart" uri="{C3380CC4-5D6E-409C-BE32-E72D297353CC}">
                <c16:uniqueId val="{00000009-18B0-45DE-ABFA-FB018F1B175F}"/>
              </c:ext>
            </c:extLst>
          </c:dPt>
          <c:dPt>
            <c:idx val="5"/>
            <c:bubble3D val="0"/>
            <c:spPr>
              <a:solidFill>
                <a:srgbClr val="D9D9D9"/>
              </a:solidFill>
              <a:ln w="3175">
                <a:solidFill>
                  <a:schemeClr val="bg1"/>
                </a:solidFill>
              </a:ln>
              <a:effectLst/>
            </c:spPr>
            <c:extLst>
              <c:ext xmlns:c16="http://schemas.microsoft.com/office/drawing/2014/chart" uri="{C3380CC4-5D6E-409C-BE32-E72D297353CC}">
                <c16:uniqueId val="{0000000B-18B0-45DE-ABFA-FB018F1B175F}"/>
              </c:ext>
            </c:extLst>
          </c:dPt>
          <c:dLbls>
            <c:dLbl>
              <c:idx val="0"/>
              <c:delete val="1"/>
              <c:extLst>
                <c:ext xmlns:c15="http://schemas.microsoft.com/office/drawing/2012/chart" uri="{CE6537A1-D6FC-4f65-9D91-7224C49458BB}"/>
                <c:ext xmlns:c16="http://schemas.microsoft.com/office/drawing/2014/chart" uri="{C3380CC4-5D6E-409C-BE32-E72D297353CC}">
                  <c16:uniqueId val="{00000001-18B0-45DE-ABFA-FB018F1B175F}"/>
                </c:ext>
              </c:extLst>
            </c:dLbl>
            <c:dLbl>
              <c:idx val="2"/>
              <c:delete val="1"/>
              <c:extLst>
                <c:ext xmlns:c15="http://schemas.microsoft.com/office/drawing/2012/chart" uri="{CE6537A1-D6FC-4f65-9D91-7224C49458BB}"/>
                <c:ext xmlns:c16="http://schemas.microsoft.com/office/drawing/2014/chart" uri="{C3380CC4-5D6E-409C-BE32-E72D297353CC}">
                  <c16:uniqueId val="{00000005-18B0-45DE-ABFA-FB018F1B175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Nie wiem, trudno powiedzieć</c:v>
                </c:pt>
              </c:strCache>
            </c:strRef>
          </c:cat>
          <c:val>
            <c:numRef>
              <c:f>Arkusz1!$B$2:$B$4</c:f>
              <c:numCache>
                <c:formatCode>###0</c:formatCode>
                <c:ptCount val="3"/>
                <c:pt idx="0">
                  <c:v>41.095559378099843</c:v>
                </c:pt>
                <c:pt idx="1">
                  <c:v>58.645843870000625</c:v>
                </c:pt>
                <c:pt idx="2" formatCode="###0.0">
                  <c:v>0.25859675189934728</c:v>
                </c:pt>
              </c:numCache>
            </c:numRef>
          </c:val>
          <c:extLst>
            <c:ext xmlns:c16="http://schemas.microsoft.com/office/drawing/2014/chart" uri="{C3380CC4-5D6E-409C-BE32-E72D297353CC}">
              <c16:uniqueId val="{0000000C-18B0-45DE-ABFA-FB018F1B175F}"/>
            </c:ext>
          </c:extLst>
        </c:ser>
        <c:dLbls>
          <c:showLegendKey val="0"/>
          <c:showVal val="1"/>
          <c:showCatName val="0"/>
          <c:showSerName val="0"/>
          <c:showPercent val="0"/>
          <c:showBubbleSize val="0"/>
          <c:showLeaderLines val="1"/>
        </c:dLbls>
        <c:firstSliceAng val="197"/>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E3D79D"/>
            </a:solidFill>
            <a:ln w="3175">
              <a:noFill/>
            </a:ln>
            <a:effectLst/>
          </c:spPr>
          <c:invertIfNegative val="0"/>
          <c:dPt>
            <c:idx val="0"/>
            <c:invertIfNegative val="0"/>
            <c:bubble3D val="0"/>
            <c:spPr>
              <a:solidFill>
                <a:srgbClr val="D9D9D9"/>
              </a:solidFill>
              <a:ln w="3175" cap="rnd">
                <a:noFill/>
                <a:round/>
              </a:ln>
              <a:effectLst/>
            </c:spPr>
            <c:extLst>
              <c:ext xmlns:c16="http://schemas.microsoft.com/office/drawing/2014/chart" uri="{C3380CC4-5D6E-409C-BE32-E72D297353CC}">
                <c16:uniqueId val="{00000001-46DF-4D82-9C5F-2D89FD8EFD4E}"/>
              </c:ext>
            </c:extLst>
          </c:dPt>
          <c:dPt>
            <c:idx val="1"/>
            <c:invertIfNegative val="0"/>
            <c:bubble3D val="0"/>
            <c:spPr>
              <a:solidFill>
                <a:srgbClr val="E3D79D"/>
              </a:solidFill>
              <a:ln w="3175" cap="rnd">
                <a:noFill/>
                <a:round/>
              </a:ln>
              <a:effectLst/>
            </c:spPr>
            <c:extLst>
              <c:ext xmlns:c16="http://schemas.microsoft.com/office/drawing/2014/chart" uri="{C3380CC4-5D6E-409C-BE32-E72D297353CC}">
                <c16:uniqueId val="{00000003-46DF-4D82-9C5F-2D89FD8EFD4E}"/>
              </c:ext>
            </c:extLst>
          </c:dPt>
          <c:dPt>
            <c:idx val="2"/>
            <c:invertIfNegative val="0"/>
            <c:bubble3D val="0"/>
            <c:spPr>
              <a:solidFill>
                <a:srgbClr val="E3D79D"/>
              </a:solidFill>
              <a:ln w="3175" cap="rnd">
                <a:noFill/>
                <a:round/>
              </a:ln>
              <a:effectLst/>
            </c:spPr>
            <c:extLst>
              <c:ext xmlns:c16="http://schemas.microsoft.com/office/drawing/2014/chart" uri="{C3380CC4-5D6E-409C-BE32-E72D297353CC}">
                <c16:uniqueId val="{00000005-46DF-4D82-9C5F-2D89FD8EFD4E}"/>
              </c:ext>
            </c:extLst>
          </c:dPt>
          <c:dPt>
            <c:idx val="3"/>
            <c:invertIfNegative val="0"/>
            <c:bubble3D val="0"/>
            <c:spPr>
              <a:solidFill>
                <a:srgbClr val="E3D79D"/>
              </a:solidFill>
              <a:ln w="3175" cap="rnd">
                <a:noFill/>
                <a:round/>
              </a:ln>
              <a:effectLst/>
            </c:spPr>
            <c:extLst>
              <c:ext xmlns:c16="http://schemas.microsoft.com/office/drawing/2014/chart" uri="{C3380CC4-5D6E-409C-BE32-E72D297353CC}">
                <c16:uniqueId val="{00000007-46DF-4D82-9C5F-2D89FD8EFD4E}"/>
              </c:ext>
            </c:extLst>
          </c:dPt>
          <c:dPt>
            <c:idx val="4"/>
            <c:invertIfNegative val="0"/>
            <c:bubble3D val="0"/>
            <c:spPr>
              <a:solidFill>
                <a:srgbClr val="E3D79D"/>
              </a:solidFill>
              <a:ln w="3175" cap="rnd">
                <a:noFill/>
                <a:round/>
              </a:ln>
              <a:effectLst/>
            </c:spPr>
            <c:extLst>
              <c:ext xmlns:c16="http://schemas.microsoft.com/office/drawing/2014/chart" uri="{C3380CC4-5D6E-409C-BE32-E72D297353CC}">
                <c16:uniqueId val="{00000009-46DF-4D82-9C5F-2D89FD8EFD4E}"/>
              </c:ext>
            </c:extLst>
          </c:dPt>
          <c:dPt>
            <c:idx val="5"/>
            <c:invertIfNegative val="0"/>
            <c:bubble3D val="0"/>
            <c:extLst>
              <c:ext xmlns:c16="http://schemas.microsoft.com/office/drawing/2014/chart" uri="{C3380CC4-5D6E-409C-BE32-E72D297353CC}">
                <c16:uniqueId val="{0000000B-46DF-4D82-9C5F-2D89FD8EFD4E}"/>
              </c:ext>
            </c:extLst>
          </c:dPt>
          <c:dPt>
            <c:idx val="6"/>
            <c:invertIfNegative val="0"/>
            <c:bubble3D val="0"/>
            <c:extLst>
              <c:ext xmlns:c16="http://schemas.microsoft.com/office/drawing/2014/chart" uri="{C3380CC4-5D6E-409C-BE32-E72D297353CC}">
                <c16:uniqueId val="{0000000D-46DF-4D82-9C5F-2D89FD8EFD4E}"/>
              </c:ext>
            </c:extLst>
          </c:dPt>
          <c:dPt>
            <c:idx val="8"/>
            <c:invertIfNegative val="0"/>
            <c:bubble3D val="0"/>
            <c:extLst>
              <c:ext xmlns:c16="http://schemas.microsoft.com/office/drawing/2014/chart" uri="{C3380CC4-5D6E-409C-BE32-E72D297353CC}">
                <c16:uniqueId val="{0000000F-46DF-4D82-9C5F-2D89FD8EFD4E}"/>
              </c:ext>
            </c:extLst>
          </c:dPt>
          <c:dPt>
            <c:idx val="9"/>
            <c:invertIfNegative val="0"/>
            <c:bubble3D val="0"/>
            <c:extLst>
              <c:ext xmlns:c16="http://schemas.microsoft.com/office/drawing/2014/chart" uri="{C3380CC4-5D6E-409C-BE32-E72D297353CC}">
                <c16:uniqueId val="{00000011-46DF-4D82-9C5F-2D89FD8EFD4E}"/>
              </c:ext>
            </c:extLst>
          </c:dPt>
          <c:dPt>
            <c:idx val="10"/>
            <c:invertIfNegative val="0"/>
            <c:bubble3D val="0"/>
            <c:extLst>
              <c:ext xmlns:c16="http://schemas.microsoft.com/office/drawing/2014/chart" uri="{C3380CC4-5D6E-409C-BE32-E72D297353CC}">
                <c16:uniqueId val="{00000013-46DF-4D82-9C5F-2D89FD8EFD4E}"/>
              </c:ext>
            </c:extLst>
          </c:dPt>
          <c:dPt>
            <c:idx val="11"/>
            <c:invertIfNegative val="0"/>
            <c:bubble3D val="0"/>
            <c:extLst>
              <c:ext xmlns:c16="http://schemas.microsoft.com/office/drawing/2014/chart" uri="{C3380CC4-5D6E-409C-BE32-E72D297353CC}">
                <c16:uniqueId val="{00000015-46DF-4D82-9C5F-2D89FD8EFD4E}"/>
              </c:ext>
            </c:extLst>
          </c:dPt>
          <c:dPt>
            <c:idx val="12"/>
            <c:invertIfNegative val="0"/>
            <c:bubble3D val="0"/>
            <c:extLst>
              <c:ext xmlns:c16="http://schemas.microsoft.com/office/drawing/2014/chart" uri="{C3380CC4-5D6E-409C-BE32-E72D297353CC}">
                <c16:uniqueId val="{00000017-46DF-4D82-9C5F-2D89FD8EFD4E}"/>
              </c:ext>
            </c:extLst>
          </c:dPt>
          <c:dPt>
            <c:idx val="13"/>
            <c:invertIfNegative val="0"/>
            <c:bubble3D val="0"/>
            <c:extLst>
              <c:ext xmlns:c16="http://schemas.microsoft.com/office/drawing/2014/chart" uri="{C3380CC4-5D6E-409C-BE32-E72D297353CC}">
                <c16:uniqueId val="{00000019-46DF-4D82-9C5F-2D89FD8EFD4E}"/>
              </c:ext>
            </c:extLst>
          </c:dPt>
          <c:dPt>
            <c:idx val="14"/>
            <c:invertIfNegative val="0"/>
            <c:bubble3D val="0"/>
            <c:extLst>
              <c:ext xmlns:c16="http://schemas.microsoft.com/office/drawing/2014/chart" uri="{C3380CC4-5D6E-409C-BE32-E72D297353CC}">
                <c16:uniqueId val="{0000001B-46DF-4D82-9C5F-2D89FD8EFD4E}"/>
              </c:ext>
            </c:extLst>
          </c:dPt>
          <c:dPt>
            <c:idx val="15"/>
            <c:invertIfNegative val="0"/>
            <c:bubble3D val="0"/>
            <c:extLst>
              <c:ext xmlns:c16="http://schemas.microsoft.com/office/drawing/2014/chart" uri="{C3380CC4-5D6E-409C-BE32-E72D297353CC}">
                <c16:uniqueId val="{0000001D-46DF-4D82-9C5F-2D89FD8EFD4E}"/>
              </c:ext>
            </c:extLst>
          </c:dPt>
          <c:dPt>
            <c:idx val="16"/>
            <c:invertIfNegative val="0"/>
            <c:bubble3D val="0"/>
            <c:extLst>
              <c:ext xmlns:c16="http://schemas.microsoft.com/office/drawing/2014/chart" uri="{C3380CC4-5D6E-409C-BE32-E72D297353CC}">
                <c16:uniqueId val="{0000001F-46DF-4D82-9C5F-2D89FD8EFD4E}"/>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46DF-4D82-9C5F-2D89FD8EFD4E}"/>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Arkusz1!$A$4:$A$10</c:f>
              <c:strCache>
                <c:ptCount val="7"/>
                <c:pt idx="0">
                  <c:v>ogół</c:v>
                </c:pt>
                <c:pt idx="2">
                  <c:v>18 – 24 lat</c:v>
                </c:pt>
                <c:pt idx="3">
                  <c:v>25 – 34 lat</c:v>
                </c:pt>
                <c:pt idx="4">
                  <c:v>35 – 44 lat</c:v>
                </c:pt>
                <c:pt idx="5">
                  <c:v>45 – 59 lat</c:v>
                </c:pt>
                <c:pt idx="6">
                  <c:v>60 i więcej lat</c:v>
                </c:pt>
              </c:strCache>
            </c:strRef>
          </c:cat>
          <c:val>
            <c:numRef>
              <c:f>Arkusz1!$B$4:$B$10</c:f>
              <c:numCache>
                <c:formatCode>###0</c:formatCode>
                <c:ptCount val="7"/>
                <c:pt idx="0">
                  <c:v>58.64584387000059</c:v>
                </c:pt>
                <c:pt idx="1">
                  <c:v>0</c:v>
                </c:pt>
                <c:pt idx="2">
                  <c:v>45.251716719205142</c:v>
                </c:pt>
                <c:pt idx="3">
                  <c:v>43.484924622408165</c:v>
                </c:pt>
                <c:pt idx="4">
                  <c:v>51.490428617699081</c:v>
                </c:pt>
                <c:pt idx="5">
                  <c:v>56.938026440289171</c:v>
                </c:pt>
                <c:pt idx="6">
                  <c:v>76.373171188627893</c:v>
                </c:pt>
              </c:numCache>
            </c:numRef>
          </c:val>
          <c:extLst>
            <c:ext xmlns:c16="http://schemas.microsoft.com/office/drawing/2014/chart" uri="{C3380CC4-5D6E-409C-BE32-E72D297353CC}">
              <c16:uniqueId val="{00000020-46DF-4D82-9C5F-2D89FD8EFD4E}"/>
            </c:ext>
          </c:extLst>
        </c:ser>
        <c:dLbls>
          <c:showLegendKey val="0"/>
          <c:showVal val="1"/>
          <c:showCatName val="0"/>
          <c:showSerName val="0"/>
          <c:showPercent val="0"/>
          <c:showBubbleSize val="0"/>
        </c:dLbls>
        <c:gapWidth val="98"/>
        <c:overlap val="-10"/>
        <c:axId val="133910528"/>
        <c:axId val="133912064"/>
      </c:barChart>
      <c:catAx>
        <c:axId val="133910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133912064"/>
        <c:crosses val="autoZero"/>
        <c:auto val="1"/>
        <c:lblAlgn val="ctr"/>
        <c:lblOffset val="100"/>
        <c:noMultiLvlLbl val="0"/>
      </c:catAx>
      <c:valAx>
        <c:axId val="133912064"/>
        <c:scaling>
          <c:orientation val="minMax"/>
          <c:max val="100"/>
        </c:scaling>
        <c:delete val="1"/>
        <c:axPos val="l"/>
        <c:numFmt formatCode="###0" sourceLinked="1"/>
        <c:majorTickMark val="out"/>
        <c:minorTickMark val="none"/>
        <c:tickLblPos val="nextTo"/>
        <c:crossAx val="13391052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ln w="3175">
              <a:solidFill>
                <a:schemeClr val="bg1"/>
              </a:solidFill>
            </a:ln>
          </c:spPr>
          <c:dPt>
            <c:idx val="0"/>
            <c:bubble3D val="0"/>
            <c:spPr>
              <a:solidFill>
                <a:srgbClr val="D9D9D9"/>
              </a:solidFill>
              <a:ln w="3175">
                <a:solidFill>
                  <a:schemeClr val="bg1"/>
                </a:solidFill>
              </a:ln>
              <a:effectLst/>
            </c:spPr>
            <c:extLst>
              <c:ext xmlns:c16="http://schemas.microsoft.com/office/drawing/2014/chart" uri="{C3380CC4-5D6E-409C-BE32-E72D297353CC}">
                <c16:uniqueId val="{00000001-7562-46A6-B9D4-848D7A6997DB}"/>
              </c:ext>
            </c:extLst>
          </c:dPt>
          <c:dPt>
            <c:idx val="1"/>
            <c:bubble3D val="0"/>
            <c:spPr>
              <a:solidFill>
                <a:schemeClr val="accent6">
                  <a:lumMod val="60000"/>
                  <a:lumOff val="40000"/>
                </a:schemeClr>
              </a:solidFill>
              <a:ln w="3175">
                <a:solidFill>
                  <a:schemeClr val="bg1"/>
                </a:solidFill>
              </a:ln>
              <a:effectLst/>
            </c:spPr>
            <c:extLst>
              <c:ext xmlns:c16="http://schemas.microsoft.com/office/drawing/2014/chart" uri="{C3380CC4-5D6E-409C-BE32-E72D297353CC}">
                <c16:uniqueId val="{00000003-7562-46A6-B9D4-848D7A6997DB}"/>
              </c:ext>
            </c:extLst>
          </c:dPt>
          <c:dPt>
            <c:idx val="2"/>
            <c:bubble3D val="0"/>
            <c:spPr>
              <a:solidFill>
                <a:schemeClr val="accent6"/>
              </a:solidFill>
              <a:ln w="3175">
                <a:solidFill>
                  <a:schemeClr val="bg1"/>
                </a:solidFill>
              </a:ln>
              <a:effectLst/>
            </c:spPr>
            <c:extLst>
              <c:ext xmlns:c16="http://schemas.microsoft.com/office/drawing/2014/chart" uri="{C3380CC4-5D6E-409C-BE32-E72D297353CC}">
                <c16:uniqueId val="{00000005-7562-46A6-B9D4-848D7A6997DB}"/>
              </c:ext>
            </c:extLst>
          </c:dPt>
          <c:dPt>
            <c:idx val="3"/>
            <c:bubble3D val="0"/>
            <c:spPr>
              <a:solidFill>
                <a:schemeClr val="accent4"/>
              </a:solidFill>
              <a:ln w="3175">
                <a:solidFill>
                  <a:schemeClr val="bg1"/>
                </a:solidFill>
              </a:ln>
              <a:effectLst/>
            </c:spPr>
            <c:extLst>
              <c:ext xmlns:c16="http://schemas.microsoft.com/office/drawing/2014/chart" uri="{C3380CC4-5D6E-409C-BE32-E72D297353CC}">
                <c16:uniqueId val="{00000007-7562-46A6-B9D4-848D7A6997D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Nie</c:v>
                </c:pt>
                <c:pt idx="1">
                  <c:v>Nie</c:v>
                </c:pt>
                <c:pt idx="2">
                  <c:v>Nie wiem, trudno powiedzieć</c:v>
                </c:pt>
              </c:strCache>
              <c:extLst/>
            </c:strRef>
          </c:cat>
          <c:val>
            <c:numRef>
              <c:f>Arkusz1!$B$2:$B$4</c:f>
              <c:numCache>
                <c:formatCode>###0</c:formatCode>
                <c:ptCount val="3"/>
                <c:pt idx="0">
                  <c:v>0</c:v>
                </c:pt>
                <c:pt idx="1">
                  <c:v>0</c:v>
                </c:pt>
                <c:pt idx="2">
                  <c:v>0</c:v>
                </c:pt>
              </c:numCache>
              <c:extLst/>
            </c:numRef>
          </c:val>
          <c:extLst>
            <c:ext xmlns:c16="http://schemas.microsoft.com/office/drawing/2014/chart" uri="{C3380CC4-5D6E-409C-BE32-E72D297353CC}">
              <c16:uniqueId val="{00000008-7562-46A6-B9D4-848D7A6997DB}"/>
            </c:ext>
          </c:extLst>
        </c:ser>
        <c:dLbls>
          <c:showLegendKey val="0"/>
          <c:showVal val="1"/>
          <c:showCatName val="0"/>
          <c:showSerName val="0"/>
          <c:showPercent val="0"/>
          <c:showBubbleSize val="0"/>
          <c:showLeaderLines val="1"/>
        </c:dLbls>
        <c:firstSliceAng val="0"/>
        <c:holeSize val="56"/>
      </c:doughnutChart>
      <c:spPr>
        <a:noFill/>
        <a:ln>
          <a:noFill/>
        </a:ln>
        <a:effectLst/>
      </c:spPr>
    </c:plotArea>
    <c:legend>
      <c:legendPos val="r"/>
      <c:layout>
        <c:manualLayout>
          <c:xMode val="edge"/>
          <c:yMode val="edge"/>
          <c:x val="0"/>
          <c:y val="8.6277520909485678E-2"/>
          <c:w val="1"/>
          <c:h val="0.595015664436654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48AA48">
                <a:lumMod val="20000"/>
                <a:lumOff val="80000"/>
              </a:srgbClr>
            </a:solidFill>
            <a:ln w="3175">
              <a:noFill/>
            </a:ln>
            <a:effectLst/>
          </c:spPr>
          <c:invertIfNegative val="0"/>
          <c:dPt>
            <c:idx val="0"/>
            <c:invertIfNegative val="0"/>
            <c:bubble3D val="0"/>
            <c:spPr>
              <a:solidFill>
                <a:srgbClr val="D9D9D9"/>
              </a:solidFill>
              <a:ln w="3175" cap="rnd">
                <a:noFill/>
                <a:round/>
              </a:ln>
              <a:effectLst/>
            </c:spPr>
            <c:extLst>
              <c:ext xmlns:c16="http://schemas.microsoft.com/office/drawing/2014/chart" uri="{C3380CC4-5D6E-409C-BE32-E72D297353CC}">
                <c16:uniqueId val="{00000001-7855-4D07-8AF6-6B85553C7811}"/>
              </c:ext>
            </c:extLst>
          </c:dPt>
          <c:dPt>
            <c:idx val="1"/>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3-7855-4D07-8AF6-6B85553C7811}"/>
              </c:ext>
            </c:extLst>
          </c:dPt>
          <c:dPt>
            <c:idx val="2"/>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5-7855-4D07-8AF6-6B85553C7811}"/>
              </c:ext>
            </c:extLst>
          </c:dPt>
          <c:dPt>
            <c:idx val="3"/>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7-7855-4D07-8AF6-6B85553C7811}"/>
              </c:ext>
            </c:extLst>
          </c:dPt>
          <c:dPt>
            <c:idx val="4"/>
            <c:invertIfNegative val="0"/>
            <c:bubble3D val="0"/>
            <c:spPr>
              <a:solidFill>
                <a:srgbClr val="48AA48">
                  <a:lumMod val="20000"/>
                  <a:lumOff val="80000"/>
                </a:srgbClr>
              </a:solidFill>
              <a:ln w="3175" cap="rnd">
                <a:noFill/>
                <a:round/>
              </a:ln>
              <a:effectLst/>
            </c:spPr>
            <c:extLst>
              <c:ext xmlns:c16="http://schemas.microsoft.com/office/drawing/2014/chart" uri="{C3380CC4-5D6E-409C-BE32-E72D297353CC}">
                <c16:uniqueId val="{00000009-7855-4D07-8AF6-6B85553C7811}"/>
              </c:ext>
            </c:extLst>
          </c:dPt>
          <c:dPt>
            <c:idx val="5"/>
            <c:invertIfNegative val="0"/>
            <c:bubble3D val="0"/>
            <c:extLst>
              <c:ext xmlns:c16="http://schemas.microsoft.com/office/drawing/2014/chart" uri="{C3380CC4-5D6E-409C-BE32-E72D297353CC}">
                <c16:uniqueId val="{0000000B-7855-4D07-8AF6-6B85553C7811}"/>
              </c:ext>
            </c:extLst>
          </c:dPt>
          <c:dPt>
            <c:idx val="6"/>
            <c:invertIfNegative val="0"/>
            <c:bubble3D val="0"/>
            <c:extLst>
              <c:ext xmlns:c16="http://schemas.microsoft.com/office/drawing/2014/chart" uri="{C3380CC4-5D6E-409C-BE32-E72D297353CC}">
                <c16:uniqueId val="{0000000D-7855-4D07-8AF6-6B85553C7811}"/>
              </c:ext>
            </c:extLst>
          </c:dPt>
          <c:dPt>
            <c:idx val="8"/>
            <c:invertIfNegative val="0"/>
            <c:bubble3D val="0"/>
            <c:extLst>
              <c:ext xmlns:c16="http://schemas.microsoft.com/office/drawing/2014/chart" uri="{C3380CC4-5D6E-409C-BE32-E72D297353CC}">
                <c16:uniqueId val="{0000000F-7855-4D07-8AF6-6B85553C7811}"/>
              </c:ext>
            </c:extLst>
          </c:dPt>
          <c:dPt>
            <c:idx val="9"/>
            <c:invertIfNegative val="0"/>
            <c:bubble3D val="0"/>
            <c:extLst>
              <c:ext xmlns:c16="http://schemas.microsoft.com/office/drawing/2014/chart" uri="{C3380CC4-5D6E-409C-BE32-E72D297353CC}">
                <c16:uniqueId val="{00000011-7855-4D07-8AF6-6B85553C7811}"/>
              </c:ext>
            </c:extLst>
          </c:dPt>
          <c:dPt>
            <c:idx val="10"/>
            <c:invertIfNegative val="0"/>
            <c:bubble3D val="0"/>
            <c:extLst>
              <c:ext xmlns:c16="http://schemas.microsoft.com/office/drawing/2014/chart" uri="{C3380CC4-5D6E-409C-BE32-E72D297353CC}">
                <c16:uniqueId val="{00000013-7855-4D07-8AF6-6B85553C7811}"/>
              </c:ext>
            </c:extLst>
          </c:dPt>
          <c:dPt>
            <c:idx val="11"/>
            <c:invertIfNegative val="0"/>
            <c:bubble3D val="0"/>
            <c:extLst>
              <c:ext xmlns:c16="http://schemas.microsoft.com/office/drawing/2014/chart" uri="{C3380CC4-5D6E-409C-BE32-E72D297353CC}">
                <c16:uniqueId val="{00000015-7855-4D07-8AF6-6B85553C7811}"/>
              </c:ext>
            </c:extLst>
          </c:dPt>
          <c:dPt>
            <c:idx val="12"/>
            <c:invertIfNegative val="0"/>
            <c:bubble3D val="0"/>
            <c:extLst>
              <c:ext xmlns:c16="http://schemas.microsoft.com/office/drawing/2014/chart" uri="{C3380CC4-5D6E-409C-BE32-E72D297353CC}">
                <c16:uniqueId val="{00000017-7855-4D07-8AF6-6B85553C7811}"/>
              </c:ext>
            </c:extLst>
          </c:dPt>
          <c:dPt>
            <c:idx val="13"/>
            <c:invertIfNegative val="0"/>
            <c:bubble3D val="0"/>
            <c:extLst>
              <c:ext xmlns:c16="http://schemas.microsoft.com/office/drawing/2014/chart" uri="{C3380CC4-5D6E-409C-BE32-E72D297353CC}">
                <c16:uniqueId val="{00000019-7855-4D07-8AF6-6B85553C7811}"/>
              </c:ext>
            </c:extLst>
          </c:dPt>
          <c:dPt>
            <c:idx val="14"/>
            <c:invertIfNegative val="0"/>
            <c:bubble3D val="0"/>
            <c:extLst>
              <c:ext xmlns:c16="http://schemas.microsoft.com/office/drawing/2014/chart" uri="{C3380CC4-5D6E-409C-BE32-E72D297353CC}">
                <c16:uniqueId val="{0000001B-7855-4D07-8AF6-6B85553C7811}"/>
              </c:ext>
            </c:extLst>
          </c:dPt>
          <c:dPt>
            <c:idx val="15"/>
            <c:invertIfNegative val="0"/>
            <c:bubble3D val="0"/>
            <c:extLst>
              <c:ext xmlns:c16="http://schemas.microsoft.com/office/drawing/2014/chart" uri="{C3380CC4-5D6E-409C-BE32-E72D297353CC}">
                <c16:uniqueId val="{0000001D-7855-4D07-8AF6-6B85553C7811}"/>
              </c:ext>
            </c:extLst>
          </c:dPt>
          <c:dPt>
            <c:idx val="16"/>
            <c:invertIfNegative val="0"/>
            <c:bubble3D val="0"/>
            <c:extLst>
              <c:ext xmlns:c16="http://schemas.microsoft.com/office/drawing/2014/chart" uri="{C3380CC4-5D6E-409C-BE32-E72D297353CC}">
                <c16:uniqueId val="{0000001F-7855-4D07-8AF6-6B85553C7811}"/>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7855-4D07-8AF6-6B85553C7811}"/>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ogół</c:v>
                </c:pt>
                <c:pt idx="2">
                  <c:v>podstawowe, 
gimnazjalne</c:v>
                </c:pt>
                <c:pt idx="3">
                  <c:v>zasadnicze 
zawodowe</c:v>
                </c:pt>
                <c:pt idx="4">
                  <c:v>średnie</c:v>
                </c:pt>
                <c:pt idx="5">
                  <c:v>wyższe</c:v>
                </c:pt>
              </c:strCache>
            </c:strRef>
          </c:cat>
          <c:val>
            <c:numRef>
              <c:f>Arkusz1!$B$4:$B$9</c:f>
              <c:numCache>
                <c:formatCode>###0</c:formatCode>
                <c:ptCount val="6"/>
                <c:pt idx="0">
                  <c:v>58.64584387000059</c:v>
                </c:pt>
                <c:pt idx="1">
                  <c:v>0</c:v>
                </c:pt>
                <c:pt idx="2">
                  <c:v>67.392524582918824</c:v>
                </c:pt>
                <c:pt idx="3">
                  <c:v>79.598484746412851</c:v>
                </c:pt>
                <c:pt idx="4">
                  <c:v>53.441965025309479</c:v>
                </c:pt>
                <c:pt idx="5">
                  <c:v>57.196045208556193</c:v>
                </c:pt>
              </c:numCache>
            </c:numRef>
          </c:val>
          <c:extLst>
            <c:ext xmlns:c16="http://schemas.microsoft.com/office/drawing/2014/chart" uri="{C3380CC4-5D6E-409C-BE32-E72D297353CC}">
              <c16:uniqueId val="{00000020-7855-4D07-8AF6-6B85553C7811}"/>
            </c:ext>
          </c:extLst>
        </c:ser>
        <c:dLbls>
          <c:showLegendKey val="0"/>
          <c:showVal val="1"/>
          <c:showCatName val="0"/>
          <c:showSerName val="0"/>
          <c:showPercent val="0"/>
          <c:showBubbleSize val="0"/>
        </c:dLbls>
        <c:gapWidth val="98"/>
        <c:overlap val="-10"/>
        <c:axId val="133686016"/>
        <c:axId val="133687552"/>
      </c:barChart>
      <c:catAx>
        <c:axId val="133686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133687552"/>
        <c:crosses val="autoZero"/>
        <c:auto val="1"/>
        <c:lblAlgn val="ctr"/>
        <c:lblOffset val="100"/>
        <c:noMultiLvlLbl val="0"/>
      </c:catAx>
      <c:valAx>
        <c:axId val="133687552"/>
        <c:scaling>
          <c:orientation val="minMax"/>
          <c:max val="100"/>
        </c:scaling>
        <c:delete val="1"/>
        <c:axPos val="l"/>
        <c:numFmt formatCode="###0" sourceLinked="1"/>
        <c:majorTickMark val="out"/>
        <c:minorTickMark val="none"/>
        <c:tickLblPos val="nextTo"/>
        <c:crossAx val="133686016"/>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635D8C">
                <a:lumMod val="40000"/>
                <a:lumOff val="60000"/>
              </a:srgbClr>
            </a:solidFill>
            <a:ln w="3175">
              <a:noFill/>
            </a:ln>
            <a:effectLst/>
          </c:spPr>
          <c:invertIfNegative val="0"/>
          <c:dPt>
            <c:idx val="0"/>
            <c:invertIfNegative val="0"/>
            <c:bubble3D val="0"/>
            <c:spPr>
              <a:solidFill>
                <a:srgbClr val="D9D9D9"/>
              </a:solidFill>
              <a:ln w="3175" cap="rnd">
                <a:noFill/>
                <a:round/>
              </a:ln>
              <a:effectLst/>
            </c:spPr>
            <c:extLst>
              <c:ext xmlns:c16="http://schemas.microsoft.com/office/drawing/2014/chart" uri="{C3380CC4-5D6E-409C-BE32-E72D297353CC}">
                <c16:uniqueId val="{00000001-23D3-48F5-AFFA-55956A711BEF}"/>
              </c:ext>
            </c:extLst>
          </c:dPt>
          <c:dPt>
            <c:idx val="1"/>
            <c:invertIfNegative val="0"/>
            <c:bubble3D val="0"/>
            <c:spPr>
              <a:solidFill>
                <a:srgbClr val="635D8C">
                  <a:lumMod val="40000"/>
                  <a:lumOff val="60000"/>
                </a:srgbClr>
              </a:solidFill>
              <a:ln w="3175" cap="rnd">
                <a:noFill/>
                <a:round/>
              </a:ln>
              <a:effectLst/>
            </c:spPr>
            <c:extLst>
              <c:ext xmlns:c16="http://schemas.microsoft.com/office/drawing/2014/chart" uri="{C3380CC4-5D6E-409C-BE32-E72D297353CC}">
                <c16:uniqueId val="{00000003-23D3-48F5-AFFA-55956A711BEF}"/>
              </c:ext>
            </c:extLst>
          </c:dPt>
          <c:dPt>
            <c:idx val="2"/>
            <c:invertIfNegative val="0"/>
            <c:bubble3D val="0"/>
            <c:spPr>
              <a:solidFill>
                <a:srgbClr val="635D8C">
                  <a:lumMod val="40000"/>
                  <a:lumOff val="60000"/>
                </a:srgbClr>
              </a:solidFill>
              <a:ln w="3175" cap="rnd">
                <a:noFill/>
                <a:round/>
              </a:ln>
              <a:effectLst/>
            </c:spPr>
            <c:extLst>
              <c:ext xmlns:c16="http://schemas.microsoft.com/office/drawing/2014/chart" uri="{C3380CC4-5D6E-409C-BE32-E72D297353CC}">
                <c16:uniqueId val="{00000005-23D3-48F5-AFFA-55956A711BEF}"/>
              </c:ext>
            </c:extLst>
          </c:dPt>
          <c:dPt>
            <c:idx val="3"/>
            <c:invertIfNegative val="0"/>
            <c:bubble3D val="0"/>
            <c:spPr>
              <a:solidFill>
                <a:srgbClr val="635D8C">
                  <a:lumMod val="40000"/>
                  <a:lumOff val="60000"/>
                </a:srgbClr>
              </a:solidFill>
              <a:ln w="3175" cap="rnd">
                <a:noFill/>
                <a:round/>
              </a:ln>
              <a:effectLst/>
            </c:spPr>
            <c:extLst>
              <c:ext xmlns:c16="http://schemas.microsoft.com/office/drawing/2014/chart" uri="{C3380CC4-5D6E-409C-BE32-E72D297353CC}">
                <c16:uniqueId val="{00000007-23D3-48F5-AFFA-55956A711BEF}"/>
              </c:ext>
            </c:extLst>
          </c:dPt>
          <c:dPt>
            <c:idx val="4"/>
            <c:invertIfNegative val="0"/>
            <c:bubble3D val="0"/>
            <c:spPr>
              <a:solidFill>
                <a:srgbClr val="635D8C">
                  <a:lumMod val="40000"/>
                  <a:lumOff val="60000"/>
                </a:srgbClr>
              </a:solidFill>
              <a:ln w="3175" cap="rnd">
                <a:noFill/>
                <a:round/>
              </a:ln>
              <a:effectLst/>
            </c:spPr>
            <c:extLst>
              <c:ext xmlns:c16="http://schemas.microsoft.com/office/drawing/2014/chart" uri="{C3380CC4-5D6E-409C-BE32-E72D297353CC}">
                <c16:uniqueId val="{00000009-23D3-48F5-AFFA-55956A711BEF}"/>
              </c:ext>
            </c:extLst>
          </c:dPt>
          <c:dPt>
            <c:idx val="5"/>
            <c:invertIfNegative val="0"/>
            <c:bubble3D val="0"/>
            <c:extLst>
              <c:ext xmlns:c16="http://schemas.microsoft.com/office/drawing/2014/chart" uri="{C3380CC4-5D6E-409C-BE32-E72D297353CC}">
                <c16:uniqueId val="{0000000B-23D3-48F5-AFFA-55956A711BEF}"/>
              </c:ext>
            </c:extLst>
          </c:dPt>
          <c:dPt>
            <c:idx val="6"/>
            <c:invertIfNegative val="0"/>
            <c:bubble3D val="0"/>
            <c:extLst>
              <c:ext xmlns:c16="http://schemas.microsoft.com/office/drawing/2014/chart" uri="{C3380CC4-5D6E-409C-BE32-E72D297353CC}">
                <c16:uniqueId val="{0000000D-23D3-48F5-AFFA-55956A711BEF}"/>
              </c:ext>
            </c:extLst>
          </c:dPt>
          <c:dPt>
            <c:idx val="8"/>
            <c:invertIfNegative val="0"/>
            <c:bubble3D val="0"/>
            <c:extLst>
              <c:ext xmlns:c16="http://schemas.microsoft.com/office/drawing/2014/chart" uri="{C3380CC4-5D6E-409C-BE32-E72D297353CC}">
                <c16:uniqueId val="{0000000F-23D3-48F5-AFFA-55956A711BEF}"/>
              </c:ext>
            </c:extLst>
          </c:dPt>
          <c:dPt>
            <c:idx val="9"/>
            <c:invertIfNegative val="0"/>
            <c:bubble3D val="0"/>
            <c:extLst>
              <c:ext xmlns:c16="http://schemas.microsoft.com/office/drawing/2014/chart" uri="{C3380CC4-5D6E-409C-BE32-E72D297353CC}">
                <c16:uniqueId val="{00000011-23D3-48F5-AFFA-55956A711BEF}"/>
              </c:ext>
            </c:extLst>
          </c:dPt>
          <c:dPt>
            <c:idx val="10"/>
            <c:invertIfNegative val="0"/>
            <c:bubble3D val="0"/>
            <c:extLst>
              <c:ext xmlns:c16="http://schemas.microsoft.com/office/drawing/2014/chart" uri="{C3380CC4-5D6E-409C-BE32-E72D297353CC}">
                <c16:uniqueId val="{00000013-23D3-48F5-AFFA-55956A711BEF}"/>
              </c:ext>
            </c:extLst>
          </c:dPt>
          <c:dPt>
            <c:idx val="11"/>
            <c:invertIfNegative val="0"/>
            <c:bubble3D val="0"/>
            <c:extLst>
              <c:ext xmlns:c16="http://schemas.microsoft.com/office/drawing/2014/chart" uri="{C3380CC4-5D6E-409C-BE32-E72D297353CC}">
                <c16:uniqueId val="{00000015-23D3-48F5-AFFA-55956A711BEF}"/>
              </c:ext>
            </c:extLst>
          </c:dPt>
          <c:dPt>
            <c:idx val="12"/>
            <c:invertIfNegative val="0"/>
            <c:bubble3D val="0"/>
            <c:extLst>
              <c:ext xmlns:c16="http://schemas.microsoft.com/office/drawing/2014/chart" uri="{C3380CC4-5D6E-409C-BE32-E72D297353CC}">
                <c16:uniqueId val="{00000017-23D3-48F5-AFFA-55956A711BEF}"/>
              </c:ext>
            </c:extLst>
          </c:dPt>
          <c:dPt>
            <c:idx val="13"/>
            <c:invertIfNegative val="0"/>
            <c:bubble3D val="0"/>
            <c:extLst>
              <c:ext xmlns:c16="http://schemas.microsoft.com/office/drawing/2014/chart" uri="{C3380CC4-5D6E-409C-BE32-E72D297353CC}">
                <c16:uniqueId val="{00000019-23D3-48F5-AFFA-55956A711BEF}"/>
              </c:ext>
            </c:extLst>
          </c:dPt>
          <c:dPt>
            <c:idx val="14"/>
            <c:invertIfNegative val="0"/>
            <c:bubble3D val="0"/>
            <c:extLst>
              <c:ext xmlns:c16="http://schemas.microsoft.com/office/drawing/2014/chart" uri="{C3380CC4-5D6E-409C-BE32-E72D297353CC}">
                <c16:uniqueId val="{0000001B-23D3-48F5-AFFA-55956A711BEF}"/>
              </c:ext>
            </c:extLst>
          </c:dPt>
          <c:dPt>
            <c:idx val="15"/>
            <c:invertIfNegative val="0"/>
            <c:bubble3D val="0"/>
            <c:extLst>
              <c:ext xmlns:c16="http://schemas.microsoft.com/office/drawing/2014/chart" uri="{C3380CC4-5D6E-409C-BE32-E72D297353CC}">
                <c16:uniqueId val="{0000001D-23D3-48F5-AFFA-55956A711BEF}"/>
              </c:ext>
            </c:extLst>
          </c:dPt>
          <c:dPt>
            <c:idx val="16"/>
            <c:invertIfNegative val="0"/>
            <c:bubble3D val="0"/>
            <c:extLst>
              <c:ext xmlns:c16="http://schemas.microsoft.com/office/drawing/2014/chart" uri="{C3380CC4-5D6E-409C-BE32-E72D297353CC}">
                <c16:uniqueId val="{0000001F-23D3-48F5-AFFA-55956A711BEF}"/>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23D3-48F5-AFFA-55956A711BEF}"/>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ogół</c:v>
                </c:pt>
                <c:pt idx="2">
                  <c:v>Pracujący</c:v>
                </c:pt>
                <c:pt idx="3">
                  <c:v>Emeryt, rencista</c:v>
                </c:pt>
                <c:pt idx="4">
                  <c:v>Uczeń, student</c:v>
                </c:pt>
                <c:pt idx="5">
                  <c:v>Niepracujący</c:v>
                </c:pt>
              </c:strCache>
            </c:strRef>
          </c:cat>
          <c:val>
            <c:numRef>
              <c:f>Arkusz1!$B$4:$B$9</c:f>
              <c:numCache>
                <c:formatCode>###0</c:formatCode>
                <c:ptCount val="6"/>
                <c:pt idx="0">
                  <c:v>58.64584387000059</c:v>
                </c:pt>
                <c:pt idx="1">
                  <c:v>0</c:v>
                </c:pt>
                <c:pt idx="2">
                  <c:v>54.641909397921616</c:v>
                </c:pt>
                <c:pt idx="3">
                  <c:v>75.434178840930528</c:v>
                </c:pt>
                <c:pt idx="4">
                  <c:v>39.986686609755758</c:v>
                </c:pt>
                <c:pt idx="5">
                  <c:v>42.138491379295566</c:v>
                </c:pt>
              </c:numCache>
            </c:numRef>
          </c:val>
          <c:extLst>
            <c:ext xmlns:c16="http://schemas.microsoft.com/office/drawing/2014/chart" uri="{C3380CC4-5D6E-409C-BE32-E72D297353CC}">
              <c16:uniqueId val="{00000020-23D3-48F5-AFFA-55956A711BEF}"/>
            </c:ext>
          </c:extLst>
        </c:ser>
        <c:dLbls>
          <c:showLegendKey val="0"/>
          <c:showVal val="1"/>
          <c:showCatName val="0"/>
          <c:showSerName val="0"/>
          <c:showPercent val="0"/>
          <c:showBubbleSize val="0"/>
        </c:dLbls>
        <c:gapWidth val="98"/>
        <c:overlap val="-10"/>
        <c:axId val="133741568"/>
        <c:axId val="133747456"/>
      </c:barChart>
      <c:catAx>
        <c:axId val="133741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133747456"/>
        <c:crosses val="autoZero"/>
        <c:auto val="1"/>
        <c:lblAlgn val="ctr"/>
        <c:lblOffset val="100"/>
        <c:noMultiLvlLbl val="0"/>
      </c:catAx>
      <c:valAx>
        <c:axId val="133747456"/>
        <c:scaling>
          <c:orientation val="minMax"/>
          <c:max val="100"/>
        </c:scaling>
        <c:delete val="1"/>
        <c:axPos val="l"/>
        <c:numFmt formatCode="###0" sourceLinked="1"/>
        <c:majorTickMark val="out"/>
        <c:minorTickMark val="none"/>
        <c:tickLblPos val="nextTo"/>
        <c:crossAx val="13374156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solidFill>
              <a:srgbClr val="D9D9D9"/>
            </a:solidFill>
            <a:ln w="3175">
              <a:solidFill>
                <a:schemeClr val="bg1"/>
              </a:solidFill>
            </a:ln>
          </c:spPr>
          <c:dPt>
            <c:idx val="0"/>
            <c:bubble3D val="0"/>
            <c:spPr>
              <a:solidFill>
                <a:srgbClr val="A1C1C0"/>
              </a:solidFill>
              <a:ln w="3175">
                <a:solidFill>
                  <a:schemeClr val="bg1"/>
                </a:solidFill>
              </a:ln>
              <a:effectLst/>
            </c:spPr>
            <c:extLst>
              <c:ext xmlns:c16="http://schemas.microsoft.com/office/drawing/2014/chart" uri="{C3380CC4-5D6E-409C-BE32-E72D297353CC}">
                <c16:uniqueId val="{00000001-1229-4ED7-AE18-615A861FC921}"/>
              </c:ext>
            </c:extLst>
          </c:dPt>
          <c:dPt>
            <c:idx val="1"/>
            <c:bubble3D val="0"/>
            <c:spPr>
              <a:solidFill>
                <a:srgbClr val="D9D9D9"/>
              </a:solidFill>
              <a:ln w="3175">
                <a:solidFill>
                  <a:schemeClr val="bg1"/>
                </a:solidFill>
              </a:ln>
              <a:effectLst/>
            </c:spPr>
            <c:extLst>
              <c:ext xmlns:c16="http://schemas.microsoft.com/office/drawing/2014/chart" uri="{C3380CC4-5D6E-409C-BE32-E72D297353CC}">
                <c16:uniqueId val="{00000003-1229-4ED7-AE18-615A861FC921}"/>
              </c:ext>
            </c:extLst>
          </c:dPt>
          <c:dPt>
            <c:idx val="2"/>
            <c:bubble3D val="0"/>
            <c:spPr>
              <a:solidFill>
                <a:srgbClr val="D9D9D9"/>
              </a:solidFill>
              <a:ln w="3175">
                <a:solidFill>
                  <a:schemeClr val="bg1"/>
                </a:solidFill>
              </a:ln>
              <a:effectLst/>
            </c:spPr>
            <c:extLst>
              <c:ext xmlns:c16="http://schemas.microsoft.com/office/drawing/2014/chart" uri="{C3380CC4-5D6E-409C-BE32-E72D297353CC}">
                <c16:uniqueId val="{00000005-1229-4ED7-AE18-615A861FC921}"/>
              </c:ext>
            </c:extLst>
          </c:dPt>
          <c:dPt>
            <c:idx val="3"/>
            <c:bubble3D val="0"/>
            <c:spPr>
              <a:solidFill>
                <a:srgbClr val="D9D9D9"/>
              </a:solidFill>
              <a:ln w="3175">
                <a:solidFill>
                  <a:schemeClr val="bg1"/>
                </a:solidFill>
              </a:ln>
              <a:effectLst/>
            </c:spPr>
            <c:extLst>
              <c:ext xmlns:c16="http://schemas.microsoft.com/office/drawing/2014/chart" uri="{C3380CC4-5D6E-409C-BE32-E72D297353CC}">
                <c16:uniqueId val="{00000007-1229-4ED7-AE18-615A861FC921}"/>
              </c:ext>
            </c:extLst>
          </c:dPt>
          <c:dPt>
            <c:idx val="4"/>
            <c:bubble3D val="0"/>
            <c:spPr>
              <a:solidFill>
                <a:srgbClr val="D9D9D9"/>
              </a:solidFill>
              <a:ln w="3175">
                <a:solidFill>
                  <a:schemeClr val="bg1"/>
                </a:solidFill>
              </a:ln>
              <a:effectLst/>
            </c:spPr>
            <c:extLst>
              <c:ext xmlns:c16="http://schemas.microsoft.com/office/drawing/2014/chart" uri="{C3380CC4-5D6E-409C-BE32-E72D297353CC}">
                <c16:uniqueId val="{00000009-1229-4ED7-AE18-615A861FC921}"/>
              </c:ext>
            </c:extLst>
          </c:dPt>
          <c:dPt>
            <c:idx val="5"/>
            <c:bubble3D val="0"/>
            <c:spPr>
              <a:solidFill>
                <a:srgbClr val="D9D9D9"/>
              </a:solidFill>
              <a:ln w="3175">
                <a:solidFill>
                  <a:schemeClr val="bg1"/>
                </a:solidFill>
              </a:ln>
              <a:effectLst/>
            </c:spPr>
            <c:extLst>
              <c:ext xmlns:c16="http://schemas.microsoft.com/office/drawing/2014/chart" uri="{C3380CC4-5D6E-409C-BE32-E72D297353CC}">
                <c16:uniqueId val="{0000000B-1229-4ED7-AE18-615A861FC921}"/>
              </c:ext>
            </c:extLst>
          </c:dPt>
          <c:dLbls>
            <c:dLbl>
              <c:idx val="1"/>
              <c:delete val="1"/>
              <c:extLst>
                <c:ext xmlns:c15="http://schemas.microsoft.com/office/drawing/2012/chart" uri="{CE6537A1-D6FC-4f65-9D91-7224C49458BB}"/>
                <c:ext xmlns:c16="http://schemas.microsoft.com/office/drawing/2014/chart" uri="{C3380CC4-5D6E-409C-BE32-E72D297353CC}">
                  <c16:uniqueId val="{00000003-1229-4ED7-AE18-615A861FC921}"/>
                </c:ext>
              </c:extLst>
            </c:dLbl>
            <c:dLbl>
              <c:idx val="2"/>
              <c:delete val="1"/>
              <c:extLst>
                <c:ext xmlns:c15="http://schemas.microsoft.com/office/drawing/2012/chart" uri="{CE6537A1-D6FC-4f65-9D91-7224C49458BB}"/>
                <c:ext xmlns:c16="http://schemas.microsoft.com/office/drawing/2014/chart" uri="{C3380CC4-5D6E-409C-BE32-E72D297353CC}">
                  <c16:uniqueId val="{00000005-1229-4ED7-AE18-615A861FC92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Nie wiem, trudno powiedzieć</c:v>
                </c:pt>
              </c:strCache>
            </c:strRef>
          </c:cat>
          <c:val>
            <c:numRef>
              <c:f>Arkusz1!$B$2:$B$4</c:f>
              <c:numCache>
                <c:formatCode>###0</c:formatCode>
                <c:ptCount val="3"/>
                <c:pt idx="0">
                  <c:v>14.047057642914702</c:v>
                </c:pt>
                <c:pt idx="1">
                  <c:v>85.817696344516548</c:v>
                </c:pt>
                <c:pt idx="2" formatCode="###0.0">
                  <c:v>0.13524601256873048</c:v>
                </c:pt>
              </c:numCache>
            </c:numRef>
          </c:val>
          <c:extLst>
            <c:ext xmlns:c16="http://schemas.microsoft.com/office/drawing/2014/chart" uri="{C3380CC4-5D6E-409C-BE32-E72D297353CC}">
              <c16:uniqueId val="{0000000C-1229-4ED7-AE18-615A861FC921}"/>
            </c:ext>
          </c:extLst>
        </c:ser>
        <c:dLbls>
          <c:showLegendKey val="0"/>
          <c:showVal val="1"/>
          <c:showCatName val="0"/>
          <c:showSerName val="0"/>
          <c:showPercent val="0"/>
          <c:showBubbleSize val="0"/>
          <c:showLeaderLines val="1"/>
        </c:dLbls>
        <c:firstSliceAng val="68"/>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E3D79D"/>
            </a:solidFill>
            <a:ln w="3175">
              <a:noFill/>
            </a:ln>
            <a:effectLst/>
          </c:spPr>
          <c:invertIfNegative val="0"/>
          <c:dPt>
            <c:idx val="0"/>
            <c:invertIfNegative val="0"/>
            <c:bubble3D val="0"/>
            <c:spPr>
              <a:solidFill>
                <a:srgbClr val="A1C1C0"/>
              </a:solidFill>
              <a:ln w="3175" cap="rnd">
                <a:noFill/>
                <a:round/>
              </a:ln>
              <a:effectLst/>
            </c:spPr>
            <c:extLst>
              <c:ext xmlns:c16="http://schemas.microsoft.com/office/drawing/2014/chart" uri="{C3380CC4-5D6E-409C-BE32-E72D297353CC}">
                <c16:uniqueId val="{00000001-DFF7-4760-8FDC-B67A3562F0E9}"/>
              </c:ext>
            </c:extLst>
          </c:dPt>
          <c:dPt>
            <c:idx val="1"/>
            <c:invertIfNegative val="0"/>
            <c:bubble3D val="0"/>
            <c:spPr>
              <a:solidFill>
                <a:srgbClr val="E3D79D"/>
              </a:solidFill>
              <a:ln w="3175" cap="rnd">
                <a:noFill/>
                <a:round/>
              </a:ln>
              <a:effectLst/>
            </c:spPr>
            <c:extLst>
              <c:ext xmlns:c16="http://schemas.microsoft.com/office/drawing/2014/chart" uri="{C3380CC4-5D6E-409C-BE32-E72D297353CC}">
                <c16:uniqueId val="{00000003-DFF7-4760-8FDC-B67A3562F0E9}"/>
              </c:ext>
            </c:extLst>
          </c:dPt>
          <c:dPt>
            <c:idx val="2"/>
            <c:invertIfNegative val="0"/>
            <c:bubble3D val="0"/>
            <c:spPr>
              <a:solidFill>
                <a:srgbClr val="E3D79D"/>
              </a:solidFill>
              <a:ln w="3175" cap="rnd">
                <a:noFill/>
                <a:round/>
              </a:ln>
              <a:effectLst/>
            </c:spPr>
            <c:extLst>
              <c:ext xmlns:c16="http://schemas.microsoft.com/office/drawing/2014/chart" uri="{C3380CC4-5D6E-409C-BE32-E72D297353CC}">
                <c16:uniqueId val="{00000005-DFF7-4760-8FDC-B67A3562F0E9}"/>
              </c:ext>
            </c:extLst>
          </c:dPt>
          <c:dPt>
            <c:idx val="3"/>
            <c:invertIfNegative val="0"/>
            <c:bubble3D val="0"/>
            <c:spPr>
              <a:solidFill>
                <a:srgbClr val="E3D79D"/>
              </a:solidFill>
              <a:ln w="3175" cap="rnd">
                <a:noFill/>
                <a:round/>
              </a:ln>
              <a:effectLst/>
            </c:spPr>
            <c:extLst>
              <c:ext xmlns:c16="http://schemas.microsoft.com/office/drawing/2014/chart" uri="{C3380CC4-5D6E-409C-BE32-E72D297353CC}">
                <c16:uniqueId val="{00000007-DFF7-4760-8FDC-B67A3562F0E9}"/>
              </c:ext>
            </c:extLst>
          </c:dPt>
          <c:dPt>
            <c:idx val="4"/>
            <c:invertIfNegative val="0"/>
            <c:bubble3D val="0"/>
            <c:spPr>
              <a:solidFill>
                <a:srgbClr val="E3D79D"/>
              </a:solidFill>
              <a:ln w="3175" cap="rnd">
                <a:noFill/>
                <a:round/>
              </a:ln>
              <a:effectLst/>
            </c:spPr>
            <c:extLst>
              <c:ext xmlns:c16="http://schemas.microsoft.com/office/drawing/2014/chart" uri="{C3380CC4-5D6E-409C-BE32-E72D297353CC}">
                <c16:uniqueId val="{00000009-DFF7-4760-8FDC-B67A3562F0E9}"/>
              </c:ext>
            </c:extLst>
          </c:dPt>
          <c:dPt>
            <c:idx val="5"/>
            <c:invertIfNegative val="0"/>
            <c:bubble3D val="0"/>
            <c:extLst>
              <c:ext xmlns:c16="http://schemas.microsoft.com/office/drawing/2014/chart" uri="{C3380CC4-5D6E-409C-BE32-E72D297353CC}">
                <c16:uniqueId val="{0000000B-DFF7-4760-8FDC-B67A3562F0E9}"/>
              </c:ext>
            </c:extLst>
          </c:dPt>
          <c:dPt>
            <c:idx val="6"/>
            <c:invertIfNegative val="0"/>
            <c:bubble3D val="0"/>
            <c:extLst>
              <c:ext xmlns:c16="http://schemas.microsoft.com/office/drawing/2014/chart" uri="{C3380CC4-5D6E-409C-BE32-E72D297353CC}">
                <c16:uniqueId val="{0000000D-DFF7-4760-8FDC-B67A3562F0E9}"/>
              </c:ext>
            </c:extLst>
          </c:dPt>
          <c:dPt>
            <c:idx val="8"/>
            <c:invertIfNegative val="0"/>
            <c:bubble3D val="0"/>
            <c:extLst>
              <c:ext xmlns:c16="http://schemas.microsoft.com/office/drawing/2014/chart" uri="{C3380CC4-5D6E-409C-BE32-E72D297353CC}">
                <c16:uniqueId val="{0000000F-DFF7-4760-8FDC-B67A3562F0E9}"/>
              </c:ext>
            </c:extLst>
          </c:dPt>
          <c:dPt>
            <c:idx val="9"/>
            <c:invertIfNegative val="0"/>
            <c:bubble3D val="0"/>
            <c:extLst>
              <c:ext xmlns:c16="http://schemas.microsoft.com/office/drawing/2014/chart" uri="{C3380CC4-5D6E-409C-BE32-E72D297353CC}">
                <c16:uniqueId val="{00000011-DFF7-4760-8FDC-B67A3562F0E9}"/>
              </c:ext>
            </c:extLst>
          </c:dPt>
          <c:dPt>
            <c:idx val="10"/>
            <c:invertIfNegative val="0"/>
            <c:bubble3D val="0"/>
            <c:extLst>
              <c:ext xmlns:c16="http://schemas.microsoft.com/office/drawing/2014/chart" uri="{C3380CC4-5D6E-409C-BE32-E72D297353CC}">
                <c16:uniqueId val="{00000013-DFF7-4760-8FDC-B67A3562F0E9}"/>
              </c:ext>
            </c:extLst>
          </c:dPt>
          <c:dPt>
            <c:idx val="11"/>
            <c:invertIfNegative val="0"/>
            <c:bubble3D val="0"/>
            <c:extLst>
              <c:ext xmlns:c16="http://schemas.microsoft.com/office/drawing/2014/chart" uri="{C3380CC4-5D6E-409C-BE32-E72D297353CC}">
                <c16:uniqueId val="{00000015-DFF7-4760-8FDC-B67A3562F0E9}"/>
              </c:ext>
            </c:extLst>
          </c:dPt>
          <c:dPt>
            <c:idx val="12"/>
            <c:invertIfNegative val="0"/>
            <c:bubble3D val="0"/>
            <c:extLst>
              <c:ext xmlns:c16="http://schemas.microsoft.com/office/drawing/2014/chart" uri="{C3380CC4-5D6E-409C-BE32-E72D297353CC}">
                <c16:uniqueId val="{00000017-DFF7-4760-8FDC-B67A3562F0E9}"/>
              </c:ext>
            </c:extLst>
          </c:dPt>
          <c:dPt>
            <c:idx val="13"/>
            <c:invertIfNegative val="0"/>
            <c:bubble3D val="0"/>
            <c:extLst>
              <c:ext xmlns:c16="http://schemas.microsoft.com/office/drawing/2014/chart" uri="{C3380CC4-5D6E-409C-BE32-E72D297353CC}">
                <c16:uniqueId val="{00000019-DFF7-4760-8FDC-B67A3562F0E9}"/>
              </c:ext>
            </c:extLst>
          </c:dPt>
          <c:dPt>
            <c:idx val="14"/>
            <c:invertIfNegative val="0"/>
            <c:bubble3D val="0"/>
            <c:extLst>
              <c:ext xmlns:c16="http://schemas.microsoft.com/office/drawing/2014/chart" uri="{C3380CC4-5D6E-409C-BE32-E72D297353CC}">
                <c16:uniqueId val="{0000001B-DFF7-4760-8FDC-B67A3562F0E9}"/>
              </c:ext>
            </c:extLst>
          </c:dPt>
          <c:dPt>
            <c:idx val="15"/>
            <c:invertIfNegative val="0"/>
            <c:bubble3D val="0"/>
            <c:extLst>
              <c:ext xmlns:c16="http://schemas.microsoft.com/office/drawing/2014/chart" uri="{C3380CC4-5D6E-409C-BE32-E72D297353CC}">
                <c16:uniqueId val="{0000001D-DFF7-4760-8FDC-B67A3562F0E9}"/>
              </c:ext>
            </c:extLst>
          </c:dPt>
          <c:dPt>
            <c:idx val="16"/>
            <c:invertIfNegative val="0"/>
            <c:bubble3D val="0"/>
            <c:extLst>
              <c:ext xmlns:c16="http://schemas.microsoft.com/office/drawing/2014/chart" uri="{C3380CC4-5D6E-409C-BE32-E72D297353CC}">
                <c16:uniqueId val="{0000001F-DFF7-4760-8FDC-B67A3562F0E9}"/>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DFF7-4760-8FDC-B67A3562F0E9}"/>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Arkusz1!$A$4:$A$10</c:f>
              <c:strCache>
                <c:ptCount val="7"/>
                <c:pt idx="0">
                  <c:v>ogół</c:v>
                </c:pt>
                <c:pt idx="2">
                  <c:v>18 – 24 lat</c:v>
                </c:pt>
                <c:pt idx="3">
                  <c:v>25 – 34 lat</c:v>
                </c:pt>
                <c:pt idx="4">
                  <c:v>35 – 44 lat</c:v>
                </c:pt>
                <c:pt idx="5">
                  <c:v>45 – 59 lat</c:v>
                </c:pt>
                <c:pt idx="6">
                  <c:v>60 i więcej lat</c:v>
                </c:pt>
              </c:strCache>
            </c:strRef>
          </c:cat>
          <c:val>
            <c:numRef>
              <c:f>Arkusz1!$B$4:$B$10</c:f>
              <c:numCache>
                <c:formatCode>General</c:formatCode>
                <c:ptCount val="7"/>
                <c:pt idx="0" formatCode="###0">
                  <c:v>14.047057642914702</c:v>
                </c:pt>
                <c:pt idx="2" formatCode="###0">
                  <c:v>18.837210606201381</c:v>
                </c:pt>
                <c:pt idx="3" formatCode="###0">
                  <c:v>18.072581291196862</c:v>
                </c:pt>
                <c:pt idx="4" formatCode="###0">
                  <c:v>20.801099991945673</c:v>
                </c:pt>
                <c:pt idx="5" formatCode="###0">
                  <c:v>13.961981632552375</c:v>
                </c:pt>
                <c:pt idx="6" formatCode="###0">
                  <c:v>6.1160006979983441</c:v>
                </c:pt>
              </c:numCache>
            </c:numRef>
          </c:val>
          <c:extLst>
            <c:ext xmlns:c16="http://schemas.microsoft.com/office/drawing/2014/chart" uri="{C3380CC4-5D6E-409C-BE32-E72D297353CC}">
              <c16:uniqueId val="{00000020-DFF7-4760-8FDC-B67A3562F0E9}"/>
            </c:ext>
          </c:extLst>
        </c:ser>
        <c:dLbls>
          <c:showLegendKey val="0"/>
          <c:showVal val="1"/>
          <c:showCatName val="0"/>
          <c:showSerName val="0"/>
          <c:showPercent val="0"/>
          <c:showBubbleSize val="0"/>
        </c:dLbls>
        <c:gapWidth val="98"/>
        <c:overlap val="-10"/>
        <c:axId val="134730112"/>
        <c:axId val="134731648"/>
      </c:barChart>
      <c:catAx>
        <c:axId val="134730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134731648"/>
        <c:crosses val="autoZero"/>
        <c:auto val="1"/>
        <c:lblAlgn val="ctr"/>
        <c:lblOffset val="100"/>
        <c:noMultiLvlLbl val="0"/>
      </c:catAx>
      <c:valAx>
        <c:axId val="134731648"/>
        <c:scaling>
          <c:orientation val="minMax"/>
          <c:max val="100"/>
        </c:scaling>
        <c:delete val="1"/>
        <c:axPos val="l"/>
        <c:numFmt formatCode="###0" sourceLinked="1"/>
        <c:majorTickMark val="out"/>
        <c:minorTickMark val="none"/>
        <c:tickLblPos val="nextTo"/>
        <c:crossAx val="13473011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63138606754864"/>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rgbClr val="FF6600"/>
              </a:solidFill>
              <a:ln w="6350">
                <a:solidFill>
                  <a:schemeClr val="bg1"/>
                </a:solidFill>
              </a:ln>
              <a:effectLst/>
            </c:spPr>
            <c:extLst>
              <c:ext xmlns:c16="http://schemas.microsoft.com/office/drawing/2014/chart" uri="{C3380CC4-5D6E-409C-BE32-E72D297353CC}">
                <c16:uniqueId val="{00000001-06F6-478F-8461-6741925CD61D}"/>
              </c:ext>
            </c:extLst>
          </c:dPt>
          <c:dPt>
            <c:idx val="1"/>
            <c:bubble3D val="0"/>
            <c:spPr>
              <a:solidFill>
                <a:srgbClr val="AE7131"/>
              </a:solidFill>
              <a:ln w="6350">
                <a:solidFill>
                  <a:schemeClr val="bg1"/>
                </a:solidFill>
              </a:ln>
              <a:effectLst/>
            </c:spPr>
            <c:extLst>
              <c:ext xmlns:c16="http://schemas.microsoft.com/office/drawing/2014/chart" uri="{C3380CC4-5D6E-409C-BE32-E72D297353CC}">
                <c16:uniqueId val="{00000003-06F6-478F-8461-6741925CD61D}"/>
              </c:ext>
            </c:extLst>
          </c:dPt>
          <c:dPt>
            <c:idx val="2"/>
            <c:bubble3D val="0"/>
            <c:spPr>
              <a:solidFill>
                <a:srgbClr val="E3A414"/>
              </a:solidFill>
              <a:ln w="6350">
                <a:solidFill>
                  <a:schemeClr val="bg1"/>
                </a:solidFill>
              </a:ln>
              <a:effectLst/>
            </c:spPr>
            <c:extLst>
              <c:ext xmlns:c16="http://schemas.microsoft.com/office/drawing/2014/chart" uri="{C3380CC4-5D6E-409C-BE32-E72D297353CC}">
                <c16:uniqueId val="{00000005-06F6-478F-8461-6741925CD61D}"/>
              </c:ext>
            </c:extLst>
          </c:dPt>
          <c:dPt>
            <c:idx val="3"/>
            <c:bubble3D val="0"/>
            <c:spPr>
              <a:solidFill>
                <a:srgbClr val="64732A"/>
              </a:solidFill>
              <a:ln w="6350">
                <a:solidFill>
                  <a:schemeClr val="bg1"/>
                </a:solidFill>
              </a:ln>
              <a:effectLst/>
            </c:spPr>
            <c:extLst>
              <c:ext xmlns:c16="http://schemas.microsoft.com/office/drawing/2014/chart" uri="{C3380CC4-5D6E-409C-BE32-E72D297353CC}">
                <c16:uniqueId val="{00000007-06F6-478F-8461-6741925CD61D}"/>
              </c:ext>
            </c:extLst>
          </c:dPt>
          <c:dPt>
            <c:idx val="4"/>
            <c:bubble3D val="0"/>
            <c:spPr>
              <a:solidFill>
                <a:srgbClr val="ABC175"/>
              </a:solidFill>
              <a:ln w="6350">
                <a:solidFill>
                  <a:schemeClr val="bg1"/>
                </a:solidFill>
              </a:ln>
              <a:effectLst/>
            </c:spPr>
            <c:extLst>
              <c:ext xmlns:c16="http://schemas.microsoft.com/office/drawing/2014/chart" uri="{C3380CC4-5D6E-409C-BE32-E72D297353CC}">
                <c16:uniqueId val="{00000009-06F6-478F-8461-6741925CD61D}"/>
              </c:ext>
            </c:extLst>
          </c:dPt>
          <c:dPt>
            <c:idx val="5"/>
            <c:bubble3D val="0"/>
            <c:spPr>
              <a:solidFill>
                <a:schemeClr val="tx1"/>
              </a:solidFill>
              <a:ln w="6350">
                <a:solidFill>
                  <a:schemeClr val="bg1"/>
                </a:solidFill>
              </a:ln>
              <a:effectLst/>
            </c:spPr>
            <c:extLst>
              <c:ext xmlns:c16="http://schemas.microsoft.com/office/drawing/2014/chart" uri="{C3380CC4-5D6E-409C-BE32-E72D297353CC}">
                <c16:uniqueId val="{0000000B-06F6-478F-8461-6741925CD61D}"/>
              </c:ext>
            </c:extLst>
          </c:dPt>
          <c:dPt>
            <c:idx val="6"/>
            <c:bubble3D val="0"/>
            <c:spPr>
              <a:solidFill>
                <a:schemeClr val="bg1">
                  <a:lumMod val="85000"/>
                </a:schemeClr>
              </a:solidFill>
              <a:ln w="6350">
                <a:solidFill>
                  <a:schemeClr val="bg1"/>
                </a:solidFill>
              </a:ln>
              <a:effectLst/>
            </c:spPr>
            <c:extLst>
              <c:ext xmlns:c16="http://schemas.microsoft.com/office/drawing/2014/chart" uri="{C3380CC4-5D6E-409C-BE32-E72D297353CC}">
                <c16:uniqueId val="{0000000D-06F6-478F-8461-6741925CD61D}"/>
              </c:ext>
            </c:extLst>
          </c:dPt>
          <c:cat>
            <c:strRef>
              <c:f>Arkusz1!$A$2:$A$6</c:f>
              <c:strCache>
                <c:ptCount val="5"/>
                <c:pt idx="0">
                  <c:v>podstawowe, gimnazjalne</c:v>
                </c:pt>
                <c:pt idx="1">
                  <c:v>zasadnicze zawodowe</c:v>
                </c:pt>
                <c:pt idx="2">
                  <c:v>średnie</c:v>
                </c:pt>
                <c:pt idx="3">
                  <c:v>wyższe</c:v>
                </c:pt>
                <c:pt idx="4">
                  <c:v>odmowa odpowiedzi</c:v>
                </c:pt>
              </c:strCache>
            </c:strRef>
          </c:cat>
          <c:val>
            <c:numRef>
              <c:f>Arkusz1!$B$2:$B$6</c:f>
              <c:numCache>
                <c:formatCode>###0.0%</c:formatCode>
                <c:ptCount val="5"/>
                <c:pt idx="0">
                  <c:v>0</c:v>
                </c:pt>
                <c:pt idx="1">
                  <c:v>0</c:v>
                </c:pt>
                <c:pt idx="2">
                  <c:v>0</c:v>
                </c:pt>
                <c:pt idx="3">
                  <c:v>0</c:v>
                </c:pt>
                <c:pt idx="4">
                  <c:v>0</c:v>
                </c:pt>
              </c:numCache>
            </c:numRef>
          </c:val>
          <c:extLst>
            <c:ext xmlns:c16="http://schemas.microsoft.com/office/drawing/2014/chart" uri="{C3380CC4-5D6E-409C-BE32-E72D297353CC}">
              <c16:uniqueId val="{0000000E-06F6-478F-8461-6741925CD61D}"/>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20494832096784901"/>
          <c:y val="1.3723530524930541E-2"/>
          <c:w val="0.6556090665792299"/>
          <c:h val="0.93482914453341792"/>
        </c:manualLayout>
      </c:layout>
      <c:overlay val="0"/>
      <c:txPr>
        <a:bodyPr/>
        <a:lstStyle/>
        <a:p>
          <a:pPr>
            <a:defRPr sz="1000"/>
          </a:pPr>
          <a:endParaRPr lang="pl-PL"/>
        </a:p>
      </c:txPr>
    </c:legend>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7.6570544005076568E-2"/>
          <c:w val="0.84631166644154787"/>
          <c:h val="0.64410674355876674"/>
        </c:manualLayout>
      </c:layout>
      <c:barChart>
        <c:barDir val="col"/>
        <c:grouping val="clustered"/>
        <c:varyColors val="0"/>
        <c:ser>
          <c:idx val="0"/>
          <c:order val="0"/>
          <c:tx>
            <c:strRef>
              <c:f>Arkusz1!$B$3</c:f>
              <c:strCache>
                <c:ptCount val="1"/>
                <c:pt idx="0">
                  <c:v>2021</c:v>
                </c:pt>
              </c:strCache>
            </c:strRef>
          </c:tx>
          <c:spPr>
            <a:solidFill>
              <a:srgbClr val="BFBCD3"/>
            </a:solidFill>
            <a:ln w="3175">
              <a:noFill/>
            </a:ln>
            <a:effectLst/>
          </c:spPr>
          <c:invertIfNegative val="0"/>
          <c:dPt>
            <c:idx val="0"/>
            <c:invertIfNegative val="0"/>
            <c:bubble3D val="0"/>
            <c:spPr>
              <a:solidFill>
                <a:srgbClr val="A1C1C0"/>
              </a:solidFill>
              <a:ln w="3175" cap="rnd">
                <a:noFill/>
                <a:round/>
              </a:ln>
              <a:effectLst/>
            </c:spPr>
            <c:extLst>
              <c:ext xmlns:c16="http://schemas.microsoft.com/office/drawing/2014/chart" uri="{C3380CC4-5D6E-409C-BE32-E72D297353CC}">
                <c16:uniqueId val="{00000001-CD05-4AC9-9A12-8E9D0ED958AB}"/>
              </c:ext>
            </c:extLst>
          </c:dPt>
          <c:dPt>
            <c:idx val="1"/>
            <c:invertIfNegative val="0"/>
            <c:bubble3D val="0"/>
            <c:spPr>
              <a:solidFill>
                <a:srgbClr val="BFBCD3"/>
              </a:solidFill>
              <a:ln w="3175" cap="rnd">
                <a:noFill/>
                <a:round/>
              </a:ln>
              <a:effectLst/>
            </c:spPr>
            <c:extLst>
              <c:ext xmlns:c16="http://schemas.microsoft.com/office/drawing/2014/chart" uri="{C3380CC4-5D6E-409C-BE32-E72D297353CC}">
                <c16:uniqueId val="{00000003-CD05-4AC9-9A12-8E9D0ED958AB}"/>
              </c:ext>
            </c:extLst>
          </c:dPt>
          <c:dPt>
            <c:idx val="2"/>
            <c:invertIfNegative val="0"/>
            <c:bubble3D val="0"/>
            <c:spPr>
              <a:solidFill>
                <a:srgbClr val="BFBCD3"/>
              </a:solidFill>
              <a:ln w="3175" cap="rnd">
                <a:noFill/>
                <a:round/>
              </a:ln>
              <a:effectLst/>
            </c:spPr>
            <c:extLst>
              <c:ext xmlns:c16="http://schemas.microsoft.com/office/drawing/2014/chart" uri="{C3380CC4-5D6E-409C-BE32-E72D297353CC}">
                <c16:uniqueId val="{00000005-CD05-4AC9-9A12-8E9D0ED958AB}"/>
              </c:ext>
            </c:extLst>
          </c:dPt>
          <c:dPt>
            <c:idx val="3"/>
            <c:invertIfNegative val="0"/>
            <c:bubble3D val="0"/>
            <c:spPr>
              <a:solidFill>
                <a:srgbClr val="BFBCD3"/>
              </a:solidFill>
              <a:ln w="3175" cap="rnd">
                <a:noFill/>
                <a:round/>
              </a:ln>
              <a:effectLst/>
            </c:spPr>
            <c:extLst>
              <c:ext xmlns:c16="http://schemas.microsoft.com/office/drawing/2014/chart" uri="{C3380CC4-5D6E-409C-BE32-E72D297353CC}">
                <c16:uniqueId val="{00000007-CD05-4AC9-9A12-8E9D0ED958AB}"/>
              </c:ext>
            </c:extLst>
          </c:dPt>
          <c:dPt>
            <c:idx val="4"/>
            <c:invertIfNegative val="0"/>
            <c:bubble3D val="0"/>
            <c:spPr>
              <a:solidFill>
                <a:srgbClr val="BFBCD3"/>
              </a:solidFill>
              <a:ln w="3175" cap="rnd">
                <a:noFill/>
                <a:round/>
              </a:ln>
              <a:effectLst/>
            </c:spPr>
            <c:extLst>
              <c:ext xmlns:c16="http://schemas.microsoft.com/office/drawing/2014/chart" uri="{C3380CC4-5D6E-409C-BE32-E72D297353CC}">
                <c16:uniqueId val="{00000009-CD05-4AC9-9A12-8E9D0ED958AB}"/>
              </c:ext>
            </c:extLst>
          </c:dPt>
          <c:dPt>
            <c:idx val="5"/>
            <c:invertIfNegative val="0"/>
            <c:bubble3D val="0"/>
            <c:extLst>
              <c:ext xmlns:c16="http://schemas.microsoft.com/office/drawing/2014/chart" uri="{C3380CC4-5D6E-409C-BE32-E72D297353CC}">
                <c16:uniqueId val="{0000000B-CD05-4AC9-9A12-8E9D0ED958AB}"/>
              </c:ext>
            </c:extLst>
          </c:dPt>
          <c:dPt>
            <c:idx val="6"/>
            <c:invertIfNegative val="0"/>
            <c:bubble3D val="0"/>
            <c:extLst>
              <c:ext xmlns:c16="http://schemas.microsoft.com/office/drawing/2014/chart" uri="{C3380CC4-5D6E-409C-BE32-E72D297353CC}">
                <c16:uniqueId val="{0000000D-CD05-4AC9-9A12-8E9D0ED958AB}"/>
              </c:ext>
            </c:extLst>
          </c:dPt>
          <c:dPt>
            <c:idx val="8"/>
            <c:invertIfNegative val="0"/>
            <c:bubble3D val="0"/>
            <c:extLst>
              <c:ext xmlns:c16="http://schemas.microsoft.com/office/drawing/2014/chart" uri="{C3380CC4-5D6E-409C-BE32-E72D297353CC}">
                <c16:uniqueId val="{0000000F-CD05-4AC9-9A12-8E9D0ED958AB}"/>
              </c:ext>
            </c:extLst>
          </c:dPt>
          <c:dPt>
            <c:idx val="9"/>
            <c:invertIfNegative val="0"/>
            <c:bubble3D val="0"/>
            <c:extLst>
              <c:ext xmlns:c16="http://schemas.microsoft.com/office/drawing/2014/chart" uri="{C3380CC4-5D6E-409C-BE32-E72D297353CC}">
                <c16:uniqueId val="{00000011-CD05-4AC9-9A12-8E9D0ED958AB}"/>
              </c:ext>
            </c:extLst>
          </c:dPt>
          <c:dPt>
            <c:idx val="10"/>
            <c:invertIfNegative val="0"/>
            <c:bubble3D val="0"/>
            <c:extLst>
              <c:ext xmlns:c16="http://schemas.microsoft.com/office/drawing/2014/chart" uri="{C3380CC4-5D6E-409C-BE32-E72D297353CC}">
                <c16:uniqueId val="{00000013-CD05-4AC9-9A12-8E9D0ED958AB}"/>
              </c:ext>
            </c:extLst>
          </c:dPt>
          <c:dPt>
            <c:idx val="11"/>
            <c:invertIfNegative val="0"/>
            <c:bubble3D val="0"/>
            <c:extLst>
              <c:ext xmlns:c16="http://schemas.microsoft.com/office/drawing/2014/chart" uri="{C3380CC4-5D6E-409C-BE32-E72D297353CC}">
                <c16:uniqueId val="{00000015-CD05-4AC9-9A12-8E9D0ED958AB}"/>
              </c:ext>
            </c:extLst>
          </c:dPt>
          <c:dPt>
            <c:idx val="12"/>
            <c:invertIfNegative val="0"/>
            <c:bubble3D val="0"/>
            <c:extLst>
              <c:ext xmlns:c16="http://schemas.microsoft.com/office/drawing/2014/chart" uri="{C3380CC4-5D6E-409C-BE32-E72D297353CC}">
                <c16:uniqueId val="{00000017-CD05-4AC9-9A12-8E9D0ED958AB}"/>
              </c:ext>
            </c:extLst>
          </c:dPt>
          <c:dPt>
            <c:idx val="13"/>
            <c:invertIfNegative val="0"/>
            <c:bubble3D val="0"/>
            <c:extLst>
              <c:ext xmlns:c16="http://schemas.microsoft.com/office/drawing/2014/chart" uri="{C3380CC4-5D6E-409C-BE32-E72D297353CC}">
                <c16:uniqueId val="{00000019-CD05-4AC9-9A12-8E9D0ED958AB}"/>
              </c:ext>
            </c:extLst>
          </c:dPt>
          <c:dPt>
            <c:idx val="14"/>
            <c:invertIfNegative val="0"/>
            <c:bubble3D val="0"/>
            <c:extLst>
              <c:ext xmlns:c16="http://schemas.microsoft.com/office/drawing/2014/chart" uri="{C3380CC4-5D6E-409C-BE32-E72D297353CC}">
                <c16:uniqueId val="{0000001B-CD05-4AC9-9A12-8E9D0ED958AB}"/>
              </c:ext>
            </c:extLst>
          </c:dPt>
          <c:dPt>
            <c:idx val="15"/>
            <c:invertIfNegative val="0"/>
            <c:bubble3D val="0"/>
            <c:extLst>
              <c:ext xmlns:c16="http://schemas.microsoft.com/office/drawing/2014/chart" uri="{C3380CC4-5D6E-409C-BE32-E72D297353CC}">
                <c16:uniqueId val="{0000001D-CD05-4AC9-9A12-8E9D0ED958AB}"/>
              </c:ext>
            </c:extLst>
          </c:dPt>
          <c:dPt>
            <c:idx val="16"/>
            <c:invertIfNegative val="0"/>
            <c:bubble3D val="0"/>
            <c:extLst>
              <c:ext xmlns:c16="http://schemas.microsoft.com/office/drawing/2014/chart" uri="{C3380CC4-5D6E-409C-BE32-E72D297353CC}">
                <c16:uniqueId val="{0000001F-CD05-4AC9-9A12-8E9D0ED958AB}"/>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CD05-4AC9-9A12-8E9D0ED958AB}"/>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ogół</c:v>
                </c:pt>
                <c:pt idx="2">
                  <c:v>Pracujący</c:v>
                </c:pt>
                <c:pt idx="3">
                  <c:v>Emeryt, rencista</c:v>
                </c:pt>
                <c:pt idx="4">
                  <c:v>Uczeń, student</c:v>
                </c:pt>
                <c:pt idx="5">
                  <c:v>Niepracujący</c:v>
                </c:pt>
              </c:strCache>
            </c:strRef>
          </c:cat>
          <c:val>
            <c:numRef>
              <c:f>Arkusz1!$B$4:$B$9</c:f>
              <c:numCache>
                <c:formatCode>General</c:formatCode>
                <c:ptCount val="6"/>
                <c:pt idx="0" formatCode="###0">
                  <c:v>14.047057642914702</c:v>
                </c:pt>
                <c:pt idx="2" formatCode="###0">
                  <c:v>16.552094490393532</c:v>
                </c:pt>
                <c:pt idx="3" formatCode="###0">
                  <c:v>6.1936866654080269</c:v>
                </c:pt>
                <c:pt idx="4" formatCode="###0">
                  <c:v>18.757378171273768</c:v>
                </c:pt>
                <c:pt idx="5" formatCode="###0">
                  <c:v>20.453617838768398</c:v>
                </c:pt>
              </c:numCache>
            </c:numRef>
          </c:val>
          <c:extLst>
            <c:ext xmlns:c16="http://schemas.microsoft.com/office/drawing/2014/chart" uri="{C3380CC4-5D6E-409C-BE32-E72D297353CC}">
              <c16:uniqueId val="{00000020-CD05-4AC9-9A12-8E9D0ED958AB}"/>
            </c:ext>
          </c:extLst>
        </c:ser>
        <c:dLbls>
          <c:showLegendKey val="0"/>
          <c:showVal val="1"/>
          <c:showCatName val="0"/>
          <c:showSerName val="0"/>
          <c:showPercent val="0"/>
          <c:showBubbleSize val="0"/>
        </c:dLbls>
        <c:gapWidth val="134"/>
        <c:overlap val="-10"/>
        <c:axId val="133438080"/>
        <c:axId val="133439872"/>
      </c:barChart>
      <c:catAx>
        <c:axId val="133438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133439872"/>
        <c:crosses val="autoZero"/>
        <c:auto val="1"/>
        <c:lblAlgn val="ctr"/>
        <c:lblOffset val="100"/>
        <c:noMultiLvlLbl val="0"/>
      </c:catAx>
      <c:valAx>
        <c:axId val="133439872"/>
        <c:scaling>
          <c:orientation val="minMax"/>
          <c:max val="100"/>
        </c:scaling>
        <c:delete val="1"/>
        <c:axPos val="l"/>
        <c:numFmt formatCode="###0" sourceLinked="1"/>
        <c:majorTickMark val="out"/>
        <c:minorTickMark val="none"/>
        <c:tickLblPos val="nextTo"/>
        <c:crossAx val="133438080"/>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ln w="3175">
              <a:solidFill>
                <a:schemeClr val="bg1"/>
              </a:solidFill>
            </a:ln>
          </c:spPr>
          <c:dPt>
            <c:idx val="0"/>
            <c:bubble3D val="0"/>
            <c:spPr>
              <a:solidFill>
                <a:srgbClr val="A1C1C0"/>
              </a:solidFill>
              <a:ln w="3175">
                <a:solidFill>
                  <a:schemeClr val="bg1"/>
                </a:solidFill>
              </a:ln>
              <a:effectLst/>
            </c:spPr>
            <c:extLst>
              <c:ext xmlns:c16="http://schemas.microsoft.com/office/drawing/2014/chart" uri="{C3380CC4-5D6E-409C-BE32-E72D297353CC}">
                <c16:uniqueId val="{00000001-3025-487A-AC49-49BD6C074D90}"/>
              </c:ext>
            </c:extLst>
          </c:dPt>
          <c:dPt>
            <c:idx val="1"/>
            <c:bubble3D val="0"/>
            <c:spPr>
              <a:solidFill>
                <a:schemeClr val="accent6">
                  <a:lumMod val="60000"/>
                  <a:lumOff val="40000"/>
                </a:schemeClr>
              </a:solidFill>
              <a:ln w="3175">
                <a:solidFill>
                  <a:schemeClr val="bg1"/>
                </a:solidFill>
              </a:ln>
              <a:effectLst/>
            </c:spPr>
            <c:extLst>
              <c:ext xmlns:c16="http://schemas.microsoft.com/office/drawing/2014/chart" uri="{C3380CC4-5D6E-409C-BE32-E72D297353CC}">
                <c16:uniqueId val="{00000003-3025-487A-AC49-49BD6C074D90}"/>
              </c:ext>
            </c:extLst>
          </c:dPt>
          <c:dPt>
            <c:idx val="2"/>
            <c:bubble3D val="0"/>
            <c:spPr>
              <a:solidFill>
                <a:schemeClr val="accent6"/>
              </a:solidFill>
              <a:ln w="3175">
                <a:solidFill>
                  <a:schemeClr val="bg1"/>
                </a:solidFill>
              </a:ln>
              <a:effectLst/>
            </c:spPr>
            <c:extLst>
              <c:ext xmlns:c16="http://schemas.microsoft.com/office/drawing/2014/chart" uri="{C3380CC4-5D6E-409C-BE32-E72D297353CC}">
                <c16:uniqueId val="{00000005-3025-487A-AC49-49BD6C074D90}"/>
              </c:ext>
            </c:extLst>
          </c:dPt>
          <c:dPt>
            <c:idx val="3"/>
            <c:bubble3D val="0"/>
            <c:spPr>
              <a:solidFill>
                <a:schemeClr val="accent4"/>
              </a:solidFill>
              <a:ln w="3175">
                <a:solidFill>
                  <a:schemeClr val="bg1"/>
                </a:solidFill>
              </a:ln>
              <a:effectLst/>
            </c:spPr>
            <c:extLst>
              <c:ext xmlns:c16="http://schemas.microsoft.com/office/drawing/2014/chart" uri="{C3380CC4-5D6E-409C-BE32-E72D297353CC}">
                <c16:uniqueId val="{00000007-3025-487A-AC49-49BD6C074D9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1"/>
                <c:pt idx="0">
                  <c:v>Tak</c:v>
                </c:pt>
              </c:strCache>
              <c:extLst/>
            </c:strRef>
          </c:cat>
          <c:val>
            <c:numRef>
              <c:f>Arkusz1!$B$2:$B$4</c:f>
              <c:numCache>
                <c:formatCode>###0</c:formatCode>
                <c:ptCount val="1"/>
                <c:pt idx="0">
                  <c:v>0</c:v>
                </c:pt>
              </c:numCache>
              <c:extLst/>
            </c:numRef>
          </c:val>
          <c:extLst>
            <c:ext xmlns:c16="http://schemas.microsoft.com/office/drawing/2014/chart" uri="{C3380CC4-5D6E-409C-BE32-E72D297353CC}">
              <c16:uniqueId val="{00000008-3025-487A-AC49-49BD6C074D90}"/>
            </c:ext>
          </c:extLst>
        </c:ser>
        <c:dLbls>
          <c:showLegendKey val="0"/>
          <c:showVal val="1"/>
          <c:showCatName val="0"/>
          <c:showSerName val="0"/>
          <c:showPercent val="0"/>
          <c:showBubbleSize val="0"/>
          <c:showLeaderLines val="1"/>
        </c:dLbls>
        <c:firstSliceAng val="0"/>
        <c:holeSize val="56"/>
      </c:doughnutChart>
      <c:spPr>
        <a:noFill/>
        <a:ln>
          <a:noFill/>
        </a:ln>
        <a:effectLst/>
      </c:spPr>
    </c:plotArea>
    <c:legend>
      <c:legendPos val="r"/>
      <c:layout>
        <c:manualLayout>
          <c:xMode val="edge"/>
          <c:yMode val="edge"/>
          <c:x val="0"/>
          <c:y val="8.6277520909485678E-2"/>
          <c:w val="1"/>
          <c:h val="0.595015664436654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solidFill>
              <a:srgbClr val="D9D9D9"/>
            </a:solidFill>
            <a:ln w="3175">
              <a:solidFill>
                <a:schemeClr val="bg1"/>
              </a:solidFill>
            </a:ln>
          </c:spPr>
          <c:dPt>
            <c:idx val="0"/>
            <c:bubble3D val="0"/>
            <c:spPr>
              <a:solidFill>
                <a:srgbClr val="A1C1C0"/>
              </a:solidFill>
              <a:ln w="3175">
                <a:solidFill>
                  <a:schemeClr val="bg1"/>
                </a:solidFill>
              </a:ln>
              <a:effectLst/>
            </c:spPr>
            <c:extLst>
              <c:ext xmlns:c16="http://schemas.microsoft.com/office/drawing/2014/chart" uri="{C3380CC4-5D6E-409C-BE32-E72D297353CC}">
                <c16:uniqueId val="{00000001-1229-4ED7-AE18-615A861FC921}"/>
              </c:ext>
            </c:extLst>
          </c:dPt>
          <c:dPt>
            <c:idx val="1"/>
            <c:bubble3D val="0"/>
            <c:spPr>
              <a:solidFill>
                <a:srgbClr val="D9D9D9"/>
              </a:solidFill>
              <a:ln w="3175">
                <a:solidFill>
                  <a:schemeClr val="bg1"/>
                </a:solidFill>
              </a:ln>
              <a:effectLst/>
            </c:spPr>
            <c:extLst>
              <c:ext xmlns:c16="http://schemas.microsoft.com/office/drawing/2014/chart" uri="{C3380CC4-5D6E-409C-BE32-E72D297353CC}">
                <c16:uniqueId val="{00000003-1229-4ED7-AE18-615A861FC921}"/>
              </c:ext>
            </c:extLst>
          </c:dPt>
          <c:dPt>
            <c:idx val="2"/>
            <c:bubble3D val="0"/>
            <c:spPr>
              <a:solidFill>
                <a:srgbClr val="D9D9D9"/>
              </a:solidFill>
              <a:ln w="3175">
                <a:solidFill>
                  <a:schemeClr val="bg1"/>
                </a:solidFill>
              </a:ln>
              <a:effectLst/>
            </c:spPr>
            <c:extLst>
              <c:ext xmlns:c16="http://schemas.microsoft.com/office/drawing/2014/chart" uri="{C3380CC4-5D6E-409C-BE32-E72D297353CC}">
                <c16:uniqueId val="{00000005-1229-4ED7-AE18-615A861FC921}"/>
              </c:ext>
            </c:extLst>
          </c:dPt>
          <c:dPt>
            <c:idx val="3"/>
            <c:bubble3D val="0"/>
            <c:spPr>
              <a:solidFill>
                <a:srgbClr val="D9D9D9"/>
              </a:solidFill>
              <a:ln w="3175">
                <a:solidFill>
                  <a:schemeClr val="bg1"/>
                </a:solidFill>
              </a:ln>
              <a:effectLst/>
            </c:spPr>
            <c:extLst>
              <c:ext xmlns:c16="http://schemas.microsoft.com/office/drawing/2014/chart" uri="{C3380CC4-5D6E-409C-BE32-E72D297353CC}">
                <c16:uniqueId val="{00000007-1229-4ED7-AE18-615A861FC921}"/>
              </c:ext>
            </c:extLst>
          </c:dPt>
          <c:dPt>
            <c:idx val="4"/>
            <c:bubble3D val="0"/>
            <c:spPr>
              <a:solidFill>
                <a:srgbClr val="D9D9D9"/>
              </a:solidFill>
              <a:ln w="3175">
                <a:solidFill>
                  <a:schemeClr val="bg1"/>
                </a:solidFill>
              </a:ln>
              <a:effectLst/>
            </c:spPr>
            <c:extLst>
              <c:ext xmlns:c16="http://schemas.microsoft.com/office/drawing/2014/chart" uri="{C3380CC4-5D6E-409C-BE32-E72D297353CC}">
                <c16:uniqueId val="{00000009-1229-4ED7-AE18-615A861FC921}"/>
              </c:ext>
            </c:extLst>
          </c:dPt>
          <c:dPt>
            <c:idx val="5"/>
            <c:bubble3D val="0"/>
            <c:spPr>
              <a:solidFill>
                <a:srgbClr val="D9D9D9"/>
              </a:solidFill>
              <a:ln w="3175">
                <a:solidFill>
                  <a:schemeClr val="bg1"/>
                </a:solidFill>
              </a:ln>
              <a:effectLst/>
            </c:spPr>
            <c:extLst>
              <c:ext xmlns:c16="http://schemas.microsoft.com/office/drawing/2014/chart" uri="{C3380CC4-5D6E-409C-BE32-E72D297353CC}">
                <c16:uniqueId val="{0000000B-1229-4ED7-AE18-615A861FC921}"/>
              </c:ext>
            </c:extLst>
          </c:dPt>
          <c:dLbls>
            <c:dLbl>
              <c:idx val="0"/>
              <c:delete val="1"/>
              <c:extLst>
                <c:ext xmlns:c15="http://schemas.microsoft.com/office/drawing/2012/chart" uri="{CE6537A1-D6FC-4f65-9D91-7224C49458BB}"/>
                <c:ext xmlns:c16="http://schemas.microsoft.com/office/drawing/2014/chart" uri="{C3380CC4-5D6E-409C-BE32-E72D297353CC}">
                  <c16:uniqueId val="{00000001-1229-4ED7-AE18-615A861FC921}"/>
                </c:ext>
              </c:extLst>
            </c:dLbl>
            <c:dLbl>
              <c:idx val="2"/>
              <c:delete val="1"/>
              <c:extLst>
                <c:ext xmlns:c15="http://schemas.microsoft.com/office/drawing/2012/chart" uri="{CE6537A1-D6FC-4f65-9D91-7224C49458BB}"/>
                <c:ext xmlns:c16="http://schemas.microsoft.com/office/drawing/2014/chart" uri="{C3380CC4-5D6E-409C-BE32-E72D297353CC}">
                  <c16:uniqueId val="{00000005-1229-4ED7-AE18-615A861FC92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Nie wiem, trudno powiedzieć</c:v>
                </c:pt>
              </c:strCache>
            </c:strRef>
          </c:cat>
          <c:val>
            <c:numRef>
              <c:f>Arkusz1!$B$2:$B$4</c:f>
              <c:numCache>
                <c:formatCode>###0</c:formatCode>
                <c:ptCount val="3"/>
                <c:pt idx="0">
                  <c:v>14.047057642914702</c:v>
                </c:pt>
                <c:pt idx="1">
                  <c:v>85.817696344516548</c:v>
                </c:pt>
                <c:pt idx="2" formatCode="###0.0">
                  <c:v>0.13524601256873048</c:v>
                </c:pt>
              </c:numCache>
            </c:numRef>
          </c:val>
          <c:extLst>
            <c:ext xmlns:c16="http://schemas.microsoft.com/office/drawing/2014/chart" uri="{C3380CC4-5D6E-409C-BE32-E72D297353CC}">
              <c16:uniqueId val="{0000000C-1229-4ED7-AE18-615A861FC921}"/>
            </c:ext>
          </c:extLst>
        </c:ser>
        <c:dLbls>
          <c:showLegendKey val="0"/>
          <c:showVal val="1"/>
          <c:showCatName val="0"/>
          <c:showSerName val="0"/>
          <c:showPercent val="0"/>
          <c:showBubbleSize val="0"/>
          <c:showLeaderLines val="1"/>
        </c:dLbls>
        <c:firstSliceAng val="243"/>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E3D79D"/>
            </a:solidFill>
            <a:ln w="3175">
              <a:noFill/>
            </a:ln>
            <a:effectLst/>
          </c:spPr>
          <c:invertIfNegative val="0"/>
          <c:dPt>
            <c:idx val="0"/>
            <c:invertIfNegative val="0"/>
            <c:bubble3D val="0"/>
            <c:spPr>
              <a:solidFill>
                <a:srgbClr val="D9D9D9"/>
              </a:solidFill>
              <a:ln w="3175" cap="rnd">
                <a:noFill/>
                <a:round/>
              </a:ln>
              <a:effectLst/>
            </c:spPr>
            <c:extLst>
              <c:ext xmlns:c16="http://schemas.microsoft.com/office/drawing/2014/chart" uri="{C3380CC4-5D6E-409C-BE32-E72D297353CC}">
                <c16:uniqueId val="{00000001-DFF7-4760-8FDC-B67A3562F0E9}"/>
              </c:ext>
            </c:extLst>
          </c:dPt>
          <c:dPt>
            <c:idx val="1"/>
            <c:invertIfNegative val="0"/>
            <c:bubble3D val="0"/>
            <c:spPr>
              <a:solidFill>
                <a:srgbClr val="E3D79D"/>
              </a:solidFill>
              <a:ln w="3175" cap="rnd">
                <a:noFill/>
                <a:round/>
              </a:ln>
              <a:effectLst/>
            </c:spPr>
            <c:extLst>
              <c:ext xmlns:c16="http://schemas.microsoft.com/office/drawing/2014/chart" uri="{C3380CC4-5D6E-409C-BE32-E72D297353CC}">
                <c16:uniqueId val="{00000003-DFF7-4760-8FDC-B67A3562F0E9}"/>
              </c:ext>
            </c:extLst>
          </c:dPt>
          <c:dPt>
            <c:idx val="2"/>
            <c:invertIfNegative val="0"/>
            <c:bubble3D val="0"/>
            <c:spPr>
              <a:solidFill>
                <a:srgbClr val="E3D79D"/>
              </a:solidFill>
              <a:ln w="3175" cap="rnd">
                <a:noFill/>
                <a:round/>
              </a:ln>
              <a:effectLst/>
            </c:spPr>
            <c:extLst>
              <c:ext xmlns:c16="http://schemas.microsoft.com/office/drawing/2014/chart" uri="{C3380CC4-5D6E-409C-BE32-E72D297353CC}">
                <c16:uniqueId val="{00000005-DFF7-4760-8FDC-B67A3562F0E9}"/>
              </c:ext>
            </c:extLst>
          </c:dPt>
          <c:dPt>
            <c:idx val="3"/>
            <c:invertIfNegative val="0"/>
            <c:bubble3D val="0"/>
            <c:spPr>
              <a:solidFill>
                <a:srgbClr val="E3D79D"/>
              </a:solidFill>
              <a:ln w="3175" cap="rnd">
                <a:noFill/>
                <a:round/>
              </a:ln>
              <a:effectLst/>
            </c:spPr>
            <c:extLst>
              <c:ext xmlns:c16="http://schemas.microsoft.com/office/drawing/2014/chart" uri="{C3380CC4-5D6E-409C-BE32-E72D297353CC}">
                <c16:uniqueId val="{00000007-DFF7-4760-8FDC-B67A3562F0E9}"/>
              </c:ext>
            </c:extLst>
          </c:dPt>
          <c:dPt>
            <c:idx val="4"/>
            <c:invertIfNegative val="0"/>
            <c:bubble3D val="0"/>
            <c:spPr>
              <a:solidFill>
                <a:srgbClr val="E3D79D"/>
              </a:solidFill>
              <a:ln w="3175" cap="rnd">
                <a:noFill/>
                <a:round/>
              </a:ln>
              <a:effectLst/>
            </c:spPr>
            <c:extLst>
              <c:ext xmlns:c16="http://schemas.microsoft.com/office/drawing/2014/chart" uri="{C3380CC4-5D6E-409C-BE32-E72D297353CC}">
                <c16:uniqueId val="{00000009-DFF7-4760-8FDC-B67A3562F0E9}"/>
              </c:ext>
            </c:extLst>
          </c:dPt>
          <c:dPt>
            <c:idx val="5"/>
            <c:invertIfNegative val="0"/>
            <c:bubble3D val="0"/>
            <c:extLst>
              <c:ext xmlns:c16="http://schemas.microsoft.com/office/drawing/2014/chart" uri="{C3380CC4-5D6E-409C-BE32-E72D297353CC}">
                <c16:uniqueId val="{0000000B-DFF7-4760-8FDC-B67A3562F0E9}"/>
              </c:ext>
            </c:extLst>
          </c:dPt>
          <c:dPt>
            <c:idx val="6"/>
            <c:invertIfNegative val="0"/>
            <c:bubble3D val="0"/>
            <c:extLst>
              <c:ext xmlns:c16="http://schemas.microsoft.com/office/drawing/2014/chart" uri="{C3380CC4-5D6E-409C-BE32-E72D297353CC}">
                <c16:uniqueId val="{0000000D-DFF7-4760-8FDC-B67A3562F0E9}"/>
              </c:ext>
            </c:extLst>
          </c:dPt>
          <c:dPt>
            <c:idx val="8"/>
            <c:invertIfNegative val="0"/>
            <c:bubble3D val="0"/>
            <c:extLst>
              <c:ext xmlns:c16="http://schemas.microsoft.com/office/drawing/2014/chart" uri="{C3380CC4-5D6E-409C-BE32-E72D297353CC}">
                <c16:uniqueId val="{0000000F-DFF7-4760-8FDC-B67A3562F0E9}"/>
              </c:ext>
            </c:extLst>
          </c:dPt>
          <c:dPt>
            <c:idx val="9"/>
            <c:invertIfNegative val="0"/>
            <c:bubble3D val="0"/>
            <c:extLst>
              <c:ext xmlns:c16="http://schemas.microsoft.com/office/drawing/2014/chart" uri="{C3380CC4-5D6E-409C-BE32-E72D297353CC}">
                <c16:uniqueId val="{00000011-DFF7-4760-8FDC-B67A3562F0E9}"/>
              </c:ext>
            </c:extLst>
          </c:dPt>
          <c:dPt>
            <c:idx val="10"/>
            <c:invertIfNegative val="0"/>
            <c:bubble3D val="0"/>
            <c:extLst>
              <c:ext xmlns:c16="http://schemas.microsoft.com/office/drawing/2014/chart" uri="{C3380CC4-5D6E-409C-BE32-E72D297353CC}">
                <c16:uniqueId val="{00000013-DFF7-4760-8FDC-B67A3562F0E9}"/>
              </c:ext>
            </c:extLst>
          </c:dPt>
          <c:dPt>
            <c:idx val="11"/>
            <c:invertIfNegative val="0"/>
            <c:bubble3D val="0"/>
            <c:extLst>
              <c:ext xmlns:c16="http://schemas.microsoft.com/office/drawing/2014/chart" uri="{C3380CC4-5D6E-409C-BE32-E72D297353CC}">
                <c16:uniqueId val="{00000015-DFF7-4760-8FDC-B67A3562F0E9}"/>
              </c:ext>
            </c:extLst>
          </c:dPt>
          <c:dPt>
            <c:idx val="12"/>
            <c:invertIfNegative val="0"/>
            <c:bubble3D val="0"/>
            <c:extLst>
              <c:ext xmlns:c16="http://schemas.microsoft.com/office/drawing/2014/chart" uri="{C3380CC4-5D6E-409C-BE32-E72D297353CC}">
                <c16:uniqueId val="{00000017-DFF7-4760-8FDC-B67A3562F0E9}"/>
              </c:ext>
            </c:extLst>
          </c:dPt>
          <c:dPt>
            <c:idx val="13"/>
            <c:invertIfNegative val="0"/>
            <c:bubble3D val="0"/>
            <c:extLst>
              <c:ext xmlns:c16="http://schemas.microsoft.com/office/drawing/2014/chart" uri="{C3380CC4-5D6E-409C-BE32-E72D297353CC}">
                <c16:uniqueId val="{00000019-DFF7-4760-8FDC-B67A3562F0E9}"/>
              </c:ext>
            </c:extLst>
          </c:dPt>
          <c:dPt>
            <c:idx val="14"/>
            <c:invertIfNegative val="0"/>
            <c:bubble3D val="0"/>
            <c:extLst>
              <c:ext xmlns:c16="http://schemas.microsoft.com/office/drawing/2014/chart" uri="{C3380CC4-5D6E-409C-BE32-E72D297353CC}">
                <c16:uniqueId val="{0000001B-DFF7-4760-8FDC-B67A3562F0E9}"/>
              </c:ext>
            </c:extLst>
          </c:dPt>
          <c:dPt>
            <c:idx val="15"/>
            <c:invertIfNegative val="0"/>
            <c:bubble3D val="0"/>
            <c:extLst>
              <c:ext xmlns:c16="http://schemas.microsoft.com/office/drawing/2014/chart" uri="{C3380CC4-5D6E-409C-BE32-E72D297353CC}">
                <c16:uniqueId val="{0000001D-DFF7-4760-8FDC-B67A3562F0E9}"/>
              </c:ext>
            </c:extLst>
          </c:dPt>
          <c:dPt>
            <c:idx val="16"/>
            <c:invertIfNegative val="0"/>
            <c:bubble3D val="0"/>
            <c:extLst>
              <c:ext xmlns:c16="http://schemas.microsoft.com/office/drawing/2014/chart" uri="{C3380CC4-5D6E-409C-BE32-E72D297353CC}">
                <c16:uniqueId val="{0000001F-DFF7-4760-8FDC-B67A3562F0E9}"/>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DFF7-4760-8FDC-B67A3562F0E9}"/>
                </c:ext>
              </c:extLst>
            </c:dLbl>
            <c:dLbl>
              <c:idx val="1"/>
              <c:delete val="1"/>
              <c:extLst>
                <c:ext xmlns:c15="http://schemas.microsoft.com/office/drawing/2012/chart" uri="{CE6537A1-D6FC-4f65-9D91-7224C49458BB}"/>
                <c:ext xmlns:c16="http://schemas.microsoft.com/office/drawing/2014/chart" uri="{C3380CC4-5D6E-409C-BE32-E72D297353CC}">
                  <c16:uniqueId val="{00000003-DFF7-4760-8FDC-B67A3562F0E9}"/>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Arkusz1!$A$4:$A$10</c:f>
              <c:strCache>
                <c:ptCount val="7"/>
                <c:pt idx="0">
                  <c:v>ogół</c:v>
                </c:pt>
                <c:pt idx="2">
                  <c:v>18 – 24 lat</c:v>
                </c:pt>
                <c:pt idx="3">
                  <c:v>25 – 34 lat</c:v>
                </c:pt>
                <c:pt idx="4">
                  <c:v>35 – 44 lat</c:v>
                </c:pt>
                <c:pt idx="5">
                  <c:v>45 – 59 lat</c:v>
                </c:pt>
                <c:pt idx="6">
                  <c:v>60 i więcej lat</c:v>
                </c:pt>
              </c:strCache>
            </c:strRef>
          </c:cat>
          <c:val>
            <c:numRef>
              <c:f>Arkusz1!$B$4:$B$10</c:f>
              <c:numCache>
                <c:formatCode>###0</c:formatCode>
                <c:ptCount val="7"/>
                <c:pt idx="0">
                  <c:v>85.81769634451652</c:v>
                </c:pt>
                <c:pt idx="1">
                  <c:v>0</c:v>
                </c:pt>
                <c:pt idx="2">
                  <c:v>80.477823641329877</c:v>
                </c:pt>
                <c:pt idx="3">
                  <c:v>81.927418708803287</c:v>
                </c:pt>
                <c:pt idx="4">
                  <c:v>78.820469553164571</c:v>
                </c:pt>
                <c:pt idx="5">
                  <c:v>86.038018367447648</c:v>
                </c:pt>
                <c:pt idx="6">
                  <c:v>93.883999302001641</c:v>
                </c:pt>
              </c:numCache>
            </c:numRef>
          </c:val>
          <c:extLst>
            <c:ext xmlns:c16="http://schemas.microsoft.com/office/drawing/2014/chart" uri="{C3380CC4-5D6E-409C-BE32-E72D297353CC}">
              <c16:uniqueId val="{00000020-DFF7-4760-8FDC-B67A3562F0E9}"/>
            </c:ext>
          </c:extLst>
        </c:ser>
        <c:dLbls>
          <c:showLegendKey val="0"/>
          <c:showVal val="1"/>
          <c:showCatName val="0"/>
          <c:showSerName val="0"/>
          <c:showPercent val="0"/>
          <c:showBubbleSize val="0"/>
        </c:dLbls>
        <c:gapWidth val="98"/>
        <c:overlap val="-10"/>
        <c:axId val="134730112"/>
        <c:axId val="134731648"/>
      </c:barChart>
      <c:catAx>
        <c:axId val="134730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134731648"/>
        <c:crosses val="autoZero"/>
        <c:auto val="1"/>
        <c:lblAlgn val="ctr"/>
        <c:lblOffset val="100"/>
        <c:noMultiLvlLbl val="0"/>
      </c:catAx>
      <c:valAx>
        <c:axId val="134731648"/>
        <c:scaling>
          <c:orientation val="minMax"/>
          <c:max val="100"/>
        </c:scaling>
        <c:delete val="1"/>
        <c:axPos val="l"/>
        <c:numFmt formatCode="###0" sourceLinked="1"/>
        <c:majorTickMark val="out"/>
        <c:minorTickMark val="none"/>
        <c:tickLblPos val="nextTo"/>
        <c:crossAx val="13473011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7.6570544005076568E-2"/>
          <c:w val="0.84631166644154787"/>
          <c:h val="0.64410674355876674"/>
        </c:manualLayout>
      </c:layout>
      <c:barChart>
        <c:barDir val="col"/>
        <c:grouping val="clustered"/>
        <c:varyColors val="0"/>
        <c:ser>
          <c:idx val="0"/>
          <c:order val="0"/>
          <c:tx>
            <c:strRef>
              <c:f>Arkusz1!$B$3</c:f>
              <c:strCache>
                <c:ptCount val="1"/>
                <c:pt idx="0">
                  <c:v>2021</c:v>
                </c:pt>
              </c:strCache>
            </c:strRef>
          </c:tx>
          <c:spPr>
            <a:solidFill>
              <a:srgbClr val="BFBCD3"/>
            </a:solidFill>
            <a:ln w="3175">
              <a:noFill/>
            </a:ln>
            <a:effectLst/>
          </c:spPr>
          <c:invertIfNegative val="0"/>
          <c:dPt>
            <c:idx val="0"/>
            <c:invertIfNegative val="0"/>
            <c:bubble3D val="0"/>
            <c:spPr>
              <a:solidFill>
                <a:srgbClr val="D9D9D9"/>
              </a:solidFill>
              <a:ln w="3175" cap="rnd">
                <a:noFill/>
                <a:round/>
              </a:ln>
              <a:effectLst/>
            </c:spPr>
            <c:extLst>
              <c:ext xmlns:c16="http://schemas.microsoft.com/office/drawing/2014/chart" uri="{C3380CC4-5D6E-409C-BE32-E72D297353CC}">
                <c16:uniqueId val="{00000001-CD05-4AC9-9A12-8E9D0ED958AB}"/>
              </c:ext>
            </c:extLst>
          </c:dPt>
          <c:dPt>
            <c:idx val="1"/>
            <c:invertIfNegative val="0"/>
            <c:bubble3D val="0"/>
            <c:spPr>
              <a:solidFill>
                <a:srgbClr val="BFBCD3"/>
              </a:solidFill>
              <a:ln w="3175" cap="rnd">
                <a:noFill/>
                <a:round/>
              </a:ln>
              <a:effectLst/>
            </c:spPr>
            <c:extLst>
              <c:ext xmlns:c16="http://schemas.microsoft.com/office/drawing/2014/chart" uri="{C3380CC4-5D6E-409C-BE32-E72D297353CC}">
                <c16:uniqueId val="{00000003-CD05-4AC9-9A12-8E9D0ED958AB}"/>
              </c:ext>
            </c:extLst>
          </c:dPt>
          <c:dPt>
            <c:idx val="2"/>
            <c:invertIfNegative val="0"/>
            <c:bubble3D val="0"/>
            <c:spPr>
              <a:solidFill>
                <a:srgbClr val="BFBCD3"/>
              </a:solidFill>
              <a:ln w="3175" cap="rnd">
                <a:noFill/>
                <a:round/>
              </a:ln>
              <a:effectLst/>
            </c:spPr>
            <c:extLst>
              <c:ext xmlns:c16="http://schemas.microsoft.com/office/drawing/2014/chart" uri="{C3380CC4-5D6E-409C-BE32-E72D297353CC}">
                <c16:uniqueId val="{00000005-CD05-4AC9-9A12-8E9D0ED958AB}"/>
              </c:ext>
            </c:extLst>
          </c:dPt>
          <c:dPt>
            <c:idx val="3"/>
            <c:invertIfNegative val="0"/>
            <c:bubble3D val="0"/>
            <c:spPr>
              <a:solidFill>
                <a:srgbClr val="BFBCD3"/>
              </a:solidFill>
              <a:ln w="3175" cap="rnd">
                <a:noFill/>
                <a:round/>
              </a:ln>
              <a:effectLst/>
            </c:spPr>
            <c:extLst>
              <c:ext xmlns:c16="http://schemas.microsoft.com/office/drawing/2014/chart" uri="{C3380CC4-5D6E-409C-BE32-E72D297353CC}">
                <c16:uniqueId val="{00000007-CD05-4AC9-9A12-8E9D0ED958AB}"/>
              </c:ext>
            </c:extLst>
          </c:dPt>
          <c:dPt>
            <c:idx val="4"/>
            <c:invertIfNegative val="0"/>
            <c:bubble3D val="0"/>
            <c:spPr>
              <a:solidFill>
                <a:srgbClr val="BFBCD3"/>
              </a:solidFill>
              <a:ln w="3175" cap="rnd">
                <a:noFill/>
                <a:round/>
              </a:ln>
              <a:effectLst/>
            </c:spPr>
            <c:extLst>
              <c:ext xmlns:c16="http://schemas.microsoft.com/office/drawing/2014/chart" uri="{C3380CC4-5D6E-409C-BE32-E72D297353CC}">
                <c16:uniqueId val="{00000009-CD05-4AC9-9A12-8E9D0ED958AB}"/>
              </c:ext>
            </c:extLst>
          </c:dPt>
          <c:dPt>
            <c:idx val="5"/>
            <c:invertIfNegative val="0"/>
            <c:bubble3D val="0"/>
            <c:extLst>
              <c:ext xmlns:c16="http://schemas.microsoft.com/office/drawing/2014/chart" uri="{C3380CC4-5D6E-409C-BE32-E72D297353CC}">
                <c16:uniqueId val="{0000000B-CD05-4AC9-9A12-8E9D0ED958AB}"/>
              </c:ext>
            </c:extLst>
          </c:dPt>
          <c:dPt>
            <c:idx val="6"/>
            <c:invertIfNegative val="0"/>
            <c:bubble3D val="0"/>
            <c:extLst>
              <c:ext xmlns:c16="http://schemas.microsoft.com/office/drawing/2014/chart" uri="{C3380CC4-5D6E-409C-BE32-E72D297353CC}">
                <c16:uniqueId val="{0000000D-CD05-4AC9-9A12-8E9D0ED958AB}"/>
              </c:ext>
            </c:extLst>
          </c:dPt>
          <c:dPt>
            <c:idx val="8"/>
            <c:invertIfNegative val="0"/>
            <c:bubble3D val="0"/>
            <c:extLst>
              <c:ext xmlns:c16="http://schemas.microsoft.com/office/drawing/2014/chart" uri="{C3380CC4-5D6E-409C-BE32-E72D297353CC}">
                <c16:uniqueId val="{0000000F-CD05-4AC9-9A12-8E9D0ED958AB}"/>
              </c:ext>
            </c:extLst>
          </c:dPt>
          <c:dPt>
            <c:idx val="9"/>
            <c:invertIfNegative val="0"/>
            <c:bubble3D val="0"/>
            <c:extLst>
              <c:ext xmlns:c16="http://schemas.microsoft.com/office/drawing/2014/chart" uri="{C3380CC4-5D6E-409C-BE32-E72D297353CC}">
                <c16:uniqueId val="{00000011-CD05-4AC9-9A12-8E9D0ED958AB}"/>
              </c:ext>
            </c:extLst>
          </c:dPt>
          <c:dPt>
            <c:idx val="10"/>
            <c:invertIfNegative val="0"/>
            <c:bubble3D val="0"/>
            <c:extLst>
              <c:ext xmlns:c16="http://schemas.microsoft.com/office/drawing/2014/chart" uri="{C3380CC4-5D6E-409C-BE32-E72D297353CC}">
                <c16:uniqueId val="{00000013-CD05-4AC9-9A12-8E9D0ED958AB}"/>
              </c:ext>
            </c:extLst>
          </c:dPt>
          <c:dPt>
            <c:idx val="11"/>
            <c:invertIfNegative val="0"/>
            <c:bubble3D val="0"/>
            <c:extLst>
              <c:ext xmlns:c16="http://schemas.microsoft.com/office/drawing/2014/chart" uri="{C3380CC4-5D6E-409C-BE32-E72D297353CC}">
                <c16:uniqueId val="{00000015-CD05-4AC9-9A12-8E9D0ED958AB}"/>
              </c:ext>
            </c:extLst>
          </c:dPt>
          <c:dPt>
            <c:idx val="12"/>
            <c:invertIfNegative val="0"/>
            <c:bubble3D val="0"/>
            <c:extLst>
              <c:ext xmlns:c16="http://schemas.microsoft.com/office/drawing/2014/chart" uri="{C3380CC4-5D6E-409C-BE32-E72D297353CC}">
                <c16:uniqueId val="{00000017-CD05-4AC9-9A12-8E9D0ED958AB}"/>
              </c:ext>
            </c:extLst>
          </c:dPt>
          <c:dPt>
            <c:idx val="13"/>
            <c:invertIfNegative val="0"/>
            <c:bubble3D val="0"/>
            <c:extLst>
              <c:ext xmlns:c16="http://schemas.microsoft.com/office/drawing/2014/chart" uri="{C3380CC4-5D6E-409C-BE32-E72D297353CC}">
                <c16:uniqueId val="{00000019-CD05-4AC9-9A12-8E9D0ED958AB}"/>
              </c:ext>
            </c:extLst>
          </c:dPt>
          <c:dPt>
            <c:idx val="14"/>
            <c:invertIfNegative val="0"/>
            <c:bubble3D val="0"/>
            <c:extLst>
              <c:ext xmlns:c16="http://schemas.microsoft.com/office/drawing/2014/chart" uri="{C3380CC4-5D6E-409C-BE32-E72D297353CC}">
                <c16:uniqueId val="{0000001B-CD05-4AC9-9A12-8E9D0ED958AB}"/>
              </c:ext>
            </c:extLst>
          </c:dPt>
          <c:dPt>
            <c:idx val="15"/>
            <c:invertIfNegative val="0"/>
            <c:bubble3D val="0"/>
            <c:extLst>
              <c:ext xmlns:c16="http://schemas.microsoft.com/office/drawing/2014/chart" uri="{C3380CC4-5D6E-409C-BE32-E72D297353CC}">
                <c16:uniqueId val="{0000001D-CD05-4AC9-9A12-8E9D0ED958AB}"/>
              </c:ext>
            </c:extLst>
          </c:dPt>
          <c:dPt>
            <c:idx val="16"/>
            <c:invertIfNegative val="0"/>
            <c:bubble3D val="0"/>
            <c:extLst>
              <c:ext xmlns:c16="http://schemas.microsoft.com/office/drawing/2014/chart" uri="{C3380CC4-5D6E-409C-BE32-E72D297353CC}">
                <c16:uniqueId val="{0000001F-CD05-4AC9-9A12-8E9D0ED958AB}"/>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CD05-4AC9-9A12-8E9D0ED958AB}"/>
                </c:ext>
              </c:extLst>
            </c:dLbl>
            <c:dLbl>
              <c:idx val="1"/>
              <c:delete val="1"/>
              <c:extLst>
                <c:ext xmlns:c15="http://schemas.microsoft.com/office/drawing/2012/chart" uri="{CE6537A1-D6FC-4f65-9D91-7224C49458BB}"/>
                <c:ext xmlns:c16="http://schemas.microsoft.com/office/drawing/2014/chart" uri="{C3380CC4-5D6E-409C-BE32-E72D297353CC}">
                  <c16:uniqueId val="{00000003-CD05-4AC9-9A12-8E9D0ED958AB}"/>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ogół</c:v>
                </c:pt>
                <c:pt idx="2">
                  <c:v>Pracujący</c:v>
                </c:pt>
                <c:pt idx="3">
                  <c:v>Emeryt, rencista</c:v>
                </c:pt>
                <c:pt idx="4">
                  <c:v>Uczeń, student</c:v>
                </c:pt>
                <c:pt idx="5">
                  <c:v>Niepracujący</c:v>
                </c:pt>
              </c:strCache>
            </c:strRef>
          </c:cat>
          <c:val>
            <c:numRef>
              <c:f>Arkusz1!$B$4:$B$9</c:f>
              <c:numCache>
                <c:formatCode>###0</c:formatCode>
                <c:ptCount val="6"/>
                <c:pt idx="0">
                  <c:v>85.81769634451652</c:v>
                </c:pt>
                <c:pt idx="1">
                  <c:v>0</c:v>
                </c:pt>
                <c:pt idx="2">
                  <c:v>83.447905509606329</c:v>
                </c:pt>
                <c:pt idx="3">
                  <c:v>93.806313334591948</c:v>
                </c:pt>
                <c:pt idx="4">
                  <c:v>81.242621828726243</c:v>
                </c:pt>
                <c:pt idx="5">
                  <c:v>77.979468903409639</c:v>
                </c:pt>
              </c:numCache>
            </c:numRef>
          </c:val>
          <c:extLst>
            <c:ext xmlns:c16="http://schemas.microsoft.com/office/drawing/2014/chart" uri="{C3380CC4-5D6E-409C-BE32-E72D297353CC}">
              <c16:uniqueId val="{00000020-CD05-4AC9-9A12-8E9D0ED958AB}"/>
            </c:ext>
          </c:extLst>
        </c:ser>
        <c:dLbls>
          <c:showLegendKey val="0"/>
          <c:showVal val="1"/>
          <c:showCatName val="0"/>
          <c:showSerName val="0"/>
          <c:showPercent val="0"/>
          <c:showBubbleSize val="0"/>
        </c:dLbls>
        <c:gapWidth val="134"/>
        <c:overlap val="-10"/>
        <c:axId val="133438080"/>
        <c:axId val="133439872"/>
      </c:barChart>
      <c:catAx>
        <c:axId val="133438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133439872"/>
        <c:crosses val="autoZero"/>
        <c:auto val="1"/>
        <c:lblAlgn val="ctr"/>
        <c:lblOffset val="100"/>
        <c:noMultiLvlLbl val="0"/>
      </c:catAx>
      <c:valAx>
        <c:axId val="133439872"/>
        <c:scaling>
          <c:orientation val="minMax"/>
          <c:max val="100"/>
        </c:scaling>
        <c:delete val="1"/>
        <c:axPos val="l"/>
        <c:numFmt formatCode="###0" sourceLinked="1"/>
        <c:majorTickMark val="out"/>
        <c:minorTickMark val="none"/>
        <c:tickLblPos val="nextTo"/>
        <c:crossAx val="133438080"/>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ln w="3175">
              <a:solidFill>
                <a:schemeClr val="bg1"/>
              </a:solidFill>
            </a:ln>
          </c:spPr>
          <c:dPt>
            <c:idx val="0"/>
            <c:bubble3D val="0"/>
            <c:spPr>
              <a:solidFill>
                <a:srgbClr val="D9D9D9"/>
              </a:solidFill>
              <a:ln w="3175">
                <a:solidFill>
                  <a:schemeClr val="bg1"/>
                </a:solidFill>
              </a:ln>
              <a:effectLst/>
            </c:spPr>
            <c:extLst>
              <c:ext xmlns:c16="http://schemas.microsoft.com/office/drawing/2014/chart" uri="{C3380CC4-5D6E-409C-BE32-E72D297353CC}">
                <c16:uniqueId val="{00000001-3025-487A-AC49-49BD6C074D90}"/>
              </c:ext>
            </c:extLst>
          </c:dPt>
          <c:dPt>
            <c:idx val="1"/>
            <c:bubble3D val="0"/>
            <c:spPr>
              <a:solidFill>
                <a:schemeClr val="accent6">
                  <a:lumMod val="60000"/>
                  <a:lumOff val="40000"/>
                </a:schemeClr>
              </a:solidFill>
              <a:ln w="3175">
                <a:solidFill>
                  <a:schemeClr val="bg1"/>
                </a:solidFill>
              </a:ln>
              <a:effectLst/>
            </c:spPr>
            <c:extLst>
              <c:ext xmlns:c16="http://schemas.microsoft.com/office/drawing/2014/chart" uri="{C3380CC4-5D6E-409C-BE32-E72D297353CC}">
                <c16:uniqueId val="{00000003-3025-487A-AC49-49BD6C074D90}"/>
              </c:ext>
            </c:extLst>
          </c:dPt>
          <c:dPt>
            <c:idx val="2"/>
            <c:bubble3D val="0"/>
            <c:spPr>
              <a:solidFill>
                <a:schemeClr val="accent6"/>
              </a:solidFill>
              <a:ln w="3175">
                <a:solidFill>
                  <a:schemeClr val="bg1"/>
                </a:solidFill>
              </a:ln>
              <a:effectLst/>
            </c:spPr>
            <c:extLst>
              <c:ext xmlns:c16="http://schemas.microsoft.com/office/drawing/2014/chart" uri="{C3380CC4-5D6E-409C-BE32-E72D297353CC}">
                <c16:uniqueId val="{00000005-3025-487A-AC49-49BD6C074D90}"/>
              </c:ext>
            </c:extLst>
          </c:dPt>
          <c:dPt>
            <c:idx val="3"/>
            <c:bubble3D val="0"/>
            <c:spPr>
              <a:solidFill>
                <a:schemeClr val="accent4"/>
              </a:solidFill>
              <a:ln w="3175">
                <a:solidFill>
                  <a:schemeClr val="bg1"/>
                </a:solidFill>
              </a:ln>
              <a:effectLst/>
            </c:spPr>
            <c:extLst>
              <c:ext xmlns:c16="http://schemas.microsoft.com/office/drawing/2014/chart" uri="{C3380CC4-5D6E-409C-BE32-E72D297353CC}">
                <c16:uniqueId val="{00000007-3025-487A-AC49-49BD6C074D9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Nie</c:v>
                </c:pt>
                <c:pt idx="1">
                  <c:v>Nie</c:v>
                </c:pt>
                <c:pt idx="2">
                  <c:v>Nie wiem, trudno powiedzieć</c:v>
                </c:pt>
              </c:strCache>
              <c:extLst/>
            </c:strRef>
          </c:cat>
          <c:val>
            <c:numRef>
              <c:f>Arkusz1!$B$2:$B$4</c:f>
              <c:numCache>
                <c:formatCode>###0</c:formatCode>
                <c:ptCount val="3"/>
                <c:pt idx="0">
                  <c:v>0</c:v>
                </c:pt>
                <c:pt idx="1">
                  <c:v>0</c:v>
                </c:pt>
                <c:pt idx="2">
                  <c:v>0</c:v>
                </c:pt>
              </c:numCache>
              <c:extLst/>
            </c:numRef>
          </c:val>
          <c:extLst>
            <c:ext xmlns:c16="http://schemas.microsoft.com/office/drawing/2014/chart" uri="{C3380CC4-5D6E-409C-BE32-E72D297353CC}">
              <c16:uniqueId val="{00000008-3025-487A-AC49-49BD6C074D90}"/>
            </c:ext>
          </c:extLst>
        </c:ser>
        <c:dLbls>
          <c:showLegendKey val="0"/>
          <c:showVal val="1"/>
          <c:showCatName val="0"/>
          <c:showSerName val="0"/>
          <c:showPercent val="0"/>
          <c:showBubbleSize val="0"/>
          <c:showLeaderLines val="1"/>
        </c:dLbls>
        <c:firstSliceAng val="0"/>
        <c:holeSize val="56"/>
      </c:doughnutChart>
      <c:spPr>
        <a:noFill/>
        <a:ln>
          <a:noFill/>
        </a:ln>
        <a:effectLst/>
      </c:spPr>
    </c:plotArea>
    <c:legend>
      <c:legendPos val="r"/>
      <c:layout>
        <c:manualLayout>
          <c:xMode val="edge"/>
          <c:yMode val="edge"/>
          <c:x val="0"/>
          <c:y val="8.6277520909485678E-2"/>
          <c:w val="1"/>
          <c:h val="0.595015664436654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
          <c:w val="0.71049156333863661"/>
          <c:h val="1"/>
        </c:manualLayout>
      </c:layout>
      <c:doughnutChart>
        <c:varyColors val="1"/>
        <c:ser>
          <c:idx val="0"/>
          <c:order val="0"/>
          <c:tx>
            <c:strRef>
              <c:f>Arkusz1!$B$1</c:f>
              <c:strCache>
                <c:ptCount val="1"/>
                <c:pt idx="0">
                  <c:v>Sprzedaż</c:v>
                </c:pt>
              </c:strCache>
            </c:strRef>
          </c:tx>
          <c:spPr>
            <a:ln w="3175">
              <a:solidFill>
                <a:schemeClr val="bg1"/>
              </a:solidFill>
            </a:ln>
          </c:spPr>
          <c:dPt>
            <c:idx val="0"/>
            <c:bubble3D val="0"/>
            <c:spPr>
              <a:solidFill>
                <a:schemeClr val="accent3"/>
              </a:solidFill>
              <a:ln w="3175">
                <a:noFill/>
              </a:ln>
              <a:effectLst/>
            </c:spPr>
            <c:extLst>
              <c:ext xmlns:c16="http://schemas.microsoft.com/office/drawing/2014/chart" uri="{C3380CC4-5D6E-409C-BE32-E72D297353CC}">
                <c16:uniqueId val="{00000001-B25E-4586-94CA-AD0724EFBF5B}"/>
              </c:ext>
            </c:extLst>
          </c:dPt>
          <c:dPt>
            <c:idx val="1"/>
            <c:bubble3D val="0"/>
            <c:spPr>
              <a:solidFill>
                <a:srgbClr val="E54337"/>
              </a:solidFill>
              <a:ln w="3175">
                <a:noFill/>
              </a:ln>
              <a:effectLst/>
            </c:spPr>
            <c:extLst>
              <c:ext xmlns:c16="http://schemas.microsoft.com/office/drawing/2014/chart" uri="{C3380CC4-5D6E-409C-BE32-E72D297353CC}">
                <c16:uniqueId val="{00000003-B25E-4586-94CA-AD0724EFBF5B}"/>
              </c:ext>
            </c:extLst>
          </c:dPt>
          <c:dPt>
            <c:idx val="2"/>
            <c:bubble3D val="0"/>
            <c:spPr>
              <a:solidFill>
                <a:srgbClr val="BFBFBF"/>
              </a:solidFill>
              <a:ln w="3175">
                <a:noFill/>
              </a:ln>
              <a:effectLst/>
            </c:spPr>
            <c:extLst>
              <c:ext xmlns:c16="http://schemas.microsoft.com/office/drawing/2014/chart" uri="{C3380CC4-5D6E-409C-BE32-E72D297353CC}">
                <c16:uniqueId val="{00000005-B25E-4586-94CA-AD0724EFBF5B}"/>
              </c:ext>
            </c:extLst>
          </c:dPt>
          <c:dPt>
            <c:idx val="3"/>
            <c:bubble3D val="0"/>
            <c:spPr>
              <a:solidFill>
                <a:schemeClr val="accent6"/>
              </a:solidFill>
              <a:ln w="3175">
                <a:solidFill>
                  <a:schemeClr val="bg1"/>
                </a:solidFill>
              </a:ln>
              <a:effectLst/>
            </c:spPr>
            <c:extLst>
              <c:ext xmlns:c16="http://schemas.microsoft.com/office/drawing/2014/chart" uri="{C3380CC4-5D6E-409C-BE32-E72D297353CC}">
                <c16:uniqueId val="{00000007-B25E-4586-94CA-AD0724EFBF5B}"/>
              </c:ext>
            </c:extLst>
          </c:dPt>
          <c:dPt>
            <c:idx val="4"/>
            <c:bubble3D val="0"/>
            <c:spPr>
              <a:solidFill>
                <a:schemeClr val="tx1"/>
              </a:solidFill>
              <a:ln w="3175">
                <a:solidFill>
                  <a:schemeClr val="bg1"/>
                </a:solidFill>
              </a:ln>
              <a:effectLst/>
            </c:spPr>
            <c:extLst>
              <c:ext xmlns:c16="http://schemas.microsoft.com/office/drawing/2014/chart" uri="{C3380CC4-5D6E-409C-BE32-E72D297353CC}">
                <c16:uniqueId val="{00000009-B25E-4586-94CA-AD0724EFBF5B}"/>
              </c:ext>
            </c:extLst>
          </c:dPt>
          <c:dPt>
            <c:idx val="5"/>
            <c:bubble3D val="0"/>
            <c:spPr>
              <a:solidFill>
                <a:schemeClr val="accent6"/>
              </a:solidFill>
              <a:ln w="3175">
                <a:solidFill>
                  <a:schemeClr val="bg1"/>
                </a:solidFill>
              </a:ln>
              <a:effectLst/>
            </c:spPr>
            <c:extLst>
              <c:ext xmlns:c16="http://schemas.microsoft.com/office/drawing/2014/chart" uri="{C3380CC4-5D6E-409C-BE32-E72D297353CC}">
                <c16:uniqueId val="{0000000B-B25E-4586-94CA-AD0724EFBF5B}"/>
              </c:ext>
            </c:extLst>
          </c:dPt>
          <c:dLbls>
            <c:delete val="1"/>
          </c:dLbls>
          <c:cat>
            <c:strRef>
              <c:f>Arkusz1!$A$2:$A$4</c:f>
              <c:strCache>
                <c:ptCount val="3"/>
                <c:pt idx="0">
                  <c:v>Zdecydowanie tak</c:v>
                </c:pt>
                <c:pt idx="1">
                  <c:v>Zdecydowanie nie</c:v>
                </c:pt>
                <c:pt idx="2">
                  <c:v>Nie wiem, trudno powiedzieć</c:v>
                </c:pt>
              </c:strCache>
            </c:strRef>
          </c:cat>
          <c:val>
            <c:numRef>
              <c:f>Arkusz1!$B$2:$B$4</c:f>
              <c:numCache>
                <c:formatCode>###0</c:formatCode>
                <c:ptCount val="3"/>
                <c:pt idx="0">
                  <c:v>42.002470240360793</c:v>
                </c:pt>
                <c:pt idx="1">
                  <c:v>48.798357296738281</c:v>
                </c:pt>
                <c:pt idx="2">
                  <c:v>9.19917246290081</c:v>
                </c:pt>
              </c:numCache>
            </c:numRef>
          </c:val>
          <c:extLst>
            <c:ext xmlns:c16="http://schemas.microsoft.com/office/drawing/2014/chart" uri="{C3380CC4-5D6E-409C-BE32-E72D297353CC}">
              <c16:uniqueId val="{0000000C-B25E-4586-94CA-AD0724EFBF5B}"/>
            </c:ext>
          </c:extLst>
        </c:ser>
        <c:dLbls>
          <c:showLegendKey val="0"/>
          <c:showVal val="1"/>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ln w="3175">
              <a:solidFill>
                <a:schemeClr val="bg1"/>
              </a:solidFill>
            </a:ln>
          </c:spPr>
          <c:dPt>
            <c:idx val="0"/>
            <c:bubble3D val="0"/>
            <c:spPr>
              <a:solidFill>
                <a:schemeClr val="accent3"/>
              </a:solidFill>
              <a:ln w="3175">
                <a:solidFill>
                  <a:schemeClr val="bg1"/>
                </a:solidFill>
              </a:ln>
              <a:effectLst/>
            </c:spPr>
            <c:extLst>
              <c:ext xmlns:c16="http://schemas.microsoft.com/office/drawing/2014/chart" uri="{C3380CC4-5D6E-409C-BE32-E72D297353CC}">
                <c16:uniqueId val="{00000001-98D3-4C2A-A65B-D2B15CDBABDD}"/>
              </c:ext>
            </c:extLst>
          </c:dPt>
          <c:dPt>
            <c:idx val="1"/>
            <c:bubble3D val="0"/>
            <c:spPr>
              <a:solidFill>
                <a:srgbClr val="8ECF8E"/>
              </a:solidFill>
              <a:ln w="3175">
                <a:solidFill>
                  <a:schemeClr val="bg1"/>
                </a:solidFill>
              </a:ln>
              <a:effectLst/>
            </c:spPr>
            <c:extLst>
              <c:ext xmlns:c16="http://schemas.microsoft.com/office/drawing/2014/chart" uri="{C3380CC4-5D6E-409C-BE32-E72D297353CC}">
                <c16:uniqueId val="{00000003-98D3-4C2A-A65B-D2B15CDBABDD}"/>
              </c:ext>
            </c:extLst>
          </c:dPt>
          <c:dPt>
            <c:idx val="2"/>
            <c:bubble3D val="0"/>
            <c:spPr>
              <a:solidFill>
                <a:schemeClr val="accent6">
                  <a:lumMod val="60000"/>
                  <a:lumOff val="40000"/>
                </a:schemeClr>
              </a:solidFill>
              <a:ln w="3175">
                <a:solidFill>
                  <a:schemeClr val="bg1"/>
                </a:solidFill>
              </a:ln>
              <a:effectLst/>
            </c:spPr>
            <c:extLst>
              <c:ext xmlns:c16="http://schemas.microsoft.com/office/drawing/2014/chart" uri="{C3380CC4-5D6E-409C-BE32-E72D297353CC}">
                <c16:uniqueId val="{00000005-98D3-4C2A-A65B-D2B15CDBABDD}"/>
              </c:ext>
            </c:extLst>
          </c:dPt>
          <c:dPt>
            <c:idx val="3"/>
            <c:bubble3D val="0"/>
            <c:spPr>
              <a:solidFill>
                <a:schemeClr val="accent6"/>
              </a:solidFill>
              <a:ln w="3175">
                <a:solidFill>
                  <a:schemeClr val="bg1"/>
                </a:solidFill>
              </a:ln>
              <a:effectLst/>
            </c:spPr>
            <c:extLst>
              <c:ext xmlns:c16="http://schemas.microsoft.com/office/drawing/2014/chart" uri="{C3380CC4-5D6E-409C-BE32-E72D297353CC}">
                <c16:uniqueId val="{00000007-98D3-4C2A-A65B-D2B15CDBABDD}"/>
              </c:ext>
            </c:extLst>
          </c:dPt>
          <c:dPt>
            <c:idx val="4"/>
            <c:bubble3D val="0"/>
            <c:spPr>
              <a:solidFill>
                <a:srgbClr val="BFBFBF"/>
              </a:solidFill>
              <a:ln w="3175">
                <a:solidFill>
                  <a:schemeClr val="bg1"/>
                </a:solidFill>
              </a:ln>
              <a:effectLst/>
            </c:spPr>
            <c:extLst>
              <c:ext xmlns:c16="http://schemas.microsoft.com/office/drawing/2014/chart" uri="{C3380CC4-5D6E-409C-BE32-E72D297353CC}">
                <c16:uniqueId val="{00000009-98D3-4C2A-A65B-D2B15CDBABDD}"/>
              </c:ext>
            </c:extLst>
          </c:dPt>
          <c:dPt>
            <c:idx val="5"/>
            <c:bubble3D val="0"/>
            <c:spPr>
              <a:solidFill>
                <a:schemeClr val="accent6"/>
              </a:solidFill>
              <a:ln w="3175">
                <a:solidFill>
                  <a:schemeClr val="bg1"/>
                </a:solidFill>
              </a:ln>
              <a:effectLst/>
            </c:spPr>
            <c:extLst>
              <c:ext xmlns:c16="http://schemas.microsoft.com/office/drawing/2014/chart" uri="{C3380CC4-5D6E-409C-BE32-E72D297353CC}">
                <c16:uniqueId val="{0000000B-98D3-4C2A-A65B-D2B15CDBABD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Zdecydowanie pozytywnie</c:v>
                </c:pt>
                <c:pt idx="1">
                  <c:v>Raczej pozytynie</c:v>
                </c:pt>
                <c:pt idx="2">
                  <c:v>Raczej negatywnie</c:v>
                </c:pt>
                <c:pt idx="3">
                  <c:v>Zdecydowanie negatywnie</c:v>
                </c:pt>
                <c:pt idx="4">
                  <c:v>Nie wiem, trudno powiedzieć</c:v>
                </c:pt>
              </c:strCache>
            </c:strRef>
          </c:cat>
          <c:val>
            <c:numRef>
              <c:f>Arkusz1!$B$2:$B$6</c:f>
              <c:numCache>
                <c:formatCode>###0</c:formatCode>
                <c:ptCount val="5"/>
                <c:pt idx="0">
                  <c:v>3.9117286731639958</c:v>
                </c:pt>
                <c:pt idx="1">
                  <c:v>38.090741567196801</c:v>
                </c:pt>
                <c:pt idx="2">
                  <c:v>33.774750034930761</c:v>
                </c:pt>
                <c:pt idx="3">
                  <c:v>15.02360726180752</c:v>
                </c:pt>
                <c:pt idx="4">
                  <c:v>9.19917246290081</c:v>
                </c:pt>
              </c:numCache>
            </c:numRef>
          </c:val>
          <c:extLst>
            <c:ext xmlns:c16="http://schemas.microsoft.com/office/drawing/2014/chart" uri="{C3380CC4-5D6E-409C-BE32-E72D297353CC}">
              <c16:uniqueId val="{0000000C-98D3-4C2A-A65B-D2B15CDBABDD}"/>
            </c:ext>
          </c:extLst>
        </c:ser>
        <c:dLbls>
          <c:showLegendKey val="0"/>
          <c:showVal val="1"/>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355814913403142E-2"/>
          <c:y val="0"/>
          <c:w val="0.9786441850865969"/>
          <c:h val="1"/>
        </c:manualLayout>
      </c:layout>
      <c:barChart>
        <c:barDir val="bar"/>
        <c:grouping val="percentStacked"/>
        <c:varyColors val="0"/>
        <c:ser>
          <c:idx val="8"/>
          <c:order val="0"/>
          <c:tx>
            <c:strRef>
              <c:f>Arkusz1!$B$1</c:f>
              <c:strCache>
                <c:ptCount val="1"/>
                <c:pt idx="0">
                  <c:v>Zdecydowanie pozytywnie</c:v>
                </c:pt>
              </c:strCache>
            </c:strRef>
          </c:tx>
          <c:spPr>
            <a:solidFill>
              <a:srgbClr val="48AA48"/>
            </a:solidFill>
            <a:ln w="25527">
              <a:noFill/>
            </a:ln>
          </c:spPr>
          <c:invertIfNegative val="0"/>
          <c:dLbls>
            <c:numFmt formatCode="0%" sourceLinked="0"/>
            <c:spPr>
              <a:noFill/>
              <a:ln w="25527">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Arkusz1!$B$2</c:f>
              <c:numCache>
                <c:formatCode>0%</c:formatCode>
                <c:ptCount val="1"/>
              </c:numCache>
            </c:numRef>
          </c:val>
          <c:extLst>
            <c:ext xmlns:c16="http://schemas.microsoft.com/office/drawing/2014/chart" uri="{C3380CC4-5D6E-409C-BE32-E72D297353CC}">
              <c16:uniqueId val="{00000000-B2E3-4228-A175-19FAFD289F27}"/>
            </c:ext>
          </c:extLst>
        </c:ser>
        <c:ser>
          <c:idx val="0"/>
          <c:order val="1"/>
          <c:tx>
            <c:strRef>
              <c:f>Arkusz1!$C$1</c:f>
              <c:strCache>
                <c:ptCount val="1"/>
                <c:pt idx="0">
                  <c:v>Raczej pozytywnie</c:v>
                </c:pt>
              </c:strCache>
            </c:strRef>
          </c:tx>
          <c:spPr>
            <a:solidFill>
              <a:srgbClr val="A0CC1E"/>
            </a:solidFill>
            <a:ln w="25527">
              <a:noFill/>
            </a:ln>
          </c:spPr>
          <c:invertIfNegative val="0"/>
          <c:dLbls>
            <c:numFmt formatCode="0%" sourceLinked="0"/>
            <c:spPr>
              <a:noFill/>
              <a:ln w="25527">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Arkusz1!$C$2</c:f>
              <c:numCache>
                <c:formatCode>0%</c:formatCode>
                <c:ptCount val="1"/>
              </c:numCache>
            </c:numRef>
          </c:val>
          <c:extLst>
            <c:ext xmlns:c16="http://schemas.microsoft.com/office/drawing/2014/chart" uri="{C3380CC4-5D6E-409C-BE32-E72D297353CC}">
              <c16:uniqueId val="{00000001-B2E3-4228-A175-19FAFD289F27}"/>
            </c:ext>
          </c:extLst>
        </c:ser>
        <c:ser>
          <c:idx val="1"/>
          <c:order val="2"/>
          <c:tx>
            <c:strRef>
              <c:f>Arkusz1!$D$1</c:f>
              <c:strCache>
                <c:ptCount val="1"/>
                <c:pt idx="0">
                  <c:v>Raczej negatywnie</c:v>
                </c:pt>
              </c:strCache>
            </c:strRef>
          </c:tx>
          <c:spPr>
            <a:solidFill>
              <a:srgbClr val="E54337">
                <a:lumMod val="40000"/>
                <a:lumOff val="60000"/>
              </a:srgbClr>
            </a:solidFill>
            <a:ln w="25527">
              <a:noFill/>
            </a:ln>
          </c:spPr>
          <c:invertIfNegative val="0"/>
          <c:dLbls>
            <c:numFmt formatCode="0%" sourceLinked="0"/>
            <c:spPr>
              <a:noFill/>
              <a:ln w="25527">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Arkusz1!$D$2</c:f>
              <c:numCache>
                <c:formatCode>0%</c:formatCode>
                <c:ptCount val="1"/>
              </c:numCache>
            </c:numRef>
          </c:val>
          <c:extLst>
            <c:ext xmlns:c16="http://schemas.microsoft.com/office/drawing/2014/chart" uri="{C3380CC4-5D6E-409C-BE32-E72D297353CC}">
              <c16:uniqueId val="{00000002-B2E3-4228-A175-19FAFD289F27}"/>
            </c:ext>
          </c:extLst>
        </c:ser>
        <c:ser>
          <c:idx val="2"/>
          <c:order val="3"/>
          <c:tx>
            <c:strRef>
              <c:f>Arkusz1!$E$1</c:f>
              <c:strCache>
                <c:ptCount val="1"/>
                <c:pt idx="0">
                  <c:v>Zdecydowanie negatywne</c:v>
                </c:pt>
              </c:strCache>
            </c:strRef>
          </c:tx>
          <c:spPr>
            <a:solidFill>
              <a:srgbClr val="E543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Arkusz1!$E$2</c:f>
              <c:numCache>
                <c:formatCode>0%</c:formatCode>
                <c:ptCount val="1"/>
              </c:numCache>
            </c:numRef>
          </c:val>
          <c:extLst>
            <c:ext xmlns:c16="http://schemas.microsoft.com/office/drawing/2014/chart" uri="{C3380CC4-5D6E-409C-BE32-E72D297353CC}">
              <c16:uniqueId val="{00000003-B2E3-4228-A175-19FAFD289F27}"/>
            </c:ext>
          </c:extLst>
        </c:ser>
        <c:ser>
          <c:idx val="3"/>
          <c:order val="4"/>
          <c:tx>
            <c:strRef>
              <c:f>Arkusz1!$F$1</c:f>
              <c:strCache>
                <c:ptCount val="1"/>
                <c:pt idx="0">
                  <c:v>Nie wiem, trudno powiedzieć</c:v>
                </c:pt>
              </c:strCache>
            </c:strRef>
          </c:tx>
          <c:spPr>
            <a:solidFill>
              <a:srgbClr val="595959"/>
            </a:solidFill>
          </c:spPr>
          <c:invertIfNegative val="0"/>
          <c:dLbls>
            <c:dLbl>
              <c:idx val="0"/>
              <c:layout>
                <c:manualLayout>
                  <c:x val="-1.602400281029177E-16"/>
                  <c:y val="0.12268600937878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E3-4228-A175-19FAFD289F27}"/>
                </c:ext>
              </c:extLst>
            </c:dLbl>
            <c:spPr>
              <a:noFill/>
              <a:ln>
                <a:noFill/>
              </a:ln>
              <a:effectLst/>
            </c:spPr>
            <c:txPr>
              <a:bodyPr/>
              <a:lstStyle/>
              <a:p>
                <a:pPr algn="ctr">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Arkusz1!$F$2</c:f>
              <c:numCache>
                <c:formatCode>0%</c:formatCode>
                <c:ptCount val="1"/>
              </c:numCache>
            </c:numRef>
          </c:val>
          <c:extLst>
            <c:ext xmlns:c16="http://schemas.microsoft.com/office/drawing/2014/chart" uri="{C3380CC4-5D6E-409C-BE32-E72D297353CC}">
              <c16:uniqueId val="{00000005-B2E3-4228-A175-19FAFD289F27}"/>
            </c:ext>
          </c:extLst>
        </c:ser>
        <c:dLbls>
          <c:showLegendKey val="0"/>
          <c:showVal val="1"/>
          <c:showCatName val="0"/>
          <c:showSerName val="0"/>
          <c:showPercent val="0"/>
          <c:showBubbleSize val="0"/>
        </c:dLbls>
        <c:gapWidth val="100"/>
        <c:overlap val="100"/>
        <c:axId val="134989696"/>
        <c:axId val="134991232"/>
      </c:barChart>
      <c:catAx>
        <c:axId val="134989696"/>
        <c:scaling>
          <c:orientation val="maxMin"/>
        </c:scaling>
        <c:delete val="0"/>
        <c:axPos val="l"/>
        <c:numFmt formatCode="0" sourceLinked="1"/>
        <c:majorTickMark val="none"/>
        <c:minorTickMark val="none"/>
        <c:tickLblPos val="nextTo"/>
        <c:spPr>
          <a:ln w="9572">
            <a:noFill/>
          </a:ln>
        </c:spPr>
        <c:txPr>
          <a:bodyPr rot="0" vert="horz"/>
          <a:lstStyle/>
          <a:p>
            <a:pPr>
              <a:defRPr/>
            </a:pPr>
            <a:endParaRPr lang="pl-PL"/>
          </a:p>
        </c:txPr>
        <c:crossAx val="134991232"/>
        <c:crosses val="autoZero"/>
        <c:auto val="1"/>
        <c:lblAlgn val="ctr"/>
        <c:lblOffset val="100"/>
        <c:tickLblSkip val="1"/>
        <c:tickMarkSkip val="1"/>
        <c:noMultiLvlLbl val="0"/>
      </c:catAx>
      <c:valAx>
        <c:axId val="134991232"/>
        <c:scaling>
          <c:orientation val="minMax"/>
        </c:scaling>
        <c:delete val="0"/>
        <c:axPos val="t"/>
        <c:numFmt formatCode="0%" sourceLinked="1"/>
        <c:majorTickMark val="none"/>
        <c:minorTickMark val="none"/>
        <c:tickLblPos val="none"/>
        <c:spPr>
          <a:ln w="9572">
            <a:noFill/>
          </a:ln>
        </c:spPr>
        <c:crossAx val="134989696"/>
        <c:crosses val="autoZero"/>
        <c:crossBetween val="between"/>
      </c:valAx>
      <c:spPr>
        <a:noFill/>
        <a:ln w="25527">
          <a:noFill/>
        </a:ln>
      </c:spPr>
    </c:plotArea>
    <c:legend>
      <c:legendPos val="r"/>
      <c:layout>
        <c:manualLayout>
          <c:xMode val="edge"/>
          <c:yMode val="edge"/>
          <c:x val="0"/>
          <c:y val="6.2129685595857763E-2"/>
          <c:w val="0.49358298711744203"/>
          <c:h val="0.93787031440414226"/>
        </c:manualLayout>
      </c:layout>
      <c:overlay val="0"/>
      <c:txPr>
        <a:bodyPr/>
        <a:lstStyle/>
        <a:p>
          <a:pPr algn="ctr">
            <a:defRPr>
              <a:solidFill>
                <a:srgbClr val="5A5A5A"/>
              </a:solidFill>
            </a:defRPr>
          </a:pPr>
          <a:endParaRPr lang="pl-PL"/>
        </a:p>
      </c:txPr>
    </c:legend>
    <c:plotVisOnly val="1"/>
    <c:dispBlanksAs val="gap"/>
    <c:showDLblsOverMax val="0"/>
  </c:chart>
  <c:spPr>
    <a:noFill/>
    <a:ln>
      <a:noFill/>
    </a:ln>
  </c:spPr>
  <c:txPr>
    <a:bodyPr/>
    <a:lstStyle/>
    <a:p>
      <a:pPr>
        <a:defRPr sz="1000" b="0" i="0" u="none" strike="noStrike" baseline="0">
          <a:solidFill>
            <a:schemeClr val="tx1"/>
          </a:solidFill>
          <a:latin typeface="+mj-lt"/>
          <a:ea typeface="Arial"/>
          <a:cs typeface="Arial"/>
        </a:defRPr>
      </a:pPr>
      <a:endParaRPr lang="pl-PL"/>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2020</c:v>
                </c:pt>
              </c:strCache>
            </c:strRef>
          </c:tx>
          <c:spPr>
            <a:solidFill>
              <a:srgbClr val="E3D79D"/>
            </a:solidFill>
            <a:ln w="3175">
              <a:noFill/>
            </a:ln>
            <a:effectLst/>
          </c:spPr>
          <c:invertIfNegative val="0"/>
          <c:dPt>
            <c:idx val="0"/>
            <c:invertIfNegative val="0"/>
            <c:bubble3D val="0"/>
            <c:spPr>
              <a:solidFill>
                <a:srgbClr val="48AA48"/>
              </a:solidFill>
              <a:ln w="3175" cap="rnd">
                <a:noFill/>
                <a:round/>
              </a:ln>
              <a:effectLst/>
            </c:spPr>
            <c:extLst>
              <c:ext xmlns:c16="http://schemas.microsoft.com/office/drawing/2014/chart" uri="{C3380CC4-5D6E-409C-BE32-E72D297353CC}">
                <c16:uniqueId val="{00000001-D9BE-4EE5-A64A-DAE33D11A7F3}"/>
              </c:ext>
            </c:extLst>
          </c:dPt>
          <c:dPt>
            <c:idx val="1"/>
            <c:invertIfNegative val="0"/>
            <c:bubble3D val="0"/>
            <c:spPr>
              <a:solidFill>
                <a:srgbClr val="E3D79D"/>
              </a:solidFill>
              <a:ln w="3175" cap="rnd">
                <a:noFill/>
                <a:round/>
              </a:ln>
              <a:effectLst/>
            </c:spPr>
            <c:extLst>
              <c:ext xmlns:c16="http://schemas.microsoft.com/office/drawing/2014/chart" uri="{C3380CC4-5D6E-409C-BE32-E72D297353CC}">
                <c16:uniqueId val="{00000003-D9BE-4EE5-A64A-DAE33D11A7F3}"/>
              </c:ext>
            </c:extLst>
          </c:dPt>
          <c:dPt>
            <c:idx val="2"/>
            <c:invertIfNegative val="0"/>
            <c:bubble3D val="0"/>
            <c:spPr>
              <a:solidFill>
                <a:srgbClr val="E3D79D"/>
              </a:solidFill>
              <a:ln w="3175" cap="rnd">
                <a:noFill/>
                <a:round/>
              </a:ln>
              <a:effectLst/>
            </c:spPr>
            <c:extLst>
              <c:ext xmlns:c16="http://schemas.microsoft.com/office/drawing/2014/chart" uri="{C3380CC4-5D6E-409C-BE32-E72D297353CC}">
                <c16:uniqueId val="{00000005-D9BE-4EE5-A64A-DAE33D11A7F3}"/>
              </c:ext>
            </c:extLst>
          </c:dPt>
          <c:dPt>
            <c:idx val="3"/>
            <c:invertIfNegative val="0"/>
            <c:bubble3D val="0"/>
            <c:spPr>
              <a:solidFill>
                <a:srgbClr val="E3D79D"/>
              </a:solidFill>
              <a:ln w="3175" cap="rnd">
                <a:noFill/>
                <a:round/>
              </a:ln>
              <a:effectLst/>
            </c:spPr>
            <c:extLst>
              <c:ext xmlns:c16="http://schemas.microsoft.com/office/drawing/2014/chart" uri="{C3380CC4-5D6E-409C-BE32-E72D297353CC}">
                <c16:uniqueId val="{00000007-D9BE-4EE5-A64A-DAE33D11A7F3}"/>
              </c:ext>
            </c:extLst>
          </c:dPt>
          <c:dPt>
            <c:idx val="4"/>
            <c:invertIfNegative val="0"/>
            <c:bubble3D val="0"/>
            <c:spPr>
              <a:solidFill>
                <a:srgbClr val="E3D79D"/>
              </a:solidFill>
              <a:ln w="3175" cap="rnd">
                <a:noFill/>
                <a:round/>
              </a:ln>
              <a:effectLst/>
            </c:spPr>
            <c:extLst>
              <c:ext xmlns:c16="http://schemas.microsoft.com/office/drawing/2014/chart" uri="{C3380CC4-5D6E-409C-BE32-E72D297353CC}">
                <c16:uniqueId val="{00000009-D9BE-4EE5-A64A-DAE33D11A7F3}"/>
              </c:ext>
            </c:extLst>
          </c:dPt>
          <c:dPt>
            <c:idx val="5"/>
            <c:invertIfNegative val="0"/>
            <c:bubble3D val="0"/>
            <c:extLst>
              <c:ext xmlns:c16="http://schemas.microsoft.com/office/drawing/2014/chart" uri="{C3380CC4-5D6E-409C-BE32-E72D297353CC}">
                <c16:uniqueId val="{0000000B-D9BE-4EE5-A64A-DAE33D11A7F3}"/>
              </c:ext>
            </c:extLst>
          </c:dPt>
          <c:dPt>
            <c:idx val="6"/>
            <c:invertIfNegative val="0"/>
            <c:bubble3D val="0"/>
            <c:extLst>
              <c:ext xmlns:c16="http://schemas.microsoft.com/office/drawing/2014/chart" uri="{C3380CC4-5D6E-409C-BE32-E72D297353CC}">
                <c16:uniqueId val="{0000000D-D9BE-4EE5-A64A-DAE33D11A7F3}"/>
              </c:ext>
            </c:extLst>
          </c:dPt>
          <c:dPt>
            <c:idx val="8"/>
            <c:invertIfNegative val="0"/>
            <c:bubble3D val="0"/>
            <c:extLst>
              <c:ext xmlns:c16="http://schemas.microsoft.com/office/drawing/2014/chart" uri="{C3380CC4-5D6E-409C-BE32-E72D297353CC}">
                <c16:uniqueId val="{0000000F-D9BE-4EE5-A64A-DAE33D11A7F3}"/>
              </c:ext>
            </c:extLst>
          </c:dPt>
          <c:dPt>
            <c:idx val="9"/>
            <c:invertIfNegative val="0"/>
            <c:bubble3D val="0"/>
            <c:extLst>
              <c:ext xmlns:c16="http://schemas.microsoft.com/office/drawing/2014/chart" uri="{C3380CC4-5D6E-409C-BE32-E72D297353CC}">
                <c16:uniqueId val="{00000011-D9BE-4EE5-A64A-DAE33D11A7F3}"/>
              </c:ext>
            </c:extLst>
          </c:dPt>
          <c:dPt>
            <c:idx val="10"/>
            <c:invertIfNegative val="0"/>
            <c:bubble3D val="0"/>
            <c:extLst>
              <c:ext xmlns:c16="http://schemas.microsoft.com/office/drawing/2014/chart" uri="{C3380CC4-5D6E-409C-BE32-E72D297353CC}">
                <c16:uniqueId val="{00000013-D9BE-4EE5-A64A-DAE33D11A7F3}"/>
              </c:ext>
            </c:extLst>
          </c:dPt>
          <c:dPt>
            <c:idx val="11"/>
            <c:invertIfNegative val="0"/>
            <c:bubble3D val="0"/>
            <c:extLst>
              <c:ext xmlns:c16="http://schemas.microsoft.com/office/drawing/2014/chart" uri="{C3380CC4-5D6E-409C-BE32-E72D297353CC}">
                <c16:uniqueId val="{00000015-D9BE-4EE5-A64A-DAE33D11A7F3}"/>
              </c:ext>
            </c:extLst>
          </c:dPt>
          <c:dPt>
            <c:idx val="12"/>
            <c:invertIfNegative val="0"/>
            <c:bubble3D val="0"/>
            <c:extLst>
              <c:ext xmlns:c16="http://schemas.microsoft.com/office/drawing/2014/chart" uri="{C3380CC4-5D6E-409C-BE32-E72D297353CC}">
                <c16:uniqueId val="{00000017-D9BE-4EE5-A64A-DAE33D11A7F3}"/>
              </c:ext>
            </c:extLst>
          </c:dPt>
          <c:dPt>
            <c:idx val="13"/>
            <c:invertIfNegative val="0"/>
            <c:bubble3D val="0"/>
            <c:extLst>
              <c:ext xmlns:c16="http://schemas.microsoft.com/office/drawing/2014/chart" uri="{C3380CC4-5D6E-409C-BE32-E72D297353CC}">
                <c16:uniqueId val="{00000019-D9BE-4EE5-A64A-DAE33D11A7F3}"/>
              </c:ext>
            </c:extLst>
          </c:dPt>
          <c:dPt>
            <c:idx val="14"/>
            <c:invertIfNegative val="0"/>
            <c:bubble3D val="0"/>
            <c:extLst>
              <c:ext xmlns:c16="http://schemas.microsoft.com/office/drawing/2014/chart" uri="{C3380CC4-5D6E-409C-BE32-E72D297353CC}">
                <c16:uniqueId val="{0000001B-D9BE-4EE5-A64A-DAE33D11A7F3}"/>
              </c:ext>
            </c:extLst>
          </c:dPt>
          <c:dPt>
            <c:idx val="15"/>
            <c:invertIfNegative val="0"/>
            <c:bubble3D val="0"/>
            <c:extLst>
              <c:ext xmlns:c16="http://schemas.microsoft.com/office/drawing/2014/chart" uri="{C3380CC4-5D6E-409C-BE32-E72D297353CC}">
                <c16:uniqueId val="{0000001D-D9BE-4EE5-A64A-DAE33D11A7F3}"/>
              </c:ext>
            </c:extLst>
          </c:dPt>
          <c:dPt>
            <c:idx val="16"/>
            <c:invertIfNegative val="0"/>
            <c:bubble3D val="0"/>
            <c:extLst>
              <c:ext xmlns:c16="http://schemas.microsoft.com/office/drawing/2014/chart" uri="{C3380CC4-5D6E-409C-BE32-E72D297353CC}">
                <c16:uniqueId val="{0000001F-D9BE-4EE5-A64A-DAE33D11A7F3}"/>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D9BE-4EE5-A64A-DAE33D11A7F3}"/>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Arkusz1!$A$4:$A$10</c:f>
              <c:strCache>
                <c:ptCount val="7"/>
                <c:pt idx="0">
                  <c:v>ogół</c:v>
                </c:pt>
                <c:pt idx="2">
                  <c:v>18 – 24 lat</c:v>
                </c:pt>
                <c:pt idx="3">
                  <c:v>25 – 34 lat</c:v>
                </c:pt>
                <c:pt idx="4">
                  <c:v>35 – 44 lat</c:v>
                </c:pt>
                <c:pt idx="5">
                  <c:v>45 – 59 lat</c:v>
                </c:pt>
                <c:pt idx="6">
                  <c:v>60 i więcej lat</c:v>
                </c:pt>
              </c:strCache>
            </c:strRef>
          </c:cat>
          <c:val>
            <c:numRef>
              <c:f>Arkusz1!$B$4:$B$10</c:f>
              <c:numCache>
                <c:formatCode>General</c:formatCode>
                <c:ptCount val="7"/>
                <c:pt idx="0" formatCode="0">
                  <c:v>42</c:v>
                </c:pt>
                <c:pt idx="2" formatCode="0">
                  <c:v>52.205382509771944</c:v>
                </c:pt>
                <c:pt idx="3" formatCode="0">
                  <c:v>51.581946833769166</c:v>
                </c:pt>
                <c:pt idx="4" formatCode="0">
                  <c:v>28.603901668475839</c:v>
                </c:pt>
                <c:pt idx="5" formatCode="0">
                  <c:v>42.513629068639503</c:v>
                </c:pt>
                <c:pt idx="6" formatCode="0">
                  <c:v>42.704869565040291</c:v>
                </c:pt>
              </c:numCache>
            </c:numRef>
          </c:val>
          <c:extLst>
            <c:ext xmlns:c16="http://schemas.microsoft.com/office/drawing/2014/chart" uri="{C3380CC4-5D6E-409C-BE32-E72D297353CC}">
              <c16:uniqueId val="{00000020-D9BE-4EE5-A64A-DAE33D11A7F3}"/>
            </c:ext>
          </c:extLst>
        </c:ser>
        <c:dLbls>
          <c:showLegendKey val="0"/>
          <c:showVal val="1"/>
          <c:showCatName val="0"/>
          <c:showSerName val="0"/>
          <c:showPercent val="0"/>
          <c:showBubbleSize val="0"/>
        </c:dLbls>
        <c:gapWidth val="98"/>
        <c:overlap val="-10"/>
        <c:axId val="181736192"/>
        <c:axId val="181737728"/>
      </c:barChart>
      <c:catAx>
        <c:axId val="181736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181737728"/>
        <c:crosses val="autoZero"/>
        <c:auto val="1"/>
        <c:lblAlgn val="ctr"/>
        <c:lblOffset val="100"/>
        <c:noMultiLvlLbl val="0"/>
      </c:catAx>
      <c:valAx>
        <c:axId val="181737728"/>
        <c:scaling>
          <c:orientation val="minMax"/>
          <c:max val="80"/>
        </c:scaling>
        <c:delete val="1"/>
        <c:axPos val="l"/>
        <c:numFmt formatCode="0" sourceLinked="1"/>
        <c:majorTickMark val="out"/>
        <c:minorTickMark val="none"/>
        <c:tickLblPos val="nextTo"/>
        <c:crossAx val="18173619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38141424748731"/>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rgbClr val="FF6500"/>
              </a:solidFill>
              <a:ln w="6350">
                <a:solidFill>
                  <a:schemeClr val="bg1"/>
                </a:solidFill>
              </a:ln>
              <a:effectLst/>
            </c:spPr>
            <c:extLst>
              <c:ext xmlns:c16="http://schemas.microsoft.com/office/drawing/2014/chart" uri="{C3380CC4-5D6E-409C-BE32-E72D297353CC}">
                <c16:uniqueId val="{00000001-3470-4571-A78D-0319A50C8349}"/>
              </c:ext>
            </c:extLst>
          </c:dPt>
          <c:dPt>
            <c:idx val="1"/>
            <c:bubble3D val="0"/>
            <c:spPr>
              <a:solidFill>
                <a:srgbClr val="FF137B"/>
              </a:solidFill>
              <a:ln w="6350">
                <a:solidFill>
                  <a:schemeClr val="bg1"/>
                </a:solidFill>
              </a:ln>
              <a:effectLst/>
            </c:spPr>
            <c:extLst>
              <c:ext xmlns:c16="http://schemas.microsoft.com/office/drawing/2014/chart" uri="{C3380CC4-5D6E-409C-BE32-E72D297353CC}">
                <c16:uniqueId val="{00000003-3470-4571-A78D-0319A50C8349}"/>
              </c:ext>
            </c:extLst>
          </c:dPt>
          <c:dPt>
            <c:idx val="2"/>
            <c:bubble3D val="0"/>
            <c:spPr>
              <a:solidFill>
                <a:srgbClr val="48AA48"/>
              </a:solidFill>
              <a:ln w="6350">
                <a:solidFill>
                  <a:schemeClr val="bg1"/>
                </a:solidFill>
              </a:ln>
              <a:effectLst/>
            </c:spPr>
            <c:extLst>
              <c:ext xmlns:c16="http://schemas.microsoft.com/office/drawing/2014/chart" uri="{C3380CC4-5D6E-409C-BE32-E72D297353CC}">
                <c16:uniqueId val="{00000005-3470-4571-A78D-0319A50C8349}"/>
              </c:ext>
            </c:extLst>
          </c:dPt>
          <c:dPt>
            <c:idx val="3"/>
            <c:bubble3D val="0"/>
            <c:spPr>
              <a:solidFill>
                <a:srgbClr val="A0CC1E"/>
              </a:solidFill>
              <a:ln w="6350">
                <a:solidFill>
                  <a:schemeClr val="bg1"/>
                </a:solidFill>
              </a:ln>
              <a:effectLst/>
            </c:spPr>
            <c:extLst>
              <c:ext xmlns:c16="http://schemas.microsoft.com/office/drawing/2014/chart" uri="{C3380CC4-5D6E-409C-BE32-E72D297353CC}">
                <c16:uniqueId val="{00000007-3470-4571-A78D-0319A50C8349}"/>
              </c:ext>
            </c:extLst>
          </c:dPt>
          <c:dPt>
            <c:idx val="4"/>
            <c:bubble3D val="0"/>
            <c:spPr>
              <a:solidFill>
                <a:srgbClr val="595959"/>
              </a:solidFill>
              <a:ln w="6350">
                <a:solidFill>
                  <a:schemeClr val="bg1"/>
                </a:solidFill>
              </a:ln>
              <a:effectLst/>
            </c:spPr>
            <c:extLst>
              <c:ext xmlns:c16="http://schemas.microsoft.com/office/drawing/2014/chart" uri="{C3380CC4-5D6E-409C-BE32-E72D297353CC}">
                <c16:uniqueId val="{00000009-3470-4571-A78D-0319A50C8349}"/>
              </c:ext>
            </c:extLst>
          </c:dPt>
          <c:dPt>
            <c:idx val="5"/>
            <c:bubble3D val="0"/>
            <c:spPr>
              <a:solidFill>
                <a:srgbClr val="CC9900"/>
              </a:solidFill>
              <a:ln w="6350">
                <a:solidFill>
                  <a:schemeClr val="bg1"/>
                </a:solidFill>
              </a:ln>
              <a:effectLst/>
            </c:spPr>
            <c:extLst>
              <c:ext xmlns:c16="http://schemas.microsoft.com/office/drawing/2014/chart" uri="{C3380CC4-5D6E-409C-BE32-E72D297353CC}">
                <c16:uniqueId val="{0000000B-3470-4571-A78D-0319A50C8349}"/>
              </c:ext>
            </c:extLst>
          </c:dPt>
          <c:dPt>
            <c:idx val="6"/>
            <c:bubble3D val="0"/>
            <c:spPr>
              <a:solidFill>
                <a:srgbClr val="CC3300"/>
              </a:solidFill>
              <a:ln w="6350">
                <a:solidFill>
                  <a:schemeClr val="bg1"/>
                </a:solidFill>
              </a:ln>
              <a:effectLst/>
            </c:spPr>
            <c:extLst>
              <c:ext xmlns:c16="http://schemas.microsoft.com/office/drawing/2014/chart" uri="{C3380CC4-5D6E-409C-BE32-E72D297353CC}">
                <c16:uniqueId val="{0000000D-3470-4571-A78D-0319A50C8349}"/>
              </c:ext>
            </c:extLst>
          </c:dPt>
          <c:dPt>
            <c:idx val="7"/>
            <c:bubble3D val="0"/>
            <c:spPr>
              <a:solidFill>
                <a:srgbClr val="800000"/>
              </a:solidFill>
              <a:ln w="6350">
                <a:solidFill>
                  <a:schemeClr val="bg1"/>
                </a:solidFill>
              </a:ln>
            </c:spPr>
            <c:extLst>
              <c:ext xmlns:c16="http://schemas.microsoft.com/office/drawing/2014/chart" uri="{C3380CC4-5D6E-409C-BE32-E72D297353CC}">
                <c16:uniqueId val="{0000000F-3470-4571-A78D-0319A50C8349}"/>
              </c:ext>
            </c:extLst>
          </c:dPt>
          <c:dPt>
            <c:idx val="8"/>
            <c:bubble3D val="0"/>
            <c:spPr>
              <a:solidFill>
                <a:schemeClr val="tx1"/>
              </a:solidFill>
              <a:ln w="6350">
                <a:solidFill>
                  <a:schemeClr val="bg1"/>
                </a:solidFill>
              </a:ln>
            </c:spPr>
            <c:extLst>
              <c:ext xmlns:c16="http://schemas.microsoft.com/office/drawing/2014/chart" uri="{C3380CC4-5D6E-409C-BE32-E72D297353CC}">
                <c16:uniqueId val="{00000011-3470-4571-A78D-0319A50C8349}"/>
              </c:ext>
            </c:extLst>
          </c:dPt>
          <c:dLbls>
            <c:dLbl>
              <c:idx val="0"/>
              <c:numFmt formatCode="0%" sourceLinked="0"/>
              <c:spPr>
                <a:noFill/>
                <a:ln>
                  <a:noFill/>
                </a:ln>
                <a:effectLst/>
              </c:spPr>
              <c:txPr>
                <a:bodyPr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3470-4571-A78D-0319A50C8349}"/>
                </c:ext>
              </c:extLst>
            </c:dLbl>
            <c:dLbl>
              <c:idx val="1"/>
              <c:layout>
                <c:manualLayout>
                  <c:x val="8.4384092469018748E-3"/>
                  <c:y val="-1.5060089162842847E-2"/>
                </c:manualLayout>
              </c:layout>
              <c:numFmt formatCode="0%" sourceLinked="0"/>
              <c:spPr>
                <a:noFill/>
                <a:ln>
                  <a:noFill/>
                </a:ln>
                <a:effectLst/>
              </c:spPr>
              <c:txPr>
                <a:bodyPr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70-4571-A78D-0319A50C8349}"/>
                </c:ext>
              </c:extLst>
            </c:dLbl>
            <c:dLbl>
              <c:idx val="2"/>
              <c:numFmt formatCode="0%" sourceLinked="0"/>
              <c:spPr>
                <a:noFill/>
                <a:ln>
                  <a:noFill/>
                </a:ln>
                <a:effectLst/>
              </c:spPr>
              <c:txPr>
                <a:bodyPr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3470-4571-A78D-0319A50C8349}"/>
                </c:ext>
              </c:extLst>
            </c:dLbl>
            <c:dLbl>
              <c:idx val="4"/>
              <c:layout>
                <c:manualLayout>
                  <c:x val="3.5356978435252401E-2"/>
                  <c:y val="-0.13145624464365877"/>
                </c:manualLayout>
              </c:layout>
              <c:numFmt formatCode="0%" sourceLinked="0"/>
              <c:spPr>
                <a:noFill/>
                <a:ln>
                  <a:noFill/>
                </a:ln>
                <a:effectLst/>
              </c:spPr>
              <c:txPr>
                <a:bodyPr wrap="square" lIns="38100" tIns="19050" rIns="38100" bIns="19050" anchor="ctr">
                  <a:spAutoFit/>
                </a:bodyPr>
                <a:lstStyle/>
                <a:p>
                  <a:pPr>
                    <a:defRPr sz="1100">
                      <a:solidFill>
                        <a:schemeClr val="tx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70-4571-A78D-0319A50C8349}"/>
                </c:ext>
              </c:extLst>
            </c:dLbl>
            <c:dLbl>
              <c:idx val="5"/>
              <c:layout>
                <c:manualLayout>
                  <c:x val="-0.1012609109628225"/>
                  <c:y val="-0.11295066872132135"/>
                </c:manualLayout>
              </c:layout>
              <c:numFmt formatCode="0%" sourceLinked="0"/>
              <c:spPr>
                <a:noFill/>
                <a:ln>
                  <a:noFill/>
                </a:ln>
                <a:effectLst/>
              </c:spPr>
              <c:txPr>
                <a:bodyPr wrap="square" lIns="38100" tIns="19050" rIns="38100" bIns="19050" anchor="ctr">
                  <a:spAutoFit/>
                </a:bodyPr>
                <a:lstStyle/>
                <a:p>
                  <a:pPr>
                    <a:defRPr sz="1100">
                      <a:solidFill>
                        <a:schemeClr val="tx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70-4571-A78D-0319A50C8349}"/>
                </c:ext>
              </c:extLst>
            </c:dLbl>
            <c:dLbl>
              <c:idx val="6"/>
              <c:layout>
                <c:manualLayout>
                  <c:x val="-3.3753636987607499E-2"/>
                  <c:y val="-0.15813093620984989"/>
                </c:manualLayout>
              </c:layout>
              <c:numFmt formatCode="0%" sourceLinked="0"/>
              <c:spPr>
                <a:noFill/>
                <a:ln>
                  <a:noFill/>
                </a:ln>
                <a:effectLst/>
              </c:spPr>
              <c:txPr>
                <a:bodyPr wrap="square" lIns="38100" tIns="19050" rIns="38100" bIns="19050" anchor="ctr">
                  <a:spAutoFit/>
                </a:bodyPr>
                <a:lstStyle/>
                <a:p>
                  <a:pPr>
                    <a:defRPr sz="1100">
                      <a:solidFill>
                        <a:schemeClr val="tx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470-4571-A78D-0319A50C8349}"/>
                </c:ext>
              </c:extLst>
            </c:dLbl>
            <c:dLbl>
              <c:idx val="7"/>
              <c:layout>
                <c:manualLayout>
                  <c:x val="8.4384092469018748E-3"/>
                  <c:y val="-0.15060089162842846"/>
                </c:manualLayout>
              </c:layout>
              <c:numFmt formatCode="0%" sourceLinked="0"/>
              <c:spPr>
                <a:noFill/>
                <a:ln>
                  <a:noFill/>
                </a:ln>
                <a:effectLst/>
              </c:spPr>
              <c:txPr>
                <a:bodyPr wrap="square" lIns="38100" tIns="19050" rIns="38100" bIns="19050" anchor="ctr">
                  <a:spAutoFit/>
                </a:bodyPr>
                <a:lstStyle/>
                <a:p>
                  <a:pPr>
                    <a:defRPr sz="1100">
                      <a:solidFill>
                        <a:schemeClr val="tx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470-4571-A78D-0319A50C8349}"/>
                </c:ext>
              </c:extLst>
            </c:dLbl>
            <c:dLbl>
              <c:idx val="8"/>
              <c:layout>
                <c:manualLayout>
                  <c:x val="0.12657613870352813"/>
                  <c:y val="-0.12801075788416419"/>
                </c:manualLayout>
              </c:layout>
              <c:numFmt formatCode="0%" sourceLinked="0"/>
              <c:spPr>
                <a:noFill/>
                <a:ln>
                  <a:noFill/>
                </a:ln>
                <a:effectLst/>
              </c:spPr>
              <c:txPr>
                <a:bodyPr wrap="square" lIns="38100" tIns="19050" rIns="38100" bIns="19050" anchor="ctr">
                  <a:spAutoFit/>
                </a:bodyPr>
                <a:lstStyle/>
                <a:p>
                  <a:pPr>
                    <a:defRPr sz="1100">
                      <a:solidFill>
                        <a:schemeClr val="tx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470-4571-A78D-0319A50C8349}"/>
                </c:ext>
              </c:extLst>
            </c:dLbl>
            <c:numFmt formatCode="0%" sourceLinked="0"/>
            <c:spPr>
              <a:noFill/>
              <a:ln>
                <a:noFill/>
              </a:ln>
              <a:effectLst/>
            </c:spPr>
            <c:txPr>
              <a:bodyPr wrap="square" lIns="38100" tIns="19050" rIns="38100" bIns="19050" anchor="ctr">
                <a:spAutoFit/>
              </a:bodyPr>
              <a:lstStyle/>
              <a:p>
                <a:pPr>
                  <a:defRPr sz="1100">
                    <a:solidFill>
                      <a:schemeClr val="bg1"/>
                    </a:solidFill>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Pracujący</c:v>
                </c:pt>
                <c:pt idx="1">
                  <c:v>Emeryt, rencista</c:v>
                </c:pt>
                <c:pt idx="2">
                  <c:v>Uczeń, student</c:v>
                </c:pt>
                <c:pt idx="3">
                  <c:v>Niepracujący</c:v>
                </c:pt>
                <c:pt idx="4">
                  <c:v>Odmowa</c:v>
                </c:pt>
              </c:strCache>
            </c:strRef>
          </c:cat>
          <c:val>
            <c:numRef>
              <c:f>Arkusz1!$B$2:$B$6</c:f>
              <c:numCache>
                <c:formatCode>###0.0%</c:formatCode>
                <c:ptCount val="5"/>
                <c:pt idx="0">
                  <c:v>0.62054497909169715</c:v>
                </c:pt>
                <c:pt idx="1">
                  <c:v>0.28601351827554738</c:v>
                </c:pt>
                <c:pt idx="2">
                  <c:v>4.6029501257488566E-2</c:v>
                </c:pt>
                <c:pt idx="3">
                  <c:v>8.6313656415624093E-2</c:v>
                </c:pt>
                <c:pt idx="4">
                  <c:v>8.1071180564362688E-3</c:v>
                </c:pt>
              </c:numCache>
            </c:numRef>
          </c:val>
          <c:extLst>
            <c:ext xmlns:c16="http://schemas.microsoft.com/office/drawing/2014/chart" uri="{C3380CC4-5D6E-409C-BE32-E72D297353CC}">
              <c16:uniqueId val="{00000012-3470-4571-A78D-0319A50C8349}"/>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2020</c:v>
                </c:pt>
              </c:strCache>
            </c:strRef>
          </c:tx>
          <c:spPr>
            <a:solidFill>
              <a:srgbClr val="D9EFD9"/>
            </a:solidFill>
            <a:ln w="3175">
              <a:noFill/>
            </a:ln>
            <a:effectLst/>
          </c:spPr>
          <c:invertIfNegative val="0"/>
          <c:dPt>
            <c:idx val="0"/>
            <c:invertIfNegative val="0"/>
            <c:bubble3D val="0"/>
            <c:spPr>
              <a:solidFill>
                <a:srgbClr val="48AA48"/>
              </a:solidFill>
              <a:ln w="3175" cap="rnd">
                <a:noFill/>
                <a:round/>
              </a:ln>
              <a:effectLst/>
            </c:spPr>
            <c:extLst>
              <c:ext xmlns:c16="http://schemas.microsoft.com/office/drawing/2014/chart" uri="{C3380CC4-5D6E-409C-BE32-E72D297353CC}">
                <c16:uniqueId val="{00000001-EF0D-4691-8F69-3ED8DAA11C39}"/>
              </c:ext>
            </c:extLst>
          </c:dPt>
          <c:dPt>
            <c:idx val="1"/>
            <c:invertIfNegative val="0"/>
            <c:bubble3D val="0"/>
            <c:spPr>
              <a:solidFill>
                <a:srgbClr val="D9EFD9"/>
              </a:solidFill>
              <a:ln w="3175" cap="rnd">
                <a:noFill/>
                <a:round/>
              </a:ln>
              <a:effectLst/>
            </c:spPr>
            <c:extLst>
              <c:ext xmlns:c16="http://schemas.microsoft.com/office/drawing/2014/chart" uri="{C3380CC4-5D6E-409C-BE32-E72D297353CC}">
                <c16:uniqueId val="{00000003-EF0D-4691-8F69-3ED8DAA11C39}"/>
              </c:ext>
            </c:extLst>
          </c:dPt>
          <c:dPt>
            <c:idx val="2"/>
            <c:invertIfNegative val="0"/>
            <c:bubble3D val="0"/>
            <c:spPr>
              <a:solidFill>
                <a:srgbClr val="D9EFD9"/>
              </a:solidFill>
              <a:ln w="3175" cap="rnd">
                <a:noFill/>
                <a:round/>
              </a:ln>
              <a:effectLst/>
            </c:spPr>
            <c:extLst>
              <c:ext xmlns:c16="http://schemas.microsoft.com/office/drawing/2014/chart" uri="{C3380CC4-5D6E-409C-BE32-E72D297353CC}">
                <c16:uniqueId val="{00000005-EF0D-4691-8F69-3ED8DAA11C39}"/>
              </c:ext>
            </c:extLst>
          </c:dPt>
          <c:dPt>
            <c:idx val="3"/>
            <c:invertIfNegative val="0"/>
            <c:bubble3D val="0"/>
            <c:spPr>
              <a:solidFill>
                <a:srgbClr val="D9EFD9"/>
              </a:solidFill>
              <a:ln w="3175" cap="rnd">
                <a:noFill/>
                <a:round/>
              </a:ln>
              <a:effectLst/>
            </c:spPr>
            <c:extLst>
              <c:ext xmlns:c16="http://schemas.microsoft.com/office/drawing/2014/chart" uri="{C3380CC4-5D6E-409C-BE32-E72D297353CC}">
                <c16:uniqueId val="{00000007-EF0D-4691-8F69-3ED8DAA11C39}"/>
              </c:ext>
            </c:extLst>
          </c:dPt>
          <c:dPt>
            <c:idx val="4"/>
            <c:invertIfNegative val="0"/>
            <c:bubble3D val="0"/>
            <c:spPr>
              <a:solidFill>
                <a:srgbClr val="D9EFD9"/>
              </a:solidFill>
              <a:ln w="3175" cap="rnd">
                <a:noFill/>
                <a:round/>
              </a:ln>
              <a:effectLst/>
            </c:spPr>
            <c:extLst>
              <c:ext xmlns:c16="http://schemas.microsoft.com/office/drawing/2014/chart" uri="{C3380CC4-5D6E-409C-BE32-E72D297353CC}">
                <c16:uniqueId val="{00000009-EF0D-4691-8F69-3ED8DAA11C39}"/>
              </c:ext>
            </c:extLst>
          </c:dPt>
          <c:dPt>
            <c:idx val="5"/>
            <c:invertIfNegative val="0"/>
            <c:bubble3D val="0"/>
            <c:extLst>
              <c:ext xmlns:c16="http://schemas.microsoft.com/office/drawing/2014/chart" uri="{C3380CC4-5D6E-409C-BE32-E72D297353CC}">
                <c16:uniqueId val="{0000000B-EF0D-4691-8F69-3ED8DAA11C39}"/>
              </c:ext>
            </c:extLst>
          </c:dPt>
          <c:dPt>
            <c:idx val="6"/>
            <c:invertIfNegative val="0"/>
            <c:bubble3D val="0"/>
            <c:extLst>
              <c:ext xmlns:c16="http://schemas.microsoft.com/office/drawing/2014/chart" uri="{C3380CC4-5D6E-409C-BE32-E72D297353CC}">
                <c16:uniqueId val="{0000000D-EF0D-4691-8F69-3ED8DAA11C39}"/>
              </c:ext>
            </c:extLst>
          </c:dPt>
          <c:dPt>
            <c:idx val="8"/>
            <c:invertIfNegative val="0"/>
            <c:bubble3D val="0"/>
            <c:extLst>
              <c:ext xmlns:c16="http://schemas.microsoft.com/office/drawing/2014/chart" uri="{C3380CC4-5D6E-409C-BE32-E72D297353CC}">
                <c16:uniqueId val="{0000000F-EF0D-4691-8F69-3ED8DAA11C39}"/>
              </c:ext>
            </c:extLst>
          </c:dPt>
          <c:dPt>
            <c:idx val="9"/>
            <c:invertIfNegative val="0"/>
            <c:bubble3D val="0"/>
            <c:extLst>
              <c:ext xmlns:c16="http://schemas.microsoft.com/office/drawing/2014/chart" uri="{C3380CC4-5D6E-409C-BE32-E72D297353CC}">
                <c16:uniqueId val="{00000011-EF0D-4691-8F69-3ED8DAA11C39}"/>
              </c:ext>
            </c:extLst>
          </c:dPt>
          <c:dPt>
            <c:idx val="10"/>
            <c:invertIfNegative val="0"/>
            <c:bubble3D val="0"/>
            <c:extLst>
              <c:ext xmlns:c16="http://schemas.microsoft.com/office/drawing/2014/chart" uri="{C3380CC4-5D6E-409C-BE32-E72D297353CC}">
                <c16:uniqueId val="{00000013-EF0D-4691-8F69-3ED8DAA11C39}"/>
              </c:ext>
            </c:extLst>
          </c:dPt>
          <c:dPt>
            <c:idx val="11"/>
            <c:invertIfNegative val="0"/>
            <c:bubble3D val="0"/>
            <c:extLst>
              <c:ext xmlns:c16="http://schemas.microsoft.com/office/drawing/2014/chart" uri="{C3380CC4-5D6E-409C-BE32-E72D297353CC}">
                <c16:uniqueId val="{00000015-EF0D-4691-8F69-3ED8DAA11C39}"/>
              </c:ext>
            </c:extLst>
          </c:dPt>
          <c:dPt>
            <c:idx val="12"/>
            <c:invertIfNegative val="0"/>
            <c:bubble3D val="0"/>
            <c:extLst>
              <c:ext xmlns:c16="http://schemas.microsoft.com/office/drawing/2014/chart" uri="{C3380CC4-5D6E-409C-BE32-E72D297353CC}">
                <c16:uniqueId val="{00000017-EF0D-4691-8F69-3ED8DAA11C39}"/>
              </c:ext>
            </c:extLst>
          </c:dPt>
          <c:dPt>
            <c:idx val="13"/>
            <c:invertIfNegative val="0"/>
            <c:bubble3D val="0"/>
            <c:extLst>
              <c:ext xmlns:c16="http://schemas.microsoft.com/office/drawing/2014/chart" uri="{C3380CC4-5D6E-409C-BE32-E72D297353CC}">
                <c16:uniqueId val="{00000019-EF0D-4691-8F69-3ED8DAA11C39}"/>
              </c:ext>
            </c:extLst>
          </c:dPt>
          <c:dPt>
            <c:idx val="14"/>
            <c:invertIfNegative val="0"/>
            <c:bubble3D val="0"/>
            <c:extLst>
              <c:ext xmlns:c16="http://schemas.microsoft.com/office/drawing/2014/chart" uri="{C3380CC4-5D6E-409C-BE32-E72D297353CC}">
                <c16:uniqueId val="{0000001B-EF0D-4691-8F69-3ED8DAA11C39}"/>
              </c:ext>
            </c:extLst>
          </c:dPt>
          <c:dPt>
            <c:idx val="15"/>
            <c:invertIfNegative val="0"/>
            <c:bubble3D val="0"/>
            <c:extLst>
              <c:ext xmlns:c16="http://schemas.microsoft.com/office/drawing/2014/chart" uri="{C3380CC4-5D6E-409C-BE32-E72D297353CC}">
                <c16:uniqueId val="{0000001D-EF0D-4691-8F69-3ED8DAA11C39}"/>
              </c:ext>
            </c:extLst>
          </c:dPt>
          <c:dPt>
            <c:idx val="16"/>
            <c:invertIfNegative val="0"/>
            <c:bubble3D val="0"/>
            <c:extLst>
              <c:ext xmlns:c16="http://schemas.microsoft.com/office/drawing/2014/chart" uri="{C3380CC4-5D6E-409C-BE32-E72D297353CC}">
                <c16:uniqueId val="{0000001F-EF0D-4691-8F69-3ED8DAA11C39}"/>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EF0D-4691-8F69-3ED8DAA11C39}"/>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ogół</c:v>
                </c:pt>
                <c:pt idx="2">
                  <c:v>podstawowe, 
gimnazjalne</c:v>
                </c:pt>
                <c:pt idx="3">
                  <c:v>zasadnicze 
zawodowe</c:v>
                </c:pt>
                <c:pt idx="4">
                  <c:v>średnie</c:v>
                </c:pt>
                <c:pt idx="5">
                  <c:v>wyższe</c:v>
                </c:pt>
              </c:strCache>
            </c:strRef>
          </c:cat>
          <c:val>
            <c:numRef>
              <c:f>Arkusz1!$B$4:$B$9</c:f>
              <c:numCache>
                <c:formatCode>General</c:formatCode>
                <c:ptCount val="6"/>
                <c:pt idx="0" formatCode="0">
                  <c:v>42</c:v>
                </c:pt>
                <c:pt idx="2" formatCode="0">
                  <c:v>46.633762121100965</c:v>
                </c:pt>
                <c:pt idx="3" formatCode="0">
                  <c:v>63.62718585889349</c:v>
                </c:pt>
                <c:pt idx="4" formatCode="0">
                  <c:v>41.606142728803185</c:v>
                </c:pt>
                <c:pt idx="5" formatCode="0">
                  <c:v>36.67276759578229</c:v>
                </c:pt>
              </c:numCache>
            </c:numRef>
          </c:val>
          <c:extLst>
            <c:ext xmlns:c16="http://schemas.microsoft.com/office/drawing/2014/chart" uri="{C3380CC4-5D6E-409C-BE32-E72D297353CC}">
              <c16:uniqueId val="{00000020-EF0D-4691-8F69-3ED8DAA11C39}"/>
            </c:ext>
          </c:extLst>
        </c:ser>
        <c:dLbls>
          <c:showLegendKey val="0"/>
          <c:showVal val="1"/>
          <c:showCatName val="0"/>
          <c:showSerName val="0"/>
          <c:showPercent val="0"/>
          <c:showBubbleSize val="0"/>
        </c:dLbls>
        <c:gapWidth val="128"/>
        <c:overlap val="-10"/>
        <c:axId val="192290176"/>
        <c:axId val="192300160"/>
      </c:barChart>
      <c:catAx>
        <c:axId val="1922901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192300160"/>
        <c:crosses val="autoZero"/>
        <c:auto val="1"/>
        <c:lblAlgn val="ctr"/>
        <c:lblOffset val="100"/>
        <c:noMultiLvlLbl val="0"/>
      </c:catAx>
      <c:valAx>
        <c:axId val="192300160"/>
        <c:scaling>
          <c:orientation val="minMax"/>
        </c:scaling>
        <c:delete val="1"/>
        <c:axPos val="l"/>
        <c:numFmt formatCode="0" sourceLinked="1"/>
        <c:majorTickMark val="out"/>
        <c:minorTickMark val="none"/>
        <c:tickLblPos val="nextTo"/>
        <c:crossAx val="192290176"/>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
          <c:w val="0.71049156333863661"/>
          <c:h val="1"/>
        </c:manualLayout>
      </c:layout>
      <c:doughnutChart>
        <c:varyColors val="1"/>
        <c:ser>
          <c:idx val="0"/>
          <c:order val="0"/>
          <c:tx>
            <c:strRef>
              <c:f>Arkusz1!$B$1</c:f>
              <c:strCache>
                <c:ptCount val="1"/>
                <c:pt idx="0">
                  <c:v>Sprzedaż</c:v>
                </c:pt>
              </c:strCache>
            </c:strRef>
          </c:tx>
          <c:spPr>
            <a:ln w="3175">
              <a:solidFill>
                <a:schemeClr val="bg1"/>
              </a:solidFill>
            </a:ln>
          </c:spPr>
          <c:dPt>
            <c:idx val="0"/>
            <c:bubble3D val="0"/>
            <c:spPr>
              <a:solidFill>
                <a:schemeClr val="accent3"/>
              </a:solidFill>
              <a:ln w="3175">
                <a:noFill/>
              </a:ln>
              <a:effectLst/>
            </c:spPr>
            <c:extLst>
              <c:ext xmlns:c16="http://schemas.microsoft.com/office/drawing/2014/chart" uri="{C3380CC4-5D6E-409C-BE32-E72D297353CC}">
                <c16:uniqueId val="{00000001-B25E-4586-94CA-AD0724EFBF5B}"/>
              </c:ext>
            </c:extLst>
          </c:dPt>
          <c:dPt>
            <c:idx val="1"/>
            <c:bubble3D val="0"/>
            <c:spPr>
              <a:solidFill>
                <a:srgbClr val="E54337"/>
              </a:solidFill>
              <a:ln w="3175">
                <a:noFill/>
              </a:ln>
              <a:effectLst/>
            </c:spPr>
            <c:extLst>
              <c:ext xmlns:c16="http://schemas.microsoft.com/office/drawing/2014/chart" uri="{C3380CC4-5D6E-409C-BE32-E72D297353CC}">
                <c16:uniqueId val="{00000003-B25E-4586-94CA-AD0724EFBF5B}"/>
              </c:ext>
            </c:extLst>
          </c:dPt>
          <c:dPt>
            <c:idx val="2"/>
            <c:bubble3D val="0"/>
            <c:spPr>
              <a:solidFill>
                <a:srgbClr val="BFBFBF"/>
              </a:solidFill>
              <a:ln w="3175">
                <a:noFill/>
              </a:ln>
              <a:effectLst/>
            </c:spPr>
            <c:extLst>
              <c:ext xmlns:c16="http://schemas.microsoft.com/office/drawing/2014/chart" uri="{C3380CC4-5D6E-409C-BE32-E72D297353CC}">
                <c16:uniqueId val="{00000005-B25E-4586-94CA-AD0724EFBF5B}"/>
              </c:ext>
            </c:extLst>
          </c:dPt>
          <c:dPt>
            <c:idx val="3"/>
            <c:bubble3D val="0"/>
            <c:spPr>
              <a:solidFill>
                <a:schemeClr val="accent6"/>
              </a:solidFill>
              <a:ln w="3175">
                <a:solidFill>
                  <a:schemeClr val="bg1"/>
                </a:solidFill>
              </a:ln>
              <a:effectLst/>
            </c:spPr>
            <c:extLst>
              <c:ext xmlns:c16="http://schemas.microsoft.com/office/drawing/2014/chart" uri="{C3380CC4-5D6E-409C-BE32-E72D297353CC}">
                <c16:uniqueId val="{00000007-B25E-4586-94CA-AD0724EFBF5B}"/>
              </c:ext>
            </c:extLst>
          </c:dPt>
          <c:dPt>
            <c:idx val="4"/>
            <c:bubble3D val="0"/>
            <c:spPr>
              <a:solidFill>
                <a:schemeClr val="tx1"/>
              </a:solidFill>
              <a:ln w="3175">
                <a:solidFill>
                  <a:schemeClr val="bg1"/>
                </a:solidFill>
              </a:ln>
              <a:effectLst/>
            </c:spPr>
            <c:extLst>
              <c:ext xmlns:c16="http://schemas.microsoft.com/office/drawing/2014/chart" uri="{C3380CC4-5D6E-409C-BE32-E72D297353CC}">
                <c16:uniqueId val="{00000009-B25E-4586-94CA-AD0724EFBF5B}"/>
              </c:ext>
            </c:extLst>
          </c:dPt>
          <c:dPt>
            <c:idx val="5"/>
            <c:bubble3D val="0"/>
            <c:spPr>
              <a:solidFill>
                <a:schemeClr val="accent6"/>
              </a:solidFill>
              <a:ln w="3175">
                <a:solidFill>
                  <a:schemeClr val="bg1"/>
                </a:solidFill>
              </a:ln>
              <a:effectLst/>
            </c:spPr>
            <c:extLst>
              <c:ext xmlns:c16="http://schemas.microsoft.com/office/drawing/2014/chart" uri="{C3380CC4-5D6E-409C-BE32-E72D297353CC}">
                <c16:uniqueId val="{0000000B-B25E-4586-94CA-AD0724EFBF5B}"/>
              </c:ext>
            </c:extLst>
          </c:dPt>
          <c:dLbls>
            <c:delete val="1"/>
          </c:dLbls>
          <c:cat>
            <c:strRef>
              <c:f>Arkusz1!$A$2:$A$4</c:f>
              <c:strCache>
                <c:ptCount val="3"/>
                <c:pt idx="0">
                  <c:v>Zdecydowanie tak</c:v>
                </c:pt>
                <c:pt idx="1">
                  <c:v>Zdecydowanie nie</c:v>
                </c:pt>
                <c:pt idx="2">
                  <c:v>Nie wiem, trudno powiedzieć</c:v>
                </c:pt>
              </c:strCache>
            </c:strRef>
          </c:cat>
          <c:val>
            <c:numRef>
              <c:f>Arkusz1!$B$2:$B$4</c:f>
              <c:numCache>
                <c:formatCode>###0</c:formatCode>
                <c:ptCount val="3"/>
                <c:pt idx="0">
                  <c:v>42.002470240360793</c:v>
                </c:pt>
                <c:pt idx="1">
                  <c:v>48.798357296738281</c:v>
                </c:pt>
                <c:pt idx="2">
                  <c:v>9.19917246290081</c:v>
                </c:pt>
              </c:numCache>
            </c:numRef>
          </c:val>
          <c:extLst>
            <c:ext xmlns:c16="http://schemas.microsoft.com/office/drawing/2014/chart" uri="{C3380CC4-5D6E-409C-BE32-E72D297353CC}">
              <c16:uniqueId val="{0000000C-B25E-4586-94CA-AD0724EFBF5B}"/>
            </c:ext>
          </c:extLst>
        </c:ser>
        <c:dLbls>
          <c:showLegendKey val="0"/>
          <c:showVal val="1"/>
          <c:showCatName val="0"/>
          <c:showSerName val="0"/>
          <c:showPercent val="0"/>
          <c:showBubbleSize val="0"/>
          <c:showLeaderLines val="1"/>
        </c:dLbls>
        <c:firstSliceAng val="21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Sprzedaż</c:v>
                </c:pt>
              </c:strCache>
            </c:strRef>
          </c:tx>
          <c:spPr>
            <a:ln w="3175">
              <a:solidFill>
                <a:schemeClr val="bg1"/>
              </a:solidFill>
            </a:ln>
          </c:spPr>
          <c:dPt>
            <c:idx val="0"/>
            <c:bubble3D val="0"/>
            <c:spPr>
              <a:solidFill>
                <a:schemeClr val="accent3"/>
              </a:solidFill>
              <a:ln w="3175">
                <a:solidFill>
                  <a:schemeClr val="bg1"/>
                </a:solidFill>
              </a:ln>
              <a:effectLst/>
            </c:spPr>
            <c:extLst>
              <c:ext xmlns:c16="http://schemas.microsoft.com/office/drawing/2014/chart" uri="{C3380CC4-5D6E-409C-BE32-E72D297353CC}">
                <c16:uniqueId val="{00000001-98D3-4C2A-A65B-D2B15CDBABDD}"/>
              </c:ext>
            </c:extLst>
          </c:dPt>
          <c:dPt>
            <c:idx val="1"/>
            <c:bubble3D val="0"/>
            <c:spPr>
              <a:solidFill>
                <a:srgbClr val="8ECF8E"/>
              </a:solidFill>
              <a:ln w="3175">
                <a:solidFill>
                  <a:schemeClr val="bg1"/>
                </a:solidFill>
              </a:ln>
              <a:effectLst/>
            </c:spPr>
            <c:extLst>
              <c:ext xmlns:c16="http://schemas.microsoft.com/office/drawing/2014/chart" uri="{C3380CC4-5D6E-409C-BE32-E72D297353CC}">
                <c16:uniqueId val="{00000003-98D3-4C2A-A65B-D2B15CDBABDD}"/>
              </c:ext>
            </c:extLst>
          </c:dPt>
          <c:dPt>
            <c:idx val="2"/>
            <c:bubble3D val="0"/>
            <c:spPr>
              <a:solidFill>
                <a:schemeClr val="accent6">
                  <a:lumMod val="60000"/>
                  <a:lumOff val="40000"/>
                </a:schemeClr>
              </a:solidFill>
              <a:ln w="3175">
                <a:solidFill>
                  <a:schemeClr val="bg1"/>
                </a:solidFill>
              </a:ln>
              <a:effectLst/>
            </c:spPr>
            <c:extLst>
              <c:ext xmlns:c16="http://schemas.microsoft.com/office/drawing/2014/chart" uri="{C3380CC4-5D6E-409C-BE32-E72D297353CC}">
                <c16:uniqueId val="{00000005-98D3-4C2A-A65B-D2B15CDBABDD}"/>
              </c:ext>
            </c:extLst>
          </c:dPt>
          <c:dPt>
            <c:idx val="3"/>
            <c:bubble3D val="0"/>
            <c:spPr>
              <a:solidFill>
                <a:schemeClr val="accent6"/>
              </a:solidFill>
              <a:ln w="3175">
                <a:solidFill>
                  <a:schemeClr val="bg1"/>
                </a:solidFill>
              </a:ln>
              <a:effectLst/>
            </c:spPr>
            <c:extLst>
              <c:ext xmlns:c16="http://schemas.microsoft.com/office/drawing/2014/chart" uri="{C3380CC4-5D6E-409C-BE32-E72D297353CC}">
                <c16:uniqueId val="{00000007-98D3-4C2A-A65B-D2B15CDBABDD}"/>
              </c:ext>
            </c:extLst>
          </c:dPt>
          <c:dPt>
            <c:idx val="4"/>
            <c:bubble3D val="0"/>
            <c:spPr>
              <a:solidFill>
                <a:srgbClr val="BFBFBF"/>
              </a:solidFill>
              <a:ln w="3175">
                <a:solidFill>
                  <a:schemeClr val="bg1"/>
                </a:solidFill>
              </a:ln>
              <a:effectLst/>
            </c:spPr>
            <c:extLst>
              <c:ext xmlns:c16="http://schemas.microsoft.com/office/drawing/2014/chart" uri="{C3380CC4-5D6E-409C-BE32-E72D297353CC}">
                <c16:uniqueId val="{00000009-98D3-4C2A-A65B-D2B15CDBABDD}"/>
              </c:ext>
            </c:extLst>
          </c:dPt>
          <c:dPt>
            <c:idx val="5"/>
            <c:bubble3D val="0"/>
            <c:spPr>
              <a:solidFill>
                <a:schemeClr val="accent6"/>
              </a:solidFill>
              <a:ln w="3175">
                <a:solidFill>
                  <a:schemeClr val="bg1"/>
                </a:solidFill>
              </a:ln>
              <a:effectLst/>
            </c:spPr>
            <c:extLst>
              <c:ext xmlns:c16="http://schemas.microsoft.com/office/drawing/2014/chart" uri="{C3380CC4-5D6E-409C-BE32-E72D297353CC}">
                <c16:uniqueId val="{0000000B-98D3-4C2A-A65B-D2B15CDBABD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Zdecydowanie pozytywnie</c:v>
                </c:pt>
                <c:pt idx="1">
                  <c:v>Raczej pozytynie</c:v>
                </c:pt>
                <c:pt idx="2">
                  <c:v>Raczej negatywnie</c:v>
                </c:pt>
                <c:pt idx="3">
                  <c:v>Zdecydowanie negatywnie</c:v>
                </c:pt>
                <c:pt idx="4">
                  <c:v>Nie wiem, trudno powiedzieć</c:v>
                </c:pt>
              </c:strCache>
            </c:strRef>
          </c:cat>
          <c:val>
            <c:numRef>
              <c:f>Arkusz1!$B$2:$B$6</c:f>
              <c:numCache>
                <c:formatCode>###0</c:formatCode>
                <c:ptCount val="5"/>
                <c:pt idx="0">
                  <c:v>3.9117286731639958</c:v>
                </c:pt>
                <c:pt idx="1">
                  <c:v>38.090741567196801</c:v>
                </c:pt>
                <c:pt idx="2">
                  <c:v>33.774750034930761</c:v>
                </c:pt>
                <c:pt idx="3">
                  <c:v>15.02360726180752</c:v>
                </c:pt>
                <c:pt idx="4">
                  <c:v>9.19917246290081</c:v>
                </c:pt>
              </c:numCache>
            </c:numRef>
          </c:val>
          <c:extLst>
            <c:ext xmlns:c16="http://schemas.microsoft.com/office/drawing/2014/chart" uri="{C3380CC4-5D6E-409C-BE32-E72D297353CC}">
              <c16:uniqueId val="{0000000C-98D3-4C2A-A65B-D2B15CDBABDD}"/>
            </c:ext>
          </c:extLst>
        </c:ser>
        <c:dLbls>
          <c:showLegendKey val="0"/>
          <c:showVal val="1"/>
          <c:showCatName val="0"/>
          <c:showSerName val="0"/>
          <c:showPercent val="0"/>
          <c:showBubbleSize val="0"/>
          <c:showLeaderLines val="1"/>
        </c:dLbls>
        <c:firstSliceAng val="21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355814913403142E-2"/>
          <c:y val="0"/>
          <c:w val="0.9786441850865969"/>
          <c:h val="1"/>
        </c:manualLayout>
      </c:layout>
      <c:barChart>
        <c:barDir val="bar"/>
        <c:grouping val="percentStacked"/>
        <c:varyColors val="0"/>
        <c:ser>
          <c:idx val="8"/>
          <c:order val="0"/>
          <c:tx>
            <c:strRef>
              <c:f>Arkusz1!$B$1</c:f>
              <c:strCache>
                <c:ptCount val="1"/>
                <c:pt idx="0">
                  <c:v>Zdecydowanie pozytywnie</c:v>
                </c:pt>
              </c:strCache>
            </c:strRef>
          </c:tx>
          <c:spPr>
            <a:solidFill>
              <a:srgbClr val="48AA48"/>
            </a:solidFill>
            <a:ln w="25527">
              <a:noFill/>
            </a:ln>
          </c:spPr>
          <c:invertIfNegative val="0"/>
          <c:dLbls>
            <c:numFmt formatCode="0%" sourceLinked="0"/>
            <c:spPr>
              <a:noFill/>
              <a:ln w="25527">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Arkusz1!$B$2</c:f>
              <c:numCache>
                <c:formatCode>0%</c:formatCode>
                <c:ptCount val="1"/>
              </c:numCache>
            </c:numRef>
          </c:val>
          <c:extLst>
            <c:ext xmlns:c16="http://schemas.microsoft.com/office/drawing/2014/chart" uri="{C3380CC4-5D6E-409C-BE32-E72D297353CC}">
              <c16:uniqueId val="{00000000-B2E3-4228-A175-19FAFD289F27}"/>
            </c:ext>
          </c:extLst>
        </c:ser>
        <c:ser>
          <c:idx val="0"/>
          <c:order val="1"/>
          <c:tx>
            <c:strRef>
              <c:f>Arkusz1!$C$1</c:f>
              <c:strCache>
                <c:ptCount val="1"/>
                <c:pt idx="0">
                  <c:v>Raczej pozytywnie</c:v>
                </c:pt>
              </c:strCache>
            </c:strRef>
          </c:tx>
          <c:spPr>
            <a:solidFill>
              <a:srgbClr val="A0CC1E"/>
            </a:solidFill>
            <a:ln w="25527">
              <a:noFill/>
            </a:ln>
          </c:spPr>
          <c:invertIfNegative val="0"/>
          <c:dLbls>
            <c:numFmt formatCode="0%" sourceLinked="0"/>
            <c:spPr>
              <a:noFill/>
              <a:ln w="25527">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Arkusz1!$C$2</c:f>
              <c:numCache>
                <c:formatCode>0%</c:formatCode>
                <c:ptCount val="1"/>
              </c:numCache>
            </c:numRef>
          </c:val>
          <c:extLst>
            <c:ext xmlns:c16="http://schemas.microsoft.com/office/drawing/2014/chart" uri="{C3380CC4-5D6E-409C-BE32-E72D297353CC}">
              <c16:uniqueId val="{00000001-B2E3-4228-A175-19FAFD289F27}"/>
            </c:ext>
          </c:extLst>
        </c:ser>
        <c:ser>
          <c:idx val="1"/>
          <c:order val="2"/>
          <c:tx>
            <c:strRef>
              <c:f>Arkusz1!$D$1</c:f>
              <c:strCache>
                <c:ptCount val="1"/>
                <c:pt idx="0">
                  <c:v>Raczej negatywnie</c:v>
                </c:pt>
              </c:strCache>
            </c:strRef>
          </c:tx>
          <c:spPr>
            <a:solidFill>
              <a:srgbClr val="E54337">
                <a:lumMod val="40000"/>
                <a:lumOff val="60000"/>
              </a:srgbClr>
            </a:solidFill>
            <a:ln w="25527">
              <a:noFill/>
            </a:ln>
          </c:spPr>
          <c:invertIfNegative val="0"/>
          <c:dLbls>
            <c:numFmt formatCode="0%" sourceLinked="0"/>
            <c:spPr>
              <a:noFill/>
              <a:ln w="25527">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Arkusz1!$D$2</c:f>
              <c:numCache>
                <c:formatCode>0%</c:formatCode>
                <c:ptCount val="1"/>
              </c:numCache>
            </c:numRef>
          </c:val>
          <c:extLst>
            <c:ext xmlns:c16="http://schemas.microsoft.com/office/drawing/2014/chart" uri="{C3380CC4-5D6E-409C-BE32-E72D297353CC}">
              <c16:uniqueId val="{00000002-B2E3-4228-A175-19FAFD289F27}"/>
            </c:ext>
          </c:extLst>
        </c:ser>
        <c:ser>
          <c:idx val="2"/>
          <c:order val="3"/>
          <c:tx>
            <c:strRef>
              <c:f>Arkusz1!$E$1</c:f>
              <c:strCache>
                <c:ptCount val="1"/>
                <c:pt idx="0">
                  <c:v>Zdecydowanie negatywne</c:v>
                </c:pt>
              </c:strCache>
            </c:strRef>
          </c:tx>
          <c:spPr>
            <a:solidFill>
              <a:srgbClr val="E543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Arkusz1!$E$2</c:f>
              <c:numCache>
                <c:formatCode>0%</c:formatCode>
                <c:ptCount val="1"/>
              </c:numCache>
            </c:numRef>
          </c:val>
          <c:extLst>
            <c:ext xmlns:c16="http://schemas.microsoft.com/office/drawing/2014/chart" uri="{C3380CC4-5D6E-409C-BE32-E72D297353CC}">
              <c16:uniqueId val="{00000003-B2E3-4228-A175-19FAFD289F27}"/>
            </c:ext>
          </c:extLst>
        </c:ser>
        <c:ser>
          <c:idx val="3"/>
          <c:order val="4"/>
          <c:tx>
            <c:strRef>
              <c:f>Arkusz1!$F$1</c:f>
              <c:strCache>
                <c:ptCount val="1"/>
                <c:pt idx="0">
                  <c:v>Nie wiem, trudno powiedzieć</c:v>
                </c:pt>
              </c:strCache>
            </c:strRef>
          </c:tx>
          <c:spPr>
            <a:solidFill>
              <a:srgbClr val="595959"/>
            </a:solidFill>
          </c:spPr>
          <c:invertIfNegative val="0"/>
          <c:dLbls>
            <c:dLbl>
              <c:idx val="0"/>
              <c:layout>
                <c:manualLayout>
                  <c:x val="-1.602400281029177E-16"/>
                  <c:y val="0.12268600937878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E3-4228-A175-19FAFD289F27}"/>
                </c:ext>
              </c:extLst>
            </c:dLbl>
            <c:spPr>
              <a:noFill/>
              <a:ln>
                <a:noFill/>
              </a:ln>
              <a:effectLst/>
            </c:spPr>
            <c:txPr>
              <a:bodyPr/>
              <a:lstStyle/>
              <a:p>
                <a:pPr algn="ctr">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Arkusz1!$F$2</c:f>
              <c:numCache>
                <c:formatCode>0%</c:formatCode>
                <c:ptCount val="1"/>
              </c:numCache>
            </c:numRef>
          </c:val>
          <c:extLst>
            <c:ext xmlns:c16="http://schemas.microsoft.com/office/drawing/2014/chart" uri="{C3380CC4-5D6E-409C-BE32-E72D297353CC}">
              <c16:uniqueId val="{00000005-B2E3-4228-A175-19FAFD289F27}"/>
            </c:ext>
          </c:extLst>
        </c:ser>
        <c:dLbls>
          <c:showLegendKey val="0"/>
          <c:showVal val="1"/>
          <c:showCatName val="0"/>
          <c:showSerName val="0"/>
          <c:showPercent val="0"/>
          <c:showBubbleSize val="0"/>
        </c:dLbls>
        <c:gapWidth val="100"/>
        <c:overlap val="100"/>
        <c:axId val="134989696"/>
        <c:axId val="134991232"/>
      </c:barChart>
      <c:catAx>
        <c:axId val="134989696"/>
        <c:scaling>
          <c:orientation val="maxMin"/>
        </c:scaling>
        <c:delete val="0"/>
        <c:axPos val="l"/>
        <c:numFmt formatCode="0" sourceLinked="1"/>
        <c:majorTickMark val="none"/>
        <c:minorTickMark val="none"/>
        <c:tickLblPos val="nextTo"/>
        <c:spPr>
          <a:ln w="9572">
            <a:noFill/>
          </a:ln>
        </c:spPr>
        <c:txPr>
          <a:bodyPr rot="0" vert="horz"/>
          <a:lstStyle/>
          <a:p>
            <a:pPr>
              <a:defRPr/>
            </a:pPr>
            <a:endParaRPr lang="pl-PL"/>
          </a:p>
        </c:txPr>
        <c:crossAx val="134991232"/>
        <c:crosses val="autoZero"/>
        <c:auto val="1"/>
        <c:lblAlgn val="ctr"/>
        <c:lblOffset val="100"/>
        <c:tickLblSkip val="1"/>
        <c:tickMarkSkip val="1"/>
        <c:noMultiLvlLbl val="0"/>
      </c:catAx>
      <c:valAx>
        <c:axId val="134991232"/>
        <c:scaling>
          <c:orientation val="minMax"/>
        </c:scaling>
        <c:delete val="0"/>
        <c:axPos val="t"/>
        <c:numFmt formatCode="0%" sourceLinked="1"/>
        <c:majorTickMark val="none"/>
        <c:minorTickMark val="none"/>
        <c:tickLblPos val="none"/>
        <c:spPr>
          <a:ln w="9572">
            <a:noFill/>
          </a:ln>
        </c:spPr>
        <c:crossAx val="134989696"/>
        <c:crosses val="autoZero"/>
        <c:crossBetween val="between"/>
      </c:valAx>
      <c:spPr>
        <a:noFill/>
        <a:ln w="25527">
          <a:noFill/>
        </a:ln>
      </c:spPr>
    </c:plotArea>
    <c:legend>
      <c:legendPos val="r"/>
      <c:layout>
        <c:manualLayout>
          <c:xMode val="edge"/>
          <c:yMode val="edge"/>
          <c:x val="0"/>
          <c:y val="6.2129685595857763E-2"/>
          <c:w val="0.49358298711744203"/>
          <c:h val="0.93787031440414226"/>
        </c:manualLayout>
      </c:layout>
      <c:overlay val="0"/>
      <c:txPr>
        <a:bodyPr/>
        <a:lstStyle/>
        <a:p>
          <a:pPr algn="ctr">
            <a:defRPr>
              <a:solidFill>
                <a:srgbClr val="5A5A5A"/>
              </a:solidFill>
            </a:defRPr>
          </a:pPr>
          <a:endParaRPr lang="pl-PL"/>
        </a:p>
      </c:txPr>
    </c:legend>
    <c:plotVisOnly val="1"/>
    <c:dispBlanksAs val="gap"/>
    <c:showDLblsOverMax val="0"/>
  </c:chart>
  <c:spPr>
    <a:noFill/>
    <a:ln>
      <a:noFill/>
    </a:ln>
  </c:spPr>
  <c:txPr>
    <a:bodyPr/>
    <a:lstStyle/>
    <a:p>
      <a:pPr>
        <a:defRPr sz="1000" b="0" i="0" u="none" strike="noStrike" baseline="0">
          <a:solidFill>
            <a:schemeClr val="tx1"/>
          </a:solidFill>
          <a:latin typeface="+mj-lt"/>
          <a:ea typeface="Arial"/>
          <a:cs typeface="Arial"/>
        </a:defRPr>
      </a:pPr>
      <a:endParaRPr lang="pl-PL"/>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E3D79D"/>
            </a:solidFill>
            <a:ln w="3175">
              <a:noFill/>
            </a:ln>
            <a:effectLst/>
          </c:spPr>
          <c:invertIfNegative val="0"/>
          <c:dPt>
            <c:idx val="0"/>
            <c:invertIfNegative val="0"/>
            <c:bubble3D val="0"/>
            <c:spPr>
              <a:solidFill>
                <a:srgbClr val="E54337"/>
              </a:solidFill>
              <a:ln w="3175" cap="rnd">
                <a:noFill/>
                <a:round/>
              </a:ln>
              <a:effectLst/>
            </c:spPr>
            <c:extLst>
              <c:ext xmlns:c16="http://schemas.microsoft.com/office/drawing/2014/chart" uri="{C3380CC4-5D6E-409C-BE32-E72D297353CC}">
                <c16:uniqueId val="{00000001-D9BE-4EE5-A64A-DAE33D11A7F3}"/>
              </c:ext>
            </c:extLst>
          </c:dPt>
          <c:dPt>
            <c:idx val="1"/>
            <c:invertIfNegative val="0"/>
            <c:bubble3D val="0"/>
            <c:spPr>
              <a:solidFill>
                <a:srgbClr val="E3D79D"/>
              </a:solidFill>
              <a:ln w="3175" cap="rnd">
                <a:noFill/>
                <a:round/>
              </a:ln>
              <a:effectLst/>
            </c:spPr>
            <c:extLst>
              <c:ext xmlns:c16="http://schemas.microsoft.com/office/drawing/2014/chart" uri="{C3380CC4-5D6E-409C-BE32-E72D297353CC}">
                <c16:uniqueId val="{00000003-D9BE-4EE5-A64A-DAE33D11A7F3}"/>
              </c:ext>
            </c:extLst>
          </c:dPt>
          <c:dPt>
            <c:idx val="2"/>
            <c:invertIfNegative val="0"/>
            <c:bubble3D val="0"/>
            <c:spPr>
              <a:solidFill>
                <a:srgbClr val="E3D79D"/>
              </a:solidFill>
              <a:ln w="3175" cap="rnd">
                <a:noFill/>
                <a:round/>
              </a:ln>
              <a:effectLst/>
            </c:spPr>
            <c:extLst>
              <c:ext xmlns:c16="http://schemas.microsoft.com/office/drawing/2014/chart" uri="{C3380CC4-5D6E-409C-BE32-E72D297353CC}">
                <c16:uniqueId val="{00000005-D9BE-4EE5-A64A-DAE33D11A7F3}"/>
              </c:ext>
            </c:extLst>
          </c:dPt>
          <c:dPt>
            <c:idx val="3"/>
            <c:invertIfNegative val="0"/>
            <c:bubble3D val="0"/>
            <c:spPr>
              <a:solidFill>
                <a:srgbClr val="E3D79D"/>
              </a:solidFill>
              <a:ln w="3175" cap="rnd">
                <a:noFill/>
                <a:round/>
              </a:ln>
              <a:effectLst/>
            </c:spPr>
            <c:extLst>
              <c:ext xmlns:c16="http://schemas.microsoft.com/office/drawing/2014/chart" uri="{C3380CC4-5D6E-409C-BE32-E72D297353CC}">
                <c16:uniqueId val="{00000007-D9BE-4EE5-A64A-DAE33D11A7F3}"/>
              </c:ext>
            </c:extLst>
          </c:dPt>
          <c:dPt>
            <c:idx val="4"/>
            <c:invertIfNegative val="0"/>
            <c:bubble3D val="0"/>
            <c:spPr>
              <a:solidFill>
                <a:srgbClr val="E3D79D"/>
              </a:solidFill>
              <a:ln w="3175" cap="rnd">
                <a:noFill/>
                <a:round/>
              </a:ln>
              <a:effectLst/>
            </c:spPr>
            <c:extLst>
              <c:ext xmlns:c16="http://schemas.microsoft.com/office/drawing/2014/chart" uri="{C3380CC4-5D6E-409C-BE32-E72D297353CC}">
                <c16:uniqueId val="{00000009-D9BE-4EE5-A64A-DAE33D11A7F3}"/>
              </c:ext>
            </c:extLst>
          </c:dPt>
          <c:dPt>
            <c:idx val="5"/>
            <c:invertIfNegative val="0"/>
            <c:bubble3D val="0"/>
            <c:extLst>
              <c:ext xmlns:c16="http://schemas.microsoft.com/office/drawing/2014/chart" uri="{C3380CC4-5D6E-409C-BE32-E72D297353CC}">
                <c16:uniqueId val="{0000000B-D9BE-4EE5-A64A-DAE33D11A7F3}"/>
              </c:ext>
            </c:extLst>
          </c:dPt>
          <c:dPt>
            <c:idx val="6"/>
            <c:invertIfNegative val="0"/>
            <c:bubble3D val="0"/>
            <c:extLst>
              <c:ext xmlns:c16="http://schemas.microsoft.com/office/drawing/2014/chart" uri="{C3380CC4-5D6E-409C-BE32-E72D297353CC}">
                <c16:uniqueId val="{0000000D-D9BE-4EE5-A64A-DAE33D11A7F3}"/>
              </c:ext>
            </c:extLst>
          </c:dPt>
          <c:dPt>
            <c:idx val="8"/>
            <c:invertIfNegative val="0"/>
            <c:bubble3D val="0"/>
            <c:extLst>
              <c:ext xmlns:c16="http://schemas.microsoft.com/office/drawing/2014/chart" uri="{C3380CC4-5D6E-409C-BE32-E72D297353CC}">
                <c16:uniqueId val="{0000000F-D9BE-4EE5-A64A-DAE33D11A7F3}"/>
              </c:ext>
            </c:extLst>
          </c:dPt>
          <c:dPt>
            <c:idx val="9"/>
            <c:invertIfNegative val="0"/>
            <c:bubble3D val="0"/>
            <c:extLst>
              <c:ext xmlns:c16="http://schemas.microsoft.com/office/drawing/2014/chart" uri="{C3380CC4-5D6E-409C-BE32-E72D297353CC}">
                <c16:uniqueId val="{00000011-D9BE-4EE5-A64A-DAE33D11A7F3}"/>
              </c:ext>
            </c:extLst>
          </c:dPt>
          <c:dPt>
            <c:idx val="10"/>
            <c:invertIfNegative val="0"/>
            <c:bubble3D val="0"/>
            <c:extLst>
              <c:ext xmlns:c16="http://schemas.microsoft.com/office/drawing/2014/chart" uri="{C3380CC4-5D6E-409C-BE32-E72D297353CC}">
                <c16:uniqueId val="{00000013-D9BE-4EE5-A64A-DAE33D11A7F3}"/>
              </c:ext>
            </c:extLst>
          </c:dPt>
          <c:dPt>
            <c:idx val="11"/>
            <c:invertIfNegative val="0"/>
            <c:bubble3D val="0"/>
            <c:extLst>
              <c:ext xmlns:c16="http://schemas.microsoft.com/office/drawing/2014/chart" uri="{C3380CC4-5D6E-409C-BE32-E72D297353CC}">
                <c16:uniqueId val="{00000015-D9BE-4EE5-A64A-DAE33D11A7F3}"/>
              </c:ext>
            </c:extLst>
          </c:dPt>
          <c:dPt>
            <c:idx val="12"/>
            <c:invertIfNegative val="0"/>
            <c:bubble3D val="0"/>
            <c:extLst>
              <c:ext xmlns:c16="http://schemas.microsoft.com/office/drawing/2014/chart" uri="{C3380CC4-5D6E-409C-BE32-E72D297353CC}">
                <c16:uniqueId val="{00000017-D9BE-4EE5-A64A-DAE33D11A7F3}"/>
              </c:ext>
            </c:extLst>
          </c:dPt>
          <c:dPt>
            <c:idx val="13"/>
            <c:invertIfNegative val="0"/>
            <c:bubble3D val="0"/>
            <c:extLst>
              <c:ext xmlns:c16="http://schemas.microsoft.com/office/drawing/2014/chart" uri="{C3380CC4-5D6E-409C-BE32-E72D297353CC}">
                <c16:uniqueId val="{00000019-D9BE-4EE5-A64A-DAE33D11A7F3}"/>
              </c:ext>
            </c:extLst>
          </c:dPt>
          <c:dPt>
            <c:idx val="14"/>
            <c:invertIfNegative val="0"/>
            <c:bubble3D val="0"/>
            <c:extLst>
              <c:ext xmlns:c16="http://schemas.microsoft.com/office/drawing/2014/chart" uri="{C3380CC4-5D6E-409C-BE32-E72D297353CC}">
                <c16:uniqueId val="{0000001B-D9BE-4EE5-A64A-DAE33D11A7F3}"/>
              </c:ext>
            </c:extLst>
          </c:dPt>
          <c:dPt>
            <c:idx val="15"/>
            <c:invertIfNegative val="0"/>
            <c:bubble3D val="0"/>
            <c:extLst>
              <c:ext xmlns:c16="http://schemas.microsoft.com/office/drawing/2014/chart" uri="{C3380CC4-5D6E-409C-BE32-E72D297353CC}">
                <c16:uniqueId val="{0000001D-D9BE-4EE5-A64A-DAE33D11A7F3}"/>
              </c:ext>
            </c:extLst>
          </c:dPt>
          <c:dPt>
            <c:idx val="16"/>
            <c:invertIfNegative val="0"/>
            <c:bubble3D val="0"/>
            <c:extLst>
              <c:ext xmlns:c16="http://schemas.microsoft.com/office/drawing/2014/chart" uri="{C3380CC4-5D6E-409C-BE32-E72D297353CC}">
                <c16:uniqueId val="{0000001F-D9BE-4EE5-A64A-DAE33D11A7F3}"/>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D9BE-4EE5-A64A-DAE33D11A7F3}"/>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Arkusz1!$A$4:$A$10</c:f>
              <c:strCache>
                <c:ptCount val="7"/>
                <c:pt idx="0">
                  <c:v>ogół</c:v>
                </c:pt>
                <c:pt idx="2">
                  <c:v>18 – 24 lat</c:v>
                </c:pt>
                <c:pt idx="3">
                  <c:v>25 – 34 lat</c:v>
                </c:pt>
                <c:pt idx="4">
                  <c:v>35 – 44 lat</c:v>
                </c:pt>
                <c:pt idx="5">
                  <c:v>45 – 59 lat</c:v>
                </c:pt>
                <c:pt idx="6">
                  <c:v>60 i więcej lat</c:v>
                </c:pt>
              </c:strCache>
            </c:strRef>
          </c:cat>
          <c:val>
            <c:numRef>
              <c:f>Arkusz1!$B$4:$B$10</c:f>
              <c:numCache>
                <c:formatCode>General</c:formatCode>
                <c:ptCount val="7"/>
                <c:pt idx="0" formatCode="0">
                  <c:v>48.798357296738232</c:v>
                </c:pt>
                <c:pt idx="2" formatCode="0">
                  <c:v>35.71504517573063</c:v>
                </c:pt>
                <c:pt idx="3" formatCode="0">
                  <c:v>44.894862148306679</c:v>
                </c:pt>
                <c:pt idx="4" formatCode="0">
                  <c:v>60.556792597486755</c:v>
                </c:pt>
                <c:pt idx="5" formatCode="0">
                  <c:v>47.629940617441783</c:v>
                </c:pt>
                <c:pt idx="6" formatCode="0">
                  <c:v>47.369873323777497</c:v>
                </c:pt>
              </c:numCache>
            </c:numRef>
          </c:val>
          <c:extLst>
            <c:ext xmlns:c16="http://schemas.microsoft.com/office/drawing/2014/chart" uri="{C3380CC4-5D6E-409C-BE32-E72D297353CC}">
              <c16:uniqueId val="{00000020-D9BE-4EE5-A64A-DAE33D11A7F3}"/>
            </c:ext>
          </c:extLst>
        </c:ser>
        <c:dLbls>
          <c:showLegendKey val="0"/>
          <c:showVal val="1"/>
          <c:showCatName val="0"/>
          <c:showSerName val="0"/>
          <c:showPercent val="0"/>
          <c:showBubbleSize val="0"/>
        </c:dLbls>
        <c:gapWidth val="98"/>
        <c:overlap val="-10"/>
        <c:axId val="181736192"/>
        <c:axId val="181737728"/>
      </c:barChart>
      <c:catAx>
        <c:axId val="181736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181737728"/>
        <c:crosses val="autoZero"/>
        <c:auto val="1"/>
        <c:lblAlgn val="ctr"/>
        <c:lblOffset val="100"/>
        <c:noMultiLvlLbl val="0"/>
      </c:catAx>
      <c:valAx>
        <c:axId val="181737728"/>
        <c:scaling>
          <c:orientation val="minMax"/>
        </c:scaling>
        <c:delete val="1"/>
        <c:axPos val="l"/>
        <c:numFmt formatCode="0" sourceLinked="1"/>
        <c:majorTickMark val="out"/>
        <c:minorTickMark val="none"/>
        <c:tickLblPos val="nextTo"/>
        <c:crossAx val="18173619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4631166644154787"/>
          <c:h val="0.58667883555495925"/>
        </c:manualLayout>
      </c:layout>
      <c:barChart>
        <c:barDir val="col"/>
        <c:grouping val="clustered"/>
        <c:varyColors val="0"/>
        <c:ser>
          <c:idx val="0"/>
          <c:order val="0"/>
          <c:tx>
            <c:strRef>
              <c:f>Arkusz1!$B$3</c:f>
              <c:strCache>
                <c:ptCount val="1"/>
                <c:pt idx="0">
                  <c:v>2021</c:v>
                </c:pt>
              </c:strCache>
            </c:strRef>
          </c:tx>
          <c:spPr>
            <a:solidFill>
              <a:srgbClr val="D9EFD9"/>
            </a:solidFill>
            <a:ln w="3175">
              <a:noFill/>
            </a:ln>
            <a:effectLst/>
          </c:spPr>
          <c:invertIfNegative val="0"/>
          <c:dPt>
            <c:idx val="0"/>
            <c:invertIfNegative val="0"/>
            <c:bubble3D val="0"/>
            <c:spPr>
              <a:solidFill>
                <a:srgbClr val="E54337"/>
              </a:solidFill>
              <a:ln w="3175" cap="rnd">
                <a:noFill/>
                <a:round/>
              </a:ln>
              <a:effectLst/>
            </c:spPr>
            <c:extLst>
              <c:ext xmlns:c16="http://schemas.microsoft.com/office/drawing/2014/chart" uri="{C3380CC4-5D6E-409C-BE32-E72D297353CC}">
                <c16:uniqueId val="{00000001-EF0D-4691-8F69-3ED8DAA11C39}"/>
              </c:ext>
            </c:extLst>
          </c:dPt>
          <c:dPt>
            <c:idx val="1"/>
            <c:invertIfNegative val="0"/>
            <c:bubble3D val="0"/>
            <c:spPr>
              <a:solidFill>
                <a:srgbClr val="D9EFD9"/>
              </a:solidFill>
              <a:ln w="3175" cap="rnd">
                <a:noFill/>
                <a:round/>
              </a:ln>
              <a:effectLst/>
            </c:spPr>
            <c:extLst>
              <c:ext xmlns:c16="http://schemas.microsoft.com/office/drawing/2014/chart" uri="{C3380CC4-5D6E-409C-BE32-E72D297353CC}">
                <c16:uniqueId val="{00000003-EF0D-4691-8F69-3ED8DAA11C39}"/>
              </c:ext>
            </c:extLst>
          </c:dPt>
          <c:dPt>
            <c:idx val="2"/>
            <c:invertIfNegative val="0"/>
            <c:bubble3D val="0"/>
            <c:spPr>
              <a:solidFill>
                <a:srgbClr val="D9EFD9"/>
              </a:solidFill>
              <a:ln w="3175" cap="rnd">
                <a:noFill/>
                <a:round/>
              </a:ln>
              <a:effectLst/>
            </c:spPr>
            <c:extLst>
              <c:ext xmlns:c16="http://schemas.microsoft.com/office/drawing/2014/chart" uri="{C3380CC4-5D6E-409C-BE32-E72D297353CC}">
                <c16:uniqueId val="{00000005-EF0D-4691-8F69-3ED8DAA11C39}"/>
              </c:ext>
            </c:extLst>
          </c:dPt>
          <c:dPt>
            <c:idx val="3"/>
            <c:invertIfNegative val="0"/>
            <c:bubble3D val="0"/>
            <c:spPr>
              <a:solidFill>
                <a:srgbClr val="D9EFD9"/>
              </a:solidFill>
              <a:ln w="3175" cap="rnd">
                <a:noFill/>
                <a:round/>
              </a:ln>
              <a:effectLst/>
            </c:spPr>
            <c:extLst>
              <c:ext xmlns:c16="http://schemas.microsoft.com/office/drawing/2014/chart" uri="{C3380CC4-5D6E-409C-BE32-E72D297353CC}">
                <c16:uniqueId val="{00000007-EF0D-4691-8F69-3ED8DAA11C39}"/>
              </c:ext>
            </c:extLst>
          </c:dPt>
          <c:dPt>
            <c:idx val="4"/>
            <c:invertIfNegative val="0"/>
            <c:bubble3D val="0"/>
            <c:spPr>
              <a:solidFill>
                <a:srgbClr val="D9EFD9"/>
              </a:solidFill>
              <a:ln w="3175" cap="rnd">
                <a:noFill/>
                <a:round/>
              </a:ln>
              <a:effectLst/>
            </c:spPr>
            <c:extLst>
              <c:ext xmlns:c16="http://schemas.microsoft.com/office/drawing/2014/chart" uri="{C3380CC4-5D6E-409C-BE32-E72D297353CC}">
                <c16:uniqueId val="{00000009-EF0D-4691-8F69-3ED8DAA11C39}"/>
              </c:ext>
            </c:extLst>
          </c:dPt>
          <c:dPt>
            <c:idx val="5"/>
            <c:invertIfNegative val="0"/>
            <c:bubble3D val="0"/>
            <c:extLst>
              <c:ext xmlns:c16="http://schemas.microsoft.com/office/drawing/2014/chart" uri="{C3380CC4-5D6E-409C-BE32-E72D297353CC}">
                <c16:uniqueId val="{0000000B-EF0D-4691-8F69-3ED8DAA11C39}"/>
              </c:ext>
            </c:extLst>
          </c:dPt>
          <c:dPt>
            <c:idx val="6"/>
            <c:invertIfNegative val="0"/>
            <c:bubble3D val="0"/>
            <c:extLst>
              <c:ext xmlns:c16="http://schemas.microsoft.com/office/drawing/2014/chart" uri="{C3380CC4-5D6E-409C-BE32-E72D297353CC}">
                <c16:uniqueId val="{0000000D-EF0D-4691-8F69-3ED8DAA11C39}"/>
              </c:ext>
            </c:extLst>
          </c:dPt>
          <c:dPt>
            <c:idx val="8"/>
            <c:invertIfNegative val="0"/>
            <c:bubble3D val="0"/>
            <c:extLst>
              <c:ext xmlns:c16="http://schemas.microsoft.com/office/drawing/2014/chart" uri="{C3380CC4-5D6E-409C-BE32-E72D297353CC}">
                <c16:uniqueId val="{0000000F-EF0D-4691-8F69-3ED8DAA11C39}"/>
              </c:ext>
            </c:extLst>
          </c:dPt>
          <c:dPt>
            <c:idx val="9"/>
            <c:invertIfNegative val="0"/>
            <c:bubble3D val="0"/>
            <c:extLst>
              <c:ext xmlns:c16="http://schemas.microsoft.com/office/drawing/2014/chart" uri="{C3380CC4-5D6E-409C-BE32-E72D297353CC}">
                <c16:uniqueId val="{00000011-EF0D-4691-8F69-3ED8DAA11C39}"/>
              </c:ext>
            </c:extLst>
          </c:dPt>
          <c:dPt>
            <c:idx val="10"/>
            <c:invertIfNegative val="0"/>
            <c:bubble3D val="0"/>
            <c:extLst>
              <c:ext xmlns:c16="http://schemas.microsoft.com/office/drawing/2014/chart" uri="{C3380CC4-5D6E-409C-BE32-E72D297353CC}">
                <c16:uniqueId val="{00000013-EF0D-4691-8F69-3ED8DAA11C39}"/>
              </c:ext>
            </c:extLst>
          </c:dPt>
          <c:dPt>
            <c:idx val="11"/>
            <c:invertIfNegative val="0"/>
            <c:bubble3D val="0"/>
            <c:extLst>
              <c:ext xmlns:c16="http://schemas.microsoft.com/office/drawing/2014/chart" uri="{C3380CC4-5D6E-409C-BE32-E72D297353CC}">
                <c16:uniqueId val="{00000015-EF0D-4691-8F69-3ED8DAA11C39}"/>
              </c:ext>
            </c:extLst>
          </c:dPt>
          <c:dPt>
            <c:idx val="12"/>
            <c:invertIfNegative val="0"/>
            <c:bubble3D val="0"/>
            <c:extLst>
              <c:ext xmlns:c16="http://schemas.microsoft.com/office/drawing/2014/chart" uri="{C3380CC4-5D6E-409C-BE32-E72D297353CC}">
                <c16:uniqueId val="{00000017-EF0D-4691-8F69-3ED8DAA11C39}"/>
              </c:ext>
            </c:extLst>
          </c:dPt>
          <c:dPt>
            <c:idx val="13"/>
            <c:invertIfNegative val="0"/>
            <c:bubble3D val="0"/>
            <c:extLst>
              <c:ext xmlns:c16="http://schemas.microsoft.com/office/drawing/2014/chart" uri="{C3380CC4-5D6E-409C-BE32-E72D297353CC}">
                <c16:uniqueId val="{00000019-EF0D-4691-8F69-3ED8DAA11C39}"/>
              </c:ext>
            </c:extLst>
          </c:dPt>
          <c:dPt>
            <c:idx val="14"/>
            <c:invertIfNegative val="0"/>
            <c:bubble3D val="0"/>
            <c:extLst>
              <c:ext xmlns:c16="http://schemas.microsoft.com/office/drawing/2014/chart" uri="{C3380CC4-5D6E-409C-BE32-E72D297353CC}">
                <c16:uniqueId val="{0000001B-EF0D-4691-8F69-3ED8DAA11C39}"/>
              </c:ext>
            </c:extLst>
          </c:dPt>
          <c:dPt>
            <c:idx val="15"/>
            <c:invertIfNegative val="0"/>
            <c:bubble3D val="0"/>
            <c:extLst>
              <c:ext xmlns:c16="http://schemas.microsoft.com/office/drawing/2014/chart" uri="{C3380CC4-5D6E-409C-BE32-E72D297353CC}">
                <c16:uniqueId val="{0000001D-EF0D-4691-8F69-3ED8DAA11C39}"/>
              </c:ext>
            </c:extLst>
          </c:dPt>
          <c:dPt>
            <c:idx val="16"/>
            <c:invertIfNegative val="0"/>
            <c:bubble3D val="0"/>
            <c:extLst>
              <c:ext xmlns:c16="http://schemas.microsoft.com/office/drawing/2014/chart" uri="{C3380CC4-5D6E-409C-BE32-E72D297353CC}">
                <c16:uniqueId val="{0000001F-EF0D-4691-8F69-3ED8DAA11C39}"/>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EF0D-4691-8F69-3ED8DAA11C39}"/>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ogół</c:v>
                </c:pt>
                <c:pt idx="2">
                  <c:v>podstawowe, 
gimnazjalne</c:v>
                </c:pt>
                <c:pt idx="3">
                  <c:v>zasadnicze 
zawodowe</c:v>
                </c:pt>
                <c:pt idx="4">
                  <c:v>średnie</c:v>
                </c:pt>
                <c:pt idx="5">
                  <c:v>wyższe</c:v>
                </c:pt>
              </c:strCache>
            </c:strRef>
          </c:cat>
          <c:val>
            <c:numRef>
              <c:f>Arkusz1!$B$4:$B$9</c:f>
              <c:numCache>
                <c:formatCode>General</c:formatCode>
                <c:ptCount val="6"/>
                <c:pt idx="0" formatCode="0">
                  <c:v>48.798357296738232</c:v>
                </c:pt>
                <c:pt idx="2" formatCode="0">
                  <c:v>43.236827218683459</c:v>
                </c:pt>
                <c:pt idx="3" formatCode="0">
                  <c:v>35.188557523552412</c:v>
                </c:pt>
                <c:pt idx="4" formatCode="0">
                  <c:v>48.635625985641624</c:v>
                </c:pt>
                <c:pt idx="5" formatCode="0">
                  <c:v>52.668937732341846</c:v>
                </c:pt>
              </c:numCache>
            </c:numRef>
          </c:val>
          <c:extLst>
            <c:ext xmlns:c16="http://schemas.microsoft.com/office/drawing/2014/chart" uri="{C3380CC4-5D6E-409C-BE32-E72D297353CC}">
              <c16:uniqueId val="{00000020-EF0D-4691-8F69-3ED8DAA11C39}"/>
            </c:ext>
          </c:extLst>
        </c:ser>
        <c:dLbls>
          <c:showLegendKey val="0"/>
          <c:showVal val="1"/>
          <c:showCatName val="0"/>
          <c:showSerName val="0"/>
          <c:showPercent val="0"/>
          <c:showBubbleSize val="0"/>
        </c:dLbls>
        <c:gapWidth val="128"/>
        <c:overlap val="-10"/>
        <c:axId val="192290176"/>
        <c:axId val="192300160"/>
      </c:barChart>
      <c:catAx>
        <c:axId val="1922901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192300160"/>
        <c:crosses val="autoZero"/>
        <c:auto val="1"/>
        <c:lblAlgn val="ctr"/>
        <c:lblOffset val="100"/>
        <c:noMultiLvlLbl val="0"/>
      </c:catAx>
      <c:valAx>
        <c:axId val="192300160"/>
        <c:scaling>
          <c:orientation val="minMax"/>
          <c:max val="80"/>
        </c:scaling>
        <c:delete val="1"/>
        <c:axPos val="l"/>
        <c:numFmt formatCode="0" sourceLinked="1"/>
        <c:majorTickMark val="out"/>
        <c:minorTickMark val="none"/>
        <c:tickLblPos val="nextTo"/>
        <c:crossAx val="192290176"/>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596149886201898"/>
          <c:y val="0.16408571622025936"/>
          <c:w val="0.4507208363741172"/>
          <c:h val="0.64977913530299236"/>
        </c:manualLayout>
      </c:layout>
      <c:doughnutChart>
        <c:varyColors val="1"/>
        <c:ser>
          <c:idx val="0"/>
          <c:order val="0"/>
          <c:tx>
            <c:strRef>
              <c:f>Arkusz1!$B$1</c:f>
              <c:strCache>
                <c:ptCount val="1"/>
                <c:pt idx="0">
                  <c:v>ilosc osob</c:v>
                </c:pt>
              </c:strCache>
            </c:strRef>
          </c:tx>
          <c:spPr>
            <a:ln w="6350">
              <a:solidFill>
                <a:schemeClr val="bg1"/>
              </a:solidFill>
            </a:ln>
          </c:spPr>
          <c:dPt>
            <c:idx val="0"/>
            <c:bubble3D val="0"/>
            <c:spPr>
              <a:solidFill>
                <a:srgbClr val="FF6600"/>
              </a:solidFill>
              <a:ln w="6350">
                <a:solidFill>
                  <a:schemeClr val="bg1"/>
                </a:solidFill>
              </a:ln>
              <a:effectLst/>
            </c:spPr>
            <c:extLst>
              <c:ext xmlns:c16="http://schemas.microsoft.com/office/drawing/2014/chart" uri="{C3380CC4-5D6E-409C-BE32-E72D297353CC}">
                <c16:uniqueId val="{00000001-5529-4010-8F83-35253C99DAF4}"/>
              </c:ext>
            </c:extLst>
          </c:dPt>
          <c:dPt>
            <c:idx val="1"/>
            <c:bubble3D val="0"/>
            <c:spPr>
              <a:solidFill>
                <a:srgbClr val="FF137B"/>
              </a:solidFill>
              <a:ln w="6350">
                <a:solidFill>
                  <a:schemeClr val="bg1"/>
                </a:solidFill>
              </a:ln>
              <a:effectLst/>
            </c:spPr>
            <c:extLst>
              <c:ext xmlns:c16="http://schemas.microsoft.com/office/drawing/2014/chart" uri="{C3380CC4-5D6E-409C-BE32-E72D297353CC}">
                <c16:uniqueId val="{00000003-5529-4010-8F83-35253C99DAF4}"/>
              </c:ext>
            </c:extLst>
          </c:dPt>
          <c:dPt>
            <c:idx val="2"/>
            <c:bubble3D val="0"/>
            <c:spPr>
              <a:solidFill>
                <a:srgbClr val="A0CC1E"/>
              </a:solidFill>
              <a:ln w="6350">
                <a:solidFill>
                  <a:schemeClr val="bg1"/>
                </a:solidFill>
              </a:ln>
              <a:effectLst/>
            </c:spPr>
            <c:extLst>
              <c:ext xmlns:c16="http://schemas.microsoft.com/office/drawing/2014/chart" uri="{C3380CC4-5D6E-409C-BE32-E72D297353CC}">
                <c16:uniqueId val="{00000005-5529-4010-8F83-35253C99DAF4}"/>
              </c:ext>
            </c:extLst>
          </c:dPt>
          <c:dPt>
            <c:idx val="3"/>
            <c:bubble3D val="0"/>
            <c:spPr>
              <a:solidFill>
                <a:srgbClr val="2F6299"/>
              </a:solidFill>
              <a:ln w="6350">
                <a:solidFill>
                  <a:schemeClr val="bg1"/>
                </a:solidFill>
              </a:ln>
              <a:effectLst/>
            </c:spPr>
            <c:extLst>
              <c:ext xmlns:c16="http://schemas.microsoft.com/office/drawing/2014/chart" uri="{C3380CC4-5D6E-409C-BE32-E72D297353CC}">
                <c16:uniqueId val="{00000007-5529-4010-8F83-35253C99DAF4}"/>
              </c:ext>
            </c:extLst>
          </c:dPt>
          <c:dPt>
            <c:idx val="4"/>
            <c:bubble3D val="0"/>
            <c:spPr>
              <a:solidFill>
                <a:srgbClr val="FFCA21"/>
              </a:solidFill>
              <a:ln w="6350">
                <a:solidFill>
                  <a:schemeClr val="bg1"/>
                </a:solidFill>
              </a:ln>
              <a:effectLst/>
            </c:spPr>
            <c:extLst>
              <c:ext xmlns:c16="http://schemas.microsoft.com/office/drawing/2014/chart" uri="{C3380CC4-5D6E-409C-BE32-E72D297353CC}">
                <c16:uniqueId val="{00000009-5529-4010-8F83-35253C99DAF4}"/>
              </c:ext>
            </c:extLst>
          </c:dPt>
          <c:dPt>
            <c:idx val="5"/>
            <c:bubble3D val="0"/>
            <c:spPr>
              <a:solidFill>
                <a:srgbClr val="595959"/>
              </a:solidFill>
              <a:ln w="6350">
                <a:solidFill>
                  <a:schemeClr val="bg1"/>
                </a:solidFill>
              </a:ln>
              <a:effectLst/>
            </c:spPr>
            <c:extLst>
              <c:ext xmlns:c16="http://schemas.microsoft.com/office/drawing/2014/chart" uri="{C3380CC4-5D6E-409C-BE32-E72D297353CC}">
                <c16:uniqueId val="{0000000B-5529-4010-8F83-35253C99DAF4}"/>
              </c:ext>
            </c:extLst>
          </c:dPt>
          <c:dPt>
            <c:idx val="6"/>
            <c:bubble3D val="0"/>
            <c:spPr>
              <a:solidFill>
                <a:schemeClr val="tx1"/>
              </a:solidFill>
              <a:ln w="6350">
                <a:solidFill>
                  <a:schemeClr val="bg1"/>
                </a:solidFill>
              </a:ln>
              <a:effectLst/>
            </c:spPr>
            <c:extLst>
              <c:ext xmlns:c16="http://schemas.microsoft.com/office/drawing/2014/chart" uri="{C3380CC4-5D6E-409C-BE32-E72D297353CC}">
                <c16:uniqueId val="{0000000D-5529-4010-8F83-35253C99DAF4}"/>
              </c:ext>
            </c:extLst>
          </c:dPt>
          <c:dLbls>
            <c:dLbl>
              <c:idx val="1"/>
              <c:numFmt formatCode="0%" sourceLinked="0"/>
              <c:spPr>
                <a:noFill/>
                <a:ln>
                  <a:noFill/>
                </a:ln>
                <a:effectLst/>
              </c:spPr>
              <c:txPr>
                <a:bodyPr wrap="square" lIns="38100" tIns="19050" rIns="38100" bIns="19050" anchor="ctr" anchorCtr="0">
                  <a:spAutoFit/>
                </a:bodyPr>
                <a:lstStyle/>
                <a:p>
                  <a:pPr algn="ctr">
                    <a:defRPr lang="en-US" sz="105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5529-4010-8F83-35253C99DAF4}"/>
                </c:ext>
              </c:extLst>
            </c:dLbl>
            <c:dLbl>
              <c:idx val="2"/>
              <c:numFmt formatCode="0%" sourceLinked="0"/>
              <c:spPr>
                <a:noFill/>
                <a:ln>
                  <a:noFill/>
                </a:ln>
                <a:effectLst/>
              </c:spPr>
              <c:txPr>
                <a:bodyPr wrap="square" lIns="38100" tIns="19050" rIns="38100" bIns="19050" anchor="ctr" anchorCtr="0">
                  <a:spAutoFit/>
                </a:bodyPr>
                <a:lstStyle/>
                <a:p>
                  <a:pPr algn="ctr">
                    <a:defRPr lang="en-US" sz="105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5529-4010-8F83-35253C99DAF4}"/>
                </c:ext>
              </c:extLst>
            </c:dLbl>
            <c:dLbl>
              <c:idx val="3"/>
              <c:numFmt formatCode="0%" sourceLinked="0"/>
              <c:spPr>
                <a:noFill/>
                <a:ln>
                  <a:noFill/>
                </a:ln>
                <a:effectLst/>
              </c:spPr>
              <c:txPr>
                <a:bodyPr wrap="square" lIns="38100" tIns="19050" rIns="38100" bIns="19050" anchor="ctr" anchorCtr="0">
                  <a:spAutoFit/>
                </a:bodyPr>
                <a:lstStyle/>
                <a:p>
                  <a:pPr algn="ctr">
                    <a:defRPr lang="en-US" sz="105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5529-4010-8F83-35253C99DAF4}"/>
                </c:ext>
              </c:extLst>
            </c:dLbl>
            <c:dLbl>
              <c:idx val="4"/>
              <c:layout>
                <c:manualLayout>
                  <c:x val="-7.6690682323644543E-3"/>
                  <c:y val="-7.34961784880736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29-4010-8F83-35253C99DAF4}"/>
                </c:ext>
              </c:extLst>
            </c:dLbl>
            <c:dLbl>
              <c:idx val="5"/>
              <c:layout>
                <c:manualLayout>
                  <c:x val="4.7843814292606958E-2"/>
                  <c:y val="-0.13964244977230653"/>
                </c:manualLayout>
              </c:layout>
              <c:numFmt formatCode="0%" sourceLinked="0"/>
              <c:spPr>
                <a:noFill/>
                <a:ln>
                  <a:noFill/>
                </a:ln>
                <a:effectLst/>
              </c:spPr>
              <c:txPr>
                <a:bodyPr wrap="square" lIns="38100" tIns="19050" rIns="38100" bIns="19050" anchor="ctr" anchorCtr="0">
                  <a:noAutofit/>
                </a:bodyPr>
                <a:lstStyle/>
                <a:p>
                  <a:pPr algn="ctr">
                    <a:defRPr lang="en-US"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10282741033681703"/>
                      <c:h val="0.10311513841876732"/>
                    </c:manualLayout>
                  </c15:layout>
                </c:ext>
                <c:ext xmlns:c16="http://schemas.microsoft.com/office/drawing/2014/chart" uri="{C3380CC4-5D6E-409C-BE32-E72D297353CC}">
                  <c16:uniqueId val="{0000000B-5529-4010-8F83-35253C99DAF4}"/>
                </c:ext>
              </c:extLst>
            </c:dLbl>
            <c:dLbl>
              <c:idx val="6"/>
              <c:layout>
                <c:manualLayout>
                  <c:x val="0"/>
                  <c:y val="-0.117593885580917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29-4010-8F83-35253C99DAF4}"/>
                </c:ext>
              </c:extLst>
            </c:dLbl>
            <c:numFmt formatCode="0%" sourceLinked="0"/>
            <c:spPr>
              <a:noFill/>
              <a:ln>
                <a:noFill/>
              </a:ln>
              <a:effectLst/>
            </c:spPr>
            <c:txPr>
              <a:bodyPr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6"/>
                <c:pt idx="0">
                  <c:v>Mieszkam sam(a)</c:v>
                </c:pt>
                <c:pt idx="1">
                  <c:v>2 osoby</c:v>
                </c:pt>
                <c:pt idx="2">
                  <c:v>3 osoby</c:v>
                </c:pt>
                <c:pt idx="3">
                  <c:v>4 osoby</c:v>
                </c:pt>
                <c:pt idx="4">
                  <c:v>5 i więcej osób</c:v>
                </c:pt>
                <c:pt idx="5">
                  <c:v>odmowa odpowiedzi</c:v>
                </c:pt>
              </c:strCache>
            </c:strRef>
          </c:cat>
          <c:val>
            <c:numRef>
              <c:f>Arkusz1!$B$2:$B$7</c:f>
              <c:numCache>
                <c:formatCode>###0.0%</c:formatCode>
                <c:ptCount val="6"/>
                <c:pt idx="0">
                  <c:v>0.12304474026277062</c:v>
                </c:pt>
                <c:pt idx="1">
                  <c:v>0.29284364818966091</c:v>
                </c:pt>
                <c:pt idx="2">
                  <c:v>0.20895181034600718</c:v>
                </c:pt>
                <c:pt idx="3">
                  <c:v>0.21186611611905612</c:v>
                </c:pt>
                <c:pt idx="4">
                  <c:v>0.15330225533344641</c:v>
                </c:pt>
                <c:pt idx="5">
                  <c:v>9.9914297490570573E-3</c:v>
                </c:pt>
              </c:numCache>
            </c:numRef>
          </c:val>
          <c:extLst>
            <c:ext xmlns:c16="http://schemas.microsoft.com/office/drawing/2014/chart" uri="{C3380CC4-5D6E-409C-BE32-E72D297353CC}">
              <c16:uniqueId val="{0000000E-5529-4010-8F83-35253C99DAF4}"/>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3446123868949"/>
          <c:y val="0.16539417968137382"/>
          <c:w val="0.42006661433323367"/>
          <c:h val="0.66921164063725236"/>
        </c:manualLayout>
      </c:layout>
      <c:doughnutChart>
        <c:varyColors val="1"/>
        <c:ser>
          <c:idx val="0"/>
          <c:order val="0"/>
          <c:tx>
            <c:strRef>
              <c:f>Arkusz1!$B$1</c:f>
              <c:strCache>
                <c:ptCount val="1"/>
                <c:pt idx="0">
                  <c:v>segment finansowy</c:v>
                </c:pt>
              </c:strCache>
            </c:strRef>
          </c:tx>
          <c:spPr>
            <a:ln w="3175"/>
          </c:spPr>
          <c:dPt>
            <c:idx val="0"/>
            <c:bubble3D val="0"/>
            <c:spPr>
              <a:solidFill>
                <a:srgbClr val="FF6600"/>
              </a:solidFill>
              <a:ln w="3175">
                <a:solidFill>
                  <a:schemeClr val="bg1"/>
                </a:solidFill>
              </a:ln>
              <a:effectLst/>
            </c:spPr>
            <c:extLst>
              <c:ext xmlns:c16="http://schemas.microsoft.com/office/drawing/2014/chart" uri="{C3380CC4-5D6E-409C-BE32-E72D297353CC}">
                <c16:uniqueId val="{00000001-AA26-488D-A261-24D3D2020B07}"/>
              </c:ext>
            </c:extLst>
          </c:dPt>
          <c:dPt>
            <c:idx val="1"/>
            <c:bubble3D val="0"/>
            <c:spPr>
              <a:solidFill>
                <a:srgbClr val="FF137B"/>
              </a:solidFill>
              <a:ln w="3175">
                <a:solidFill>
                  <a:schemeClr val="bg1"/>
                </a:solidFill>
              </a:ln>
              <a:effectLst/>
            </c:spPr>
            <c:extLst>
              <c:ext xmlns:c16="http://schemas.microsoft.com/office/drawing/2014/chart" uri="{C3380CC4-5D6E-409C-BE32-E72D297353CC}">
                <c16:uniqueId val="{00000003-AA26-488D-A261-24D3D2020B07}"/>
              </c:ext>
            </c:extLst>
          </c:dPt>
          <c:dPt>
            <c:idx val="2"/>
            <c:bubble3D val="0"/>
            <c:spPr>
              <a:solidFill>
                <a:srgbClr val="A0CC1E"/>
              </a:solidFill>
              <a:ln w="3175">
                <a:solidFill>
                  <a:schemeClr val="bg1"/>
                </a:solidFill>
              </a:ln>
              <a:effectLst/>
            </c:spPr>
            <c:extLst>
              <c:ext xmlns:c16="http://schemas.microsoft.com/office/drawing/2014/chart" uri="{C3380CC4-5D6E-409C-BE32-E72D297353CC}">
                <c16:uniqueId val="{00000005-AA26-488D-A261-24D3D2020B07}"/>
              </c:ext>
            </c:extLst>
          </c:dPt>
          <c:dPt>
            <c:idx val="3"/>
            <c:bubble3D val="0"/>
            <c:spPr>
              <a:solidFill>
                <a:srgbClr val="595959"/>
              </a:solidFill>
              <a:ln w="3175">
                <a:solidFill>
                  <a:schemeClr val="bg1"/>
                </a:solidFill>
              </a:ln>
              <a:effectLst/>
            </c:spPr>
            <c:extLst>
              <c:ext xmlns:c16="http://schemas.microsoft.com/office/drawing/2014/chart" uri="{C3380CC4-5D6E-409C-BE32-E72D297353CC}">
                <c16:uniqueId val="{00000007-AA26-488D-A261-24D3D2020B07}"/>
              </c:ext>
            </c:extLst>
          </c:dPt>
          <c:dPt>
            <c:idx val="4"/>
            <c:bubble3D val="0"/>
            <c:spPr>
              <a:solidFill>
                <a:schemeClr val="accent1">
                  <a:lumMod val="20000"/>
                  <a:lumOff val="80000"/>
                </a:schemeClr>
              </a:solidFill>
              <a:ln w="3175">
                <a:solidFill>
                  <a:schemeClr val="bg1"/>
                </a:solidFill>
              </a:ln>
              <a:effectLst/>
            </c:spPr>
            <c:extLst>
              <c:ext xmlns:c16="http://schemas.microsoft.com/office/drawing/2014/chart" uri="{C3380CC4-5D6E-409C-BE32-E72D297353CC}">
                <c16:uniqueId val="{00000009-AA26-488D-A261-24D3D2020B07}"/>
              </c:ext>
            </c:extLst>
          </c:dPt>
          <c:dPt>
            <c:idx val="5"/>
            <c:bubble3D val="0"/>
            <c:spPr>
              <a:solidFill>
                <a:schemeClr val="accent1">
                  <a:lumMod val="60000"/>
                  <a:lumOff val="40000"/>
                </a:schemeClr>
              </a:solidFill>
              <a:ln w="3175">
                <a:solidFill>
                  <a:schemeClr val="bg1"/>
                </a:solidFill>
              </a:ln>
              <a:effectLst/>
            </c:spPr>
            <c:extLst>
              <c:ext xmlns:c16="http://schemas.microsoft.com/office/drawing/2014/chart" uri="{C3380CC4-5D6E-409C-BE32-E72D297353CC}">
                <c16:uniqueId val="{0000000B-AA26-488D-A261-24D3D2020B07}"/>
              </c:ext>
            </c:extLst>
          </c:dPt>
          <c:dPt>
            <c:idx val="6"/>
            <c:bubble3D val="0"/>
            <c:spPr>
              <a:solidFill>
                <a:schemeClr val="accent1"/>
              </a:solidFill>
              <a:ln w="3175"/>
            </c:spPr>
            <c:extLst>
              <c:ext xmlns:c16="http://schemas.microsoft.com/office/drawing/2014/chart" uri="{C3380CC4-5D6E-409C-BE32-E72D297353CC}">
                <c16:uniqueId val="{0000000E-AA26-488D-A261-24D3D2020B07}"/>
              </c:ext>
            </c:extLst>
          </c:dPt>
          <c:dPt>
            <c:idx val="7"/>
            <c:bubble3D val="0"/>
            <c:spPr>
              <a:solidFill>
                <a:schemeClr val="tx1"/>
              </a:solidFill>
              <a:ln w="3175"/>
            </c:spPr>
            <c:extLst>
              <c:ext xmlns:c16="http://schemas.microsoft.com/office/drawing/2014/chart" uri="{C3380CC4-5D6E-409C-BE32-E72D297353CC}">
                <c16:uniqueId val="{0000000F-AA26-488D-A261-24D3D2020B07}"/>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AA26-488D-A261-24D3D2020B07}"/>
                </c:ext>
              </c:extLst>
            </c:dLbl>
            <c:dLbl>
              <c:idx val="5"/>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pl-PL" sz="1100" b="0" i="0" u="none" strike="noStrike" kern="1200" baseline="0">
                      <a:solidFill>
                        <a:srgbClr val="595959"/>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B-AA26-488D-A261-24D3D2020B0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Arkusz1!$A$2:$A$5</c:f>
              <c:strCache>
                <c:ptCount val="4"/>
                <c:pt idx="0">
                  <c:v>Do 1500 zł</c:v>
                </c:pt>
                <c:pt idx="1">
                  <c:v>1501-2500 zł</c:v>
                </c:pt>
                <c:pt idx="2">
                  <c:v>Powyżej 2500 zł</c:v>
                </c:pt>
                <c:pt idx="3">
                  <c:v>Odmowa odpowiedzi</c:v>
                </c:pt>
              </c:strCache>
            </c:strRef>
          </c:cat>
          <c:val>
            <c:numRef>
              <c:f>Arkusz1!$B$2:$B$5</c:f>
              <c:numCache>
                <c:formatCode>###0.0%</c:formatCode>
                <c:ptCount val="4"/>
                <c:pt idx="0">
                  <c:v>0.21220202281077286</c:v>
                </c:pt>
                <c:pt idx="1">
                  <c:v>0.29569089380049463</c:v>
                </c:pt>
                <c:pt idx="2">
                  <c:v>0.39520724569072085</c:v>
                </c:pt>
                <c:pt idx="3">
                  <c:v>9.6899837698009555E-2</c:v>
                </c:pt>
              </c:numCache>
            </c:numRef>
          </c:val>
          <c:extLst>
            <c:ext xmlns:c16="http://schemas.microsoft.com/office/drawing/2014/chart" uri="{C3380CC4-5D6E-409C-BE32-E72D297353CC}">
              <c16:uniqueId val="{0000000C-AA26-488D-A261-24D3D2020B07}"/>
            </c:ext>
          </c:extLst>
        </c:ser>
        <c:dLbls>
          <c:showLegendKey val="0"/>
          <c:showVal val="1"/>
          <c:showCatName val="0"/>
          <c:showSerName val="0"/>
          <c:showPercent val="0"/>
          <c:showBubbleSize val="0"/>
          <c:showLeaderLines val="1"/>
        </c:dLbls>
        <c:firstSliceAng val="0"/>
        <c:holeSize val="55"/>
      </c:doughnutChart>
      <c:spPr>
        <a:noFill/>
        <a:ln w="3175">
          <a:noFill/>
        </a:ln>
        <a:effectLst/>
      </c:spPr>
    </c:plotArea>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7294F2-C501-4609-BDE1-B4CC50C56E4C}" type="datetimeFigureOut">
              <a:rPr lang="pl-PL" smtClean="0"/>
              <a:t>26.11.2021</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F6CDF0-F4B7-4AC7-8A8D-7136BD94635E}" type="slidenum">
              <a:rPr lang="pl-PL" smtClean="0"/>
              <a:t>‹#›</a:t>
            </a:fld>
            <a:endParaRPr lang="pl-PL"/>
          </a:p>
        </p:txBody>
      </p:sp>
    </p:spTree>
    <p:extLst>
      <p:ext uri="{BB962C8B-B14F-4D97-AF65-F5344CB8AC3E}">
        <p14:creationId xmlns:p14="http://schemas.microsoft.com/office/powerpoint/2010/main" val="3954624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995F6-1FBB-483D-A095-5E29A4CFAF2C}" type="datetimeFigureOut">
              <a:rPr lang="pl-PL" smtClean="0"/>
              <a:t>26.11.2021</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8581A-8A97-4CAC-8E62-ACEA7CCA5A39}" type="slidenum">
              <a:rPr lang="pl-PL" smtClean="0"/>
              <a:t>‹#›</a:t>
            </a:fld>
            <a:endParaRPr lang="pl-PL"/>
          </a:p>
        </p:txBody>
      </p:sp>
    </p:spTree>
    <p:extLst>
      <p:ext uri="{BB962C8B-B14F-4D97-AF65-F5344CB8AC3E}">
        <p14:creationId xmlns:p14="http://schemas.microsoft.com/office/powerpoint/2010/main" val="1643346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r>
              <a:rPr lang="pl-PL" dirty="0"/>
              <a:t>W badaniu wzięło udział nieco mniej mężczyzn (47%) niż kobiet (53%).</a:t>
            </a:r>
          </a:p>
          <a:p>
            <a:pPr marL="171450" indent="-171450">
              <a:buFont typeface="Arial" panose="020B0604020202020204" pitchFamily="34" charset="0"/>
              <a:buChar char="•"/>
            </a:pPr>
            <a:r>
              <a:rPr lang="pl-PL" dirty="0"/>
              <a:t>Najliczniejszą grupę stanowili respondenci w wieku 60 lat i powyżej (31%) oraz mający 45-59 lata (23%), najmniej badanych miało od 18 do 24 lat (9%). 0,3 % respondentów odmówiło udzielenia odpowiedzi. </a:t>
            </a:r>
          </a:p>
          <a:p>
            <a:pPr marL="171450" indent="-171450">
              <a:buFont typeface="Arial" panose="020B0604020202020204" pitchFamily="34" charset="0"/>
              <a:buChar char="•"/>
            </a:pPr>
            <a:r>
              <a:rPr lang="pl-PL" dirty="0"/>
              <a:t>Pod względem wykształcenia prawie połowę badanych (47%) stanowiła grupa z wykształceniem wyższym, 38% respondentów z wykształceniem średnim, a 11% respondentów to osoby z wykształceniem zasadniczym zawodowym. Pozostałe 3% badanych ma wykształcenie gimnazjalne, podstawowe, a 0,5% odmówiło udzielenia odpowiedzi.</a:t>
            </a:r>
          </a:p>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5"/>
          </p:nvPr>
        </p:nvSpPr>
        <p:spPr/>
        <p:txBody>
          <a:bodyPr/>
          <a:lstStyle/>
          <a:p>
            <a:fld id="{BDC8581A-8A97-4CAC-8E62-ACEA7CCA5A39}" type="slidenum">
              <a:rPr lang="pl-PL" smtClean="0"/>
              <a:t>7</a:t>
            </a:fld>
            <a:endParaRPr lang="pl-PL"/>
          </a:p>
        </p:txBody>
      </p:sp>
    </p:spTree>
    <p:extLst>
      <p:ext uri="{BB962C8B-B14F-4D97-AF65-F5344CB8AC3E}">
        <p14:creationId xmlns:p14="http://schemas.microsoft.com/office/powerpoint/2010/main" val="3544735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Respondenci zapytani o to czy otrzymali lub nabyli w ciągu ostatniego roku konkretne dobra, deklarują, że najczęściej w ich ręce trafiały używane tekstylia (41%), rzadziej używane meble (26%), używany sprzęt elektroniczny i elektryczny (21%), najrzadziej zaś otrzymywali lub nabywali używane materiały budowlane (14%.)</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17</a:t>
            </a:fld>
            <a:endParaRPr lang="pl-PL"/>
          </a:p>
        </p:txBody>
      </p:sp>
    </p:spTree>
    <p:extLst>
      <p:ext uri="{BB962C8B-B14F-4D97-AF65-F5344CB8AC3E}">
        <p14:creationId xmlns:p14="http://schemas.microsoft.com/office/powerpoint/2010/main" val="271873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Ponad ¼ badanych (26%) twierdzi, że w ciągu ostatniego roku nabyła lub otrzymała używane meble.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Najczęściej w posiadanie używanych mebli wchodzili najmłodsi respondenci (42% wśród osób 18-24 lata) oraz osoby niepracujące (40%).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Najrzadziej używane meble pozyskiwali emeryci i renciści (11%) oraz osoby starsze (13%).</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18</a:t>
            </a:fld>
            <a:endParaRPr lang="pl-PL"/>
          </a:p>
        </p:txBody>
      </p:sp>
    </p:spTree>
    <p:extLst>
      <p:ext uri="{BB962C8B-B14F-4D97-AF65-F5344CB8AC3E}">
        <p14:creationId xmlns:p14="http://schemas.microsoft.com/office/powerpoint/2010/main" val="148452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Prawie ¾ badanych (74%) twierdzi, że w ciągu ostatniego roku nie nabyła ani nie otrzymała używanych mebli.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Najrzadziej w posiadanie używanych mebli wchodzili emeryci i renciści (89%) oraz osoby w wieku 60 lat i powyżej (87%).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Analiza ze względu na wiek wykazała, że młodsi respondenci częściej niż inne grupy wiekowe wchodzili w posiadanie używanych mebli.</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19</a:t>
            </a:fld>
            <a:endParaRPr lang="pl-PL"/>
          </a:p>
        </p:txBody>
      </p:sp>
    </p:spTree>
    <p:extLst>
      <p:ext uri="{BB962C8B-B14F-4D97-AF65-F5344CB8AC3E}">
        <p14:creationId xmlns:p14="http://schemas.microsoft.com/office/powerpoint/2010/main" val="2239810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Respondenci, którzy zadeklarowali, że w ciągu ostatniego roku nabyli lub otrzymali używane meble otrzymali bądź nabyli najwięcej krzeseł (420 sztuk), szaf (94 sztuki) oraz foteli (85 sztuk).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Natomiast najmniej liczna grupę stanowiły wieszaki na ubrania (3 sztuki) oraz toaletki (3 sztuki).</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20</a:t>
            </a:fld>
            <a:endParaRPr lang="pl-PL"/>
          </a:p>
        </p:txBody>
      </p:sp>
    </p:spTree>
    <p:extLst>
      <p:ext uri="{BB962C8B-B14F-4D97-AF65-F5344CB8AC3E}">
        <p14:creationId xmlns:p14="http://schemas.microsoft.com/office/powerpoint/2010/main" val="983096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Więcej niż co piąty respondent (21%) twierdzi, że w ciągu ostatniego roku nabyła lub otrzymała </a:t>
            </a:r>
            <a:r>
              <a:rPr lang="pl-PL" sz="1200">
                <a:latin typeface="+mn-lt"/>
              </a:rPr>
              <a:t>używany sprzęt elektryczny i elektroniczny.</a:t>
            </a:r>
            <a:endParaRPr lang="pl-PL"/>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Najczęściej w posiadanie używanego sprzętu elektronicznego i elektrycznego wchodzili najmłodsi respondenci (32% wśród osób 18-24 lata) oraz osoby z wykształceniem średnim (29%).</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21</a:t>
            </a:fld>
            <a:endParaRPr lang="pl-PL"/>
          </a:p>
        </p:txBody>
      </p:sp>
    </p:spTree>
    <p:extLst>
      <p:ext uri="{BB962C8B-B14F-4D97-AF65-F5344CB8AC3E}">
        <p14:creationId xmlns:p14="http://schemas.microsoft.com/office/powerpoint/2010/main" val="51810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Prawie czterech na pięciu respondentów (79%) twierdzi, że w ciągu ostatniego roku nie nabyła ani nie otrzymała </a:t>
            </a:r>
            <a:r>
              <a:rPr lang="pl-PL" sz="1200">
                <a:latin typeface="+mn-lt"/>
              </a:rPr>
              <a:t>używanych sprzętów elektrycznych i elektronicznych.</a:t>
            </a:r>
            <a:endParaRPr lang="pl-PL"/>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W posiadanie używanego sprzętu elektronicznego i elektrycznego najrzadziej wchodzili najstarsi respondenci (86% wśród osób w wieku 60 lat i powyżej) oraz osoby z wykształceniem zasadniczym, zawodowym (89%).</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22</a:t>
            </a:fld>
            <a:endParaRPr lang="pl-PL"/>
          </a:p>
        </p:txBody>
      </p:sp>
    </p:spTree>
    <p:extLst>
      <p:ext uri="{BB962C8B-B14F-4D97-AF65-F5344CB8AC3E}">
        <p14:creationId xmlns:p14="http://schemas.microsoft.com/office/powerpoint/2010/main" val="1430915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Badani, którzy zadeklarowali, że w ciągu ostatniego roku nabyli lub otrzymali używane </a:t>
            </a:r>
            <a:r>
              <a:rPr lang="pl-PL" sz="1200" dirty="0">
                <a:latin typeface="+mn-lt"/>
              </a:rPr>
              <a:t>sprzęty elektryczne i elektroniczne</a:t>
            </a:r>
            <a:r>
              <a:rPr lang="pl-PL" dirty="0"/>
              <a:t> najwięcej otrzymali baź nabyli lodówek (36 sztuk), pralek (36 sztuk), robotów kuchennych (31 sztuk).</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23</a:t>
            </a:fld>
            <a:endParaRPr lang="pl-PL"/>
          </a:p>
        </p:txBody>
      </p:sp>
    </p:spTree>
    <p:extLst>
      <p:ext uri="{BB962C8B-B14F-4D97-AF65-F5344CB8AC3E}">
        <p14:creationId xmlns:p14="http://schemas.microsoft.com/office/powerpoint/2010/main" val="3881337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Najrzadziej wchodzili w posiadanie używanych suszarek do owoców, grzybów oraz trymerów/golarek – po 1 sztuce.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dirty="0"/>
          </a:p>
        </p:txBody>
      </p:sp>
      <p:sp>
        <p:nvSpPr>
          <p:cNvPr id="4" name="Symbol zastępczy numeru slajdu 3"/>
          <p:cNvSpPr>
            <a:spLocks noGrp="1"/>
          </p:cNvSpPr>
          <p:nvPr>
            <p:ph type="sldNum" sz="quarter" idx="5"/>
          </p:nvPr>
        </p:nvSpPr>
        <p:spPr/>
        <p:txBody>
          <a:bodyPr/>
          <a:lstStyle/>
          <a:p>
            <a:fld id="{BDC8581A-8A97-4CAC-8E62-ACEA7CCA5A39}" type="slidenum">
              <a:rPr lang="pl-PL" smtClean="0"/>
              <a:t>24</a:t>
            </a:fld>
            <a:endParaRPr lang="pl-PL"/>
          </a:p>
        </p:txBody>
      </p:sp>
    </p:spTree>
    <p:extLst>
      <p:ext uri="{BB962C8B-B14F-4D97-AF65-F5344CB8AC3E}">
        <p14:creationId xmlns:p14="http://schemas.microsoft.com/office/powerpoint/2010/main" val="2068808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Prawie co drugi badany (41%) twierdzi, że w ciągu ostatniego roku nabyła lub otrzymała używane tekstylia.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Najczęściej w posiadanie używanych tekstyliów wchodzili młodzi</a:t>
            </a:r>
            <a:r>
              <a:rPr lang="pl-PL" baseline="0"/>
              <a:t> </a:t>
            </a:r>
            <a:r>
              <a:rPr lang="pl-PL"/>
              <a:t>respondenci w wieku 25-34 lata (57%) oraz osoby uczące się (60%).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a:p>
        </p:txBody>
      </p:sp>
      <p:sp>
        <p:nvSpPr>
          <p:cNvPr id="4" name="Symbol zastępczy numeru slajdu 3"/>
          <p:cNvSpPr>
            <a:spLocks noGrp="1"/>
          </p:cNvSpPr>
          <p:nvPr>
            <p:ph type="sldNum" sz="quarter" idx="5"/>
          </p:nvPr>
        </p:nvSpPr>
        <p:spPr/>
        <p:txBody>
          <a:bodyPr/>
          <a:lstStyle/>
          <a:p>
            <a:fld id="{BDC8581A-8A97-4CAC-8E62-ACEA7CCA5A39}" type="slidenum">
              <a:rPr lang="pl-PL" smtClean="0"/>
              <a:t>25</a:t>
            </a:fld>
            <a:endParaRPr lang="pl-PL"/>
          </a:p>
        </p:txBody>
      </p:sp>
    </p:spTree>
    <p:extLst>
      <p:ext uri="{BB962C8B-B14F-4D97-AF65-F5344CB8AC3E}">
        <p14:creationId xmlns:p14="http://schemas.microsoft.com/office/powerpoint/2010/main" val="940913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59% respondentów twierdzi, że w ciągu ostatniego roku nie nabyła ani nie otrzymała używanych tekstyliów.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Najrzadziej w posiadanie używanych tekstyliów wchodziły osoby starsze w wieku  60 lat i więcej (76%), osoby z wykształceniem zasadniczym zawodowym (80%) oraz emeryci i renciści (75%). </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26</a:t>
            </a:fld>
            <a:endParaRPr lang="pl-PL"/>
          </a:p>
        </p:txBody>
      </p:sp>
    </p:spTree>
    <p:extLst>
      <p:ext uri="{BB962C8B-B14F-4D97-AF65-F5344CB8AC3E}">
        <p14:creationId xmlns:p14="http://schemas.microsoft.com/office/powerpoint/2010/main" val="380690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r>
              <a:rPr lang="pl-PL" b="0" i="0" dirty="0">
                <a:solidFill>
                  <a:srgbClr val="000000"/>
                </a:solidFill>
                <a:effectLst/>
                <a:latin typeface="Calibri" panose="020F0502020204030204" pitchFamily="34" charset="0"/>
              </a:rPr>
              <a:t>Największa grupa badanych posiada średni całkowity dochód na 1 członka rodziny powyżej 2500 zł </a:t>
            </a:r>
            <a:r>
              <a:rPr lang="pl-PL" dirty="0"/>
              <a:t>(40% badanych). Drugim pod względem częstości wskazań był przedział 1501-2500 zł (30%). Dochód do 1500 zł na 1 członka rodziny zanotowano dla 21% badanych. Co dziesiąty respondent (10%) odmówił wskazania odpowiedzi.</a:t>
            </a:r>
          </a:p>
          <a:p>
            <a:pPr marL="171450" indent="-171450">
              <a:buFont typeface="Arial" panose="020B0604020202020204" pitchFamily="34" charset="0"/>
              <a:buChar char="•"/>
            </a:pPr>
            <a:r>
              <a:rPr lang="pl-PL" dirty="0"/>
              <a:t>Prawie trzech na czterech badanych to osoby zamieszkujące dwuosobowe gospodarstwa domowe (29%). Do nieco mniej licznych grup należą gospodarstwa domowe składające się z 4 osób i 3 osób (po 21%). Najmniej liczną grupę stanowili badani mieszkający samotnie (12%) oraz w gospodarstwach z 5 osobami i więcej (15%). 1% badanych odmówił udzielenia odpowiedzi.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W przypadku sytuacji zawodowej najwięcej respondentów to osoby pracujące (62%). 29% stanowili emeryci i renciści, a 5% badanych jest w trakcie edukacji. 9% badanych aktualnie nie pracuje, a 1% badanych odmówił udzielenia odpowiedzi.</a:t>
            </a:r>
          </a:p>
          <a:p>
            <a:pPr marL="171450" indent="-171450">
              <a:buFont typeface="Arial" panose="020B0604020202020204" pitchFamily="34" charset="0"/>
              <a:buChar char="•"/>
            </a:pPr>
            <a:endParaRPr lang="pl-PL" dirty="0"/>
          </a:p>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5"/>
          </p:nvPr>
        </p:nvSpPr>
        <p:spPr/>
        <p:txBody>
          <a:bodyPr/>
          <a:lstStyle/>
          <a:p>
            <a:fld id="{BDC8581A-8A97-4CAC-8E62-ACEA7CCA5A39}" type="slidenum">
              <a:rPr lang="pl-PL" smtClean="0"/>
              <a:t>8</a:t>
            </a:fld>
            <a:endParaRPr lang="pl-PL"/>
          </a:p>
        </p:txBody>
      </p:sp>
    </p:spTree>
    <p:extLst>
      <p:ext uri="{BB962C8B-B14F-4D97-AF65-F5344CB8AC3E}">
        <p14:creationId xmlns:p14="http://schemas.microsoft.com/office/powerpoint/2010/main" val="786987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Prawie co ósmy badany (14%) twierdzi, że w ciągu ostatniego roku nabyła lub otrzymała używane </a:t>
            </a:r>
            <a:r>
              <a:rPr lang="pl-PL" sz="1200"/>
              <a:t>materiały i produkty budowlane (np. okna, drzwi, rynny, bramy, cegły, deski).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Najczęściej w posiadanie używanych tekstyliów wchodzili respondenci w wieku 35-44 lata (21%).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Grupą zawodową najrzadziej pozyskującą używane materiały budowlane się emeryci i renciści (6%).</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27</a:t>
            </a:fld>
            <a:endParaRPr lang="pl-PL"/>
          </a:p>
        </p:txBody>
      </p:sp>
    </p:spTree>
    <p:extLst>
      <p:ext uri="{BB962C8B-B14F-4D97-AF65-F5344CB8AC3E}">
        <p14:creationId xmlns:p14="http://schemas.microsoft.com/office/powerpoint/2010/main" val="1140696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Prawie co ósmy badany (14%) twierdzi, że w ciągu ostatniego roku nie nabyła ani nie otrzymała używanych </a:t>
            </a:r>
            <a:r>
              <a:rPr lang="pl-PL" sz="1200"/>
              <a:t>materiałów i produktów budowlanych (np. okna, drzwi, rynny, bramy, cegły, deski).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Najrzadziej w posiadanie używanych tekstyliów wchodzili respondenci w wieku 60 i powyżej lat (94%).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Grupą zawodową najrzadziej pozyskującą używane materiały budowlane się emeryci i renciści (94%).</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28</a:t>
            </a:fld>
            <a:endParaRPr lang="pl-PL"/>
          </a:p>
        </p:txBody>
      </p:sp>
    </p:spTree>
    <p:extLst>
      <p:ext uri="{BB962C8B-B14F-4D97-AF65-F5344CB8AC3E}">
        <p14:creationId xmlns:p14="http://schemas.microsoft.com/office/powerpoint/2010/main" val="2643076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Prawie co drugi badany pozytywnie ocenia działania </a:t>
            </a:r>
            <a:r>
              <a:rPr lang="pl-PL" err="1"/>
              <a:t>MKiŚ</a:t>
            </a:r>
            <a:r>
              <a:rPr lang="pl-PL"/>
              <a:t>, </a:t>
            </a:r>
            <a:r>
              <a:rPr lang="pl-PL" sz="1200"/>
              <a:t>które mają na celu poprawę gospodarkę odpadami w Polsce. Jedynie 4% badanych ocenia działania Ministerstwa zdecydowanie pozytywnie, zaś 38% raczej pozytywnie.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a:t>15% respondentów ocenia działania zdecydowanie negatywnie. Ponad jedna trzecia (34%) raczej negatywnie. 9% badanych nie potrafiło udzielić odpowiedzi.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a:t>Najlepiej działania Ministerstwa oceniają osoby z wykształceniem zasadniczym zawodowym (64%) oraz podstawowym (47%).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a:t>Surowiej niż inne grupy wiekowe oceniają osoby w wieku 35-44 lata (jedynie 29% ocen pozytywnych). </a:t>
            </a:r>
            <a:endParaRPr lang="pl-PL"/>
          </a:p>
        </p:txBody>
      </p:sp>
      <p:sp>
        <p:nvSpPr>
          <p:cNvPr id="4" name="Symbol zastępczy numeru slajdu 3"/>
          <p:cNvSpPr>
            <a:spLocks noGrp="1"/>
          </p:cNvSpPr>
          <p:nvPr>
            <p:ph type="sldNum" sz="quarter" idx="5"/>
          </p:nvPr>
        </p:nvSpPr>
        <p:spPr/>
        <p:txBody>
          <a:bodyPr/>
          <a:lstStyle/>
          <a:p>
            <a:fld id="{BDC8581A-8A97-4CAC-8E62-ACEA7CCA5A39}" type="slidenum">
              <a:rPr lang="pl-PL" smtClean="0"/>
              <a:t>29</a:t>
            </a:fld>
            <a:endParaRPr lang="pl-PL"/>
          </a:p>
        </p:txBody>
      </p:sp>
    </p:spTree>
    <p:extLst>
      <p:ext uri="{BB962C8B-B14F-4D97-AF65-F5344CB8AC3E}">
        <p14:creationId xmlns:p14="http://schemas.microsoft.com/office/powerpoint/2010/main" val="2110546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a:t>15% respondentów ocenia działania </a:t>
            </a:r>
            <a:r>
              <a:rPr lang="pl-PL" sz="1200" err="1"/>
              <a:t>MKiŚ</a:t>
            </a:r>
            <a:r>
              <a:rPr lang="pl-PL" sz="1200"/>
              <a:t> zdecydowanie negatywnie. Ponad jedna trzecia (34%) raczej negatywnie. 9% badanych nie potrafiło udzielić odpowiedzi.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a:t>Najsurowiej działania Ministerstwa oceniają osoby z wykształceniem wyższym (53%) oraz średnim (53%).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a:t>Surowiej niż inne grupy wiekowe </a:t>
            </a:r>
            <a:r>
              <a:rPr lang="pl-PL" sz="1200" err="1"/>
              <a:t>MKiŚ</a:t>
            </a:r>
            <a:r>
              <a:rPr lang="pl-PL" sz="1200"/>
              <a:t> oceniają osoby w wieku 35-44 lata (61% ocen negatywnych). </a:t>
            </a:r>
            <a:endParaRPr lang="pl-PL"/>
          </a:p>
        </p:txBody>
      </p:sp>
      <p:sp>
        <p:nvSpPr>
          <p:cNvPr id="4" name="Symbol zastępczy numeru slajdu 3"/>
          <p:cNvSpPr>
            <a:spLocks noGrp="1"/>
          </p:cNvSpPr>
          <p:nvPr>
            <p:ph type="sldNum" sz="quarter" idx="5"/>
          </p:nvPr>
        </p:nvSpPr>
        <p:spPr/>
        <p:txBody>
          <a:bodyPr/>
          <a:lstStyle/>
          <a:p>
            <a:fld id="{BDC8581A-8A97-4CAC-8E62-ACEA7CCA5A39}" type="slidenum">
              <a:rPr lang="pl-PL" smtClean="0"/>
              <a:t>30</a:t>
            </a:fld>
            <a:endParaRPr lang="pl-PL"/>
          </a:p>
        </p:txBody>
      </p:sp>
    </p:spTree>
    <p:extLst>
      <p:ext uri="{BB962C8B-B14F-4D97-AF65-F5344CB8AC3E}">
        <p14:creationId xmlns:p14="http://schemas.microsoft.com/office/powerpoint/2010/main" val="1035688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Respondenci najczęściej proponowali, że Ministerstwo Klimatu i Środowiska, aby </a:t>
            </a:r>
            <a:r>
              <a:rPr lang="pl-PL" sz="1200"/>
              <a:t>skutecznie poprawić gospodarkę odpadami w Polsce powinno podjąć działania edukacyjne i promujące poprawną gospodarkę odpadami (15%), kontrolować oraz dbać o segregację (14%) oraz </a:t>
            </a:r>
            <a:r>
              <a:rPr lang="pl-PL" sz="1200" u="none" strike="noStrike">
                <a:effectLst/>
              </a:rPr>
              <a:t>obniżyć koszty za zagospodarowanie odpadów, wprowadzić dofinansowania (8%).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u="none" strike="noStrike">
                <a:effectLst/>
              </a:rPr>
              <a:t>Innymi propozycjami badanych było również: zwiększenie liczby śmietników, punktów, w których można oddać/zagospodarować odpady (8%), wprowadzenie kaucji za butelki, szkło (np. w postaci automatów) (5%) czy zlikwidowanie nielegalnych wysypisk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200" u="none" strike="noStrike">
              <a:effectLst/>
            </a:endParaRPr>
          </a:p>
        </p:txBody>
      </p:sp>
      <p:sp>
        <p:nvSpPr>
          <p:cNvPr id="4" name="Symbol zastępczy numeru slajdu 3"/>
          <p:cNvSpPr>
            <a:spLocks noGrp="1"/>
          </p:cNvSpPr>
          <p:nvPr>
            <p:ph type="sldNum" sz="quarter" idx="5"/>
          </p:nvPr>
        </p:nvSpPr>
        <p:spPr/>
        <p:txBody>
          <a:bodyPr/>
          <a:lstStyle/>
          <a:p>
            <a:fld id="{BDC8581A-8A97-4CAC-8E62-ACEA7CCA5A39}" type="slidenum">
              <a:rPr lang="pl-PL" smtClean="0"/>
              <a:t>31</a:t>
            </a:fld>
            <a:endParaRPr lang="pl-PL"/>
          </a:p>
        </p:txBody>
      </p:sp>
    </p:spTree>
    <p:extLst>
      <p:ext uri="{BB962C8B-B14F-4D97-AF65-F5344CB8AC3E}">
        <p14:creationId xmlns:p14="http://schemas.microsoft.com/office/powerpoint/2010/main" val="305684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lgn="l" rtl="0" fontAlgn="base">
              <a:buFont typeface="Arial" panose="020B0604020202020204" pitchFamily="34" charset="0"/>
              <a:buChar char="•"/>
            </a:pPr>
            <a:r>
              <a:rPr lang="pl-PL" sz="1200" b="0" i="0" u="none" strike="noStrike" dirty="0">
                <a:solidFill>
                  <a:srgbClr val="000000"/>
                </a:solidFill>
                <a:effectLst/>
                <a:latin typeface="Calibri" panose="020F0502020204030204" pitchFamily="34" charset="0"/>
              </a:rPr>
              <a:t>W przypadku podziału na miejsce zamieszkania najliczniejszą grupę stanowili mieszkańcy wsi (39%). Drugą najliczniejszą grupę stanowili mieszkańcy dużych miast powyżej 200 tys. mieszkańców (19%), następnie pomiędzy 50, a 200 tys. mieszkańców (17%). Najmniej licznymi grupami byli mieszkańcy miast do 20 tys. (13%) oraz miast zamieszkanych przez 20-50 tys. mieszkańców (11%).</a:t>
            </a:r>
          </a:p>
          <a:p>
            <a:pPr marL="171450" indent="-171450" algn="l" rtl="0" fontAlgn="base">
              <a:buFont typeface="Arial" panose="020B0604020202020204" pitchFamily="34" charset="0"/>
              <a:buChar char="•"/>
            </a:pPr>
            <a:r>
              <a:rPr lang="pl-PL" sz="1200" b="0" i="0" u="none" strike="noStrike" dirty="0">
                <a:solidFill>
                  <a:srgbClr val="000000"/>
                </a:solidFill>
                <a:effectLst/>
                <a:latin typeface="Calibri" panose="020F0502020204030204" pitchFamily="34" charset="0"/>
              </a:rPr>
              <a:t>Najliczniejszy jest region centralny (20%), jedna piąta respondentów pochodziła właśnie z niego. Najmniej licznym regionem okazał się  region południowo-zachodni, który zamieszkuje co dziesiąty badany (10%).</a:t>
            </a:r>
            <a:endParaRPr lang="en-US" sz="1200" b="0" i="0" dirty="0">
              <a:solidFill>
                <a:srgbClr val="444444"/>
              </a:solidFill>
              <a:effectLst/>
              <a:latin typeface="Arial" panose="020B0604020202020204" pitchFamily="34" charset="0"/>
            </a:endParaRPr>
          </a:p>
          <a:p>
            <a:pPr marL="171450" indent="-171450" algn="l" rtl="0" fontAlgn="base">
              <a:buFont typeface="Arial" panose="020B0604020202020204" pitchFamily="34" charset="0"/>
              <a:buChar char="•"/>
            </a:pPr>
            <a:r>
              <a:rPr lang="pl-PL" sz="1200" b="0" i="0" u="none" strike="noStrike" dirty="0">
                <a:solidFill>
                  <a:srgbClr val="000000"/>
                </a:solidFill>
                <a:effectLst/>
                <a:latin typeface="Calibri" panose="020F0502020204030204" pitchFamily="34" charset="0"/>
              </a:rPr>
              <a:t>Analiza miejsc zamieszkania respondentów wskazała, że najliczniejszą grupę stanowili mieszkańcy województwa mazowieckiego (15%), a następnie śląskiego (12%) i wielkopolskiego (9%).</a:t>
            </a:r>
            <a:r>
              <a:rPr lang="en-US" sz="1200" b="0" i="0" dirty="0">
                <a:solidFill>
                  <a:srgbClr val="444444"/>
                </a:solidFill>
                <a:effectLst/>
                <a:latin typeface="Calibri" panose="020F0502020204030204" pitchFamily="34" charset="0"/>
              </a:rPr>
              <a:t>​</a:t>
            </a:r>
            <a:r>
              <a:rPr lang="pl-PL" sz="1200" b="0" i="0" dirty="0">
                <a:solidFill>
                  <a:srgbClr val="444444"/>
                </a:solidFill>
                <a:effectLst/>
                <a:latin typeface="Calibri" panose="020F0502020204030204" pitchFamily="34" charset="0"/>
              </a:rPr>
              <a:t> Najmniej respondentów pochodziło z województw opolskiego (2%).​</a:t>
            </a:r>
            <a:endParaRPr lang="pl-PL" b="0" i="0" dirty="0">
              <a:solidFill>
                <a:srgbClr val="444444"/>
              </a:solidFill>
              <a:effectLst/>
              <a:latin typeface="Calibri" panose="020F0502020204030204" pitchFamily="34" charset="0"/>
            </a:endParaRPr>
          </a:p>
          <a:p>
            <a:endParaRPr lang="pl-PL" dirty="0"/>
          </a:p>
          <a:p>
            <a:endParaRPr lang="pl-PL" dirty="0"/>
          </a:p>
        </p:txBody>
      </p:sp>
      <p:sp>
        <p:nvSpPr>
          <p:cNvPr id="4" name="Symbol zastępczy numeru slajdu 3"/>
          <p:cNvSpPr>
            <a:spLocks noGrp="1"/>
          </p:cNvSpPr>
          <p:nvPr>
            <p:ph type="sldNum" sz="quarter" idx="5"/>
          </p:nvPr>
        </p:nvSpPr>
        <p:spPr/>
        <p:txBody>
          <a:bodyPr/>
          <a:lstStyle/>
          <a:p>
            <a:fld id="{BDC8581A-8A97-4CAC-8E62-ACEA7CCA5A39}" type="slidenum">
              <a:rPr lang="pl-PL" smtClean="0"/>
              <a:t>9</a:t>
            </a:fld>
            <a:endParaRPr lang="pl-PL"/>
          </a:p>
        </p:txBody>
      </p:sp>
    </p:spTree>
    <p:extLst>
      <p:ext uri="{BB962C8B-B14F-4D97-AF65-F5344CB8AC3E}">
        <p14:creationId xmlns:p14="http://schemas.microsoft.com/office/powerpoint/2010/main" val="330664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Respondenci, na pytanie co robią gdy potrzebują produktu trwałego użytku, najczęściej deklarowali nabywanie nowego produktu (74%).</a:t>
            </a:r>
          </a:p>
          <a:p>
            <a:pPr marL="0" algn="l" rtl="0" eaLnBrk="1" fontAlgn="b" latinLnBrk="0" hangingPunct="1">
              <a:spcBef>
                <a:spcPts val="0"/>
              </a:spcBef>
              <a:spcAft>
                <a:spcPts val="0"/>
              </a:spcAft>
            </a:pPr>
            <a:r>
              <a:rPr lang="pl-PL"/>
              <a:t>Innymi czynnościami, które podejmują są również: </a:t>
            </a:r>
            <a:r>
              <a:rPr lang="pl-PL" sz="1800" b="0" i="0" u="none" strike="noStrike" kern="1200">
                <a:solidFill>
                  <a:srgbClr val="595959"/>
                </a:solidFill>
                <a:effectLst/>
                <a:latin typeface="Calibri" panose="020F0502020204030204" pitchFamily="34" charset="0"/>
              </a:rPr>
              <a:t>nabywanie produktów używanych (14%)</a:t>
            </a:r>
            <a:r>
              <a:rPr lang="pl-PL" sz="1800" b="0" i="0" u="none" strike="noStrike" kern="1200">
                <a:solidFill>
                  <a:schemeClr val="tx1"/>
                </a:solidFill>
                <a:effectLst/>
                <a:latin typeface="Arial" panose="020B0604020202020204" pitchFamily="34" charset="0"/>
              </a:rPr>
              <a:t>, </a:t>
            </a:r>
            <a:r>
              <a:rPr lang="pl-PL" sz="1800" b="0" i="0" u="none" strike="noStrike" kern="1200">
                <a:solidFill>
                  <a:srgbClr val="595959"/>
                </a:solidFill>
                <a:effectLst/>
                <a:latin typeface="Calibri" panose="020F0502020204030204" pitchFamily="34" charset="0"/>
              </a:rPr>
              <a:t>rozważanie wpływu produktu na środowisko poprzez odpowiednią, wiarygodną i porównywalną informację taką jak etykieta (9%)</a:t>
            </a:r>
            <a:r>
              <a:rPr lang="pl-PL" sz="1800" b="0" i="0" u="none" strike="noStrike" kern="1200">
                <a:solidFill>
                  <a:schemeClr val="tx1"/>
                </a:solidFill>
                <a:effectLst/>
                <a:latin typeface="Arial" panose="020B0604020202020204" pitchFamily="34" charset="0"/>
              </a:rPr>
              <a:t>, naprawianie (9%) oraz </a:t>
            </a:r>
            <a:r>
              <a:rPr lang="pl-PL" sz="1800" b="0" i="0" u="none" strike="noStrike" kern="1200">
                <a:solidFill>
                  <a:srgbClr val="595959"/>
                </a:solidFill>
                <a:effectLst/>
                <a:latin typeface="Calibri" panose="020F0502020204030204" pitchFamily="34" charset="0"/>
              </a:rPr>
              <a:t>robienie rozeznania- sprawdzanie ceny, opinii, jakości (6%).</a:t>
            </a:r>
            <a:endParaRPr lang="pl-PL" sz="1800" b="0" i="0" u="none" strike="noStrike">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a:p>
        </p:txBody>
      </p:sp>
      <p:sp>
        <p:nvSpPr>
          <p:cNvPr id="4" name="Symbol zastępczy numeru slajdu 3"/>
          <p:cNvSpPr>
            <a:spLocks noGrp="1"/>
          </p:cNvSpPr>
          <p:nvPr>
            <p:ph type="sldNum" sz="quarter" idx="5"/>
          </p:nvPr>
        </p:nvSpPr>
        <p:spPr/>
        <p:txBody>
          <a:bodyPr/>
          <a:lstStyle/>
          <a:p>
            <a:fld id="{BDC8581A-8A97-4CAC-8E62-ACEA7CCA5A39}" type="slidenum">
              <a:rPr lang="pl-PL" smtClean="0"/>
              <a:t>11</a:t>
            </a:fld>
            <a:endParaRPr lang="pl-PL"/>
          </a:p>
        </p:txBody>
      </p:sp>
    </p:spTree>
    <p:extLst>
      <p:ext uri="{BB962C8B-B14F-4D97-AF65-F5344CB8AC3E}">
        <p14:creationId xmlns:p14="http://schemas.microsoft.com/office/powerpoint/2010/main" val="2592710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Na zakup sprzętów używanych częściej niż inne grupy wiekowe decydują się najmłodsi respondenci w wieku 18-24 lata. Deklaruje tak prawie do trzeci respondent (28%). Najrzadziej też decydują się oni na zakup nowych produktów (69%).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Osoby z przedziału wiekowego 45-59 lat częściej niż inne grupy wiekowe rozważają wpływ produktu na środowisko (12%) oraz częściej niż inni decydują się na naprawę sprzętu (11%).</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12</a:t>
            </a:fld>
            <a:endParaRPr lang="pl-PL"/>
          </a:p>
        </p:txBody>
      </p:sp>
    </p:spTree>
    <p:extLst>
      <p:ext uri="{BB962C8B-B14F-4D97-AF65-F5344CB8AC3E}">
        <p14:creationId xmlns:p14="http://schemas.microsoft.com/office/powerpoint/2010/main" val="222526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Najczęściej deklarowanym powodem </a:t>
            </a:r>
            <a:r>
              <a:rPr lang="pl-PL" sz="1200"/>
              <a:t>rezygnacji z nabycia produktów używanych przez respondentów jest fakt, iż w ich ocenie nowe produkty mają lepszą jakość, deklaruje tak 42% badanych.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a:t>Drugim z kolei jest brak gwarancji (18%), zaś trzecim o</a:t>
            </a:r>
            <a:r>
              <a:rPr lang="pl-PL" sz="1200" u="none" strike="noStrike">
                <a:effectLst/>
              </a:rPr>
              <a:t>bawa przed awarią/ukrytą wadą, konieczność i nieopłacalność napraw (15%).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b="0" i="0" u="none" strike="noStrike">
                <a:solidFill>
                  <a:srgbClr val="000000"/>
                </a:solidFill>
                <a:effectLst/>
                <a:latin typeface="Calibri" panose="020F0502020204030204" pitchFamily="34" charset="0"/>
              </a:rPr>
              <a:t>Potem respondenci podawali taki powody jak: n</a:t>
            </a:r>
            <a:r>
              <a:rPr lang="pl-PL" sz="1200" u="none" strike="noStrike">
                <a:effectLst/>
              </a:rPr>
              <a:t>owe urządzenia są bardziej energooszczędne (8%) czy brak dostępności produktu jakiego potrzebuję (3%). </a:t>
            </a:r>
            <a:endParaRPr lang="pl-PL" sz="12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200" b="0" i="0" u="none" strike="noStrike">
              <a:solidFill>
                <a:srgbClr val="000000"/>
              </a:solidFill>
              <a:effectLst/>
              <a:latin typeface="Calibri" panose="020F0502020204030204" pitchFamily="34" charset="0"/>
            </a:endParaRPr>
          </a:p>
        </p:txBody>
      </p:sp>
      <p:sp>
        <p:nvSpPr>
          <p:cNvPr id="4" name="Symbol zastępczy numeru slajdu 3"/>
          <p:cNvSpPr>
            <a:spLocks noGrp="1"/>
          </p:cNvSpPr>
          <p:nvPr>
            <p:ph type="sldNum" sz="quarter" idx="5"/>
          </p:nvPr>
        </p:nvSpPr>
        <p:spPr/>
        <p:txBody>
          <a:bodyPr/>
          <a:lstStyle/>
          <a:p>
            <a:fld id="{BDC8581A-8A97-4CAC-8E62-ACEA7CCA5A39}" type="slidenum">
              <a:rPr lang="pl-PL" smtClean="0"/>
              <a:t>13</a:t>
            </a:fld>
            <a:endParaRPr lang="pl-PL"/>
          </a:p>
        </p:txBody>
      </p:sp>
    </p:spTree>
    <p:extLst>
      <p:ext uri="{BB962C8B-B14F-4D97-AF65-F5344CB8AC3E}">
        <p14:creationId xmlns:p14="http://schemas.microsoft.com/office/powerpoint/2010/main" val="156500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Dwie trzecie badanych (66%) deklaruje, że w sytuacji nabycia nowszego sprzętu elektronicznego, dotychczas używany sprzęt </a:t>
            </a:r>
            <a:r>
              <a:rPr lang="pl-PL" sz="1200" u="none" strike="noStrike">
                <a:effectLst/>
              </a:rPr>
              <a:t>oddaje we właściwym miejscu (oddaję do sklepu RTV/AGD, punktu PSZOK lub punktu zbierania zużytego sprzętu lub punktu mobilnego zbierania). </a:t>
            </a:r>
            <a:endParaRPr lang="pl-PL" sz="1200" b="0" i="0" u="none" strike="noStrike">
              <a:solidFill>
                <a:srgbClr val="000000"/>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Prawie połowa (45%) </a:t>
            </a:r>
            <a:r>
              <a:rPr lang="pl-PL" sz="1200" u="none" strike="noStrike">
                <a:effectLst/>
              </a:rPr>
              <a:t>odprzedaje lub oddaje go za darmo, np. przez Internet lub w gronie znajomych.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b="0" i="0" u="none" strike="noStrike">
                <a:solidFill>
                  <a:srgbClr val="000000"/>
                </a:solidFill>
                <a:effectLst/>
                <a:latin typeface="Calibri" panose="020F0502020204030204" pitchFamily="34" charset="0"/>
              </a:rPr>
              <a:t>Jedna czwarta (24%) z</a:t>
            </a:r>
            <a:r>
              <a:rPr lang="pl-PL" sz="1200" u="none" strike="noStrike">
                <a:effectLst/>
              </a:rPr>
              <a:t>wykle nie pozbywa się go od razu, na jakiś czas zostawia sobie taki sprzęt w domu.</a:t>
            </a:r>
            <a:endParaRPr lang="pl-PL" sz="1200" b="0" i="0" u="none" strike="noStrike">
              <a:solidFill>
                <a:srgbClr val="000000"/>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b="0" i="0" u="none" strike="noStrike">
                <a:solidFill>
                  <a:srgbClr val="000000"/>
                </a:solidFill>
                <a:effectLst/>
                <a:latin typeface="Calibri" panose="020F0502020204030204" pitchFamily="34" charset="0"/>
              </a:rPr>
              <a:t>2% od razu wyrzuca go do odpadów, 1% wybiera inne działanie, a 0,4% nie wie, trudno im udzielić odpowiedzi.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a:p>
        </p:txBody>
      </p:sp>
      <p:sp>
        <p:nvSpPr>
          <p:cNvPr id="4" name="Symbol zastępczy numeru slajdu 3"/>
          <p:cNvSpPr>
            <a:spLocks noGrp="1"/>
          </p:cNvSpPr>
          <p:nvPr>
            <p:ph type="sldNum" sz="quarter" idx="5"/>
          </p:nvPr>
        </p:nvSpPr>
        <p:spPr/>
        <p:txBody>
          <a:bodyPr/>
          <a:lstStyle/>
          <a:p>
            <a:fld id="{BDC8581A-8A97-4CAC-8E62-ACEA7CCA5A39}" type="slidenum">
              <a:rPr lang="pl-PL" smtClean="0"/>
              <a:t>14</a:t>
            </a:fld>
            <a:endParaRPr lang="pl-PL"/>
          </a:p>
        </p:txBody>
      </p:sp>
    </p:spTree>
    <p:extLst>
      <p:ext uri="{BB962C8B-B14F-4D97-AF65-F5344CB8AC3E}">
        <p14:creationId xmlns:p14="http://schemas.microsoft.com/office/powerpoint/2010/main" val="81616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Z analizy ze względu na wiek wynika, że starsi respondenci częściej oddają stare sprzęty w odpowiednich miejscach. Robi to aż 80% respondentów w wieku 60 lat i więcej i tylko 35% badanych w wieku 18-24 lata.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Młodzi ludzie częściej niż ci z innych grup wiekowych zostawiają taki sprzęt w domu (42%) albo wyrzucają od razu (4%). </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15</a:t>
            </a:fld>
            <a:endParaRPr lang="pl-PL"/>
          </a:p>
        </p:txBody>
      </p:sp>
    </p:spTree>
    <p:extLst>
      <p:ext uri="{BB962C8B-B14F-4D97-AF65-F5344CB8AC3E}">
        <p14:creationId xmlns:p14="http://schemas.microsoft.com/office/powerpoint/2010/main" val="190854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Najczęstszym wymienianym powodem niewyrzucania używanych sprzętów elektronicznych jest trzymanie go jako </a:t>
            </a:r>
            <a:r>
              <a:rPr lang="pl-PL" sz="1200" u="none" strike="noStrike">
                <a:effectLst/>
              </a:rPr>
              <a:t>zapasu dla siebie w przypadku awarii aktualnie używanego sprzętu lub dla kogoś z domowników (np. dzieci) (60%).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u="none" strike="noStrike">
                <a:effectLst/>
              </a:rPr>
              <a:t>Respondenci boją się również o bezpieczeństwo swoich danych (11%) albo mimo świadomości ekologicznej, nie wiedzą gdzie w okolicy mogli by wyrzucić taki sprzęt, uważają, że takich punktów jest zbyt mało (8%).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a:p>
        </p:txBody>
      </p:sp>
      <p:sp>
        <p:nvSpPr>
          <p:cNvPr id="4" name="Symbol zastępczy numeru slajdu 3"/>
          <p:cNvSpPr>
            <a:spLocks noGrp="1"/>
          </p:cNvSpPr>
          <p:nvPr>
            <p:ph type="sldNum" sz="quarter" idx="5"/>
          </p:nvPr>
        </p:nvSpPr>
        <p:spPr/>
        <p:txBody>
          <a:bodyPr/>
          <a:lstStyle/>
          <a:p>
            <a:fld id="{BDC8581A-8A97-4CAC-8E62-ACEA7CCA5A39}" type="slidenum">
              <a:rPr lang="pl-PL" smtClean="0"/>
              <a:t>16</a:t>
            </a:fld>
            <a:endParaRPr lang="pl-PL"/>
          </a:p>
        </p:txBody>
      </p:sp>
    </p:spTree>
    <p:extLst>
      <p:ext uri="{BB962C8B-B14F-4D97-AF65-F5344CB8AC3E}">
        <p14:creationId xmlns:p14="http://schemas.microsoft.com/office/powerpoint/2010/main" val="566017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rona tytułowa_ciemn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8AD2EE7-4162-4C34-9D2F-B7A6AA6260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7077" y="6045590"/>
            <a:ext cx="6849846" cy="702298"/>
          </a:xfrm>
          <a:prstGeom prst="rect">
            <a:avLst/>
          </a:prstGeom>
        </p:spPr>
      </p:pic>
    </p:spTree>
    <p:extLst>
      <p:ext uri="{BB962C8B-B14F-4D97-AF65-F5344CB8AC3E}">
        <p14:creationId xmlns:p14="http://schemas.microsoft.com/office/powerpoint/2010/main" val="17675224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komendacje 4_poziomo">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1544362" y="908050"/>
            <a:ext cx="7275788" cy="1037591"/>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1</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51" name="Symbol zastępczy tekstu 58"/>
          <p:cNvSpPr>
            <a:spLocks noGrp="1"/>
          </p:cNvSpPr>
          <p:nvPr>
            <p:ph type="body" sz="quarter" idx="14" hasCustomPrompt="1"/>
          </p:nvPr>
        </p:nvSpPr>
        <p:spPr>
          <a:xfrm>
            <a:off x="1544362" y="3311704"/>
            <a:ext cx="7275788" cy="1037591"/>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3</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49" name="Symbol zastępczy obrazu 48"/>
          <p:cNvSpPr>
            <a:spLocks noGrp="1"/>
          </p:cNvSpPr>
          <p:nvPr>
            <p:ph type="pic" sz="quarter" idx="16" hasCustomPrompt="1"/>
          </p:nvPr>
        </p:nvSpPr>
        <p:spPr>
          <a:xfrm>
            <a:off x="488129" y="1016182"/>
            <a:ext cx="821325" cy="821325"/>
          </a:xfrm>
          <a:prstGeom prst="rect">
            <a:avLst/>
          </a:prstGeom>
        </p:spPr>
        <p:txBody>
          <a:bodyPr/>
          <a:lstStyle>
            <a:lvl1pPr marL="0" indent="0">
              <a:buNone/>
              <a:defRPr sz="1200"/>
            </a:lvl1pPr>
          </a:lstStyle>
          <a:p>
            <a:r>
              <a:rPr lang="pl-PL"/>
              <a:t>Ikona</a:t>
            </a:r>
          </a:p>
        </p:txBody>
      </p:sp>
      <p:sp>
        <p:nvSpPr>
          <p:cNvPr id="76" name="Symbol zastępczy tekstu 58"/>
          <p:cNvSpPr>
            <a:spLocks noGrp="1"/>
          </p:cNvSpPr>
          <p:nvPr>
            <p:ph type="body" sz="quarter" idx="19" hasCustomPrompt="1"/>
          </p:nvPr>
        </p:nvSpPr>
        <p:spPr>
          <a:xfrm>
            <a:off x="1544362" y="2109877"/>
            <a:ext cx="7275788" cy="1037591"/>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2</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78" name="Symbol zastępczy obrazu 48"/>
          <p:cNvSpPr>
            <a:spLocks noGrp="1"/>
          </p:cNvSpPr>
          <p:nvPr>
            <p:ph type="pic" sz="quarter" idx="21" hasCustomPrompt="1"/>
          </p:nvPr>
        </p:nvSpPr>
        <p:spPr>
          <a:xfrm>
            <a:off x="488129" y="2220072"/>
            <a:ext cx="821325" cy="821325"/>
          </a:xfrm>
          <a:prstGeom prst="rect">
            <a:avLst/>
          </a:prstGeom>
        </p:spPr>
        <p:txBody>
          <a:bodyPr/>
          <a:lstStyle>
            <a:lvl1pPr marL="0" indent="0">
              <a:buNone/>
              <a:defRPr sz="1200"/>
            </a:lvl1pPr>
          </a:lstStyle>
          <a:p>
            <a:r>
              <a:rPr lang="pl-PL"/>
              <a:t>Ikona</a:t>
            </a:r>
          </a:p>
        </p:txBody>
      </p:sp>
      <p:sp>
        <p:nvSpPr>
          <p:cNvPr id="79" name="Symbol zastępczy obrazu 48"/>
          <p:cNvSpPr>
            <a:spLocks noGrp="1"/>
          </p:cNvSpPr>
          <p:nvPr>
            <p:ph type="pic" sz="quarter" idx="22" hasCustomPrompt="1"/>
          </p:nvPr>
        </p:nvSpPr>
        <p:spPr>
          <a:xfrm>
            <a:off x="488128" y="3414056"/>
            <a:ext cx="821325" cy="821325"/>
          </a:xfrm>
          <a:prstGeom prst="rect">
            <a:avLst/>
          </a:prstGeom>
        </p:spPr>
        <p:txBody>
          <a:bodyPr/>
          <a:lstStyle>
            <a:lvl1pPr marL="0" indent="0">
              <a:buNone/>
              <a:defRPr sz="1200"/>
            </a:lvl1pPr>
          </a:lstStyle>
          <a:p>
            <a:r>
              <a:rPr lang="pl-PL"/>
              <a:t>Ikona</a:t>
            </a:r>
          </a:p>
        </p:txBody>
      </p:sp>
      <p:cxnSp>
        <p:nvCxnSpPr>
          <p:cNvPr id="57" name="Łącznik prostoliniowy 47"/>
          <p:cNvCxnSpPr/>
          <p:nvPr userDrawn="1"/>
        </p:nvCxnSpPr>
        <p:spPr>
          <a:xfrm>
            <a:off x="401623" y="2032634"/>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58" name="Łącznik prostoliniowy 47"/>
          <p:cNvCxnSpPr/>
          <p:nvPr userDrawn="1"/>
        </p:nvCxnSpPr>
        <p:spPr>
          <a:xfrm>
            <a:off x="401623" y="3237395"/>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59" name="Symbol zastępczy tekstu 49"/>
          <p:cNvSpPr>
            <a:spLocks noGrp="1"/>
          </p:cNvSpPr>
          <p:nvPr>
            <p:ph type="body" sz="quarter" idx="23"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61" name="Symbol zastępczy tekstu 58"/>
          <p:cNvSpPr>
            <a:spLocks noGrp="1"/>
          </p:cNvSpPr>
          <p:nvPr>
            <p:ph type="body" sz="quarter" idx="24" hasCustomPrompt="1"/>
          </p:nvPr>
        </p:nvSpPr>
        <p:spPr>
          <a:xfrm>
            <a:off x="1544362" y="4513532"/>
            <a:ext cx="7275788" cy="1037591"/>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4</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62" name="Symbol zastępczy obrazu 48"/>
          <p:cNvSpPr>
            <a:spLocks noGrp="1"/>
          </p:cNvSpPr>
          <p:nvPr>
            <p:ph type="pic" sz="quarter" idx="25" hasCustomPrompt="1"/>
          </p:nvPr>
        </p:nvSpPr>
        <p:spPr>
          <a:xfrm>
            <a:off x="486803" y="4621664"/>
            <a:ext cx="821325" cy="821325"/>
          </a:xfrm>
          <a:prstGeom prst="rect">
            <a:avLst/>
          </a:prstGeom>
        </p:spPr>
        <p:txBody>
          <a:bodyPr/>
          <a:lstStyle>
            <a:lvl1pPr marL="0" indent="0">
              <a:buNone/>
              <a:defRPr sz="1200"/>
            </a:lvl1pPr>
          </a:lstStyle>
          <a:p>
            <a:r>
              <a:rPr lang="pl-PL"/>
              <a:t>Ikona</a:t>
            </a:r>
          </a:p>
        </p:txBody>
      </p:sp>
      <p:cxnSp>
        <p:nvCxnSpPr>
          <p:cNvPr id="63" name="Łącznik prostoliniowy 47"/>
          <p:cNvCxnSpPr/>
          <p:nvPr userDrawn="1"/>
        </p:nvCxnSpPr>
        <p:spPr>
          <a:xfrm>
            <a:off x="401623" y="4442156"/>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16" name="Symbol zastępczy tekstu 48"/>
          <p:cNvSpPr>
            <a:spLocks noGrp="1"/>
          </p:cNvSpPr>
          <p:nvPr>
            <p:ph type="body" sz="quarter" idx="26"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15"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181775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komendacje 5_poziomo">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1547664" y="908051"/>
            <a:ext cx="7275788"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1</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51" name="Symbol zastępczy tekstu 58"/>
          <p:cNvSpPr>
            <a:spLocks noGrp="1"/>
          </p:cNvSpPr>
          <p:nvPr>
            <p:ph type="body" sz="quarter" idx="14" hasCustomPrompt="1"/>
          </p:nvPr>
        </p:nvSpPr>
        <p:spPr>
          <a:xfrm>
            <a:off x="1544362" y="2877485"/>
            <a:ext cx="7275788"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3</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49" name="Symbol zastępczy obrazu 48"/>
          <p:cNvSpPr>
            <a:spLocks noGrp="1"/>
          </p:cNvSpPr>
          <p:nvPr>
            <p:ph type="pic" sz="quarter" idx="16" hasCustomPrompt="1"/>
          </p:nvPr>
        </p:nvSpPr>
        <p:spPr>
          <a:xfrm>
            <a:off x="539552" y="980728"/>
            <a:ext cx="719696" cy="719696"/>
          </a:xfrm>
          <a:prstGeom prst="rect">
            <a:avLst/>
          </a:prstGeom>
        </p:spPr>
        <p:txBody>
          <a:bodyPr/>
          <a:lstStyle>
            <a:lvl1pPr marL="0" indent="0">
              <a:buNone/>
              <a:defRPr sz="1200"/>
            </a:lvl1pPr>
          </a:lstStyle>
          <a:p>
            <a:r>
              <a:rPr lang="pl-PL"/>
              <a:t>Ikona</a:t>
            </a:r>
          </a:p>
        </p:txBody>
      </p:sp>
      <p:sp>
        <p:nvSpPr>
          <p:cNvPr id="76" name="Symbol zastępczy tekstu 58"/>
          <p:cNvSpPr>
            <a:spLocks noGrp="1"/>
          </p:cNvSpPr>
          <p:nvPr>
            <p:ph type="body" sz="quarter" idx="19" hasCustomPrompt="1"/>
          </p:nvPr>
        </p:nvSpPr>
        <p:spPr>
          <a:xfrm>
            <a:off x="1545641" y="1892768"/>
            <a:ext cx="7275788"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2</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78" name="Symbol zastępczy obrazu 48"/>
          <p:cNvSpPr>
            <a:spLocks noGrp="1"/>
          </p:cNvSpPr>
          <p:nvPr>
            <p:ph type="pic" sz="quarter" idx="21" hasCustomPrompt="1"/>
          </p:nvPr>
        </p:nvSpPr>
        <p:spPr>
          <a:xfrm>
            <a:off x="539552" y="1952836"/>
            <a:ext cx="719696" cy="719696"/>
          </a:xfrm>
          <a:prstGeom prst="rect">
            <a:avLst/>
          </a:prstGeom>
        </p:spPr>
        <p:txBody>
          <a:bodyPr/>
          <a:lstStyle>
            <a:lvl1pPr marL="0" indent="0">
              <a:buNone/>
              <a:defRPr sz="1200"/>
            </a:lvl1pPr>
          </a:lstStyle>
          <a:p>
            <a:r>
              <a:rPr lang="pl-PL"/>
              <a:t>Ikona</a:t>
            </a:r>
          </a:p>
        </p:txBody>
      </p:sp>
      <p:sp>
        <p:nvSpPr>
          <p:cNvPr id="79" name="Symbol zastępczy obrazu 48"/>
          <p:cNvSpPr>
            <a:spLocks noGrp="1"/>
          </p:cNvSpPr>
          <p:nvPr>
            <p:ph type="pic" sz="quarter" idx="22" hasCustomPrompt="1"/>
          </p:nvPr>
        </p:nvSpPr>
        <p:spPr>
          <a:xfrm>
            <a:off x="539552" y="2924944"/>
            <a:ext cx="719696" cy="719696"/>
          </a:xfrm>
          <a:prstGeom prst="rect">
            <a:avLst/>
          </a:prstGeom>
        </p:spPr>
        <p:txBody>
          <a:bodyPr/>
          <a:lstStyle>
            <a:lvl1pPr marL="0" indent="0">
              <a:buNone/>
              <a:defRPr sz="1200"/>
            </a:lvl1pPr>
          </a:lstStyle>
          <a:p>
            <a:r>
              <a:rPr lang="pl-PL"/>
              <a:t>Ikona</a:t>
            </a:r>
          </a:p>
        </p:txBody>
      </p:sp>
      <p:sp>
        <p:nvSpPr>
          <p:cNvPr id="80" name="Symbol zastępczy obrazu 48"/>
          <p:cNvSpPr>
            <a:spLocks noGrp="1"/>
          </p:cNvSpPr>
          <p:nvPr>
            <p:ph type="pic" sz="quarter" idx="23" hasCustomPrompt="1"/>
          </p:nvPr>
        </p:nvSpPr>
        <p:spPr>
          <a:xfrm>
            <a:off x="539552" y="3897052"/>
            <a:ext cx="719696" cy="719696"/>
          </a:xfrm>
          <a:prstGeom prst="rect">
            <a:avLst/>
          </a:prstGeom>
        </p:spPr>
        <p:txBody>
          <a:bodyPr/>
          <a:lstStyle>
            <a:lvl1pPr marL="0" indent="0">
              <a:buNone/>
              <a:defRPr sz="1200"/>
            </a:lvl1pPr>
          </a:lstStyle>
          <a:p>
            <a:r>
              <a:rPr lang="pl-PL"/>
              <a:t>Ikona</a:t>
            </a:r>
          </a:p>
        </p:txBody>
      </p:sp>
      <p:sp>
        <p:nvSpPr>
          <p:cNvPr id="81" name="Symbol zastępczy obrazu 48"/>
          <p:cNvSpPr>
            <a:spLocks noGrp="1"/>
          </p:cNvSpPr>
          <p:nvPr>
            <p:ph type="pic" sz="quarter" idx="24" hasCustomPrompt="1"/>
          </p:nvPr>
        </p:nvSpPr>
        <p:spPr>
          <a:xfrm>
            <a:off x="539552" y="4869160"/>
            <a:ext cx="719696" cy="719696"/>
          </a:xfrm>
          <a:prstGeom prst="rect">
            <a:avLst/>
          </a:prstGeom>
        </p:spPr>
        <p:txBody>
          <a:bodyPr/>
          <a:lstStyle>
            <a:lvl1pPr marL="0" indent="0">
              <a:buNone/>
              <a:defRPr sz="1200"/>
            </a:lvl1pPr>
          </a:lstStyle>
          <a:p>
            <a:r>
              <a:rPr lang="pl-PL"/>
              <a:t>Ikona</a:t>
            </a:r>
          </a:p>
        </p:txBody>
      </p:sp>
      <p:sp>
        <p:nvSpPr>
          <p:cNvPr id="82" name="Symbol zastępczy tekstu 58"/>
          <p:cNvSpPr>
            <a:spLocks noGrp="1"/>
          </p:cNvSpPr>
          <p:nvPr>
            <p:ph type="body" sz="quarter" idx="25" hasCustomPrompt="1"/>
          </p:nvPr>
        </p:nvSpPr>
        <p:spPr>
          <a:xfrm>
            <a:off x="1536287" y="4846920"/>
            <a:ext cx="7275788"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5</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83" name="Symbol zastępczy tekstu 58"/>
          <p:cNvSpPr>
            <a:spLocks noGrp="1"/>
          </p:cNvSpPr>
          <p:nvPr>
            <p:ph type="body" sz="quarter" idx="26" hasCustomPrompt="1"/>
          </p:nvPr>
        </p:nvSpPr>
        <p:spPr>
          <a:xfrm>
            <a:off x="1544362" y="3862202"/>
            <a:ext cx="7275788"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4</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cxnSp>
        <p:nvCxnSpPr>
          <p:cNvPr id="63" name="Łącznik prostoliniowy 47"/>
          <p:cNvCxnSpPr/>
          <p:nvPr userDrawn="1"/>
        </p:nvCxnSpPr>
        <p:spPr>
          <a:xfrm>
            <a:off x="323440" y="1802313"/>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64" name="Łącznik prostoliniowy 47"/>
          <p:cNvCxnSpPr/>
          <p:nvPr userDrawn="1"/>
        </p:nvCxnSpPr>
        <p:spPr>
          <a:xfrm>
            <a:off x="323440" y="2780928"/>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66" name="Łącznik prostoliniowy 47"/>
          <p:cNvCxnSpPr/>
          <p:nvPr userDrawn="1"/>
        </p:nvCxnSpPr>
        <p:spPr>
          <a:xfrm>
            <a:off x="323440" y="3769375"/>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68" name="Łącznik prostoliniowy 47"/>
          <p:cNvCxnSpPr/>
          <p:nvPr userDrawn="1"/>
        </p:nvCxnSpPr>
        <p:spPr>
          <a:xfrm>
            <a:off x="340891" y="4757823"/>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65" name="Symbol zastępczy tekstu 49"/>
          <p:cNvSpPr>
            <a:spLocks noGrp="1"/>
          </p:cNvSpPr>
          <p:nvPr>
            <p:ph type="body" sz="quarter" idx="27"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19" name="Symbol zastępczy tekstu 48"/>
          <p:cNvSpPr>
            <a:spLocks noGrp="1"/>
          </p:cNvSpPr>
          <p:nvPr>
            <p:ph type="body" sz="quarter" idx="28"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18"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3802238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awartość i hasła">
    <p:spTree>
      <p:nvGrpSpPr>
        <p:cNvPr id="1" name=""/>
        <p:cNvGrpSpPr/>
        <p:nvPr/>
      </p:nvGrpSpPr>
      <p:grpSpPr>
        <a:xfrm>
          <a:off x="0" y="0"/>
          <a:ext cx="0" cy="0"/>
          <a:chOff x="0" y="0"/>
          <a:chExt cx="0" cy="0"/>
        </a:xfrm>
      </p:grpSpPr>
      <p:sp>
        <p:nvSpPr>
          <p:cNvPr id="50" name="Symbol zastępczy tekstu 49"/>
          <p:cNvSpPr>
            <a:spLocks noGrp="1"/>
          </p:cNvSpPr>
          <p:nvPr>
            <p:ph type="body" sz="quarter" idx="15" hasCustomPrompt="1"/>
          </p:nvPr>
        </p:nvSpPr>
        <p:spPr>
          <a:xfrm>
            <a:off x="5952620" y="2588907"/>
            <a:ext cx="1698625" cy="287337"/>
          </a:xfrm>
          <a:prstGeom prst="rect">
            <a:avLst/>
          </a:prstGeom>
        </p:spPr>
        <p:txBody>
          <a:bodyPr/>
          <a:lstStyle>
            <a:lvl1pPr marL="0" indent="0">
              <a:buNone/>
              <a:defRPr sz="1200"/>
            </a:lvl1pPr>
          </a:lstStyle>
          <a:p>
            <a:pPr lvl="0"/>
            <a:r>
              <a:rPr lang="pl-PL"/>
              <a:t>zagadnienie</a:t>
            </a:r>
          </a:p>
        </p:txBody>
      </p:sp>
      <p:sp>
        <p:nvSpPr>
          <p:cNvPr id="57" name="Symbol zastępczy tekstu 49"/>
          <p:cNvSpPr>
            <a:spLocks noGrp="1"/>
          </p:cNvSpPr>
          <p:nvPr>
            <p:ph type="body" sz="quarter" idx="16" hasCustomPrompt="1"/>
          </p:nvPr>
        </p:nvSpPr>
        <p:spPr>
          <a:xfrm>
            <a:off x="6037728" y="3332990"/>
            <a:ext cx="1698625" cy="287337"/>
          </a:xfrm>
          <a:prstGeom prst="rect">
            <a:avLst/>
          </a:prstGeom>
        </p:spPr>
        <p:txBody>
          <a:bodyPr/>
          <a:lstStyle>
            <a:lvl1pPr marL="0" indent="0">
              <a:buNone/>
              <a:defRPr sz="1200"/>
            </a:lvl1pPr>
          </a:lstStyle>
          <a:p>
            <a:pPr lvl="0"/>
            <a:r>
              <a:rPr lang="pl-PL"/>
              <a:t>zagadnienie</a:t>
            </a:r>
          </a:p>
        </p:txBody>
      </p:sp>
      <p:sp>
        <p:nvSpPr>
          <p:cNvPr id="58" name="Symbol zastępczy tekstu 49"/>
          <p:cNvSpPr>
            <a:spLocks noGrp="1"/>
          </p:cNvSpPr>
          <p:nvPr>
            <p:ph type="body" sz="quarter" idx="17" hasCustomPrompt="1"/>
          </p:nvPr>
        </p:nvSpPr>
        <p:spPr>
          <a:xfrm>
            <a:off x="5729363" y="4077072"/>
            <a:ext cx="1698625" cy="287337"/>
          </a:xfrm>
          <a:prstGeom prst="rect">
            <a:avLst/>
          </a:prstGeom>
        </p:spPr>
        <p:txBody>
          <a:bodyPr/>
          <a:lstStyle>
            <a:lvl1pPr marL="0" indent="0">
              <a:buNone/>
              <a:defRPr sz="1200"/>
            </a:lvl1pPr>
          </a:lstStyle>
          <a:p>
            <a:pPr lvl="0"/>
            <a:r>
              <a:rPr lang="pl-PL"/>
              <a:t>zagadnienie</a:t>
            </a:r>
          </a:p>
        </p:txBody>
      </p:sp>
      <p:sp>
        <p:nvSpPr>
          <p:cNvPr id="59" name="Symbol zastępczy tekstu 49"/>
          <p:cNvSpPr>
            <a:spLocks noGrp="1"/>
          </p:cNvSpPr>
          <p:nvPr>
            <p:ph type="body" sz="quarter" idx="18" hasCustomPrompt="1"/>
          </p:nvPr>
        </p:nvSpPr>
        <p:spPr>
          <a:xfrm>
            <a:off x="5718287" y="1844824"/>
            <a:ext cx="1698625" cy="287337"/>
          </a:xfrm>
          <a:prstGeom prst="rect">
            <a:avLst/>
          </a:prstGeom>
        </p:spPr>
        <p:txBody>
          <a:bodyPr/>
          <a:lstStyle>
            <a:lvl1pPr marL="0" indent="0">
              <a:buNone/>
              <a:defRPr sz="1200"/>
            </a:lvl1pPr>
          </a:lstStyle>
          <a:p>
            <a:pPr lvl="0"/>
            <a:r>
              <a:rPr lang="pl-PL"/>
              <a:t>zagadnienie</a:t>
            </a:r>
          </a:p>
        </p:txBody>
      </p:sp>
      <p:sp>
        <p:nvSpPr>
          <p:cNvPr id="60" name="Symbol zastępczy tekstu 49"/>
          <p:cNvSpPr>
            <a:spLocks noGrp="1"/>
          </p:cNvSpPr>
          <p:nvPr>
            <p:ph type="body" sz="quarter" idx="19" hasCustomPrompt="1"/>
          </p:nvPr>
        </p:nvSpPr>
        <p:spPr>
          <a:xfrm>
            <a:off x="1731575" y="4005064"/>
            <a:ext cx="1698625" cy="287337"/>
          </a:xfrm>
          <a:prstGeom prst="rect">
            <a:avLst/>
          </a:prstGeom>
        </p:spPr>
        <p:txBody>
          <a:bodyPr/>
          <a:lstStyle>
            <a:lvl1pPr marL="0" indent="0">
              <a:buNone/>
              <a:defRPr sz="1200"/>
            </a:lvl1pPr>
          </a:lstStyle>
          <a:p>
            <a:pPr lvl="0"/>
            <a:r>
              <a:rPr lang="pl-PL"/>
              <a:t>zagadnienie</a:t>
            </a:r>
          </a:p>
        </p:txBody>
      </p:sp>
      <p:sp>
        <p:nvSpPr>
          <p:cNvPr id="65" name="Symbol zastępczy tekstu 49"/>
          <p:cNvSpPr>
            <a:spLocks noGrp="1"/>
          </p:cNvSpPr>
          <p:nvPr>
            <p:ph type="body" sz="quarter" idx="24" hasCustomPrompt="1"/>
          </p:nvPr>
        </p:nvSpPr>
        <p:spPr>
          <a:xfrm>
            <a:off x="3742934" y="1412776"/>
            <a:ext cx="1698625" cy="287337"/>
          </a:xfrm>
          <a:prstGeom prst="rect">
            <a:avLst/>
          </a:prstGeom>
        </p:spPr>
        <p:txBody>
          <a:bodyPr/>
          <a:lstStyle>
            <a:lvl1pPr marL="0" indent="0">
              <a:buNone/>
              <a:defRPr sz="1200"/>
            </a:lvl1pPr>
          </a:lstStyle>
          <a:p>
            <a:pPr lvl="0"/>
            <a:r>
              <a:rPr lang="pl-PL"/>
              <a:t>zagadnienie</a:t>
            </a:r>
          </a:p>
        </p:txBody>
      </p:sp>
      <p:sp>
        <p:nvSpPr>
          <p:cNvPr id="66" name="Symbol zastępczy tekstu 49"/>
          <p:cNvSpPr>
            <a:spLocks noGrp="1"/>
          </p:cNvSpPr>
          <p:nvPr>
            <p:ph type="body" sz="quarter" idx="25" hasCustomPrompt="1"/>
          </p:nvPr>
        </p:nvSpPr>
        <p:spPr>
          <a:xfrm>
            <a:off x="3742934" y="4365104"/>
            <a:ext cx="1698625" cy="287337"/>
          </a:xfrm>
          <a:prstGeom prst="rect">
            <a:avLst/>
          </a:prstGeom>
        </p:spPr>
        <p:txBody>
          <a:bodyPr/>
          <a:lstStyle>
            <a:lvl1pPr marL="0" indent="0">
              <a:buNone/>
              <a:defRPr sz="1200"/>
            </a:lvl1pPr>
          </a:lstStyle>
          <a:p>
            <a:pPr lvl="0"/>
            <a:r>
              <a:rPr lang="pl-PL"/>
              <a:t>zagadnienie</a:t>
            </a:r>
          </a:p>
        </p:txBody>
      </p:sp>
      <p:sp>
        <p:nvSpPr>
          <p:cNvPr id="67" name="Symbol zastępczy tekstu 49"/>
          <p:cNvSpPr>
            <a:spLocks noGrp="1"/>
          </p:cNvSpPr>
          <p:nvPr>
            <p:ph type="body" sz="quarter" idx="26" hasCustomPrompt="1"/>
          </p:nvPr>
        </p:nvSpPr>
        <p:spPr>
          <a:xfrm>
            <a:off x="1621806" y="1772816"/>
            <a:ext cx="1698625" cy="287337"/>
          </a:xfrm>
          <a:prstGeom prst="rect">
            <a:avLst/>
          </a:prstGeom>
        </p:spPr>
        <p:txBody>
          <a:bodyPr/>
          <a:lstStyle>
            <a:lvl1pPr marL="0" indent="0">
              <a:buNone/>
              <a:defRPr sz="1200"/>
            </a:lvl1pPr>
          </a:lstStyle>
          <a:p>
            <a:pPr lvl="0"/>
            <a:r>
              <a:rPr lang="pl-PL"/>
              <a:t>zagadnienie</a:t>
            </a:r>
          </a:p>
        </p:txBody>
      </p:sp>
      <p:sp>
        <p:nvSpPr>
          <p:cNvPr id="68" name="Symbol zastępczy tekstu 49"/>
          <p:cNvSpPr>
            <a:spLocks noGrp="1"/>
          </p:cNvSpPr>
          <p:nvPr>
            <p:ph type="body" sz="quarter" idx="27" hasCustomPrompt="1"/>
          </p:nvPr>
        </p:nvSpPr>
        <p:spPr>
          <a:xfrm>
            <a:off x="1442658" y="3260982"/>
            <a:ext cx="1698625" cy="287337"/>
          </a:xfrm>
          <a:prstGeom prst="rect">
            <a:avLst/>
          </a:prstGeom>
        </p:spPr>
        <p:txBody>
          <a:bodyPr/>
          <a:lstStyle>
            <a:lvl1pPr marL="0" indent="0">
              <a:buNone/>
              <a:defRPr sz="1200"/>
            </a:lvl1pPr>
          </a:lstStyle>
          <a:p>
            <a:pPr lvl="0"/>
            <a:r>
              <a:rPr lang="pl-PL"/>
              <a:t>zagadnienie</a:t>
            </a:r>
          </a:p>
        </p:txBody>
      </p:sp>
      <p:sp>
        <p:nvSpPr>
          <p:cNvPr id="69" name="Symbol zastępczy tekstu 49"/>
          <p:cNvSpPr>
            <a:spLocks noGrp="1"/>
          </p:cNvSpPr>
          <p:nvPr>
            <p:ph type="body" sz="quarter" idx="28" hasCustomPrompt="1"/>
          </p:nvPr>
        </p:nvSpPr>
        <p:spPr>
          <a:xfrm>
            <a:off x="1403648" y="2516899"/>
            <a:ext cx="1698625" cy="287337"/>
          </a:xfrm>
          <a:prstGeom prst="rect">
            <a:avLst/>
          </a:prstGeom>
        </p:spPr>
        <p:txBody>
          <a:bodyPr/>
          <a:lstStyle>
            <a:lvl1pPr marL="0" indent="0">
              <a:buNone/>
              <a:defRPr sz="1200"/>
            </a:lvl1pPr>
          </a:lstStyle>
          <a:p>
            <a:pPr lvl="0"/>
            <a:r>
              <a:rPr lang="pl-PL"/>
              <a:t>zagadnienie</a:t>
            </a:r>
          </a:p>
        </p:txBody>
      </p:sp>
      <p:sp>
        <p:nvSpPr>
          <p:cNvPr id="54" name="Symbol zastępczy zawartości 53"/>
          <p:cNvSpPr>
            <a:spLocks noGrp="1"/>
          </p:cNvSpPr>
          <p:nvPr>
            <p:ph sz="quarter" idx="29" hasCustomPrompt="1"/>
          </p:nvPr>
        </p:nvSpPr>
        <p:spPr>
          <a:xfrm>
            <a:off x="3702050" y="2276872"/>
            <a:ext cx="1739900" cy="1512888"/>
          </a:xfrm>
          <a:prstGeom prst="rect">
            <a:avLst/>
          </a:prstGeom>
        </p:spPr>
        <p:txBody>
          <a:bodyPr/>
          <a:lstStyle>
            <a:lvl1pPr marL="0" indent="0">
              <a:buNone/>
              <a:defRPr sz="2400"/>
            </a:lvl1pPr>
          </a:lstStyle>
          <a:p>
            <a:pPr lvl="0"/>
            <a:r>
              <a:rPr lang="pl-PL"/>
              <a:t>Zawartość</a:t>
            </a:r>
          </a:p>
        </p:txBody>
      </p:sp>
      <p:sp>
        <p:nvSpPr>
          <p:cNvPr id="61"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16"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15"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1176218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oxy">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323850" y="1634491"/>
            <a:ext cx="4103688" cy="4026534"/>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Stosuj, gdy jest dużo tekstu</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a:p>
            <a:pPr lvl="0"/>
            <a:endParaRPr lang="pl-PL"/>
          </a:p>
        </p:txBody>
      </p:sp>
      <p:sp>
        <p:nvSpPr>
          <p:cNvPr id="50" name="Symbol zastępczy tekstu 49"/>
          <p:cNvSpPr>
            <a:spLocks noGrp="1"/>
          </p:cNvSpPr>
          <p:nvPr>
            <p:ph type="body" sz="quarter" idx="11" hasCustomPrompt="1"/>
          </p:nvPr>
        </p:nvSpPr>
        <p:spPr>
          <a:xfrm>
            <a:off x="4716463" y="1634490"/>
            <a:ext cx="4103687" cy="4026534"/>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sz="1000" baseline="0"/>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stStyle>
          <a:p>
            <a:pPr lvl="0"/>
            <a:r>
              <a:rPr lang="pl-PL"/>
              <a:t>Miejsce na drugą kolumnę tekstu</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51" name="Symbol zastępczy tekstu 49"/>
          <p:cNvSpPr>
            <a:spLocks noGrp="1"/>
          </p:cNvSpPr>
          <p:nvPr>
            <p:ph type="body" sz="quarter" idx="12"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cxnSp>
        <p:nvCxnSpPr>
          <p:cNvPr id="53" name="Łącznik prosty 52"/>
          <p:cNvCxnSpPr/>
          <p:nvPr userDrawn="1"/>
        </p:nvCxnSpPr>
        <p:spPr>
          <a:xfrm>
            <a:off x="4576854" y="908049"/>
            <a:ext cx="0" cy="4944617"/>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54" name="Symbol zastępczy tekstu 68"/>
          <p:cNvSpPr>
            <a:spLocks noGrp="1"/>
          </p:cNvSpPr>
          <p:nvPr>
            <p:ph type="body" sz="quarter" idx="17"/>
          </p:nvPr>
        </p:nvSpPr>
        <p:spPr>
          <a:xfrm>
            <a:off x="323850" y="987238"/>
            <a:ext cx="4113396"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55" name="Symbol zastępczy tekstu 68"/>
          <p:cNvSpPr>
            <a:spLocks noGrp="1"/>
          </p:cNvSpPr>
          <p:nvPr>
            <p:ph type="body" sz="quarter" idx="18"/>
          </p:nvPr>
        </p:nvSpPr>
        <p:spPr>
          <a:xfrm>
            <a:off x="4716463" y="987237"/>
            <a:ext cx="4103687"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10"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9"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2791580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boxy_ikona">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323850" y="2276475"/>
            <a:ext cx="4103688" cy="3384550"/>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50" name="Symbol zastępczy tekstu 49"/>
          <p:cNvSpPr>
            <a:spLocks noGrp="1"/>
          </p:cNvSpPr>
          <p:nvPr>
            <p:ph type="body" sz="quarter" idx="11" hasCustomPrompt="1"/>
          </p:nvPr>
        </p:nvSpPr>
        <p:spPr>
          <a:xfrm>
            <a:off x="4716463" y="2276474"/>
            <a:ext cx="4103687" cy="3384550"/>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sz="1000" baseline="0"/>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1" name="Symbol zastępczy tekstu 49"/>
          <p:cNvSpPr>
            <a:spLocks noGrp="1"/>
          </p:cNvSpPr>
          <p:nvPr>
            <p:ph type="body" sz="quarter" idx="12"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cxnSp>
        <p:nvCxnSpPr>
          <p:cNvPr id="53" name="Łącznik prosty 52"/>
          <p:cNvCxnSpPr/>
          <p:nvPr userDrawn="1"/>
        </p:nvCxnSpPr>
        <p:spPr>
          <a:xfrm>
            <a:off x="4576854" y="908049"/>
            <a:ext cx="0" cy="4944617"/>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8"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7"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3163543745"/>
      </p:ext>
    </p:extLst>
  </p:cSld>
  <p:clrMapOvr>
    <a:masterClrMapping/>
  </p:clrMapOvr>
  <p:extLst>
    <p:ext uri="{DCECCB84-F9BA-43D5-87BE-67443E8EF086}">
      <p15:sldGuideLst xmlns:p15="http://schemas.microsoft.com/office/powerpoint/2012/main">
        <p15:guide id="1" orient="horz" pos="1434">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sp>
        <p:nvSpPr>
          <p:cNvPr id="49"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48" name="Symbol zastępczy tekstu 47"/>
          <p:cNvSpPr>
            <a:spLocks noGrp="1"/>
          </p:cNvSpPr>
          <p:nvPr>
            <p:ph type="body" sz="quarter" idx="14" hasCustomPrompt="1"/>
          </p:nvPr>
        </p:nvSpPr>
        <p:spPr>
          <a:xfrm>
            <a:off x="419419" y="1920239"/>
            <a:ext cx="2615502"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3" name="Symbol zastępczy tekstu 47"/>
          <p:cNvSpPr>
            <a:spLocks noGrp="1"/>
          </p:cNvSpPr>
          <p:nvPr>
            <p:ph type="body" sz="quarter" idx="15" hasCustomPrompt="1"/>
          </p:nvPr>
        </p:nvSpPr>
        <p:spPr>
          <a:xfrm>
            <a:off x="3314981" y="1920239"/>
            <a:ext cx="2615502"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4" name="Symbol zastępczy tekstu 47"/>
          <p:cNvSpPr>
            <a:spLocks noGrp="1"/>
          </p:cNvSpPr>
          <p:nvPr>
            <p:ph type="body" sz="quarter" idx="16" hasCustomPrompt="1"/>
          </p:nvPr>
        </p:nvSpPr>
        <p:spPr>
          <a:xfrm>
            <a:off x="6185599" y="1920239"/>
            <a:ext cx="2615502"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cxnSp>
        <p:nvCxnSpPr>
          <p:cNvPr id="64" name="Łącznik prosty 63"/>
          <p:cNvCxnSpPr/>
          <p:nvPr userDrawn="1"/>
        </p:nvCxnSpPr>
        <p:spPr>
          <a:xfrm>
            <a:off x="3165375" y="1842146"/>
            <a:ext cx="0" cy="4033380"/>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Łącznik prosty 64"/>
          <p:cNvCxnSpPr/>
          <p:nvPr userDrawn="1"/>
        </p:nvCxnSpPr>
        <p:spPr>
          <a:xfrm>
            <a:off x="6065348" y="1842146"/>
            <a:ext cx="0" cy="4033380"/>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69" name="Symbol zastępczy tekstu 68"/>
          <p:cNvSpPr>
            <a:spLocks noGrp="1"/>
          </p:cNvSpPr>
          <p:nvPr>
            <p:ph type="body" sz="quarter" idx="17"/>
          </p:nvPr>
        </p:nvSpPr>
        <p:spPr>
          <a:xfrm>
            <a:off x="419100" y="1282287"/>
            <a:ext cx="2616200"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70" name="Symbol zastępczy tekstu 68"/>
          <p:cNvSpPr>
            <a:spLocks noGrp="1"/>
          </p:cNvSpPr>
          <p:nvPr>
            <p:ph type="body" sz="quarter" idx="18"/>
          </p:nvPr>
        </p:nvSpPr>
        <p:spPr>
          <a:xfrm>
            <a:off x="3302349" y="1282287"/>
            <a:ext cx="2616200"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71" name="Symbol zastępczy tekstu 68"/>
          <p:cNvSpPr>
            <a:spLocks noGrp="1"/>
          </p:cNvSpPr>
          <p:nvPr>
            <p:ph type="body" sz="quarter" idx="19"/>
          </p:nvPr>
        </p:nvSpPr>
        <p:spPr>
          <a:xfrm>
            <a:off x="6185599" y="1282287"/>
            <a:ext cx="2616200"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13" name="Symbol zastępczy tekstu 48"/>
          <p:cNvSpPr>
            <a:spLocks noGrp="1"/>
          </p:cNvSpPr>
          <p:nvPr>
            <p:ph type="body" sz="quarter" idx="20"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12"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652112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boxy_ikony">
    <p:spTree>
      <p:nvGrpSpPr>
        <p:cNvPr id="1" name=""/>
        <p:cNvGrpSpPr/>
        <p:nvPr/>
      </p:nvGrpSpPr>
      <p:grpSpPr>
        <a:xfrm>
          <a:off x="0" y="0"/>
          <a:ext cx="0" cy="0"/>
          <a:chOff x="0" y="0"/>
          <a:chExt cx="0" cy="0"/>
        </a:xfrm>
      </p:grpSpPr>
      <p:sp>
        <p:nvSpPr>
          <p:cNvPr id="49"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48" name="Symbol zastępczy tekstu 47"/>
          <p:cNvSpPr>
            <a:spLocks noGrp="1"/>
          </p:cNvSpPr>
          <p:nvPr>
            <p:ph type="body" sz="quarter" idx="14" hasCustomPrompt="1"/>
          </p:nvPr>
        </p:nvSpPr>
        <p:spPr>
          <a:xfrm>
            <a:off x="419419" y="2286000"/>
            <a:ext cx="2615502" cy="3280092"/>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3" name="Symbol zastępczy tekstu 47"/>
          <p:cNvSpPr>
            <a:spLocks noGrp="1"/>
          </p:cNvSpPr>
          <p:nvPr>
            <p:ph type="body" sz="quarter" idx="15" hasCustomPrompt="1"/>
          </p:nvPr>
        </p:nvSpPr>
        <p:spPr>
          <a:xfrm>
            <a:off x="3314981" y="2286000"/>
            <a:ext cx="2615502" cy="3280092"/>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4" name="Symbol zastępczy tekstu 47"/>
          <p:cNvSpPr>
            <a:spLocks noGrp="1"/>
          </p:cNvSpPr>
          <p:nvPr>
            <p:ph type="body" sz="quarter" idx="16" hasCustomPrompt="1"/>
          </p:nvPr>
        </p:nvSpPr>
        <p:spPr>
          <a:xfrm>
            <a:off x="6185599" y="2286000"/>
            <a:ext cx="2615502" cy="3280092"/>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cxnSp>
        <p:nvCxnSpPr>
          <p:cNvPr id="64" name="Łącznik prosty 63"/>
          <p:cNvCxnSpPr/>
          <p:nvPr userDrawn="1"/>
        </p:nvCxnSpPr>
        <p:spPr>
          <a:xfrm>
            <a:off x="3165375" y="2246785"/>
            <a:ext cx="0" cy="3628741"/>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Łącznik prosty 64"/>
          <p:cNvCxnSpPr/>
          <p:nvPr userDrawn="1"/>
        </p:nvCxnSpPr>
        <p:spPr>
          <a:xfrm>
            <a:off x="6065348" y="2246785"/>
            <a:ext cx="0" cy="3628741"/>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0" name="Symbol zastępczy tekstu 48"/>
          <p:cNvSpPr>
            <a:spLocks noGrp="1"/>
          </p:cNvSpPr>
          <p:nvPr>
            <p:ph type="body" sz="quarter" idx="17"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9"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698323130"/>
      </p:ext>
    </p:extLst>
  </p:cSld>
  <p:clrMapOvr>
    <a:masterClrMapping/>
  </p:clrMapOvr>
  <p:extLst>
    <p:ext uri="{DCECCB84-F9BA-43D5-87BE-67443E8EF086}">
      <p15:sldGuideLst xmlns:p15="http://schemas.microsoft.com/office/powerpoint/2012/main">
        <p15:guide id="1" orient="horz" pos="1434">
          <p15:clr>
            <a:srgbClr val="FBAE40"/>
          </p15:clr>
        </p15:guide>
        <p15:guide id="2" pos="2880">
          <p15:clr>
            <a:srgbClr val="FBAE40"/>
          </p15:clr>
        </p15:guide>
        <p15:guide id="3" pos="192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boxy">
    <p:spTree>
      <p:nvGrpSpPr>
        <p:cNvPr id="1" name=""/>
        <p:cNvGrpSpPr/>
        <p:nvPr/>
      </p:nvGrpSpPr>
      <p:grpSpPr>
        <a:xfrm>
          <a:off x="0" y="0"/>
          <a:ext cx="0" cy="0"/>
          <a:chOff x="0" y="0"/>
          <a:chExt cx="0" cy="0"/>
        </a:xfrm>
      </p:grpSpPr>
      <p:sp>
        <p:nvSpPr>
          <p:cNvPr id="49"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48" name="Symbol zastępczy tekstu 47"/>
          <p:cNvSpPr>
            <a:spLocks noGrp="1"/>
          </p:cNvSpPr>
          <p:nvPr>
            <p:ph type="body" sz="quarter" idx="14" hasCustomPrompt="1"/>
          </p:nvPr>
        </p:nvSpPr>
        <p:spPr>
          <a:xfrm>
            <a:off x="499430" y="1908809"/>
            <a:ext cx="1798120"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3" name="Symbol zastępczy tekstu 47"/>
          <p:cNvSpPr>
            <a:spLocks noGrp="1"/>
          </p:cNvSpPr>
          <p:nvPr>
            <p:ph type="body" sz="quarter" idx="15" hasCustomPrompt="1"/>
          </p:nvPr>
        </p:nvSpPr>
        <p:spPr>
          <a:xfrm>
            <a:off x="2576417" y="1908809"/>
            <a:ext cx="1798120"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4" name="Symbol zastępczy tekstu 47"/>
          <p:cNvSpPr>
            <a:spLocks noGrp="1"/>
          </p:cNvSpPr>
          <p:nvPr>
            <p:ph type="body" sz="quarter" idx="16" hasCustomPrompt="1"/>
          </p:nvPr>
        </p:nvSpPr>
        <p:spPr>
          <a:xfrm>
            <a:off x="4667864" y="1908809"/>
            <a:ext cx="1798120"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cxnSp>
        <p:nvCxnSpPr>
          <p:cNvPr id="64" name="Łącznik prosty 63"/>
          <p:cNvCxnSpPr/>
          <p:nvPr userDrawn="1"/>
        </p:nvCxnSpPr>
        <p:spPr>
          <a:xfrm>
            <a:off x="2433855" y="1832198"/>
            <a:ext cx="0" cy="4033380"/>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Łącznik prosty 64"/>
          <p:cNvCxnSpPr/>
          <p:nvPr userDrawn="1"/>
        </p:nvCxnSpPr>
        <p:spPr>
          <a:xfrm>
            <a:off x="4525303" y="1770489"/>
            <a:ext cx="0" cy="4033380"/>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69" name="Symbol zastępczy tekstu 68"/>
          <p:cNvSpPr>
            <a:spLocks noGrp="1"/>
          </p:cNvSpPr>
          <p:nvPr>
            <p:ph type="body" sz="quarter" idx="17"/>
          </p:nvPr>
        </p:nvSpPr>
        <p:spPr>
          <a:xfrm>
            <a:off x="499110" y="1270857"/>
            <a:ext cx="1798599"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70" name="Symbol zastępczy tekstu 68"/>
          <p:cNvSpPr>
            <a:spLocks noGrp="1"/>
          </p:cNvSpPr>
          <p:nvPr>
            <p:ph type="body" sz="quarter" idx="18"/>
          </p:nvPr>
        </p:nvSpPr>
        <p:spPr>
          <a:xfrm>
            <a:off x="2563784" y="1270857"/>
            <a:ext cx="1798599"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71" name="Symbol zastępczy tekstu 68"/>
          <p:cNvSpPr>
            <a:spLocks noGrp="1"/>
          </p:cNvSpPr>
          <p:nvPr>
            <p:ph type="body" sz="quarter" idx="19"/>
          </p:nvPr>
        </p:nvSpPr>
        <p:spPr>
          <a:xfrm>
            <a:off x="4667863" y="1270857"/>
            <a:ext cx="1798599"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57" name="Symbol zastępczy tekstu 47"/>
          <p:cNvSpPr>
            <a:spLocks noGrp="1"/>
          </p:cNvSpPr>
          <p:nvPr>
            <p:ph type="body" sz="quarter" idx="20" hasCustomPrompt="1"/>
          </p:nvPr>
        </p:nvSpPr>
        <p:spPr>
          <a:xfrm>
            <a:off x="6771942" y="1908809"/>
            <a:ext cx="1798120"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8" name="Symbol zastępczy tekstu 68"/>
          <p:cNvSpPr>
            <a:spLocks noGrp="1"/>
          </p:cNvSpPr>
          <p:nvPr>
            <p:ph type="body" sz="quarter" idx="21"/>
          </p:nvPr>
        </p:nvSpPr>
        <p:spPr>
          <a:xfrm>
            <a:off x="6771941" y="1270857"/>
            <a:ext cx="1798599"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cxnSp>
        <p:nvCxnSpPr>
          <p:cNvPr id="59" name="Łącznik prosty 58"/>
          <p:cNvCxnSpPr/>
          <p:nvPr userDrawn="1"/>
        </p:nvCxnSpPr>
        <p:spPr>
          <a:xfrm>
            <a:off x="6632233" y="1832198"/>
            <a:ext cx="0" cy="4033380"/>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6" name="Symbol zastępczy tekstu 48"/>
          <p:cNvSpPr>
            <a:spLocks noGrp="1"/>
          </p:cNvSpPr>
          <p:nvPr>
            <p:ph type="body" sz="quarter" idx="22"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15"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380393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boxy_ikona">
    <p:spTree>
      <p:nvGrpSpPr>
        <p:cNvPr id="1" name=""/>
        <p:cNvGrpSpPr/>
        <p:nvPr/>
      </p:nvGrpSpPr>
      <p:grpSpPr>
        <a:xfrm>
          <a:off x="0" y="0"/>
          <a:ext cx="0" cy="0"/>
          <a:chOff x="0" y="0"/>
          <a:chExt cx="0" cy="0"/>
        </a:xfrm>
      </p:grpSpPr>
      <p:sp>
        <p:nvSpPr>
          <p:cNvPr id="49"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cxnSp>
        <p:nvCxnSpPr>
          <p:cNvPr id="64" name="Łącznik prosty 63"/>
          <p:cNvCxnSpPr/>
          <p:nvPr userDrawn="1"/>
        </p:nvCxnSpPr>
        <p:spPr>
          <a:xfrm>
            <a:off x="2433855" y="2274771"/>
            <a:ext cx="0" cy="3590807"/>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Łącznik prosty 64"/>
          <p:cNvCxnSpPr/>
          <p:nvPr userDrawn="1"/>
        </p:nvCxnSpPr>
        <p:spPr>
          <a:xfrm>
            <a:off x="4525303" y="2213062"/>
            <a:ext cx="0" cy="3590807"/>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59" name="Łącznik prosty 58"/>
          <p:cNvCxnSpPr/>
          <p:nvPr userDrawn="1"/>
        </p:nvCxnSpPr>
        <p:spPr>
          <a:xfrm>
            <a:off x="6632233" y="2274771"/>
            <a:ext cx="0" cy="3590807"/>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56" name="Symbol zastępczy tekstu 47"/>
          <p:cNvSpPr>
            <a:spLocks noGrp="1"/>
          </p:cNvSpPr>
          <p:nvPr>
            <p:ph type="body" sz="quarter" idx="21" hasCustomPrompt="1"/>
          </p:nvPr>
        </p:nvSpPr>
        <p:spPr>
          <a:xfrm>
            <a:off x="499430" y="2276475"/>
            <a:ext cx="1798120" cy="3278187"/>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8" name="Symbol zastępczy tekstu 47"/>
          <p:cNvSpPr>
            <a:spLocks noGrp="1"/>
          </p:cNvSpPr>
          <p:nvPr>
            <p:ph type="body" sz="quarter" idx="22" hasCustomPrompt="1"/>
          </p:nvPr>
        </p:nvSpPr>
        <p:spPr>
          <a:xfrm>
            <a:off x="2576417" y="2276475"/>
            <a:ext cx="1798120" cy="3278187"/>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60" name="Symbol zastępczy tekstu 47"/>
          <p:cNvSpPr>
            <a:spLocks noGrp="1"/>
          </p:cNvSpPr>
          <p:nvPr>
            <p:ph type="body" sz="quarter" idx="23" hasCustomPrompt="1"/>
          </p:nvPr>
        </p:nvSpPr>
        <p:spPr>
          <a:xfrm>
            <a:off x="4667864" y="2276475"/>
            <a:ext cx="1798120" cy="3278187"/>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61" name="Symbol zastępczy tekstu 47"/>
          <p:cNvSpPr>
            <a:spLocks noGrp="1"/>
          </p:cNvSpPr>
          <p:nvPr>
            <p:ph type="body" sz="quarter" idx="24" hasCustomPrompt="1"/>
          </p:nvPr>
        </p:nvSpPr>
        <p:spPr>
          <a:xfrm>
            <a:off x="6771942" y="2276475"/>
            <a:ext cx="1798120" cy="3278187"/>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12"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11"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1478977558"/>
      </p:ext>
    </p:extLst>
  </p:cSld>
  <p:clrMapOvr>
    <a:masterClrMapping/>
  </p:clrMapOvr>
  <p:extLst>
    <p:ext uri="{DCECCB84-F9BA-43D5-87BE-67443E8EF086}">
      <p15:sldGuideLst xmlns:p15="http://schemas.microsoft.com/office/powerpoint/2012/main">
        <p15:guide id="1" orient="horz" pos="1434">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49"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5"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4"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269837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rzekladka_pusta">
    <p:spTree>
      <p:nvGrpSpPr>
        <p:cNvPr id="1" name=""/>
        <p:cNvGrpSpPr/>
        <p:nvPr/>
      </p:nvGrpSpPr>
      <p:grpSpPr>
        <a:xfrm>
          <a:off x="0" y="0"/>
          <a:ext cx="0" cy="0"/>
          <a:chOff x="0" y="0"/>
          <a:chExt cx="0" cy="0"/>
        </a:xfrm>
      </p:grpSpPr>
      <p:cxnSp>
        <p:nvCxnSpPr>
          <p:cNvPr id="26" name="Łącznik prosty 25"/>
          <p:cNvCxnSpPr/>
          <p:nvPr userDrawn="1"/>
        </p:nvCxnSpPr>
        <p:spPr>
          <a:xfrm>
            <a:off x="323528" y="2890116"/>
            <a:ext cx="8568952" cy="0"/>
          </a:xfrm>
          <a:prstGeom prst="line">
            <a:avLst/>
          </a:prstGeom>
          <a:ln w="6350">
            <a:gradFill flip="none" rotWithShape="1">
              <a:gsLst>
                <a:gs pos="70000">
                  <a:srgbClr val="CBCBCB"/>
                </a:gs>
                <a:gs pos="0">
                  <a:schemeClr val="accent1">
                    <a:lumMod val="5000"/>
                    <a:lumOff val="95000"/>
                  </a:schemeClr>
                </a:gs>
                <a:gs pos="30000">
                  <a:schemeClr val="bg1">
                    <a:lumMod val="7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7" name="Łącznik prosty 26"/>
          <p:cNvCxnSpPr/>
          <p:nvPr userDrawn="1"/>
        </p:nvCxnSpPr>
        <p:spPr>
          <a:xfrm>
            <a:off x="323528" y="3933056"/>
            <a:ext cx="8568952" cy="0"/>
          </a:xfrm>
          <a:prstGeom prst="line">
            <a:avLst/>
          </a:prstGeom>
          <a:ln w="6350">
            <a:gradFill flip="none" rotWithShape="1">
              <a:gsLst>
                <a:gs pos="70000">
                  <a:srgbClr val="CBCBCB"/>
                </a:gs>
                <a:gs pos="0">
                  <a:schemeClr val="accent1">
                    <a:lumMod val="5000"/>
                    <a:lumOff val="95000"/>
                  </a:schemeClr>
                </a:gs>
                <a:gs pos="30000">
                  <a:schemeClr val="bg1">
                    <a:lumMod val="7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Freeform 20"/>
          <p:cNvSpPr>
            <a:spLocks/>
          </p:cNvSpPr>
          <p:nvPr/>
        </p:nvSpPr>
        <p:spPr bwMode="auto">
          <a:xfrm>
            <a:off x="4211930"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36" name="Freeform 20"/>
          <p:cNvSpPr>
            <a:spLocks/>
          </p:cNvSpPr>
          <p:nvPr/>
        </p:nvSpPr>
        <p:spPr bwMode="auto">
          <a:xfrm>
            <a:off x="5012585"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42" name="Freeform 20"/>
          <p:cNvSpPr>
            <a:spLocks/>
          </p:cNvSpPr>
          <p:nvPr/>
        </p:nvSpPr>
        <p:spPr bwMode="auto">
          <a:xfrm>
            <a:off x="5813240"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48" name="Freeform 20"/>
          <p:cNvSpPr>
            <a:spLocks/>
          </p:cNvSpPr>
          <p:nvPr/>
        </p:nvSpPr>
        <p:spPr bwMode="auto">
          <a:xfrm>
            <a:off x="2615668"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54" name="Freeform 20"/>
          <p:cNvSpPr>
            <a:spLocks/>
          </p:cNvSpPr>
          <p:nvPr/>
        </p:nvSpPr>
        <p:spPr bwMode="auto">
          <a:xfrm>
            <a:off x="3416323"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3" name="Symbol zastępczy tekstu 2"/>
          <p:cNvSpPr>
            <a:spLocks noGrp="1"/>
          </p:cNvSpPr>
          <p:nvPr userDrawn="1">
            <p:ph type="body" sz="quarter" idx="10" hasCustomPrompt="1"/>
          </p:nvPr>
        </p:nvSpPr>
        <p:spPr>
          <a:xfrm>
            <a:off x="3199891" y="3967653"/>
            <a:ext cx="2816225" cy="368300"/>
          </a:xfrm>
          <a:prstGeom prst="rect">
            <a:avLst/>
          </a:prstGeom>
        </p:spPr>
        <p:txBody>
          <a:bodyPr anchor="ctr"/>
          <a:lstStyle>
            <a:lvl1pPr marL="0" indent="0" algn="ctr">
              <a:buNone/>
              <a:defRPr sz="2000" baseline="0">
                <a:solidFill>
                  <a:schemeClr val="tx2"/>
                </a:solidFill>
              </a:defRPr>
            </a:lvl1pPr>
          </a:lstStyle>
          <a:p>
            <a:pPr algn="ctr"/>
            <a:r>
              <a:rPr lang="pl-PL"/>
              <a:t>tytuł slajdu</a:t>
            </a:r>
            <a:endParaRPr lang="en-US"/>
          </a:p>
        </p:txBody>
      </p:sp>
    </p:spTree>
    <p:extLst>
      <p:ext uri="{BB962C8B-B14F-4D97-AF65-F5344CB8AC3E}">
        <p14:creationId xmlns:p14="http://schemas.microsoft.com/office/powerpoint/2010/main" val="1712086353"/>
      </p:ext>
    </p:extLst>
  </p:cSld>
  <p:clrMapOvr>
    <a:masterClrMapping/>
  </p:clrMapOvr>
  <p:extLst>
    <p:ext uri="{DCECCB84-F9BA-43D5-87BE-67443E8EF086}">
      <p15:sldGuideLst xmlns:p15="http://schemas.microsoft.com/office/powerpoint/2012/main">
        <p15:guide id="1" orient="horz" pos="2024">
          <p15:clr>
            <a:srgbClr val="FBAE40"/>
          </p15:clr>
        </p15:guide>
        <p15:guide id="2" pos="2540">
          <p15:clr>
            <a:srgbClr val="FBAE40"/>
          </p15:clr>
        </p15:guide>
        <p15:guide id="3" pos="3039">
          <p15:clr>
            <a:srgbClr val="FBAE40"/>
          </p15:clr>
        </p15:guide>
        <p15:guide id="4" orient="horz" pos="2296">
          <p15:clr>
            <a:srgbClr val="FBAE40"/>
          </p15:clr>
        </p15:guide>
        <p15:guide id="5" pos="2222">
          <p15:clr>
            <a:srgbClr val="FBAE40"/>
          </p15:clr>
        </p15:guide>
        <p15:guide id="6" pos="2018">
          <p15:clr>
            <a:srgbClr val="FBAE40"/>
          </p15:clr>
        </p15:guide>
        <p15:guide id="7" pos="1701">
          <p15:clr>
            <a:srgbClr val="FBAE40"/>
          </p15:clr>
        </p15:guide>
        <p15:guide id="8" pos="3220">
          <p15:clr>
            <a:srgbClr val="FBAE40"/>
          </p15:clr>
        </p15:guide>
        <p15:guide id="9" pos="3538">
          <p15:clr>
            <a:srgbClr val="FBAE40"/>
          </p15:clr>
        </p15:guide>
        <p15:guide id="10" pos="3719">
          <p15:clr>
            <a:srgbClr val="FBAE40"/>
          </p15:clr>
        </p15:guide>
        <p15:guide id="11" pos="405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zieci">
    <p:spTree>
      <p:nvGrpSpPr>
        <p:cNvPr id="1" name=""/>
        <p:cNvGrpSpPr/>
        <p:nvPr/>
      </p:nvGrpSpPr>
      <p:grpSpPr>
        <a:xfrm>
          <a:off x="0" y="0"/>
          <a:ext cx="0" cy="0"/>
          <a:chOff x="0" y="0"/>
          <a:chExt cx="0" cy="0"/>
        </a:xfrm>
      </p:grpSpPr>
      <p:sp>
        <p:nvSpPr>
          <p:cNvPr id="49"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5"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cxnSp>
        <p:nvCxnSpPr>
          <p:cNvPr id="11" name="Łącznik prosty 86"/>
          <p:cNvCxnSpPr/>
          <p:nvPr userDrawn="1"/>
        </p:nvCxnSpPr>
        <p:spPr>
          <a:xfrm>
            <a:off x="755576" y="229290"/>
            <a:ext cx="0" cy="28803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2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sty slajd">
    <p:spTree>
      <p:nvGrpSpPr>
        <p:cNvPr id="1" name=""/>
        <p:cNvGrpSpPr/>
        <p:nvPr/>
      </p:nvGrpSpPr>
      <p:grpSpPr>
        <a:xfrm>
          <a:off x="0" y="0"/>
          <a:ext cx="0" cy="0"/>
          <a:chOff x="0" y="0"/>
          <a:chExt cx="0" cy="0"/>
        </a:xfrm>
      </p:grpSpPr>
      <p:sp>
        <p:nvSpPr>
          <p:cNvPr id="3" name="Prostokąt 2"/>
          <p:cNvSpPr/>
          <p:nvPr userDrawn="1"/>
        </p:nvSpPr>
        <p:spPr>
          <a:xfrm>
            <a:off x="176841" y="116632"/>
            <a:ext cx="8790317"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val="2901087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rona koncowa_jasny">
    <p:spTree>
      <p:nvGrpSpPr>
        <p:cNvPr id="1" name=""/>
        <p:cNvGrpSpPr/>
        <p:nvPr/>
      </p:nvGrpSpPr>
      <p:grpSpPr>
        <a:xfrm>
          <a:off x="0" y="0"/>
          <a:ext cx="0" cy="0"/>
          <a:chOff x="0" y="0"/>
          <a:chExt cx="0" cy="0"/>
        </a:xfrm>
      </p:grpSpPr>
      <p:grpSp>
        <p:nvGrpSpPr>
          <p:cNvPr id="41" name="Grupa 40"/>
          <p:cNvGrpSpPr/>
          <p:nvPr userDrawn="1"/>
        </p:nvGrpSpPr>
        <p:grpSpPr>
          <a:xfrm>
            <a:off x="611560" y="5517232"/>
            <a:ext cx="709945" cy="792088"/>
            <a:chOff x="3951130" y="2132856"/>
            <a:chExt cx="2298915" cy="2564904"/>
          </a:xfrm>
        </p:grpSpPr>
        <p:sp>
          <p:nvSpPr>
            <p:cNvPr id="42" name="Freeform 164"/>
            <p:cNvSpPr>
              <a:spLocks noEditPoints="1"/>
            </p:cNvSpPr>
            <p:nvPr/>
          </p:nvSpPr>
          <p:spPr bwMode="auto">
            <a:xfrm>
              <a:off x="4744350" y="3897415"/>
              <a:ext cx="112215" cy="179306"/>
            </a:xfrm>
            <a:custGeom>
              <a:avLst/>
              <a:gdLst>
                <a:gd name="T0" fmla="*/ 198 w 567"/>
                <a:gd name="T1" fmla="*/ 547 h 906"/>
                <a:gd name="T2" fmla="*/ 109 w 567"/>
                <a:gd name="T3" fmla="*/ 881 h 906"/>
                <a:gd name="T4" fmla="*/ 107 w 567"/>
                <a:gd name="T5" fmla="*/ 890 h 906"/>
                <a:gd name="T6" fmla="*/ 100 w 567"/>
                <a:gd name="T7" fmla="*/ 901 h 906"/>
                <a:gd name="T8" fmla="*/ 87 w 567"/>
                <a:gd name="T9" fmla="*/ 906 h 906"/>
                <a:gd name="T10" fmla="*/ 17 w 567"/>
                <a:gd name="T11" fmla="*/ 905 h 906"/>
                <a:gd name="T12" fmla="*/ 6 w 567"/>
                <a:gd name="T13" fmla="*/ 898 h 906"/>
                <a:gd name="T14" fmla="*/ 0 w 567"/>
                <a:gd name="T15" fmla="*/ 886 h 906"/>
                <a:gd name="T16" fmla="*/ 0 w 567"/>
                <a:gd name="T17" fmla="*/ 40 h 906"/>
                <a:gd name="T18" fmla="*/ 4 w 567"/>
                <a:gd name="T19" fmla="*/ 24 h 906"/>
                <a:gd name="T20" fmla="*/ 16 w 567"/>
                <a:gd name="T21" fmla="*/ 13 h 906"/>
                <a:gd name="T22" fmla="*/ 29 w 567"/>
                <a:gd name="T23" fmla="*/ 10 h 906"/>
                <a:gd name="T24" fmla="*/ 175 w 567"/>
                <a:gd name="T25" fmla="*/ 1 h 906"/>
                <a:gd name="T26" fmla="*/ 265 w 567"/>
                <a:gd name="T27" fmla="*/ 1 h 906"/>
                <a:gd name="T28" fmla="*/ 365 w 567"/>
                <a:gd name="T29" fmla="*/ 13 h 906"/>
                <a:gd name="T30" fmla="*/ 435 w 567"/>
                <a:gd name="T31" fmla="*/ 38 h 906"/>
                <a:gd name="T32" fmla="*/ 471 w 567"/>
                <a:gd name="T33" fmla="*/ 58 h 906"/>
                <a:gd name="T34" fmla="*/ 502 w 567"/>
                <a:gd name="T35" fmla="*/ 83 h 906"/>
                <a:gd name="T36" fmla="*/ 528 w 567"/>
                <a:gd name="T37" fmla="*/ 116 h 906"/>
                <a:gd name="T38" fmla="*/ 547 w 567"/>
                <a:gd name="T39" fmla="*/ 152 h 906"/>
                <a:gd name="T40" fmla="*/ 561 w 567"/>
                <a:gd name="T41" fmla="*/ 195 h 906"/>
                <a:gd name="T42" fmla="*/ 567 w 567"/>
                <a:gd name="T43" fmla="*/ 244 h 906"/>
                <a:gd name="T44" fmla="*/ 567 w 567"/>
                <a:gd name="T45" fmla="*/ 277 h 906"/>
                <a:gd name="T46" fmla="*/ 563 w 567"/>
                <a:gd name="T47" fmla="*/ 331 h 906"/>
                <a:gd name="T48" fmla="*/ 553 w 567"/>
                <a:gd name="T49" fmla="*/ 377 h 906"/>
                <a:gd name="T50" fmla="*/ 536 w 567"/>
                <a:gd name="T51" fmla="*/ 417 h 906"/>
                <a:gd name="T52" fmla="*/ 511 w 567"/>
                <a:gd name="T53" fmla="*/ 452 h 906"/>
                <a:gd name="T54" fmla="*/ 483 w 567"/>
                <a:gd name="T55" fmla="*/ 480 h 906"/>
                <a:gd name="T56" fmla="*/ 447 w 567"/>
                <a:gd name="T57" fmla="*/ 503 h 906"/>
                <a:gd name="T58" fmla="*/ 394 w 567"/>
                <a:gd name="T59" fmla="*/ 526 h 906"/>
                <a:gd name="T60" fmla="*/ 299 w 567"/>
                <a:gd name="T61" fmla="*/ 544 h 906"/>
                <a:gd name="T62" fmla="*/ 229 w 567"/>
                <a:gd name="T63" fmla="*/ 548 h 906"/>
                <a:gd name="T64" fmla="*/ 456 w 567"/>
                <a:gd name="T65" fmla="*/ 239 h 906"/>
                <a:gd name="T66" fmla="*/ 444 w 567"/>
                <a:gd name="T67" fmla="*/ 184 h 906"/>
                <a:gd name="T68" fmla="*/ 415 w 567"/>
                <a:gd name="T69" fmla="*/ 143 h 906"/>
                <a:gd name="T70" fmla="*/ 369 w 567"/>
                <a:gd name="T71" fmla="*/ 114 h 906"/>
                <a:gd name="T72" fmla="*/ 308 w 567"/>
                <a:gd name="T73" fmla="*/ 98 h 906"/>
                <a:gd name="T74" fmla="*/ 229 w 567"/>
                <a:gd name="T75" fmla="*/ 93 h 906"/>
                <a:gd name="T76" fmla="*/ 109 w 567"/>
                <a:gd name="T77" fmla="*/ 97 h 906"/>
                <a:gd name="T78" fmla="*/ 167 w 567"/>
                <a:gd name="T79" fmla="*/ 454 h 906"/>
                <a:gd name="T80" fmla="*/ 229 w 567"/>
                <a:gd name="T81" fmla="*/ 456 h 906"/>
                <a:gd name="T82" fmla="*/ 312 w 567"/>
                <a:gd name="T83" fmla="*/ 450 h 906"/>
                <a:gd name="T84" fmla="*/ 374 w 567"/>
                <a:gd name="T85" fmla="*/ 433 h 906"/>
                <a:gd name="T86" fmla="*/ 417 w 567"/>
                <a:gd name="T87" fmla="*/ 402 h 906"/>
                <a:gd name="T88" fmla="*/ 445 w 567"/>
                <a:gd name="T89" fmla="*/ 359 h 906"/>
                <a:gd name="T90" fmla="*/ 456 w 567"/>
                <a:gd name="T91" fmla="*/ 30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7" h="906">
                  <a:moveTo>
                    <a:pt x="229" y="548"/>
                  </a:moveTo>
                  <a:lnTo>
                    <a:pt x="229" y="548"/>
                  </a:lnTo>
                  <a:lnTo>
                    <a:pt x="198" y="547"/>
                  </a:lnTo>
                  <a:lnTo>
                    <a:pt x="166" y="546"/>
                  </a:lnTo>
                  <a:lnTo>
                    <a:pt x="109" y="542"/>
                  </a:lnTo>
                  <a:lnTo>
                    <a:pt x="109" y="881"/>
                  </a:lnTo>
                  <a:lnTo>
                    <a:pt x="109" y="881"/>
                  </a:lnTo>
                  <a:lnTo>
                    <a:pt x="108" y="885"/>
                  </a:lnTo>
                  <a:lnTo>
                    <a:pt x="107" y="890"/>
                  </a:lnTo>
                  <a:lnTo>
                    <a:pt x="105" y="894"/>
                  </a:lnTo>
                  <a:lnTo>
                    <a:pt x="102" y="898"/>
                  </a:lnTo>
                  <a:lnTo>
                    <a:pt x="100" y="901"/>
                  </a:lnTo>
                  <a:lnTo>
                    <a:pt x="95" y="904"/>
                  </a:lnTo>
                  <a:lnTo>
                    <a:pt x="92" y="905"/>
                  </a:lnTo>
                  <a:lnTo>
                    <a:pt x="87" y="906"/>
                  </a:lnTo>
                  <a:lnTo>
                    <a:pt x="22" y="906"/>
                  </a:lnTo>
                  <a:lnTo>
                    <a:pt x="22" y="906"/>
                  </a:lnTo>
                  <a:lnTo>
                    <a:pt x="17" y="905"/>
                  </a:lnTo>
                  <a:lnTo>
                    <a:pt x="12" y="904"/>
                  </a:lnTo>
                  <a:lnTo>
                    <a:pt x="9" y="901"/>
                  </a:lnTo>
                  <a:lnTo>
                    <a:pt x="6" y="898"/>
                  </a:lnTo>
                  <a:lnTo>
                    <a:pt x="3" y="894"/>
                  </a:lnTo>
                  <a:lnTo>
                    <a:pt x="1" y="891"/>
                  </a:lnTo>
                  <a:lnTo>
                    <a:pt x="0" y="886"/>
                  </a:lnTo>
                  <a:lnTo>
                    <a:pt x="0" y="881"/>
                  </a:lnTo>
                  <a:lnTo>
                    <a:pt x="0" y="40"/>
                  </a:lnTo>
                  <a:lnTo>
                    <a:pt x="0" y="40"/>
                  </a:lnTo>
                  <a:lnTo>
                    <a:pt x="0" y="34"/>
                  </a:lnTo>
                  <a:lnTo>
                    <a:pt x="2" y="28"/>
                  </a:lnTo>
                  <a:lnTo>
                    <a:pt x="4" y="24"/>
                  </a:lnTo>
                  <a:lnTo>
                    <a:pt x="8" y="19"/>
                  </a:lnTo>
                  <a:lnTo>
                    <a:pt x="11" y="16"/>
                  </a:lnTo>
                  <a:lnTo>
                    <a:pt x="16" y="13"/>
                  </a:lnTo>
                  <a:lnTo>
                    <a:pt x="22" y="11"/>
                  </a:lnTo>
                  <a:lnTo>
                    <a:pt x="29" y="10"/>
                  </a:lnTo>
                  <a:lnTo>
                    <a:pt x="29" y="10"/>
                  </a:lnTo>
                  <a:lnTo>
                    <a:pt x="72" y="5"/>
                  </a:lnTo>
                  <a:lnTo>
                    <a:pt x="123" y="2"/>
                  </a:lnTo>
                  <a:lnTo>
                    <a:pt x="175" y="1"/>
                  </a:lnTo>
                  <a:lnTo>
                    <a:pt x="229" y="0"/>
                  </a:lnTo>
                  <a:lnTo>
                    <a:pt x="229" y="0"/>
                  </a:lnTo>
                  <a:lnTo>
                    <a:pt x="265" y="1"/>
                  </a:lnTo>
                  <a:lnTo>
                    <a:pt x="299" y="3"/>
                  </a:lnTo>
                  <a:lnTo>
                    <a:pt x="333" y="8"/>
                  </a:lnTo>
                  <a:lnTo>
                    <a:pt x="365" y="13"/>
                  </a:lnTo>
                  <a:lnTo>
                    <a:pt x="394" y="21"/>
                  </a:lnTo>
                  <a:lnTo>
                    <a:pt x="422" y="32"/>
                  </a:lnTo>
                  <a:lnTo>
                    <a:pt x="435" y="38"/>
                  </a:lnTo>
                  <a:lnTo>
                    <a:pt x="447" y="43"/>
                  </a:lnTo>
                  <a:lnTo>
                    <a:pt x="460" y="50"/>
                  </a:lnTo>
                  <a:lnTo>
                    <a:pt x="471" y="58"/>
                  </a:lnTo>
                  <a:lnTo>
                    <a:pt x="483" y="66"/>
                  </a:lnTo>
                  <a:lnTo>
                    <a:pt x="493" y="74"/>
                  </a:lnTo>
                  <a:lnTo>
                    <a:pt x="502" y="83"/>
                  </a:lnTo>
                  <a:lnTo>
                    <a:pt x="511" y="94"/>
                  </a:lnTo>
                  <a:lnTo>
                    <a:pt x="521" y="104"/>
                  </a:lnTo>
                  <a:lnTo>
                    <a:pt x="528" y="116"/>
                  </a:lnTo>
                  <a:lnTo>
                    <a:pt x="536" y="127"/>
                  </a:lnTo>
                  <a:lnTo>
                    <a:pt x="541" y="138"/>
                  </a:lnTo>
                  <a:lnTo>
                    <a:pt x="547" y="152"/>
                  </a:lnTo>
                  <a:lnTo>
                    <a:pt x="553" y="166"/>
                  </a:lnTo>
                  <a:lnTo>
                    <a:pt x="557" y="180"/>
                  </a:lnTo>
                  <a:lnTo>
                    <a:pt x="561" y="195"/>
                  </a:lnTo>
                  <a:lnTo>
                    <a:pt x="563" y="211"/>
                  </a:lnTo>
                  <a:lnTo>
                    <a:pt x="565" y="227"/>
                  </a:lnTo>
                  <a:lnTo>
                    <a:pt x="567" y="244"/>
                  </a:lnTo>
                  <a:lnTo>
                    <a:pt x="567" y="262"/>
                  </a:lnTo>
                  <a:lnTo>
                    <a:pt x="567" y="277"/>
                  </a:lnTo>
                  <a:lnTo>
                    <a:pt x="567" y="277"/>
                  </a:lnTo>
                  <a:lnTo>
                    <a:pt x="567" y="296"/>
                  </a:lnTo>
                  <a:lnTo>
                    <a:pt x="565" y="314"/>
                  </a:lnTo>
                  <a:lnTo>
                    <a:pt x="563" y="331"/>
                  </a:lnTo>
                  <a:lnTo>
                    <a:pt x="561" y="347"/>
                  </a:lnTo>
                  <a:lnTo>
                    <a:pt x="557" y="362"/>
                  </a:lnTo>
                  <a:lnTo>
                    <a:pt x="553" y="377"/>
                  </a:lnTo>
                  <a:lnTo>
                    <a:pt x="547" y="392"/>
                  </a:lnTo>
                  <a:lnTo>
                    <a:pt x="541" y="405"/>
                  </a:lnTo>
                  <a:lnTo>
                    <a:pt x="536" y="417"/>
                  </a:lnTo>
                  <a:lnTo>
                    <a:pt x="528" y="430"/>
                  </a:lnTo>
                  <a:lnTo>
                    <a:pt x="521" y="441"/>
                  </a:lnTo>
                  <a:lnTo>
                    <a:pt x="511" y="452"/>
                  </a:lnTo>
                  <a:lnTo>
                    <a:pt x="502" y="462"/>
                  </a:lnTo>
                  <a:lnTo>
                    <a:pt x="493" y="471"/>
                  </a:lnTo>
                  <a:lnTo>
                    <a:pt x="483" y="480"/>
                  </a:lnTo>
                  <a:lnTo>
                    <a:pt x="471" y="488"/>
                  </a:lnTo>
                  <a:lnTo>
                    <a:pt x="460" y="496"/>
                  </a:lnTo>
                  <a:lnTo>
                    <a:pt x="447" y="503"/>
                  </a:lnTo>
                  <a:lnTo>
                    <a:pt x="435" y="510"/>
                  </a:lnTo>
                  <a:lnTo>
                    <a:pt x="422" y="516"/>
                  </a:lnTo>
                  <a:lnTo>
                    <a:pt x="394" y="526"/>
                  </a:lnTo>
                  <a:lnTo>
                    <a:pt x="365" y="534"/>
                  </a:lnTo>
                  <a:lnTo>
                    <a:pt x="333" y="540"/>
                  </a:lnTo>
                  <a:lnTo>
                    <a:pt x="299" y="544"/>
                  </a:lnTo>
                  <a:lnTo>
                    <a:pt x="265" y="547"/>
                  </a:lnTo>
                  <a:lnTo>
                    <a:pt x="229" y="548"/>
                  </a:lnTo>
                  <a:lnTo>
                    <a:pt x="229" y="548"/>
                  </a:lnTo>
                  <a:close/>
                  <a:moveTo>
                    <a:pt x="458" y="262"/>
                  </a:moveTo>
                  <a:lnTo>
                    <a:pt x="458" y="262"/>
                  </a:lnTo>
                  <a:lnTo>
                    <a:pt x="456" y="239"/>
                  </a:lnTo>
                  <a:lnTo>
                    <a:pt x="454" y="220"/>
                  </a:lnTo>
                  <a:lnTo>
                    <a:pt x="450" y="202"/>
                  </a:lnTo>
                  <a:lnTo>
                    <a:pt x="444" y="184"/>
                  </a:lnTo>
                  <a:lnTo>
                    <a:pt x="436" y="168"/>
                  </a:lnTo>
                  <a:lnTo>
                    <a:pt x="427" y="155"/>
                  </a:lnTo>
                  <a:lnTo>
                    <a:pt x="415" y="143"/>
                  </a:lnTo>
                  <a:lnTo>
                    <a:pt x="401" y="132"/>
                  </a:lnTo>
                  <a:lnTo>
                    <a:pt x="386" y="122"/>
                  </a:lnTo>
                  <a:lnTo>
                    <a:pt x="369" y="114"/>
                  </a:lnTo>
                  <a:lnTo>
                    <a:pt x="351" y="107"/>
                  </a:lnTo>
                  <a:lnTo>
                    <a:pt x="330" y="102"/>
                  </a:lnTo>
                  <a:lnTo>
                    <a:pt x="308" y="98"/>
                  </a:lnTo>
                  <a:lnTo>
                    <a:pt x="283" y="95"/>
                  </a:lnTo>
                  <a:lnTo>
                    <a:pt x="257" y="94"/>
                  </a:lnTo>
                  <a:lnTo>
                    <a:pt x="229" y="93"/>
                  </a:lnTo>
                  <a:lnTo>
                    <a:pt x="229" y="93"/>
                  </a:lnTo>
                  <a:lnTo>
                    <a:pt x="165" y="95"/>
                  </a:lnTo>
                  <a:lnTo>
                    <a:pt x="109" y="97"/>
                  </a:lnTo>
                  <a:lnTo>
                    <a:pt x="109" y="452"/>
                  </a:lnTo>
                  <a:lnTo>
                    <a:pt x="109" y="452"/>
                  </a:lnTo>
                  <a:lnTo>
                    <a:pt x="167" y="454"/>
                  </a:lnTo>
                  <a:lnTo>
                    <a:pt x="201" y="456"/>
                  </a:lnTo>
                  <a:lnTo>
                    <a:pt x="229" y="456"/>
                  </a:lnTo>
                  <a:lnTo>
                    <a:pt x="229" y="456"/>
                  </a:lnTo>
                  <a:lnTo>
                    <a:pt x="259" y="456"/>
                  </a:lnTo>
                  <a:lnTo>
                    <a:pt x="287" y="454"/>
                  </a:lnTo>
                  <a:lnTo>
                    <a:pt x="312" y="450"/>
                  </a:lnTo>
                  <a:lnTo>
                    <a:pt x="335" y="446"/>
                  </a:lnTo>
                  <a:lnTo>
                    <a:pt x="355" y="440"/>
                  </a:lnTo>
                  <a:lnTo>
                    <a:pt x="374" y="433"/>
                  </a:lnTo>
                  <a:lnTo>
                    <a:pt x="391" y="424"/>
                  </a:lnTo>
                  <a:lnTo>
                    <a:pt x="405" y="414"/>
                  </a:lnTo>
                  <a:lnTo>
                    <a:pt x="417" y="402"/>
                  </a:lnTo>
                  <a:lnTo>
                    <a:pt x="429" y="390"/>
                  </a:lnTo>
                  <a:lnTo>
                    <a:pt x="438" y="375"/>
                  </a:lnTo>
                  <a:lnTo>
                    <a:pt x="445" y="359"/>
                  </a:lnTo>
                  <a:lnTo>
                    <a:pt x="451" y="340"/>
                  </a:lnTo>
                  <a:lnTo>
                    <a:pt x="454" y="321"/>
                  </a:lnTo>
                  <a:lnTo>
                    <a:pt x="456" y="300"/>
                  </a:lnTo>
                  <a:lnTo>
                    <a:pt x="458" y="277"/>
                  </a:lnTo>
                  <a:lnTo>
                    <a:pt x="458" y="26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3" name="Freeform 165"/>
            <p:cNvSpPr>
              <a:spLocks noEditPoints="1"/>
            </p:cNvSpPr>
            <p:nvPr/>
          </p:nvSpPr>
          <p:spPr bwMode="auto">
            <a:xfrm>
              <a:off x="4873190" y="3943726"/>
              <a:ext cx="96778" cy="134776"/>
            </a:xfrm>
            <a:custGeom>
              <a:avLst/>
              <a:gdLst>
                <a:gd name="T0" fmla="*/ 408 w 487"/>
                <a:gd name="T1" fmla="*/ 673 h 681"/>
                <a:gd name="T2" fmla="*/ 394 w 487"/>
                <a:gd name="T3" fmla="*/ 668 h 681"/>
                <a:gd name="T4" fmla="*/ 385 w 487"/>
                <a:gd name="T5" fmla="*/ 658 h 681"/>
                <a:gd name="T6" fmla="*/ 382 w 487"/>
                <a:gd name="T7" fmla="*/ 621 h 681"/>
                <a:gd name="T8" fmla="*/ 339 w 487"/>
                <a:gd name="T9" fmla="*/ 645 h 681"/>
                <a:gd name="T10" fmla="*/ 270 w 487"/>
                <a:gd name="T11" fmla="*/ 671 h 681"/>
                <a:gd name="T12" fmla="*/ 197 w 487"/>
                <a:gd name="T13" fmla="*/ 681 h 681"/>
                <a:gd name="T14" fmla="*/ 159 w 487"/>
                <a:gd name="T15" fmla="*/ 679 h 681"/>
                <a:gd name="T16" fmla="*/ 106 w 487"/>
                <a:gd name="T17" fmla="*/ 666 h 681"/>
                <a:gd name="T18" fmla="*/ 60 w 487"/>
                <a:gd name="T19" fmla="*/ 640 h 681"/>
                <a:gd name="T20" fmla="*/ 26 w 487"/>
                <a:gd name="T21" fmla="*/ 597 h 681"/>
                <a:gd name="T22" fmla="*/ 5 w 487"/>
                <a:gd name="T23" fmla="*/ 537 h 681"/>
                <a:gd name="T24" fmla="*/ 0 w 487"/>
                <a:gd name="T25" fmla="*/ 471 h 681"/>
                <a:gd name="T26" fmla="*/ 4 w 487"/>
                <a:gd name="T27" fmla="*/ 425 h 681"/>
                <a:gd name="T28" fmla="*/ 24 w 487"/>
                <a:gd name="T29" fmla="*/ 368 h 681"/>
                <a:gd name="T30" fmla="*/ 42 w 487"/>
                <a:gd name="T31" fmla="*/ 344 h 681"/>
                <a:gd name="T32" fmla="*/ 65 w 487"/>
                <a:gd name="T33" fmla="*/ 324 h 681"/>
                <a:gd name="T34" fmla="*/ 129 w 487"/>
                <a:gd name="T35" fmla="*/ 294 h 681"/>
                <a:gd name="T36" fmla="*/ 217 w 487"/>
                <a:gd name="T37" fmla="*/ 278 h 681"/>
                <a:gd name="T38" fmla="*/ 380 w 487"/>
                <a:gd name="T39" fmla="*/ 275 h 681"/>
                <a:gd name="T40" fmla="*/ 380 w 487"/>
                <a:gd name="T41" fmla="*/ 208 h 681"/>
                <a:gd name="T42" fmla="*/ 373 w 487"/>
                <a:gd name="T43" fmla="*/ 162 h 681"/>
                <a:gd name="T44" fmla="*/ 358 w 487"/>
                <a:gd name="T45" fmla="*/ 129 h 681"/>
                <a:gd name="T46" fmla="*/ 333 w 487"/>
                <a:gd name="T47" fmla="*/ 107 h 681"/>
                <a:gd name="T48" fmla="*/ 299 w 487"/>
                <a:gd name="T49" fmla="*/ 95 h 681"/>
                <a:gd name="T50" fmla="*/ 252 w 487"/>
                <a:gd name="T51" fmla="*/ 90 h 681"/>
                <a:gd name="T52" fmla="*/ 147 w 487"/>
                <a:gd name="T53" fmla="*/ 94 h 681"/>
                <a:gd name="T54" fmla="*/ 67 w 487"/>
                <a:gd name="T55" fmla="*/ 100 h 681"/>
                <a:gd name="T56" fmla="*/ 52 w 487"/>
                <a:gd name="T57" fmla="*/ 99 h 681"/>
                <a:gd name="T58" fmla="*/ 43 w 487"/>
                <a:gd name="T59" fmla="*/ 94 h 681"/>
                <a:gd name="T60" fmla="*/ 38 w 487"/>
                <a:gd name="T61" fmla="*/ 81 h 681"/>
                <a:gd name="T62" fmla="*/ 39 w 487"/>
                <a:gd name="T63" fmla="*/ 34 h 681"/>
                <a:gd name="T64" fmla="*/ 45 w 487"/>
                <a:gd name="T65" fmla="*/ 22 h 681"/>
                <a:gd name="T66" fmla="*/ 65 w 487"/>
                <a:gd name="T67" fmla="*/ 16 h 681"/>
                <a:gd name="T68" fmla="*/ 146 w 487"/>
                <a:gd name="T69" fmla="*/ 4 h 681"/>
                <a:gd name="T70" fmla="*/ 252 w 487"/>
                <a:gd name="T71" fmla="*/ 0 h 681"/>
                <a:gd name="T72" fmla="*/ 310 w 487"/>
                <a:gd name="T73" fmla="*/ 4 h 681"/>
                <a:gd name="T74" fmla="*/ 380 w 487"/>
                <a:gd name="T75" fmla="*/ 24 h 681"/>
                <a:gd name="T76" fmla="*/ 432 w 487"/>
                <a:gd name="T77" fmla="*/ 60 h 681"/>
                <a:gd name="T78" fmla="*/ 466 w 487"/>
                <a:gd name="T79" fmla="*/ 111 h 681"/>
                <a:gd name="T80" fmla="*/ 483 w 487"/>
                <a:gd name="T81" fmla="*/ 176 h 681"/>
                <a:gd name="T82" fmla="*/ 487 w 487"/>
                <a:gd name="T83" fmla="*/ 648 h 681"/>
                <a:gd name="T84" fmla="*/ 484 w 487"/>
                <a:gd name="T85" fmla="*/ 658 h 681"/>
                <a:gd name="T86" fmla="*/ 476 w 487"/>
                <a:gd name="T87" fmla="*/ 668 h 681"/>
                <a:gd name="T88" fmla="*/ 463 w 487"/>
                <a:gd name="T89" fmla="*/ 673 h 681"/>
                <a:gd name="T90" fmla="*/ 291 w 487"/>
                <a:gd name="T91" fmla="*/ 352 h 681"/>
                <a:gd name="T92" fmla="*/ 241 w 487"/>
                <a:gd name="T93" fmla="*/ 353 h 681"/>
                <a:gd name="T94" fmla="*/ 184 w 487"/>
                <a:gd name="T95" fmla="*/ 361 h 681"/>
                <a:gd name="T96" fmla="*/ 144 w 487"/>
                <a:gd name="T97" fmla="*/ 378 h 681"/>
                <a:gd name="T98" fmla="*/ 120 w 487"/>
                <a:gd name="T99" fmla="*/ 404 h 681"/>
                <a:gd name="T100" fmla="*/ 108 w 487"/>
                <a:gd name="T101" fmla="*/ 440 h 681"/>
                <a:gd name="T102" fmla="*/ 106 w 487"/>
                <a:gd name="T103" fmla="*/ 484 h 681"/>
                <a:gd name="T104" fmla="*/ 108 w 487"/>
                <a:gd name="T105" fmla="*/ 513 h 681"/>
                <a:gd name="T106" fmla="*/ 119 w 487"/>
                <a:gd name="T107" fmla="*/ 548 h 681"/>
                <a:gd name="T108" fmla="*/ 136 w 487"/>
                <a:gd name="T109" fmla="*/ 572 h 681"/>
                <a:gd name="T110" fmla="*/ 161 w 487"/>
                <a:gd name="T111" fmla="*/ 586 h 681"/>
                <a:gd name="T112" fmla="*/ 193 w 487"/>
                <a:gd name="T113" fmla="*/ 593 h 681"/>
                <a:gd name="T114" fmla="*/ 238 w 487"/>
                <a:gd name="T115" fmla="*/ 593 h 681"/>
                <a:gd name="T116" fmla="*/ 299 w 487"/>
                <a:gd name="T117" fmla="*/ 581 h 681"/>
                <a:gd name="T118" fmla="*/ 359 w 487"/>
                <a:gd name="T119" fmla="*/ 55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7" h="681">
                  <a:moveTo>
                    <a:pt x="463" y="673"/>
                  </a:moveTo>
                  <a:lnTo>
                    <a:pt x="408" y="673"/>
                  </a:lnTo>
                  <a:lnTo>
                    <a:pt x="408" y="673"/>
                  </a:lnTo>
                  <a:lnTo>
                    <a:pt x="402" y="672"/>
                  </a:lnTo>
                  <a:lnTo>
                    <a:pt x="397" y="671"/>
                  </a:lnTo>
                  <a:lnTo>
                    <a:pt x="394" y="668"/>
                  </a:lnTo>
                  <a:lnTo>
                    <a:pt x="390" y="665"/>
                  </a:lnTo>
                  <a:lnTo>
                    <a:pt x="387" y="661"/>
                  </a:lnTo>
                  <a:lnTo>
                    <a:pt x="385" y="658"/>
                  </a:lnTo>
                  <a:lnTo>
                    <a:pt x="384" y="653"/>
                  </a:lnTo>
                  <a:lnTo>
                    <a:pt x="382" y="648"/>
                  </a:lnTo>
                  <a:lnTo>
                    <a:pt x="382" y="621"/>
                  </a:lnTo>
                  <a:lnTo>
                    <a:pt x="382" y="621"/>
                  </a:lnTo>
                  <a:lnTo>
                    <a:pt x="361" y="634"/>
                  </a:lnTo>
                  <a:lnTo>
                    <a:pt x="339" y="645"/>
                  </a:lnTo>
                  <a:lnTo>
                    <a:pt x="317" y="656"/>
                  </a:lnTo>
                  <a:lnTo>
                    <a:pt x="294" y="664"/>
                  </a:lnTo>
                  <a:lnTo>
                    <a:pt x="270" y="671"/>
                  </a:lnTo>
                  <a:lnTo>
                    <a:pt x="246" y="676"/>
                  </a:lnTo>
                  <a:lnTo>
                    <a:pt x="222" y="680"/>
                  </a:lnTo>
                  <a:lnTo>
                    <a:pt x="197" y="681"/>
                  </a:lnTo>
                  <a:lnTo>
                    <a:pt x="197" y="681"/>
                  </a:lnTo>
                  <a:lnTo>
                    <a:pt x="178" y="680"/>
                  </a:lnTo>
                  <a:lnTo>
                    <a:pt x="159" y="679"/>
                  </a:lnTo>
                  <a:lnTo>
                    <a:pt x="140" y="675"/>
                  </a:lnTo>
                  <a:lnTo>
                    <a:pt x="123" y="672"/>
                  </a:lnTo>
                  <a:lnTo>
                    <a:pt x="106" y="666"/>
                  </a:lnTo>
                  <a:lnTo>
                    <a:pt x="90" y="659"/>
                  </a:lnTo>
                  <a:lnTo>
                    <a:pt x="74" y="650"/>
                  </a:lnTo>
                  <a:lnTo>
                    <a:pt x="60" y="640"/>
                  </a:lnTo>
                  <a:lnTo>
                    <a:pt x="47" y="627"/>
                  </a:lnTo>
                  <a:lnTo>
                    <a:pt x="36" y="613"/>
                  </a:lnTo>
                  <a:lnTo>
                    <a:pt x="26" y="597"/>
                  </a:lnTo>
                  <a:lnTo>
                    <a:pt x="16" y="580"/>
                  </a:lnTo>
                  <a:lnTo>
                    <a:pt x="10" y="559"/>
                  </a:lnTo>
                  <a:lnTo>
                    <a:pt x="5" y="537"/>
                  </a:lnTo>
                  <a:lnTo>
                    <a:pt x="2" y="512"/>
                  </a:lnTo>
                  <a:lnTo>
                    <a:pt x="0" y="485"/>
                  </a:lnTo>
                  <a:lnTo>
                    <a:pt x="0" y="471"/>
                  </a:lnTo>
                  <a:lnTo>
                    <a:pt x="0" y="471"/>
                  </a:lnTo>
                  <a:lnTo>
                    <a:pt x="2" y="447"/>
                  </a:lnTo>
                  <a:lnTo>
                    <a:pt x="4" y="425"/>
                  </a:lnTo>
                  <a:lnTo>
                    <a:pt x="8" y="404"/>
                  </a:lnTo>
                  <a:lnTo>
                    <a:pt x="15" y="385"/>
                  </a:lnTo>
                  <a:lnTo>
                    <a:pt x="24" y="368"/>
                  </a:lnTo>
                  <a:lnTo>
                    <a:pt x="30" y="360"/>
                  </a:lnTo>
                  <a:lnTo>
                    <a:pt x="36" y="352"/>
                  </a:lnTo>
                  <a:lnTo>
                    <a:pt x="42" y="344"/>
                  </a:lnTo>
                  <a:lnTo>
                    <a:pt x="49" y="337"/>
                  </a:lnTo>
                  <a:lnTo>
                    <a:pt x="57" y="330"/>
                  </a:lnTo>
                  <a:lnTo>
                    <a:pt x="65" y="324"/>
                  </a:lnTo>
                  <a:lnTo>
                    <a:pt x="84" y="313"/>
                  </a:lnTo>
                  <a:lnTo>
                    <a:pt x="105" y="302"/>
                  </a:lnTo>
                  <a:lnTo>
                    <a:pt x="129" y="294"/>
                  </a:lnTo>
                  <a:lnTo>
                    <a:pt x="155" y="287"/>
                  </a:lnTo>
                  <a:lnTo>
                    <a:pt x="184" y="282"/>
                  </a:lnTo>
                  <a:lnTo>
                    <a:pt x="217" y="278"/>
                  </a:lnTo>
                  <a:lnTo>
                    <a:pt x="253" y="276"/>
                  </a:lnTo>
                  <a:lnTo>
                    <a:pt x="291" y="275"/>
                  </a:lnTo>
                  <a:lnTo>
                    <a:pt x="380" y="275"/>
                  </a:lnTo>
                  <a:lnTo>
                    <a:pt x="380" y="227"/>
                  </a:lnTo>
                  <a:lnTo>
                    <a:pt x="380" y="227"/>
                  </a:lnTo>
                  <a:lnTo>
                    <a:pt x="380" y="208"/>
                  </a:lnTo>
                  <a:lnTo>
                    <a:pt x="379" y="192"/>
                  </a:lnTo>
                  <a:lnTo>
                    <a:pt x="377" y="176"/>
                  </a:lnTo>
                  <a:lnTo>
                    <a:pt x="373" y="162"/>
                  </a:lnTo>
                  <a:lnTo>
                    <a:pt x="370" y="150"/>
                  </a:lnTo>
                  <a:lnTo>
                    <a:pt x="364" y="139"/>
                  </a:lnTo>
                  <a:lnTo>
                    <a:pt x="358" y="129"/>
                  </a:lnTo>
                  <a:lnTo>
                    <a:pt x="351" y="121"/>
                  </a:lnTo>
                  <a:lnTo>
                    <a:pt x="343" y="113"/>
                  </a:lnTo>
                  <a:lnTo>
                    <a:pt x="333" y="107"/>
                  </a:lnTo>
                  <a:lnTo>
                    <a:pt x="323" y="102"/>
                  </a:lnTo>
                  <a:lnTo>
                    <a:pt x="311" y="97"/>
                  </a:lnTo>
                  <a:lnTo>
                    <a:pt x="299" y="95"/>
                  </a:lnTo>
                  <a:lnTo>
                    <a:pt x="284" y="92"/>
                  </a:lnTo>
                  <a:lnTo>
                    <a:pt x="269" y="91"/>
                  </a:lnTo>
                  <a:lnTo>
                    <a:pt x="252" y="90"/>
                  </a:lnTo>
                  <a:lnTo>
                    <a:pt x="252" y="90"/>
                  </a:lnTo>
                  <a:lnTo>
                    <a:pt x="197" y="91"/>
                  </a:lnTo>
                  <a:lnTo>
                    <a:pt x="147" y="94"/>
                  </a:lnTo>
                  <a:lnTo>
                    <a:pt x="105" y="97"/>
                  </a:lnTo>
                  <a:lnTo>
                    <a:pt x="67" y="100"/>
                  </a:lnTo>
                  <a:lnTo>
                    <a:pt x="67" y="100"/>
                  </a:lnTo>
                  <a:lnTo>
                    <a:pt x="60" y="100"/>
                  </a:lnTo>
                  <a:lnTo>
                    <a:pt x="60" y="100"/>
                  </a:lnTo>
                  <a:lnTo>
                    <a:pt x="52" y="99"/>
                  </a:lnTo>
                  <a:lnTo>
                    <a:pt x="49" y="98"/>
                  </a:lnTo>
                  <a:lnTo>
                    <a:pt x="45" y="96"/>
                  </a:lnTo>
                  <a:lnTo>
                    <a:pt x="43" y="94"/>
                  </a:lnTo>
                  <a:lnTo>
                    <a:pt x="41" y="90"/>
                  </a:lnTo>
                  <a:lnTo>
                    <a:pt x="39" y="87"/>
                  </a:lnTo>
                  <a:lnTo>
                    <a:pt x="38" y="81"/>
                  </a:lnTo>
                  <a:lnTo>
                    <a:pt x="38" y="39"/>
                  </a:lnTo>
                  <a:lnTo>
                    <a:pt x="38" y="39"/>
                  </a:lnTo>
                  <a:lnTo>
                    <a:pt x="39" y="34"/>
                  </a:lnTo>
                  <a:lnTo>
                    <a:pt x="41" y="29"/>
                  </a:lnTo>
                  <a:lnTo>
                    <a:pt x="43" y="26"/>
                  </a:lnTo>
                  <a:lnTo>
                    <a:pt x="45" y="22"/>
                  </a:lnTo>
                  <a:lnTo>
                    <a:pt x="49" y="20"/>
                  </a:lnTo>
                  <a:lnTo>
                    <a:pt x="53" y="18"/>
                  </a:lnTo>
                  <a:lnTo>
                    <a:pt x="65" y="16"/>
                  </a:lnTo>
                  <a:lnTo>
                    <a:pt x="65" y="16"/>
                  </a:lnTo>
                  <a:lnTo>
                    <a:pt x="102" y="10"/>
                  </a:lnTo>
                  <a:lnTo>
                    <a:pt x="146" y="4"/>
                  </a:lnTo>
                  <a:lnTo>
                    <a:pt x="194" y="1"/>
                  </a:lnTo>
                  <a:lnTo>
                    <a:pt x="222" y="1"/>
                  </a:lnTo>
                  <a:lnTo>
                    <a:pt x="252" y="0"/>
                  </a:lnTo>
                  <a:lnTo>
                    <a:pt x="252" y="0"/>
                  </a:lnTo>
                  <a:lnTo>
                    <a:pt x="281" y="1"/>
                  </a:lnTo>
                  <a:lnTo>
                    <a:pt x="310" y="4"/>
                  </a:lnTo>
                  <a:lnTo>
                    <a:pt x="335" y="9"/>
                  </a:lnTo>
                  <a:lnTo>
                    <a:pt x="359" y="16"/>
                  </a:lnTo>
                  <a:lnTo>
                    <a:pt x="380" y="24"/>
                  </a:lnTo>
                  <a:lnTo>
                    <a:pt x="400" y="34"/>
                  </a:lnTo>
                  <a:lnTo>
                    <a:pt x="417" y="47"/>
                  </a:lnTo>
                  <a:lnTo>
                    <a:pt x="432" y="60"/>
                  </a:lnTo>
                  <a:lnTo>
                    <a:pt x="445" y="75"/>
                  </a:lnTo>
                  <a:lnTo>
                    <a:pt x="457" y="92"/>
                  </a:lnTo>
                  <a:lnTo>
                    <a:pt x="466" y="111"/>
                  </a:lnTo>
                  <a:lnTo>
                    <a:pt x="473" y="131"/>
                  </a:lnTo>
                  <a:lnTo>
                    <a:pt x="480" y="153"/>
                  </a:lnTo>
                  <a:lnTo>
                    <a:pt x="483" y="176"/>
                  </a:lnTo>
                  <a:lnTo>
                    <a:pt x="486" y="200"/>
                  </a:lnTo>
                  <a:lnTo>
                    <a:pt x="487" y="227"/>
                  </a:lnTo>
                  <a:lnTo>
                    <a:pt x="487" y="648"/>
                  </a:lnTo>
                  <a:lnTo>
                    <a:pt x="487" y="648"/>
                  </a:lnTo>
                  <a:lnTo>
                    <a:pt x="487" y="653"/>
                  </a:lnTo>
                  <a:lnTo>
                    <a:pt x="484" y="658"/>
                  </a:lnTo>
                  <a:lnTo>
                    <a:pt x="482" y="661"/>
                  </a:lnTo>
                  <a:lnTo>
                    <a:pt x="480" y="665"/>
                  </a:lnTo>
                  <a:lnTo>
                    <a:pt x="476" y="668"/>
                  </a:lnTo>
                  <a:lnTo>
                    <a:pt x="472" y="671"/>
                  </a:lnTo>
                  <a:lnTo>
                    <a:pt x="467" y="672"/>
                  </a:lnTo>
                  <a:lnTo>
                    <a:pt x="463" y="673"/>
                  </a:lnTo>
                  <a:lnTo>
                    <a:pt x="463" y="673"/>
                  </a:lnTo>
                  <a:close/>
                  <a:moveTo>
                    <a:pt x="380" y="352"/>
                  </a:moveTo>
                  <a:lnTo>
                    <a:pt x="291" y="352"/>
                  </a:lnTo>
                  <a:lnTo>
                    <a:pt x="291" y="352"/>
                  </a:lnTo>
                  <a:lnTo>
                    <a:pt x="265" y="352"/>
                  </a:lnTo>
                  <a:lnTo>
                    <a:pt x="241" y="353"/>
                  </a:lnTo>
                  <a:lnTo>
                    <a:pt x="219" y="355"/>
                  </a:lnTo>
                  <a:lnTo>
                    <a:pt x="201" y="357"/>
                  </a:lnTo>
                  <a:lnTo>
                    <a:pt x="184" y="361"/>
                  </a:lnTo>
                  <a:lnTo>
                    <a:pt x="169" y="365"/>
                  </a:lnTo>
                  <a:lnTo>
                    <a:pt x="155" y="371"/>
                  </a:lnTo>
                  <a:lnTo>
                    <a:pt x="144" y="378"/>
                  </a:lnTo>
                  <a:lnTo>
                    <a:pt x="135" y="386"/>
                  </a:lnTo>
                  <a:lnTo>
                    <a:pt x="127" y="394"/>
                  </a:lnTo>
                  <a:lnTo>
                    <a:pt x="120" y="404"/>
                  </a:lnTo>
                  <a:lnTo>
                    <a:pt x="115" y="415"/>
                  </a:lnTo>
                  <a:lnTo>
                    <a:pt x="111" y="426"/>
                  </a:lnTo>
                  <a:lnTo>
                    <a:pt x="108" y="440"/>
                  </a:lnTo>
                  <a:lnTo>
                    <a:pt x="107" y="454"/>
                  </a:lnTo>
                  <a:lnTo>
                    <a:pt x="106" y="470"/>
                  </a:lnTo>
                  <a:lnTo>
                    <a:pt x="106" y="484"/>
                  </a:lnTo>
                  <a:lnTo>
                    <a:pt x="106" y="484"/>
                  </a:lnTo>
                  <a:lnTo>
                    <a:pt x="107" y="500"/>
                  </a:lnTo>
                  <a:lnTo>
                    <a:pt x="108" y="513"/>
                  </a:lnTo>
                  <a:lnTo>
                    <a:pt x="111" y="526"/>
                  </a:lnTo>
                  <a:lnTo>
                    <a:pt x="114" y="537"/>
                  </a:lnTo>
                  <a:lnTo>
                    <a:pt x="119" y="548"/>
                  </a:lnTo>
                  <a:lnTo>
                    <a:pt x="123" y="557"/>
                  </a:lnTo>
                  <a:lnTo>
                    <a:pt x="129" y="565"/>
                  </a:lnTo>
                  <a:lnTo>
                    <a:pt x="136" y="572"/>
                  </a:lnTo>
                  <a:lnTo>
                    <a:pt x="144" y="578"/>
                  </a:lnTo>
                  <a:lnTo>
                    <a:pt x="152" y="582"/>
                  </a:lnTo>
                  <a:lnTo>
                    <a:pt x="161" y="586"/>
                  </a:lnTo>
                  <a:lnTo>
                    <a:pt x="170" y="589"/>
                  </a:lnTo>
                  <a:lnTo>
                    <a:pt x="182" y="591"/>
                  </a:lnTo>
                  <a:lnTo>
                    <a:pt x="193" y="593"/>
                  </a:lnTo>
                  <a:lnTo>
                    <a:pt x="217" y="594"/>
                  </a:lnTo>
                  <a:lnTo>
                    <a:pt x="217" y="594"/>
                  </a:lnTo>
                  <a:lnTo>
                    <a:pt x="238" y="593"/>
                  </a:lnTo>
                  <a:lnTo>
                    <a:pt x="258" y="590"/>
                  </a:lnTo>
                  <a:lnTo>
                    <a:pt x="278" y="587"/>
                  </a:lnTo>
                  <a:lnTo>
                    <a:pt x="299" y="581"/>
                  </a:lnTo>
                  <a:lnTo>
                    <a:pt x="318" y="574"/>
                  </a:lnTo>
                  <a:lnTo>
                    <a:pt x="339" y="566"/>
                  </a:lnTo>
                  <a:lnTo>
                    <a:pt x="359" y="557"/>
                  </a:lnTo>
                  <a:lnTo>
                    <a:pt x="380" y="545"/>
                  </a:lnTo>
                  <a:lnTo>
                    <a:pt x="380" y="35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4" name="Freeform 166"/>
            <p:cNvSpPr>
              <a:spLocks/>
            </p:cNvSpPr>
            <p:nvPr/>
          </p:nvSpPr>
          <p:spPr bwMode="auto">
            <a:xfrm>
              <a:off x="5002028" y="3943726"/>
              <a:ext cx="59373" cy="132995"/>
            </a:xfrm>
            <a:custGeom>
              <a:avLst/>
              <a:gdLst>
                <a:gd name="T0" fmla="*/ 273 w 298"/>
                <a:gd name="T1" fmla="*/ 91 h 673"/>
                <a:gd name="T2" fmla="*/ 231 w 298"/>
                <a:gd name="T3" fmla="*/ 95 h 673"/>
                <a:gd name="T4" fmla="*/ 191 w 298"/>
                <a:gd name="T5" fmla="*/ 104 h 673"/>
                <a:gd name="T6" fmla="*/ 150 w 298"/>
                <a:gd name="T7" fmla="*/ 119 h 673"/>
                <a:gd name="T8" fmla="*/ 106 w 298"/>
                <a:gd name="T9" fmla="*/ 142 h 673"/>
                <a:gd name="T10" fmla="*/ 106 w 298"/>
                <a:gd name="T11" fmla="*/ 648 h 673"/>
                <a:gd name="T12" fmla="*/ 104 w 298"/>
                <a:gd name="T13" fmla="*/ 657 h 673"/>
                <a:gd name="T14" fmla="*/ 98 w 298"/>
                <a:gd name="T15" fmla="*/ 665 h 673"/>
                <a:gd name="T16" fmla="*/ 92 w 298"/>
                <a:gd name="T17" fmla="*/ 671 h 673"/>
                <a:gd name="T18" fmla="*/ 82 w 298"/>
                <a:gd name="T19" fmla="*/ 673 h 673"/>
                <a:gd name="T20" fmla="*/ 23 w 298"/>
                <a:gd name="T21" fmla="*/ 673 h 673"/>
                <a:gd name="T22" fmla="*/ 14 w 298"/>
                <a:gd name="T23" fmla="*/ 671 h 673"/>
                <a:gd name="T24" fmla="*/ 7 w 298"/>
                <a:gd name="T25" fmla="*/ 665 h 673"/>
                <a:gd name="T26" fmla="*/ 2 w 298"/>
                <a:gd name="T27" fmla="*/ 658 h 673"/>
                <a:gd name="T28" fmla="*/ 0 w 298"/>
                <a:gd name="T29" fmla="*/ 648 h 673"/>
                <a:gd name="T30" fmla="*/ 0 w 298"/>
                <a:gd name="T31" fmla="*/ 33 h 673"/>
                <a:gd name="T32" fmla="*/ 2 w 298"/>
                <a:gd name="T33" fmla="*/ 24 h 673"/>
                <a:gd name="T34" fmla="*/ 7 w 298"/>
                <a:gd name="T35" fmla="*/ 16 h 673"/>
                <a:gd name="T36" fmla="*/ 14 w 298"/>
                <a:gd name="T37" fmla="*/ 10 h 673"/>
                <a:gd name="T38" fmla="*/ 23 w 298"/>
                <a:gd name="T39" fmla="*/ 9 h 673"/>
                <a:gd name="T40" fmla="*/ 79 w 298"/>
                <a:gd name="T41" fmla="*/ 9 h 673"/>
                <a:gd name="T42" fmla="*/ 89 w 298"/>
                <a:gd name="T43" fmla="*/ 10 h 673"/>
                <a:gd name="T44" fmla="*/ 96 w 298"/>
                <a:gd name="T45" fmla="*/ 16 h 673"/>
                <a:gd name="T46" fmla="*/ 101 w 298"/>
                <a:gd name="T47" fmla="*/ 24 h 673"/>
                <a:gd name="T48" fmla="*/ 103 w 298"/>
                <a:gd name="T49" fmla="*/ 33 h 673"/>
                <a:gd name="T50" fmla="*/ 103 w 298"/>
                <a:gd name="T51" fmla="*/ 58 h 673"/>
                <a:gd name="T52" fmla="*/ 147 w 298"/>
                <a:gd name="T53" fmla="*/ 30 h 673"/>
                <a:gd name="T54" fmla="*/ 190 w 298"/>
                <a:gd name="T55" fmla="*/ 13 h 673"/>
                <a:gd name="T56" fmla="*/ 231 w 298"/>
                <a:gd name="T57" fmla="*/ 3 h 673"/>
                <a:gd name="T58" fmla="*/ 273 w 298"/>
                <a:gd name="T59" fmla="*/ 0 h 673"/>
                <a:gd name="T60" fmla="*/ 278 w 298"/>
                <a:gd name="T61" fmla="*/ 1 h 673"/>
                <a:gd name="T62" fmla="*/ 288 w 298"/>
                <a:gd name="T63" fmla="*/ 3 h 673"/>
                <a:gd name="T64" fmla="*/ 295 w 298"/>
                <a:gd name="T65" fmla="*/ 9 h 673"/>
                <a:gd name="T66" fmla="*/ 298 w 298"/>
                <a:gd name="T67" fmla="*/ 17 h 673"/>
                <a:gd name="T68" fmla="*/ 298 w 298"/>
                <a:gd name="T69" fmla="*/ 71 h 673"/>
                <a:gd name="T70" fmla="*/ 298 w 298"/>
                <a:gd name="T71" fmla="*/ 76 h 673"/>
                <a:gd name="T72" fmla="*/ 295 w 298"/>
                <a:gd name="T73" fmla="*/ 83 h 673"/>
                <a:gd name="T74" fmla="*/ 288 w 298"/>
                <a:gd name="T75" fmla="*/ 89 h 673"/>
                <a:gd name="T76" fmla="*/ 278 w 298"/>
                <a:gd name="T77" fmla="*/ 91 h 673"/>
                <a:gd name="T78" fmla="*/ 273 w 298"/>
                <a:gd name="T79" fmla="*/ 9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3">
                  <a:moveTo>
                    <a:pt x="273" y="91"/>
                  </a:moveTo>
                  <a:lnTo>
                    <a:pt x="273" y="91"/>
                  </a:lnTo>
                  <a:lnTo>
                    <a:pt x="252" y="92"/>
                  </a:lnTo>
                  <a:lnTo>
                    <a:pt x="231" y="95"/>
                  </a:lnTo>
                  <a:lnTo>
                    <a:pt x="212" y="98"/>
                  </a:lnTo>
                  <a:lnTo>
                    <a:pt x="191" y="104"/>
                  </a:lnTo>
                  <a:lnTo>
                    <a:pt x="171" y="111"/>
                  </a:lnTo>
                  <a:lnTo>
                    <a:pt x="150" y="119"/>
                  </a:lnTo>
                  <a:lnTo>
                    <a:pt x="128" y="130"/>
                  </a:lnTo>
                  <a:lnTo>
                    <a:pt x="106" y="142"/>
                  </a:lnTo>
                  <a:lnTo>
                    <a:pt x="106" y="648"/>
                  </a:lnTo>
                  <a:lnTo>
                    <a:pt x="106" y="648"/>
                  </a:lnTo>
                  <a:lnTo>
                    <a:pt x="105" y="652"/>
                  </a:lnTo>
                  <a:lnTo>
                    <a:pt x="104" y="657"/>
                  </a:lnTo>
                  <a:lnTo>
                    <a:pt x="102" y="661"/>
                  </a:lnTo>
                  <a:lnTo>
                    <a:pt x="98" y="665"/>
                  </a:lnTo>
                  <a:lnTo>
                    <a:pt x="95" y="668"/>
                  </a:lnTo>
                  <a:lnTo>
                    <a:pt x="92" y="671"/>
                  </a:lnTo>
                  <a:lnTo>
                    <a:pt x="87" y="672"/>
                  </a:lnTo>
                  <a:lnTo>
                    <a:pt x="82" y="673"/>
                  </a:lnTo>
                  <a:lnTo>
                    <a:pt x="23" y="673"/>
                  </a:lnTo>
                  <a:lnTo>
                    <a:pt x="23" y="673"/>
                  </a:lnTo>
                  <a:lnTo>
                    <a:pt x="18" y="672"/>
                  </a:lnTo>
                  <a:lnTo>
                    <a:pt x="14" y="671"/>
                  </a:lnTo>
                  <a:lnTo>
                    <a:pt x="10" y="668"/>
                  </a:lnTo>
                  <a:lnTo>
                    <a:pt x="7" y="665"/>
                  </a:lnTo>
                  <a:lnTo>
                    <a:pt x="4" y="661"/>
                  </a:lnTo>
                  <a:lnTo>
                    <a:pt x="2" y="658"/>
                  </a:lnTo>
                  <a:lnTo>
                    <a:pt x="0" y="653"/>
                  </a:lnTo>
                  <a:lnTo>
                    <a:pt x="0" y="648"/>
                  </a:lnTo>
                  <a:lnTo>
                    <a:pt x="0" y="33"/>
                  </a:lnTo>
                  <a:lnTo>
                    <a:pt x="0" y="33"/>
                  </a:lnTo>
                  <a:lnTo>
                    <a:pt x="0" y="28"/>
                  </a:lnTo>
                  <a:lnTo>
                    <a:pt x="2" y="24"/>
                  </a:lnTo>
                  <a:lnTo>
                    <a:pt x="3" y="19"/>
                  </a:lnTo>
                  <a:lnTo>
                    <a:pt x="7" y="16"/>
                  </a:lnTo>
                  <a:lnTo>
                    <a:pt x="10" y="12"/>
                  </a:lnTo>
                  <a:lnTo>
                    <a:pt x="14" y="10"/>
                  </a:lnTo>
                  <a:lnTo>
                    <a:pt x="18" y="9"/>
                  </a:lnTo>
                  <a:lnTo>
                    <a:pt x="23" y="9"/>
                  </a:lnTo>
                  <a:lnTo>
                    <a:pt x="79" y="9"/>
                  </a:lnTo>
                  <a:lnTo>
                    <a:pt x="79" y="9"/>
                  </a:lnTo>
                  <a:lnTo>
                    <a:pt x="85" y="9"/>
                  </a:lnTo>
                  <a:lnTo>
                    <a:pt x="89" y="10"/>
                  </a:lnTo>
                  <a:lnTo>
                    <a:pt x="93" y="12"/>
                  </a:lnTo>
                  <a:lnTo>
                    <a:pt x="96" y="16"/>
                  </a:lnTo>
                  <a:lnTo>
                    <a:pt x="98" y="19"/>
                  </a:lnTo>
                  <a:lnTo>
                    <a:pt x="101" y="24"/>
                  </a:lnTo>
                  <a:lnTo>
                    <a:pt x="102" y="28"/>
                  </a:lnTo>
                  <a:lnTo>
                    <a:pt x="103" y="33"/>
                  </a:lnTo>
                  <a:lnTo>
                    <a:pt x="103" y="58"/>
                  </a:lnTo>
                  <a:lnTo>
                    <a:pt x="103" y="58"/>
                  </a:lnTo>
                  <a:lnTo>
                    <a:pt x="125" y="43"/>
                  </a:lnTo>
                  <a:lnTo>
                    <a:pt x="147" y="30"/>
                  </a:lnTo>
                  <a:lnTo>
                    <a:pt x="168" y="21"/>
                  </a:lnTo>
                  <a:lnTo>
                    <a:pt x="190" y="13"/>
                  </a:lnTo>
                  <a:lnTo>
                    <a:pt x="211" y="8"/>
                  </a:lnTo>
                  <a:lnTo>
                    <a:pt x="231" y="3"/>
                  </a:lnTo>
                  <a:lnTo>
                    <a:pt x="252" y="1"/>
                  </a:lnTo>
                  <a:lnTo>
                    <a:pt x="273" y="0"/>
                  </a:lnTo>
                  <a:lnTo>
                    <a:pt x="273" y="0"/>
                  </a:lnTo>
                  <a:lnTo>
                    <a:pt x="278" y="1"/>
                  </a:lnTo>
                  <a:lnTo>
                    <a:pt x="284" y="1"/>
                  </a:lnTo>
                  <a:lnTo>
                    <a:pt x="288" y="3"/>
                  </a:lnTo>
                  <a:lnTo>
                    <a:pt x="291" y="5"/>
                  </a:lnTo>
                  <a:lnTo>
                    <a:pt x="295" y="9"/>
                  </a:lnTo>
                  <a:lnTo>
                    <a:pt x="297" y="12"/>
                  </a:lnTo>
                  <a:lnTo>
                    <a:pt x="298" y="17"/>
                  </a:lnTo>
                  <a:lnTo>
                    <a:pt x="298" y="21"/>
                  </a:lnTo>
                  <a:lnTo>
                    <a:pt x="298" y="71"/>
                  </a:lnTo>
                  <a:lnTo>
                    <a:pt x="298" y="71"/>
                  </a:lnTo>
                  <a:lnTo>
                    <a:pt x="298" y="76"/>
                  </a:lnTo>
                  <a:lnTo>
                    <a:pt x="297" y="80"/>
                  </a:lnTo>
                  <a:lnTo>
                    <a:pt x="295" y="83"/>
                  </a:lnTo>
                  <a:lnTo>
                    <a:pt x="291" y="87"/>
                  </a:lnTo>
                  <a:lnTo>
                    <a:pt x="288" y="89"/>
                  </a:lnTo>
                  <a:lnTo>
                    <a:pt x="284" y="90"/>
                  </a:lnTo>
                  <a:lnTo>
                    <a:pt x="278" y="91"/>
                  </a:lnTo>
                  <a:lnTo>
                    <a:pt x="273" y="91"/>
                  </a:lnTo>
                  <a:lnTo>
                    <a:pt x="273" y="9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5" name="Freeform 167"/>
            <p:cNvSpPr>
              <a:spLocks/>
            </p:cNvSpPr>
            <p:nvPr/>
          </p:nvSpPr>
          <p:spPr bwMode="auto">
            <a:xfrm>
              <a:off x="5073870" y="3915227"/>
              <a:ext cx="79560" cy="163275"/>
            </a:xfrm>
            <a:custGeom>
              <a:avLst/>
              <a:gdLst>
                <a:gd name="T0" fmla="*/ 382 w 404"/>
                <a:gd name="T1" fmla="*/ 819 h 825"/>
                <a:gd name="T2" fmla="*/ 343 w 404"/>
                <a:gd name="T3" fmla="*/ 823 h 825"/>
                <a:gd name="T4" fmla="*/ 304 w 404"/>
                <a:gd name="T5" fmla="*/ 825 h 825"/>
                <a:gd name="T6" fmla="*/ 283 w 404"/>
                <a:gd name="T7" fmla="*/ 825 h 825"/>
                <a:gd name="T8" fmla="*/ 248 w 404"/>
                <a:gd name="T9" fmla="*/ 821 h 825"/>
                <a:gd name="T10" fmla="*/ 217 w 404"/>
                <a:gd name="T11" fmla="*/ 815 h 825"/>
                <a:gd name="T12" fmla="*/ 190 w 404"/>
                <a:gd name="T13" fmla="*/ 802 h 825"/>
                <a:gd name="T14" fmla="*/ 171 w 404"/>
                <a:gd name="T15" fmla="*/ 784 h 825"/>
                <a:gd name="T16" fmla="*/ 155 w 404"/>
                <a:gd name="T17" fmla="*/ 759 h 825"/>
                <a:gd name="T18" fmla="*/ 146 w 404"/>
                <a:gd name="T19" fmla="*/ 727 h 825"/>
                <a:gd name="T20" fmla="*/ 140 w 404"/>
                <a:gd name="T21" fmla="*/ 687 h 825"/>
                <a:gd name="T22" fmla="*/ 140 w 404"/>
                <a:gd name="T23" fmla="*/ 242 h 825"/>
                <a:gd name="T24" fmla="*/ 23 w 404"/>
                <a:gd name="T25" fmla="*/ 228 h 825"/>
                <a:gd name="T26" fmla="*/ 9 w 404"/>
                <a:gd name="T27" fmla="*/ 225 h 825"/>
                <a:gd name="T28" fmla="*/ 4 w 404"/>
                <a:gd name="T29" fmla="*/ 219 h 825"/>
                <a:gd name="T30" fmla="*/ 0 w 404"/>
                <a:gd name="T31" fmla="*/ 211 h 825"/>
                <a:gd name="T32" fmla="*/ 0 w 404"/>
                <a:gd name="T33" fmla="*/ 174 h 825"/>
                <a:gd name="T34" fmla="*/ 0 w 404"/>
                <a:gd name="T35" fmla="*/ 169 h 825"/>
                <a:gd name="T36" fmla="*/ 4 w 404"/>
                <a:gd name="T37" fmla="*/ 162 h 825"/>
                <a:gd name="T38" fmla="*/ 9 w 404"/>
                <a:gd name="T39" fmla="*/ 156 h 825"/>
                <a:gd name="T40" fmla="*/ 17 w 404"/>
                <a:gd name="T41" fmla="*/ 153 h 825"/>
                <a:gd name="T42" fmla="*/ 140 w 404"/>
                <a:gd name="T43" fmla="*/ 153 h 825"/>
                <a:gd name="T44" fmla="*/ 140 w 404"/>
                <a:gd name="T45" fmla="*/ 33 h 825"/>
                <a:gd name="T46" fmla="*/ 141 w 404"/>
                <a:gd name="T47" fmla="*/ 25 h 825"/>
                <a:gd name="T48" fmla="*/ 146 w 404"/>
                <a:gd name="T49" fmla="*/ 18 h 825"/>
                <a:gd name="T50" fmla="*/ 153 w 404"/>
                <a:gd name="T51" fmla="*/ 13 h 825"/>
                <a:gd name="T52" fmla="*/ 162 w 404"/>
                <a:gd name="T53" fmla="*/ 9 h 825"/>
                <a:gd name="T54" fmla="*/ 224 w 404"/>
                <a:gd name="T55" fmla="*/ 0 h 825"/>
                <a:gd name="T56" fmla="*/ 228 w 404"/>
                <a:gd name="T57" fmla="*/ 0 h 825"/>
                <a:gd name="T58" fmla="*/ 235 w 404"/>
                <a:gd name="T59" fmla="*/ 1 h 825"/>
                <a:gd name="T60" fmla="*/ 241 w 404"/>
                <a:gd name="T61" fmla="*/ 6 h 825"/>
                <a:gd name="T62" fmla="*/ 244 w 404"/>
                <a:gd name="T63" fmla="*/ 13 h 825"/>
                <a:gd name="T64" fmla="*/ 246 w 404"/>
                <a:gd name="T65" fmla="*/ 21 h 825"/>
                <a:gd name="T66" fmla="*/ 376 w 404"/>
                <a:gd name="T67" fmla="*/ 153 h 825"/>
                <a:gd name="T68" fmla="*/ 381 w 404"/>
                <a:gd name="T69" fmla="*/ 153 h 825"/>
                <a:gd name="T70" fmla="*/ 390 w 404"/>
                <a:gd name="T71" fmla="*/ 156 h 825"/>
                <a:gd name="T72" fmla="*/ 397 w 404"/>
                <a:gd name="T73" fmla="*/ 163 h 825"/>
                <a:gd name="T74" fmla="*/ 400 w 404"/>
                <a:gd name="T75" fmla="*/ 172 h 825"/>
                <a:gd name="T76" fmla="*/ 400 w 404"/>
                <a:gd name="T77" fmla="*/ 218 h 825"/>
                <a:gd name="T78" fmla="*/ 400 w 404"/>
                <a:gd name="T79" fmla="*/ 223 h 825"/>
                <a:gd name="T80" fmla="*/ 397 w 404"/>
                <a:gd name="T81" fmla="*/ 231 h 825"/>
                <a:gd name="T82" fmla="*/ 390 w 404"/>
                <a:gd name="T83" fmla="*/ 238 h 825"/>
                <a:gd name="T84" fmla="*/ 381 w 404"/>
                <a:gd name="T85" fmla="*/ 241 h 825"/>
                <a:gd name="T86" fmla="*/ 246 w 404"/>
                <a:gd name="T87" fmla="*/ 242 h 825"/>
                <a:gd name="T88" fmla="*/ 246 w 404"/>
                <a:gd name="T89" fmla="*/ 663 h 825"/>
                <a:gd name="T90" fmla="*/ 249 w 404"/>
                <a:gd name="T91" fmla="*/ 703 h 825"/>
                <a:gd name="T92" fmla="*/ 254 w 404"/>
                <a:gd name="T93" fmla="*/ 716 h 825"/>
                <a:gd name="T94" fmla="*/ 260 w 404"/>
                <a:gd name="T95" fmla="*/ 726 h 825"/>
                <a:gd name="T96" fmla="*/ 270 w 404"/>
                <a:gd name="T97" fmla="*/ 733 h 825"/>
                <a:gd name="T98" fmla="*/ 281 w 404"/>
                <a:gd name="T99" fmla="*/ 737 h 825"/>
                <a:gd name="T100" fmla="*/ 311 w 404"/>
                <a:gd name="T101" fmla="*/ 739 h 825"/>
                <a:gd name="T102" fmla="*/ 379 w 404"/>
                <a:gd name="T103" fmla="*/ 739 h 825"/>
                <a:gd name="T104" fmla="*/ 395 w 404"/>
                <a:gd name="T105" fmla="*/ 741 h 825"/>
                <a:gd name="T106" fmla="*/ 400 w 404"/>
                <a:gd name="T107" fmla="*/ 746 h 825"/>
                <a:gd name="T108" fmla="*/ 404 w 404"/>
                <a:gd name="T109" fmla="*/ 751 h 825"/>
                <a:gd name="T110" fmla="*/ 404 w 404"/>
                <a:gd name="T111" fmla="*/ 798 h 825"/>
                <a:gd name="T112" fmla="*/ 403 w 404"/>
                <a:gd name="T113" fmla="*/ 805 h 825"/>
                <a:gd name="T114" fmla="*/ 399 w 404"/>
                <a:gd name="T115" fmla="*/ 812 h 825"/>
                <a:gd name="T116" fmla="*/ 392 w 404"/>
                <a:gd name="T117" fmla="*/ 816 h 825"/>
                <a:gd name="T118" fmla="*/ 382 w 404"/>
                <a:gd name="T119" fmla="*/ 819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2" y="819"/>
                  </a:moveTo>
                  <a:lnTo>
                    <a:pt x="382" y="819"/>
                  </a:lnTo>
                  <a:lnTo>
                    <a:pt x="364" y="821"/>
                  </a:lnTo>
                  <a:lnTo>
                    <a:pt x="343" y="823"/>
                  </a:lnTo>
                  <a:lnTo>
                    <a:pt x="322" y="825"/>
                  </a:lnTo>
                  <a:lnTo>
                    <a:pt x="304" y="825"/>
                  </a:lnTo>
                  <a:lnTo>
                    <a:pt x="304" y="825"/>
                  </a:lnTo>
                  <a:lnTo>
                    <a:pt x="283" y="825"/>
                  </a:lnTo>
                  <a:lnTo>
                    <a:pt x="265" y="824"/>
                  </a:lnTo>
                  <a:lnTo>
                    <a:pt x="248" y="821"/>
                  </a:lnTo>
                  <a:lnTo>
                    <a:pt x="232" y="818"/>
                  </a:lnTo>
                  <a:lnTo>
                    <a:pt x="217" y="815"/>
                  </a:lnTo>
                  <a:lnTo>
                    <a:pt x="203" y="809"/>
                  </a:lnTo>
                  <a:lnTo>
                    <a:pt x="190" y="802"/>
                  </a:lnTo>
                  <a:lnTo>
                    <a:pt x="180" y="794"/>
                  </a:lnTo>
                  <a:lnTo>
                    <a:pt x="171" y="784"/>
                  </a:lnTo>
                  <a:lnTo>
                    <a:pt x="163" y="772"/>
                  </a:lnTo>
                  <a:lnTo>
                    <a:pt x="155" y="759"/>
                  </a:lnTo>
                  <a:lnTo>
                    <a:pt x="149" y="745"/>
                  </a:lnTo>
                  <a:lnTo>
                    <a:pt x="146" y="727"/>
                  </a:lnTo>
                  <a:lnTo>
                    <a:pt x="142" y="708"/>
                  </a:lnTo>
                  <a:lnTo>
                    <a:pt x="140" y="687"/>
                  </a:lnTo>
                  <a:lnTo>
                    <a:pt x="140" y="663"/>
                  </a:lnTo>
                  <a:lnTo>
                    <a:pt x="140" y="242"/>
                  </a:lnTo>
                  <a:lnTo>
                    <a:pt x="23" y="228"/>
                  </a:lnTo>
                  <a:lnTo>
                    <a:pt x="23" y="228"/>
                  </a:lnTo>
                  <a:lnTo>
                    <a:pt x="14" y="226"/>
                  </a:lnTo>
                  <a:lnTo>
                    <a:pt x="9" y="225"/>
                  </a:lnTo>
                  <a:lnTo>
                    <a:pt x="6" y="222"/>
                  </a:lnTo>
                  <a:lnTo>
                    <a:pt x="4" y="219"/>
                  </a:lnTo>
                  <a:lnTo>
                    <a:pt x="1" y="216"/>
                  </a:lnTo>
                  <a:lnTo>
                    <a:pt x="0" y="211"/>
                  </a:lnTo>
                  <a:lnTo>
                    <a:pt x="0" y="207"/>
                  </a:lnTo>
                  <a:lnTo>
                    <a:pt x="0" y="174"/>
                  </a:lnTo>
                  <a:lnTo>
                    <a:pt x="0" y="174"/>
                  </a:lnTo>
                  <a:lnTo>
                    <a:pt x="0" y="169"/>
                  </a:lnTo>
                  <a:lnTo>
                    <a:pt x="1" y="165"/>
                  </a:lnTo>
                  <a:lnTo>
                    <a:pt x="4" y="162"/>
                  </a:lnTo>
                  <a:lnTo>
                    <a:pt x="6" y="158"/>
                  </a:lnTo>
                  <a:lnTo>
                    <a:pt x="9" y="156"/>
                  </a:lnTo>
                  <a:lnTo>
                    <a:pt x="14" y="154"/>
                  </a:lnTo>
                  <a:lnTo>
                    <a:pt x="17" y="153"/>
                  </a:lnTo>
                  <a:lnTo>
                    <a:pt x="23" y="153"/>
                  </a:lnTo>
                  <a:lnTo>
                    <a:pt x="140" y="153"/>
                  </a:lnTo>
                  <a:lnTo>
                    <a:pt x="140" y="33"/>
                  </a:lnTo>
                  <a:lnTo>
                    <a:pt x="140" y="33"/>
                  </a:lnTo>
                  <a:lnTo>
                    <a:pt x="140" y="30"/>
                  </a:lnTo>
                  <a:lnTo>
                    <a:pt x="141" y="25"/>
                  </a:lnTo>
                  <a:lnTo>
                    <a:pt x="143" y="22"/>
                  </a:lnTo>
                  <a:lnTo>
                    <a:pt x="146" y="18"/>
                  </a:lnTo>
                  <a:lnTo>
                    <a:pt x="149" y="15"/>
                  </a:lnTo>
                  <a:lnTo>
                    <a:pt x="153" y="13"/>
                  </a:lnTo>
                  <a:lnTo>
                    <a:pt x="157" y="12"/>
                  </a:lnTo>
                  <a:lnTo>
                    <a:pt x="162" y="9"/>
                  </a:lnTo>
                  <a:lnTo>
                    <a:pt x="224" y="0"/>
                  </a:lnTo>
                  <a:lnTo>
                    <a:pt x="224" y="0"/>
                  </a:lnTo>
                  <a:lnTo>
                    <a:pt x="228" y="0"/>
                  </a:lnTo>
                  <a:lnTo>
                    <a:pt x="228" y="0"/>
                  </a:lnTo>
                  <a:lnTo>
                    <a:pt x="232" y="0"/>
                  </a:lnTo>
                  <a:lnTo>
                    <a:pt x="235" y="1"/>
                  </a:lnTo>
                  <a:lnTo>
                    <a:pt x="238" y="4"/>
                  </a:lnTo>
                  <a:lnTo>
                    <a:pt x="241" y="6"/>
                  </a:lnTo>
                  <a:lnTo>
                    <a:pt x="243" y="9"/>
                  </a:lnTo>
                  <a:lnTo>
                    <a:pt x="244" y="13"/>
                  </a:lnTo>
                  <a:lnTo>
                    <a:pt x="246" y="16"/>
                  </a:lnTo>
                  <a:lnTo>
                    <a:pt x="246" y="21"/>
                  </a:lnTo>
                  <a:lnTo>
                    <a:pt x="246" y="153"/>
                  </a:lnTo>
                  <a:lnTo>
                    <a:pt x="376" y="153"/>
                  </a:lnTo>
                  <a:lnTo>
                    <a:pt x="376" y="153"/>
                  </a:lnTo>
                  <a:lnTo>
                    <a:pt x="381" y="153"/>
                  </a:lnTo>
                  <a:lnTo>
                    <a:pt x="385" y="154"/>
                  </a:lnTo>
                  <a:lnTo>
                    <a:pt x="390" y="156"/>
                  </a:lnTo>
                  <a:lnTo>
                    <a:pt x="394" y="160"/>
                  </a:lnTo>
                  <a:lnTo>
                    <a:pt x="397" y="163"/>
                  </a:lnTo>
                  <a:lnTo>
                    <a:pt x="398" y="168"/>
                  </a:lnTo>
                  <a:lnTo>
                    <a:pt x="400" y="172"/>
                  </a:lnTo>
                  <a:lnTo>
                    <a:pt x="400" y="177"/>
                  </a:lnTo>
                  <a:lnTo>
                    <a:pt x="400" y="218"/>
                  </a:lnTo>
                  <a:lnTo>
                    <a:pt x="400" y="218"/>
                  </a:lnTo>
                  <a:lnTo>
                    <a:pt x="400" y="223"/>
                  </a:lnTo>
                  <a:lnTo>
                    <a:pt x="398" y="227"/>
                  </a:lnTo>
                  <a:lnTo>
                    <a:pt x="397" y="231"/>
                  </a:lnTo>
                  <a:lnTo>
                    <a:pt x="394" y="234"/>
                  </a:lnTo>
                  <a:lnTo>
                    <a:pt x="390" y="238"/>
                  </a:lnTo>
                  <a:lnTo>
                    <a:pt x="385" y="240"/>
                  </a:lnTo>
                  <a:lnTo>
                    <a:pt x="381" y="241"/>
                  </a:lnTo>
                  <a:lnTo>
                    <a:pt x="376" y="242"/>
                  </a:lnTo>
                  <a:lnTo>
                    <a:pt x="246" y="242"/>
                  </a:lnTo>
                  <a:lnTo>
                    <a:pt x="246" y="663"/>
                  </a:lnTo>
                  <a:lnTo>
                    <a:pt x="246" y="663"/>
                  </a:lnTo>
                  <a:lnTo>
                    <a:pt x="247" y="685"/>
                  </a:lnTo>
                  <a:lnTo>
                    <a:pt x="249" y="703"/>
                  </a:lnTo>
                  <a:lnTo>
                    <a:pt x="251" y="710"/>
                  </a:lnTo>
                  <a:lnTo>
                    <a:pt x="254" y="716"/>
                  </a:lnTo>
                  <a:lnTo>
                    <a:pt x="257" y="722"/>
                  </a:lnTo>
                  <a:lnTo>
                    <a:pt x="260" y="726"/>
                  </a:lnTo>
                  <a:lnTo>
                    <a:pt x="265" y="730"/>
                  </a:lnTo>
                  <a:lnTo>
                    <a:pt x="270" y="733"/>
                  </a:lnTo>
                  <a:lnTo>
                    <a:pt x="274" y="735"/>
                  </a:lnTo>
                  <a:lnTo>
                    <a:pt x="281" y="737"/>
                  </a:lnTo>
                  <a:lnTo>
                    <a:pt x="295" y="739"/>
                  </a:lnTo>
                  <a:lnTo>
                    <a:pt x="311" y="739"/>
                  </a:lnTo>
                  <a:lnTo>
                    <a:pt x="379" y="739"/>
                  </a:lnTo>
                  <a:lnTo>
                    <a:pt x="379" y="739"/>
                  </a:lnTo>
                  <a:lnTo>
                    <a:pt x="390" y="740"/>
                  </a:lnTo>
                  <a:lnTo>
                    <a:pt x="395" y="741"/>
                  </a:lnTo>
                  <a:lnTo>
                    <a:pt x="398" y="743"/>
                  </a:lnTo>
                  <a:lnTo>
                    <a:pt x="400" y="746"/>
                  </a:lnTo>
                  <a:lnTo>
                    <a:pt x="403" y="748"/>
                  </a:lnTo>
                  <a:lnTo>
                    <a:pt x="404" y="751"/>
                  </a:lnTo>
                  <a:lnTo>
                    <a:pt x="404" y="756"/>
                  </a:lnTo>
                  <a:lnTo>
                    <a:pt x="404" y="798"/>
                  </a:lnTo>
                  <a:lnTo>
                    <a:pt x="404" y="798"/>
                  </a:lnTo>
                  <a:lnTo>
                    <a:pt x="403" y="805"/>
                  </a:lnTo>
                  <a:lnTo>
                    <a:pt x="402" y="809"/>
                  </a:lnTo>
                  <a:lnTo>
                    <a:pt x="399" y="812"/>
                  </a:lnTo>
                  <a:lnTo>
                    <a:pt x="396" y="815"/>
                  </a:lnTo>
                  <a:lnTo>
                    <a:pt x="392" y="816"/>
                  </a:lnTo>
                  <a:lnTo>
                    <a:pt x="382" y="819"/>
                  </a:lnTo>
                  <a:lnTo>
                    <a:pt x="382" y="819"/>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6" name="Freeform 168"/>
            <p:cNvSpPr>
              <a:spLocks/>
            </p:cNvSpPr>
            <p:nvPr/>
          </p:nvSpPr>
          <p:spPr bwMode="auto">
            <a:xfrm>
              <a:off x="5175991" y="3943726"/>
              <a:ext cx="100340" cy="132995"/>
            </a:xfrm>
            <a:custGeom>
              <a:avLst/>
              <a:gdLst>
                <a:gd name="T0" fmla="*/ 427 w 508"/>
                <a:gd name="T1" fmla="*/ 673 h 673"/>
                <a:gd name="T2" fmla="*/ 421 w 508"/>
                <a:gd name="T3" fmla="*/ 672 h 673"/>
                <a:gd name="T4" fmla="*/ 413 w 508"/>
                <a:gd name="T5" fmla="*/ 668 h 673"/>
                <a:gd name="T6" fmla="*/ 406 w 508"/>
                <a:gd name="T7" fmla="*/ 661 h 673"/>
                <a:gd name="T8" fmla="*/ 403 w 508"/>
                <a:gd name="T9" fmla="*/ 653 h 673"/>
                <a:gd name="T10" fmla="*/ 403 w 508"/>
                <a:gd name="T11" fmla="*/ 251 h 673"/>
                <a:gd name="T12" fmla="*/ 402 w 508"/>
                <a:gd name="T13" fmla="*/ 229 h 673"/>
                <a:gd name="T14" fmla="*/ 398 w 508"/>
                <a:gd name="T15" fmla="*/ 191 h 673"/>
                <a:gd name="T16" fmla="*/ 390 w 508"/>
                <a:gd name="T17" fmla="*/ 160 h 673"/>
                <a:gd name="T18" fmla="*/ 378 w 508"/>
                <a:gd name="T19" fmla="*/ 136 h 673"/>
                <a:gd name="T20" fmla="*/ 362 w 508"/>
                <a:gd name="T21" fmla="*/ 118 h 673"/>
                <a:gd name="T22" fmla="*/ 341 w 508"/>
                <a:gd name="T23" fmla="*/ 104 h 673"/>
                <a:gd name="T24" fmla="*/ 316 w 508"/>
                <a:gd name="T25" fmla="*/ 96 h 673"/>
                <a:gd name="T26" fmla="*/ 286 w 508"/>
                <a:gd name="T27" fmla="*/ 92 h 673"/>
                <a:gd name="T28" fmla="*/ 270 w 508"/>
                <a:gd name="T29" fmla="*/ 91 h 673"/>
                <a:gd name="T30" fmla="*/ 231 w 508"/>
                <a:gd name="T31" fmla="*/ 95 h 673"/>
                <a:gd name="T32" fmla="*/ 190 w 508"/>
                <a:gd name="T33" fmla="*/ 105 h 673"/>
                <a:gd name="T34" fmla="*/ 148 w 508"/>
                <a:gd name="T35" fmla="*/ 120 h 673"/>
                <a:gd name="T36" fmla="*/ 107 w 508"/>
                <a:gd name="T37" fmla="*/ 138 h 673"/>
                <a:gd name="T38" fmla="*/ 107 w 508"/>
                <a:gd name="T39" fmla="*/ 648 h 673"/>
                <a:gd name="T40" fmla="*/ 105 w 508"/>
                <a:gd name="T41" fmla="*/ 657 h 673"/>
                <a:gd name="T42" fmla="*/ 100 w 508"/>
                <a:gd name="T43" fmla="*/ 665 h 673"/>
                <a:gd name="T44" fmla="*/ 92 w 508"/>
                <a:gd name="T45" fmla="*/ 671 h 673"/>
                <a:gd name="T46" fmla="*/ 83 w 508"/>
                <a:gd name="T47" fmla="*/ 673 h 673"/>
                <a:gd name="T48" fmla="*/ 23 w 508"/>
                <a:gd name="T49" fmla="*/ 673 h 673"/>
                <a:gd name="T50" fmla="*/ 14 w 508"/>
                <a:gd name="T51" fmla="*/ 671 h 673"/>
                <a:gd name="T52" fmla="*/ 7 w 508"/>
                <a:gd name="T53" fmla="*/ 665 h 673"/>
                <a:gd name="T54" fmla="*/ 3 w 508"/>
                <a:gd name="T55" fmla="*/ 658 h 673"/>
                <a:gd name="T56" fmla="*/ 0 w 508"/>
                <a:gd name="T57" fmla="*/ 648 h 673"/>
                <a:gd name="T58" fmla="*/ 0 w 508"/>
                <a:gd name="T59" fmla="*/ 33 h 673"/>
                <a:gd name="T60" fmla="*/ 3 w 508"/>
                <a:gd name="T61" fmla="*/ 24 h 673"/>
                <a:gd name="T62" fmla="*/ 7 w 508"/>
                <a:gd name="T63" fmla="*/ 16 h 673"/>
                <a:gd name="T64" fmla="*/ 14 w 508"/>
                <a:gd name="T65" fmla="*/ 10 h 673"/>
                <a:gd name="T66" fmla="*/ 23 w 508"/>
                <a:gd name="T67" fmla="*/ 9 h 673"/>
                <a:gd name="T68" fmla="*/ 84 w 508"/>
                <a:gd name="T69" fmla="*/ 9 h 673"/>
                <a:gd name="T70" fmla="*/ 93 w 508"/>
                <a:gd name="T71" fmla="*/ 10 h 673"/>
                <a:gd name="T72" fmla="*/ 100 w 508"/>
                <a:gd name="T73" fmla="*/ 16 h 673"/>
                <a:gd name="T74" fmla="*/ 105 w 508"/>
                <a:gd name="T75" fmla="*/ 24 h 673"/>
                <a:gd name="T76" fmla="*/ 107 w 508"/>
                <a:gd name="T77" fmla="*/ 33 h 673"/>
                <a:gd name="T78" fmla="*/ 107 w 508"/>
                <a:gd name="T79" fmla="*/ 56 h 673"/>
                <a:gd name="T80" fmla="*/ 155 w 508"/>
                <a:gd name="T81" fmla="*/ 30 h 673"/>
                <a:gd name="T82" fmla="*/ 201 w 508"/>
                <a:gd name="T83" fmla="*/ 13 h 673"/>
                <a:gd name="T84" fmla="*/ 248 w 508"/>
                <a:gd name="T85" fmla="*/ 3 h 673"/>
                <a:gd name="T86" fmla="*/ 298 w 508"/>
                <a:gd name="T87" fmla="*/ 0 h 673"/>
                <a:gd name="T88" fmla="*/ 325 w 508"/>
                <a:gd name="T89" fmla="*/ 1 h 673"/>
                <a:gd name="T90" fmla="*/ 372 w 508"/>
                <a:gd name="T91" fmla="*/ 9 h 673"/>
                <a:gd name="T92" fmla="*/ 411 w 508"/>
                <a:gd name="T93" fmla="*/ 26 h 673"/>
                <a:gd name="T94" fmla="*/ 444 w 508"/>
                <a:gd name="T95" fmla="*/ 50 h 673"/>
                <a:gd name="T96" fmla="*/ 469 w 508"/>
                <a:gd name="T97" fmla="*/ 82 h 673"/>
                <a:gd name="T98" fmla="*/ 489 w 508"/>
                <a:gd name="T99" fmla="*/ 121 h 673"/>
                <a:gd name="T100" fmla="*/ 501 w 508"/>
                <a:gd name="T101" fmla="*/ 168 h 673"/>
                <a:gd name="T102" fmla="*/ 508 w 508"/>
                <a:gd name="T103" fmla="*/ 222 h 673"/>
                <a:gd name="T104" fmla="*/ 508 w 508"/>
                <a:gd name="T105" fmla="*/ 648 h 673"/>
                <a:gd name="T106" fmla="*/ 508 w 508"/>
                <a:gd name="T107" fmla="*/ 653 h 673"/>
                <a:gd name="T108" fmla="*/ 505 w 508"/>
                <a:gd name="T109" fmla="*/ 661 h 673"/>
                <a:gd name="T110" fmla="*/ 498 w 508"/>
                <a:gd name="T111" fmla="*/ 668 h 673"/>
                <a:gd name="T112" fmla="*/ 489 w 508"/>
                <a:gd name="T113" fmla="*/ 672 h 673"/>
                <a:gd name="T114" fmla="*/ 484 w 508"/>
                <a:gd name="T115"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4" y="673"/>
                  </a:moveTo>
                  <a:lnTo>
                    <a:pt x="427" y="673"/>
                  </a:lnTo>
                  <a:lnTo>
                    <a:pt x="427" y="673"/>
                  </a:lnTo>
                  <a:lnTo>
                    <a:pt x="421" y="672"/>
                  </a:lnTo>
                  <a:lnTo>
                    <a:pt x="417" y="671"/>
                  </a:lnTo>
                  <a:lnTo>
                    <a:pt x="413" y="668"/>
                  </a:lnTo>
                  <a:lnTo>
                    <a:pt x="410" y="665"/>
                  </a:lnTo>
                  <a:lnTo>
                    <a:pt x="406" y="661"/>
                  </a:lnTo>
                  <a:lnTo>
                    <a:pt x="404" y="658"/>
                  </a:lnTo>
                  <a:lnTo>
                    <a:pt x="403" y="653"/>
                  </a:lnTo>
                  <a:lnTo>
                    <a:pt x="403" y="648"/>
                  </a:lnTo>
                  <a:lnTo>
                    <a:pt x="403" y="251"/>
                  </a:lnTo>
                  <a:lnTo>
                    <a:pt x="403" y="251"/>
                  </a:lnTo>
                  <a:lnTo>
                    <a:pt x="402" y="229"/>
                  </a:lnTo>
                  <a:lnTo>
                    <a:pt x="401" y="209"/>
                  </a:lnTo>
                  <a:lnTo>
                    <a:pt x="398" y="191"/>
                  </a:lnTo>
                  <a:lnTo>
                    <a:pt x="395" y="175"/>
                  </a:lnTo>
                  <a:lnTo>
                    <a:pt x="390" y="160"/>
                  </a:lnTo>
                  <a:lnTo>
                    <a:pt x="384" y="147"/>
                  </a:lnTo>
                  <a:lnTo>
                    <a:pt x="378" y="136"/>
                  </a:lnTo>
                  <a:lnTo>
                    <a:pt x="371" y="126"/>
                  </a:lnTo>
                  <a:lnTo>
                    <a:pt x="362" y="118"/>
                  </a:lnTo>
                  <a:lnTo>
                    <a:pt x="352" y="110"/>
                  </a:lnTo>
                  <a:lnTo>
                    <a:pt x="341" y="104"/>
                  </a:lnTo>
                  <a:lnTo>
                    <a:pt x="329" y="99"/>
                  </a:lnTo>
                  <a:lnTo>
                    <a:pt x="316" y="96"/>
                  </a:lnTo>
                  <a:lnTo>
                    <a:pt x="302" y="94"/>
                  </a:lnTo>
                  <a:lnTo>
                    <a:pt x="286" y="92"/>
                  </a:lnTo>
                  <a:lnTo>
                    <a:pt x="270" y="91"/>
                  </a:lnTo>
                  <a:lnTo>
                    <a:pt x="270" y="91"/>
                  </a:lnTo>
                  <a:lnTo>
                    <a:pt x="250" y="92"/>
                  </a:lnTo>
                  <a:lnTo>
                    <a:pt x="231" y="95"/>
                  </a:lnTo>
                  <a:lnTo>
                    <a:pt x="210" y="99"/>
                  </a:lnTo>
                  <a:lnTo>
                    <a:pt x="190" y="105"/>
                  </a:lnTo>
                  <a:lnTo>
                    <a:pt x="169" y="112"/>
                  </a:lnTo>
                  <a:lnTo>
                    <a:pt x="148" y="120"/>
                  </a:lnTo>
                  <a:lnTo>
                    <a:pt x="128" y="129"/>
                  </a:lnTo>
                  <a:lnTo>
                    <a:pt x="107" y="138"/>
                  </a:lnTo>
                  <a:lnTo>
                    <a:pt x="107" y="648"/>
                  </a:lnTo>
                  <a:lnTo>
                    <a:pt x="107" y="648"/>
                  </a:lnTo>
                  <a:lnTo>
                    <a:pt x="106" y="652"/>
                  </a:lnTo>
                  <a:lnTo>
                    <a:pt x="105" y="657"/>
                  </a:lnTo>
                  <a:lnTo>
                    <a:pt x="102" y="661"/>
                  </a:lnTo>
                  <a:lnTo>
                    <a:pt x="100" y="665"/>
                  </a:lnTo>
                  <a:lnTo>
                    <a:pt x="95" y="668"/>
                  </a:lnTo>
                  <a:lnTo>
                    <a:pt x="92" y="671"/>
                  </a:lnTo>
                  <a:lnTo>
                    <a:pt x="87" y="672"/>
                  </a:lnTo>
                  <a:lnTo>
                    <a:pt x="83" y="673"/>
                  </a:lnTo>
                  <a:lnTo>
                    <a:pt x="23" y="673"/>
                  </a:lnTo>
                  <a:lnTo>
                    <a:pt x="23" y="673"/>
                  </a:lnTo>
                  <a:lnTo>
                    <a:pt x="19" y="672"/>
                  </a:lnTo>
                  <a:lnTo>
                    <a:pt x="14" y="671"/>
                  </a:lnTo>
                  <a:lnTo>
                    <a:pt x="11" y="668"/>
                  </a:lnTo>
                  <a:lnTo>
                    <a:pt x="7" y="665"/>
                  </a:lnTo>
                  <a:lnTo>
                    <a:pt x="5" y="661"/>
                  </a:lnTo>
                  <a:lnTo>
                    <a:pt x="3" y="658"/>
                  </a:lnTo>
                  <a:lnTo>
                    <a:pt x="1" y="653"/>
                  </a:lnTo>
                  <a:lnTo>
                    <a:pt x="0" y="648"/>
                  </a:lnTo>
                  <a:lnTo>
                    <a:pt x="0" y="33"/>
                  </a:lnTo>
                  <a:lnTo>
                    <a:pt x="0" y="33"/>
                  </a:lnTo>
                  <a:lnTo>
                    <a:pt x="0" y="28"/>
                  </a:lnTo>
                  <a:lnTo>
                    <a:pt x="3" y="24"/>
                  </a:lnTo>
                  <a:lnTo>
                    <a:pt x="4" y="19"/>
                  </a:lnTo>
                  <a:lnTo>
                    <a:pt x="7" y="16"/>
                  </a:lnTo>
                  <a:lnTo>
                    <a:pt x="11" y="12"/>
                  </a:lnTo>
                  <a:lnTo>
                    <a:pt x="14" y="10"/>
                  </a:lnTo>
                  <a:lnTo>
                    <a:pt x="19" y="9"/>
                  </a:lnTo>
                  <a:lnTo>
                    <a:pt x="23" y="9"/>
                  </a:lnTo>
                  <a:lnTo>
                    <a:pt x="84" y="9"/>
                  </a:lnTo>
                  <a:lnTo>
                    <a:pt x="84" y="9"/>
                  </a:lnTo>
                  <a:lnTo>
                    <a:pt x="89" y="9"/>
                  </a:lnTo>
                  <a:lnTo>
                    <a:pt x="93" y="10"/>
                  </a:lnTo>
                  <a:lnTo>
                    <a:pt x="97" y="12"/>
                  </a:lnTo>
                  <a:lnTo>
                    <a:pt x="100" y="16"/>
                  </a:lnTo>
                  <a:lnTo>
                    <a:pt x="102" y="19"/>
                  </a:lnTo>
                  <a:lnTo>
                    <a:pt x="105" y="24"/>
                  </a:lnTo>
                  <a:lnTo>
                    <a:pt x="106" y="28"/>
                  </a:lnTo>
                  <a:lnTo>
                    <a:pt x="107" y="33"/>
                  </a:lnTo>
                  <a:lnTo>
                    <a:pt x="107" y="56"/>
                  </a:lnTo>
                  <a:lnTo>
                    <a:pt x="107" y="56"/>
                  </a:lnTo>
                  <a:lnTo>
                    <a:pt x="131" y="42"/>
                  </a:lnTo>
                  <a:lnTo>
                    <a:pt x="155" y="30"/>
                  </a:lnTo>
                  <a:lnTo>
                    <a:pt x="178" y="21"/>
                  </a:lnTo>
                  <a:lnTo>
                    <a:pt x="201" y="13"/>
                  </a:lnTo>
                  <a:lnTo>
                    <a:pt x="224" y="8"/>
                  </a:lnTo>
                  <a:lnTo>
                    <a:pt x="248" y="3"/>
                  </a:lnTo>
                  <a:lnTo>
                    <a:pt x="272" y="1"/>
                  </a:lnTo>
                  <a:lnTo>
                    <a:pt x="298" y="0"/>
                  </a:lnTo>
                  <a:lnTo>
                    <a:pt x="298" y="0"/>
                  </a:lnTo>
                  <a:lnTo>
                    <a:pt x="325" y="1"/>
                  </a:lnTo>
                  <a:lnTo>
                    <a:pt x="349" y="4"/>
                  </a:lnTo>
                  <a:lnTo>
                    <a:pt x="372" y="9"/>
                  </a:lnTo>
                  <a:lnTo>
                    <a:pt x="393" y="17"/>
                  </a:lnTo>
                  <a:lnTo>
                    <a:pt x="411" y="26"/>
                  </a:lnTo>
                  <a:lnTo>
                    <a:pt x="428" y="37"/>
                  </a:lnTo>
                  <a:lnTo>
                    <a:pt x="444" y="50"/>
                  </a:lnTo>
                  <a:lnTo>
                    <a:pt x="458" y="65"/>
                  </a:lnTo>
                  <a:lnTo>
                    <a:pt x="469" y="82"/>
                  </a:lnTo>
                  <a:lnTo>
                    <a:pt x="481" y="100"/>
                  </a:lnTo>
                  <a:lnTo>
                    <a:pt x="489" y="121"/>
                  </a:lnTo>
                  <a:lnTo>
                    <a:pt x="496" y="144"/>
                  </a:lnTo>
                  <a:lnTo>
                    <a:pt x="501" y="168"/>
                  </a:lnTo>
                  <a:lnTo>
                    <a:pt x="505" y="194"/>
                  </a:lnTo>
                  <a:lnTo>
                    <a:pt x="508" y="222"/>
                  </a:lnTo>
                  <a:lnTo>
                    <a:pt x="508" y="251"/>
                  </a:lnTo>
                  <a:lnTo>
                    <a:pt x="508" y="648"/>
                  </a:lnTo>
                  <a:lnTo>
                    <a:pt x="508" y="648"/>
                  </a:lnTo>
                  <a:lnTo>
                    <a:pt x="508" y="653"/>
                  </a:lnTo>
                  <a:lnTo>
                    <a:pt x="507" y="658"/>
                  </a:lnTo>
                  <a:lnTo>
                    <a:pt x="505" y="661"/>
                  </a:lnTo>
                  <a:lnTo>
                    <a:pt x="501" y="665"/>
                  </a:lnTo>
                  <a:lnTo>
                    <a:pt x="498" y="668"/>
                  </a:lnTo>
                  <a:lnTo>
                    <a:pt x="493" y="671"/>
                  </a:lnTo>
                  <a:lnTo>
                    <a:pt x="489" y="672"/>
                  </a:lnTo>
                  <a:lnTo>
                    <a:pt x="484" y="673"/>
                  </a:lnTo>
                  <a:lnTo>
                    <a:pt x="484" y="67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7" name="Freeform 169"/>
            <p:cNvSpPr>
              <a:spLocks noEditPoints="1"/>
            </p:cNvSpPr>
            <p:nvPr/>
          </p:nvSpPr>
          <p:spPr bwMode="auto">
            <a:xfrm>
              <a:off x="5304830" y="3943726"/>
              <a:ext cx="105090" cy="134776"/>
            </a:xfrm>
            <a:custGeom>
              <a:avLst/>
              <a:gdLst>
                <a:gd name="T0" fmla="*/ 106 w 533"/>
                <a:gd name="T1" fmla="*/ 391 h 681"/>
                <a:gd name="T2" fmla="*/ 109 w 533"/>
                <a:gd name="T3" fmla="*/ 441 h 681"/>
                <a:gd name="T4" fmla="*/ 122 w 533"/>
                <a:gd name="T5" fmla="*/ 501 h 681"/>
                <a:gd name="T6" fmla="*/ 149 w 533"/>
                <a:gd name="T7" fmla="*/ 543 h 681"/>
                <a:gd name="T8" fmla="*/ 185 w 533"/>
                <a:gd name="T9" fmla="*/ 571 h 681"/>
                <a:gd name="T10" fmla="*/ 235 w 533"/>
                <a:gd name="T11" fmla="*/ 586 h 681"/>
                <a:gd name="T12" fmla="*/ 274 w 533"/>
                <a:gd name="T13" fmla="*/ 588 h 681"/>
                <a:gd name="T14" fmla="*/ 441 w 533"/>
                <a:gd name="T15" fmla="*/ 580 h 681"/>
                <a:gd name="T16" fmla="*/ 495 w 533"/>
                <a:gd name="T17" fmla="*/ 574 h 681"/>
                <a:gd name="T18" fmla="*/ 508 w 533"/>
                <a:gd name="T19" fmla="*/ 579 h 681"/>
                <a:gd name="T20" fmla="*/ 513 w 533"/>
                <a:gd name="T21" fmla="*/ 587 h 681"/>
                <a:gd name="T22" fmla="*/ 515 w 533"/>
                <a:gd name="T23" fmla="*/ 633 h 681"/>
                <a:gd name="T24" fmla="*/ 509 w 533"/>
                <a:gd name="T25" fmla="*/ 651 h 681"/>
                <a:gd name="T26" fmla="*/ 496 w 533"/>
                <a:gd name="T27" fmla="*/ 659 h 681"/>
                <a:gd name="T28" fmla="*/ 439 w 533"/>
                <a:gd name="T29" fmla="*/ 669 h 681"/>
                <a:gd name="T30" fmla="*/ 332 w 533"/>
                <a:gd name="T31" fmla="*/ 680 h 681"/>
                <a:gd name="T32" fmla="*/ 274 w 533"/>
                <a:gd name="T33" fmla="*/ 681 h 681"/>
                <a:gd name="T34" fmla="*/ 197 w 533"/>
                <a:gd name="T35" fmla="*/ 673 h 681"/>
                <a:gd name="T36" fmla="*/ 126 w 533"/>
                <a:gd name="T37" fmla="*/ 649 h 681"/>
                <a:gd name="T38" fmla="*/ 95 w 533"/>
                <a:gd name="T39" fmla="*/ 628 h 681"/>
                <a:gd name="T40" fmla="*/ 66 w 533"/>
                <a:gd name="T41" fmla="*/ 602 h 681"/>
                <a:gd name="T42" fmla="*/ 42 w 533"/>
                <a:gd name="T43" fmla="*/ 570 h 681"/>
                <a:gd name="T44" fmla="*/ 24 w 533"/>
                <a:gd name="T45" fmla="*/ 531 h 681"/>
                <a:gd name="T46" fmla="*/ 9 w 533"/>
                <a:gd name="T47" fmla="*/ 485 h 681"/>
                <a:gd name="T48" fmla="*/ 2 w 533"/>
                <a:gd name="T49" fmla="*/ 431 h 681"/>
                <a:gd name="T50" fmla="*/ 0 w 533"/>
                <a:gd name="T51" fmla="*/ 283 h 681"/>
                <a:gd name="T52" fmla="*/ 4 w 533"/>
                <a:gd name="T53" fmla="*/ 221 h 681"/>
                <a:gd name="T54" fmla="*/ 27 w 533"/>
                <a:gd name="T55" fmla="*/ 141 h 681"/>
                <a:gd name="T56" fmla="*/ 54 w 533"/>
                <a:gd name="T57" fmla="*/ 96 h 681"/>
                <a:gd name="T58" fmla="*/ 78 w 533"/>
                <a:gd name="T59" fmla="*/ 67 h 681"/>
                <a:gd name="T60" fmla="*/ 107 w 533"/>
                <a:gd name="T61" fmla="*/ 44 h 681"/>
                <a:gd name="T62" fmla="*/ 141 w 533"/>
                <a:gd name="T63" fmla="*/ 25 h 681"/>
                <a:gd name="T64" fmla="*/ 180 w 533"/>
                <a:gd name="T65" fmla="*/ 11 h 681"/>
                <a:gd name="T66" fmla="*/ 237 w 533"/>
                <a:gd name="T67" fmla="*/ 1 h 681"/>
                <a:gd name="T68" fmla="*/ 300 w 533"/>
                <a:gd name="T69" fmla="*/ 1 h 681"/>
                <a:gd name="T70" fmla="*/ 357 w 533"/>
                <a:gd name="T71" fmla="*/ 11 h 681"/>
                <a:gd name="T72" fmla="*/ 396 w 533"/>
                <a:gd name="T73" fmla="*/ 25 h 681"/>
                <a:gd name="T74" fmla="*/ 430 w 533"/>
                <a:gd name="T75" fmla="*/ 44 h 681"/>
                <a:gd name="T76" fmla="*/ 458 w 533"/>
                <a:gd name="T77" fmla="*/ 68 h 681"/>
                <a:gd name="T78" fmla="*/ 483 w 533"/>
                <a:gd name="T79" fmla="*/ 96 h 681"/>
                <a:gd name="T80" fmla="*/ 508 w 533"/>
                <a:gd name="T81" fmla="*/ 141 h 681"/>
                <a:gd name="T82" fmla="*/ 530 w 533"/>
                <a:gd name="T83" fmla="*/ 221 h 681"/>
                <a:gd name="T84" fmla="*/ 533 w 533"/>
                <a:gd name="T85" fmla="*/ 347 h 681"/>
                <a:gd name="T86" fmla="*/ 532 w 533"/>
                <a:gd name="T87" fmla="*/ 359 h 681"/>
                <a:gd name="T88" fmla="*/ 524 w 533"/>
                <a:gd name="T89" fmla="*/ 370 h 681"/>
                <a:gd name="T90" fmla="*/ 510 w 533"/>
                <a:gd name="T91" fmla="*/ 375 h 681"/>
                <a:gd name="T92" fmla="*/ 426 w 533"/>
                <a:gd name="T93" fmla="*/ 283 h 681"/>
                <a:gd name="T94" fmla="*/ 421 w 533"/>
                <a:gd name="T95" fmla="*/ 214 h 681"/>
                <a:gd name="T96" fmla="*/ 405 w 533"/>
                <a:gd name="T97" fmla="*/ 162 h 681"/>
                <a:gd name="T98" fmla="*/ 376 w 533"/>
                <a:gd name="T99" fmla="*/ 126 h 681"/>
                <a:gd name="T100" fmla="*/ 338 w 533"/>
                <a:gd name="T101" fmla="*/ 103 h 681"/>
                <a:gd name="T102" fmla="*/ 288 w 533"/>
                <a:gd name="T103" fmla="*/ 94 h 681"/>
                <a:gd name="T104" fmla="*/ 249 w 533"/>
                <a:gd name="T105" fmla="*/ 94 h 681"/>
                <a:gd name="T106" fmla="*/ 199 w 533"/>
                <a:gd name="T107" fmla="*/ 104 h 681"/>
                <a:gd name="T108" fmla="*/ 159 w 533"/>
                <a:gd name="T109" fmla="*/ 128 h 681"/>
                <a:gd name="T110" fmla="*/ 130 w 533"/>
                <a:gd name="T111" fmla="*/ 165 h 681"/>
                <a:gd name="T112" fmla="*/ 112 w 533"/>
                <a:gd name="T113" fmla="*/ 216 h 681"/>
                <a:gd name="T114" fmla="*/ 106 w 533"/>
                <a:gd name="T115" fmla="*/ 283 h 681"/>
                <a:gd name="T116" fmla="*/ 426 w 533"/>
                <a:gd name="T117" fmla="*/ 28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3" h="681">
                  <a:moveTo>
                    <a:pt x="510" y="375"/>
                  </a:moveTo>
                  <a:lnTo>
                    <a:pt x="106" y="375"/>
                  </a:lnTo>
                  <a:lnTo>
                    <a:pt x="106" y="391"/>
                  </a:lnTo>
                  <a:lnTo>
                    <a:pt x="106" y="391"/>
                  </a:lnTo>
                  <a:lnTo>
                    <a:pt x="106" y="417"/>
                  </a:lnTo>
                  <a:lnTo>
                    <a:pt x="109" y="441"/>
                  </a:lnTo>
                  <a:lnTo>
                    <a:pt x="112" y="463"/>
                  </a:lnTo>
                  <a:lnTo>
                    <a:pt x="117" y="482"/>
                  </a:lnTo>
                  <a:lnTo>
                    <a:pt x="122" y="501"/>
                  </a:lnTo>
                  <a:lnTo>
                    <a:pt x="130" y="517"/>
                  </a:lnTo>
                  <a:lnTo>
                    <a:pt x="138" y="531"/>
                  </a:lnTo>
                  <a:lnTo>
                    <a:pt x="149" y="543"/>
                  </a:lnTo>
                  <a:lnTo>
                    <a:pt x="159" y="555"/>
                  </a:lnTo>
                  <a:lnTo>
                    <a:pt x="172" y="564"/>
                  </a:lnTo>
                  <a:lnTo>
                    <a:pt x="185" y="571"/>
                  </a:lnTo>
                  <a:lnTo>
                    <a:pt x="200" y="578"/>
                  </a:lnTo>
                  <a:lnTo>
                    <a:pt x="218" y="582"/>
                  </a:lnTo>
                  <a:lnTo>
                    <a:pt x="235" y="586"/>
                  </a:lnTo>
                  <a:lnTo>
                    <a:pt x="254" y="587"/>
                  </a:lnTo>
                  <a:lnTo>
                    <a:pt x="274" y="588"/>
                  </a:lnTo>
                  <a:lnTo>
                    <a:pt x="274" y="588"/>
                  </a:lnTo>
                  <a:lnTo>
                    <a:pt x="329" y="587"/>
                  </a:lnTo>
                  <a:lnTo>
                    <a:pt x="387" y="584"/>
                  </a:lnTo>
                  <a:lnTo>
                    <a:pt x="441" y="580"/>
                  </a:lnTo>
                  <a:lnTo>
                    <a:pt x="489" y="574"/>
                  </a:lnTo>
                  <a:lnTo>
                    <a:pt x="489" y="574"/>
                  </a:lnTo>
                  <a:lnTo>
                    <a:pt x="495" y="574"/>
                  </a:lnTo>
                  <a:lnTo>
                    <a:pt x="495" y="574"/>
                  </a:lnTo>
                  <a:lnTo>
                    <a:pt x="502" y="575"/>
                  </a:lnTo>
                  <a:lnTo>
                    <a:pt x="508" y="579"/>
                  </a:lnTo>
                  <a:lnTo>
                    <a:pt x="511" y="581"/>
                  </a:lnTo>
                  <a:lnTo>
                    <a:pt x="512" y="583"/>
                  </a:lnTo>
                  <a:lnTo>
                    <a:pt x="513" y="587"/>
                  </a:lnTo>
                  <a:lnTo>
                    <a:pt x="515" y="591"/>
                  </a:lnTo>
                  <a:lnTo>
                    <a:pt x="515" y="633"/>
                  </a:lnTo>
                  <a:lnTo>
                    <a:pt x="515" y="633"/>
                  </a:lnTo>
                  <a:lnTo>
                    <a:pt x="513" y="643"/>
                  </a:lnTo>
                  <a:lnTo>
                    <a:pt x="511" y="648"/>
                  </a:lnTo>
                  <a:lnTo>
                    <a:pt x="509" y="651"/>
                  </a:lnTo>
                  <a:lnTo>
                    <a:pt x="507" y="654"/>
                  </a:lnTo>
                  <a:lnTo>
                    <a:pt x="502" y="657"/>
                  </a:lnTo>
                  <a:lnTo>
                    <a:pt x="496" y="659"/>
                  </a:lnTo>
                  <a:lnTo>
                    <a:pt x="491" y="660"/>
                  </a:lnTo>
                  <a:lnTo>
                    <a:pt x="491" y="660"/>
                  </a:lnTo>
                  <a:lnTo>
                    <a:pt x="439" y="669"/>
                  </a:lnTo>
                  <a:lnTo>
                    <a:pt x="386" y="675"/>
                  </a:lnTo>
                  <a:lnTo>
                    <a:pt x="360" y="677"/>
                  </a:lnTo>
                  <a:lnTo>
                    <a:pt x="332" y="680"/>
                  </a:lnTo>
                  <a:lnTo>
                    <a:pt x="304" y="681"/>
                  </a:lnTo>
                  <a:lnTo>
                    <a:pt x="274" y="681"/>
                  </a:lnTo>
                  <a:lnTo>
                    <a:pt x="274" y="681"/>
                  </a:lnTo>
                  <a:lnTo>
                    <a:pt x="249" y="680"/>
                  </a:lnTo>
                  <a:lnTo>
                    <a:pt x="222" y="677"/>
                  </a:lnTo>
                  <a:lnTo>
                    <a:pt x="197" y="673"/>
                  </a:lnTo>
                  <a:lnTo>
                    <a:pt x="173" y="667"/>
                  </a:lnTo>
                  <a:lnTo>
                    <a:pt x="149" y="659"/>
                  </a:lnTo>
                  <a:lnTo>
                    <a:pt x="126" y="649"/>
                  </a:lnTo>
                  <a:lnTo>
                    <a:pt x="115" y="642"/>
                  </a:lnTo>
                  <a:lnTo>
                    <a:pt x="105" y="635"/>
                  </a:lnTo>
                  <a:lnTo>
                    <a:pt x="95" y="628"/>
                  </a:lnTo>
                  <a:lnTo>
                    <a:pt x="84" y="620"/>
                  </a:lnTo>
                  <a:lnTo>
                    <a:pt x="75" y="611"/>
                  </a:lnTo>
                  <a:lnTo>
                    <a:pt x="66" y="602"/>
                  </a:lnTo>
                  <a:lnTo>
                    <a:pt x="58" y="593"/>
                  </a:lnTo>
                  <a:lnTo>
                    <a:pt x="50" y="581"/>
                  </a:lnTo>
                  <a:lnTo>
                    <a:pt x="42" y="570"/>
                  </a:lnTo>
                  <a:lnTo>
                    <a:pt x="35" y="558"/>
                  </a:lnTo>
                  <a:lnTo>
                    <a:pt x="29" y="544"/>
                  </a:lnTo>
                  <a:lnTo>
                    <a:pt x="24" y="531"/>
                  </a:lnTo>
                  <a:lnTo>
                    <a:pt x="18" y="517"/>
                  </a:lnTo>
                  <a:lnTo>
                    <a:pt x="13" y="501"/>
                  </a:lnTo>
                  <a:lnTo>
                    <a:pt x="9" y="485"/>
                  </a:lnTo>
                  <a:lnTo>
                    <a:pt x="6" y="467"/>
                  </a:lnTo>
                  <a:lnTo>
                    <a:pt x="3" y="450"/>
                  </a:lnTo>
                  <a:lnTo>
                    <a:pt x="2" y="431"/>
                  </a:lnTo>
                  <a:lnTo>
                    <a:pt x="1" y="411"/>
                  </a:lnTo>
                  <a:lnTo>
                    <a:pt x="0" y="391"/>
                  </a:lnTo>
                  <a:lnTo>
                    <a:pt x="0" y="283"/>
                  </a:lnTo>
                  <a:lnTo>
                    <a:pt x="0" y="283"/>
                  </a:lnTo>
                  <a:lnTo>
                    <a:pt x="1" y="251"/>
                  </a:lnTo>
                  <a:lnTo>
                    <a:pt x="4" y="221"/>
                  </a:lnTo>
                  <a:lnTo>
                    <a:pt x="10" y="192"/>
                  </a:lnTo>
                  <a:lnTo>
                    <a:pt x="18" y="166"/>
                  </a:lnTo>
                  <a:lnTo>
                    <a:pt x="27" y="141"/>
                  </a:lnTo>
                  <a:lnTo>
                    <a:pt x="40" y="118"/>
                  </a:lnTo>
                  <a:lnTo>
                    <a:pt x="45" y="106"/>
                  </a:lnTo>
                  <a:lnTo>
                    <a:pt x="54" y="96"/>
                  </a:lnTo>
                  <a:lnTo>
                    <a:pt x="60" y="86"/>
                  </a:lnTo>
                  <a:lnTo>
                    <a:pt x="70" y="76"/>
                  </a:lnTo>
                  <a:lnTo>
                    <a:pt x="78" y="67"/>
                  </a:lnTo>
                  <a:lnTo>
                    <a:pt x="87" y="59"/>
                  </a:lnTo>
                  <a:lnTo>
                    <a:pt x="97" y="51"/>
                  </a:lnTo>
                  <a:lnTo>
                    <a:pt x="107" y="44"/>
                  </a:lnTo>
                  <a:lnTo>
                    <a:pt x="118" y="37"/>
                  </a:lnTo>
                  <a:lnTo>
                    <a:pt x="129" y="30"/>
                  </a:lnTo>
                  <a:lnTo>
                    <a:pt x="141" y="25"/>
                  </a:lnTo>
                  <a:lnTo>
                    <a:pt x="153" y="20"/>
                  </a:lnTo>
                  <a:lnTo>
                    <a:pt x="166" y="16"/>
                  </a:lnTo>
                  <a:lnTo>
                    <a:pt x="180" y="11"/>
                  </a:lnTo>
                  <a:lnTo>
                    <a:pt x="192" y="8"/>
                  </a:lnTo>
                  <a:lnTo>
                    <a:pt x="207" y="5"/>
                  </a:lnTo>
                  <a:lnTo>
                    <a:pt x="237" y="1"/>
                  </a:lnTo>
                  <a:lnTo>
                    <a:pt x="268" y="0"/>
                  </a:lnTo>
                  <a:lnTo>
                    <a:pt x="268" y="0"/>
                  </a:lnTo>
                  <a:lnTo>
                    <a:pt x="300" y="1"/>
                  </a:lnTo>
                  <a:lnTo>
                    <a:pt x="330" y="5"/>
                  </a:lnTo>
                  <a:lnTo>
                    <a:pt x="344" y="8"/>
                  </a:lnTo>
                  <a:lnTo>
                    <a:pt x="357" y="11"/>
                  </a:lnTo>
                  <a:lnTo>
                    <a:pt x="371" y="16"/>
                  </a:lnTo>
                  <a:lnTo>
                    <a:pt x="384" y="20"/>
                  </a:lnTo>
                  <a:lnTo>
                    <a:pt x="396" y="25"/>
                  </a:lnTo>
                  <a:lnTo>
                    <a:pt x="408" y="30"/>
                  </a:lnTo>
                  <a:lnTo>
                    <a:pt x="418" y="37"/>
                  </a:lnTo>
                  <a:lnTo>
                    <a:pt x="430" y="44"/>
                  </a:lnTo>
                  <a:lnTo>
                    <a:pt x="440" y="51"/>
                  </a:lnTo>
                  <a:lnTo>
                    <a:pt x="449" y="59"/>
                  </a:lnTo>
                  <a:lnTo>
                    <a:pt x="458" y="68"/>
                  </a:lnTo>
                  <a:lnTo>
                    <a:pt x="466" y="76"/>
                  </a:lnTo>
                  <a:lnTo>
                    <a:pt x="474" y="87"/>
                  </a:lnTo>
                  <a:lnTo>
                    <a:pt x="483" y="96"/>
                  </a:lnTo>
                  <a:lnTo>
                    <a:pt x="489" y="106"/>
                  </a:lnTo>
                  <a:lnTo>
                    <a:pt x="496" y="118"/>
                  </a:lnTo>
                  <a:lnTo>
                    <a:pt x="508" y="141"/>
                  </a:lnTo>
                  <a:lnTo>
                    <a:pt x="517" y="166"/>
                  </a:lnTo>
                  <a:lnTo>
                    <a:pt x="524" y="192"/>
                  </a:lnTo>
                  <a:lnTo>
                    <a:pt x="530" y="221"/>
                  </a:lnTo>
                  <a:lnTo>
                    <a:pt x="533" y="251"/>
                  </a:lnTo>
                  <a:lnTo>
                    <a:pt x="533" y="283"/>
                  </a:lnTo>
                  <a:lnTo>
                    <a:pt x="533" y="347"/>
                  </a:lnTo>
                  <a:lnTo>
                    <a:pt x="533" y="347"/>
                  </a:lnTo>
                  <a:lnTo>
                    <a:pt x="533" y="353"/>
                  </a:lnTo>
                  <a:lnTo>
                    <a:pt x="532" y="359"/>
                  </a:lnTo>
                  <a:lnTo>
                    <a:pt x="530" y="363"/>
                  </a:lnTo>
                  <a:lnTo>
                    <a:pt x="527" y="367"/>
                  </a:lnTo>
                  <a:lnTo>
                    <a:pt x="524" y="370"/>
                  </a:lnTo>
                  <a:lnTo>
                    <a:pt x="520" y="372"/>
                  </a:lnTo>
                  <a:lnTo>
                    <a:pt x="516" y="373"/>
                  </a:lnTo>
                  <a:lnTo>
                    <a:pt x="510" y="375"/>
                  </a:lnTo>
                  <a:lnTo>
                    <a:pt x="510" y="375"/>
                  </a:lnTo>
                  <a:close/>
                  <a:moveTo>
                    <a:pt x="426" y="283"/>
                  </a:moveTo>
                  <a:lnTo>
                    <a:pt x="426" y="283"/>
                  </a:lnTo>
                  <a:lnTo>
                    <a:pt x="425" y="258"/>
                  </a:lnTo>
                  <a:lnTo>
                    <a:pt x="424" y="235"/>
                  </a:lnTo>
                  <a:lnTo>
                    <a:pt x="421" y="214"/>
                  </a:lnTo>
                  <a:lnTo>
                    <a:pt x="416" y="196"/>
                  </a:lnTo>
                  <a:lnTo>
                    <a:pt x="410" y="178"/>
                  </a:lnTo>
                  <a:lnTo>
                    <a:pt x="405" y="162"/>
                  </a:lnTo>
                  <a:lnTo>
                    <a:pt x="396" y="149"/>
                  </a:lnTo>
                  <a:lnTo>
                    <a:pt x="387" y="136"/>
                  </a:lnTo>
                  <a:lnTo>
                    <a:pt x="376" y="126"/>
                  </a:lnTo>
                  <a:lnTo>
                    <a:pt x="364" y="116"/>
                  </a:lnTo>
                  <a:lnTo>
                    <a:pt x="352" y="110"/>
                  </a:lnTo>
                  <a:lnTo>
                    <a:pt x="338" y="103"/>
                  </a:lnTo>
                  <a:lnTo>
                    <a:pt x="322" y="98"/>
                  </a:lnTo>
                  <a:lnTo>
                    <a:pt x="305" y="96"/>
                  </a:lnTo>
                  <a:lnTo>
                    <a:pt x="288" y="94"/>
                  </a:lnTo>
                  <a:lnTo>
                    <a:pt x="268" y="92"/>
                  </a:lnTo>
                  <a:lnTo>
                    <a:pt x="268" y="92"/>
                  </a:lnTo>
                  <a:lnTo>
                    <a:pt x="249" y="94"/>
                  </a:lnTo>
                  <a:lnTo>
                    <a:pt x="231" y="96"/>
                  </a:lnTo>
                  <a:lnTo>
                    <a:pt x="214" y="99"/>
                  </a:lnTo>
                  <a:lnTo>
                    <a:pt x="199" y="104"/>
                  </a:lnTo>
                  <a:lnTo>
                    <a:pt x="184" y="111"/>
                  </a:lnTo>
                  <a:lnTo>
                    <a:pt x="171" y="119"/>
                  </a:lnTo>
                  <a:lnTo>
                    <a:pt x="159" y="128"/>
                  </a:lnTo>
                  <a:lnTo>
                    <a:pt x="148" y="138"/>
                  </a:lnTo>
                  <a:lnTo>
                    <a:pt x="138" y="151"/>
                  </a:lnTo>
                  <a:lnTo>
                    <a:pt x="130" y="165"/>
                  </a:lnTo>
                  <a:lnTo>
                    <a:pt x="122" y="181"/>
                  </a:lnTo>
                  <a:lnTo>
                    <a:pt x="117" y="198"/>
                  </a:lnTo>
                  <a:lnTo>
                    <a:pt x="112" y="216"/>
                  </a:lnTo>
                  <a:lnTo>
                    <a:pt x="109" y="237"/>
                  </a:lnTo>
                  <a:lnTo>
                    <a:pt x="106" y="259"/>
                  </a:lnTo>
                  <a:lnTo>
                    <a:pt x="106" y="283"/>
                  </a:lnTo>
                  <a:lnTo>
                    <a:pt x="106" y="293"/>
                  </a:lnTo>
                  <a:lnTo>
                    <a:pt x="426" y="293"/>
                  </a:lnTo>
                  <a:lnTo>
                    <a:pt x="426" y="28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8" name="Freeform 170"/>
            <p:cNvSpPr>
              <a:spLocks/>
            </p:cNvSpPr>
            <p:nvPr/>
          </p:nvSpPr>
          <p:spPr bwMode="auto">
            <a:xfrm>
              <a:off x="5439012" y="3943726"/>
              <a:ext cx="58779" cy="132995"/>
            </a:xfrm>
            <a:custGeom>
              <a:avLst/>
              <a:gdLst>
                <a:gd name="T0" fmla="*/ 271 w 298"/>
                <a:gd name="T1" fmla="*/ 91 h 673"/>
                <a:gd name="T2" fmla="*/ 231 w 298"/>
                <a:gd name="T3" fmla="*/ 95 h 673"/>
                <a:gd name="T4" fmla="*/ 190 w 298"/>
                <a:gd name="T5" fmla="*/ 104 h 673"/>
                <a:gd name="T6" fmla="*/ 149 w 298"/>
                <a:gd name="T7" fmla="*/ 119 h 673"/>
                <a:gd name="T8" fmla="*/ 105 w 298"/>
                <a:gd name="T9" fmla="*/ 142 h 673"/>
                <a:gd name="T10" fmla="*/ 105 w 298"/>
                <a:gd name="T11" fmla="*/ 648 h 673"/>
                <a:gd name="T12" fmla="*/ 104 w 298"/>
                <a:gd name="T13" fmla="*/ 657 h 673"/>
                <a:gd name="T14" fmla="*/ 98 w 298"/>
                <a:gd name="T15" fmla="*/ 665 h 673"/>
                <a:gd name="T16" fmla="*/ 90 w 298"/>
                <a:gd name="T17" fmla="*/ 671 h 673"/>
                <a:gd name="T18" fmla="*/ 81 w 298"/>
                <a:gd name="T19" fmla="*/ 673 h 673"/>
                <a:gd name="T20" fmla="*/ 23 w 298"/>
                <a:gd name="T21" fmla="*/ 673 h 673"/>
                <a:gd name="T22" fmla="*/ 13 w 298"/>
                <a:gd name="T23" fmla="*/ 671 h 673"/>
                <a:gd name="T24" fmla="*/ 7 w 298"/>
                <a:gd name="T25" fmla="*/ 665 h 673"/>
                <a:gd name="T26" fmla="*/ 1 w 298"/>
                <a:gd name="T27" fmla="*/ 658 h 673"/>
                <a:gd name="T28" fmla="*/ 0 w 298"/>
                <a:gd name="T29" fmla="*/ 648 h 673"/>
                <a:gd name="T30" fmla="*/ 0 w 298"/>
                <a:gd name="T31" fmla="*/ 33 h 673"/>
                <a:gd name="T32" fmla="*/ 1 w 298"/>
                <a:gd name="T33" fmla="*/ 24 h 673"/>
                <a:gd name="T34" fmla="*/ 5 w 298"/>
                <a:gd name="T35" fmla="*/ 16 h 673"/>
                <a:gd name="T36" fmla="*/ 13 w 298"/>
                <a:gd name="T37" fmla="*/ 10 h 673"/>
                <a:gd name="T38" fmla="*/ 23 w 298"/>
                <a:gd name="T39" fmla="*/ 9 h 673"/>
                <a:gd name="T40" fmla="*/ 79 w 298"/>
                <a:gd name="T41" fmla="*/ 9 h 673"/>
                <a:gd name="T42" fmla="*/ 88 w 298"/>
                <a:gd name="T43" fmla="*/ 10 h 673"/>
                <a:gd name="T44" fmla="*/ 95 w 298"/>
                <a:gd name="T45" fmla="*/ 16 h 673"/>
                <a:gd name="T46" fmla="*/ 101 w 298"/>
                <a:gd name="T47" fmla="*/ 24 h 673"/>
                <a:gd name="T48" fmla="*/ 102 w 298"/>
                <a:gd name="T49" fmla="*/ 33 h 673"/>
                <a:gd name="T50" fmla="*/ 102 w 298"/>
                <a:gd name="T51" fmla="*/ 58 h 673"/>
                <a:gd name="T52" fmla="*/ 146 w 298"/>
                <a:gd name="T53" fmla="*/ 30 h 673"/>
                <a:gd name="T54" fmla="*/ 189 w 298"/>
                <a:gd name="T55" fmla="*/ 13 h 673"/>
                <a:gd name="T56" fmla="*/ 231 w 298"/>
                <a:gd name="T57" fmla="*/ 3 h 673"/>
                <a:gd name="T58" fmla="*/ 271 w 298"/>
                <a:gd name="T59" fmla="*/ 0 h 673"/>
                <a:gd name="T60" fmla="*/ 278 w 298"/>
                <a:gd name="T61" fmla="*/ 1 h 673"/>
                <a:gd name="T62" fmla="*/ 288 w 298"/>
                <a:gd name="T63" fmla="*/ 3 h 673"/>
                <a:gd name="T64" fmla="*/ 293 w 298"/>
                <a:gd name="T65" fmla="*/ 9 h 673"/>
                <a:gd name="T66" fmla="*/ 297 w 298"/>
                <a:gd name="T67" fmla="*/ 17 h 673"/>
                <a:gd name="T68" fmla="*/ 298 w 298"/>
                <a:gd name="T69" fmla="*/ 71 h 673"/>
                <a:gd name="T70" fmla="*/ 297 w 298"/>
                <a:gd name="T71" fmla="*/ 76 h 673"/>
                <a:gd name="T72" fmla="*/ 293 w 298"/>
                <a:gd name="T73" fmla="*/ 83 h 673"/>
                <a:gd name="T74" fmla="*/ 288 w 298"/>
                <a:gd name="T75" fmla="*/ 89 h 673"/>
                <a:gd name="T76" fmla="*/ 278 w 298"/>
                <a:gd name="T77" fmla="*/ 91 h 673"/>
                <a:gd name="T78" fmla="*/ 271 w 298"/>
                <a:gd name="T79" fmla="*/ 9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3">
                  <a:moveTo>
                    <a:pt x="271" y="91"/>
                  </a:moveTo>
                  <a:lnTo>
                    <a:pt x="271" y="91"/>
                  </a:lnTo>
                  <a:lnTo>
                    <a:pt x="251" y="92"/>
                  </a:lnTo>
                  <a:lnTo>
                    <a:pt x="231" y="95"/>
                  </a:lnTo>
                  <a:lnTo>
                    <a:pt x="211" y="98"/>
                  </a:lnTo>
                  <a:lnTo>
                    <a:pt x="190" y="104"/>
                  </a:lnTo>
                  <a:lnTo>
                    <a:pt x="171" y="111"/>
                  </a:lnTo>
                  <a:lnTo>
                    <a:pt x="149" y="119"/>
                  </a:lnTo>
                  <a:lnTo>
                    <a:pt x="128" y="130"/>
                  </a:lnTo>
                  <a:lnTo>
                    <a:pt x="105" y="142"/>
                  </a:lnTo>
                  <a:lnTo>
                    <a:pt x="105" y="648"/>
                  </a:lnTo>
                  <a:lnTo>
                    <a:pt x="105" y="648"/>
                  </a:lnTo>
                  <a:lnTo>
                    <a:pt x="105" y="652"/>
                  </a:lnTo>
                  <a:lnTo>
                    <a:pt x="104" y="657"/>
                  </a:lnTo>
                  <a:lnTo>
                    <a:pt x="102" y="661"/>
                  </a:lnTo>
                  <a:lnTo>
                    <a:pt x="98" y="665"/>
                  </a:lnTo>
                  <a:lnTo>
                    <a:pt x="95" y="668"/>
                  </a:lnTo>
                  <a:lnTo>
                    <a:pt x="90" y="671"/>
                  </a:lnTo>
                  <a:lnTo>
                    <a:pt x="86" y="672"/>
                  </a:lnTo>
                  <a:lnTo>
                    <a:pt x="81" y="673"/>
                  </a:lnTo>
                  <a:lnTo>
                    <a:pt x="23" y="673"/>
                  </a:lnTo>
                  <a:lnTo>
                    <a:pt x="23" y="673"/>
                  </a:lnTo>
                  <a:lnTo>
                    <a:pt x="18" y="672"/>
                  </a:lnTo>
                  <a:lnTo>
                    <a:pt x="13" y="671"/>
                  </a:lnTo>
                  <a:lnTo>
                    <a:pt x="10" y="668"/>
                  </a:lnTo>
                  <a:lnTo>
                    <a:pt x="7" y="665"/>
                  </a:lnTo>
                  <a:lnTo>
                    <a:pt x="3" y="661"/>
                  </a:lnTo>
                  <a:lnTo>
                    <a:pt x="1" y="658"/>
                  </a:lnTo>
                  <a:lnTo>
                    <a:pt x="0" y="653"/>
                  </a:lnTo>
                  <a:lnTo>
                    <a:pt x="0" y="648"/>
                  </a:lnTo>
                  <a:lnTo>
                    <a:pt x="0" y="33"/>
                  </a:lnTo>
                  <a:lnTo>
                    <a:pt x="0" y="33"/>
                  </a:lnTo>
                  <a:lnTo>
                    <a:pt x="0" y="28"/>
                  </a:lnTo>
                  <a:lnTo>
                    <a:pt x="1" y="24"/>
                  </a:lnTo>
                  <a:lnTo>
                    <a:pt x="3" y="19"/>
                  </a:lnTo>
                  <a:lnTo>
                    <a:pt x="5" y="16"/>
                  </a:lnTo>
                  <a:lnTo>
                    <a:pt x="9" y="12"/>
                  </a:lnTo>
                  <a:lnTo>
                    <a:pt x="13" y="10"/>
                  </a:lnTo>
                  <a:lnTo>
                    <a:pt x="17" y="9"/>
                  </a:lnTo>
                  <a:lnTo>
                    <a:pt x="23" y="9"/>
                  </a:lnTo>
                  <a:lnTo>
                    <a:pt x="79" y="9"/>
                  </a:lnTo>
                  <a:lnTo>
                    <a:pt x="79" y="9"/>
                  </a:lnTo>
                  <a:lnTo>
                    <a:pt x="83" y="9"/>
                  </a:lnTo>
                  <a:lnTo>
                    <a:pt x="88" y="10"/>
                  </a:lnTo>
                  <a:lnTo>
                    <a:pt x="93" y="12"/>
                  </a:lnTo>
                  <a:lnTo>
                    <a:pt x="95" y="16"/>
                  </a:lnTo>
                  <a:lnTo>
                    <a:pt x="98" y="19"/>
                  </a:lnTo>
                  <a:lnTo>
                    <a:pt x="101" y="24"/>
                  </a:lnTo>
                  <a:lnTo>
                    <a:pt x="102" y="28"/>
                  </a:lnTo>
                  <a:lnTo>
                    <a:pt x="102" y="33"/>
                  </a:lnTo>
                  <a:lnTo>
                    <a:pt x="102" y="58"/>
                  </a:lnTo>
                  <a:lnTo>
                    <a:pt x="102" y="58"/>
                  </a:lnTo>
                  <a:lnTo>
                    <a:pt x="125" y="43"/>
                  </a:lnTo>
                  <a:lnTo>
                    <a:pt x="146" y="30"/>
                  </a:lnTo>
                  <a:lnTo>
                    <a:pt x="168" y="21"/>
                  </a:lnTo>
                  <a:lnTo>
                    <a:pt x="189" y="13"/>
                  </a:lnTo>
                  <a:lnTo>
                    <a:pt x="211" y="8"/>
                  </a:lnTo>
                  <a:lnTo>
                    <a:pt x="231" y="3"/>
                  </a:lnTo>
                  <a:lnTo>
                    <a:pt x="252" y="1"/>
                  </a:lnTo>
                  <a:lnTo>
                    <a:pt x="271" y="0"/>
                  </a:lnTo>
                  <a:lnTo>
                    <a:pt x="271" y="0"/>
                  </a:lnTo>
                  <a:lnTo>
                    <a:pt x="278" y="1"/>
                  </a:lnTo>
                  <a:lnTo>
                    <a:pt x="283" y="1"/>
                  </a:lnTo>
                  <a:lnTo>
                    <a:pt x="288" y="3"/>
                  </a:lnTo>
                  <a:lnTo>
                    <a:pt x="291" y="5"/>
                  </a:lnTo>
                  <a:lnTo>
                    <a:pt x="293" y="9"/>
                  </a:lnTo>
                  <a:lnTo>
                    <a:pt x="296" y="12"/>
                  </a:lnTo>
                  <a:lnTo>
                    <a:pt x="297" y="17"/>
                  </a:lnTo>
                  <a:lnTo>
                    <a:pt x="298" y="21"/>
                  </a:lnTo>
                  <a:lnTo>
                    <a:pt x="298" y="71"/>
                  </a:lnTo>
                  <a:lnTo>
                    <a:pt x="298" y="71"/>
                  </a:lnTo>
                  <a:lnTo>
                    <a:pt x="297" y="76"/>
                  </a:lnTo>
                  <a:lnTo>
                    <a:pt x="296" y="80"/>
                  </a:lnTo>
                  <a:lnTo>
                    <a:pt x="293" y="83"/>
                  </a:lnTo>
                  <a:lnTo>
                    <a:pt x="291" y="87"/>
                  </a:lnTo>
                  <a:lnTo>
                    <a:pt x="288" y="89"/>
                  </a:lnTo>
                  <a:lnTo>
                    <a:pt x="283" y="90"/>
                  </a:lnTo>
                  <a:lnTo>
                    <a:pt x="278" y="91"/>
                  </a:lnTo>
                  <a:lnTo>
                    <a:pt x="271" y="91"/>
                  </a:lnTo>
                  <a:lnTo>
                    <a:pt x="271" y="9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9" name="Freeform 171"/>
            <p:cNvSpPr>
              <a:spLocks noEditPoints="1"/>
            </p:cNvSpPr>
            <p:nvPr/>
          </p:nvSpPr>
          <p:spPr bwMode="auto">
            <a:xfrm>
              <a:off x="5582101" y="3895634"/>
              <a:ext cx="21375" cy="181088"/>
            </a:xfrm>
            <a:custGeom>
              <a:avLst/>
              <a:gdLst>
                <a:gd name="T0" fmla="*/ 24 w 110"/>
                <a:gd name="T1" fmla="*/ 145 h 916"/>
                <a:gd name="T2" fmla="*/ 20 w 110"/>
                <a:gd name="T3" fmla="*/ 145 h 916"/>
                <a:gd name="T4" fmla="*/ 11 w 110"/>
                <a:gd name="T5" fmla="*/ 142 h 916"/>
                <a:gd name="T6" fmla="*/ 5 w 110"/>
                <a:gd name="T7" fmla="*/ 135 h 916"/>
                <a:gd name="T8" fmla="*/ 0 w 110"/>
                <a:gd name="T9" fmla="*/ 126 h 916"/>
                <a:gd name="T10" fmla="*/ 0 w 110"/>
                <a:gd name="T11" fmla="*/ 25 h 916"/>
                <a:gd name="T12" fmla="*/ 0 w 110"/>
                <a:gd name="T13" fmla="*/ 20 h 916"/>
                <a:gd name="T14" fmla="*/ 5 w 110"/>
                <a:gd name="T15" fmla="*/ 11 h 916"/>
                <a:gd name="T16" fmla="*/ 11 w 110"/>
                <a:gd name="T17" fmla="*/ 4 h 916"/>
                <a:gd name="T18" fmla="*/ 20 w 110"/>
                <a:gd name="T19" fmla="*/ 0 h 916"/>
                <a:gd name="T20" fmla="*/ 86 w 110"/>
                <a:gd name="T21" fmla="*/ 0 h 916"/>
                <a:gd name="T22" fmla="*/ 91 w 110"/>
                <a:gd name="T23" fmla="*/ 0 h 916"/>
                <a:gd name="T24" fmla="*/ 99 w 110"/>
                <a:gd name="T25" fmla="*/ 4 h 916"/>
                <a:gd name="T26" fmla="*/ 106 w 110"/>
                <a:gd name="T27" fmla="*/ 11 h 916"/>
                <a:gd name="T28" fmla="*/ 109 w 110"/>
                <a:gd name="T29" fmla="*/ 20 h 916"/>
                <a:gd name="T30" fmla="*/ 110 w 110"/>
                <a:gd name="T31" fmla="*/ 121 h 916"/>
                <a:gd name="T32" fmla="*/ 109 w 110"/>
                <a:gd name="T33" fmla="*/ 126 h 916"/>
                <a:gd name="T34" fmla="*/ 106 w 110"/>
                <a:gd name="T35" fmla="*/ 135 h 916"/>
                <a:gd name="T36" fmla="*/ 99 w 110"/>
                <a:gd name="T37" fmla="*/ 142 h 916"/>
                <a:gd name="T38" fmla="*/ 91 w 110"/>
                <a:gd name="T39" fmla="*/ 145 h 916"/>
                <a:gd name="T40" fmla="*/ 86 w 110"/>
                <a:gd name="T41" fmla="*/ 145 h 916"/>
                <a:gd name="T42" fmla="*/ 26 w 110"/>
                <a:gd name="T43" fmla="*/ 916 h 916"/>
                <a:gd name="T44" fmla="*/ 21 w 110"/>
                <a:gd name="T45" fmla="*/ 915 h 916"/>
                <a:gd name="T46" fmla="*/ 12 w 110"/>
                <a:gd name="T47" fmla="*/ 911 h 916"/>
                <a:gd name="T48" fmla="*/ 6 w 110"/>
                <a:gd name="T49" fmla="*/ 904 h 916"/>
                <a:gd name="T50" fmla="*/ 1 w 110"/>
                <a:gd name="T51" fmla="*/ 896 h 916"/>
                <a:gd name="T52" fmla="*/ 1 w 110"/>
                <a:gd name="T53" fmla="*/ 276 h 916"/>
                <a:gd name="T54" fmla="*/ 1 w 110"/>
                <a:gd name="T55" fmla="*/ 271 h 916"/>
                <a:gd name="T56" fmla="*/ 6 w 110"/>
                <a:gd name="T57" fmla="*/ 262 h 916"/>
                <a:gd name="T58" fmla="*/ 12 w 110"/>
                <a:gd name="T59" fmla="*/ 255 h 916"/>
                <a:gd name="T60" fmla="*/ 21 w 110"/>
                <a:gd name="T61" fmla="*/ 252 h 916"/>
                <a:gd name="T62" fmla="*/ 84 w 110"/>
                <a:gd name="T63" fmla="*/ 252 h 916"/>
                <a:gd name="T64" fmla="*/ 89 w 110"/>
                <a:gd name="T65" fmla="*/ 252 h 916"/>
                <a:gd name="T66" fmla="*/ 97 w 110"/>
                <a:gd name="T67" fmla="*/ 255 h 916"/>
                <a:gd name="T68" fmla="*/ 104 w 110"/>
                <a:gd name="T69" fmla="*/ 262 h 916"/>
                <a:gd name="T70" fmla="*/ 107 w 110"/>
                <a:gd name="T71" fmla="*/ 271 h 916"/>
                <a:gd name="T72" fmla="*/ 108 w 110"/>
                <a:gd name="T73" fmla="*/ 891 h 916"/>
                <a:gd name="T74" fmla="*/ 107 w 110"/>
                <a:gd name="T75" fmla="*/ 896 h 916"/>
                <a:gd name="T76" fmla="*/ 104 w 110"/>
                <a:gd name="T77" fmla="*/ 904 h 916"/>
                <a:gd name="T78" fmla="*/ 97 w 110"/>
                <a:gd name="T79" fmla="*/ 911 h 916"/>
                <a:gd name="T80" fmla="*/ 89 w 110"/>
                <a:gd name="T81" fmla="*/ 915 h 916"/>
                <a:gd name="T82" fmla="*/ 84 w 110"/>
                <a:gd name="T83"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6">
                  <a:moveTo>
                    <a:pt x="86" y="145"/>
                  </a:moveTo>
                  <a:lnTo>
                    <a:pt x="24" y="145"/>
                  </a:lnTo>
                  <a:lnTo>
                    <a:pt x="24" y="145"/>
                  </a:lnTo>
                  <a:lnTo>
                    <a:pt x="20" y="145"/>
                  </a:lnTo>
                  <a:lnTo>
                    <a:pt x="15" y="143"/>
                  </a:lnTo>
                  <a:lnTo>
                    <a:pt x="11" y="142"/>
                  </a:lnTo>
                  <a:lnTo>
                    <a:pt x="7" y="138"/>
                  </a:lnTo>
                  <a:lnTo>
                    <a:pt x="5" y="135"/>
                  </a:lnTo>
                  <a:lnTo>
                    <a:pt x="3" y="130"/>
                  </a:lnTo>
                  <a:lnTo>
                    <a:pt x="0" y="126"/>
                  </a:lnTo>
                  <a:lnTo>
                    <a:pt x="0" y="121"/>
                  </a:lnTo>
                  <a:lnTo>
                    <a:pt x="0" y="25"/>
                  </a:lnTo>
                  <a:lnTo>
                    <a:pt x="0" y="25"/>
                  </a:lnTo>
                  <a:lnTo>
                    <a:pt x="0" y="20"/>
                  </a:lnTo>
                  <a:lnTo>
                    <a:pt x="3" y="15"/>
                  </a:lnTo>
                  <a:lnTo>
                    <a:pt x="5" y="11"/>
                  </a:lnTo>
                  <a:lnTo>
                    <a:pt x="7" y="7"/>
                  </a:lnTo>
                  <a:lnTo>
                    <a:pt x="11" y="4"/>
                  </a:lnTo>
                  <a:lnTo>
                    <a:pt x="15" y="2"/>
                  </a:lnTo>
                  <a:lnTo>
                    <a:pt x="20" y="0"/>
                  </a:lnTo>
                  <a:lnTo>
                    <a:pt x="24" y="0"/>
                  </a:lnTo>
                  <a:lnTo>
                    <a:pt x="86" y="0"/>
                  </a:lnTo>
                  <a:lnTo>
                    <a:pt x="86" y="0"/>
                  </a:lnTo>
                  <a:lnTo>
                    <a:pt x="91" y="0"/>
                  </a:lnTo>
                  <a:lnTo>
                    <a:pt x="95" y="2"/>
                  </a:lnTo>
                  <a:lnTo>
                    <a:pt x="99" y="4"/>
                  </a:lnTo>
                  <a:lnTo>
                    <a:pt x="104" y="7"/>
                  </a:lnTo>
                  <a:lnTo>
                    <a:pt x="106" y="11"/>
                  </a:lnTo>
                  <a:lnTo>
                    <a:pt x="108" y="15"/>
                  </a:lnTo>
                  <a:lnTo>
                    <a:pt x="109" y="20"/>
                  </a:lnTo>
                  <a:lnTo>
                    <a:pt x="110" y="25"/>
                  </a:lnTo>
                  <a:lnTo>
                    <a:pt x="110" y="121"/>
                  </a:lnTo>
                  <a:lnTo>
                    <a:pt x="110" y="121"/>
                  </a:lnTo>
                  <a:lnTo>
                    <a:pt x="109" y="126"/>
                  </a:lnTo>
                  <a:lnTo>
                    <a:pt x="108" y="130"/>
                  </a:lnTo>
                  <a:lnTo>
                    <a:pt x="106" y="135"/>
                  </a:lnTo>
                  <a:lnTo>
                    <a:pt x="104" y="138"/>
                  </a:lnTo>
                  <a:lnTo>
                    <a:pt x="99" y="142"/>
                  </a:lnTo>
                  <a:lnTo>
                    <a:pt x="95" y="143"/>
                  </a:lnTo>
                  <a:lnTo>
                    <a:pt x="91" y="145"/>
                  </a:lnTo>
                  <a:lnTo>
                    <a:pt x="86" y="145"/>
                  </a:lnTo>
                  <a:lnTo>
                    <a:pt x="86" y="145"/>
                  </a:lnTo>
                  <a:close/>
                  <a:moveTo>
                    <a:pt x="84" y="916"/>
                  </a:moveTo>
                  <a:lnTo>
                    <a:pt x="26" y="916"/>
                  </a:lnTo>
                  <a:lnTo>
                    <a:pt x="26" y="916"/>
                  </a:lnTo>
                  <a:lnTo>
                    <a:pt x="21" y="915"/>
                  </a:lnTo>
                  <a:lnTo>
                    <a:pt x="16" y="914"/>
                  </a:lnTo>
                  <a:lnTo>
                    <a:pt x="12" y="911"/>
                  </a:lnTo>
                  <a:lnTo>
                    <a:pt x="8" y="908"/>
                  </a:lnTo>
                  <a:lnTo>
                    <a:pt x="6" y="904"/>
                  </a:lnTo>
                  <a:lnTo>
                    <a:pt x="4" y="901"/>
                  </a:lnTo>
                  <a:lnTo>
                    <a:pt x="1" y="896"/>
                  </a:lnTo>
                  <a:lnTo>
                    <a:pt x="1" y="891"/>
                  </a:lnTo>
                  <a:lnTo>
                    <a:pt x="1" y="276"/>
                  </a:lnTo>
                  <a:lnTo>
                    <a:pt x="1" y="276"/>
                  </a:lnTo>
                  <a:lnTo>
                    <a:pt x="1" y="271"/>
                  </a:lnTo>
                  <a:lnTo>
                    <a:pt x="4" y="267"/>
                  </a:lnTo>
                  <a:lnTo>
                    <a:pt x="6" y="262"/>
                  </a:lnTo>
                  <a:lnTo>
                    <a:pt x="8" y="259"/>
                  </a:lnTo>
                  <a:lnTo>
                    <a:pt x="12" y="255"/>
                  </a:lnTo>
                  <a:lnTo>
                    <a:pt x="16" y="253"/>
                  </a:lnTo>
                  <a:lnTo>
                    <a:pt x="21" y="252"/>
                  </a:lnTo>
                  <a:lnTo>
                    <a:pt x="26" y="252"/>
                  </a:lnTo>
                  <a:lnTo>
                    <a:pt x="84" y="252"/>
                  </a:lnTo>
                  <a:lnTo>
                    <a:pt x="84" y="252"/>
                  </a:lnTo>
                  <a:lnTo>
                    <a:pt x="89" y="252"/>
                  </a:lnTo>
                  <a:lnTo>
                    <a:pt x="93" y="253"/>
                  </a:lnTo>
                  <a:lnTo>
                    <a:pt x="97" y="255"/>
                  </a:lnTo>
                  <a:lnTo>
                    <a:pt x="100" y="259"/>
                  </a:lnTo>
                  <a:lnTo>
                    <a:pt x="104" y="262"/>
                  </a:lnTo>
                  <a:lnTo>
                    <a:pt x="106" y="267"/>
                  </a:lnTo>
                  <a:lnTo>
                    <a:pt x="107" y="271"/>
                  </a:lnTo>
                  <a:lnTo>
                    <a:pt x="108" y="276"/>
                  </a:lnTo>
                  <a:lnTo>
                    <a:pt x="108" y="891"/>
                  </a:lnTo>
                  <a:lnTo>
                    <a:pt x="108" y="891"/>
                  </a:lnTo>
                  <a:lnTo>
                    <a:pt x="107" y="896"/>
                  </a:lnTo>
                  <a:lnTo>
                    <a:pt x="106" y="901"/>
                  </a:lnTo>
                  <a:lnTo>
                    <a:pt x="104" y="904"/>
                  </a:lnTo>
                  <a:lnTo>
                    <a:pt x="100" y="908"/>
                  </a:lnTo>
                  <a:lnTo>
                    <a:pt x="97" y="911"/>
                  </a:lnTo>
                  <a:lnTo>
                    <a:pt x="93" y="914"/>
                  </a:lnTo>
                  <a:lnTo>
                    <a:pt x="89" y="915"/>
                  </a:lnTo>
                  <a:lnTo>
                    <a:pt x="84" y="916"/>
                  </a:lnTo>
                  <a:lnTo>
                    <a:pt x="84" y="916"/>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0" name="Freeform 172"/>
            <p:cNvSpPr>
              <a:spLocks/>
            </p:cNvSpPr>
            <p:nvPr/>
          </p:nvSpPr>
          <p:spPr bwMode="auto">
            <a:xfrm>
              <a:off x="5638505" y="3943726"/>
              <a:ext cx="100340" cy="132995"/>
            </a:xfrm>
            <a:custGeom>
              <a:avLst/>
              <a:gdLst>
                <a:gd name="T0" fmla="*/ 427 w 508"/>
                <a:gd name="T1" fmla="*/ 673 h 673"/>
                <a:gd name="T2" fmla="*/ 422 w 508"/>
                <a:gd name="T3" fmla="*/ 672 h 673"/>
                <a:gd name="T4" fmla="*/ 413 w 508"/>
                <a:gd name="T5" fmla="*/ 668 h 673"/>
                <a:gd name="T6" fmla="*/ 406 w 508"/>
                <a:gd name="T7" fmla="*/ 661 h 673"/>
                <a:gd name="T8" fmla="*/ 403 w 508"/>
                <a:gd name="T9" fmla="*/ 653 h 673"/>
                <a:gd name="T10" fmla="*/ 403 w 508"/>
                <a:gd name="T11" fmla="*/ 251 h 673"/>
                <a:gd name="T12" fmla="*/ 401 w 508"/>
                <a:gd name="T13" fmla="*/ 229 h 673"/>
                <a:gd name="T14" fmla="*/ 398 w 508"/>
                <a:gd name="T15" fmla="*/ 191 h 673"/>
                <a:gd name="T16" fmla="*/ 390 w 508"/>
                <a:gd name="T17" fmla="*/ 160 h 673"/>
                <a:gd name="T18" fmla="*/ 378 w 508"/>
                <a:gd name="T19" fmla="*/ 136 h 673"/>
                <a:gd name="T20" fmla="*/ 361 w 508"/>
                <a:gd name="T21" fmla="*/ 118 h 673"/>
                <a:gd name="T22" fmla="*/ 341 w 508"/>
                <a:gd name="T23" fmla="*/ 104 h 673"/>
                <a:gd name="T24" fmla="*/ 315 w 508"/>
                <a:gd name="T25" fmla="*/ 96 h 673"/>
                <a:gd name="T26" fmla="*/ 287 w 508"/>
                <a:gd name="T27" fmla="*/ 92 h 673"/>
                <a:gd name="T28" fmla="*/ 269 w 508"/>
                <a:gd name="T29" fmla="*/ 91 h 673"/>
                <a:gd name="T30" fmla="*/ 230 w 508"/>
                <a:gd name="T31" fmla="*/ 95 h 673"/>
                <a:gd name="T32" fmla="*/ 190 w 508"/>
                <a:gd name="T33" fmla="*/ 105 h 673"/>
                <a:gd name="T34" fmla="*/ 148 w 508"/>
                <a:gd name="T35" fmla="*/ 120 h 673"/>
                <a:gd name="T36" fmla="*/ 107 w 508"/>
                <a:gd name="T37" fmla="*/ 138 h 673"/>
                <a:gd name="T38" fmla="*/ 107 w 508"/>
                <a:gd name="T39" fmla="*/ 648 h 673"/>
                <a:gd name="T40" fmla="*/ 104 w 508"/>
                <a:gd name="T41" fmla="*/ 657 h 673"/>
                <a:gd name="T42" fmla="*/ 100 w 508"/>
                <a:gd name="T43" fmla="*/ 665 h 673"/>
                <a:gd name="T44" fmla="*/ 92 w 508"/>
                <a:gd name="T45" fmla="*/ 671 h 673"/>
                <a:gd name="T46" fmla="*/ 82 w 508"/>
                <a:gd name="T47" fmla="*/ 673 h 673"/>
                <a:gd name="T48" fmla="*/ 23 w 508"/>
                <a:gd name="T49" fmla="*/ 673 h 673"/>
                <a:gd name="T50" fmla="*/ 15 w 508"/>
                <a:gd name="T51" fmla="*/ 671 h 673"/>
                <a:gd name="T52" fmla="*/ 7 w 508"/>
                <a:gd name="T53" fmla="*/ 665 h 673"/>
                <a:gd name="T54" fmla="*/ 2 w 508"/>
                <a:gd name="T55" fmla="*/ 658 h 673"/>
                <a:gd name="T56" fmla="*/ 0 w 508"/>
                <a:gd name="T57" fmla="*/ 648 h 673"/>
                <a:gd name="T58" fmla="*/ 0 w 508"/>
                <a:gd name="T59" fmla="*/ 33 h 673"/>
                <a:gd name="T60" fmla="*/ 2 w 508"/>
                <a:gd name="T61" fmla="*/ 24 h 673"/>
                <a:gd name="T62" fmla="*/ 7 w 508"/>
                <a:gd name="T63" fmla="*/ 16 h 673"/>
                <a:gd name="T64" fmla="*/ 14 w 508"/>
                <a:gd name="T65" fmla="*/ 10 h 673"/>
                <a:gd name="T66" fmla="*/ 23 w 508"/>
                <a:gd name="T67" fmla="*/ 9 h 673"/>
                <a:gd name="T68" fmla="*/ 84 w 508"/>
                <a:gd name="T69" fmla="*/ 9 h 673"/>
                <a:gd name="T70" fmla="*/ 93 w 508"/>
                <a:gd name="T71" fmla="*/ 10 h 673"/>
                <a:gd name="T72" fmla="*/ 100 w 508"/>
                <a:gd name="T73" fmla="*/ 16 h 673"/>
                <a:gd name="T74" fmla="*/ 104 w 508"/>
                <a:gd name="T75" fmla="*/ 24 h 673"/>
                <a:gd name="T76" fmla="*/ 107 w 508"/>
                <a:gd name="T77" fmla="*/ 33 h 673"/>
                <a:gd name="T78" fmla="*/ 107 w 508"/>
                <a:gd name="T79" fmla="*/ 56 h 673"/>
                <a:gd name="T80" fmla="*/ 155 w 508"/>
                <a:gd name="T81" fmla="*/ 30 h 673"/>
                <a:gd name="T82" fmla="*/ 201 w 508"/>
                <a:gd name="T83" fmla="*/ 13 h 673"/>
                <a:gd name="T84" fmla="*/ 248 w 508"/>
                <a:gd name="T85" fmla="*/ 3 h 673"/>
                <a:gd name="T86" fmla="*/ 298 w 508"/>
                <a:gd name="T87" fmla="*/ 0 h 673"/>
                <a:gd name="T88" fmla="*/ 325 w 508"/>
                <a:gd name="T89" fmla="*/ 1 h 673"/>
                <a:gd name="T90" fmla="*/ 372 w 508"/>
                <a:gd name="T91" fmla="*/ 9 h 673"/>
                <a:gd name="T92" fmla="*/ 412 w 508"/>
                <a:gd name="T93" fmla="*/ 26 h 673"/>
                <a:gd name="T94" fmla="*/ 444 w 508"/>
                <a:gd name="T95" fmla="*/ 50 h 673"/>
                <a:gd name="T96" fmla="*/ 470 w 508"/>
                <a:gd name="T97" fmla="*/ 82 h 673"/>
                <a:gd name="T98" fmla="*/ 489 w 508"/>
                <a:gd name="T99" fmla="*/ 121 h 673"/>
                <a:gd name="T100" fmla="*/ 501 w 508"/>
                <a:gd name="T101" fmla="*/ 168 h 673"/>
                <a:gd name="T102" fmla="*/ 508 w 508"/>
                <a:gd name="T103" fmla="*/ 222 h 673"/>
                <a:gd name="T104" fmla="*/ 508 w 508"/>
                <a:gd name="T105" fmla="*/ 648 h 673"/>
                <a:gd name="T106" fmla="*/ 508 w 508"/>
                <a:gd name="T107" fmla="*/ 653 h 673"/>
                <a:gd name="T108" fmla="*/ 505 w 508"/>
                <a:gd name="T109" fmla="*/ 661 h 673"/>
                <a:gd name="T110" fmla="*/ 498 w 508"/>
                <a:gd name="T111" fmla="*/ 668 h 673"/>
                <a:gd name="T112" fmla="*/ 490 w 508"/>
                <a:gd name="T113" fmla="*/ 672 h 673"/>
                <a:gd name="T114" fmla="*/ 484 w 508"/>
                <a:gd name="T115"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4" y="673"/>
                  </a:moveTo>
                  <a:lnTo>
                    <a:pt x="427" y="673"/>
                  </a:lnTo>
                  <a:lnTo>
                    <a:pt x="427" y="673"/>
                  </a:lnTo>
                  <a:lnTo>
                    <a:pt x="422" y="672"/>
                  </a:lnTo>
                  <a:lnTo>
                    <a:pt x="417" y="671"/>
                  </a:lnTo>
                  <a:lnTo>
                    <a:pt x="413" y="668"/>
                  </a:lnTo>
                  <a:lnTo>
                    <a:pt x="409" y="665"/>
                  </a:lnTo>
                  <a:lnTo>
                    <a:pt x="406" y="661"/>
                  </a:lnTo>
                  <a:lnTo>
                    <a:pt x="405" y="658"/>
                  </a:lnTo>
                  <a:lnTo>
                    <a:pt x="403" y="653"/>
                  </a:lnTo>
                  <a:lnTo>
                    <a:pt x="403" y="648"/>
                  </a:lnTo>
                  <a:lnTo>
                    <a:pt x="403" y="251"/>
                  </a:lnTo>
                  <a:lnTo>
                    <a:pt x="403" y="251"/>
                  </a:lnTo>
                  <a:lnTo>
                    <a:pt x="401" y="229"/>
                  </a:lnTo>
                  <a:lnTo>
                    <a:pt x="400" y="209"/>
                  </a:lnTo>
                  <a:lnTo>
                    <a:pt x="398" y="191"/>
                  </a:lnTo>
                  <a:lnTo>
                    <a:pt x="394" y="175"/>
                  </a:lnTo>
                  <a:lnTo>
                    <a:pt x="390" y="160"/>
                  </a:lnTo>
                  <a:lnTo>
                    <a:pt x="384" y="147"/>
                  </a:lnTo>
                  <a:lnTo>
                    <a:pt x="378" y="136"/>
                  </a:lnTo>
                  <a:lnTo>
                    <a:pt x="370" y="126"/>
                  </a:lnTo>
                  <a:lnTo>
                    <a:pt x="361" y="118"/>
                  </a:lnTo>
                  <a:lnTo>
                    <a:pt x="352" y="110"/>
                  </a:lnTo>
                  <a:lnTo>
                    <a:pt x="341" y="104"/>
                  </a:lnTo>
                  <a:lnTo>
                    <a:pt x="329" y="99"/>
                  </a:lnTo>
                  <a:lnTo>
                    <a:pt x="315" y="96"/>
                  </a:lnTo>
                  <a:lnTo>
                    <a:pt x="302" y="94"/>
                  </a:lnTo>
                  <a:lnTo>
                    <a:pt x="287" y="92"/>
                  </a:lnTo>
                  <a:lnTo>
                    <a:pt x="269" y="91"/>
                  </a:lnTo>
                  <a:lnTo>
                    <a:pt x="269" y="91"/>
                  </a:lnTo>
                  <a:lnTo>
                    <a:pt x="250" y="92"/>
                  </a:lnTo>
                  <a:lnTo>
                    <a:pt x="230" y="95"/>
                  </a:lnTo>
                  <a:lnTo>
                    <a:pt x="210" y="99"/>
                  </a:lnTo>
                  <a:lnTo>
                    <a:pt x="190" y="105"/>
                  </a:lnTo>
                  <a:lnTo>
                    <a:pt x="170" y="112"/>
                  </a:lnTo>
                  <a:lnTo>
                    <a:pt x="148" y="120"/>
                  </a:lnTo>
                  <a:lnTo>
                    <a:pt x="127" y="129"/>
                  </a:lnTo>
                  <a:lnTo>
                    <a:pt x="107" y="138"/>
                  </a:lnTo>
                  <a:lnTo>
                    <a:pt x="107" y="648"/>
                  </a:lnTo>
                  <a:lnTo>
                    <a:pt x="107" y="648"/>
                  </a:lnTo>
                  <a:lnTo>
                    <a:pt x="107" y="652"/>
                  </a:lnTo>
                  <a:lnTo>
                    <a:pt x="104" y="657"/>
                  </a:lnTo>
                  <a:lnTo>
                    <a:pt x="102" y="661"/>
                  </a:lnTo>
                  <a:lnTo>
                    <a:pt x="100" y="665"/>
                  </a:lnTo>
                  <a:lnTo>
                    <a:pt x="96" y="668"/>
                  </a:lnTo>
                  <a:lnTo>
                    <a:pt x="92" y="671"/>
                  </a:lnTo>
                  <a:lnTo>
                    <a:pt x="87" y="672"/>
                  </a:lnTo>
                  <a:lnTo>
                    <a:pt x="82" y="673"/>
                  </a:lnTo>
                  <a:lnTo>
                    <a:pt x="23" y="673"/>
                  </a:lnTo>
                  <a:lnTo>
                    <a:pt x="23" y="673"/>
                  </a:lnTo>
                  <a:lnTo>
                    <a:pt x="18" y="672"/>
                  </a:lnTo>
                  <a:lnTo>
                    <a:pt x="15" y="671"/>
                  </a:lnTo>
                  <a:lnTo>
                    <a:pt x="10" y="668"/>
                  </a:lnTo>
                  <a:lnTo>
                    <a:pt x="7" y="665"/>
                  </a:lnTo>
                  <a:lnTo>
                    <a:pt x="4" y="661"/>
                  </a:lnTo>
                  <a:lnTo>
                    <a:pt x="2" y="658"/>
                  </a:lnTo>
                  <a:lnTo>
                    <a:pt x="1" y="653"/>
                  </a:lnTo>
                  <a:lnTo>
                    <a:pt x="0" y="648"/>
                  </a:lnTo>
                  <a:lnTo>
                    <a:pt x="0" y="33"/>
                  </a:lnTo>
                  <a:lnTo>
                    <a:pt x="0" y="33"/>
                  </a:lnTo>
                  <a:lnTo>
                    <a:pt x="1" y="28"/>
                  </a:lnTo>
                  <a:lnTo>
                    <a:pt x="2" y="24"/>
                  </a:lnTo>
                  <a:lnTo>
                    <a:pt x="4" y="19"/>
                  </a:lnTo>
                  <a:lnTo>
                    <a:pt x="7" y="16"/>
                  </a:lnTo>
                  <a:lnTo>
                    <a:pt x="10" y="12"/>
                  </a:lnTo>
                  <a:lnTo>
                    <a:pt x="14" y="10"/>
                  </a:lnTo>
                  <a:lnTo>
                    <a:pt x="18" y="9"/>
                  </a:lnTo>
                  <a:lnTo>
                    <a:pt x="23" y="9"/>
                  </a:lnTo>
                  <a:lnTo>
                    <a:pt x="84" y="9"/>
                  </a:lnTo>
                  <a:lnTo>
                    <a:pt x="84" y="9"/>
                  </a:lnTo>
                  <a:lnTo>
                    <a:pt x="88" y="9"/>
                  </a:lnTo>
                  <a:lnTo>
                    <a:pt x="93" y="10"/>
                  </a:lnTo>
                  <a:lnTo>
                    <a:pt x="96" y="12"/>
                  </a:lnTo>
                  <a:lnTo>
                    <a:pt x="100" y="16"/>
                  </a:lnTo>
                  <a:lnTo>
                    <a:pt x="103" y="19"/>
                  </a:lnTo>
                  <a:lnTo>
                    <a:pt x="104" y="24"/>
                  </a:lnTo>
                  <a:lnTo>
                    <a:pt x="107" y="28"/>
                  </a:lnTo>
                  <a:lnTo>
                    <a:pt x="107" y="33"/>
                  </a:lnTo>
                  <a:lnTo>
                    <a:pt x="107" y="56"/>
                  </a:lnTo>
                  <a:lnTo>
                    <a:pt x="107" y="56"/>
                  </a:lnTo>
                  <a:lnTo>
                    <a:pt x="131" y="42"/>
                  </a:lnTo>
                  <a:lnTo>
                    <a:pt x="155" y="30"/>
                  </a:lnTo>
                  <a:lnTo>
                    <a:pt x="178" y="21"/>
                  </a:lnTo>
                  <a:lnTo>
                    <a:pt x="201" y="13"/>
                  </a:lnTo>
                  <a:lnTo>
                    <a:pt x="224" y="8"/>
                  </a:lnTo>
                  <a:lnTo>
                    <a:pt x="248" y="3"/>
                  </a:lnTo>
                  <a:lnTo>
                    <a:pt x="273" y="1"/>
                  </a:lnTo>
                  <a:lnTo>
                    <a:pt x="298" y="0"/>
                  </a:lnTo>
                  <a:lnTo>
                    <a:pt x="298" y="0"/>
                  </a:lnTo>
                  <a:lnTo>
                    <a:pt x="325" y="1"/>
                  </a:lnTo>
                  <a:lnTo>
                    <a:pt x="349" y="4"/>
                  </a:lnTo>
                  <a:lnTo>
                    <a:pt x="372" y="9"/>
                  </a:lnTo>
                  <a:lnTo>
                    <a:pt x="392" y="17"/>
                  </a:lnTo>
                  <a:lnTo>
                    <a:pt x="412" y="26"/>
                  </a:lnTo>
                  <a:lnTo>
                    <a:pt x="429" y="37"/>
                  </a:lnTo>
                  <a:lnTo>
                    <a:pt x="444" y="50"/>
                  </a:lnTo>
                  <a:lnTo>
                    <a:pt x="458" y="65"/>
                  </a:lnTo>
                  <a:lnTo>
                    <a:pt x="470" y="82"/>
                  </a:lnTo>
                  <a:lnTo>
                    <a:pt x="481" y="100"/>
                  </a:lnTo>
                  <a:lnTo>
                    <a:pt x="489" y="121"/>
                  </a:lnTo>
                  <a:lnTo>
                    <a:pt x="497" y="144"/>
                  </a:lnTo>
                  <a:lnTo>
                    <a:pt x="501" y="168"/>
                  </a:lnTo>
                  <a:lnTo>
                    <a:pt x="506" y="194"/>
                  </a:lnTo>
                  <a:lnTo>
                    <a:pt x="508" y="222"/>
                  </a:lnTo>
                  <a:lnTo>
                    <a:pt x="508" y="251"/>
                  </a:lnTo>
                  <a:lnTo>
                    <a:pt x="508" y="648"/>
                  </a:lnTo>
                  <a:lnTo>
                    <a:pt x="508" y="648"/>
                  </a:lnTo>
                  <a:lnTo>
                    <a:pt x="508" y="653"/>
                  </a:lnTo>
                  <a:lnTo>
                    <a:pt x="507" y="658"/>
                  </a:lnTo>
                  <a:lnTo>
                    <a:pt x="505" y="661"/>
                  </a:lnTo>
                  <a:lnTo>
                    <a:pt x="501" y="665"/>
                  </a:lnTo>
                  <a:lnTo>
                    <a:pt x="498" y="668"/>
                  </a:lnTo>
                  <a:lnTo>
                    <a:pt x="494" y="671"/>
                  </a:lnTo>
                  <a:lnTo>
                    <a:pt x="490" y="672"/>
                  </a:lnTo>
                  <a:lnTo>
                    <a:pt x="484" y="673"/>
                  </a:lnTo>
                  <a:lnTo>
                    <a:pt x="484" y="67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1" name="Freeform 173"/>
            <p:cNvSpPr>
              <a:spLocks noEditPoints="1"/>
            </p:cNvSpPr>
            <p:nvPr/>
          </p:nvSpPr>
          <p:spPr bwMode="auto">
            <a:xfrm>
              <a:off x="4744350" y="4184186"/>
              <a:ext cx="116371" cy="180494"/>
            </a:xfrm>
            <a:custGeom>
              <a:avLst/>
              <a:gdLst>
                <a:gd name="T0" fmla="*/ 125 w 588"/>
                <a:gd name="T1" fmla="*/ 911 h 914"/>
                <a:gd name="T2" fmla="*/ 30 w 588"/>
                <a:gd name="T3" fmla="*/ 902 h 914"/>
                <a:gd name="T4" fmla="*/ 4 w 588"/>
                <a:gd name="T5" fmla="*/ 885 h 914"/>
                <a:gd name="T6" fmla="*/ 0 w 588"/>
                <a:gd name="T7" fmla="*/ 54 h 914"/>
                <a:gd name="T8" fmla="*/ 6 w 588"/>
                <a:gd name="T9" fmla="*/ 29 h 914"/>
                <a:gd name="T10" fmla="*/ 30 w 588"/>
                <a:gd name="T11" fmla="*/ 12 h 914"/>
                <a:gd name="T12" fmla="*/ 120 w 588"/>
                <a:gd name="T13" fmla="*/ 4 h 914"/>
                <a:gd name="T14" fmla="*/ 266 w 588"/>
                <a:gd name="T15" fmla="*/ 0 h 914"/>
                <a:gd name="T16" fmla="*/ 398 w 588"/>
                <a:gd name="T17" fmla="*/ 18 h 914"/>
                <a:gd name="T18" fmla="*/ 479 w 588"/>
                <a:gd name="T19" fmla="*/ 49 h 914"/>
                <a:gd name="T20" fmla="*/ 523 w 588"/>
                <a:gd name="T21" fmla="*/ 79 h 914"/>
                <a:gd name="T22" fmla="*/ 556 w 588"/>
                <a:gd name="T23" fmla="*/ 120 h 914"/>
                <a:gd name="T24" fmla="*/ 577 w 588"/>
                <a:gd name="T25" fmla="*/ 171 h 914"/>
                <a:gd name="T26" fmla="*/ 584 w 588"/>
                <a:gd name="T27" fmla="*/ 233 h 914"/>
                <a:gd name="T28" fmla="*/ 581 w 588"/>
                <a:gd name="T29" fmla="*/ 285 h 914"/>
                <a:gd name="T30" fmla="*/ 564 w 588"/>
                <a:gd name="T31" fmla="*/ 343 h 914"/>
                <a:gd name="T32" fmla="*/ 532 w 588"/>
                <a:gd name="T33" fmla="*/ 391 h 914"/>
                <a:gd name="T34" fmla="*/ 484 w 588"/>
                <a:gd name="T35" fmla="*/ 428 h 914"/>
                <a:gd name="T36" fmla="*/ 470 w 588"/>
                <a:gd name="T37" fmla="*/ 448 h 914"/>
                <a:gd name="T38" fmla="*/ 523 w 588"/>
                <a:gd name="T39" fmla="*/ 482 h 914"/>
                <a:gd name="T40" fmla="*/ 561 w 588"/>
                <a:gd name="T41" fmla="*/ 529 h 914"/>
                <a:gd name="T42" fmla="*/ 584 w 588"/>
                <a:gd name="T43" fmla="*/ 588 h 914"/>
                <a:gd name="T44" fmla="*/ 588 w 588"/>
                <a:gd name="T45" fmla="*/ 659 h 914"/>
                <a:gd name="T46" fmla="*/ 585 w 588"/>
                <a:gd name="T47" fmla="*/ 711 h 914"/>
                <a:gd name="T48" fmla="*/ 567 w 588"/>
                <a:gd name="T49" fmla="*/ 771 h 914"/>
                <a:gd name="T50" fmla="*/ 537 w 588"/>
                <a:gd name="T51" fmla="*/ 818 h 914"/>
                <a:gd name="T52" fmla="*/ 495 w 588"/>
                <a:gd name="T53" fmla="*/ 855 h 914"/>
                <a:gd name="T54" fmla="*/ 445 w 588"/>
                <a:gd name="T55" fmla="*/ 881 h 914"/>
                <a:gd name="T56" fmla="*/ 338 w 588"/>
                <a:gd name="T57" fmla="*/ 908 h 914"/>
                <a:gd name="T58" fmla="*/ 236 w 588"/>
                <a:gd name="T59" fmla="*/ 914 h 914"/>
                <a:gd name="T60" fmla="*/ 470 w 588"/>
                <a:gd name="T61" fmla="*/ 194 h 914"/>
                <a:gd name="T62" fmla="*/ 436 w 588"/>
                <a:gd name="T63" fmla="*/ 138 h 914"/>
                <a:gd name="T64" fmla="*/ 373 w 588"/>
                <a:gd name="T65" fmla="*/ 107 h 914"/>
                <a:gd name="T66" fmla="*/ 283 w 588"/>
                <a:gd name="T67" fmla="*/ 94 h 914"/>
                <a:gd name="T68" fmla="*/ 167 w 588"/>
                <a:gd name="T69" fmla="*/ 94 h 914"/>
                <a:gd name="T70" fmla="*/ 297 w 588"/>
                <a:gd name="T71" fmla="*/ 396 h 914"/>
                <a:gd name="T72" fmla="*/ 383 w 588"/>
                <a:gd name="T73" fmla="*/ 385 h 914"/>
                <a:gd name="T74" fmla="*/ 438 w 588"/>
                <a:gd name="T75" fmla="*/ 352 h 914"/>
                <a:gd name="T76" fmla="*/ 466 w 588"/>
                <a:gd name="T77" fmla="*/ 307 h 914"/>
                <a:gd name="T78" fmla="*/ 474 w 588"/>
                <a:gd name="T79" fmla="*/ 253 h 914"/>
                <a:gd name="T80" fmla="*/ 478 w 588"/>
                <a:gd name="T81" fmla="*/ 623 h 914"/>
                <a:gd name="T82" fmla="*/ 466 w 588"/>
                <a:gd name="T83" fmla="*/ 567 h 914"/>
                <a:gd name="T84" fmla="*/ 430 w 588"/>
                <a:gd name="T85" fmla="*/ 521 h 914"/>
                <a:gd name="T86" fmla="*/ 367 w 588"/>
                <a:gd name="T87" fmla="*/ 491 h 914"/>
                <a:gd name="T88" fmla="*/ 111 w 588"/>
                <a:gd name="T89" fmla="*/ 484 h 914"/>
                <a:gd name="T90" fmla="*/ 204 w 588"/>
                <a:gd name="T91" fmla="*/ 820 h 914"/>
                <a:gd name="T92" fmla="*/ 290 w 588"/>
                <a:gd name="T93" fmla="*/ 819 h 914"/>
                <a:gd name="T94" fmla="*/ 378 w 588"/>
                <a:gd name="T95" fmla="*/ 804 h 914"/>
                <a:gd name="T96" fmla="*/ 441 w 588"/>
                <a:gd name="T97" fmla="*/ 768 h 914"/>
                <a:gd name="T98" fmla="*/ 475 w 588"/>
                <a:gd name="T99" fmla="*/ 702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8" h="914">
                  <a:moveTo>
                    <a:pt x="236" y="914"/>
                  </a:moveTo>
                  <a:lnTo>
                    <a:pt x="236" y="914"/>
                  </a:lnTo>
                  <a:lnTo>
                    <a:pt x="179" y="913"/>
                  </a:lnTo>
                  <a:lnTo>
                    <a:pt x="125" y="911"/>
                  </a:lnTo>
                  <a:lnTo>
                    <a:pt x="78" y="908"/>
                  </a:lnTo>
                  <a:lnTo>
                    <a:pt x="40" y="903"/>
                  </a:lnTo>
                  <a:lnTo>
                    <a:pt x="40" y="903"/>
                  </a:lnTo>
                  <a:lnTo>
                    <a:pt x="30" y="902"/>
                  </a:lnTo>
                  <a:lnTo>
                    <a:pt x="22" y="900"/>
                  </a:lnTo>
                  <a:lnTo>
                    <a:pt x="15" y="895"/>
                  </a:lnTo>
                  <a:lnTo>
                    <a:pt x="9" y="890"/>
                  </a:lnTo>
                  <a:lnTo>
                    <a:pt x="4" y="885"/>
                  </a:lnTo>
                  <a:lnTo>
                    <a:pt x="2" y="878"/>
                  </a:lnTo>
                  <a:lnTo>
                    <a:pt x="0" y="869"/>
                  </a:lnTo>
                  <a:lnTo>
                    <a:pt x="0" y="858"/>
                  </a:lnTo>
                  <a:lnTo>
                    <a:pt x="0" y="54"/>
                  </a:lnTo>
                  <a:lnTo>
                    <a:pt x="0" y="54"/>
                  </a:lnTo>
                  <a:lnTo>
                    <a:pt x="0" y="45"/>
                  </a:lnTo>
                  <a:lnTo>
                    <a:pt x="2" y="36"/>
                  </a:lnTo>
                  <a:lnTo>
                    <a:pt x="6" y="29"/>
                  </a:lnTo>
                  <a:lnTo>
                    <a:pt x="9" y="23"/>
                  </a:lnTo>
                  <a:lnTo>
                    <a:pt x="15" y="18"/>
                  </a:lnTo>
                  <a:lnTo>
                    <a:pt x="22" y="14"/>
                  </a:lnTo>
                  <a:lnTo>
                    <a:pt x="30" y="12"/>
                  </a:lnTo>
                  <a:lnTo>
                    <a:pt x="38" y="10"/>
                  </a:lnTo>
                  <a:lnTo>
                    <a:pt x="38" y="10"/>
                  </a:lnTo>
                  <a:lnTo>
                    <a:pt x="74" y="6"/>
                  </a:lnTo>
                  <a:lnTo>
                    <a:pt x="120" y="4"/>
                  </a:lnTo>
                  <a:lnTo>
                    <a:pt x="173" y="1"/>
                  </a:lnTo>
                  <a:lnTo>
                    <a:pt x="230" y="0"/>
                  </a:lnTo>
                  <a:lnTo>
                    <a:pt x="230" y="0"/>
                  </a:lnTo>
                  <a:lnTo>
                    <a:pt x="266" y="0"/>
                  </a:lnTo>
                  <a:lnTo>
                    <a:pt x="300" y="3"/>
                  </a:lnTo>
                  <a:lnTo>
                    <a:pt x="334" y="6"/>
                  </a:lnTo>
                  <a:lnTo>
                    <a:pt x="367" y="11"/>
                  </a:lnTo>
                  <a:lnTo>
                    <a:pt x="398" y="18"/>
                  </a:lnTo>
                  <a:lnTo>
                    <a:pt x="427" y="26"/>
                  </a:lnTo>
                  <a:lnTo>
                    <a:pt x="454" y="36"/>
                  </a:lnTo>
                  <a:lnTo>
                    <a:pt x="467" y="42"/>
                  </a:lnTo>
                  <a:lnTo>
                    <a:pt x="479" y="49"/>
                  </a:lnTo>
                  <a:lnTo>
                    <a:pt x="491" y="55"/>
                  </a:lnTo>
                  <a:lnTo>
                    <a:pt x="502" y="62"/>
                  </a:lnTo>
                  <a:lnTo>
                    <a:pt x="513" y="71"/>
                  </a:lnTo>
                  <a:lnTo>
                    <a:pt x="523" y="79"/>
                  </a:lnTo>
                  <a:lnTo>
                    <a:pt x="532" y="89"/>
                  </a:lnTo>
                  <a:lnTo>
                    <a:pt x="540" y="99"/>
                  </a:lnTo>
                  <a:lnTo>
                    <a:pt x="548" y="109"/>
                  </a:lnTo>
                  <a:lnTo>
                    <a:pt x="556" y="120"/>
                  </a:lnTo>
                  <a:lnTo>
                    <a:pt x="562" y="132"/>
                  </a:lnTo>
                  <a:lnTo>
                    <a:pt x="568" y="144"/>
                  </a:lnTo>
                  <a:lnTo>
                    <a:pt x="572" y="157"/>
                  </a:lnTo>
                  <a:lnTo>
                    <a:pt x="577" y="171"/>
                  </a:lnTo>
                  <a:lnTo>
                    <a:pt x="580" y="185"/>
                  </a:lnTo>
                  <a:lnTo>
                    <a:pt x="583" y="201"/>
                  </a:lnTo>
                  <a:lnTo>
                    <a:pt x="584" y="217"/>
                  </a:lnTo>
                  <a:lnTo>
                    <a:pt x="584" y="233"/>
                  </a:lnTo>
                  <a:lnTo>
                    <a:pt x="584" y="253"/>
                  </a:lnTo>
                  <a:lnTo>
                    <a:pt x="584" y="253"/>
                  </a:lnTo>
                  <a:lnTo>
                    <a:pt x="584" y="269"/>
                  </a:lnTo>
                  <a:lnTo>
                    <a:pt x="581" y="285"/>
                  </a:lnTo>
                  <a:lnTo>
                    <a:pt x="579" y="301"/>
                  </a:lnTo>
                  <a:lnTo>
                    <a:pt x="576" y="316"/>
                  </a:lnTo>
                  <a:lnTo>
                    <a:pt x="571" y="330"/>
                  </a:lnTo>
                  <a:lnTo>
                    <a:pt x="564" y="343"/>
                  </a:lnTo>
                  <a:lnTo>
                    <a:pt x="558" y="357"/>
                  </a:lnTo>
                  <a:lnTo>
                    <a:pt x="550" y="369"/>
                  </a:lnTo>
                  <a:lnTo>
                    <a:pt x="541" y="381"/>
                  </a:lnTo>
                  <a:lnTo>
                    <a:pt x="532" y="391"/>
                  </a:lnTo>
                  <a:lnTo>
                    <a:pt x="521" y="402"/>
                  </a:lnTo>
                  <a:lnTo>
                    <a:pt x="509" y="412"/>
                  </a:lnTo>
                  <a:lnTo>
                    <a:pt x="498" y="420"/>
                  </a:lnTo>
                  <a:lnTo>
                    <a:pt x="484" y="428"/>
                  </a:lnTo>
                  <a:lnTo>
                    <a:pt x="470" y="436"/>
                  </a:lnTo>
                  <a:lnTo>
                    <a:pt x="455" y="442"/>
                  </a:lnTo>
                  <a:lnTo>
                    <a:pt x="455" y="442"/>
                  </a:lnTo>
                  <a:lnTo>
                    <a:pt x="470" y="448"/>
                  </a:lnTo>
                  <a:lnTo>
                    <a:pt x="484" y="455"/>
                  </a:lnTo>
                  <a:lnTo>
                    <a:pt x="498" y="463"/>
                  </a:lnTo>
                  <a:lnTo>
                    <a:pt x="510" y="472"/>
                  </a:lnTo>
                  <a:lnTo>
                    <a:pt x="523" y="482"/>
                  </a:lnTo>
                  <a:lnTo>
                    <a:pt x="533" y="492"/>
                  </a:lnTo>
                  <a:lnTo>
                    <a:pt x="544" y="504"/>
                  </a:lnTo>
                  <a:lnTo>
                    <a:pt x="553" y="516"/>
                  </a:lnTo>
                  <a:lnTo>
                    <a:pt x="561" y="529"/>
                  </a:lnTo>
                  <a:lnTo>
                    <a:pt x="569" y="543"/>
                  </a:lnTo>
                  <a:lnTo>
                    <a:pt x="575" y="557"/>
                  </a:lnTo>
                  <a:lnTo>
                    <a:pt x="579" y="572"/>
                  </a:lnTo>
                  <a:lnTo>
                    <a:pt x="584" y="588"/>
                  </a:lnTo>
                  <a:lnTo>
                    <a:pt x="586" y="604"/>
                  </a:lnTo>
                  <a:lnTo>
                    <a:pt x="588" y="621"/>
                  </a:lnTo>
                  <a:lnTo>
                    <a:pt x="588" y="638"/>
                  </a:lnTo>
                  <a:lnTo>
                    <a:pt x="588" y="659"/>
                  </a:lnTo>
                  <a:lnTo>
                    <a:pt x="588" y="659"/>
                  </a:lnTo>
                  <a:lnTo>
                    <a:pt x="588" y="677"/>
                  </a:lnTo>
                  <a:lnTo>
                    <a:pt x="587" y="694"/>
                  </a:lnTo>
                  <a:lnTo>
                    <a:pt x="585" y="711"/>
                  </a:lnTo>
                  <a:lnTo>
                    <a:pt x="581" y="728"/>
                  </a:lnTo>
                  <a:lnTo>
                    <a:pt x="577" y="742"/>
                  </a:lnTo>
                  <a:lnTo>
                    <a:pt x="572" y="757"/>
                  </a:lnTo>
                  <a:lnTo>
                    <a:pt x="567" y="771"/>
                  </a:lnTo>
                  <a:lnTo>
                    <a:pt x="561" y="784"/>
                  </a:lnTo>
                  <a:lnTo>
                    <a:pt x="553" y="796"/>
                  </a:lnTo>
                  <a:lnTo>
                    <a:pt x="545" y="808"/>
                  </a:lnTo>
                  <a:lnTo>
                    <a:pt x="537" y="818"/>
                  </a:lnTo>
                  <a:lnTo>
                    <a:pt x="526" y="828"/>
                  </a:lnTo>
                  <a:lnTo>
                    <a:pt x="517" y="838"/>
                  </a:lnTo>
                  <a:lnTo>
                    <a:pt x="506" y="847"/>
                  </a:lnTo>
                  <a:lnTo>
                    <a:pt x="495" y="855"/>
                  </a:lnTo>
                  <a:lnTo>
                    <a:pt x="483" y="862"/>
                  </a:lnTo>
                  <a:lnTo>
                    <a:pt x="471" y="869"/>
                  </a:lnTo>
                  <a:lnTo>
                    <a:pt x="458" y="875"/>
                  </a:lnTo>
                  <a:lnTo>
                    <a:pt x="445" y="881"/>
                  </a:lnTo>
                  <a:lnTo>
                    <a:pt x="431" y="887"/>
                  </a:lnTo>
                  <a:lnTo>
                    <a:pt x="401" y="896"/>
                  </a:lnTo>
                  <a:lnTo>
                    <a:pt x="370" y="903"/>
                  </a:lnTo>
                  <a:lnTo>
                    <a:pt x="338" y="908"/>
                  </a:lnTo>
                  <a:lnTo>
                    <a:pt x="305" y="911"/>
                  </a:lnTo>
                  <a:lnTo>
                    <a:pt x="272" y="913"/>
                  </a:lnTo>
                  <a:lnTo>
                    <a:pt x="236" y="914"/>
                  </a:lnTo>
                  <a:lnTo>
                    <a:pt x="236" y="914"/>
                  </a:lnTo>
                  <a:close/>
                  <a:moveTo>
                    <a:pt x="474" y="233"/>
                  </a:moveTo>
                  <a:lnTo>
                    <a:pt x="474" y="233"/>
                  </a:lnTo>
                  <a:lnTo>
                    <a:pt x="472" y="213"/>
                  </a:lnTo>
                  <a:lnTo>
                    <a:pt x="470" y="194"/>
                  </a:lnTo>
                  <a:lnTo>
                    <a:pt x="464" y="177"/>
                  </a:lnTo>
                  <a:lnTo>
                    <a:pt x="456" y="162"/>
                  </a:lnTo>
                  <a:lnTo>
                    <a:pt x="447" y="149"/>
                  </a:lnTo>
                  <a:lnTo>
                    <a:pt x="436" y="138"/>
                  </a:lnTo>
                  <a:lnTo>
                    <a:pt x="422" y="128"/>
                  </a:lnTo>
                  <a:lnTo>
                    <a:pt x="407" y="120"/>
                  </a:lnTo>
                  <a:lnTo>
                    <a:pt x="391" y="113"/>
                  </a:lnTo>
                  <a:lnTo>
                    <a:pt x="373" y="107"/>
                  </a:lnTo>
                  <a:lnTo>
                    <a:pt x="352" y="102"/>
                  </a:lnTo>
                  <a:lnTo>
                    <a:pt x="330" y="99"/>
                  </a:lnTo>
                  <a:lnTo>
                    <a:pt x="307" y="97"/>
                  </a:lnTo>
                  <a:lnTo>
                    <a:pt x="283" y="94"/>
                  </a:lnTo>
                  <a:lnTo>
                    <a:pt x="257" y="93"/>
                  </a:lnTo>
                  <a:lnTo>
                    <a:pt x="230" y="93"/>
                  </a:lnTo>
                  <a:lnTo>
                    <a:pt x="230" y="93"/>
                  </a:lnTo>
                  <a:lnTo>
                    <a:pt x="167" y="94"/>
                  </a:lnTo>
                  <a:lnTo>
                    <a:pt x="111" y="97"/>
                  </a:lnTo>
                  <a:lnTo>
                    <a:pt x="111" y="396"/>
                  </a:lnTo>
                  <a:lnTo>
                    <a:pt x="297" y="396"/>
                  </a:lnTo>
                  <a:lnTo>
                    <a:pt x="297" y="396"/>
                  </a:lnTo>
                  <a:lnTo>
                    <a:pt x="322" y="395"/>
                  </a:lnTo>
                  <a:lnTo>
                    <a:pt x="344" y="393"/>
                  </a:lnTo>
                  <a:lnTo>
                    <a:pt x="365" y="389"/>
                  </a:lnTo>
                  <a:lnTo>
                    <a:pt x="383" y="385"/>
                  </a:lnTo>
                  <a:lnTo>
                    <a:pt x="400" y="378"/>
                  </a:lnTo>
                  <a:lnTo>
                    <a:pt x="414" y="371"/>
                  </a:lnTo>
                  <a:lnTo>
                    <a:pt x="427" y="363"/>
                  </a:lnTo>
                  <a:lnTo>
                    <a:pt x="438" y="352"/>
                  </a:lnTo>
                  <a:lnTo>
                    <a:pt x="447" y="342"/>
                  </a:lnTo>
                  <a:lnTo>
                    <a:pt x="455" y="332"/>
                  </a:lnTo>
                  <a:lnTo>
                    <a:pt x="461" y="319"/>
                  </a:lnTo>
                  <a:lnTo>
                    <a:pt x="466" y="307"/>
                  </a:lnTo>
                  <a:lnTo>
                    <a:pt x="470" y="294"/>
                  </a:lnTo>
                  <a:lnTo>
                    <a:pt x="472" y="280"/>
                  </a:lnTo>
                  <a:lnTo>
                    <a:pt x="474" y="266"/>
                  </a:lnTo>
                  <a:lnTo>
                    <a:pt x="474" y="253"/>
                  </a:lnTo>
                  <a:lnTo>
                    <a:pt x="474" y="233"/>
                  </a:lnTo>
                  <a:close/>
                  <a:moveTo>
                    <a:pt x="479" y="638"/>
                  </a:moveTo>
                  <a:lnTo>
                    <a:pt x="479" y="638"/>
                  </a:lnTo>
                  <a:lnTo>
                    <a:pt x="478" y="623"/>
                  </a:lnTo>
                  <a:lnTo>
                    <a:pt x="477" y="608"/>
                  </a:lnTo>
                  <a:lnTo>
                    <a:pt x="475" y="594"/>
                  </a:lnTo>
                  <a:lnTo>
                    <a:pt x="470" y="580"/>
                  </a:lnTo>
                  <a:lnTo>
                    <a:pt x="466" y="567"/>
                  </a:lnTo>
                  <a:lnTo>
                    <a:pt x="459" y="554"/>
                  </a:lnTo>
                  <a:lnTo>
                    <a:pt x="451" y="542"/>
                  </a:lnTo>
                  <a:lnTo>
                    <a:pt x="441" y="531"/>
                  </a:lnTo>
                  <a:lnTo>
                    <a:pt x="430" y="521"/>
                  </a:lnTo>
                  <a:lnTo>
                    <a:pt x="417" y="512"/>
                  </a:lnTo>
                  <a:lnTo>
                    <a:pt x="402" y="504"/>
                  </a:lnTo>
                  <a:lnTo>
                    <a:pt x="385" y="497"/>
                  </a:lnTo>
                  <a:lnTo>
                    <a:pt x="367" y="491"/>
                  </a:lnTo>
                  <a:lnTo>
                    <a:pt x="345" y="488"/>
                  </a:lnTo>
                  <a:lnTo>
                    <a:pt x="322" y="486"/>
                  </a:lnTo>
                  <a:lnTo>
                    <a:pt x="297" y="484"/>
                  </a:lnTo>
                  <a:lnTo>
                    <a:pt x="111" y="484"/>
                  </a:lnTo>
                  <a:lnTo>
                    <a:pt x="111" y="816"/>
                  </a:lnTo>
                  <a:lnTo>
                    <a:pt x="111" y="816"/>
                  </a:lnTo>
                  <a:lnTo>
                    <a:pt x="173" y="819"/>
                  </a:lnTo>
                  <a:lnTo>
                    <a:pt x="204" y="820"/>
                  </a:lnTo>
                  <a:lnTo>
                    <a:pt x="236" y="822"/>
                  </a:lnTo>
                  <a:lnTo>
                    <a:pt x="236" y="822"/>
                  </a:lnTo>
                  <a:lnTo>
                    <a:pt x="264" y="820"/>
                  </a:lnTo>
                  <a:lnTo>
                    <a:pt x="290" y="819"/>
                  </a:lnTo>
                  <a:lnTo>
                    <a:pt x="314" y="817"/>
                  </a:lnTo>
                  <a:lnTo>
                    <a:pt x="337" y="814"/>
                  </a:lnTo>
                  <a:lnTo>
                    <a:pt x="359" y="810"/>
                  </a:lnTo>
                  <a:lnTo>
                    <a:pt x="378" y="804"/>
                  </a:lnTo>
                  <a:lnTo>
                    <a:pt x="397" y="797"/>
                  </a:lnTo>
                  <a:lnTo>
                    <a:pt x="414" y="788"/>
                  </a:lnTo>
                  <a:lnTo>
                    <a:pt x="429" y="779"/>
                  </a:lnTo>
                  <a:lnTo>
                    <a:pt x="441" y="768"/>
                  </a:lnTo>
                  <a:lnTo>
                    <a:pt x="453" y="754"/>
                  </a:lnTo>
                  <a:lnTo>
                    <a:pt x="462" y="739"/>
                  </a:lnTo>
                  <a:lnTo>
                    <a:pt x="469" y="722"/>
                  </a:lnTo>
                  <a:lnTo>
                    <a:pt x="475" y="702"/>
                  </a:lnTo>
                  <a:lnTo>
                    <a:pt x="478" y="682"/>
                  </a:lnTo>
                  <a:lnTo>
                    <a:pt x="479" y="659"/>
                  </a:lnTo>
                  <a:lnTo>
                    <a:pt x="479" y="6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2" name="Freeform 174"/>
            <p:cNvSpPr>
              <a:spLocks/>
            </p:cNvSpPr>
            <p:nvPr/>
          </p:nvSpPr>
          <p:spPr bwMode="auto">
            <a:xfrm>
              <a:off x="4889220" y="4231684"/>
              <a:ext cx="100934" cy="132995"/>
            </a:xfrm>
            <a:custGeom>
              <a:avLst/>
              <a:gdLst>
                <a:gd name="T0" fmla="*/ 424 w 508"/>
                <a:gd name="T1" fmla="*/ 664 h 673"/>
                <a:gd name="T2" fmla="*/ 420 w 508"/>
                <a:gd name="T3" fmla="*/ 664 h 673"/>
                <a:gd name="T4" fmla="*/ 411 w 508"/>
                <a:gd name="T5" fmla="*/ 661 h 673"/>
                <a:gd name="T6" fmla="*/ 405 w 508"/>
                <a:gd name="T7" fmla="*/ 654 h 673"/>
                <a:gd name="T8" fmla="*/ 401 w 508"/>
                <a:gd name="T9" fmla="*/ 646 h 673"/>
                <a:gd name="T10" fmla="*/ 401 w 508"/>
                <a:gd name="T11" fmla="*/ 617 h 673"/>
                <a:gd name="T12" fmla="*/ 377 w 508"/>
                <a:gd name="T13" fmla="*/ 631 h 673"/>
                <a:gd name="T14" fmla="*/ 330 w 508"/>
                <a:gd name="T15" fmla="*/ 652 h 673"/>
                <a:gd name="T16" fmla="*/ 284 w 508"/>
                <a:gd name="T17" fmla="*/ 665 h 673"/>
                <a:gd name="T18" fmla="*/ 235 w 508"/>
                <a:gd name="T19" fmla="*/ 672 h 673"/>
                <a:gd name="T20" fmla="*/ 210 w 508"/>
                <a:gd name="T21" fmla="*/ 673 h 673"/>
                <a:gd name="T22" fmla="*/ 159 w 508"/>
                <a:gd name="T23" fmla="*/ 669 h 673"/>
                <a:gd name="T24" fmla="*/ 116 w 508"/>
                <a:gd name="T25" fmla="*/ 656 h 673"/>
                <a:gd name="T26" fmla="*/ 79 w 508"/>
                <a:gd name="T27" fmla="*/ 636 h 673"/>
                <a:gd name="T28" fmla="*/ 50 w 508"/>
                <a:gd name="T29" fmla="*/ 608 h 673"/>
                <a:gd name="T30" fmla="*/ 27 w 508"/>
                <a:gd name="T31" fmla="*/ 573 h 673"/>
                <a:gd name="T32" fmla="*/ 11 w 508"/>
                <a:gd name="T33" fmla="*/ 529 h 673"/>
                <a:gd name="T34" fmla="*/ 2 w 508"/>
                <a:gd name="T35" fmla="*/ 479 h 673"/>
                <a:gd name="T36" fmla="*/ 0 w 508"/>
                <a:gd name="T37" fmla="*/ 422 h 673"/>
                <a:gd name="T38" fmla="*/ 0 w 508"/>
                <a:gd name="T39" fmla="*/ 25 h 673"/>
                <a:gd name="T40" fmla="*/ 1 w 508"/>
                <a:gd name="T41" fmla="*/ 15 h 673"/>
                <a:gd name="T42" fmla="*/ 7 w 508"/>
                <a:gd name="T43" fmla="*/ 8 h 673"/>
                <a:gd name="T44" fmla="*/ 13 w 508"/>
                <a:gd name="T45" fmla="*/ 2 h 673"/>
                <a:gd name="T46" fmla="*/ 24 w 508"/>
                <a:gd name="T47" fmla="*/ 0 h 673"/>
                <a:gd name="T48" fmla="*/ 81 w 508"/>
                <a:gd name="T49" fmla="*/ 0 h 673"/>
                <a:gd name="T50" fmla="*/ 90 w 508"/>
                <a:gd name="T51" fmla="*/ 2 h 673"/>
                <a:gd name="T52" fmla="*/ 98 w 508"/>
                <a:gd name="T53" fmla="*/ 8 h 673"/>
                <a:gd name="T54" fmla="*/ 104 w 508"/>
                <a:gd name="T55" fmla="*/ 15 h 673"/>
                <a:gd name="T56" fmla="*/ 105 w 508"/>
                <a:gd name="T57" fmla="*/ 25 h 673"/>
                <a:gd name="T58" fmla="*/ 105 w 508"/>
                <a:gd name="T59" fmla="*/ 422 h 673"/>
                <a:gd name="T60" fmla="*/ 108 w 508"/>
                <a:gd name="T61" fmla="*/ 464 h 673"/>
                <a:gd name="T62" fmla="*/ 113 w 508"/>
                <a:gd name="T63" fmla="*/ 498 h 673"/>
                <a:gd name="T64" fmla="*/ 124 w 508"/>
                <a:gd name="T65" fmla="*/ 526 h 673"/>
                <a:gd name="T66" fmla="*/ 137 w 508"/>
                <a:gd name="T67" fmla="*/ 547 h 673"/>
                <a:gd name="T68" fmla="*/ 156 w 508"/>
                <a:gd name="T69" fmla="*/ 563 h 673"/>
                <a:gd name="T70" fmla="*/ 179 w 508"/>
                <a:gd name="T71" fmla="*/ 574 h 673"/>
                <a:gd name="T72" fmla="*/ 206 w 508"/>
                <a:gd name="T73" fmla="*/ 579 h 673"/>
                <a:gd name="T74" fmla="*/ 238 w 508"/>
                <a:gd name="T75" fmla="*/ 582 h 673"/>
                <a:gd name="T76" fmla="*/ 258 w 508"/>
                <a:gd name="T77" fmla="*/ 581 h 673"/>
                <a:gd name="T78" fmla="*/ 298 w 508"/>
                <a:gd name="T79" fmla="*/ 574 h 673"/>
                <a:gd name="T80" fmla="*/ 338 w 508"/>
                <a:gd name="T81" fmla="*/ 561 h 673"/>
                <a:gd name="T82" fmla="*/ 381 w 508"/>
                <a:gd name="T83" fmla="*/ 544 h 673"/>
                <a:gd name="T84" fmla="*/ 401 w 508"/>
                <a:gd name="T85" fmla="*/ 25 h 673"/>
                <a:gd name="T86" fmla="*/ 401 w 508"/>
                <a:gd name="T87" fmla="*/ 21 h 673"/>
                <a:gd name="T88" fmla="*/ 406 w 508"/>
                <a:gd name="T89" fmla="*/ 12 h 673"/>
                <a:gd name="T90" fmla="*/ 411 w 508"/>
                <a:gd name="T91" fmla="*/ 5 h 673"/>
                <a:gd name="T92" fmla="*/ 421 w 508"/>
                <a:gd name="T93" fmla="*/ 1 h 673"/>
                <a:gd name="T94" fmla="*/ 485 w 508"/>
                <a:gd name="T95" fmla="*/ 0 h 673"/>
                <a:gd name="T96" fmla="*/ 489 w 508"/>
                <a:gd name="T97" fmla="*/ 1 h 673"/>
                <a:gd name="T98" fmla="*/ 497 w 508"/>
                <a:gd name="T99" fmla="*/ 5 h 673"/>
                <a:gd name="T100" fmla="*/ 503 w 508"/>
                <a:gd name="T101" fmla="*/ 12 h 673"/>
                <a:gd name="T102" fmla="*/ 507 w 508"/>
                <a:gd name="T103" fmla="*/ 20 h 673"/>
                <a:gd name="T104" fmla="*/ 508 w 508"/>
                <a:gd name="T105" fmla="*/ 640 h 673"/>
                <a:gd name="T106" fmla="*/ 507 w 508"/>
                <a:gd name="T107" fmla="*/ 646 h 673"/>
                <a:gd name="T108" fmla="*/ 503 w 508"/>
                <a:gd name="T109" fmla="*/ 654 h 673"/>
                <a:gd name="T110" fmla="*/ 497 w 508"/>
                <a:gd name="T111" fmla="*/ 661 h 673"/>
                <a:gd name="T112" fmla="*/ 489 w 508"/>
                <a:gd name="T113" fmla="*/ 664 h 673"/>
                <a:gd name="T114" fmla="*/ 485 w 508"/>
                <a:gd name="T115" fmla="*/ 66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5" y="664"/>
                  </a:moveTo>
                  <a:lnTo>
                    <a:pt x="424" y="664"/>
                  </a:lnTo>
                  <a:lnTo>
                    <a:pt x="424" y="664"/>
                  </a:lnTo>
                  <a:lnTo>
                    <a:pt x="420" y="664"/>
                  </a:lnTo>
                  <a:lnTo>
                    <a:pt x="415" y="663"/>
                  </a:lnTo>
                  <a:lnTo>
                    <a:pt x="411" y="661"/>
                  </a:lnTo>
                  <a:lnTo>
                    <a:pt x="408" y="657"/>
                  </a:lnTo>
                  <a:lnTo>
                    <a:pt x="405" y="654"/>
                  </a:lnTo>
                  <a:lnTo>
                    <a:pt x="403" y="649"/>
                  </a:lnTo>
                  <a:lnTo>
                    <a:pt x="401" y="646"/>
                  </a:lnTo>
                  <a:lnTo>
                    <a:pt x="401" y="640"/>
                  </a:lnTo>
                  <a:lnTo>
                    <a:pt x="401" y="617"/>
                  </a:lnTo>
                  <a:lnTo>
                    <a:pt x="401" y="617"/>
                  </a:lnTo>
                  <a:lnTo>
                    <a:pt x="377" y="631"/>
                  </a:lnTo>
                  <a:lnTo>
                    <a:pt x="353" y="643"/>
                  </a:lnTo>
                  <a:lnTo>
                    <a:pt x="330" y="652"/>
                  </a:lnTo>
                  <a:lnTo>
                    <a:pt x="307" y="660"/>
                  </a:lnTo>
                  <a:lnTo>
                    <a:pt x="284" y="665"/>
                  </a:lnTo>
                  <a:lnTo>
                    <a:pt x="260" y="670"/>
                  </a:lnTo>
                  <a:lnTo>
                    <a:pt x="235" y="672"/>
                  </a:lnTo>
                  <a:lnTo>
                    <a:pt x="210" y="673"/>
                  </a:lnTo>
                  <a:lnTo>
                    <a:pt x="210" y="673"/>
                  </a:lnTo>
                  <a:lnTo>
                    <a:pt x="183" y="672"/>
                  </a:lnTo>
                  <a:lnTo>
                    <a:pt x="159" y="669"/>
                  </a:lnTo>
                  <a:lnTo>
                    <a:pt x="136" y="663"/>
                  </a:lnTo>
                  <a:lnTo>
                    <a:pt x="116" y="656"/>
                  </a:lnTo>
                  <a:lnTo>
                    <a:pt x="96" y="647"/>
                  </a:lnTo>
                  <a:lnTo>
                    <a:pt x="79" y="636"/>
                  </a:lnTo>
                  <a:lnTo>
                    <a:pt x="64" y="623"/>
                  </a:lnTo>
                  <a:lnTo>
                    <a:pt x="50" y="608"/>
                  </a:lnTo>
                  <a:lnTo>
                    <a:pt x="38" y="591"/>
                  </a:lnTo>
                  <a:lnTo>
                    <a:pt x="27" y="573"/>
                  </a:lnTo>
                  <a:lnTo>
                    <a:pt x="19" y="552"/>
                  </a:lnTo>
                  <a:lnTo>
                    <a:pt x="11" y="529"/>
                  </a:lnTo>
                  <a:lnTo>
                    <a:pt x="7" y="505"/>
                  </a:lnTo>
                  <a:lnTo>
                    <a:pt x="2" y="479"/>
                  </a:lnTo>
                  <a:lnTo>
                    <a:pt x="0" y="451"/>
                  </a:lnTo>
                  <a:lnTo>
                    <a:pt x="0" y="422"/>
                  </a:lnTo>
                  <a:lnTo>
                    <a:pt x="0" y="25"/>
                  </a:lnTo>
                  <a:lnTo>
                    <a:pt x="0" y="25"/>
                  </a:lnTo>
                  <a:lnTo>
                    <a:pt x="0" y="20"/>
                  </a:lnTo>
                  <a:lnTo>
                    <a:pt x="1" y="15"/>
                  </a:lnTo>
                  <a:lnTo>
                    <a:pt x="3" y="12"/>
                  </a:lnTo>
                  <a:lnTo>
                    <a:pt x="7" y="8"/>
                  </a:lnTo>
                  <a:lnTo>
                    <a:pt x="10" y="5"/>
                  </a:lnTo>
                  <a:lnTo>
                    <a:pt x="13" y="2"/>
                  </a:lnTo>
                  <a:lnTo>
                    <a:pt x="18" y="1"/>
                  </a:lnTo>
                  <a:lnTo>
                    <a:pt x="24" y="0"/>
                  </a:lnTo>
                  <a:lnTo>
                    <a:pt x="81" y="0"/>
                  </a:lnTo>
                  <a:lnTo>
                    <a:pt x="81" y="0"/>
                  </a:lnTo>
                  <a:lnTo>
                    <a:pt x="86" y="1"/>
                  </a:lnTo>
                  <a:lnTo>
                    <a:pt x="90" y="2"/>
                  </a:lnTo>
                  <a:lnTo>
                    <a:pt x="95" y="5"/>
                  </a:lnTo>
                  <a:lnTo>
                    <a:pt x="98" y="8"/>
                  </a:lnTo>
                  <a:lnTo>
                    <a:pt x="102" y="12"/>
                  </a:lnTo>
                  <a:lnTo>
                    <a:pt x="104" y="15"/>
                  </a:lnTo>
                  <a:lnTo>
                    <a:pt x="105" y="20"/>
                  </a:lnTo>
                  <a:lnTo>
                    <a:pt x="105" y="25"/>
                  </a:lnTo>
                  <a:lnTo>
                    <a:pt x="105" y="422"/>
                  </a:lnTo>
                  <a:lnTo>
                    <a:pt x="105" y="422"/>
                  </a:lnTo>
                  <a:lnTo>
                    <a:pt x="106" y="444"/>
                  </a:lnTo>
                  <a:lnTo>
                    <a:pt x="108" y="464"/>
                  </a:lnTo>
                  <a:lnTo>
                    <a:pt x="110" y="482"/>
                  </a:lnTo>
                  <a:lnTo>
                    <a:pt x="113" y="498"/>
                  </a:lnTo>
                  <a:lnTo>
                    <a:pt x="118" y="513"/>
                  </a:lnTo>
                  <a:lnTo>
                    <a:pt x="124" y="526"/>
                  </a:lnTo>
                  <a:lnTo>
                    <a:pt x="129" y="537"/>
                  </a:lnTo>
                  <a:lnTo>
                    <a:pt x="137" y="547"/>
                  </a:lnTo>
                  <a:lnTo>
                    <a:pt x="147" y="556"/>
                  </a:lnTo>
                  <a:lnTo>
                    <a:pt x="156" y="563"/>
                  </a:lnTo>
                  <a:lnTo>
                    <a:pt x="167" y="569"/>
                  </a:lnTo>
                  <a:lnTo>
                    <a:pt x="179" y="574"/>
                  </a:lnTo>
                  <a:lnTo>
                    <a:pt x="192" y="577"/>
                  </a:lnTo>
                  <a:lnTo>
                    <a:pt x="206" y="579"/>
                  </a:lnTo>
                  <a:lnTo>
                    <a:pt x="221" y="581"/>
                  </a:lnTo>
                  <a:lnTo>
                    <a:pt x="238" y="582"/>
                  </a:lnTo>
                  <a:lnTo>
                    <a:pt x="238" y="582"/>
                  </a:lnTo>
                  <a:lnTo>
                    <a:pt x="258" y="581"/>
                  </a:lnTo>
                  <a:lnTo>
                    <a:pt x="277" y="578"/>
                  </a:lnTo>
                  <a:lnTo>
                    <a:pt x="298" y="574"/>
                  </a:lnTo>
                  <a:lnTo>
                    <a:pt x="317" y="568"/>
                  </a:lnTo>
                  <a:lnTo>
                    <a:pt x="338" y="561"/>
                  </a:lnTo>
                  <a:lnTo>
                    <a:pt x="360" y="553"/>
                  </a:lnTo>
                  <a:lnTo>
                    <a:pt x="381" y="544"/>
                  </a:lnTo>
                  <a:lnTo>
                    <a:pt x="401" y="535"/>
                  </a:lnTo>
                  <a:lnTo>
                    <a:pt x="401" y="25"/>
                  </a:lnTo>
                  <a:lnTo>
                    <a:pt x="401" y="25"/>
                  </a:lnTo>
                  <a:lnTo>
                    <a:pt x="401" y="21"/>
                  </a:lnTo>
                  <a:lnTo>
                    <a:pt x="403" y="16"/>
                  </a:lnTo>
                  <a:lnTo>
                    <a:pt x="406" y="12"/>
                  </a:lnTo>
                  <a:lnTo>
                    <a:pt x="408" y="8"/>
                  </a:lnTo>
                  <a:lnTo>
                    <a:pt x="411" y="5"/>
                  </a:lnTo>
                  <a:lnTo>
                    <a:pt x="416" y="2"/>
                  </a:lnTo>
                  <a:lnTo>
                    <a:pt x="421" y="1"/>
                  </a:lnTo>
                  <a:lnTo>
                    <a:pt x="425" y="0"/>
                  </a:lnTo>
                  <a:lnTo>
                    <a:pt x="485" y="0"/>
                  </a:lnTo>
                  <a:lnTo>
                    <a:pt x="485" y="0"/>
                  </a:lnTo>
                  <a:lnTo>
                    <a:pt x="489" y="1"/>
                  </a:lnTo>
                  <a:lnTo>
                    <a:pt x="493" y="2"/>
                  </a:lnTo>
                  <a:lnTo>
                    <a:pt x="497" y="5"/>
                  </a:lnTo>
                  <a:lnTo>
                    <a:pt x="501" y="8"/>
                  </a:lnTo>
                  <a:lnTo>
                    <a:pt x="503" y="12"/>
                  </a:lnTo>
                  <a:lnTo>
                    <a:pt x="506" y="15"/>
                  </a:lnTo>
                  <a:lnTo>
                    <a:pt x="507" y="20"/>
                  </a:lnTo>
                  <a:lnTo>
                    <a:pt x="508" y="25"/>
                  </a:lnTo>
                  <a:lnTo>
                    <a:pt x="508" y="640"/>
                  </a:lnTo>
                  <a:lnTo>
                    <a:pt x="508" y="640"/>
                  </a:lnTo>
                  <a:lnTo>
                    <a:pt x="507" y="646"/>
                  </a:lnTo>
                  <a:lnTo>
                    <a:pt x="506" y="649"/>
                  </a:lnTo>
                  <a:lnTo>
                    <a:pt x="503" y="654"/>
                  </a:lnTo>
                  <a:lnTo>
                    <a:pt x="501" y="657"/>
                  </a:lnTo>
                  <a:lnTo>
                    <a:pt x="497" y="661"/>
                  </a:lnTo>
                  <a:lnTo>
                    <a:pt x="494" y="663"/>
                  </a:lnTo>
                  <a:lnTo>
                    <a:pt x="489" y="664"/>
                  </a:lnTo>
                  <a:lnTo>
                    <a:pt x="485" y="664"/>
                  </a:lnTo>
                  <a:lnTo>
                    <a:pt x="485" y="66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3" name="Freeform 175"/>
            <p:cNvSpPr>
              <a:spLocks/>
            </p:cNvSpPr>
            <p:nvPr/>
          </p:nvSpPr>
          <p:spPr bwMode="auto">
            <a:xfrm>
              <a:off x="5018059" y="4229903"/>
              <a:ext cx="87278" cy="134776"/>
            </a:xfrm>
            <a:custGeom>
              <a:avLst/>
              <a:gdLst>
                <a:gd name="T0" fmla="*/ 176 w 442"/>
                <a:gd name="T1" fmla="*/ 680 h 681"/>
                <a:gd name="T2" fmla="*/ 73 w 442"/>
                <a:gd name="T3" fmla="*/ 672 h 681"/>
                <a:gd name="T4" fmla="*/ 25 w 442"/>
                <a:gd name="T5" fmla="*/ 663 h 681"/>
                <a:gd name="T6" fmla="*/ 7 w 442"/>
                <a:gd name="T7" fmla="*/ 655 h 681"/>
                <a:gd name="T8" fmla="*/ 0 w 442"/>
                <a:gd name="T9" fmla="*/ 644 h 681"/>
                <a:gd name="T10" fmla="*/ 0 w 442"/>
                <a:gd name="T11" fmla="*/ 597 h 681"/>
                <a:gd name="T12" fmla="*/ 3 w 442"/>
                <a:gd name="T13" fmla="*/ 586 h 681"/>
                <a:gd name="T14" fmla="*/ 13 w 442"/>
                <a:gd name="T15" fmla="*/ 579 h 681"/>
                <a:gd name="T16" fmla="*/ 26 w 442"/>
                <a:gd name="T17" fmla="*/ 578 h 681"/>
                <a:gd name="T18" fmla="*/ 126 w 442"/>
                <a:gd name="T19" fmla="*/ 587 h 681"/>
                <a:gd name="T20" fmla="*/ 216 w 442"/>
                <a:gd name="T21" fmla="*/ 592 h 681"/>
                <a:gd name="T22" fmla="*/ 267 w 442"/>
                <a:gd name="T23" fmla="*/ 587 h 681"/>
                <a:gd name="T24" fmla="*/ 297 w 442"/>
                <a:gd name="T25" fmla="*/ 578 h 681"/>
                <a:gd name="T26" fmla="*/ 318 w 442"/>
                <a:gd name="T27" fmla="*/ 562 h 681"/>
                <a:gd name="T28" fmla="*/ 332 w 442"/>
                <a:gd name="T29" fmla="*/ 538 h 681"/>
                <a:gd name="T30" fmla="*/ 335 w 442"/>
                <a:gd name="T31" fmla="*/ 506 h 681"/>
                <a:gd name="T32" fmla="*/ 330 w 442"/>
                <a:gd name="T33" fmla="*/ 481 h 681"/>
                <a:gd name="T34" fmla="*/ 304 w 442"/>
                <a:gd name="T35" fmla="*/ 446 h 681"/>
                <a:gd name="T36" fmla="*/ 244 w 442"/>
                <a:gd name="T37" fmla="*/ 406 h 681"/>
                <a:gd name="T38" fmla="*/ 96 w 442"/>
                <a:gd name="T39" fmla="*/ 317 h 681"/>
                <a:gd name="T40" fmla="*/ 52 w 442"/>
                <a:gd name="T41" fmla="*/ 280 h 681"/>
                <a:gd name="T42" fmla="*/ 26 w 442"/>
                <a:gd name="T43" fmla="*/ 249 h 681"/>
                <a:gd name="T44" fmla="*/ 9 w 442"/>
                <a:gd name="T45" fmla="*/ 214 h 681"/>
                <a:gd name="T46" fmla="*/ 0 w 442"/>
                <a:gd name="T47" fmla="*/ 175 h 681"/>
                <a:gd name="T48" fmla="*/ 1 w 442"/>
                <a:gd name="T49" fmla="*/ 138 h 681"/>
                <a:gd name="T50" fmla="*/ 16 w 442"/>
                <a:gd name="T51" fmla="*/ 83 h 681"/>
                <a:gd name="T52" fmla="*/ 48 w 442"/>
                <a:gd name="T53" fmla="*/ 44 h 681"/>
                <a:gd name="T54" fmla="*/ 94 w 442"/>
                <a:gd name="T55" fmla="*/ 19 h 681"/>
                <a:gd name="T56" fmla="*/ 151 w 442"/>
                <a:gd name="T57" fmla="*/ 5 h 681"/>
                <a:gd name="T58" fmla="*/ 218 w 442"/>
                <a:gd name="T59" fmla="*/ 0 h 681"/>
                <a:gd name="T60" fmla="*/ 317 w 442"/>
                <a:gd name="T61" fmla="*/ 5 h 681"/>
                <a:gd name="T62" fmla="*/ 406 w 442"/>
                <a:gd name="T63" fmla="*/ 16 h 681"/>
                <a:gd name="T64" fmla="*/ 421 w 442"/>
                <a:gd name="T65" fmla="*/ 21 h 681"/>
                <a:gd name="T66" fmla="*/ 428 w 442"/>
                <a:gd name="T67" fmla="*/ 31 h 681"/>
                <a:gd name="T68" fmla="*/ 429 w 442"/>
                <a:gd name="T69" fmla="*/ 80 h 681"/>
                <a:gd name="T70" fmla="*/ 428 w 442"/>
                <a:gd name="T71" fmla="*/ 90 h 681"/>
                <a:gd name="T72" fmla="*/ 421 w 442"/>
                <a:gd name="T73" fmla="*/ 98 h 681"/>
                <a:gd name="T74" fmla="*/ 410 w 442"/>
                <a:gd name="T75" fmla="*/ 100 h 681"/>
                <a:gd name="T76" fmla="*/ 321 w 442"/>
                <a:gd name="T77" fmla="*/ 94 h 681"/>
                <a:gd name="T78" fmla="*/ 218 w 442"/>
                <a:gd name="T79" fmla="*/ 91 h 681"/>
                <a:gd name="T80" fmla="*/ 153 w 442"/>
                <a:gd name="T81" fmla="*/ 97 h 681"/>
                <a:gd name="T82" fmla="*/ 130 w 442"/>
                <a:gd name="T83" fmla="*/ 107 h 681"/>
                <a:gd name="T84" fmla="*/ 114 w 442"/>
                <a:gd name="T85" fmla="*/ 124 h 681"/>
                <a:gd name="T86" fmla="*/ 107 w 442"/>
                <a:gd name="T87" fmla="*/ 150 h 681"/>
                <a:gd name="T88" fmla="*/ 107 w 442"/>
                <a:gd name="T89" fmla="*/ 173 h 681"/>
                <a:gd name="T90" fmla="*/ 126 w 442"/>
                <a:gd name="T91" fmla="*/ 208 h 681"/>
                <a:gd name="T92" fmla="*/ 170 w 442"/>
                <a:gd name="T93" fmla="*/ 241 h 681"/>
                <a:gd name="T94" fmla="*/ 309 w 442"/>
                <a:gd name="T95" fmla="*/ 324 h 681"/>
                <a:gd name="T96" fmla="*/ 358 w 442"/>
                <a:gd name="T97" fmla="*/ 357 h 681"/>
                <a:gd name="T98" fmla="*/ 395 w 442"/>
                <a:gd name="T99" fmla="*/ 389 h 681"/>
                <a:gd name="T100" fmla="*/ 420 w 442"/>
                <a:gd name="T101" fmla="*/ 421 h 681"/>
                <a:gd name="T102" fmla="*/ 435 w 442"/>
                <a:gd name="T103" fmla="*/ 456 h 681"/>
                <a:gd name="T104" fmla="*/ 442 w 442"/>
                <a:gd name="T105" fmla="*/ 493 h 681"/>
                <a:gd name="T106" fmla="*/ 441 w 442"/>
                <a:gd name="T107" fmla="*/ 529 h 681"/>
                <a:gd name="T108" fmla="*/ 426 w 442"/>
                <a:gd name="T109" fmla="*/ 585 h 681"/>
                <a:gd name="T110" fmla="*/ 393 w 442"/>
                <a:gd name="T111" fmla="*/ 629 h 681"/>
                <a:gd name="T112" fmla="*/ 346 w 442"/>
                <a:gd name="T113" fmla="*/ 659 h 681"/>
                <a:gd name="T114" fmla="*/ 287 w 442"/>
                <a:gd name="T115" fmla="*/ 676 h 681"/>
                <a:gd name="T116" fmla="*/ 216 w 442"/>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2" h="681">
                  <a:moveTo>
                    <a:pt x="216" y="681"/>
                  </a:moveTo>
                  <a:lnTo>
                    <a:pt x="216" y="681"/>
                  </a:lnTo>
                  <a:lnTo>
                    <a:pt x="176" y="680"/>
                  </a:lnTo>
                  <a:lnTo>
                    <a:pt x="126" y="678"/>
                  </a:lnTo>
                  <a:lnTo>
                    <a:pt x="100" y="675"/>
                  </a:lnTo>
                  <a:lnTo>
                    <a:pt x="73" y="672"/>
                  </a:lnTo>
                  <a:lnTo>
                    <a:pt x="48" y="668"/>
                  </a:lnTo>
                  <a:lnTo>
                    <a:pt x="25" y="663"/>
                  </a:lnTo>
                  <a:lnTo>
                    <a:pt x="25" y="663"/>
                  </a:lnTo>
                  <a:lnTo>
                    <a:pt x="15" y="660"/>
                  </a:lnTo>
                  <a:lnTo>
                    <a:pt x="10" y="657"/>
                  </a:lnTo>
                  <a:lnTo>
                    <a:pt x="7" y="655"/>
                  </a:lnTo>
                  <a:lnTo>
                    <a:pt x="3" y="652"/>
                  </a:lnTo>
                  <a:lnTo>
                    <a:pt x="1" y="648"/>
                  </a:lnTo>
                  <a:lnTo>
                    <a:pt x="0" y="644"/>
                  </a:lnTo>
                  <a:lnTo>
                    <a:pt x="0" y="639"/>
                  </a:lnTo>
                  <a:lnTo>
                    <a:pt x="0" y="597"/>
                  </a:lnTo>
                  <a:lnTo>
                    <a:pt x="0" y="597"/>
                  </a:lnTo>
                  <a:lnTo>
                    <a:pt x="0" y="593"/>
                  </a:lnTo>
                  <a:lnTo>
                    <a:pt x="1" y="590"/>
                  </a:lnTo>
                  <a:lnTo>
                    <a:pt x="3" y="586"/>
                  </a:lnTo>
                  <a:lnTo>
                    <a:pt x="6" y="584"/>
                  </a:lnTo>
                  <a:lnTo>
                    <a:pt x="9" y="582"/>
                  </a:lnTo>
                  <a:lnTo>
                    <a:pt x="13" y="579"/>
                  </a:lnTo>
                  <a:lnTo>
                    <a:pt x="22" y="578"/>
                  </a:lnTo>
                  <a:lnTo>
                    <a:pt x="22" y="578"/>
                  </a:lnTo>
                  <a:lnTo>
                    <a:pt x="26" y="578"/>
                  </a:lnTo>
                  <a:lnTo>
                    <a:pt x="26" y="578"/>
                  </a:lnTo>
                  <a:lnTo>
                    <a:pt x="75" y="584"/>
                  </a:lnTo>
                  <a:lnTo>
                    <a:pt x="126" y="587"/>
                  </a:lnTo>
                  <a:lnTo>
                    <a:pt x="176" y="591"/>
                  </a:lnTo>
                  <a:lnTo>
                    <a:pt x="216" y="592"/>
                  </a:lnTo>
                  <a:lnTo>
                    <a:pt x="216" y="592"/>
                  </a:lnTo>
                  <a:lnTo>
                    <a:pt x="243" y="591"/>
                  </a:lnTo>
                  <a:lnTo>
                    <a:pt x="256" y="590"/>
                  </a:lnTo>
                  <a:lnTo>
                    <a:pt x="267" y="587"/>
                  </a:lnTo>
                  <a:lnTo>
                    <a:pt x="279" y="585"/>
                  </a:lnTo>
                  <a:lnTo>
                    <a:pt x="288" y="582"/>
                  </a:lnTo>
                  <a:lnTo>
                    <a:pt x="297" y="578"/>
                  </a:lnTo>
                  <a:lnTo>
                    <a:pt x="305" y="574"/>
                  </a:lnTo>
                  <a:lnTo>
                    <a:pt x="312" y="568"/>
                  </a:lnTo>
                  <a:lnTo>
                    <a:pt x="318" y="562"/>
                  </a:lnTo>
                  <a:lnTo>
                    <a:pt x="324" y="555"/>
                  </a:lnTo>
                  <a:lnTo>
                    <a:pt x="328" y="547"/>
                  </a:lnTo>
                  <a:lnTo>
                    <a:pt x="332" y="538"/>
                  </a:lnTo>
                  <a:lnTo>
                    <a:pt x="334" y="529"/>
                  </a:lnTo>
                  <a:lnTo>
                    <a:pt x="335" y="517"/>
                  </a:lnTo>
                  <a:lnTo>
                    <a:pt x="335" y="506"/>
                  </a:lnTo>
                  <a:lnTo>
                    <a:pt x="335" y="506"/>
                  </a:lnTo>
                  <a:lnTo>
                    <a:pt x="334" y="493"/>
                  </a:lnTo>
                  <a:lnTo>
                    <a:pt x="330" y="481"/>
                  </a:lnTo>
                  <a:lnTo>
                    <a:pt x="325" y="469"/>
                  </a:lnTo>
                  <a:lnTo>
                    <a:pt x="315" y="458"/>
                  </a:lnTo>
                  <a:lnTo>
                    <a:pt x="304" y="446"/>
                  </a:lnTo>
                  <a:lnTo>
                    <a:pt x="288" y="434"/>
                  </a:lnTo>
                  <a:lnTo>
                    <a:pt x="268" y="420"/>
                  </a:lnTo>
                  <a:lnTo>
                    <a:pt x="244" y="406"/>
                  </a:lnTo>
                  <a:lnTo>
                    <a:pt x="123" y="334"/>
                  </a:lnTo>
                  <a:lnTo>
                    <a:pt x="123" y="334"/>
                  </a:lnTo>
                  <a:lnTo>
                    <a:pt x="96" y="317"/>
                  </a:lnTo>
                  <a:lnTo>
                    <a:pt x="72" y="298"/>
                  </a:lnTo>
                  <a:lnTo>
                    <a:pt x="62" y="289"/>
                  </a:lnTo>
                  <a:lnTo>
                    <a:pt x="52" y="280"/>
                  </a:lnTo>
                  <a:lnTo>
                    <a:pt x="42" y="270"/>
                  </a:lnTo>
                  <a:lnTo>
                    <a:pt x="33" y="259"/>
                  </a:lnTo>
                  <a:lnTo>
                    <a:pt x="26" y="249"/>
                  </a:lnTo>
                  <a:lnTo>
                    <a:pt x="20" y="238"/>
                  </a:lnTo>
                  <a:lnTo>
                    <a:pt x="14" y="226"/>
                  </a:lnTo>
                  <a:lnTo>
                    <a:pt x="9" y="214"/>
                  </a:lnTo>
                  <a:lnTo>
                    <a:pt x="5" y="201"/>
                  </a:lnTo>
                  <a:lnTo>
                    <a:pt x="2" y="188"/>
                  </a:lnTo>
                  <a:lnTo>
                    <a:pt x="0" y="175"/>
                  </a:lnTo>
                  <a:lnTo>
                    <a:pt x="0" y="161"/>
                  </a:lnTo>
                  <a:lnTo>
                    <a:pt x="0" y="161"/>
                  </a:lnTo>
                  <a:lnTo>
                    <a:pt x="1" y="138"/>
                  </a:lnTo>
                  <a:lnTo>
                    <a:pt x="5" y="118"/>
                  </a:lnTo>
                  <a:lnTo>
                    <a:pt x="9" y="100"/>
                  </a:lnTo>
                  <a:lnTo>
                    <a:pt x="16" y="83"/>
                  </a:lnTo>
                  <a:lnTo>
                    <a:pt x="25" y="68"/>
                  </a:lnTo>
                  <a:lnTo>
                    <a:pt x="36" y="55"/>
                  </a:lnTo>
                  <a:lnTo>
                    <a:pt x="48" y="44"/>
                  </a:lnTo>
                  <a:lnTo>
                    <a:pt x="62" y="33"/>
                  </a:lnTo>
                  <a:lnTo>
                    <a:pt x="78" y="25"/>
                  </a:lnTo>
                  <a:lnTo>
                    <a:pt x="94" y="19"/>
                  </a:lnTo>
                  <a:lnTo>
                    <a:pt x="112" y="13"/>
                  </a:lnTo>
                  <a:lnTo>
                    <a:pt x="132" y="8"/>
                  </a:lnTo>
                  <a:lnTo>
                    <a:pt x="151" y="5"/>
                  </a:lnTo>
                  <a:lnTo>
                    <a:pt x="173" y="2"/>
                  </a:lnTo>
                  <a:lnTo>
                    <a:pt x="195" y="1"/>
                  </a:lnTo>
                  <a:lnTo>
                    <a:pt x="218" y="0"/>
                  </a:lnTo>
                  <a:lnTo>
                    <a:pt x="218" y="0"/>
                  </a:lnTo>
                  <a:lnTo>
                    <a:pt x="268" y="1"/>
                  </a:lnTo>
                  <a:lnTo>
                    <a:pt x="317" y="5"/>
                  </a:lnTo>
                  <a:lnTo>
                    <a:pt x="363" y="9"/>
                  </a:lnTo>
                  <a:lnTo>
                    <a:pt x="406" y="16"/>
                  </a:lnTo>
                  <a:lnTo>
                    <a:pt x="406" y="16"/>
                  </a:lnTo>
                  <a:lnTo>
                    <a:pt x="412" y="17"/>
                  </a:lnTo>
                  <a:lnTo>
                    <a:pt x="416" y="19"/>
                  </a:lnTo>
                  <a:lnTo>
                    <a:pt x="421" y="21"/>
                  </a:lnTo>
                  <a:lnTo>
                    <a:pt x="424" y="24"/>
                  </a:lnTo>
                  <a:lnTo>
                    <a:pt x="427" y="28"/>
                  </a:lnTo>
                  <a:lnTo>
                    <a:pt x="428" y="31"/>
                  </a:lnTo>
                  <a:lnTo>
                    <a:pt x="429" y="36"/>
                  </a:lnTo>
                  <a:lnTo>
                    <a:pt x="429" y="40"/>
                  </a:lnTo>
                  <a:lnTo>
                    <a:pt x="429" y="80"/>
                  </a:lnTo>
                  <a:lnTo>
                    <a:pt x="429" y="80"/>
                  </a:lnTo>
                  <a:lnTo>
                    <a:pt x="429" y="85"/>
                  </a:lnTo>
                  <a:lnTo>
                    <a:pt x="428" y="90"/>
                  </a:lnTo>
                  <a:lnTo>
                    <a:pt x="427" y="93"/>
                  </a:lnTo>
                  <a:lnTo>
                    <a:pt x="423" y="95"/>
                  </a:lnTo>
                  <a:lnTo>
                    <a:pt x="421" y="98"/>
                  </a:lnTo>
                  <a:lnTo>
                    <a:pt x="418" y="99"/>
                  </a:lnTo>
                  <a:lnTo>
                    <a:pt x="410" y="100"/>
                  </a:lnTo>
                  <a:lnTo>
                    <a:pt x="410" y="100"/>
                  </a:lnTo>
                  <a:lnTo>
                    <a:pt x="405" y="100"/>
                  </a:lnTo>
                  <a:lnTo>
                    <a:pt x="405" y="100"/>
                  </a:lnTo>
                  <a:lnTo>
                    <a:pt x="321" y="94"/>
                  </a:lnTo>
                  <a:lnTo>
                    <a:pt x="270" y="92"/>
                  </a:lnTo>
                  <a:lnTo>
                    <a:pt x="218" y="91"/>
                  </a:lnTo>
                  <a:lnTo>
                    <a:pt x="218" y="91"/>
                  </a:lnTo>
                  <a:lnTo>
                    <a:pt x="194" y="91"/>
                  </a:lnTo>
                  <a:lnTo>
                    <a:pt x="172" y="93"/>
                  </a:lnTo>
                  <a:lnTo>
                    <a:pt x="153" y="97"/>
                  </a:lnTo>
                  <a:lnTo>
                    <a:pt x="145" y="100"/>
                  </a:lnTo>
                  <a:lnTo>
                    <a:pt x="137" y="102"/>
                  </a:lnTo>
                  <a:lnTo>
                    <a:pt x="130" y="107"/>
                  </a:lnTo>
                  <a:lnTo>
                    <a:pt x="124" y="111"/>
                  </a:lnTo>
                  <a:lnTo>
                    <a:pt x="118" y="117"/>
                  </a:lnTo>
                  <a:lnTo>
                    <a:pt x="114" y="124"/>
                  </a:lnTo>
                  <a:lnTo>
                    <a:pt x="110" y="131"/>
                  </a:lnTo>
                  <a:lnTo>
                    <a:pt x="108" y="140"/>
                  </a:lnTo>
                  <a:lnTo>
                    <a:pt x="107" y="150"/>
                  </a:lnTo>
                  <a:lnTo>
                    <a:pt x="106" y="161"/>
                  </a:lnTo>
                  <a:lnTo>
                    <a:pt x="106" y="161"/>
                  </a:lnTo>
                  <a:lnTo>
                    <a:pt x="107" y="173"/>
                  </a:lnTo>
                  <a:lnTo>
                    <a:pt x="111" y="186"/>
                  </a:lnTo>
                  <a:lnTo>
                    <a:pt x="118" y="197"/>
                  </a:lnTo>
                  <a:lnTo>
                    <a:pt x="126" y="208"/>
                  </a:lnTo>
                  <a:lnTo>
                    <a:pt x="139" y="219"/>
                  </a:lnTo>
                  <a:lnTo>
                    <a:pt x="153" y="230"/>
                  </a:lnTo>
                  <a:lnTo>
                    <a:pt x="170" y="241"/>
                  </a:lnTo>
                  <a:lnTo>
                    <a:pt x="189" y="253"/>
                  </a:lnTo>
                  <a:lnTo>
                    <a:pt x="309" y="324"/>
                  </a:lnTo>
                  <a:lnTo>
                    <a:pt x="309" y="324"/>
                  </a:lnTo>
                  <a:lnTo>
                    <a:pt x="327" y="335"/>
                  </a:lnTo>
                  <a:lnTo>
                    <a:pt x="343" y="345"/>
                  </a:lnTo>
                  <a:lnTo>
                    <a:pt x="358" y="357"/>
                  </a:lnTo>
                  <a:lnTo>
                    <a:pt x="372" y="367"/>
                  </a:lnTo>
                  <a:lnTo>
                    <a:pt x="384" y="378"/>
                  </a:lnTo>
                  <a:lnTo>
                    <a:pt x="395" y="389"/>
                  </a:lnTo>
                  <a:lnTo>
                    <a:pt x="405" y="399"/>
                  </a:lnTo>
                  <a:lnTo>
                    <a:pt x="413" y="411"/>
                  </a:lnTo>
                  <a:lnTo>
                    <a:pt x="420" y="421"/>
                  </a:lnTo>
                  <a:lnTo>
                    <a:pt x="426" y="433"/>
                  </a:lnTo>
                  <a:lnTo>
                    <a:pt x="431" y="444"/>
                  </a:lnTo>
                  <a:lnTo>
                    <a:pt x="435" y="456"/>
                  </a:lnTo>
                  <a:lnTo>
                    <a:pt x="438" y="468"/>
                  </a:lnTo>
                  <a:lnTo>
                    <a:pt x="441" y="481"/>
                  </a:lnTo>
                  <a:lnTo>
                    <a:pt x="442" y="493"/>
                  </a:lnTo>
                  <a:lnTo>
                    <a:pt x="442" y="506"/>
                  </a:lnTo>
                  <a:lnTo>
                    <a:pt x="442" y="506"/>
                  </a:lnTo>
                  <a:lnTo>
                    <a:pt x="441" y="529"/>
                  </a:lnTo>
                  <a:lnTo>
                    <a:pt x="437" y="548"/>
                  </a:lnTo>
                  <a:lnTo>
                    <a:pt x="432" y="568"/>
                  </a:lnTo>
                  <a:lnTo>
                    <a:pt x="426" y="585"/>
                  </a:lnTo>
                  <a:lnTo>
                    <a:pt x="416" y="601"/>
                  </a:lnTo>
                  <a:lnTo>
                    <a:pt x="406" y="616"/>
                  </a:lnTo>
                  <a:lnTo>
                    <a:pt x="393" y="629"/>
                  </a:lnTo>
                  <a:lnTo>
                    <a:pt x="380" y="640"/>
                  </a:lnTo>
                  <a:lnTo>
                    <a:pt x="364" y="649"/>
                  </a:lnTo>
                  <a:lnTo>
                    <a:pt x="346" y="659"/>
                  </a:lnTo>
                  <a:lnTo>
                    <a:pt x="328" y="665"/>
                  </a:lnTo>
                  <a:lnTo>
                    <a:pt x="309" y="671"/>
                  </a:lnTo>
                  <a:lnTo>
                    <a:pt x="287" y="676"/>
                  </a:lnTo>
                  <a:lnTo>
                    <a:pt x="264" y="678"/>
                  </a:lnTo>
                  <a:lnTo>
                    <a:pt x="241" y="680"/>
                  </a:lnTo>
                  <a:lnTo>
                    <a:pt x="216" y="681"/>
                  </a:lnTo>
                  <a:lnTo>
                    <a:pt x="216"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4" name="Freeform 176"/>
            <p:cNvSpPr>
              <a:spLocks noEditPoints="1"/>
            </p:cNvSpPr>
            <p:nvPr/>
          </p:nvSpPr>
          <p:spPr bwMode="auto">
            <a:xfrm>
              <a:off x="5135618" y="4182405"/>
              <a:ext cx="21968" cy="180494"/>
            </a:xfrm>
            <a:custGeom>
              <a:avLst/>
              <a:gdLst>
                <a:gd name="T0" fmla="*/ 26 w 110"/>
                <a:gd name="T1" fmla="*/ 145 h 914"/>
                <a:gd name="T2" fmla="*/ 20 w 110"/>
                <a:gd name="T3" fmla="*/ 144 h 914"/>
                <a:gd name="T4" fmla="*/ 12 w 110"/>
                <a:gd name="T5" fmla="*/ 140 h 914"/>
                <a:gd name="T6" fmla="*/ 5 w 110"/>
                <a:gd name="T7" fmla="*/ 134 h 914"/>
                <a:gd name="T8" fmla="*/ 2 w 110"/>
                <a:gd name="T9" fmla="*/ 125 h 914"/>
                <a:gd name="T10" fmla="*/ 0 w 110"/>
                <a:gd name="T11" fmla="*/ 24 h 914"/>
                <a:gd name="T12" fmla="*/ 2 w 110"/>
                <a:gd name="T13" fmla="*/ 19 h 914"/>
                <a:gd name="T14" fmla="*/ 5 w 110"/>
                <a:gd name="T15" fmla="*/ 10 h 914"/>
                <a:gd name="T16" fmla="*/ 12 w 110"/>
                <a:gd name="T17" fmla="*/ 4 h 914"/>
                <a:gd name="T18" fmla="*/ 20 w 110"/>
                <a:gd name="T19" fmla="*/ 0 h 914"/>
                <a:gd name="T20" fmla="*/ 86 w 110"/>
                <a:gd name="T21" fmla="*/ 0 h 914"/>
                <a:gd name="T22" fmla="*/ 92 w 110"/>
                <a:gd name="T23" fmla="*/ 0 h 914"/>
                <a:gd name="T24" fmla="*/ 100 w 110"/>
                <a:gd name="T25" fmla="*/ 4 h 914"/>
                <a:gd name="T26" fmla="*/ 107 w 110"/>
                <a:gd name="T27" fmla="*/ 10 h 914"/>
                <a:gd name="T28" fmla="*/ 110 w 110"/>
                <a:gd name="T29" fmla="*/ 19 h 914"/>
                <a:gd name="T30" fmla="*/ 110 w 110"/>
                <a:gd name="T31" fmla="*/ 121 h 914"/>
                <a:gd name="T32" fmla="*/ 110 w 110"/>
                <a:gd name="T33" fmla="*/ 125 h 914"/>
                <a:gd name="T34" fmla="*/ 107 w 110"/>
                <a:gd name="T35" fmla="*/ 134 h 914"/>
                <a:gd name="T36" fmla="*/ 100 w 110"/>
                <a:gd name="T37" fmla="*/ 140 h 914"/>
                <a:gd name="T38" fmla="*/ 92 w 110"/>
                <a:gd name="T39" fmla="*/ 144 h 914"/>
                <a:gd name="T40" fmla="*/ 86 w 110"/>
                <a:gd name="T41" fmla="*/ 145 h 914"/>
                <a:gd name="T42" fmla="*/ 27 w 110"/>
                <a:gd name="T43" fmla="*/ 914 h 914"/>
                <a:gd name="T44" fmla="*/ 21 w 110"/>
                <a:gd name="T45" fmla="*/ 914 h 914"/>
                <a:gd name="T46" fmla="*/ 13 w 110"/>
                <a:gd name="T47" fmla="*/ 911 h 914"/>
                <a:gd name="T48" fmla="*/ 6 w 110"/>
                <a:gd name="T49" fmla="*/ 904 h 914"/>
                <a:gd name="T50" fmla="*/ 3 w 110"/>
                <a:gd name="T51" fmla="*/ 896 h 914"/>
                <a:gd name="T52" fmla="*/ 3 w 110"/>
                <a:gd name="T53" fmla="*/ 275 h 914"/>
                <a:gd name="T54" fmla="*/ 3 w 110"/>
                <a:gd name="T55" fmla="*/ 270 h 914"/>
                <a:gd name="T56" fmla="*/ 6 w 110"/>
                <a:gd name="T57" fmla="*/ 262 h 914"/>
                <a:gd name="T58" fmla="*/ 13 w 110"/>
                <a:gd name="T59" fmla="*/ 255 h 914"/>
                <a:gd name="T60" fmla="*/ 21 w 110"/>
                <a:gd name="T61" fmla="*/ 251 h 914"/>
                <a:gd name="T62" fmla="*/ 84 w 110"/>
                <a:gd name="T63" fmla="*/ 250 h 914"/>
                <a:gd name="T64" fmla="*/ 89 w 110"/>
                <a:gd name="T65" fmla="*/ 251 h 914"/>
                <a:gd name="T66" fmla="*/ 98 w 110"/>
                <a:gd name="T67" fmla="*/ 255 h 914"/>
                <a:gd name="T68" fmla="*/ 105 w 110"/>
                <a:gd name="T69" fmla="*/ 262 h 914"/>
                <a:gd name="T70" fmla="*/ 108 w 110"/>
                <a:gd name="T71" fmla="*/ 270 h 914"/>
                <a:gd name="T72" fmla="*/ 108 w 110"/>
                <a:gd name="T73" fmla="*/ 890 h 914"/>
                <a:gd name="T74" fmla="*/ 108 w 110"/>
                <a:gd name="T75" fmla="*/ 896 h 914"/>
                <a:gd name="T76" fmla="*/ 105 w 110"/>
                <a:gd name="T77" fmla="*/ 904 h 914"/>
                <a:gd name="T78" fmla="*/ 98 w 110"/>
                <a:gd name="T79" fmla="*/ 911 h 914"/>
                <a:gd name="T80" fmla="*/ 89 w 110"/>
                <a:gd name="T81" fmla="*/ 914 h 914"/>
                <a:gd name="T82" fmla="*/ 84 w 110"/>
                <a:gd name="T83" fmla="*/ 9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4">
                  <a:moveTo>
                    <a:pt x="86" y="145"/>
                  </a:moveTo>
                  <a:lnTo>
                    <a:pt x="26" y="145"/>
                  </a:lnTo>
                  <a:lnTo>
                    <a:pt x="26" y="145"/>
                  </a:lnTo>
                  <a:lnTo>
                    <a:pt x="20" y="144"/>
                  </a:lnTo>
                  <a:lnTo>
                    <a:pt x="15" y="142"/>
                  </a:lnTo>
                  <a:lnTo>
                    <a:pt x="12" y="140"/>
                  </a:lnTo>
                  <a:lnTo>
                    <a:pt x="8" y="138"/>
                  </a:lnTo>
                  <a:lnTo>
                    <a:pt x="5" y="134"/>
                  </a:lnTo>
                  <a:lnTo>
                    <a:pt x="3" y="130"/>
                  </a:lnTo>
                  <a:lnTo>
                    <a:pt x="2" y="125"/>
                  </a:lnTo>
                  <a:lnTo>
                    <a:pt x="0" y="121"/>
                  </a:lnTo>
                  <a:lnTo>
                    <a:pt x="0" y="24"/>
                  </a:lnTo>
                  <a:lnTo>
                    <a:pt x="0" y="24"/>
                  </a:lnTo>
                  <a:lnTo>
                    <a:pt x="2" y="19"/>
                  </a:lnTo>
                  <a:lnTo>
                    <a:pt x="3" y="14"/>
                  </a:lnTo>
                  <a:lnTo>
                    <a:pt x="5" y="10"/>
                  </a:lnTo>
                  <a:lnTo>
                    <a:pt x="8" y="7"/>
                  </a:lnTo>
                  <a:lnTo>
                    <a:pt x="12" y="4"/>
                  </a:lnTo>
                  <a:lnTo>
                    <a:pt x="15" y="1"/>
                  </a:lnTo>
                  <a:lnTo>
                    <a:pt x="20" y="0"/>
                  </a:lnTo>
                  <a:lnTo>
                    <a:pt x="26" y="0"/>
                  </a:lnTo>
                  <a:lnTo>
                    <a:pt x="86" y="0"/>
                  </a:lnTo>
                  <a:lnTo>
                    <a:pt x="86" y="0"/>
                  </a:lnTo>
                  <a:lnTo>
                    <a:pt x="92" y="0"/>
                  </a:lnTo>
                  <a:lnTo>
                    <a:pt x="96" y="1"/>
                  </a:lnTo>
                  <a:lnTo>
                    <a:pt x="100" y="4"/>
                  </a:lnTo>
                  <a:lnTo>
                    <a:pt x="104" y="7"/>
                  </a:lnTo>
                  <a:lnTo>
                    <a:pt x="107" y="10"/>
                  </a:lnTo>
                  <a:lnTo>
                    <a:pt x="109" y="14"/>
                  </a:lnTo>
                  <a:lnTo>
                    <a:pt x="110" y="19"/>
                  </a:lnTo>
                  <a:lnTo>
                    <a:pt x="110" y="24"/>
                  </a:lnTo>
                  <a:lnTo>
                    <a:pt x="110" y="121"/>
                  </a:lnTo>
                  <a:lnTo>
                    <a:pt x="110" y="121"/>
                  </a:lnTo>
                  <a:lnTo>
                    <a:pt x="110" y="125"/>
                  </a:lnTo>
                  <a:lnTo>
                    <a:pt x="109" y="130"/>
                  </a:lnTo>
                  <a:lnTo>
                    <a:pt x="107" y="134"/>
                  </a:lnTo>
                  <a:lnTo>
                    <a:pt x="104" y="138"/>
                  </a:lnTo>
                  <a:lnTo>
                    <a:pt x="100" y="140"/>
                  </a:lnTo>
                  <a:lnTo>
                    <a:pt x="96" y="142"/>
                  </a:lnTo>
                  <a:lnTo>
                    <a:pt x="92" y="144"/>
                  </a:lnTo>
                  <a:lnTo>
                    <a:pt x="86" y="145"/>
                  </a:lnTo>
                  <a:lnTo>
                    <a:pt x="86" y="145"/>
                  </a:lnTo>
                  <a:close/>
                  <a:moveTo>
                    <a:pt x="84" y="914"/>
                  </a:moveTo>
                  <a:lnTo>
                    <a:pt x="27" y="914"/>
                  </a:lnTo>
                  <a:lnTo>
                    <a:pt x="27" y="914"/>
                  </a:lnTo>
                  <a:lnTo>
                    <a:pt x="21" y="914"/>
                  </a:lnTo>
                  <a:lnTo>
                    <a:pt x="16" y="913"/>
                  </a:lnTo>
                  <a:lnTo>
                    <a:pt x="13" y="911"/>
                  </a:lnTo>
                  <a:lnTo>
                    <a:pt x="10" y="907"/>
                  </a:lnTo>
                  <a:lnTo>
                    <a:pt x="6" y="904"/>
                  </a:lnTo>
                  <a:lnTo>
                    <a:pt x="4" y="899"/>
                  </a:lnTo>
                  <a:lnTo>
                    <a:pt x="3" y="896"/>
                  </a:lnTo>
                  <a:lnTo>
                    <a:pt x="3" y="890"/>
                  </a:lnTo>
                  <a:lnTo>
                    <a:pt x="3" y="275"/>
                  </a:lnTo>
                  <a:lnTo>
                    <a:pt x="3" y="275"/>
                  </a:lnTo>
                  <a:lnTo>
                    <a:pt x="3" y="270"/>
                  </a:lnTo>
                  <a:lnTo>
                    <a:pt x="4" y="265"/>
                  </a:lnTo>
                  <a:lnTo>
                    <a:pt x="6" y="262"/>
                  </a:lnTo>
                  <a:lnTo>
                    <a:pt x="10" y="258"/>
                  </a:lnTo>
                  <a:lnTo>
                    <a:pt x="13" y="255"/>
                  </a:lnTo>
                  <a:lnTo>
                    <a:pt x="16" y="252"/>
                  </a:lnTo>
                  <a:lnTo>
                    <a:pt x="21" y="251"/>
                  </a:lnTo>
                  <a:lnTo>
                    <a:pt x="27" y="250"/>
                  </a:lnTo>
                  <a:lnTo>
                    <a:pt x="84" y="250"/>
                  </a:lnTo>
                  <a:lnTo>
                    <a:pt x="84" y="250"/>
                  </a:lnTo>
                  <a:lnTo>
                    <a:pt x="89" y="251"/>
                  </a:lnTo>
                  <a:lnTo>
                    <a:pt x="93" y="252"/>
                  </a:lnTo>
                  <a:lnTo>
                    <a:pt x="98" y="255"/>
                  </a:lnTo>
                  <a:lnTo>
                    <a:pt x="101" y="258"/>
                  </a:lnTo>
                  <a:lnTo>
                    <a:pt x="105" y="262"/>
                  </a:lnTo>
                  <a:lnTo>
                    <a:pt x="107" y="265"/>
                  </a:lnTo>
                  <a:lnTo>
                    <a:pt x="108" y="270"/>
                  </a:lnTo>
                  <a:lnTo>
                    <a:pt x="108" y="275"/>
                  </a:lnTo>
                  <a:lnTo>
                    <a:pt x="108" y="890"/>
                  </a:lnTo>
                  <a:lnTo>
                    <a:pt x="108" y="890"/>
                  </a:lnTo>
                  <a:lnTo>
                    <a:pt x="108" y="896"/>
                  </a:lnTo>
                  <a:lnTo>
                    <a:pt x="107" y="899"/>
                  </a:lnTo>
                  <a:lnTo>
                    <a:pt x="105" y="904"/>
                  </a:lnTo>
                  <a:lnTo>
                    <a:pt x="101" y="907"/>
                  </a:lnTo>
                  <a:lnTo>
                    <a:pt x="98" y="911"/>
                  </a:lnTo>
                  <a:lnTo>
                    <a:pt x="93" y="913"/>
                  </a:lnTo>
                  <a:lnTo>
                    <a:pt x="89" y="914"/>
                  </a:lnTo>
                  <a:lnTo>
                    <a:pt x="84" y="914"/>
                  </a:lnTo>
                  <a:lnTo>
                    <a:pt x="84" y="9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5" name="Freeform 177"/>
            <p:cNvSpPr>
              <a:spLocks/>
            </p:cNvSpPr>
            <p:nvPr/>
          </p:nvSpPr>
          <p:spPr bwMode="auto">
            <a:xfrm>
              <a:off x="5192616" y="4229903"/>
              <a:ext cx="100340" cy="132995"/>
            </a:xfrm>
            <a:custGeom>
              <a:avLst/>
              <a:gdLst>
                <a:gd name="T0" fmla="*/ 426 w 508"/>
                <a:gd name="T1" fmla="*/ 672 h 672"/>
                <a:gd name="T2" fmla="*/ 421 w 508"/>
                <a:gd name="T3" fmla="*/ 672 h 672"/>
                <a:gd name="T4" fmla="*/ 413 w 508"/>
                <a:gd name="T5" fmla="*/ 669 h 672"/>
                <a:gd name="T6" fmla="*/ 406 w 508"/>
                <a:gd name="T7" fmla="*/ 662 h 672"/>
                <a:gd name="T8" fmla="*/ 403 w 508"/>
                <a:gd name="T9" fmla="*/ 654 h 672"/>
                <a:gd name="T10" fmla="*/ 402 w 508"/>
                <a:gd name="T11" fmla="*/ 251 h 672"/>
                <a:gd name="T12" fmla="*/ 402 w 508"/>
                <a:gd name="T13" fmla="*/ 230 h 672"/>
                <a:gd name="T14" fmla="*/ 398 w 508"/>
                <a:gd name="T15" fmla="*/ 192 h 672"/>
                <a:gd name="T16" fmla="*/ 390 w 508"/>
                <a:gd name="T17" fmla="*/ 161 h 672"/>
                <a:gd name="T18" fmla="*/ 377 w 508"/>
                <a:gd name="T19" fmla="*/ 136 h 672"/>
                <a:gd name="T20" fmla="*/ 361 w 508"/>
                <a:gd name="T21" fmla="*/ 117 h 672"/>
                <a:gd name="T22" fmla="*/ 341 w 508"/>
                <a:gd name="T23" fmla="*/ 105 h 672"/>
                <a:gd name="T24" fmla="*/ 316 w 508"/>
                <a:gd name="T25" fmla="*/ 97 h 672"/>
                <a:gd name="T26" fmla="*/ 286 w 508"/>
                <a:gd name="T27" fmla="*/ 93 h 672"/>
                <a:gd name="T28" fmla="*/ 270 w 508"/>
                <a:gd name="T29" fmla="*/ 92 h 672"/>
                <a:gd name="T30" fmla="*/ 231 w 508"/>
                <a:gd name="T31" fmla="*/ 95 h 672"/>
                <a:gd name="T32" fmla="*/ 189 w 508"/>
                <a:gd name="T33" fmla="*/ 106 h 672"/>
                <a:gd name="T34" fmla="*/ 148 w 508"/>
                <a:gd name="T35" fmla="*/ 121 h 672"/>
                <a:gd name="T36" fmla="*/ 107 w 508"/>
                <a:gd name="T37" fmla="*/ 139 h 672"/>
                <a:gd name="T38" fmla="*/ 107 w 508"/>
                <a:gd name="T39" fmla="*/ 648 h 672"/>
                <a:gd name="T40" fmla="*/ 105 w 508"/>
                <a:gd name="T41" fmla="*/ 657 h 672"/>
                <a:gd name="T42" fmla="*/ 99 w 508"/>
                <a:gd name="T43" fmla="*/ 665 h 672"/>
                <a:gd name="T44" fmla="*/ 92 w 508"/>
                <a:gd name="T45" fmla="*/ 671 h 672"/>
                <a:gd name="T46" fmla="*/ 82 w 508"/>
                <a:gd name="T47" fmla="*/ 672 h 672"/>
                <a:gd name="T48" fmla="*/ 23 w 508"/>
                <a:gd name="T49" fmla="*/ 672 h 672"/>
                <a:gd name="T50" fmla="*/ 14 w 508"/>
                <a:gd name="T51" fmla="*/ 671 h 672"/>
                <a:gd name="T52" fmla="*/ 7 w 508"/>
                <a:gd name="T53" fmla="*/ 665 h 672"/>
                <a:gd name="T54" fmla="*/ 2 w 508"/>
                <a:gd name="T55" fmla="*/ 657 h 672"/>
                <a:gd name="T56" fmla="*/ 0 w 508"/>
                <a:gd name="T57" fmla="*/ 648 h 672"/>
                <a:gd name="T58" fmla="*/ 0 w 508"/>
                <a:gd name="T59" fmla="*/ 33 h 672"/>
                <a:gd name="T60" fmla="*/ 1 w 508"/>
                <a:gd name="T61" fmla="*/ 23 h 672"/>
                <a:gd name="T62" fmla="*/ 7 w 508"/>
                <a:gd name="T63" fmla="*/ 16 h 672"/>
                <a:gd name="T64" fmla="*/ 14 w 508"/>
                <a:gd name="T65" fmla="*/ 10 h 672"/>
                <a:gd name="T66" fmla="*/ 23 w 508"/>
                <a:gd name="T67" fmla="*/ 8 h 672"/>
                <a:gd name="T68" fmla="*/ 84 w 508"/>
                <a:gd name="T69" fmla="*/ 8 h 672"/>
                <a:gd name="T70" fmla="*/ 93 w 508"/>
                <a:gd name="T71" fmla="*/ 10 h 672"/>
                <a:gd name="T72" fmla="*/ 100 w 508"/>
                <a:gd name="T73" fmla="*/ 16 h 672"/>
                <a:gd name="T74" fmla="*/ 105 w 508"/>
                <a:gd name="T75" fmla="*/ 23 h 672"/>
                <a:gd name="T76" fmla="*/ 107 w 508"/>
                <a:gd name="T77" fmla="*/ 33 h 672"/>
                <a:gd name="T78" fmla="*/ 107 w 508"/>
                <a:gd name="T79" fmla="*/ 55 h 672"/>
                <a:gd name="T80" fmla="*/ 154 w 508"/>
                <a:gd name="T81" fmla="*/ 31 h 672"/>
                <a:gd name="T82" fmla="*/ 201 w 508"/>
                <a:gd name="T83" fmla="*/ 14 h 672"/>
                <a:gd name="T84" fmla="*/ 248 w 508"/>
                <a:gd name="T85" fmla="*/ 4 h 672"/>
                <a:gd name="T86" fmla="*/ 298 w 508"/>
                <a:gd name="T87" fmla="*/ 0 h 672"/>
                <a:gd name="T88" fmla="*/ 325 w 508"/>
                <a:gd name="T89" fmla="*/ 1 h 672"/>
                <a:gd name="T90" fmla="*/ 372 w 508"/>
                <a:gd name="T91" fmla="*/ 9 h 672"/>
                <a:gd name="T92" fmla="*/ 411 w 508"/>
                <a:gd name="T93" fmla="*/ 27 h 672"/>
                <a:gd name="T94" fmla="*/ 444 w 508"/>
                <a:gd name="T95" fmla="*/ 51 h 672"/>
                <a:gd name="T96" fmla="*/ 469 w 508"/>
                <a:gd name="T97" fmla="*/ 83 h 672"/>
                <a:gd name="T98" fmla="*/ 489 w 508"/>
                <a:gd name="T99" fmla="*/ 122 h 672"/>
                <a:gd name="T100" fmla="*/ 501 w 508"/>
                <a:gd name="T101" fmla="*/ 169 h 672"/>
                <a:gd name="T102" fmla="*/ 507 w 508"/>
                <a:gd name="T103" fmla="*/ 222 h 672"/>
                <a:gd name="T104" fmla="*/ 508 w 508"/>
                <a:gd name="T105" fmla="*/ 648 h 672"/>
                <a:gd name="T106" fmla="*/ 508 w 508"/>
                <a:gd name="T107" fmla="*/ 654 h 672"/>
                <a:gd name="T108" fmla="*/ 504 w 508"/>
                <a:gd name="T109" fmla="*/ 662 h 672"/>
                <a:gd name="T110" fmla="*/ 498 w 508"/>
                <a:gd name="T111" fmla="*/ 669 h 672"/>
                <a:gd name="T112" fmla="*/ 489 w 508"/>
                <a:gd name="T113" fmla="*/ 672 h 672"/>
                <a:gd name="T114" fmla="*/ 484 w 508"/>
                <a:gd name="T115" fmla="*/ 67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2">
                  <a:moveTo>
                    <a:pt x="484" y="672"/>
                  </a:moveTo>
                  <a:lnTo>
                    <a:pt x="426" y="672"/>
                  </a:lnTo>
                  <a:lnTo>
                    <a:pt x="426" y="672"/>
                  </a:lnTo>
                  <a:lnTo>
                    <a:pt x="421" y="672"/>
                  </a:lnTo>
                  <a:lnTo>
                    <a:pt x="416" y="671"/>
                  </a:lnTo>
                  <a:lnTo>
                    <a:pt x="413" y="669"/>
                  </a:lnTo>
                  <a:lnTo>
                    <a:pt x="410" y="665"/>
                  </a:lnTo>
                  <a:lnTo>
                    <a:pt x="406" y="662"/>
                  </a:lnTo>
                  <a:lnTo>
                    <a:pt x="404" y="657"/>
                  </a:lnTo>
                  <a:lnTo>
                    <a:pt x="403" y="654"/>
                  </a:lnTo>
                  <a:lnTo>
                    <a:pt x="402" y="648"/>
                  </a:lnTo>
                  <a:lnTo>
                    <a:pt x="402" y="251"/>
                  </a:lnTo>
                  <a:lnTo>
                    <a:pt x="402" y="251"/>
                  </a:lnTo>
                  <a:lnTo>
                    <a:pt x="402" y="230"/>
                  </a:lnTo>
                  <a:lnTo>
                    <a:pt x="400" y="210"/>
                  </a:lnTo>
                  <a:lnTo>
                    <a:pt x="398" y="192"/>
                  </a:lnTo>
                  <a:lnTo>
                    <a:pt x="395" y="175"/>
                  </a:lnTo>
                  <a:lnTo>
                    <a:pt x="390" y="161"/>
                  </a:lnTo>
                  <a:lnTo>
                    <a:pt x="384" y="147"/>
                  </a:lnTo>
                  <a:lnTo>
                    <a:pt x="377" y="136"/>
                  </a:lnTo>
                  <a:lnTo>
                    <a:pt x="369" y="126"/>
                  </a:lnTo>
                  <a:lnTo>
                    <a:pt x="361" y="117"/>
                  </a:lnTo>
                  <a:lnTo>
                    <a:pt x="351" y="110"/>
                  </a:lnTo>
                  <a:lnTo>
                    <a:pt x="341" y="105"/>
                  </a:lnTo>
                  <a:lnTo>
                    <a:pt x="328" y="100"/>
                  </a:lnTo>
                  <a:lnTo>
                    <a:pt x="316" y="97"/>
                  </a:lnTo>
                  <a:lnTo>
                    <a:pt x="302" y="94"/>
                  </a:lnTo>
                  <a:lnTo>
                    <a:pt x="286" y="93"/>
                  </a:lnTo>
                  <a:lnTo>
                    <a:pt x="270" y="92"/>
                  </a:lnTo>
                  <a:lnTo>
                    <a:pt x="270" y="92"/>
                  </a:lnTo>
                  <a:lnTo>
                    <a:pt x="250" y="93"/>
                  </a:lnTo>
                  <a:lnTo>
                    <a:pt x="231" y="95"/>
                  </a:lnTo>
                  <a:lnTo>
                    <a:pt x="210" y="100"/>
                  </a:lnTo>
                  <a:lnTo>
                    <a:pt x="189" y="106"/>
                  </a:lnTo>
                  <a:lnTo>
                    <a:pt x="169" y="113"/>
                  </a:lnTo>
                  <a:lnTo>
                    <a:pt x="148" y="121"/>
                  </a:lnTo>
                  <a:lnTo>
                    <a:pt x="127" y="129"/>
                  </a:lnTo>
                  <a:lnTo>
                    <a:pt x="107" y="139"/>
                  </a:lnTo>
                  <a:lnTo>
                    <a:pt x="107" y="648"/>
                  </a:lnTo>
                  <a:lnTo>
                    <a:pt x="107" y="648"/>
                  </a:lnTo>
                  <a:lnTo>
                    <a:pt x="106" y="653"/>
                  </a:lnTo>
                  <a:lnTo>
                    <a:pt x="105" y="657"/>
                  </a:lnTo>
                  <a:lnTo>
                    <a:pt x="102" y="662"/>
                  </a:lnTo>
                  <a:lnTo>
                    <a:pt x="99" y="665"/>
                  </a:lnTo>
                  <a:lnTo>
                    <a:pt x="95" y="668"/>
                  </a:lnTo>
                  <a:lnTo>
                    <a:pt x="92" y="671"/>
                  </a:lnTo>
                  <a:lnTo>
                    <a:pt x="87" y="672"/>
                  </a:lnTo>
                  <a:lnTo>
                    <a:pt x="82" y="672"/>
                  </a:lnTo>
                  <a:lnTo>
                    <a:pt x="23" y="672"/>
                  </a:lnTo>
                  <a:lnTo>
                    <a:pt x="23" y="672"/>
                  </a:lnTo>
                  <a:lnTo>
                    <a:pt x="18" y="672"/>
                  </a:lnTo>
                  <a:lnTo>
                    <a:pt x="14" y="671"/>
                  </a:lnTo>
                  <a:lnTo>
                    <a:pt x="10" y="669"/>
                  </a:lnTo>
                  <a:lnTo>
                    <a:pt x="7" y="665"/>
                  </a:lnTo>
                  <a:lnTo>
                    <a:pt x="4" y="662"/>
                  </a:lnTo>
                  <a:lnTo>
                    <a:pt x="2" y="657"/>
                  </a:lnTo>
                  <a:lnTo>
                    <a:pt x="0" y="654"/>
                  </a:lnTo>
                  <a:lnTo>
                    <a:pt x="0" y="648"/>
                  </a:lnTo>
                  <a:lnTo>
                    <a:pt x="0" y="33"/>
                  </a:lnTo>
                  <a:lnTo>
                    <a:pt x="0" y="33"/>
                  </a:lnTo>
                  <a:lnTo>
                    <a:pt x="0" y="28"/>
                  </a:lnTo>
                  <a:lnTo>
                    <a:pt x="1" y="23"/>
                  </a:lnTo>
                  <a:lnTo>
                    <a:pt x="4" y="20"/>
                  </a:lnTo>
                  <a:lnTo>
                    <a:pt x="7" y="16"/>
                  </a:lnTo>
                  <a:lnTo>
                    <a:pt x="9" y="13"/>
                  </a:lnTo>
                  <a:lnTo>
                    <a:pt x="14" y="10"/>
                  </a:lnTo>
                  <a:lnTo>
                    <a:pt x="18" y="9"/>
                  </a:lnTo>
                  <a:lnTo>
                    <a:pt x="23" y="8"/>
                  </a:lnTo>
                  <a:lnTo>
                    <a:pt x="84" y="8"/>
                  </a:lnTo>
                  <a:lnTo>
                    <a:pt x="84" y="8"/>
                  </a:lnTo>
                  <a:lnTo>
                    <a:pt x="88" y="9"/>
                  </a:lnTo>
                  <a:lnTo>
                    <a:pt x="93" y="10"/>
                  </a:lnTo>
                  <a:lnTo>
                    <a:pt x="96" y="13"/>
                  </a:lnTo>
                  <a:lnTo>
                    <a:pt x="100" y="16"/>
                  </a:lnTo>
                  <a:lnTo>
                    <a:pt x="102" y="20"/>
                  </a:lnTo>
                  <a:lnTo>
                    <a:pt x="105" y="23"/>
                  </a:lnTo>
                  <a:lnTo>
                    <a:pt x="106" y="28"/>
                  </a:lnTo>
                  <a:lnTo>
                    <a:pt x="107" y="33"/>
                  </a:lnTo>
                  <a:lnTo>
                    <a:pt x="107" y="55"/>
                  </a:lnTo>
                  <a:lnTo>
                    <a:pt x="107" y="55"/>
                  </a:lnTo>
                  <a:lnTo>
                    <a:pt x="131" y="43"/>
                  </a:lnTo>
                  <a:lnTo>
                    <a:pt x="154" y="31"/>
                  </a:lnTo>
                  <a:lnTo>
                    <a:pt x="178" y="22"/>
                  </a:lnTo>
                  <a:lnTo>
                    <a:pt x="201" y="14"/>
                  </a:lnTo>
                  <a:lnTo>
                    <a:pt x="224" y="8"/>
                  </a:lnTo>
                  <a:lnTo>
                    <a:pt x="248" y="4"/>
                  </a:lnTo>
                  <a:lnTo>
                    <a:pt x="272" y="1"/>
                  </a:lnTo>
                  <a:lnTo>
                    <a:pt x="298" y="0"/>
                  </a:lnTo>
                  <a:lnTo>
                    <a:pt x="298" y="0"/>
                  </a:lnTo>
                  <a:lnTo>
                    <a:pt x="325" y="1"/>
                  </a:lnTo>
                  <a:lnTo>
                    <a:pt x="349" y="5"/>
                  </a:lnTo>
                  <a:lnTo>
                    <a:pt x="372" y="9"/>
                  </a:lnTo>
                  <a:lnTo>
                    <a:pt x="392" y="17"/>
                  </a:lnTo>
                  <a:lnTo>
                    <a:pt x="411" y="27"/>
                  </a:lnTo>
                  <a:lnTo>
                    <a:pt x="428" y="37"/>
                  </a:lnTo>
                  <a:lnTo>
                    <a:pt x="444" y="51"/>
                  </a:lnTo>
                  <a:lnTo>
                    <a:pt x="458" y="66"/>
                  </a:lnTo>
                  <a:lnTo>
                    <a:pt x="469" y="83"/>
                  </a:lnTo>
                  <a:lnTo>
                    <a:pt x="480" y="101"/>
                  </a:lnTo>
                  <a:lnTo>
                    <a:pt x="489" y="122"/>
                  </a:lnTo>
                  <a:lnTo>
                    <a:pt x="496" y="145"/>
                  </a:lnTo>
                  <a:lnTo>
                    <a:pt x="501" y="169"/>
                  </a:lnTo>
                  <a:lnTo>
                    <a:pt x="505" y="194"/>
                  </a:lnTo>
                  <a:lnTo>
                    <a:pt x="507" y="222"/>
                  </a:lnTo>
                  <a:lnTo>
                    <a:pt x="508" y="251"/>
                  </a:lnTo>
                  <a:lnTo>
                    <a:pt x="508" y="648"/>
                  </a:lnTo>
                  <a:lnTo>
                    <a:pt x="508" y="648"/>
                  </a:lnTo>
                  <a:lnTo>
                    <a:pt x="508" y="654"/>
                  </a:lnTo>
                  <a:lnTo>
                    <a:pt x="506" y="657"/>
                  </a:lnTo>
                  <a:lnTo>
                    <a:pt x="504" y="662"/>
                  </a:lnTo>
                  <a:lnTo>
                    <a:pt x="501" y="665"/>
                  </a:lnTo>
                  <a:lnTo>
                    <a:pt x="498" y="669"/>
                  </a:lnTo>
                  <a:lnTo>
                    <a:pt x="493" y="671"/>
                  </a:lnTo>
                  <a:lnTo>
                    <a:pt x="489" y="672"/>
                  </a:lnTo>
                  <a:lnTo>
                    <a:pt x="484" y="672"/>
                  </a:lnTo>
                  <a:lnTo>
                    <a:pt x="484" y="67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6" name="Freeform 178"/>
            <p:cNvSpPr>
              <a:spLocks noEditPoints="1"/>
            </p:cNvSpPr>
            <p:nvPr/>
          </p:nvSpPr>
          <p:spPr bwMode="auto">
            <a:xfrm>
              <a:off x="5321454" y="4229903"/>
              <a:ext cx="105684" cy="134776"/>
            </a:xfrm>
            <a:custGeom>
              <a:avLst/>
              <a:gdLst>
                <a:gd name="T0" fmla="*/ 107 w 534"/>
                <a:gd name="T1" fmla="*/ 391 h 681"/>
                <a:gd name="T2" fmla="*/ 109 w 534"/>
                <a:gd name="T3" fmla="*/ 441 h 681"/>
                <a:gd name="T4" fmla="*/ 123 w 534"/>
                <a:gd name="T5" fmla="*/ 500 h 681"/>
                <a:gd name="T6" fmla="*/ 150 w 534"/>
                <a:gd name="T7" fmla="*/ 544 h 681"/>
                <a:gd name="T8" fmla="*/ 186 w 534"/>
                <a:gd name="T9" fmla="*/ 571 h 681"/>
                <a:gd name="T10" fmla="*/ 236 w 534"/>
                <a:gd name="T11" fmla="*/ 585 h 681"/>
                <a:gd name="T12" fmla="*/ 275 w 534"/>
                <a:gd name="T13" fmla="*/ 589 h 681"/>
                <a:gd name="T14" fmla="*/ 442 w 534"/>
                <a:gd name="T15" fmla="*/ 581 h 681"/>
                <a:gd name="T16" fmla="*/ 496 w 534"/>
                <a:gd name="T17" fmla="*/ 575 h 681"/>
                <a:gd name="T18" fmla="*/ 509 w 534"/>
                <a:gd name="T19" fmla="*/ 578 h 681"/>
                <a:gd name="T20" fmla="*/ 514 w 534"/>
                <a:gd name="T21" fmla="*/ 587 h 681"/>
                <a:gd name="T22" fmla="*/ 514 w 534"/>
                <a:gd name="T23" fmla="*/ 633 h 681"/>
                <a:gd name="T24" fmla="*/ 510 w 534"/>
                <a:gd name="T25" fmla="*/ 652 h 681"/>
                <a:gd name="T26" fmla="*/ 497 w 534"/>
                <a:gd name="T27" fmla="*/ 659 h 681"/>
                <a:gd name="T28" fmla="*/ 440 w 534"/>
                <a:gd name="T29" fmla="*/ 669 h 681"/>
                <a:gd name="T30" fmla="*/ 333 w 534"/>
                <a:gd name="T31" fmla="*/ 679 h 681"/>
                <a:gd name="T32" fmla="*/ 275 w 534"/>
                <a:gd name="T33" fmla="*/ 681 h 681"/>
                <a:gd name="T34" fmla="*/ 198 w 534"/>
                <a:gd name="T35" fmla="*/ 673 h 681"/>
                <a:gd name="T36" fmla="*/ 127 w 534"/>
                <a:gd name="T37" fmla="*/ 648 h 681"/>
                <a:gd name="T38" fmla="*/ 96 w 534"/>
                <a:gd name="T39" fmla="*/ 629 h 681"/>
                <a:gd name="T40" fmla="*/ 67 w 534"/>
                <a:gd name="T41" fmla="*/ 602 h 681"/>
                <a:gd name="T42" fmla="*/ 43 w 534"/>
                <a:gd name="T43" fmla="*/ 570 h 681"/>
                <a:gd name="T44" fmla="*/ 23 w 534"/>
                <a:gd name="T45" fmla="*/ 531 h 681"/>
                <a:gd name="T46" fmla="*/ 10 w 534"/>
                <a:gd name="T47" fmla="*/ 485 h 681"/>
                <a:gd name="T48" fmla="*/ 3 w 534"/>
                <a:gd name="T49" fmla="*/ 431 h 681"/>
                <a:gd name="T50" fmla="*/ 0 w 534"/>
                <a:gd name="T51" fmla="*/ 282 h 681"/>
                <a:gd name="T52" fmla="*/ 5 w 534"/>
                <a:gd name="T53" fmla="*/ 222 h 681"/>
                <a:gd name="T54" fmla="*/ 28 w 534"/>
                <a:gd name="T55" fmla="*/ 141 h 681"/>
                <a:gd name="T56" fmla="*/ 54 w 534"/>
                <a:gd name="T57" fmla="*/ 97 h 681"/>
                <a:gd name="T58" fmla="*/ 78 w 534"/>
                <a:gd name="T59" fmla="*/ 68 h 681"/>
                <a:gd name="T60" fmla="*/ 108 w 534"/>
                <a:gd name="T61" fmla="*/ 44 h 681"/>
                <a:gd name="T62" fmla="*/ 142 w 534"/>
                <a:gd name="T63" fmla="*/ 25 h 681"/>
                <a:gd name="T64" fmla="*/ 179 w 534"/>
                <a:gd name="T65" fmla="*/ 12 h 681"/>
                <a:gd name="T66" fmla="*/ 237 w 534"/>
                <a:gd name="T67" fmla="*/ 1 h 681"/>
                <a:gd name="T68" fmla="*/ 301 w 534"/>
                <a:gd name="T69" fmla="*/ 1 h 681"/>
                <a:gd name="T70" fmla="*/ 358 w 534"/>
                <a:gd name="T71" fmla="*/ 12 h 681"/>
                <a:gd name="T72" fmla="*/ 396 w 534"/>
                <a:gd name="T73" fmla="*/ 25 h 681"/>
                <a:gd name="T74" fmla="*/ 431 w 534"/>
                <a:gd name="T75" fmla="*/ 45 h 681"/>
                <a:gd name="T76" fmla="*/ 459 w 534"/>
                <a:gd name="T77" fmla="*/ 68 h 681"/>
                <a:gd name="T78" fmla="*/ 483 w 534"/>
                <a:gd name="T79" fmla="*/ 97 h 681"/>
                <a:gd name="T80" fmla="*/ 509 w 534"/>
                <a:gd name="T81" fmla="*/ 141 h 681"/>
                <a:gd name="T82" fmla="*/ 530 w 534"/>
                <a:gd name="T83" fmla="*/ 222 h 681"/>
                <a:gd name="T84" fmla="*/ 534 w 534"/>
                <a:gd name="T85" fmla="*/ 348 h 681"/>
                <a:gd name="T86" fmla="*/ 533 w 534"/>
                <a:gd name="T87" fmla="*/ 359 h 681"/>
                <a:gd name="T88" fmla="*/ 525 w 534"/>
                <a:gd name="T89" fmla="*/ 371 h 681"/>
                <a:gd name="T90" fmla="*/ 511 w 534"/>
                <a:gd name="T91" fmla="*/ 374 h 681"/>
                <a:gd name="T92" fmla="*/ 427 w 534"/>
                <a:gd name="T93" fmla="*/ 282 h 681"/>
                <a:gd name="T94" fmla="*/ 421 w 534"/>
                <a:gd name="T95" fmla="*/ 215 h 681"/>
                <a:gd name="T96" fmla="*/ 404 w 534"/>
                <a:gd name="T97" fmla="*/ 163 h 681"/>
                <a:gd name="T98" fmla="*/ 377 w 534"/>
                <a:gd name="T99" fmla="*/ 126 h 681"/>
                <a:gd name="T100" fmla="*/ 338 w 534"/>
                <a:gd name="T101" fmla="*/ 103 h 681"/>
                <a:gd name="T102" fmla="*/ 288 w 534"/>
                <a:gd name="T103" fmla="*/ 94 h 681"/>
                <a:gd name="T104" fmla="*/ 249 w 534"/>
                <a:gd name="T105" fmla="*/ 94 h 681"/>
                <a:gd name="T106" fmla="*/ 200 w 534"/>
                <a:gd name="T107" fmla="*/ 105 h 681"/>
                <a:gd name="T108" fmla="*/ 160 w 534"/>
                <a:gd name="T109" fmla="*/ 129 h 681"/>
                <a:gd name="T110" fmla="*/ 131 w 534"/>
                <a:gd name="T111" fmla="*/ 165 h 681"/>
                <a:gd name="T112" fmla="*/ 113 w 534"/>
                <a:gd name="T113" fmla="*/ 217 h 681"/>
                <a:gd name="T114" fmla="*/ 107 w 534"/>
                <a:gd name="T115" fmla="*/ 282 h 681"/>
                <a:gd name="T116" fmla="*/ 427 w 534"/>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681">
                  <a:moveTo>
                    <a:pt x="511" y="374"/>
                  </a:moveTo>
                  <a:lnTo>
                    <a:pt x="107" y="374"/>
                  </a:lnTo>
                  <a:lnTo>
                    <a:pt x="107" y="391"/>
                  </a:lnTo>
                  <a:lnTo>
                    <a:pt x="107" y="391"/>
                  </a:lnTo>
                  <a:lnTo>
                    <a:pt x="107" y="418"/>
                  </a:lnTo>
                  <a:lnTo>
                    <a:pt x="109" y="441"/>
                  </a:lnTo>
                  <a:lnTo>
                    <a:pt x="113" y="462"/>
                  </a:lnTo>
                  <a:lnTo>
                    <a:pt x="117" y="483"/>
                  </a:lnTo>
                  <a:lnTo>
                    <a:pt x="123" y="500"/>
                  </a:lnTo>
                  <a:lnTo>
                    <a:pt x="131" y="516"/>
                  </a:lnTo>
                  <a:lnTo>
                    <a:pt x="139" y="531"/>
                  </a:lnTo>
                  <a:lnTo>
                    <a:pt x="150" y="544"/>
                  </a:lnTo>
                  <a:lnTo>
                    <a:pt x="160" y="554"/>
                  </a:lnTo>
                  <a:lnTo>
                    <a:pt x="173" y="563"/>
                  </a:lnTo>
                  <a:lnTo>
                    <a:pt x="186" y="571"/>
                  </a:lnTo>
                  <a:lnTo>
                    <a:pt x="201" y="577"/>
                  </a:lnTo>
                  <a:lnTo>
                    <a:pt x="218" y="583"/>
                  </a:lnTo>
                  <a:lnTo>
                    <a:pt x="236" y="585"/>
                  </a:lnTo>
                  <a:lnTo>
                    <a:pt x="254" y="587"/>
                  </a:lnTo>
                  <a:lnTo>
                    <a:pt x="275" y="589"/>
                  </a:lnTo>
                  <a:lnTo>
                    <a:pt x="275" y="589"/>
                  </a:lnTo>
                  <a:lnTo>
                    <a:pt x="330" y="587"/>
                  </a:lnTo>
                  <a:lnTo>
                    <a:pt x="387" y="585"/>
                  </a:lnTo>
                  <a:lnTo>
                    <a:pt x="442" y="581"/>
                  </a:lnTo>
                  <a:lnTo>
                    <a:pt x="489" y="575"/>
                  </a:lnTo>
                  <a:lnTo>
                    <a:pt x="489" y="575"/>
                  </a:lnTo>
                  <a:lnTo>
                    <a:pt x="496" y="575"/>
                  </a:lnTo>
                  <a:lnTo>
                    <a:pt x="496" y="575"/>
                  </a:lnTo>
                  <a:lnTo>
                    <a:pt x="503" y="576"/>
                  </a:lnTo>
                  <a:lnTo>
                    <a:pt x="509" y="578"/>
                  </a:lnTo>
                  <a:lnTo>
                    <a:pt x="511" y="582"/>
                  </a:lnTo>
                  <a:lnTo>
                    <a:pt x="513" y="584"/>
                  </a:lnTo>
                  <a:lnTo>
                    <a:pt x="514" y="587"/>
                  </a:lnTo>
                  <a:lnTo>
                    <a:pt x="514" y="592"/>
                  </a:lnTo>
                  <a:lnTo>
                    <a:pt x="514" y="633"/>
                  </a:lnTo>
                  <a:lnTo>
                    <a:pt x="514" y="633"/>
                  </a:lnTo>
                  <a:lnTo>
                    <a:pt x="514" y="644"/>
                  </a:lnTo>
                  <a:lnTo>
                    <a:pt x="512" y="647"/>
                  </a:lnTo>
                  <a:lnTo>
                    <a:pt x="510" y="652"/>
                  </a:lnTo>
                  <a:lnTo>
                    <a:pt x="506" y="654"/>
                  </a:lnTo>
                  <a:lnTo>
                    <a:pt x="503" y="657"/>
                  </a:lnTo>
                  <a:lnTo>
                    <a:pt x="497" y="659"/>
                  </a:lnTo>
                  <a:lnTo>
                    <a:pt x="490" y="661"/>
                  </a:lnTo>
                  <a:lnTo>
                    <a:pt x="490" y="661"/>
                  </a:lnTo>
                  <a:lnTo>
                    <a:pt x="440" y="669"/>
                  </a:lnTo>
                  <a:lnTo>
                    <a:pt x="387" y="676"/>
                  </a:lnTo>
                  <a:lnTo>
                    <a:pt x="361" y="678"/>
                  </a:lnTo>
                  <a:lnTo>
                    <a:pt x="333" y="679"/>
                  </a:lnTo>
                  <a:lnTo>
                    <a:pt x="304" y="680"/>
                  </a:lnTo>
                  <a:lnTo>
                    <a:pt x="275" y="681"/>
                  </a:lnTo>
                  <a:lnTo>
                    <a:pt x="275" y="681"/>
                  </a:lnTo>
                  <a:lnTo>
                    <a:pt x="248" y="680"/>
                  </a:lnTo>
                  <a:lnTo>
                    <a:pt x="223" y="678"/>
                  </a:lnTo>
                  <a:lnTo>
                    <a:pt x="198" y="673"/>
                  </a:lnTo>
                  <a:lnTo>
                    <a:pt x="174" y="668"/>
                  </a:lnTo>
                  <a:lnTo>
                    <a:pt x="150" y="660"/>
                  </a:lnTo>
                  <a:lnTo>
                    <a:pt x="127" y="648"/>
                  </a:lnTo>
                  <a:lnTo>
                    <a:pt x="116" y="642"/>
                  </a:lnTo>
                  <a:lnTo>
                    <a:pt x="106" y="636"/>
                  </a:lnTo>
                  <a:lnTo>
                    <a:pt x="96" y="629"/>
                  </a:lnTo>
                  <a:lnTo>
                    <a:pt x="85" y="621"/>
                  </a:lnTo>
                  <a:lnTo>
                    <a:pt x="76" y="612"/>
                  </a:lnTo>
                  <a:lnTo>
                    <a:pt x="67" y="602"/>
                  </a:lnTo>
                  <a:lnTo>
                    <a:pt x="59" y="592"/>
                  </a:lnTo>
                  <a:lnTo>
                    <a:pt x="51" y="582"/>
                  </a:lnTo>
                  <a:lnTo>
                    <a:pt x="43" y="570"/>
                  </a:lnTo>
                  <a:lnTo>
                    <a:pt x="36" y="558"/>
                  </a:lnTo>
                  <a:lnTo>
                    <a:pt x="30" y="545"/>
                  </a:lnTo>
                  <a:lnTo>
                    <a:pt x="23" y="531"/>
                  </a:lnTo>
                  <a:lnTo>
                    <a:pt x="19" y="517"/>
                  </a:lnTo>
                  <a:lnTo>
                    <a:pt x="14" y="501"/>
                  </a:lnTo>
                  <a:lnTo>
                    <a:pt x="10" y="485"/>
                  </a:lnTo>
                  <a:lnTo>
                    <a:pt x="6" y="468"/>
                  </a:lnTo>
                  <a:lnTo>
                    <a:pt x="4" y="451"/>
                  </a:lnTo>
                  <a:lnTo>
                    <a:pt x="3" y="431"/>
                  </a:lnTo>
                  <a:lnTo>
                    <a:pt x="2" y="412"/>
                  </a:lnTo>
                  <a:lnTo>
                    <a:pt x="0" y="391"/>
                  </a:lnTo>
                  <a:lnTo>
                    <a:pt x="0" y="282"/>
                  </a:lnTo>
                  <a:lnTo>
                    <a:pt x="0" y="282"/>
                  </a:lnTo>
                  <a:lnTo>
                    <a:pt x="2" y="251"/>
                  </a:lnTo>
                  <a:lnTo>
                    <a:pt x="5" y="222"/>
                  </a:lnTo>
                  <a:lnTo>
                    <a:pt x="11" y="193"/>
                  </a:lnTo>
                  <a:lnTo>
                    <a:pt x="19" y="165"/>
                  </a:lnTo>
                  <a:lnTo>
                    <a:pt x="28" y="141"/>
                  </a:lnTo>
                  <a:lnTo>
                    <a:pt x="39" y="117"/>
                  </a:lnTo>
                  <a:lnTo>
                    <a:pt x="46" y="107"/>
                  </a:lnTo>
                  <a:lnTo>
                    <a:pt x="54" y="97"/>
                  </a:lnTo>
                  <a:lnTo>
                    <a:pt x="61" y="86"/>
                  </a:lnTo>
                  <a:lnTo>
                    <a:pt x="70" y="77"/>
                  </a:lnTo>
                  <a:lnTo>
                    <a:pt x="78" y="68"/>
                  </a:lnTo>
                  <a:lnTo>
                    <a:pt x="88" y="60"/>
                  </a:lnTo>
                  <a:lnTo>
                    <a:pt x="98" y="52"/>
                  </a:lnTo>
                  <a:lnTo>
                    <a:pt x="108" y="44"/>
                  </a:lnTo>
                  <a:lnTo>
                    <a:pt x="119" y="37"/>
                  </a:lnTo>
                  <a:lnTo>
                    <a:pt x="130" y="31"/>
                  </a:lnTo>
                  <a:lnTo>
                    <a:pt x="142" y="25"/>
                  </a:lnTo>
                  <a:lnTo>
                    <a:pt x="154" y="20"/>
                  </a:lnTo>
                  <a:lnTo>
                    <a:pt x="167" y="15"/>
                  </a:lnTo>
                  <a:lnTo>
                    <a:pt x="179" y="12"/>
                  </a:lnTo>
                  <a:lnTo>
                    <a:pt x="193" y="8"/>
                  </a:lnTo>
                  <a:lnTo>
                    <a:pt x="208" y="6"/>
                  </a:lnTo>
                  <a:lnTo>
                    <a:pt x="237" y="1"/>
                  </a:lnTo>
                  <a:lnTo>
                    <a:pt x="269" y="0"/>
                  </a:lnTo>
                  <a:lnTo>
                    <a:pt x="269" y="0"/>
                  </a:lnTo>
                  <a:lnTo>
                    <a:pt x="301" y="1"/>
                  </a:lnTo>
                  <a:lnTo>
                    <a:pt x="331" y="6"/>
                  </a:lnTo>
                  <a:lnTo>
                    <a:pt x="345" y="8"/>
                  </a:lnTo>
                  <a:lnTo>
                    <a:pt x="358" y="12"/>
                  </a:lnTo>
                  <a:lnTo>
                    <a:pt x="372" y="16"/>
                  </a:lnTo>
                  <a:lnTo>
                    <a:pt x="385" y="21"/>
                  </a:lnTo>
                  <a:lnTo>
                    <a:pt x="396" y="25"/>
                  </a:lnTo>
                  <a:lnTo>
                    <a:pt x="409" y="31"/>
                  </a:lnTo>
                  <a:lnTo>
                    <a:pt x="419" y="38"/>
                  </a:lnTo>
                  <a:lnTo>
                    <a:pt x="431" y="45"/>
                  </a:lnTo>
                  <a:lnTo>
                    <a:pt x="440" y="52"/>
                  </a:lnTo>
                  <a:lnTo>
                    <a:pt x="450" y="60"/>
                  </a:lnTo>
                  <a:lnTo>
                    <a:pt x="459" y="68"/>
                  </a:lnTo>
                  <a:lnTo>
                    <a:pt x="467" y="77"/>
                  </a:lnTo>
                  <a:lnTo>
                    <a:pt x="475" y="86"/>
                  </a:lnTo>
                  <a:lnTo>
                    <a:pt x="483" y="97"/>
                  </a:lnTo>
                  <a:lnTo>
                    <a:pt x="490" y="107"/>
                  </a:lnTo>
                  <a:lnTo>
                    <a:pt x="497" y="118"/>
                  </a:lnTo>
                  <a:lnTo>
                    <a:pt x="509" y="141"/>
                  </a:lnTo>
                  <a:lnTo>
                    <a:pt x="518" y="166"/>
                  </a:lnTo>
                  <a:lnTo>
                    <a:pt x="525" y="193"/>
                  </a:lnTo>
                  <a:lnTo>
                    <a:pt x="530" y="222"/>
                  </a:lnTo>
                  <a:lnTo>
                    <a:pt x="533" y="251"/>
                  </a:lnTo>
                  <a:lnTo>
                    <a:pt x="534" y="282"/>
                  </a:lnTo>
                  <a:lnTo>
                    <a:pt x="534" y="348"/>
                  </a:lnTo>
                  <a:lnTo>
                    <a:pt x="534" y="348"/>
                  </a:lnTo>
                  <a:lnTo>
                    <a:pt x="534" y="353"/>
                  </a:lnTo>
                  <a:lnTo>
                    <a:pt x="533" y="359"/>
                  </a:lnTo>
                  <a:lnTo>
                    <a:pt x="530" y="364"/>
                  </a:lnTo>
                  <a:lnTo>
                    <a:pt x="528" y="367"/>
                  </a:lnTo>
                  <a:lnTo>
                    <a:pt x="525" y="371"/>
                  </a:lnTo>
                  <a:lnTo>
                    <a:pt x="521" y="373"/>
                  </a:lnTo>
                  <a:lnTo>
                    <a:pt x="517" y="374"/>
                  </a:lnTo>
                  <a:lnTo>
                    <a:pt x="511" y="374"/>
                  </a:lnTo>
                  <a:lnTo>
                    <a:pt x="511" y="374"/>
                  </a:lnTo>
                  <a:close/>
                  <a:moveTo>
                    <a:pt x="427" y="282"/>
                  </a:moveTo>
                  <a:lnTo>
                    <a:pt x="427" y="282"/>
                  </a:lnTo>
                  <a:lnTo>
                    <a:pt x="426" y="258"/>
                  </a:lnTo>
                  <a:lnTo>
                    <a:pt x="425" y="235"/>
                  </a:lnTo>
                  <a:lnTo>
                    <a:pt x="421" y="215"/>
                  </a:lnTo>
                  <a:lnTo>
                    <a:pt x="417" y="195"/>
                  </a:lnTo>
                  <a:lnTo>
                    <a:pt x="411" y="178"/>
                  </a:lnTo>
                  <a:lnTo>
                    <a:pt x="404" y="163"/>
                  </a:lnTo>
                  <a:lnTo>
                    <a:pt x="397" y="149"/>
                  </a:lnTo>
                  <a:lnTo>
                    <a:pt x="387" y="137"/>
                  </a:lnTo>
                  <a:lnTo>
                    <a:pt x="377" y="126"/>
                  </a:lnTo>
                  <a:lnTo>
                    <a:pt x="365" y="117"/>
                  </a:lnTo>
                  <a:lnTo>
                    <a:pt x="353" y="109"/>
                  </a:lnTo>
                  <a:lnTo>
                    <a:pt x="338" y="103"/>
                  </a:lnTo>
                  <a:lnTo>
                    <a:pt x="323" y="99"/>
                  </a:lnTo>
                  <a:lnTo>
                    <a:pt x="306" y="95"/>
                  </a:lnTo>
                  <a:lnTo>
                    <a:pt x="288" y="94"/>
                  </a:lnTo>
                  <a:lnTo>
                    <a:pt x="269" y="93"/>
                  </a:lnTo>
                  <a:lnTo>
                    <a:pt x="269" y="93"/>
                  </a:lnTo>
                  <a:lnTo>
                    <a:pt x="249" y="94"/>
                  </a:lnTo>
                  <a:lnTo>
                    <a:pt x="232" y="97"/>
                  </a:lnTo>
                  <a:lnTo>
                    <a:pt x="215" y="100"/>
                  </a:lnTo>
                  <a:lnTo>
                    <a:pt x="200" y="105"/>
                  </a:lnTo>
                  <a:lnTo>
                    <a:pt x="185" y="111"/>
                  </a:lnTo>
                  <a:lnTo>
                    <a:pt x="171" y="118"/>
                  </a:lnTo>
                  <a:lnTo>
                    <a:pt x="160" y="129"/>
                  </a:lnTo>
                  <a:lnTo>
                    <a:pt x="148" y="139"/>
                  </a:lnTo>
                  <a:lnTo>
                    <a:pt x="139" y="152"/>
                  </a:lnTo>
                  <a:lnTo>
                    <a:pt x="131" y="165"/>
                  </a:lnTo>
                  <a:lnTo>
                    <a:pt x="123" y="181"/>
                  </a:lnTo>
                  <a:lnTo>
                    <a:pt x="117" y="199"/>
                  </a:lnTo>
                  <a:lnTo>
                    <a:pt x="113" y="217"/>
                  </a:lnTo>
                  <a:lnTo>
                    <a:pt x="109" y="238"/>
                  </a:lnTo>
                  <a:lnTo>
                    <a:pt x="107" y="259"/>
                  </a:lnTo>
                  <a:lnTo>
                    <a:pt x="107" y="282"/>
                  </a:lnTo>
                  <a:lnTo>
                    <a:pt x="107" y="294"/>
                  </a:lnTo>
                  <a:lnTo>
                    <a:pt x="427" y="294"/>
                  </a:lnTo>
                  <a:lnTo>
                    <a:pt x="427"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7" name="Freeform 179"/>
            <p:cNvSpPr>
              <a:spLocks/>
            </p:cNvSpPr>
            <p:nvPr/>
          </p:nvSpPr>
          <p:spPr bwMode="auto">
            <a:xfrm>
              <a:off x="5451481" y="4229903"/>
              <a:ext cx="87278" cy="134776"/>
            </a:xfrm>
            <a:custGeom>
              <a:avLst/>
              <a:gdLst>
                <a:gd name="T0" fmla="*/ 175 w 441"/>
                <a:gd name="T1" fmla="*/ 680 h 681"/>
                <a:gd name="T2" fmla="*/ 73 w 441"/>
                <a:gd name="T3" fmla="*/ 672 h 681"/>
                <a:gd name="T4" fmla="*/ 25 w 441"/>
                <a:gd name="T5" fmla="*/ 663 h 681"/>
                <a:gd name="T6" fmla="*/ 5 w 441"/>
                <a:gd name="T7" fmla="*/ 655 h 681"/>
                <a:gd name="T8" fmla="*/ 0 w 441"/>
                <a:gd name="T9" fmla="*/ 644 h 681"/>
                <a:gd name="T10" fmla="*/ 0 w 441"/>
                <a:gd name="T11" fmla="*/ 597 h 681"/>
                <a:gd name="T12" fmla="*/ 3 w 441"/>
                <a:gd name="T13" fmla="*/ 586 h 681"/>
                <a:gd name="T14" fmla="*/ 12 w 441"/>
                <a:gd name="T15" fmla="*/ 579 h 681"/>
                <a:gd name="T16" fmla="*/ 26 w 441"/>
                <a:gd name="T17" fmla="*/ 578 h 681"/>
                <a:gd name="T18" fmla="*/ 126 w 441"/>
                <a:gd name="T19" fmla="*/ 587 h 681"/>
                <a:gd name="T20" fmla="*/ 215 w 441"/>
                <a:gd name="T21" fmla="*/ 592 h 681"/>
                <a:gd name="T22" fmla="*/ 267 w 441"/>
                <a:gd name="T23" fmla="*/ 587 h 681"/>
                <a:gd name="T24" fmla="*/ 297 w 441"/>
                <a:gd name="T25" fmla="*/ 578 h 681"/>
                <a:gd name="T26" fmla="*/ 317 w 441"/>
                <a:gd name="T27" fmla="*/ 562 h 681"/>
                <a:gd name="T28" fmla="*/ 330 w 441"/>
                <a:gd name="T29" fmla="*/ 538 h 681"/>
                <a:gd name="T30" fmla="*/ 335 w 441"/>
                <a:gd name="T31" fmla="*/ 506 h 681"/>
                <a:gd name="T32" fmla="*/ 330 w 441"/>
                <a:gd name="T33" fmla="*/ 481 h 681"/>
                <a:gd name="T34" fmla="*/ 304 w 441"/>
                <a:gd name="T35" fmla="*/ 446 h 681"/>
                <a:gd name="T36" fmla="*/ 244 w 441"/>
                <a:gd name="T37" fmla="*/ 406 h 681"/>
                <a:gd name="T38" fmla="*/ 96 w 441"/>
                <a:gd name="T39" fmla="*/ 317 h 681"/>
                <a:gd name="T40" fmla="*/ 51 w 441"/>
                <a:gd name="T41" fmla="*/ 280 h 681"/>
                <a:gd name="T42" fmla="*/ 25 w 441"/>
                <a:gd name="T43" fmla="*/ 249 h 681"/>
                <a:gd name="T44" fmla="*/ 8 w 441"/>
                <a:gd name="T45" fmla="*/ 214 h 681"/>
                <a:gd name="T46" fmla="*/ 0 w 441"/>
                <a:gd name="T47" fmla="*/ 175 h 681"/>
                <a:gd name="T48" fmla="*/ 0 w 441"/>
                <a:gd name="T49" fmla="*/ 138 h 681"/>
                <a:gd name="T50" fmla="*/ 16 w 441"/>
                <a:gd name="T51" fmla="*/ 83 h 681"/>
                <a:gd name="T52" fmla="*/ 48 w 441"/>
                <a:gd name="T53" fmla="*/ 44 h 681"/>
                <a:gd name="T54" fmla="*/ 94 w 441"/>
                <a:gd name="T55" fmla="*/ 19 h 681"/>
                <a:gd name="T56" fmla="*/ 151 w 441"/>
                <a:gd name="T57" fmla="*/ 5 h 681"/>
                <a:gd name="T58" fmla="*/ 218 w 441"/>
                <a:gd name="T59" fmla="*/ 0 h 681"/>
                <a:gd name="T60" fmla="*/ 316 w 441"/>
                <a:gd name="T61" fmla="*/ 5 h 681"/>
                <a:gd name="T62" fmla="*/ 406 w 441"/>
                <a:gd name="T63" fmla="*/ 16 h 681"/>
                <a:gd name="T64" fmla="*/ 421 w 441"/>
                <a:gd name="T65" fmla="*/ 21 h 681"/>
                <a:gd name="T66" fmla="*/ 428 w 441"/>
                <a:gd name="T67" fmla="*/ 31 h 681"/>
                <a:gd name="T68" fmla="*/ 429 w 441"/>
                <a:gd name="T69" fmla="*/ 80 h 681"/>
                <a:gd name="T70" fmla="*/ 428 w 441"/>
                <a:gd name="T71" fmla="*/ 90 h 681"/>
                <a:gd name="T72" fmla="*/ 421 w 441"/>
                <a:gd name="T73" fmla="*/ 98 h 681"/>
                <a:gd name="T74" fmla="*/ 408 w 441"/>
                <a:gd name="T75" fmla="*/ 100 h 681"/>
                <a:gd name="T76" fmla="*/ 321 w 441"/>
                <a:gd name="T77" fmla="*/ 94 h 681"/>
                <a:gd name="T78" fmla="*/ 218 w 441"/>
                <a:gd name="T79" fmla="*/ 91 h 681"/>
                <a:gd name="T80" fmla="*/ 152 w 441"/>
                <a:gd name="T81" fmla="*/ 97 h 681"/>
                <a:gd name="T82" fmla="*/ 129 w 441"/>
                <a:gd name="T83" fmla="*/ 107 h 681"/>
                <a:gd name="T84" fmla="*/ 113 w 441"/>
                <a:gd name="T85" fmla="*/ 124 h 681"/>
                <a:gd name="T86" fmla="*/ 106 w 441"/>
                <a:gd name="T87" fmla="*/ 150 h 681"/>
                <a:gd name="T88" fmla="*/ 106 w 441"/>
                <a:gd name="T89" fmla="*/ 173 h 681"/>
                <a:gd name="T90" fmla="*/ 126 w 441"/>
                <a:gd name="T91" fmla="*/ 208 h 681"/>
                <a:gd name="T92" fmla="*/ 169 w 441"/>
                <a:gd name="T93" fmla="*/ 241 h 681"/>
                <a:gd name="T94" fmla="*/ 308 w 441"/>
                <a:gd name="T95" fmla="*/ 324 h 681"/>
                <a:gd name="T96" fmla="*/ 358 w 441"/>
                <a:gd name="T97" fmla="*/ 357 h 681"/>
                <a:gd name="T98" fmla="*/ 394 w 441"/>
                <a:gd name="T99" fmla="*/ 389 h 681"/>
                <a:gd name="T100" fmla="*/ 420 w 441"/>
                <a:gd name="T101" fmla="*/ 421 h 681"/>
                <a:gd name="T102" fmla="*/ 434 w 441"/>
                <a:gd name="T103" fmla="*/ 456 h 681"/>
                <a:gd name="T104" fmla="*/ 440 w 441"/>
                <a:gd name="T105" fmla="*/ 493 h 681"/>
                <a:gd name="T106" fmla="*/ 440 w 441"/>
                <a:gd name="T107" fmla="*/ 529 h 681"/>
                <a:gd name="T108" fmla="*/ 425 w 441"/>
                <a:gd name="T109" fmla="*/ 585 h 681"/>
                <a:gd name="T110" fmla="*/ 393 w 441"/>
                <a:gd name="T111" fmla="*/ 629 h 681"/>
                <a:gd name="T112" fmla="*/ 346 w 441"/>
                <a:gd name="T113" fmla="*/ 659 h 681"/>
                <a:gd name="T114" fmla="*/ 286 w 441"/>
                <a:gd name="T115" fmla="*/ 676 h 681"/>
                <a:gd name="T116" fmla="*/ 215 w 441"/>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1" h="681">
                  <a:moveTo>
                    <a:pt x="215" y="681"/>
                  </a:moveTo>
                  <a:lnTo>
                    <a:pt x="215" y="681"/>
                  </a:lnTo>
                  <a:lnTo>
                    <a:pt x="175" y="680"/>
                  </a:lnTo>
                  <a:lnTo>
                    <a:pt x="126" y="678"/>
                  </a:lnTo>
                  <a:lnTo>
                    <a:pt x="100" y="675"/>
                  </a:lnTo>
                  <a:lnTo>
                    <a:pt x="73" y="672"/>
                  </a:lnTo>
                  <a:lnTo>
                    <a:pt x="48" y="668"/>
                  </a:lnTo>
                  <a:lnTo>
                    <a:pt x="25" y="663"/>
                  </a:lnTo>
                  <a:lnTo>
                    <a:pt x="25" y="663"/>
                  </a:lnTo>
                  <a:lnTo>
                    <a:pt x="14" y="660"/>
                  </a:lnTo>
                  <a:lnTo>
                    <a:pt x="10" y="657"/>
                  </a:lnTo>
                  <a:lnTo>
                    <a:pt x="5" y="655"/>
                  </a:lnTo>
                  <a:lnTo>
                    <a:pt x="3" y="652"/>
                  </a:lnTo>
                  <a:lnTo>
                    <a:pt x="1" y="648"/>
                  </a:lnTo>
                  <a:lnTo>
                    <a:pt x="0" y="644"/>
                  </a:lnTo>
                  <a:lnTo>
                    <a:pt x="0" y="639"/>
                  </a:lnTo>
                  <a:lnTo>
                    <a:pt x="0" y="597"/>
                  </a:lnTo>
                  <a:lnTo>
                    <a:pt x="0" y="597"/>
                  </a:lnTo>
                  <a:lnTo>
                    <a:pt x="0" y="593"/>
                  </a:lnTo>
                  <a:lnTo>
                    <a:pt x="1" y="590"/>
                  </a:lnTo>
                  <a:lnTo>
                    <a:pt x="3" y="586"/>
                  </a:lnTo>
                  <a:lnTo>
                    <a:pt x="5" y="584"/>
                  </a:lnTo>
                  <a:lnTo>
                    <a:pt x="9" y="582"/>
                  </a:lnTo>
                  <a:lnTo>
                    <a:pt x="12" y="579"/>
                  </a:lnTo>
                  <a:lnTo>
                    <a:pt x="20" y="578"/>
                  </a:lnTo>
                  <a:lnTo>
                    <a:pt x="20" y="578"/>
                  </a:lnTo>
                  <a:lnTo>
                    <a:pt x="26" y="578"/>
                  </a:lnTo>
                  <a:lnTo>
                    <a:pt x="26" y="578"/>
                  </a:lnTo>
                  <a:lnTo>
                    <a:pt x="73" y="584"/>
                  </a:lnTo>
                  <a:lnTo>
                    <a:pt x="126" y="587"/>
                  </a:lnTo>
                  <a:lnTo>
                    <a:pt x="175" y="591"/>
                  </a:lnTo>
                  <a:lnTo>
                    <a:pt x="215" y="592"/>
                  </a:lnTo>
                  <a:lnTo>
                    <a:pt x="215" y="592"/>
                  </a:lnTo>
                  <a:lnTo>
                    <a:pt x="243" y="591"/>
                  </a:lnTo>
                  <a:lnTo>
                    <a:pt x="256" y="590"/>
                  </a:lnTo>
                  <a:lnTo>
                    <a:pt x="267" y="587"/>
                  </a:lnTo>
                  <a:lnTo>
                    <a:pt x="277" y="585"/>
                  </a:lnTo>
                  <a:lnTo>
                    <a:pt x="288" y="582"/>
                  </a:lnTo>
                  <a:lnTo>
                    <a:pt x="297" y="578"/>
                  </a:lnTo>
                  <a:lnTo>
                    <a:pt x="305" y="574"/>
                  </a:lnTo>
                  <a:lnTo>
                    <a:pt x="312" y="568"/>
                  </a:lnTo>
                  <a:lnTo>
                    <a:pt x="317" y="562"/>
                  </a:lnTo>
                  <a:lnTo>
                    <a:pt x="323" y="555"/>
                  </a:lnTo>
                  <a:lnTo>
                    <a:pt x="327" y="547"/>
                  </a:lnTo>
                  <a:lnTo>
                    <a:pt x="330" y="538"/>
                  </a:lnTo>
                  <a:lnTo>
                    <a:pt x="332" y="529"/>
                  </a:lnTo>
                  <a:lnTo>
                    <a:pt x="335" y="517"/>
                  </a:lnTo>
                  <a:lnTo>
                    <a:pt x="335" y="506"/>
                  </a:lnTo>
                  <a:lnTo>
                    <a:pt x="335" y="506"/>
                  </a:lnTo>
                  <a:lnTo>
                    <a:pt x="334" y="493"/>
                  </a:lnTo>
                  <a:lnTo>
                    <a:pt x="330" y="481"/>
                  </a:lnTo>
                  <a:lnTo>
                    <a:pt x="324" y="469"/>
                  </a:lnTo>
                  <a:lnTo>
                    <a:pt x="315" y="458"/>
                  </a:lnTo>
                  <a:lnTo>
                    <a:pt x="304" y="446"/>
                  </a:lnTo>
                  <a:lnTo>
                    <a:pt x="288" y="434"/>
                  </a:lnTo>
                  <a:lnTo>
                    <a:pt x="268" y="420"/>
                  </a:lnTo>
                  <a:lnTo>
                    <a:pt x="244" y="406"/>
                  </a:lnTo>
                  <a:lnTo>
                    <a:pt x="122" y="334"/>
                  </a:lnTo>
                  <a:lnTo>
                    <a:pt x="122" y="334"/>
                  </a:lnTo>
                  <a:lnTo>
                    <a:pt x="96" y="317"/>
                  </a:lnTo>
                  <a:lnTo>
                    <a:pt x="72" y="298"/>
                  </a:lnTo>
                  <a:lnTo>
                    <a:pt x="62" y="289"/>
                  </a:lnTo>
                  <a:lnTo>
                    <a:pt x="51" y="280"/>
                  </a:lnTo>
                  <a:lnTo>
                    <a:pt x="42" y="270"/>
                  </a:lnTo>
                  <a:lnTo>
                    <a:pt x="33" y="259"/>
                  </a:lnTo>
                  <a:lnTo>
                    <a:pt x="25" y="249"/>
                  </a:lnTo>
                  <a:lnTo>
                    <a:pt x="19" y="238"/>
                  </a:lnTo>
                  <a:lnTo>
                    <a:pt x="14" y="226"/>
                  </a:lnTo>
                  <a:lnTo>
                    <a:pt x="8" y="214"/>
                  </a:lnTo>
                  <a:lnTo>
                    <a:pt x="4" y="201"/>
                  </a:lnTo>
                  <a:lnTo>
                    <a:pt x="2" y="188"/>
                  </a:lnTo>
                  <a:lnTo>
                    <a:pt x="0" y="175"/>
                  </a:lnTo>
                  <a:lnTo>
                    <a:pt x="0" y="161"/>
                  </a:lnTo>
                  <a:lnTo>
                    <a:pt x="0" y="161"/>
                  </a:lnTo>
                  <a:lnTo>
                    <a:pt x="0" y="138"/>
                  </a:lnTo>
                  <a:lnTo>
                    <a:pt x="3" y="118"/>
                  </a:lnTo>
                  <a:lnTo>
                    <a:pt x="9" y="100"/>
                  </a:lnTo>
                  <a:lnTo>
                    <a:pt x="16" y="83"/>
                  </a:lnTo>
                  <a:lnTo>
                    <a:pt x="25" y="68"/>
                  </a:lnTo>
                  <a:lnTo>
                    <a:pt x="35" y="55"/>
                  </a:lnTo>
                  <a:lnTo>
                    <a:pt x="48" y="44"/>
                  </a:lnTo>
                  <a:lnTo>
                    <a:pt x="62" y="33"/>
                  </a:lnTo>
                  <a:lnTo>
                    <a:pt x="78" y="25"/>
                  </a:lnTo>
                  <a:lnTo>
                    <a:pt x="94" y="19"/>
                  </a:lnTo>
                  <a:lnTo>
                    <a:pt x="112" y="13"/>
                  </a:lnTo>
                  <a:lnTo>
                    <a:pt x="132" y="8"/>
                  </a:lnTo>
                  <a:lnTo>
                    <a:pt x="151" y="5"/>
                  </a:lnTo>
                  <a:lnTo>
                    <a:pt x="173" y="2"/>
                  </a:lnTo>
                  <a:lnTo>
                    <a:pt x="195" y="1"/>
                  </a:lnTo>
                  <a:lnTo>
                    <a:pt x="218" y="0"/>
                  </a:lnTo>
                  <a:lnTo>
                    <a:pt x="218" y="0"/>
                  </a:lnTo>
                  <a:lnTo>
                    <a:pt x="268" y="1"/>
                  </a:lnTo>
                  <a:lnTo>
                    <a:pt x="316" y="5"/>
                  </a:lnTo>
                  <a:lnTo>
                    <a:pt x="362" y="9"/>
                  </a:lnTo>
                  <a:lnTo>
                    <a:pt x="406" y="16"/>
                  </a:lnTo>
                  <a:lnTo>
                    <a:pt x="406" y="16"/>
                  </a:lnTo>
                  <a:lnTo>
                    <a:pt x="412" y="17"/>
                  </a:lnTo>
                  <a:lnTo>
                    <a:pt x="416" y="19"/>
                  </a:lnTo>
                  <a:lnTo>
                    <a:pt x="421" y="21"/>
                  </a:lnTo>
                  <a:lnTo>
                    <a:pt x="423" y="24"/>
                  </a:lnTo>
                  <a:lnTo>
                    <a:pt x="426" y="28"/>
                  </a:lnTo>
                  <a:lnTo>
                    <a:pt x="428" y="31"/>
                  </a:lnTo>
                  <a:lnTo>
                    <a:pt x="429" y="36"/>
                  </a:lnTo>
                  <a:lnTo>
                    <a:pt x="429" y="40"/>
                  </a:lnTo>
                  <a:lnTo>
                    <a:pt x="429" y="80"/>
                  </a:lnTo>
                  <a:lnTo>
                    <a:pt x="429" y="80"/>
                  </a:lnTo>
                  <a:lnTo>
                    <a:pt x="429" y="85"/>
                  </a:lnTo>
                  <a:lnTo>
                    <a:pt x="428" y="90"/>
                  </a:lnTo>
                  <a:lnTo>
                    <a:pt x="425" y="93"/>
                  </a:lnTo>
                  <a:lnTo>
                    <a:pt x="423" y="95"/>
                  </a:lnTo>
                  <a:lnTo>
                    <a:pt x="421" y="98"/>
                  </a:lnTo>
                  <a:lnTo>
                    <a:pt x="417" y="99"/>
                  </a:lnTo>
                  <a:lnTo>
                    <a:pt x="408" y="100"/>
                  </a:lnTo>
                  <a:lnTo>
                    <a:pt x="408" y="100"/>
                  </a:lnTo>
                  <a:lnTo>
                    <a:pt x="405" y="100"/>
                  </a:lnTo>
                  <a:lnTo>
                    <a:pt x="405" y="100"/>
                  </a:lnTo>
                  <a:lnTo>
                    <a:pt x="321" y="94"/>
                  </a:lnTo>
                  <a:lnTo>
                    <a:pt x="269" y="92"/>
                  </a:lnTo>
                  <a:lnTo>
                    <a:pt x="218" y="91"/>
                  </a:lnTo>
                  <a:lnTo>
                    <a:pt x="218" y="91"/>
                  </a:lnTo>
                  <a:lnTo>
                    <a:pt x="194" y="91"/>
                  </a:lnTo>
                  <a:lnTo>
                    <a:pt x="172" y="93"/>
                  </a:lnTo>
                  <a:lnTo>
                    <a:pt x="152" y="97"/>
                  </a:lnTo>
                  <a:lnTo>
                    <a:pt x="144" y="100"/>
                  </a:lnTo>
                  <a:lnTo>
                    <a:pt x="136" y="102"/>
                  </a:lnTo>
                  <a:lnTo>
                    <a:pt x="129" y="107"/>
                  </a:lnTo>
                  <a:lnTo>
                    <a:pt x="124" y="111"/>
                  </a:lnTo>
                  <a:lnTo>
                    <a:pt x="118" y="117"/>
                  </a:lnTo>
                  <a:lnTo>
                    <a:pt x="113" y="124"/>
                  </a:lnTo>
                  <a:lnTo>
                    <a:pt x="110" y="131"/>
                  </a:lnTo>
                  <a:lnTo>
                    <a:pt x="108" y="140"/>
                  </a:lnTo>
                  <a:lnTo>
                    <a:pt x="106" y="150"/>
                  </a:lnTo>
                  <a:lnTo>
                    <a:pt x="105" y="161"/>
                  </a:lnTo>
                  <a:lnTo>
                    <a:pt x="105" y="161"/>
                  </a:lnTo>
                  <a:lnTo>
                    <a:pt x="106" y="173"/>
                  </a:lnTo>
                  <a:lnTo>
                    <a:pt x="111" y="186"/>
                  </a:lnTo>
                  <a:lnTo>
                    <a:pt x="117" y="197"/>
                  </a:lnTo>
                  <a:lnTo>
                    <a:pt x="126" y="208"/>
                  </a:lnTo>
                  <a:lnTo>
                    <a:pt x="137" y="219"/>
                  </a:lnTo>
                  <a:lnTo>
                    <a:pt x="152" y="230"/>
                  </a:lnTo>
                  <a:lnTo>
                    <a:pt x="169" y="241"/>
                  </a:lnTo>
                  <a:lnTo>
                    <a:pt x="189" y="253"/>
                  </a:lnTo>
                  <a:lnTo>
                    <a:pt x="308" y="324"/>
                  </a:lnTo>
                  <a:lnTo>
                    <a:pt x="308" y="324"/>
                  </a:lnTo>
                  <a:lnTo>
                    <a:pt x="327" y="335"/>
                  </a:lnTo>
                  <a:lnTo>
                    <a:pt x="343" y="345"/>
                  </a:lnTo>
                  <a:lnTo>
                    <a:pt x="358" y="357"/>
                  </a:lnTo>
                  <a:lnTo>
                    <a:pt x="371" y="367"/>
                  </a:lnTo>
                  <a:lnTo>
                    <a:pt x="384" y="378"/>
                  </a:lnTo>
                  <a:lnTo>
                    <a:pt x="394" y="389"/>
                  </a:lnTo>
                  <a:lnTo>
                    <a:pt x="403" y="399"/>
                  </a:lnTo>
                  <a:lnTo>
                    <a:pt x="413" y="411"/>
                  </a:lnTo>
                  <a:lnTo>
                    <a:pt x="420" y="421"/>
                  </a:lnTo>
                  <a:lnTo>
                    <a:pt x="425" y="433"/>
                  </a:lnTo>
                  <a:lnTo>
                    <a:pt x="431" y="444"/>
                  </a:lnTo>
                  <a:lnTo>
                    <a:pt x="434" y="456"/>
                  </a:lnTo>
                  <a:lnTo>
                    <a:pt x="438" y="468"/>
                  </a:lnTo>
                  <a:lnTo>
                    <a:pt x="439" y="481"/>
                  </a:lnTo>
                  <a:lnTo>
                    <a:pt x="440" y="493"/>
                  </a:lnTo>
                  <a:lnTo>
                    <a:pt x="441" y="506"/>
                  </a:lnTo>
                  <a:lnTo>
                    <a:pt x="441" y="506"/>
                  </a:lnTo>
                  <a:lnTo>
                    <a:pt x="440" y="529"/>
                  </a:lnTo>
                  <a:lnTo>
                    <a:pt x="437" y="548"/>
                  </a:lnTo>
                  <a:lnTo>
                    <a:pt x="432" y="568"/>
                  </a:lnTo>
                  <a:lnTo>
                    <a:pt x="425" y="585"/>
                  </a:lnTo>
                  <a:lnTo>
                    <a:pt x="416" y="601"/>
                  </a:lnTo>
                  <a:lnTo>
                    <a:pt x="406" y="616"/>
                  </a:lnTo>
                  <a:lnTo>
                    <a:pt x="393" y="629"/>
                  </a:lnTo>
                  <a:lnTo>
                    <a:pt x="379" y="640"/>
                  </a:lnTo>
                  <a:lnTo>
                    <a:pt x="363" y="649"/>
                  </a:lnTo>
                  <a:lnTo>
                    <a:pt x="346" y="659"/>
                  </a:lnTo>
                  <a:lnTo>
                    <a:pt x="328" y="665"/>
                  </a:lnTo>
                  <a:lnTo>
                    <a:pt x="307" y="671"/>
                  </a:lnTo>
                  <a:lnTo>
                    <a:pt x="286" y="676"/>
                  </a:lnTo>
                  <a:lnTo>
                    <a:pt x="264" y="678"/>
                  </a:lnTo>
                  <a:lnTo>
                    <a:pt x="241" y="680"/>
                  </a:lnTo>
                  <a:lnTo>
                    <a:pt x="215" y="681"/>
                  </a:lnTo>
                  <a:lnTo>
                    <a:pt x="215"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8" name="Freeform 180"/>
            <p:cNvSpPr>
              <a:spLocks/>
            </p:cNvSpPr>
            <p:nvPr/>
          </p:nvSpPr>
          <p:spPr bwMode="auto">
            <a:xfrm>
              <a:off x="5562508" y="4229903"/>
              <a:ext cx="87278" cy="134776"/>
            </a:xfrm>
            <a:custGeom>
              <a:avLst/>
              <a:gdLst>
                <a:gd name="T0" fmla="*/ 175 w 441"/>
                <a:gd name="T1" fmla="*/ 680 h 681"/>
                <a:gd name="T2" fmla="*/ 73 w 441"/>
                <a:gd name="T3" fmla="*/ 672 h 681"/>
                <a:gd name="T4" fmla="*/ 25 w 441"/>
                <a:gd name="T5" fmla="*/ 663 h 681"/>
                <a:gd name="T6" fmla="*/ 7 w 441"/>
                <a:gd name="T7" fmla="*/ 655 h 681"/>
                <a:gd name="T8" fmla="*/ 0 w 441"/>
                <a:gd name="T9" fmla="*/ 644 h 681"/>
                <a:gd name="T10" fmla="*/ 0 w 441"/>
                <a:gd name="T11" fmla="*/ 597 h 681"/>
                <a:gd name="T12" fmla="*/ 3 w 441"/>
                <a:gd name="T13" fmla="*/ 586 h 681"/>
                <a:gd name="T14" fmla="*/ 12 w 441"/>
                <a:gd name="T15" fmla="*/ 579 h 681"/>
                <a:gd name="T16" fmla="*/ 26 w 441"/>
                <a:gd name="T17" fmla="*/ 578 h 681"/>
                <a:gd name="T18" fmla="*/ 126 w 441"/>
                <a:gd name="T19" fmla="*/ 587 h 681"/>
                <a:gd name="T20" fmla="*/ 215 w 441"/>
                <a:gd name="T21" fmla="*/ 592 h 681"/>
                <a:gd name="T22" fmla="*/ 267 w 441"/>
                <a:gd name="T23" fmla="*/ 587 h 681"/>
                <a:gd name="T24" fmla="*/ 297 w 441"/>
                <a:gd name="T25" fmla="*/ 578 h 681"/>
                <a:gd name="T26" fmla="*/ 319 w 441"/>
                <a:gd name="T27" fmla="*/ 562 h 681"/>
                <a:gd name="T28" fmla="*/ 331 w 441"/>
                <a:gd name="T29" fmla="*/ 538 h 681"/>
                <a:gd name="T30" fmla="*/ 336 w 441"/>
                <a:gd name="T31" fmla="*/ 506 h 681"/>
                <a:gd name="T32" fmla="*/ 331 w 441"/>
                <a:gd name="T33" fmla="*/ 481 h 681"/>
                <a:gd name="T34" fmla="*/ 304 w 441"/>
                <a:gd name="T35" fmla="*/ 446 h 681"/>
                <a:gd name="T36" fmla="*/ 245 w 441"/>
                <a:gd name="T37" fmla="*/ 406 h 681"/>
                <a:gd name="T38" fmla="*/ 96 w 441"/>
                <a:gd name="T39" fmla="*/ 317 h 681"/>
                <a:gd name="T40" fmla="*/ 51 w 441"/>
                <a:gd name="T41" fmla="*/ 280 h 681"/>
                <a:gd name="T42" fmla="*/ 26 w 441"/>
                <a:gd name="T43" fmla="*/ 249 h 681"/>
                <a:gd name="T44" fmla="*/ 9 w 441"/>
                <a:gd name="T45" fmla="*/ 214 h 681"/>
                <a:gd name="T46" fmla="*/ 0 w 441"/>
                <a:gd name="T47" fmla="*/ 175 h 681"/>
                <a:gd name="T48" fmla="*/ 1 w 441"/>
                <a:gd name="T49" fmla="*/ 138 h 681"/>
                <a:gd name="T50" fmla="*/ 16 w 441"/>
                <a:gd name="T51" fmla="*/ 83 h 681"/>
                <a:gd name="T52" fmla="*/ 48 w 441"/>
                <a:gd name="T53" fmla="*/ 44 h 681"/>
                <a:gd name="T54" fmla="*/ 95 w 441"/>
                <a:gd name="T55" fmla="*/ 19 h 681"/>
                <a:gd name="T56" fmla="*/ 152 w 441"/>
                <a:gd name="T57" fmla="*/ 5 h 681"/>
                <a:gd name="T58" fmla="*/ 218 w 441"/>
                <a:gd name="T59" fmla="*/ 0 h 681"/>
                <a:gd name="T60" fmla="*/ 316 w 441"/>
                <a:gd name="T61" fmla="*/ 5 h 681"/>
                <a:gd name="T62" fmla="*/ 407 w 441"/>
                <a:gd name="T63" fmla="*/ 16 h 681"/>
                <a:gd name="T64" fmla="*/ 421 w 441"/>
                <a:gd name="T65" fmla="*/ 21 h 681"/>
                <a:gd name="T66" fmla="*/ 428 w 441"/>
                <a:gd name="T67" fmla="*/ 31 h 681"/>
                <a:gd name="T68" fmla="*/ 430 w 441"/>
                <a:gd name="T69" fmla="*/ 80 h 681"/>
                <a:gd name="T70" fmla="*/ 428 w 441"/>
                <a:gd name="T71" fmla="*/ 90 h 681"/>
                <a:gd name="T72" fmla="*/ 421 w 441"/>
                <a:gd name="T73" fmla="*/ 98 h 681"/>
                <a:gd name="T74" fmla="*/ 409 w 441"/>
                <a:gd name="T75" fmla="*/ 100 h 681"/>
                <a:gd name="T76" fmla="*/ 321 w 441"/>
                <a:gd name="T77" fmla="*/ 94 h 681"/>
                <a:gd name="T78" fmla="*/ 218 w 441"/>
                <a:gd name="T79" fmla="*/ 91 h 681"/>
                <a:gd name="T80" fmla="*/ 153 w 441"/>
                <a:gd name="T81" fmla="*/ 97 h 681"/>
                <a:gd name="T82" fmla="*/ 129 w 441"/>
                <a:gd name="T83" fmla="*/ 107 h 681"/>
                <a:gd name="T84" fmla="*/ 114 w 441"/>
                <a:gd name="T85" fmla="*/ 124 h 681"/>
                <a:gd name="T86" fmla="*/ 106 w 441"/>
                <a:gd name="T87" fmla="*/ 150 h 681"/>
                <a:gd name="T88" fmla="*/ 108 w 441"/>
                <a:gd name="T89" fmla="*/ 173 h 681"/>
                <a:gd name="T90" fmla="*/ 127 w 441"/>
                <a:gd name="T91" fmla="*/ 208 h 681"/>
                <a:gd name="T92" fmla="*/ 170 w 441"/>
                <a:gd name="T93" fmla="*/ 241 h 681"/>
                <a:gd name="T94" fmla="*/ 308 w 441"/>
                <a:gd name="T95" fmla="*/ 324 h 681"/>
                <a:gd name="T96" fmla="*/ 358 w 441"/>
                <a:gd name="T97" fmla="*/ 357 h 681"/>
                <a:gd name="T98" fmla="*/ 394 w 441"/>
                <a:gd name="T99" fmla="*/ 389 h 681"/>
                <a:gd name="T100" fmla="*/ 420 w 441"/>
                <a:gd name="T101" fmla="*/ 421 h 681"/>
                <a:gd name="T102" fmla="*/ 435 w 441"/>
                <a:gd name="T103" fmla="*/ 456 h 681"/>
                <a:gd name="T104" fmla="*/ 441 w 441"/>
                <a:gd name="T105" fmla="*/ 493 h 681"/>
                <a:gd name="T106" fmla="*/ 440 w 441"/>
                <a:gd name="T107" fmla="*/ 529 h 681"/>
                <a:gd name="T108" fmla="*/ 425 w 441"/>
                <a:gd name="T109" fmla="*/ 585 h 681"/>
                <a:gd name="T110" fmla="*/ 393 w 441"/>
                <a:gd name="T111" fmla="*/ 629 h 681"/>
                <a:gd name="T112" fmla="*/ 346 w 441"/>
                <a:gd name="T113" fmla="*/ 659 h 681"/>
                <a:gd name="T114" fmla="*/ 287 w 441"/>
                <a:gd name="T115" fmla="*/ 676 h 681"/>
                <a:gd name="T116" fmla="*/ 215 w 441"/>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1" h="681">
                  <a:moveTo>
                    <a:pt x="215" y="681"/>
                  </a:moveTo>
                  <a:lnTo>
                    <a:pt x="215" y="681"/>
                  </a:lnTo>
                  <a:lnTo>
                    <a:pt x="175" y="680"/>
                  </a:lnTo>
                  <a:lnTo>
                    <a:pt x="126" y="678"/>
                  </a:lnTo>
                  <a:lnTo>
                    <a:pt x="100" y="675"/>
                  </a:lnTo>
                  <a:lnTo>
                    <a:pt x="73" y="672"/>
                  </a:lnTo>
                  <a:lnTo>
                    <a:pt x="48" y="668"/>
                  </a:lnTo>
                  <a:lnTo>
                    <a:pt x="25" y="663"/>
                  </a:lnTo>
                  <a:lnTo>
                    <a:pt x="25" y="663"/>
                  </a:lnTo>
                  <a:lnTo>
                    <a:pt x="15" y="660"/>
                  </a:lnTo>
                  <a:lnTo>
                    <a:pt x="10" y="657"/>
                  </a:lnTo>
                  <a:lnTo>
                    <a:pt x="7" y="655"/>
                  </a:lnTo>
                  <a:lnTo>
                    <a:pt x="3" y="652"/>
                  </a:lnTo>
                  <a:lnTo>
                    <a:pt x="1" y="648"/>
                  </a:lnTo>
                  <a:lnTo>
                    <a:pt x="0" y="644"/>
                  </a:lnTo>
                  <a:lnTo>
                    <a:pt x="0" y="639"/>
                  </a:lnTo>
                  <a:lnTo>
                    <a:pt x="0" y="597"/>
                  </a:lnTo>
                  <a:lnTo>
                    <a:pt x="0" y="597"/>
                  </a:lnTo>
                  <a:lnTo>
                    <a:pt x="0" y="593"/>
                  </a:lnTo>
                  <a:lnTo>
                    <a:pt x="1" y="590"/>
                  </a:lnTo>
                  <a:lnTo>
                    <a:pt x="3" y="586"/>
                  </a:lnTo>
                  <a:lnTo>
                    <a:pt x="6" y="584"/>
                  </a:lnTo>
                  <a:lnTo>
                    <a:pt x="9" y="582"/>
                  </a:lnTo>
                  <a:lnTo>
                    <a:pt x="12" y="579"/>
                  </a:lnTo>
                  <a:lnTo>
                    <a:pt x="22" y="578"/>
                  </a:lnTo>
                  <a:lnTo>
                    <a:pt x="22" y="578"/>
                  </a:lnTo>
                  <a:lnTo>
                    <a:pt x="26" y="578"/>
                  </a:lnTo>
                  <a:lnTo>
                    <a:pt x="26" y="578"/>
                  </a:lnTo>
                  <a:lnTo>
                    <a:pt x="74" y="584"/>
                  </a:lnTo>
                  <a:lnTo>
                    <a:pt x="126" y="587"/>
                  </a:lnTo>
                  <a:lnTo>
                    <a:pt x="176" y="591"/>
                  </a:lnTo>
                  <a:lnTo>
                    <a:pt x="215" y="592"/>
                  </a:lnTo>
                  <a:lnTo>
                    <a:pt x="215" y="592"/>
                  </a:lnTo>
                  <a:lnTo>
                    <a:pt x="243" y="591"/>
                  </a:lnTo>
                  <a:lnTo>
                    <a:pt x="256" y="590"/>
                  </a:lnTo>
                  <a:lnTo>
                    <a:pt x="267" y="587"/>
                  </a:lnTo>
                  <a:lnTo>
                    <a:pt x="279" y="585"/>
                  </a:lnTo>
                  <a:lnTo>
                    <a:pt x="288" y="582"/>
                  </a:lnTo>
                  <a:lnTo>
                    <a:pt x="297" y="578"/>
                  </a:lnTo>
                  <a:lnTo>
                    <a:pt x="305" y="574"/>
                  </a:lnTo>
                  <a:lnTo>
                    <a:pt x="312" y="568"/>
                  </a:lnTo>
                  <a:lnTo>
                    <a:pt x="319" y="562"/>
                  </a:lnTo>
                  <a:lnTo>
                    <a:pt x="323" y="555"/>
                  </a:lnTo>
                  <a:lnTo>
                    <a:pt x="328" y="547"/>
                  </a:lnTo>
                  <a:lnTo>
                    <a:pt x="331" y="538"/>
                  </a:lnTo>
                  <a:lnTo>
                    <a:pt x="334" y="529"/>
                  </a:lnTo>
                  <a:lnTo>
                    <a:pt x="335" y="517"/>
                  </a:lnTo>
                  <a:lnTo>
                    <a:pt x="336" y="506"/>
                  </a:lnTo>
                  <a:lnTo>
                    <a:pt x="336" y="506"/>
                  </a:lnTo>
                  <a:lnTo>
                    <a:pt x="335" y="493"/>
                  </a:lnTo>
                  <a:lnTo>
                    <a:pt x="331" y="481"/>
                  </a:lnTo>
                  <a:lnTo>
                    <a:pt x="324" y="469"/>
                  </a:lnTo>
                  <a:lnTo>
                    <a:pt x="316" y="458"/>
                  </a:lnTo>
                  <a:lnTo>
                    <a:pt x="304" y="446"/>
                  </a:lnTo>
                  <a:lnTo>
                    <a:pt x="288" y="434"/>
                  </a:lnTo>
                  <a:lnTo>
                    <a:pt x="268" y="420"/>
                  </a:lnTo>
                  <a:lnTo>
                    <a:pt x="245" y="406"/>
                  </a:lnTo>
                  <a:lnTo>
                    <a:pt x="123" y="334"/>
                  </a:lnTo>
                  <a:lnTo>
                    <a:pt x="123" y="334"/>
                  </a:lnTo>
                  <a:lnTo>
                    <a:pt x="96" y="317"/>
                  </a:lnTo>
                  <a:lnTo>
                    <a:pt x="72" y="298"/>
                  </a:lnTo>
                  <a:lnTo>
                    <a:pt x="62" y="289"/>
                  </a:lnTo>
                  <a:lnTo>
                    <a:pt x="51" y="280"/>
                  </a:lnTo>
                  <a:lnTo>
                    <a:pt x="42" y="270"/>
                  </a:lnTo>
                  <a:lnTo>
                    <a:pt x="34" y="259"/>
                  </a:lnTo>
                  <a:lnTo>
                    <a:pt x="26" y="249"/>
                  </a:lnTo>
                  <a:lnTo>
                    <a:pt x="19" y="238"/>
                  </a:lnTo>
                  <a:lnTo>
                    <a:pt x="14" y="226"/>
                  </a:lnTo>
                  <a:lnTo>
                    <a:pt x="9" y="214"/>
                  </a:lnTo>
                  <a:lnTo>
                    <a:pt x="4" y="201"/>
                  </a:lnTo>
                  <a:lnTo>
                    <a:pt x="2" y="188"/>
                  </a:lnTo>
                  <a:lnTo>
                    <a:pt x="0" y="175"/>
                  </a:lnTo>
                  <a:lnTo>
                    <a:pt x="0" y="161"/>
                  </a:lnTo>
                  <a:lnTo>
                    <a:pt x="0" y="161"/>
                  </a:lnTo>
                  <a:lnTo>
                    <a:pt x="1" y="138"/>
                  </a:lnTo>
                  <a:lnTo>
                    <a:pt x="4" y="118"/>
                  </a:lnTo>
                  <a:lnTo>
                    <a:pt x="9" y="100"/>
                  </a:lnTo>
                  <a:lnTo>
                    <a:pt x="16" y="83"/>
                  </a:lnTo>
                  <a:lnTo>
                    <a:pt x="25" y="68"/>
                  </a:lnTo>
                  <a:lnTo>
                    <a:pt x="36" y="55"/>
                  </a:lnTo>
                  <a:lnTo>
                    <a:pt x="48" y="44"/>
                  </a:lnTo>
                  <a:lnTo>
                    <a:pt x="63" y="33"/>
                  </a:lnTo>
                  <a:lnTo>
                    <a:pt x="78" y="25"/>
                  </a:lnTo>
                  <a:lnTo>
                    <a:pt x="95" y="19"/>
                  </a:lnTo>
                  <a:lnTo>
                    <a:pt x="112" y="13"/>
                  </a:lnTo>
                  <a:lnTo>
                    <a:pt x="132" y="8"/>
                  </a:lnTo>
                  <a:lnTo>
                    <a:pt x="152" y="5"/>
                  </a:lnTo>
                  <a:lnTo>
                    <a:pt x="173" y="2"/>
                  </a:lnTo>
                  <a:lnTo>
                    <a:pt x="195" y="1"/>
                  </a:lnTo>
                  <a:lnTo>
                    <a:pt x="218" y="0"/>
                  </a:lnTo>
                  <a:lnTo>
                    <a:pt x="218" y="0"/>
                  </a:lnTo>
                  <a:lnTo>
                    <a:pt x="268" y="1"/>
                  </a:lnTo>
                  <a:lnTo>
                    <a:pt x="316" y="5"/>
                  </a:lnTo>
                  <a:lnTo>
                    <a:pt x="362" y="9"/>
                  </a:lnTo>
                  <a:lnTo>
                    <a:pt x="407" y="16"/>
                  </a:lnTo>
                  <a:lnTo>
                    <a:pt x="407" y="16"/>
                  </a:lnTo>
                  <a:lnTo>
                    <a:pt x="412" y="17"/>
                  </a:lnTo>
                  <a:lnTo>
                    <a:pt x="416" y="19"/>
                  </a:lnTo>
                  <a:lnTo>
                    <a:pt x="421" y="21"/>
                  </a:lnTo>
                  <a:lnTo>
                    <a:pt x="424" y="24"/>
                  </a:lnTo>
                  <a:lnTo>
                    <a:pt x="426" y="28"/>
                  </a:lnTo>
                  <a:lnTo>
                    <a:pt x="428" y="31"/>
                  </a:lnTo>
                  <a:lnTo>
                    <a:pt x="429" y="36"/>
                  </a:lnTo>
                  <a:lnTo>
                    <a:pt x="430" y="40"/>
                  </a:lnTo>
                  <a:lnTo>
                    <a:pt x="430" y="80"/>
                  </a:lnTo>
                  <a:lnTo>
                    <a:pt x="430" y="80"/>
                  </a:lnTo>
                  <a:lnTo>
                    <a:pt x="429" y="85"/>
                  </a:lnTo>
                  <a:lnTo>
                    <a:pt x="428" y="90"/>
                  </a:lnTo>
                  <a:lnTo>
                    <a:pt x="426" y="93"/>
                  </a:lnTo>
                  <a:lnTo>
                    <a:pt x="424" y="95"/>
                  </a:lnTo>
                  <a:lnTo>
                    <a:pt x="421" y="98"/>
                  </a:lnTo>
                  <a:lnTo>
                    <a:pt x="417" y="99"/>
                  </a:lnTo>
                  <a:lnTo>
                    <a:pt x="409" y="100"/>
                  </a:lnTo>
                  <a:lnTo>
                    <a:pt x="409" y="100"/>
                  </a:lnTo>
                  <a:lnTo>
                    <a:pt x="406" y="100"/>
                  </a:lnTo>
                  <a:lnTo>
                    <a:pt x="406" y="100"/>
                  </a:lnTo>
                  <a:lnTo>
                    <a:pt x="321" y="94"/>
                  </a:lnTo>
                  <a:lnTo>
                    <a:pt x="270" y="92"/>
                  </a:lnTo>
                  <a:lnTo>
                    <a:pt x="218" y="91"/>
                  </a:lnTo>
                  <a:lnTo>
                    <a:pt x="218" y="91"/>
                  </a:lnTo>
                  <a:lnTo>
                    <a:pt x="194" y="91"/>
                  </a:lnTo>
                  <a:lnTo>
                    <a:pt x="172" y="93"/>
                  </a:lnTo>
                  <a:lnTo>
                    <a:pt x="153" y="97"/>
                  </a:lnTo>
                  <a:lnTo>
                    <a:pt x="144" y="100"/>
                  </a:lnTo>
                  <a:lnTo>
                    <a:pt x="136" y="102"/>
                  </a:lnTo>
                  <a:lnTo>
                    <a:pt x="129" y="107"/>
                  </a:lnTo>
                  <a:lnTo>
                    <a:pt x="124" y="111"/>
                  </a:lnTo>
                  <a:lnTo>
                    <a:pt x="118" y="117"/>
                  </a:lnTo>
                  <a:lnTo>
                    <a:pt x="114" y="124"/>
                  </a:lnTo>
                  <a:lnTo>
                    <a:pt x="111" y="131"/>
                  </a:lnTo>
                  <a:lnTo>
                    <a:pt x="108" y="140"/>
                  </a:lnTo>
                  <a:lnTo>
                    <a:pt x="106" y="150"/>
                  </a:lnTo>
                  <a:lnTo>
                    <a:pt x="106" y="161"/>
                  </a:lnTo>
                  <a:lnTo>
                    <a:pt x="106" y="161"/>
                  </a:lnTo>
                  <a:lnTo>
                    <a:pt x="108" y="173"/>
                  </a:lnTo>
                  <a:lnTo>
                    <a:pt x="111" y="186"/>
                  </a:lnTo>
                  <a:lnTo>
                    <a:pt x="118" y="197"/>
                  </a:lnTo>
                  <a:lnTo>
                    <a:pt x="127" y="208"/>
                  </a:lnTo>
                  <a:lnTo>
                    <a:pt x="139" y="219"/>
                  </a:lnTo>
                  <a:lnTo>
                    <a:pt x="152" y="230"/>
                  </a:lnTo>
                  <a:lnTo>
                    <a:pt x="170" y="241"/>
                  </a:lnTo>
                  <a:lnTo>
                    <a:pt x="189" y="253"/>
                  </a:lnTo>
                  <a:lnTo>
                    <a:pt x="308" y="324"/>
                  </a:lnTo>
                  <a:lnTo>
                    <a:pt x="308" y="324"/>
                  </a:lnTo>
                  <a:lnTo>
                    <a:pt x="327" y="335"/>
                  </a:lnTo>
                  <a:lnTo>
                    <a:pt x="343" y="345"/>
                  </a:lnTo>
                  <a:lnTo>
                    <a:pt x="358" y="357"/>
                  </a:lnTo>
                  <a:lnTo>
                    <a:pt x="371" y="367"/>
                  </a:lnTo>
                  <a:lnTo>
                    <a:pt x="384" y="378"/>
                  </a:lnTo>
                  <a:lnTo>
                    <a:pt x="394" y="389"/>
                  </a:lnTo>
                  <a:lnTo>
                    <a:pt x="405" y="399"/>
                  </a:lnTo>
                  <a:lnTo>
                    <a:pt x="413" y="411"/>
                  </a:lnTo>
                  <a:lnTo>
                    <a:pt x="420" y="421"/>
                  </a:lnTo>
                  <a:lnTo>
                    <a:pt x="425" y="433"/>
                  </a:lnTo>
                  <a:lnTo>
                    <a:pt x="431" y="444"/>
                  </a:lnTo>
                  <a:lnTo>
                    <a:pt x="435" y="456"/>
                  </a:lnTo>
                  <a:lnTo>
                    <a:pt x="438" y="468"/>
                  </a:lnTo>
                  <a:lnTo>
                    <a:pt x="440" y="481"/>
                  </a:lnTo>
                  <a:lnTo>
                    <a:pt x="441" y="493"/>
                  </a:lnTo>
                  <a:lnTo>
                    <a:pt x="441" y="506"/>
                  </a:lnTo>
                  <a:lnTo>
                    <a:pt x="441" y="506"/>
                  </a:lnTo>
                  <a:lnTo>
                    <a:pt x="440" y="529"/>
                  </a:lnTo>
                  <a:lnTo>
                    <a:pt x="437" y="548"/>
                  </a:lnTo>
                  <a:lnTo>
                    <a:pt x="432" y="568"/>
                  </a:lnTo>
                  <a:lnTo>
                    <a:pt x="425" y="585"/>
                  </a:lnTo>
                  <a:lnTo>
                    <a:pt x="416" y="601"/>
                  </a:lnTo>
                  <a:lnTo>
                    <a:pt x="406" y="616"/>
                  </a:lnTo>
                  <a:lnTo>
                    <a:pt x="393" y="629"/>
                  </a:lnTo>
                  <a:lnTo>
                    <a:pt x="379" y="640"/>
                  </a:lnTo>
                  <a:lnTo>
                    <a:pt x="363" y="649"/>
                  </a:lnTo>
                  <a:lnTo>
                    <a:pt x="346" y="659"/>
                  </a:lnTo>
                  <a:lnTo>
                    <a:pt x="328" y="665"/>
                  </a:lnTo>
                  <a:lnTo>
                    <a:pt x="308" y="671"/>
                  </a:lnTo>
                  <a:lnTo>
                    <a:pt x="287" y="676"/>
                  </a:lnTo>
                  <a:lnTo>
                    <a:pt x="265" y="678"/>
                  </a:lnTo>
                  <a:lnTo>
                    <a:pt x="241" y="680"/>
                  </a:lnTo>
                  <a:lnTo>
                    <a:pt x="215" y="681"/>
                  </a:lnTo>
                  <a:lnTo>
                    <a:pt x="215"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9" name="Freeform 181"/>
            <p:cNvSpPr>
              <a:spLocks/>
            </p:cNvSpPr>
            <p:nvPr/>
          </p:nvSpPr>
          <p:spPr bwMode="auto">
            <a:xfrm>
              <a:off x="4737819" y="4470956"/>
              <a:ext cx="107465" cy="180494"/>
            </a:xfrm>
            <a:custGeom>
              <a:avLst/>
              <a:gdLst>
                <a:gd name="T0" fmla="*/ 186 w 544"/>
                <a:gd name="T1" fmla="*/ 912 h 914"/>
                <a:gd name="T2" fmla="*/ 45 w 544"/>
                <a:gd name="T3" fmla="*/ 897 h 914"/>
                <a:gd name="T4" fmla="*/ 25 w 544"/>
                <a:gd name="T5" fmla="*/ 887 h 914"/>
                <a:gd name="T6" fmla="*/ 22 w 544"/>
                <a:gd name="T7" fmla="*/ 827 h 914"/>
                <a:gd name="T8" fmla="*/ 29 w 544"/>
                <a:gd name="T9" fmla="*/ 812 h 914"/>
                <a:gd name="T10" fmla="*/ 43 w 544"/>
                <a:gd name="T11" fmla="*/ 807 h 914"/>
                <a:gd name="T12" fmla="*/ 146 w 544"/>
                <a:gd name="T13" fmla="*/ 813 h 914"/>
                <a:gd name="T14" fmla="*/ 272 w 544"/>
                <a:gd name="T15" fmla="*/ 814 h 914"/>
                <a:gd name="T16" fmla="*/ 353 w 544"/>
                <a:gd name="T17" fmla="*/ 798 h 914"/>
                <a:gd name="T18" fmla="*/ 402 w 544"/>
                <a:gd name="T19" fmla="*/ 765 h 914"/>
                <a:gd name="T20" fmla="*/ 425 w 544"/>
                <a:gd name="T21" fmla="*/ 717 h 914"/>
                <a:gd name="T22" fmla="*/ 429 w 544"/>
                <a:gd name="T23" fmla="*/ 672 h 914"/>
                <a:gd name="T24" fmla="*/ 423 w 544"/>
                <a:gd name="T25" fmla="*/ 631 h 914"/>
                <a:gd name="T26" fmla="*/ 398 w 544"/>
                <a:gd name="T27" fmla="*/ 594 h 914"/>
                <a:gd name="T28" fmla="*/ 323 w 544"/>
                <a:gd name="T29" fmla="*/ 534 h 914"/>
                <a:gd name="T30" fmla="*/ 129 w 544"/>
                <a:gd name="T31" fmla="*/ 414 h 914"/>
                <a:gd name="T32" fmla="*/ 66 w 544"/>
                <a:gd name="T33" fmla="*/ 364 h 914"/>
                <a:gd name="T34" fmla="*/ 25 w 544"/>
                <a:gd name="T35" fmla="*/ 310 h 914"/>
                <a:gd name="T36" fmla="*/ 4 w 544"/>
                <a:gd name="T37" fmla="*/ 248 h 914"/>
                <a:gd name="T38" fmla="*/ 2 w 544"/>
                <a:gd name="T39" fmla="*/ 187 h 914"/>
                <a:gd name="T40" fmla="*/ 20 w 544"/>
                <a:gd name="T41" fmla="*/ 118 h 914"/>
                <a:gd name="T42" fmla="*/ 44 w 544"/>
                <a:gd name="T43" fmla="*/ 81 h 914"/>
                <a:gd name="T44" fmla="*/ 96 w 544"/>
                <a:gd name="T45" fmla="*/ 39 h 914"/>
                <a:gd name="T46" fmla="*/ 194 w 544"/>
                <a:gd name="T47" fmla="*/ 7 h 914"/>
                <a:gd name="T48" fmla="*/ 290 w 544"/>
                <a:gd name="T49" fmla="*/ 0 h 914"/>
                <a:gd name="T50" fmla="*/ 499 w 544"/>
                <a:gd name="T51" fmla="*/ 14 h 914"/>
                <a:gd name="T52" fmla="*/ 517 w 544"/>
                <a:gd name="T53" fmla="*/ 24 h 914"/>
                <a:gd name="T54" fmla="*/ 520 w 544"/>
                <a:gd name="T55" fmla="*/ 87 h 914"/>
                <a:gd name="T56" fmla="*/ 517 w 544"/>
                <a:gd name="T57" fmla="*/ 99 h 914"/>
                <a:gd name="T58" fmla="*/ 504 w 544"/>
                <a:gd name="T59" fmla="*/ 106 h 914"/>
                <a:gd name="T60" fmla="*/ 497 w 544"/>
                <a:gd name="T61" fmla="*/ 106 h 914"/>
                <a:gd name="T62" fmla="*/ 290 w 544"/>
                <a:gd name="T63" fmla="*/ 99 h 914"/>
                <a:gd name="T64" fmla="*/ 226 w 544"/>
                <a:gd name="T65" fmla="*/ 102 h 914"/>
                <a:gd name="T66" fmla="*/ 166 w 544"/>
                <a:gd name="T67" fmla="*/ 117 h 914"/>
                <a:gd name="T68" fmla="*/ 128 w 544"/>
                <a:gd name="T69" fmla="*/ 148 h 914"/>
                <a:gd name="T70" fmla="*/ 113 w 544"/>
                <a:gd name="T71" fmla="*/ 197 h 914"/>
                <a:gd name="T72" fmla="*/ 114 w 544"/>
                <a:gd name="T73" fmla="*/ 234 h 914"/>
                <a:gd name="T74" fmla="*/ 129 w 544"/>
                <a:gd name="T75" fmla="*/ 270 h 914"/>
                <a:gd name="T76" fmla="*/ 161 w 544"/>
                <a:gd name="T77" fmla="*/ 304 h 914"/>
                <a:gd name="T78" fmla="*/ 355 w 544"/>
                <a:gd name="T79" fmla="*/ 426 h 914"/>
                <a:gd name="T80" fmla="*/ 424 w 544"/>
                <a:gd name="T81" fmla="*/ 471 h 914"/>
                <a:gd name="T82" fmla="*/ 490 w 544"/>
                <a:gd name="T83" fmla="*/ 530 h 914"/>
                <a:gd name="T84" fmla="*/ 528 w 544"/>
                <a:gd name="T85" fmla="*/ 588 h 914"/>
                <a:gd name="T86" fmla="*/ 543 w 544"/>
                <a:gd name="T87" fmla="*/ 655 h 914"/>
                <a:gd name="T88" fmla="*/ 541 w 544"/>
                <a:gd name="T89" fmla="*/ 716 h 914"/>
                <a:gd name="T90" fmla="*/ 512 w 544"/>
                <a:gd name="T91" fmla="*/ 799 h 914"/>
                <a:gd name="T92" fmla="*/ 475 w 544"/>
                <a:gd name="T93" fmla="*/ 844 h 914"/>
                <a:gd name="T94" fmla="*/ 433 w 544"/>
                <a:gd name="T95" fmla="*/ 874 h 914"/>
                <a:gd name="T96" fmla="*/ 378 w 544"/>
                <a:gd name="T97" fmla="*/ 897 h 914"/>
                <a:gd name="T98" fmla="*/ 308 w 544"/>
                <a:gd name="T99" fmla="*/ 911 h 914"/>
                <a:gd name="T100" fmla="*/ 246 w 544"/>
                <a:gd name="T101" fmla="*/ 9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4" h="914">
                  <a:moveTo>
                    <a:pt x="246" y="914"/>
                  </a:moveTo>
                  <a:lnTo>
                    <a:pt x="246" y="914"/>
                  </a:lnTo>
                  <a:lnTo>
                    <a:pt x="215" y="913"/>
                  </a:lnTo>
                  <a:lnTo>
                    <a:pt x="186" y="912"/>
                  </a:lnTo>
                  <a:lnTo>
                    <a:pt x="134" y="908"/>
                  </a:lnTo>
                  <a:lnTo>
                    <a:pt x="88" y="903"/>
                  </a:lnTo>
                  <a:lnTo>
                    <a:pt x="45" y="897"/>
                  </a:lnTo>
                  <a:lnTo>
                    <a:pt x="45" y="897"/>
                  </a:lnTo>
                  <a:lnTo>
                    <a:pt x="34" y="894"/>
                  </a:lnTo>
                  <a:lnTo>
                    <a:pt x="29" y="891"/>
                  </a:lnTo>
                  <a:lnTo>
                    <a:pt x="27" y="889"/>
                  </a:lnTo>
                  <a:lnTo>
                    <a:pt x="25" y="887"/>
                  </a:lnTo>
                  <a:lnTo>
                    <a:pt x="23" y="883"/>
                  </a:lnTo>
                  <a:lnTo>
                    <a:pt x="22" y="875"/>
                  </a:lnTo>
                  <a:lnTo>
                    <a:pt x="22" y="827"/>
                  </a:lnTo>
                  <a:lnTo>
                    <a:pt x="22" y="827"/>
                  </a:lnTo>
                  <a:lnTo>
                    <a:pt x="23" y="822"/>
                  </a:lnTo>
                  <a:lnTo>
                    <a:pt x="25" y="818"/>
                  </a:lnTo>
                  <a:lnTo>
                    <a:pt x="26" y="814"/>
                  </a:lnTo>
                  <a:lnTo>
                    <a:pt x="29" y="812"/>
                  </a:lnTo>
                  <a:lnTo>
                    <a:pt x="31" y="810"/>
                  </a:lnTo>
                  <a:lnTo>
                    <a:pt x="35" y="809"/>
                  </a:lnTo>
                  <a:lnTo>
                    <a:pt x="43" y="807"/>
                  </a:lnTo>
                  <a:lnTo>
                    <a:pt x="43" y="807"/>
                  </a:lnTo>
                  <a:lnTo>
                    <a:pt x="46" y="807"/>
                  </a:lnTo>
                  <a:lnTo>
                    <a:pt x="46" y="807"/>
                  </a:lnTo>
                  <a:lnTo>
                    <a:pt x="93" y="811"/>
                  </a:lnTo>
                  <a:lnTo>
                    <a:pt x="146" y="813"/>
                  </a:lnTo>
                  <a:lnTo>
                    <a:pt x="199" y="814"/>
                  </a:lnTo>
                  <a:lnTo>
                    <a:pt x="246" y="814"/>
                  </a:lnTo>
                  <a:lnTo>
                    <a:pt x="246" y="814"/>
                  </a:lnTo>
                  <a:lnTo>
                    <a:pt x="272" y="814"/>
                  </a:lnTo>
                  <a:lnTo>
                    <a:pt x="295" y="812"/>
                  </a:lnTo>
                  <a:lnTo>
                    <a:pt x="317" y="809"/>
                  </a:lnTo>
                  <a:lnTo>
                    <a:pt x="335" y="804"/>
                  </a:lnTo>
                  <a:lnTo>
                    <a:pt x="353" y="798"/>
                  </a:lnTo>
                  <a:lnTo>
                    <a:pt x="368" y="791"/>
                  </a:lnTo>
                  <a:lnTo>
                    <a:pt x="381" y="783"/>
                  </a:lnTo>
                  <a:lnTo>
                    <a:pt x="392" y="775"/>
                  </a:lnTo>
                  <a:lnTo>
                    <a:pt x="402" y="765"/>
                  </a:lnTo>
                  <a:lnTo>
                    <a:pt x="410" y="755"/>
                  </a:lnTo>
                  <a:lnTo>
                    <a:pt x="416" y="742"/>
                  </a:lnTo>
                  <a:lnTo>
                    <a:pt x="421" y="729"/>
                  </a:lnTo>
                  <a:lnTo>
                    <a:pt x="425" y="717"/>
                  </a:lnTo>
                  <a:lnTo>
                    <a:pt x="427" y="703"/>
                  </a:lnTo>
                  <a:lnTo>
                    <a:pt x="429" y="688"/>
                  </a:lnTo>
                  <a:lnTo>
                    <a:pt x="429" y="672"/>
                  </a:lnTo>
                  <a:lnTo>
                    <a:pt x="429" y="672"/>
                  </a:lnTo>
                  <a:lnTo>
                    <a:pt x="429" y="661"/>
                  </a:lnTo>
                  <a:lnTo>
                    <a:pt x="428" y="650"/>
                  </a:lnTo>
                  <a:lnTo>
                    <a:pt x="426" y="641"/>
                  </a:lnTo>
                  <a:lnTo>
                    <a:pt x="423" y="631"/>
                  </a:lnTo>
                  <a:lnTo>
                    <a:pt x="418" y="622"/>
                  </a:lnTo>
                  <a:lnTo>
                    <a:pt x="412" y="612"/>
                  </a:lnTo>
                  <a:lnTo>
                    <a:pt x="407" y="603"/>
                  </a:lnTo>
                  <a:lnTo>
                    <a:pt x="398" y="594"/>
                  </a:lnTo>
                  <a:lnTo>
                    <a:pt x="389" y="585"/>
                  </a:lnTo>
                  <a:lnTo>
                    <a:pt x="379" y="576"/>
                  </a:lnTo>
                  <a:lnTo>
                    <a:pt x="354" y="555"/>
                  </a:lnTo>
                  <a:lnTo>
                    <a:pt x="323" y="534"/>
                  </a:lnTo>
                  <a:lnTo>
                    <a:pt x="285" y="510"/>
                  </a:lnTo>
                  <a:lnTo>
                    <a:pt x="168" y="439"/>
                  </a:lnTo>
                  <a:lnTo>
                    <a:pt x="168" y="439"/>
                  </a:lnTo>
                  <a:lnTo>
                    <a:pt x="129" y="414"/>
                  </a:lnTo>
                  <a:lnTo>
                    <a:pt x="111" y="401"/>
                  </a:lnTo>
                  <a:lnTo>
                    <a:pt x="95" y="389"/>
                  </a:lnTo>
                  <a:lnTo>
                    <a:pt x="80" y="376"/>
                  </a:lnTo>
                  <a:lnTo>
                    <a:pt x="66" y="364"/>
                  </a:lnTo>
                  <a:lnTo>
                    <a:pt x="53" y="351"/>
                  </a:lnTo>
                  <a:lnTo>
                    <a:pt x="43" y="337"/>
                  </a:lnTo>
                  <a:lnTo>
                    <a:pt x="33" y="323"/>
                  </a:lnTo>
                  <a:lnTo>
                    <a:pt x="25" y="310"/>
                  </a:lnTo>
                  <a:lnTo>
                    <a:pt x="18" y="295"/>
                  </a:lnTo>
                  <a:lnTo>
                    <a:pt x="11" y="280"/>
                  </a:lnTo>
                  <a:lnTo>
                    <a:pt x="6" y="264"/>
                  </a:lnTo>
                  <a:lnTo>
                    <a:pt x="4" y="248"/>
                  </a:lnTo>
                  <a:lnTo>
                    <a:pt x="2" y="232"/>
                  </a:lnTo>
                  <a:lnTo>
                    <a:pt x="0" y="213"/>
                  </a:lnTo>
                  <a:lnTo>
                    <a:pt x="0" y="213"/>
                  </a:lnTo>
                  <a:lnTo>
                    <a:pt x="2" y="187"/>
                  </a:lnTo>
                  <a:lnTo>
                    <a:pt x="6" y="162"/>
                  </a:lnTo>
                  <a:lnTo>
                    <a:pt x="12" y="140"/>
                  </a:lnTo>
                  <a:lnTo>
                    <a:pt x="15" y="128"/>
                  </a:lnTo>
                  <a:lnTo>
                    <a:pt x="20" y="118"/>
                  </a:lnTo>
                  <a:lnTo>
                    <a:pt x="26" y="109"/>
                  </a:lnTo>
                  <a:lnTo>
                    <a:pt x="30" y="99"/>
                  </a:lnTo>
                  <a:lnTo>
                    <a:pt x="37" y="91"/>
                  </a:lnTo>
                  <a:lnTo>
                    <a:pt x="44" y="81"/>
                  </a:lnTo>
                  <a:lnTo>
                    <a:pt x="51" y="73"/>
                  </a:lnTo>
                  <a:lnTo>
                    <a:pt x="59" y="65"/>
                  </a:lnTo>
                  <a:lnTo>
                    <a:pt x="76" y="52"/>
                  </a:lnTo>
                  <a:lnTo>
                    <a:pt x="96" y="39"/>
                  </a:lnTo>
                  <a:lnTo>
                    <a:pt x="117" y="29"/>
                  </a:lnTo>
                  <a:lnTo>
                    <a:pt x="142" y="19"/>
                  </a:lnTo>
                  <a:lnTo>
                    <a:pt x="167" y="13"/>
                  </a:lnTo>
                  <a:lnTo>
                    <a:pt x="194" y="7"/>
                  </a:lnTo>
                  <a:lnTo>
                    <a:pt x="224" y="2"/>
                  </a:lnTo>
                  <a:lnTo>
                    <a:pt x="256" y="0"/>
                  </a:lnTo>
                  <a:lnTo>
                    <a:pt x="290" y="0"/>
                  </a:lnTo>
                  <a:lnTo>
                    <a:pt x="290" y="0"/>
                  </a:lnTo>
                  <a:lnTo>
                    <a:pt x="346" y="1"/>
                  </a:lnTo>
                  <a:lnTo>
                    <a:pt x="404" y="5"/>
                  </a:lnTo>
                  <a:lnTo>
                    <a:pt x="457" y="9"/>
                  </a:lnTo>
                  <a:lnTo>
                    <a:pt x="499" y="14"/>
                  </a:lnTo>
                  <a:lnTo>
                    <a:pt x="499" y="14"/>
                  </a:lnTo>
                  <a:lnTo>
                    <a:pt x="507" y="17"/>
                  </a:lnTo>
                  <a:lnTo>
                    <a:pt x="514" y="21"/>
                  </a:lnTo>
                  <a:lnTo>
                    <a:pt x="517" y="24"/>
                  </a:lnTo>
                  <a:lnTo>
                    <a:pt x="519" y="26"/>
                  </a:lnTo>
                  <a:lnTo>
                    <a:pt x="520" y="31"/>
                  </a:lnTo>
                  <a:lnTo>
                    <a:pt x="520" y="34"/>
                  </a:lnTo>
                  <a:lnTo>
                    <a:pt x="520" y="87"/>
                  </a:lnTo>
                  <a:lnTo>
                    <a:pt x="520" y="87"/>
                  </a:lnTo>
                  <a:lnTo>
                    <a:pt x="520" y="91"/>
                  </a:lnTo>
                  <a:lnTo>
                    <a:pt x="519" y="95"/>
                  </a:lnTo>
                  <a:lnTo>
                    <a:pt x="517" y="99"/>
                  </a:lnTo>
                  <a:lnTo>
                    <a:pt x="514" y="101"/>
                  </a:lnTo>
                  <a:lnTo>
                    <a:pt x="511" y="103"/>
                  </a:lnTo>
                  <a:lnTo>
                    <a:pt x="507" y="104"/>
                  </a:lnTo>
                  <a:lnTo>
                    <a:pt x="504" y="106"/>
                  </a:lnTo>
                  <a:lnTo>
                    <a:pt x="499" y="106"/>
                  </a:lnTo>
                  <a:lnTo>
                    <a:pt x="499" y="106"/>
                  </a:lnTo>
                  <a:lnTo>
                    <a:pt x="497" y="106"/>
                  </a:lnTo>
                  <a:lnTo>
                    <a:pt x="497" y="106"/>
                  </a:lnTo>
                  <a:lnTo>
                    <a:pt x="452" y="103"/>
                  </a:lnTo>
                  <a:lnTo>
                    <a:pt x="400" y="101"/>
                  </a:lnTo>
                  <a:lnTo>
                    <a:pt x="343" y="100"/>
                  </a:lnTo>
                  <a:lnTo>
                    <a:pt x="290" y="99"/>
                  </a:lnTo>
                  <a:lnTo>
                    <a:pt x="290" y="99"/>
                  </a:lnTo>
                  <a:lnTo>
                    <a:pt x="267" y="99"/>
                  </a:lnTo>
                  <a:lnTo>
                    <a:pt x="246" y="100"/>
                  </a:lnTo>
                  <a:lnTo>
                    <a:pt x="226" y="102"/>
                  </a:lnTo>
                  <a:lnTo>
                    <a:pt x="209" y="104"/>
                  </a:lnTo>
                  <a:lnTo>
                    <a:pt x="193" y="108"/>
                  </a:lnTo>
                  <a:lnTo>
                    <a:pt x="178" y="111"/>
                  </a:lnTo>
                  <a:lnTo>
                    <a:pt x="166" y="117"/>
                  </a:lnTo>
                  <a:lnTo>
                    <a:pt x="154" y="123"/>
                  </a:lnTo>
                  <a:lnTo>
                    <a:pt x="144" y="130"/>
                  </a:lnTo>
                  <a:lnTo>
                    <a:pt x="136" y="139"/>
                  </a:lnTo>
                  <a:lnTo>
                    <a:pt x="128" y="148"/>
                  </a:lnTo>
                  <a:lnTo>
                    <a:pt x="122" y="158"/>
                  </a:lnTo>
                  <a:lnTo>
                    <a:pt x="117" y="170"/>
                  </a:lnTo>
                  <a:lnTo>
                    <a:pt x="114" y="184"/>
                  </a:lnTo>
                  <a:lnTo>
                    <a:pt x="113" y="197"/>
                  </a:lnTo>
                  <a:lnTo>
                    <a:pt x="112" y="213"/>
                  </a:lnTo>
                  <a:lnTo>
                    <a:pt x="112" y="213"/>
                  </a:lnTo>
                  <a:lnTo>
                    <a:pt x="113" y="224"/>
                  </a:lnTo>
                  <a:lnTo>
                    <a:pt x="114" y="234"/>
                  </a:lnTo>
                  <a:lnTo>
                    <a:pt x="116" y="243"/>
                  </a:lnTo>
                  <a:lnTo>
                    <a:pt x="120" y="252"/>
                  </a:lnTo>
                  <a:lnTo>
                    <a:pt x="124" y="262"/>
                  </a:lnTo>
                  <a:lnTo>
                    <a:pt x="129" y="270"/>
                  </a:lnTo>
                  <a:lnTo>
                    <a:pt x="136" y="279"/>
                  </a:lnTo>
                  <a:lnTo>
                    <a:pt x="144" y="287"/>
                  </a:lnTo>
                  <a:lnTo>
                    <a:pt x="152" y="295"/>
                  </a:lnTo>
                  <a:lnTo>
                    <a:pt x="161" y="304"/>
                  </a:lnTo>
                  <a:lnTo>
                    <a:pt x="184" y="321"/>
                  </a:lnTo>
                  <a:lnTo>
                    <a:pt x="212" y="340"/>
                  </a:lnTo>
                  <a:lnTo>
                    <a:pt x="244" y="359"/>
                  </a:lnTo>
                  <a:lnTo>
                    <a:pt x="355" y="426"/>
                  </a:lnTo>
                  <a:lnTo>
                    <a:pt x="355" y="426"/>
                  </a:lnTo>
                  <a:lnTo>
                    <a:pt x="380" y="442"/>
                  </a:lnTo>
                  <a:lnTo>
                    <a:pt x="403" y="457"/>
                  </a:lnTo>
                  <a:lnTo>
                    <a:pt x="424" y="471"/>
                  </a:lnTo>
                  <a:lnTo>
                    <a:pt x="443" y="486"/>
                  </a:lnTo>
                  <a:lnTo>
                    <a:pt x="460" y="500"/>
                  </a:lnTo>
                  <a:lnTo>
                    <a:pt x="476" y="515"/>
                  </a:lnTo>
                  <a:lnTo>
                    <a:pt x="490" y="530"/>
                  </a:lnTo>
                  <a:lnTo>
                    <a:pt x="502" y="544"/>
                  </a:lnTo>
                  <a:lnTo>
                    <a:pt x="512" y="559"/>
                  </a:lnTo>
                  <a:lnTo>
                    <a:pt x="521" y="573"/>
                  </a:lnTo>
                  <a:lnTo>
                    <a:pt x="528" y="588"/>
                  </a:lnTo>
                  <a:lnTo>
                    <a:pt x="534" y="604"/>
                  </a:lnTo>
                  <a:lnTo>
                    <a:pt x="538" y="621"/>
                  </a:lnTo>
                  <a:lnTo>
                    <a:pt x="542" y="638"/>
                  </a:lnTo>
                  <a:lnTo>
                    <a:pt x="543" y="655"/>
                  </a:lnTo>
                  <a:lnTo>
                    <a:pt x="544" y="672"/>
                  </a:lnTo>
                  <a:lnTo>
                    <a:pt x="544" y="672"/>
                  </a:lnTo>
                  <a:lnTo>
                    <a:pt x="543" y="694"/>
                  </a:lnTo>
                  <a:lnTo>
                    <a:pt x="541" y="716"/>
                  </a:lnTo>
                  <a:lnTo>
                    <a:pt x="537" y="738"/>
                  </a:lnTo>
                  <a:lnTo>
                    <a:pt x="532" y="759"/>
                  </a:lnTo>
                  <a:lnTo>
                    <a:pt x="522" y="780"/>
                  </a:lnTo>
                  <a:lnTo>
                    <a:pt x="512" y="799"/>
                  </a:lnTo>
                  <a:lnTo>
                    <a:pt x="499" y="819"/>
                  </a:lnTo>
                  <a:lnTo>
                    <a:pt x="493" y="827"/>
                  </a:lnTo>
                  <a:lnTo>
                    <a:pt x="485" y="836"/>
                  </a:lnTo>
                  <a:lnTo>
                    <a:pt x="475" y="844"/>
                  </a:lnTo>
                  <a:lnTo>
                    <a:pt x="466" y="853"/>
                  </a:lnTo>
                  <a:lnTo>
                    <a:pt x="456" y="860"/>
                  </a:lnTo>
                  <a:lnTo>
                    <a:pt x="444" y="868"/>
                  </a:lnTo>
                  <a:lnTo>
                    <a:pt x="433" y="874"/>
                  </a:lnTo>
                  <a:lnTo>
                    <a:pt x="420" y="881"/>
                  </a:lnTo>
                  <a:lnTo>
                    <a:pt x="408" y="887"/>
                  </a:lnTo>
                  <a:lnTo>
                    <a:pt x="393" y="892"/>
                  </a:lnTo>
                  <a:lnTo>
                    <a:pt x="378" y="897"/>
                  </a:lnTo>
                  <a:lnTo>
                    <a:pt x="362" y="902"/>
                  </a:lnTo>
                  <a:lnTo>
                    <a:pt x="345" y="905"/>
                  </a:lnTo>
                  <a:lnTo>
                    <a:pt x="327" y="908"/>
                  </a:lnTo>
                  <a:lnTo>
                    <a:pt x="308" y="911"/>
                  </a:lnTo>
                  <a:lnTo>
                    <a:pt x="288" y="912"/>
                  </a:lnTo>
                  <a:lnTo>
                    <a:pt x="268" y="913"/>
                  </a:lnTo>
                  <a:lnTo>
                    <a:pt x="246" y="914"/>
                  </a:lnTo>
                  <a:lnTo>
                    <a:pt x="246" y="9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0" name="Freeform 182"/>
            <p:cNvSpPr>
              <a:spLocks/>
            </p:cNvSpPr>
            <p:nvPr/>
          </p:nvSpPr>
          <p:spPr bwMode="auto">
            <a:xfrm>
              <a:off x="4854190" y="4488174"/>
              <a:ext cx="79560" cy="163275"/>
            </a:xfrm>
            <a:custGeom>
              <a:avLst/>
              <a:gdLst>
                <a:gd name="T0" fmla="*/ 382 w 404"/>
                <a:gd name="T1" fmla="*/ 818 h 825"/>
                <a:gd name="T2" fmla="*/ 343 w 404"/>
                <a:gd name="T3" fmla="*/ 823 h 825"/>
                <a:gd name="T4" fmla="*/ 304 w 404"/>
                <a:gd name="T5" fmla="*/ 825 h 825"/>
                <a:gd name="T6" fmla="*/ 283 w 404"/>
                <a:gd name="T7" fmla="*/ 824 h 825"/>
                <a:gd name="T8" fmla="*/ 248 w 404"/>
                <a:gd name="T9" fmla="*/ 821 h 825"/>
                <a:gd name="T10" fmla="*/ 217 w 404"/>
                <a:gd name="T11" fmla="*/ 814 h 825"/>
                <a:gd name="T12" fmla="*/ 191 w 404"/>
                <a:gd name="T13" fmla="*/ 802 h 825"/>
                <a:gd name="T14" fmla="*/ 171 w 404"/>
                <a:gd name="T15" fmla="*/ 784 h 825"/>
                <a:gd name="T16" fmla="*/ 155 w 404"/>
                <a:gd name="T17" fmla="*/ 759 h 825"/>
                <a:gd name="T18" fmla="*/ 145 w 404"/>
                <a:gd name="T19" fmla="*/ 727 h 825"/>
                <a:gd name="T20" fmla="*/ 140 w 404"/>
                <a:gd name="T21" fmla="*/ 686 h 825"/>
                <a:gd name="T22" fmla="*/ 140 w 404"/>
                <a:gd name="T23" fmla="*/ 241 h 825"/>
                <a:gd name="T24" fmla="*/ 23 w 404"/>
                <a:gd name="T25" fmla="*/ 229 h 825"/>
                <a:gd name="T26" fmla="*/ 9 w 404"/>
                <a:gd name="T27" fmla="*/ 224 h 825"/>
                <a:gd name="T28" fmla="*/ 3 w 404"/>
                <a:gd name="T29" fmla="*/ 218 h 825"/>
                <a:gd name="T30" fmla="*/ 0 w 404"/>
                <a:gd name="T31" fmla="*/ 212 h 825"/>
                <a:gd name="T32" fmla="*/ 0 w 404"/>
                <a:gd name="T33" fmla="*/ 174 h 825"/>
                <a:gd name="T34" fmla="*/ 0 w 404"/>
                <a:gd name="T35" fmla="*/ 169 h 825"/>
                <a:gd name="T36" fmla="*/ 3 w 404"/>
                <a:gd name="T37" fmla="*/ 161 h 825"/>
                <a:gd name="T38" fmla="*/ 9 w 404"/>
                <a:gd name="T39" fmla="*/ 155 h 825"/>
                <a:gd name="T40" fmla="*/ 18 w 404"/>
                <a:gd name="T41" fmla="*/ 153 h 825"/>
                <a:gd name="T42" fmla="*/ 140 w 404"/>
                <a:gd name="T43" fmla="*/ 152 h 825"/>
                <a:gd name="T44" fmla="*/ 140 w 404"/>
                <a:gd name="T45" fmla="*/ 34 h 825"/>
                <a:gd name="T46" fmla="*/ 141 w 404"/>
                <a:gd name="T47" fmla="*/ 26 h 825"/>
                <a:gd name="T48" fmla="*/ 145 w 404"/>
                <a:gd name="T49" fmla="*/ 18 h 825"/>
                <a:gd name="T50" fmla="*/ 152 w 404"/>
                <a:gd name="T51" fmla="*/ 13 h 825"/>
                <a:gd name="T52" fmla="*/ 161 w 404"/>
                <a:gd name="T53" fmla="*/ 10 h 825"/>
                <a:gd name="T54" fmla="*/ 225 w 404"/>
                <a:gd name="T55" fmla="*/ 0 h 825"/>
                <a:gd name="T56" fmla="*/ 228 w 404"/>
                <a:gd name="T57" fmla="*/ 0 h 825"/>
                <a:gd name="T58" fmla="*/ 235 w 404"/>
                <a:gd name="T59" fmla="*/ 2 h 825"/>
                <a:gd name="T60" fmla="*/ 241 w 404"/>
                <a:gd name="T61" fmla="*/ 6 h 825"/>
                <a:gd name="T62" fmla="*/ 244 w 404"/>
                <a:gd name="T63" fmla="*/ 12 h 825"/>
                <a:gd name="T64" fmla="*/ 245 w 404"/>
                <a:gd name="T65" fmla="*/ 20 h 825"/>
                <a:gd name="T66" fmla="*/ 376 w 404"/>
                <a:gd name="T67" fmla="*/ 152 h 825"/>
                <a:gd name="T68" fmla="*/ 381 w 404"/>
                <a:gd name="T69" fmla="*/ 153 h 825"/>
                <a:gd name="T70" fmla="*/ 390 w 404"/>
                <a:gd name="T71" fmla="*/ 156 h 825"/>
                <a:gd name="T72" fmla="*/ 397 w 404"/>
                <a:gd name="T73" fmla="*/ 163 h 825"/>
                <a:gd name="T74" fmla="*/ 400 w 404"/>
                <a:gd name="T75" fmla="*/ 171 h 825"/>
                <a:gd name="T76" fmla="*/ 400 w 404"/>
                <a:gd name="T77" fmla="*/ 217 h 825"/>
                <a:gd name="T78" fmla="*/ 400 w 404"/>
                <a:gd name="T79" fmla="*/ 222 h 825"/>
                <a:gd name="T80" fmla="*/ 397 w 404"/>
                <a:gd name="T81" fmla="*/ 231 h 825"/>
                <a:gd name="T82" fmla="*/ 390 w 404"/>
                <a:gd name="T83" fmla="*/ 238 h 825"/>
                <a:gd name="T84" fmla="*/ 381 w 404"/>
                <a:gd name="T85" fmla="*/ 241 h 825"/>
                <a:gd name="T86" fmla="*/ 245 w 404"/>
                <a:gd name="T87" fmla="*/ 241 h 825"/>
                <a:gd name="T88" fmla="*/ 245 w 404"/>
                <a:gd name="T89" fmla="*/ 662 h 825"/>
                <a:gd name="T90" fmla="*/ 249 w 404"/>
                <a:gd name="T91" fmla="*/ 702 h 825"/>
                <a:gd name="T92" fmla="*/ 253 w 404"/>
                <a:gd name="T93" fmla="*/ 716 h 825"/>
                <a:gd name="T94" fmla="*/ 260 w 404"/>
                <a:gd name="T95" fmla="*/ 725 h 825"/>
                <a:gd name="T96" fmla="*/ 269 w 404"/>
                <a:gd name="T97" fmla="*/ 732 h 825"/>
                <a:gd name="T98" fmla="*/ 281 w 404"/>
                <a:gd name="T99" fmla="*/ 737 h 825"/>
                <a:gd name="T100" fmla="*/ 311 w 404"/>
                <a:gd name="T101" fmla="*/ 739 h 825"/>
                <a:gd name="T102" fmla="*/ 378 w 404"/>
                <a:gd name="T103" fmla="*/ 739 h 825"/>
                <a:gd name="T104" fmla="*/ 394 w 404"/>
                <a:gd name="T105" fmla="*/ 741 h 825"/>
                <a:gd name="T106" fmla="*/ 400 w 404"/>
                <a:gd name="T107" fmla="*/ 745 h 825"/>
                <a:gd name="T108" fmla="*/ 404 w 404"/>
                <a:gd name="T109" fmla="*/ 752 h 825"/>
                <a:gd name="T110" fmla="*/ 404 w 404"/>
                <a:gd name="T111" fmla="*/ 798 h 825"/>
                <a:gd name="T112" fmla="*/ 402 w 404"/>
                <a:gd name="T113" fmla="*/ 806 h 825"/>
                <a:gd name="T114" fmla="*/ 399 w 404"/>
                <a:gd name="T115" fmla="*/ 811 h 825"/>
                <a:gd name="T116" fmla="*/ 392 w 404"/>
                <a:gd name="T117" fmla="*/ 816 h 825"/>
                <a:gd name="T118" fmla="*/ 382 w 404"/>
                <a:gd name="T119" fmla="*/ 81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2" y="818"/>
                  </a:moveTo>
                  <a:lnTo>
                    <a:pt x="382" y="818"/>
                  </a:lnTo>
                  <a:lnTo>
                    <a:pt x="363" y="821"/>
                  </a:lnTo>
                  <a:lnTo>
                    <a:pt x="343" y="823"/>
                  </a:lnTo>
                  <a:lnTo>
                    <a:pt x="322" y="824"/>
                  </a:lnTo>
                  <a:lnTo>
                    <a:pt x="304" y="825"/>
                  </a:lnTo>
                  <a:lnTo>
                    <a:pt x="304" y="825"/>
                  </a:lnTo>
                  <a:lnTo>
                    <a:pt x="283" y="824"/>
                  </a:lnTo>
                  <a:lnTo>
                    <a:pt x="265" y="823"/>
                  </a:lnTo>
                  <a:lnTo>
                    <a:pt x="248" y="821"/>
                  </a:lnTo>
                  <a:lnTo>
                    <a:pt x="231" y="818"/>
                  </a:lnTo>
                  <a:lnTo>
                    <a:pt x="217" y="814"/>
                  </a:lnTo>
                  <a:lnTo>
                    <a:pt x="203" y="808"/>
                  </a:lnTo>
                  <a:lnTo>
                    <a:pt x="191" y="802"/>
                  </a:lnTo>
                  <a:lnTo>
                    <a:pt x="180" y="793"/>
                  </a:lnTo>
                  <a:lnTo>
                    <a:pt x="171" y="784"/>
                  </a:lnTo>
                  <a:lnTo>
                    <a:pt x="163" y="772"/>
                  </a:lnTo>
                  <a:lnTo>
                    <a:pt x="155" y="759"/>
                  </a:lnTo>
                  <a:lnTo>
                    <a:pt x="150" y="744"/>
                  </a:lnTo>
                  <a:lnTo>
                    <a:pt x="145" y="727"/>
                  </a:lnTo>
                  <a:lnTo>
                    <a:pt x="142" y="708"/>
                  </a:lnTo>
                  <a:lnTo>
                    <a:pt x="140" y="686"/>
                  </a:lnTo>
                  <a:lnTo>
                    <a:pt x="140" y="662"/>
                  </a:lnTo>
                  <a:lnTo>
                    <a:pt x="140" y="241"/>
                  </a:lnTo>
                  <a:lnTo>
                    <a:pt x="23" y="229"/>
                  </a:lnTo>
                  <a:lnTo>
                    <a:pt x="23" y="229"/>
                  </a:lnTo>
                  <a:lnTo>
                    <a:pt x="14" y="226"/>
                  </a:lnTo>
                  <a:lnTo>
                    <a:pt x="9" y="224"/>
                  </a:lnTo>
                  <a:lnTo>
                    <a:pt x="5" y="222"/>
                  </a:lnTo>
                  <a:lnTo>
                    <a:pt x="3" y="218"/>
                  </a:lnTo>
                  <a:lnTo>
                    <a:pt x="1" y="215"/>
                  </a:lnTo>
                  <a:lnTo>
                    <a:pt x="0" y="212"/>
                  </a:lnTo>
                  <a:lnTo>
                    <a:pt x="0" y="207"/>
                  </a:lnTo>
                  <a:lnTo>
                    <a:pt x="0" y="174"/>
                  </a:lnTo>
                  <a:lnTo>
                    <a:pt x="0" y="174"/>
                  </a:lnTo>
                  <a:lnTo>
                    <a:pt x="0" y="169"/>
                  </a:lnTo>
                  <a:lnTo>
                    <a:pt x="1" y="164"/>
                  </a:lnTo>
                  <a:lnTo>
                    <a:pt x="3" y="161"/>
                  </a:lnTo>
                  <a:lnTo>
                    <a:pt x="5" y="158"/>
                  </a:lnTo>
                  <a:lnTo>
                    <a:pt x="9" y="155"/>
                  </a:lnTo>
                  <a:lnTo>
                    <a:pt x="14" y="154"/>
                  </a:lnTo>
                  <a:lnTo>
                    <a:pt x="18" y="153"/>
                  </a:lnTo>
                  <a:lnTo>
                    <a:pt x="23" y="152"/>
                  </a:lnTo>
                  <a:lnTo>
                    <a:pt x="140" y="152"/>
                  </a:lnTo>
                  <a:lnTo>
                    <a:pt x="140" y="34"/>
                  </a:lnTo>
                  <a:lnTo>
                    <a:pt x="140" y="34"/>
                  </a:lnTo>
                  <a:lnTo>
                    <a:pt x="140" y="29"/>
                  </a:lnTo>
                  <a:lnTo>
                    <a:pt x="141" y="26"/>
                  </a:lnTo>
                  <a:lnTo>
                    <a:pt x="143" y="21"/>
                  </a:lnTo>
                  <a:lnTo>
                    <a:pt x="145" y="18"/>
                  </a:lnTo>
                  <a:lnTo>
                    <a:pt x="149" y="15"/>
                  </a:lnTo>
                  <a:lnTo>
                    <a:pt x="152" y="13"/>
                  </a:lnTo>
                  <a:lnTo>
                    <a:pt x="157" y="11"/>
                  </a:lnTo>
                  <a:lnTo>
                    <a:pt x="161" y="10"/>
                  </a:lnTo>
                  <a:lnTo>
                    <a:pt x="225" y="0"/>
                  </a:lnTo>
                  <a:lnTo>
                    <a:pt x="225" y="0"/>
                  </a:lnTo>
                  <a:lnTo>
                    <a:pt x="228" y="0"/>
                  </a:lnTo>
                  <a:lnTo>
                    <a:pt x="228" y="0"/>
                  </a:lnTo>
                  <a:lnTo>
                    <a:pt x="231" y="0"/>
                  </a:lnTo>
                  <a:lnTo>
                    <a:pt x="235" y="2"/>
                  </a:lnTo>
                  <a:lnTo>
                    <a:pt x="237" y="4"/>
                  </a:lnTo>
                  <a:lnTo>
                    <a:pt x="241" y="6"/>
                  </a:lnTo>
                  <a:lnTo>
                    <a:pt x="243" y="8"/>
                  </a:lnTo>
                  <a:lnTo>
                    <a:pt x="244" y="12"/>
                  </a:lnTo>
                  <a:lnTo>
                    <a:pt x="245" y="17"/>
                  </a:lnTo>
                  <a:lnTo>
                    <a:pt x="245" y="20"/>
                  </a:lnTo>
                  <a:lnTo>
                    <a:pt x="245" y="152"/>
                  </a:lnTo>
                  <a:lnTo>
                    <a:pt x="376" y="152"/>
                  </a:lnTo>
                  <a:lnTo>
                    <a:pt x="376" y="152"/>
                  </a:lnTo>
                  <a:lnTo>
                    <a:pt x="381" y="153"/>
                  </a:lnTo>
                  <a:lnTo>
                    <a:pt x="385" y="154"/>
                  </a:lnTo>
                  <a:lnTo>
                    <a:pt x="390" y="156"/>
                  </a:lnTo>
                  <a:lnTo>
                    <a:pt x="393" y="159"/>
                  </a:lnTo>
                  <a:lnTo>
                    <a:pt x="397" y="163"/>
                  </a:lnTo>
                  <a:lnTo>
                    <a:pt x="398" y="167"/>
                  </a:lnTo>
                  <a:lnTo>
                    <a:pt x="400" y="171"/>
                  </a:lnTo>
                  <a:lnTo>
                    <a:pt x="400" y="176"/>
                  </a:lnTo>
                  <a:lnTo>
                    <a:pt x="400" y="217"/>
                  </a:lnTo>
                  <a:lnTo>
                    <a:pt x="400" y="217"/>
                  </a:lnTo>
                  <a:lnTo>
                    <a:pt x="400" y="222"/>
                  </a:lnTo>
                  <a:lnTo>
                    <a:pt x="398" y="226"/>
                  </a:lnTo>
                  <a:lnTo>
                    <a:pt x="397" y="231"/>
                  </a:lnTo>
                  <a:lnTo>
                    <a:pt x="393" y="234"/>
                  </a:lnTo>
                  <a:lnTo>
                    <a:pt x="390" y="238"/>
                  </a:lnTo>
                  <a:lnTo>
                    <a:pt x="385" y="239"/>
                  </a:lnTo>
                  <a:lnTo>
                    <a:pt x="381" y="241"/>
                  </a:lnTo>
                  <a:lnTo>
                    <a:pt x="376" y="241"/>
                  </a:lnTo>
                  <a:lnTo>
                    <a:pt x="245" y="241"/>
                  </a:lnTo>
                  <a:lnTo>
                    <a:pt x="245" y="662"/>
                  </a:lnTo>
                  <a:lnTo>
                    <a:pt x="245" y="662"/>
                  </a:lnTo>
                  <a:lnTo>
                    <a:pt x="246" y="685"/>
                  </a:lnTo>
                  <a:lnTo>
                    <a:pt x="249" y="702"/>
                  </a:lnTo>
                  <a:lnTo>
                    <a:pt x="251" y="709"/>
                  </a:lnTo>
                  <a:lnTo>
                    <a:pt x="253" y="716"/>
                  </a:lnTo>
                  <a:lnTo>
                    <a:pt x="257" y="721"/>
                  </a:lnTo>
                  <a:lnTo>
                    <a:pt x="260" y="725"/>
                  </a:lnTo>
                  <a:lnTo>
                    <a:pt x="265" y="729"/>
                  </a:lnTo>
                  <a:lnTo>
                    <a:pt x="269" y="732"/>
                  </a:lnTo>
                  <a:lnTo>
                    <a:pt x="274" y="735"/>
                  </a:lnTo>
                  <a:lnTo>
                    <a:pt x="281" y="737"/>
                  </a:lnTo>
                  <a:lnTo>
                    <a:pt x="295" y="738"/>
                  </a:lnTo>
                  <a:lnTo>
                    <a:pt x="311" y="739"/>
                  </a:lnTo>
                  <a:lnTo>
                    <a:pt x="378" y="739"/>
                  </a:lnTo>
                  <a:lnTo>
                    <a:pt x="378" y="739"/>
                  </a:lnTo>
                  <a:lnTo>
                    <a:pt x="390" y="740"/>
                  </a:lnTo>
                  <a:lnTo>
                    <a:pt x="394" y="741"/>
                  </a:lnTo>
                  <a:lnTo>
                    <a:pt x="398" y="743"/>
                  </a:lnTo>
                  <a:lnTo>
                    <a:pt x="400" y="745"/>
                  </a:lnTo>
                  <a:lnTo>
                    <a:pt x="402" y="748"/>
                  </a:lnTo>
                  <a:lnTo>
                    <a:pt x="404" y="752"/>
                  </a:lnTo>
                  <a:lnTo>
                    <a:pt x="404" y="755"/>
                  </a:lnTo>
                  <a:lnTo>
                    <a:pt x="404" y="798"/>
                  </a:lnTo>
                  <a:lnTo>
                    <a:pt x="404" y="798"/>
                  </a:lnTo>
                  <a:lnTo>
                    <a:pt x="402" y="806"/>
                  </a:lnTo>
                  <a:lnTo>
                    <a:pt x="401" y="809"/>
                  </a:lnTo>
                  <a:lnTo>
                    <a:pt x="399" y="811"/>
                  </a:lnTo>
                  <a:lnTo>
                    <a:pt x="395" y="814"/>
                  </a:lnTo>
                  <a:lnTo>
                    <a:pt x="392" y="816"/>
                  </a:lnTo>
                  <a:lnTo>
                    <a:pt x="382" y="818"/>
                  </a:lnTo>
                  <a:lnTo>
                    <a:pt x="382" y="81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1" name="Freeform 183"/>
            <p:cNvSpPr>
              <a:spLocks/>
            </p:cNvSpPr>
            <p:nvPr/>
          </p:nvSpPr>
          <p:spPr bwMode="auto">
            <a:xfrm>
              <a:off x="4956311" y="4516673"/>
              <a:ext cx="58779" cy="132995"/>
            </a:xfrm>
            <a:custGeom>
              <a:avLst/>
              <a:gdLst>
                <a:gd name="T0" fmla="*/ 273 w 298"/>
                <a:gd name="T1" fmla="*/ 92 h 672"/>
                <a:gd name="T2" fmla="*/ 232 w 298"/>
                <a:gd name="T3" fmla="*/ 94 h 672"/>
                <a:gd name="T4" fmla="*/ 191 w 298"/>
                <a:gd name="T5" fmla="*/ 103 h 672"/>
                <a:gd name="T6" fmla="*/ 150 w 298"/>
                <a:gd name="T7" fmla="*/ 119 h 672"/>
                <a:gd name="T8" fmla="*/ 107 w 298"/>
                <a:gd name="T9" fmla="*/ 142 h 672"/>
                <a:gd name="T10" fmla="*/ 107 w 298"/>
                <a:gd name="T11" fmla="*/ 648 h 672"/>
                <a:gd name="T12" fmla="*/ 104 w 298"/>
                <a:gd name="T13" fmla="*/ 657 h 672"/>
                <a:gd name="T14" fmla="*/ 100 w 298"/>
                <a:gd name="T15" fmla="*/ 665 h 672"/>
                <a:gd name="T16" fmla="*/ 92 w 298"/>
                <a:gd name="T17" fmla="*/ 670 h 672"/>
                <a:gd name="T18" fmla="*/ 83 w 298"/>
                <a:gd name="T19" fmla="*/ 672 h 672"/>
                <a:gd name="T20" fmla="*/ 23 w 298"/>
                <a:gd name="T21" fmla="*/ 672 h 672"/>
                <a:gd name="T22" fmla="*/ 15 w 298"/>
                <a:gd name="T23" fmla="*/ 670 h 672"/>
                <a:gd name="T24" fmla="*/ 7 w 298"/>
                <a:gd name="T25" fmla="*/ 665 h 672"/>
                <a:gd name="T26" fmla="*/ 2 w 298"/>
                <a:gd name="T27" fmla="*/ 657 h 672"/>
                <a:gd name="T28" fmla="*/ 0 w 298"/>
                <a:gd name="T29" fmla="*/ 648 h 672"/>
                <a:gd name="T30" fmla="*/ 0 w 298"/>
                <a:gd name="T31" fmla="*/ 32 h 672"/>
                <a:gd name="T32" fmla="*/ 2 w 298"/>
                <a:gd name="T33" fmla="*/ 23 h 672"/>
                <a:gd name="T34" fmla="*/ 7 w 298"/>
                <a:gd name="T35" fmla="*/ 15 h 672"/>
                <a:gd name="T36" fmla="*/ 14 w 298"/>
                <a:gd name="T37" fmla="*/ 10 h 672"/>
                <a:gd name="T38" fmla="*/ 23 w 298"/>
                <a:gd name="T39" fmla="*/ 8 h 672"/>
                <a:gd name="T40" fmla="*/ 80 w 298"/>
                <a:gd name="T41" fmla="*/ 8 h 672"/>
                <a:gd name="T42" fmla="*/ 89 w 298"/>
                <a:gd name="T43" fmla="*/ 10 h 672"/>
                <a:gd name="T44" fmla="*/ 96 w 298"/>
                <a:gd name="T45" fmla="*/ 15 h 672"/>
                <a:gd name="T46" fmla="*/ 101 w 298"/>
                <a:gd name="T47" fmla="*/ 23 h 672"/>
                <a:gd name="T48" fmla="*/ 103 w 298"/>
                <a:gd name="T49" fmla="*/ 32 h 672"/>
                <a:gd name="T50" fmla="*/ 103 w 298"/>
                <a:gd name="T51" fmla="*/ 57 h 672"/>
                <a:gd name="T52" fmla="*/ 147 w 298"/>
                <a:gd name="T53" fmla="*/ 31 h 672"/>
                <a:gd name="T54" fmla="*/ 190 w 298"/>
                <a:gd name="T55" fmla="*/ 12 h 672"/>
                <a:gd name="T56" fmla="*/ 232 w 298"/>
                <a:gd name="T57" fmla="*/ 3 h 672"/>
                <a:gd name="T58" fmla="*/ 273 w 298"/>
                <a:gd name="T59" fmla="*/ 0 h 672"/>
                <a:gd name="T60" fmla="*/ 279 w 298"/>
                <a:gd name="T61" fmla="*/ 0 h 672"/>
                <a:gd name="T62" fmla="*/ 288 w 298"/>
                <a:gd name="T63" fmla="*/ 3 h 672"/>
                <a:gd name="T64" fmla="*/ 295 w 298"/>
                <a:gd name="T65" fmla="*/ 8 h 672"/>
                <a:gd name="T66" fmla="*/ 298 w 298"/>
                <a:gd name="T67" fmla="*/ 16 h 672"/>
                <a:gd name="T68" fmla="*/ 298 w 298"/>
                <a:gd name="T69" fmla="*/ 71 h 672"/>
                <a:gd name="T70" fmla="*/ 298 w 298"/>
                <a:gd name="T71" fmla="*/ 76 h 672"/>
                <a:gd name="T72" fmla="*/ 295 w 298"/>
                <a:gd name="T73" fmla="*/ 84 h 672"/>
                <a:gd name="T74" fmla="*/ 288 w 298"/>
                <a:gd name="T75" fmla="*/ 88 h 672"/>
                <a:gd name="T76" fmla="*/ 279 w 298"/>
                <a:gd name="T77" fmla="*/ 92 h 672"/>
                <a:gd name="T78" fmla="*/ 273 w 298"/>
                <a:gd name="T79" fmla="*/ 9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2">
                  <a:moveTo>
                    <a:pt x="273" y="92"/>
                  </a:moveTo>
                  <a:lnTo>
                    <a:pt x="273" y="92"/>
                  </a:lnTo>
                  <a:lnTo>
                    <a:pt x="252" y="92"/>
                  </a:lnTo>
                  <a:lnTo>
                    <a:pt x="232" y="94"/>
                  </a:lnTo>
                  <a:lnTo>
                    <a:pt x="212" y="98"/>
                  </a:lnTo>
                  <a:lnTo>
                    <a:pt x="191" y="103"/>
                  </a:lnTo>
                  <a:lnTo>
                    <a:pt x="171" y="110"/>
                  </a:lnTo>
                  <a:lnTo>
                    <a:pt x="150" y="119"/>
                  </a:lnTo>
                  <a:lnTo>
                    <a:pt x="128" y="129"/>
                  </a:lnTo>
                  <a:lnTo>
                    <a:pt x="107" y="142"/>
                  </a:lnTo>
                  <a:lnTo>
                    <a:pt x="107" y="648"/>
                  </a:lnTo>
                  <a:lnTo>
                    <a:pt x="107" y="648"/>
                  </a:lnTo>
                  <a:lnTo>
                    <a:pt x="105" y="652"/>
                  </a:lnTo>
                  <a:lnTo>
                    <a:pt x="104" y="657"/>
                  </a:lnTo>
                  <a:lnTo>
                    <a:pt x="102" y="661"/>
                  </a:lnTo>
                  <a:lnTo>
                    <a:pt x="100" y="665"/>
                  </a:lnTo>
                  <a:lnTo>
                    <a:pt x="95" y="667"/>
                  </a:lnTo>
                  <a:lnTo>
                    <a:pt x="92" y="670"/>
                  </a:lnTo>
                  <a:lnTo>
                    <a:pt x="87" y="672"/>
                  </a:lnTo>
                  <a:lnTo>
                    <a:pt x="83" y="672"/>
                  </a:lnTo>
                  <a:lnTo>
                    <a:pt x="23" y="672"/>
                  </a:lnTo>
                  <a:lnTo>
                    <a:pt x="23" y="672"/>
                  </a:lnTo>
                  <a:lnTo>
                    <a:pt x="18" y="672"/>
                  </a:lnTo>
                  <a:lnTo>
                    <a:pt x="15" y="670"/>
                  </a:lnTo>
                  <a:lnTo>
                    <a:pt x="10" y="667"/>
                  </a:lnTo>
                  <a:lnTo>
                    <a:pt x="7" y="665"/>
                  </a:lnTo>
                  <a:lnTo>
                    <a:pt x="5" y="662"/>
                  </a:lnTo>
                  <a:lnTo>
                    <a:pt x="2" y="657"/>
                  </a:lnTo>
                  <a:lnTo>
                    <a:pt x="1" y="652"/>
                  </a:lnTo>
                  <a:lnTo>
                    <a:pt x="0" y="648"/>
                  </a:lnTo>
                  <a:lnTo>
                    <a:pt x="0" y="32"/>
                  </a:lnTo>
                  <a:lnTo>
                    <a:pt x="0" y="32"/>
                  </a:lnTo>
                  <a:lnTo>
                    <a:pt x="0" y="27"/>
                  </a:lnTo>
                  <a:lnTo>
                    <a:pt x="2" y="23"/>
                  </a:lnTo>
                  <a:lnTo>
                    <a:pt x="3" y="19"/>
                  </a:lnTo>
                  <a:lnTo>
                    <a:pt x="7" y="15"/>
                  </a:lnTo>
                  <a:lnTo>
                    <a:pt x="10" y="12"/>
                  </a:lnTo>
                  <a:lnTo>
                    <a:pt x="14" y="10"/>
                  </a:lnTo>
                  <a:lnTo>
                    <a:pt x="18" y="9"/>
                  </a:lnTo>
                  <a:lnTo>
                    <a:pt x="23" y="8"/>
                  </a:lnTo>
                  <a:lnTo>
                    <a:pt x="80" y="8"/>
                  </a:lnTo>
                  <a:lnTo>
                    <a:pt x="80" y="8"/>
                  </a:lnTo>
                  <a:lnTo>
                    <a:pt x="85" y="9"/>
                  </a:lnTo>
                  <a:lnTo>
                    <a:pt x="89" y="10"/>
                  </a:lnTo>
                  <a:lnTo>
                    <a:pt x="93" y="12"/>
                  </a:lnTo>
                  <a:lnTo>
                    <a:pt x="96" y="15"/>
                  </a:lnTo>
                  <a:lnTo>
                    <a:pt x="99" y="19"/>
                  </a:lnTo>
                  <a:lnTo>
                    <a:pt x="101" y="23"/>
                  </a:lnTo>
                  <a:lnTo>
                    <a:pt x="102" y="27"/>
                  </a:lnTo>
                  <a:lnTo>
                    <a:pt x="103" y="32"/>
                  </a:lnTo>
                  <a:lnTo>
                    <a:pt x="103" y="57"/>
                  </a:lnTo>
                  <a:lnTo>
                    <a:pt x="103" y="57"/>
                  </a:lnTo>
                  <a:lnTo>
                    <a:pt x="125" y="43"/>
                  </a:lnTo>
                  <a:lnTo>
                    <a:pt x="147" y="31"/>
                  </a:lnTo>
                  <a:lnTo>
                    <a:pt x="169" y="20"/>
                  </a:lnTo>
                  <a:lnTo>
                    <a:pt x="190" y="12"/>
                  </a:lnTo>
                  <a:lnTo>
                    <a:pt x="211" y="7"/>
                  </a:lnTo>
                  <a:lnTo>
                    <a:pt x="232" y="3"/>
                  </a:lnTo>
                  <a:lnTo>
                    <a:pt x="252" y="1"/>
                  </a:lnTo>
                  <a:lnTo>
                    <a:pt x="273" y="0"/>
                  </a:lnTo>
                  <a:lnTo>
                    <a:pt x="273" y="0"/>
                  </a:lnTo>
                  <a:lnTo>
                    <a:pt x="279" y="0"/>
                  </a:lnTo>
                  <a:lnTo>
                    <a:pt x="284" y="1"/>
                  </a:lnTo>
                  <a:lnTo>
                    <a:pt x="288" y="3"/>
                  </a:lnTo>
                  <a:lnTo>
                    <a:pt x="292" y="6"/>
                  </a:lnTo>
                  <a:lnTo>
                    <a:pt x="295" y="8"/>
                  </a:lnTo>
                  <a:lnTo>
                    <a:pt x="297" y="12"/>
                  </a:lnTo>
                  <a:lnTo>
                    <a:pt x="298" y="16"/>
                  </a:lnTo>
                  <a:lnTo>
                    <a:pt x="298" y="22"/>
                  </a:lnTo>
                  <a:lnTo>
                    <a:pt x="298" y="71"/>
                  </a:lnTo>
                  <a:lnTo>
                    <a:pt x="298" y="71"/>
                  </a:lnTo>
                  <a:lnTo>
                    <a:pt x="298" y="76"/>
                  </a:lnTo>
                  <a:lnTo>
                    <a:pt x="297" y="80"/>
                  </a:lnTo>
                  <a:lnTo>
                    <a:pt x="295" y="84"/>
                  </a:lnTo>
                  <a:lnTo>
                    <a:pt x="292" y="86"/>
                  </a:lnTo>
                  <a:lnTo>
                    <a:pt x="288" y="88"/>
                  </a:lnTo>
                  <a:lnTo>
                    <a:pt x="284" y="90"/>
                  </a:lnTo>
                  <a:lnTo>
                    <a:pt x="279" y="92"/>
                  </a:lnTo>
                  <a:lnTo>
                    <a:pt x="273" y="92"/>
                  </a:lnTo>
                  <a:lnTo>
                    <a:pt x="273" y="9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2" name="Freeform 184"/>
            <p:cNvSpPr>
              <a:spLocks noEditPoints="1"/>
            </p:cNvSpPr>
            <p:nvPr/>
          </p:nvSpPr>
          <p:spPr bwMode="auto">
            <a:xfrm>
              <a:off x="5026372" y="4516673"/>
              <a:ext cx="96778" cy="134776"/>
            </a:xfrm>
            <a:custGeom>
              <a:avLst/>
              <a:gdLst>
                <a:gd name="T0" fmla="*/ 408 w 488"/>
                <a:gd name="T1" fmla="*/ 672 h 681"/>
                <a:gd name="T2" fmla="*/ 394 w 488"/>
                <a:gd name="T3" fmla="*/ 667 h 681"/>
                <a:gd name="T4" fmla="*/ 386 w 488"/>
                <a:gd name="T5" fmla="*/ 657 h 681"/>
                <a:gd name="T6" fmla="*/ 384 w 488"/>
                <a:gd name="T7" fmla="*/ 622 h 681"/>
                <a:gd name="T8" fmla="*/ 340 w 488"/>
                <a:gd name="T9" fmla="*/ 644 h 681"/>
                <a:gd name="T10" fmla="*/ 271 w 488"/>
                <a:gd name="T11" fmla="*/ 671 h 681"/>
                <a:gd name="T12" fmla="*/ 198 w 488"/>
                <a:gd name="T13" fmla="*/ 681 h 681"/>
                <a:gd name="T14" fmla="*/ 160 w 488"/>
                <a:gd name="T15" fmla="*/ 679 h 681"/>
                <a:gd name="T16" fmla="*/ 107 w 488"/>
                <a:gd name="T17" fmla="*/ 665 h 681"/>
                <a:gd name="T18" fmla="*/ 61 w 488"/>
                <a:gd name="T19" fmla="*/ 640 h 681"/>
                <a:gd name="T20" fmla="*/ 26 w 488"/>
                <a:gd name="T21" fmla="*/ 597 h 681"/>
                <a:gd name="T22" fmla="*/ 5 w 488"/>
                <a:gd name="T23" fmla="*/ 537 h 681"/>
                <a:gd name="T24" fmla="*/ 0 w 488"/>
                <a:gd name="T25" fmla="*/ 470 h 681"/>
                <a:gd name="T26" fmla="*/ 5 w 488"/>
                <a:gd name="T27" fmla="*/ 424 h 681"/>
                <a:gd name="T28" fmla="*/ 26 w 488"/>
                <a:gd name="T29" fmla="*/ 367 h 681"/>
                <a:gd name="T30" fmla="*/ 43 w 488"/>
                <a:gd name="T31" fmla="*/ 344 h 681"/>
                <a:gd name="T32" fmla="*/ 66 w 488"/>
                <a:gd name="T33" fmla="*/ 323 h 681"/>
                <a:gd name="T34" fmla="*/ 129 w 488"/>
                <a:gd name="T35" fmla="*/ 293 h 681"/>
                <a:gd name="T36" fmla="*/ 217 w 488"/>
                <a:gd name="T37" fmla="*/ 277 h 681"/>
                <a:gd name="T38" fmla="*/ 381 w 488"/>
                <a:gd name="T39" fmla="*/ 275 h 681"/>
                <a:gd name="T40" fmla="*/ 381 w 488"/>
                <a:gd name="T41" fmla="*/ 209 h 681"/>
                <a:gd name="T42" fmla="*/ 374 w 488"/>
                <a:gd name="T43" fmla="*/ 163 h 681"/>
                <a:gd name="T44" fmla="*/ 360 w 488"/>
                <a:gd name="T45" fmla="*/ 129 h 681"/>
                <a:gd name="T46" fmla="*/ 334 w 488"/>
                <a:gd name="T47" fmla="*/ 107 h 681"/>
                <a:gd name="T48" fmla="*/ 299 w 488"/>
                <a:gd name="T49" fmla="*/ 94 h 681"/>
                <a:gd name="T50" fmla="*/ 252 w 488"/>
                <a:gd name="T51" fmla="*/ 90 h 681"/>
                <a:gd name="T52" fmla="*/ 148 w 488"/>
                <a:gd name="T53" fmla="*/ 93 h 681"/>
                <a:gd name="T54" fmla="*/ 67 w 488"/>
                <a:gd name="T55" fmla="*/ 100 h 681"/>
                <a:gd name="T56" fmla="*/ 53 w 488"/>
                <a:gd name="T57" fmla="*/ 100 h 681"/>
                <a:gd name="T58" fmla="*/ 44 w 488"/>
                <a:gd name="T59" fmla="*/ 94 h 681"/>
                <a:gd name="T60" fmla="*/ 39 w 488"/>
                <a:gd name="T61" fmla="*/ 80 h 681"/>
                <a:gd name="T62" fmla="*/ 39 w 488"/>
                <a:gd name="T63" fmla="*/ 33 h 681"/>
                <a:gd name="T64" fmla="*/ 46 w 488"/>
                <a:gd name="T65" fmla="*/ 23 h 681"/>
                <a:gd name="T66" fmla="*/ 65 w 488"/>
                <a:gd name="T67" fmla="*/ 16 h 681"/>
                <a:gd name="T68" fmla="*/ 146 w 488"/>
                <a:gd name="T69" fmla="*/ 4 h 681"/>
                <a:gd name="T70" fmla="*/ 252 w 488"/>
                <a:gd name="T71" fmla="*/ 0 h 681"/>
                <a:gd name="T72" fmla="*/ 337 w 488"/>
                <a:gd name="T73" fmla="*/ 9 h 681"/>
                <a:gd name="T74" fmla="*/ 401 w 488"/>
                <a:gd name="T75" fmla="*/ 34 h 681"/>
                <a:gd name="T76" fmla="*/ 446 w 488"/>
                <a:gd name="T77" fmla="*/ 76 h 681"/>
                <a:gd name="T78" fmla="*/ 474 w 488"/>
                <a:gd name="T79" fmla="*/ 131 h 681"/>
                <a:gd name="T80" fmla="*/ 487 w 488"/>
                <a:gd name="T81" fmla="*/ 201 h 681"/>
                <a:gd name="T82" fmla="*/ 488 w 488"/>
                <a:gd name="T83" fmla="*/ 648 h 681"/>
                <a:gd name="T84" fmla="*/ 483 w 488"/>
                <a:gd name="T85" fmla="*/ 662 h 681"/>
                <a:gd name="T86" fmla="*/ 473 w 488"/>
                <a:gd name="T87" fmla="*/ 670 h 681"/>
                <a:gd name="T88" fmla="*/ 463 w 488"/>
                <a:gd name="T89" fmla="*/ 672 h 681"/>
                <a:gd name="T90" fmla="*/ 292 w 488"/>
                <a:gd name="T91" fmla="*/ 351 h 681"/>
                <a:gd name="T92" fmla="*/ 221 w 488"/>
                <a:gd name="T93" fmla="*/ 354 h 681"/>
                <a:gd name="T94" fmla="*/ 169 w 488"/>
                <a:gd name="T95" fmla="*/ 366 h 681"/>
                <a:gd name="T96" fmla="*/ 135 w 488"/>
                <a:gd name="T97" fmla="*/ 385 h 681"/>
                <a:gd name="T98" fmla="*/ 115 w 488"/>
                <a:gd name="T99" fmla="*/ 415 h 681"/>
                <a:gd name="T100" fmla="*/ 107 w 488"/>
                <a:gd name="T101" fmla="*/ 454 h 681"/>
                <a:gd name="T102" fmla="*/ 107 w 488"/>
                <a:gd name="T103" fmla="*/ 484 h 681"/>
                <a:gd name="T104" fmla="*/ 112 w 488"/>
                <a:gd name="T105" fmla="*/ 526 h 681"/>
                <a:gd name="T106" fmla="*/ 124 w 488"/>
                <a:gd name="T107" fmla="*/ 557 h 681"/>
                <a:gd name="T108" fmla="*/ 144 w 488"/>
                <a:gd name="T109" fmla="*/ 577 h 681"/>
                <a:gd name="T110" fmla="*/ 171 w 488"/>
                <a:gd name="T111" fmla="*/ 588 h 681"/>
                <a:gd name="T112" fmla="*/ 218 w 488"/>
                <a:gd name="T113" fmla="*/ 594 h 681"/>
                <a:gd name="T114" fmla="*/ 259 w 488"/>
                <a:gd name="T115" fmla="*/ 591 h 681"/>
                <a:gd name="T116" fmla="*/ 319 w 488"/>
                <a:gd name="T117" fmla="*/ 574 h 681"/>
                <a:gd name="T118" fmla="*/ 381 w 488"/>
                <a:gd name="T119" fmla="*/ 54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 h="681">
                  <a:moveTo>
                    <a:pt x="463" y="672"/>
                  </a:moveTo>
                  <a:lnTo>
                    <a:pt x="408" y="672"/>
                  </a:lnTo>
                  <a:lnTo>
                    <a:pt x="408" y="672"/>
                  </a:lnTo>
                  <a:lnTo>
                    <a:pt x="403" y="672"/>
                  </a:lnTo>
                  <a:lnTo>
                    <a:pt x="399" y="670"/>
                  </a:lnTo>
                  <a:lnTo>
                    <a:pt x="394" y="667"/>
                  </a:lnTo>
                  <a:lnTo>
                    <a:pt x="390" y="665"/>
                  </a:lnTo>
                  <a:lnTo>
                    <a:pt x="388" y="662"/>
                  </a:lnTo>
                  <a:lnTo>
                    <a:pt x="386" y="657"/>
                  </a:lnTo>
                  <a:lnTo>
                    <a:pt x="384" y="652"/>
                  </a:lnTo>
                  <a:lnTo>
                    <a:pt x="384" y="648"/>
                  </a:lnTo>
                  <a:lnTo>
                    <a:pt x="384" y="622"/>
                  </a:lnTo>
                  <a:lnTo>
                    <a:pt x="384" y="622"/>
                  </a:lnTo>
                  <a:lnTo>
                    <a:pt x="362" y="634"/>
                  </a:lnTo>
                  <a:lnTo>
                    <a:pt x="340" y="644"/>
                  </a:lnTo>
                  <a:lnTo>
                    <a:pt x="317" y="655"/>
                  </a:lnTo>
                  <a:lnTo>
                    <a:pt x="294" y="664"/>
                  </a:lnTo>
                  <a:lnTo>
                    <a:pt x="271" y="671"/>
                  </a:lnTo>
                  <a:lnTo>
                    <a:pt x="247" y="677"/>
                  </a:lnTo>
                  <a:lnTo>
                    <a:pt x="223" y="680"/>
                  </a:lnTo>
                  <a:lnTo>
                    <a:pt x="198" y="681"/>
                  </a:lnTo>
                  <a:lnTo>
                    <a:pt x="198" y="681"/>
                  </a:lnTo>
                  <a:lnTo>
                    <a:pt x="178" y="680"/>
                  </a:lnTo>
                  <a:lnTo>
                    <a:pt x="160" y="679"/>
                  </a:lnTo>
                  <a:lnTo>
                    <a:pt x="142" y="675"/>
                  </a:lnTo>
                  <a:lnTo>
                    <a:pt x="123" y="671"/>
                  </a:lnTo>
                  <a:lnTo>
                    <a:pt x="107" y="665"/>
                  </a:lnTo>
                  <a:lnTo>
                    <a:pt x="90" y="658"/>
                  </a:lnTo>
                  <a:lnTo>
                    <a:pt x="75" y="650"/>
                  </a:lnTo>
                  <a:lnTo>
                    <a:pt x="61" y="640"/>
                  </a:lnTo>
                  <a:lnTo>
                    <a:pt x="48" y="627"/>
                  </a:lnTo>
                  <a:lnTo>
                    <a:pt x="36" y="613"/>
                  </a:lnTo>
                  <a:lnTo>
                    <a:pt x="26" y="597"/>
                  </a:lnTo>
                  <a:lnTo>
                    <a:pt x="18" y="579"/>
                  </a:lnTo>
                  <a:lnTo>
                    <a:pt x="11" y="560"/>
                  </a:lnTo>
                  <a:lnTo>
                    <a:pt x="5" y="537"/>
                  </a:lnTo>
                  <a:lnTo>
                    <a:pt x="2" y="513"/>
                  </a:lnTo>
                  <a:lnTo>
                    <a:pt x="0" y="485"/>
                  </a:lnTo>
                  <a:lnTo>
                    <a:pt x="0" y="470"/>
                  </a:lnTo>
                  <a:lnTo>
                    <a:pt x="0" y="470"/>
                  </a:lnTo>
                  <a:lnTo>
                    <a:pt x="2" y="447"/>
                  </a:lnTo>
                  <a:lnTo>
                    <a:pt x="5" y="424"/>
                  </a:lnTo>
                  <a:lnTo>
                    <a:pt x="10" y="404"/>
                  </a:lnTo>
                  <a:lnTo>
                    <a:pt x="17" y="385"/>
                  </a:lnTo>
                  <a:lnTo>
                    <a:pt x="26" y="367"/>
                  </a:lnTo>
                  <a:lnTo>
                    <a:pt x="30" y="359"/>
                  </a:lnTo>
                  <a:lnTo>
                    <a:pt x="36" y="351"/>
                  </a:lnTo>
                  <a:lnTo>
                    <a:pt x="43" y="344"/>
                  </a:lnTo>
                  <a:lnTo>
                    <a:pt x="50" y="337"/>
                  </a:lnTo>
                  <a:lnTo>
                    <a:pt x="58" y="330"/>
                  </a:lnTo>
                  <a:lnTo>
                    <a:pt x="66" y="323"/>
                  </a:lnTo>
                  <a:lnTo>
                    <a:pt x="84" y="312"/>
                  </a:lnTo>
                  <a:lnTo>
                    <a:pt x="105" y="303"/>
                  </a:lnTo>
                  <a:lnTo>
                    <a:pt x="129" y="293"/>
                  </a:lnTo>
                  <a:lnTo>
                    <a:pt x="155" y="287"/>
                  </a:lnTo>
                  <a:lnTo>
                    <a:pt x="185" y="282"/>
                  </a:lnTo>
                  <a:lnTo>
                    <a:pt x="217" y="277"/>
                  </a:lnTo>
                  <a:lnTo>
                    <a:pt x="253" y="275"/>
                  </a:lnTo>
                  <a:lnTo>
                    <a:pt x="292" y="275"/>
                  </a:lnTo>
                  <a:lnTo>
                    <a:pt x="381" y="275"/>
                  </a:lnTo>
                  <a:lnTo>
                    <a:pt x="381" y="227"/>
                  </a:lnTo>
                  <a:lnTo>
                    <a:pt x="381" y="227"/>
                  </a:lnTo>
                  <a:lnTo>
                    <a:pt x="381" y="209"/>
                  </a:lnTo>
                  <a:lnTo>
                    <a:pt x="379" y="191"/>
                  </a:lnTo>
                  <a:lnTo>
                    <a:pt x="378" y="176"/>
                  </a:lnTo>
                  <a:lnTo>
                    <a:pt x="374" y="163"/>
                  </a:lnTo>
                  <a:lnTo>
                    <a:pt x="370" y="150"/>
                  </a:lnTo>
                  <a:lnTo>
                    <a:pt x="365" y="139"/>
                  </a:lnTo>
                  <a:lnTo>
                    <a:pt x="360" y="129"/>
                  </a:lnTo>
                  <a:lnTo>
                    <a:pt x="351" y="120"/>
                  </a:lnTo>
                  <a:lnTo>
                    <a:pt x="343" y="113"/>
                  </a:lnTo>
                  <a:lnTo>
                    <a:pt x="334" y="107"/>
                  </a:lnTo>
                  <a:lnTo>
                    <a:pt x="324" y="102"/>
                  </a:lnTo>
                  <a:lnTo>
                    <a:pt x="312" y="97"/>
                  </a:lnTo>
                  <a:lnTo>
                    <a:pt x="299" y="94"/>
                  </a:lnTo>
                  <a:lnTo>
                    <a:pt x="285" y="92"/>
                  </a:lnTo>
                  <a:lnTo>
                    <a:pt x="269" y="90"/>
                  </a:lnTo>
                  <a:lnTo>
                    <a:pt x="252" y="90"/>
                  </a:lnTo>
                  <a:lnTo>
                    <a:pt x="252" y="90"/>
                  </a:lnTo>
                  <a:lnTo>
                    <a:pt x="197" y="92"/>
                  </a:lnTo>
                  <a:lnTo>
                    <a:pt x="148" y="93"/>
                  </a:lnTo>
                  <a:lnTo>
                    <a:pt x="106" y="96"/>
                  </a:lnTo>
                  <a:lnTo>
                    <a:pt x="67" y="100"/>
                  </a:lnTo>
                  <a:lnTo>
                    <a:pt x="67" y="100"/>
                  </a:lnTo>
                  <a:lnTo>
                    <a:pt x="61" y="100"/>
                  </a:lnTo>
                  <a:lnTo>
                    <a:pt x="61" y="100"/>
                  </a:lnTo>
                  <a:lnTo>
                    <a:pt x="53" y="100"/>
                  </a:lnTo>
                  <a:lnTo>
                    <a:pt x="50" y="98"/>
                  </a:lnTo>
                  <a:lnTo>
                    <a:pt x="46" y="96"/>
                  </a:lnTo>
                  <a:lnTo>
                    <a:pt x="44" y="94"/>
                  </a:lnTo>
                  <a:lnTo>
                    <a:pt x="42" y="90"/>
                  </a:lnTo>
                  <a:lnTo>
                    <a:pt x="39" y="86"/>
                  </a:lnTo>
                  <a:lnTo>
                    <a:pt x="39" y="80"/>
                  </a:lnTo>
                  <a:lnTo>
                    <a:pt x="39" y="38"/>
                  </a:lnTo>
                  <a:lnTo>
                    <a:pt x="39" y="38"/>
                  </a:lnTo>
                  <a:lnTo>
                    <a:pt x="39" y="33"/>
                  </a:lnTo>
                  <a:lnTo>
                    <a:pt x="41" y="30"/>
                  </a:lnTo>
                  <a:lnTo>
                    <a:pt x="43" y="26"/>
                  </a:lnTo>
                  <a:lnTo>
                    <a:pt x="46" y="23"/>
                  </a:lnTo>
                  <a:lnTo>
                    <a:pt x="50" y="20"/>
                  </a:lnTo>
                  <a:lnTo>
                    <a:pt x="54" y="18"/>
                  </a:lnTo>
                  <a:lnTo>
                    <a:pt x="65" y="16"/>
                  </a:lnTo>
                  <a:lnTo>
                    <a:pt x="65" y="16"/>
                  </a:lnTo>
                  <a:lnTo>
                    <a:pt x="104" y="9"/>
                  </a:lnTo>
                  <a:lnTo>
                    <a:pt x="146" y="4"/>
                  </a:lnTo>
                  <a:lnTo>
                    <a:pt x="195" y="1"/>
                  </a:lnTo>
                  <a:lnTo>
                    <a:pt x="252" y="0"/>
                  </a:lnTo>
                  <a:lnTo>
                    <a:pt x="252" y="0"/>
                  </a:lnTo>
                  <a:lnTo>
                    <a:pt x="283" y="1"/>
                  </a:lnTo>
                  <a:lnTo>
                    <a:pt x="310" y="3"/>
                  </a:lnTo>
                  <a:lnTo>
                    <a:pt x="337" y="9"/>
                  </a:lnTo>
                  <a:lnTo>
                    <a:pt x="360" y="15"/>
                  </a:lnTo>
                  <a:lnTo>
                    <a:pt x="381" y="24"/>
                  </a:lnTo>
                  <a:lnTo>
                    <a:pt x="401" y="34"/>
                  </a:lnTo>
                  <a:lnTo>
                    <a:pt x="418" y="46"/>
                  </a:lnTo>
                  <a:lnTo>
                    <a:pt x="433" y="59"/>
                  </a:lnTo>
                  <a:lnTo>
                    <a:pt x="446" y="76"/>
                  </a:lnTo>
                  <a:lnTo>
                    <a:pt x="457" y="93"/>
                  </a:lnTo>
                  <a:lnTo>
                    <a:pt x="466" y="111"/>
                  </a:lnTo>
                  <a:lnTo>
                    <a:pt x="474" y="131"/>
                  </a:lnTo>
                  <a:lnTo>
                    <a:pt x="480" y="152"/>
                  </a:lnTo>
                  <a:lnTo>
                    <a:pt x="485" y="176"/>
                  </a:lnTo>
                  <a:lnTo>
                    <a:pt x="487" y="201"/>
                  </a:lnTo>
                  <a:lnTo>
                    <a:pt x="488" y="227"/>
                  </a:lnTo>
                  <a:lnTo>
                    <a:pt x="488" y="648"/>
                  </a:lnTo>
                  <a:lnTo>
                    <a:pt x="488" y="648"/>
                  </a:lnTo>
                  <a:lnTo>
                    <a:pt x="487" y="652"/>
                  </a:lnTo>
                  <a:lnTo>
                    <a:pt x="486" y="657"/>
                  </a:lnTo>
                  <a:lnTo>
                    <a:pt x="483" y="662"/>
                  </a:lnTo>
                  <a:lnTo>
                    <a:pt x="480" y="665"/>
                  </a:lnTo>
                  <a:lnTo>
                    <a:pt x="477" y="667"/>
                  </a:lnTo>
                  <a:lnTo>
                    <a:pt x="473" y="670"/>
                  </a:lnTo>
                  <a:lnTo>
                    <a:pt x="468" y="672"/>
                  </a:lnTo>
                  <a:lnTo>
                    <a:pt x="463" y="672"/>
                  </a:lnTo>
                  <a:lnTo>
                    <a:pt x="463" y="672"/>
                  </a:lnTo>
                  <a:close/>
                  <a:moveTo>
                    <a:pt x="381" y="351"/>
                  </a:moveTo>
                  <a:lnTo>
                    <a:pt x="292" y="351"/>
                  </a:lnTo>
                  <a:lnTo>
                    <a:pt x="292" y="351"/>
                  </a:lnTo>
                  <a:lnTo>
                    <a:pt x="265" y="351"/>
                  </a:lnTo>
                  <a:lnTo>
                    <a:pt x="243" y="353"/>
                  </a:lnTo>
                  <a:lnTo>
                    <a:pt x="221" y="354"/>
                  </a:lnTo>
                  <a:lnTo>
                    <a:pt x="201" y="358"/>
                  </a:lnTo>
                  <a:lnTo>
                    <a:pt x="184" y="361"/>
                  </a:lnTo>
                  <a:lnTo>
                    <a:pt x="169" y="366"/>
                  </a:lnTo>
                  <a:lnTo>
                    <a:pt x="156" y="371"/>
                  </a:lnTo>
                  <a:lnTo>
                    <a:pt x="145" y="378"/>
                  </a:lnTo>
                  <a:lnTo>
                    <a:pt x="135" y="385"/>
                  </a:lnTo>
                  <a:lnTo>
                    <a:pt x="127" y="394"/>
                  </a:lnTo>
                  <a:lnTo>
                    <a:pt x="121" y="404"/>
                  </a:lnTo>
                  <a:lnTo>
                    <a:pt x="115" y="415"/>
                  </a:lnTo>
                  <a:lnTo>
                    <a:pt x="112" y="427"/>
                  </a:lnTo>
                  <a:lnTo>
                    <a:pt x="109" y="439"/>
                  </a:lnTo>
                  <a:lnTo>
                    <a:pt x="107" y="454"/>
                  </a:lnTo>
                  <a:lnTo>
                    <a:pt x="107" y="469"/>
                  </a:lnTo>
                  <a:lnTo>
                    <a:pt x="107" y="484"/>
                  </a:lnTo>
                  <a:lnTo>
                    <a:pt x="107" y="484"/>
                  </a:lnTo>
                  <a:lnTo>
                    <a:pt x="107" y="500"/>
                  </a:lnTo>
                  <a:lnTo>
                    <a:pt x="109" y="514"/>
                  </a:lnTo>
                  <a:lnTo>
                    <a:pt x="112" y="526"/>
                  </a:lnTo>
                  <a:lnTo>
                    <a:pt x="115" y="538"/>
                  </a:lnTo>
                  <a:lnTo>
                    <a:pt x="119" y="548"/>
                  </a:lnTo>
                  <a:lnTo>
                    <a:pt x="124" y="557"/>
                  </a:lnTo>
                  <a:lnTo>
                    <a:pt x="130" y="564"/>
                  </a:lnTo>
                  <a:lnTo>
                    <a:pt x="137" y="571"/>
                  </a:lnTo>
                  <a:lnTo>
                    <a:pt x="144" y="577"/>
                  </a:lnTo>
                  <a:lnTo>
                    <a:pt x="152" y="581"/>
                  </a:lnTo>
                  <a:lnTo>
                    <a:pt x="161" y="586"/>
                  </a:lnTo>
                  <a:lnTo>
                    <a:pt x="171" y="588"/>
                  </a:lnTo>
                  <a:lnTo>
                    <a:pt x="182" y="591"/>
                  </a:lnTo>
                  <a:lnTo>
                    <a:pt x="193" y="593"/>
                  </a:lnTo>
                  <a:lnTo>
                    <a:pt x="218" y="594"/>
                  </a:lnTo>
                  <a:lnTo>
                    <a:pt x="218" y="594"/>
                  </a:lnTo>
                  <a:lnTo>
                    <a:pt x="239" y="593"/>
                  </a:lnTo>
                  <a:lnTo>
                    <a:pt x="259" y="591"/>
                  </a:lnTo>
                  <a:lnTo>
                    <a:pt x="279" y="587"/>
                  </a:lnTo>
                  <a:lnTo>
                    <a:pt x="299" y="581"/>
                  </a:lnTo>
                  <a:lnTo>
                    <a:pt x="319" y="574"/>
                  </a:lnTo>
                  <a:lnTo>
                    <a:pt x="339" y="566"/>
                  </a:lnTo>
                  <a:lnTo>
                    <a:pt x="360" y="556"/>
                  </a:lnTo>
                  <a:lnTo>
                    <a:pt x="381" y="546"/>
                  </a:lnTo>
                  <a:lnTo>
                    <a:pt x="381" y="35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3" name="Freeform 185"/>
            <p:cNvSpPr>
              <a:spLocks/>
            </p:cNvSpPr>
            <p:nvPr/>
          </p:nvSpPr>
          <p:spPr bwMode="auto">
            <a:xfrm>
              <a:off x="5139180" y="4488174"/>
              <a:ext cx="80153" cy="163275"/>
            </a:xfrm>
            <a:custGeom>
              <a:avLst/>
              <a:gdLst>
                <a:gd name="T0" fmla="*/ 383 w 404"/>
                <a:gd name="T1" fmla="*/ 818 h 825"/>
                <a:gd name="T2" fmla="*/ 343 w 404"/>
                <a:gd name="T3" fmla="*/ 823 h 825"/>
                <a:gd name="T4" fmla="*/ 304 w 404"/>
                <a:gd name="T5" fmla="*/ 825 h 825"/>
                <a:gd name="T6" fmla="*/ 284 w 404"/>
                <a:gd name="T7" fmla="*/ 824 h 825"/>
                <a:gd name="T8" fmla="*/ 247 w 404"/>
                <a:gd name="T9" fmla="*/ 821 h 825"/>
                <a:gd name="T10" fmla="*/ 216 w 404"/>
                <a:gd name="T11" fmla="*/ 814 h 825"/>
                <a:gd name="T12" fmla="*/ 191 w 404"/>
                <a:gd name="T13" fmla="*/ 802 h 825"/>
                <a:gd name="T14" fmla="*/ 170 w 404"/>
                <a:gd name="T15" fmla="*/ 784 h 825"/>
                <a:gd name="T16" fmla="*/ 156 w 404"/>
                <a:gd name="T17" fmla="*/ 759 h 825"/>
                <a:gd name="T18" fmla="*/ 145 w 404"/>
                <a:gd name="T19" fmla="*/ 727 h 825"/>
                <a:gd name="T20" fmla="*/ 141 w 404"/>
                <a:gd name="T21" fmla="*/ 686 h 825"/>
                <a:gd name="T22" fmla="*/ 140 w 404"/>
                <a:gd name="T23" fmla="*/ 241 h 825"/>
                <a:gd name="T24" fmla="*/ 23 w 404"/>
                <a:gd name="T25" fmla="*/ 229 h 825"/>
                <a:gd name="T26" fmla="*/ 9 w 404"/>
                <a:gd name="T27" fmla="*/ 224 h 825"/>
                <a:gd name="T28" fmla="*/ 3 w 404"/>
                <a:gd name="T29" fmla="*/ 218 h 825"/>
                <a:gd name="T30" fmla="*/ 0 w 404"/>
                <a:gd name="T31" fmla="*/ 212 h 825"/>
                <a:gd name="T32" fmla="*/ 0 w 404"/>
                <a:gd name="T33" fmla="*/ 174 h 825"/>
                <a:gd name="T34" fmla="*/ 0 w 404"/>
                <a:gd name="T35" fmla="*/ 169 h 825"/>
                <a:gd name="T36" fmla="*/ 3 w 404"/>
                <a:gd name="T37" fmla="*/ 161 h 825"/>
                <a:gd name="T38" fmla="*/ 9 w 404"/>
                <a:gd name="T39" fmla="*/ 155 h 825"/>
                <a:gd name="T40" fmla="*/ 18 w 404"/>
                <a:gd name="T41" fmla="*/ 153 h 825"/>
                <a:gd name="T42" fmla="*/ 140 w 404"/>
                <a:gd name="T43" fmla="*/ 152 h 825"/>
                <a:gd name="T44" fmla="*/ 140 w 404"/>
                <a:gd name="T45" fmla="*/ 34 h 825"/>
                <a:gd name="T46" fmla="*/ 141 w 404"/>
                <a:gd name="T47" fmla="*/ 26 h 825"/>
                <a:gd name="T48" fmla="*/ 145 w 404"/>
                <a:gd name="T49" fmla="*/ 18 h 825"/>
                <a:gd name="T50" fmla="*/ 152 w 404"/>
                <a:gd name="T51" fmla="*/ 13 h 825"/>
                <a:gd name="T52" fmla="*/ 161 w 404"/>
                <a:gd name="T53" fmla="*/ 10 h 825"/>
                <a:gd name="T54" fmla="*/ 224 w 404"/>
                <a:gd name="T55" fmla="*/ 0 h 825"/>
                <a:gd name="T56" fmla="*/ 228 w 404"/>
                <a:gd name="T57" fmla="*/ 0 h 825"/>
                <a:gd name="T58" fmla="*/ 235 w 404"/>
                <a:gd name="T59" fmla="*/ 2 h 825"/>
                <a:gd name="T60" fmla="*/ 240 w 404"/>
                <a:gd name="T61" fmla="*/ 6 h 825"/>
                <a:gd name="T62" fmla="*/ 244 w 404"/>
                <a:gd name="T63" fmla="*/ 12 h 825"/>
                <a:gd name="T64" fmla="*/ 246 w 404"/>
                <a:gd name="T65" fmla="*/ 20 h 825"/>
                <a:gd name="T66" fmla="*/ 376 w 404"/>
                <a:gd name="T67" fmla="*/ 152 h 825"/>
                <a:gd name="T68" fmla="*/ 382 w 404"/>
                <a:gd name="T69" fmla="*/ 153 h 825"/>
                <a:gd name="T70" fmla="*/ 390 w 404"/>
                <a:gd name="T71" fmla="*/ 156 h 825"/>
                <a:gd name="T72" fmla="*/ 396 w 404"/>
                <a:gd name="T73" fmla="*/ 163 h 825"/>
                <a:gd name="T74" fmla="*/ 400 w 404"/>
                <a:gd name="T75" fmla="*/ 171 h 825"/>
                <a:gd name="T76" fmla="*/ 400 w 404"/>
                <a:gd name="T77" fmla="*/ 217 h 825"/>
                <a:gd name="T78" fmla="*/ 400 w 404"/>
                <a:gd name="T79" fmla="*/ 222 h 825"/>
                <a:gd name="T80" fmla="*/ 396 w 404"/>
                <a:gd name="T81" fmla="*/ 231 h 825"/>
                <a:gd name="T82" fmla="*/ 390 w 404"/>
                <a:gd name="T83" fmla="*/ 238 h 825"/>
                <a:gd name="T84" fmla="*/ 382 w 404"/>
                <a:gd name="T85" fmla="*/ 241 h 825"/>
                <a:gd name="T86" fmla="*/ 246 w 404"/>
                <a:gd name="T87" fmla="*/ 241 h 825"/>
                <a:gd name="T88" fmla="*/ 246 w 404"/>
                <a:gd name="T89" fmla="*/ 662 h 825"/>
                <a:gd name="T90" fmla="*/ 250 w 404"/>
                <a:gd name="T91" fmla="*/ 702 h 825"/>
                <a:gd name="T92" fmla="*/ 254 w 404"/>
                <a:gd name="T93" fmla="*/ 716 h 825"/>
                <a:gd name="T94" fmla="*/ 260 w 404"/>
                <a:gd name="T95" fmla="*/ 725 h 825"/>
                <a:gd name="T96" fmla="*/ 269 w 404"/>
                <a:gd name="T97" fmla="*/ 732 h 825"/>
                <a:gd name="T98" fmla="*/ 281 w 404"/>
                <a:gd name="T99" fmla="*/ 737 h 825"/>
                <a:gd name="T100" fmla="*/ 310 w 404"/>
                <a:gd name="T101" fmla="*/ 739 h 825"/>
                <a:gd name="T102" fmla="*/ 378 w 404"/>
                <a:gd name="T103" fmla="*/ 739 h 825"/>
                <a:gd name="T104" fmla="*/ 394 w 404"/>
                <a:gd name="T105" fmla="*/ 741 h 825"/>
                <a:gd name="T106" fmla="*/ 400 w 404"/>
                <a:gd name="T107" fmla="*/ 745 h 825"/>
                <a:gd name="T108" fmla="*/ 403 w 404"/>
                <a:gd name="T109" fmla="*/ 752 h 825"/>
                <a:gd name="T110" fmla="*/ 404 w 404"/>
                <a:gd name="T111" fmla="*/ 798 h 825"/>
                <a:gd name="T112" fmla="*/ 402 w 404"/>
                <a:gd name="T113" fmla="*/ 806 h 825"/>
                <a:gd name="T114" fmla="*/ 399 w 404"/>
                <a:gd name="T115" fmla="*/ 811 h 825"/>
                <a:gd name="T116" fmla="*/ 392 w 404"/>
                <a:gd name="T117" fmla="*/ 816 h 825"/>
                <a:gd name="T118" fmla="*/ 383 w 404"/>
                <a:gd name="T119" fmla="*/ 81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3" y="818"/>
                  </a:moveTo>
                  <a:lnTo>
                    <a:pt x="383" y="818"/>
                  </a:lnTo>
                  <a:lnTo>
                    <a:pt x="363" y="821"/>
                  </a:lnTo>
                  <a:lnTo>
                    <a:pt x="343" y="823"/>
                  </a:lnTo>
                  <a:lnTo>
                    <a:pt x="322" y="824"/>
                  </a:lnTo>
                  <a:lnTo>
                    <a:pt x="304" y="825"/>
                  </a:lnTo>
                  <a:lnTo>
                    <a:pt x="304" y="825"/>
                  </a:lnTo>
                  <a:lnTo>
                    <a:pt x="284" y="824"/>
                  </a:lnTo>
                  <a:lnTo>
                    <a:pt x="265" y="823"/>
                  </a:lnTo>
                  <a:lnTo>
                    <a:pt x="247" y="821"/>
                  </a:lnTo>
                  <a:lnTo>
                    <a:pt x="231" y="818"/>
                  </a:lnTo>
                  <a:lnTo>
                    <a:pt x="216" y="814"/>
                  </a:lnTo>
                  <a:lnTo>
                    <a:pt x="203" y="808"/>
                  </a:lnTo>
                  <a:lnTo>
                    <a:pt x="191" y="802"/>
                  </a:lnTo>
                  <a:lnTo>
                    <a:pt x="180" y="793"/>
                  </a:lnTo>
                  <a:lnTo>
                    <a:pt x="170" y="784"/>
                  </a:lnTo>
                  <a:lnTo>
                    <a:pt x="162" y="772"/>
                  </a:lnTo>
                  <a:lnTo>
                    <a:pt x="156" y="759"/>
                  </a:lnTo>
                  <a:lnTo>
                    <a:pt x="150" y="744"/>
                  </a:lnTo>
                  <a:lnTo>
                    <a:pt x="145" y="727"/>
                  </a:lnTo>
                  <a:lnTo>
                    <a:pt x="142" y="708"/>
                  </a:lnTo>
                  <a:lnTo>
                    <a:pt x="141" y="686"/>
                  </a:lnTo>
                  <a:lnTo>
                    <a:pt x="140" y="662"/>
                  </a:lnTo>
                  <a:lnTo>
                    <a:pt x="140" y="241"/>
                  </a:lnTo>
                  <a:lnTo>
                    <a:pt x="23" y="229"/>
                  </a:lnTo>
                  <a:lnTo>
                    <a:pt x="23" y="229"/>
                  </a:lnTo>
                  <a:lnTo>
                    <a:pt x="13" y="226"/>
                  </a:lnTo>
                  <a:lnTo>
                    <a:pt x="9" y="224"/>
                  </a:lnTo>
                  <a:lnTo>
                    <a:pt x="6" y="222"/>
                  </a:lnTo>
                  <a:lnTo>
                    <a:pt x="3" y="218"/>
                  </a:lnTo>
                  <a:lnTo>
                    <a:pt x="1" y="215"/>
                  </a:lnTo>
                  <a:lnTo>
                    <a:pt x="0" y="212"/>
                  </a:lnTo>
                  <a:lnTo>
                    <a:pt x="0" y="207"/>
                  </a:lnTo>
                  <a:lnTo>
                    <a:pt x="0" y="174"/>
                  </a:lnTo>
                  <a:lnTo>
                    <a:pt x="0" y="174"/>
                  </a:lnTo>
                  <a:lnTo>
                    <a:pt x="0" y="169"/>
                  </a:lnTo>
                  <a:lnTo>
                    <a:pt x="1" y="164"/>
                  </a:lnTo>
                  <a:lnTo>
                    <a:pt x="3" y="161"/>
                  </a:lnTo>
                  <a:lnTo>
                    <a:pt x="6" y="158"/>
                  </a:lnTo>
                  <a:lnTo>
                    <a:pt x="9" y="155"/>
                  </a:lnTo>
                  <a:lnTo>
                    <a:pt x="13" y="154"/>
                  </a:lnTo>
                  <a:lnTo>
                    <a:pt x="18" y="153"/>
                  </a:lnTo>
                  <a:lnTo>
                    <a:pt x="23" y="152"/>
                  </a:lnTo>
                  <a:lnTo>
                    <a:pt x="140" y="152"/>
                  </a:lnTo>
                  <a:lnTo>
                    <a:pt x="140" y="34"/>
                  </a:lnTo>
                  <a:lnTo>
                    <a:pt x="140" y="34"/>
                  </a:lnTo>
                  <a:lnTo>
                    <a:pt x="140" y="29"/>
                  </a:lnTo>
                  <a:lnTo>
                    <a:pt x="141" y="26"/>
                  </a:lnTo>
                  <a:lnTo>
                    <a:pt x="143" y="21"/>
                  </a:lnTo>
                  <a:lnTo>
                    <a:pt x="145" y="18"/>
                  </a:lnTo>
                  <a:lnTo>
                    <a:pt x="149" y="15"/>
                  </a:lnTo>
                  <a:lnTo>
                    <a:pt x="152" y="13"/>
                  </a:lnTo>
                  <a:lnTo>
                    <a:pt x="157" y="11"/>
                  </a:lnTo>
                  <a:lnTo>
                    <a:pt x="161" y="10"/>
                  </a:lnTo>
                  <a:lnTo>
                    <a:pt x="224" y="0"/>
                  </a:lnTo>
                  <a:lnTo>
                    <a:pt x="224" y="0"/>
                  </a:lnTo>
                  <a:lnTo>
                    <a:pt x="228" y="0"/>
                  </a:lnTo>
                  <a:lnTo>
                    <a:pt x="228" y="0"/>
                  </a:lnTo>
                  <a:lnTo>
                    <a:pt x="231" y="0"/>
                  </a:lnTo>
                  <a:lnTo>
                    <a:pt x="235" y="2"/>
                  </a:lnTo>
                  <a:lnTo>
                    <a:pt x="238" y="4"/>
                  </a:lnTo>
                  <a:lnTo>
                    <a:pt x="240" y="6"/>
                  </a:lnTo>
                  <a:lnTo>
                    <a:pt x="243" y="8"/>
                  </a:lnTo>
                  <a:lnTo>
                    <a:pt x="244" y="12"/>
                  </a:lnTo>
                  <a:lnTo>
                    <a:pt x="245" y="17"/>
                  </a:lnTo>
                  <a:lnTo>
                    <a:pt x="246" y="20"/>
                  </a:lnTo>
                  <a:lnTo>
                    <a:pt x="246" y="152"/>
                  </a:lnTo>
                  <a:lnTo>
                    <a:pt x="376" y="152"/>
                  </a:lnTo>
                  <a:lnTo>
                    <a:pt x="376" y="152"/>
                  </a:lnTo>
                  <a:lnTo>
                    <a:pt x="382" y="153"/>
                  </a:lnTo>
                  <a:lnTo>
                    <a:pt x="385" y="154"/>
                  </a:lnTo>
                  <a:lnTo>
                    <a:pt x="390" y="156"/>
                  </a:lnTo>
                  <a:lnTo>
                    <a:pt x="393" y="159"/>
                  </a:lnTo>
                  <a:lnTo>
                    <a:pt x="396" y="163"/>
                  </a:lnTo>
                  <a:lnTo>
                    <a:pt x="399" y="167"/>
                  </a:lnTo>
                  <a:lnTo>
                    <a:pt x="400" y="171"/>
                  </a:lnTo>
                  <a:lnTo>
                    <a:pt x="400" y="176"/>
                  </a:lnTo>
                  <a:lnTo>
                    <a:pt x="400" y="217"/>
                  </a:lnTo>
                  <a:lnTo>
                    <a:pt x="400" y="217"/>
                  </a:lnTo>
                  <a:lnTo>
                    <a:pt x="400" y="222"/>
                  </a:lnTo>
                  <a:lnTo>
                    <a:pt x="399" y="226"/>
                  </a:lnTo>
                  <a:lnTo>
                    <a:pt x="396" y="231"/>
                  </a:lnTo>
                  <a:lnTo>
                    <a:pt x="393" y="234"/>
                  </a:lnTo>
                  <a:lnTo>
                    <a:pt x="390" y="238"/>
                  </a:lnTo>
                  <a:lnTo>
                    <a:pt x="385" y="239"/>
                  </a:lnTo>
                  <a:lnTo>
                    <a:pt x="382" y="241"/>
                  </a:lnTo>
                  <a:lnTo>
                    <a:pt x="376" y="241"/>
                  </a:lnTo>
                  <a:lnTo>
                    <a:pt x="246" y="241"/>
                  </a:lnTo>
                  <a:lnTo>
                    <a:pt x="246" y="662"/>
                  </a:lnTo>
                  <a:lnTo>
                    <a:pt x="246" y="662"/>
                  </a:lnTo>
                  <a:lnTo>
                    <a:pt x="246" y="685"/>
                  </a:lnTo>
                  <a:lnTo>
                    <a:pt x="250" y="702"/>
                  </a:lnTo>
                  <a:lnTo>
                    <a:pt x="251" y="709"/>
                  </a:lnTo>
                  <a:lnTo>
                    <a:pt x="254" y="716"/>
                  </a:lnTo>
                  <a:lnTo>
                    <a:pt x="257" y="721"/>
                  </a:lnTo>
                  <a:lnTo>
                    <a:pt x="260" y="725"/>
                  </a:lnTo>
                  <a:lnTo>
                    <a:pt x="265" y="729"/>
                  </a:lnTo>
                  <a:lnTo>
                    <a:pt x="269" y="732"/>
                  </a:lnTo>
                  <a:lnTo>
                    <a:pt x="275" y="735"/>
                  </a:lnTo>
                  <a:lnTo>
                    <a:pt x="281" y="737"/>
                  </a:lnTo>
                  <a:lnTo>
                    <a:pt x="294" y="738"/>
                  </a:lnTo>
                  <a:lnTo>
                    <a:pt x="310" y="739"/>
                  </a:lnTo>
                  <a:lnTo>
                    <a:pt x="378" y="739"/>
                  </a:lnTo>
                  <a:lnTo>
                    <a:pt x="378" y="739"/>
                  </a:lnTo>
                  <a:lnTo>
                    <a:pt x="390" y="740"/>
                  </a:lnTo>
                  <a:lnTo>
                    <a:pt x="394" y="741"/>
                  </a:lnTo>
                  <a:lnTo>
                    <a:pt x="398" y="743"/>
                  </a:lnTo>
                  <a:lnTo>
                    <a:pt x="400" y="745"/>
                  </a:lnTo>
                  <a:lnTo>
                    <a:pt x="402" y="748"/>
                  </a:lnTo>
                  <a:lnTo>
                    <a:pt x="403" y="752"/>
                  </a:lnTo>
                  <a:lnTo>
                    <a:pt x="404" y="755"/>
                  </a:lnTo>
                  <a:lnTo>
                    <a:pt x="404" y="798"/>
                  </a:lnTo>
                  <a:lnTo>
                    <a:pt x="404" y="798"/>
                  </a:lnTo>
                  <a:lnTo>
                    <a:pt x="402" y="806"/>
                  </a:lnTo>
                  <a:lnTo>
                    <a:pt x="401" y="809"/>
                  </a:lnTo>
                  <a:lnTo>
                    <a:pt x="399" y="811"/>
                  </a:lnTo>
                  <a:lnTo>
                    <a:pt x="396" y="814"/>
                  </a:lnTo>
                  <a:lnTo>
                    <a:pt x="392" y="816"/>
                  </a:lnTo>
                  <a:lnTo>
                    <a:pt x="383" y="818"/>
                  </a:lnTo>
                  <a:lnTo>
                    <a:pt x="383" y="81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4" name="Freeform 186"/>
            <p:cNvSpPr>
              <a:spLocks noEditPoints="1"/>
            </p:cNvSpPr>
            <p:nvPr/>
          </p:nvSpPr>
          <p:spPr bwMode="auto">
            <a:xfrm>
              <a:off x="5237145" y="4516673"/>
              <a:ext cx="105684" cy="134776"/>
            </a:xfrm>
            <a:custGeom>
              <a:avLst/>
              <a:gdLst>
                <a:gd name="T0" fmla="*/ 107 w 534"/>
                <a:gd name="T1" fmla="*/ 391 h 681"/>
                <a:gd name="T2" fmla="*/ 109 w 534"/>
                <a:gd name="T3" fmla="*/ 440 h 681"/>
                <a:gd name="T4" fmla="*/ 123 w 534"/>
                <a:gd name="T5" fmla="*/ 500 h 681"/>
                <a:gd name="T6" fmla="*/ 149 w 534"/>
                <a:gd name="T7" fmla="*/ 544 h 681"/>
                <a:gd name="T8" fmla="*/ 186 w 534"/>
                <a:gd name="T9" fmla="*/ 571 h 681"/>
                <a:gd name="T10" fmla="*/ 235 w 534"/>
                <a:gd name="T11" fmla="*/ 585 h 681"/>
                <a:gd name="T12" fmla="*/ 274 w 534"/>
                <a:gd name="T13" fmla="*/ 587 h 681"/>
                <a:gd name="T14" fmla="*/ 443 w 534"/>
                <a:gd name="T15" fmla="*/ 580 h 681"/>
                <a:gd name="T16" fmla="*/ 495 w 534"/>
                <a:gd name="T17" fmla="*/ 574 h 681"/>
                <a:gd name="T18" fmla="*/ 509 w 534"/>
                <a:gd name="T19" fmla="*/ 578 h 681"/>
                <a:gd name="T20" fmla="*/ 514 w 534"/>
                <a:gd name="T21" fmla="*/ 587 h 681"/>
                <a:gd name="T22" fmla="*/ 515 w 534"/>
                <a:gd name="T23" fmla="*/ 632 h 681"/>
                <a:gd name="T24" fmla="*/ 510 w 534"/>
                <a:gd name="T25" fmla="*/ 650 h 681"/>
                <a:gd name="T26" fmla="*/ 497 w 534"/>
                <a:gd name="T27" fmla="*/ 658 h 681"/>
                <a:gd name="T28" fmla="*/ 439 w 534"/>
                <a:gd name="T29" fmla="*/ 669 h 681"/>
                <a:gd name="T30" fmla="*/ 333 w 534"/>
                <a:gd name="T31" fmla="*/ 679 h 681"/>
                <a:gd name="T32" fmla="*/ 274 w 534"/>
                <a:gd name="T33" fmla="*/ 681 h 681"/>
                <a:gd name="T34" fmla="*/ 197 w 534"/>
                <a:gd name="T35" fmla="*/ 673 h 681"/>
                <a:gd name="T36" fmla="*/ 127 w 534"/>
                <a:gd name="T37" fmla="*/ 648 h 681"/>
                <a:gd name="T38" fmla="*/ 95 w 534"/>
                <a:gd name="T39" fmla="*/ 628 h 681"/>
                <a:gd name="T40" fmla="*/ 66 w 534"/>
                <a:gd name="T41" fmla="*/ 602 h 681"/>
                <a:gd name="T42" fmla="*/ 44 w 534"/>
                <a:gd name="T43" fmla="*/ 570 h 681"/>
                <a:gd name="T44" fmla="*/ 24 w 534"/>
                <a:gd name="T45" fmla="*/ 531 h 681"/>
                <a:gd name="T46" fmla="*/ 10 w 534"/>
                <a:gd name="T47" fmla="*/ 485 h 681"/>
                <a:gd name="T48" fmla="*/ 2 w 534"/>
                <a:gd name="T49" fmla="*/ 431 h 681"/>
                <a:gd name="T50" fmla="*/ 0 w 534"/>
                <a:gd name="T51" fmla="*/ 282 h 681"/>
                <a:gd name="T52" fmla="*/ 5 w 534"/>
                <a:gd name="T53" fmla="*/ 220 h 681"/>
                <a:gd name="T54" fmla="*/ 27 w 534"/>
                <a:gd name="T55" fmla="*/ 140 h 681"/>
                <a:gd name="T56" fmla="*/ 54 w 534"/>
                <a:gd name="T57" fmla="*/ 96 h 681"/>
                <a:gd name="T58" fmla="*/ 78 w 534"/>
                <a:gd name="T59" fmla="*/ 68 h 681"/>
                <a:gd name="T60" fmla="*/ 108 w 534"/>
                <a:gd name="T61" fmla="*/ 43 h 681"/>
                <a:gd name="T62" fmla="*/ 141 w 534"/>
                <a:gd name="T63" fmla="*/ 25 h 681"/>
                <a:gd name="T64" fmla="*/ 180 w 534"/>
                <a:gd name="T65" fmla="*/ 11 h 681"/>
                <a:gd name="T66" fmla="*/ 237 w 534"/>
                <a:gd name="T67" fmla="*/ 1 h 681"/>
                <a:gd name="T68" fmla="*/ 300 w 534"/>
                <a:gd name="T69" fmla="*/ 1 h 681"/>
                <a:gd name="T70" fmla="*/ 359 w 534"/>
                <a:gd name="T71" fmla="*/ 11 h 681"/>
                <a:gd name="T72" fmla="*/ 397 w 534"/>
                <a:gd name="T73" fmla="*/ 25 h 681"/>
                <a:gd name="T74" fmla="*/ 430 w 534"/>
                <a:gd name="T75" fmla="*/ 43 h 681"/>
                <a:gd name="T76" fmla="*/ 459 w 534"/>
                <a:gd name="T77" fmla="*/ 68 h 681"/>
                <a:gd name="T78" fmla="*/ 483 w 534"/>
                <a:gd name="T79" fmla="*/ 96 h 681"/>
                <a:gd name="T80" fmla="*/ 508 w 534"/>
                <a:gd name="T81" fmla="*/ 141 h 681"/>
                <a:gd name="T82" fmla="*/ 530 w 534"/>
                <a:gd name="T83" fmla="*/ 221 h 681"/>
                <a:gd name="T84" fmla="*/ 534 w 534"/>
                <a:gd name="T85" fmla="*/ 347 h 681"/>
                <a:gd name="T86" fmla="*/ 532 w 534"/>
                <a:gd name="T87" fmla="*/ 358 h 681"/>
                <a:gd name="T88" fmla="*/ 524 w 534"/>
                <a:gd name="T89" fmla="*/ 369 h 681"/>
                <a:gd name="T90" fmla="*/ 512 w 534"/>
                <a:gd name="T91" fmla="*/ 374 h 681"/>
                <a:gd name="T92" fmla="*/ 427 w 534"/>
                <a:gd name="T93" fmla="*/ 282 h 681"/>
                <a:gd name="T94" fmla="*/ 421 w 534"/>
                <a:gd name="T95" fmla="*/ 214 h 681"/>
                <a:gd name="T96" fmla="*/ 405 w 534"/>
                <a:gd name="T97" fmla="*/ 163 h 681"/>
                <a:gd name="T98" fmla="*/ 377 w 534"/>
                <a:gd name="T99" fmla="*/ 126 h 681"/>
                <a:gd name="T100" fmla="*/ 338 w 534"/>
                <a:gd name="T101" fmla="*/ 103 h 681"/>
                <a:gd name="T102" fmla="*/ 288 w 534"/>
                <a:gd name="T103" fmla="*/ 94 h 681"/>
                <a:gd name="T104" fmla="*/ 250 w 534"/>
                <a:gd name="T105" fmla="*/ 94 h 681"/>
                <a:gd name="T106" fmla="*/ 200 w 534"/>
                <a:gd name="T107" fmla="*/ 104 h 681"/>
                <a:gd name="T108" fmla="*/ 159 w 534"/>
                <a:gd name="T109" fmla="*/ 127 h 681"/>
                <a:gd name="T110" fmla="*/ 131 w 534"/>
                <a:gd name="T111" fmla="*/ 165 h 681"/>
                <a:gd name="T112" fmla="*/ 112 w 534"/>
                <a:gd name="T113" fmla="*/ 217 h 681"/>
                <a:gd name="T114" fmla="*/ 107 w 534"/>
                <a:gd name="T115" fmla="*/ 282 h 681"/>
                <a:gd name="T116" fmla="*/ 427 w 534"/>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681">
                  <a:moveTo>
                    <a:pt x="512" y="374"/>
                  </a:moveTo>
                  <a:lnTo>
                    <a:pt x="107" y="374"/>
                  </a:lnTo>
                  <a:lnTo>
                    <a:pt x="107" y="391"/>
                  </a:lnTo>
                  <a:lnTo>
                    <a:pt x="107" y="391"/>
                  </a:lnTo>
                  <a:lnTo>
                    <a:pt x="108" y="416"/>
                  </a:lnTo>
                  <a:lnTo>
                    <a:pt x="109" y="440"/>
                  </a:lnTo>
                  <a:lnTo>
                    <a:pt x="112" y="462"/>
                  </a:lnTo>
                  <a:lnTo>
                    <a:pt x="117" y="483"/>
                  </a:lnTo>
                  <a:lnTo>
                    <a:pt x="123" y="500"/>
                  </a:lnTo>
                  <a:lnTo>
                    <a:pt x="131" y="516"/>
                  </a:lnTo>
                  <a:lnTo>
                    <a:pt x="139" y="531"/>
                  </a:lnTo>
                  <a:lnTo>
                    <a:pt x="149" y="544"/>
                  </a:lnTo>
                  <a:lnTo>
                    <a:pt x="161" y="554"/>
                  </a:lnTo>
                  <a:lnTo>
                    <a:pt x="172" y="563"/>
                  </a:lnTo>
                  <a:lnTo>
                    <a:pt x="186" y="571"/>
                  </a:lnTo>
                  <a:lnTo>
                    <a:pt x="202" y="577"/>
                  </a:lnTo>
                  <a:lnTo>
                    <a:pt x="218" y="581"/>
                  </a:lnTo>
                  <a:lnTo>
                    <a:pt x="235" y="585"/>
                  </a:lnTo>
                  <a:lnTo>
                    <a:pt x="255" y="587"/>
                  </a:lnTo>
                  <a:lnTo>
                    <a:pt x="274" y="587"/>
                  </a:lnTo>
                  <a:lnTo>
                    <a:pt x="274" y="587"/>
                  </a:lnTo>
                  <a:lnTo>
                    <a:pt x="330" y="587"/>
                  </a:lnTo>
                  <a:lnTo>
                    <a:pt x="388" y="584"/>
                  </a:lnTo>
                  <a:lnTo>
                    <a:pt x="443" y="580"/>
                  </a:lnTo>
                  <a:lnTo>
                    <a:pt x="490" y="574"/>
                  </a:lnTo>
                  <a:lnTo>
                    <a:pt x="490" y="574"/>
                  </a:lnTo>
                  <a:lnTo>
                    <a:pt x="495" y="574"/>
                  </a:lnTo>
                  <a:lnTo>
                    <a:pt x="495" y="574"/>
                  </a:lnTo>
                  <a:lnTo>
                    <a:pt x="502" y="576"/>
                  </a:lnTo>
                  <a:lnTo>
                    <a:pt x="509" y="578"/>
                  </a:lnTo>
                  <a:lnTo>
                    <a:pt x="512" y="580"/>
                  </a:lnTo>
                  <a:lnTo>
                    <a:pt x="513" y="584"/>
                  </a:lnTo>
                  <a:lnTo>
                    <a:pt x="514" y="587"/>
                  </a:lnTo>
                  <a:lnTo>
                    <a:pt x="515" y="592"/>
                  </a:lnTo>
                  <a:lnTo>
                    <a:pt x="515" y="632"/>
                  </a:lnTo>
                  <a:lnTo>
                    <a:pt x="515" y="632"/>
                  </a:lnTo>
                  <a:lnTo>
                    <a:pt x="514" y="642"/>
                  </a:lnTo>
                  <a:lnTo>
                    <a:pt x="513" y="647"/>
                  </a:lnTo>
                  <a:lnTo>
                    <a:pt x="510" y="650"/>
                  </a:lnTo>
                  <a:lnTo>
                    <a:pt x="507" y="654"/>
                  </a:lnTo>
                  <a:lnTo>
                    <a:pt x="502" y="656"/>
                  </a:lnTo>
                  <a:lnTo>
                    <a:pt x="497" y="658"/>
                  </a:lnTo>
                  <a:lnTo>
                    <a:pt x="491" y="661"/>
                  </a:lnTo>
                  <a:lnTo>
                    <a:pt x="491" y="661"/>
                  </a:lnTo>
                  <a:lnTo>
                    <a:pt x="439" y="669"/>
                  </a:lnTo>
                  <a:lnTo>
                    <a:pt x="386" y="675"/>
                  </a:lnTo>
                  <a:lnTo>
                    <a:pt x="360" y="678"/>
                  </a:lnTo>
                  <a:lnTo>
                    <a:pt x="333" y="679"/>
                  </a:lnTo>
                  <a:lnTo>
                    <a:pt x="304" y="680"/>
                  </a:lnTo>
                  <a:lnTo>
                    <a:pt x="274" y="681"/>
                  </a:lnTo>
                  <a:lnTo>
                    <a:pt x="274" y="681"/>
                  </a:lnTo>
                  <a:lnTo>
                    <a:pt x="249" y="680"/>
                  </a:lnTo>
                  <a:lnTo>
                    <a:pt x="222" y="678"/>
                  </a:lnTo>
                  <a:lnTo>
                    <a:pt x="197" y="673"/>
                  </a:lnTo>
                  <a:lnTo>
                    <a:pt x="173" y="667"/>
                  </a:lnTo>
                  <a:lnTo>
                    <a:pt x="149" y="658"/>
                  </a:lnTo>
                  <a:lnTo>
                    <a:pt x="127" y="648"/>
                  </a:lnTo>
                  <a:lnTo>
                    <a:pt x="116" y="642"/>
                  </a:lnTo>
                  <a:lnTo>
                    <a:pt x="105" y="635"/>
                  </a:lnTo>
                  <a:lnTo>
                    <a:pt x="95" y="628"/>
                  </a:lnTo>
                  <a:lnTo>
                    <a:pt x="85" y="620"/>
                  </a:lnTo>
                  <a:lnTo>
                    <a:pt x="76" y="611"/>
                  </a:lnTo>
                  <a:lnTo>
                    <a:pt x="66" y="602"/>
                  </a:lnTo>
                  <a:lnTo>
                    <a:pt x="58" y="592"/>
                  </a:lnTo>
                  <a:lnTo>
                    <a:pt x="50" y="581"/>
                  </a:lnTo>
                  <a:lnTo>
                    <a:pt x="44" y="570"/>
                  </a:lnTo>
                  <a:lnTo>
                    <a:pt x="35" y="557"/>
                  </a:lnTo>
                  <a:lnTo>
                    <a:pt x="30" y="545"/>
                  </a:lnTo>
                  <a:lnTo>
                    <a:pt x="24" y="531"/>
                  </a:lnTo>
                  <a:lnTo>
                    <a:pt x="18" y="516"/>
                  </a:lnTo>
                  <a:lnTo>
                    <a:pt x="14" y="501"/>
                  </a:lnTo>
                  <a:lnTo>
                    <a:pt x="10" y="485"/>
                  </a:lnTo>
                  <a:lnTo>
                    <a:pt x="7" y="468"/>
                  </a:lnTo>
                  <a:lnTo>
                    <a:pt x="3" y="449"/>
                  </a:lnTo>
                  <a:lnTo>
                    <a:pt x="2" y="431"/>
                  </a:lnTo>
                  <a:lnTo>
                    <a:pt x="1" y="412"/>
                  </a:lnTo>
                  <a:lnTo>
                    <a:pt x="0" y="391"/>
                  </a:lnTo>
                  <a:lnTo>
                    <a:pt x="0" y="282"/>
                  </a:lnTo>
                  <a:lnTo>
                    <a:pt x="0" y="282"/>
                  </a:lnTo>
                  <a:lnTo>
                    <a:pt x="1" y="251"/>
                  </a:lnTo>
                  <a:lnTo>
                    <a:pt x="5" y="220"/>
                  </a:lnTo>
                  <a:lnTo>
                    <a:pt x="10" y="193"/>
                  </a:lnTo>
                  <a:lnTo>
                    <a:pt x="18" y="165"/>
                  </a:lnTo>
                  <a:lnTo>
                    <a:pt x="27" y="140"/>
                  </a:lnTo>
                  <a:lnTo>
                    <a:pt x="40" y="117"/>
                  </a:lnTo>
                  <a:lnTo>
                    <a:pt x="46" y="107"/>
                  </a:lnTo>
                  <a:lnTo>
                    <a:pt x="54" y="96"/>
                  </a:lnTo>
                  <a:lnTo>
                    <a:pt x="62" y="86"/>
                  </a:lnTo>
                  <a:lnTo>
                    <a:pt x="70" y="77"/>
                  </a:lnTo>
                  <a:lnTo>
                    <a:pt x="78" y="68"/>
                  </a:lnTo>
                  <a:lnTo>
                    <a:pt x="88" y="58"/>
                  </a:lnTo>
                  <a:lnTo>
                    <a:pt x="97" y="51"/>
                  </a:lnTo>
                  <a:lnTo>
                    <a:pt x="108" y="43"/>
                  </a:lnTo>
                  <a:lnTo>
                    <a:pt x="118" y="37"/>
                  </a:lnTo>
                  <a:lnTo>
                    <a:pt x="130" y="31"/>
                  </a:lnTo>
                  <a:lnTo>
                    <a:pt x="141" y="25"/>
                  </a:lnTo>
                  <a:lnTo>
                    <a:pt x="154" y="19"/>
                  </a:lnTo>
                  <a:lnTo>
                    <a:pt x="166" y="15"/>
                  </a:lnTo>
                  <a:lnTo>
                    <a:pt x="180" y="11"/>
                  </a:lnTo>
                  <a:lnTo>
                    <a:pt x="194" y="8"/>
                  </a:lnTo>
                  <a:lnTo>
                    <a:pt x="208" y="4"/>
                  </a:lnTo>
                  <a:lnTo>
                    <a:pt x="237" y="1"/>
                  </a:lnTo>
                  <a:lnTo>
                    <a:pt x="268" y="0"/>
                  </a:lnTo>
                  <a:lnTo>
                    <a:pt x="268" y="0"/>
                  </a:lnTo>
                  <a:lnTo>
                    <a:pt x="300" y="1"/>
                  </a:lnTo>
                  <a:lnTo>
                    <a:pt x="330" y="4"/>
                  </a:lnTo>
                  <a:lnTo>
                    <a:pt x="345" y="8"/>
                  </a:lnTo>
                  <a:lnTo>
                    <a:pt x="359" y="11"/>
                  </a:lnTo>
                  <a:lnTo>
                    <a:pt x="372" y="15"/>
                  </a:lnTo>
                  <a:lnTo>
                    <a:pt x="384" y="19"/>
                  </a:lnTo>
                  <a:lnTo>
                    <a:pt x="397" y="25"/>
                  </a:lnTo>
                  <a:lnTo>
                    <a:pt x="408" y="31"/>
                  </a:lnTo>
                  <a:lnTo>
                    <a:pt x="420" y="37"/>
                  </a:lnTo>
                  <a:lnTo>
                    <a:pt x="430" y="43"/>
                  </a:lnTo>
                  <a:lnTo>
                    <a:pt x="440" y="51"/>
                  </a:lnTo>
                  <a:lnTo>
                    <a:pt x="450" y="59"/>
                  </a:lnTo>
                  <a:lnTo>
                    <a:pt x="459" y="68"/>
                  </a:lnTo>
                  <a:lnTo>
                    <a:pt x="467" y="77"/>
                  </a:lnTo>
                  <a:lnTo>
                    <a:pt x="475" y="86"/>
                  </a:lnTo>
                  <a:lnTo>
                    <a:pt x="483" y="96"/>
                  </a:lnTo>
                  <a:lnTo>
                    <a:pt x="490" y="107"/>
                  </a:lnTo>
                  <a:lnTo>
                    <a:pt x="497" y="118"/>
                  </a:lnTo>
                  <a:lnTo>
                    <a:pt x="508" y="141"/>
                  </a:lnTo>
                  <a:lnTo>
                    <a:pt x="517" y="166"/>
                  </a:lnTo>
                  <a:lnTo>
                    <a:pt x="524" y="193"/>
                  </a:lnTo>
                  <a:lnTo>
                    <a:pt x="530" y="221"/>
                  </a:lnTo>
                  <a:lnTo>
                    <a:pt x="533" y="251"/>
                  </a:lnTo>
                  <a:lnTo>
                    <a:pt x="534" y="282"/>
                  </a:lnTo>
                  <a:lnTo>
                    <a:pt x="534" y="347"/>
                  </a:lnTo>
                  <a:lnTo>
                    <a:pt x="534" y="347"/>
                  </a:lnTo>
                  <a:lnTo>
                    <a:pt x="533" y="353"/>
                  </a:lnTo>
                  <a:lnTo>
                    <a:pt x="532" y="358"/>
                  </a:lnTo>
                  <a:lnTo>
                    <a:pt x="531" y="362"/>
                  </a:lnTo>
                  <a:lnTo>
                    <a:pt x="528" y="367"/>
                  </a:lnTo>
                  <a:lnTo>
                    <a:pt x="524" y="369"/>
                  </a:lnTo>
                  <a:lnTo>
                    <a:pt x="521" y="371"/>
                  </a:lnTo>
                  <a:lnTo>
                    <a:pt x="516" y="374"/>
                  </a:lnTo>
                  <a:lnTo>
                    <a:pt x="512" y="374"/>
                  </a:lnTo>
                  <a:lnTo>
                    <a:pt x="512" y="374"/>
                  </a:lnTo>
                  <a:close/>
                  <a:moveTo>
                    <a:pt x="427" y="282"/>
                  </a:moveTo>
                  <a:lnTo>
                    <a:pt x="427" y="282"/>
                  </a:lnTo>
                  <a:lnTo>
                    <a:pt x="425" y="258"/>
                  </a:lnTo>
                  <a:lnTo>
                    <a:pt x="424" y="235"/>
                  </a:lnTo>
                  <a:lnTo>
                    <a:pt x="421" y="214"/>
                  </a:lnTo>
                  <a:lnTo>
                    <a:pt x="416" y="195"/>
                  </a:lnTo>
                  <a:lnTo>
                    <a:pt x="412" y="178"/>
                  </a:lnTo>
                  <a:lnTo>
                    <a:pt x="405" y="163"/>
                  </a:lnTo>
                  <a:lnTo>
                    <a:pt x="397" y="149"/>
                  </a:lnTo>
                  <a:lnTo>
                    <a:pt x="388" y="136"/>
                  </a:lnTo>
                  <a:lnTo>
                    <a:pt x="377" y="126"/>
                  </a:lnTo>
                  <a:lnTo>
                    <a:pt x="365" y="117"/>
                  </a:lnTo>
                  <a:lnTo>
                    <a:pt x="352" y="109"/>
                  </a:lnTo>
                  <a:lnTo>
                    <a:pt x="338" y="103"/>
                  </a:lnTo>
                  <a:lnTo>
                    <a:pt x="322" y="98"/>
                  </a:lnTo>
                  <a:lnTo>
                    <a:pt x="306" y="95"/>
                  </a:lnTo>
                  <a:lnTo>
                    <a:pt x="288" y="94"/>
                  </a:lnTo>
                  <a:lnTo>
                    <a:pt x="268" y="93"/>
                  </a:lnTo>
                  <a:lnTo>
                    <a:pt x="268" y="93"/>
                  </a:lnTo>
                  <a:lnTo>
                    <a:pt x="250" y="94"/>
                  </a:lnTo>
                  <a:lnTo>
                    <a:pt x="232" y="95"/>
                  </a:lnTo>
                  <a:lnTo>
                    <a:pt x="214" y="98"/>
                  </a:lnTo>
                  <a:lnTo>
                    <a:pt x="200" y="104"/>
                  </a:lnTo>
                  <a:lnTo>
                    <a:pt x="185" y="110"/>
                  </a:lnTo>
                  <a:lnTo>
                    <a:pt x="172" y="118"/>
                  </a:lnTo>
                  <a:lnTo>
                    <a:pt x="159" y="127"/>
                  </a:lnTo>
                  <a:lnTo>
                    <a:pt x="149" y="139"/>
                  </a:lnTo>
                  <a:lnTo>
                    <a:pt x="139" y="151"/>
                  </a:lnTo>
                  <a:lnTo>
                    <a:pt x="131" y="165"/>
                  </a:lnTo>
                  <a:lnTo>
                    <a:pt x="123" y="181"/>
                  </a:lnTo>
                  <a:lnTo>
                    <a:pt x="117" y="197"/>
                  </a:lnTo>
                  <a:lnTo>
                    <a:pt x="112" y="217"/>
                  </a:lnTo>
                  <a:lnTo>
                    <a:pt x="109" y="236"/>
                  </a:lnTo>
                  <a:lnTo>
                    <a:pt x="108" y="259"/>
                  </a:lnTo>
                  <a:lnTo>
                    <a:pt x="107" y="282"/>
                  </a:lnTo>
                  <a:lnTo>
                    <a:pt x="107" y="293"/>
                  </a:lnTo>
                  <a:lnTo>
                    <a:pt x="427" y="293"/>
                  </a:lnTo>
                  <a:lnTo>
                    <a:pt x="427"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5" name="Freeform 187"/>
            <p:cNvSpPr>
              <a:spLocks noEditPoints="1"/>
            </p:cNvSpPr>
            <p:nvPr/>
          </p:nvSpPr>
          <p:spPr bwMode="auto">
            <a:xfrm>
              <a:off x="5368359" y="4518454"/>
              <a:ext cx="111621" cy="179306"/>
            </a:xfrm>
            <a:custGeom>
              <a:avLst/>
              <a:gdLst>
                <a:gd name="T0" fmla="*/ 523 w 566"/>
                <a:gd name="T1" fmla="*/ 121 h 906"/>
                <a:gd name="T2" fmla="*/ 542 w 566"/>
                <a:gd name="T3" fmla="*/ 224 h 906"/>
                <a:gd name="T4" fmla="*/ 517 w 566"/>
                <a:gd name="T5" fmla="*/ 330 h 906"/>
                <a:gd name="T6" fmla="*/ 418 w 566"/>
                <a:gd name="T7" fmla="*/ 409 h 906"/>
                <a:gd name="T8" fmla="*/ 274 w 566"/>
                <a:gd name="T9" fmla="*/ 430 h 906"/>
                <a:gd name="T10" fmla="*/ 162 w 566"/>
                <a:gd name="T11" fmla="*/ 416 h 906"/>
                <a:gd name="T12" fmla="*/ 116 w 566"/>
                <a:gd name="T13" fmla="*/ 419 h 906"/>
                <a:gd name="T14" fmla="*/ 104 w 566"/>
                <a:gd name="T15" fmla="*/ 447 h 906"/>
                <a:gd name="T16" fmla="*/ 124 w 566"/>
                <a:gd name="T17" fmla="*/ 479 h 906"/>
                <a:gd name="T18" fmla="*/ 407 w 566"/>
                <a:gd name="T19" fmla="*/ 556 h 906"/>
                <a:gd name="T20" fmla="*/ 510 w 566"/>
                <a:gd name="T21" fmla="*/ 611 h 906"/>
                <a:gd name="T22" fmla="*/ 553 w 566"/>
                <a:gd name="T23" fmla="*/ 709 h 906"/>
                <a:gd name="T24" fmla="*/ 538 w 566"/>
                <a:gd name="T25" fmla="*/ 797 h 906"/>
                <a:gd name="T26" fmla="*/ 452 w 566"/>
                <a:gd name="T27" fmla="*/ 877 h 906"/>
                <a:gd name="T28" fmla="*/ 277 w 566"/>
                <a:gd name="T29" fmla="*/ 906 h 906"/>
                <a:gd name="T30" fmla="*/ 128 w 566"/>
                <a:gd name="T31" fmla="*/ 885 h 906"/>
                <a:gd name="T32" fmla="*/ 26 w 566"/>
                <a:gd name="T33" fmla="*/ 811 h 906"/>
                <a:gd name="T34" fmla="*/ 0 w 566"/>
                <a:gd name="T35" fmla="*/ 703 h 906"/>
                <a:gd name="T36" fmla="*/ 9 w 566"/>
                <a:gd name="T37" fmla="*/ 643 h 906"/>
                <a:gd name="T38" fmla="*/ 75 w 566"/>
                <a:gd name="T39" fmla="*/ 549 h 906"/>
                <a:gd name="T40" fmla="*/ 33 w 566"/>
                <a:gd name="T41" fmla="*/ 518 h 906"/>
                <a:gd name="T42" fmla="*/ 12 w 566"/>
                <a:gd name="T43" fmla="*/ 451 h 906"/>
                <a:gd name="T44" fmla="*/ 31 w 566"/>
                <a:gd name="T45" fmla="*/ 391 h 906"/>
                <a:gd name="T46" fmla="*/ 36 w 566"/>
                <a:gd name="T47" fmla="*/ 336 h 906"/>
                <a:gd name="T48" fmla="*/ 6 w 566"/>
                <a:gd name="T49" fmla="*/ 224 h 906"/>
                <a:gd name="T50" fmla="*/ 18 w 566"/>
                <a:gd name="T51" fmla="*/ 135 h 906"/>
                <a:gd name="T52" fmla="*/ 97 w 566"/>
                <a:gd name="T53" fmla="*/ 40 h 906"/>
                <a:gd name="T54" fmla="*/ 236 w 566"/>
                <a:gd name="T55" fmla="*/ 1 h 906"/>
                <a:gd name="T56" fmla="*/ 554 w 566"/>
                <a:gd name="T57" fmla="*/ 4 h 906"/>
                <a:gd name="T58" fmla="*/ 566 w 566"/>
                <a:gd name="T59" fmla="*/ 58 h 906"/>
                <a:gd name="T60" fmla="*/ 557 w 566"/>
                <a:gd name="T61" fmla="*/ 77 h 906"/>
                <a:gd name="T62" fmla="*/ 446 w 566"/>
                <a:gd name="T63" fmla="*/ 701 h 906"/>
                <a:gd name="T64" fmla="*/ 422 w 566"/>
                <a:gd name="T65" fmla="*/ 659 h 906"/>
                <a:gd name="T66" fmla="*/ 299 w 566"/>
                <a:gd name="T67" fmla="*/ 615 h 906"/>
                <a:gd name="T68" fmla="*/ 120 w 566"/>
                <a:gd name="T69" fmla="*/ 628 h 906"/>
                <a:gd name="T70" fmla="*/ 104 w 566"/>
                <a:gd name="T71" fmla="*/ 713 h 906"/>
                <a:gd name="T72" fmla="*/ 124 w 566"/>
                <a:gd name="T73" fmla="*/ 778 h 906"/>
                <a:gd name="T74" fmla="*/ 194 w 566"/>
                <a:gd name="T75" fmla="*/ 815 h 906"/>
                <a:gd name="T76" fmla="*/ 301 w 566"/>
                <a:gd name="T77" fmla="*/ 823 h 906"/>
                <a:gd name="T78" fmla="*/ 404 w 566"/>
                <a:gd name="T79" fmla="*/ 802 h 906"/>
                <a:gd name="T80" fmla="*/ 443 w 566"/>
                <a:gd name="T81" fmla="*/ 752 h 906"/>
                <a:gd name="T82" fmla="*/ 437 w 566"/>
                <a:gd name="T83" fmla="*/ 214 h 906"/>
                <a:gd name="T84" fmla="*/ 420 w 566"/>
                <a:gd name="T85" fmla="*/ 141 h 906"/>
                <a:gd name="T86" fmla="*/ 354 w 566"/>
                <a:gd name="T87" fmla="*/ 95 h 906"/>
                <a:gd name="T88" fmla="*/ 250 w 566"/>
                <a:gd name="T89" fmla="*/ 86 h 906"/>
                <a:gd name="T90" fmla="*/ 151 w 566"/>
                <a:gd name="T91" fmla="*/ 116 h 906"/>
                <a:gd name="T92" fmla="*/ 114 w 566"/>
                <a:gd name="T93" fmla="*/ 177 h 906"/>
                <a:gd name="T94" fmla="*/ 111 w 566"/>
                <a:gd name="T95" fmla="*/ 234 h 906"/>
                <a:gd name="T96" fmla="*/ 133 w 566"/>
                <a:gd name="T97" fmla="*/ 296 h 906"/>
                <a:gd name="T98" fmla="*/ 207 w 566"/>
                <a:gd name="T99" fmla="*/ 339 h 906"/>
                <a:gd name="T100" fmla="*/ 319 w 566"/>
                <a:gd name="T101" fmla="*/ 344 h 906"/>
                <a:gd name="T102" fmla="*/ 405 w 566"/>
                <a:gd name="T103" fmla="*/ 312 h 906"/>
                <a:gd name="T104" fmla="*/ 436 w 566"/>
                <a:gd name="T105" fmla="*/ 25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6" h="906">
                  <a:moveTo>
                    <a:pt x="545" y="81"/>
                  </a:moveTo>
                  <a:lnTo>
                    <a:pt x="501" y="89"/>
                  </a:lnTo>
                  <a:lnTo>
                    <a:pt x="501" y="89"/>
                  </a:lnTo>
                  <a:lnTo>
                    <a:pt x="509" y="99"/>
                  </a:lnTo>
                  <a:lnTo>
                    <a:pt x="516" y="110"/>
                  </a:lnTo>
                  <a:lnTo>
                    <a:pt x="523" y="121"/>
                  </a:lnTo>
                  <a:lnTo>
                    <a:pt x="530" y="136"/>
                  </a:lnTo>
                  <a:lnTo>
                    <a:pt x="534" y="152"/>
                  </a:lnTo>
                  <a:lnTo>
                    <a:pt x="539" y="170"/>
                  </a:lnTo>
                  <a:lnTo>
                    <a:pt x="541" y="190"/>
                  </a:lnTo>
                  <a:lnTo>
                    <a:pt x="542" y="214"/>
                  </a:lnTo>
                  <a:lnTo>
                    <a:pt x="542" y="224"/>
                  </a:lnTo>
                  <a:lnTo>
                    <a:pt x="542" y="224"/>
                  </a:lnTo>
                  <a:lnTo>
                    <a:pt x="541" y="248"/>
                  </a:lnTo>
                  <a:lnTo>
                    <a:pt x="538" y="271"/>
                  </a:lnTo>
                  <a:lnTo>
                    <a:pt x="533" y="292"/>
                  </a:lnTo>
                  <a:lnTo>
                    <a:pt x="526" y="312"/>
                  </a:lnTo>
                  <a:lnTo>
                    <a:pt x="517" y="330"/>
                  </a:lnTo>
                  <a:lnTo>
                    <a:pt x="506" y="347"/>
                  </a:lnTo>
                  <a:lnTo>
                    <a:pt x="493" y="362"/>
                  </a:lnTo>
                  <a:lnTo>
                    <a:pt x="478" y="376"/>
                  </a:lnTo>
                  <a:lnTo>
                    <a:pt x="460" y="389"/>
                  </a:lnTo>
                  <a:lnTo>
                    <a:pt x="440" y="400"/>
                  </a:lnTo>
                  <a:lnTo>
                    <a:pt x="418" y="409"/>
                  </a:lnTo>
                  <a:lnTo>
                    <a:pt x="394" y="416"/>
                  </a:lnTo>
                  <a:lnTo>
                    <a:pt x="368" y="422"/>
                  </a:lnTo>
                  <a:lnTo>
                    <a:pt x="339" y="427"/>
                  </a:lnTo>
                  <a:lnTo>
                    <a:pt x="307" y="429"/>
                  </a:lnTo>
                  <a:lnTo>
                    <a:pt x="274" y="430"/>
                  </a:lnTo>
                  <a:lnTo>
                    <a:pt x="274" y="430"/>
                  </a:lnTo>
                  <a:lnTo>
                    <a:pt x="251" y="430"/>
                  </a:lnTo>
                  <a:lnTo>
                    <a:pt x="230" y="428"/>
                  </a:lnTo>
                  <a:lnTo>
                    <a:pt x="211" y="427"/>
                  </a:lnTo>
                  <a:lnTo>
                    <a:pt x="192" y="423"/>
                  </a:lnTo>
                  <a:lnTo>
                    <a:pt x="176" y="420"/>
                  </a:lnTo>
                  <a:lnTo>
                    <a:pt x="162" y="416"/>
                  </a:lnTo>
                  <a:lnTo>
                    <a:pt x="148" y="410"/>
                  </a:lnTo>
                  <a:lnTo>
                    <a:pt x="134" y="406"/>
                  </a:lnTo>
                  <a:lnTo>
                    <a:pt x="134" y="406"/>
                  </a:lnTo>
                  <a:lnTo>
                    <a:pt x="127" y="409"/>
                  </a:lnTo>
                  <a:lnTo>
                    <a:pt x="120" y="414"/>
                  </a:lnTo>
                  <a:lnTo>
                    <a:pt x="116" y="419"/>
                  </a:lnTo>
                  <a:lnTo>
                    <a:pt x="111" y="423"/>
                  </a:lnTo>
                  <a:lnTo>
                    <a:pt x="108" y="429"/>
                  </a:lnTo>
                  <a:lnTo>
                    <a:pt x="105" y="435"/>
                  </a:lnTo>
                  <a:lnTo>
                    <a:pt x="104" y="440"/>
                  </a:lnTo>
                  <a:lnTo>
                    <a:pt x="104" y="447"/>
                  </a:lnTo>
                  <a:lnTo>
                    <a:pt x="104" y="447"/>
                  </a:lnTo>
                  <a:lnTo>
                    <a:pt x="104" y="454"/>
                  </a:lnTo>
                  <a:lnTo>
                    <a:pt x="105" y="461"/>
                  </a:lnTo>
                  <a:lnTo>
                    <a:pt x="108" y="467"/>
                  </a:lnTo>
                  <a:lnTo>
                    <a:pt x="112" y="471"/>
                  </a:lnTo>
                  <a:lnTo>
                    <a:pt x="117" y="476"/>
                  </a:lnTo>
                  <a:lnTo>
                    <a:pt x="124" y="479"/>
                  </a:lnTo>
                  <a:lnTo>
                    <a:pt x="132" y="483"/>
                  </a:lnTo>
                  <a:lnTo>
                    <a:pt x="141" y="485"/>
                  </a:lnTo>
                  <a:lnTo>
                    <a:pt x="321" y="531"/>
                  </a:lnTo>
                  <a:lnTo>
                    <a:pt x="321" y="531"/>
                  </a:lnTo>
                  <a:lnTo>
                    <a:pt x="365" y="542"/>
                  </a:lnTo>
                  <a:lnTo>
                    <a:pt x="407" y="556"/>
                  </a:lnTo>
                  <a:lnTo>
                    <a:pt x="428" y="563"/>
                  </a:lnTo>
                  <a:lnTo>
                    <a:pt x="446" y="571"/>
                  </a:lnTo>
                  <a:lnTo>
                    <a:pt x="464" y="579"/>
                  </a:lnTo>
                  <a:lnTo>
                    <a:pt x="482" y="588"/>
                  </a:lnTo>
                  <a:lnTo>
                    <a:pt x="496" y="600"/>
                  </a:lnTo>
                  <a:lnTo>
                    <a:pt x="510" y="611"/>
                  </a:lnTo>
                  <a:lnTo>
                    <a:pt x="523" y="624"/>
                  </a:lnTo>
                  <a:lnTo>
                    <a:pt x="533" y="638"/>
                  </a:lnTo>
                  <a:lnTo>
                    <a:pt x="541" y="653"/>
                  </a:lnTo>
                  <a:lnTo>
                    <a:pt x="548" y="670"/>
                  </a:lnTo>
                  <a:lnTo>
                    <a:pt x="552" y="688"/>
                  </a:lnTo>
                  <a:lnTo>
                    <a:pt x="553" y="709"/>
                  </a:lnTo>
                  <a:lnTo>
                    <a:pt x="553" y="718"/>
                  </a:lnTo>
                  <a:lnTo>
                    <a:pt x="553" y="718"/>
                  </a:lnTo>
                  <a:lnTo>
                    <a:pt x="552" y="740"/>
                  </a:lnTo>
                  <a:lnTo>
                    <a:pt x="549" y="759"/>
                  </a:lnTo>
                  <a:lnTo>
                    <a:pt x="545" y="779"/>
                  </a:lnTo>
                  <a:lnTo>
                    <a:pt x="538" y="797"/>
                  </a:lnTo>
                  <a:lnTo>
                    <a:pt x="529" y="813"/>
                  </a:lnTo>
                  <a:lnTo>
                    <a:pt x="518" y="828"/>
                  </a:lnTo>
                  <a:lnTo>
                    <a:pt x="504" y="843"/>
                  </a:lnTo>
                  <a:lnTo>
                    <a:pt x="490" y="856"/>
                  </a:lnTo>
                  <a:lnTo>
                    <a:pt x="471" y="867"/>
                  </a:lnTo>
                  <a:lnTo>
                    <a:pt x="452" y="877"/>
                  </a:lnTo>
                  <a:lnTo>
                    <a:pt x="429" y="885"/>
                  </a:lnTo>
                  <a:lnTo>
                    <a:pt x="404" y="892"/>
                  </a:lnTo>
                  <a:lnTo>
                    <a:pt x="376" y="898"/>
                  </a:lnTo>
                  <a:lnTo>
                    <a:pt x="346" y="903"/>
                  </a:lnTo>
                  <a:lnTo>
                    <a:pt x="313" y="905"/>
                  </a:lnTo>
                  <a:lnTo>
                    <a:pt x="277" y="906"/>
                  </a:lnTo>
                  <a:lnTo>
                    <a:pt x="277" y="906"/>
                  </a:lnTo>
                  <a:lnTo>
                    <a:pt x="243" y="905"/>
                  </a:lnTo>
                  <a:lnTo>
                    <a:pt x="211" y="903"/>
                  </a:lnTo>
                  <a:lnTo>
                    <a:pt x="181" y="898"/>
                  </a:lnTo>
                  <a:lnTo>
                    <a:pt x="153" y="892"/>
                  </a:lnTo>
                  <a:lnTo>
                    <a:pt x="128" y="885"/>
                  </a:lnTo>
                  <a:lnTo>
                    <a:pt x="105" y="876"/>
                  </a:lnTo>
                  <a:lnTo>
                    <a:pt x="86" y="866"/>
                  </a:lnTo>
                  <a:lnTo>
                    <a:pt x="67" y="854"/>
                  </a:lnTo>
                  <a:lnTo>
                    <a:pt x="51" y="841"/>
                  </a:lnTo>
                  <a:lnTo>
                    <a:pt x="38" y="827"/>
                  </a:lnTo>
                  <a:lnTo>
                    <a:pt x="26" y="811"/>
                  </a:lnTo>
                  <a:lnTo>
                    <a:pt x="16" y="794"/>
                  </a:lnTo>
                  <a:lnTo>
                    <a:pt x="9" y="775"/>
                  </a:lnTo>
                  <a:lnTo>
                    <a:pt x="4" y="756"/>
                  </a:lnTo>
                  <a:lnTo>
                    <a:pt x="1" y="735"/>
                  </a:lnTo>
                  <a:lnTo>
                    <a:pt x="0" y="713"/>
                  </a:lnTo>
                  <a:lnTo>
                    <a:pt x="0" y="703"/>
                  </a:lnTo>
                  <a:lnTo>
                    <a:pt x="0" y="703"/>
                  </a:lnTo>
                  <a:lnTo>
                    <a:pt x="0" y="690"/>
                  </a:lnTo>
                  <a:lnTo>
                    <a:pt x="1" y="678"/>
                  </a:lnTo>
                  <a:lnTo>
                    <a:pt x="3" y="666"/>
                  </a:lnTo>
                  <a:lnTo>
                    <a:pt x="7" y="655"/>
                  </a:lnTo>
                  <a:lnTo>
                    <a:pt x="9" y="643"/>
                  </a:lnTo>
                  <a:lnTo>
                    <a:pt x="14" y="633"/>
                  </a:lnTo>
                  <a:lnTo>
                    <a:pt x="23" y="612"/>
                  </a:lnTo>
                  <a:lnTo>
                    <a:pt x="34" y="593"/>
                  </a:lnTo>
                  <a:lnTo>
                    <a:pt x="47" y="577"/>
                  </a:lnTo>
                  <a:lnTo>
                    <a:pt x="61" y="562"/>
                  </a:lnTo>
                  <a:lnTo>
                    <a:pt x="75" y="549"/>
                  </a:lnTo>
                  <a:lnTo>
                    <a:pt x="67" y="546"/>
                  </a:lnTo>
                  <a:lnTo>
                    <a:pt x="67" y="546"/>
                  </a:lnTo>
                  <a:lnTo>
                    <a:pt x="61" y="542"/>
                  </a:lnTo>
                  <a:lnTo>
                    <a:pt x="54" y="539"/>
                  </a:lnTo>
                  <a:lnTo>
                    <a:pt x="42" y="530"/>
                  </a:lnTo>
                  <a:lnTo>
                    <a:pt x="33" y="518"/>
                  </a:lnTo>
                  <a:lnTo>
                    <a:pt x="25" y="507"/>
                  </a:lnTo>
                  <a:lnTo>
                    <a:pt x="19" y="493"/>
                  </a:lnTo>
                  <a:lnTo>
                    <a:pt x="15" y="479"/>
                  </a:lnTo>
                  <a:lnTo>
                    <a:pt x="12" y="466"/>
                  </a:lnTo>
                  <a:lnTo>
                    <a:pt x="12" y="452"/>
                  </a:lnTo>
                  <a:lnTo>
                    <a:pt x="12" y="451"/>
                  </a:lnTo>
                  <a:lnTo>
                    <a:pt x="12" y="451"/>
                  </a:lnTo>
                  <a:lnTo>
                    <a:pt x="12" y="438"/>
                  </a:lnTo>
                  <a:lnTo>
                    <a:pt x="15" y="425"/>
                  </a:lnTo>
                  <a:lnTo>
                    <a:pt x="18" y="414"/>
                  </a:lnTo>
                  <a:lnTo>
                    <a:pt x="24" y="402"/>
                  </a:lnTo>
                  <a:lnTo>
                    <a:pt x="31" y="391"/>
                  </a:lnTo>
                  <a:lnTo>
                    <a:pt x="39" y="381"/>
                  </a:lnTo>
                  <a:lnTo>
                    <a:pt x="49" y="371"/>
                  </a:lnTo>
                  <a:lnTo>
                    <a:pt x="62" y="363"/>
                  </a:lnTo>
                  <a:lnTo>
                    <a:pt x="62" y="363"/>
                  </a:lnTo>
                  <a:lnTo>
                    <a:pt x="48" y="350"/>
                  </a:lnTo>
                  <a:lnTo>
                    <a:pt x="36" y="336"/>
                  </a:lnTo>
                  <a:lnTo>
                    <a:pt x="27" y="320"/>
                  </a:lnTo>
                  <a:lnTo>
                    <a:pt x="19" y="304"/>
                  </a:lnTo>
                  <a:lnTo>
                    <a:pt x="14" y="285"/>
                  </a:lnTo>
                  <a:lnTo>
                    <a:pt x="9" y="266"/>
                  </a:lnTo>
                  <a:lnTo>
                    <a:pt x="7" y="245"/>
                  </a:lnTo>
                  <a:lnTo>
                    <a:pt x="6" y="224"/>
                  </a:lnTo>
                  <a:lnTo>
                    <a:pt x="6" y="214"/>
                  </a:lnTo>
                  <a:lnTo>
                    <a:pt x="6" y="214"/>
                  </a:lnTo>
                  <a:lnTo>
                    <a:pt x="7" y="194"/>
                  </a:lnTo>
                  <a:lnTo>
                    <a:pt x="9" y="174"/>
                  </a:lnTo>
                  <a:lnTo>
                    <a:pt x="12" y="155"/>
                  </a:lnTo>
                  <a:lnTo>
                    <a:pt x="18" y="135"/>
                  </a:lnTo>
                  <a:lnTo>
                    <a:pt x="26" y="117"/>
                  </a:lnTo>
                  <a:lnTo>
                    <a:pt x="35" y="99"/>
                  </a:lnTo>
                  <a:lnTo>
                    <a:pt x="48" y="82"/>
                  </a:lnTo>
                  <a:lnTo>
                    <a:pt x="62" y="66"/>
                  </a:lnTo>
                  <a:lnTo>
                    <a:pt x="79" y="53"/>
                  </a:lnTo>
                  <a:lnTo>
                    <a:pt x="97" y="40"/>
                  </a:lnTo>
                  <a:lnTo>
                    <a:pt x="109" y="33"/>
                  </a:lnTo>
                  <a:lnTo>
                    <a:pt x="120" y="29"/>
                  </a:lnTo>
                  <a:lnTo>
                    <a:pt x="144" y="18"/>
                  </a:lnTo>
                  <a:lnTo>
                    <a:pt x="172" y="10"/>
                  </a:lnTo>
                  <a:lnTo>
                    <a:pt x="203" y="4"/>
                  </a:lnTo>
                  <a:lnTo>
                    <a:pt x="236" y="1"/>
                  </a:lnTo>
                  <a:lnTo>
                    <a:pt x="274" y="0"/>
                  </a:lnTo>
                  <a:lnTo>
                    <a:pt x="538" y="0"/>
                  </a:lnTo>
                  <a:lnTo>
                    <a:pt x="538" y="0"/>
                  </a:lnTo>
                  <a:lnTo>
                    <a:pt x="543" y="1"/>
                  </a:lnTo>
                  <a:lnTo>
                    <a:pt x="549" y="2"/>
                  </a:lnTo>
                  <a:lnTo>
                    <a:pt x="554" y="4"/>
                  </a:lnTo>
                  <a:lnTo>
                    <a:pt x="557" y="8"/>
                  </a:lnTo>
                  <a:lnTo>
                    <a:pt x="561" y="12"/>
                  </a:lnTo>
                  <a:lnTo>
                    <a:pt x="564" y="16"/>
                  </a:lnTo>
                  <a:lnTo>
                    <a:pt x="565" y="22"/>
                  </a:lnTo>
                  <a:lnTo>
                    <a:pt x="566" y="26"/>
                  </a:lnTo>
                  <a:lnTo>
                    <a:pt x="566" y="58"/>
                  </a:lnTo>
                  <a:lnTo>
                    <a:pt x="566" y="58"/>
                  </a:lnTo>
                  <a:lnTo>
                    <a:pt x="565" y="63"/>
                  </a:lnTo>
                  <a:lnTo>
                    <a:pt x="564" y="68"/>
                  </a:lnTo>
                  <a:lnTo>
                    <a:pt x="563" y="72"/>
                  </a:lnTo>
                  <a:lnTo>
                    <a:pt x="560" y="74"/>
                  </a:lnTo>
                  <a:lnTo>
                    <a:pt x="557" y="77"/>
                  </a:lnTo>
                  <a:lnTo>
                    <a:pt x="554" y="79"/>
                  </a:lnTo>
                  <a:lnTo>
                    <a:pt x="545" y="81"/>
                  </a:lnTo>
                  <a:lnTo>
                    <a:pt x="545" y="81"/>
                  </a:lnTo>
                  <a:close/>
                  <a:moveTo>
                    <a:pt x="446" y="709"/>
                  </a:moveTo>
                  <a:lnTo>
                    <a:pt x="446" y="709"/>
                  </a:lnTo>
                  <a:lnTo>
                    <a:pt x="446" y="701"/>
                  </a:lnTo>
                  <a:lnTo>
                    <a:pt x="445" y="693"/>
                  </a:lnTo>
                  <a:lnTo>
                    <a:pt x="443" y="685"/>
                  </a:lnTo>
                  <a:lnTo>
                    <a:pt x="439" y="678"/>
                  </a:lnTo>
                  <a:lnTo>
                    <a:pt x="435" y="672"/>
                  </a:lnTo>
                  <a:lnTo>
                    <a:pt x="429" y="665"/>
                  </a:lnTo>
                  <a:lnTo>
                    <a:pt x="422" y="659"/>
                  </a:lnTo>
                  <a:lnTo>
                    <a:pt x="414" y="655"/>
                  </a:lnTo>
                  <a:lnTo>
                    <a:pt x="405" y="649"/>
                  </a:lnTo>
                  <a:lnTo>
                    <a:pt x="393" y="644"/>
                  </a:lnTo>
                  <a:lnTo>
                    <a:pt x="368" y="634"/>
                  </a:lnTo>
                  <a:lnTo>
                    <a:pt x="337" y="625"/>
                  </a:lnTo>
                  <a:lnTo>
                    <a:pt x="299" y="615"/>
                  </a:lnTo>
                  <a:lnTo>
                    <a:pt x="163" y="579"/>
                  </a:lnTo>
                  <a:lnTo>
                    <a:pt x="163" y="579"/>
                  </a:lnTo>
                  <a:lnTo>
                    <a:pt x="150" y="591"/>
                  </a:lnTo>
                  <a:lnTo>
                    <a:pt x="139" y="603"/>
                  </a:lnTo>
                  <a:lnTo>
                    <a:pt x="128" y="616"/>
                  </a:lnTo>
                  <a:lnTo>
                    <a:pt x="120" y="628"/>
                  </a:lnTo>
                  <a:lnTo>
                    <a:pt x="113" y="644"/>
                  </a:lnTo>
                  <a:lnTo>
                    <a:pt x="108" y="662"/>
                  </a:lnTo>
                  <a:lnTo>
                    <a:pt x="104" y="681"/>
                  </a:lnTo>
                  <a:lnTo>
                    <a:pt x="104" y="703"/>
                  </a:lnTo>
                  <a:lnTo>
                    <a:pt x="104" y="713"/>
                  </a:lnTo>
                  <a:lnTo>
                    <a:pt x="104" y="713"/>
                  </a:lnTo>
                  <a:lnTo>
                    <a:pt x="104" y="726"/>
                  </a:lnTo>
                  <a:lnTo>
                    <a:pt x="105" y="737"/>
                  </a:lnTo>
                  <a:lnTo>
                    <a:pt x="108" y="749"/>
                  </a:lnTo>
                  <a:lnTo>
                    <a:pt x="112" y="759"/>
                  </a:lnTo>
                  <a:lnTo>
                    <a:pt x="117" y="770"/>
                  </a:lnTo>
                  <a:lnTo>
                    <a:pt x="124" y="778"/>
                  </a:lnTo>
                  <a:lnTo>
                    <a:pt x="131" y="787"/>
                  </a:lnTo>
                  <a:lnTo>
                    <a:pt x="140" y="794"/>
                  </a:lnTo>
                  <a:lnTo>
                    <a:pt x="151" y="800"/>
                  </a:lnTo>
                  <a:lnTo>
                    <a:pt x="164" y="806"/>
                  </a:lnTo>
                  <a:lnTo>
                    <a:pt x="178" y="812"/>
                  </a:lnTo>
                  <a:lnTo>
                    <a:pt x="194" y="815"/>
                  </a:lnTo>
                  <a:lnTo>
                    <a:pt x="212" y="819"/>
                  </a:lnTo>
                  <a:lnTo>
                    <a:pt x="231" y="821"/>
                  </a:lnTo>
                  <a:lnTo>
                    <a:pt x="253" y="823"/>
                  </a:lnTo>
                  <a:lnTo>
                    <a:pt x="277" y="823"/>
                  </a:lnTo>
                  <a:lnTo>
                    <a:pt x="277" y="823"/>
                  </a:lnTo>
                  <a:lnTo>
                    <a:pt x="301" y="823"/>
                  </a:lnTo>
                  <a:lnTo>
                    <a:pt x="324" y="821"/>
                  </a:lnTo>
                  <a:lnTo>
                    <a:pt x="344" y="820"/>
                  </a:lnTo>
                  <a:lnTo>
                    <a:pt x="362" y="817"/>
                  </a:lnTo>
                  <a:lnTo>
                    <a:pt x="377" y="812"/>
                  </a:lnTo>
                  <a:lnTo>
                    <a:pt x="391" y="807"/>
                  </a:lnTo>
                  <a:lnTo>
                    <a:pt x="404" y="802"/>
                  </a:lnTo>
                  <a:lnTo>
                    <a:pt x="414" y="796"/>
                  </a:lnTo>
                  <a:lnTo>
                    <a:pt x="422" y="789"/>
                  </a:lnTo>
                  <a:lnTo>
                    <a:pt x="429" y="781"/>
                  </a:lnTo>
                  <a:lnTo>
                    <a:pt x="435" y="772"/>
                  </a:lnTo>
                  <a:lnTo>
                    <a:pt x="439" y="763"/>
                  </a:lnTo>
                  <a:lnTo>
                    <a:pt x="443" y="752"/>
                  </a:lnTo>
                  <a:lnTo>
                    <a:pt x="445" y="742"/>
                  </a:lnTo>
                  <a:lnTo>
                    <a:pt x="446" y="731"/>
                  </a:lnTo>
                  <a:lnTo>
                    <a:pt x="446" y="718"/>
                  </a:lnTo>
                  <a:lnTo>
                    <a:pt x="446" y="709"/>
                  </a:lnTo>
                  <a:close/>
                  <a:moveTo>
                    <a:pt x="437" y="214"/>
                  </a:moveTo>
                  <a:lnTo>
                    <a:pt x="437" y="214"/>
                  </a:lnTo>
                  <a:lnTo>
                    <a:pt x="437" y="201"/>
                  </a:lnTo>
                  <a:lnTo>
                    <a:pt x="436" y="188"/>
                  </a:lnTo>
                  <a:lnTo>
                    <a:pt x="433" y="175"/>
                  </a:lnTo>
                  <a:lnTo>
                    <a:pt x="430" y="163"/>
                  </a:lnTo>
                  <a:lnTo>
                    <a:pt x="425" y="151"/>
                  </a:lnTo>
                  <a:lnTo>
                    <a:pt x="420" y="141"/>
                  </a:lnTo>
                  <a:lnTo>
                    <a:pt x="413" y="132"/>
                  </a:lnTo>
                  <a:lnTo>
                    <a:pt x="405" y="123"/>
                  </a:lnTo>
                  <a:lnTo>
                    <a:pt x="394" y="113"/>
                  </a:lnTo>
                  <a:lnTo>
                    <a:pt x="383" y="107"/>
                  </a:lnTo>
                  <a:lnTo>
                    <a:pt x="369" y="100"/>
                  </a:lnTo>
                  <a:lnTo>
                    <a:pt x="354" y="95"/>
                  </a:lnTo>
                  <a:lnTo>
                    <a:pt x="337" y="90"/>
                  </a:lnTo>
                  <a:lnTo>
                    <a:pt x="319" y="87"/>
                  </a:lnTo>
                  <a:lnTo>
                    <a:pt x="297" y="86"/>
                  </a:lnTo>
                  <a:lnTo>
                    <a:pt x="274" y="85"/>
                  </a:lnTo>
                  <a:lnTo>
                    <a:pt x="274" y="85"/>
                  </a:lnTo>
                  <a:lnTo>
                    <a:pt x="250" y="86"/>
                  </a:lnTo>
                  <a:lnTo>
                    <a:pt x="228" y="87"/>
                  </a:lnTo>
                  <a:lnTo>
                    <a:pt x="209" y="90"/>
                  </a:lnTo>
                  <a:lnTo>
                    <a:pt x="191" y="95"/>
                  </a:lnTo>
                  <a:lnTo>
                    <a:pt x="176" y="101"/>
                  </a:lnTo>
                  <a:lnTo>
                    <a:pt x="163" y="108"/>
                  </a:lnTo>
                  <a:lnTo>
                    <a:pt x="151" y="116"/>
                  </a:lnTo>
                  <a:lnTo>
                    <a:pt x="142" y="124"/>
                  </a:lnTo>
                  <a:lnTo>
                    <a:pt x="134" y="133"/>
                  </a:lnTo>
                  <a:lnTo>
                    <a:pt x="127" y="143"/>
                  </a:lnTo>
                  <a:lnTo>
                    <a:pt x="121" y="154"/>
                  </a:lnTo>
                  <a:lnTo>
                    <a:pt x="117" y="165"/>
                  </a:lnTo>
                  <a:lnTo>
                    <a:pt x="114" y="177"/>
                  </a:lnTo>
                  <a:lnTo>
                    <a:pt x="112" y="189"/>
                  </a:lnTo>
                  <a:lnTo>
                    <a:pt x="111" y="202"/>
                  </a:lnTo>
                  <a:lnTo>
                    <a:pt x="111" y="214"/>
                  </a:lnTo>
                  <a:lnTo>
                    <a:pt x="111" y="224"/>
                  </a:lnTo>
                  <a:lnTo>
                    <a:pt x="111" y="224"/>
                  </a:lnTo>
                  <a:lnTo>
                    <a:pt x="111" y="234"/>
                  </a:lnTo>
                  <a:lnTo>
                    <a:pt x="112" y="244"/>
                  </a:lnTo>
                  <a:lnTo>
                    <a:pt x="114" y="255"/>
                  </a:lnTo>
                  <a:lnTo>
                    <a:pt x="117" y="265"/>
                  </a:lnTo>
                  <a:lnTo>
                    <a:pt x="120" y="275"/>
                  </a:lnTo>
                  <a:lnTo>
                    <a:pt x="126" y="285"/>
                  </a:lnTo>
                  <a:lnTo>
                    <a:pt x="133" y="296"/>
                  </a:lnTo>
                  <a:lnTo>
                    <a:pt x="140" y="305"/>
                  </a:lnTo>
                  <a:lnTo>
                    <a:pt x="150" y="314"/>
                  </a:lnTo>
                  <a:lnTo>
                    <a:pt x="162" y="322"/>
                  </a:lnTo>
                  <a:lnTo>
                    <a:pt x="174" y="329"/>
                  </a:lnTo>
                  <a:lnTo>
                    <a:pt x="190" y="335"/>
                  </a:lnTo>
                  <a:lnTo>
                    <a:pt x="207" y="339"/>
                  </a:lnTo>
                  <a:lnTo>
                    <a:pt x="227" y="344"/>
                  </a:lnTo>
                  <a:lnTo>
                    <a:pt x="249" y="346"/>
                  </a:lnTo>
                  <a:lnTo>
                    <a:pt x="274" y="346"/>
                  </a:lnTo>
                  <a:lnTo>
                    <a:pt x="274" y="346"/>
                  </a:lnTo>
                  <a:lnTo>
                    <a:pt x="297" y="346"/>
                  </a:lnTo>
                  <a:lnTo>
                    <a:pt x="319" y="344"/>
                  </a:lnTo>
                  <a:lnTo>
                    <a:pt x="337" y="342"/>
                  </a:lnTo>
                  <a:lnTo>
                    <a:pt x="354" y="337"/>
                  </a:lnTo>
                  <a:lnTo>
                    <a:pt x="369" y="332"/>
                  </a:lnTo>
                  <a:lnTo>
                    <a:pt x="383" y="327"/>
                  </a:lnTo>
                  <a:lnTo>
                    <a:pt x="394" y="320"/>
                  </a:lnTo>
                  <a:lnTo>
                    <a:pt x="405" y="312"/>
                  </a:lnTo>
                  <a:lnTo>
                    <a:pt x="413" y="304"/>
                  </a:lnTo>
                  <a:lnTo>
                    <a:pt x="420" y="295"/>
                  </a:lnTo>
                  <a:lnTo>
                    <a:pt x="425" y="284"/>
                  </a:lnTo>
                  <a:lnTo>
                    <a:pt x="430" y="273"/>
                  </a:lnTo>
                  <a:lnTo>
                    <a:pt x="433" y="261"/>
                  </a:lnTo>
                  <a:lnTo>
                    <a:pt x="436" y="250"/>
                  </a:lnTo>
                  <a:lnTo>
                    <a:pt x="437" y="237"/>
                  </a:lnTo>
                  <a:lnTo>
                    <a:pt x="437" y="224"/>
                  </a:lnTo>
                  <a:lnTo>
                    <a:pt x="437" y="2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6" name="Freeform 188"/>
            <p:cNvSpPr>
              <a:spLocks noEditPoints="1"/>
            </p:cNvSpPr>
            <p:nvPr/>
          </p:nvSpPr>
          <p:spPr bwMode="auto">
            <a:xfrm>
              <a:off x="5507291" y="4468581"/>
              <a:ext cx="21968" cy="181088"/>
            </a:xfrm>
            <a:custGeom>
              <a:avLst/>
              <a:gdLst>
                <a:gd name="T0" fmla="*/ 25 w 110"/>
                <a:gd name="T1" fmla="*/ 145 h 915"/>
                <a:gd name="T2" fmla="*/ 19 w 110"/>
                <a:gd name="T3" fmla="*/ 144 h 915"/>
                <a:gd name="T4" fmla="*/ 11 w 110"/>
                <a:gd name="T5" fmla="*/ 141 h 915"/>
                <a:gd name="T6" fmla="*/ 4 w 110"/>
                <a:gd name="T7" fmla="*/ 134 h 915"/>
                <a:gd name="T8" fmla="*/ 1 w 110"/>
                <a:gd name="T9" fmla="*/ 126 h 915"/>
                <a:gd name="T10" fmla="*/ 0 w 110"/>
                <a:gd name="T11" fmla="*/ 24 h 915"/>
                <a:gd name="T12" fmla="*/ 1 w 110"/>
                <a:gd name="T13" fmla="*/ 19 h 915"/>
                <a:gd name="T14" fmla="*/ 4 w 110"/>
                <a:gd name="T15" fmla="*/ 11 h 915"/>
                <a:gd name="T16" fmla="*/ 11 w 110"/>
                <a:gd name="T17" fmla="*/ 4 h 915"/>
                <a:gd name="T18" fmla="*/ 19 w 110"/>
                <a:gd name="T19" fmla="*/ 1 h 915"/>
                <a:gd name="T20" fmla="*/ 86 w 110"/>
                <a:gd name="T21" fmla="*/ 0 h 915"/>
                <a:gd name="T22" fmla="*/ 91 w 110"/>
                <a:gd name="T23" fmla="*/ 1 h 915"/>
                <a:gd name="T24" fmla="*/ 100 w 110"/>
                <a:gd name="T25" fmla="*/ 4 h 915"/>
                <a:gd name="T26" fmla="*/ 107 w 110"/>
                <a:gd name="T27" fmla="*/ 11 h 915"/>
                <a:gd name="T28" fmla="*/ 110 w 110"/>
                <a:gd name="T29" fmla="*/ 19 h 915"/>
                <a:gd name="T30" fmla="*/ 110 w 110"/>
                <a:gd name="T31" fmla="*/ 121 h 915"/>
                <a:gd name="T32" fmla="*/ 110 w 110"/>
                <a:gd name="T33" fmla="*/ 126 h 915"/>
                <a:gd name="T34" fmla="*/ 107 w 110"/>
                <a:gd name="T35" fmla="*/ 134 h 915"/>
                <a:gd name="T36" fmla="*/ 100 w 110"/>
                <a:gd name="T37" fmla="*/ 141 h 915"/>
                <a:gd name="T38" fmla="*/ 91 w 110"/>
                <a:gd name="T39" fmla="*/ 144 h 915"/>
                <a:gd name="T40" fmla="*/ 86 w 110"/>
                <a:gd name="T41" fmla="*/ 145 h 915"/>
                <a:gd name="T42" fmla="*/ 26 w 110"/>
                <a:gd name="T43" fmla="*/ 915 h 915"/>
                <a:gd name="T44" fmla="*/ 21 w 110"/>
                <a:gd name="T45" fmla="*/ 915 h 915"/>
                <a:gd name="T46" fmla="*/ 13 w 110"/>
                <a:gd name="T47" fmla="*/ 910 h 915"/>
                <a:gd name="T48" fmla="*/ 6 w 110"/>
                <a:gd name="T49" fmla="*/ 905 h 915"/>
                <a:gd name="T50" fmla="*/ 2 w 110"/>
                <a:gd name="T51" fmla="*/ 895 h 915"/>
                <a:gd name="T52" fmla="*/ 2 w 110"/>
                <a:gd name="T53" fmla="*/ 275 h 915"/>
                <a:gd name="T54" fmla="*/ 2 w 110"/>
                <a:gd name="T55" fmla="*/ 270 h 915"/>
                <a:gd name="T56" fmla="*/ 6 w 110"/>
                <a:gd name="T57" fmla="*/ 262 h 915"/>
                <a:gd name="T58" fmla="*/ 13 w 110"/>
                <a:gd name="T59" fmla="*/ 255 h 915"/>
                <a:gd name="T60" fmla="*/ 21 w 110"/>
                <a:gd name="T61" fmla="*/ 252 h 915"/>
                <a:gd name="T62" fmla="*/ 84 w 110"/>
                <a:gd name="T63" fmla="*/ 251 h 915"/>
                <a:gd name="T64" fmla="*/ 88 w 110"/>
                <a:gd name="T65" fmla="*/ 252 h 915"/>
                <a:gd name="T66" fmla="*/ 97 w 110"/>
                <a:gd name="T67" fmla="*/ 255 h 915"/>
                <a:gd name="T68" fmla="*/ 104 w 110"/>
                <a:gd name="T69" fmla="*/ 262 h 915"/>
                <a:gd name="T70" fmla="*/ 108 w 110"/>
                <a:gd name="T71" fmla="*/ 270 h 915"/>
                <a:gd name="T72" fmla="*/ 108 w 110"/>
                <a:gd name="T73" fmla="*/ 891 h 915"/>
                <a:gd name="T74" fmla="*/ 108 w 110"/>
                <a:gd name="T75" fmla="*/ 895 h 915"/>
                <a:gd name="T76" fmla="*/ 104 w 110"/>
                <a:gd name="T77" fmla="*/ 905 h 915"/>
                <a:gd name="T78" fmla="*/ 97 w 110"/>
                <a:gd name="T79" fmla="*/ 910 h 915"/>
                <a:gd name="T80" fmla="*/ 88 w 110"/>
                <a:gd name="T81" fmla="*/ 915 h 915"/>
                <a:gd name="T82" fmla="*/ 84 w 110"/>
                <a:gd name="T83"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5">
                  <a:moveTo>
                    <a:pt x="86" y="145"/>
                  </a:moveTo>
                  <a:lnTo>
                    <a:pt x="25" y="145"/>
                  </a:lnTo>
                  <a:lnTo>
                    <a:pt x="25" y="145"/>
                  </a:lnTo>
                  <a:lnTo>
                    <a:pt x="19" y="144"/>
                  </a:lnTo>
                  <a:lnTo>
                    <a:pt x="15" y="143"/>
                  </a:lnTo>
                  <a:lnTo>
                    <a:pt x="11" y="141"/>
                  </a:lnTo>
                  <a:lnTo>
                    <a:pt x="8" y="137"/>
                  </a:lnTo>
                  <a:lnTo>
                    <a:pt x="4" y="134"/>
                  </a:lnTo>
                  <a:lnTo>
                    <a:pt x="2" y="130"/>
                  </a:lnTo>
                  <a:lnTo>
                    <a:pt x="1" y="126"/>
                  </a:lnTo>
                  <a:lnTo>
                    <a:pt x="0" y="121"/>
                  </a:lnTo>
                  <a:lnTo>
                    <a:pt x="0" y="24"/>
                  </a:lnTo>
                  <a:lnTo>
                    <a:pt x="0" y="24"/>
                  </a:lnTo>
                  <a:lnTo>
                    <a:pt x="1" y="19"/>
                  </a:lnTo>
                  <a:lnTo>
                    <a:pt x="2" y="15"/>
                  </a:lnTo>
                  <a:lnTo>
                    <a:pt x="4" y="11"/>
                  </a:lnTo>
                  <a:lnTo>
                    <a:pt x="8" y="8"/>
                  </a:lnTo>
                  <a:lnTo>
                    <a:pt x="11" y="4"/>
                  </a:lnTo>
                  <a:lnTo>
                    <a:pt x="15" y="2"/>
                  </a:lnTo>
                  <a:lnTo>
                    <a:pt x="19" y="1"/>
                  </a:lnTo>
                  <a:lnTo>
                    <a:pt x="25" y="0"/>
                  </a:lnTo>
                  <a:lnTo>
                    <a:pt x="86" y="0"/>
                  </a:lnTo>
                  <a:lnTo>
                    <a:pt x="86" y="0"/>
                  </a:lnTo>
                  <a:lnTo>
                    <a:pt x="91" y="1"/>
                  </a:lnTo>
                  <a:lnTo>
                    <a:pt x="95" y="2"/>
                  </a:lnTo>
                  <a:lnTo>
                    <a:pt x="100" y="4"/>
                  </a:lnTo>
                  <a:lnTo>
                    <a:pt x="103" y="8"/>
                  </a:lnTo>
                  <a:lnTo>
                    <a:pt x="107" y="11"/>
                  </a:lnTo>
                  <a:lnTo>
                    <a:pt x="109" y="15"/>
                  </a:lnTo>
                  <a:lnTo>
                    <a:pt x="110" y="19"/>
                  </a:lnTo>
                  <a:lnTo>
                    <a:pt x="110" y="24"/>
                  </a:lnTo>
                  <a:lnTo>
                    <a:pt x="110" y="121"/>
                  </a:lnTo>
                  <a:lnTo>
                    <a:pt x="110" y="121"/>
                  </a:lnTo>
                  <a:lnTo>
                    <a:pt x="110" y="126"/>
                  </a:lnTo>
                  <a:lnTo>
                    <a:pt x="109" y="130"/>
                  </a:lnTo>
                  <a:lnTo>
                    <a:pt x="107" y="134"/>
                  </a:lnTo>
                  <a:lnTo>
                    <a:pt x="103" y="137"/>
                  </a:lnTo>
                  <a:lnTo>
                    <a:pt x="100" y="141"/>
                  </a:lnTo>
                  <a:lnTo>
                    <a:pt x="95" y="143"/>
                  </a:lnTo>
                  <a:lnTo>
                    <a:pt x="91" y="144"/>
                  </a:lnTo>
                  <a:lnTo>
                    <a:pt x="86" y="145"/>
                  </a:lnTo>
                  <a:lnTo>
                    <a:pt x="86" y="145"/>
                  </a:lnTo>
                  <a:close/>
                  <a:moveTo>
                    <a:pt x="84" y="915"/>
                  </a:moveTo>
                  <a:lnTo>
                    <a:pt x="26" y="915"/>
                  </a:lnTo>
                  <a:lnTo>
                    <a:pt x="26" y="915"/>
                  </a:lnTo>
                  <a:lnTo>
                    <a:pt x="21" y="915"/>
                  </a:lnTo>
                  <a:lnTo>
                    <a:pt x="16" y="913"/>
                  </a:lnTo>
                  <a:lnTo>
                    <a:pt x="13" y="910"/>
                  </a:lnTo>
                  <a:lnTo>
                    <a:pt x="9" y="908"/>
                  </a:lnTo>
                  <a:lnTo>
                    <a:pt x="6" y="905"/>
                  </a:lnTo>
                  <a:lnTo>
                    <a:pt x="3" y="900"/>
                  </a:lnTo>
                  <a:lnTo>
                    <a:pt x="2" y="895"/>
                  </a:lnTo>
                  <a:lnTo>
                    <a:pt x="2" y="891"/>
                  </a:lnTo>
                  <a:lnTo>
                    <a:pt x="2" y="275"/>
                  </a:lnTo>
                  <a:lnTo>
                    <a:pt x="2" y="275"/>
                  </a:lnTo>
                  <a:lnTo>
                    <a:pt x="2" y="270"/>
                  </a:lnTo>
                  <a:lnTo>
                    <a:pt x="3" y="266"/>
                  </a:lnTo>
                  <a:lnTo>
                    <a:pt x="6" y="262"/>
                  </a:lnTo>
                  <a:lnTo>
                    <a:pt x="9" y="258"/>
                  </a:lnTo>
                  <a:lnTo>
                    <a:pt x="13" y="255"/>
                  </a:lnTo>
                  <a:lnTo>
                    <a:pt x="16" y="253"/>
                  </a:lnTo>
                  <a:lnTo>
                    <a:pt x="21" y="252"/>
                  </a:lnTo>
                  <a:lnTo>
                    <a:pt x="26" y="251"/>
                  </a:lnTo>
                  <a:lnTo>
                    <a:pt x="84" y="251"/>
                  </a:lnTo>
                  <a:lnTo>
                    <a:pt x="84" y="251"/>
                  </a:lnTo>
                  <a:lnTo>
                    <a:pt x="88" y="252"/>
                  </a:lnTo>
                  <a:lnTo>
                    <a:pt x="93" y="253"/>
                  </a:lnTo>
                  <a:lnTo>
                    <a:pt x="97" y="255"/>
                  </a:lnTo>
                  <a:lnTo>
                    <a:pt x="101" y="258"/>
                  </a:lnTo>
                  <a:lnTo>
                    <a:pt x="104" y="262"/>
                  </a:lnTo>
                  <a:lnTo>
                    <a:pt x="105" y="266"/>
                  </a:lnTo>
                  <a:lnTo>
                    <a:pt x="108" y="270"/>
                  </a:lnTo>
                  <a:lnTo>
                    <a:pt x="108" y="275"/>
                  </a:lnTo>
                  <a:lnTo>
                    <a:pt x="108" y="891"/>
                  </a:lnTo>
                  <a:lnTo>
                    <a:pt x="108" y="891"/>
                  </a:lnTo>
                  <a:lnTo>
                    <a:pt x="108" y="895"/>
                  </a:lnTo>
                  <a:lnTo>
                    <a:pt x="105" y="900"/>
                  </a:lnTo>
                  <a:lnTo>
                    <a:pt x="104" y="905"/>
                  </a:lnTo>
                  <a:lnTo>
                    <a:pt x="101" y="908"/>
                  </a:lnTo>
                  <a:lnTo>
                    <a:pt x="97" y="910"/>
                  </a:lnTo>
                  <a:lnTo>
                    <a:pt x="93" y="913"/>
                  </a:lnTo>
                  <a:lnTo>
                    <a:pt x="88" y="915"/>
                  </a:lnTo>
                  <a:lnTo>
                    <a:pt x="84" y="915"/>
                  </a:lnTo>
                  <a:lnTo>
                    <a:pt x="84" y="915"/>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7" name="Freeform 189"/>
            <p:cNvSpPr>
              <a:spLocks noEditPoints="1"/>
            </p:cNvSpPr>
            <p:nvPr/>
          </p:nvSpPr>
          <p:spPr bwMode="auto">
            <a:xfrm>
              <a:off x="5559539" y="4516673"/>
              <a:ext cx="105684" cy="134776"/>
            </a:xfrm>
            <a:custGeom>
              <a:avLst/>
              <a:gdLst>
                <a:gd name="T0" fmla="*/ 107 w 533"/>
                <a:gd name="T1" fmla="*/ 391 h 681"/>
                <a:gd name="T2" fmla="*/ 109 w 533"/>
                <a:gd name="T3" fmla="*/ 440 h 681"/>
                <a:gd name="T4" fmla="*/ 123 w 533"/>
                <a:gd name="T5" fmla="*/ 500 h 681"/>
                <a:gd name="T6" fmla="*/ 148 w 533"/>
                <a:gd name="T7" fmla="*/ 544 h 681"/>
                <a:gd name="T8" fmla="*/ 186 w 533"/>
                <a:gd name="T9" fmla="*/ 571 h 681"/>
                <a:gd name="T10" fmla="*/ 235 w 533"/>
                <a:gd name="T11" fmla="*/ 585 h 681"/>
                <a:gd name="T12" fmla="*/ 274 w 533"/>
                <a:gd name="T13" fmla="*/ 587 h 681"/>
                <a:gd name="T14" fmla="*/ 441 w 533"/>
                <a:gd name="T15" fmla="*/ 580 h 681"/>
                <a:gd name="T16" fmla="*/ 494 w 533"/>
                <a:gd name="T17" fmla="*/ 574 h 681"/>
                <a:gd name="T18" fmla="*/ 508 w 533"/>
                <a:gd name="T19" fmla="*/ 578 h 681"/>
                <a:gd name="T20" fmla="*/ 514 w 533"/>
                <a:gd name="T21" fmla="*/ 587 h 681"/>
                <a:gd name="T22" fmla="*/ 514 w 533"/>
                <a:gd name="T23" fmla="*/ 632 h 681"/>
                <a:gd name="T24" fmla="*/ 509 w 533"/>
                <a:gd name="T25" fmla="*/ 650 h 681"/>
                <a:gd name="T26" fmla="*/ 497 w 533"/>
                <a:gd name="T27" fmla="*/ 658 h 681"/>
                <a:gd name="T28" fmla="*/ 438 w 533"/>
                <a:gd name="T29" fmla="*/ 669 h 681"/>
                <a:gd name="T30" fmla="*/ 333 w 533"/>
                <a:gd name="T31" fmla="*/ 679 h 681"/>
                <a:gd name="T32" fmla="*/ 274 w 533"/>
                <a:gd name="T33" fmla="*/ 681 h 681"/>
                <a:gd name="T34" fmla="*/ 197 w 533"/>
                <a:gd name="T35" fmla="*/ 673 h 681"/>
                <a:gd name="T36" fmla="*/ 126 w 533"/>
                <a:gd name="T37" fmla="*/ 648 h 681"/>
                <a:gd name="T38" fmla="*/ 95 w 533"/>
                <a:gd name="T39" fmla="*/ 628 h 681"/>
                <a:gd name="T40" fmla="*/ 66 w 533"/>
                <a:gd name="T41" fmla="*/ 602 h 681"/>
                <a:gd name="T42" fmla="*/ 42 w 533"/>
                <a:gd name="T43" fmla="*/ 570 h 681"/>
                <a:gd name="T44" fmla="*/ 23 w 533"/>
                <a:gd name="T45" fmla="*/ 531 h 681"/>
                <a:gd name="T46" fmla="*/ 9 w 533"/>
                <a:gd name="T47" fmla="*/ 485 h 681"/>
                <a:gd name="T48" fmla="*/ 1 w 533"/>
                <a:gd name="T49" fmla="*/ 431 h 681"/>
                <a:gd name="T50" fmla="*/ 0 w 533"/>
                <a:gd name="T51" fmla="*/ 282 h 681"/>
                <a:gd name="T52" fmla="*/ 4 w 533"/>
                <a:gd name="T53" fmla="*/ 220 h 681"/>
                <a:gd name="T54" fmla="*/ 27 w 533"/>
                <a:gd name="T55" fmla="*/ 140 h 681"/>
                <a:gd name="T56" fmla="*/ 53 w 533"/>
                <a:gd name="T57" fmla="*/ 96 h 681"/>
                <a:gd name="T58" fmla="*/ 78 w 533"/>
                <a:gd name="T59" fmla="*/ 68 h 681"/>
                <a:gd name="T60" fmla="*/ 108 w 533"/>
                <a:gd name="T61" fmla="*/ 43 h 681"/>
                <a:gd name="T62" fmla="*/ 141 w 533"/>
                <a:gd name="T63" fmla="*/ 25 h 681"/>
                <a:gd name="T64" fmla="*/ 179 w 533"/>
                <a:gd name="T65" fmla="*/ 11 h 681"/>
                <a:gd name="T66" fmla="*/ 236 w 533"/>
                <a:gd name="T67" fmla="*/ 1 h 681"/>
                <a:gd name="T68" fmla="*/ 300 w 533"/>
                <a:gd name="T69" fmla="*/ 1 h 681"/>
                <a:gd name="T70" fmla="*/ 358 w 533"/>
                <a:gd name="T71" fmla="*/ 11 h 681"/>
                <a:gd name="T72" fmla="*/ 396 w 533"/>
                <a:gd name="T73" fmla="*/ 25 h 681"/>
                <a:gd name="T74" fmla="*/ 429 w 533"/>
                <a:gd name="T75" fmla="*/ 43 h 681"/>
                <a:gd name="T76" fmla="*/ 459 w 533"/>
                <a:gd name="T77" fmla="*/ 68 h 681"/>
                <a:gd name="T78" fmla="*/ 483 w 533"/>
                <a:gd name="T79" fmla="*/ 96 h 681"/>
                <a:gd name="T80" fmla="*/ 507 w 533"/>
                <a:gd name="T81" fmla="*/ 141 h 681"/>
                <a:gd name="T82" fmla="*/ 529 w 533"/>
                <a:gd name="T83" fmla="*/ 221 h 681"/>
                <a:gd name="T84" fmla="*/ 533 w 533"/>
                <a:gd name="T85" fmla="*/ 347 h 681"/>
                <a:gd name="T86" fmla="*/ 532 w 533"/>
                <a:gd name="T87" fmla="*/ 358 h 681"/>
                <a:gd name="T88" fmla="*/ 524 w 533"/>
                <a:gd name="T89" fmla="*/ 369 h 681"/>
                <a:gd name="T90" fmla="*/ 510 w 533"/>
                <a:gd name="T91" fmla="*/ 374 h 681"/>
                <a:gd name="T92" fmla="*/ 425 w 533"/>
                <a:gd name="T93" fmla="*/ 282 h 681"/>
                <a:gd name="T94" fmla="*/ 421 w 533"/>
                <a:gd name="T95" fmla="*/ 214 h 681"/>
                <a:gd name="T96" fmla="*/ 404 w 533"/>
                <a:gd name="T97" fmla="*/ 163 h 681"/>
                <a:gd name="T98" fmla="*/ 376 w 533"/>
                <a:gd name="T99" fmla="*/ 126 h 681"/>
                <a:gd name="T100" fmla="*/ 337 w 533"/>
                <a:gd name="T101" fmla="*/ 103 h 681"/>
                <a:gd name="T102" fmla="*/ 287 w 533"/>
                <a:gd name="T103" fmla="*/ 94 h 681"/>
                <a:gd name="T104" fmla="*/ 249 w 533"/>
                <a:gd name="T105" fmla="*/ 94 h 681"/>
                <a:gd name="T106" fmla="*/ 198 w 533"/>
                <a:gd name="T107" fmla="*/ 104 h 681"/>
                <a:gd name="T108" fmla="*/ 159 w 533"/>
                <a:gd name="T109" fmla="*/ 127 h 681"/>
                <a:gd name="T110" fmla="*/ 129 w 533"/>
                <a:gd name="T111" fmla="*/ 165 h 681"/>
                <a:gd name="T112" fmla="*/ 112 w 533"/>
                <a:gd name="T113" fmla="*/ 217 h 681"/>
                <a:gd name="T114" fmla="*/ 107 w 533"/>
                <a:gd name="T115" fmla="*/ 282 h 681"/>
                <a:gd name="T116" fmla="*/ 425 w 533"/>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3" h="681">
                  <a:moveTo>
                    <a:pt x="510" y="374"/>
                  </a:moveTo>
                  <a:lnTo>
                    <a:pt x="107" y="374"/>
                  </a:lnTo>
                  <a:lnTo>
                    <a:pt x="107" y="391"/>
                  </a:lnTo>
                  <a:lnTo>
                    <a:pt x="107" y="391"/>
                  </a:lnTo>
                  <a:lnTo>
                    <a:pt x="107" y="416"/>
                  </a:lnTo>
                  <a:lnTo>
                    <a:pt x="109" y="440"/>
                  </a:lnTo>
                  <a:lnTo>
                    <a:pt x="112" y="462"/>
                  </a:lnTo>
                  <a:lnTo>
                    <a:pt x="117" y="483"/>
                  </a:lnTo>
                  <a:lnTo>
                    <a:pt x="123" y="500"/>
                  </a:lnTo>
                  <a:lnTo>
                    <a:pt x="129" y="516"/>
                  </a:lnTo>
                  <a:lnTo>
                    <a:pt x="139" y="531"/>
                  </a:lnTo>
                  <a:lnTo>
                    <a:pt x="148" y="544"/>
                  </a:lnTo>
                  <a:lnTo>
                    <a:pt x="159" y="554"/>
                  </a:lnTo>
                  <a:lnTo>
                    <a:pt x="172" y="563"/>
                  </a:lnTo>
                  <a:lnTo>
                    <a:pt x="186" y="571"/>
                  </a:lnTo>
                  <a:lnTo>
                    <a:pt x="201" y="577"/>
                  </a:lnTo>
                  <a:lnTo>
                    <a:pt x="217" y="581"/>
                  </a:lnTo>
                  <a:lnTo>
                    <a:pt x="235" y="585"/>
                  </a:lnTo>
                  <a:lnTo>
                    <a:pt x="253" y="587"/>
                  </a:lnTo>
                  <a:lnTo>
                    <a:pt x="274" y="587"/>
                  </a:lnTo>
                  <a:lnTo>
                    <a:pt x="274" y="587"/>
                  </a:lnTo>
                  <a:lnTo>
                    <a:pt x="329" y="587"/>
                  </a:lnTo>
                  <a:lnTo>
                    <a:pt x="386" y="584"/>
                  </a:lnTo>
                  <a:lnTo>
                    <a:pt x="441" y="580"/>
                  </a:lnTo>
                  <a:lnTo>
                    <a:pt x="489" y="574"/>
                  </a:lnTo>
                  <a:lnTo>
                    <a:pt x="489" y="574"/>
                  </a:lnTo>
                  <a:lnTo>
                    <a:pt x="494" y="574"/>
                  </a:lnTo>
                  <a:lnTo>
                    <a:pt x="494" y="574"/>
                  </a:lnTo>
                  <a:lnTo>
                    <a:pt x="502" y="576"/>
                  </a:lnTo>
                  <a:lnTo>
                    <a:pt x="508" y="578"/>
                  </a:lnTo>
                  <a:lnTo>
                    <a:pt x="510" y="580"/>
                  </a:lnTo>
                  <a:lnTo>
                    <a:pt x="513" y="584"/>
                  </a:lnTo>
                  <a:lnTo>
                    <a:pt x="514" y="587"/>
                  </a:lnTo>
                  <a:lnTo>
                    <a:pt x="514" y="592"/>
                  </a:lnTo>
                  <a:lnTo>
                    <a:pt x="514" y="632"/>
                  </a:lnTo>
                  <a:lnTo>
                    <a:pt x="514" y="632"/>
                  </a:lnTo>
                  <a:lnTo>
                    <a:pt x="513" y="642"/>
                  </a:lnTo>
                  <a:lnTo>
                    <a:pt x="511" y="647"/>
                  </a:lnTo>
                  <a:lnTo>
                    <a:pt x="509" y="650"/>
                  </a:lnTo>
                  <a:lnTo>
                    <a:pt x="506" y="654"/>
                  </a:lnTo>
                  <a:lnTo>
                    <a:pt x="502" y="656"/>
                  </a:lnTo>
                  <a:lnTo>
                    <a:pt x="497" y="658"/>
                  </a:lnTo>
                  <a:lnTo>
                    <a:pt x="490" y="661"/>
                  </a:lnTo>
                  <a:lnTo>
                    <a:pt x="490" y="661"/>
                  </a:lnTo>
                  <a:lnTo>
                    <a:pt x="438" y="669"/>
                  </a:lnTo>
                  <a:lnTo>
                    <a:pt x="386" y="675"/>
                  </a:lnTo>
                  <a:lnTo>
                    <a:pt x="360" y="678"/>
                  </a:lnTo>
                  <a:lnTo>
                    <a:pt x="333" y="679"/>
                  </a:lnTo>
                  <a:lnTo>
                    <a:pt x="304" y="680"/>
                  </a:lnTo>
                  <a:lnTo>
                    <a:pt x="274" y="681"/>
                  </a:lnTo>
                  <a:lnTo>
                    <a:pt x="274" y="681"/>
                  </a:lnTo>
                  <a:lnTo>
                    <a:pt x="248" y="680"/>
                  </a:lnTo>
                  <a:lnTo>
                    <a:pt x="222" y="678"/>
                  </a:lnTo>
                  <a:lnTo>
                    <a:pt x="197" y="673"/>
                  </a:lnTo>
                  <a:lnTo>
                    <a:pt x="172" y="667"/>
                  </a:lnTo>
                  <a:lnTo>
                    <a:pt x="149" y="658"/>
                  </a:lnTo>
                  <a:lnTo>
                    <a:pt x="126" y="648"/>
                  </a:lnTo>
                  <a:lnTo>
                    <a:pt x="116" y="642"/>
                  </a:lnTo>
                  <a:lnTo>
                    <a:pt x="104" y="635"/>
                  </a:lnTo>
                  <a:lnTo>
                    <a:pt x="95" y="628"/>
                  </a:lnTo>
                  <a:lnTo>
                    <a:pt x="85" y="620"/>
                  </a:lnTo>
                  <a:lnTo>
                    <a:pt x="76" y="611"/>
                  </a:lnTo>
                  <a:lnTo>
                    <a:pt x="66" y="602"/>
                  </a:lnTo>
                  <a:lnTo>
                    <a:pt x="58" y="592"/>
                  </a:lnTo>
                  <a:lnTo>
                    <a:pt x="50" y="581"/>
                  </a:lnTo>
                  <a:lnTo>
                    <a:pt x="42" y="570"/>
                  </a:lnTo>
                  <a:lnTo>
                    <a:pt x="35" y="557"/>
                  </a:lnTo>
                  <a:lnTo>
                    <a:pt x="29" y="545"/>
                  </a:lnTo>
                  <a:lnTo>
                    <a:pt x="23" y="531"/>
                  </a:lnTo>
                  <a:lnTo>
                    <a:pt x="18" y="516"/>
                  </a:lnTo>
                  <a:lnTo>
                    <a:pt x="14" y="501"/>
                  </a:lnTo>
                  <a:lnTo>
                    <a:pt x="9" y="485"/>
                  </a:lnTo>
                  <a:lnTo>
                    <a:pt x="6" y="468"/>
                  </a:lnTo>
                  <a:lnTo>
                    <a:pt x="3" y="449"/>
                  </a:lnTo>
                  <a:lnTo>
                    <a:pt x="1" y="431"/>
                  </a:lnTo>
                  <a:lnTo>
                    <a:pt x="0" y="412"/>
                  </a:lnTo>
                  <a:lnTo>
                    <a:pt x="0" y="391"/>
                  </a:lnTo>
                  <a:lnTo>
                    <a:pt x="0" y="282"/>
                  </a:lnTo>
                  <a:lnTo>
                    <a:pt x="0" y="282"/>
                  </a:lnTo>
                  <a:lnTo>
                    <a:pt x="1" y="251"/>
                  </a:lnTo>
                  <a:lnTo>
                    <a:pt x="4" y="220"/>
                  </a:lnTo>
                  <a:lnTo>
                    <a:pt x="10" y="193"/>
                  </a:lnTo>
                  <a:lnTo>
                    <a:pt x="17" y="165"/>
                  </a:lnTo>
                  <a:lnTo>
                    <a:pt x="27" y="140"/>
                  </a:lnTo>
                  <a:lnTo>
                    <a:pt x="39" y="117"/>
                  </a:lnTo>
                  <a:lnTo>
                    <a:pt x="46" y="107"/>
                  </a:lnTo>
                  <a:lnTo>
                    <a:pt x="53" y="96"/>
                  </a:lnTo>
                  <a:lnTo>
                    <a:pt x="61" y="86"/>
                  </a:lnTo>
                  <a:lnTo>
                    <a:pt x="69" y="77"/>
                  </a:lnTo>
                  <a:lnTo>
                    <a:pt x="78" y="68"/>
                  </a:lnTo>
                  <a:lnTo>
                    <a:pt x="87" y="58"/>
                  </a:lnTo>
                  <a:lnTo>
                    <a:pt x="97" y="51"/>
                  </a:lnTo>
                  <a:lnTo>
                    <a:pt x="108" y="43"/>
                  </a:lnTo>
                  <a:lnTo>
                    <a:pt x="118" y="37"/>
                  </a:lnTo>
                  <a:lnTo>
                    <a:pt x="129" y="31"/>
                  </a:lnTo>
                  <a:lnTo>
                    <a:pt x="141" y="25"/>
                  </a:lnTo>
                  <a:lnTo>
                    <a:pt x="154" y="19"/>
                  </a:lnTo>
                  <a:lnTo>
                    <a:pt x="166" y="15"/>
                  </a:lnTo>
                  <a:lnTo>
                    <a:pt x="179" y="11"/>
                  </a:lnTo>
                  <a:lnTo>
                    <a:pt x="193" y="8"/>
                  </a:lnTo>
                  <a:lnTo>
                    <a:pt x="206" y="4"/>
                  </a:lnTo>
                  <a:lnTo>
                    <a:pt x="236" y="1"/>
                  </a:lnTo>
                  <a:lnTo>
                    <a:pt x="268" y="0"/>
                  </a:lnTo>
                  <a:lnTo>
                    <a:pt x="268" y="0"/>
                  </a:lnTo>
                  <a:lnTo>
                    <a:pt x="300" y="1"/>
                  </a:lnTo>
                  <a:lnTo>
                    <a:pt x="330" y="4"/>
                  </a:lnTo>
                  <a:lnTo>
                    <a:pt x="344" y="8"/>
                  </a:lnTo>
                  <a:lnTo>
                    <a:pt x="358" y="11"/>
                  </a:lnTo>
                  <a:lnTo>
                    <a:pt x="372" y="15"/>
                  </a:lnTo>
                  <a:lnTo>
                    <a:pt x="384" y="19"/>
                  </a:lnTo>
                  <a:lnTo>
                    <a:pt x="396" y="25"/>
                  </a:lnTo>
                  <a:lnTo>
                    <a:pt x="407" y="31"/>
                  </a:lnTo>
                  <a:lnTo>
                    <a:pt x="419" y="37"/>
                  </a:lnTo>
                  <a:lnTo>
                    <a:pt x="429" y="43"/>
                  </a:lnTo>
                  <a:lnTo>
                    <a:pt x="439" y="51"/>
                  </a:lnTo>
                  <a:lnTo>
                    <a:pt x="450" y="59"/>
                  </a:lnTo>
                  <a:lnTo>
                    <a:pt x="459" y="68"/>
                  </a:lnTo>
                  <a:lnTo>
                    <a:pt x="467" y="77"/>
                  </a:lnTo>
                  <a:lnTo>
                    <a:pt x="475" y="86"/>
                  </a:lnTo>
                  <a:lnTo>
                    <a:pt x="483" y="96"/>
                  </a:lnTo>
                  <a:lnTo>
                    <a:pt x="490" y="107"/>
                  </a:lnTo>
                  <a:lnTo>
                    <a:pt x="495" y="118"/>
                  </a:lnTo>
                  <a:lnTo>
                    <a:pt x="507" y="141"/>
                  </a:lnTo>
                  <a:lnTo>
                    <a:pt x="517" y="166"/>
                  </a:lnTo>
                  <a:lnTo>
                    <a:pt x="524" y="193"/>
                  </a:lnTo>
                  <a:lnTo>
                    <a:pt x="529" y="221"/>
                  </a:lnTo>
                  <a:lnTo>
                    <a:pt x="532" y="251"/>
                  </a:lnTo>
                  <a:lnTo>
                    <a:pt x="533" y="282"/>
                  </a:lnTo>
                  <a:lnTo>
                    <a:pt x="533" y="347"/>
                  </a:lnTo>
                  <a:lnTo>
                    <a:pt x="533" y="347"/>
                  </a:lnTo>
                  <a:lnTo>
                    <a:pt x="533" y="353"/>
                  </a:lnTo>
                  <a:lnTo>
                    <a:pt x="532" y="358"/>
                  </a:lnTo>
                  <a:lnTo>
                    <a:pt x="530" y="362"/>
                  </a:lnTo>
                  <a:lnTo>
                    <a:pt x="528" y="367"/>
                  </a:lnTo>
                  <a:lnTo>
                    <a:pt x="524" y="369"/>
                  </a:lnTo>
                  <a:lnTo>
                    <a:pt x="521" y="371"/>
                  </a:lnTo>
                  <a:lnTo>
                    <a:pt x="516" y="374"/>
                  </a:lnTo>
                  <a:lnTo>
                    <a:pt x="510" y="374"/>
                  </a:lnTo>
                  <a:lnTo>
                    <a:pt x="510" y="374"/>
                  </a:lnTo>
                  <a:close/>
                  <a:moveTo>
                    <a:pt x="425" y="282"/>
                  </a:moveTo>
                  <a:lnTo>
                    <a:pt x="425" y="282"/>
                  </a:lnTo>
                  <a:lnTo>
                    <a:pt x="425" y="258"/>
                  </a:lnTo>
                  <a:lnTo>
                    <a:pt x="423" y="235"/>
                  </a:lnTo>
                  <a:lnTo>
                    <a:pt x="421" y="214"/>
                  </a:lnTo>
                  <a:lnTo>
                    <a:pt x="416" y="195"/>
                  </a:lnTo>
                  <a:lnTo>
                    <a:pt x="411" y="178"/>
                  </a:lnTo>
                  <a:lnTo>
                    <a:pt x="404" y="163"/>
                  </a:lnTo>
                  <a:lnTo>
                    <a:pt x="396" y="149"/>
                  </a:lnTo>
                  <a:lnTo>
                    <a:pt x="386" y="136"/>
                  </a:lnTo>
                  <a:lnTo>
                    <a:pt x="376" y="126"/>
                  </a:lnTo>
                  <a:lnTo>
                    <a:pt x="365" y="117"/>
                  </a:lnTo>
                  <a:lnTo>
                    <a:pt x="352" y="109"/>
                  </a:lnTo>
                  <a:lnTo>
                    <a:pt x="337" y="103"/>
                  </a:lnTo>
                  <a:lnTo>
                    <a:pt x="322" y="98"/>
                  </a:lnTo>
                  <a:lnTo>
                    <a:pt x="305" y="95"/>
                  </a:lnTo>
                  <a:lnTo>
                    <a:pt x="287" y="94"/>
                  </a:lnTo>
                  <a:lnTo>
                    <a:pt x="268" y="93"/>
                  </a:lnTo>
                  <a:lnTo>
                    <a:pt x="268" y="93"/>
                  </a:lnTo>
                  <a:lnTo>
                    <a:pt x="249" y="94"/>
                  </a:lnTo>
                  <a:lnTo>
                    <a:pt x="232" y="95"/>
                  </a:lnTo>
                  <a:lnTo>
                    <a:pt x="214" y="98"/>
                  </a:lnTo>
                  <a:lnTo>
                    <a:pt x="198" y="104"/>
                  </a:lnTo>
                  <a:lnTo>
                    <a:pt x="185" y="110"/>
                  </a:lnTo>
                  <a:lnTo>
                    <a:pt x="171" y="118"/>
                  </a:lnTo>
                  <a:lnTo>
                    <a:pt x="159" y="127"/>
                  </a:lnTo>
                  <a:lnTo>
                    <a:pt x="148" y="139"/>
                  </a:lnTo>
                  <a:lnTo>
                    <a:pt x="139" y="151"/>
                  </a:lnTo>
                  <a:lnTo>
                    <a:pt x="129" y="165"/>
                  </a:lnTo>
                  <a:lnTo>
                    <a:pt x="123" y="181"/>
                  </a:lnTo>
                  <a:lnTo>
                    <a:pt x="117" y="197"/>
                  </a:lnTo>
                  <a:lnTo>
                    <a:pt x="112" y="217"/>
                  </a:lnTo>
                  <a:lnTo>
                    <a:pt x="109" y="236"/>
                  </a:lnTo>
                  <a:lnTo>
                    <a:pt x="107" y="259"/>
                  </a:lnTo>
                  <a:lnTo>
                    <a:pt x="107" y="282"/>
                  </a:lnTo>
                  <a:lnTo>
                    <a:pt x="107" y="293"/>
                  </a:lnTo>
                  <a:lnTo>
                    <a:pt x="425" y="293"/>
                  </a:lnTo>
                  <a:lnTo>
                    <a:pt x="425"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8" name="Freeform 190"/>
            <p:cNvSpPr>
              <a:spLocks/>
            </p:cNvSpPr>
            <p:nvPr/>
          </p:nvSpPr>
          <p:spPr bwMode="auto">
            <a:xfrm>
              <a:off x="5689566" y="4516673"/>
              <a:ext cx="87871" cy="134776"/>
            </a:xfrm>
            <a:custGeom>
              <a:avLst/>
              <a:gdLst>
                <a:gd name="T0" fmla="*/ 177 w 443"/>
                <a:gd name="T1" fmla="*/ 680 h 681"/>
                <a:gd name="T2" fmla="*/ 75 w 443"/>
                <a:gd name="T3" fmla="*/ 671 h 681"/>
                <a:gd name="T4" fmla="*/ 25 w 443"/>
                <a:gd name="T5" fmla="*/ 663 h 681"/>
                <a:gd name="T6" fmla="*/ 7 w 443"/>
                <a:gd name="T7" fmla="*/ 654 h 681"/>
                <a:gd name="T8" fmla="*/ 1 w 443"/>
                <a:gd name="T9" fmla="*/ 643 h 681"/>
                <a:gd name="T10" fmla="*/ 0 w 443"/>
                <a:gd name="T11" fmla="*/ 596 h 681"/>
                <a:gd name="T12" fmla="*/ 5 w 443"/>
                <a:gd name="T13" fmla="*/ 586 h 681"/>
                <a:gd name="T14" fmla="*/ 14 w 443"/>
                <a:gd name="T15" fmla="*/ 579 h 681"/>
                <a:gd name="T16" fmla="*/ 28 w 443"/>
                <a:gd name="T17" fmla="*/ 578 h 681"/>
                <a:gd name="T18" fmla="*/ 127 w 443"/>
                <a:gd name="T19" fmla="*/ 587 h 681"/>
                <a:gd name="T20" fmla="*/ 217 w 443"/>
                <a:gd name="T21" fmla="*/ 592 h 681"/>
                <a:gd name="T22" fmla="*/ 268 w 443"/>
                <a:gd name="T23" fmla="*/ 587 h 681"/>
                <a:gd name="T24" fmla="*/ 298 w 443"/>
                <a:gd name="T25" fmla="*/ 578 h 681"/>
                <a:gd name="T26" fmla="*/ 319 w 443"/>
                <a:gd name="T27" fmla="*/ 562 h 681"/>
                <a:gd name="T28" fmla="*/ 331 w 443"/>
                <a:gd name="T29" fmla="*/ 538 h 681"/>
                <a:gd name="T30" fmla="*/ 336 w 443"/>
                <a:gd name="T31" fmla="*/ 506 h 681"/>
                <a:gd name="T32" fmla="*/ 331 w 443"/>
                <a:gd name="T33" fmla="*/ 480 h 681"/>
                <a:gd name="T34" fmla="*/ 304 w 443"/>
                <a:gd name="T35" fmla="*/ 446 h 681"/>
                <a:gd name="T36" fmla="*/ 245 w 443"/>
                <a:gd name="T37" fmla="*/ 405 h 681"/>
                <a:gd name="T38" fmla="*/ 97 w 443"/>
                <a:gd name="T39" fmla="*/ 316 h 681"/>
                <a:gd name="T40" fmla="*/ 53 w 443"/>
                <a:gd name="T41" fmla="*/ 280 h 681"/>
                <a:gd name="T42" fmla="*/ 26 w 443"/>
                <a:gd name="T43" fmla="*/ 248 h 681"/>
                <a:gd name="T44" fmla="*/ 9 w 443"/>
                <a:gd name="T45" fmla="*/ 213 h 681"/>
                <a:gd name="T46" fmla="*/ 1 w 443"/>
                <a:gd name="T47" fmla="*/ 174 h 681"/>
                <a:gd name="T48" fmla="*/ 1 w 443"/>
                <a:gd name="T49" fmla="*/ 137 h 681"/>
                <a:gd name="T50" fmla="*/ 17 w 443"/>
                <a:gd name="T51" fmla="*/ 82 h 681"/>
                <a:gd name="T52" fmla="*/ 49 w 443"/>
                <a:gd name="T53" fmla="*/ 42 h 681"/>
                <a:gd name="T54" fmla="*/ 95 w 443"/>
                <a:gd name="T55" fmla="*/ 17 h 681"/>
                <a:gd name="T56" fmla="*/ 153 w 443"/>
                <a:gd name="T57" fmla="*/ 3 h 681"/>
                <a:gd name="T58" fmla="*/ 219 w 443"/>
                <a:gd name="T59" fmla="*/ 0 h 681"/>
                <a:gd name="T60" fmla="*/ 318 w 443"/>
                <a:gd name="T61" fmla="*/ 4 h 681"/>
                <a:gd name="T62" fmla="*/ 407 w 443"/>
                <a:gd name="T63" fmla="*/ 16 h 681"/>
                <a:gd name="T64" fmla="*/ 421 w 443"/>
                <a:gd name="T65" fmla="*/ 20 h 681"/>
                <a:gd name="T66" fmla="*/ 429 w 443"/>
                <a:gd name="T67" fmla="*/ 31 h 681"/>
                <a:gd name="T68" fmla="*/ 430 w 443"/>
                <a:gd name="T69" fmla="*/ 79 h 681"/>
                <a:gd name="T70" fmla="*/ 429 w 443"/>
                <a:gd name="T71" fmla="*/ 88 h 681"/>
                <a:gd name="T72" fmla="*/ 421 w 443"/>
                <a:gd name="T73" fmla="*/ 97 h 681"/>
                <a:gd name="T74" fmla="*/ 409 w 443"/>
                <a:gd name="T75" fmla="*/ 100 h 681"/>
                <a:gd name="T76" fmla="*/ 368 w 443"/>
                <a:gd name="T77" fmla="*/ 97 h 681"/>
                <a:gd name="T78" fmla="*/ 219 w 443"/>
                <a:gd name="T79" fmla="*/ 90 h 681"/>
                <a:gd name="T80" fmla="*/ 173 w 443"/>
                <a:gd name="T81" fmla="*/ 93 h 681"/>
                <a:gd name="T82" fmla="*/ 138 w 443"/>
                <a:gd name="T83" fmla="*/ 102 h 681"/>
                <a:gd name="T84" fmla="*/ 119 w 443"/>
                <a:gd name="T85" fmla="*/ 117 h 681"/>
                <a:gd name="T86" fmla="*/ 109 w 443"/>
                <a:gd name="T87" fmla="*/ 140 h 681"/>
                <a:gd name="T88" fmla="*/ 107 w 443"/>
                <a:gd name="T89" fmla="*/ 160 h 681"/>
                <a:gd name="T90" fmla="*/ 118 w 443"/>
                <a:gd name="T91" fmla="*/ 197 h 681"/>
                <a:gd name="T92" fmla="*/ 154 w 443"/>
                <a:gd name="T93" fmla="*/ 229 h 681"/>
                <a:gd name="T94" fmla="*/ 310 w 443"/>
                <a:gd name="T95" fmla="*/ 323 h 681"/>
                <a:gd name="T96" fmla="*/ 344 w 443"/>
                <a:gd name="T97" fmla="*/ 345 h 681"/>
                <a:gd name="T98" fmla="*/ 384 w 443"/>
                <a:gd name="T99" fmla="*/ 377 h 681"/>
                <a:gd name="T100" fmla="*/ 413 w 443"/>
                <a:gd name="T101" fmla="*/ 409 h 681"/>
                <a:gd name="T102" fmla="*/ 431 w 443"/>
                <a:gd name="T103" fmla="*/ 444 h 681"/>
                <a:gd name="T104" fmla="*/ 440 w 443"/>
                <a:gd name="T105" fmla="*/ 479 h 681"/>
                <a:gd name="T106" fmla="*/ 443 w 443"/>
                <a:gd name="T107" fmla="*/ 506 h 681"/>
                <a:gd name="T108" fmla="*/ 432 w 443"/>
                <a:gd name="T109" fmla="*/ 568 h 681"/>
                <a:gd name="T110" fmla="*/ 406 w 443"/>
                <a:gd name="T111" fmla="*/ 615 h 681"/>
                <a:gd name="T112" fmla="*/ 365 w 443"/>
                <a:gd name="T113" fmla="*/ 649 h 681"/>
                <a:gd name="T114" fmla="*/ 309 w 443"/>
                <a:gd name="T115" fmla="*/ 671 h 681"/>
                <a:gd name="T116" fmla="*/ 241 w 443"/>
                <a:gd name="T117" fmla="*/ 68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3" h="681">
                  <a:moveTo>
                    <a:pt x="217" y="681"/>
                  </a:moveTo>
                  <a:lnTo>
                    <a:pt x="217" y="681"/>
                  </a:lnTo>
                  <a:lnTo>
                    <a:pt x="177" y="680"/>
                  </a:lnTo>
                  <a:lnTo>
                    <a:pt x="126" y="677"/>
                  </a:lnTo>
                  <a:lnTo>
                    <a:pt x="100" y="674"/>
                  </a:lnTo>
                  <a:lnTo>
                    <a:pt x="75" y="671"/>
                  </a:lnTo>
                  <a:lnTo>
                    <a:pt x="49" y="667"/>
                  </a:lnTo>
                  <a:lnTo>
                    <a:pt x="25" y="663"/>
                  </a:lnTo>
                  <a:lnTo>
                    <a:pt x="25" y="663"/>
                  </a:lnTo>
                  <a:lnTo>
                    <a:pt x="15" y="659"/>
                  </a:lnTo>
                  <a:lnTo>
                    <a:pt x="10" y="657"/>
                  </a:lnTo>
                  <a:lnTo>
                    <a:pt x="7" y="654"/>
                  </a:lnTo>
                  <a:lnTo>
                    <a:pt x="5" y="651"/>
                  </a:lnTo>
                  <a:lnTo>
                    <a:pt x="2" y="647"/>
                  </a:lnTo>
                  <a:lnTo>
                    <a:pt x="1" y="643"/>
                  </a:lnTo>
                  <a:lnTo>
                    <a:pt x="0" y="639"/>
                  </a:lnTo>
                  <a:lnTo>
                    <a:pt x="0" y="596"/>
                  </a:lnTo>
                  <a:lnTo>
                    <a:pt x="0" y="596"/>
                  </a:lnTo>
                  <a:lnTo>
                    <a:pt x="1" y="592"/>
                  </a:lnTo>
                  <a:lnTo>
                    <a:pt x="2" y="588"/>
                  </a:lnTo>
                  <a:lnTo>
                    <a:pt x="5" y="586"/>
                  </a:lnTo>
                  <a:lnTo>
                    <a:pt x="7" y="583"/>
                  </a:lnTo>
                  <a:lnTo>
                    <a:pt x="10" y="581"/>
                  </a:lnTo>
                  <a:lnTo>
                    <a:pt x="14" y="579"/>
                  </a:lnTo>
                  <a:lnTo>
                    <a:pt x="22" y="578"/>
                  </a:lnTo>
                  <a:lnTo>
                    <a:pt x="22" y="578"/>
                  </a:lnTo>
                  <a:lnTo>
                    <a:pt x="28" y="578"/>
                  </a:lnTo>
                  <a:lnTo>
                    <a:pt x="28" y="578"/>
                  </a:lnTo>
                  <a:lnTo>
                    <a:pt x="75" y="584"/>
                  </a:lnTo>
                  <a:lnTo>
                    <a:pt x="127" y="587"/>
                  </a:lnTo>
                  <a:lnTo>
                    <a:pt x="177" y="591"/>
                  </a:lnTo>
                  <a:lnTo>
                    <a:pt x="217" y="592"/>
                  </a:lnTo>
                  <a:lnTo>
                    <a:pt x="217" y="592"/>
                  </a:lnTo>
                  <a:lnTo>
                    <a:pt x="244" y="591"/>
                  </a:lnTo>
                  <a:lnTo>
                    <a:pt x="257" y="589"/>
                  </a:lnTo>
                  <a:lnTo>
                    <a:pt x="268" y="587"/>
                  </a:lnTo>
                  <a:lnTo>
                    <a:pt x="279" y="585"/>
                  </a:lnTo>
                  <a:lnTo>
                    <a:pt x="289" y="581"/>
                  </a:lnTo>
                  <a:lnTo>
                    <a:pt x="298" y="578"/>
                  </a:lnTo>
                  <a:lnTo>
                    <a:pt x="305" y="573"/>
                  </a:lnTo>
                  <a:lnTo>
                    <a:pt x="313" y="568"/>
                  </a:lnTo>
                  <a:lnTo>
                    <a:pt x="319" y="562"/>
                  </a:lnTo>
                  <a:lnTo>
                    <a:pt x="325" y="554"/>
                  </a:lnTo>
                  <a:lnTo>
                    <a:pt x="328" y="547"/>
                  </a:lnTo>
                  <a:lnTo>
                    <a:pt x="331" y="538"/>
                  </a:lnTo>
                  <a:lnTo>
                    <a:pt x="334" y="527"/>
                  </a:lnTo>
                  <a:lnTo>
                    <a:pt x="336" y="517"/>
                  </a:lnTo>
                  <a:lnTo>
                    <a:pt x="336" y="506"/>
                  </a:lnTo>
                  <a:lnTo>
                    <a:pt x="336" y="506"/>
                  </a:lnTo>
                  <a:lnTo>
                    <a:pt x="335" y="493"/>
                  </a:lnTo>
                  <a:lnTo>
                    <a:pt x="331" y="480"/>
                  </a:lnTo>
                  <a:lnTo>
                    <a:pt x="326" y="469"/>
                  </a:lnTo>
                  <a:lnTo>
                    <a:pt x="317" y="457"/>
                  </a:lnTo>
                  <a:lnTo>
                    <a:pt x="304" y="446"/>
                  </a:lnTo>
                  <a:lnTo>
                    <a:pt x="289" y="433"/>
                  </a:lnTo>
                  <a:lnTo>
                    <a:pt x="270" y="420"/>
                  </a:lnTo>
                  <a:lnTo>
                    <a:pt x="245" y="405"/>
                  </a:lnTo>
                  <a:lnTo>
                    <a:pt x="124" y="332"/>
                  </a:lnTo>
                  <a:lnTo>
                    <a:pt x="124" y="332"/>
                  </a:lnTo>
                  <a:lnTo>
                    <a:pt x="97" y="316"/>
                  </a:lnTo>
                  <a:lnTo>
                    <a:pt x="73" y="298"/>
                  </a:lnTo>
                  <a:lnTo>
                    <a:pt x="62" y="289"/>
                  </a:lnTo>
                  <a:lnTo>
                    <a:pt x="53" y="280"/>
                  </a:lnTo>
                  <a:lnTo>
                    <a:pt x="42" y="269"/>
                  </a:lnTo>
                  <a:lnTo>
                    <a:pt x="34" y="259"/>
                  </a:lnTo>
                  <a:lnTo>
                    <a:pt x="26" y="248"/>
                  </a:lnTo>
                  <a:lnTo>
                    <a:pt x="19" y="237"/>
                  </a:lnTo>
                  <a:lnTo>
                    <a:pt x="14" y="226"/>
                  </a:lnTo>
                  <a:lnTo>
                    <a:pt x="9" y="213"/>
                  </a:lnTo>
                  <a:lnTo>
                    <a:pt x="6" y="201"/>
                  </a:lnTo>
                  <a:lnTo>
                    <a:pt x="2" y="188"/>
                  </a:lnTo>
                  <a:lnTo>
                    <a:pt x="1" y="174"/>
                  </a:lnTo>
                  <a:lnTo>
                    <a:pt x="0" y="160"/>
                  </a:lnTo>
                  <a:lnTo>
                    <a:pt x="0" y="160"/>
                  </a:lnTo>
                  <a:lnTo>
                    <a:pt x="1" y="137"/>
                  </a:lnTo>
                  <a:lnTo>
                    <a:pt x="5" y="117"/>
                  </a:lnTo>
                  <a:lnTo>
                    <a:pt x="10" y="98"/>
                  </a:lnTo>
                  <a:lnTo>
                    <a:pt x="17" y="82"/>
                  </a:lnTo>
                  <a:lnTo>
                    <a:pt x="26" y="68"/>
                  </a:lnTo>
                  <a:lnTo>
                    <a:pt x="37" y="54"/>
                  </a:lnTo>
                  <a:lnTo>
                    <a:pt x="49" y="42"/>
                  </a:lnTo>
                  <a:lnTo>
                    <a:pt x="63" y="33"/>
                  </a:lnTo>
                  <a:lnTo>
                    <a:pt x="78" y="24"/>
                  </a:lnTo>
                  <a:lnTo>
                    <a:pt x="95" y="17"/>
                  </a:lnTo>
                  <a:lnTo>
                    <a:pt x="114" y="11"/>
                  </a:lnTo>
                  <a:lnTo>
                    <a:pt x="132" y="7"/>
                  </a:lnTo>
                  <a:lnTo>
                    <a:pt x="153" y="3"/>
                  </a:lnTo>
                  <a:lnTo>
                    <a:pt x="174" y="1"/>
                  </a:lnTo>
                  <a:lnTo>
                    <a:pt x="196" y="0"/>
                  </a:lnTo>
                  <a:lnTo>
                    <a:pt x="219" y="0"/>
                  </a:lnTo>
                  <a:lnTo>
                    <a:pt x="219" y="0"/>
                  </a:lnTo>
                  <a:lnTo>
                    <a:pt x="268" y="1"/>
                  </a:lnTo>
                  <a:lnTo>
                    <a:pt x="318" y="4"/>
                  </a:lnTo>
                  <a:lnTo>
                    <a:pt x="364" y="9"/>
                  </a:lnTo>
                  <a:lnTo>
                    <a:pt x="407" y="16"/>
                  </a:lnTo>
                  <a:lnTo>
                    <a:pt x="407" y="16"/>
                  </a:lnTo>
                  <a:lnTo>
                    <a:pt x="413" y="17"/>
                  </a:lnTo>
                  <a:lnTo>
                    <a:pt x="417" y="18"/>
                  </a:lnTo>
                  <a:lnTo>
                    <a:pt x="421" y="20"/>
                  </a:lnTo>
                  <a:lnTo>
                    <a:pt x="424" y="24"/>
                  </a:lnTo>
                  <a:lnTo>
                    <a:pt x="427" y="26"/>
                  </a:lnTo>
                  <a:lnTo>
                    <a:pt x="429" y="31"/>
                  </a:lnTo>
                  <a:lnTo>
                    <a:pt x="430" y="34"/>
                  </a:lnTo>
                  <a:lnTo>
                    <a:pt x="430" y="40"/>
                  </a:lnTo>
                  <a:lnTo>
                    <a:pt x="430" y="79"/>
                  </a:lnTo>
                  <a:lnTo>
                    <a:pt x="430" y="79"/>
                  </a:lnTo>
                  <a:lnTo>
                    <a:pt x="430" y="85"/>
                  </a:lnTo>
                  <a:lnTo>
                    <a:pt x="429" y="88"/>
                  </a:lnTo>
                  <a:lnTo>
                    <a:pt x="427" y="93"/>
                  </a:lnTo>
                  <a:lnTo>
                    <a:pt x="424" y="95"/>
                  </a:lnTo>
                  <a:lnTo>
                    <a:pt x="421" y="97"/>
                  </a:lnTo>
                  <a:lnTo>
                    <a:pt x="417" y="98"/>
                  </a:lnTo>
                  <a:lnTo>
                    <a:pt x="409" y="100"/>
                  </a:lnTo>
                  <a:lnTo>
                    <a:pt x="409" y="100"/>
                  </a:lnTo>
                  <a:lnTo>
                    <a:pt x="406" y="100"/>
                  </a:lnTo>
                  <a:lnTo>
                    <a:pt x="406" y="100"/>
                  </a:lnTo>
                  <a:lnTo>
                    <a:pt x="368" y="97"/>
                  </a:lnTo>
                  <a:lnTo>
                    <a:pt x="322" y="94"/>
                  </a:lnTo>
                  <a:lnTo>
                    <a:pt x="271" y="92"/>
                  </a:lnTo>
                  <a:lnTo>
                    <a:pt x="219" y="90"/>
                  </a:lnTo>
                  <a:lnTo>
                    <a:pt x="219" y="90"/>
                  </a:lnTo>
                  <a:lnTo>
                    <a:pt x="195" y="90"/>
                  </a:lnTo>
                  <a:lnTo>
                    <a:pt x="173" y="93"/>
                  </a:lnTo>
                  <a:lnTo>
                    <a:pt x="154" y="96"/>
                  </a:lnTo>
                  <a:lnTo>
                    <a:pt x="146" y="98"/>
                  </a:lnTo>
                  <a:lnTo>
                    <a:pt x="138" y="102"/>
                  </a:lnTo>
                  <a:lnTo>
                    <a:pt x="131" y="107"/>
                  </a:lnTo>
                  <a:lnTo>
                    <a:pt x="124" y="111"/>
                  </a:lnTo>
                  <a:lnTo>
                    <a:pt x="119" y="117"/>
                  </a:lnTo>
                  <a:lnTo>
                    <a:pt x="115" y="124"/>
                  </a:lnTo>
                  <a:lnTo>
                    <a:pt x="111" y="131"/>
                  </a:lnTo>
                  <a:lnTo>
                    <a:pt x="109" y="140"/>
                  </a:lnTo>
                  <a:lnTo>
                    <a:pt x="107" y="149"/>
                  </a:lnTo>
                  <a:lnTo>
                    <a:pt x="107" y="160"/>
                  </a:lnTo>
                  <a:lnTo>
                    <a:pt x="107" y="160"/>
                  </a:lnTo>
                  <a:lnTo>
                    <a:pt x="108" y="173"/>
                  </a:lnTo>
                  <a:lnTo>
                    <a:pt x="112" y="186"/>
                  </a:lnTo>
                  <a:lnTo>
                    <a:pt x="118" y="197"/>
                  </a:lnTo>
                  <a:lnTo>
                    <a:pt x="127" y="207"/>
                  </a:lnTo>
                  <a:lnTo>
                    <a:pt x="139" y="218"/>
                  </a:lnTo>
                  <a:lnTo>
                    <a:pt x="154" y="229"/>
                  </a:lnTo>
                  <a:lnTo>
                    <a:pt x="171" y="241"/>
                  </a:lnTo>
                  <a:lnTo>
                    <a:pt x="190" y="252"/>
                  </a:lnTo>
                  <a:lnTo>
                    <a:pt x="310" y="323"/>
                  </a:lnTo>
                  <a:lnTo>
                    <a:pt x="310" y="323"/>
                  </a:lnTo>
                  <a:lnTo>
                    <a:pt x="328" y="335"/>
                  </a:lnTo>
                  <a:lnTo>
                    <a:pt x="344" y="345"/>
                  </a:lnTo>
                  <a:lnTo>
                    <a:pt x="359" y="355"/>
                  </a:lnTo>
                  <a:lnTo>
                    <a:pt x="373" y="367"/>
                  </a:lnTo>
                  <a:lnTo>
                    <a:pt x="384" y="377"/>
                  </a:lnTo>
                  <a:lnTo>
                    <a:pt x="396" y="389"/>
                  </a:lnTo>
                  <a:lnTo>
                    <a:pt x="405" y="399"/>
                  </a:lnTo>
                  <a:lnTo>
                    <a:pt x="413" y="409"/>
                  </a:lnTo>
                  <a:lnTo>
                    <a:pt x="421" y="421"/>
                  </a:lnTo>
                  <a:lnTo>
                    <a:pt x="427" y="432"/>
                  </a:lnTo>
                  <a:lnTo>
                    <a:pt x="431" y="444"/>
                  </a:lnTo>
                  <a:lnTo>
                    <a:pt x="436" y="455"/>
                  </a:lnTo>
                  <a:lnTo>
                    <a:pt x="438" y="468"/>
                  </a:lnTo>
                  <a:lnTo>
                    <a:pt x="440" y="479"/>
                  </a:lnTo>
                  <a:lnTo>
                    <a:pt x="442" y="492"/>
                  </a:lnTo>
                  <a:lnTo>
                    <a:pt x="443" y="506"/>
                  </a:lnTo>
                  <a:lnTo>
                    <a:pt x="443" y="506"/>
                  </a:lnTo>
                  <a:lnTo>
                    <a:pt x="442" y="527"/>
                  </a:lnTo>
                  <a:lnTo>
                    <a:pt x="438" y="548"/>
                  </a:lnTo>
                  <a:lnTo>
                    <a:pt x="432" y="568"/>
                  </a:lnTo>
                  <a:lnTo>
                    <a:pt x="426" y="585"/>
                  </a:lnTo>
                  <a:lnTo>
                    <a:pt x="417" y="601"/>
                  </a:lnTo>
                  <a:lnTo>
                    <a:pt x="406" y="615"/>
                  </a:lnTo>
                  <a:lnTo>
                    <a:pt x="395" y="628"/>
                  </a:lnTo>
                  <a:lnTo>
                    <a:pt x="380" y="639"/>
                  </a:lnTo>
                  <a:lnTo>
                    <a:pt x="365" y="649"/>
                  </a:lnTo>
                  <a:lnTo>
                    <a:pt x="348" y="658"/>
                  </a:lnTo>
                  <a:lnTo>
                    <a:pt x="329" y="665"/>
                  </a:lnTo>
                  <a:lnTo>
                    <a:pt x="309" y="671"/>
                  </a:lnTo>
                  <a:lnTo>
                    <a:pt x="288" y="675"/>
                  </a:lnTo>
                  <a:lnTo>
                    <a:pt x="265" y="678"/>
                  </a:lnTo>
                  <a:lnTo>
                    <a:pt x="241" y="680"/>
                  </a:lnTo>
                  <a:lnTo>
                    <a:pt x="217" y="681"/>
                  </a:lnTo>
                  <a:lnTo>
                    <a:pt x="217"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9" name="Freeform 192"/>
            <p:cNvSpPr>
              <a:spLocks noEditPoints="1"/>
            </p:cNvSpPr>
            <p:nvPr/>
          </p:nvSpPr>
          <p:spPr bwMode="auto">
            <a:xfrm>
              <a:off x="3951130" y="2395283"/>
              <a:ext cx="1497382" cy="1517569"/>
            </a:xfrm>
            <a:custGeom>
              <a:avLst/>
              <a:gdLst>
                <a:gd name="T0" fmla="*/ 6426 w 7566"/>
                <a:gd name="T1" fmla="*/ 3577 h 7669"/>
                <a:gd name="T2" fmla="*/ 6030 w 7566"/>
                <a:gd name="T3" fmla="*/ 3166 h 7669"/>
                <a:gd name="T4" fmla="*/ 5444 w 7566"/>
                <a:gd name="T5" fmla="*/ 3147 h 7669"/>
                <a:gd name="T6" fmla="*/ 5018 w 7566"/>
                <a:gd name="T7" fmla="*/ 3524 h 7669"/>
                <a:gd name="T8" fmla="*/ 4873 w 7566"/>
                <a:gd name="T9" fmla="*/ 4239 h 7669"/>
                <a:gd name="T10" fmla="*/ 5030 w 7566"/>
                <a:gd name="T11" fmla="*/ 5062 h 7669"/>
                <a:gd name="T12" fmla="*/ 5325 w 7566"/>
                <a:gd name="T13" fmla="*/ 5359 h 7669"/>
                <a:gd name="T14" fmla="*/ 5844 w 7566"/>
                <a:gd name="T15" fmla="*/ 5436 h 7669"/>
                <a:gd name="T16" fmla="*/ 6191 w 7566"/>
                <a:gd name="T17" fmla="*/ 5286 h 7669"/>
                <a:gd name="T18" fmla="*/ 6464 w 7566"/>
                <a:gd name="T19" fmla="*/ 4867 h 7669"/>
                <a:gd name="T20" fmla="*/ 2676 w 7566"/>
                <a:gd name="T21" fmla="*/ 4144 h 7669"/>
                <a:gd name="T22" fmla="*/ 2458 w 7566"/>
                <a:gd name="T23" fmla="*/ 3401 h 7669"/>
                <a:gd name="T24" fmla="*/ 2209 w 7566"/>
                <a:gd name="T25" fmla="*/ 3178 h 7669"/>
                <a:gd name="T26" fmla="*/ 1729 w 7566"/>
                <a:gd name="T27" fmla="*/ 3096 h 7669"/>
                <a:gd name="T28" fmla="*/ 1328 w 7566"/>
                <a:gd name="T29" fmla="*/ 3265 h 7669"/>
                <a:gd name="T30" fmla="*/ 1053 w 7566"/>
                <a:gd name="T31" fmla="*/ 3761 h 7669"/>
                <a:gd name="T32" fmla="*/ 1022 w 7566"/>
                <a:gd name="T33" fmla="*/ 4605 h 7669"/>
                <a:gd name="T34" fmla="*/ 1280 w 7566"/>
                <a:gd name="T35" fmla="*/ 5195 h 7669"/>
                <a:gd name="T36" fmla="*/ 1552 w 7566"/>
                <a:gd name="T37" fmla="*/ 5381 h 7669"/>
                <a:gd name="T38" fmla="*/ 2120 w 7566"/>
                <a:gd name="T39" fmla="*/ 5389 h 7669"/>
                <a:gd name="T40" fmla="*/ 2533 w 7566"/>
                <a:gd name="T41" fmla="*/ 4999 h 7669"/>
                <a:gd name="T42" fmla="*/ 2679 w 7566"/>
                <a:gd name="T43" fmla="*/ 4283 h 7669"/>
                <a:gd name="T44" fmla="*/ 4634 w 7566"/>
                <a:gd name="T45" fmla="*/ 57 h 7669"/>
                <a:gd name="T46" fmla="*/ 4850 w 7566"/>
                <a:gd name="T47" fmla="*/ 259 h 7669"/>
                <a:gd name="T48" fmla="*/ 4995 w 7566"/>
                <a:gd name="T49" fmla="*/ 2653 h 7669"/>
                <a:gd name="T50" fmla="*/ 5412 w 7566"/>
                <a:gd name="T51" fmla="*/ 2335 h 7669"/>
                <a:gd name="T52" fmla="*/ 5992 w 7566"/>
                <a:gd name="T53" fmla="*/ 2222 h 7669"/>
                <a:gd name="T54" fmla="*/ 6512 w 7566"/>
                <a:gd name="T55" fmla="*/ 2317 h 7669"/>
                <a:gd name="T56" fmla="*/ 6981 w 7566"/>
                <a:gd name="T57" fmla="*/ 2632 h 7669"/>
                <a:gd name="T58" fmla="*/ 7318 w 7566"/>
                <a:gd name="T59" fmla="*/ 3105 h 7669"/>
                <a:gd name="T60" fmla="*/ 7522 w 7566"/>
                <a:gd name="T61" fmla="*/ 3746 h 7669"/>
                <a:gd name="T62" fmla="*/ 7561 w 7566"/>
                <a:gd name="T63" fmla="*/ 4451 h 7669"/>
                <a:gd name="T64" fmla="*/ 7441 w 7566"/>
                <a:gd name="T65" fmla="*/ 5157 h 7669"/>
                <a:gd name="T66" fmla="*/ 7152 w 7566"/>
                <a:gd name="T67" fmla="*/ 5734 h 7669"/>
                <a:gd name="T68" fmla="*/ 6706 w 7566"/>
                <a:gd name="T69" fmla="*/ 6103 h 7669"/>
                <a:gd name="T70" fmla="*/ 6108 w 7566"/>
                <a:gd name="T71" fmla="*/ 6276 h 7669"/>
                <a:gd name="T72" fmla="*/ 5474 w 7566"/>
                <a:gd name="T73" fmla="*/ 6284 h 7669"/>
                <a:gd name="T74" fmla="*/ 4835 w 7566"/>
                <a:gd name="T75" fmla="*/ 6126 h 7669"/>
                <a:gd name="T76" fmla="*/ 4339 w 7566"/>
                <a:gd name="T77" fmla="*/ 5797 h 7669"/>
                <a:gd name="T78" fmla="*/ 4010 w 7566"/>
                <a:gd name="T79" fmla="*/ 5298 h 7669"/>
                <a:gd name="T80" fmla="*/ 3874 w 7566"/>
                <a:gd name="T81" fmla="*/ 4629 h 7669"/>
                <a:gd name="T82" fmla="*/ 3869 w 7566"/>
                <a:gd name="T83" fmla="*/ 315 h 7669"/>
                <a:gd name="T84" fmla="*/ 4046 w 7566"/>
                <a:gd name="T85" fmla="*/ 91 h 7669"/>
                <a:gd name="T86" fmla="*/ 4370 w 7566"/>
                <a:gd name="T87" fmla="*/ 0 h 7669"/>
                <a:gd name="T88" fmla="*/ 931 w 7566"/>
                <a:gd name="T89" fmla="*/ 7423 h 7669"/>
                <a:gd name="T90" fmla="*/ 692 w 7566"/>
                <a:gd name="T91" fmla="*/ 7632 h 7669"/>
                <a:gd name="T92" fmla="*/ 5 w 7566"/>
                <a:gd name="T93" fmla="*/ 3841 h 7669"/>
                <a:gd name="T94" fmla="*/ 157 w 7566"/>
                <a:gd name="T95" fmla="*/ 3187 h 7669"/>
                <a:gd name="T96" fmla="*/ 501 w 7566"/>
                <a:gd name="T97" fmla="*/ 2700 h 7669"/>
                <a:gd name="T98" fmla="*/ 1009 w 7566"/>
                <a:gd name="T99" fmla="*/ 2381 h 7669"/>
                <a:gd name="T100" fmla="*/ 1654 w 7566"/>
                <a:gd name="T101" fmla="*/ 2233 h 7669"/>
                <a:gd name="T102" fmla="*/ 2284 w 7566"/>
                <a:gd name="T103" fmla="*/ 2257 h 7669"/>
                <a:gd name="T104" fmla="*/ 2876 w 7566"/>
                <a:gd name="T105" fmla="*/ 2463 h 7669"/>
                <a:gd name="T106" fmla="*/ 3307 w 7566"/>
                <a:gd name="T107" fmla="*/ 2840 h 7669"/>
                <a:gd name="T108" fmla="*/ 3584 w 7566"/>
                <a:gd name="T109" fmla="*/ 3423 h 7669"/>
                <a:gd name="T110" fmla="*/ 3692 w 7566"/>
                <a:gd name="T111" fmla="*/ 4128 h 7669"/>
                <a:gd name="T112" fmla="*/ 3642 w 7566"/>
                <a:gd name="T113" fmla="*/ 4836 h 7669"/>
                <a:gd name="T114" fmla="*/ 3425 w 7566"/>
                <a:gd name="T115" fmla="*/ 5472 h 7669"/>
                <a:gd name="T116" fmla="*/ 3079 w 7566"/>
                <a:gd name="T117" fmla="*/ 5930 h 7669"/>
                <a:gd name="T118" fmla="*/ 2604 w 7566"/>
                <a:gd name="T119" fmla="*/ 6221 h 7669"/>
                <a:gd name="T120" fmla="*/ 2075 w 7566"/>
                <a:gd name="T121" fmla="*/ 6300 h 7669"/>
                <a:gd name="T122" fmla="*/ 1507 w 7566"/>
                <a:gd name="T123" fmla="*/ 6183 h 7669"/>
                <a:gd name="T124" fmla="*/ 1097 w 7566"/>
                <a:gd name="T125" fmla="*/ 5855 h 7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6" h="7669">
                  <a:moveTo>
                    <a:pt x="6551" y="4239"/>
                  </a:moveTo>
                  <a:lnTo>
                    <a:pt x="6551" y="4239"/>
                  </a:lnTo>
                  <a:lnTo>
                    <a:pt x="6550" y="4174"/>
                  </a:lnTo>
                  <a:lnTo>
                    <a:pt x="6547" y="4111"/>
                  </a:lnTo>
                  <a:lnTo>
                    <a:pt x="6543" y="4049"/>
                  </a:lnTo>
                  <a:lnTo>
                    <a:pt x="6537" y="3989"/>
                  </a:lnTo>
                  <a:lnTo>
                    <a:pt x="6529" y="3932"/>
                  </a:lnTo>
                  <a:lnTo>
                    <a:pt x="6520" y="3876"/>
                  </a:lnTo>
                  <a:lnTo>
                    <a:pt x="6508" y="3821"/>
                  </a:lnTo>
                  <a:lnTo>
                    <a:pt x="6496" y="3769"/>
                  </a:lnTo>
                  <a:lnTo>
                    <a:pt x="6481" y="3717"/>
                  </a:lnTo>
                  <a:lnTo>
                    <a:pt x="6464" y="3669"/>
                  </a:lnTo>
                  <a:lnTo>
                    <a:pt x="6446" y="3622"/>
                  </a:lnTo>
                  <a:lnTo>
                    <a:pt x="6426" y="3577"/>
                  </a:lnTo>
                  <a:lnTo>
                    <a:pt x="6405" y="3534"/>
                  </a:lnTo>
                  <a:lnTo>
                    <a:pt x="6381" y="3493"/>
                  </a:lnTo>
                  <a:lnTo>
                    <a:pt x="6356" y="3452"/>
                  </a:lnTo>
                  <a:lnTo>
                    <a:pt x="6329" y="3416"/>
                  </a:lnTo>
                  <a:lnTo>
                    <a:pt x="6329" y="3416"/>
                  </a:lnTo>
                  <a:lnTo>
                    <a:pt x="6302" y="3378"/>
                  </a:lnTo>
                  <a:lnTo>
                    <a:pt x="6272" y="3342"/>
                  </a:lnTo>
                  <a:lnTo>
                    <a:pt x="6241" y="3310"/>
                  </a:lnTo>
                  <a:lnTo>
                    <a:pt x="6209" y="3280"/>
                  </a:lnTo>
                  <a:lnTo>
                    <a:pt x="6176" y="3253"/>
                  </a:lnTo>
                  <a:lnTo>
                    <a:pt x="6141" y="3226"/>
                  </a:lnTo>
                  <a:lnTo>
                    <a:pt x="6106" y="3204"/>
                  </a:lnTo>
                  <a:lnTo>
                    <a:pt x="6069" y="3184"/>
                  </a:lnTo>
                  <a:lnTo>
                    <a:pt x="6030" y="3166"/>
                  </a:lnTo>
                  <a:lnTo>
                    <a:pt x="5991" y="3150"/>
                  </a:lnTo>
                  <a:lnTo>
                    <a:pt x="5950" y="3137"/>
                  </a:lnTo>
                  <a:lnTo>
                    <a:pt x="5907" y="3126"/>
                  </a:lnTo>
                  <a:lnTo>
                    <a:pt x="5865" y="3117"/>
                  </a:lnTo>
                  <a:lnTo>
                    <a:pt x="5820" y="3111"/>
                  </a:lnTo>
                  <a:lnTo>
                    <a:pt x="5774" y="3107"/>
                  </a:lnTo>
                  <a:lnTo>
                    <a:pt x="5726" y="3106"/>
                  </a:lnTo>
                  <a:lnTo>
                    <a:pt x="5726" y="3106"/>
                  </a:lnTo>
                  <a:lnTo>
                    <a:pt x="5676" y="3107"/>
                  </a:lnTo>
                  <a:lnTo>
                    <a:pt x="5626" y="3111"/>
                  </a:lnTo>
                  <a:lnTo>
                    <a:pt x="5578" y="3116"/>
                  </a:lnTo>
                  <a:lnTo>
                    <a:pt x="5532" y="3124"/>
                  </a:lnTo>
                  <a:lnTo>
                    <a:pt x="5487" y="3135"/>
                  </a:lnTo>
                  <a:lnTo>
                    <a:pt x="5444" y="3147"/>
                  </a:lnTo>
                  <a:lnTo>
                    <a:pt x="5403" y="3162"/>
                  </a:lnTo>
                  <a:lnTo>
                    <a:pt x="5362" y="3179"/>
                  </a:lnTo>
                  <a:lnTo>
                    <a:pt x="5323" y="3199"/>
                  </a:lnTo>
                  <a:lnTo>
                    <a:pt x="5286" y="3221"/>
                  </a:lnTo>
                  <a:lnTo>
                    <a:pt x="5250" y="3245"/>
                  </a:lnTo>
                  <a:lnTo>
                    <a:pt x="5216" y="3271"/>
                  </a:lnTo>
                  <a:lnTo>
                    <a:pt x="5183" y="3300"/>
                  </a:lnTo>
                  <a:lnTo>
                    <a:pt x="5151" y="3331"/>
                  </a:lnTo>
                  <a:lnTo>
                    <a:pt x="5122" y="3364"/>
                  </a:lnTo>
                  <a:lnTo>
                    <a:pt x="5094" y="3401"/>
                  </a:lnTo>
                  <a:lnTo>
                    <a:pt x="5094" y="3401"/>
                  </a:lnTo>
                  <a:lnTo>
                    <a:pt x="5066" y="3440"/>
                  </a:lnTo>
                  <a:lnTo>
                    <a:pt x="5041" y="3481"/>
                  </a:lnTo>
                  <a:lnTo>
                    <a:pt x="5018" y="3524"/>
                  </a:lnTo>
                  <a:lnTo>
                    <a:pt x="4996" y="3568"/>
                  </a:lnTo>
                  <a:lnTo>
                    <a:pt x="4977" y="3615"/>
                  </a:lnTo>
                  <a:lnTo>
                    <a:pt x="4959" y="3663"/>
                  </a:lnTo>
                  <a:lnTo>
                    <a:pt x="4943" y="3713"/>
                  </a:lnTo>
                  <a:lnTo>
                    <a:pt x="4928" y="3764"/>
                  </a:lnTo>
                  <a:lnTo>
                    <a:pt x="4915" y="3818"/>
                  </a:lnTo>
                  <a:lnTo>
                    <a:pt x="4904" y="3873"/>
                  </a:lnTo>
                  <a:lnTo>
                    <a:pt x="4894" y="3930"/>
                  </a:lnTo>
                  <a:lnTo>
                    <a:pt x="4886" y="3988"/>
                  </a:lnTo>
                  <a:lnTo>
                    <a:pt x="4881" y="4049"/>
                  </a:lnTo>
                  <a:lnTo>
                    <a:pt x="4876" y="4111"/>
                  </a:lnTo>
                  <a:lnTo>
                    <a:pt x="4874" y="4174"/>
                  </a:lnTo>
                  <a:lnTo>
                    <a:pt x="4873" y="4239"/>
                  </a:lnTo>
                  <a:lnTo>
                    <a:pt x="4873" y="4239"/>
                  </a:lnTo>
                  <a:lnTo>
                    <a:pt x="4874" y="4315"/>
                  </a:lnTo>
                  <a:lnTo>
                    <a:pt x="4876" y="4388"/>
                  </a:lnTo>
                  <a:lnTo>
                    <a:pt x="4879" y="4459"/>
                  </a:lnTo>
                  <a:lnTo>
                    <a:pt x="4885" y="4527"/>
                  </a:lnTo>
                  <a:lnTo>
                    <a:pt x="4892" y="4593"/>
                  </a:lnTo>
                  <a:lnTo>
                    <a:pt x="4901" y="4656"/>
                  </a:lnTo>
                  <a:lnTo>
                    <a:pt x="4912" y="4715"/>
                  </a:lnTo>
                  <a:lnTo>
                    <a:pt x="4924" y="4773"/>
                  </a:lnTo>
                  <a:lnTo>
                    <a:pt x="4938" y="4828"/>
                  </a:lnTo>
                  <a:lnTo>
                    <a:pt x="4953" y="4879"/>
                  </a:lnTo>
                  <a:lnTo>
                    <a:pt x="4970" y="4929"/>
                  </a:lnTo>
                  <a:lnTo>
                    <a:pt x="4988" y="4976"/>
                  </a:lnTo>
                  <a:lnTo>
                    <a:pt x="5009" y="5020"/>
                  </a:lnTo>
                  <a:lnTo>
                    <a:pt x="5030" y="5062"/>
                  </a:lnTo>
                  <a:lnTo>
                    <a:pt x="5054" y="5101"/>
                  </a:lnTo>
                  <a:lnTo>
                    <a:pt x="5065" y="5119"/>
                  </a:lnTo>
                  <a:lnTo>
                    <a:pt x="5078" y="5137"/>
                  </a:lnTo>
                  <a:lnTo>
                    <a:pt x="5078" y="5137"/>
                  </a:lnTo>
                  <a:lnTo>
                    <a:pt x="5107" y="5175"/>
                  </a:lnTo>
                  <a:lnTo>
                    <a:pt x="5136" y="5210"/>
                  </a:lnTo>
                  <a:lnTo>
                    <a:pt x="5167" y="5243"/>
                  </a:lnTo>
                  <a:lnTo>
                    <a:pt x="5199" y="5273"/>
                  </a:lnTo>
                  <a:lnTo>
                    <a:pt x="5234" y="5300"/>
                  </a:lnTo>
                  <a:lnTo>
                    <a:pt x="5251" y="5313"/>
                  </a:lnTo>
                  <a:lnTo>
                    <a:pt x="5268" y="5325"/>
                  </a:lnTo>
                  <a:lnTo>
                    <a:pt x="5287" y="5337"/>
                  </a:lnTo>
                  <a:lnTo>
                    <a:pt x="5305" y="5348"/>
                  </a:lnTo>
                  <a:lnTo>
                    <a:pt x="5325" y="5359"/>
                  </a:lnTo>
                  <a:lnTo>
                    <a:pt x="5343" y="5369"/>
                  </a:lnTo>
                  <a:lnTo>
                    <a:pt x="5362" y="5378"/>
                  </a:lnTo>
                  <a:lnTo>
                    <a:pt x="5382" y="5387"/>
                  </a:lnTo>
                  <a:lnTo>
                    <a:pt x="5423" y="5403"/>
                  </a:lnTo>
                  <a:lnTo>
                    <a:pt x="5466" y="5416"/>
                  </a:lnTo>
                  <a:lnTo>
                    <a:pt x="5509" y="5428"/>
                  </a:lnTo>
                  <a:lnTo>
                    <a:pt x="5554" y="5436"/>
                  </a:lnTo>
                  <a:lnTo>
                    <a:pt x="5600" y="5441"/>
                  </a:lnTo>
                  <a:lnTo>
                    <a:pt x="5648" y="5445"/>
                  </a:lnTo>
                  <a:lnTo>
                    <a:pt x="5696" y="5446"/>
                  </a:lnTo>
                  <a:lnTo>
                    <a:pt x="5696" y="5446"/>
                  </a:lnTo>
                  <a:lnTo>
                    <a:pt x="5748" y="5445"/>
                  </a:lnTo>
                  <a:lnTo>
                    <a:pt x="5797" y="5441"/>
                  </a:lnTo>
                  <a:lnTo>
                    <a:pt x="5844" y="5436"/>
                  </a:lnTo>
                  <a:lnTo>
                    <a:pt x="5891" y="5428"/>
                  </a:lnTo>
                  <a:lnTo>
                    <a:pt x="5936" y="5416"/>
                  </a:lnTo>
                  <a:lnTo>
                    <a:pt x="5978" y="5403"/>
                  </a:lnTo>
                  <a:lnTo>
                    <a:pt x="6000" y="5395"/>
                  </a:lnTo>
                  <a:lnTo>
                    <a:pt x="6021" y="5387"/>
                  </a:lnTo>
                  <a:lnTo>
                    <a:pt x="6041" y="5378"/>
                  </a:lnTo>
                  <a:lnTo>
                    <a:pt x="6061" y="5369"/>
                  </a:lnTo>
                  <a:lnTo>
                    <a:pt x="6080" y="5359"/>
                  </a:lnTo>
                  <a:lnTo>
                    <a:pt x="6100" y="5348"/>
                  </a:lnTo>
                  <a:lnTo>
                    <a:pt x="6118" y="5337"/>
                  </a:lnTo>
                  <a:lnTo>
                    <a:pt x="6137" y="5325"/>
                  </a:lnTo>
                  <a:lnTo>
                    <a:pt x="6155" y="5313"/>
                  </a:lnTo>
                  <a:lnTo>
                    <a:pt x="6173" y="5300"/>
                  </a:lnTo>
                  <a:lnTo>
                    <a:pt x="6191" y="5286"/>
                  </a:lnTo>
                  <a:lnTo>
                    <a:pt x="6208" y="5273"/>
                  </a:lnTo>
                  <a:lnTo>
                    <a:pt x="6224" y="5258"/>
                  </a:lnTo>
                  <a:lnTo>
                    <a:pt x="6240" y="5243"/>
                  </a:lnTo>
                  <a:lnTo>
                    <a:pt x="6256" y="5227"/>
                  </a:lnTo>
                  <a:lnTo>
                    <a:pt x="6272" y="5210"/>
                  </a:lnTo>
                  <a:lnTo>
                    <a:pt x="6302" y="5175"/>
                  </a:lnTo>
                  <a:lnTo>
                    <a:pt x="6329" y="5137"/>
                  </a:lnTo>
                  <a:lnTo>
                    <a:pt x="6329" y="5137"/>
                  </a:lnTo>
                  <a:lnTo>
                    <a:pt x="6356" y="5097"/>
                  </a:lnTo>
                  <a:lnTo>
                    <a:pt x="6381" y="5056"/>
                  </a:lnTo>
                  <a:lnTo>
                    <a:pt x="6405" y="5011"/>
                  </a:lnTo>
                  <a:lnTo>
                    <a:pt x="6426" y="4965"/>
                  </a:lnTo>
                  <a:lnTo>
                    <a:pt x="6446" y="4917"/>
                  </a:lnTo>
                  <a:lnTo>
                    <a:pt x="6464" y="4867"/>
                  </a:lnTo>
                  <a:lnTo>
                    <a:pt x="6481" y="4813"/>
                  </a:lnTo>
                  <a:lnTo>
                    <a:pt x="6496" y="4758"/>
                  </a:lnTo>
                  <a:lnTo>
                    <a:pt x="6508" y="4702"/>
                  </a:lnTo>
                  <a:lnTo>
                    <a:pt x="6520" y="4642"/>
                  </a:lnTo>
                  <a:lnTo>
                    <a:pt x="6529" y="4580"/>
                  </a:lnTo>
                  <a:lnTo>
                    <a:pt x="6537" y="4516"/>
                  </a:lnTo>
                  <a:lnTo>
                    <a:pt x="6543" y="4450"/>
                  </a:lnTo>
                  <a:lnTo>
                    <a:pt x="6547" y="4383"/>
                  </a:lnTo>
                  <a:lnTo>
                    <a:pt x="6550" y="4312"/>
                  </a:lnTo>
                  <a:lnTo>
                    <a:pt x="6551" y="4239"/>
                  </a:lnTo>
                  <a:close/>
                  <a:moveTo>
                    <a:pt x="2679" y="4283"/>
                  </a:moveTo>
                  <a:lnTo>
                    <a:pt x="2679" y="4283"/>
                  </a:lnTo>
                  <a:lnTo>
                    <a:pt x="2678" y="4213"/>
                  </a:lnTo>
                  <a:lnTo>
                    <a:pt x="2676" y="4144"/>
                  </a:lnTo>
                  <a:lnTo>
                    <a:pt x="2671" y="4078"/>
                  </a:lnTo>
                  <a:lnTo>
                    <a:pt x="2666" y="4012"/>
                  </a:lnTo>
                  <a:lnTo>
                    <a:pt x="2658" y="3950"/>
                  </a:lnTo>
                  <a:lnTo>
                    <a:pt x="2648" y="3889"/>
                  </a:lnTo>
                  <a:lnTo>
                    <a:pt x="2637" y="3832"/>
                  </a:lnTo>
                  <a:lnTo>
                    <a:pt x="2623" y="3776"/>
                  </a:lnTo>
                  <a:lnTo>
                    <a:pt x="2609" y="3721"/>
                  </a:lnTo>
                  <a:lnTo>
                    <a:pt x="2592" y="3669"/>
                  </a:lnTo>
                  <a:lnTo>
                    <a:pt x="2575" y="3619"/>
                  </a:lnTo>
                  <a:lnTo>
                    <a:pt x="2554" y="3572"/>
                  </a:lnTo>
                  <a:lnTo>
                    <a:pt x="2533" y="3526"/>
                  </a:lnTo>
                  <a:lnTo>
                    <a:pt x="2510" y="3481"/>
                  </a:lnTo>
                  <a:lnTo>
                    <a:pt x="2484" y="3440"/>
                  </a:lnTo>
                  <a:lnTo>
                    <a:pt x="2458" y="3401"/>
                  </a:lnTo>
                  <a:lnTo>
                    <a:pt x="2458" y="3401"/>
                  </a:lnTo>
                  <a:lnTo>
                    <a:pt x="2429" y="3363"/>
                  </a:lnTo>
                  <a:lnTo>
                    <a:pt x="2400" y="3327"/>
                  </a:lnTo>
                  <a:lnTo>
                    <a:pt x="2385" y="3311"/>
                  </a:lnTo>
                  <a:lnTo>
                    <a:pt x="2369" y="3295"/>
                  </a:lnTo>
                  <a:lnTo>
                    <a:pt x="2353" y="3280"/>
                  </a:lnTo>
                  <a:lnTo>
                    <a:pt x="2335" y="3265"/>
                  </a:lnTo>
                  <a:lnTo>
                    <a:pt x="2319" y="3251"/>
                  </a:lnTo>
                  <a:lnTo>
                    <a:pt x="2302" y="3237"/>
                  </a:lnTo>
                  <a:lnTo>
                    <a:pt x="2284" y="3224"/>
                  </a:lnTo>
                  <a:lnTo>
                    <a:pt x="2265" y="3212"/>
                  </a:lnTo>
                  <a:lnTo>
                    <a:pt x="2247" y="3200"/>
                  </a:lnTo>
                  <a:lnTo>
                    <a:pt x="2229" y="3189"/>
                  </a:lnTo>
                  <a:lnTo>
                    <a:pt x="2209" y="3178"/>
                  </a:lnTo>
                  <a:lnTo>
                    <a:pt x="2190" y="3168"/>
                  </a:lnTo>
                  <a:lnTo>
                    <a:pt x="2170" y="3159"/>
                  </a:lnTo>
                  <a:lnTo>
                    <a:pt x="2150" y="3151"/>
                  </a:lnTo>
                  <a:lnTo>
                    <a:pt x="2129" y="3143"/>
                  </a:lnTo>
                  <a:lnTo>
                    <a:pt x="2107" y="3135"/>
                  </a:lnTo>
                  <a:lnTo>
                    <a:pt x="2065" y="3121"/>
                  </a:lnTo>
                  <a:lnTo>
                    <a:pt x="2020" y="3111"/>
                  </a:lnTo>
                  <a:lnTo>
                    <a:pt x="1973" y="3103"/>
                  </a:lnTo>
                  <a:lnTo>
                    <a:pt x="1925" y="3096"/>
                  </a:lnTo>
                  <a:lnTo>
                    <a:pt x="1875" y="3092"/>
                  </a:lnTo>
                  <a:lnTo>
                    <a:pt x="1825" y="3091"/>
                  </a:lnTo>
                  <a:lnTo>
                    <a:pt x="1825" y="3091"/>
                  </a:lnTo>
                  <a:lnTo>
                    <a:pt x="1776" y="3092"/>
                  </a:lnTo>
                  <a:lnTo>
                    <a:pt x="1729" y="3096"/>
                  </a:lnTo>
                  <a:lnTo>
                    <a:pt x="1683" y="3103"/>
                  </a:lnTo>
                  <a:lnTo>
                    <a:pt x="1637" y="3111"/>
                  </a:lnTo>
                  <a:lnTo>
                    <a:pt x="1594" y="3121"/>
                  </a:lnTo>
                  <a:lnTo>
                    <a:pt x="1552" y="3135"/>
                  </a:lnTo>
                  <a:lnTo>
                    <a:pt x="1511" y="3151"/>
                  </a:lnTo>
                  <a:lnTo>
                    <a:pt x="1491" y="3159"/>
                  </a:lnTo>
                  <a:lnTo>
                    <a:pt x="1472" y="3168"/>
                  </a:lnTo>
                  <a:lnTo>
                    <a:pt x="1452" y="3178"/>
                  </a:lnTo>
                  <a:lnTo>
                    <a:pt x="1434" y="3189"/>
                  </a:lnTo>
                  <a:lnTo>
                    <a:pt x="1415" y="3200"/>
                  </a:lnTo>
                  <a:lnTo>
                    <a:pt x="1397" y="3212"/>
                  </a:lnTo>
                  <a:lnTo>
                    <a:pt x="1380" y="3224"/>
                  </a:lnTo>
                  <a:lnTo>
                    <a:pt x="1363" y="3237"/>
                  </a:lnTo>
                  <a:lnTo>
                    <a:pt x="1328" y="3265"/>
                  </a:lnTo>
                  <a:lnTo>
                    <a:pt x="1296" y="3295"/>
                  </a:lnTo>
                  <a:lnTo>
                    <a:pt x="1265" y="3327"/>
                  </a:lnTo>
                  <a:lnTo>
                    <a:pt x="1235" y="3363"/>
                  </a:lnTo>
                  <a:lnTo>
                    <a:pt x="1207" y="3401"/>
                  </a:lnTo>
                  <a:lnTo>
                    <a:pt x="1207" y="3401"/>
                  </a:lnTo>
                  <a:lnTo>
                    <a:pt x="1194" y="3418"/>
                  </a:lnTo>
                  <a:lnTo>
                    <a:pt x="1183" y="3436"/>
                  </a:lnTo>
                  <a:lnTo>
                    <a:pt x="1159" y="3475"/>
                  </a:lnTo>
                  <a:lnTo>
                    <a:pt x="1137" y="3517"/>
                  </a:lnTo>
                  <a:lnTo>
                    <a:pt x="1117" y="3560"/>
                  </a:lnTo>
                  <a:lnTo>
                    <a:pt x="1099" y="3606"/>
                  </a:lnTo>
                  <a:lnTo>
                    <a:pt x="1082" y="3655"/>
                  </a:lnTo>
                  <a:lnTo>
                    <a:pt x="1067" y="3707"/>
                  </a:lnTo>
                  <a:lnTo>
                    <a:pt x="1053" y="3761"/>
                  </a:lnTo>
                  <a:lnTo>
                    <a:pt x="1040" y="3817"/>
                  </a:lnTo>
                  <a:lnTo>
                    <a:pt x="1030" y="3877"/>
                  </a:lnTo>
                  <a:lnTo>
                    <a:pt x="1021" y="3938"/>
                  </a:lnTo>
                  <a:lnTo>
                    <a:pt x="1014" y="4002"/>
                  </a:lnTo>
                  <a:lnTo>
                    <a:pt x="1008" y="4068"/>
                  </a:lnTo>
                  <a:lnTo>
                    <a:pt x="1005" y="4137"/>
                  </a:lnTo>
                  <a:lnTo>
                    <a:pt x="1001" y="4209"/>
                  </a:lnTo>
                  <a:lnTo>
                    <a:pt x="1001" y="4283"/>
                  </a:lnTo>
                  <a:lnTo>
                    <a:pt x="1001" y="4283"/>
                  </a:lnTo>
                  <a:lnTo>
                    <a:pt x="1001" y="4352"/>
                  </a:lnTo>
                  <a:lnTo>
                    <a:pt x="1005" y="4419"/>
                  </a:lnTo>
                  <a:lnTo>
                    <a:pt x="1008" y="4484"/>
                  </a:lnTo>
                  <a:lnTo>
                    <a:pt x="1015" y="4546"/>
                  </a:lnTo>
                  <a:lnTo>
                    <a:pt x="1022" y="4605"/>
                  </a:lnTo>
                  <a:lnTo>
                    <a:pt x="1032" y="4664"/>
                  </a:lnTo>
                  <a:lnTo>
                    <a:pt x="1043" y="4720"/>
                  </a:lnTo>
                  <a:lnTo>
                    <a:pt x="1056" y="4773"/>
                  </a:lnTo>
                  <a:lnTo>
                    <a:pt x="1070" y="4824"/>
                  </a:lnTo>
                  <a:lnTo>
                    <a:pt x="1087" y="4874"/>
                  </a:lnTo>
                  <a:lnTo>
                    <a:pt x="1106" y="4921"/>
                  </a:lnTo>
                  <a:lnTo>
                    <a:pt x="1125" y="4965"/>
                  </a:lnTo>
                  <a:lnTo>
                    <a:pt x="1147" y="5008"/>
                  </a:lnTo>
                  <a:lnTo>
                    <a:pt x="1170" y="5048"/>
                  </a:lnTo>
                  <a:lnTo>
                    <a:pt x="1195" y="5086"/>
                  </a:lnTo>
                  <a:lnTo>
                    <a:pt x="1222" y="5122"/>
                  </a:lnTo>
                  <a:lnTo>
                    <a:pt x="1222" y="5122"/>
                  </a:lnTo>
                  <a:lnTo>
                    <a:pt x="1250" y="5159"/>
                  </a:lnTo>
                  <a:lnTo>
                    <a:pt x="1280" y="5195"/>
                  </a:lnTo>
                  <a:lnTo>
                    <a:pt x="1311" y="5227"/>
                  </a:lnTo>
                  <a:lnTo>
                    <a:pt x="1328" y="5243"/>
                  </a:lnTo>
                  <a:lnTo>
                    <a:pt x="1344" y="5258"/>
                  </a:lnTo>
                  <a:lnTo>
                    <a:pt x="1362" y="5272"/>
                  </a:lnTo>
                  <a:lnTo>
                    <a:pt x="1379" y="5285"/>
                  </a:lnTo>
                  <a:lnTo>
                    <a:pt x="1396" y="5298"/>
                  </a:lnTo>
                  <a:lnTo>
                    <a:pt x="1414" y="5311"/>
                  </a:lnTo>
                  <a:lnTo>
                    <a:pt x="1433" y="5322"/>
                  </a:lnTo>
                  <a:lnTo>
                    <a:pt x="1452" y="5334"/>
                  </a:lnTo>
                  <a:lnTo>
                    <a:pt x="1470" y="5344"/>
                  </a:lnTo>
                  <a:lnTo>
                    <a:pt x="1491" y="5354"/>
                  </a:lnTo>
                  <a:lnTo>
                    <a:pt x="1511" y="5363"/>
                  </a:lnTo>
                  <a:lnTo>
                    <a:pt x="1531" y="5373"/>
                  </a:lnTo>
                  <a:lnTo>
                    <a:pt x="1552" y="5381"/>
                  </a:lnTo>
                  <a:lnTo>
                    <a:pt x="1573" y="5389"/>
                  </a:lnTo>
                  <a:lnTo>
                    <a:pt x="1616" y="5401"/>
                  </a:lnTo>
                  <a:lnTo>
                    <a:pt x="1661" y="5413"/>
                  </a:lnTo>
                  <a:lnTo>
                    <a:pt x="1707" y="5421"/>
                  </a:lnTo>
                  <a:lnTo>
                    <a:pt x="1755" y="5426"/>
                  </a:lnTo>
                  <a:lnTo>
                    <a:pt x="1804" y="5430"/>
                  </a:lnTo>
                  <a:lnTo>
                    <a:pt x="1855" y="5432"/>
                  </a:lnTo>
                  <a:lnTo>
                    <a:pt x="1855" y="5432"/>
                  </a:lnTo>
                  <a:lnTo>
                    <a:pt x="1902" y="5430"/>
                  </a:lnTo>
                  <a:lnTo>
                    <a:pt x="1949" y="5426"/>
                  </a:lnTo>
                  <a:lnTo>
                    <a:pt x="1992" y="5421"/>
                  </a:lnTo>
                  <a:lnTo>
                    <a:pt x="2036" y="5413"/>
                  </a:lnTo>
                  <a:lnTo>
                    <a:pt x="2078" y="5401"/>
                  </a:lnTo>
                  <a:lnTo>
                    <a:pt x="2120" y="5389"/>
                  </a:lnTo>
                  <a:lnTo>
                    <a:pt x="2159" y="5373"/>
                  </a:lnTo>
                  <a:lnTo>
                    <a:pt x="2198" y="5354"/>
                  </a:lnTo>
                  <a:lnTo>
                    <a:pt x="2234" y="5334"/>
                  </a:lnTo>
                  <a:lnTo>
                    <a:pt x="2270" y="5311"/>
                  </a:lnTo>
                  <a:lnTo>
                    <a:pt x="2304" y="5285"/>
                  </a:lnTo>
                  <a:lnTo>
                    <a:pt x="2338" y="5258"/>
                  </a:lnTo>
                  <a:lnTo>
                    <a:pt x="2370" y="5227"/>
                  </a:lnTo>
                  <a:lnTo>
                    <a:pt x="2401" y="5195"/>
                  </a:lnTo>
                  <a:lnTo>
                    <a:pt x="2429" y="5159"/>
                  </a:lnTo>
                  <a:lnTo>
                    <a:pt x="2458" y="5122"/>
                  </a:lnTo>
                  <a:lnTo>
                    <a:pt x="2458" y="5122"/>
                  </a:lnTo>
                  <a:lnTo>
                    <a:pt x="2484" y="5082"/>
                  </a:lnTo>
                  <a:lnTo>
                    <a:pt x="2510" y="5041"/>
                  </a:lnTo>
                  <a:lnTo>
                    <a:pt x="2533" y="4999"/>
                  </a:lnTo>
                  <a:lnTo>
                    <a:pt x="2554" y="4954"/>
                  </a:lnTo>
                  <a:lnTo>
                    <a:pt x="2575" y="4908"/>
                  </a:lnTo>
                  <a:lnTo>
                    <a:pt x="2592" y="4860"/>
                  </a:lnTo>
                  <a:lnTo>
                    <a:pt x="2609" y="4809"/>
                  </a:lnTo>
                  <a:lnTo>
                    <a:pt x="2623" y="4758"/>
                  </a:lnTo>
                  <a:lnTo>
                    <a:pt x="2637" y="4705"/>
                  </a:lnTo>
                  <a:lnTo>
                    <a:pt x="2648" y="4650"/>
                  </a:lnTo>
                  <a:lnTo>
                    <a:pt x="2658" y="4593"/>
                  </a:lnTo>
                  <a:lnTo>
                    <a:pt x="2666" y="4534"/>
                  </a:lnTo>
                  <a:lnTo>
                    <a:pt x="2671" y="4474"/>
                  </a:lnTo>
                  <a:lnTo>
                    <a:pt x="2676" y="4412"/>
                  </a:lnTo>
                  <a:lnTo>
                    <a:pt x="2678" y="4348"/>
                  </a:lnTo>
                  <a:lnTo>
                    <a:pt x="2679" y="4283"/>
                  </a:lnTo>
                  <a:lnTo>
                    <a:pt x="2679" y="4283"/>
                  </a:lnTo>
                  <a:close/>
                  <a:moveTo>
                    <a:pt x="4370" y="0"/>
                  </a:moveTo>
                  <a:lnTo>
                    <a:pt x="4370" y="0"/>
                  </a:lnTo>
                  <a:lnTo>
                    <a:pt x="4370" y="0"/>
                  </a:lnTo>
                  <a:lnTo>
                    <a:pt x="4397" y="1"/>
                  </a:lnTo>
                  <a:lnTo>
                    <a:pt x="4422" y="2"/>
                  </a:lnTo>
                  <a:lnTo>
                    <a:pt x="4447" y="5"/>
                  </a:lnTo>
                  <a:lnTo>
                    <a:pt x="4472" y="8"/>
                  </a:lnTo>
                  <a:lnTo>
                    <a:pt x="4498" y="13"/>
                  </a:lnTo>
                  <a:lnTo>
                    <a:pt x="4522" y="18"/>
                  </a:lnTo>
                  <a:lnTo>
                    <a:pt x="4546" y="24"/>
                  </a:lnTo>
                  <a:lnTo>
                    <a:pt x="4569" y="31"/>
                  </a:lnTo>
                  <a:lnTo>
                    <a:pt x="4590" y="39"/>
                  </a:lnTo>
                  <a:lnTo>
                    <a:pt x="4613" y="48"/>
                  </a:lnTo>
                  <a:lnTo>
                    <a:pt x="4634" y="57"/>
                  </a:lnTo>
                  <a:lnTo>
                    <a:pt x="4655" y="68"/>
                  </a:lnTo>
                  <a:lnTo>
                    <a:pt x="4675" y="79"/>
                  </a:lnTo>
                  <a:lnTo>
                    <a:pt x="4695" y="91"/>
                  </a:lnTo>
                  <a:lnTo>
                    <a:pt x="4713" y="103"/>
                  </a:lnTo>
                  <a:lnTo>
                    <a:pt x="4730" y="116"/>
                  </a:lnTo>
                  <a:lnTo>
                    <a:pt x="4748" y="130"/>
                  </a:lnTo>
                  <a:lnTo>
                    <a:pt x="4764" y="144"/>
                  </a:lnTo>
                  <a:lnTo>
                    <a:pt x="4779" y="158"/>
                  </a:lnTo>
                  <a:lnTo>
                    <a:pt x="4793" y="174"/>
                  </a:lnTo>
                  <a:lnTo>
                    <a:pt x="4807" y="190"/>
                  </a:lnTo>
                  <a:lnTo>
                    <a:pt x="4819" y="206"/>
                  </a:lnTo>
                  <a:lnTo>
                    <a:pt x="4830" y="224"/>
                  </a:lnTo>
                  <a:lnTo>
                    <a:pt x="4840" y="241"/>
                  </a:lnTo>
                  <a:lnTo>
                    <a:pt x="4850" y="259"/>
                  </a:lnTo>
                  <a:lnTo>
                    <a:pt x="4858" y="278"/>
                  </a:lnTo>
                  <a:lnTo>
                    <a:pt x="4865" y="296"/>
                  </a:lnTo>
                  <a:lnTo>
                    <a:pt x="4870" y="315"/>
                  </a:lnTo>
                  <a:lnTo>
                    <a:pt x="4875" y="334"/>
                  </a:lnTo>
                  <a:lnTo>
                    <a:pt x="4878" y="354"/>
                  </a:lnTo>
                  <a:lnTo>
                    <a:pt x="4881" y="374"/>
                  </a:lnTo>
                  <a:lnTo>
                    <a:pt x="4881" y="395"/>
                  </a:lnTo>
                  <a:lnTo>
                    <a:pt x="4881" y="2811"/>
                  </a:lnTo>
                  <a:lnTo>
                    <a:pt x="4881" y="2811"/>
                  </a:lnTo>
                  <a:lnTo>
                    <a:pt x="4901" y="2778"/>
                  </a:lnTo>
                  <a:lnTo>
                    <a:pt x="4923" y="2746"/>
                  </a:lnTo>
                  <a:lnTo>
                    <a:pt x="4946" y="2714"/>
                  </a:lnTo>
                  <a:lnTo>
                    <a:pt x="4970" y="2683"/>
                  </a:lnTo>
                  <a:lnTo>
                    <a:pt x="4995" y="2653"/>
                  </a:lnTo>
                  <a:lnTo>
                    <a:pt x="5022" y="2623"/>
                  </a:lnTo>
                  <a:lnTo>
                    <a:pt x="5049" y="2594"/>
                  </a:lnTo>
                  <a:lnTo>
                    <a:pt x="5078" y="2566"/>
                  </a:lnTo>
                  <a:lnTo>
                    <a:pt x="5107" y="2539"/>
                  </a:lnTo>
                  <a:lnTo>
                    <a:pt x="5138" y="2513"/>
                  </a:lnTo>
                  <a:lnTo>
                    <a:pt x="5169" y="2487"/>
                  </a:lnTo>
                  <a:lnTo>
                    <a:pt x="5202" y="2461"/>
                  </a:lnTo>
                  <a:lnTo>
                    <a:pt x="5235" y="2437"/>
                  </a:lnTo>
                  <a:lnTo>
                    <a:pt x="5271" y="2414"/>
                  </a:lnTo>
                  <a:lnTo>
                    <a:pt x="5306" y="2391"/>
                  </a:lnTo>
                  <a:lnTo>
                    <a:pt x="5344" y="2370"/>
                  </a:lnTo>
                  <a:lnTo>
                    <a:pt x="5344" y="2370"/>
                  </a:lnTo>
                  <a:lnTo>
                    <a:pt x="5377" y="2352"/>
                  </a:lnTo>
                  <a:lnTo>
                    <a:pt x="5412" y="2335"/>
                  </a:lnTo>
                  <a:lnTo>
                    <a:pt x="5447" y="2320"/>
                  </a:lnTo>
                  <a:lnTo>
                    <a:pt x="5484" y="2305"/>
                  </a:lnTo>
                  <a:lnTo>
                    <a:pt x="5521" y="2293"/>
                  </a:lnTo>
                  <a:lnTo>
                    <a:pt x="5559" y="2280"/>
                  </a:lnTo>
                  <a:lnTo>
                    <a:pt x="5598" y="2269"/>
                  </a:lnTo>
                  <a:lnTo>
                    <a:pt x="5638" y="2260"/>
                  </a:lnTo>
                  <a:lnTo>
                    <a:pt x="5679" y="2250"/>
                  </a:lnTo>
                  <a:lnTo>
                    <a:pt x="5720" y="2243"/>
                  </a:lnTo>
                  <a:lnTo>
                    <a:pt x="5764" y="2237"/>
                  </a:lnTo>
                  <a:lnTo>
                    <a:pt x="5807" y="2231"/>
                  </a:lnTo>
                  <a:lnTo>
                    <a:pt x="5852" y="2227"/>
                  </a:lnTo>
                  <a:lnTo>
                    <a:pt x="5897" y="2224"/>
                  </a:lnTo>
                  <a:lnTo>
                    <a:pt x="5944" y="2223"/>
                  </a:lnTo>
                  <a:lnTo>
                    <a:pt x="5992" y="2222"/>
                  </a:lnTo>
                  <a:lnTo>
                    <a:pt x="5992" y="2222"/>
                  </a:lnTo>
                  <a:lnTo>
                    <a:pt x="6035" y="2223"/>
                  </a:lnTo>
                  <a:lnTo>
                    <a:pt x="6077" y="2224"/>
                  </a:lnTo>
                  <a:lnTo>
                    <a:pt x="6119" y="2227"/>
                  </a:lnTo>
                  <a:lnTo>
                    <a:pt x="6161" y="2231"/>
                  </a:lnTo>
                  <a:lnTo>
                    <a:pt x="6202" y="2235"/>
                  </a:lnTo>
                  <a:lnTo>
                    <a:pt x="6242" y="2242"/>
                  </a:lnTo>
                  <a:lnTo>
                    <a:pt x="6282" y="2249"/>
                  </a:lnTo>
                  <a:lnTo>
                    <a:pt x="6321" y="2258"/>
                  </a:lnTo>
                  <a:lnTo>
                    <a:pt x="6360" y="2268"/>
                  </a:lnTo>
                  <a:lnTo>
                    <a:pt x="6399" y="2278"/>
                  </a:lnTo>
                  <a:lnTo>
                    <a:pt x="6437" y="2291"/>
                  </a:lnTo>
                  <a:lnTo>
                    <a:pt x="6475" y="2303"/>
                  </a:lnTo>
                  <a:lnTo>
                    <a:pt x="6512" y="2317"/>
                  </a:lnTo>
                  <a:lnTo>
                    <a:pt x="6548" y="2332"/>
                  </a:lnTo>
                  <a:lnTo>
                    <a:pt x="6585" y="2349"/>
                  </a:lnTo>
                  <a:lnTo>
                    <a:pt x="6621" y="2366"/>
                  </a:lnTo>
                  <a:lnTo>
                    <a:pt x="6655" y="2385"/>
                  </a:lnTo>
                  <a:lnTo>
                    <a:pt x="6691" y="2404"/>
                  </a:lnTo>
                  <a:lnTo>
                    <a:pt x="6724" y="2425"/>
                  </a:lnTo>
                  <a:lnTo>
                    <a:pt x="6758" y="2446"/>
                  </a:lnTo>
                  <a:lnTo>
                    <a:pt x="6792" y="2469"/>
                  </a:lnTo>
                  <a:lnTo>
                    <a:pt x="6824" y="2495"/>
                  </a:lnTo>
                  <a:lnTo>
                    <a:pt x="6856" y="2520"/>
                  </a:lnTo>
                  <a:lnTo>
                    <a:pt x="6888" y="2546"/>
                  </a:lnTo>
                  <a:lnTo>
                    <a:pt x="6919" y="2574"/>
                  </a:lnTo>
                  <a:lnTo>
                    <a:pt x="6950" y="2602"/>
                  </a:lnTo>
                  <a:lnTo>
                    <a:pt x="6981" y="2632"/>
                  </a:lnTo>
                  <a:lnTo>
                    <a:pt x="7011" y="2662"/>
                  </a:lnTo>
                  <a:lnTo>
                    <a:pt x="7039" y="2694"/>
                  </a:lnTo>
                  <a:lnTo>
                    <a:pt x="7068" y="2728"/>
                  </a:lnTo>
                  <a:lnTo>
                    <a:pt x="7097" y="2762"/>
                  </a:lnTo>
                  <a:lnTo>
                    <a:pt x="7124" y="2797"/>
                  </a:lnTo>
                  <a:lnTo>
                    <a:pt x="7124" y="2797"/>
                  </a:lnTo>
                  <a:lnTo>
                    <a:pt x="7152" y="2833"/>
                  </a:lnTo>
                  <a:lnTo>
                    <a:pt x="7178" y="2871"/>
                  </a:lnTo>
                  <a:lnTo>
                    <a:pt x="7203" y="2908"/>
                  </a:lnTo>
                  <a:lnTo>
                    <a:pt x="7227" y="2945"/>
                  </a:lnTo>
                  <a:lnTo>
                    <a:pt x="7252" y="2984"/>
                  </a:lnTo>
                  <a:lnTo>
                    <a:pt x="7274" y="3025"/>
                  </a:lnTo>
                  <a:lnTo>
                    <a:pt x="7296" y="3065"/>
                  </a:lnTo>
                  <a:lnTo>
                    <a:pt x="7318" y="3105"/>
                  </a:lnTo>
                  <a:lnTo>
                    <a:pt x="7338" y="3146"/>
                  </a:lnTo>
                  <a:lnTo>
                    <a:pt x="7357" y="3189"/>
                  </a:lnTo>
                  <a:lnTo>
                    <a:pt x="7375" y="3231"/>
                  </a:lnTo>
                  <a:lnTo>
                    <a:pt x="7394" y="3275"/>
                  </a:lnTo>
                  <a:lnTo>
                    <a:pt x="7410" y="3319"/>
                  </a:lnTo>
                  <a:lnTo>
                    <a:pt x="7426" y="3364"/>
                  </a:lnTo>
                  <a:lnTo>
                    <a:pt x="7441" y="3409"/>
                  </a:lnTo>
                  <a:lnTo>
                    <a:pt x="7456" y="3456"/>
                  </a:lnTo>
                  <a:lnTo>
                    <a:pt x="7468" y="3502"/>
                  </a:lnTo>
                  <a:lnTo>
                    <a:pt x="7481" y="3550"/>
                  </a:lnTo>
                  <a:lnTo>
                    <a:pt x="7492" y="3598"/>
                  </a:lnTo>
                  <a:lnTo>
                    <a:pt x="7504" y="3646"/>
                  </a:lnTo>
                  <a:lnTo>
                    <a:pt x="7513" y="3696"/>
                  </a:lnTo>
                  <a:lnTo>
                    <a:pt x="7522" y="3746"/>
                  </a:lnTo>
                  <a:lnTo>
                    <a:pt x="7530" y="3797"/>
                  </a:lnTo>
                  <a:lnTo>
                    <a:pt x="7538" y="3848"/>
                  </a:lnTo>
                  <a:lnTo>
                    <a:pt x="7544" y="3901"/>
                  </a:lnTo>
                  <a:lnTo>
                    <a:pt x="7550" y="3953"/>
                  </a:lnTo>
                  <a:lnTo>
                    <a:pt x="7554" y="4006"/>
                  </a:lnTo>
                  <a:lnTo>
                    <a:pt x="7559" y="4060"/>
                  </a:lnTo>
                  <a:lnTo>
                    <a:pt x="7561" y="4115"/>
                  </a:lnTo>
                  <a:lnTo>
                    <a:pt x="7564" y="4170"/>
                  </a:lnTo>
                  <a:lnTo>
                    <a:pt x="7565" y="4227"/>
                  </a:lnTo>
                  <a:lnTo>
                    <a:pt x="7566" y="4283"/>
                  </a:lnTo>
                  <a:lnTo>
                    <a:pt x="7566" y="4283"/>
                  </a:lnTo>
                  <a:lnTo>
                    <a:pt x="7565" y="4340"/>
                  </a:lnTo>
                  <a:lnTo>
                    <a:pt x="7564" y="4396"/>
                  </a:lnTo>
                  <a:lnTo>
                    <a:pt x="7561" y="4451"/>
                  </a:lnTo>
                  <a:lnTo>
                    <a:pt x="7559" y="4507"/>
                  </a:lnTo>
                  <a:lnTo>
                    <a:pt x="7554" y="4560"/>
                  </a:lnTo>
                  <a:lnTo>
                    <a:pt x="7550" y="4613"/>
                  </a:lnTo>
                  <a:lnTo>
                    <a:pt x="7544" y="4666"/>
                  </a:lnTo>
                  <a:lnTo>
                    <a:pt x="7538" y="4719"/>
                  </a:lnTo>
                  <a:lnTo>
                    <a:pt x="7530" y="4769"/>
                  </a:lnTo>
                  <a:lnTo>
                    <a:pt x="7522" y="4821"/>
                  </a:lnTo>
                  <a:lnTo>
                    <a:pt x="7513" y="4870"/>
                  </a:lnTo>
                  <a:lnTo>
                    <a:pt x="7504" y="4919"/>
                  </a:lnTo>
                  <a:lnTo>
                    <a:pt x="7492" y="4969"/>
                  </a:lnTo>
                  <a:lnTo>
                    <a:pt x="7481" y="5017"/>
                  </a:lnTo>
                  <a:lnTo>
                    <a:pt x="7468" y="5064"/>
                  </a:lnTo>
                  <a:lnTo>
                    <a:pt x="7456" y="5111"/>
                  </a:lnTo>
                  <a:lnTo>
                    <a:pt x="7441" y="5157"/>
                  </a:lnTo>
                  <a:lnTo>
                    <a:pt x="7426" y="5203"/>
                  </a:lnTo>
                  <a:lnTo>
                    <a:pt x="7410" y="5247"/>
                  </a:lnTo>
                  <a:lnTo>
                    <a:pt x="7394" y="5292"/>
                  </a:lnTo>
                  <a:lnTo>
                    <a:pt x="7375" y="5336"/>
                  </a:lnTo>
                  <a:lnTo>
                    <a:pt x="7357" y="5378"/>
                  </a:lnTo>
                  <a:lnTo>
                    <a:pt x="7338" y="5421"/>
                  </a:lnTo>
                  <a:lnTo>
                    <a:pt x="7318" y="5462"/>
                  </a:lnTo>
                  <a:lnTo>
                    <a:pt x="7296" y="5503"/>
                  </a:lnTo>
                  <a:lnTo>
                    <a:pt x="7274" y="5543"/>
                  </a:lnTo>
                  <a:lnTo>
                    <a:pt x="7252" y="5582"/>
                  </a:lnTo>
                  <a:lnTo>
                    <a:pt x="7227" y="5621"/>
                  </a:lnTo>
                  <a:lnTo>
                    <a:pt x="7203" y="5659"/>
                  </a:lnTo>
                  <a:lnTo>
                    <a:pt x="7178" y="5697"/>
                  </a:lnTo>
                  <a:lnTo>
                    <a:pt x="7152" y="5734"/>
                  </a:lnTo>
                  <a:lnTo>
                    <a:pt x="7124" y="5771"/>
                  </a:lnTo>
                  <a:lnTo>
                    <a:pt x="7124" y="5771"/>
                  </a:lnTo>
                  <a:lnTo>
                    <a:pt x="7097" y="5805"/>
                  </a:lnTo>
                  <a:lnTo>
                    <a:pt x="7067" y="5838"/>
                  </a:lnTo>
                  <a:lnTo>
                    <a:pt x="7036" y="5870"/>
                  </a:lnTo>
                  <a:lnTo>
                    <a:pt x="7005" y="5900"/>
                  </a:lnTo>
                  <a:lnTo>
                    <a:pt x="6972" y="5930"/>
                  </a:lnTo>
                  <a:lnTo>
                    <a:pt x="6937" y="5959"/>
                  </a:lnTo>
                  <a:lnTo>
                    <a:pt x="6902" y="5985"/>
                  </a:lnTo>
                  <a:lnTo>
                    <a:pt x="6865" y="6011"/>
                  </a:lnTo>
                  <a:lnTo>
                    <a:pt x="6827" y="6037"/>
                  </a:lnTo>
                  <a:lnTo>
                    <a:pt x="6788" y="6060"/>
                  </a:lnTo>
                  <a:lnTo>
                    <a:pt x="6748" y="6081"/>
                  </a:lnTo>
                  <a:lnTo>
                    <a:pt x="6706" y="6103"/>
                  </a:lnTo>
                  <a:lnTo>
                    <a:pt x="6663" y="6123"/>
                  </a:lnTo>
                  <a:lnTo>
                    <a:pt x="6620" y="6141"/>
                  </a:lnTo>
                  <a:lnTo>
                    <a:pt x="6574" y="6159"/>
                  </a:lnTo>
                  <a:lnTo>
                    <a:pt x="6528" y="6175"/>
                  </a:lnTo>
                  <a:lnTo>
                    <a:pt x="6528" y="6175"/>
                  </a:lnTo>
                  <a:lnTo>
                    <a:pt x="6481" y="6190"/>
                  </a:lnTo>
                  <a:lnTo>
                    <a:pt x="6435" y="6204"/>
                  </a:lnTo>
                  <a:lnTo>
                    <a:pt x="6388" y="6218"/>
                  </a:lnTo>
                  <a:lnTo>
                    <a:pt x="6341" y="6229"/>
                  </a:lnTo>
                  <a:lnTo>
                    <a:pt x="6294" y="6241"/>
                  </a:lnTo>
                  <a:lnTo>
                    <a:pt x="6248" y="6251"/>
                  </a:lnTo>
                  <a:lnTo>
                    <a:pt x="6201" y="6260"/>
                  </a:lnTo>
                  <a:lnTo>
                    <a:pt x="6155" y="6268"/>
                  </a:lnTo>
                  <a:lnTo>
                    <a:pt x="6108" y="6276"/>
                  </a:lnTo>
                  <a:lnTo>
                    <a:pt x="6062" y="6283"/>
                  </a:lnTo>
                  <a:lnTo>
                    <a:pt x="6015" y="6288"/>
                  </a:lnTo>
                  <a:lnTo>
                    <a:pt x="5969" y="6292"/>
                  </a:lnTo>
                  <a:lnTo>
                    <a:pt x="5923" y="6296"/>
                  </a:lnTo>
                  <a:lnTo>
                    <a:pt x="5876" y="6298"/>
                  </a:lnTo>
                  <a:lnTo>
                    <a:pt x="5830" y="6300"/>
                  </a:lnTo>
                  <a:lnTo>
                    <a:pt x="5784" y="6300"/>
                  </a:lnTo>
                  <a:lnTo>
                    <a:pt x="5784" y="6300"/>
                  </a:lnTo>
                  <a:lnTo>
                    <a:pt x="5731" y="6300"/>
                  </a:lnTo>
                  <a:lnTo>
                    <a:pt x="5679" y="6299"/>
                  </a:lnTo>
                  <a:lnTo>
                    <a:pt x="5626" y="6297"/>
                  </a:lnTo>
                  <a:lnTo>
                    <a:pt x="5575" y="6294"/>
                  </a:lnTo>
                  <a:lnTo>
                    <a:pt x="5524" y="6290"/>
                  </a:lnTo>
                  <a:lnTo>
                    <a:pt x="5474" y="6284"/>
                  </a:lnTo>
                  <a:lnTo>
                    <a:pt x="5424" y="6279"/>
                  </a:lnTo>
                  <a:lnTo>
                    <a:pt x="5375" y="6273"/>
                  </a:lnTo>
                  <a:lnTo>
                    <a:pt x="5326" y="6265"/>
                  </a:lnTo>
                  <a:lnTo>
                    <a:pt x="5279" y="6257"/>
                  </a:lnTo>
                  <a:lnTo>
                    <a:pt x="5230" y="6248"/>
                  </a:lnTo>
                  <a:lnTo>
                    <a:pt x="5185" y="6237"/>
                  </a:lnTo>
                  <a:lnTo>
                    <a:pt x="5139" y="6227"/>
                  </a:lnTo>
                  <a:lnTo>
                    <a:pt x="5093" y="6216"/>
                  </a:lnTo>
                  <a:lnTo>
                    <a:pt x="5048" y="6203"/>
                  </a:lnTo>
                  <a:lnTo>
                    <a:pt x="5005" y="6189"/>
                  </a:lnTo>
                  <a:lnTo>
                    <a:pt x="4961" y="6174"/>
                  </a:lnTo>
                  <a:lnTo>
                    <a:pt x="4918" y="6159"/>
                  </a:lnTo>
                  <a:lnTo>
                    <a:pt x="4876" y="6143"/>
                  </a:lnTo>
                  <a:lnTo>
                    <a:pt x="4835" y="6126"/>
                  </a:lnTo>
                  <a:lnTo>
                    <a:pt x="4795" y="6109"/>
                  </a:lnTo>
                  <a:lnTo>
                    <a:pt x="4754" y="6089"/>
                  </a:lnTo>
                  <a:lnTo>
                    <a:pt x="4717" y="6070"/>
                  </a:lnTo>
                  <a:lnTo>
                    <a:pt x="4678" y="6049"/>
                  </a:lnTo>
                  <a:lnTo>
                    <a:pt x="4640" y="6029"/>
                  </a:lnTo>
                  <a:lnTo>
                    <a:pt x="4603" y="6006"/>
                  </a:lnTo>
                  <a:lnTo>
                    <a:pt x="4567" y="5983"/>
                  </a:lnTo>
                  <a:lnTo>
                    <a:pt x="4533" y="5959"/>
                  </a:lnTo>
                  <a:lnTo>
                    <a:pt x="4499" y="5935"/>
                  </a:lnTo>
                  <a:lnTo>
                    <a:pt x="4464" y="5908"/>
                  </a:lnTo>
                  <a:lnTo>
                    <a:pt x="4432" y="5882"/>
                  </a:lnTo>
                  <a:lnTo>
                    <a:pt x="4400" y="5854"/>
                  </a:lnTo>
                  <a:lnTo>
                    <a:pt x="4369" y="5827"/>
                  </a:lnTo>
                  <a:lnTo>
                    <a:pt x="4339" y="5797"/>
                  </a:lnTo>
                  <a:lnTo>
                    <a:pt x="4309" y="5767"/>
                  </a:lnTo>
                  <a:lnTo>
                    <a:pt x="4281" y="5736"/>
                  </a:lnTo>
                  <a:lnTo>
                    <a:pt x="4253" y="5704"/>
                  </a:lnTo>
                  <a:lnTo>
                    <a:pt x="4227" y="5672"/>
                  </a:lnTo>
                  <a:lnTo>
                    <a:pt x="4200" y="5639"/>
                  </a:lnTo>
                  <a:lnTo>
                    <a:pt x="4176" y="5604"/>
                  </a:lnTo>
                  <a:lnTo>
                    <a:pt x="4152" y="5569"/>
                  </a:lnTo>
                  <a:lnTo>
                    <a:pt x="4128" y="5533"/>
                  </a:lnTo>
                  <a:lnTo>
                    <a:pt x="4106" y="5495"/>
                  </a:lnTo>
                  <a:lnTo>
                    <a:pt x="4086" y="5457"/>
                  </a:lnTo>
                  <a:lnTo>
                    <a:pt x="4065" y="5420"/>
                  </a:lnTo>
                  <a:lnTo>
                    <a:pt x="4046" y="5379"/>
                  </a:lnTo>
                  <a:lnTo>
                    <a:pt x="4027" y="5339"/>
                  </a:lnTo>
                  <a:lnTo>
                    <a:pt x="4010" y="5298"/>
                  </a:lnTo>
                  <a:lnTo>
                    <a:pt x="3993" y="5256"/>
                  </a:lnTo>
                  <a:lnTo>
                    <a:pt x="3978" y="5213"/>
                  </a:lnTo>
                  <a:lnTo>
                    <a:pt x="3963" y="5168"/>
                  </a:lnTo>
                  <a:lnTo>
                    <a:pt x="3950" y="5124"/>
                  </a:lnTo>
                  <a:lnTo>
                    <a:pt x="3938" y="5079"/>
                  </a:lnTo>
                  <a:lnTo>
                    <a:pt x="3926" y="5032"/>
                  </a:lnTo>
                  <a:lnTo>
                    <a:pt x="3916" y="4985"/>
                  </a:lnTo>
                  <a:lnTo>
                    <a:pt x="3907" y="4937"/>
                  </a:lnTo>
                  <a:lnTo>
                    <a:pt x="3899" y="4887"/>
                  </a:lnTo>
                  <a:lnTo>
                    <a:pt x="3891" y="4837"/>
                  </a:lnTo>
                  <a:lnTo>
                    <a:pt x="3885" y="4786"/>
                  </a:lnTo>
                  <a:lnTo>
                    <a:pt x="3880" y="4735"/>
                  </a:lnTo>
                  <a:lnTo>
                    <a:pt x="3876" y="4682"/>
                  </a:lnTo>
                  <a:lnTo>
                    <a:pt x="3874" y="4629"/>
                  </a:lnTo>
                  <a:lnTo>
                    <a:pt x="3871" y="4574"/>
                  </a:lnTo>
                  <a:lnTo>
                    <a:pt x="3871" y="4519"/>
                  </a:lnTo>
                  <a:lnTo>
                    <a:pt x="3871" y="4519"/>
                  </a:lnTo>
                  <a:lnTo>
                    <a:pt x="3871" y="4004"/>
                  </a:lnTo>
                  <a:lnTo>
                    <a:pt x="3869" y="3488"/>
                  </a:lnTo>
                  <a:lnTo>
                    <a:pt x="3866" y="2457"/>
                  </a:lnTo>
                  <a:lnTo>
                    <a:pt x="3861" y="1426"/>
                  </a:lnTo>
                  <a:lnTo>
                    <a:pt x="3860" y="910"/>
                  </a:lnTo>
                  <a:lnTo>
                    <a:pt x="3859" y="395"/>
                  </a:lnTo>
                  <a:lnTo>
                    <a:pt x="3859" y="395"/>
                  </a:lnTo>
                  <a:lnTo>
                    <a:pt x="3860" y="374"/>
                  </a:lnTo>
                  <a:lnTo>
                    <a:pt x="3861" y="354"/>
                  </a:lnTo>
                  <a:lnTo>
                    <a:pt x="3864" y="334"/>
                  </a:lnTo>
                  <a:lnTo>
                    <a:pt x="3869" y="315"/>
                  </a:lnTo>
                  <a:lnTo>
                    <a:pt x="3875" y="296"/>
                  </a:lnTo>
                  <a:lnTo>
                    <a:pt x="3882" y="278"/>
                  </a:lnTo>
                  <a:lnTo>
                    <a:pt x="3890" y="259"/>
                  </a:lnTo>
                  <a:lnTo>
                    <a:pt x="3899" y="241"/>
                  </a:lnTo>
                  <a:lnTo>
                    <a:pt x="3909" y="224"/>
                  </a:lnTo>
                  <a:lnTo>
                    <a:pt x="3921" y="206"/>
                  </a:lnTo>
                  <a:lnTo>
                    <a:pt x="3933" y="190"/>
                  </a:lnTo>
                  <a:lnTo>
                    <a:pt x="3946" y="174"/>
                  </a:lnTo>
                  <a:lnTo>
                    <a:pt x="3961" y="158"/>
                  </a:lnTo>
                  <a:lnTo>
                    <a:pt x="3976" y="144"/>
                  </a:lnTo>
                  <a:lnTo>
                    <a:pt x="3992" y="130"/>
                  </a:lnTo>
                  <a:lnTo>
                    <a:pt x="4009" y="116"/>
                  </a:lnTo>
                  <a:lnTo>
                    <a:pt x="4026" y="103"/>
                  </a:lnTo>
                  <a:lnTo>
                    <a:pt x="4046" y="91"/>
                  </a:lnTo>
                  <a:lnTo>
                    <a:pt x="4064" y="79"/>
                  </a:lnTo>
                  <a:lnTo>
                    <a:pt x="4085" y="68"/>
                  </a:lnTo>
                  <a:lnTo>
                    <a:pt x="4105" y="57"/>
                  </a:lnTo>
                  <a:lnTo>
                    <a:pt x="4127" y="48"/>
                  </a:lnTo>
                  <a:lnTo>
                    <a:pt x="4149" y="39"/>
                  </a:lnTo>
                  <a:lnTo>
                    <a:pt x="4172" y="31"/>
                  </a:lnTo>
                  <a:lnTo>
                    <a:pt x="4195" y="24"/>
                  </a:lnTo>
                  <a:lnTo>
                    <a:pt x="4219" y="18"/>
                  </a:lnTo>
                  <a:lnTo>
                    <a:pt x="4243" y="13"/>
                  </a:lnTo>
                  <a:lnTo>
                    <a:pt x="4267" y="8"/>
                  </a:lnTo>
                  <a:lnTo>
                    <a:pt x="4292" y="5"/>
                  </a:lnTo>
                  <a:lnTo>
                    <a:pt x="4317" y="2"/>
                  </a:lnTo>
                  <a:lnTo>
                    <a:pt x="4344" y="1"/>
                  </a:lnTo>
                  <a:lnTo>
                    <a:pt x="4370" y="0"/>
                  </a:lnTo>
                  <a:lnTo>
                    <a:pt x="4370" y="0"/>
                  </a:lnTo>
                  <a:close/>
                  <a:moveTo>
                    <a:pt x="1001" y="7169"/>
                  </a:moveTo>
                  <a:lnTo>
                    <a:pt x="1001" y="7169"/>
                  </a:lnTo>
                  <a:lnTo>
                    <a:pt x="1000" y="7194"/>
                  </a:lnTo>
                  <a:lnTo>
                    <a:pt x="999" y="7219"/>
                  </a:lnTo>
                  <a:lnTo>
                    <a:pt x="996" y="7243"/>
                  </a:lnTo>
                  <a:lnTo>
                    <a:pt x="992" y="7267"/>
                  </a:lnTo>
                  <a:lnTo>
                    <a:pt x="986" y="7291"/>
                  </a:lnTo>
                  <a:lnTo>
                    <a:pt x="981" y="7314"/>
                  </a:lnTo>
                  <a:lnTo>
                    <a:pt x="973" y="7337"/>
                  </a:lnTo>
                  <a:lnTo>
                    <a:pt x="965" y="7359"/>
                  </a:lnTo>
                  <a:lnTo>
                    <a:pt x="954" y="7381"/>
                  </a:lnTo>
                  <a:lnTo>
                    <a:pt x="944" y="7403"/>
                  </a:lnTo>
                  <a:lnTo>
                    <a:pt x="931" y="7423"/>
                  </a:lnTo>
                  <a:lnTo>
                    <a:pt x="919" y="7444"/>
                  </a:lnTo>
                  <a:lnTo>
                    <a:pt x="904" y="7465"/>
                  </a:lnTo>
                  <a:lnTo>
                    <a:pt x="889" y="7484"/>
                  </a:lnTo>
                  <a:lnTo>
                    <a:pt x="872" y="7502"/>
                  </a:lnTo>
                  <a:lnTo>
                    <a:pt x="855" y="7522"/>
                  </a:lnTo>
                  <a:lnTo>
                    <a:pt x="855" y="7522"/>
                  </a:lnTo>
                  <a:lnTo>
                    <a:pt x="835" y="7539"/>
                  </a:lnTo>
                  <a:lnTo>
                    <a:pt x="817" y="7556"/>
                  </a:lnTo>
                  <a:lnTo>
                    <a:pt x="797" y="7571"/>
                  </a:lnTo>
                  <a:lnTo>
                    <a:pt x="777" y="7586"/>
                  </a:lnTo>
                  <a:lnTo>
                    <a:pt x="756" y="7599"/>
                  </a:lnTo>
                  <a:lnTo>
                    <a:pt x="735" y="7611"/>
                  </a:lnTo>
                  <a:lnTo>
                    <a:pt x="713" y="7622"/>
                  </a:lnTo>
                  <a:lnTo>
                    <a:pt x="692" y="7632"/>
                  </a:lnTo>
                  <a:lnTo>
                    <a:pt x="670" y="7640"/>
                  </a:lnTo>
                  <a:lnTo>
                    <a:pt x="647" y="7648"/>
                  </a:lnTo>
                  <a:lnTo>
                    <a:pt x="624" y="7654"/>
                  </a:lnTo>
                  <a:lnTo>
                    <a:pt x="600" y="7660"/>
                  </a:lnTo>
                  <a:lnTo>
                    <a:pt x="576" y="7663"/>
                  </a:lnTo>
                  <a:lnTo>
                    <a:pt x="551" y="7667"/>
                  </a:lnTo>
                  <a:lnTo>
                    <a:pt x="525" y="7668"/>
                  </a:lnTo>
                  <a:lnTo>
                    <a:pt x="500" y="7669"/>
                  </a:lnTo>
                  <a:lnTo>
                    <a:pt x="0" y="7669"/>
                  </a:lnTo>
                  <a:lnTo>
                    <a:pt x="0" y="4003"/>
                  </a:lnTo>
                  <a:lnTo>
                    <a:pt x="0" y="4003"/>
                  </a:lnTo>
                  <a:lnTo>
                    <a:pt x="1" y="3948"/>
                  </a:lnTo>
                  <a:lnTo>
                    <a:pt x="2" y="3895"/>
                  </a:lnTo>
                  <a:lnTo>
                    <a:pt x="5" y="3841"/>
                  </a:lnTo>
                  <a:lnTo>
                    <a:pt x="9" y="3790"/>
                  </a:lnTo>
                  <a:lnTo>
                    <a:pt x="14" y="3738"/>
                  </a:lnTo>
                  <a:lnTo>
                    <a:pt x="21" y="3688"/>
                  </a:lnTo>
                  <a:lnTo>
                    <a:pt x="28" y="3638"/>
                  </a:lnTo>
                  <a:lnTo>
                    <a:pt x="36" y="3589"/>
                  </a:lnTo>
                  <a:lnTo>
                    <a:pt x="45" y="3541"/>
                  </a:lnTo>
                  <a:lnTo>
                    <a:pt x="55" y="3494"/>
                  </a:lnTo>
                  <a:lnTo>
                    <a:pt x="68" y="3448"/>
                  </a:lnTo>
                  <a:lnTo>
                    <a:pt x="79" y="3402"/>
                  </a:lnTo>
                  <a:lnTo>
                    <a:pt x="93" y="3358"/>
                  </a:lnTo>
                  <a:lnTo>
                    <a:pt x="108" y="3314"/>
                  </a:lnTo>
                  <a:lnTo>
                    <a:pt x="123" y="3271"/>
                  </a:lnTo>
                  <a:lnTo>
                    <a:pt x="140" y="3229"/>
                  </a:lnTo>
                  <a:lnTo>
                    <a:pt x="157" y="3187"/>
                  </a:lnTo>
                  <a:lnTo>
                    <a:pt x="175" y="3147"/>
                  </a:lnTo>
                  <a:lnTo>
                    <a:pt x="195" y="3108"/>
                  </a:lnTo>
                  <a:lnTo>
                    <a:pt x="216" y="3069"/>
                  </a:lnTo>
                  <a:lnTo>
                    <a:pt x="237" y="3031"/>
                  </a:lnTo>
                  <a:lnTo>
                    <a:pt x="259" y="2995"/>
                  </a:lnTo>
                  <a:lnTo>
                    <a:pt x="283" y="2958"/>
                  </a:lnTo>
                  <a:lnTo>
                    <a:pt x="307" y="2924"/>
                  </a:lnTo>
                  <a:lnTo>
                    <a:pt x="331" y="2889"/>
                  </a:lnTo>
                  <a:lnTo>
                    <a:pt x="358" y="2855"/>
                  </a:lnTo>
                  <a:lnTo>
                    <a:pt x="385" y="2823"/>
                  </a:lnTo>
                  <a:lnTo>
                    <a:pt x="413" y="2791"/>
                  </a:lnTo>
                  <a:lnTo>
                    <a:pt x="442" y="2760"/>
                  </a:lnTo>
                  <a:lnTo>
                    <a:pt x="470" y="2730"/>
                  </a:lnTo>
                  <a:lnTo>
                    <a:pt x="501" y="2700"/>
                  </a:lnTo>
                  <a:lnTo>
                    <a:pt x="532" y="2671"/>
                  </a:lnTo>
                  <a:lnTo>
                    <a:pt x="564" y="2644"/>
                  </a:lnTo>
                  <a:lnTo>
                    <a:pt x="596" y="2617"/>
                  </a:lnTo>
                  <a:lnTo>
                    <a:pt x="631" y="2592"/>
                  </a:lnTo>
                  <a:lnTo>
                    <a:pt x="665" y="2567"/>
                  </a:lnTo>
                  <a:lnTo>
                    <a:pt x="700" y="2543"/>
                  </a:lnTo>
                  <a:lnTo>
                    <a:pt x="736" y="2520"/>
                  </a:lnTo>
                  <a:lnTo>
                    <a:pt x="773" y="2497"/>
                  </a:lnTo>
                  <a:lnTo>
                    <a:pt x="811" y="2475"/>
                  </a:lnTo>
                  <a:lnTo>
                    <a:pt x="849" y="2455"/>
                  </a:lnTo>
                  <a:lnTo>
                    <a:pt x="888" y="2435"/>
                  </a:lnTo>
                  <a:lnTo>
                    <a:pt x="928" y="2417"/>
                  </a:lnTo>
                  <a:lnTo>
                    <a:pt x="968" y="2398"/>
                  </a:lnTo>
                  <a:lnTo>
                    <a:pt x="1009" y="2381"/>
                  </a:lnTo>
                  <a:lnTo>
                    <a:pt x="1051" y="2365"/>
                  </a:lnTo>
                  <a:lnTo>
                    <a:pt x="1093" y="2349"/>
                  </a:lnTo>
                  <a:lnTo>
                    <a:pt x="1137" y="2335"/>
                  </a:lnTo>
                  <a:lnTo>
                    <a:pt x="1180" y="2321"/>
                  </a:lnTo>
                  <a:lnTo>
                    <a:pt x="1225" y="2309"/>
                  </a:lnTo>
                  <a:lnTo>
                    <a:pt x="1271" y="2296"/>
                  </a:lnTo>
                  <a:lnTo>
                    <a:pt x="1317" y="2286"/>
                  </a:lnTo>
                  <a:lnTo>
                    <a:pt x="1363" y="2276"/>
                  </a:lnTo>
                  <a:lnTo>
                    <a:pt x="1410" y="2266"/>
                  </a:lnTo>
                  <a:lnTo>
                    <a:pt x="1458" y="2257"/>
                  </a:lnTo>
                  <a:lnTo>
                    <a:pt x="1506" y="2250"/>
                  </a:lnTo>
                  <a:lnTo>
                    <a:pt x="1554" y="2243"/>
                  </a:lnTo>
                  <a:lnTo>
                    <a:pt x="1605" y="2238"/>
                  </a:lnTo>
                  <a:lnTo>
                    <a:pt x="1654" y="2233"/>
                  </a:lnTo>
                  <a:lnTo>
                    <a:pt x="1704" y="2229"/>
                  </a:lnTo>
                  <a:lnTo>
                    <a:pt x="1756" y="2226"/>
                  </a:lnTo>
                  <a:lnTo>
                    <a:pt x="1808" y="2224"/>
                  </a:lnTo>
                  <a:lnTo>
                    <a:pt x="1860" y="2223"/>
                  </a:lnTo>
                  <a:lnTo>
                    <a:pt x="1913" y="2222"/>
                  </a:lnTo>
                  <a:lnTo>
                    <a:pt x="1913" y="2222"/>
                  </a:lnTo>
                  <a:lnTo>
                    <a:pt x="1959" y="2223"/>
                  </a:lnTo>
                  <a:lnTo>
                    <a:pt x="2005" y="2224"/>
                  </a:lnTo>
                  <a:lnTo>
                    <a:pt x="2052" y="2227"/>
                  </a:lnTo>
                  <a:lnTo>
                    <a:pt x="2098" y="2231"/>
                  </a:lnTo>
                  <a:lnTo>
                    <a:pt x="2144" y="2235"/>
                  </a:lnTo>
                  <a:lnTo>
                    <a:pt x="2191" y="2242"/>
                  </a:lnTo>
                  <a:lnTo>
                    <a:pt x="2237" y="2249"/>
                  </a:lnTo>
                  <a:lnTo>
                    <a:pt x="2284" y="2257"/>
                  </a:lnTo>
                  <a:lnTo>
                    <a:pt x="2330" y="2266"/>
                  </a:lnTo>
                  <a:lnTo>
                    <a:pt x="2377" y="2278"/>
                  </a:lnTo>
                  <a:lnTo>
                    <a:pt x="2423" y="2289"/>
                  </a:lnTo>
                  <a:lnTo>
                    <a:pt x="2470" y="2302"/>
                  </a:lnTo>
                  <a:lnTo>
                    <a:pt x="2517" y="2316"/>
                  </a:lnTo>
                  <a:lnTo>
                    <a:pt x="2562" y="2330"/>
                  </a:lnTo>
                  <a:lnTo>
                    <a:pt x="2609" y="2346"/>
                  </a:lnTo>
                  <a:lnTo>
                    <a:pt x="2657" y="2363"/>
                  </a:lnTo>
                  <a:lnTo>
                    <a:pt x="2657" y="2363"/>
                  </a:lnTo>
                  <a:lnTo>
                    <a:pt x="2702" y="2381"/>
                  </a:lnTo>
                  <a:lnTo>
                    <a:pt x="2748" y="2399"/>
                  </a:lnTo>
                  <a:lnTo>
                    <a:pt x="2792" y="2419"/>
                  </a:lnTo>
                  <a:lnTo>
                    <a:pt x="2834" y="2441"/>
                  </a:lnTo>
                  <a:lnTo>
                    <a:pt x="2876" y="2463"/>
                  </a:lnTo>
                  <a:lnTo>
                    <a:pt x="2917" y="2484"/>
                  </a:lnTo>
                  <a:lnTo>
                    <a:pt x="2956" y="2508"/>
                  </a:lnTo>
                  <a:lnTo>
                    <a:pt x="2994" y="2534"/>
                  </a:lnTo>
                  <a:lnTo>
                    <a:pt x="3030" y="2559"/>
                  </a:lnTo>
                  <a:lnTo>
                    <a:pt x="3066" y="2585"/>
                  </a:lnTo>
                  <a:lnTo>
                    <a:pt x="3100" y="2614"/>
                  </a:lnTo>
                  <a:lnTo>
                    <a:pt x="3134" y="2643"/>
                  </a:lnTo>
                  <a:lnTo>
                    <a:pt x="3165" y="2672"/>
                  </a:lnTo>
                  <a:lnTo>
                    <a:pt x="3196" y="2702"/>
                  </a:lnTo>
                  <a:lnTo>
                    <a:pt x="3225" y="2734"/>
                  </a:lnTo>
                  <a:lnTo>
                    <a:pt x="3253" y="2767"/>
                  </a:lnTo>
                  <a:lnTo>
                    <a:pt x="3253" y="2767"/>
                  </a:lnTo>
                  <a:lnTo>
                    <a:pt x="3281" y="2803"/>
                  </a:lnTo>
                  <a:lnTo>
                    <a:pt x="3307" y="2840"/>
                  </a:lnTo>
                  <a:lnTo>
                    <a:pt x="3332" y="2878"/>
                  </a:lnTo>
                  <a:lnTo>
                    <a:pt x="3356" y="2916"/>
                  </a:lnTo>
                  <a:lnTo>
                    <a:pt x="3380" y="2955"/>
                  </a:lnTo>
                  <a:lnTo>
                    <a:pt x="3403" y="2994"/>
                  </a:lnTo>
                  <a:lnTo>
                    <a:pt x="3425" y="3034"/>
                  </a:lnTo>
                  <a:lnTo>
                    <a:pt x="3446" y="3075"/>
                  </a:lnTo>
                  <a:lnTo>
                    <a:pt x="3466" y="3116"/>
                  </a:lnTo>
                  <a:lnTo>
                    <a:pt x="3486" y="3158"/>
                  </a:lnTo>
                  <a:lnTo>
                    <a:pt x="3504" y="3200"/>
                  </a:lnTo>
                  <a:lnTo>
                    <a:pt x="3523" y="3244"/>
                  </a:lnTo>
                  <a:lnTo>
                    <a:pt x="3539" y="3287"/>
                  </a:lnTo>
                  <a:lnTo>
                    <a:pt x="3555" y="3332"/>
                  </a:lnTo>
                  <a:lnTo>
                    <a:pt x="3570" y="3377"/>
                  </a:lnTo>
                  <a:lnTo>
                    <a:pt x="3584" y="3423"/>
                  </a:lnTo>
                  <a:lnTo>
                    <a:pt x="3597" y="3468"/>
                  </a:lnTo>
                  <a:lnTo>
                    <a:pt x="3610" y="3516"/>
                  </a:lnTo>
                  <a:lnTo>
                    <a:pt x="3621" y="3563"/>
                  </a:lnTo>
                  <a:lnTo>
                    <a:pt x="3633" y="3611"/>
                  </a:lnTo>
                  <a:lnTo>
                    <a:pt x="3642" y="3660"/>
                  </a:lnTo>
                  <a:lnTo>
                    <a:pt x="3651" y="3709"/>
                  </a:lnTo>
                  <a:lnTo>
                    <a:pt x="3659" y="3760"/>
                  </a:lnTo>
                  <a:lnTo>
                    <a:pt x="3667" y="3810"/>
                  </a:lnTo>
                  <a:lnTo>
                    <a:pt x="3673" y="3862"/>
                  </a:lnTo>
                  <a:lnTo>
                    <a:pt x="3679" y="3914"/>
                  </a:lnTo>
                  <a:lnTo>
                    <a:pt x="3683" y="3966"/>
                  </a:lnTo>
                  <a:lnTo>
                    <a:pt x="3688" y="4020"/>
                  </a:lnTo>
                  <a:lnTo>
                    <a:pt x="3690" y="4074"/>
                  </a:lnTo>
                  <a:lnTo>
                    <a:pt x="3692" y="4128"/>
                  </a:lnTo>
                  <a:lnTo>
                    <a:pt x="3693" y="4183"/>
                  </a:lnTo>
                  <a:lnTo>
                    <a:pt x="3695" y="4239"/>
                  </a:lnTo>
                  <a:lnTo>
                    <a:pt x="3695" y="4239"/>
                  </a:lnTo>
                  <a:lnTo>
                    <a:pt x="3693" y="4297"/>
                  </a:lnTo>
                  <a:lnTo>
                    <a:pt x="3692" y="4354"/>
                  </a:lnTo>
                  <a:lnTo>
                    <a:pt x="3690" y="4410"/>
                  </a:lnTo>
                  <a:lnTo>
                    <a:pt x="3688" y="4465"/>
                  </a:lnTo>
                  <a:lnTo>
                    <a:pt x="3683" y="4520"/>
                  </a:lnTo>
                  <a:lnTo>
                    <a:pt x="3679" y="4574"/>
                  </a:lnTo>
                  <a:lnTo>
                    <a:pt x="3673" y="4628"/>
                  </a:lnTo>
                  <a:lnTo>
                    <a:pt x="3667" y="4681"/>
                  </a:lnTo>
                  <a:lnTo>
                    <a:pt x="3659" y="4732"/>
                  </a:lnTo>
                  <a:lnTo>
                    <a:pt x="3651" y="4784"/>
                  </a:lnTo>
                  <a:lnTo>
                    <a:pt x="3642" y="4836"/>
                  </a:lnTo>
                  <a:lnTo>
                    <a:pt x="3633" y="4885"/>
                  </a:lnTo>
                  <a:lnTo>
                    <a:pt x="3621" y="4934"/>
                  </a:lnTo>
                  <a:lnTo>
                    <a:pt x="3610" y="4984"/>
                  </a:lnTo>
                  <a:lnTo>
                    <a:pt x="3597" y="5031"/>
                  </a:lnTo>
                  <a:lnTo>
                    <a:pt x="3584" y="5079"/>
                  </a:lnTo>
                  <a:lnTo>
                    <a:pt x="3570" y="5125"/>
                  </a:lnTo>
                  <a:lnTo>
                    <a:pt x="3555" y="5171"/>
                  </a:lnTo>
                  <a:lnTo>
                    <a:pt x="3539" y="5217"/>
                  </a:lnTo>
                  <a:lnTo>
                    <a:pt x="3523" y="5260"/>
                  </a:lnTo>
                  <a:lnTo>
                    <a:pt x="3504" y="5305"/>
                  </a:lnTo>
                  <a:lnTo>
                    <a:pt x="3486" y="5347"/>
                  </a:lnTo>
                  <a:lnTo>
                    <a:pt x="3466" y="5390"/>
                  </a:lnTo>
                  <a:lnTo>
                    <a:pt x="3446" y="5432"/>
                  </a:lnTo>
                  <a:lnTo>
                    <a:pt x="3425" y="5472"/>
                  </a:lnTo>
                  <a:lnTo>
                    <a:pt x="3403" y="5512"/>
                  </a:lnTo>
                  <a:lnTo>
                    <a:pt x="3380" y="5553"/>
                  </a:lnTo>
                  <a:lnTo>
                    <a:pt x="3356" y="5592"/>
                  </a:lnTo>
                  <a:lnTo>
                    <a:pt x="3332" y="5629"/>
                  </a:lnTo>
                  <a:lnTo>
                    <a:pt x="3307" y="5667"/>
                  </a:lnTo>
                  <a:lnTo>
                    <a:pt x="3281" y="5704"/>
                  </a:lnTo>
                  <a:lnTo>
                    <a:pt x="3253" y="5741"/>
                  </a:lnTo>
                  <a:lnTo>
                    <a:pt x="3253" y="5741"/>
                  </a:lnTo>
                  <a:lnTo>
                    <a:pt x="3225" y="5775"/>
                  </a:lnTo>
                  <a:lnTo>
                    <a:pt x="3197" y="5808"/>
                  </a:lnTo>
                  <a:lnTo>
                    <a:pt x="3168" y="5840"/>
                  </a:lnTo>
                  <a:lnTo>
                    <a:pt x="3138" y="5871"/>
                  </a:lnTo>
                  <a:lnTo>
                    <a:pt x="3108" y="5901"/>
                  </a:lnTo>
                  <a:lnTo>
                    <a:pt x="3079" y="5930"/>
                  </a:lnTo>
                  <a:lnTo>
                    <a:pt x="3048" y="5959"/>
                  </a:lnTo>
                  <a:lnTo>
                    <a:pt x="3017" y="5985"/>
                  </a:lnTo>
                  <a:lnTo>
                    <a:pt x="2985" y="6011"/>
                  </a:lnTo>
                  <a:lnTo>
                    <a:pt x="2952" y="6035"/>
                  </a:lnTo>
                  <a:lnTo>
                    <a:pt x="2920" y="6060"/>
                  </a:lnTo>
                  <a:lnTo>
                    <a:pt x="2887" y="6081"/>
                  </a:lnTo>
                  <a:lnTo>
                    <a:pt x="2853" y="6103"/>
                  </a:lnTo>
                  <a:lnTo>
                    <a:pt x="2818" y="6123"/>
                  </a:lnTo>
                  <a:lnTo>
                    <a:pt x="2784" y="6142"/>
                  </a:lnTo>
                  <a:lnTo>
                    <a:pt x="2749" y="6160"/>
                  </a:lnTo>
                  <a:lnTo>
                    <a:pt x="2714" y="6178"/>
                  </a:lnTo>
                  <a:lnTo>
                    <a:pt x="2677" y="6193"/>
                  </a:lnTo>
                  <a:lnTo>
                    <a:pt x="2640" y="6208"/>
                  </a:lnTo>
                  <a:lnTo>
                    <a:pt x="2604" y="6221"/>
                  </a:lnTo>
                  <a:lnTo>
                    <a:pt x="2566" y="6234"/>
                  </a:lnTo>
                  <a:lnTo>
                    <a:pt x="2528" y="6245"/>
                  </a:lnTo>
                  <a:lnTo>
                    <a:pt x="2489" y="6256"/>
                  </a:lnTo>
                  <a:lnTo>
                    <a:pt x="2450" y="6266"/>
                  </a:lnTo>
                  <a:lnTo>
                    <a:pt x="2411" y="6274"/>
                  </a:lnTo>
                  <a:lnTo>
                    <a:pt x="2371" y="6281"/>
                  </a:lnTo>
                  <a:lnTo>
                    <a:pt x="2331" y="6287"/>
                  </a:lnTo>
                  <a:lnTo>
                    <a:pt x="2289" y="6291"/>
                  </a:lnTo>
                  <a:lnTo>
                    <a:pt x="2248" y="6296"/>
                  </a:lnTo>
                  <a:lnTo>
                    <a:pt x="2206" y="6298"/>
                  </a:lnTo>
                  <a:lnTo>
                    <a:pt x="2163" y="6300"/>
                  </a:lnTo>
                  <a:lnTo>
                    <a:pt x="2120" y="6300"/>
                  </a:lnTo>
                  <a:lnTo>
                    <a:pt x="2120" y="6300"/>
                  </a:lnTo>
                  <a:lnTo>
                    <a:pt x="2075" y="6300"/>
                  </a:lnTo>
                  <a:lnTo>
                    <a:pt x="2029" y="6298"/>
                  </a:lnTo>
                  <a:lnTo>
                    <a:pt x="1986" y="6296"/>
                  </a:lnTo>
                  <a:lnTo>
                    <a:pt x="1941" y="6292"/>
                  </a:lnTo>
                  <a:lnTo>
                    <a:pt x="1898" y="6288"/>
                  </a:lnTo>
                  <a:lnTo>
                    <a:pt x="1856" y="6282"/>
                  </a:lnTo>
                  <a:lnTo>
                    <a:pt x="1815" y="6275"/>
                  </a:lnTo>
                  <a:lnTo>
                    <a:pt x="1773" y="6267"/>
                  </a:lnTo>
                  <a:lnTo>
                    <a:pt x="1733" y="6258"/>
                  </a:lnTo>
                  <a:lnTo>
                    <a:pt x="1694" y="6248"/>
                  </a:lnTo>
                  <a:lnTo>
                    <a:pt x="1655" y="6237"/>
                  </a:lnTo>
                  <a:lnTo>
                    <a:pt x="1617" y="6225"/>
                  </a:lnTo>
                  <a:lnTo>
                    <a:pt x="1579" y="6212"/>
                  </a:lnTo>
                  <a:lnTo>
                    <a:pt x="1543" y="6198"/>
                  </a:lnTo>
                  <a:lnTo>
                    <a:pt x="1507" y="6183"/>
                  </a:lnTo>
                  <a:lnTo>
                    <a:pt x="1472" y="6167"/>
                  </a:lnTo>
                  <a:lnTo>
                    <a:pt x="1472" y="6167"/>
                  </a:lnTo>
                  <a:lnTo>
                    <a:pt x="1436" y="6148"/>
                  </a:lnTo>
                  <a:lnTo>
                    <a:pt x="1401" y="6128"/>
                  </a:lnTo>
                  <a:lnTo>
                    <a:pt x="1366" y="6107"/>
                  </a:lnTo>
                  <a:lnTo>
                    <a:pt x="1333" y="6084"/>
                  </a:lnTo>
                  <a:lnTo>
                    <a:pt x="1300" y="6060"/>
                  </a:lnTo>
                  <a:lnTo>
                    <a:pt x="1267" y="6034"/>
                  </a:lnTo>
                  <a:lnTo>
                    <a:pt x="1238" y="6008"/>
                  </a:lnTo>
                  <a:lnTo>
                    <a:pt x="1208" y="5980"/>
                  </a:lnTo>
                  <a:lnTo>
                    <a:pt x="1178" y="5951"/>
                  </a:lnTo>
                  <a:lnTo>
                    <a:pt x="1150" y="5921"/>
                  </a:lnTo>
                  <a:lnTo>
                    <a:pt x="1123" y="5889"/>
                  </a:lnTo>
                  <a:lnTo>
                    <a:pt x="1097" y="5855"/>
                  </a:lnTo>
                  <a:lnTo>
                    <a:pt x="1071" y="5822"/>
                  </a:lnTo>
                  <a:lnTo>
                    <a:pt x="1047" y="5787"/>
                  </a:lnTo>
                  <a:lnTo>
                    <a:pt x="1023" y="5750"/>
                  </a:lnTo>
                  <a:lnTo>
                    <a:pt x="1001" y="5712"/>
                  </a:lnTo>
                  <a:lnTo>
                    <a:pt x="1001" y="7169"/>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0" name="Freeform 198"/>
            <p:cNvSpPr>
              <a:spLocks/>
            </p:cNvSpPr>
            <p:nvPr/>
          </p:nvSpPr>
          <p:spPr bwMode="auto">
            <a:xfrm>
              <a:off x="4715258" y="2132856"/>
              <a:ext cx="202461" cy="202461"/>
            </a:xfrm>
            <a:custGeom>
              <a:avLst/>
              <a:gdLst>
                <a:gd name="T0" fmla="*/ 538 w 1022"/>
                <a:gd name="T1" fmla="*/ 1 h 1023"/>
                <a:gd name="T2" fmla="*/ 615 w 1022"/>
                <a:gd name="T3" fmla="*/ 10 h 1023"/>
                <a:gd name="T4" fmla="*/ 687 w 1022"/>
                <a:gd name="T5" fmla="*/ 31 h 1023"/>
                <a:gd name="T6" fmla="*/ 755 w 1022"/>
                <a:gd name="T7" fmla="*/ 62 h 1023"/>
                <a:gd name="T8" fmla="*/ 817 w 1022"/>
                <a:gd name="T9" fmla="*/ 102 h 1023"/>
                <a:gd name="T10" fmla="*/ 873 w 1022"/>
                <a:gd name="T11" fmla="*/ 150 h 1023"/>
                <a:gd name="T12" fmla="*/ 921 w 1022"/>
                <a:gd name="T13" fmla="*/ 205 h 1023"/>
                <a:gd name="T14" fmla="*/ 961 w 1022"/>
                <a:gd name="T15" fmla="*/ 268 h 1023"/>
                <a:gd name="T16" fmla="*/ 991 w 1022"/>
                <a:gd name="T17" fmla="*/ 336 h 1023"/>
                <a:gd name="T18" fmla="*/ 1012 w 1022"/>
                <a:gd name="T19" fmla="*/ 408 h 1023"/>
                <a:gd name="T20" fmla="*/ 1022 w 1022"/>
                <a:gd name="T21" fmla="*/ 485 h 1023"/>
                <a:gd name="T22" fmla="*/ 1022 w 1022"/>
                <a:gd name="T23" fmla="*/ 538 h 1023"/>
                <a:gd name="T24" fmla="*/ 1012 w 1022"/>
                <a:gd name="T25" fmla="*/ 615 h 1023"/>
                <a:gd name="T26" fmla="*/ 991 w 1022"/>
                <a:gd name="T27" fmla="*/ 687 h 1023"/>
                <a:gd name="T28" fmla="*/ 961 w 1022"/>
                <a:gd name="T29" fmla="*/ 755 h 1023"/>
                <a:gd name="T30" fmla="*/ 921 w 1022"/>
                <a:gd name="T31" fmla="*/ 818 h 1023"/>
                <a:gd name="T32" fmla="*/ 873 w 1022"/>
                <a:gd name="T33" fmla="*/ 873 h 1023"/>
                <a:gd name="T34" fmla="*/ 817 w 1022"/>
                <a:gd name="T35" fmla="*/ 921 h 1023"/>
                <a:gd name="T36" fmla="*/ 755 w 1022"/>
                <a:gd name="T37" fmla="*/ 961 h 1023"/>
                <a:gd name="T38" fmla="*/ 687 w 1022"/>
                <a:gd name="T39" fmla="*/ 992 h 1023"/>
                <a:gd name="T40" fmla="*/ 615 w 1022"/>
                <a:gd name="T41" fmla="*/ 1013 h 1023"/>
                <a:gd name="T42" fmla="*/ 538 w 1022"/>
                <a:gd name="T43" fmla="*/ 1022 h 1023"/>
                <a:gd name="T44" fmla="*/ 485 w 1022"/>
                <a:gd name="T45" fmla="*/ 1022 h 1023"/>
                <a:gd name="T46" fmla="*/ 408 w 1022"/>
                <a:gd name="T47" fmla="*/ 1013 h 1023"/>
                <a:gd name="T48" fmla="*/ 336 w 1022"/>
                <a:gd name="T49" fmla="*/ 992 h 1023"/>
                <a:gd name="T50" fmla="*/ 267 w 1022"/>
                <a:gd name="T51" fmla="*/ 961 h 1023"/>
                <a:gd name="T52" fmla="*/ 205 w 1022"/>
                <a:gd name="T53" fmla="*/ 921 h 1023"/>
                <a:gd name="T54" fmla="*/ 150 w 1022"/>
                <a:gd name="T55" fmla="*/ 873 h 1023"/>
                <a:gd name="T56" fmla="*/ 102 w 1022"/>
                <a:gd name="T57" fmla="*/ 818 h 1023"/>
                <a:gd name="T58" fmla="*/ 62 w 1022"/>
                <a:gd name="T59" fmla="*/ 755 h 1023"/>
                <a:gd name="T60" fmla="*/ 31 w 1022"/>
                <a:gd name="T61" fmla="*/ 687 h 1023"/>
                <a:gd name="T62" fmla="*/ 10 w 1022"/>
                <a:gd name="T63" fmla="*/ 615 h 1023"/>
                <a:gd name="T64" fmla="*/ 1 w 1022"/>
                <a:gd name="T65" fmla="*/ 538 h 1023"/>
                <a:gd name="T66" fmla="*/ 1 w 1022"/>
                <a:gd name="T67" fmla="*/ 485 h 1023"/>
                <a:gd name="T68" fmla="*/ 10 w 1022"/>
                <a:gd name="T69" fmla="*/ 408 h 1023"/>
                <a:gd name="T70" fmla="*/ 31 w 1022"/>
                <a:gd name="T71" fmla="*/ 336 h 1023"/>
                <a:gd name="T72" fmla="*/ 62 w 1022"/>
                <a:gd name="T73" fmla="*/ 268 h 1023"/>
                <a:gd name="T74" fmla="*/ 102 w 1022"/>
                <a:gd name="T75" fmla="*/ 205 h 1023"/>
                <a:gd name="T76" fmla="*/ 150 w 1022"/>
                <a:gd name="T77" fmla="*/ 150 h 1023"/>
                <a:gd name="T78" fmla="*/ 205 w 1022"/>
                <a:gd name="T79" fmla="*/ 102 h 1023"/>
                <a:gd name="T80" fmla="*/ 267 w 1022"/>
                <a:gd name="T81" fmla="*/ 62 h 1023"/>
                <a:gd name="T82" fmla="*/ 336 w 1022"/>
                <a:gd name="T83" fmla="*/ 31 h 1023"/>
                <a:gd name="T84" fmla="*/ 408 w 1022"/>
                <a:gd name="T85" fmla="*/ 10 h 1023"/>
                <a:gd name="T86" fmla="*/ 485 w 1022"/>
                <a:gd name="T87" fmla="*/ 1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3">
                  <a:moveTo>
                    <a:pt x="512" y="0"/>
                  </a:moveTo>
                  <a:lnTo>
                    <a:pt x="512" y="0"/>
                  </a:lnTo>
                  <a:lnTo>
                    <a:pt x="538" y="1"/>
                  </a:lnTo>
                  <a:lnTo>
                    <a:pt x="563" y="3"/>
                  </a:lnTo>
                  <a:lnTo>
                    <a:pt x="590" y="7"/>
                  </a:lnTo>
                  <a:lnTo>
                    <a:pt x="615" y="10"/>
                  </a:lnTo>
                  <a:lnTo>
                    <a:pt x="639" y="16"/>
                  </a:lnTo>
                  <a:lnTo>
                    <a:pt x="663" y="23"/>
                  </a:lnTo>
                  <a:lnTo>
                    <a:pt x="687" y="31"/>
                  </a:lnTo>
                  <a:lnTo>
                    <a:pt x="710" y="40"/>
                  </a:lnTo>
                  <a:lnTo>
                    <a:pt x="733" y="50"/>
                  </a:lnTo>
                  <a:lnTo>
                    <a:pt x="755" y="62"/>
                  </a:lnTo>
                  <a:lnTo>
                    <a:pt x="777" y="75"/>
                  </a:lnTo>
                  <a:lnTo>
                    <a:pt x="797" y="88"/>
                  </a:lnTo>
                  <a:lnTo>
                    <a:pt x="817" y="102"/>
                  </a:lnTo>
                  <a:lnTo>
                    <a:pt x="836" y="117"/>
                  </a:lnTo>
                  <a:lnTo>
                    <a:pt x="855" y="133"/>
                  </a:lnTo>
                  <a:lnTo>
                    <a:pt x="873" y="150"/>
                  </a:lnTo>
                  <a:lnTo>
                    <a:pt x="890" y="167"/>
                  </a:lnTo>
                  <a:lnTo>
                    <a:pt x="906" y="187"/>
                  </a:lnTo>
                  <a:lnTo>
                    <a:pt x="921" y="205"/>
                  </a:lnTo>
                  <a:lnTo>
                    <a:pt x="935" y="226"/>
                  </a:lnTo>
                  <a:lnTo>
                    <a:pt x="949" y="247"/>
                  </a:lnTo>
                  <a:lnTo>
                    <a:pt x="961" y="268"/>
                  </a:lnTo>
                  <a:lnTo>
                    <a:pt x="972" y="290"/>
                  </a:lnTo>
                  <a:lnTo>
                    <a:pt x="982" y="313"/>
                  </a:lnTo>
                  <a:lnTo>
                    <a:pt x="991" y="336"/>
                  </a:lnTo>
                  <a:lnTo>
                    <a:pt x="999" y="360"/>
                  </a:lnTo>
                  <a:lnTo>
                    <a:pt x="1006" y="384"/>
                  </a:lnTo>
                  <a:lnTo>
                    <a:pt x="1012" y="408"/>
                  </a:lnTo>
                  <a:lnTo>
                    <a:pt x="1016" y="434"/>
                  </a:lnTo>
                  <a:lnTo>
                    <a:pt x="1020" y="460"/>
                  </a:lnTo>
                  <a:lnTo>
                    <a:pt x="1022" y="485"/>
                  </a:lnTo>
                  <a:lnTo>
                    <a:pt x="1022" y="512"/>
                  </a:lnTo>
                  <a:lnTo>
                    <a:pt x="1022" y="512"/>
                  </a:lnTo>
                  <a:lnTo>
                    <a:pt x="1022" y="538"/>
                  </a:lnTo>
                  <a:lnTo>
                    <a:pt x="1020" y="564"/>
                  </a:lnTo>
                  <a:lnTo>
                    <a:pt x="1016" y="590"/>
                  </a:lnTo>
                  <a:lnTo>
                    <a:pt x="1012" y="615"/>
                  </a:lnTo>
                  <a:lnTo>
                    <a:pt x="1006" y="639"/>
                  </a:lnTo>
                  <a:lnTo>
                    <a:pt x="999" y="664"/>
                  </a:lnTo>
                  <a:lnTo>
                    <a:pt x="991" y="687"/>
                  </a:lnTo>
                  <a:lnTo>
                    <a:pt x="982" y="711"/>
                  </a:lnTo>
                  <a:lnTo>
                    <a:pt x="972" y="733"/>
                  </a:lnTo>
                  <a:lnTo>
                    <a:pt x="961" y="755"/>
                  </a:lnTo>
                  <a:lnTo>
                    <a:pt x="949" y="777"/>
                  </a:lnTo>
                  <a:lnTo>
                    <a:pt x="935" y="797"/>
                  </a:lnTo>
                  <a:lnTo>
                    <a:pt x="921" y="818"/>
                  </a:lnTo>
                  <a:lnTo>
                    <a:pt x="906" y="837"/>
                  </a:lnTo>
                  <a:lnTo>
                    <a:pt x="890" y="856"/>
                  </a:lnTo>
                  <a:lnTo>
                    <a:pt x="873" y="873"/>
                  </a:lnTo>
                  <a:lnTo>
                    <a:pt x="855" y="890"/>
                  </a:lnTo>
                  <a:lnTo>
                    <a:pt x="836" y="906"/>
                  </a:lnTo>
                  <a:lnTo>
                    <a:pt x="817" y="921"/>
                  </a:lnTo>
                  <a:lnTo>
                    <a:pt x="797" y="936"/>
                  </a:lnTo>
                  <a:lnTo>
                    <a:pt x="777" y="949"/>
                  </a:lnTo>
                  <a:lnTo>
                    <a:pt x="755" y="961"/>
                  </a:lnTo>
                  <a:lnTo>
                    <a:pt x="733" y="973"/>
                  </a:lnTo>
                  <a:lnTo>
                    <a:pt x="710" y="983"/>
                  </a:lnTo>
                  <a:lnTo>
                    <a:pt x="687" y="992"/>
                  </a:lnTo>
                  <a:lnTo>
                    <a:pt x="663" y="1000"/>
                  </a:lnTo>
                  <a:lnTo>
                    <a:pt x="639" y="1007"/>
                  </a:lnTo>
                  <a:lnTo>
                    <a:pt x="615" y="1013"/>
                  </a:lnTo>
                  <a:lnTo>
                    <a:pt x="590" y="1017"/>
                  </a:lnTo>
                  <a:lnTo>
                    <a:pt x="563" y="1020"/>
                  </a:lnTo>
                  <a:lnTo>
                    <a:pt x="538" y="1022"/>
                  </a:lnTo>
                  <a:lnTo>
                    <a:pt x="512" y="1023"/>
                  </a:lnTo>
                  <a:lnTo>
                    <a:pt x="512" y="1023"/>
                  </a:lnTo>
                  <a:lnTo>
                    <a:pt x="485" y="1022"/>
                  </a:lnTo>
                  <a:lnTo>
                    <a:pt x="459" y="1020"/>
                  </a:lnTo>
                  <a:lnTo>
                    <a:pt x="434" y="1017"/>
                  </a:lnTo>
                  <a:lnTo>
                    <a:pt x="408" y="1013"/>
                  </a:lnTo>
                  <a:lnTo>
                    <a:pt x="383" y="1007"/>
                  </a:lnTo>
                  <a:lnTo>
                    <a:pt x="359" y="1000"/>
                  </a:lnTo>
                  <a:lnTo>
                    <a:pt x="336" y="992"/>
                  </a:lnTo>
                  <a:lnTo>
                    <a:pt x="312" y="983"/>
                  </a:lnTo>
                  <a:lnTo>
                    <a:pt x="290" y="973"/>
                  </a:lnTo>
                  <a:lnTo>
                    <a:pt x="267" y="961"/>
                  </a:lnTo>
                  <a:lnTo>
                    <a:pt x="247" y="949"/>
                  </a:lnTo>
                  <a:lnTo>
                    <a:pt x="226" y="936"/>
                  </a:lnTo>
                  <a:lnTo>
                    <a:pt x="205" y="921"/>
                  </a:lnTo>
                  <a:lnTo>
                    <a:pt x="186" y="906"/>
                  </a:lnTo>
                  <a:lnTo>
                    <a:pt x="168" y="890"/>
                  </a:lnTo>
                  <a:lnTo>
                    <a:pt x="150" y="873"/>
                  </a:lnTo>
                  <a:lnTo>
                    <a:pt x="133" y="856"/>
                  </a:lnTo>
                  <a:lnTo>
                    <a:pt x="117" y="837"/>
                  </a:lnTo>
                  <a:lnTo>
                    <a:pt x="102" y="818"/>
                  </a:lnTo>
                  <a:lnTo>
                    <a:pt x="87" y="797"/>
                  </a:lnTo>
                  <a:lnTo>
                    <a:pt x="75" y="777"/>
                  </a:lnTo>
                  <a:lnTo>
                    <a:pt x="62" y="755"/>
                  </a:lnTo>
                  <a:lnTo>
                    <a:pt x="51" y="733"/>
                  </a:lnTo>
                  <a:lnTo>
                    <a:pt x="40" y="711"/>
                  </a:lnTo>
                  <a:lnTo>
                    <a:pt x="31" y="687"/>
                  </a:lnTo>
                  <a:lnTo>
                    <a:pt x="23" y="664"/>
                  </a:lnTo>
                  <a:lnTo>
                    <a:pt x="16" y="639"/>
                  </a:lnTo>
                  <a:lnTo>
                    <a:pt x="10" y="615"/>
                  </a:lnTo>
                  <a:lnTo>
                    <a:pt x="6" y="590"/>
                  </a:lnTo>
                  <a:lnTo>
                    <a:pt x="2" y="564"/>
                  </a:lnTo>
                  <a:lnTo>
                    <a:pt x="1" y="538"/>
                  </a:lnTo>
                  <a:lnTo>
                    <a:pt x="0" y="512"/>
                  </a:lnTo>
                  <a:lnTo>
                    <a:pt x="0" y="512"/>
                  </a:lnTo>
                  <a:lnTo>
                    <a:pt x="1" y="485"/>
                  </a:lnTo>
                  <a:lnTo>
                    <a:pt x="2" y="460"/>
                  </a:lnTo>
                  <a:lnTo>
                    <a:pt x="6" y="434"/>
                  </a:lnTo>
                  <a:lnTo>
                    <a:pt x="10" y="408"/>
                  </a:lnTo>
                  <a:lnTo>
                    <a:pt x="16" y="384"/>
                  </a:lnTo>
                  <a:lnTo>
                    <a:pt x="23" y="360"/>
                  </a:lnTo>
                  <a:lnTo>
                    <a:pt x="31" y="336"/>
                  </a:lnTo>
                  <a:lnTo>
                    <a:pt x="40" y="313"/>
                  </a:lnTo>
                  <a:lnTo>
                    <a:pt x="51" y="290"/>
                  </a:lnTo>
                  <a:lnTo>
                    <a:pt x="62" y="268"/>
                  </a:lnTo>
                  <a:lnTo>
                    <a:pt x="75" y="247"/>
                  </a:lnTo>
                  <a:lnTo>
                    <a:pt x="87" y="226"/>
                  </a:lnTo>
                  <a:lnTo>
                    <a:pt x="102" y="205"/>
                  </a:lnTo>
                  <a:lnTo>
                    <a:pt x="117" y="187"/>
                  </a:lnTo>
                  <a:lnTo>
                    <a:pt x="133" y="167"/>
                  </a:lnTo>
                  <a:lnTo>
                    <a:pt x="150" y="150"/>
                  </a:lnTo>
                  <a:lnTo>
                    <a:pt x="168" y="133"/>
                  </a:lnTo>
                  <a:lnTo>
                    <a:pt x="186" y="117"/>
                  </a:lnTo>
                  <a:lnTo>
                    <a:pt x="205" y="102"/>
                  </a:lnTo>
                  <a:lnTo>
                    <a:pt x="226" y="88"/>
                  </a:lnTo>
                  <a:lnTo>
                    <a:pt x="247" y="75"/>
                  </a:lnTo>
                  <a:lnTo>
                    <a:pt x="267" y="62"/>
                  </a:lnTo>
                  <a:lnTo>
                    <a:pt x="290" y="50"/>
                  </a:lnTo>
                  <a:lnTo>
                    <a:pt x="312" y="40"/>
                  </a:lnTo>
                  <a:lnTo>
                    <a:pt x="336" y="31"/>
                  </a:lnTo>
                  <a:lnTo>
                    <a:pt x="359" y="23"/>
                  </a:lnTo>
                  <a:lnTo>
                    <a:pt x="383" y="16"/>
                  </a:lnTo>
                  <a:lnTo>
                    <a:pt x="408" y="10"/>
                  </a:lnTo>
                  <a:lnTo>
                    <a:pt x="434" y="7"/>
                  </a:lnTo>
                  <a:lnTo>
                    <a:pt x="459" y="3"/>
                  </a:lnTo>
                  <a:lnTo>
                    <a:pt x="485" y="1"/>
                  </a:lnTo>
                  <a:lnTo>
                    <a:pt x="512"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1" name="Freeform 200"/>
            <p:cNvSpPr>
              <a:spLocks/>
            </p:cNvSpPr>
            <p:nvPr/>
          </p:nvSpPr>
          <p:spPr bwMode="auto">
            <a:xfrm>
              <a:off x="4982436" y="2529467"/>
              <a:ext cx="201867" cy="283802"/>
            </a:xfrm>
            <a:custGeom>
              <a:avLst/>
              <a:gdLst>
                <a:gd name="T0" fmla="*/ 510 w 1022"/>
                <a:gd name="T1" fmla="*/ 0 h 1435"/>
                <a:gd name="T2" fmla="*/ 537 w 1022"/>
                <a:gd name="T3" fmla="*/ 0 h 1435"/>
                <a:gd name="T4" fmla="*/ 588 w 1022"/>
                <a:gd name="T5" fmla="*/ 4 h 1435"/>
                <a:gd name="T6" fmla="*/ 638 w 1022"/>
                <a:gd name="T7" fmla="*/ 11 h 1435"/>
                <a:gd name="T8" fmla="*/ 686 w 1022"/>
                <a:gd name="T9" fmla="*/ 22 h 1435"/>
                <a:gd name="T10" fmla="*/ 732 w 1022"/>
                <a:gd name="T11" fmla="*/ 37 h 1435"/>
                <a:gd name="T12" fmla="*/ 775 w 1022"/>
                <a:gd name="T13" fmla="*/ 53 h 1435"/>
                <a:gd name="T14" fmla="*/ 815 w 1022"/>
                <a:gd name="T15" fmla="*/ 73 h 1435"/>
                <a:gd name="T16" fmla="*/ 853 w 1022"/>
                <a:gd name="T17" fmla="*/ 95 h 1435"/>
                <a:gd name="T18" fmla="*/ 889 w 1022"/>
                <a:gd name="T19" fmla="*/ 120 h 1435"/>
                <a:gd name="T20" fmla="*/ 920 w 1022"/>
                <a:gd name="T21" fmla="*/ 148 h 1435"/>
                <a:gd name="T22" fmla="*/ 947 w 1022"/>
                <a:gd name="T23" fmla="*/ 176 h 1435"/>
                <a:gd name="T24" fmla="*/ 971 w 1022"/>
                <a:gd name="T25" fmla="*/ 207 h 1435"/>
                <a:gd name="T26" fmla="*/ 991 w 1022"/>
                <a:gd name="T27" fmla="*/ 241 h 1435"/>
                <a:gd name="T28" fmla="*/ 1006 w 1022"/>
                <a:gd name="T29" fmla="*/ 275 h 1435"/>
                <a:gd name="T30" fmla="*/ 1016 w 1022"/>
                <a:gd name="T31" fmla="*/ 311 h 1435"/>
                <a:gd name="T32" fmla="*/ 1021 w 1022"/>
                <a:gd name="T33" fmla="*/ 347 h 1435"/>
                <a:gd name="T34" fmla="*/ 1022 w 1022"/>
                <a:gd name="T35" fmla="*/ 1270 h 1435"/>
                <a:gd name="T36" fmla="*/ 953 w 1022"/>
                <a:gd name="T37" fmla="*/ 1260 h 1435"/>
                <a:gd name="T38" fmla="*/ 818 w 1022"/>
                <a:gd name="T39" fmla="*/ 1250 h 1435"/>
                <a:gd name="T40" fmla="*/ 683 w 1022"/>
                <a:gd name="T41" fmla="*/ 1251 h 1435"/>
                <a:gd name="T42" fmla="*/ 550 w 1022"/>
                <a:gd name="T43" fmla="*/ 1263 h 1435"/>
                <a:gd name="T44" fmla="*/ 421 w 1022"/>
                <a:gd name="T45" fmla="*/ 1283 h 1435"/>
                <a:gd name="T46" fmla="*/ 295 w 1022"/>
                <a:gd name="T47" fmla="*/ 1314 h 1435"/>
                <a:gd name="T48" fmla="*/ 173 w 1022"/>
                <a:gd name="T49" fmla="*/ 1356 h 1435"/>
                <a:gd name="T50" fmla="*/ 56 w 1022"/>
                <a:gd name="T51" fmla="*/ 1406 h 1435"/>
                <a:gd name="T52" fmla="*/ 0 w 1022"/>
                <a:gd name="T53" fmla="*/ 1435 h 1435"/>
                <a:gd name="T54" fmla="*/ 0 w 1022"/>
                <a:gd name="T55" fmla="*/ 367 h 1435"/>
                <a:gd name="T56" fmla="*/ 2 w 1022"/>
                <a:gd name="T57" fmla="*/ 329 h 1435"/>
                <a:gd name="T58" fmla="*/ 10 w 1022"/>
                <a:gd name="T59" fmla="*/ 293 h 1435"/>
                <a:gd name="T60" fmla="*/ 23 w 1022"/>
                <a:gd name="T61" fmla="*/ 258 h 1435"/>
                <a:gd name="T62" fmla="*/ 40 w 1022"/>
                <a:gd name="T63" fmla="*/ 225 h 1435"/>
                <a:gd name="T64" fmla="*/ 62 w 1022"/>
                <a:gd name="T65" fmla="*/ 193 h 1435"/>
                <a:gd name="T66" fmla="*/ 87 w 1022"/>
                <a:gd name="T67" fmla="*/ 162 h 1435"/>
                <a:gd name="T68" fmla="*/ 117 w 1022"/>
                <a:gd name="T69" fmla="*/ 134 h 1435"/>
                <a:gd name="T70" fmla="*/ 149 w 1022"/>
                <a:gd name="T71" fmla="*/ 108 h 1435"/>
                <a:gd name="T72" fmla="*/ 186 w 1022"/>
                <a:gd name="T73" fmla="*/ 84 h 1435"/>
                <a:gd name="T74" fmla="*/ 225 w 1022"/>
                <a:gd name="T75" fmla="*/ 63 h 1435"/>
                <a:gd name="T76" fmla="*/ 267 w 1022"/>
                <a:gd name="T77" fmla="*/ 45 h 1435"/>
                <a:gd name="T78" fmla="*/ 312 w 1022"/>
                <a:gd name="T79" fmla="*/ 28 h 1435"/>
                <a:gd name="T80" fmla="*/ 359 w 1022"/>
                <a:gd name="T81" fmla="*/ 16 h 1435"/>
                <a:gd name="T82" fmla="*/ 408 w 1022"/>
                <a:gd name="T83" fmla="*/ 7 h 1435"/>
                <a:gd name="T84" fmla="*/ 459 w 1022"/>
                <a:gd name="T85" fmla="*/ 2 h 1435"/>
                <a:gd name="T86" fmla="*/ 510 w 1022"/>
                <a:gd name="T87" fmla="*/ 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435">
                  <a:moveTo>
                    <a:pt x="510" y="0"/>
                  </a:moveTo>
                  <a:lnTo>
                    <a:pt x="510" y="0"/>
                  </a:lnTo>
                  <a:lnTo>
                    <a:pt x="510" y="0"/>
                  </a:lnTo>
                  <a:lnTo>
                    <a:pt x="537" y="0"/>
                  </a:lnTo>
                  <a:lnTo>
                    <a:pt x="563" y="2"/>
                  </a:lnTo>
                  <a:lnTo>
                    <a:pt x="588" y="4"/>
                  </a:lnTo>
                  <a:lnTo>
                    <a:pt x="613" y="7"/>
                  </a:lnTo>
                  <a:lnTo>
                    <a:pt x="638" y="11"/>
                  </a:lnTo>
                  <a:lnTo>
                    <a:pt x="662" y="16"/>
                  </a:lnTo>
                  <a:lnTo>
                    <a:pt x="686" y="22"/>
                  </a:lnTo>
                  <a:lnTo>
                    <a:pt x="709" y="28"/>
                  </a:lnTo>
                  <a:lnTo>
                    <a:pt x="732" y="37"/>
                  </a:lnTo>
                  <a:lnTo>
                    <a:pt x="753" y="45"/>
                  </a:lnTo>
                  <a:lnTo>
                    <a:pt x="775" y="53"/>
                  </a:lnTo>
                  <a:lnTo>
                    <a:pt x="796" y="63"/>
                  </a:lnTo>
                  <a:lnTo>
                    <a:pt x="815" y="73"/>
                  </a:lnTo>
                  <a:lnTo>
                    <a:pt x="835" y="84"/>
                  </a:lnTo>
                  <a:lnTo>
                    <a:pt x="853" y="95"/>
                  </a:lnTo>
                  <a:lnTo>
                    <a:pt x="872" y="108"/>
                  </a:lnTo>
                  <a:lnTo>
                    <a:pt x="889" y="120"/>
                  </a:lnTo>
                  <a:lnTo>
                    <a:pt x="905" y="134"/>
                  </a:lnTo>
                  <a:lnTo>
                    <a:pt x="920" y="148"/>
                  </a:lnTo>
                  <a:lnTo>
                    <a:pt x="934" y="162"/>
                  </a:lnTo>
                  <a:lnTo>
                    <a:pt x="947" y="176"/>
                  </a:lnTo>
                  <a:lnTo>
                    <a:pt x="960" y="193"/>
                  </a:lnTo>
                  <a:lnTo>
                    <a:pt x="971" y="207"/>
                  </a:lnTo>
                  <a:lnTo>
                    <a:pt x="982" y="225"/>
                  </a:lnTo>
                  <a:lnTo>
                    <a:pt x="991" y="241"/>
                  </a:lnTo>
                  <a:lnTo>
                    <a:pt x="999" y="258"/>
                  </a:lnTo>
                  <a:lnTo>
                    <a:pt x="1006" y="275"/>
                  </a:lnTo>
                  <a:lnTo>
                    <a:pt x="1012" y="293"/>
                  </a:lnTo>
                  <a:lnTo>
                    <a:pt x="1016" y="311"/>
                  </a:lnTo>
                  <a:lnTo>
                    <a:pt x="1018" y="329"/>
                  </a:lnTo>
                  <a:lnTo>
                    <a:pt x="1021" y="347"/>
                  </a:lnTo>
                  <a:lnTo>
                    <a:pt x="1022" y="367"/>
                  </a:lnTo>
                  <a:lnTo>
                    <a:pt x="1022" y="1270"/>
                  </a:lnTo>
                  <a:lnTo>
                    <a:pt x="1022" y="1270"/>
                  </a:lnTo>
                  <a:lnTo>
                    <a:pt x="953" y="1260"/>
                  </a:lnTo>
                  <a:lnTo>
                    <a:pt x="885" y="1253"/>
                  </a:lnTo>
                  <a:lnTo>
                    <a:pt x="818" y="1250"/>
                  </a:lnTo>
                  <a:lnTo>
                    <a:pt x="750" y="1250"/>
                  </a:lnTo>
                  <a:lnTo>
                    <a:pt x="683" y="1251"/>
                  </a:lnTo>
                  <a:lnTo>
                    <a:pt x="617" y="1256"/>
                  </a:lnTo>
                  <a:lnTo>
                    <a:pt x="550" y="1263"/>
                  </a:lnTo>
                  <a:lnTo>
                    <a:pt x="485" y="1272"/>
                  </a:lnTo>
                  <a:lnTo>
                    <a:pt x="421" y="1283"/>
                  </a:lnTo>
                  <a:lnTo>
                    <a:pt x="358" y="1298"/>
                  </a:lnTo>
                  <a:lnTo>
                    <a:pt x="295" y="1314"/>
                  </a:lnTo>
                  <a:lnTo>
                    <a:pt x="233" y="1334"/>
                  </a:lnTo>
                  <a:lnTo>
                    <a:pt x="173" y="1356"/>
                  </a:lnTo>
                  <a:lnTo>
                    <a:pt x="113" y="1380"/>
                  </a:lnTo>
                  <a:lnTo>
                    <a:pt x="56" y="1406"/>
                  </a:lnTo>
                  <a:lnTo>
                    <a:pt x="27" y="1420"/>
                  </a:lnTo>
                  <a:lnTo>
                    <a:pt x="0" y="1435"/>
                  </a:lnTo>
                  <a:lnTo>
                    <a:pt x="0" y="367"/>
                  </a:lnTo>
                  <a:lnTo>
                    <a:pt x="0" y="367"/>
                  </a:lnTo>
                  <a:lnTo>
                    <a:pt x="0" y="347"/>
                  </a:lnTo>
                  <a:lnTo>
                    <a:pt x="2" y="329"/>
                  </a:lnTo>
                  <a:lnTo>
                    <a:pt x="6" y="311"/>
                  </a:lnTo>
                  <a:lnTo>
                    <a:pt x="10" y="293"/>
                  </a:lnTo>
                  <a:lnTo>
                    <a:pt x="16" y="275"/>
                  </a:lnTo>
                  <a:lnTo>
                    <a:pt x="23" y="258"/>
                  </a:lnTo>
                  <a:lnTo>
                    <a:pt x="31" y="241"/>
                  </a:lnTo>
                  <a:lnTo>
                    <a:pt x="40" y="225"/>
                  </a:lnTo>
                  <a:lnTo>
                    <a:pt x="50" y="207"/>
                  </a:lnTo>
                  <a:lnTo>
                    <a:pt x="62" y="193"/>
                  </a:lnTo>
                  <a:lnTo>
                    <a:pt x="73" y="176"/>
                  </a:lnTo>
                  <a:lnTo>
                    <a:pt x="87" y="162"/>
                  </a:lnTo>
                  <a:lnTo>
                    <a:pt x="101" y="148"/>
                  </a:lnTo>
                  <a:lnTo>
                    <a:pt x="117" y="134"/>
                  </a:lnTo>
                  <a:lnTo>
                    <a:pt x="133" y="120"/>
                  </a:lnTo>
                  <a:lnTo>
                    <a:pt x="149" y="108"/>
                  </a:lnTo>
                  <a:lnTo>
                    <a:pt x="167" y="95"/>
                  </a:lnTo>
                  <a:lnTo>
                    <a:pt x="186" y="84"/>
                  </a:lnTo>
                  <a:lnTo>
                    <a:pt x="205" y="73"/>
                  </a:lnTo>
                  <a:lnTo>
                    <a:pt x="225" y="63"/>
                  </a:lnTo>
                  <a:lnTo>
                    <a:pt x="246" y="53"/>
                  </a:lnTo>
                  <a:lnTo>
                    <a:pt x="267" y="45"/>
                  </a:lnTo>
                  <a:lnTo>
                    <a:pt x="289" y="37"/>
                  </a:lnTo>
                  <a:lnTo>
                    <a:pt x="312" y="28"/>
                  </a:lnTo>
                  <a:lnTo>
                    <a:pt x="335" y="22"/>
                  </a:lnTo>
                  <a:lnTo>
                    <a:pt x="359" y="16"/>
                  </a:lnTo>
                  <a:lnTo>
                    <a:pt x="383" y="11"/>
                  </a:lnTo>
                  <a:lnTo>
                    <a:pt x="408" y="7"/>
                  </a:lnTo>
                  <a:lnTo>
                    <a:pt x="433" y="4"/>
                  </a:lnTo>
                  <a:lnTo>
                    <a:pt x="459" y="2"/>
                  </a:lnTo>
                  <a:lnTo>
                    <a:pt x="484" y="0"/>
                  </a:lnTo>
                  <a:lnTo>
                    <a:pt x="510"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2" name="Freeform 202"/>
            <p:cNvSpPr>
              <a:spLocks/>
            </p:cNvSpPr>
            <p:nvPr/>
          </p:nvSpPr>
          <p:spPr bwMode="auto">
            <a:xfrm>
              <a:off x="4983029" y="2268226"/>
              <a:ext cx="201867" cy="202461"/>
            </a:xfrm>
            <a:custGeom>
              <a:avLst/>
              <a:gdLst>
                <a:gd name="T0" fmla="*/ 537 w 1022"/>
                <a:gd name="T1" fmla="*/ 0 h 1022"/>
                <a:gd name="T2" fmla="*/ 614 w 1022"/>
                <a:gd name="T3" fmla="*/ 10 h 1022"/>
                <a:gd name="T4" fmla="*/ 686 w 1022"/>
                <a:gd name="T5" fmla="*/ 31 h 1022"/>
                <a:gd name="T6" fmla="*/ 755 w 1022"/>
                <a:gd name="T7" fmla="*/ 61 h 1022"/>
                <a:gd name="T8" fmla="*/ 817 w 1022"/>
                <a:gd name="T9" fmla="*/ 101 h 1022"/>
                <a:gd name="T10" fmla="*/ 872 w 1022"/>
                <a:gd name="T11" fmla="*/ 149 h 1022"/>
                <a:gd name="T12" fmla="*/ 920 w 1022"/>
                <a:gd name="T13" fmla="*/ 205 h 1022"/>
                <a:gd name="T14" fmla="*/ 960 w 1022"/>
                <a:gd name="T15" fmla="*/ 267 h 1022"/>
                <a:gd name="T16" fmla="*/ 991 w 1022"/>
                <a:gd name="T17" fmla="*/ 335 h 1022"/>
                <a:gd name="T18" fmla="*/ 1012 w 1022"/>
                <a:gd name="T19" fmla="*/ 407 h 1022"/>
                <a:gd name="T20" fmla="*/ 1021 w 1022"/>
                <a:gd name="T21" fmla="*/ 484 h 1022"/>
                <a:gd name="T22" fmla="*/ 1021 w 1022"/>
                <a:gd name="T23" fmla="*/ 537 h 1022"/>
                <a:gd name="T24" fmla="*/ 1012 w 1022"/>
                <a:gd name="T25" fmla="*/ 613 h 1022"/>
                <a:gd name="T26" fmla="*/ 991 w 1022"/>
                <a:gd name="T27" fmla="*/ 686 h 1022"/>
                <a:gd name="T28" fmla="*/ 960 w 1022"/>
                <a:gd name="T29" fmla="*/ 754 h 1022"/>
                <a:gd name="T30" fmla="*/ 920 w 1022"/>
                <a:gd name="T31" fmla="*/ 816 h 1022"/>
                <a:gd name="T32" fmla="*/ 872 w 1022"/>
                <a:gd name="T33" fmla="*/ 871 h 1022"/>
                <a:gd name="T34" fmla="*/ 817 w 1022"/>
                <a:gd name="T35" fmla="*/ 920 h 1022"/>
                <a:gd name="T36" fmla="*/ 755 w 1022"/>
                <a:gd name="T37" fmla="*/ 960 h 1022"/>
                <a:gd name="T38" fmla="*/ 686 w 1022"/>
                <a:gd name="T39" fmla="*/ 991 h 1022"/>
                <a:gd name="T40" fmla="*/ 614 w 1022"/>
                <a:gd name="T41" fmla="*/ 1011 h 1022"/>
                <a:gd name="T42" fmla="*/ 537 w 1022"/>
                <a:gd name="T43" fmla="*/ 1021 h 1022"/>
                <a:gd name="T44" fmla="*/ 484 w 1022"/>
                <a:gd name="T45" fmla="*/ 1021 h 1022"/>
                <a:gd name="T46" fmla="*/ 407 w 1022"/>
                <a:gd name="T47" fmla="*/ 1011 h 1022"/>
                <a:gd name="T48" fmla="*/ 335 w 1022"/>
                <a:gd name="T49" fmla="*/ 991 h 1022"/>
                <a:gd name="T50" fmla="*/ 268 w 1022"/>
                <a:gd name="T51" fmla="*/ 960 h 1022"/>
                <a:gd name="T52" fmla="*/ 206 w 1022"/>
                <a:gd name="T53" fmla="*/ 920 h 1022"/>
                <a:gd name="T54" fmla="*/ 149 w 1022"/>
                <a:gd name="T55" fmla="*/ 871 h 1022"/>
                <a:gd name="T56" fmla="*/ 101 w 1022"/>
                <a:gd name="T57" fmla="*/ 816 h 1022"/>
                <a:gd name="T58" fmla="*/ 61 w 1022"/>
                <a:gd name="T59" fmla="*/ 754 h 1022"/>
                <a:gd name="T60" fmla="*/ 31 w 1022"/>
                <a:gd name="T61" fmla="*/ 686 h 1022"/>
                <a:gd name="T62" fmla="*/ 11 w 1022"/>
                <a:gd name="T63" fmla="*/ 613 h 1022"/>
                <a:gd name="T64" fmla="*/ 0 w 1022"/>
                <a:gd name="T65" fmla="*/ 537 h 1022"/>
                <a:gd name="T66" fmla="*/ 0 w 1022"/>
                <a:gd name="T67" fmla="*/ 484 h 1022"/>
                <a:gd name="T68" fmla="*/ 11 w 1022"/>
                <a:gd name="T69" fmla="*/ 407 h 1022"/>
                <a:gd name="T70" fmla="*/ 31 w 1022"/>
                <a:gd name="T71" fmla="*/ 335 h 1022"/>
                <a:gd name="T72" fmla="*/ 61 w 1022"/>
                <a:gd name="T73" fmla="*/ 267 h 1022"/>
                <a:gd name="T74" fmla="*/ 101 w 1022"/>
                <a:gd name="T75" fmla="*/ 205 h 1022"/>
                <a:gd name="T76" fmla="*/ 149 w 1022"/>
                <a:gd name="T77" fmla="*/ 149 h 1022"/>
                <a:gd name="T78" fmla="*/ 206 w 1022"/>
                <a:gd name="T79" fmla="*/ 101 h 1022"/>
                <a:gd name="T80" fmla="*/ 268 w 1022"/>
                <a:gd name="T81" fmla="*/ 61 h 1022"/>
                <a:gd name="T82" fmla="*/ 335 w 1022"/>
                <a:gd name="T83" fmla="*/ 31 h 1022"/>
                <a:gd name="T84" fmla="*/ 407 w 1022"/>
                <a:gd name="T85" fmla="*/ 10 h 1022"/>
                <a:gd name="T86" fmla="*/ 484 w 1022"/>
                <a:gd name="T87"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1" y="0"/>
                  </a:moveTo>
                  <a:lnTo>
                    <a:pt x="511" y="0"/>
                  </a:lnTo>
                  <a:lnTo>
                    <a:pt x="537" y="0"/>
                  </a:lnTo>
                  <a:lnTo>
                    <a:pt x="563" y="2"/>
                  </a:lnTo>
                  <a:lnTo>
                    <a:pt x="589" y="5"/>
                  </a:lnTo>
                  <a:lnTo>
                    <a:pt x="614" y="10"/>
                  </a:lnTo>
                  <a:lnTo>
                    <a:pt x="639" y="16"/>
                  </a:lnTo>
                  <a:lnTo>
                    <a:pt x="663" y="23"/>
                  </a:lnTo>
                  <a:lnTo>
                    <a:pt x="686" y="31"/>
                  </a:lnTo>
                  <a:lnTo>
                    <a:pt x="710" y="40"/>
                  </a:lnTo>
                  <a:lnTo>
                    <a:pt x="732" y="50"/>
                  </a:lnTo>
                  <a:lnTo>
                    <a:pt x="755" y="61"/>
                  </a:lnTo>
                  <a:lnTo>
                    <a:pt x="776" y="73"/>
                  </a:lnTo>
                  <a:lnTo>
                    <a:pt x="796" y="87"/>
                  </a:lnTo>
                  <a:lnTo>
                    <a:pt x="817" y="101"/>
                  </a:lnTo>
                  <a:lnTo>
                    <a:pt x="836" y="116"/>
                  </a:lnTo>
                  <a:lnTo>
                    <a:pt x="855" y="132"/>
                  </a:lnTo>
                  <a:lnTo>
                    <a:pt x="872" y="149"/>
                  </a:lnTo>
                  <a:lnTo>
                    <a:pt x="889" y="167"/>
                  </a:lnTo>
                  <a:lnTo>
                    <a:pt x="905" y="186"/>
                  </a:lnTo>
                  <a:lnTo>
                    <a:pt x="920" y="205"/>
                  </a:lnTo>
                  <a:lnTo>
                    <a:pt x="935" y="225"/>
                  </a:lnTo>
                  <a:lnTo>
                    <a:pt x="948" y="245"/>
                  </a:lnTo>
                  <a:lnTo>
                    <a:pt x="960" y="267"/>
                  </a:lnTo>
                  <a:lnTo>
                    <a:pt x="972" y="289"/>
                  </a:lnTo>
                  <a:lnTo>
                    <a:pt x="982" y="312"/>
                  </a:lnTo>
                  <a:lnTo>
                    <a:pt x="991" y="335"/>
                  </a:lnTo>
                  <a:lnTo>
                    <a:pt x="999" y="359"/>
                  </a:lnTo>
                  <a:lnTo>
                    <a:pt x="1006" y="383"/>
                  </a:lnTo>
                  <a:lnTo>
                    <a:pt x="1012" y="407"/>
                  </a:lnTo>
                  <a:lnTo>
                    <a:pt x="1017" y="432"/>
                  </a:lnTo>
                  <a:lnTo>
                    <a:pt x="1020" y="459"/>
                  </a:lnTo>
                  <a:lnTo>
                    <a:pt x="1021" y="484"/>
                  </a:lnTo>
                  <a:lnTo>
                    <a:pt x="1022" y="510"/>
                  </a:lnTo>
                  <a:lnTo>
                    <a:pt x="1022" y="510"/>
                  </a:lnTo>
                  <a:lnTo>
                    <a:pt x="1021" y="537"/>
                  </a:lnTo>
                  <a:lnTo>
                    <a:pt x="1020" y="563"/>
                  </a:lnTo>
                  <a:lnTo>
                    <a:pt x="1017" y="588"/>
                  </a:lnTo>
                  <a:lnTo>
                    <a:pt x="1012" y="613"/>
                  </a:lnTo>
                  <a:lnTo>
                    <a:pt x="1006" y="639"/>
                  </a:lnTo>
                  <a:lnTo>
                    <a:pt x="999" y="663"/>
                  </a:lnTo>
                  <a:lnTo>
                    <a:pt x="991" y="686"/>
                  </a:lnTo>
                  <a:lnTo>
                    <a:pt x="982" y="710"/>
                  </a:lnTo>
                  <a:lnTo>
                    <a:pt x="972" y="732"/>
                  </a:lnTo>
                  <a:lnTo>
                    <a:pt x="960" y="754"/>
                  </a:lnTo>
                  <a:lnTo>
                    <a:pt x="948" y="775"/>
                  </a:lnTo>
                  <a:lnTo>
                    <a:pt x="935" y="796"/>
                  </a:lnTo>
                  <a:lnTo>
                    <a:pt x="920" y="816"/>
                  </a:lnTo>
                  <a:lnTo>
                    <a:pt x="905" y="836"/>
                  </a:lnTo>
                  <a:lnTo>
                    <a:pt x="889" y="854"/>
                  </a:lnTo>
                  <a:lnTo>
                    <a:pt x="872" y="871"/>
                  </a:lnTo>
                  <a:lnTo>
                    <a:pt x="855" y="889"/>
                  </a:lnTo>
                  <a:lnTo>
                    <a:pt x="836" y="905"/>
                  </a:lnTo>
                  <a:lnTo>
                    <a:pt x="817" y="920"/>
                  </a:lnTo>
                  <a:lnTo>
                    <a:pt x="796" y="935"/>
                  </a:lnTo>
                  <a:lnTo>
                    <a:pt x="776" y="947"/>
                  </a:lnTo>
                  <a:lnTo>
                    <a:pt x="755" y="960"/>
                  </a:lnTo>
                  <a:lnTo>
                    <a:pt x="732" y="971"/>
                  </a:lnTo>
                  <a:lnTo>
                    <a:pt x="710" y="982"/>
                  </a:lnTo>
                  <a:lnTo>
                    <a:pt x="686" y="991"/>
                  </a:lnTo>
                  <a:lnTo>
                    <a:pt x="663" y="999"/>
                  </a:lnTo>
                  <a:lnTo>
                    <a:pt x="639" y="1006"/>
                  </a:lnTo>
                  <a:lnTo>
                    <a:pt x="614" y="1011"/>
                  </a:lnTo>
                  <a:lnTo>
                    <a:pt x="589" y="1016"/>
                  </a:lnTo>
                  <a:lnTo>
                    <a:pt x="563" y="1018"/>
                  </a:lnTo>
                  <a:lnTo>
                    <a:pt x="537" y="1021"/>
                  </a:lnTo>
                  <a:lnTo>
                    <a:pt x="511" y="1022"/>
                  </a:lnTo>
                  <a:lnTo>
                    <a:pt x="511" y="1022"/>
                  </a:lnTo>
                  <a:lnTo>
                    <a:pt x="484" y="1021"/>
                  </a:lnTo>
                  <a:lnTo>
                    <a:pt x="459" y="1018"/>
                  </a:lnTo>
                  <a:lnTo>
                    <a:pt x="433" y="1016"/>
                  </a:lnTo>
                  <a:lnTo>
                    <a:pt x="407" y="1011"/>
                  </a:lnTo>
                  <a:lnTo>
                    <a:pt x="383" y="1006"/>
                  </a:lnTo>
                  <a:lnTo>
                    <a:pt x="359" y="999"/>
                  </a:lnTo>
                  <a:lnTo>
                    <a:pt x="335" y="991"/>
                  </a:lnTo>
                  <a:lnTo>
                    <a:pt x="312" y="982"/>
                  </a:lnTo>
                  <a:lnTo>
                    <a:pt x="289" y="971"/>
                  </a:lnTo>
                  <a:lnTo>
                    <a:pt x="268" y="960"/>
                  </a:lnTo>
                  <a:lnTo>
                    <a:pt x="246" y="947"/>
                  </a:lnTo>
                  <a:lnTo>
                    <a:pt x="225" y="935"/>
                  </a:lnTo>
                  <a:lnTo>
                    <a:pt x="206" y="920"/>
                  </a:lnTo>
                  <a:lnTo>
                    <a:pt x="186" y="905"/>
                  </a:lnTo>
                  <a:lnTo>
                    <a:pt x="168" y="889"/>
                  </a:lnTo>
                  <a:lnTo>
                    <a:pt x="149" y="871"/>
                  </a:lnTo>
                  <a:lnTo>
                    <a:pt x="132" y="854"/>
                  </a:lnTo>
                  <a:lnTo>
                    <a:pt x="116" y="836"/>
                  </a:lnTo>
                  <a:lnTo>
                    <a:pt x="101" y="816"/>
                  </a:lnTo>
                  <a:lnTo>
                    <a:pt x="87" y="796"/>
                  </a:lnTo>
                  <a:lnTo>
                    <a:pt x="74" y="775"/>
                  </a:lnTo>
                  <a:lnTo>
                    <a:pt x="61" y="754"/>
                  </a:lnTo>
                  <a:lnTo>
                    <a:pt x="51" y="732"/>
                  </a:lnTo>
                  <a:lnTo>
                    <a:pt x="40" y="710"/>
                  </a:lnTo>
                  <a:lnTo>
                    <a:pt x="31" y="686"/>
                  </a:lnTo>
                  <a:lnTo>
                    <a:pt x="23" y="663"/>
                  </a:lnTo>
                  <a:lnTo>
                    <a:pt x="16" y="639"/>
                  </a:lnTo>
                  <a:lnTo>
                    <a:pt x="11" y="613"/>
                  </a:lnTo>
                  <a:lnTo>
                    <a:pt x="6" y="588"/>
                  </a:lnTo>
                  <a:lnTo>
                    <a:pt x="3" y="563"/>
                  </a:lnTo>
                  <a:lnTo>
                    <a:pt x="0" y="537"/>
                  </a:lnTo>
                  <a:lnTo>
                    <a:pt x="0" y="510"/>
                  </a:lnTo>
                  <a:lnTo>
                    <a:pt x="0" y="510"/>
                  </a:lnTo>
                  <a:lnTo>
                    <a:pt x="0" y="484"/>
                  </a:lnTo>
                  <a:lnTo>
                    <a:pt x="3" y="459"/>
                  </a:lnTo>
                  <a:lnTo>
                    <a:pt x="6" y="432"/>
                  </a:lnTo>
                  <a:lnTo>
                    <a:pt x="11" y="407"/>
                  </a:lnTo>
                  <a:lnTo>
                    <a:pt x="16" y="383"/>
                  </a:lnTo>
                  <a:lnTo>
                    <a:pt x="23" y="359"/>
                  </a:lnTo>
                  <a:lnTo>
                    <a:pt x="31" y="335"/>
                  </a:lnTo>
                  <a:lnTo>
                    <a:pt x="40" y="312"/>
                  </a:lnTo>
                  <a:lnTo>
                    <a:pt x="51" y="289"/>
                  </a:lnTo>
                  <a:lnTo>
                    <a:pt x="61" y="267"/>
                  </a:lnTo>
                  <a:lnTo>
                    <a:pt x="74" y="245"/>
                  </a:lnTo>
                  <a:lnTo>
                    <a:pt x="87" y="225"/>
                  </a:lnTo>
                  <a:lnTo>
                    <a:pt x="101" y="205"/>
                  </a:lnTo>
                  <a:lnTo>
                    <a:pt x="116" y="186"/>
                  </a:lnTo>
                  <a:lnTo>
                    <a:pt x="132" y="167"/>
                  </a:lnTo>
                  <a:lnTo>
                    <a:pt x="149" y="149"/>
                  </a:lnTo>
                  <a:lnTo>
                    <a:pt x="168" y="132"/>
                  </a:lnTo>
                  <a:lnTo>
                    <a:pt x="186" y="116"/>
                  </a:lnTo>
                  <a:lnTo>
                    <a:pt x="206" y="101"/>
                  </a:lnTo>
                  <a:lnTo>
                    <a:pt x="225" y="87"/>
                  </a:lnTo>
                  <a:lnTo>
                    <a:pt x="246" y="73"/>
                  </a:lnTo>
                  <a:lnTo>
                    <a:pt x="268" y="61"/>
                  </a:lnTo>
                  <a:lnTo>
                    <a:pt x="289" y="50"/>
                  </a:lnTo>
                  <a:lnTo>
                    <a:pt x="312" y="40"/>
                  </a:lnTo>
                  <a:lnTo>
                    <a:pt x="335" y="31"/>
                  </a:lnTo>
                  <a:lnTo>
                    <a:pt x="359" y="23"/>
                  </a:lnTo>
                  <a:lnTo>
                    <a:pt x="383" y="16"/>
                  </a:lnTo>
                  <a:lnTo>
                    <a:pt x="407" y="10"/>
                  </a:lnTo>
                  <a:lnTo>
                    <a:pt x="433" y="5"/>
                  </a:lnTo>
                  <a:lnTo>
                    <a:pt x="459" y="2"/>
                  </a:lnTo>
                  <a:lnTo>
                    <a:pt x="484" y="0"/>
                  </a:lnTo>
                  <a:lnTo>
                    <a:pt x="511"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3" name="Freeform 204"/>
            <p:cNvSpPr>
              <a:spLocks/>
            </p:cNvSpPr>
            <p:nvPr/>
          </p:nvSpPr>
          <p:spPr bwMode="auto">
            <a:xfrm>
              <a:off x="4195152" y="2635150"/>
              <a:ext cx="202461" cy="159713"/>
            </a:xfrm>
            <a:custGeom>
              <a:avLst/>
              <a:gdLst>
                <a:gd name="T0" fmla="*/ 510 w 1022"/>
                <a:gd name="T1" fmla="*/ 0 h 805"/>
                <a:gd name="T2" fmla="*/ 537 w 1022"/>
                <a:gd name="T3" fmla="*/ 0 h 805"/>
                <a:gd name="T4" fmla="*/ 588 w 1022"/>
                <a:gd name="T5" fmla="*/ 5 h 805"/>
                <a:gd name="T6" fmla="*/ 638 w 1022"/>
                <a:gd name="T7" fmla="*/ 12 h 805"/>
                <a:gd name="T8" fmla="*/ 686 w 1022"/>
                <a:gd name="T9" fmla="*/ 22 h 805"/>
                <a:gd name="T10" fmla="*/ 732 w 1022"/>
                <a:gd name="T11" fmla="*/ 37 h 805"/>
                <a:gd name="T12" fmla="*/ 775 w 1022"/>
                <a:gd name="T13" fmla="*/ 53 h 805"/>
                <a:gd name="T14" fmla="*/ 817 w 1022"/>
                <a:gd name="T15" fmla="*/ 74 h 805"/>
                <a:gd name="T16" fmla="*/ 855 w 1022"/>
                <a:gd name="T17" fmla="*/ 96 h 805"/>
                <a:gd name="T18" fmla="*/ 889 w 1022"/>
                <a:gd name="T19" fmla="*/ 121 h 805"/>
                <a:gd name="T20" fmla="*/ 920 w 1022"/>
                <a:gd name="T21" fmla="*/ 148 h 805"/>
                <a:gd name="T22" fmla="*/ 948 w 1022"/>
                <a:gd name="T23" fmla="*/ 177 h 805"/>
                <a:gd name="T24" fmla="*/ 972 w 1022"/>
                <a:gd name="T25" fmla="*/ 208 h 805"/>
                <a:gd name="T26" fmla="*/ 991 w 1022"/>
                <a:gd name="T27" fmla="*/ 241 h 805"/>
                <a:gd name="T28" fmla="*/ 1006 w 1022"/>
                <a:gd name="T29" fmla="*/ 276 h 805"/>
                <a:gd name="T30" fmla="*/ 1016 w 1022"/>
                <a:gd name="T31" fmla="*/ 311 h 805"/>
                <a:gd name="T32" fmla="*/ 1021 w 1022"/>
                <a:gd name="T33" fmla="*/ 348 h 805"/>
                <a:gd name="T34" fmla="*/ 1022 w 1022"/>
                <a:gd name="T35" fmla="*/ 755 h 805"/>
                <a:gd name="T36" fmla="*/ 958 w 1022"/>
                <a:gd name="T37" fmla="*/ 747 h 805"/>
                <a:gd name="T38" fmla="*/ 828 w 1022"/>
                <a:gd name="T39" fmla="*/ 735 h 805"/>
                <a:gd name="T40" fmla="*/ 699 w 1022"/>
                <a:gd name="T41" fmla="*/ 729 h 805"/>
                <a:gd name="T42" fmla="*/ 569 w 1022"/>
                <a:gd name="T43" fmla="*/ 729 h 805"/>
                <a:gd name="T44" fmla="*/ 441 w 1022"/>
                <a:gd name="T45" fmla="*/ 736 h 805"/>
                <a:gd name="T46" fmla="*/ 312 w 1022"/>
                <a:gd name="T47" fmla="*/ 748 h 805"/>
                <a:gd name="T48" fmla="*/ 186 w 1022"/>
                <a:gd name="T49" fmla="*/ 767 h 805"/>
                <a:gd name="T50" fmla="*/ 61 w 1022"/>
                <a:gd name="T51" fmla="*/ 791 h 805"/>
                <a:gd name="T52" fmla="*/ 0 w 1022"/>
                <a:gd name="T53" fmla="*/ 368 h 805"/>
                <a:gd name="T54" fmla="*/ 0 w 1022"/>
                <a:gd name="T55" fmla="*/ 348 h 805"/>
                <a:gd name="T56" fmla="*/ 6 w 1022"/>
                <a:gd name="T57" fmla="*/ 311 h 805"/>
                <a:gd name="T58" fmla="*/ 16 w 1022"/>
                <a:gd name="T59" fmla="*/ 276 h 805"/>
                <a:gd name="T60" fmla="*/ 31 w 1022"/>
                <a:gd name="T61" fmla="*/ 241 h 805"/>
                <a:gd name="T62" fmla="*/ 51 w 1022"/>
                <a:gd name="T63" fmla="*/ 208 h 805"/>
                <a:gd name="T64" fmla="*/ 73 w 1022"/>
                <a:gd name="T65" fmla="*/ 177 h 805"/>
                <a:gd name="T66" fmla="*/ 101 w 1022"/>
                <a:gd name="T67" fmla="*/ 148 h 805"/>
                <a:gd name="T68" fmla="*/ 133 w 1022"/>
                <a:gd name="T69" fmla="*/ 121 h 805"/>
                <a:gd name="T70" fmla="*/ 168 w 1022"/>
                <a:gd name="T71" fmla="*/ 96 h 805"/>
                <a:gd name="T72" fmla="*/ 205 w 1022"/>
                <a:gd name="T73" fmla="*/ 74 h 805"/>
                <a:gd name="T74" fmla="*/ 247 w 1022"/>
                <a:gd name="T75" fmla="*/ 53 h 805"/>
                <a:gd name="T76" fmla="*/ 290 w 1022"/>
                <a:gd name="T77" fmla="*/ 37 h 805"/>
                <a:gd name="T78" fmla="*/ 335 w 1022"/>
                <a:gd name="T79" fmla="*/ 22 h 805"/>
                <a:gd name="T80" fmla="*/ 383 w 1022"/>
                <a:gd name="T81" fmla="*/ 12 h 805"/>
                <a:gd name="T82" fmla="*/ 434 w 1022"/>
                <a:gd name="T83" fmla="*/ 5 h 805"/>
                <a:gd name="T84" fmla="*/ 484 w 1022"/>
                <a:gd name="T85"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2" h="805">
                  <a:moveTo>
                    <a:pt x="510" y="0"/>
                  </a:moveTo>
                  <a:lnTo>
                    <a:pt x="510" y="0"/>
                  </a:lnTo>
                  <a:lnTo>
                    <a:pt x="510" y="0"/>
                  </a:lnTo>
                  <a:lnTo>
                    <a:pt x="537" y="0"/>
                  </a:lnTo>
                  <a:lnTo>
                    <a:pt x="563" y="3"/>
                  </a:lnTo>
                  <a:lnTo>
                    <a:pt x="588" y="5"/>
                  </a:lnTo>
                  <a:lnTo>
                    <a:pt x="614" y="7"/>
                  </a:lnTo>
                  <a:lnTo>
                    <a:pt x="638" y="12"/>
                  </a:lnTo>
                  <a:lnTo>
                    <a:pt x="662" y="17"/>
                  </a:lnTo>
                  <a:lnTo>
                    <a:pt x="686" y="22"/>
                  </a:lnTo>
                  <a:lnTo>
                    <a:pt x="709" y="29"/>
                  </a:lnTo>
                  <a:lnTo>
                    <a:pt x="732" y="37"/>
                  </a:lnTo>
                  <a:lnTo>
                    <a:pt x="754" y="45"/>
                  </a:lnTo>
                  <a:lnTo>
                    <a:pt x="775" y="53"/>
                  </a:lnTo>
                  <a:lnTo>
                    <a:pt x="796" y="64"/>
                  </a:lnTo>
                  <a:lnTo>
                    <a:pt x="817" y="74"/>
                  </a:lnTo>
                  <a:lnTo>
                    <a:pt x="835" y="84"/>
                  </a:lnTo>
                  <a:lnTo>
                    <a:pt x="855" y="96"/>
                  </a:lnTo>
                  <a:lnTo>
                    <a:pt x="872" y="108"/>
                  </a:lnTo>
                  <a:lnTo>
                    <a:pt x="889" y="121"/>
                  </a:lnTo>
                  <a:lnTo>
                    <a:pt x="905" y="135"/>
                  </a:lnTo>
                  <a:lnTo>
                    <a:pt x="920" y="148"/>
                  </a:lnTo>
                  <a:lnTo>
                    <a:pt x="935" y="162"/>
                  </a:lnTo>
                  <a:lnTo>
                    <a:pt x="948" y="177"/>
                  </a:lnTo>
                  <a:lnTo>
                    <a:pt x="960" y="193"/>
                  </a:lnTo>
                  <a:lnTo>
                    <a:pt x="972" y="208"/>
                  </a:lnTo>
                  <a:lnTo>
                    <a:pt x="982" y="224"/>
                  </a:lnTo>
                  <a:lnTo>
                    <a:pt x="991" y="241"/>
                  </a:lnTo>
                  <a:lnTo>
                    <a:pt x="999" y="259"/>
                  </a:lnTo>
                  <a:lnTo>
                    <a:pt x="1006" y="276"/>
                  </a:lnTo>
                  <a:lnTo>
                    <a:pt x="1012" y="293"/>
                  </a:lnTo>
                  <a:lnTo>
                    <a:pt x="1016" y="311"/>
                  </a:lnTo>
                  <a:lnTo>
                    <a:pt x="1020" y="330"/>
                  </a:lnTo>
                  <a:lnTo>
                    <a:pt x="1021" y="348"/>
                  </a:lnTo>
                  <a:lnTo>
                    <a:pt x="1022" y="368"/>
                  </a:lnTo>
                  <a:lnTo>
                    <a:pt x="1022" y="755"/>
                  </a:lnTo>
                  <a:lnTo>
                    <a:pt x="1022" y="755"/>
                  </a:lnTo>
                  <a:lnTo>
                    <a:pt x="958" y="747"/>
                  </a:lnTo>
                  <a:lnTo>
                    <a:pt x="894" y="740"/>
                  </a:lnTo>
                  <a:lnTo>
                    <a:pt x="828" y="735"/>
                  </a:lnTo>
                  <a:lnTo>
                    <a:pt x="764" y="731"/>
                  </a:lnTo>
                  <a:lnTo>
                    <a:pt x="699" y="729"/>
                  </a:lnTo>
                  <a:lnTo>
                    <a:pt x="634" y="728"/>
                  </a:lnTo>
                  <a:lnTo>
                    <a:pt x="569" y="729"/>
                  </a:lnTo>
                  <a:lnTo>
                    <a:pt x="505" y="731"/>
                  </a:lnTo>
                  <a:lnTo>
                    <a:pt x="441" y="736"/>
                  </a:lnTo>
                  <a:lnTo>
                    <a:pt x="376" y="741"/>
                  </a:lnTo>
                  <a:lnTo>
                    <a:pt x="312" y="748"/>
                  </a:lnTo>
                  <a:lnTo>
                    <a:pt x="249" y="756"/>
                  </a:lnTo>
                  <a:lnTo>
                    <a:pt x="186" y="767"/>
                  </a:lnTo>
                  <a:lnTo>
                    <a:pt x="123" y="778"/>
                  </a:lnTo>
                  <a:lnTo>
                    <a:pt x="61" y="791"/>
                  </a:lnTo>
                  <a:lnTo>
                    <a:pt x="0" y="805"/>
                  </a:lnTo>
                  <a:lnTo>
                    <a:pt x="0" y="368"/>
                  </a:lnTo>
                  <a:lnTo>
                    <a:pt x="0" y="368"/>
                  </a:lnTo>
                  <a:lnTo>
                    <a:pt x="0" y="348"/>
                  </a:lnTo>
                  <a:lnTo>
                    <a:pt x="2" y="330"/>
                  </a:lnTo>
                  <a:lnTo>
                    <a:pt x="6" y="311"/>
                  </a:lnTo>
                  <a:lnTo>
                    <a:pt x="10" y="293"/>
                  </a:lnTo>
                  <a:lnTo>
                    <a:pt x="16" y="276"/>
                  </a:lnTo>
                  <a:lnTo>
                    <a:pt x="23" y="259"/>
                  </a:lnTo>
                  <a:lnTo>
                    <a:pt x="31" y="241"/>
                  </a:lnTo>
                  <a:lnTo>
                    <a:pt x="40" y="224"/>
                  </a:lnTo>
                  <a:lnTo>
                    <a:pt x="51" y="208"/>
                  </a:lnTo>
                  <a:lnTo>
                    <a:pt x="62" y="193"/>
                  </a:lnTo>
                  <a:lnTo>
                    <a:pt x="73" y="177"/>
                  </a:lnTo>
                  <a:lnTo>
                    <a:pt x="87" y="162"/>
                  </a:lnTo>
                  <a:lnTo>
                    <a:pt x="101" y="148"/>
                  </a:lnTo>
                  <a:lnTo>
                    <a:pt x="117" y="135"/>
                  </a:lnTo>
                  <a:lnTo>
                    <a:pt x="133" y="121"/>
                  </a:lnTo>
                  <a:lnTo>
                    <a:pt x="150" y="108"/>
                  </a:lnTo>
                  <a:lnTo>
                    <a:pt x="168" y="96"/>
                  </a:lnTo>
                  <a:lnTo>
                    <a:pt x="186" y="84"/>
                  </a:lnTo>
                  <a:lnTo>
                    <a:pt x="205" y="74"/>
                  </a:lnTo>
                  <a:lnTo>
                    <a:pt x="226" y="64"/>
                  </a:lnTo>
                  <a:lnTo>
                    <a:pt x="247" y="53"/>
                  </a:lnTo>
                  <a:lnTo>
                    <a:pt x="267" y="45"/>
                  </a:lnTo>
                  <a:lnTo>
                    <a:pt x="290" y="37"/>
                  </a:lnTo>
                  <a:lnTo>
                    <a:pt x="312" y="29"/>
                  </a:lnTo>
                  <a:lnTo>
                    <a:pt x="335" y="22"/>
                  </a:lnTo>
                  <a:lnTo>
                    <a:pt x="359" y="17"/>
                  </a:lnTo>
                  <a:lnTo>
                    <a:pt x="383" y="12"/>
                  </a:lnTo>
                  <a:lnTo>
                    <a:pt x="408" y="7"/>
                  </a:lnTo>
                  <a:lnTo>
                    <a:pt x="434" y="5"/>
                  </a:lnTo>
                  <a:lnTo>
                    <a:pt x="459" y="3"/>
                  </a:lnTo>
                  <a:lnTo>
                    <a:pt x="484" y="0"/>
                  </a:lnTo>
                  <a:lnTo>
                    <a:pt x="510" y="0"/>
                  </a:lnTo>
                  <a:close/>
                </a:path>
              </a:pathLst>
            </a:custGeom>
            <a:solidFill>
              <a:srgbClr val="004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4" name="Freeform 206"/>
            <p:cNvSpPr>
              <a:spLocks/>
            </p:cNvSpPr>
            <p:nvPr/>
          </p:nvSpPr>
          <p:spPr bwMode="auto">
            <a:xfrm>
              <a:off x="4195746" y="2373909"/>
              <a:ext cx="202461" cy="201867"/>
            </a:xfrm>
            <a:custGeom>
              <a:avLst/>
              <a:gdLst>
                <a:gd name="T0" fmla="*/ 536 w 1022"/>
                <a:gd name="T1" fmla="*/ 1 h 1022"/>
                <a:gd name="T2" fmla="*/ 613 w 1022"/>
                <a:gd name="T3" fmla="*/ 10 h 1022"/>
                <a:gd name="T4" fmla="*/ 687 w 1022"/>
                <a:gd name="T5" fmla="*/ 31 h 1022"/>
                <a:gd name="T6" fmla="*/ 754 w 1022"/>
                <a:gd name="T7" fmla="*/ 62 h 1022"/>
                <a:gd name="T8" fmla="*/ 816 w 1022"/>
                <a:gd name="T9" fmla="*/ 102 h 1022"/>
                <a:gd name="T10" fmla="*/ 871 w 1022"/>
                <a:gd name="T11" fmla="*/ 150 h 1022"/>
                <a:gd name="T12" fmla="*/ 919 w 1022"/>
                <a:gd name="T13" fmla="*/ 205 h 1022"/>
                <a:gd name="T14" fmla="*/ 960 w 1022"/>
                <a:gd name="T15" fmla="*/ 267 h 1022"/>
                <a:gd name="T16" fmla="*/ 991 w 1022"/>
                <a:gd name="T17" fmla="*/ 336 h 1022"/>
                <a:gd name="T18" fmla="*/ 1011 w 1022"/>
                <a:gd name="T19" fmla="*/ 408 h 1022"/>
                <a:gd name="T20" fmla="*/ 1020 w 1022"/>
                <a:gd name="T21" fmla="*/ 485 h 1022"/>
                <a:gd name="T22" fmla="*/ 1020 w 1022"/>
                <a:gd name="T23" fmla="*/ 538 h 1022"/>
                <a:gd name="T24" fmla="*/ 1011 w 1022"/>
                <a:gd name="T25" fmla="*/ 615 h 1022"/>
                <a:gd name="T26" fmla="*/ 991 w 1022"/>
                <a:gd name="T27" fmla="*/ 687 h 1022"/>
                <a:gd name="T28" fmla="*/ 960 w 1022"/>
                <a:gd name="T29" fmla="*/ 755 h 1022"/>
                <a:gd name="T30" fmla="*/ 919 w 1022"/>
                <a:gd name="T31" fmla="*/ 817 h 1022"/>
                <a:gd name="T32" fmla="*/ 871 w 1022"/>
                <a:gd name="T33" fmla="*/ 873 h 1022"/>
                <a:gd name="T34" fmla="*/ 816 w 1022"/>
                <a:gd name="T35" fmla="*/ 921 h 1022"/>
                <a:gd name="T36" fmla="*/ 754 w 1022"/>
                <a:gd name="T37" fmla="*/ 961 h 1022"/>
                <a:gd name="T38" fmla="*/ 687 w 1022"/>
                <a:gd name="T39" fmla="*/ 991 h 1022"/>
                <a:gd name="T40" fmla="*/ 613 w 1022"/>
                <a:gd name="T41" fmla="*/ 1012 h 1022"/>
                <a:gd name="T42" fmla="*/ 536 w 1022"/>
                <a:gd name="T43" fmla="*/ 1022 h 1022"/>
                <a:gd name="T44" fmla="*/ 484 w 1022"/>
                <a:gd name="T45" fmla="*/ 1022 h 1022"/>
                <a:gd name="T46" fmla="*/ 408 w 1022"/>
                <a:gd name="T47" fmla="*/ 1012 h 1022"/>
                <a:gd name="T48" fmla="*/ 334 w 1022"/>
                <a:gd name="T49" fmla="*/ 991 h 1022"/>
                <a:gd name="T50" fmla="*/ 267 w 1022"/>
                <a:gd name="T51" fmla="*/ 961 h 1022"/>
                <a:gd name="T52" fmla="*/ 205 w 1022"/>
                <a:gd name="T53" fmla="*/ 921 h 1022"/>
                <a:gd name="T54" fmla="*/ 149 w 1022"/>
                <a:gd name="T55" fmla="*/ 873 h 1022"/>
                <a:gd name="T56" fmla="*/ 100 w 1022"/>
                <a:gd name="T57" fmla="*/ 817 h 1022"/>
                <a:gd name="T58" fmla="*/ 61 w 1022"/>
                <a:gd name="T59" fmla="*/ 755 h 1022"/>
                <a:gd name="T60" fmla="*/ 30 w 1022"/>
                <a:gd name="T61" fmla="*/ 687 h 1022"/>
                <a:gd name="T62" fmla="*/ 10 w 1022"/>
                <a:gd name="T63" fmla="*/ 615 h 1022"/>
                <a:gd name="T64" fmla="*/ 0 w 1022"/>
                <a:gd name="T65" fmla="*/ 538 h 1022"/>
                <a:gd name="T66" fmla="*/ 0 w 1022"/>
                <a:gd name="T67" fmla="*/ 485 h 1022"/>
                <a:gd name="T68" fmla="*/ 10 w 1022"/>
                <a:gd name="T69" fmla="*/ 408 h 1022"/>
                <a:gd name="T70" fmla="*/ 30 w 1022"/>
                <a:gd name="T71" fmla="*/ 336 h 1022"/>
                <a:gd name="T72" fmla="*/ 61 w 1022"/>
                <a:gd name="T73" fmla="*/ 267 h 1022"/>
                <a:gd name="T74" fmla="*/ 100 w 1022"/>
                <a:gd name="T75" fmla="*/ 205 h 1022"/>
                <a:gd name="T76" fmla="*/ 149 w 1022"/>
                <a:gd name="T77" fmla="*/ 150 h 1022"/>
                <a:gd name="T78" fmla="*/ 205 w 1022"/>
                <a:gd name="T79" fmla="*/ 102 h 1022"/>
                <a:gd name="T80" fmla="*/ 267 w 1022"/>
                <a:gd name="T81" fmla="*/ 62 h 1022"/>
                <a:gd name="T82" fmla="*/ 334 w 1022"/>
                <a:gd name="T83" fmla="*/ 31 h 1022"/>
                <a:gd name="T84" fmla="*/ 408 w 1022"/>
                <a:gd name="T85" fmla="*/ 10 h 1022"/>
                <a:gd name="T86" fmla="*/ 484 w 1022"/>
                <a:gd name="T87" fmla="*/ 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0" y="0"/>
                  </a:moveTo>
                  <a:lnTo>
                    <a:pt x="510" y="0"/>
                  </a:lnTo>
                  <a:lnTo>
                    <a:pt x="536" y="1"/>
                  </a:lnTo>
                  <a:lnTo>
                    <a:pt x="563" y="3"/>
                  </a:lnTo>
                  <a:lnTo>
                    <a:pt x="588" y="6"/>
                  </a:lnTo>
                  <a:lnTo>
                    <a:pt x="613" y="10"/>
                  </a:lnTo>
                  <a:lnTo>
                    <a:pt x="638" y="16"/>
                  </a:lnTo>
                  <a:lnTo>
                    <a:pt x="662" y="23"/>
                  </a:lnTo>
                  <a:lnTo>
                    <a:pt x="687" y="31"/>
                  </a:lnTo>
                  <a:lnTo>
                    <a:pt x="710" y="40"/>
                  </a:lnTo>
                  <a:lnTo>
                    <a:pt x="732" y="50"/>
                  </a:lnTo>
                  <a:lnTo>
                    <a:pt x="754" y="62"/>
                  </a:lnTo>
                  <a:lnTo>
                    <a:pt x="775" y="75"/>
                  </a:lnTo>
                  <a:lnTo>
                    <a:pt x="797" y="87"/>
                  </a:lnTo>
                  <a:lnTo>
                    <a:pt x="816" y="102"/>
                  </a:lnTo>
                  <a:lnTo>
                    <a:pt x="836" y="117"/>
                  </a:lnTo>
                  <a:lnTo>
                    <a:pt x="854" y="133"/>
                  </a:lnTo>
                  <a:lnTo>
                    <a:pt x="871" y="150"/>
                  </a:lnTo>
                  <a:lnTo>
                    <a:pt x="888" y="167"/>
                  </a:lnTo>
                  <a:lnTo>
                    <a:pt x="905" y="186"/>
                  </a:lnTo>
                  <a:lnTo>
                    <a:pt x="919" y="205"/>
                  </a:lnTo>
                  <a:lnTo>
                    <a:pt x="934" y="226"/>
                  </a:lnTo>
                  <a:lnTo>
                    <a:pt x="947" y="247"/>
                  </a:lnTo>
                  <a:lnTo>
                    <a:pt x="960" y="267"/>
                  </a:lnTo>
                  <a:lnTo>
                    <a:pt x="971" y="290"/>
                  </a:lnTo>
                  <a:lnTo>
                    <a:pt x="981" y="312"/>
                  </a:lnTo>
                  <a:lnTo>
                    <a:pt x="991" y="336"/>
                  </a:lnTo>
                  <a:lnTo>
                    <a:pt x="999" y="359"/>
                  </a:lnTo>
                  <a:lnTo>
                    <a:pt x="1005" y="383"/>
                  </a:lnTo>
                  <a:lnTo>
                    <a:pt x="1011" y="408"/>
                  </a:lnTo>
                  <a:lnTo>
                    <a:pt x="1016" y="434"/>
                  </a:lnTo>
                  <a:lnTo>
                    <a:pt x="1019" y="459"/>
                  </a:lnTo>
                  <a:lnTo>
                    <a:pt x="1020" y="485"/>
                  </a:lnTo>
                  <a:lnTo>
                    <a:pt x="1022" y="512"/>
                  </a:lnTo>
                  <a:lnTo>
                    <a:pt x="1022" y="512"/>
                  </a:lnTo>
                  <a:lnTo>
                    <a:pt x="1020" y="538"/>
                  </a:lnTo>
                  <a:lnTo>
                    <a:pt x="1019" y="563"/>
                  </a:lnTo>
                  <a:lnTo>
                    <a:pt x="1016" y="590"/>
                  </a:lnTo>
                  <a:lnTo>
                    <a:pt x="1011" y="615"/>
                  </a:lnTo>
                  <a:lnTo>
                    <a:pt x="1005" y="639"/>
                  </a:lnTo>
                  <a:lnTo>
                    <a:pt x="999" y="663"/>
                  </a:lnTo>
                  <a:lnTo>
                    <a:pt x="991" y="687"/>
                  </a:lnTo>
                  <a:lnTo>
                    <a:pt x="981" y="710"/>
                  </a:lnTo>
                  <a:lnTo>
                    <a:pt x="971" y="733"/>
                  </a:lnTo>
                  <a:lnTo>
                    <a:pt x="960" y="755"/>
                  </a:lnTo>
                  <a:lnTo>
                    <a:pt x="947" y="776"/>
                  </a:lnTo>
                  <a:lnTo>
                    <a:pt x="934" y="797"/>
                  </a:lnTo>
                  <a:lnTo>
                    <a:pt x="919" y="817"/>
                  </a:lnTo>
                  <a:lnTo>
                    <a:pt x="905" y="836"/>
                  </a:lnTo>
                  <a:lnTo>
                    <a:pt x="888" y="854"/>
                  </a:lnTo>
                  <a:lnTo>
                    <a:pt x="871" y="873"/>
                  </a:lnTo>
                  <a:lnTo>
                    <a:pt x="854" y="890"/>
                  </a:lnTo>
                  <a:lnTo>
                    <a:pt x="836" y="906"/>
                  </a:lnTo>
                  <a:lnTo>
                    <a:pt x="816" y="921"/>
                  </a:lnTo>
                  <a:lnTo>
                    <a:pt x="797" y="935"/>
                  </a:lnTo>
                  <a:lnTo>
                    <a:pt x="775" y="949"/>
                  </a:lnTo>
                  <a:lnTo>
                    <a:pt x="754" y="961"/>
                  </a:lnTo>
                  <a:lnTo>
                    <a:pt x="732" y="971"/>
                  </a:lnTo>
                  <a:lnTo>
                    <a:pt x="710" y="982"/>
                  </a:lnTo>
                  <a:lnTo>
                    <a:pt x="687" y="991"/>
                  </a:lnTo>
                  <a:lnTo>
                    <a:pt x="662" y="999"/>
                  </a:lnTo>
                  <a:lnTo>
                    <a:pt x="638" y="1006"/>
                  </a:lnTo>
                  <a:lnTo>
                    <a:pt x="613" y="1012"/>
                  </a:lnTo>
                  <a:lnTo>
                    <a:pt x="588" y="1016"/>
                  </a:lnTo>
                  <a:lnTo>
                    <a:pt x="563" y="1020"/>
                  </a:lnTo>
                  <a:lnTo>
                    <a:pt x="536" y="1022"/>
                  </a:lnTo>
                  <a:lnTo>
                    <a:pt x="510" y="1022"/>
                  </a:lnTo>
                  <a:lnTo>
                    <a:pt x="510" y="1022"/>
                  </a:lnTo>
                  <a:lnTo>
                    <a:pt x="484" y="1022"/>
                  </a:lnTo>
                  <a:lnTo>
                    <a:pt x="458" y="1020"/>
                  </a:lnTo>
                  <a:lnTo>
                    <a:pt x="433" y="1016"/>
                  </a:lnTo>
                  <a:lnTo>
                    <a:pt x="408" y="1012"/>
                  </a:lnTo>
                  <a:lnTo>
                    <a:pt x="383" y="1006"/>
                  </a:lnTo>
                  <a:lnTo>
                    <a:pt x="359" y="999"/>
                  </a:lnTo>
                  <a:lnTo>
                    <a:pt x="334" y="991"/>
                  </a:lnTo>
                  <a:lnTo>
                    <a:pt x="311" y="982"/>
                  </a:lnTo>
                  <a:lnTo>
                    <a:pt x="289" y="971"/>
                  </a:lnTo>
                  <a:lnTo>
                    <a:pt x="267" y="961"/>
                  </a:lnTo>
                  <a:lnTo>
                    <a:pt x="245" y="949"/>
                  </a:lnTo>
                  <a:lnTo>
                    <a:pt x="224" y="935"/>
                  </a:lnTo>
                  <a:lnTo>
                    <a:pt x="205" y="921"/>
                  </a:lnTo>
                  <a:lnTo>
                    <a:pt x="185" y="906"/>
                  </a:lnTo>
                  <a:lnTo>
                    <a:pt x="167" y="890"/>
                  </a:lnTo>
                  <a:lnTo>
                    <a:pt x="149" y="873"/>
                  </a:lnTo>
                  <a:lnTo>
                    <a:pt x="133" y="854"/>
                  </a:lnTo>
                  <a:lnTo>
                    <a:pt x="116" y="836"/>
                  </a:lnTo>
                  <a:lnTo>
                    <a:pt x="100" y="817"/>
                  </a:lnTo>
                  <a:lnTo>
                    <a:pt x="87" y="797"/>
                  </a:lnTo>
                  <a:lnTo>
                    <a:pt x="73" y="776"/>
                  </a:lnTo>
                  <a:lnTo>
                    <a:pt x="61" y="755"/>
                  </a:lnTo>
                  <a:lnTo>
                    <a:pt x="50" y="733"/>
                  </a:lnTo>
                  <a:lnTo>
                    <a:pt x="40" y="710"/>
                  </a:lnTo>
                  <a:lnTo>
                    <a:pt x="30" y="687"/>
                  </a:lnTo>
                  <a:lnTo>
                    <a:pt x="22" y="663"/>
                  </a:lnTo>
                  <a:lnTo>
                    <a:pt x="16" y="639"/>
                  </a:lnTo>
                  <a:lnTo>
                    <a:pt x="10" y="615"/>
                  </a:lnTo>
                  <a:lnTo>
                    <a:pt x="5" y="590"/>
                  </a:lnTo>
                  <a:lnTo>
                    <a:pt x="2" y="563"/>
                  </a:lnTo>
                  <a:lnTo>
                    <a:pt x="0" y="538"/>
                  </a:lnTo>
                  <a:lnTo>
                    <a:pt x="0" y="512"/>
                  </a:lnTo>
                  <a:lnTo>
                    <a:pt x="0" y="512"/>
                  </a:lnTo>
                  <a:lnTo>
                    <a:pt x="0" y="485"/>
                  </a:lnTo>
                  <a:lnTo>
                    <a:pt x="2" y="459"/>
                  </a:lnTo>
                  <a:lnTo>
                    <a:pt x="5" y="434"/>
                  </a:lnTo>
                  <a:lnTo>
                    <a:pt x="10" y="408"/>
                  </a:lnTo>
                  <a:lnTo>
                    <a:pt x="16" y="383"/>
                  </a:lnTo>
                  <a:lnTo>
                    <a:pt x="22" y="359"/>
                  </a:lnTo>
                  <a:lnTo>
                    <a:pt x="30" y="336"/>
                  </a:lnTo>
                  <a:lnTo>
                    <a:pt x="40" y="312"/>
                  </a:lnTo>
                  <a:lnTo>
                    <a:pt x="50" y="290"/>
                  </a:lnTo>
                  <a:lnTo>
                    <a:pt x="61" y="267"/>
                  </a:lnTo>
                  <a:lnTo>
                    <a:pt x="73" y="247"/>
                  </a:lnTo>
                  <a:lnTo>
                    <a:pt x="87" y="226"/>
                  </a:lnTo>
                  <a:lnTo>
                    <a:pt x="100" y="205"/>
                  </a:lnTo>
                  <a:lnTo>
                    <a:pt x="116" y="186"/>
                  </a:lnTo>
                  <a:lnTo>
                    <a:pt x="133" y="167"/>
                  </a:lnTo>
                  <a:lnTo>
                    <a:pt x="149" y="150"/>
                  </a:lnTo>
                  <a:lnTo>
                    <a:pt x="167" y="133"/>
                  </a:lnTo>
                  <a:lnTo>
                    <a:pt x="185" y="117"/>
                  </a:lnTo>
                  <a:lnTo>
                    <a:pt x="205" y="102"/>
                  </a:lnTo>
                  <a:lnTo>
                    <a:pt x="224" y="87"/>
                  </a:lnTo>
                  <a:lnTo>
                    <a:pt x="245" y="75"/>
                  </a:lnTo>
                  <a:lnTo>
                    <a:pt x="267" y="62"/>
                  </a:lnTo>
                  <a:lnTo>
                    <a:pt x="289" y="50"/>
                  </a:lnTo>
                  <a:lnTo>
                    <a:pt x="311" y="40"/>
                  </a:lnTo>
                  <a:lnTo>
                    <a:pt x="334" y="31"/>
                  </a:lnTo>
                  <a:lnTo>
                    <a:pt x="359" y="23"/>
                  </a:lnTo>
                  <a:lnTo>
                    <a:pt x="383" y="16"/>
                  </a:lnTo>
                  <a:lnTo>
                    <a:pt x="408" y="10"/>
                  </a:lnTo>
                  <a:lnTo>
                    <a:pt x="433" y="6"/>
                  </a:lnTo>
                  <a:lnTo>
                    <a:pt x="458" y="3"/>
                  </a:lnTo>
                  <a:lnTo>
                    <a:pt x="484" y="1"/>
                  </a:lnTo>
                  <a:lnTo>
                    <a:pt x="510" y="0"/>
                  </a:lnTo>
                  <a:lnTo>
                    <a:pt x="510"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5" name="Freeform 207"/>
            <p:cNvSpPr>
              <a:spLocks/>
            </p:cNvSpPr>
            <p:nvPr/>
          </p:nvSpPr>
          <p:spPr bwMode="auto">
            <a:xfrm>
              <a:off x="4444518" y="2635744"/>
              <a:ext cx="202461" cy="284396"/>
            </a:xfrm>
            <a:custGeom>
              <a:avLst/>
              <a:gdLst>
                <a:gd name="T0" fmla="*/ 511 w 1022"/>
                <a:gd name="T1" fmla="*/ 0 h 1437"/>
                <a:gd name="T2" fmla="*/ 537 w 1022"/>
                <a:gd name="T3" fmla="*/ 0 h 1437"/>
                <a:gd name="T4" fmla="*/ 588 w 1022"/>
                <a:gd name="T5" fmla="*/ 4 h 1437"/>
                <a:gd name="T6" fmla="*/ 638 w 1022"/>
                <a:gd name="T7" fmla="*/ 11 h 1437"/>
                <a:gd name="T8" fmla="*/ 687 w 1022"/>
                <a:gd name="T9" fmla="*/ 22 h 1437"/>
                <a:gd name="T10" fmla="*/ 731 w 1022"/>
                <a:gd name="T11" fmla="*/ 35 h 1437"/>
                <a:gd name="T12" fmla="*/ 775 w 1022"/>
                <a:gd name="T13" fmla="*/ 53 h 1437"/>
                <a:gd name="T14" fmla="*/ 816 w 1022"/>
                <a:gd name="T15" fmla="*/ 73 h 1437"/>
                <a:gd name="T16" fmla="*/ 854 w 1022"/>
                <a:gd name="T17" fmla="*/ 95 h 1437"/>
                <a:gd name="T18" fmla="*/ 888 w 1022"/>
                <a:gd name="T19" fmla="*/ 120 h 1437"/>
                <a:gd name="T20" fmla="*/ 921 w 1022"/>
                <a:gd name="T21" fmla="*/ 148 h 1437"/>
                <a:gd name="T22" fmla="*/ 948 w 1022"/>
                <a:gd name="T23" fmla="*/ 176 h 1437"/>
                <a:gd name="T24" fmla="*/ 971 w 1022"/>
                <a:gd name="T25" fmla="*/ 207 h 1437"/>
                <a:gd name="T26" fmla="*/ 991 w 1022"/>
                <a:gd name="T27" fmla="*/ 241 h 1437"/>
                <a:gd name="T28" fmla="*/ 1005 w 1022"/>
                <a:gd name="T29" fmla="*/ 275 h 1437"/>
                <a:gd name="T30" fmla="*/ 1016 w 1022"/>
                <a:gd name="T31" fmla="*/ 311 h 1437"/>
                <a:gd name="T32" fmla="*/ 1022 w 1022"/>
                <a:gd name="T33" fmla="*/ 347 h 1437"/>
                <a:gd name="T34" fmla="*/ 1022 w 1022"/>
                <a:gd name="T35" fmla="*/ 1437 h 1437"/>
                <a:gd name="T36" fmla="*/ 996 w 1022"/>
                <a:gd name="T37" fmla="*/ 1407 h 1437"/>
                <a:gd name="T38" fmla="*/ 945 w 1022"/>
                <a:gd name="T39" fmla="*/ 1347 h 1437"/>
                <a:gd name="T40" fmla="*/ 891 w 1022"/>
                <a:gd name="T41" fmla="*/ 1291 h 1437"/>
                <a:gd name="T42" fmla="*/ 835 w 1022"/>
                <a:gd name="T43" fmla="*/ 1237 h 1437"/>
                <a:gd name="T44" fmla="*/ 776 w 1022"/>
                <a:gd name="T45" fmla="*/ 1187 h 1437"/>
                <a:gd name="T46" fmla="*/ 716 w 1022"/>
                <a:gd name="T47" fmla="*/ 1139 h 1437"/>
                <a:gd name="T48" fmla="*/ 654 w 1022"/>
                <a:gd name="T49" fmla="*/ 1094 h 1437"/>
                <a:gd name="T50" fmla="*/ 590 w 1022"/>
                <a:gd name="T51" fmla="*/ 1052 h 1437"/>
                <a:gd name="T52" fmla="*/ 526 w 1022"/>
                <a:gd name="T53" fmla="*/ 1013 h 1437"/>
                <a:gd name="T54" fmla="*/ 459 w 1022"/>
                <a:gd name="T55" fmla="*/ 976 h 1437"/>
                <a:gd name="T56" fmla="*/ 392 w 1022"/>
                <a:gd name="T57" fmla="*/ 941 h 1437"/>
                <a:gd name="T58" fmla="*/ 323 w 1022"/>
                <a:gd name="T59" fmla="*/ 910 h 1437"/>
                <a:gd name="T60" fmla="*/ 253 w 1022"/>
                <a:gd name="T61" fmla="*/ 882 h 1437"/>
                <a:gd name="T62" fmla="*/ 145 w 1022"/>
                <a:gd name="T63" fmla="*/ 843 h 1437"/>
                <a:gd name="T64" fmla="*/ 0 w 1022"/>
                <a:gd name="T65" fmla="*/ 800 h 1437"/>
                <a:gd name="T66" fmla="*/ 0 w 1022"/>
                <a:gd name="T67" fmla="*/ 367 h 1437"/>
                <a:gd name="T68" fmla="*/ 2 w 1022"/>
                <a:gd name="T69" fmla="*/ 329 h 1437"/>
                <a:gd name="T70" fmla="*/ 10 w 1022"/>
                <a:gd name="T71" fmla="*/ 292 h 1437"/>
                <a:gd name="T72" fmla="*/ 22 w 1022"/>
                <a:gd name="T73" fmla="*/ 258 h 1437"/>
                <a:gd name="T74" fmla="*/ 40 w 1022"/>
                <a:gd name="T75" fmla="*/ 223 h 1437"/>
                <a:gd name="T76" fmla="*/ 61 w 1022"/>
                <a:gd name="T77" fmla="*/ 191 h 1437"/>
                <a:gd name="T78" fmla="*/ 87 w 1022"/>
                <a:gd name="T79" fmla="*/ 161 h 1437"/>
                <a:gd name="T80" fmla="*/ 116 w 1022"/>
                <a:gd name="T81" fmla="*/ 133 h 1437"/>
                <a:gd name="T82" fmla="*/ 150 w 1022"/>
                <a:gd name="T83" fmla="*/ 108 h 1437"/>
                <a:gd name="T84" fmla="*/ 186 w 1022"/>
                <a:gd name="T85" fmla="*/ 83 h 1437"/>
                <a:gd name="T86" fmla="*/ 225 w 1022"/>
                <a:gd name="T87" fmla="*/ 63 h 1437"/>
                <a:gd name="T88" fmla="*/ 268 w 1022"/>
                <a:gd name="T89" fmla="*/ 44 h 1437"/>
                <a:gd name="T90" fmla="*/ 313 w 1022"/>
                <a:gd name="T91" fmla="*/ 28 h 1437"/>
                <a:gd name="T92" fmla="*/ 360 w 1022"/>
                <a:gd name="T93" fmla="*/ 16 h 1437"/>
                <a:gd name="T94" fmla="*/ 408 w 1022"/>
                <a:gd name="T95" fmla="*/ 7 h 1437"/>
                <a:gd name="T96" fmla="*/ 458 w 1022"/>
                <a:gd name="T97" fmla="*/ 2 h 1437"/>
                <a:gd name="T98" fmla="*/ 511 w 1022"/>
                <a:gd name="T99"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2" h="1437">
                  <a:moveTo>
                    <a:pt x="511" y="0"/>
                  </a:moveTo>
                  <a:lnTo>
                    <a:pt x="511" y="0"/>
                  </a:lnTo>
                  <a:lnTo>
                    <a:pt x="511" y="0"/>
                  </a:lnTo>
                  <a:lnTo>
                    <a:pt x="537" y="0"/>
                  </a:lnTo>
                  <a:lnTo>
                    <a:pt x="563" y="2"/>
                  </a:lnTo>
                  <a:lnTo>
                    <a:pt x="588" y="4"/>
                  </a:lnTo>
                  <a:lnTo>
                    <a:pt x="613" y="7"/>
                  </a:lnTo>
                  <a:lnTo>
                    <a:pt x="638" y="11"/>
                  </a:lnTo>
                  <a:lnTo>
                    <a:pt x="662" y="16"/>
                  </a:lnTo>
                  <a:lnTo>
                    <a:pt x="687" y="22"/>
                  </a:lnTo>
                  <a:lnTo>
                    <a:pt x="710" y="28"/>
                  </a:lnTo>
                  <a:lnTo>
                    <a:pt x="731" y="35"/>
                  </a:lnTo>
                  <a:lnTo>
                    <a:pt x="754" y="44"/>
                  </a:lnTo>
                  <a:lnTo>
                    <a:pt x="775" y="53"/>
                  </a:lnTo>
                  <a:lnTo>
                    <a:pt x="796" y="63"/>
                  </a:lnTo>
                  <a:lnTo>
                    <a:pt x="816" y="73"/>
                  </a:lnTo>
                  <a:lnTo>
                    <a:pt x="836" y="83"/>
                  </a:lnTo>
                  <a:lnTo>
                    <a:pt x="854" y="95"/>
                  </a:lnTo>
                  <a:lnTo>
                    <a:pt x="871" y="108"/>
                  </a:lnTo>
                  <a:lnTo>
                    <a:pt x="888" y="120"/>
                  </a:lnTo>
                  <a:lnTo>
                    <a:pt x="905" y="133"/>
                  </a:lnTo>
                  <a:lnTo>
                    <a:pt x="921" y="148"/>
                  </a:lnTo>
                  <a:lnTo>
                    <a:pt x="934" y="161"/>
                  </a:lnTo>
                  <a:lnTo>
                    <a:pt x="948" y="176"/>
                  </a:lnTo>
                  <a:lnTo>
                    <a:pt x="960" y="191"/>
                  </a:lnTo>
                  <a:lnTo>
                    <a:pt x="971" y="207"/>
                  </a:lnTo>
                  <a:lnTo>
                    <a:pt x="981" y="223"/>
                  </a:lnTo>
                  <a:lnTo>
                    <a:pt x="991" y="241"/>
                  </a:lnTo>
                  <a:lnTo>
                    <a:pt x="999" y="258"/>
                  </a:lnTo>
                  <a:lnTo>
                    <a:pt x="1005" y="275"/>
                  </a:lnTo>
                  <a:lnTo>
                    <a:pt x="1011" y="292"/>
                  </a:lnTo>
                  <a:lnTo>
                    <a:pt x="1016" y="311"/>
                  </a:lnTo>
                  <a:lnTo>
                    <a:pt x="1019" y="329"/>
                  </a:lnTo>
                  <a:lnTo>
                    <a:pt x="1022" y="347"/>
                  </a:lnTo>
                  <a:lnTo>
                    <a:pt x="1022" y="367"/>
                  </a:lnTo>
                  <a:lnTo>
                    <a:pt x="1022" y="1437"/>
                  </a:lnTo>
                  <a:lnTo>
                    <a:pt x="1022" y="1437"/>
                  </a:lnTo>
                  <a:lnTo>
                    <a:pt x="996" y="1407"/>
                  </a:lnTo>
                  <a:lnTo>
                    <a:pt x="971" y="1376"/>
                  </a:lnTo>
                  <a:lnTo>
                    <a:pt x="945" y="1347"/>
                  </a:lnTo>
                  <a:lnTo>
                    <a:pt x="917" y="1319"/>
                  </a:lnTo>
                  <a:lnTo>
                    <a:pt x="891" y="1291"/>
                  </a:lnTo>
                  <a:lnTo>
                    <a:pt x="862" y="1264"/>
                  </a:lnTo>
                  <a:lnTo>
                    <a:pt x="835" y="1237"/>
                  </a:lnTo>
                  <a:lnTo>
                    <a:pt x="805" y="1212"/>
                  </a:lnTo>
                  <a:lnTo>
                    <a:pt x="776" y="1187"/>
                  </a:lnTo>
                  <a:lnTo>
                    <a:pt x="746" y="1163"/>
                  </a:lnTo>
                  <a:lnTo>
                    <a:pt x="716" y="1139"/>
                  </a:lnTo>
                  <a:lnTo>
                    <a:pt x="685" y="1116"/>
                  </a:lnTo>
                  <a:lnTo>
                    <a:pt x="654" y="1094"/>
                  </a:lnTo>
                  <a:lnTo>
                    <a:pt x="622" y="1072"/>
                  </a:lnTo>
                  <a:lnTo>
                    <a:pt x="590" y="1052"/>
                  </a:lnTo>
                  <a:lnTo>
                    <a:pt x="558" y="1032"/>
                  </a:lnTo>
                  <a:lnTo>
                    <a:pt x="526" y="1013"/>
                  </a:lnTo>
                  <a:lnTo>
                    <a:pt x="493" y="994"/>
                  </a:lnTo>
                  <a:lnTo>
                    <a:pt x="459" y="976"/>
                  </a:lnTo>
                  <a:lnTo>
                    <a:pt x="426" y="959"/>
                  </a:lnTo>
                  <a:lnTo>
                    <a:pt x="392" y="941"/>
                  </a:lnTo>
                  <a:lnTo>
                    <a:pt x="357" y="925"/>
                  </a:lnTo>
                  <a:lnTo>
                    <a:pt x="323" y="910"/>
                  </a:lnTo>
                  <a:lnTo>
                    <a:pt x="287" y="896"/>
                  </a:lnTo>
                  <a:lnTo>
                    <a:pt x="253" y="882"/>
                  </a:lnTo>
                  <a:lnTo>
                    <a:pt x="217" y="868"/>
                  </a:lnTo>
                  <a:lnTo>
                    <a:pt x="145" y="843"/>
                  </a:lnTo>
                  <a:lnTo>
                    <a:pt x="73" y="821"/>
                  </a:lnTo>
                  <a:lnTo>
                    <a:pt x="0" y="800"/>
                  </a:lnTo>
                  <a:lnTo>
                    <a:pt x="0" y="367"/>
                  </a:lnTo>
                  <a:lnTo>
                    <a:pt x="0" y="367"/>
                  </a:lnTo>
                  <a:lnTo>
                    <a:pt x="1" y="347"/>
                  </a:lnTo>
                  <a:lnTo>
                    <a:pt x="2" y="329"/>
                  </a:lnTo>
                  <a:lnTo>
                    <a:pt x="5" y="311"/>
                  </a:lnTo>
                  <a:lnTo>
                    <a:pt x="10" y="292"/>
                  </a:lnTo>
                  <a:lnTo>
                    <a:pt x="16" y="275"/>
                  </a:lnTo>
                  <a:lnTo>
                    <a:pt x="22" y="258"/>
                  </a:lnTo>
                  <a:lnTo>
                    <a:pt x="30" y="241"/>
                  </a:lnTo>
                  <a:lnTo>
                    <a:pt x="40" y="223"/>
                  </a:lnTo>
                  <a:lnTo>
                    <a:pt x="50" y="207"/>
                  </a:lnTo>
                  <a:lnTo>
                    <a:pt x="61" y="191"/>
                  </a:lnTo>
                  <a:lnTo>
                    <a:pt x="74" y="176"/>
                  </a:lnTo>
                  <a:lnTo>
                    <a:pt x="87" y="161"/>
                  </a:lnTo>
                  <a:lnTo>
                    <a:pt x="102" y="148"/>
                  </a:lnTo>
                  <a:lnTo>
                    <a:pt x="116" y="133"/>
                  </a:lnTo>
                  <a:lnTo>
                    <a:pt x="133" y="120"/>
                  </a:lnTo>
                  <a:lnTo>
                    <a:pt x="150" y="108"/>
                  </a:lnTo>
                  <a:lnTo>
                    <a:pt x="167" y="95"/>
                  </a:lnTo>
                  <a:lnTo>
                    <a:pt x="186" y="83"/>
                  </a:lnTo>
                  <a:lnTo>
                    <a:pt x="206" y="73"/>
                  </a:lnTo>
                  <a:lnTo>
                    <a:pt x="225" y="63"/>
                  </a:lnTo>
                  <a:lnTo>
                    <a:pt x="246" y="53"/>
                  </a:lnTo>
                  <a:lnTo>
                    <a:pt x="268" y="44"/>
                  </a:lnTo>
                  <a:lnTo>
                    <a:pt x="290" y="35"/>
                  </a:lnTo>
                  <a:lnTo>
                    <a:pt x="313" y="28"/>
                  </a:lnTo>
                  <a:lnTo>
                    <a:pt x="336" y="22"/>
                  </a:lnTo>
                  <a:lnTo>
                    <a:pt x="360" y="16"/>
                  </a:lnTo>
                  <a:lnTo>
                    <a:pt x="384" y="11"/>
                  </a:lnTo>
                  <a:lnTo>
                    <a:pt x="408" y="7"/>
                  </a:lnTo>
                  <a:lnTo>
                    <a:pt x="433" y="4"/>
                  </a:lnTo>
                  <a:lnTo>
                    <a:pt x="458" y="2"/>
                  </a:lnTo>
                  <a:lnTo>
                    <a:pt x="485" y="0"/>
                  </a:lnTo>
                  <a:lnTo>
                    <a:pt x="511"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6" name="Freeform 209"/>
            <p:cNvSpPr>
              <a:spLocks/>
            </p:cNvSpPr>
            <p:nvPr/>
          </p:nvSpPr>
          <p:spPr bwMode="auto">
            <a:xfrm>
              <a:off x="4445112" y="2373909"/>
              <a:ext cx="202461" cy="201867"/>
            </a:xfrm>
            <a:custGeom>
              <a:avLst/>
              <a:gdLst>
                <a:gd name="T0" fmla="*/ 538 w 1022"/>
                <a:gd name="T1" fmla="*/ 1 h 1022"/>
                <a:gd name="T2" fmla="*/ 615 w 1022"/>
                <a:gd name="T3" fmla="*/ 10 h 1022"/>
                <a:gd name="T4" fmla="*/ 687 w 1022"/>
                <a:gd name="T5" fmla="*/ 31 h 1022"/>
                <a:gd name="T6" fmla="*/ 755 w 1022"/>
                <a:gd name="T7" fmla="*/ 62 h 1022"/>
                <a:gd name="T8" fmla="*/ 817 w 1022"/>
                <a:gd name="T9" fmla="*/ 102 h 1022"/>
                <a:gd name="T10" fmla="*/ 873 w 1022"/>
                <a:gd name="T11" fmla="*/ 150 h 1022"/>
                <a:gd name="T12" fmla="*/ 921 w 1022"/>
                <a:gd name="T13" fmla="*/ 205 h 1022"/>
                <a:gd name="T14" fmla="*/ 961 w 1022"/>
                <a:gd name="T15" fmla="*/ 267 h 1022"/>
                <a:gd name="T16" fmla="*/ 991 w 1022"/>
                <a:gd name="T17" fmla="*/ 336 h 1022"/>
                <a:gd name="T18" fmla="*/ 1012 w 1022"/>
                <a:gd name="T19" fmla="*/ 408 h 1022"/>
                <a:gd name="T20" fmla="*/ 1022 w 1022"/>
                <a:gd name="T21" fmla="*/ 485 h 1022"/>
                <a:gd name="T22" fmla="*/ 1022 w 1022"/>
                <a:gd name="T23" fmla="*/ 538 h 1022"/>
                <a:gd name="T24" fmla="*/ 1012 w 1022"/>
                <a:gd name="T25" fmla="*/ 615 h 1022"/>
                <a:gd name="T26" fmla="*/ 991 w 1022"/>
                <a:gd name="T27" fmla="*/ 687 h 1022"/>
                <a:gd name="T28" fmla="*/ 961 w 1022"/>
                <a:gd name="T29" fmla="*/ 755 h 1022"/>
                <a:gd name="T30" fmla="*/ 921 w 1022"/>
                <a:gd name="T31" fmla="*/ 817 h 1022"/>
                <a:gd name="T32" fmla="*/ 873 w 1022"/>
                <a:gd name="T33" fmla="*/ 873 h 1022"/>
                <a:gd name="T34" fmla="*/ 817 w 1022"/>
                <a:gd name="T35" fmla="*/ 921 h 1022"/>
                <a:gd name="T36" fmla="*/ 755 w 1022"/>
                <a:gd name="T37" fmla="*/ 961 h 1022"/>
                <a:gd name="T38" fmla="*/ 687 w 1022"/>
                <a:gd name="T39" fmla="*/ 991 h 1022"/>
                <a:gd name="T40" fmla="*/ 615 w 1022"/>
                <a:gd name="T41" fmla="*/ 1012 h 1022"/>
                <a:gd name="T42" fmla="*/ 538 w 1022"/>
                <a:gd name="T43" fmla="*/ 1022 h 1022"/>
                <a:gd name="T44" fmla="*/ 485 w 1022"/>
                <a:gd name="T45" fmla="*/ 1022 h 1022"/>
                <a:gd name="T46" fmla="*/ 408 w 1022"/>
                <a:gd name="T47" fmla="*/ 1012 h 1022"/>
                <a:gd name="T48" fmla="*/ 336 w 1022"/>
                <a:gd name="T49" fmla="*/ 991 h 1022"/>
                <a:gd name="T50" fmla="*/ 267 w 1022"/>
                <a:gd name="T51" fmla="*/ 961 h 1022"/>
                <a:gd name="T52" fmla="*/ 205 w 1022"/>
                <a:gd name="T53" fmla="*/ 921 h 1022"/>
                <a:gd name="T54" fmla="*/ 150 w 1022"/>
                <a:gd name="T55" fmla="*/ 873 h 1022"/>
                <a:gd name="T56" fmla="*/ 102 w 1022"/>
                <a:gd name="T57" fmla="*/ 817 h 1022"/>
                <a:gd name="T58" fmla="*/ 62 w 1022"/>
                <a:gd name="T59" fmla="*/ 755 h 1022"/>
                <a:gd name="T60" fmla="*/ 31 w 1022"/>
                <a:gd name="T61" fmla="*/ 687 h 1022"/>
                <a:gd name="T62" fmla="*/ 10 w 1022"/>
                <a:gd name="T63" fmla="*/ 615 h 1022"/>
                <a:gd name="T64" fmla="*/ 1 w 1022"/>
                <a:gd name="T65" fmla="*/ 538 h 1022"/>
                <a:gd name="T66" fmla="*/ 1 w 1022"/>
                <a:gd name="T67" fmla="*/ 485 h 1022"/>
                <a:gd name="T68" fmla="*/ 10 w 1022"/>
                <a:gd name="T69" fmla="*/ 408 h 1022"/>
                <a:gd name="T70" fmla="*/ 31 w 1022"/>
                <a:gd name="T71" fmla="*/ 336 h 1022"/>
                <a:gd name="T72" fmla="*/ 62 w 1022"/>
                <a:gd name="T73" fmla="*/ 267 h 1022"/>
                <a:gd name="T74" fmla="*/ 102 w 1022"/>
                <a:gd name="T75" fmla="*/ 205 h 1022"/>
                <a:gd name="T76" fmla="*/ 150 w 1022"/>
                <a:gd name="T77" fmla="*/ 150 h 1022"/>
                <a:gd name="T78" fmla="*/ 205 w 1022"/>
                <a:gd name="T79" fmla="*/ 102 h 1022"/>
                <a:gd name="T80" fmla="*/ 267 w 1022"/>
                <a:gd name="T81" fmla="*/ 62 h 1022"/>
                <a:gd name="T82" fmla="*/ 336 w 1022"/>
                <a:gd name="T83" fmla="*/ 31 h 1022"/>
                <a:gd name="T84" fmla="*/ 408 w 1022"/>
                <a:gd name="T85" fmla="*/ 10 h 1022"/>
                <a:gd name="T86" fmla="*/ 485 w 1022"/>
                <a:gd name="T87" fmla="*/ 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2" y="0"/>
                  </a:moveTo>
                  <a:lnTo>
                    <a:pt x="512" y="0"/>
                  </a:lnTo>
                  <a:lnTo>
                    <a:pt x="538" y="1"/>
                  </a:lnTo>
                  <a:lnTo>
                    <a:pt x="563" y="3"/>
                  </a:lnTo>
                  <a:lnTo>
                    <a:pt x="590" y="6"/>
                  </a:lnTo>
                  <a:lnTo>
                    <a:pt x="615" y="10"/>
                  </a:lnTo>
                  <a:lnTo>
                    <a:pt x="639" y="16"/>
                  </a:lnTo>
                  <a:lnTo>
                    <a:pt x="663" y="23"/>
                  </a:lnTo>
                  <a:lnTo>
                    <a:pt x="687" y="31"/>
                  </a:lnTo>
                  <a:lnTo>
                    <a:pt x="710" y="40"/>
                  </a:lnTo>
                  <a:lnTo>
                    <a:pt x="733" y="50"/>
                  </a:lnTo>
                  <a:lnTo>
                    <a:pt x="755" y="62"/>
                  </a:lnTo>
                  <a:lnTo>
                    <a:pt x="776" y="75"/>
                  </a:lnTo>
                  <a:lnTo>
                    <a:pt x="797" y="87"/>
                  </a:lnTo>
                  <a:lnTo>
                    <a:pt x="817" y="102"/>
                  </a:lnTo>
                  <a:lnTo>
                    <a:pt x="836" y="117"/>
                  </a:lnTo>
                  <a:lnTo>
                    <a:pt x="854" y="133"/>
                  </a:lnTo>
                  <a:lnTo>
                    <a:pt x="873" y="150"/>
                  </a:lnTo>
                  <a:lnTo>
                    <a:pt x="890" y="167"/>
                  </a:lnTo>
                  <a:lnTo>
                    <a:pt x="906" y="186"/>
                  </a:lnTo>
                  <a:lnTo>
                    <a:pt x="921" y="205"/>
                  </a:lnTo>
                  <a:lnTo>
                    <a:pt x="935" y="226"/>
                  </a:lnTo>
                  <a:lnTo>
                    <a:pt x="949" y="247"/>
                  </a:lnTo>
                  <a:lnTo>
                    <a:pt x="961" y="267"/>
                  </a:lnTo>
                  <a:lnTo>
                    <a:pt x="971" y="290"/>
                  </a:lnTo>
                  <a:lnTo>
                    <a:pt x="982" y="312"/>
                  </a:lnTo>
                  <a:lnTo>
                    <a:pt x="991" y="336"/>
                  </a:lnTo>
                  <a:lnTo>
                    <a:pt x="999" y="359"/>
                  </a:lnTo>
                  <a:lnTo>
                    <a:pt x="1006" y="383"/>
                  </a:lnTo>
                  <a:lnTo>
                    <a:pt x="1012" y="408"/>
                  </a:lnTo>
                  <a:lnTo>
                    <a:pt x="1016" y="434"/>
                  </a:lnTo>
                  <a:lnTo>
                    <a:pt x="1020" y="459"/>
                  </a:lnTo>
                  <a:lnTo>
                    <a:pt x="1022" y="485"/>
                  </a:lnTo>
                  <a:lnTo>
                    <a:pt x="1022" y="512"/>
                  </a:lnTo>
                  <a:lnTo>
                    <a:pt x="1022" y="512"/>
                  </a:lnTo>
                  <a:lnTo>
                    <a:pt x="1022" y="538"/>
                  </a:lnTo>
                  <a:lnTo>
                    <a:pt x="1020" y="563"/>
                  </a:lnTo>
                  <a:lnTo>
                    <a:pt x="1016" y="590"/>
                  </a:lnTo>
                  <a:lnTo>
                    <a:pt x="1012" y="615"/>
                  </a:lnTo>
                  <a:lnTo>
                    <a:pt x="1006" y="639"/>
                  </a:lnTo>
                  <a:lnTo>
                    <a:pt x="999" y="663"/>
                  </a:lnTo>
                  <a:lnTo>
                    <a:pt x="991" y="687"/>
                  </a:lnTo>
                  <a:lnTo>
                    <a:pt x="982" y="710"/>
                  </a:lnTo>
                  <a:lnTo>
                    <a:pt x="971" y="733"/>
                  </a:lnTo>
                  <a:lnTo>
                    <a:pt x="961" y="755"/>
                  </a:lnTo>
                  <a:lnTo>
                    <a:pt x="949" y="776"/>
                  </a:lnTo>
                  <a:lnTo>
                    <a:pt x="935" y="797"/>
                  </a:lnTo>
                  <a:lnTo>
                    <a:pt x="921" y="817"/>
                  </a:lnTo>
                  <a:lnTo>
                    <a:pt x="906" y="836"/>
                  </a:lnTo>
                  <a:lnTo>
                    <a:pt x="890" y="854"/>
                  </a:lnTo>
                  <a:lnTo>
                    <a:pt x="873" y="873"/>
                  </a:lnTo>
                  <a:lnTo>
                    <a:pt x="854" y="890"/>
                  </a:lnTo>
                  <a:lnTo>
                    <a:pt x="836" y="906"/>
                  </a:lnTo>
                  <a:lnTo>
                    <a:pt x="817" y="921"/>
                  </a:lnTo>
                  <a:lnTo>
                    <a:pt x="797" y="935"/>
                  </a:lnTo>
                  <a:lnTo>
                    <a:pt x="776" y="949"/>
                  </a:lnTo>
                  <a:lnTo>
                    <a:pt x="755" y="961"/>
                  </a:lnTo>
                  <a:lnTo>
                    <a:pt x="733" y="971"/>
                  </a:lnTo>
                  <a:lnTo>
                    <a:pt x="710" y="982"/>
                  </a:lnTo>
                  <a:lnTo>
                    <a:pt x="687" y="991"/>
                  </a:lnTo>
                  <a:lnTo>
                    <a:pt x="663" y="999"/>
                  </a:lnTo>
                  <a:lnTo>
                    <a:pt x="639" y="1006"/>
                  </a:lnTo>
                  <a:lnTo>
                    <a:pt x="615" y="1012"/>
                  </a:lnTo>
                  <a:lnTo>
                    <a:pt x="590" y="1016"/>
                  </a:lnTo>
                  <a:lnTo>
                    <a:pt x="563" y="1020"/>
                  </a:lnTo>
                  <a:lnTo>
                    <a:pt x="538" y="1022"/>
                  </a:lnTo>
                  <a:lnTo>
                    <a:pt x="512" y="1022"/>
                  </a:lnTo>
                  <a:lnTo>
                    <a:pt x="512" y="1022"/>
                  </a:lnTo>
                  <a:lnTo>
                    <a:pt x="485" y="1022"/>
                  </a:lnTo>
                  <a:lnTo>
                    <a:pt x="459" y="1020"/>
                  </a:lnTo>
                  <a:lnTo>
                    <a:pt x="434" y="1016"/>
                  </a:lnTo>
                  <a:lnTo>
                    <a:pt x="408" y="1012"/>
                  </a:lnTo>
                  <a:lnTo>
                    <a:pt x="383" y="1006"/>
                  </a:lnTo>
                  <a:lnTo>
                    <a:pt x="359" y="999"/>
                  </a:lnTo>
                  <a:lnTo>
                    <a:pt x="336" y="991"/>
                  </a:lnTo>
                  <a:lnTo>
                    <a:pt x="312" y="982"/>
                  </a:lnTo>
                  <a:lnTo>
                    <a:pt x="290" y="971"/>
                  </a:lnTo>
                  <a:lnTo>
                    <a:pt x="267" y="961"/>
                  </a:lnTo>
                  <a:lnTo>
                    <a:pt x="247" y="949"/>
                  </a:lnTo>
                  <a:lnTo>
                    <a:pt x="226" y="935"/>
                  </a:lnTo>
                  <a:lnTo>
                    <a:pt x="205" y="921"/>
                  </a:lnTo>
                  <a:lnTo>
                    <a:pt x="186" y="906"/>
                  </a:lnTo>
                  <a:lnTo>
                    <a:pt x="167" y="890"/>
                  </a:lnTo>
                  <a:lnTo>
                    <a:pt x="150" y="873"/>
                  </a:lnTo>
                  <a:lnTo>
                    <a:pt x="133" y="854"/>
                  </a:lnTo>
                  <a:lnTo>
                    <a:pt x="117" y="836"/>
                  </a:lnTo>
                  <a:lnTo>
                    <a:pt x="102" y="817"/>
                  </a:lnTo>
                  <a:lnTo>
                    <a:pt x="87" y="797"/>
                  </a:lnTo>
                  <a:lnTo>
                    <a:pt x="75" y="776"/>
                  </a:lnTo>
                  <a:lnTo>
                    <a:pt x="62" y="755"/>
                  </a:lnTo>
                  <a:lnTo>
                    <a:pt x="50" y="733"/>
                  </a:lnTo>
                  <a:lnTo>
                    <a:pt x="40" y="710"/>
                  </a:lnTo>
                  <a:lnTo>
                    <a:pt x="31" y="687"/>
                  </a:lnTo>
                  <a:lnTo>
                    <a:pt x="23" y="663"/>
                  </a:lnTo>
                  <a:lnTo>
                    <a:pt x="16" y="639"/>
                  </a:lnTo>
                  <a:lnTo>
                    <a:pt x="10" y="615"/>
                  </a:lnTo>
                  <a:lnTo>
                    <a:pt x="6" y="590"/>
                  </a:lnTo>
                  <a:lnTo>
                    <a:pt x="2" y="563"/>
                  </a:lnTo>
                  <a:lnTo>
                    <a:pt x="1" y="538"/>
                  </a:lnTo>
                  <a:lnTo>
                    <a:pt x="0" y="512"/>
                  </a:lnTo>
                  <a:lnTo>
                    <a:pt x="0" y="512"/>
                  </a:lnTo>
                  <a:lnTo>
                    <a:pt x="1" y="485"/>
                  </a:lnTo>
                  <a:lnTo>
                    <a:pt x="2" y="459"/>
                  </a:lnTo>
                  <a:lnTo>
                    <a:pt x="6" y="434"/>
                  </a:lnTo>
                  <a:lnTo>
                    <a:pt x="10" y="408"/>
                  </a:lnTo>
                  <a:lnTo>
                    <a:pt x="16" y="383"/>
                  </a:lnTo>
                  <a:lnTo>
                    <a:pt x="23" y="359"/>
                  </a:lnTo>
                  <a:lnTo>
                    <a:pt x="31" y="336"/>
                  </a:lnTo>
                  <a:lnTo>
                    <a:pt x="40" y="312"/>
                  </a:lnTo>
                  <a:lnTo>
                    <a:pt x="50" y="290"/>
                  </a:lnTo>
                  <a:lnTo>
                    <a:pt x="62" y="267"/>
                  </a:lnTo>
                  <a:lnTo>
                    <a:pt x="75" y="247"/>
                  </a:lnTo>
                  <a:lnTo>
                    <a:pt x="87" y="226"/>
                  </a:lnTo>
                  <a:lnTo>
                    <a:pt x="102" y="205"/>
                  </a:lnTo>
                  <a:lnTo>
                    <a:pt x="117" y="186"/>
                  </a:lnTo>
                  <a:lnTo>
                    <a:pt x="133" y="167"/>
                  </a:lnTo>
                  <a:lnTo>
                    <a:pt x="150" y="150"/>
                  </a:lnTo>
                  <a:lnTo>
                    <a:pt x="167" y="133"/>
                  </a:lnTo>
                  <a:lnTo>
                    <a:pt x="186" y="117"/>
                  </a:lnTo>
                  <a:lnTo>
                    <a:pt x="205" y="102"/>
                  </a:lnTo>
                  <a:lnTo>
                    <a:pt x="226" y="87"/>
                  </a:lnTo>
                  <a:lnTo>
                    <a:pt x="247" y="75"/>
                  </a:lnTo>
                  <a:lnTo>
                    <a:pt x="267" y="62"/>
                  </a:lnTo>
                  <a:lnTo>
                    <a:pt x="290" y="50"/>
                  </a:lnTo>
                  <a:lnTo>
                    <a:pt x="312" y="40"/>
                  </a:lnTo>
                  <a:lnTo>
                    <a:pt x="336" y="31"/>
                  </a:lnTo>
                  <a:lnTo>
                    <a:pt x="359" y="23"/>
                  </a:lnTo>
                  <a:lnTo>
                    <a:pt x="383" y="16"/>
                  </a:lnTo>
                  <a:lnTo>
                    <a:pt x="408" y="10"/>
                  </a:lnTo>
                  <a:lnTo>
                    <a:pt x="434" y="6"/>
                  </a:lnTo>
                  <a:lnTo>
                    <a:pt x="459" y="3"/>
                  </a:lnTo>
                  <a:lnTo>
                    <a:pt x="485" y="1"/>
                  </a:lnTo>
                  <a:lnTo>
                    <a:pt x="512"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7" name="Freeform 191"/>
            <p:cNvSpPr>
              <a:spLocks noEditPoints="1"/>
            </p:cNvSpPr>
            <p:nvPr/>
          </p:nvSpPr>
          <p:spPr bwMode="auto">
            <a:xfrm>
              <a:off x="6106957" y="2892234"/>
              <a:ext cx="143088" cy="143682"/>
            </a:xfrm>
            <a:custGeom>
              <a:avLst/>
              <a:gdLst>
                <a:gd name="T0" fmla="*/ 389 w 724"/>
                <a:gd name="T1" fmla="*/ 339 h 725"/>
                <a:gd name="T2" fmla="*/ 417 w 724"/>
                <a:gd name="T3" fmla="*/ 327 h 725"/>
                <a:gd name="T4" fmla="*/ 434 w 724"/>
                <a:gd name="T5" fmla="*/ 303 h 725"/>
                <a:gd name="T6" fmla="*/ 435 w 724"/>
                <a:gd name="T7" fmla="*/ 267 h 725"/>
                <a:gd name="T8" fmla="*/ 415 w 724"/>
                <a:gd name="T9" fmla="*/ 241 h 725"/>
                <a:gd name="T10" fmla="*/ 376 w 724"/>
                <a:gd name="T11" fmla="*/ 227 h 725"/>
                <a:gd name="T12" fmla="*/ 203 w 724"/>
                <a:gd name="T13" fmla="*/ 563 h 725"/>
                <a:gd name="T14" fmla="*/ 396 w 724"/>
                <a:gd name="T15" fmla="*/ 175 h 725"/>
                <a:gd name="T16" fmla="*/ 451 w 724"/>
                <a:gd name="T17" fmla="*/ 190 h 725"/>
                <a:gd name="T18" fmla="*/ 493 w 724"/>
                <a:gd name="T19" fmla="*/ 235 h 725"/>
                <a:gd name="T20" fmla="*/ 503 w 724"/>
                <a:gd name="T21" fmla="*/ 289 h 725"/>
                <a:gd name="T22" fmla="*/ 487 w 724"/>
                <a:gd name="T23" fmla="*/ 337 h 725"/>
                <a:gd name="T24" fmla="*/ 457 w 724"/>
                <a:gd name="T25" fmla="*/ 367 h 725"/>
                <a:gd name="T26" fmla="*/ 405 w 724"/>
                <a:gd name="T27" fmla="*/ 387 h 725"/>
                <a:gd name="T28" fmla="*/ 419 w 724"/>
                <a:gd name="T29" fmla="*/ 403 h 725"/>
                <a:gd name="T30" fmla="*/ 467 w 724"/>
                <a:gd name="T31" fmla="*/ 461 h 725"/>
                <a:gd name="T32" fmla="*/ 419 w 724"/>
                <a:gd name="T33" fmla="*/ 501 h 725"/>
                <a:gd name="T34" fmla="*/ 354 w 724"/>
                <a:gd name="T35" fmla="*/ 410 h 725"/>
                <a:gd name="T36" fmla="*/ 303 w 724"/>
                <a:gd name="T37" fmla="*/ 397 h 725"/>
                <a:gd name="T38" fmla="*/ 363 w 724"/>
                <a:gd name="T39" fmla="*/ 61 h 725"/>
                <a:gd name="T40" fmla="*/ 269 w 724"/>
                <a:gd name="T41" fmla="*/ 75 h 725"/>
                <a:gd name="T42" fmla="*/ 196 w 724"/>
                <a:gd name="T43" fmla="*/ 110 h 725"/>
                <a:gd name="T44" fmla="*/ 123 w 724"/>
                <a:gd name="T45" fmla="*/ 176 h 725"/>
                <a:gd name="T46" fmla="*/ 83 w 724"/>
                <a:gd name="T47" fmla="*/ 247 h 725"/>
                <a:gd name="T48" fmla="*/ 61 w 724"/>
                <a:gd name="T49" fmla="*/ 343 h 725"/>
                <a:gd name="T50" fmla="*/ 66 w 724"/>
                <a:gd name="T51" fmla="*/ 421 h 725"/>
                <a:gd name="T52" fmla="*/ 100 w 724"/>
                <a:gd name="T53" fmla="*/ 512 h 725"/>
                <a:gd name="T54" fmla="*/ 148 w 724"/>
                <a:gd name="T55" fmla="*/ 577 h 725"/>
                <a:gd name="T56" fmla="*/ 212 w 724"/>
                <a:gd name="T57" fmla="*/ 625 h 725"/>
                <a:gd name="T58" fmla="*/ 304 w 724"/>
                <a:gd name="T59" fmla="*/ 658 h 725"/>
                <a:gd name="T60" fmla="*/ 382 w 724"/>
                <a:gd name="T61" fmla="*/ 664 h 725"/>
                <a:gd name="T62" fmla="*/ 476 w 724"/>
                <a:gd name="T63" fmla="*/ 642 h 725"/>
                <a:gd name="T64" fmla="*/ 546 w 724"/>
                <a:gd name="T65" fmla="*/ 602 h 725"/>
                <a:gd name="T66" fmla="*/ 614 w 724"/>
                <a:gd name="T67" fmla="*/ 530 h 725"/>
                <a:gd name="T68" fmla="*/ 648 w 724"/>
                <a:gd name="T69" fmla="*/ 457 h 725"/>
                <a:gd name="T70" fmla="*/ 664 w 724"/>
                <a:gd name="T71" fmla="*/ 362 h 725"/>
                <a:gd name="T72" fmla="*/ 654 w 724"/>
                <a:gd name="T73" fmla="*/ 285 h 725"/>
                <a:gd name="T74" fmla="*/ 624 w 724"/>
                <a:gd name="T75" fmla="*/ 211 h 725"/>
                <a:gd name="T76" fmla="*/ 560 w 724"/>
                <a:gd name="T77" fmla="*/ 133 h 725"/>
                <a:gd name="T78" fmla="*/ 492 w 724"/>
                <a:gd name="T79" fmla="*/ 90 h 725"/>
                <a:gd name="T80" fmla="*/ 399 w 724"/>
                <a:gd name="T81" fmla="*/ 63 h 725"/>
                <a:gd name="T82" fmla="*/ 363 w 724"/>
                <a:gd name="T83" fmla="*/ 0 h 725"/>
                <a:gd name="T84" fmla="*/ 474 w 724"/>
                <a:gd name="T85" fmla="*/ 18 h 725"/>
                <a:gd name="T86" fmla="*/ 561 w 724"/>
                <a:gd name="T87" fmla="*/ 59 h 725"/>
                <a:gd name="T88" fmla="*/ 649 w 724"/>
                <a:gd name="T89" fmla="*/ 140 h 725"/>
                <a:gd name="T90" fmla="*/ 696 w 724"/>
                <a:gd name="T91" fmla="*/ 225 h 725"/>
                <a:gd name="T92" fmla="*/ 723 w 724"/>
                <a:gd name="T93" fmla="*/ 339 h 725"/>
                <a:gd name="T94" fmla="*/ 717 w 724"/>
                <a:gd name="T95" fmla="*/ 432 h 725"/>
                <a:gd name="T96" fmla="*/ 676 w 724"/>
                <a:gd name="T97" fmla="*/ 542 h 725"/>
                <a:gd name="T98" fmla="*/ 618 w 724"/>
                <a:gd name="T99" fmla="*/ 619 h 725"/>
                <a:gd name="T100" fmla="*/ 543 w 724"/>
                <a:gd name="T101" fmla="*/ 676 h 725"/>
                <a:gd name="T102" fmla="*/ 432 w 724"/>
                <a:gd name="T103" fmla="*/ 718 h 725"/>
                <a:gd name="T104" fmla="*/ 339 w 724"/>
                <a:gd name="T105" fmla="*/ 723 h 725"/>
                <a:gd name="T106" fmla="*/ 225 w 724"/>
                <a:gd name="T107" fmla="*/ 697 h 725"/>
                <a:gd name="T108" fmla="*/ 141 w 724"/>
                <a:gd name="T109" fmla="*/ 650 h 725"/>
                <a:gd name="T110" fmla="*/ 60 w 724"/>
                <a:gd name="T111" fmla="*/ 563 h 725"/>
                <a:gd name="T112" fmla="*/ 19 w 724"/>
                <a:gd name="T113" fmla="*/ 477 h 725"/>
                <a:gd name="T114" fmla="*/ 0 w 724"/>
                <a:gd name="T115" fmla="*/ 362 h 725"/>
                <a:gd name="T116" fmla="*/ 12 w 724"/>
                <a:gd name="T117" fmla="*/ 269 h 725"/>
                <a:gd name="T118" fmla="*/ 48 w 724"/>
                <a:gd name="T119" fmla="*/ 181 h 725"/>
                <a:gd name="T120" fmla="*/ 124 w 724"/>
                <a:gd name="T121" fmla="*/ 88 h 725"/>
                <a:gd name="T122" fmla="*/ 206 w 724"/>
                <a:gd name="T123" fmla="*/ 36 h 725"/>
                <a:gd name="T124" fmla="*/ 317 w 724"/>
                <a:gd name="T125"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725">
                  <a:moveTo>
                    <a:pt x="266" y="343"/>
                  </a:moveTo>
                  <a:lnTo>
                    <a:pt x="343" y="343"/>
                  </a:lnTo>
                  <a:lnTo>
                    <a:pt x="343" y="343"/>
                  </a:lnTo>
                  <a:lnTo>
                    <a:pt x="367" y="343"/>
                  </a:lnTo>
                  <a:lnTo>
                    <a:pt x="389" y="339"/>
                  </a:lnTo>
                  <a:lnTo>
                    <a:pt x="397" y="337"/>
                  </a:lnTo>
                  <a:lnTo>
                    <a:pt x="405" y="334"/>
                  </a:lnTo>
                  <a:lnTo>
                    <a:pt x="412" y="331"/>
                  </a:lnTo>
                  <a:lnTo>
                    <a:pt x="417" y="327"/>
                  </a:lnTo>
                  <a:lnTo>
                    <a:pt x="417" y="327"/>
                  </a:lnTo>
                  <a:lnTo>
                    <a:pt x="422" y="323"/>
                  </a:lnTo>
                  <a:lnTo>
                    <a:pt x="426" y="319"/>
                  </a:lnTo>
                  <a:lnTo>
                    <a:pt x="429" y="313"/>
                  </a:lnTo>
                  <a:lnTo>
                    <a:pt x="433" y="308"/>
                  </a:lnTo>
                  <a:lnTo>
                    <a:pt x="434" y="303"/>
                  </a:lnTo>
                  <a:lnTo>
                    <a:pt x="436" y="297"/>
                  </a:lnTo>
                  <a:lnTo>
                    <a:pt x="437" y="284"/>
                  </a:lnTo>
                  <a:lnTo>
                    <a:pt x="437" y="284"/>
                  </a:lnTo>
                  <a:lnTo>
                    <a:pt x="436" y="275"/>
                  </a:lnTo>
                  <a:lnTo>
                    <a:pt x="435" y="267"/>
                  </a:lnTo>
                  <a:lnTo>
                    <a:pt x="432" y="260"/>
                  </a:lnTo>
                  <a:lnTo>
                    <a:pt x="427" y="253"/>
                  </a:lnTo>
                  <a:lnTo>
                    <a:pt x="427" y="253"/>
                  </a:lnTo>
                  <a:lnTo>
                    <a:pt x="422" y="246"/>
                  </a:lnTo>
                  <a:lnTo>
                    <a:pt x="415" y="241"/>
                  </a:lnTo>
                  <a:lnTo>
                    <a:pt x="409" y="236"/>
                  </a:lnTo>
                  <a:lnTo>
                    <a:pt x="401" y="233"/>
                  </a:lnTo>
                  <a:lnTo>
                    <a:pt x="401" y="233"/>
                  </a:lnTo>
                  <a:lnTo>
                    <a:pt x="390" y="229"/>
                  </a:lnTo>
                  <a:lnTo>
                    <a:pt x="376" y="227"/>
                  </a:lnTo>
                  <a:lnTo>
                    <a:pt x="359" y="226"/>
                  </a:lnTo>
                  <a:lnTo>
                    <a:pt x="337" y="226"/>
                  </a:lnTo>
                  <a:lnTo>
                    <a:pt x="266" y="226"/>
                  </a:lnTo>
                  <a:lnTo>
                    <a:pt x="266" y="343"/>
                  </a:lnTo>
                  <a:close/>
                  <a:moveTo>
                    <a:pt x="203" y="563"/>
                  </a:moveTo>
                  <a:lnTo>
                    <a:pt x="203" y="173"/>
                  </a:lnTo>
                  <a:lnTo>
                    <a:pt x="337" y="173"/>
                  </a:lnTo>
                  <a:lnTo>
                    <a:pt x="337" y="173"/>
                  </a:lnTo>
                  <a:lnTo>
                    <a:pt x="370" y="174"/>
                  </a:lnTo>
                  <a:lnTo>
                    <a:pt x="396" y="175"/>
                  </a:lnTo>
                  <a:lnTo>
                    <a:pt x="419" y="179"/>
                  </a:lnTo>
                  <a:lnTo>
                    <a:pt x="428" y="181"/>
                  </a:lnTo>
                  <a:lnTo>
                    <a:pt x="437" y="183"/>
                  </a:lnTo>
                  <a:lnTo>
                    <a:pt x="437" y="183"/>
                  </a:lnTo>
                  <a:lnTo>
                    <a:pt x="451" y="190"/>
                  </a:lnTo>
                  <a:lnTo>
                    <a:pt x="464" y="198"/>
                  </a:lnTo>
                  <a:lnTo>
                    <a:pt x="475" y="208"/>
                  </a:lnTo>
                  <a:lnTo>
                    <a:pt x="485" y="221"/>
                  </a:lnTo>
                  <a:lnTo>
                    <a:pt x="485" y="221"/>
                  </a:lnTo>
                  <a:lnTo>
                    <a:pt x="493" y="235"/>
                  </a:lnTo>
                  <a:lnTo>
                    <a:pt x="499" y="249"/>
                  </a:lnTo>
                  <a:lnTo>
                    <a:pt x="503" y="264"/>
                  </a:lnTo>
                  <a:lnTo>
                    <a:pt x="504" y="278"/>
                  </a:lnTo>
                  <a:lnTo>
                    <a:pt x="504" y="278"/>
                  </a:lnTo>
                  <a:lnTo>
                    <a:pt x="503" y="289"/>
                  </a:lnTo>
                  <a:lnTo>
                    <a:pt x="501" y="299"/>
                  </a:lnTo>
                  <a:lnTo>
                    <a:pt x="499" y="309"/>
                  </a:lnTo>
                  <a:lnTo>
                    <a:pt x="496" y="319"/>
                  </a:lnTo>
                  <a:lnTo>
                    <a:pt x="492" y="328"/>
                  </a:lnTo>
                  <a:lnTo>
                    <a:pt x="487" y="337"/>
                  </a:lnTo>
                  <a:lnTo>
                    <a:pt x="481" y="345"/>
                  </a:lnTo>
                  <a:lnTo>
                    <a:pt x="473" y="353"/>
                  </a:lnTo>
                  <a:lnTo>
                    <a:pt x="473" y="353"/>
                  </a:lnTo>
                  <a:lnTo>
                    <a:pt x="466" y="360"/>
                  </a:lnTo>
                  <a:lnTo>
                    <a:pt x="457" y="367"/>
                  </a:lnTo>
                  <a:lnTo>
                    <a:pt x="448" y="373"/>
                  </a:lnTo>
                  <a:lnTo>
                    <a:pt x="437" y="377"/>
                  </a:lnTo>
                  <a:lnTo>
                    <a:pt x="427" y="382"/>
                  </a:lnTo>
                  <a:lnTo>
                    <a:pt x="417" y="385"/>
                  </a:lnTo>
                  <a:lnTo>
                    <a:pt x="405" y="387"/>
                  </a:lnTo>
                  <a:lnTo>
                    <a:pt x="393" y="389"/>
                  </a:lnTo>
                  <a:lnTo>
                    <a:pt x="393" y="389"/>
                  </a:lnTo>
                  <a:lnTo>
                    <a:pt x="402" y="393"/>
                  </a:lnTo>
                  <a:lnTo>
                    <a:pt x="411" y="398"/>
                  </a:lnTo>
                  <a:lnTo>
                    <a:pt x="419" y="403"/>
                  </a:lnTo>
                  <a:lnTo>
                    <a:pt x="426" y="409"/>
                  </a:lnTo>
                  <a:lnTo>
                    <a:pt x="426" y="409"/>
                  </a:lnTo>
                  <a:lnTo>
                    <a:pt x="438" y="423"/>
                  </a:lnTo>
                  <a:lnTo>
                    <a:pt x="452" y="440"/>
                  </a:lnTo>
                  <a:lnTo>
                    <a:pt x="467" y="461"/>
                  </a:lnTo>
                  <a:lnTo>
                    <a:pt x="483" y="486"/>
                  </a:lnTo>
                  <a:lnTo>
                    <a:pt x="531" y="563"/>
                  </a:lnTo>
                  <a:lnTo>
                    <a:pt x="454" y="563"/>
                  </a:lnTo>
                  <a:lnTo>
                    <a:pt x="419" y="501"/>
                  </a:lnTo>
                  <a:lnTo>
                    <a:pt x="419" y="501"/>
                  </a:lnTo>
                  <a:lnTo>
                    <a:pt x="399" y="469"/>
                  </a:lnTo>
                  <a:lnTo>
                    <a:pt x="382" y="442"/>
                  </a:lnTo>
                  <a:lnTo>
                    <a:pt x="367" y="423"/>
                  </a:lnTo>
                  <a:lnTo>
                    <a:pt x="360" y="416"/>
                  </a:lnTo>
                  <a:lnTo>
                    <a:pt x="354" y="410"/>
                  </a:lnTo>
                  <a:lnTo>
                    <a:pt x="354" y="410"/>
                  </a:lnTo>
                  <a:lnTo>
                    <a:pt x="344" y="405"/>
                  </a:lnTo>
                  <a:lnTo>
                    <a:pt x="332" y="400"/>
                  </a:lnTo>
                  <a:lnTo>
                    <a:pt x="319" y="398"/>
                  </a:lnTo>
                  <a:lnTo>
                    <a:pt x="303" y="397"/>
                  </a:lnTo>
                  <a:lnTo>
                    <a:pt x="266" y="397"/>
                  </a:lnTo>
                  <a:lnTo>
                    <a:pt x="266" y="563"/>
                  </a:lnTo>
                  <a:lnTo>
                    <a:pt x="203" y="563"/>
                  </a:lnTo>
                  <a:close/>
                  <a:moveTo>
                    <a:pt x="363" y="61"/>
                  </a:moveTo>
                  <a:lnTo>
                    <a:pt x="363" y="61"/>
                  </a:lnTo>
                  <a:lnTo>
                    <a:pt x="343" y="61"/>
                  </a:lnTo>
                  <a:lnTo>
                    <a:pt x="325" y="63"/>
                  </a:lnTo>
                  <a:lnTo>
                    <a:pt x="305" y="65"/>
                  </a:lnTo>
                  <a:lnTo>
                    <a:pt x="287" y="70"/>
                  </a:lnTo>
                  <a:lnTo>
                    <a:pt x="269" y="75"/>
                  </a:lnTo>
                  <a:lnTo>
                    <a:pt x="250" y="82"/>
                  </a:lnTo>
                  <a:lnTo>
                    <a:pt x="232" y="90"/>
                  </a:lnTo>
                  <a:lnTo>
                    <a:pt x="214" y="100"/>
                  </a:lnTo>
                  <a:lnTo>
                    <a:pt x="214" y="100"/>
                  </a:lnTo>
                  <a:lnTo>
                    <a:pt x="196" y="110"/>
                  </a:lnTo>
                  <a:lnTo>
                    <a:pt x="179" y="121"/>
                  </a:lnTo>
                  <a:lnTo>
                    <a:pt x="164" y="133"/>
                  </a:lnTo>
                  <a:lnTo>
                    <a:pt x="149" y="147"/>
                  </a:lnTo>
                  <a:lnTo>
                    <a:pt x="136" y="161"/>
                  </a:lnTo>
                  <a:lnTo>
                    <a:pt x="123" y="176"/>
                  </a:lnTo>
                  <a:lnTo>
                    <a:pt x="111" y="194"/>
                  </a:lnTo>
                  <a:lnTo>
                    <a:pt x="101" y="211"/>
                  </a:lnTo>
                  <a:lnTo>
                    <a:pt x="101" y="211"/>
                  </a:lnTo>
                  <a:lnTo>
                    <a:pt x="91" y="229"/>
                  </a:lnTo>
                  <a:lnTo>
                    <a:pt x="83" y="247"/>
                  </a:lnTo>
                  <a:lnTo>
                    <a:pt x="76" y="266"/>
                  </a:lnTo>
                  <a:lnTo>
                    <a:pt x="70" y="285"/>
                  </a:lnTo>
                  <a:lnTo>
                    <a:pt x="66" y="304"/>
                  </a:lnTo>
                  <a:lnTo>
                    <a:pt x="62" y="323"/>
                  </a:lnTo>
                  <a:lnTo>
                    <a:pt x="61" y="343"/>
                  </a:lnTo>
                  <a:lnTo>
                    <a:pt x="60" y="362"/>
                  </a:lnTo>
                  <a:lnTo>
                    <a:pt x="60" y="362"/>
                  </a:lnTo>
                  <a:lnTo>
                    <a:pt x="61" y="382"/>
                  </a:lnTo>
                  <a:lnTo>
                    <a:pt x="62" y="401"/>
                  </a:lnTo>
                  <a:lnTo>
                    <a:pt x="66" y="421"/>
                  </a:lnTo>
                  <a:lnTo>
                    <a:pt x="70" y="439"/>
                  </a:lnTo>
                  <a:lnTo>
                    <a:pt x="76" y="457"/>
                  </a:lnTo>
                  <a:lnTo>
                    <a:pt x="83" y="476"/>
                  </a:lnTo>
                  <a:lnTo>
                    <a:pt x="91" y="494"/>
                  </a:lnTo>
                  <a:lnTo>
                    <a:pt x="100" y="512"/>
                  </a:lnTo>
                  <a:lnTo>
                    <a:pt x="100" y="512"/>
                  </a:lnTo>
                  <a:lnTo>
                    <a:pt x="110" y="530"/>
                  </a:lnTo>
                  <a:lnTo>
                    <a:pt x="122" y="546"/>
                  </a:lnTo>
                  <a:lnTo>
                    <a:pt x="134" y="562"/>
                  </a:lnTo>
                  <a:lnTo>
                    <a:pt x="148" y="577"/>
                  </a:lnTo>
                  <a:lnTo>
                    <a:pt x="162" y="589"/>
                  </a:lnTo>
                  <a:lnTo>
                    <a:pt x="178" y="602"/>
                  </a:lnTo>
                  <a:lnTo>
                    <a:pt x="194" y="613"/>
                  </a:lnTo>
                  <a:lnTo>
                    <a:pt x="212" y="625"/>
                  </a:lnTo>
                  <a:lnTo>
                    <a:pt x="212" y="625"/>
                  </a:lnTo>
                  <a:lnTo>
                    <a:pt x="230" y="634"/>
                  </a:lnTo>
                  <a:lnTo>
                    <a:pt x="248" y="642"/>
                  </a:lnTo>
                  <a:lnTo>
                    <a:pt x="266" y="649"/>
                  </a:lnTo>
                  <a:lnTo>
                    <a:pt x="286" y="655"/>
                  </a:lnTo>
                  <a:lnTo>
                    <a:pt x="304" y="658"/>
                  </a:lnTo>
                  <a:lnTo>
                    <a:pt x="324" y="662"/>
                  </a:lnTo>
                  <a:lnTo>
                    <a:pt x="343" y="664"/>
                  </a:lnTo>
                  <a:lnTo>
                    <a:pt x="363" y="664"/>
                  </a:lnTo>
                  <a:lnTo>
                    <a:pt x="363" y="664"/>
                  </a:lnTo>
                  <a:lnTo>
                    <a:pt x="382" y="664"/>
                  </a:lnTo>
                  <a:lnTo>
                    <a:pt x="401" y="662"/>
                  </a:lnTo>
                  <a:lnTo>
                    <a:pt x="420" y="658"/>
                  </a:lnTo>
                  <a:lnTo>
                    <a:pt x="438" y="655"/>
                  </a:lnTo>
                  <a:lnTo>
                    <a:pt x="458" y="649"/>
                  </a:lnTo>
                  <a:lnTo>
                    <a:pt x="476" y="642"/>
                  </a:lnTo>
                  <a:lnTo>
                    <a:pt x="495" y="634"/>
                  </a:lnTo>
                  <a:lnTo>
                    <a:pt x="512" y="625"/>
                  </a:lnTo>
                  <a:lnTo>
                    <a:pt x="512" y="625"/>
                  </a:lnTo>
                  <a:lnTo>
                    <a:pt x="530" y="613"/>
                  </a:lnTo>
                  <a:lnTo>
                    <a:pt x="546" y="602"/>
                  </a:lnTo>
                  <a:lnTo>
                    <a:pt x="562" y="589"/>
                  </a:lnTo>
                  <a:lnTo>
                    <a:pt x="576" y="577"/>
                  </a:lnTo>
                  <a:lnTo>
                    <a:pt x="590" y="562"/>
                  </a:lnTo>
                  <a:lnTo>
                    <a:pt x="602" y="546"/>
                  </a:lnTo>
                  <a:lnTo>
                    <a:pt x="614" y="530"/>
                  </a:lnTo>
                  <a:lnTo>
                    <a:pt x="624" y="512"/>
                  </a:lnTo>
                  <a:lnTo>
                    <a:pt x="624" y="512"/>
                  </a:lnTo>
                  <a:lnTo>
                    <a:pt x="633" y="494"/>
                  </a:lnTo>
                  <a:lnTo>
                    <a:pt x="641" y="476"/>
                  </a:lnTo>
                  <a:lnTo>
                    <a:pt x="648" y="457"/>
                  </a:lnTo>
                  <a:lnTo>
                    <a:pt x="654" y="439"/>
                  </a:lnTo>
                  <a:lnTo>
                    <a:pt x="659" y="421"/>
                  </a:lnTo>
                  <a:lnTo>
                    <a:pt x="662" y="401"/>
                  </a:lnTo>
                  <a:lnTo>
                    <a:pt x="663" y="382"/>
                  </a:lnTo>
                  <a:lnTo>
                    <a:pt x="664" y="362"/>
                  </a:lnTo>
                  <a:lnTo>
                    <a:pt x="664" y="362"/>
                  </a:lnTo>
                  <a:lnTo>
                    <a:pt x="663" y="343"/>
                  </a:lnTo>
                  <a:lnTo>
                    <a:pt x="662" y="323"/>
                  </a:lnTo>
                  <a:lnTo>
                    <a:pt x="659" y="304"/>
                  </a:lnTo>
                  <a:lnTo>
                    <a:pt x="654" y="285"/>
                  </a:lnTo>
                  <a:lnTo>
                    <a:pt x="648" y="266"/>
                  </a:lnTo>
                  <a:lnTo>
                    <a:pt x="641" y="247"/>
                  </a:lnTo>
                  <a:lnTo>
                    <a:pt x="633" y="229"/>
                  </a:lnTo>
                  <a:lnTo>
                    <a:pt x="624" y="211"/>
                  </a:lnTo>
                  <a:lnTo>
                    <a:pt x="624" y="211"/>
                  </a:lnTo>
                  <a:lnTo>
                    <a:pt x="613" y="194"/>
                  </a:lnTo>
                  <a:lnTo>
                    <a:pt x="601" y="176"/>
                  </a:lnTo>
                  <a:lnTo>
                    <a:pt x="589" y="161"/>
                  </a:lnTo>
                  <a:lnTo>
                    <a:pt x="575" y="147"/>
                  </a:lnTo>
                  <a:lnTo>
                    <a:pt x="560" y="133"/>
                  </a:lnTo>
                  <a:lnTo>
                    <a:pt x="545" y="121"/>
                  </a:lnTo>
                  <a:lnTo>
                    <a:pt x="528" y="110"/>
                  </a:lnTo>
                  <a:lnTo>
                    <a:pt x="511" y="100"/>
                  </a:lnTo>
                  <a:lnTo>
                    <a:pt x="511" y="100"/>
                  </a:lnTo>
                  <a:lnTo>
                    <a:pt x="492" y="90"/>
                  </a:lnTo>
                  <a:lnTo>
                    <a:pt x="474" y="82"/>
                  </a:lnTo>
                  <a:lnTo>
                    <a:pt x="456" y="75"/>
                  </a:lnTo>
                  <a:lnTo>
                    <a:pt x="437" y="70"/>
                  </a:lnTo>
                  <a:lnTo>
                    <a:pt x="419" y="65"/>
                  </a:lnTo>
                  <a:lnTo>
                    <a:pt x="399" y="63"/>
                  </a:lnTo>
                  <a:lnTo>
                    <a:pt x="381" y="61"/>
                  </a:lnTo>
                  <a:lnTo>
                    <a:pt x="363" y="61"/>
                  </a:lnTo>
                  <a:lnTo>
                    <a:pt x="363" y="61"/>
                  </a:lnTo>
                  <a:close/>
                  <a:moveTo>
                    <a:pt x="363" y="0"/>
                  </a:moveTo>
                  <a:lnTo>
                    <a:pt x="363" y="0"/>
                  </a:lnTo>
                  <a:lnTo>
                    <a:pt x="384" y="1"/>
                  </a:lnTo>
                  <a:lnTo>
                    <a:pt x="407" y="3"/>
                  </a:lnTo>
                  <a:lnTo>
                    <a:pt x="430" y="7"/>
                  </a:lnTo>
                  <a:lnTo>
                    <a:pt x="452" y="12"/>
                  </a:lnTo>
                  <a:lnTo>
                    <a:pt x="474" y="18"/>
                  </a:lnTo>
                  <a:lnTo>
                    <a:pt x="497" y="26"/>
                  </a:lnTo>
                  <a:lnTo>
                    <a:pt x="519" y="36"/>
                  </a:lnTo>
                  <a:lnTo>
                    <a:pt x="540" y="47"/>
                  </a:lnTo>
                  <a:lnTo>
                    <a:pt x="540" y="47"/>
                  </a:lnTo>
                  <a:lnTo>
                    <a:pt x="561" y="59"/>
                  </a:lnTo>
                  <a:lnTo>
                    <a:pt x="582" y="73"/>
                  </a:lnTo>
                  <a:lnTo>
                    <a:pt x="600" y="88"/>
                  </a:lnTo>
                  <a:lnTo>
                    <a:pt x="617" y="104"/>
                  </a:lnTo>
                  <a:lnTo>
                    <a:pt x="633" y="121"/>
                  </a:lnTo>
                  <a:lnTo>
                    <a:pt x="649" y="140"/>
                  </a:lnTo>
                  <a:lnTo>
                    <a:pt x="663" y="159"/>
                  </a:lnTo>
                  <a:lnTo>
                    <a:pt x="676" y="181"/>
                  </a:lnTo>
                  <a:lnTo>
                    <a:pt x="676" y="181"/>
                  </a:lnTo>
                  <a:lnTo>
                    <a:pt x="687" y="203"/>
                  </a:lnTo>
                  <a:lnTo>
                    <a:pt x="696" y="225"/>
                  </a:lnTo>
                  <a:lnTo>
                    <a:pt x="706" y="247"/>
                  </a:lnTo>
                  <a:lnTo>
                    <a:pt x="711" y="269"/>
                  </a:lnTo>
                  <a:lnTo>
                    <a:pt x="717" y="292"/>
                  </a:lnTo>
                  <a:lnTo>
                    <a:pt x="721" y="315"/>
                  </a:lnTo>
                  <a:lnTo>
                    <a:pt x="723" y="339"/>
                  </a:lnTo>
                  <a:lnTo>
                    <a:pt x="724" y="362"/>
                  </a:lnTo>
                  <a:lnTo>
                    <a:pt x="724" y="362"/>
                  </a:lnTo>
                  <a:lnTo>
                    <a:pt x="723" y="385"/>
                  </a:lnTo>
                  <a:lnTo>
                    <a:pt x="721" y="409"/>
                  </a:lnTo>
                  <a:lnTo>
                    <a:pt x="717" y="432"/>
                  </a:lnTo>
                  <a:lnTo>
                    <a:pt x="713" y="454"/>
                  </a:lnTo>
                  <a:lnTo>
                    <a:pt x="706" y="477"/>
                  </a:lnTo>
                  <a:lnTo>
                    <a:pt x="698" y="499"/>
                  </a:lnTo>
                  <a:lnTo>
                    <a:pt x="687" y="520"/>
                  </a:lnTo>
                  <a:lnTo>
                    <a:pt x="676" y="542"/>
                  </a:lnTo>
                  <a:lnTo>
                    <a:pt x="676" y="542"/>
                  </a:lnTo>
                  <a:lnTo>
                    <a:pt x="663" y="563"/>
                  </a:lnTo>
                  <a:lnTo>
                    <a:pt x="651" y="584"/>
                  </a:lnTo>
                  <a:lnTo>
                    <a:pt x="636" y="602"/>
                  </a:lnTo>
                  <a:lnTo>
                    <a:pt x="618" y="619"/>
                  </a:lnTo>
                  <a:lnTo>
                    <a:pt x="601" y="635"/>
                  </a:lnTo>
                  <a:lnTo>
                    <a:pt x="583" y="650"/>
                  </a:lnTo>
                  <a:lnTo>
                    <a:pt x="563" y="664"/>
                  </a:lnTo>
                  <a:lnTo>
                    <a:pt x="543" y="676"/>
                  </a:lnTo>
                  <a:lnTo>
                    <a:pt x="543" y="676"/>
                  </a:lnTo>
                  <a:lnTo>
                    <a:pt x="521" y="688"/>
                  </a:lnTo>
                  <a:lnTo>
                    <a:pt x="499" y="697"/>
                  </a:lnTo>
                  <a:lnTo>
                    <a:pt x="476" y="705"/>
                  </a:lnTo>
                  <a:lnTo>
                    <a:pt x="454" y="712"/>
                  </a:lnTo>
                  <a:lnTo>
                    <a:pt x="432" y="718"/>
                  </a:lnTo>
                  <a:lnTo>
                    <a:pt x="409" y="721"/>
                  </a:lnTo>
                  <a:lnTo>
                    <a:pt x="386" y="723"/>
                  </a:lnTo>
                  <a:lnTo>
                    <a:pt x="363" y="725"/>
                  </a:lnTo>
                  <a:lnTo>
                    <a:pt x="363" y="725"/>
                  </a:lnTo>
                  <a:lnTo>
                    <a:pt x="339" y="723"/>
                  </a:lnTo>
                  <a:lnTo>
                    <a:pt x="316" y="721"/>
                  </a:lnTo>
                  <a:lnTo>
                    <a:pt x="293" y="718"/>
                  </a:lnTo>
                  <a:lnTo>
                    <a:pt x="270" y="712"/>
                  </a:lnTo>
                  <a:lnTo>
                    <a:pt x="248" y="705"/>
                  </a:lnTo>
                  <a:lnTo>
                    <a:pt x="225" y="697"/>
                  </a:lnTo>
                  <a:lnTo>
                    <a:pt x="203" y="688"/>
                  </a:lnTo>
                  <a:lnTo>
                    <a:pt x="183" y="676"/>
                  </a:lnTo>
                  <a:lnTo>
                    <a:pt x="183" y="676"/>
                  </a:lnTo>
                  <a:lnTo>
                    <a:pt x="161" y="664"/>
                  </a:lnTo>
                  <a:lnTo>
                    <a:pt x="141" y="650"/>
                  </a:lnTo>
                  <a:lnTo>
                    <a:pt x="123" y="635"/>
                  </a:lnTo>
                  <a:lnTo>
                    <a:pt x="106" y="619"/>
                  </a:lnTo>
                  <a:lnTo>
                    <a:pt x="90" y="602"/>
                  </a:lnTo>
                  <a:lnTo>
                    <a:pt x="75" y="584"/>
                  </a:lnTo>
                  <a:lnTo>
                    <a:pt x="60" y="563"/>
                  </a:lnTo>
                  <a:lnTo>
                    <a:pt x="47" y="542"/>
                  </a:lnTo>
                  <a:lnTo>
                    <a:pt x="47" y="542"/>
                  </a:lnTo>
                  <a:lnTo>
                    <a:pt x="37" y="520"/>
                  </a:lnTo>
                  <a:lnTo>
                    <a:pt x="27" y="499"/>
                  </a:lnTo>
                  <a:lnTo>
                    <a:pt x="19" y="477"/>
                  </a:lnTo>
                  <a:lnTo>
                    <a:pt x="12" y="454"/>
                  </a:lnTo>
                  <a:lnTo>
                    <a:pt x="7" y="432"/>
                  </a:lnTo>
                  <a:lnTo>
                    <a:pt x="3" y="409"/>
                  </a:lnTo>
                  <a:lnTo>
                    <a:pt x="0" y="385"/>
                  </a:lnTo>
                  <a:lnTo>
                    <a:pt x="0" y="362"/>
                  </a:lnTo>
                  <a:lnTo>
                    <a:pt x="0" y="362"/>
                  </a:lnTo>
                  <a:lnTo>
                    <a:pt x="0" y="339"/>
                  </a:lnTo>
                  <a:lnTo>
                    <a:pt x="3" y="315"/>
                  </a:lnTo>
                  <a:lnTo>
                    <a:pt x="7" y="292"/>
                  </a:lnTo>
                  <a:lnTo>
                    <a:pt x="12" y="269"/>
                  </a:lnTo>
                  <a:lnTo>
                    <a:pt x="19" y="247"/>
                  </a:lnTo>
                  <a:lnTo>
                    <a:pt x="28" y="225"/>
                  </a:lnTo>
                  <a:lnTo>
                    <a:pt x="37" y="203"/>
                  </a:lnTo>
                  <a:lnTo>
                    <a:pt x="48" y="181"/>
                  </a:lnTo>
                  <a:lnTo>
                    <a:pt x="48" y="181"/>
                  </a:lnTo>
                  <a:lnTo>
                    <a:pt x="61" y="159"/>
                  </a:lnTo>
                  <a:lnTo>
                    <a:pt x="75" y="140"/>
                  </a:lnTo>
                  <a:lnTo>
                    <a:pt x="91" y="121"/>
                  </a:lnTo>
                  <a:lnTo>
                    <a:pt x="107" y="104"/>
                  </a:lnTo>
                  <a:lnTo>
                    <a:pt x="124" y="88"/>
                  </a:lnTo>
                  <a:lnTo>
                    <a:pt x="142" y="73"/>
                  </a:lnTo>
                  <a:lnTo>
                    <a:pt x="163" y="59"/>
                  </a:lnTo>
                  <a:lnTo>
                    <a:pt x="184" y="47"/>
                  </a:lnTo>
                  <a:lnTo>
                    <a:pt x="184" y="47"/>
                  </a:lnTo>
                  <a:lnTo>
                    <a:pt x="206" y="36"/>
                  </a:lnTo>
                  <a:lnTo>
                    <a:pt x="227" y="26"/>
                  </a:lnTo>
                  <a:lnTo>
                    <a:pt x="250" y="18"/>
                  </a:lnTo>
                  <a:lnTo>
                    <a:pt x="272" y="12"/>
                  </a:lnTo>
                  <a:lnTo>
                    <a:pt x="294" y="7"/>
                  </a:lnTo>
                  <a:lnTo>
                    <a:pt x="317" y="3"/>
                  </a:lnTo>
                  <a:lnTo>
                    <a:pt x="340" y="1"/>
                  </a:lnTo>
                  <a:lnTo>
                    <a:pt x="363" y="0"/>
                  </a:lnTo>
                  <a:lnTo>
                    <a:pt x="363"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8" name="Freeform 197"/>
            <p:cNvSpPr>
              <a:spLocks/>
            </p:cNvSpPr>
            <p:nvPr/>
          </p:nvSpPr>
          <p:spPr bwMode="auto">
            <a:xfrm>
              <a:off x="5421201" y="2835236"/>
              <a:ext cx="640039" cy="798564"/>
            </a:xfrm>
            <a:custGeom>
              <a:avLst/>
              <a:gdLst>
                <a:gd name="T0" fmla="*/ 2711 w 3235"/>
                <a:gd name="T1" fmla="*/ 1850 h 4035"/>
                <a:gd name="T2" fmla="*/ 2396 w 3235"/>
                <a:gd name="T3" fmla="*/ 1702 h 4035"/>
                <a:gd name="T4" fmla="*/ 1708 w 3235"/>
                <a:gd name="T5" fmla="*/ 1454 h 4035"/>
                <a:gd name="T6" fmla="*/ 1505 w 3235"/>
                <a:gd name="T7" fmla="*/ 1352 h 4035"/>
                <a:gd name="T8" fmla="*/ 1424 w 3235"/>
                <a:gd name="T9" fmla="*/ 1269 h 4035"/>
                <a:gd name="T10" fmla="*/ 1388 w 3235"/>
                <a:gd name="T11" fmla="*/ 1157 h 4035"/>
                <a:gd name="T12" fmla="*/ 1397 w 3235"/>
                <a:gd name="T13" fmla="*/ 1033 h 4035"/>
                <a:gd name="T14" fmla="*/ 1453 w 3235"/>
                <a:gd name="T15" fmla="*/ 934 h 4035"/>
                <a:gd name="T16" fmla="*/ 1545 w 3235"/>
                <a:gd name="T17" fmla="*/ 866 h 4035"/>
                <a:gd name="T18" fmla="*/ 1686 w 3235"/>
                <a:gd name="T19" fmla="*/ 819 h 4035"/>
                <a:gd name="T20" fmla="*/ 1900 w 3235"/>
                <a:gd name="T21" fmla="*/ 798 h 4035"/>
                <a:gd name="T22" fmla="*/ 2137 w 3235"/>
                <a:gd name="T23" fmla="*/ 822 h 4035"/>
                <a:gd name="T24" fmla="*/ 2449 w 3235"/>
                <a:gd name="T25" fmla="*/ 926 h 4035"/>
                <a:gd name="T26" fmla="*/ 2617 w 3235"/>
                <a:gd name="T27" fmla="*/ 923 h 4035"/>
                <a:gd name="T28" fmla="*/ 2713 w 3235"/>
                <a:gd name="T29" fmla="*/ 756 h 4035"/>
                <a:gd name="T30" fmla="*/ 2823 w 3235"/>
                <a:gd name="T31" fmla="*/ 393 h 4035"/>
                <a:gd name="T32" fmla="*/ 2703 w 3235"/>
                <a:gd name="T33" fmla="*/ 175 h 4035"/>
                <a:gd name="T34" fmla="*/ 2266 w 3235"/>
                <a:gd name="T35" fmla="*/ 43 h 4035"/>
                <a:gd name="T36" fmla="*/ 1971 w 3235"/>
                <a:gd name="T37" fmla="*/ 4 h 4035"/>
                <a:gd name="T38" fmla="*/ 1573 w 3235"/>
                <a:gd name="T39" fmla="*/ 10 h 4035"/>
                <a:gd name="T40" fmla="*/ 1222 w 3235"/>
                <a:gd name="T41" fmla="*/ 69 h 4035"/>
                <a:gd name="T42" fmla="*/ 1013 w 3235"/>
                <a:gd name="T43" fmla="*/ 135 h 4035"/>
                <a:gd name="T44" fmla="*/ 800 w 3235"/>
                <a:gd name="T45" fmla="*/ 239 h 4035"/>
                <a:gd name="T46" fmla="*/ 644 w 3235"/>
                <a:gd name="T47" fmla="*/ 352 h 4035"/>
                <a:gd name="T48" fmla="*/ 492 w 3235"/>
                <a:gd name="T49" fmla="*/ 508 h 4035"/>
                <a:gd name="T50" fmla="*/ 376 w 3235"/>
                <a:gd name="T51" fmla="*/ 689 h 4035"/>
                <a:gd name="T52" fmla="*/ 308 w 3235"/>
                <a:gd name="T53" fmla="*/ 866 h 4035"/>
                <a:gd name="T54" fmla="*/ 267 w 3235"/>
                <a:gd name="T55" fmla="*/ 1094 h 4035"/>
                <a:gd name="T56" fmla="*/ 273 w 3235"/>
                <a:gd name="T57" fmla="*/ 1367 h 4035"/>
                <a:gd name="T58" fmla="*/ 335 w 3235"/>
                <a:gd name="T59" fmla="*/ 1608 h 4035"/>
                <a:gd name="T60" fmla="*/ 507 w 3235"/>
                <a:gd name="T61" fmla="*/ 1881 h 4035"/>
                <a:gd name="T62" fmla="*/ 725 w 3235"/>
                <a:gd name="T63" fmla="*/ 2067 h 4035"/>
                <a:gd name="T64" fmla="*/ 1000 w 3235"/>
                <a:gd name="T65" fmla="*/ 2215 h 4035"/>
                <a:gd name="T66" fmla="*/ 1617 w 3235"/>
                <a:gd name="T67" fmla="*/ 2428 h 4035"/>
                <a:gd name="T68" fmla="*/ 1919 w 3235"/>
                <a:gd name="T69" fmla="*/ 2558 h 4035"/>
                <a:gd name="T70" fmla="*/ 1998 w 3235"/>
                <a:gd name="T71" fmla="*/ 2633 h 4035"/>
                <a:gd name="T72" fmla="*/ 2048 w 3235"/>
                <a:gd name="T73" fmla="*/ 2732 h 4035"/>
                <a:gd name="T74" fmla="*/ 2055 w 3235"/>
                <a:gd name="T75" fmla="*/ 2863 h 4035"/>
                <a:gd name="T76" fmla="*/ 2001 w 3235"/>
                <a:gd name="T77" fmla="*/ 3007 h 4035"/>
                <a:gd name="T78" fmla="*/ 1878 w 3235"/>
                <a:gd name="T79" fmla="*/ 3103 h 4035"/>
                <a:gd name="T80" fmla="*/ 1724 w 3235"/>
                <a:gd name="T81" fmla="*/ 3155 h 4035"/>
                <a:gd name="T82" fmla="*/ 1495 w 3235"/>
                <a:gd name="T83" fmla="*/ 3185 h 4035"/>
                <a:gd name="T84" fmla="*/ 1163 w 3235"/>
                <a:gd name="T85" fmla="*/ 3175 h 4035"/>
                <a:gd name="T86" fmla="*/ 743 w 3235"/>
                <a:gd name="T87" fmla="*/ 3091 h 4035"/>
                <a:gd name="T88" fmla="*/ 394 w 3235"/>
                <a:gd name="T89" fmla="*/ 3036 h 4035"/>
                <a:gd name="T90" fmla="*/ 248 w 3235"/>
                <a:gd name="T91" fmla="*/ 3383 h 4035"/>
                <a:gd name="T92" fmla="*/ 50 w 3235"/>
                <a:gd name="T93" fmla="*/ 3692 h 4035"/>
                <a:gd name="T94" fmla="*/ 390 w 3235"/>
                <a:gd name="T95" fmla="*/ 3889 h 4035"/>
                <a:gd name="T96" fmla="*/ 857 w 3235"/>
                <a:gd name="T97" fmla="*/ 3994 h 4035"/>
                <a:gd name="T98" fmla="*/ 1467 w 3235"/>
                <a:gd name="T99" fmla="*/ 4035 h 4035"/>
                <a:gd name="T100" fmla="*/ 1773 w 3235"/>
                <a:gd name="T101" fmla="*/ 4022 h 4035"/>
                <a:gd name="T102" fmla="*/ 2096 w 3235"/>
                <a:gd name="T103" fmla="*/ 3976 h 4035"/>
                <a:gd name="T104" fmla="*/ 2342 w 3235"/>
                <a:gd name="T105" fmla="*/ 3910 h 4035"/>
                <a:gd name="T106" fmla="*/ 2594 w 3235"/>
                <a:gd name="T107" fmla="*/ 3804 h 4035"/>
                <a:gd name="T108" fmla="*/ 2777 w 3235"/>
                <a:gd name="T109" fmla="*/ 3691 h 4035"/>
                <a:gd name="T110" fmla="*/ 2954 w 3235"/>
                <a:gd name="T111" fmla="*/ 3532 h 4035"/>
                <a:gd name="T112" fmla="*/ 3089 w 3235"/>
                <a:gd name="T113" fmla="*/ 3350 h 4035"/>
                <a:gd name="T114" fmla="*/ 3171 w 3235"/>
                <a:gd name="T115" fmla="*/ 3175 h 4035"/>
                <a:gd name="T116" fmla="*/ 3224 w 3235"/>
                <a:gd name="T117" fmla="*/ 2950 h 4035"/>
                <a:gd name="T118" fmla="*/ 3234 w 3235"/>
                <a:gd name="T119" fmla="*/ 2710 h 4035"/>
                <a:gd name="T120" fmla="*/ 3204 w 3235"/>
                <a:gd name="T121" fmla="*/ 2473 h 4035"/>
                <a:gd name="T122" fmla="*/ 3153 w 3235"/>
                <a:gd name="T123" fmla="*/ 2321 h 4035"/>
                <a:gd name="T124" fmla="*/ 2958 w 3235"/>
                <a:gd name="T125" fmla="*/ 2036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5" h="4035">
                  <a:moveTo>
                    <a:pt x="2922" y="2001"/>
                  </a:moveTo>
                  <a:lnTo>
                    <a:pt x="2922" y="2001"/>
                  </a:lnTo>
                  <a:lnTo>
                    <a:pt x="2884" y="1968"/>
                  </a:lnTo>
                  <a:lnTo>
                    <a:pt x="2843" y="1937"/>
                  </a:lnTo>
                  <a:lnTo>
                    <a:pt x="2801" y="1907"/>
                  </a:lnTo>
                  <a:lnTo>
                    <a:pt x="2757" y="1877"/>
                  </a:lnTo>
                  <a:lnTo>
                    <a:pt x="2711" y="1850"/>
                  </a:lnTo>
                  <a:lnTo>
                    <a:pt x="2662" y="1822"/>
                  </a:lnTo>
                  <a:lnTo>
                    <a:pt x="2613" y="1797"/>
                  </a:lnTo>
                  <a:lnTo>
                    <a:pt x="2562" y="1773"/>
                  </a:lnTo>
                  <a:lnTo>
                    <a:pt x="2562" y="1773"/>
                  </a:lnTo>
                  <a:lnTo>
                    <a:pt x="2508" y="1749"/>
                  </a:lnTo>
                  <a:lnTo>
                    <a:pt x="2453" y="1726"/>
                  </a:lnTo>
                  <a:lnTo>
                    <a:pt x="2396" y="1702"/>
                  </a:lnTo>
                  <a:lnTo>
                    <a:pt x="2338" y="1679"/>
                  </a:lnTo>
                  <a:lnTo>
                    <a:pt x="2216" y="1632"/>
                  </a:lnTo>
                  <a:lnTo>
                    <a:pt x="2088" y="1586"/>
                  </a:lnTo>
                  <a:lnTo>
                    <a:pt x="1787" y="1483"/>
                  </a:lnTo>
                  <a:lnTo>
                    <a:pt x="1787" y="1483"/>
                  </a:lnTo>
                  <a:lnTo>
                    <a:pt x="1747" y="1468"/>
                  </a:lnTo>
                  <a:lnTo>
                    <a:pt x="1708" y="1454"/>
                  </a:lnTo>
                  <a:lnTo>
                    <a:pt x="1671" y="1438"/>
                  </a:lnTo>
                  <a:lnTo>
                    <a:pt x="1635" y="1422"/>
                  </a:lnTo>
                  <a:lnTo>
                    <a:pt x="1600" y="1406"/>
                  </a:lnTo>
                  <a:lnTo>
                    <a:pt x="1567" y="1389"/>
                  </a:lnTo>
                  <a:lnTo>
                    <a:pt x="1535" y="1370"/>
                  </a:lnTo>
                  <a:lnTo>
                    <a:pt x="1505" y="1352"/>
                  </a:lnTo>
                  <a:lnTo>
                    <a:pt x="1505" y="1352"/>
                  </a:lnTo>
                  <a:lnTo>
                    <a:pt x="1490" y="1342"/>
                  </a:lnTo>
                  <a:lnTo>
                    <a:pt x="1476" y="1331"/>
                  </a:lnTo>
                  <a:lnTo>
                    <a:pt x="1465" y="1321"/>
                  </a:lnTo>
                  <a:lnTo>
                    <a:pt x="1452" y="1308"/>
                  </a:lnTo>
                  <a:lnTo>
                    <a:pt x="1442" y="1297"/>
                  </a:lnTo>
                  <a:lnTo>
                    <a:pt x="1433" y="1283"/>
                  </a:lnTo>
                  <a:lnTo>
                    <a:pt x="1424" y="1269"/>
                  </a:lnTo>
                  <a:lnTo>
                    <a:pt x="1416" y="1256"/>
                  </a:lnTo>
                  <a:lnTo>
                    <a:pt x="1409" y="1241"/>
                  </a:lnTo>
                  <a:lnTo>
                    <a:pt x="1403" y="1225"/>
                  </a:lnTo>
                  <a:lnTo>
                    <a:pt x="1397" y="1209"/>
                  </a:lnTo>
                  <a:lnTo>
                    <a:pt x="1394" y="1193"/>
                  </a:lnTo>
                  <a:lnTo>
                    <a:pt x="1390" y="1174"/>
                  </a:lnTo>
                  <a:lnTo>
                    <a:pt x="1388" y="1157"/>
                  </a:lnTo>
                  <a:lnTo>
                    <a:pt x="1386" y="1138"/>
                  </a:lnTo>
                  <a:lnTo>
                    <a:pt x="1386" y="1118"/>
                  </a:lnTo>
                  <a:lnTo>
                    <a:pt x="1386" y="1118"/>
                  </a:lnTo>
                  <a:lnTo>
                    <a:pt x="1387" y="1096"/>
                  </a:lnTo>
                  <a:lnTo>
                    <a:pt x="1388" y="1074"/>
                  </a:lnTo>
                  <a:lnTo>
                    <a:pt x="1392" y="1054"/>
                  </a:lnTo>
                  <a:lnTo>
                    <a:pt x="1397" y="1033"/>
                  </a:lnTo>
                  <a:lnTo>
                    <a:pt x="1403" y="1015"/>
                  </a:lnTo>
                  <a:lnTo>
                    <a:pt x="1411" y="996"/>
                  </a:lnTo>
                  <a:lnTo>
                    <a:pt x="1419" y="979"/>
                  </a:lnTo>
                  <a:lnTo>
                    <a:pt x="1429" y="963"/>
                  </a:lnTo>
                  <a:lnTo>
                    <a:pt x="1429" y="963"/>
                  </a:lnTo>
                  <a:lnTo>
                    <a:pt x="1441" y="948"/>
                  </a:lnTo>
                  <a:lnTo>
                    <a:pt x="1453" y="934"/>
                  </a:lnTo>
                  <a:lnTo>
                    <a:pt x="1466" y="921"/>
                  </a:lnTo>
                  <a:lnTo>
                    <a:pt x="1481" y="908"/>
                  </a:lnTo>
                  <a:lnTo>
                    <a:pt x="1496" y="897"/>
                  </a:lnTo>
                  <a:lnTo>
                    <a:pt x="1512" y="885"/>
                  </a:lnTo>
                  <a:lnTo>
                    <a:pt x="1528" y="875"/>
                  </a:lnTo>
                  <a:lnTo>
                    <a:pt x="1545" y="866"/>
                  </a:lnTo>
                  <a:lnTo>
                    <a:pt x="1545" y="866"/>
                  </a:lnTo>
                  <a:lnTo>
                    <a:pt x="1564" y="858"/>
                  </a:lnTo>
                  <a:lnTo>
                    <a:pt x="1583" y="850"/>
                  </a:lnTo>
                  <a:lnTo>
                    <a:pt x="1603" y="842"/>
                  </a:lnTo>
                  <a:lnTo>
                    <a:pt x="1622" y="835"/>
                  </a:lnTo>
                  <a:lnTo>
                    <a:pt x="1643" y="829"/>
                  </a:lnTo>
                  <a:lnTo>
                    <a:pt x="1665" y="823"/>
                  </a:lnTo>
                  <a:lnTo>
                    <a:pt x="1686" y="819"/>
                  </a:lnTo>
                  <a:lnTo>
                    <a:pt x="1709" y="814"/>
                  </a:lnTo>
                  <a:lnTo>
                    <a:pt x="1709" y="814"/>
                  </a:lnTo>
                  <a:lnTo>
                    <a:pt x="1755" y="807"/>
                  </a:lnTo>
                  <a:lnTo>
                    <a:pt x="1802" y="803"/>
                  </a:lnTo>
                  <a:lnTo>
                    <a:pt x="1850" y="799"/>
                  </a:lnTo>
                  <a:lnTo>
                    <a:pt x="1900" y="798"/>
                  </a:lnTo>
                  <a:lnTo>
                    <a:pt x="1900" y="798"/>
                  </a:lnTo>
                  <a:lnTo>
                    <a:pt x="1932" y="798"/>
                  </a:lnTo>
                  <a:lnTo>
                    <a:pt x="1963" y="799"/>
                  </a:lnTo>
                  <a:lnTo>
                    <a:pt x="1993" y="801"/>
                  </a:lnTo>
                  <a:lnTo>
                    <a:pt x="2024" y="804"/>
                  </a:lnTo>
                  <a:lnTo>
                    <a:pt x="2052" y="807"/>
                  </a:lnTo>
                  <a:lnTo>
                    <a:pt x="2081" y="812"/>
                  </a:lnTo>
                  <a:lnTo>
                    <a:pt x="2137" y="822"/>
                  </a:lnTo>
                  <a:lnTo>
                    <a:pt x="2191" y="834"/>
                  </a:lnTo>
                  <a:lnTo>
                    <a:pt x="2241" y="847"/>
                  </a:lnTo>
                  <a:lnTo>
                    <a:pt x="2290" y="862"/>
                  </a:lnTo>
                  <a:lnTo>
                    <a:pt x="2334" y="878"/>
                  </a:lnTo>
                  <a:lnTo>
                    <a:pt x="2376" y="894"/>
                  </a:lnTo>
                  <a:lnTo>
                    <a:pt x="2415" y="910"/>
                  </a:lnTo>
                  <a:lnTo>
                    <a:pt x="2449" y="926"/>
                  </a:lnTo>
                  <a:lnTo>
                    <a:pt x="2480" y="941"/>
                  </a:lnTo>
                  <a:lnTo>
                    <a:pt x="2531" y="967"/>
                  </a:lnTo>
                  <a:lnTo>
                    <a:pt x="2565" y="983"/>
                  </a:lnTo>
                  <a:lnTo>
                    <a:pt x="2565" y="983"/>
                  </a:lnTo>
                  <a:lnTo>
                    <a:pt x="2583" y="964"/>
                  </a:lnTo>
                  <a:lnTo>
                    <a:pt x="2599" y="944"/>
                  </a:lnTo>
                  <a:lnTo>
                    <a:pt x="2617" y="923"/>
                  </a:lnTo>
                  <a:lnTo>
                    <a:pt x="2631" y="901"/>
                  </a:lnTo>
                  <a:lnTo>
                    <a:pt x="2646" y="878"/>
                  </a:lnTo>
                  <a:lnTo>
                    <a:pt x="2661" y="855"/>
                  </a:lnTo>
                  <a:lnTo>
                    <a:pt x="2675" y="831"/>
                  </a:lnTo>
                  <a:lnTo>
                    <a:pt x="2689" y="806"/>
                  </a:lnTo>
                  <a:lnTo>
                    <a:pt x="2701" y="782"/>
                  </a:lnTo>
                  <a:lnTo>
                    <a:pt x="2713" y="756"/>
                  </a:lnTo>
                  <a:lnTo>
                    <a:pt x="2736" y="704"/>
                  </a:lnTo>
                  <a:lnTo>
                    <a:pt x="2755" y="650"/>
                  </a:lnTo>
                  <a:lnTo>
                    <a:pt x="2774" y="597"/>
                  </a:lnTo>
                  <a:lnTo>
                    <a:pt x="2789" y="543"/>
                  </a:lnTo>
                  <a:lnTo>
                    <a:pt x="2802" y="492"/>
                  </a:lnTo>
                  <a:lnTo>
                    <a:pt x="2814" y="441"/>
                  </a:lnTo>
                  <a:lnTo>
                    <a:pt x="2823" y="393"/>
                  </a:lnTo>
                  <a:lnTo>
                    <a:pt x="2830" y="347"/>
                  </a:lnTo>
                  <a:lnTo>
                    <a:pt x="2835" y="305"/>
                  </a:lnTo>
                  <a:lnTo>
                    <a:pt x="2838" y="267"/>
                  </a:lnTo>
                  <a:lnTo>
                    <a:pt x="2839" y="233"/>
                  </a:lnTo>
                  <a:lnTo>
                    <a:pt x="2839" y="233"/>
                  </a:lnTo>
                  <a:lnTo>
                    <a:pt x="2782" y="208"/>
                  </a:lnTo>
                  <a:lnTo>
                    <a:pt x="2703" y="175"/>
                  </a:lnTo>
                  <a:lnTo>
                    <a:pt x="2654" y="156"/>
                  </a:lnTo>
                  <a:lnTo>
                    <a:pt x="2602" y="136"/>
                  </a:lnTo>
                  <a:lnTo>
                    <a:pt x="2543" y="117"/>
                  </a:lnTo>
                  <a:lnTo>
                    <a:pt x="2481" y="97"/>
                  </a:lnTo>
                  <a:lnTo>
                    <a:pt x="2414" y="78"/>
                  </a:lnTo>
                  <a:lnTo>
                    <a:pt x="2341" y="59"/>
                  </a:lnTo>
                  <a:lnTo>
                    <a:pt x="2266" y="43"/>
                  </a:lnTo>
                  <a:lnTo>
                    <a:pt x="2227" y="35"/>
                  </a:lnTo>
                  <a:lnTo>
                    <a:pt x="2186" y="28"/>
                  </a:lnTo>
                  <a:lnTo>
                    <a:pt x="2145" y="23"/>
                  </a:lnTo>
                  <a:lnTo>
                    <a:pt x="2103" y="17"/>
                  </a:lnTo>
                  <a:lnTo>
                    <a:pt x="2059" y="11"/>
                  </a:lnTo>
                  <a:lnTo>
                    <a:pt x="2016" y="8"/>
                  </a:lnTo>
                  <a:lnTo>
                    <a:pt x="1971" y="4"/>
                  </a:lnTo>
                  <a:lnTo>
                    <a:pt x="1925" y="2"/>
                  </a:lnTo>
                  <a:lnTo>
                    <a:pt x="1878" y="0"/>
                  </a:lnTo>
                  <a:lnTo>
                    <a:pt x="1831" y="0"/>
                  </a:lnTo>
                  <a:lnTo>
                    <a:pt x="1831" y="0"/>
                  </a:lnTo>
                  <a:lnTo>
                    <a:pt x="1743" y="1"/>
                  </a:lnTo>
                  <a:lnTo>
                    <a:pt x="1656" y="4"/>
                  </a:lnTo>
                  <a:lnTo>
                    <a:pt x="1573" y="10"/>
                  </a:lnTo>
                  <a:lnTo>
                    <a:pt x="1491" y="19"/>
                  </a:lnTo>
                  <a:lnTo>
                    <a:pt x="1411" y="31"/>
                  </a:lnTo>
                  <a:lnTo>
                    <a:pt x="1372" y="36"/>
                  </a:lnTo>
                  <a:lnTo>
                    <a:pt x="1334" y="43"/>
                  </a:lnTo>
                  <a:lnTo>
                    <a:pt x="1295" y="51"/>
                  </a:lnTo>
                  <a:lnTo>
                    <a:pt x="1258" y="59"/>
                  </a:lnTo>
                  <a:lnTo>
                    <a:pt x="1222" y="69"/>
                  </a:lnTo>
                  <a:lnTo>
                    <a:pt x="1185" y="78"/>
                  </a:lnTo>
                  <a:lnTo>
                    <a:pt x="1185" y="78"/>
                  </a:lnTo>
                  <a:lnTo>
                    <a:pt x="1150" y="88"/>
                  </a:lnTo>
                  <a:lnTo>
                    <a:pt x="1114" y="99"/>
                  </a:lnTo>
                  <a:lnTo>
                    <a:pt x="1080" y="110"/>
                  </a:lnTo>
                  <a:lnTo>
                    <a:pt x="1046" y="122"/>
                  </a:lnTo>
                  <a:lnTo>
                    <a:pt x="1013" y="135"/>
                  </a:lnTo>
                  <a:lnTo>
                    <a:pt x="981" y="148"/>
                  </a:lnTo>
                  <a:lnTo>
                    <a:pt x="949" y="161"/>
                  </a:lnTo>
                  <a:lnTo>
                    <a:pt x="918" y="176"/>
                  </a:lnTo>
                  <a:lnTo>
                    <a:pt x="887" y="191"/>
                  </a:lnTo>
                  <a:lnTo>
                    <a:pt x="858" y="206"/>
                  </a:lnTo>
                  <a:lnTo>
                    <a:pt x="828" y="222"/>
                  </a:lnTo>
                  <a:lnTo>
                    <a:pt x="800" y="239"/>
                  </a:lnTo>
                  <a:lnTo>
                    <a:pt x="772" y="257"/>
                  </a:lnTo>
                  <a:lnTo>
                    <a:pt x="745" y="274"/>
                  </a:lnTo>
                  <a:lnTo>
                    <a:pt x="718" y="292"/>
                  </a:lnTo>
                  <a:lnTo>
                    <a:pt x="693" y="312"/>
                  </a:lnTo>
                  <a:lnTo>
                    <a:pt x="693" y="312"/>
                  </a:lnTo>
                  <a:lnTo>
                    <a:pt x="668" y="331"/>
                  </a:lnTo>
                  <a:lnTo>
                    <a:pt x="644" y="352"/>
                  </a:lnTo>
                  <a:lnTo>
                    <a:pt x="620" y="372"/>
                  </a:lnTo>
                  <a:lnTo>
                    <a:pt x="597" y="393"/>
                  </a:lnTo>
                  <a:lnTo>
                    <a:pt x="575" y="415"/>
                  </a:lnTo>
                  <a:lnTo>
                    <a:pt x="553" y="438"/>
                  </a:lnTo>
                  <a:lnTo>
                    <a:pt x="532" y="460"/>
                  </a:lnTo>
                  <a:lnTo>
                    <a:pt x="512" y="484"/>
                  </a:lnTo>
                  <a:lnTo>
                    <a:pt x="492" y="508"/>
                  </a:lnTo>
                  <a:lnTo>
                    <a:pt x="474" y="532"/>
                  </a:lnTo>
                  <a:lnTo>
                    <a:pt x="456" y="557"/>
                  </a:lnTo>
                  <a:lnTo>
                    <a:pt x="438" y="582"/>
                  </a:lnTo>
                  <a:lnTo>
                    <a:pt x="422" y="608"/>
                  </a:lnTo>
                  <a:lnTo>
                    <a:pt x="406" y="635"/>
                  </a:lnTo>
                  <a:lnTo>
                    <a:pt x="390" y="662"/>
                  </a:lnTo>
                  <a:lnTo>
                    <a:pt x="376" y="689"/>
                  </a:lnTo>
                  <a:lnTo>
                    <a:pt x="376" y="689"/>
                  </a:lnTo>
                  <a:lnTo>
                    <a:pt x="363" y="718"/>
                  </a:lnTo>
                  <a:lnTo>
                    <a:pt x="350" y="746"/>
                  </a:lnTo>
                  <a:lnTo>
                    <a:pt x="337" y="775"/>
                  </a:lnTo>
                  <a:lnTo>
                    <a:pt x="327" y="805"/>
                  </a:lnTo>
                  <a:lnTo>
                    <a:pt x="317" y="835"/>
                  </a:lnTo>
                  <a:lnTo>
                    <a:pt x="308" y="866"/>
                  </a:lnTo>
                  <a:lnTo>
                    <a:pt x="300" y="897"/>
                  </a:lnTo>
                  <a:lnTo>
                    <a:pt x="292" y="928"/>
                  </a:lnTo>
                  <a:lnTo>
                    <a:pt x="285" y="961"/>
                  </a:lnTo>
                  <a:lnTo>
                    <a:pt x="279" y="993"/>
                  </a:lnTo>
                  <a:lnTo>
                    <a:pt x="274" y="1026"/>
                  </a:lnTo>
                  <a:lnTo>
                    <a:pt x="271" y="1060"/>
                  </a:lnTo>
                  <a:lnTo>
                    <a:pt x="267" y="1094"/>
                  </a:lnTo>
                  <a:lnTo>
                    <a:pt x="265" y="1128"/>
                  </a:lnTo>
                  <a:lnTo>
                    <a:pt x="264" y="1164"/>
                  </a:lnTo>
                  <a:lnTo>
                    <a:pt x="263" y="1199"/>
                  </a:lnTo>
                  <a:lnTo>
                    <a:pt x="263" y="1199"/>
                  </a:lnTo>
                  <a:lnTo>
                    <a:pt x="264" y="1257"/>
                  </a:lnTo>
                  <a:lnTo>
                    <a:pt x="267" y="1313"/>
                  </a:lnTo>
                  <a:lnTo>
                    <a:pt x="273" y="1367"/>
                  </a:lnTo>
                  <a:lnTo>
                    <a:pt x="281" y="1419"/>
                  </a:lnTo>
                  <a:lnTo>
                    <a:pt x="292" y="1469"/>
                  </a:lnTo>
                  <a:lnTo>
                    <a:pt x="304" y="1517"/>
                  </a:lnTo>
                  <a:lnTo>
                    <a:pt x="319" y="1563"/>
                  </a:lnTo>
                  <a:lnTo>
                    <a:pt x="327" y="1585"/>
                  </a:lnTo>
                  <a:lnTo>
                    <a:pt x="335" y="1608"/>
                  </a:lnTo>
                  <a:lnTo>
                    <a:pt x="335" y="1608"/>
                  </a:lnTo>
                  <a:lnTo>
                    <a:pt x="355" y="1650"/>
                  </a:lnTo>
                  <a:lnTo>
                    <a:pt x="375" y="1692"/>
                  </a:lnTo>
                  <a:lnTo>
                    <a:pt x="398" y="1732"/>
                  </a:lnTo>
                  <a:lnTo>
                    <a:pt x="422" y="1771"/>
                  </a:lnTo>
                  <a:lnTo>
                    <a:pt x="449" y="1809"/>
                  </a:lnTo>
                  <a:lnTo>
                    <a:pt x="477" y="1845"/>
                  </a:lnTo>
                  <a:lnTo>
                    <a:pt x="507" y="1881"/>
                  </a:lnTo>
                  <a:lnTo>
                    <a:pt x="539" y="1914"/>
                  </a:lnTo>
                  <a:lnTo>
                    <a:pt x="539" y="1914"/>
                  </a:lnTo>
                  <a:lnTo>
                    <a:pt x="573" y="1947"/>
                  </a:lnTo>
                  <a:lnTo>
                    <a:pt x="608" y="1978"/>
                  </a:lnTo>
                  <a:lnTo>
                    <a:pt x="646" y="2009"/>
                  </a:lnTo>
                  <a:lnTo>
                    <a:pt x="684" y="2038"/>
                  </a:lnTo>
                  <a:lnTo>
                    <a:pt x="725" y="2067"/>
                  </a:lnTo>
                  <a:lnTo>
                    <a:pt x="766" y="2094"/>
                  </a:lnTo>
                  <a:lnTo>
                    <a:pt x="810" y="2120"/>
                  </a:lnTo>
                  <a:lnTo>
                    <a:pt x="856" y="2145"/>
                  </a:lnTo>
                  <a:lnTo>
                    <a:pt x="856" y="2145"/>
                  </a:lnTo>
                  <a:lnTo>
                    <a:pt x="903" y="2169"/>
                  </a:lnTo>
                  <a:lnTo>
                    <a:pt x="951" y="2192"/>
                  </a:lnTo>
                  <a:lnTo>
                    <a:pt x="1000" y="2215"/>
                  </a:lnTo>
                  <a:lnTo>
                    <a:pt x="1051" y="2236"/>
                  </a:lnTo>
                  <a:lnTo>
                    <a:pt x="1104" y="2257"/>
                  </a:lnTo>
                  <a:lnTo>
                    <a:pt x="1156" y="2276"/>
                  </a:lnTo>
                  <a:lnTo>
                    <a:pt x="1210" y="2295"/>
                  </a:lnTo>
                  <a:lnTo>
                    <a:pt x="1267" y="2313"/>
                  </a:lnTo>
                  <a:lnTo>
                    <a:pt x="1617" y="2428"/>
                  </a:lnTo>
                  <a:lnTo>
                    <a:pt x="1617" y="2428"/>
                  </a:lnTo>
                  <a:lnTo>
                    <a:pt x="1699" y="2455"/>
                  </a:lnTo>
                  <a:lnTo>
                    <a:pt x="1778" y="2484"/>
                  </a:lnTo>
                  <a:lnTo>
                    <a:pt x="1778" y="2484"/>
                  </a:lnTo>
                  <a:lnTo>
                    <a:pt x="1816" y="2500"/>
                  </a:lnTo>
                  <a:lnTo>
                    <a:pt x="1853" y="2517"/>
                  </a:lnTo>
                  <a:lnTo>
                    <a:pt x="1886" y="2537"/>
                  </a:lnTo>
                  <a:lnTo>
                    <a:pt x="1919" y="2558"/>
                  </a:lnTo>
                  <a:lnTo>
                    <a:pt x="1919" y="2558"/>
                  </a:lnTo>
                  <a:lnTo>
                    <a:pt x="1934" y="2569"/>
                  </a:lnTo>
                  <a:lnTo>
                    <a:pt x="1949" y="2580"/>
                  </a:lnTo>
                  <a:lnTo>
                    <a:pt x="1963" y="2593"/>
                  </a:lnTo>
                  <a:lnTo>
                    <a:pt x="1975" y="2606"/>
                  </a:lnTo>
                  <a:lnTo>
                    <a:pt x="1987" y="2619"/>
                  </a:lnTo>
                  <a:lnTo>
                    <a:pt x="1998" y="2633"/>
                  </a:lnTo>
                  <a:lnTo>
                    <a:pt x="2010" y="2648"/>
                  </a:lnTo>
                  <a:lnTo>
                    <a:pt x="2019" y="2664"/>
                  </a:lnTo>
                  <a:lnTo>
                    <a:pt x="2019" y="2664"/>
                  </a:lnTo>
                  <a:lnTo>
                    <a:pt x="2028" y="2680"/>
                  </a:lnTo>
                  <a:lnTo>
                    <a:pt x="2035" y="2696"/>
                  </a:lnTo>
                  <a:lnTo>
                    <a:pt x="2042" y="2715"/>
                  </a:lnTo>
                  <a:lnTo>
                    <a:pt x="2048" y="2732"/>
                  </a:lnTo>
                  <a:lnTo>
                    <a:pt x="2051" y="2751"/>
                  </a:lnTo>
                  <a:lnTo>
                    <a:pt x="2055" y="2771"/>
                  </a:lnTo>
                  <a:lnTo>
                    <a:pt x="2056" y="2791"/>
                  </a:lnTo>
                  <a:lnTo>
                    <a:pt x="2057" y="2813"/>
                  </a:lnTo>
                  <a:lnTo>
                    <a:pt x="2057" y="2813"/>
                  </a:lnTo>
                  <a:lnTo>
                    <a:pt x="2056" y="2839"/>
                  </a:lnTo>
                  <a:lnTo>
                    <a:pt x="2055" y="2863"/>
                  </a:lnTo>
                  <a:lnTo>
                    <a:pt x="2051" y="2887"/>
                  </a:lnTo>
                  <a:lnTo>
                    <a:pt x="2045" y="2908"/>
                  </a:lnTo>
                  <a:lnTo>
                    <a:pt x="2040" y="2930"/>
                  </a:lnTo>
                  <a:lnTo>
                    <a:pt x="2032" y="2951"/>
                  </a:lnTo>
                  <a:lnTo>
                    <a:pt x="2022" y="2970"/>
                  </a:lnTo>
                  <a:lnTo>
                    <a:pt x="2012" y="2989"/>
                  </a:lnTo>
                  <a:lnTo>
                    <a:pt x="2001" y="3007"/>
                  </a:lnTo>
                  <a:lnTo>
                    <a:pt x="1987" y="3023"/>
                  </a:lnTo>
                  <a:lnTo>
                    <a:pt x="1972" y="3039"/>
                  </a:lnTo>
                  <a:lnTo>
                    <a:pt x="1956" y="3054"/>
                  </a:lnTo>
                  <a:lnTo>
                    <a:pt x="1939" y="3068"/>
                  </a:lnTo>
                  <a:lnTo>
                    <a:pt x="1920" y="3081"/>
                  </a:lnTo>
                  <a:lnTo>
                    <a:pt x="1900" y="3092"/>
                  </a:lnTo>
                  <a:lnTo>
                    <a:pt x="1878" y="3103"/>
                  </a:lnTo>
                  <a:lnTo>
                    <a:pt x="1878" y="3103"/>
                  </a:lnTo>
                  <a:lnTo>
                    <a:pt x="1855" y="3114"/>
                  </a:lnTo>
                  <a:lnTo>
                    <a:pt x="1831" y="3123"/>
                  </a:lnTo>
                  <a:lnTo>
                    <a:pt x="1806" y="3132"/>
                  </a:lnTo>
                  <a:lnTo>
                    <a:pt x="1780" y="3140"/>
                  </a:lnTo>
                  <a:lnTo>
                    <a:pt x="1753" y="3148"/>
                  </a:lnTo>
                  <a:lnTo>
                    <a:pt x="1724" y="3155"/>
                  </a:lnTo>
                  <a:lnTo>
                    <a:pt x="1694" y="3161"/>
                  </a:lnTo>
                  <a:lnTo>
                    <a:pt x="1665" y="3167"/>
                  </a:lnTo>
                  <a:lnTo>
                    <a:pt x="1632" y="3172"/>
                  </a:lnTo>
                  <a:lnTo>
                    <a:pt x="1599" y="3176"/>
                  </a:lnTo>
                  <a:lnTo>
                    <a:pt x="1566" y="3179"/>
                  </a:lnTo>
                  <a:lnTo>
                    <a:pt x="1530" y="3183"/>
                  </a:lnTo>
                  <a:lnTo>
                    <a:pt x="1495" y="3185"/>
                  </a:lnTo>
                  <a:lnTo>
                    <a:pt x="1457" y="3186"/>
                  </a:lnTo>
                  <a:lnTo>
                    <a:pt x="1379" y="3188"/>
                  </a:lnTo>
                  <a:lnTo>
                    <a:pt x="1379" y="3188"/>
                  </a:lnTo>
                  <a:lnTo>
                    <a:pt x="1327" y="3187"/>
                  </a:lnTo>
                  <a:lnTo>
                    <a:pt x="1273" y="3185"/>
                  </a:lnTo>
                  <a:lnTo>
                    <a:pt x="1219" y="3180"/>
                  </a:lnTo>
                  <a:lnTo>
                    <a:pt x="1163" y="3175"/>
                  </a:lnTo>
                  <a:lnTo>
                    <a:pt x="1107" y="3168"/>
                  </a:lnTo>
                  <a:lnTo>
                    <a:pt x="1050" y="3160"/>
                  </a:lnTo>
                  <a:lnTo>
                    <a:pt x="990" y="3148"/>
                  </a:lnTo>
                  <a:lnTo>
                    <a:pt x="930" y="3137"/>
                  </a:lnTo>
                  <a:lnTo>
                    <a:pt x="870" y="3123"/>
                  </a:lnTo>
                  <a:lnTo>
                    <a:pt x="807" y="3108"/>
                  </a:lnTo>
                  <a:lnTo>
                    <a:pt x="743" y="3091"/>
                  </a:lnTo>
                  <a:lnTo>
                    <a:pt x="679" y="3073"/>
                  </a:lnTo>
                  <a:lnTo>
                    <a:pt x="614" y="3053"/>
                  </a:lnTo>
                  <a:lnTo>
                    <a:pt x="547" y="3031"/>
                  </a:lnTo>
                  <a:lnTo>
                    <a:pt x="480" y="3008"/>
                  </a:lnTo>
                  <a:lnTo>
                    <a:pt x="410" y="2983"/>
                  </a:lnTo>
                  <a:lnTo>
                    <a:pt x="410" y="2983"/>
                  </a:lnTo>
                  <a:lnTo>
                    <a:pt x="394" y="3036"/>
                  </a:lnTo>
                  <a:lnTo>
                    <a:pt x="376" y="3087"/>
                  </a:lnTo>
                  <a:lnTo>
                    <a:pt x="357" y="3139"/>
                  </a:lnTo>
                  <a:lnTo>
                    <a:pt x="337" y="3190"/>
                  </a:lnTo>
                  <a:lnTo>
                    <a:pt x="317" y="3239"/>
                  </a:lnTo>
                  <a:lnTo>
                    <a:pt x="295" y="3288"/>
                  </a:lnTo>
                  <a:lnTo>
                    <a:pt x="272" y="3336"/>
                  </a:lnTo>
                  <a:lnTo>
                    <a:pt x="248" y="3383"/>
                  </a:lnTo>
                  <a:lnTo>
                    <a:pt x="223" y="3429"/>
                  </a:lnTo>
                  <a:lnTo>
                    <a:pt x="196" y="3475"/>
                  </a:lnTo>
                  <a:lnTo>
                    <a:pt x="169" y="3520"/>
                  </a:lnTo>
                  <a:lnTo>
                    <a:pt x="141" y="3565"/>
                  </a:lnTo>
                  <a:lnTo>
                    <a:pt x="111" y="3608"/>
                  </a:lnTo>
                  <a:lnTo>
                    <a:pt x="82" y="3651"/>
                  </a:lnTo>
                  <a:lnTo>
                    <a:pt x="50" y="3692"/>
                  </a:lnTo>
                  <a:lnTo>
                    <a:pt x="17" y="3733"/>
                  </a:lnTo>
                  <a:lnTo>
                    <a:pt x="0" y="3754"/>
                  </a:lnTo>
                  <a:lnTo>
                    <a:pt x="138" y="3812"/>
                  </a:lnTo>
                  <a:lnTo>
                    <a:pt x="138" y="3812"/>
                  </a:lnTo>
                  <a:lnTo>
                    <a:pt x="224" y="3840"/>
                  </a:lnTo>
                  <a:lnTo>
                    <a:pt x="308" y="3866"/>
                  </a:lnTo>
                  <a:lnTo>
                    <a:pt x="390" y="3889"/>
                  </a:lnTo>
                  <a:lnTo>
                    <a:pt x="472" y="3912"/>
                  </a:lnTo>
                  <a:lnTo>
                    <a:pt x="551" y="3932"/>
                  </a:lnTo>
                  <a:lnTo>
                    <a:pt x="629" y="3950"/>
                  </a:lnTo>
                  <a:lnTo>
                    <a:pt x="706" y="3966"/>
                  </a:lnTo>
                  <a:lnTo>
                    <a:pt x="781" y="3981"/>
                  </a:lnTo>
                  <a:lnTo>
                    <a:pt x="781" y="3981"/>
                  </a:lnTo>
                  <a:lnTo>
                    <a:pt x="857" y="3994"/>
                  </a:lnTo>
                  <a:lnTo>
                    <a:pt x="935" y="4005"/>
                  </a:lnTo>
                  <a:lnTo>
                    <a:pt x="1016" y="4014"/>
                  </a:lnTo>
                  <a:lnTo>
                    <a:pt x="1101" y="4022"/>
                  </a:lnTo>
                  <a:lnTo>
                    <a:pt x="1189" y="4028"/>
                  </a:lnTo>
                  <a:lnTo>
                    <a:pt x="1279" y="4031"/>
                  </a:lnTo>
                  <a:lnTo>
                    <a:pt x="1372" y="4035"/>
                  </a:lnTo>
                  <a:lnTo>
                    <a:pt x="1467" y="4035"/>
                  </a:lnTo>
                  <a:lnTo>
                    <a:pt x="1467" y="4035"/>
                  </a:lnTo>
                  <a:lnTo>
                    <a:pt x="1520" y="4035"/>
                  </a:lnTo>
                  <a:lnTo>
                    <a:pt x="1573" y="4034"/>
                  </a:lnTo>
                  <a:lnTo>
                    <a:pt x="1623" y="4033"/>
                  </a:lnTo>
                  <a:lnTo>
                    <a:pt x="1675" y="4029"/>
                  </a:lnTo>
                  <a:lnTo>
                    <a:pt x="1724" y="4027"/>
                  </a:lnTo>
                  <a:lnTo>
                    <a:pt x="1773" y="4022"/>
                  </a:lnTo>
                  <a:lnTo>
                    <a:pt x="1822" y="4018"/>
                  </a:lnTo>
                  <a:lnTo>
                    <a:pt x="1870" y="4013"/>
                  </a:lnTo>
                  <a:lnTo>
                    <a:pt x="1916" y="4007"/>
                  </a:lnTo>
                  <a:lnTo>
                    <a:pt x="1963" y="4000"/>
                  </a:lnTo>
                  <a:lnTo>
                    <a:pt x="2007" y="3992"/>
                  </a:lnTo>
                  <a:lnTo>
                    <a:pt x="2052" y="3984"/>
                  </a:lnTo>
                  <a:lnTo>
                    <a:pt x="2096" y="3976"/>
                  </a:lnTo>
                  <a:lnTo>
                    <a:pt x="2139" y="3967"/>
                  </a:lnTo>
                  <a:lnTo>
                    <a:pt x="2182" y="3957"/>
                  </a:lnTo>
                  <a:lnTo>
                    <a:pt x="2223" y="3945"/>
                  </a:lnTo>
                  <a:lnTo>
                    <a:pt x="2223" y="3945"/>
                  </a:lnTo>
                  <a:lnTo>
                    <a:pt x="2263" y="3934"/>
                  </a:lnTo>
                  <a:lnTo>
                    <a:pt x="2303" y="3922"/>
                  </a:lnTo>
                  <a:lnTo>
                    <a:pt x="2342" y="3910"/>
                  </a:lnTo>
                  <a:lnTo>
                    <a:pt x="2381" y="3896"/>
                  </a:lnTo>
                  <a:lnTo>
                    <a:pt x="2418" y="3882"/>
                  </a:lnTo>
                  <a:lnTo>
                    <a:pt x="2455" y="3867"/>
                  </a:lnTo>
                  <a:lnTo>
                    <a:pt x="2492" y="3852"/>
                  </a:lnTo>
                  <a:lnTo>
                    <a:pt x="2526" y="3838"/>
                  </a:lnTo>
                  <a:lnTo>
                    <a:pt x="2560" y="3820"/>
                  </a:lnTo>
                  <a:lnTo>
                    <a:pt x="2594" y="3804"/>
                  </a:lnTo>
                  <a:lnTo>
                    <a:pt x="2627" y="3786"/>
                  </a:lnTo>
                  <a:lnTo>
                    <a:pt x="2658" y="3769"/>
                  </a:lnTo>
                  <a:lnTo>
                    <a:pt x="2690" y="3750"/>
                  </a:lnTo>
                  <a:lnTo>
                    <a:pt x="2720" y="3731"/>
                  </a:lnTo>
                  <a:lnTo>
                    <a:pt x="2750" y="3710"/>
                  </a:lnTo>
                  <a:lnTo>
                    <a:pt x="2777" y="3691"/>
                  </a:lnTo>
                  <a:lnTo>
                    <a:pt x="2777" y="3691"/>
                  </a:lnTo>
                  <a:lnTo>
                    <a:pt x="2806" y="3669"/>
                  </a:lnTo>
                  <a:lnTo>
                    <a:pt x="2832" y="3648"/>
                  </a:lnTo>
                  <a:lnTo>
                    <a:pt x="2859" y="3627"/>
                  </a:lnTo>
                  <a:lnTo>
                    <a:pt x="2884" y="3604"/>
                  </a:lnTo>
                  <a:lnTo>
                    <a:pt x="2908" y="3581"/>
                  </a:lnTo>
                  <a:lnTo>
                    <a:pt x="2932" y="3557"/>
                  </a:lnTo>
                  <a:lnTo>
                    <a:pt x="2954" y="3532"/>
                  </a:lnTo>
                  <a:lnTo>
                    <a:pt x="2976" y="3508"/>
                  </a:lnTo>
                  <a:lnTo>
                    <a:pt x="2997" y="3483"/>
                  </a:lnTo>
                  <a:lnTo>
                    <a:pt x="3017" y="3458"/>
                  </a:lnTo>
                  <a:lnTo>
                    <a:pt x="3036" y="3432"/>
                  </a:lnTo>
                  <a:lnTo>
                    <a:pt x="3055" y="3405"/>
                  </a:lnTo>
                  <a:lnTo>
                    <a:pt x="3072" y="3378"/>
                  </a:lnTo>
                  <a:lnTo>
                    <a:pt x="3089" y="3350"/>
                  </a:lnTo>
                  <a:lnTo>
                    <a:pt x="3104" y="3323"/>
                  </a:lnTo>
                  <a:lnTo>
                    <a:pt x="3119" y="3294"/>
                  </a:lnTo>
                  <a:lnTo>
                    <a:pt x="3119" y="3294"/>
                  </a:lnTo>
                  <a:lnTo>
                    <a:pt x="3134" y="3265"/>
                  </a:lnTo>
                  <a:lnTo>
                    <a:pt x="3146" y="3235"/>
                  </a:lnTo>
                  <a:lnTo>
                    <a:pt x="3159" y="3206"/>
                  </a:lnTo>
                  <a:lnTo>
                    <a:pt x="3171" y="3175"/>
                  </a:lnTo>
                  <a:lnTo>
                    <a:pt x="3181" y="3144"/>
                  </a:lnTo>
                  <a:lnTo>
                    <a:pt x="3190" y="3113"/>
                  </a:lnTo>
                  <a:lnTo>
                    <a:pt x="3199" y="3081"/>
                  </a:lnTo>
                  <a:lnTo>
                    <a:pt x="3206" y="3048"/>
                  </a:lnTo>
                  <a:lnTo>
                    <a:pt x="3213" y="3016"/>
                  </a:lnTo>
                  <a:lnTo>
                    <a:pt x="3219" y="2983"/>
                  </a:lnTo>
                  <a:lnTo>
                    <a:pt x="3224" y="2950"/>
                  </a:lnTo>
                  <a:lnTo>
                    <a:pt x="3228" y="2915"/>
                  </a:lnTo>
                  <a:lnTo>
                    <a:pt x="3231" y="2881"/>
                  </a:lnTo>
                  <a:lnTo>
                    <a:pt x="3234" y="2847"/>
                  </a:lnTo>
                  <a:lnTo>
                    <a:pt x="3235" y="2811"/>
                  </a:lnTo>
                  <a:lnTo>
                    <a:pt x="3235" y="2775"/>
                  </a:lnTo>
                  <a:lnTo>
                    <a:pt x="3235" y="2775"/>
                  </a:lnTo>
                  <a:lnTo>
                    <a:pt x="3234" y="2710"/>
                  </a:lnTo>
                  <a:lnTo>
                    <a:pt x="3230" y="2647"/>
                  </a:lnTo>
                  <a:lnTo>
                    <a:pt x="3228" y="2616"/>
                  </a:lnTo>
                  <a:lnTo>
                    <a:pt x="3224" y="2586"/>
                  </a:lnTo>
                  <a:lnTo>
                    <a:pt x="3220" y="2558"/>
                  </a:lnTo>
                  <a:lnTo>
                    <a:pt x="3215" y="2529"/>
                  </a:lnTo>
                  <a:lnTo>
                    <a:pt x="3210" y="2500"/>
                  </a:lnTo>
                  <a:lnTo>
                    <a:pt x="3204" y="2473"/>
                  </a:lnTo>
                  <a:lnTo>
                    <a:pt x="3197" y="2446"/>
                  </a:lnTo>
                  <a:lnTo>
                    <a:pt x="3190" y="2420"/>
                  </a:lnTo>
                  <a:lnTo>
                    <a:pt x="3182" y="2395"/>
                  </a:lnTo>
                  <a:lnTo>
                    <a:pt x="3173" y="2369"/>
                  </a:lnTo>
                  <a:lnTo>
                    <a:pt x="3164" y="2345"/>
                  </a:lnTo>
                  <a:lnTo>
                    <a:pt x="3153" y="2321"/>
                  </a:lnTo>
                  <a:lnTo>
                    <a:pt x="3153" y="2321"/>
                  </a:lnTo>
                  <a:lnTo>
                    <a:pt x="3133" y="2275"/>
                  </a:lnTo>
                  <a:lnTo>
                    <a:pt x="3109" y="2232"/>
                  </a:lnTo>
                  <a:lnTo>
                    <a:pt x="3083" y="2188"/>
                  </a:lnTo>
                  <a:lnTo>
                    <a:pt x="3055" y="2148"/>
                  </a:lnTo>
                  <a:lnTo>
                    <a:pt x="3025" y="2109"/>
                  </a:lnTo>
                  <a:lnTo>
                    <a:pt x="2993" y="2071"/>
                  </a:lnTo>
                  <a:lnTo>
                    <a:pt x="2958" y="2036"/>
                  </a:lnTo>
                  <a:lnTo>
                    <a:pt x="2922" y="2001"/>
                  </a:lnTo>
                  <a:lnTo>
                    <a:pt x="2922" y="200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cxnSp>
        <p:nvCxnSpPr>
          <p:cNvPr id="80" name="Łącznik prosty 79"/>
          <p:cNvCxnSpPr/>
          <p:nvPr userDrawn="1"/>
        </p:nvCxnSpPr>
        <p:spPr>
          <a:xfrm>
            <a:off x="1691680" y="5445224"/>
            <a:ext cx="0" cy="936104"/>
          </a:xfrm>
          <a:prstGeom prst="line">
            <a:avLst/>
          </a:prstGeom>
        </p:spPr>
        <p:style>
          <a:lnRef idx="1">
            <a:schemeClr val="accent1"/>
          </a:lnRef>
          <a:fillRef idx="0">
            <a:schemeClr val="accent1"/>
          </a:fillRef>
          <a:effectRef idx="0">
            <a:schemeClr val="accent1"/>
          </a:effectRef>
          <a:fontRef idx="minor">
            <a:schemeClr val="tx1"/>
          </a:fontRef>
        </p:style>
      </p:cxnSp>
      <p:pic>
        <p:nvPicPr>
          <p:cNvPr id="1125" name="Obraz 11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65766"/>
          </a:xfrm>
          <a:prstGeom prst="rect">
            <a:avLst/>
          </a:prstGeom>
        </p:spPr>
      </p:pic>
      <p:sp>
        <p:nvSpPr>
          <p:cNvPr id="1126" name="AutoShape 3"/>
          <p:cNvSpPr>
            <a:spLocks noChangeAspect="1" noChangeArrowheads="1" noTextEdit="1"/>
          </p:cNvSpPr>
          <p:nvPr userDrawn="1"/>
        </p:nvSpPr>
        <p:spPr bwMode="auto">
          <a:xfrm>
            <a:off x="30163" y="44450"/>
            <a:ext cx="8677275" cy="50244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nvGrpSpPr>
          <p:cNvPr id="1127" name="Grupa 1126"/>
          <p:cNvGrpSpPr/>
          <p:nvPr userDrawn="1"/>
        </p:nvGrpSpPr>
        <p:grpSpPr>
          <a:xfrm>
            <a:off x="30163" y="49214"/>
            <a:ext cx="8358261" cy="4997950"/>
            <a:chOff x="30163" y="49213"/>
            <a:chExt cx="8426451" cy="5038725"/>
          </a:xfrm>
        </p:grpSpPr>
        <p:grpSp>
          <p:nvGrpSpPr>
            <p:cNvPr id="1128" name="Group 205"/>
            <p:cNvGrpSpPr>
              <a:grpSpLocks/>
            </p:cNvGrpSpPr>
            <p:nvPr/>
          </p:nvGrpSpPr>
          <p:grpSpPr bwMode="auto">
            <a:xfrm>
              <a:off x="63501" y="61913"/>
              <a:ext cx="8393113" cy="5026025"/>
              <a:chOff x="40" y="39"/>
              <a:chExt cx="5287" cy="3166"/>
            </a:xfrm>
          </p:grpSpPr>
          <p:sp>
            <p:nvSpPr>
              <p:cNvPr id="1429" name="Freeform 5"/>
              <p:cNvSpPr>
                <a:spLocks/>
              </p:cNvSpPr>
              <p:nvPr/>
            </p:nvSpPr>
            <p:spPr bwMode="auto">
              <a:xfrm>
                <a:off x="1853" y="2228"/>
                <a:ext cx="37" cy="38"/>
              </a:xfrm>
              <a:custGeom>
                <a:avLst/>
                <a:gdLst>
                  <a:gd name="T0" fmla="*/ 18 w 37"/>
                  <a:gd name="T1" fmla="*/ 38 h 38"/>
                  <a:gd name="T2" fmla="*/ 18 w 37"/>
                  <a:gd name="T3" fmla="*/ 38 h 38"/>
                  <a:gd name="T4" fmla="*/ 14 w 37"/>
                  <a:gd name="T5" fmla="*/ 38 h 38"/>
                  <a:gd name="T6" fmla="*/ 11 w 37"/>
                  <a:gd name="T7" fmla="*/ 37 h 38"/>
                  <a:gd name="T8" fmla="*/ 8 w 37"/>
                  <a:gd name="T9" fmla="*/ 35 h 38"/>
                  <a:gd name="T10" fmla="*/ 5 w 37"/>
                  <a:gd name="T11" fmla="*/ 33 h 38"/>
                  <a:gd name="T12" fmla="*/ 3 w 37"/>
                  <a:gd name="T13" fmla="*/ 30 h 38"/>
                  <a:gd name="T14" fmla="*/ 1 w 37"/>
                  <a:gd name="T15" fmla="*/ 27 h 38"/>
                  <a:gd name="T16" fmla="*/ 0 w 37"/>
                  <a:gd name="T17" fmla="*/ 23 h 38"/>
                  <a:gd name="T18" fmla="*/ 0 w 37"/>
                  <a:gd name="T19" fmla="*/ 19 h 38"/>
                  <a:gd name="T20" fmla="*/ 0 w 37"/>
                  <a:gd name="T21" fmla="*/ 19 h 38"/>
                  <a:gd name="T22" fmla="*/ 0 w 37"/>
                  <a:gd name="T23" fmla="*/ 15 h 38"/>
                  <a:gd name="T24" fmla="*/ 1 w 37"/>
                  <a:gd name="T25" fmla="*/ 11 h 38"/>
                  <a:gd name="T26" fmla="*/ 3 w 37"/>
                  <a:gd name="T27" fmla="*/ 8 h 38"/>
                  <a:gd name="T28" fmla="*/ 5 w 37"/>
                  <a:gd name="T29" fmla="*/ 6 h 38"/>
                  <a:gd name="T30" fmla="*/ 8 w 37"/>
                  <a:gd name="T31" fmla="*/ 3 h 38"/>
                  <a:gd name="T32" fmla="*/ 11 w 37"/>
                  <a:gd name="T33" fmla="*/ 2 h 38"/>
                  <a:gd name="T34" fmla="*/ 14 w 37"/>
                  <a:gd name="T35" fmla="*/ 1 h 38"/>
                  <a:gd name="T36" fmla="*/ 18 w 37"/>
                  <a:gd name="T37" fmla="*/ 0 h 38"/>
                  <a:gd name="T38" fmla="*/ 18 w 37"/>
                  <a:gd name="T39" fmla="*/ 0 h 38"/>
                  <a:gd name="T40" fmla="*/ 22 w 37"/>
                  <a:gd name="T41" fmla="*/ 1 h 38"/>
                  <a:gd name="T42" fmla="*/ 26 w 37"/>
                  <a:gd name="T43" fmla="*/ 2 h 38"/>
                  <a:gd name="T44" fmla="*/ 29 w 37"/>
                  <a:gd name="T45" fmla="*/ 3 h 38"/>
                  <a:gd name="T46" fmla="*/ 32 w 37"/>
                  <a:gd name="T47" fmla="*/ 6 h 38"/>
                  <a:gd name="T48" fmla="*/ 34 w 37"/>
                  <a:gd name="T49" fmla="*/ 8 h 38"/>
                  <a:gd name="T50" fmla="*/ 36 w 37"/>
                  <a:gd name="T51" fmla="*/ 11 h 38"/>
                  <a:gd name="T52" fmla="*/ 37 w 37"/>
                  <a:gd name="T53" fmla="*/ 15 h 38"/>
                  <a:gd name="T54" fmla="*/ 37 w 37"/>
                  <a:gd name="T55" fmla="*/ 19 h 38"/>
                  <a:gd name="T56" fmla="*/ 37 w 37"/>
                  <a:gd name="T57" fmla="*/ 19 h 38"/>
                  <a:gd name="T58" fmla="*/ 37 w 37"/>
                  <a:gd name="T59" fmla="*/ 23 h 38"/>
                  <a:gd name="T60" fmla="*/ 36 w 37"/>
                  <a:gd name="T61" fmla="*/ 27 h 38"/>
                  <a:gd name="T62" fmla="*/ 34 w 37"/>
                  <a:gd name="T63" fmla="*/ 30 h 38"/>
                  <a:gd name="T64" fmla="*/ 32 w 37"/>
                  <a:gd name="T65" fmla="*/ 33 h 38"/>
                  <a:gd name="T66" fmla="*/ 29 w 37"/>
                  <a:gd name="T67" fmla="*/ 35 h 38"/>
                  <a:gd name="T68" fmla="*/ 26 w 37"/>
                  <a:gd name="T69" fmla="*/ 37 h 38"/>
                  <a:gd name="T70" fmla="*/ 22 w 37"/>
                  <a:gd name="T71" fmla="*/ 38 h 38"/>
                  <a:gd name="T72" fmla="*/ 18 w 37"/>
                  <a:gd name="T73" fmla="*/ 38 h 38"/>
                  <a:gd name="T74" fmla="*/ 18 w 37"/>
                  <a:gd name="T7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 h="38">
                    <a:moveTo>
                      <a:pt x="18" y="38"/>
                    </a:moveTo>
                    <a:lnTo>
                      <a:pt x="18" y="38"/>
                    </a:lnTo>
                    <a:lnTo>
                      <a:pt x="14" y="38"/>
                    </a:lnTo>
                    <a:lnTo>
                      <a:pt x="11" y="37"/>
                    </a:lnTo>
                    <a:lnTo>
                      <a:pt x="8" y="35"/>
                    </a:lnTo>
                    <a:lnTo>
                      <a:pt x="5" y="33"/>
                    </a:lnTo>
                    <a:lnTo>
                      <a:pt x="3" y="30"/>
                    </a:lnTo>
                    <a:lnTo>
                      <a:pt x="1" y="27"/>
                    </a:lnTo>
                    <a:lnTo>
                      <a:pt x="0" y="23"/>
                    </a:lnTo>
                    <a:lnTo>
                      <a:pt x="0" y="19"/>
                    </a:lnTo>
                    <a:lnTo>
                      <a:pt x="0" y="19"/>
                    </a:lnTo>
                    <a:lnTo>
                      <a:pt x="0" y="15"/>
                    </a:lnTo>
                    <a:lnTo>
                      <a:pt x="1" y="11"/>
                    </a:lnTo>
                    <a:lnTo>
                      <a:pt x="3" y="8"/>
                    </a:lnTo>
                    <a:lnTo>
                      <a:pt x="5" y="6"/>
                    </a:lnTo>
                    <a:lnTo>
                      <a:pt x="8" y="3"/>
                    </a:lnTo>
                    <a:lnTo>
                      <a:pt x="11" y="2"/>
                    </a:lnTo>
                    <a:lnTo>
                      <a:pt x="14" y="1"/>
                    </a:lnTo>
                    <a:lnTo>
                      <a:pt x="18" y="0"/>
                    </a:lnTo>
                    <a:lnTo>
                      <a:pt x="18" y="0"/>
                    </a:lnTo>
                    <a:lnTo>
                      <a:pt x="22" y="1"/>
                    </a:lnTo>
                    <a:lnTo>
                      <a:pt x="26" y="2"/>
                    </a:lnTo>
                    <a:lnTo>
                      <a:pt x="29" y="3"/>
                    </a:lnTo>
                    <a:lnTo>
                      <a:pt x="32" y="6"/>
                    </a:lnTo>
                    <a:lnTo>
                      <a:pt x="34" y="8"/>
                    </a:lnTo>
                    <a:lnTo>
                      <a:pt x="36" y="11"/>
                    </a:lnTo>
                    <a:lnTo>
                      <a:pt x="37" y="15"/>
                    </a:lnTo>
                    <a:lnTo>
                      <a:pt x="37" y="19"/>
                    </a:lnTo>
                    <a:lnTo>
                      <a:pt x="37" y="19"/>
                    </a:lnTo>
                    <a:lnTo>
                      <a:pt x="37" y="23"/>
                    </a:lnTo>
                    <a:lnTo>
                      <a:pt x="36" y="27"/>
                    </a:lnTo>
                    <a:lnTo>
                      <a:pt x="34" y="30"/>
                    </a:lnTo>
                    <a:lnTo>
                      <a:pt x="32" y="33"/>
                    </a:lnTo>
                    <a:lnTo>
                      <a:pt x="29" y="35"/>
                    </a:lnTo>
                    <a:lnTo>
                      <a:pt x="26" y="37"/>
                    </a:lnTo>
                    <a:lnTo>
                      <a:pt x="22" y="38"/>
                    </a:lnTo>
                    <a:lnTo>
                      <a:pt x="18" y="38"/>
                    </a:lnTo>
                    <a:lnTo>
                      <a:pt x="18" y="3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0" name="Freeform 6"/>
              <p:cNvSpPr>
                <a:spLocks/>
              </p:cNvSpPr>
              <p:nvPr/>
            </p:nvSpPr>
            <p:spPr bwMode="auto">
              <a:xfrm>
                <a:off x="1855" y="2270"/>
                <a:ext cx="41" cy="97"/>
              </a:xfrm>
              <a:custGeom>
                <a:avLst/>
                <a:gdLst>
                  <a:gd name="T0" fmla="*/ 0 w 41"/>
                  <a:gd name="T1" fmla="*/ 63 h 97"/>
                  <a:gd name="T2" fmla="*/ 0 w 41"/>
                  <a:gd name="T3" fmla="*/ 63 h 97"/>
                  <a:gd name="T4" fmla="*/ 2 w 41"/>
                  <a:gd name="T5" fmla="*/ 78 h 97"/>
                  <a:gd name="T6" fmla="*/ 4 w 41"/>
                  <a:gd name="T7" fmla="*/ 93 h 97"/>
                  <a:gd name="T8" fmla="*/ 4 w 41"/>
                  <a:gd name="T9" fmla="*/ 93 h 97"/>
                  <a:gd name="T10" fmla="*/ 6 w 41"/>
                  <a:gd name="T11" fmla="*/ 97 h 97"/>
                  <a:gd name="T12" fmla="*/ 7 w 41"/>
                  <a:gd name="T13" fmla="*/ 97 h 97"/>
                  <a:gd name="T14" fmla="*/ 8 w 41"/>
                  <a:gd name="T15" fmla="*/ 97 h 97"/>
                  <a:gd name="T16" fmla="*/ 25 w 41"/>
                  <a:gd name="T17" fmla="*/ 97 h 97"/>
                  <a:gd name="T18" fmla="*/ 25 w 41"/>
                  <a:gd name="T19" fmla="*/ 97 h 97"/>
                  <a:gd name="T20" fmla="*/ 26 w 41"/>
                  <a:gd name="T21" fmla="*/ 97 h 97"/>
                  <a:gd name="T22" fmla="*/ 27 w 41"/>
                  <a:gd name="T23" fmla="*/ 97 h 97"/>
                  <a:gd name="T24" fmla="*/ 29 w 41"/>
                  <a:gd name="T25" fmla="*/ 93 h 97"/>
                  <a:gd name="T26" fmla="*/ 29 w 41"/>
                  <a:gd name="T27" fmla="*/ 93 h 97"/>
                  <a:gd name="T28" fmla="*/ 30 w 41"/>
                  <a:gd name="T29" fmla="*/ 85 h 97"/>
                  <a:gd name="T30" fmla="*/ 32 w 41"/>
                  <a:gd name="T31" fmla="*/ 75 h 97"/>
                  <a:gd name="T32" fmla="*/ 34 w 41"/>
                  <a:gd name="T33" fmla="*/ 59 h 97"/>
                  <a:gd name="T34" fmla="*/ 34 w 41"/>
                  <a:gd name="T35" fmla="*/ 59 h 97"/>
                  <a:gd name="T36" fmla="*/ 35 w 41"/>
                  <a:gd name="T37" fmla="*/ 56 h 97"/>
                  <a:gd name="T38" fmla="*/ 36 w 41"/>
                  <a:gd name="T39" fmla="*/ 54 h 97"/>
                  <a:gd name="T40" fmla="*/ 38 w 41"/>
                  <a:gd name="T41" fmla="*/ 51 h 97"/>
                  <a:gd name="T42" fmla="*/ 38 w 41"/>
                  <a:gd name="T43" fmla="*/ 49 h 97"/>
                  <a:gd name="T44" fmla="*/ 38 w 41"/>
                  <a:gd name="T45" fmla="*/ 49 h 97"/>
                  <a:gd name="T46" fmla="*/ 40 w 41"/>
                  <a:gd name="T47" fmla="*/ 33 h 97"/>
                  <a:gd name="T48" fmla="*/ 41 w 41"/>
                  <a:gd name="T49" fmla="*/ 21 h 97"/>
                  <a:gd name="T50" fmla="*/ 40 w 41"/>
                  <a:gd name="T51" fmla="*/ 9 h 97"/>
                  <a:gd name="T52" fmla="*/ 40 w 41"/>
                  <a:gd name="T53" fmla="*/ 9 h 97"/>
                  <a:gd name="T54" fmla="*/ 40 w 41"/>
                  <a:gd name="T55" fmla="*/ 8 h 97"/>
                  <a:gd name="T56" fmla="*/ 38 w 41"/>
                  <a:gd name="T57" fmla="*/ 6 h 97"/>
                  <a:gd name="T58" fmla="*/ 33 w 41"/>
                  <a:gd name="T59" fmla="*/ 3 h 97"/>
                  <a:gd name="T60" fmla="*/ 26 w 41"/>
                  <a:gd name="T61" fmla="*/ 1 h 97"/>
                  <a:gd name="T62" fmla="*/ 16 w 41"/>
                  <a:gd name="T63" fmla="*/ 0 h 97"/>
                  <a:gd name="T64" fmla="*/ 16 w 41"/>
                  <a:gd name="T65" fmla="*/ 0 h 97"/>
                  <a:gd name="T66" fmla="*/ 10 w 41"/>
                  <a:gd name="T67" fmla="*/ 1 h 97"/>
                  <a:gd name="T68" fmla="*/ 5 w 41"/>
                  <a:gd name="T69" fmla="*/ 1 h 97"/>
                  <a:gd name="T70" fmla="*/ 5 w 41"/>
                  <a:gd name="T71"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97">
                    <a:moveTo>
                      <a:pt x="0" y="63"/>
                    </a:moveTo>
                    <a:lnTo>
                      <a:pt x="0" y="63"/>
                    </a:lnTo>
                    <a:lnTo>
                      <a:pt x="2" y="78"/>
                    </a:lnTo>
                    <a:lnTo>
                      <a:pt x="4" y="93"/>
                    </a:lnTo>
                    <a:lnTo>
                      <a:pt x="4" y="93"/>
                    </a:lnTo>
                    <a:lnTo>
                      <a:pt x="6" y="97"/>
                    </a:lnTo>
                    <a:lnTo>
                      <a:pt x="7" y="97"/>
                    </a:lnTo>
                    <a:lnTo>
                      <a:pt x="8" y="97"/>
                    </a:lnTo>
                    <a:lnTo>
                      <a:pt x="25" y="97"/>
                    </a:lnTo>
                    <a:lnTo>
                      <a:pt x="25" y="97"/>
                    </a:lnTo>
                    <a:lnTo>
                      <a:pt x="26" y="97"/>
                    </a:lnTo>
                    <a:lnTo>
                      <a:pt x="27" y="97"/>
                    </a:lnTo>
                    <a:lnTo>
                      <a:pt x="29" y="93"/>
                    </a:lnTo>
                    <a:lnTo>
                      <a:pt x="29" y="93"/>
                    </a:lnTo>
                    <a:lnTo>
                      <a:pt x="30" y="85"/>
                    </a:lnTo>
                    <a:lnTo>
                      <a:pt x="32" y="75"/>
                    </a:lnTo>
                    <a:lnTo>
                      <a:pt x="34" y="59"/>
                    </a:lnTo>
                    <a:lnTo>
                      <a:pt x="34" y="59"/>
                    </a:lnTo>
                    <a:lnTo>
                      <a:pt x="35" y="56"/>
                    </a:lnTo>
                    <a:lnTo>
                      <a:pt x="36" y="54"/>
                    </a:lnTo>
                    <a:lnTo>
                      <a:pt x="38" y="51"/>
                    </a:lnTo>
                    <a:lnTo>
                      <a:pt x="38" y="49"/>
                    </a:lnTo>
                    <a:lnTo>
                      <a:pt x="38" y="49"/>
                    </a:lnTo>
                    <a:lnTo>
                      <a:pt x="40" y="33"/>
                    </a:lnTo>
                    <a:lnTo>
                      <a:pt x="41" y="21"/>
                    </a:lnTo>
                    <a:lnTo>
                      <a:pt x="40" y="9"/>
                    </a:lnTo>
                    <a:lnTo>
                      <a:pt x="40" y="9"/>
                    </a:lnTo>
                    <a:lnTo>
                      <a:pt x="40" y="8"/>
                    </a:lnTo>
                    <a:lnTo>
                      <a:pt x="38" y="6"/>
                    </a:lnTo>
                    <a:lnTo>
                      <a:pt x="33" y="3"/>
                    </a:lnTo>
                    <a:lnTo>
                      <a:pt x="26" y="1"/>
                    </a:lnTo>
                    <a:lnTo>
                      <a:pt x="16" y="0"/>
                    </a:lnTo>
                    <a:lnTo>
                      <a:pt x="16" y="0"/>
                    </a:lnTo>
                    <a:lnTo>
                      <a:pt x="10" y="1"/>
                    </a:lnTo>
                    <a:lnTo>
                      <a:pt x="5" y="1"/>
                    </a:lnTo>
                    <a:lnTo>
                      <a:pt x="5"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1" name="Freeform 7"/>
              <p:cNvSpPr>
                <a:spLocks/>
              </p:cNvSpPr>
              <p:nvPr/>
            </p:nvSpPr>
            <p:spPr bwMode="auto">
              <a:xfrm>
                <a:off x="1607" y="2228"/>
                <a:ext cx="38" cy="38"/>
              </a:xfrm>
              <a:custGeom>
                <a:avLst/>
                <a:gdLst>
                  <a:gd name="T0" fmla="*/ 20 w 38"/>
                  <a:gd name="T1" fmla="*/ 38 h 38"/>
                  <a:gd name="T2" fmla="*/ 20 w 38"/>
                  <a:gd name="T3" fmla="*/ 38 h 38"/>
                  <a:gd name="T4" fmla="*/ 23 w 38"/>
                  <a:gd name="T5" fmla="*/ 38 h 38"/>
                  <a:gd name="T6" fmla="*/ 27 w 38"/>
                  <a:gd name="T7" fmla="*/ 37 h 38"/>
                  <a:gd name="T8" fmla="*/ 30 w 38"/>
                  <a:gd name="T9" fmla="*/ 35 h 38"/>
                  <a:gd name="T10" fmla="*/ 33 w 38"/>
                  <a:gd name="T11" fmla="*/ 33 h 38"/>
                  <a:gd name="T12" fmla="*/ 35 w 38"/>
                  <a:gd name="T13" fmla="*/ 30 h 38"/>
                  <a:gd name="T14" fmla="*/ 37 w 38"/>
                  <a:gd name="T15" fmla="*/ 27 h 38"/>
                  <a:gd name="T16" fmla="*/ 38 w 38"/>
                  <a:gd name="T17" fmla="*/ 23 h 38"/>
                  <a:gd name="T18" fmla="*/ 38 w 38"/>
                  <a:gd name="T19" fmla="*/ 19 h 38"/>
                  <a:gd name="T20" fmla="*/ 38 w 38"/>
                  <a:gd name="T21" fmla="*/ 19 h 38"/>
                  <a:gd name="T22" fmla="*/ 38 w 38"/>
                  <a:gd name="T23" fmla="*/ 15 h 38"/>
                  <a:gd name="T24" fmla="*/ 37 w 38"/>
                  <a:gd name="T25" fmla="*/ 11 h 38"/>
                  <a:gd name="T26" fmla="*/ 35 w 38"/>
                  <a:gd name="T27" fmla="*/ 8 h 38"/>
                  <a:gd name="T28" fmla="*/ 33 w 38"/>
                  <a:gd name="T29" fmla="*/ 6 h 38"/>
                  <a:gd name="T30" fmla="*/ 30 w 38"/>
                  <a:gd name="T31" fmla="*/ 3 h 38"/>
                  <a:gd name="T32" fmla="*/ 27 w 38"/>
                  <a:gd name="T33" fmla="*/ 2 h 38"/>
                  <a:gd name="T34" fmla="*/ 23 w 38"/>
                  <a:gd name="T35" fmla="*/ 1 h 38"/>
                  <a:gd name="T36" fmla="*/ 20 w 38"/>
                  <a:gd name="T37" fmla="*/ 0 h 38"/>
                  <a:gd name="T38" fmla="*/ 20 w 38"/>
                  <a:gd name="T39" fmla="*/ 0 h 38"/>
                  <a:gd name="T40" fmla="*/ 15 w 38"/>
                  <a:gd name="T41" fmla="*/ 1 h 38"/>
                  <a:gd name="T42" fmla="*/ 12 w 38"/>
                  <a:gd name="T43" fmla="*/ 2 h 38"/>
                  <a:gd name="T44" fmla="*/ 8 w 38"/>
                  <a:gd name="T45" fmla="*/ 3 h 38"/>
                  <a:gd name="T46" fmla="*/ 6 w 38"/>
                  <a:gd name="T47" fmla="*/ 6 h 38"/>
                  <a:gd name="T48" fmla="*/ 3 w 38"/>
                  <a:gd name="T49" fmla="*/ 8 h 38"/>
                  <a:gd name="T50" fmla="*/ 2 w 38"/>
                  <a:gd name="T51" fmla="*/ 11 h 38"/>
                  <a:gd name="T52" fmla="*/ 1 w 38"/>
                  <a:gd name="T53" fmla="*/ 15 h 38"/>
                  <a:gd name="T54" fmla="*/ 0 w 38"/>
                  <a:gd name="T55" fmla="*/ 19 h 38"/>
                  <a:gd name="T56" fmla="*/ 0 w 38"/>
                  <a:gd name="T57" fmla="*/ 19 h 38"/>
                  <a:gd name="T58" fmla="*/ 1 w 38"/>
                  <a:gd name="T59" fmla="*/ 23 h 38"/>
                  <a:gd name="T60" fmla="*/ 2 w 38"/>
                  <a:gd name="T61" fmla="*/ 27 h 38"/>
                  <a:gd name="T62" fmla="*/ 3 w 38"/>
                  <a:gd name="T63" fmla="*/ 30 h 38"/>
                  <a:gd name="T64" fmla="*/ 6 w 38"/>
                  <a:gd name="T65" fmla="*/ 33 h 38"/>
                  <a:gd name="T66" fmla="*/ 8 w 38"/>
                  <a:gd name="T67" fmla="*/ 35 h 38"/>
                  <a:gd name="T68" fmla="*/ 12 w 38"/>
                  <a:gd name="T69" fmla="*/ 37 h 38"/>
                  <a:gd name="T70" fmla="*/ 15 w 38"/>
                  <a:gd name="T71" fmla="*/ 38 h 38"/>
                  <a:gd name="T72" fmla="*/ 20 w 38"/>
                  <a:gd name="T73" fmla="*/ 38 h 38"/>
                  <a:gd name="T74" fmla="*/ 20 w 38"/>
                  <a:gd name="T7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20" y="38"/>
                    </a:moveTo>
                    <a:lnTo>
                      <a:pt x="20" y="38"/>
                    </a:lnTo>
                    <a:lnTo>
                      <a:pt x="23" y="38"/>
                    </a:lnTo>
                    <a:lnTo>
                      <a:pt x="27" y="37"/>
                    </a:lnTo>
                    <a:lnTo>
                      <a:pt x="30" y="35"/>
                    </a:lnTo>
                    <a:lnTo>
                      <a:pt x="33" y="33"/>
                    </a:lnTo>
                    <a:lnTo>
                      <a:pt x="35" y="30"/>
                    </a:lnTo>
                    <a:lnTo>
                      <a:pt x="37" y="27"/>
                    </a:lnTo>
                    <a:lnTo>
                      <a:pt x="38" y="23"/>
                    </a:lnTo>
                    <a:lnTo>
                      <a:pt x="38" y="19"/>
                    </a:lnTo>
                    <a:lnTo>
                      <a:pt x="38" y="19"/>
                    </a:lnTo>
                    <a:lnTo>
                      <a:pt x="38" y="15"/>
                    </a:lnTo>
                    <a:lnTo>
                      <a:pt x="37" y="11"/>
                    </a:lnTo>
                    <a:lnTo>
                      <a:pt x="35" y="8"/>
                    </a:lnTo>
                    <a:lnTo>
                      <a:pt x="33" y="6"/>
                    </a:lnTo>
                    <a:lnTo>
                      <a:pt x="30" y="3"/>
                    </a:lnTo>
                    <a:lnTo>
                      <a:pt x="27" y="2"/>
                    </a:lnTo>
                    <a:lnTo>
                      <a:pt x="23" y="1"/>
                    </a:lnTo>
                    <a:lnTo>
                      <a:pt x="20" y="0"/>
                    </a:lnTo>
                    <a:lnTo>
                      <a:pt x="20" y="0"/>
                    </a:lnTo>
                    <a:lnTo>
                      <a:pt x="15" y="1"/>
                    </a:lnTo>
                    <a:lnTo>
                      <a:pt x="12" y="2"/>
                    </a:lnTo>
                    <a:lnTo>
                      <a:pt x="8" y="3"/>
                    </a:lnTo>
                    <a:lnTo>
                      <a:pt x="6" y="6"/>
                    </a:lnTo>
                    <a:lnTo>
                      <a:pt x="3" y="8"/>
                    </a:lnTo>
                    <a:lnTo>
                      <a:pt x="2" y="11"/>
                    </a:lnTo>
                    <a:lnTo>
                      <a:pt x="1" y="15"/>
                    </a:lnTo>
                    <a:lnTo>
                      <a:pt x="0" y="19"/>
                    </a:lnTo>
                    <a:lnTo>
                      <a:pt x="0" y="19"/>
                    </a:lnTo>
                    <a:lnTo>
                      <a:pt x="1" y="23"/>
                    </a:lnTo>
                    <a:lnTo>
                      <a:pt x="2" y="27"/>
                    </a:lnTo>
                    <a:lnTo>
                      <a:pt x="3" y="30"/>
                    </a:lnTo>
                    <a:lnTo>
                      <a:pt x="6" y="33"/>
                    </a:lnTo>
                    <a:lnTo>
                      <a:pt x="8" y="35"/>
                    </a:lnTo>
                    <a:lnTo>
                      <a:pt x="12" y="37"/>
                    </a:lnTo>
                    <a:lnTo>
                      <a:pt x="15" y="38"/>
                    </a:lnTo>
                    <a:lnTo>
                      <a:pt x="20" y="38"/>
                    </a:lnTo>
                    <a:lnTo>
                      <a:pt x="20" y="3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2" name="Freeform 8"/>
              <p:cNvSpPr>
                <a:spLocks/>
              </p:cNvSpPr>
              <p:nvPr/>
            </p:nvSpPr>
            <p:spPr bwMode="auto">
              <a:xfrm>
                <a:off x="1602" y="2270"/>
                <a:ext cx="41" cy="97"/>
              </a:xfrm>
              <a:custGeom>
                <a:avLst/>
                <a:gdLst>
                  <a:gd name="T0" fmla="*/ 36 w 41"/>
                  <a:gd name="T1" fmla="*/ 2 h 97"/>
                  <a:gd name="T2" fmla="*/ 36 w 41"/>
                  <a:gd name="T3" fmla="*/ 2 h 97"/>
                  <a:gd name="T4" fmla="*/ 36 w 41"/>
                  <a:gd name="T5" fmla="*/ 1 h 97"/>
                  <a:gd name="T6" fmla="*/ 36 w 41"/>
                  <a:gd name="T7" fmla="*/ 1 h 97"/>
                  <a:gd name="T8" fmla="*/ 30 w 41"/>
                  <a:gd name="T9" fmla="*/ 1 h 97"/>
                  <a:gd name="T10" fmla="*/ 25 w 41"/>
                  <a:gd name="T11" fmla="*/ 0 h 97"/>
                  <a:gd name="T12" fmla="*/ 25 w 41"/>
                  <a:gd name="T13" fmla="*/ 0 h 97"/>
                  <a:gd name="T14" fmla="*/ 15 w 41"/>
                  <a:gd name="T15" fmla="*/ 1 h 97"/>
                  <a:gd name="T16" fmla="*/ 8 w 41"/>
                  <a:gd name="T17" fmla="*/ 3 h 97"/>
                  <a:gd name="T18" fmla="*/ 2 w 41"/>
                  <a:gd name="T19" fmla="*/ 6 h 97"/>
                  <a:gd name="T20" fmla="*/ 1 w 41"/>
                  <a:gd name="T21" fmla="*/ 8 h 97"/>
                  <a:gd name="T22" fmla="*/ 0 w 41"/>
                  <a:gd name="T23" fmla="*/ 9 h 97"/>
                  <a:gd name="T24" fmla="*/ 0 w 41"/>
                  <a:gd name="T25" fmla="*/ 9 h 97"/>
                  <a:gd name="T26" fmla="*/ 0 w 41"/>
                  <a:gd name="T27" fmla="*/ 21 h 97"/>
                  <a:gd name="T28" fmla="*/ 1 w 41"/>
                  <a:gd name="T29" fmla="*/ 33 h 97"/>
                  <a:gd name="T30" fmla="*/ 2 w 41"/>
                  <a:gd name="T31" fmla="*/ 49 h 97"/>
                  <a:gd name="T32" fmla="*/ 2 w 41"/>
                  <a:gd name="T33" fmla="*/ 49 h 97"/>
                  <a:gd name="T34" fmla="*/ 3 w 41"/>
                  <a:gd name="T35" fmla="*/ 51 h 97"/>
                  <a:gd name="T36" fmla="*/ 4 w 41"/>
                  <a:gd name="T37" fmla="*/ 54 h 97"/>
                  <a:gd name="T38" fmla="*/ 6 w 41"/>
                  <a:gd name="T39" fmla="*/ 56 h 97"/>
                  <a:gd name="T40" fmla="*/ 6 w 41"/>
                  <a:gd name="T41" fmla="*/ 59 h 97"/>
                  <a:gd name="T42" fmla="*/ 6 w 41"/>
                  <a:gd name="T43" fmla="*/ 59 h 97"/>
                  <a:gd name="T44" fmla="*/ 9 w 41"/>
                  <a:gd name="T45" fmla="*/ 75 h 97"/>
                  <a:gd name="T46" fmla="*/ 10 w 41"/>
                  <a:gd name="T47" fmla="*/ 85 h 97"/>
                  <a:gd name="T48" fmla="*/ 12 w 41"/>
                  <a:gd name="T49" fmla="*/ 93 h 97"/>
                  <a:gd name="T50" fmla="*/ 12 w 41"/>
                  <a:gd name="T51" fmla="*/ 93 h 97"/>
                  <a:gd name="T52" fmla="*/ 14 w 41"/>
                  <a:gd name="T53" fmla="*/ 97 h 97"/>
                  <a:gd name="T54" fmla="*/ 14 w 41"/>
                  <a:gd name="T55" fmla="*/ 97 h 97"/>
                  <a:gd name="T56" fmla="*/ 16 w 41"/>
                  <a:gd name="T57" fmla="*/ 97 h 97"/>
                  <a:gd name="T58" fmla="*/ 33 w 41"/>
                  <a:gd name="T59" fmla="*/ 97 h 97"/>
                  <a:gd name="T60" fmla="*/ 33 w 41"/>
                  <a:gd name="T61" fmla="*/ 97 h 97"/>
                  <a:gd name="T62" fmla="*/ 34 w 41"/>
                  <a:gd name="T63" fmla="*/ 97 h 97"/>
                  <a:gd name="T64" fmla="*/ 35 w 41"/>
                  <a:gd name="T65" fmla="*/ 97 h 97"/>
                  <a:gd name="T66" fmla="*/ 36 w 41"/>
                  <a:gd name="T67" fmla="*/ 93 h 97"/>
                  <a:gd name="T68" fmla="*/ 36 w 41"/>
                  <a:gd name="T69" fmla="*/ 93 h 97"/>
                  <a:gd name="T70" fmla="*/ 39 w 41"/>
                  <a:gd name="T71" fmla="*/ 78 h 97"/>
                  <a:gd name="T72" fmla="*/ 41 w 41"/>
                  <a:gd name="T73"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97">
                    <a:moveTo>
                      <a:pt x="36" y="2"/>
                    </a:moveTo>
                    <a:lnTo>
                      <a:pt x="36" y="2"/>
                    </a:lnTo>
                    <a:lnTo>
                      <a:pt x="36" y="1"/>
                    </a:lnTo>
                    <a:lnTo>
                      <a:pt x="36" y="1"/>
                    </a:lnTo>
                    <a:lnTo>
                      <a:pt x="30" y="1"/>
                    </a:lnTo>
                    <a:lnTo>
                      <a:pt x="25" y="0"/>
                    </a:lnTo>
                    <a:lnTo>
                      <a:pt x="25" y="0"/>
                    </a:lnTo>
                    <a:lnTo>
                      <a:pt x="15" y="1"/>
                    </a:lnTo>
                    <a:lnTo>
                      <a:pt x="8" y="3"/>
                    </a:lnTo>
                    <a:lnTo>
                      <a:pt x="2" y="6"/>
                    </a:lnTo>
                    <a:lnTo>
                      <a:pt x="1" y="8"/>
                    </a:lnTo>
                    <a:lnTo>
                      <a:pt x="0" y="9"/>
                    </a:lnTo>
                    <a:lnTo>
                      <a:pt x="0" y="9"/>
                    </a:lnTo>
                    <a:lnTo>
                      <a:pt x="0" y="21"/>
                    </a:lnTo>
                    <a:lnTo>
                      <a:pt x="1" y="33"/>
                    </a:lnTo>
                    <a:lnTo>
                      <a:pt x="2" y="49"/>
                    </a:lnTo>
                    <a:lnTo>
                      <a:pt x="2" y="49"/>
                    </a:lnTo>
                    <a:lnTo>
                      <a:pt x="3" y="51"/>
                    </a:lnTo>
                    <a:lnTo>
                      <a:pt x="4" y="54"/>
                    </a:lnTo>
                    <a:lnTo>
                      <a:pt x="6" y="56"/>
                    </a:lnTo>
                    <a:lnTo>
                      <a:pt x="6" y="59"/>
                    </a:lnTo>
                    <a:lnTo>
                      <a:pt x="6" y="59"/>
                    </a:lnTo>
                    <a:lnTo>
                      <a:pt x="9" y="75"/>
                    </a:lnTo>
                    <a:lnTo>
                      <a:pt x="10" y="85"/>
                    </a:lnTo>
                    <a:lnTo>
                      <a:pt x="12" y="93"/>
                    </a:lnTo>
                    <a:lnTo>
                      <a:pt x="12" y="93"/>
                    </a:lnTo>
                    <a:lnTo>
                      <a:pt x="14" y="97"/>
                    </a:lnTo>
                    <a:lnTo>
                      <a:pt x="14" y="97"/>
                    </a:lnTo>
                    <a:lnTo>
                      <a:pt x="16" y="97"/>
                    </a:lnTo>
                    <a:lnTo>
                      <a:pt x="33" y="97"/>
                    </a:lnTo>
                    <a:lnTo>
                      <a:pt x="33" y="97"/>
                    </a:lnTo>
                    <a:lnTo>
                      <a:pt x="34" y="97"/>
                    </a:lnTo>
                    <a:lnTo>
                      <a:pt x="35" y="97"/>
                    </a:lnTo>
                    <a:lnTo>
                      <a:pt x="36" y="93"/>
                    </a:lnTo>
                    <a:lnTo>
                      <a:pt x="36" y="93"/>
                    </a:lnTo>
                    <a:lnTo>
                      <a:pt x="39" y="78"/>
                    </a:lnTo>
                    <a:lnTo>
                      <a:pt x="41" y="6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3" name="Freeform 9"/>
              <p:cNvSpPr>
                <a:spLocks/>
              </p:cNvSpPr>
              <p:nvPr/>
            </p:nvSpPr>
            <p:spPr bwMode="auto">
              <a:xfrm>
                <a:off x="1794" y="2204"/>
                <a:ext cx="50" cy="49"/>
              </a:xfrm>
              <a:custGeom>
                <a:avLst/>
                <a:gdLst>
                  <a:gd name="T0" fmla="*/ 50 w 50"/>
                  <a:gd name="T1" fmla="*/ 24 h 49"/>
                  <a:gd name="T2" fmla="*/ 50 w 50"/>
                  <a:gd name="T3" fmla="*/ 24 h 49"/>
                  <a:gd name="T4" fmla="*/ 50 w 50"/>
                  <a:gd name="T5" fmla="*/ 20 h 49"/>
                  <a:gd name="T6" fmla="*/ 47 w 50"/>
                  <a:gd name="T7" fmla="*/ 15 h 49"/>
                  <a:gd name="T8" fmla="*/ 45 w 50"/>
                  <a:gd name="T9" fmla="*/ 11 h 49"/>
                  <a:gd name="T10" fmla="*/ 42 w 50"/>
                  <a:gd name="T11" fmla="*/ 7 h 49"/>
                  <a:gd name="T12" fmla="*/ 39 w 50"/>
                  <a:gd name="T13" fmla="*/ 4 h 49"/>
                  <a:gd name="T14" fmla="*/ 34 w 50"/>
                  <a:gd name="T15" fmla="*/ 1 h 49"/>
                  <a:gd name="T16" fmla="*/ 30 w 50"/>
                  <a:gd name="T17" fmla="*/ 0 h 49"/>
                  <a:gd name="T18" fmla="*/ 25 w 50"/>
                  <a:gd name="T19" fmla="*/ 0 h 49"/>
                  <a:gd name="T20" fmla="*/ 25 w 50"/>
                  <a:gd name="T21" fmla="*/ 0 h 49"/>
                  <a:gd name="T22" fmla="*/ 20 w 50"/>
                  <a:gd name="T23" fmla="*/ 0 h 49"/>
                  <a:gd name="T24" fmla="*/ 16 w 50"/>
                  <a:gd name="T25" fmla="*/ 1 h 49"/>
                  <a:gd name="T26" fmla="*/ 11 w 50"/>
                  <a:gd name="T27" fmla="*/ 4 h 49"/>
                  <a:gd name="T28" fmla="*/ 7 w 50"/>
                  <a:gd name="T29" fmla="*/ 7 h 49"/>
                  <a:gd name="T30" fmla="*/ 4 w 50"/>
                  <a:gd name="T31" fmla="*/ 11 h 49"/>
                  <a:gd name="T32" fmla="*/ 2 w 50"/>
                  <a:gd name="T33" fmla="*/ 15 h 49"/>
                  <a:gd name="T34" fmla="*/ 1 w 50"/>
                  <a:gd name="T35" fmla="*/ 20 h 49"/>
                  <a:gd name="T36" fmla="*/ 0 w 50"/>
                  <a:gd name="T37" fmla="*/ 24 h 49"/>
                  <a:gd name="T38" fmla="*/ 0 w 50"/>
                  <a:gd name="T39" fmla="*/ 24 h 49"/>
                  <a:gd name="T40" fmla="*/ 1 w 50"/>
                  <a:gd name="T41" fmla="*/ 29 h 49"/>
                  <a:gd name="T42" fmla="*/ 2 w 50"/>
                  <a:gd name="T43" fmla="*/ 34 h 49"/>
                  <a:gd name="T44" fmla="*/ 4 w 50"/>
                  <a:gd name="T45" fmla="*/ 38 h 49"/>
                  <a:gd name="T46" fmla="*/ 7 w 50"/>
                  <a:gd name="T47" fmla="*/ 41 h 49"/>
                  <a:gd name="T48" fmla="*/ 11 w 50"/>
                  <a:gd name="T49" fmla="*/ 44 h 49"/>
                  <a:gd name="T50" fmla="*/ 16 w 50"/>
                  <a:gd name="T51" fmla="*/ 47 h 49"/>
                  <a:gd name="T52" fmla="*/ 20 w 50"/>
                  <a:gd name="T53" fmla="*/ 49 h 49"/>
                  <a:gd name="T54" fmla="*/ 25 w 50"/>
                  <a:gd name="T55" fmla="*/ 49 h 49"/>
                  <a:gd name="T56" fmla="*/ 25 w 50"/>
                  <a:gd name="T57" fmla="*/ 49 h 49"/>
                  <a:gd name="T58" fmla="*/ 30 w 50"/>
                  <a:gd name="T59" fmla="*/ 49 h 49"/>
                  <a:gd name="T60" fmla="*/ 34 w 50"/>
                  <a:gd name="T61" fmla="*/ 47 h 49"/>
                  <a:gd name="T62" fmla="*/ 39 w 50"/>
                  <a:gd name="T63" fmla="*/ 44 h 49"/>
                  <a:gd name="T64" fmla="*/ 42 w 50"/>
                  <a:gd name="T65" fmla="*/ 41 h 49"/>
                  <a:gd name="T66" fmla="*/ 45 w 50"/>
                  <a:gd name="T67" fmla="*/ 38 h 49"/>
                  <a:gd name="T68" fmla="*/ 47 w 50"/>
                  <a:gd name="T69" fmla="*/ 34 h 49"/>
                  <a:gd name="T70" fmla="*/ 50 w 50"/>
                  <a:gd name="T71" fmla="*/ 29 h 49"/>
                  <a:gd name="T72" fmla="*/ 50 w 50"/>
                  <a:gd name="T73" fmla="*/ 24 h 49"/>
                  <a:gd name="T74" fmla="*/ 50 w 50"/>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49">
                    <a:moveTo>
                      <a:pt x="50" y="24"/>
                    </a:moveTo>
                    <a:lnTo>
                      <a:pt x="50" y="24"/>
                    </a:lnTo>
                    <a:lnTo>
                      <a:pt x="50" y="20"/>
                    </a:lnTo>
                    <a:lnTo>
                      <a:pt x="47" y="15"/>
                    </a:lnTo>
                    <a:lnTo>
                      <a:pt x="45" y="11"/>
                    </a:lnTo>
                    <a:lnTo>
                      <a:pt x="42" y="7"/>
                    </a:lnTo>
                    <a:lnTo>
                      <a:pt x="39" y="4"/>
                    </a:lnTo>
                    <a:lnTo>
                      <a:pt x="34" y="1"/>
                    </a:lnTo>
                    <a:lnTo>
                      <a:pt x="30" y="0"/>
                    </a:lnTo>
                    <a:lnTo>
                      <a:pt x="25" y="0"/>
                    </a:lnTo>
                    <a:lnTo>
                      <a:pt x="25" y="0"/>
                    </a:lnTo>
                    <a:lnTo>
                      <a:pt x="20" y="0"/>
                    </a:lnTo>
                    <a:lnTo>
                      <a:pt x="16" y="1"/>
                    </a:lnTo>
                    <a:lnTo>
                      <a:pt x="11" y="4"/>
                    </a:lnTo>
                    <a:lnTo>
                      <a:pt x="7" y="7"/>
                    </a:lnTo>
                    <a:lnTo>
                      <a:pt x="4" y="11"/>
                    </a:lnTo>
                    <a:lnTo>
                      <a:pt x="2" y="15"/>
                    </a:lnTo>
                    <a:lnTo>
                      <a:pt x="1" y="20"/>
                    </a:lnTo>
                    <a:lnTo>
                      <a:pt x="0" y="24"/>
                    </a:lnTo>
                    <a:lnTo>
                      <a:pt x="0" y="24"/>
                    </a:lnTo>
                    <a:lnTo>
                      <a:pt x="1" y="29"/>
                    </a:lnTo>
                    <a:lnTo>
                      <a:pt x="2" y="34"/>
                    </a:lnTo>
                    <a:lnTo>
                      <a:pt x="4" y="38"/>
                    </a:lnTo>
                    <a:lnTo>
                      <a:pt x="7" y="41"/>
                    </a:lnTo>
                    <a:lnTo>
                      <a:pt x="11" y="44"/>
                    </a:lnTo>
                    <a:lnTo>
                      <a:pt x="16" y="47"/>
                    </a:lnTo>
                    <a:lnTo>
                      <a:pt x="20" y="49"/>
                    </a:lnTo>
                    <a:lnTo>
                      <a:pt x="25" y="49"/>
                    </a:lnTo>
                    <a:lnTo>
                      <a:pt x="25" y="49"/>
                    </a:lnTo>
                    <a:lnTo>
                      <a:pt x="30" y="49"/>
                    </a:lnTo>
                    <a:lnTo>
                      <a:pt x="34" y="47"/>
                    </a:lnTo>
                    <a:lnTo>
                      <a:pt x="39" y="44"/>
                    </a:lnTo>
                    <a:lnTo>
                      <a:pt x="42" y="41"/>
                    </a:lnTo>
                    <a:lnTo>
                      <a:pt x="45" y="38"/>
                    </a:lnTo>
                    <a:lnTo>
                      <a:pt x="47" y="34"/>
                    </a:lnTo>
                    <a:lnTo>
                      <a:pt x="50" y="29"/>
                    </a:lnTo>
                    <a:lnTo>
                      <a:pt x="50" y="24"/>
                    </a:lnTo>
                    <a:lnTo>
                      <a:pt x="50" y="2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4" name="Freeform 10"/>
              <p:cNvSpPr>
                <a:spLocks/>
              </p:cNvSpPr>
              <p:nvPr/>
            </p:nvSpPr>
            <p:spPr bwMode="auto">
              <a:xfrm>
                <a:off x="1798" y="2260"/>
                <a:ext cx="53" cy="122"/>
              </a:xfrm>
              <a:custGeom>
                <a:avLst/>
                <a:gdLst>
                  <a:gd name="T0" fmla="*/ 0 w 53"/>
                  <a:gd name="T1" fmla="*/ 86 h 122"/>
                  <a:gd name="T2" fmla="*/ 0 w 53"/>
                  <a:gd name="T3" fmla="*/ 86 h 122"/>
                  <a:gd name="T4" fmla="*/ 2 w 53"/>
                  <a:gd name="T5" fmla="*/ 102 h 122"/>
                  <a:gd name="T6" fmla="*/ 5 w 53"/>
                  <a:gd name="T7" fmla="*/ 116 h 122"/>
                  <a:gd name="T8" fmla="*/ 5 w 53"/>
                  <a:gd name="T9" fmla="*/ 116 h 122"/>
                  <a:gd name="T10" fmla="*/ 7 w 53"/>
                  <a:gd name="T11" fmla="*/ 121 h 122"/>
                  <a:gd name="T12" fmla="*/ 9 w 53"/>
                  <a:gd name="T13" fmla="*/ 121 h 122"/>
                  <a:gd name="T14" fmla="*/ 11 w 53"/>
                  <a:gd name="T15" fmla="*/ 122 h 122"/>
                  <a:gd name="T16" fmla="*/ 32 w 53"/>
                  <a:gd name="T17" fmla="*/ 122 h 122"/>
                  <a:gd name="T18" fmla="*/ 32 w 53"/>
                  <a:gd name="T19" fmla="*/ 122 h 122"/>
                  <a:gd name="T20" fmla="*/ 33 w 53"/>
                  <a:gd name="T21" fmla="*/ 121 h 122"/>
                  <a:gd name="T22" fmla="*/ 34 w 53"/>
                  <a:gd name="T23" fmla="*/ 121 h 122"/>
                  <a:gd name="T24" fmla="*/ 36 w 53"/>
                  <a:gd name="T25" fmla="*/ 116 h 122"/>
                  <a:gd name="T26" fmla="*/ 36 w 53"/>
                  <a:gd name="T27" fmla="*/ 116 h 122"/>
                  <a:gd name="T28" fmla="*/ 38 w 53"/>
                  <a:gd name="T29" fmla="*/ 107 h 122"/>
                  <a:gd name="T30" fmla="*/ 40 w 53"/>
                  <a:gd name="T31" fmla="*/ 95 h 122"/>
                  <a:gd name="T32" fmla="*/ 45 w 53"/>
                  <a:gd name="T33" fmla="*/ 76 h 122"/>
                  <a:gd name="T34" fmla="*/ 45 w 53"/>
                  <a:gd name="T35" fmla="*/ 76 h 122"/>
                  <a:gd name="T36" fmla="*/ 46 w 53"/>
                  <a:gd name="T37" fmla="*/ 72 h 122"/>
                  <a:gd name="T38" fmla="*/ 47 w 53"/>
                  <a:gd name="T39" fmla="*/ 70 h 122"/>
                  <a:gd name="T40" fmla="*/ 49 w 53"/>
                  <a:gd name="T41" fmla="*/ 67 h 122"/>
                  <a:gd name="T42" fmla="*/ 50 w 53"/>
                  <a:gd name="T43" fmla="*/ 64 h 122"/>
                  <a:gd name="T44" fmla="*/ 50 w 53"/>
                  <a:gd name="T45" fmla="*/ 64 h 122"/>
                  <a:gd name="T46" fmla="*/ 52 w 53"/>
                  <a:gd name="T47" fmla="*/ 43 h 122"/>
                  <a:gd name="T48" fmla="*/ 53 w 53"/>
                  <a:gd name="T49" fmla="*/ 27 h 122"/>
                  <a:gd name="T50" fmla="*/ 52 w 53"/>
                  <a:gd name="T51" fmla="*/ 12 h 122"/>
                  <a:gd name="T52" fmla="*/ 52 w 53"/>
                  <a:gd name="T53" fmla="*/ 12 h 122"/>
                  <a:gd name="T54" fmla="*/ 52 w 53"/>
                  <a:gd name="T55" fmla="*/ 10 h 122"/>
                  <a:gd name="T56" fmla="*/ 50 w 53"/>
                  <a:gd name="T57" fmla="*/ 8 h 122"/>
                  <a:gd name="T58" fmla="*/ 47 w 53"/>
                  <a:gd name="T59" fmla="*/ 6 h 122"/>
                  <a:gd name="T60" fmla="*/ 42 w 53"/>
                  <a:gd name="T61" fmla="*/ 4 h 122"/>
                  <a:gd name="T62" fmla="*/ 32 w 53"/>
                  <a:gd name="T63" fmla="*/ 1 h 122"/>
                  <a:gd name="T64" fmla="*/ 21 w 53"/>
                  <a:gd name="T65" fmla="*/ 0 h 122"/>
                  <a:gd name="T66" fmla="*/ 21 w 53"/>
                  <a:gd name="T67" fmla="*/ 0 h 122"/>
                  <a:gd name="T68" fmla="*/ 14 w 53"/>
                  <a:gd name="T69" fmla="*/ 1 h 122"/>
                  <a:gd name="T70" fmla="*/ 5 w 53"/>
                  <a:gd name="T71" fmla="*/ 2 h 122"/>
                  <a:gd name="T72" fmla="*/ 5 w 53"/>
                  <a:gd name="T73" fmla="*/ 2 h 122"/>
                  <a:gd name="T74" fmla="*/ 5 w 53"/>
                  <a:gd name="T7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22">
                    <a:moveTo>
                      <a:pt x="0" y="86"/>
                    </a:moveTo>
                    <a:lnTo>
                      <a:pt x="0" y="86"/>
                    </a:lnTo>
                    <a:lnTo>
                      <a:pt x="2" y="102"/>
                    </a:lnTo>
                    <a:lnTo>
                      <a:pt x="5" y="116"/>
                    </a:lnTo>
                    <a:lnTo>
                      <a:pt x="5" y="116"/>
                    </a:lnTo>
                    <a:lnTo>
                      <a:pt x="7" y="121"/>
                    </a:lnTo>
                    <a:lnTo>
                      <a:pt x="9" y="121"/>
                    </a:lnTo>
                    <a:lnTo>
                      <a:pt x="11" y="122"/>
                    </a:lnTo>
                    <a:lnTo>
                      <a:pt x="32" y="122"/>
                    </a:lnTo>
                    <a:lnTo>
                      <a:pt x="32" y="122"/>
                    </a:lnTo>
                    <a:lnTo>
                      <a:pt x="33" y="121"/>
                    </a:lnTo>
                    <a:lnTo>
                      <a:pt x="34" y="121"/>
                    </a:lnTo>
                    <a:lnTo>
                      <a:pt x="36" y="116"/>
                    </a:lnTo>
                    <a:lnTo>
                      <a:pt x="36" y="116"/>
                    </a:lnTo>
                    <a:lnTo>
                      <a:pt x="38" y="107"/>
                    </a:lnTo>
                    <a:lnTo>
                      <a:pt x="40" y="95"/>
                    </a:lnTo>
                    <a:lnTo>
                      <a:pt x="45" y="76"/>
                    </a:lnTo>
                    <a:lnTo>
                      <a:pt x="45" y="76"/>
                    </a:lnTo>
                    <a:lnTo>
                      <a:pt x="46" y="72"/>
                    </a:lnTo>
                    <a:lnTo>
                      <a:pt x="47" y="70"/>
                    </a:lnTo>
                    <a:lnTo>
                      <a:pt x="49" y="67"/>
                    </a:lnTo>
                    <a:lnTo>
                      <a:pt x="50" y="64"/>
                    </a:lnTo>
                    <a:lnTo>
                      <a:pt x="50" y="64"/>
                    </a:lnTo>
                    <a:lnTo>
                      <a:pt x="52" y="43"/>
                    </a:lnTo>
                    <a:lnTo>
                      <a:pt x="53" y="27"/>
                    </a:lnTo>
                    <a:lnTo>
                      <a:pt x="52" y="12"/>
                    </a:lnTo>
                    <a:lnTo>
                      <a:pt x="52" y="12"/>
                    </a:lnTo>
                    <a:lnTo>
                      <a:pt x="52" y="10"/>
                    </a:lnTo>
                    <a:lnTo>
                      <a:pt x="50" y="8"/>
                    </a:lnTo>
                    <a:lnTo>
                      <a:pt x="47" y="6"/>
                    </a:lnTo>
                    <a:lnTo>
                      <a:pt x="42" y="4"/>
                    </a:lnTo>
                    <a:lnTo>
                      <a:pt x="32" y="1"/>
                    </a:lnTo>
                    <a:lnTo>
                      <a:pt x="21" y="0"/>
                    </a:lnTo>
                    <a:lnTo>
                      <a:pt x="21" y="0"/>
                    </a:lnTo>
                    <a:lnTo>
                      <a:pt x="14" y="1"/>
                    </a:lnTo>
                    <a:lnTo>
                      <a:pt x="5" y="2"/>
                    </a:lnTo>
                    <a:lnTo>
                      <a:pt x="5" y="2"/>
                    </a:lnTo>
                    <a:lnTo>
                      <a:pt x="5" y="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5" name="Freeform 11"/>
              <p:cNvSpPr>
                <a:spLocks/>
              </p:cNvSpPr>
              <p:nvPr/>
            </p:nvSpPr>
            <p:spPr bwMode="auto">
              <a:xfrm>
                <a:off x="1654" y="2204"/>
                <a:ext cx="49" cy="49"/>
              </a:xfrm>
              <a:custGeom>
                <a:avLst/>
                <a:gdLst>
                  <a:gd name="T0" fmla="*/ 49 w 49"/>
                  <a:gd name="T1" fmla="*/ 24 h 49"/>
                  <a:gd name="T2" fmla="*/ 49 w 49"/>
                  <a:gd name="T3" fmla="*/ 24 h 49"/>
                  <a:gd name="T4" fmla="*/ 49 w 49"/>
                  <a:gd name="T5" fmla="*/ 20 h 49"/>
                  <a:gd name="T6" fmla="*/ 47 w 49"/>
                  <a:gd name="T7" fmla="*/ 15 h 49"/>
                  <a:gd name="T8" fmla="*/ 45 w 49"/>
                  <a:gd name="T9" fmla="*/ 11 h 49"/>
                  <a:gd name="T10" fmla="*/ 41 w 49"/>
                  <a:gd name="T11" fmla="*/ 7 h 49"/>
                  <a:gd name="T12" fmla="*/ 38 w 49"/>
                  <a:gd name="T13" fmla="*/ 4 h 49"/>
                  <a:gd name="T14" fmla="*/ 34 w 49"/>
                  <a:gd name="T15" fmla="*/ 1 h 49"/>
                  <a:gd name="T16" fmla="*/ 29 w 49"/>
                  <a:gd name="T17" fmla="*/ 0 h 49"/>
                  <a:gd name="T18" fmla="*/ 25 w 49"/>
                  <a:gd name="T19" fmla="*/ 0 h 49"/>
                  <a:gd name="T20" fmla="*/ 25 w 49"/>
                  <a:gd name="T21" fmla="*/ 0 h 49"/>
                  <a:gd name="T22" fmla="*/ 20 w 49"/>
                  <a:gd name="T23" fmla="*/ 0 h 49"/>
                  <a:gd name="T24" fmla="*/ 15 w 49"/>
                  <a:gd name="T25" fmla="*/ 1 h 49"/>
                  <a:gd name="T26" fmla="*/ 11 w 49"/>
                  <a:gd name="T27" fmla="*/ 4 h 49"/>
                  <a:gd name="T28" fmla="*/ 8 w 49"/>
                  <a:gd name="T29" fmla="*/ 7 h 49"/>
                  <a:gd name="T30" fmla="*/ 4 w 49"/>
                  <a:gd name="T31" fmla="*/ 11 h 49"/>
                  <a:gd name="T32" fmla="*/ 2 w 49"/>
                  <a:gd name="T33" fmla="*/ 15 h 49"/>
                  <a:gd name="T34" fmla="*/ 0 w 49"/>
                  <a:gd name="T35" fmla="*/ 20 h 49"/>
                  <a:gd name="T36" fmla="*/ 0 w 49"/>
                  <a:gd name="T37" fmla="*/ 24 h 49"/>
                  <a:gd name="T38" fmla="*/ 0 w 49"/>
                  <a:gd name="T39" fmla="*/ 24 h 49"/>
                  <a:gd name="T40" fmla="*/ 0 w 49"/>
                  <a:gd name="T41" fmla="*/ 29 h 49"/>
                  <a:gd name="T42" fmla="*/ 2 w 49"/>
                  <a:gd name="T43" fmla="*/ 34 h 49"/>
                  <a:gd name="T44" fmla="*/ 4 w 49"/>
                  <a:gd name="T45" fmla="*/ 38 h 49"/>
                  <a:gd name="T46" fmla="*/ 8 w 49"/>
                  <a:gd name="T47" fmla="*/ 41 h 49"/>
                  <a:gd name="T48" fmla="*/ 11 w 49"/>
                  <a:gd name="T49" fmla="*/ 44 h 49"/>
                  <a:gd name="T50" fmla="*/ 15 w 49"/>
                  <a:gd name="T51" fmla="*/ 47 h 49"/>
                  <a:gd name="T52" fmla="*/ 20 w 49"/>
                  <a:gd name="T53" fmla="*/ 49 h 49"/>
                  <a:gd name="T54" fmla="*/ 25 w 49"/>
                  <a:gd name="T55" fmla="*/ 49 h 49"/>
                  <a:gd name="T56" fmla="*/ 25 w 49"/>
                  <a:gd name="T57" fmla="*/ 49 h 49"/>
                  <a:gd name="T58" fmla="*/ 29 w 49"/>
                  <a:gd name="T59" fmla="*/ 49 h 49"/>
                  <a:gd name="T60" fmla="*/ 34 w 49"/>
                  <a:gd name="T61" fmla="*/ 47 h 49"/>
                  <a:gd name="T62" fmla="*/ 38 w 49"/>
                  <a:gd name="T63" fmla="*/ 44 h 49"/>
                  <a:gd name="T64" fmla="*/ 41 w 49"/>
                  <a:gd name="T65" fmla="*/ 41 h 49"/>
                  <a:gd name="T66" fmla="*/ 45 w 49"/>
                  <a:gd name="T67" fmla="*/ 38 h 49"/>
                  <a:gd name="T68" fmla="*/ 47 w 49"/>
                  <a:gd name="T69" fmla="*/ 34 h 49"/>
                  <a:gd name="T70" fmla="*/ 49 w 49"/>
                  <a:gd name="T71" fmla="*/ 29 h 49"/>
                  <a:gd name="T72" fmla="*/ 49 w 49"/>
                  <a:gd name="T73" fmla="*/ 24 h 49"/>
                  <a:gd name="T74" fmla="*/ 49 w 49"/>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49" y="24"/>
                    </a:moveTo>
                    <a:lnTo>
                      <a:pt x="49" y="24"/>
                    </a:lnTo>
                    <a:lnTo>
                      <a:pt x="49" y="20"/>
                    </a:lnTo>
                    <a:lnTo>
                      <a:pt x="47" y="15"/>
                    </a:lnTo>
                    <a:lnTo>
                      <a:pt x="45" y="11"/>
                    </a:lnTo>
                    <a:lnTo>
                      <a:pt x="41" y="7"/>
                    </a:lnTo>
                    <a:lnTo>
                      <a:pt x="38" y="4"/>
                    </a:lnTo>
                    <a:lnTo>
                      <a:pt x="34" y="1"/>
                    </a:lnTo>
                    <a:lnTo>
                      <a:pt x="29" y="0"/>
                    </a:lnTo>
                    <a:lnTo>
                      <a:pt x="25" y="0"/>
                    </a:lnTo>
                    <a:lnTo>
                      <a:pt x="25" y="0"/>
                    </a:lnTo>
                    <a:lnTo>
                      <a:pt x="20" y="0"/>
                    </a:lnTo>
                    <a:lnTo>
                      <a:pt x="15" y="1"/>
                    </a:lnTo>
                    <a:lnTo>
                      <a:pt x="11" y="4"/>
                    </a:lnTo>
                    <a:lnTo>
                      <a:pt x="8" y="7"/>
                    </a:lnTo>
                    <a:lnTo>
                      <a:pt x="4" y="11"/>
                    </a:lnTo>
                    <a:lnTo>
                      <a:pt x="2" y="15"/>
                    </a:lnTo>
                    <a:lnTo>
                      <a:pt x="0" y="20"/>
                    </a:lnTo>
                    <a:lnTo>
                      <a:pt x="0" y="24"/>
                    </a:lnTo>
                    <a:lnTo>
                      <a:pt x="0" y="24"/>
                    </a:lnTo>
                    <a:lnTo>
                      <a:pt x="0" y="29"/>
                    </a:lnTo>
                    <a:lnTo>
                      <a:pt x="2" y="34"/>
                    </a:lnTo>
                    <a:lnTo>
                      <a:pt x="4" y="38"/>
                    </a:lnTo>
                    <a:lnTo>
                      <a:pt x="8" y="41"/>
                    </a:lnTo>
                    <a:lnTo>
                      <a:pt x="11" y="44"/>
                    </a:lnTo>
                    <a:lnTo>
                      <a:pt x="15" y="47"/>
                    </a:lnTo>
                    <a:lnTo>
                      <a:pt x="20" y="49"/>
                    </a:lnTo>
                    <a:lnTo>
                      <a:pt x="25" y="49"/>
                    </a:lnTo>
                    <a:lnTo>
                      <a:pt x="25" y="49"/>
                    </a:lnTo>
                    <a:lnTo>
                      <a:pt x="29" y="49"/>
                    </a:lnTo>
                    <a:lnTo>
                      <a:pt x="34" y="47"/>
                    </a:lnTo>
                    <a:lnTo>
                      <a:pt x="38" y="44"/>
                    </a:lnTo>
                    <a:lnTo>
                      <a:pt x="41" y="41"/>
                    </a:lnTo>
                    <a:lnTo>
                      <a:pt x="45" y="38"/>
                    </a:lnTo>
                    <a:lnTo>
                      <a:pt x="47" y="34"/>
                    </a:lnTo>
                    <a:lnTo>
                      <a:pt x="49" y="29"/>
                    </a:lnTo>
                    <a:lnTo>
                      <a:pt x="49" y="24"/>
                    </a:lnTo>
                    <a:lnTo>
                      <a:pt x="49" y="2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6" name="Freeform 12"/>
              <p:cNvSpPr>
                <a:spLocks/>
              </p:cNvSpPr>
              <p:nvPr/>
            </p:nvSpPr>
            <p:spPr bwMode="auto">
              <a:xfrm>
                <a:off x="1647" y="2260"/>
                <a:ext cx="53" cy="122"/>
              </a:xfrm>
              <a:custGeom>
                <a:avLst/>
                <a:gdLst>
                  <a:gd name="T0" fmla="*/ 46 w 53"/>
                  <a:gd name="T1" fmla="*/ 3 h 122"/>
                  <a:gd name="T2" fmla="*/ 46 w 53"/>
                  <a:gd name="T3" fmla="*/ 3 h 122"/>
                  <a:gd name="T4" fmla="*/ 46 w 53"/>
                  <a:gd name="T5" fmla="*/ 2 h 122"/>
                  <a:gd name="T6" fmla="*/ 46 w 53"/>
                  <a:gd name="T7" fmla="*/ 2 h 122"/>
                  <a:gd name="T8" fmla="*/ 39 w 53"/>
                  <a:gd name="T9" fmla="*/ 1 h 122"/>
                  <a:gd name="T10" fmla="*/ 32 w 53"/>
                  <a:gd name="T11" fmla="*/ 0 h 122"/>
                  <a:gd name="T12" fmla="*/ 32 w 53"/>
                  <a:gd name="T13" fmla="*/ 0 h 122"/>
                  <a:gd name="T14" fmla="*/ 20 w 53"/>
                  <a:gd name="T15" fmla="*/ 1 h 122"/>
                  <a:gd name="T16" fmla="*/ 10 w 53"/>
                  <a:gd name="T17" fmla="*/ 4 h 122"/>
                  <a:gd name="T18" fmla="*/ 6 w 53"/>
                  <a:gd name="T19" fmla="*/ 6 h 122"/>
                  <a:gd name="T20" fmla="*/ 3 w 53"/>
                  <a:gd name="T21" fmla="*/ 8 h 122"/>
                  <a:gd name="T22" fmla="*/ 1 w 53"/>
                  <a:gd name="T23" fmla="*/ 10 h 122"/>
                  <a:gd name="T24" fmla="*/ 0 w 53"/>
                  <a:gd name="T25" fmla="*/ 12 h 122"/>
                  <a:gd name="T26" fmla="*/ 0 w 53"/>
                  <a:gd name="T27" fmla="*/ 12 h 122"/>
                  <a:gd name="T28" fmla="*/ 0 w 53"/>
                  <a:gd name="T29" fmla="*/ 27 h 122"/>
                  <a:gd name="T30" fmla="*/ 1 w 53"/>
                  <a:gd name="T31" fmla="*/ 43 h 122"/>
                  <a:gd name="T32" fmla="*/ 3 w 53"/>
                  <a:gd name="T33" fmla="*/ 64 h 122"/>
                  <a:gd name="T34" fmla="*/ 3 w 53"/>
                  <a:gd name="T35" fmla="*/ 64 h 122"/>
                  <a:gd name="T36" fmla="*/ 4 w 53"/>
                  <a:gd name="T37" fmla="*/ 67 h 122"/>
                  <a:gd name="T38" fmla="*/ 5 w 53"/>
                  <a:gd name="T39" fmla="*/ 70 h 122"/>
                  <a:gd name="T40" fmla="*/ 7 w 53"/>
                  <a:gd name="T41" fmla="*/ 72 h 122"/>
                  <a:gd name="T42" fmla="*/ 8 w 53"/>
                  <a:gd name="T43" fmla="*/ 76 h 122"/>
                  <a:gd name="T44" fmla="*/ 8 w 53"/>
                  <a:gd name="T45" fmla="*/ 76 h 122"/>
                  <a:gd name="T46" fmla="*/ 11 w 53"/>
                  <a:gd name="T47" fmla="*/ 95 h 122"/>
                  <a:gd name="T48" fmla="*/ 13 w 53"/>
                  <a:gd name="T49" fmla="*/ 107 h 122"/>
                  <a:gd name="T50" fmla="*/ 16 w 53"/>
                  <a:gd name="T51" fmla="*/ 116 h 122"/>
                  <a:gd name="T52" fmla="*/ 16 w 53"/>
                  <a:gd name="T53" fmla="*/ 116 h 122"/>
                  <a:gd name="T54" fmla="*/ 18 w 53"/>
                  <a:gd name="T55" fmla="*/ 121 h 122"/>
                  <a:gd name="T56" fmla="*/ 19 w 53"/>
                  <a:gd name="T57" fmla="*/ 121 h 122"/>
                  <a:gd name="T58" fmla="*/ 21 w 53"/>
                  <a:gd name="T59" fmla="*/ 122 h 122"/>
                  <a:gd name="T60" fmla="*/ 42 w 53"/>
                  <a:gd name="T61" fmla="*/ 122 h 122"/>
                  <a:gd name="T62" fmla="*/ 42 w 53"/>
                  <a:gd name="T63" fmla="*/ 122 h 122"/>
                  <a:gd name="T64" fmla="*/ 44 w 53"/>
                  <a:gd name="T65" fmla="*/ 121 h 122"/>
                  <a:gd name="T66" fmla="*/ 45 w 53"/>
                  <a:gd name="T67" fmla="*/ 121 h 122"/>
                  <a:gd name="T68" fmla="*/ 47 w 53"/>
                  <a:gd name="T69" fmla="*/ 116 h 122"/>
                  <a:gd name="T70" fmla="*/ 47 w 53"/>
                  <a:gd name="T71" fmla="*/ 116 h 122"/>
                  <a:gd name="T72" fmla="*/ 51 w 53"/>
                  <a:gd name="T73" fmla="*/ 102 h 122"/>
                  <a:gd name="T74" fmla="*/ 53 w 53"/>
                  <a:gd name="T75"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22">
                    <a:moveTo>
                      <a:pt x="46" y="3"/>
                    </a:moveTo>
                    <a:lnTo>
                      <a:pt x="46" y="3"/>
                    </a:lnTo>
                    <a:lnTo>
                      <a:pt x="46" y="2"/>
                    </a:lnTo>
                    <a:lnTo>
                      <a:pt x="46" y="2"/>
                    </a:lnTo>
                    <a:lnTo>
                      <a:pt x="39" y="1"/>
                    </a:lnTo>
                    <a:lnTo>
                      <a:pt x="32" y="0"/>
                    </a:lnTo>
                    <a:lnTo>
                      <a:pt x="32" y="0"/>
                    </a:lnTo>
                    <a:lnTo>
                      <a:pt x="20" y="1"/>
                    </a:lnTo>
                    <a:lnTo>
                      <a:pt x="10" y="4"/>
                    </a:lnTo>
                    <a:lnTo>
                      <a:pt x="6" y="6"/>
                    </a:lnTo>
                    <a:lnTo>
                      <a:pt x="3" y="8"/>
                    </a:lnTo>
                    <a:lnTo>
                      <a:pt x="1" y="10"/>
                    </a:lnTo>
                    <a:lnTo>
                      <a:pt x="0" y="12"/>
                    </a:lnTo>
                    <a:lnTo>
                      <a:pt x="0" y="12"/>
                    </a:lnTo>
                    <a:lnTo>
                      <a:pt x="0" y="27"/>
                    </a:lnTo>
                    <a:lnTo>
                      <a:pt x="1" y="43"/>
                    </a:lnTo>
                    <a:lnTo>
                      <a:pt x="3" y="64"/>
                    </a:lnTo>
                    <a:lnTo>
                      <a:pt x="3" y="64"/>
                    </a:lnTo>
                    <a:lnTo>
                      <a:pt x="4" y="67"/>
                    </a:lnTo>
                    <a:lnTo>
                      <a:pt x="5" y="70"/>
                    </a:lnTo>
                    <a:lnTo>
                      <a:pt x="7" y="72"/>
                    </a:lnTo>
                    <a:lnTo>
                      <a:pt x="8" y="76"/>
                    </a:lnTo>
                    <a:lnTo>
                      <a:pt x="8" y="76"/>
                    </a:lnTo>
                    <a:lnTo>
                      <a:pt x="11" y="95"/>
                    </a:lnTo>
                    <a:lnTo>
                      <a:pt x="13" y="107"/>
                    </a:lnTo>
                    <a:lnTo>
                      <a:pt x="16" y="116"/>
                    </a:lnTo>
                    <a:lnTo>
                      <a:pt x="16" y="116"/>
                    </a:lnTo>
                    <a:lnTo>
                      <a:pt x="18" y="121"/>
                    </a:lnTo>
                    <a:lnTo>
                      <a:pt x="19" y="121"/>
                    </a:lnTo>
                    <a:lnTo>
                      <a:pt x="21" y="122"/>
                    </a:lnTo>
                    <a:lnTo>
                      <a:pt x="42" y="122"/>
                    </a:lnTo>
                    <a:lnTo>
                      <a:pt x="42" y="122"/>
                    </a:lnTo>
                    <a:lnTo>
                      <a:pt x="44" y="121"/>
                    </a:lnTo>
                    <a:lnTo>
                      <a:pt x="45" y="121"/>
                    </a:lnTo>
                    <a:lnTo>
                      <a:pt x="47" y="116"/>
                    </a:lnTo>
                    <a:lnTo>
                      <a:pt x="47" y="116"/>
                    </a:lnTo>
                    <a:lnTo>
                      <a:pt x="51" y="102"/>
                    </a:lnTo>
                    <a:lnTo>
                      <a:pt x="53" y="8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7" name="Freeform 13"/>
              <p:cNvSpPr>
                <a:spLocks/>
              </p:cNvSpPr>
              <p:nvPr/>
            </p:nvSpPr>
            <p:spPr bwMode="auto">
              <a:xfrm>
                <a:off x="1713" y="2163"/>
                <a:ext cx="71" cy="72"/>
              </a:xfrm>
              <a:custGeom>
                <a:avLst/>
                <a:gdLst>
                  <a:gd name="T0" fmla="*/ 71 w 71"/>
                  <a:gd name="T1" fmla="*/ 36 h 72"/>
                  <a:gd name="T2" fmla="*/ 71 w 71"/>
                  <a:gd name="T3" fmla="*/ 36 h 72"/>
                  <a:gd name="T4" fmla="*/ 71 w 71"/>
                  <a:gd name="T5" fmla="*/ 29 h 72"/>
                  <a:gd name="T6" fmla="*/ 69 w 71"/>
                  <a:gd name="T7" fmla="*/ 22 h 72"/>
                  <a:gd name="T8" fmla="*/ 66 w 71"/>
                  <a:gd name="T9" fmla="*/ 17 h 72"/>
                  <a:gd name="T10" fmla="*/ 61 w 71"/>
                  <a:gd name="T11" fmla="*/ 10 h 72"/>
                  <a:gd name="T12" fmla="*/ 55 w 71"/>
                  <a:gd name="T13" fmla="*/ 6 h 72"/>
                  <a:gd name="T14" fmla="*/ 49 w 71"/>
                  <a:gd name="T15" fmla="*/ 3 h 72"/>
                  <a:gd name="T16" fmla="*/ 43 w 71"/>
                  <a:gd name="T17" fmla="*/ 1 h 72"/>
                  <a:gd name="T18" fmla="*/ 36 w 71"/>
                  <a:gd name="T19" fmla="*/ 0 h 72"/>
                  <a:gd name="T20" fmla="*/ 36 w 71"/>
                  <a:gd name="T21" fmla="*/ 0 h 72"/>
                  <a:gd name="T22" fmla="*/ 29 w 71"/>
                  <a:gd name="T23" fmla="*/ 1 h 72"/>
                  <a:gd name="T24" fmla="*/ 22 w 71"/>
                  <a:gd name="T25" fmla="*/ 3 h 72"/>
                  <a:gd name="T26" fmla="*/ 16 w 71"/>
                  <a:gd name="T27" fmla="*/ 6 h 72"/>
                  <a:gd name="T28" fmla="*/ 10 w 71"/>
                  <a:gd name="T29" fmla="*/ 10 h 72"/>
                  <a:gd name="T30" fmla="*/ 6 w 71"/>
                  <a:gd name="T31" fmla="*/ 17 h 72"/>
                  <a:gd name="T32" fmla="*/ 3 w 71"/>
                  <a:gd name="T33" fmla="*/ 22 h 72"/>
                  <a:gd name="T34" fmla="*/ 1 w 71"/>
                  <a:gd name="T35" fmla="*/ 29 h 72"/>
                  <a:gd name="T36" fmla="*/ 0 w 71"/>
                  <a:gd name="T37" fmla="*/ 36 h 72"/>
                  <a:gd name="T38" fmla="*/ 0 w 71"/>
                  <a:gd name="T39" fmla="*/ 36 h 72"/>
                  <a:gd name="T40" fmla="*/ 1 w 71"/>
                  <a:gd name="T41" fmla="*/ 43 h 72"/>
                  <a:gd name="T42" fmla="*/ 3 w 71"/>
                  <a:gd name="T43" fmla="*/ 49 h 72"/>
                  <a:gd name="T44" fmla="*/ 6 w 71"/>
                  <a:gd name="T45" fmla="*/ 56 h 72"/>
                  <a:gd name="T46" fmla="*/ 10 w 71"/>
                  <a:gd name="T47" fmla="*/ 61 h 72"/>
                  <a:gd name="T48" fmla="*/ 16 w 71"/>
                  <a:gd name="T49" fmla="*/ 66 h 72"/>
                  <a:gd name="T50" fmla="*/ 22 w 71"/>
                  <a:gd name="T51" fmla="*/ 69 h 72"/>
                  <a:gd name="T52" fmla="*/ 29 w 71"/>
                  <a:gd name="T53" fmla="*/ 71 h 72"/>
                  <a:gd name="T54" fmla="*/ 36 w 71"/>
                  <a:gd name="T55" fmla="*/ 72 h 72"/>
                  <a:gd name="T56" fmla="*/ 36 w 71"/>
                  <a:gd name="T57" fmla="*/ 72 h 72"/>
                  <a:gd name="T58" fmla="*/ 43 w 71"/>
                  <a:gd name="T59" fmla="*/ 71 h 72"/>
                  <a:gd name="T60" fmla="*/ 49 w 71"/>
                  <a:gd name="T61" fmla="*/ 69 h 72"/>
                  <a:gd name="T62" fmla="*/ 55 w 71"/>
                  <a:gd name="T63" fmla="*/ 66 h 72"/>
                  <a:gd name="T64" fmla="*/ 61 w 71"/>
                  <a:gd name="T65" fmla="*/ 61 h 72"/>
                  <a:gd name="T66" fmla="*/ 66 w 71"/>
                  <a:gd name="T67" fmla="*/ 56 h 72"/>
                  <a:gd name="T68" fmla="*/ 69 w 71"/>
                  <a:gd name="T69" fmla="*/ 49 h 72"/>
                  <a:gd name="T70" fmla="*/ 71 w 71"/>
                  <a:gd name="T71" fmla="*/ 43 h 72"/>
                  <a:gd name="T72" fmla="*/ 71 w 71"/>
                  <a:gd name="T73" fmla="*/ 36 h 72"/>
                  <a:gd name="T74" fmla="*/ 71 w 71"/>
                  <a:gd name="T7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2">
                    <a:moveTo>
                      <a:pt x="71" y="36"/>
                    </a:moveTo>
                    <a:lnTo>
                      <a:pt x="71" y="36"/>
                    </a:lnTo>
                    <a:lnTo>
                      <a:pt x="71" y="29"/>
                    </a:lnTo>
                    <a:lnTo>
                      <a:pt x="69" y="22"/>
                    </a:lnTo>
                    <a:lnTo>
                      <a:pt x="66" y="17"/>
                    </a:lnTo>
                    <a:lnTo>
                      <a:pt x="61" y="10"/>
                    </a:lnTo>
                    <a:lnTo>
                      <a:pt x="55" y="6"/>
                    </a:lnTo>
                    <a:lnTo>
                      <a:pt x="49" y="3"/>
                    </a:lnTo>
                    <a:lnTo>
                      <a:pt x="43" y="1"/>
                    </a:lnTo>
                    <a:lnTo>
                      <a:pt x="36" y="0"/>
                    </a:lnTo>
                    <a:lnTo>
                      <a:pt x="36" y="0"/>
                    </a:lnTo>
                    <a:lnTo>
                      <a:pt x="29" y="1"/>
                    </a:lnTo>
                    <a:lnTo>
                      <a:pt x="22" y="3"/>
                    </a:lnTo>
                    <a:lnTo>
                      <a:pt x="16" y="6"/>
                    </a:lnTo>
                    <a:lnTo>
                      <a:pt x="10" y="10"/>
                    </a:lnTo>
                    <a:lnTo>
                      <a:pt x="6" y="17"/>
                    </a:lnTo>
                    <a:lnTo>
                      <a:pt x="3" y="22"/>
                    </a:lnTo>
                    <a:lnTo>
                      <a:pt x="1" y="29"/>
                    </a:lnTo>
                    <a:lnTo>
                      <a:pt x="0" y="36"/>
                    </a:lnTo>
                    <a:lnTo>
                      <a:pt x="0" y="36"/>
                    </a:lnTo>
                    <a:lnTo>
                      <a:pt x="1" y="43"/>
                    </a:lnTo>
                    <a:lnTo>
                      <a:pt x="3" y="49"/>
                    </a:lnTo>
                    <a:lnTo>
                      <a:pt x="6" y="56"/>
                    </a:lnTo>
                    <a:lnTo>
                      <a:pt x="10" y="61"/>
                    </a:lnTo>
                    <a:lnTo>
                      <a:pt x="16" y="66"/>
                    </a:lnTo>
                    <a:lnTo>
                      <a:pt x="22" y="69"/>
                    </a:lnTo>
                    <a:lnTo>
                      <a:pt x="29" y="71"/>
                    </a:lnTo>
                    <a:lnTo>
                      <a:pt x="36" y="72"/>
                    </a:lnTo>
                    <a:lnTo>
                      <a:pt x="36" y="72"/>
                    </a:lnTo>
                    <a:lnTo>
                      <a:pt x="43" y="71"/>
                    </a:lnTo>
                    <a:lnTo>
                      <a:pt x="49" y="69"/>
                    </a:lnTo>
                    <a:lnTo>
                      <a:pt x="55" y="66"/>
                    </a:lnTo>
                    <a:lnTo>
                      <a:pt x="61" y="61"/>
                    </a:lnTo>
                    <a:lnTo>
                      <a:pt x="66" y="56"/>
                    </a:lnTo>
                    <a:lnTo>
                      <a:pt x="69" y="49"/>
                    </a:lnTo>
                    <a:lnTo>
                      <a:pt x="71" y="43"/>
                    </a:lnTo>
                    <a:lnTo>
                      <a:pt x="71" y="36"/>
                    </a:lnTo>
                    <a:lnTo>
                      <a:pt x="71" y="3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8" name="Freeform 14"/>
              <p:cNvSpPr>
                <a:spLocks/>
              </p:cNvSpPr>
              <p:nvPr/>
            </p:nvSpPr>
            <p:spPr bwMode="auto">
              <a:xfrm>
                <a:off x="1703" y="2245"/>
                <a:ext cx="91" cy="177"/>
              </a:xfrm>
              <a:custGeom>
                <a:avLst/>
                <a:gdLst>
                  <a:gd name="T0" fmla="*/ 61 w 91"/>
                  <a:gd name="T1" fmla="*/ 177 h 177"/>
                  <a:gd name="T2" fmla="*/ 61 w 91"/>
                  <a:gd name="T3" fmla="*/ 177 h 177"/>
                  <a:gd name="T4" fmla="*/ 63 w 91"/>
                  <a:gd name="T5" fmla="*/ 176 h 177"/>
                  <a:gd name="T6" fmla="*/ 65 w 91"/>
                  <a:gd name="T7" fmla="*/ 175 h 177"/>
                  <a:gd name="T8" fmla="*/ 66 w 91"/>
                  <a:gd name="T9" fmla="*/ 173 h 177"/>
                  <a:gd name="T10" fmla="*/ 69 w 91"/>
                  <a:gd name="T11" fmla="*/ 168 h 177"/>
                  <a:gd name="T12" fmla="*/ 69 w 91"/>
                  <a:gd name="T13" fmla="*/ 168 h 177"/>
                  <a:gd name="T14" fmla="*/ 72 w 91"/>
                  <a:gd name="T15" fmla="*/ 156 h 177"/>
                  <a:gd name="T16" fmla="*/ 75 w 91"/>
                  <a:gd name="T17" fmla="*/ 139 h 177"/>
                  <a:gd name="T18" fmla="*/ 79 w 91"/>
                  <a:gd name="T19" fmla="*/ 109 h 177"/>
                  <a:gd name="T20" fmla="*/ 79 w 91"/>
                  <a:gd name="T21" fmla="*/ 109 h 177"/>
                  <a:gd name="T22" fmla="*/ 81 w 91"/>
                  <a:gd name="T23" fmla="*/ 104 h 177"/>
                  <a:gd name="T24" fmla="*/ 83 w 91"/>
                  <a:gd name="T25" fmla="*/ 101 h 177"/>
                  <a:gd name="T26" fmla="*/ 86 w 91"/>
                  <a:gd name="T27" fmla="*/ 98 h 177"/>
                  <a:gd name="T28" fmla="*/ 87 w 91"/>
                  <a:gd name="T29" fmla="*/ 92 h 177"/>
                  <a:gd name="T30" fmla="*/ 87 w 91"/>
                  <a:gd name="T31" fmla="*/ 92 h 177"/>
                  <a:gd name="T32" fmla="*/ 89 w 91"/>
                  <a:gd name="T33" fmla="*/ 76 h 177"/>
                  <a:gd name="T34" fmla="*/ 90 w 91"/>
                  <a:gd name="T35" fmla="*/ 63 h 177"/>
                  <a:gd name="T36" fmla="*/ 91 w 91"/>
                  <a:gd name="T37" fmla="*/ 39 h 177"/>
                  <a:gd name="T38" fmla="*/ 91 w 91"/>
                  <a:gd name="T39" fmla="*/ 24 h 177"/>
                  <a:gd name="T40" fmla="*/ 91 w 91"/>
                  <a:gd name="T41" fmla="*/ 18 h 177"/>
                  <a:gd name="T42" fmla="*/ 91 w 91"/>
                  <a:gd name="T43" fmla="*/ 18 h 177"/>
                  <a:gd name="T44" fmla="*/ 90 w 91"/>
                  <a:gd name="T45" fmla="*/ 15 h 177"/>
                  <a:gd name="T46" fmla="*/ 87 w 91"/>
                  <a:gd name="T47" fmla="*/ 11 h 177"/>
                  <a:gd name="T48" fmla="*/ 83 w 91"/>
                  <a:gd name="T49" fmla="*/ 9 h 177"/>
                  <a:gd name="T50" fmla="*/ 77 w 91"/>
                  <a:gd name="T51" fmla="*/ 6 h 177"/>
                  <a:gd name="T52" fmla="*/ 71 w 91"/>
                  <a:gd name="T53" fmla="*/ 3 h 177"/>
                  <a:gd name="T54" fmla="*/ 62 w 91"/>
                  <a:gd name="T55" fmla="*/ 1 h 177"/>
                  <a:gd name="T56" fmla="*/ 54 w 91"/>
                  <a:gd name="T57" fmla="*/ 0 h 177"/>
                  <a:gd name="T58" fmla="*/ 46 w 91"/>
                  <a:gd name="T59" fmla="*/ 0 h 177"/>
                  <a:gd name="T60" fmla="*/ 46 w 91"/>
                  <a:gd name="T61" fmla="*/ 0 h 177"/>
                  <a:gd name="T62" fmla="*/ 38 w 91"/>
                  <a:gd name="T63" fmla="*/ 0 h 177"/>
                  <a:gd name="T64" fmla="*/ 29 w 91"/>
                  <a:gd name="T65" fmla="*/ 1 h 177"/>
                  <a:gd name="T66" fmla="*/ 21 w 91"/>
                  <a:gd name="T67" fmla="*/ 3 h 177"/>
                  <a:gd name="T68" fmla="*/ 15 w 91"/>
                  <a:gd name="T69" fmla="*/ 6 h 177"/>
                  <a:gd name="T70" fmla="*/ 9 w 91"/>
                  <a:gd name="T71" fmla="*/ 9 h 177"/>
                  <a:gd name="T72" fmla="*/ 5 w 91"/>
                  <a:gd name="T73" fmla="*/ 11 h 177"/>
                  <a:gd name="T74" fmla="*/ 2 w 91"/>
                  <a:gd name="T75" fmla="*/ 15 h 177"/>
                  <a:gd name="T76" fmla="*/ 1 w 91"/>
                  <a:gd name="T77" fmla="*/ 18 h 177"/>
                  <a:gd name="T78" fmla="*/ 1 w 91"/>
                  <a:gd name="T79" fmla="*/ 18 h 177"/>
                  <a:gd name="T80" fmla="*/ 1 w 91"/>
                  <a:gd name="T81" fmla="*/ 24 h 177"/>
                  <a:gd name="T82" fmla="*/ 0 w 91"/>
                  <a:gd name="T83" fmla="*/ 39 h 177"/>
                  <a:gd name="T84" fmla="*/ 1 w 91"/>
                  <a:gd name="T85" fmla="*/ 63 h 177"/>
                  <a:gd name="T86" fmla="*/ 3 w 91"/>
                  <a:gd name="T87" fmla="*/ 76 h 177"/>
                  <a:gd name="T88" fmla="*/ 5 w 91"/>
                  <a:gd name="T89" fmla="*/ 92 h 177"/>
                  <a:gd name="T90" fmla="*/ 5 w 91"/>
                  <a:gd name="T91" fmla="*/ 92 h 177"/>
                  <a:gd name="T92" fmla="*/ 6 w 91"/>
                  <a:gd name="T93" fmla="*/ 98 h 177"/>
                  <a:gd name="T94" fmla="*/ 8 w 91"/>
                  <a:gd name="T95" fmla="*/ 101 h 177"/>
                  <a:gd name="T96" fmla="*/ 11 w 91"/>
                  <a:gd name="T97" fmla="*/ 104 h 177"/>
                  <a:gd name="T98" fmla="*/ 12 w 91"/>
                  <a:gd name="T99" fmla="*/ 109 h 177"/>
                  <a:gd name="T100" fmla="*/ 12 w 91"/>
                  <a:gd name="T101" fmla="*/ 109 h 177"/>
                  <a:gd name="T102" fmla="*/ 17 w 91"/>
                  <a:gd name="T103" fmla="*/ 139 h 177"/>
                  <a:gd name="T104" fmla="*/ 20 w 91"/>
                  <a:gd name="T105" fmla="*/ 156 h 177"/>
                  <a:gd name="T106" fmla="*/ 23 w 91"/>
                  <a:gd name="T107" fmla="*/ 168 h 177"/>
                  <a:gd name="T108" fmla="*/ 23 w 91"/>
                  <a:gd name="T109" fmla="*/ 168 h 177"/>
                  <a:gd name="T110" fmla="*/ 24 w 91"/>
                  <a:gd name="T111" fmla="*/ 173 h 177"/>
                  <a:gd name="T112" fmla="*/ 26 w 91"/>
                  <a:gd name="T113" fmla="*/ 175 h 177"/>
                  <a:gd name="T114" fmla="*/ 27 w 91"/>
                  <a:gd name="T115" fmla="*/ 176 h 177"/>
                  <a:gd name="T116" fmla="*/ 31 w 91"/>
                  <a:gd name="T117" fmla="*/ 177 h 177"/>
                  <a:gd name="T118" fmla="*/ 61 w 91"/>
                  <a:gd name="T11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77">
                    <a:moveTo>
                      <a:pt x="61" y="177"/>
                    </a:moveTo>
                    <a:lnTo>
                      <a:pt x="61" y="177"/>
                    </a:lnTo>
                    <a:lnTo>
                      <a:pt x="63" y="176"/>
                    </a:lnTo>
                    <a:lnTo>
                      <a:pt x="65" y="175"/>
                    </a:lnTo>
                    <a:lnTo>
                      <a:pt x="66" y="173"/>
                    </a:lnTo>
                    <a:lnTo>
                      <a:pt x="69" y="168"/>
                    </a:lnTo>
                    <a:lnTo>
                      <a:pt x="69" y="168"/>
                    </a:lnTo>
                    <a:lnTo>
                      <a:pt x="72" y="156"/>
                    </a:lnTo>
                    <a:lnTo>
                      <a:pt x="75" y="139"/>
                    </a:lnTo>
                    <a:lnTo>
                      <a:pt x="79" y="109"/>
                    </a:lnTo>
                    <a:lnTo>
                      <a:pt x="79" y="109"/>
                    </a:lnTo>
                    <a:lnTo>
                      <a:pt x="81" y="104"/>
                    </a:lnTo>
                    <a:lnTo>
                      <a:pt x="83" y="101"/>
                    </a:lnTo>
                    <a:lnTo>
                      <a:pt x="86" y="98"/>
                    </a:lnTo>
                    <a:lnTo>
                      <a:pt x="87" y="92"/>
                    </a:lnTo>
                    <a:lnTo>
                      <a:pt x="87" y="92"/>
                    </a:lnTo>
                    <a:lnTo>
                      <a:pt x="89" y="76"/>
                    </a:lnTo>
                    <a:lnTo>
                      <a:pt x="90" y="63"/>
                    </a:lnTo>
                    <a:lnTo>
                      <a:pt x="91" y="39"/>
                    </a:lnTo>
                    <a:lnTo>
                      <a:pt x="91" y="24"/>
                    </a:lnTo>
                    <a:lnTo>
                      <a:pt x="91" y="18"/>
                    </a:lnTo>
                    <a:lnTo>
                      <a:pt x="91" y="18"/>
                    </a:lnTo>
                    <a:lnTo>
                      <a:pt x="90" y="15"/>
                    </a:lnTo>
                    <a:lnTo>
                      <a:pt x="87" y="11"/>
                    </a:lnTo>
                    <a:lnTo>
                      <a:pt x="83" y="9"/>
                    </a:lnTo>
                    <a:lnTo>
                      <a:pt x="77" y="6"/>
                    </a:lnTo>
                    <a:lnTo>
                      <a:pt x="71" y="3"/>
                    </a:lnTo>
                    <a:lnTo>
                      <a:pt x="62" y="1"/>
                    </a:lnTo>
                    <a:lnTo>
                      <a:pt x="54" y="0"/>
                    </a:lnTo>
                    <a:lnTo>
                      <a:pt x="46" y="0"/>
                    </a:lnTo>
                    <a:lnTo>
                      <a:pt x="46" y="0"/>
                    </a:lnTo>
                    <a:lnTo>
                      <a:pt x="38" y="0"/>
                    </a:lnTo>
                    <a:lnTo>
                      <a:pt x="29" y="1"/>
                    </a:lnTo>
                    <a:lnTo>
                      <a:pt x="21" y="3"/>
                    </a:lnTo>
                    <a:lnTo>
                      <a:pt x="15" y="6"/>
                    </a:lnTo>
                    <a:lnTo>
                      <a:pt x="9" y="9"/>
                    </a:lnTo>
                    <a:lnTo>
                      <a:pt x="5" y="11"/>
                    </a:lnTo>
                    <a:lnTo>
                      <a:pt x="2" y="15"/>
                    </a:lnTo>
                    <a:lnTo>
                      <a:pt x="1" y="18"/>
                    </a:lnTo>
                    <a:lnTo>
                      <a:pt x="1" y="18"/>
                    </a:lnTo>
                    <a:lnTo>
                      <a:pt x="1" y="24"/>
                    </a:lnTo>
                    <a:lnTo>
                      <a:pt x="0" y="39"/>
                    </a:lnTo>
                    <a:lnTo>
                      <a:pt x="1" y="63"/>
                    </a:lnTo>
                    <a:lnTo>
                      <a:pt x="3" y="76"/>
                    </a:lnTo>
                    <a:lnTo>
                      <a:pt x="5" y="92"/>
                    </a:lnTo>
                    <a:lnTo>
                      <a:pt x="5" y="92"/>
                    </a:lnTo>
                    <a:lnTo>
                      <a:pt x="6" y="98"/>
                    </a:lnTo>
                    <a:lnTo>
                      <a:pt x="8" y="101"/>
                    </a:lnTo>
                    <a:lnTo>
                      <a:pt x="11" y="104"/>
                    </a:lnTo>
                    <a:lnTo>
                      <a:pt x="12" y="109"/>
                    </a:lnTo>
                    <a:lnTo>
                      <a:pt x="12" y="109"/>
                    </a:lnTo>
                    <a:lnTo>
                      <a:pt x="17" y="139"/>
                    </a:lnTo>
                    <a:lnTo>
                      <a:pt x="20" y="156"/>
                    </a:lnTo>
                    <a:lnTo>
                      <a:pt x="23" y="168"/>
                    </a:lnTo>
                    <a:lnTo>
                      <a:pt x="23" y="168"/>
                    </a:lnTo>
                    <a:lnTo>
                      <a:pt x="24" y="173"/>
                    </a:lnTo>
                    <a:lnTo>
                      <a:pt x="26" y="175"/>
                    </a:lnTo>
                    <a:lnTo>
                      <a:pt x="27" y="176"/>
                    </a:lnTo>
                    <a:lnTo>
                      <a:pt x="31" y="177"/>
                    </a:lnTo>
                    <a:lnTo>
                      <a:pt x="61" y="177"/>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9" name="Freeform 15"/>
              <p:cNvSpPr>
                <a:spLocks/>
              </p:cNvSpPr>
              <p:nvPr/>
            </p:nvSpPr>
            <p:spPr bwMode="auto">
              <a:xfrm>
                <a:off x="999" y="1082"/>
                <a:ext cx="143" cy="143"/>
              </a:xfrm>
              <a:custGeom>
                <a:avLst/>
                <a:gdLst>
                  <a:gd name="T0" fmla="*/ 143 w 143"/>
                  <a:gd name="T1" fmla="*/ 72 h 143"/>
                  <a:gd name="T2" fmla="*/ 141 w 143"/>
                  <a:gd name="T3" fmla="*/ 87 h 143"/>
                  <a:gd name="T4" fmla="*/ 137 w 143"/>
                  <a:gd name="T5" fmla="*/ 100 h 143"/>
                  <a:gd name="T6" fmla="*/ 131 w 143"/>
                  <a:gd name="T7" fmla="*/ 111 h 143"/>
                  <a:gd name="T8" fmla="*/ 122 w 143"/>
                  <a:gd name="T9" fmla="*/ 123 h 143"/>
                  <a:gd name="T10" fmla="*/ 111 w 143"/>
                  <a:gd name="T11" fmla="*/ 131 h 143"/>
                  <a:gd name="T12" fmla="*/ 99 w 143"/>
                  <a:gd name="T13" fmla="*/ 138 h 143"/>
                  <a:gd name="T14" fmla="*/ 86 w 143"/>
                  <a:gd name="T15" fmla="*/ 142 h 143"/>
                  <a:gd name="T16" fmla="*/ 71 w 143"/>
                  <a:gd name="T17" fmla="*/ 143 h 143"/>
                  <a:gd name="T18" fmla="*/ 64 w 143"/>
                  <a:gd name="T19" fmla="*/ 143 h 143"/>
                  <a:gd name="T20" fmla="*/ 50 w 143"/>
                  <a:gd name="T21" fmla="*/ 140 h 143"/>
                  <a:gd name="T22" fmla="*/ 37 w 143"/>
                  <a:gd name="T23" fmla="*/ 135 h 143"/>
                  <a:gd name="T24" fmla="*/ 26 w 143"/>
                  <a:gd name="T25" fmla="*/ 127 h 143"/>
                  <a:gd name="T26" fmla="*/ 17 w 143"/>
                  <a:gd name="T27" fmla="*/ 117 h 143"/>
                  <a:gd name="T28" fmla="*/ 8 w 143"/>
                  <a:gd name="T29" fmla="*/ 106 h 143"/>
                  <a:gd name="T30" fmla="*/ 3 w 143"/>
                  <a:gd name="T31" fmla="*/ 93 h 143"/>
                  <a:gd name="T32" fmla="*/ 0 w 143"/>
                  <a:gd name="T33" fmla="*/ 79 h 143"/>
                  <a:gd name="T34" fmla="*/ 0 w 143"/>
                  <a:gd name="T35" fmla="*/ 72 h 143"/>
                  <a:gd name="T36" fmla="*/ 1 w 143"/>
                  <a:gd name="T37" fmla="*/ 58 h 143"/>
                  <a:gd name="T38" fmla="*/ 5 w 143"/>
                  <a:gd name="T39" fmla="*/ 44 h 143"/>
                  <a:gd name="T40" fmla="*/ 13 w 143"/>
                  <a:gd name="T41" fmla="*/ 32 h 143"/>
                  <a:gd name="T42" fmla="*/ 21 w 143"/>
                  <a:gd name="T43" fmla="*/ 22 h 143"/>
                  <a:gd name="T44" fmla="*/ 31 w 143"/>
                  <a:gd name="T45" fmla="*/ 13 h 143"/>
                  <a:gd name="T46" fmla="*/ 43 w 143"/>
                  <a:gd name="T47" fmla="*/ 6 h 143"/>
                  <a:gd name="T48" fmla="*/ 57 w 143"/>
                  <a:gd name="T49" fmla="*/ 2 h 143"/>
                  <a:gd name="T50" fmla="*/ 71 w 143"/>
                  <a:gd name="T51" fmla="*/ 0 h 143"/>
                  <a:gd name="T52" fmla="*/ 78 w 143"/>
                  <a:gd name="T53" fmla="*/ 1 h 143"/>
                  <a:gd name="T54" fmla="*/ 93 w 143"/>
                  <a:gd name="T55" fmla="*/ 3 h 143"/>
                  <a:gd name="T56" fmla="*/ 105 w 143"/>
                  <a:gd name="T57" fmla="*/ 9 h 143"/>
                  <a:gd name="T58" fmla="*/ 116 w 143"/>
                  <a:gd name="T59" fmla="*/ 17 h 143"/>
                  <a:gd name="T60" fmla="*/ 127 w 143"/>
                  <a:gd name="T61" fmla="*/ 26 h 143"/>
                  <a:gd name="T62" fmla="*/ 134 w 143"/>
                  <a:gd name="T63" fmla="*/ 38 h 143"/>
                  <a:gd name="T64" fmla="*/ 139 w 143"/>
                  <a:gd name="T65" fmla="*/ 51 h 143"/>
                  <a:gd name="T66" fmla="*/ 142 w 143"/>
                  <a:gd name="T67" fmla="*/ 65 h 143"/>
                  <a:gd name="T68" fmla="*/ 143 w 143"/>
                  <a:gd name="T69" fmla="*/ 7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143">
                    <a:moveTo>
                      <a:pt x="143" y="72"/>
                    </a:moveTo>
                    <a:lnTo>
                      <a:pt x="143" y="72"/>
                    </a:lnTo>
                    <a:lnTo>
                      <a:pt x="142" y="79"/>
                    </a:lnTo>
                    <a:lnTo>
                      <a:pt x="141" y="87"/>
                    </a:lnTo>
                    <a:lnTo>
                      <a:pt x="139" y="93"/>
                    </a:lnTo>
                    <a:lnTo>
                      <a:pt x="137" y="100"/>
                    </a:lnTo>
                    <a:lnTo>
                      <a:pt x="134" y="106"/>
                    </a:lnTo>
                    <a:lnTo>
                      <a:pt x="131" y="111"/>
                    </a:lnTo>
                    <a:lnTo>
                      <a:pt x="127" y="117"/>
                    </a:lnTo>
                    <a:lnTo>
                      <a:pt x="122" y="123"/>
                    </a:lnTo>
                    <a:lnTo>
                      <a:pt x="116" y="127"/>
                    </a:lnTo>
                    <a:lnTo>
                      <a:pt x="111" y="131"/>
                    </a:lnTo>
                    <a:lnTo>
                      <a:pt x="105" y="135"/>
                    </a:lnTo>
                    <a:lnTo>
                      <a:pt x="99" y="138"/>
                    </a:lnTo>
                    <a:lnTo>
                      <a:pt x="93" y="140"/>
                    </a:lnTo>
                    <a:lnTo>
                      <a:pt x="86" y="142"/>
                    </a:lnTo>
                    <a:lnTo>
                      <a:pt x="78" y="143"/>
                    </a:lnTo>
                    <a:lnTo>
                      <a:pt x="71" y="143"/>
                    </a:lnTo>
                    <a:lnTo>
                      <a:pt x="71" y="143"/>
                    </a:lnTo>
                    <a:lnTo>
                      <a:pt x="64" y="143"/>
                    </a:lnTo>
                    <a:lnTo>
                      <a:pt x="57" y="142"/>
                    </a:lnTo>
                    <a:lnTo>
                      <a:pt x="50" y="140"/>
                    </a:lnTo>
                    <a:lnTo>
                      <a:pt x="43" y="138"/>
                    </a:lnTo>
                    <a:lnTo>
                      <a:pt x="37" y="135"/>
                    </a:lnTo>
                    <a:lnTo>
                      <a:pt x="31" y="131"/>
                    </a:lnTo>
                    <a:lnTo>
                      <a:pt x="26" y="127"/>
                    </a:lnTo>
                    <a:lnTo>
                      <a:pt x="21" y="123"/>
                    </a:lnTo>
                    <a:lnTo>
                      <a:pt x="17" y="117"/>
                    </a:lnTo>
                    <a:lnTo>
                      <a:pt x="13" y="111"/>
                    </a:lnTo>
                    <a:lnTo>
                      <a:pt x="8" y="106"/>
                    </a:lnTo>
                    <a:lnTo>
                      <a:pt x="5" y="100"/>
                    </a:lnTo>
                    <a:lnTo>
                      <a:pt x="3" y="93"/>
                    </a:lnTo>
                    <a:lnTo>
                      <a:pt x="1" y="87"/>
                    </a:lnTo>
                    <a:lnTo>
                      <a:pt x="0" y="79"/>
                    </a:lnTo>
                    <a:lnTo>
                      <a:pt x="0" y="72"/>
                    </a:lnTo>
                    <a:lnTo>
                      <a:pt x="0" y="72"/>
                    </a:lnTo>
                    <a:lnTo>
                      <a:pt x="0" y="65"/>
                    </a:lnTo>
                    <a:lnTo>
                      <a:pt x="1" y="58"/>
                    </a:lnTo>
                    <a:lnTo>
                      <a:pt x="3" y="51"/>
                    </a:lnTo>
                    <a:lnTo>
                      <a:pt x="5" y="44"/>
                    </a:lnTo>
                    <a:lnTo>
                      <a:pt x="8" y="38"/>
                    </a:lnTo>
                    <a:lnTo>
                      <a:pt x="13" y="32"/>
                    </a:lnTo>
                    <a:lnTo>
                      <a:pt x="17" y="26"/>
                    </a:lnTo>
                    <a:lnTo>
                      <a:pt x="21" y="22"/>
                    </a:lnTo>
                    <a:lnTo>
                      <a:pt x="26" y="17"/>
                    </a:lnTo>
                    <a:lnTo>
                      <a:pt x="31" y="13"/>
                    </a:lnTo>
                    <a:lnTo>
                      <a:pt x="37" y="9"/>
                    </a:lnTo>
                    <a:lnTo>
                      <a:pt x="43" y="6"/>
                    </a:lnTo>
                    <a:lnTo>
                      <a:pt x="50" y="3"/>
                    </a:lnTo>
                    <a:lnTo>
                      <a:pt x="57" y="2"/>
                    </a:lnTo>
                    <a:lnTo>
                      <a:pt x="64" y="1"/>
                    </a:lnTo>
                    <a:lnTo>
                      <a:pt x="71" y="0"/>
                    </a:lnTo>
                    <a:lnTo>
                      <a:pt x="71" y="0"/>
                    </a:lnTo>
                    <a:lnTo>
                      <a:pt x="78" y="1"/>
                    </a:lnTo>
                    <a:lnTo>
                      <a:pt x="86" y="2"/>
                    </a:lnTo>
                    <a:lnTo>
                      <a:pt x="93" y="3"/>
                    </a:lnTo>
                    <a:lnTo>
                      <a:pt x="99" y="6"/>
                    </a:lnTo>
                    <a:lnTo>
                      <a:pt x="105" y="9"/>
                    </a:lnTo>
                    <a:lnTo>
                      <a:pt x="111" y="13"/>
                    </a:lnTo>
                    <a:lnTo>
                      <a:pt x="116" y="17"/>
                    </a:lnTo>
                    <a:lnTo>
                      <a:pt x="122" y="22"/>
                    </a:lnTo>
                    <a:lnTo>
                      <a:pt x="127" y="26"/>
                    </a:lnTo>
                    <a:lnTo>
                      <a:pt x="131" y="32"/>
                    </a:lnTo>
                    <a:lnTo>
                      <a:pt x="134" y="38"/>
                    </a:lnTo>
                    <a:lnTo>
                      <a:pt x="137" y="44"/>
                    </a:lnTo>
                    <a:lnTo>
                      <a:pt x="139" y="51"/>
                    </a:lnTo>
                    <a:lnTo>
                      <a:pt x="141" y="58"/>
                    </a:lnTo>
                    <a:lnTo>
                      <a:pt x="142" y="65"/>
                    </a:lnTo>
                    <a:lnTo>
                      <a:pt x="143" y="72"/>
                    </a:lnTo>
                    <a:lnTo>
                      <a:pt x="143" y="7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0" name="Freeform 16"/>
              <p:cNvSpPr>
                <a:spLocks/>
              </p:cNvSpPr>
              <p:nvPr/>
            </p:nvSpPr>
            <p:spPr bwMode="auto">
              <a:xfrm>
                <a:off x="1016" y="1165"/>
                <a:ext cx="109" cy="47"/>
              </a:xfrm>
              <a:custGeom>
                <a:avLst/>
                <a:gdLst>
                  <a:gd name="T0" fmla="*/ 0 w 109"/>
                  <a:gd name="T1" fmla="*/ 0 h 47"/>
                  <a:gd name="T2" fmla="*/ 0 w 109"/>
                  <a:gd name="T3" fmla="*/ 0 h 47"/>
                  <a:gd name="T4" fmla="*/ 3 w 109"/>
                  <a:gd name="T5" fmla="*/ 10 h 47"/>
                  <a:gd name="T6" fmla="*/ 6 w 109"/>
                  <a:gd name="T7" fmla="*/ 19 h 47"/>
                  <a:gd name="T8" fmla="*/ 12 w 109"/>
                  <a:gd name="T9" fmla="*/ 26 h 47"/>
                  <a:gd name="T10" fmla="*/ 18 w 109"/>
                  <a:gd name="T11" fmla="*/ 33 h 47"/>
                  <a:gd name="T12" fmla="*/ 26 w 109"/>
                  <a:gd name="T13" fmla="*/ 39 h 47"/>
                  <a:gd name="T14" fmla="*/ 35 w 109"/>
                  <a:gd name="T15" fmla="*/ 43 h 47"/>
                  <a:gd name="T16" fmla="*/ 44 w 109"/>
                  <a:gd name="T17" fmla="*/ 46 h 47"/>
                  <a:gd name="T18" fmla="*/ 54 w 109"/>
                  <a:gd name="T19" fmla="*/ 47 h 47"/>
                  <a:gd name="T20" fmla="*/ 54 w 109"/>
                  <a:gd name="T21" fmla="*/ 47 h 47"/>
                  <a:gd name="T22" fmla="*/ 64 w 109"/>
                  <a:gd name="T23" fmla="*/ 46 h 47"/>
                  <a:gd name="T24" fmla="*/ 74 w 109"/>
                  <a:gd name="T25" fmla="*/ 43 h 47"/>
                  <a:gd name="T26" fmla="*/ 83 w 109"/>
                  <a:gd name="T27" fmla="*/ 39 h 47"/>
                  <a:gd name="T28" fmla="*/ 90 w 109"/>
                  <a:gd name="T29" fmla="*/ 33 h 47"/>
                  <a:gd name="T30" fmla="*/ 97 w 109"/>
                  <a:gd name="T31" fmla="*/ 26 h 47"/>
                  <a:gd name="T32" fmla="*/ 102 w 109"/>
                  <a:gd name="T33" fmla="*/ 19 h 47"/>
                  <a:gd name="T34" fmla="*/ 107 w 109"/>
                  <a:gd name="T35" fmla="*/ 10 h 47"/>
                  <a:gd name="T36" fmla="*/ 109 w 109"/>
                  <a:gd name="T3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47">
                    <a:moveTo>
                      <a:pt x="0" y="0"/>
                    </a:moveTo>
                    <a:lnTo>
                      <a:pt x="0" y="0"/>
                    </a:lnTo>
                    <a:lnTo>
                      <a:pt x="3" y="10"/>
                    </a:lnTo>
                    <a:lnTo>
                      <a:pt x="6" y="19"/>
                    </a:lnTo>
                    <a:lnTo>
                      <a:pt x="12" y="26"/>
                    </a:lnTo>
                    <a:lnTo>
                      <a:pt x="18" y="33"/>
                    </a:lnTo>
                    <a:lnTo>
                      <a:pt x="26" y="39"/>
                    </a:lnTo>
                    <a:lnTo>
                      <a:pt x="35" y="43"/>
                    </a:lnTo>
                    <a:lnTo>
                      <a:pt x="44" y="46"/>
                    </a:lnTo>
                    <a:lnTo>
                      <a:pt x="54" y="47"/>
                    </a:lnTo>
                    <a:lnTo>
                      <a:pt x="54" y="47"/>
                    </a:lnTo>
                    <a:lnTo>
                      <a:pt x="64" y="46"/>
                    </a:lnTo>
                    <a:lnTo>
                      <a:pt x="74" y="43"/>
                    </a:lnTo>
                    <a:lnTo>
                      <a:pt x="83" y="39"/>
                    </a:lnTo>
                    <a:lnTo>
                      <a:pt x="90" y="33"/>
                    </a:lnTo>
                    <a:lnTo>
                      <a:pt x="97" y="26"/>
                    </a:lnTo>
                    <a:lnTo>
                      <a:pt x="102" y="19"/>
                    </a:lnTo>
                    <a:lnTo>
                      <a:pt x="107" y="10"/>
                    </a:lnTo>
                    <a:lnTo>
                      <a:pt x="10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1" name="Freeform 17"/>
              <p:cNvSpPr>
                <a:spLocks/>
              </p:cNvSpPr>
              <p:nvPr/>
            </p:nvSpPr>
            <p:spPr bwMode="auto">
              <a:xfrm>
                <a:off x="1040" y="1112"/>
                <a:ext cx="14" cy="36"/>
              </a:xfrm>
              <a:custGeom>
                <a:avLst/>
                <a:gdLst>
                  <a:gd name="T0" fmla="*/ 8 w 14"/>
                  <a:gd name="T1" fmla="*/ 0 h 36"/>
                  <a:gd name="T2" fmla="*/ 8 w 14"/>
                  <a:gd name="T3" fmla="*/ 0 h 36"/>
                  <a:gd name="T4" fmla="*/ 5 w 14"/>
                  <a:gd name="T5" fmla="*/ 0 h 36"/>
                  <a:gd name="T6" fmla="*/ 4 w 14"/>
                  <a:gd name="T7" fmla="*/ 1 h 36"/>
                  <a:gd name="T8" fmla="*/ 2 w 14"/>
                  <a:gd name="T9" fmla="*/ 5 h 36"/>
                  <a:gd name="T10" fmla="*/ 1 w 14"/>
                  <a:gd name="T11" fmla="*/ 11 h 36"/>
                  <a:gd name="T12" fmla="*/ 0 w 14"/>
                  <a:gd name="T13" fmla="*/ 19 h 36"/>
                  <a:gd name="T14" fmla="*/ 0 w 14"/>
                  <a:gd name="T15" fmla="*/ 19 h 36"/>
                  <a:gd name="T16" fmla="*/ 1 w 14"/>
                  <a:gd name="T17" fmla="*/ 26 h 36"/>
                  <a:gd name="T18" fmla="*/ 2 w 14"/>
                  <a:gd name="T19" fmla="*/ 31 h 36"/>
                  <a:gd name="T20" fmla="*/ 4 w 14"/>
                  <a:gd name="T21" fmla="*/ 35 h 36"/>
                  <a:gd name="T22" fmla="*/ 5 w 14"/>
                  <a:gd name="T23" fmla="*/ 36 h 36"/>
                  <a:gd name="T24" fmla="*/ 8 w 14"/>
                  <a:gd name="T25" fmla="*/ 36 h 36"/>
                  <a:gd name="T26" fmla="*/ 8 w 14"/>
                  <a:gd name="T27" fmla="*/ 36 h 36"/>
                  <a:gd name="T28" fmla="*/ 9 w 14"/>
                  <a:gd name="T29" fmla="*/ 36 h 36"/>
                  <a:gd name="T30" fmla="*/ 10 w 14"/>
                  <a:gd name="T31" fmla="*/ 35 h 36"/>
                  <a:gd name="T32" fmla="*/ 13 w 14"/>
                  <a:gd name="T33" fmla="*/ 31 h 36"/>
                  <a:gd name="T34" fmla="*/ 14 w 14"/>
                  <a:gd name="T35" fmla="*/ 26 h 36"/>
                  <a:gd name="T36" fmla="*/ 14 w 14"/>
                  <a:gd name="T37" fmla="*/ 19 h 36"/>
                  <a:gd name="T38" fmla="*/ 14 w 14"/>
                  <a:gd name="T39" fmla="*/ 19 h 36"/>
                  <a:gd name="T40" fmla="*/ 14 w 14"/>
                  <a:gd name="T41" fmla="*/ 11 h 36"/>
                  <a:gd name="T42" fmla="*/ 13 w 14"/>
                  <a:gd name="T43" fmla="*/ 5 h 36"/>
                  <a:gd name="T44" fmla="*/ 10 w 14"/>
                  <a:gd name="T45" fmla="*/ 1 h 36"/>
                  <a:gd name="T46" fmla="*/ 9 w 14"/>
                  <a:gd name="T47" fmla="*/ 0 h 36"/>
                  <a:gd name="T48" fmla="*/ 8 w 14"/>
                  <a:gd name="T49" fmla="*/ 0 h 36"/>
                  <a:gd name="T50" fmla="*/ 8 w 14"/>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36">
                    <a:moveTo>
                      <a:pt x="8" y="0"/>
                    </a:moveTo>
                    <a:lnTo>
                      <a:pt x="8" y="0"/>
                    </a:lnTo>
                    <a:lnTo>
                      <a:pt x="5" y="0"/>
                    </a:lnTo>
                    <a:lnTo>
                      <a:pt x="4" y="1"/>
                    </a:lnTo>
                    <a:lnTo>
                      <a:pt x="2" y="5"/>
                    </a:lnTo>
                    <a:lnTo>
                      <a:pt x="1" y="11"/>
                    </a:lnTo>
                    <a:lnTo>
                      <a:pt x="0" y="19"/>
                    </a:lnTo>
                    <a:lnTo>
                      <a:pt x="0" y="19"/>
                    </a:lnTo>
                    <a:lnTo>
                      <a:pt x="1" y="26"/>
                    </a:lnTo>
                    <a:lnTo>
                      <a:pt x="2" y="31"/>
                    </a:lnTo>
                    <a:lnTo>
                      <a:pt x="4" y="35"/>
                    </a:lnTo>
                    <a:lnTo>
                      <a:pt x="5" y="36"/>
                    </a:lnTo>
                    <a:lnTo>
                      <a:pt x="8" y="36"/>
                    </a:lnTo>
                    <a:lnTo>
                      <a:pt x="8" y="36"/>
                    </a:lnTo>
                    <a:lnTo>
                      <a:pt x="9" y="36"/>
                    </a:lnTo>
                    <a:lnTo>
                      <a:pt x="10" y="35"/>
                    </a:lnTo>
                    <a:lnTo>
                      <a:pt x="13" y="31"/>
                    </a:lnTo>
                    <a:lnTo>
                      <a:pt x="14" y="26"/>
                    </a:lnTo>
                    <a:lnTo>
                      <a:pt x="14" y="19"/>
                    </a:lnTo>
                    <a:lnTo>
                      <a:pt x="14" y="19"/>
                    </a:lnTo>
                    <a:lnTo>
                      <a:pt x="14" y="11"/>
                    </a:lnTo>
                    <a:lnTo>
                      <a:pt x="13" y="5"/>
                    </a:lnTo>
                    <a:lnTo>
                      <a:pt x="10" y="1"/>
                    </a:lnTo>
                    <a:lnTo>
                      <a:pt x="9" y="0"/>
                    </a:lnTo>
                    <a:lnTo>
                      <a:pt x="8" y="0"/>
                    </a:lnTo>
                    <a:lnTo>
                      <a:pt x="8"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2" name="Freeform 18"/>
              <p:cNvSpPr>
                <a:spLocks/>
              </p:cNvSpPr>
              <p:nvPr/>
            </p:nvSpPr>
            <p:spPr bwMode="auto">
              <a:xfrm>
                <a:off x="1087" y="1112"/>
                <a:ext cx="13" cy="36"/>
              </a:xfrm>
              <a:custGeom>
                <a:avLst/>
                <a:gdLst>
                  <a:gd name="T0" fmla="*/ 7 w 13"/>
                  <a:gd name="T1" fmla="*/ 0 h 36"/>
                  <a:gd name="T2" fmla="*/ 7 w 13"/>
                  <a:gd name="T3" fmla="*/ 0 h 36"/>
                  <a:gd name="T4" fmla="*/ 5 w 13"/>
                  <a:gd name="T5" fmla="*/ 0 h 36"/>
                  <a:gd name="T6" fmla="*/ 4 w 13"/>
                  <a:gd name="T7" fmla="*/ 1 h 36"/>
                  <a:gd name="T8" fmla="*/ 2 w 13"/>
                  <a:gd name="T9" fmla="*/ 5 h 36"/>
                  <a:gd name="T10" fmla="*/ 0 w 13"/>
                  <a:gd name="T11" fmla="*/ 11 h 36"/>
                  <a:gd name="T12" fmla="*/ 0 w 13"/>
                  <a:gd name="T13" fmla="*/ 19 h 36"/>
                  <a:gd name="T14" fmla="*/ 0 w 13"/>
                  <a:gd name="T15" fmla="*/ 19 h 36"/>
                  <a:gd name="T16" fmla="*/ 0 w 13"/>
                  <a:gd name="T17" fmla="*/ 26 h 36"/>
                  <a:gd name="T18" fmla="*/ 2 w 13"/>
                  <a:gd name="T19" fmla="*/ 31 h 36"/>
                  <a:gd name="T20" fmla="*/ 4 w 13"/>
                  <a:gd name="T21" fmla="*/ 35 h 36"/>
                  <a:gd name="T22" fmla="*/ 5 w 13"/>
                  <a:gd name="T23" fmla="*/ 36 h 36"/>
                  <a:gd name="T24" fmla="*/ 7 w 13"/>
                  <a:gd name="T25" fmla="*/ 36 h 36"/>
                  <a:gd name="T26" fmla="*/ 7 w 13"/>
                  <a:gd name="T27" fmla="*/ 36 h 36"/>
                  <a:gd name="T28" fmla="*/ 8 w 13"/>
                  <a:gd name="T29" fmla="*/ 36 h 36"/>
                  <a:gd name="T30" fmla="*/ 9 w 13"/>
                  <a:gd name="T31" fmla="*/ 35 h 36"/>
                  <a:gd name="T32" fmla="*/ 11 w 13"/>
                  <a:gd name="T33" fmla="*/ 31 h 36"/>
                  <a:gd name="T34" fmla="*/ 13 w 13"/>
                  <a:gd name="T35" fmla="*/ 26 h 36"/>
                  <a:gd name="T36" fmla="*/ 13 w 13"/>
                  <a:gd name="T37" fmla="*/ 19 h 36"/>
                  <a:gd name="T38" fmla="*/ 13 w 13"/>
                  <a:gd name="T39" fmla="*/ 19 h 36"/>
                  <a:gd name="T40" fmla="*/ 13 w 13"/>
                  <a:gd name="T41" fmla="*/ 11 h 36"/>
                  <a:gd name="T42" fmla="*/ 11 w 13"/>
                  <a:gd name="T43" fmla="*/ 5 h 36"/>
                  <a:gd name="T44" fmla="*/ 9 w 13"/>
                  <a:gd name="T45" fmla="*/ 1 h 36"/>
                  <a:gd name="T46" fmla="*/ 8 w 13"/>
                  <a:gd name="T47" fmla="*/ 0 h 36"/>
                  <a:gd name="T48" fmla="*/ 7 w 13"/>
                  <a:gd name="T49" fmla="*/ 0 h 36"/>
                  <a:gd name="T50" fmla="*/ 7 w 13"/>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6">
                    <a:moveTo>
                      <a:pt x="7" y="0"/>
                    </a:moveTo>
                    <a:lnTo>
                      <a:pt x="7" y="0"/>
                    </a:lnTo>
                    <a:lnTo>
                      <a:pt x="5" y="0"/>
                    </a:lnTo>
                    <a:lnTo>
                      <a:pt x="4" y="1"/>
                    </a:lnTo>
                    <a:lnTo>
                      <a:pt x="2" y="5"/>
                    </a:lnTo>
                    <a:lnTo>
                      <a:pt x="0" y="11"/>
                    </a:lnTo>
                    <a:lnTo>
                      <a:pt x="0" y="19"/>
                    </a:lnTo>
                    <a:lnTo>
                      <a:pt x="0" y="19"/>
                    </a:lnTo>
                    <a:lnTo>
                      <a:pt x="0" y="26"/>
                    </a:lnTo>
                    <a:lnTo>
                      <a:pt x="2" y="31"/>
                    </a:lnTo>
                    <a:lnTo>
                      <a:pt x="4" y="35"/>
                    </a:lnTo>
                    <a:lnTo>
                      <a:pt x="5" y="36"/>
                    </a:lnTo>
                    <a:lnTo>
                      <a:pt x="7" y="36"/>
                    </a:lnTo>
                    <a:lnTo>
                      <a:pt x="7" y="36"/>
                    </a:lnTo>
                    <a:lnTo>
                      <a:pt x="8" y="36"/>
                    </a:lnTo>
                    <a:lnTo>
                      <a:pt x="9" y="35"/>
                    </a:lnTo>
                    <a:lnTo>
                      <a:pt x="11" y="31"/>
                    </a:lnTo>
                    <a:lnTo>
                      <a:pt x="13" y="26"/>
                    </a:lnTo>
                    <a:lnTo>
                      <a:pt x="13" y="19"/>
                    </a:lnTo>
                    <a:lnTo>
                      <a:pt x="13" y="19"/>
                    </a:lnTo>
                    <a:lnTo>
                      <a:pt x="13" y="11"/>
                    </a:lnTo>
                    <a:lnTo>
                      <a:pt x="11" y="5"/>
                    </a:lnTo>
                    <a:lnTo>
                      <a:pt x="9" y="1"/>
                    </a:lnTo>
                    <a:lnTo>
                      <a:pt x="8" y="0"/>
                    </a:lnTo>
                    <a:lnTo>
                      <a:pt x="7" y="0"/>
                    </a:lnTo>
                    <a:lnTo>
                      <a:pt x="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3" name="Freeform 19"/>
              <p:cNvSpPr>
                <a:spLocks/>
              </p:cNvSpPr>
              <p:nvPr/>
            </p:nvSpPr>
            <p:spPr bwMode="auto">
              <a:xfrm>
                <a:off x="4336" y="2612"/>
                <a:ext cx="142" cy="142"/>
              </a:xfrm>
              <a:custGeom>
                <a:avLst/>
                <a:gdLst>
                  <a:gd name="T0" fmla="*/ 142 w 142"/>
                  <a:gd name="T1" fmla="*/ 70 h 142"/>
                  <a:gd name="T2" fmla="*/ 141 w 142"/>
                  <a:gd name="T3" fmla="*/ 85 h 142"/>
                  <a:gd name="T4" fmla="*/ 137 w 142"/>
                  <a:gd name="T5" fmla="*/ 98 h 142"/>
                  <a:gd name="T6" fmla="*/ 130 w 142"/>
                  <a:gd name="T7" fmla="*/ 111 h 142"/>
                  <a:gd name="T8" fmla="*/ 122 w 142"/>
                  <a:gd name="T9" fmla="*/ 121 h 142"/>
                  <a:gd name="T10" fmla="*/ 111 w 142"/>
                  <a:gd name="T11" fmla="*/ 130 h 142"/>
                  <a:gd name="T12" fmla="*/ 99 w 142"/>
                  <a:gd name="T13" fmla="*/ 136 h 142"/>
                  <a:gd name="T14" fmla="*/ 86 w 142"/>
                  <a:gd name="T15" fmla="*/ 140 h 142"/>
                  <a:gd name="T16" fmla="*/ 71 w 142"/>
                  <a:gd name="T17" fmla="*/ 142 h 142"/>
                  <a:gd name="T18" fmla="*/ 64 w 142"/>
                  <a:gd name="T19" fmla="*/ 141 h 142"/>
                  <a:gd name="T20" fmla="*/ 50 w 142"/>
                  <a:gd name="T21" fmla="*/ 138 h 142"/>
                  <a:gd name="T22" fmla="*/ 38 w 142"/>
                  <a:gd name="T23" fmla="*/ 133 h 142"/>
                  <a:gd name="T24" fmla="*/ 25 w 142"/>
                  <a:gd name="T25" fmla="*/ 126 h 142"/>
                  <a:gd name="T26" fmla="*/ 16 w 142"/>
                  <a:gd name="T27" fmla="*/ 116 h 142"/>
                  <a:gd name="T28" fmla="*/ 9 w 142"/>
                  <a:gd name="T29" fmla="*/ 104 h 142"/>
                  <a:gd name="T30" fmla="*/ 3 w 142"/>
                  <a:gd name="T31" fmla="*/ 92 h 142"/>
                  <a:gd name="T32" fmla="*/ 1 w 142"/>
                  <a:gd name="T33" fmla="*/ 78 h 142"/>
                  <a:gd name="T34" fmla="*/ 0 w 142"/>
                  <a:gd name="T35" fmla="*/ 70 h 142"/>
                  <a:gd name="T36" fmla="*/ 2 w 142"/>
                  <a:gd name="T37" fmla="*/ 56 h 142"/>
                  <a:gd name="T38" fmla="*/ 6 w 142"/>
                  <a:gd name="T39" fmla="*/ 43 h 142"/>
                  <a:gd name="T40" fmla="*/ 12 w 142"/>
                  <a:gd name="T41" fmla="*/ 30 h 142"/>
                  <a:gd name="T42" fmla="*/ 21 w 142"/>
                  <a:gd name="T43" fmla="*/ 20 h 142"/>
                  <a:gd name="T44" fmla="*/ 31 w 142"/>
                  <a:gd name="T45" fmla="*/ 11 h 142"/>
                  <a:gd name="T46" fmla="*/ 44 w 142"/>
                  <a:gd name="T47" fmla="*/ 5 h 142"/>
                  <a:gd name="T48" fmla="*/ 57 w 142"/>
                  <a:gd name="T49" fmla="*/ 1 h 142"/>
                  <a:gd name="T50" fmla="*/ 71 w 142"/>
                  <a:gd name="T51" fmla="*/ 0 h 142"/>
                  <a:gd name="T52" fmla="*/ 79 w 142"/>
                  <a:gd name="T53" fmla="*/ 0 h 142"/>
                  <a:gd name="T54" fmla="*/ 92 w 142"/>
                  <a:gd name="T55" fmla="*/ 3 h 142"/>
                  <a:gd name="T56" fmla="*/ 105 w 142"/>
                  <a:gd name="T57" fmla="*/ 8 h 142"/>
                  <a:gd name="T58" fmla="*/ 117 w 142"/>
                  <a:gd name="T59" fmla="*/ 15 h 142"/>
                  <a:gd name="T60" fmla="*/ 126 w 142"/>
                  <a:gd name="T61" fmla="*/ 25 h 142"/>
                  <a:gd name="T62" fmla="*/ 134 w 142"/>
                  <a:gd name="T63" fmla="*/ 37 h 142"/>
                  <a:gd name="T64" fmla="*/ 139 w 142"/>
                  <a:gd name="T65" fmla="*/ 49 h 142"/>
                  <a:gd name="T66" fmla="*/ 142 w 142"/>
                  <a:gd name="T67" fmla="*/ 63 h 142"/>
                  <a:gd name="T68" fmla="*/ 142 w 142"/>
                  <a:gd name="T69" fmla="*/ 7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42">
                    <a:moveTo>
                      <a:pt x="142" y="70"/>
                    </a:moveTo>
                    <a:lnTo>
                      <a:pt x="142" y="70"/>
                    </a:lnTo>
                    <a:lnTo>
                      <a:pt x="142" y="78"/>
                    </a:lnTo>
                    <a:lnTo>
                      <a:pt x="141" y="85"/>
                    </a:lnTo>
                    <a:lnTo>
                      <a:pt x="139" y="92"/>
                    </a:lnTo>
                    <a:lnTo>
                      <a:pt x="137" y="98"/>
                    </a:lnTo>
                    <a:lnTo>
                      <a:pt x="134" y="104"/>
                    </a:lnTo>
                    <a:lnTo>
                      <a:pt x="130" y="111"/>
                    </a:lnTo>
                    <a:lnTo>
                      <a:pt x="126" y="116"/>
                    </a:lnTo>
                    <a:lnTo>
                      <a:pt x="122" y="121"/>
                    </a:lnTo>
                    <a:lnTo>
                      <a:pt x="117" y="126"/>
                    </a:lnTo>
                    <a:lnTo>
                      <a:pt x="111" y="130"/>
                    </a:lnTo>
                    <a:lnTo>
                      <a:pt x="105" y="133"/>
                    </a:lnTo>
                    <a:lnTo>
                      <a:pt x="99" y="136"/>
                    </a:lnTo>
                    <a:lnTo>
                      <a:pt x="92" y="138"/>
                    </a:lnTo>
                    <a:lnTo>
                      <a:pt x="86" y="140"/>
                    </a:lnTo>
                    <a:lnTo>
                      <a:pt x="79" y="141"/>
                    </a:lnTo>
                    <a:lnTo>
                      <a:pt x="71" y="142"/>
                    </a:lnTo>
                    <a:lnTo>
                      <a:pt x="71" y="142"/>
                    </a:lnTo>
                    <a:lnTo>
                      <a:pt x="64" y="141"/>
                    </a:lnTo>
                    <a:lnTo>
                      <a:pt x="57" y="140"/>
                    </a:lnTo>
                    <a:lnTo>
                      <a:pt x="50" y="138"/>
                    </a:lnTo>
                    <a:lnTo>
                      <a:pt x="44" y="136"/>
                    </a:lnTo>
                    <a:lnTo>
                      <a:pt x="38" y="133"/>
                    </a:lnTo>
                    <a:lnTo>
                      <a:pt x="31" y="130"/>
                    </a:lnTo>
                    <a:lnTo>
                      <a:pt x="25" y="126"/>
                    </a:lnTo>
                    <a:lnTo>
                      <a:pt x="21" y="121"/>
                    </a:lnTo>
                    <a:lnTo>
                      <a:pt x="16" y="116"/>
                    </a:lnTo>
                    <a:lnTo>
                      <a:pt x="12" y="111"/>
                    </a:lnTo>
                    <a:lnTo>
                      <a:pt x="9" y="104"/>
                    </a:lnTo>
                    <a:lnTo>
                      <a:pt x="6" y="98"/>
                    </a:lnTo>
                    <a:lnTo>
                      <a:pt x="3" y="92"/>
                    </a:lnTo>
                    <a:lnTo>
                      <a:pt x="2" y="85"/>
                    </a:lnTo>
                    <a:lnTo>
                      <a:pt x="1" y="78"/>
                    </a:lnTo>
                    <a:lnTo>
                      <a:pt x="0" y="70"/>
                    </a:lnTo>
                    <a:lnTo>
                      <a:pt x="0" y="70"/>
                    </a:lnTo>
                    <a:lnTo>
                      <a:pt x="1" y="63"/>
                    </a:lnTo>
                    <a:lnTo>
                      <a:pt x="2" y="56"/>
                    </a:lnTo>
                    <a:lnTo>
                      <a:pt x="3" y="49"/>
                    </a:lnTo>
                    <a:lnTo>
                      <a:pt x="6" y="43"/>
                    </a:lnTo>
                    <a:lnTo>
                      <a:pt x="9" y="37"/>
                    </a:lnTo>
                    <a:lnTo>
                      <a:pt x="12" y="30"/>
                    </a:lnTo>
                    <a:lnTo>
                      <a:pt x="16" y="25"/>
                    </a:lnTo>
                    <a:lnTo>
                      <a:pt x="21" y="20"/>
                    </a:lnTo>
                    <a:lnTo>
                      <a:pt x="25" y="15"/>
                    </a:lnTo>
                    <a:lnTo>
                      <a:pt x="31" y="11"/>
                    </a:lnTo>
                    <a:lnTo>
                      <a:pt x="38" y="8"/>
                    </a:lnTo>
                    <a:lnTo>
                      <a:pt x="44" y="5"/>
                    </a:lnTo>
                    <a:lnTo>
                      <a:pt x="50" y="3"/>
                    </a:lnTo>
                    <a:lnTo>
                      <a:pt x="57" y="1"/>
                    </a:lnTo>
                    <a:lnTo>
                      <a:pt x="64" y="0"/>
                    </a:lnTo>
                    <a:lnTo>
                      <a:pt x="71" y="0"/>
                    </a:lnTo>
                    <a:lnTo>
                      <a:pt x="71" y="0"/>
                    </a:lnTo>
                    <a:lnTo>
                      <a:pt x="79" y="0"/>
                    </a:lnTo>
                    <a:lnTo>
                      <a:pt x="86" y="1"/>
                    </a:lnTo>
                    <a:lnTo>
                      <a:pt x="92" y="3"/>
                    </a:lnTo>
                    <a:lnTo>
                      <a:pt x="99" y="5"/>
                    </a:lnTo>
                    <a:lnTo>
                      <a:pt x="105" y="8"/>
                    </a:lnTo>
                    <a:lnTo>
                      <a:pt x="111" y="11"/>
                    </a:lnTo>
                    <a:lnTo>
                      <a:pt x="117" y="15"/>
                    </a:lnTo>
                    <a:lnTo>
                      <a:pt x="122" y="20"/>
                    </a:lnTo>
                    <a:lnTo>
                      <a:pt x="126" y="25"/>
                    </a:lnTo>
                    <a:lnTo>
                      <a:pt x="130" y="30"/>
                    </a:lnTo>
                    <a:lnTo>
                      <a:pt x="134" y="37"/>
                    </a:lnTo>
                    <a:lnTo>
                      <a:pt x="137" y="43"/>
                    </a:lnTo>
                    <a:lnTo>
                      <a:pt x="139" y="49"/>
                    </a:lnTo>
                    <a:lnTo>
                      <a:pt x="141" y="56"/>
                    </a:lnTo>
                    <a:lnTo>
                      <a:pt x="142" y="63"/>
                    </a:lnTo>
                    <a:lnTo>
                      <a:pt x="142" y="70"/>
                    </a:lnTo>
                    <a:lnTo>
                      <a:pt x="142" y="7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4" name="Freeform 20"/>
              <p:cNvSpPr>
                <a:spLocks/>
              </p:cNvSpPr>
              <p:nvPr/>
            </p:nvSpPr>
            <p:spPr bwMode="auto">
              <a:xfrm>
                <a:off x="4353" y="2694"/>
                <a:ext cx="109" cy="46"/>
              </a:xfrm>
              <a:custGeom>
                <a:avLst/>
                <a:gdLst>
                  <a:gd name="T0" fmla="*/ 0 w 109"/>
                  <a:gd name="T1" fmla="*/ 0 h 46"/>
                  <a:gd name="T2" fmla="*/ 0 w 109"/>
                  <a:gd name="T3" fmla="*/ 0 h 46"/>
                  <a:gd name="T4" fmla="*/ 2 w 109"/>
                  <a:gd name="T5" fmla="*/ 9 h 46"/>
                  <a:gd name="T6" fmla="*/ 6 w 109"/>
                  <a:gd name="T7" fmla="*/ 18 h 46"/>
                  <a:gd name="T8" fmla="*/ 11 w 109"/>
                  <a:gd name="T9" fmla="*/ 27 h 46"/>
                  <a:gd name="T10" fmla="*/ 19 w 109"/>
                  <a:gd name="T11" fmla="*/ 33 h 46"/>
                  <a:gd name="T12" fmla="*/ 26 w 109"/>
                  <a:gd name="T13" fmla="*/ 39 h 46"/>
                  <a:gd name="T14" fmla="*/ 35 w 109"/>
                  <a:gd name="T15" fmla="*/ 43 h 46"/>
                  <a:gd name="T16" fmla="*/ 44 w 109"/>
                  <a:gd name="T17" fmla="*/ 45 h 46"/>
                  <a:gd name="T18" fmla="*/ 54 w 109"/>
                  <a:gd name="T19" fmla="*/ 46 h 46"/>
                  <a:gd name="T20" fmla="*/ 54 w 109"/>
                  <a:gd name="T21" fmla="*/ 46 h 46"/>
                  <a:gd name="T22" fmla="*/ 64 w 109"/>
                  <a:gd name="T23" fmla="*/ 45 h 46"/>
                  <a:gd name="T24" fmla="*/ 74 w 109"/>
                  <a:gd name="T25" fmla="*/ 43 h 46"/>
                  <a:gd name="T26" fmla="*/ 82 w 109"/>
                  <a:gd name="T27" fmla="*/ 39 h 46"/>
                  <a:gd name="T28" fmla="*/ 90 w 109"/>
                  <a:gd name="T29" fmla="*/ 33 h 46"/>
                  <a:gd name="T30" fmla="*/ 97 w 109"/>
                  <a:gd name="T31" fmla="*/ 27 h 46"/>
                  <a:gd name="T32" fmla="*/ 102 w 109"/>
                  <a:gd name="T33" fmla="*/ 18 h 46"/>
                  <a:gd name="T34" fmla="*/ 106 w 109"/>
                  <a:gd name="T35" fmla="*/ 9 h 46"/>
                  <a:gd name="T36" fmla="*/ 109 w 109"/>
                  <a:gd name="T3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46">
                    <a:moveTo>
                      <a:pt x="0" y="0"/>
                    </a:moveTo>
                    <a:lnTo>
                      <a:pt x="0" y="0"/>
                    </a:lnTo>
                    <a:lnTo>
                      <a:pt x="2" y="9"/>
                    </a:lnTo>
                    <a:lnTo>
                      <a:pt x="6" y="18"/>
                    </a:lnTo>
                    <a:lnTo>
                      <a:pt x="11" y="27"/>
                    </a:lnTo>
                    <a:lnTo>
                      <a:pt x="19" y="33"/>
                    </a:lnTo>
                    <a:lnTo>
                      <a:pt x="26" y="39"/>
                    </a:lnTo>
                    <a:lnTo>
                      <a:pt x="35" y="43"/>
                    </a:lnTo>
                    <a:lnTo>
                      <a:pt x="44" y="45"/>
                    </a:lnTo>
                    <a:lnTo>
                      <a:pt x="54" y="46"/>
                    </a:lnTo>
                    <a:lnTo>
                      <a:pt x="54" y="46"/>
                    </a:lnTo>
                    <a:lnTo>
                      <a:pt x="64" y="45"/>
                    </a:lnTo>
                    <a:lnTo>
                      <a:pt x="74" y="43"/>
                    </a:lnTo>
                    <a:lnTo>
                      <a:pt x="82" y="39"/>
                    </a:lnTo>
                    <a:lnTo>
                      <a:pt x="90" y="33"/>
                    </a:lnTo>
                    <a:lnTo>
                      <a:pt x="97" y="27"/>
                    </a:lnTo>
                    <a:lnTo>
                      <a:pt x="102" y="18"/>
                    </a:lnTo>
                    <a:lnTo>
                      <a:pt x="106" y="9"/>
                    </a:lnTo>
                    <a:lnTo>
                      <a:pt x="10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5" name="Freeform 21"/>
              <p:cNvSpPr>
                <a:spLocks/>
              </p:cNvSpPr>
              <p:nvPr/>
            </p:nvSpPr>
            <p:spPr bwMode="auto">
              <a:xfrm>
                <a:off x="4378" y="2640"/>
                <a:ext cx="13" cy="37"/>
              </a:xfrm>
              <a:custGeom>
                <a:avLst/>
                <a:gdLst>
                  <a:gd name="T0" fmla="*/ 6 w 13"/>
                  <a:gd name="T1" fmla="*/ 0 h 37"/>
                  <a:gd name="T2" fmla="*/ 6 w 13"/>
                  <a:gd name="T3" fmla="*/ 0 h 37"/>
                  <a:gd name="T4" fmla="*/ 5 w 13"/>
                  <a:gd name="T5" fmla="*/ 1 h 37"/>
                  <a:gd name="T6" fmla="*/ 4 w 13"/>
                  <a:gd name="T7" fmla="*/ 2 h 37"/>
                  <a:gd name="T8" fmla="*/ 2 w 13"/>
                  <a:gd name="T9" fmla="*/ 5 h 37"/>
                  <a:gd name="T10" fmla="*/ 0 w 13"/>
                  <a:gd name="T11" fmla="*/ 12 h 37"/>
                  <a:gd name="T12" fmla="*/ 0 w 13"/>
                  <a:gd name="T13" fmla="*/ 19 h 37"/>
                  <a:gd name="T14" fmla="*/ 0 w 13"/>
                  <a:gd name="T15" fmla="*/ 19 h 37"/>
                  <a:gd name="T16" fmla="*/ 0 w 13"/>
                  <a:gd name="T17" fmla="*/ 26 h 37"/>
                  <a:gd name="T18" fmla="*/ 2 w 13"/>
                  <a:gd name="T19" fmla="*/ 32 h 37"/>
                  <a:gd name="T20" fmla="*/ 4 w 13"/>
                  <a:gd name="T21" fmla="*/ 35 h 37"/>
                  <a:gd name="T22" fmla="*/ 5 w 13"/>
                  <a:gd name="T23" fmla="*/ 36 h 37"/>
                  <a:gd name="T24" fmla="*/ 6 w 13"/>
                  <a:gd name="T25" fmla="*/ 37 h 37"/>
                  <a:gd name="T26" fmla="*/ 6 w 13"/>
                  <a:gd name="T27" fmla="*/ 37 h 37"/>
                  <a:gd name="T28" fmla="*/ 8 w 13"/>
                  <a:gd name="T29" fmla="*/ 36 h 37"/>
                  <a:gd name="T30" fmla="*/ 9 w 13"/>
                  <a:gd name="T31" fmla="*/ 35 h 37"/>
                  <a:gd name="T32" fmla="*/ 11 w 13"/>
                  <a:gd name="T33" fmla="*/ 32 h 37"/>
                  <a:gd name="T34" fmla="*/ 12 w 13"/>
                  <a:gd name="T35" fmla="*/ 26 h 37"/>
                  <a:gd name="T36" fmla="*/ 13 w 13"/>
                  <a:gd name="T37" fmla="*/ 19 h 37"/>
                  <a:gd name="T38" fmla="*/ 13 w 13"/>
                  <a:gd name="T39" fmla="*/ 19 h 37"/>
                  <a:gd name="T40" fmla="*/ 12 w 13"/>
                  <a:gd name="T41" fmla="*/ 12 h 37"/>
                  <a:gd name="T42" fmla="*/ 11 w 13"/>
                  <a:gd name="T43" fmla="*/ 5 h 37"/>
                  <a:gd name="T44" fmla="*/ 9 w 13"/>
                  <a:gd name="T45" fmla="*/ 2 h 37"/>
                  <a:gd name="T46" fmla="*/ 8 w 13"/>
                  <a:gd name="T47" fmla="*/ 1 h 37"/>
                  <a:gd name="T48" fmla="*/ 6 w 13"/>
                  <a:gd name="T49" fmla="*/ 0 h 37"/>
                  <a:gd name="T50" fmla="*/ 6 w 13"/>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7">
                    <a:moveTo>
                      <a:pt x="6" y="0"/>
                    </a:moveTo>
                    <a:lnTo>
                      <a:pt x="6" y="0"/>
                    </a:lnTo>
                    <a:lnTo>
                      <a:pt x="5" y="1"/>
                    </a:lnTo>
                    <a:lnTo>
                      <a:pt x="4" y="2"/>
                    </a:lnTo>
                    <a:lnTo>
                      <a:pt x="2" y="5"/>
                    </a:lnTo>
                    <a:lnTo>
                      <a:pt x="0" y="12"/>
                    </a:lnTo>
                    <a:lnTo>
                      <a:pt x="0" y="19"/>
                    </a:lnTo>
                    <a:lnTo>
                      <a:pt x="0" y="19"/>
                    </a:lnTo>
                    <a:lnTo>
                      <a:pt x="0" y="26"/>
                    </a:lnTo>
                    <a:lnTo>
                      <a:pt x="2" y="32"/>
                    </a:lnTo>
                    <a:lnTo>
                      <a:pt x="4" y="35"/>
                    </a:lnTo>
                    <a:lnTo>
                      <a:pt x="5" y="36"/>
                    </a:lnTo>
                    <a:lnTo>
                      <a:pt x="6" y="37"/>
                    </a:lnTo>
                    <a:lnTo>
                      <a:pt x="6" y="37"/>
                    </a:lnTo>
                    <a:lnTo>
                      <a:pt x="8" y="36"/>
                    </a:lnTo>
                    <a:lnTo>
                      <a:pt x="9" y="35"/>
                    </a:lnTo>
                    <a:lnTo>
                      <a:pt x="11" y="32"/>
                    </a:lnTo>
                    <a:lnTo>
                      <a:pt x="12" y="26"/>
                    </a:lnTo>
                    <a:lnTo>
                      <a:pt x="13" y="19"/>
                    </a:lnTo>
                    <a:lnTo>
                      <a:pt x="13" y="19"/>
                    </a:lnTo>
                    <a:lnTo>
                      <a:pt x="12" y="12"/>
                    </a:lnTo>
                    <a:lnTo>
                      <a:pt x="11" y="5"/>
                    </a:lnTo>
                    <a:lnTo>
                      <a:pt x="9" y="2"/>
                    </a:lnTo>
                    <a:lnTo>
                      <a:pt x="8" y="1"/>
                    </a:lnTo>
                    <a:lnTo>
                      <a:pt x="6" y="0"/>
                    </a:lnTo>
                    <a:lnTo>
                      <a:pt x="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6" name="Freeform 22"/>
              <p:cNvSpPr>
                <a:spLocks/>
              </p:cNvSpPr>
              <p:nvPr/>
            </p:nvSpPr>
            <p:spPr bwMode="auto">
              <a:xfrm>
                <a:off x="4423" y="2640"/>
                <a:ext cx="14" cy="37"/>
              </a:xfrm>
              <a:custGeom>
                <a:avLst/>
                <a:gdLst>
                  <a:gd name="T0" fmla="*/ 7 w 14"/>
                  <a:gd name="T1" fmla="*/ 0 h 37"/>
                  <a:gd name="T2" fmla="*/ 7 w 14"/>
                  <a:gd name="T3" fmla="*/ 0 h 37"/>
                  <a:gd name="T4" fmla="*/ 6 w 14"/>
                  <a:gd name="T5" fmla="*/ 1 h 37"/>
                  <a:gd name="T6" fmla="*/ 4 w 14"/>
                  <a:gd name="T7" fmla="*/ 2 h 37"/>
                  <a:gd name="T8" fmla="*/ 2 w 14"/>
                  <a:gd name="T9" fmla="*/ 5 h 37"/>
                  <a:gd name="T10" fmla="*/ 1 w 14"/>
                  <a:gd name="T11" fmla="*/ 12 h 37"/>
                  <a:gd name="T12" fmla="*/ 0 w 14"/>
                  <a:gd name="T13" fmla="*/ 19 h 37"/>
                  <a:gd name="T14" fmla="*/ 0 w 14"/>
                  <a:gd name="T15" fmla="*/ 19 h 37"/>
                  <a:gd name="T16" fmla="*/ 1 w 14"/>
                  <a:gd name="T17" fmla="*/ 26 h 37"/>
                  <a:gd name="T18" fmla="*/ 2 w 14"/>
                  <a:gd name="T19" fmla="*/ 32 h 37"/>
                  <a:gd name="T20" fmla="*/ 4 w 14"/>
                  <a:gd name="T21" fmla="*/ 35 h 37"/>
                  <a:gd name="T22" fmla="*/ 6 w 14"/>
                  <a:gd name="T23" fmla="*/ 36 h 37"/>
                  <a:gd name="T24" fmla="*/ 7 w 14"/>
                  <a:gd name="T25" fmla="*/ 37 h 37"/>
                  <a:gd name="T26" fmla="*/ 7 w 14"/>
                  <a:gd name="T27" fmla="*/ 37 h 37"/>
                  <a:gd name="T28" fmla="*/ 8 w 14"/>
                  <a:gd name="T29" fmla="*/ 36 h 37"/>
                  <a:gd name="T30" fmla="*/ 10 w 14"/>
                  <a:gd name="T31" fmla="*/ 35 h 37"/>
                  <a:gd name="T32" fmla="*/ 12 w 14"/>
                  <a:gd name="T33" fmla="*/ 32 h 37"/>
                  <a:gd name="T34" fmla="*/ 13 w 14"/>
                  <a:gd name="T35" fmla="*/ 26 h 37"/>
                  <a:gd name="T36" fmla="*/ 14 w 14"/>
                  <a:gd name="T37" fmla="*/ 19 h 37"/>
                  <a:gd name="T38" fmla="*/ 14 w 14"/>
                  <a:gd name="T39" fmla="*/ 19 h 37"/>
                  <a:gd name="T40" fmla="*/ 13 w 14"/>
                  <a:gd name="T41" fmla="*/ 12 h 37"/>
                  <a:gd name="T42" fmla="*/ 12 w 14"/>
                  <a:gd name="T43" fmla="*/ 5 h 37"/>
                  <a:gd name="T44" fmla="*/ 10 w 14"/>
                  <a:gd name="T45" fmla="*/ 2 h 37"/>
                  <a:gd name="T46" fmla="*/ 8 w 14"/>
                  <a:gd name="T47" fmla="*/ 1 h 37"/>
                  <a:gd name="T48" fmla="*/ 7 w 14"/>
                  <a:gd name="T49" fmla="*/ 0 h 37"/>
                  <a:gd name="T50" fmla="*/ 7 w 14"/>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37">
                    <a:moveTo>
                      <a:pt x="7" y="0"/>
                    </a:moveTo>
                    <a:lnTo>
                      <a:pt x="7" y="0"/>
                    </a:lnTo>
                    <a:lnTo>
                      <a:pt x="6" y="1"/>
                    </a:lnTo>
                    <a:lnTo>
                      <a:pt x="4" y="2"/>
                    </a:lnTo>
                    <a:lnTo>
                      <a:pt x="2" y="5"/>
                    </a:lnTo>
                    <a:lnTo>
                      <a:pt x="1" y="12"/>
                    </a:lnTo>
                    <a:lnTo>
                      <a:pt x="0" y="19"/>
                    </a:lnTo>
                    <a:lnTo>
                      <a:pt x="0" y="19"/>
                    </a:lnTo>
                    <a:lnTo>
                      <a:pt x="1" y="26"/>
                    </a:lnTo>
                    <a:lnTo>
                      <a:pt x="2" y="32"/>
                    </a:lnTo>
                    <a:lnTo>
                      <a:pt x="4" y="35"/>
                    </a:lnTo>
                    <a:lnTo>
                      <a:pt x="6" y="36"/>
                    </a:lnTo>
                    <a:lnTo>
                      <a:pt x="7" y="37"/>
                    </a:lnTo>
                    <a:lnTo>
                      <a:pt x="7" y="37"/>
                    </a:lnTo>
                    <a:lnTo>
                      <a:pt x="8" y="36"/>
                    </a:lnTo>
                    <a:lnTo>
                      <a:pt x="10" y="35"/>
                    </a:lnTo>
                    <a:lnTo>
                      <a:pt x="12" y="32"/>
                    </a:lnTo>
                    <a:lnTo>
                      <a:pt x="13" y="26"/>
                    </a:lnTo>
                    <a:lnTo>
                      <a:pt x="14" y="19"/>
                    </a:lnTo>
                    <a:lnTo>
                      <a:pt x="14" y="19"/>
                    </a:lnTo>
                    <a:lnTo>
                      <a:pt x="13" y="12"/>
                    </a:lnTo>
                    <a:lnTo>
                      <a:pt x="12" y="5"/>
                    </a:lnTo>
                    <a:lnTo>
                      <a:pt x="10" y="2"/>
                    </a:lnTo>
                    <a:lnTo>
                      <a:pt x="8" y="1"/>
                    </a:lnTo>
                    <a:lnTo>
                      <a:pt x="7" y="0"/>
                    </a:lnTo>
                    <a:lnTo>
                      <a:pt x="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7" name="Freeform 23"/>
              <p:cNvSpPr>
                <a:spLocks noEditPoints="1"/>
              </p:cNvSpPr>
              <p:nvPr/>
            </p:nvSpPr>
            <p:spPr bwMode="auto">
              <a:xfrm>
                <a:off x="1907" y="861"/>
                <a:ext cx="88" cy="96"/>
              </a:xfrm>
              <a:custGeom>
                <a:avLst/>
                <a:gdLst>
                  <a:gd name="T0" fmla="*/ 40 w 88"/>
                  <a:gd name="T1" fmla="*/ 0 h 96"/>
                  <a:gd name="T2" fmla="*/ 40 w 88"/>
                  <a:gd name="T3" fmla="*/ 0 h 96"/>
                  <a:gd name="T4" fmla="*/ 34 w 88"/>
                  <a:gd name="T5" fmla="*/ 0 h 96"/>
                  <a:gd name="T6" fmla="*/ 28 w 88"/>
                  <a:gd name="T7" fmla="*/ 1 h 96"/>
                  <a:gd name="T8" fmla="*/ 23 w 88"/>
                  <a:gd name="T9" fmla="*/ 3 h 96"/>
                  <a:gd name="T10" fmla="*/ 18 w 88"/>
                  <a:gd name="T11" fmla="*/ 5 h 96"/>
                  <a:gd name="T12" fmla="*/ 13 w 88"/>
                  <a:gd name="T13" fmla="*/ 8 h 96"/>
                  <a:gd name="T14" fmla="*/ 9 w 88"/>
                  <a:gd name="T15" fmla="*/ 11 h 96"/>
                  <a:gd name="T16" fmla="*/ 4 w 88"/>
                  <a:gd name="T17" fmla="*/ 15 h 96"/>
                  <a:gd name="T18" fmla="*/ 1 w 88"/>
                  <a:gd name="T19" fmla="*/ 20 h 96"/>
                  <a:gd name="T20" fmla="*/ 28 w 88"/>
                  <a:gd name="T21" fmla="*/ 46 h 96"/>
                  <a:gd name="T22" fmla="*/ 0 w 88"/>
                  <a:gd name="T23" fmla="*/ 74 h 96"/>
                  <a:gd name="T24" fmla="*/ 0 w 88"/>
                  <a:gd name="T25" fmla="*/ 74 h 96"/>
                  <a:gd name="T26" fmla="*/ 4 w 88"/>
                  <a:gd name="T27" fmla="*/ 79 h 96"/>
                  <a:gd name="T28" fmla="*/ 8 w 88"/>
                  <a:gd name="T29" fmla="*/ 83 h 96"/>
                  <a:gd name="T30" fmla="*/ 13 w 88"/>
                  <a:gd name="T31" fmla="*/ 86 h 96"/>
                  <a:gd name="T32" fmla="*/ 18 w 88"/>
                  <a:gd name="T33" fmla="*/ 90 h 96"/>
                  <a:gd name="T34" fmla="*/ 23 w 88"/>
                  <a:gd name="T35" fmla="*/ 92 h 96"/>
                  <a:gd name="T36" fmla="*/ 28 w 88"/>
                  <a:gd name="T37" fmla="*/ 94 h 96"/>
                  <a:gd name="T38" fmla="*/ 34 w 88"/>
                  <a:gd name="T39" fmla="*/ 95 h 96"/>
                  <a:gd name="T40" fmla="*/ 40 w 88"/>
                  <a:gd name="T41" fmla="*/ 96 h 96"/>
                  <a:gd name="T42" fmla="*/ 40 w 88"/>
                  <a:gd name="T43" fmla="*/ 96 h 96"/>
                  <a:gd name="T44" fmla="*/ 50 w 88"/>
                  <a:gd name="T45" fmla="*/ 95 h 96"/>
                  <a:gd name="T46" fmla="*/ 59 w 88"/>
                  <a:gd name="T47" fmla="*/ 92 h 96"/>
                  <a:gd name="T48" fmla="*/ 67 w 88"/>
                  <a:gd name="T49" fmla="*/ 87 h 96"/>
                  <a:gd name="T50" fmla="*/ 73 w 88"/>
                  <a:gd name="T51" fmla="*/ 81 h 96"/>
                  <a:gd name="T52" fmla="*/ 80 w 88"/>
                  <a:gd name="T53" fmla="*/ 74 h 96"/>
                  <a:gd name="T54" fmla="*/ 84 w 88"/>
                  <a:gd name="T55" fmla="*/ 66 h 96"/>
                  <a:gd name="T56" fmla="*/ 87 w 88"/>
                  <a:gd name="T57" fmla="*/ 57 h 96"/>
                  <a:gd name="T58" fmla="*/ 88 w 88"/>
                  <a:gd name="T59" fmla="*/ 47 h 96"/>
                  <a:gd name="T60" fmla="*/ 88 w 88"/>
                  <a:gd name="T61" fmla="*/ 47 h 96"/>
                  <a:gd name="T62" fmla="*/ 87 w 88"/>
                  <a:gd name="T63" fmla="*/ 38 h 96"/>
                  <a:gd name="T64" fmla="*/ 84 w 88"/>
                  <a:gd name="T65" fmla="*/ 29 h 96"/>
                  <a:gd name="T66" fmla="*/ 80 w 88"/>
                  <a:gd name="T67" fmla="*/ 21 h 96"/>
                  <a:gd name="T68" fmla="*/ 73 w 88"/>
                  <a:gd name="T69" fmla="*/ 13 h 96"/>
                  <a:gd name="T70" fmla="*/ 67 w 88"/>
                  <a:gd name="T71" fmla="*/ 8 h 96"/>
                  <a:gd name="T72" fmla="*/ 59 w 88"/>
                  <a:gd name="T73" fmla="*/ 3 h 96"/>
                  <a:gd name="T74" fmla="*/ 50 w 88"/>
                  <a:gd name="T75" fmla="*/ 1 h 96"/>
                  <a:gd name="T76" fmla="*/ 40 w 88"/>
                  <a:gd name="T77" fmla="*/ 0 h 96"/>
                  <a:gd name="T78" fmla="*/ 40 w 88"/>
                  <a:gd name="T79" fmla="*/ 0 h 96"/>
                  <a:gd name="T80" fmla="*/ 42 w 88"/>
                  <a:gd name="T81" fmla="*/ 33 h 96"/>
                  <a:gd name="T82" fmla="*/ 42 w 88"/>
                  <a:gd name="T83" fmla="*/ 33 h 96"/>
                  <a:gd name="T84" fmla="*/ 39 w 88"/>
                  <a:gd name="T85" fmla="*/ 32 h 96"/>
                  <a:gd name="T86" fmla="*/ 36 w 88"/>
                  <a:gd name="T87" fmla="*/ 30 h 96"/>
                  <a:gd name="T88" fmla="*/ 35 w 88"/>
                  <a:gd name="T89" fmla="*/ 28 h 96"/>
                  <a:gd name="T90" fmla="*/ 34 w 88"/>
                  <a:gd name="T91" fmla="*/ 24 h 96"/>
                  <a:gd name="T92" fmla="*/ 34 w 88"/>
                  <a:gd name="T93" fmla="*/ 24 h 96"/>
                  <a:gd name="T94" fmla="*/ 35 w 88"/>
                  <a:gd name="T95" fmla="*/ 21 h 96"/>
                  <a:gd name="T96" fmla="*/ 36 w 88"/>
                  <a:gd name="T97" fmla="*/ 19 h 96"/>
                  <a:gd name="T98" fmla="*/ 39 w 88"/>
                  <a:gd name="T99" fmla="*/ 17 h 96"/>
                  <a:gd name="T100" fmla="*/ 42 w 88"/>
                  <a:gd name="T101" fmla="*/ 15 h 96"/>
                  <a:gd name="T102" fmla="*/ 42 w 88"/>
                  <a:gd name="T103" fmla="*/ 15 h 96"/>
                  <a:gd name="T104" fmla="*/ 46 w 88"/>
                  <a:gd name="T105" fmla="*/ 17 h 96"/>
                  <a:gd name="T106" fmla="*/ 49 w 88"/>
                  <a:gd name="T107" fmla="*/ 19 h 96"/>
                  <a:gd name="T108" fmla="*/ 51 w 88"/>
                  <a:gd name="T109" fmla="*/ 21 h 96"/>
                  <a:gd name="T110" fmla="*/ 51 w 88"/>
                  <a:gd name="T111" fmla="*/ 24 h 96"/>
                  <a:gd name="T112" fmla="*/ 51 w 88"/>
                  <a:gd name="T113" fmla="*/ 24 h 96"/>
                  <a:gd name="T114" fmla="*/ 51 w 88"/>
                  <a:gd name="T115" fmla="*/ 28 h 96"/>
                  <a:gd name="T116" fmla="*/ 49 w 88"/>
                  <a:gd name="T117" fmla="*/ 30 h 96"/>
                  <a:gd name="T118" fmla="*/ 46 w 88"/>
                  <a:gd name="T119" fmla="*/ 32 h 96"/>
                  <a:gd name="T120" fmla="*/ 42 w 88"/>
                  <a:gd name="T121" fmla="*/ 33 h 96"/>
                  <a:gd name="T122" fmla="*/ 42 w 88"/>
                  <a:gd name="T123"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96">
                    <a:moveTo>
                      <a:pt x="40" y="0"/>
                    </a:moveTo>
                    <a:lnTo>
                      <a:pt x="40" y="0"/>
                    </a:lnTo>
                    <a:lnTo>
                      <a:pt x="34" y="0"/>
                    </a:lnTo>
                    <a:lnTo>
                      <a:pt x="28" y="1"/>
                    </a:lnTo>
                    <a:lnTo>
                      <a:pt x="23" y="3"/>
                    </a:lnTo>
                    <a:lnTo>
                      <a:pt x="18" y="5"/>
                    </a:lnTo>
                    <a:lnTo>
                      <a:pt x="13" y="8"/>
                    </a:lnTo>
                    <a:lnTo>
                      <a:pt x="9" y="11"/>
                    </a:lnTo>
                    <a:lnTo>
                      <a:pt x="4" y="15"/>
                    </a:lnTo>
                    <a:lnTo>
                      <a:pt x="1" y="20"/>
                    </a:lnTo>
                    <a:lnTo>
                      <a:pt x="28" y="46"/>
                    </a:lnTo>
                    <a:lnTo>
                      <a:pt x="0" y="74"/>
                    </a:lnTo>
                    <a:lnTo>
                      <a:pt x="0" y="74"/>
                    </a:lnTo>
                    <a:lnTo>
                      <a:pt x="4" y="79"/>
                    </a:lnTo>
                    <a:lnTo>
                      <a:pt x="8" y="83"/>
                    </a:lnTo>
                    <a:lnTo>
                      <a:pt x="13" y="86"/>
                    </a:lnTo>
                    <a:lnTo>
                      <a:pt x="18" y="90"/>
                    </a:lnTo>
                    <a:lnTo>
                      <a:pt x="23" y="92"/>
                    </a:lnTo>
                    <a:lnTo>
                      <a:pt x="28" y="94"/>
                    </a:lnTo>
                    <a:lnTo>
                      <a:pt x="34" y="95"/>
                    </a:lnTo>
                    <a:lnTo>
                      <a:pt x="40" y="96"/>
                    </a:lnTo>
                    <a:lnTo>
                      <a:pt x="40" y="96"/>
                    </a:lnTo>
                    <a:lnTo>
                      <a:pt x="50" y="95"/>
                    </a:lnTo>
                    <a:lnTo>
                      <a:pt x="59" y="92"/>
                    </a:lnTo>
                    <a:lnTo>
                      <a:pt x="67" y="87"/>
                    </a:lnTo>
                    <a:lnTo>
                      <a:pt x="73" y="81"/>
                    </a:lnTo>
                    <a:lnTo>
                      <a:pt x="80" y="74"/>
                    </a:lnTo>
                    <a:lnTo>
                      <a:pt x="84" y="66"/>
                    </a:lnTo>
                    <a:lnTo>
                      <a:pt x="87" y="57"/>
                    </a:lnTo>
                    <a:lnTo>
                      <a:pt x="88" y="47"/>
                    </a:lnTo>
                    <a:lnTo>
                      <a:pt x="88" y="47"/>
                    </a:lnTo>
                    <a:lnTo>
                      <a:pt x="87" y="38"/>
                    </a:lnTo>
                    <a:lnTo>
                      <a:pt x="84" y="29"/>
                    </a:lnTo>
                    <a:lnTo>
                      <a:pt x="80" y="21"/>
                    </a:lnTo>
                    <a:lnTo>
                      <a:pt x="73" y="13"/>
                    </a:lnTo>
                    <a:lnTo>
                      <a:pt x="67" y="8"/>
                    </a:lnTo>
                    <a:lnTo>
                      <a:pt x="59" y="3"/>
                    </a:lnTo>
                    <a:lnTo>
                      <a:pt x="50" y="1"/>
                    </a:lnTo>
                    <a:lnTo>
                      <a:pt x="40" y="0"/>
                    </a:lnTo>
                    <a:lnTo>
                      <a:pt x="40" y="0"/>
                    </a:lnTo>
                    <a:close/>
                    <a:moveTo>
                      <a:pt x="42" y="33"/>
                    </a:moveTo>
                    <a:lnTo>
                      <a:pt x="42" y="33"/>
                    </a:lnTo>
                    <a:lnTo>
                      <a:pt x="39" y="32"/>
                    </a:lnTo>
                    <a:lnTo>
                      <a:pt x="36" y="30"/>
                    </a:lnTo>
                    <a:lnTo>
                      <a:pt x="35" y="28"/>
                    </a:lnTo>
                    <a:lnTo>
                      <a:pt x="34" y="24"/>
                    </a:lnTo>
                    <a:lnTo>
                      <a:pt x="34" y="24"/>
                    </a:lnTo>
                    <a:lnTo>
                      <a:pt x="35" y="21"/>
                    </a:lnTo>
                    <a:lnTo>
                      <a:pt x="36" y="19"/>
                    </a:lnTo>
                    <a:lnTo>
                      <a:pt x="39" y="17"/>
                    </a:lnTo>
                    <a:lnTo>
                      <a:pt x="42" y="15"/>
                    </a:lnTo>
                    <a:lnTo>
                      <a:pt x="42" y="15"/>
                    </a:lnTo>
                    <a:lnTo>
                      <a:pt x="46" y="17"/>
                    </a:lnTo>
                    <a:lnTo>
                      <a:pt x="49" y="19"/>
                    </a:lnTo>
                    <a:lnTo>
                      <a:pt x="51" y="21"/>
                    </a:lnTo>
                    <a:lnTo>
                      <a:pt x="51" y="24"/>
                    </a:lnTo>
                    <a:lnTo>
                      <a:pt x="51" y="24"/>
                    </a:lnTo>
                    <a:lnTo>
                      <a:pt x="51" y="28"/>
                    </a:lnTo>
                    <a:lnTo>
                      <a:pt x="49" y="30"/>
                    </a:lnTo>
                    <a:lnTo>
                      <a:pt x="46" y="32"/>
                    </a:lnTo>
                    <a:lnTo>
                      <a:pt x="42" y="33"/>
                    </a:lnTo>
                    <a:lnTo>
                      <a:pt x="42" y="33"/>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8" name="Freeform 24"/>
              <p:cNvSpPr>
                <a:spLocks/>
              </p:cNvSpPr>
              <p:nvPr/>
            </p:nvSpPr>
            <p:spPr bwMode="auto">
              <a:xfrm>
                <a:off x="1769" y="707"/>
                <a:ext cx="226" cy="138"/>
              </a:xfrm>
              <a:custGeom>
                <a:avLst/>
                <a:gdLst>
                  <a:gd name="T0" fmla="*/ 209 w 226"/>
                  <a:gd name="T1" fmla="*/ 0 h 138"/>
                  <a:gd name="T2" fmla="*/ 17 w 226"/>
                  <a:gd name="T3" fmla="*/ 0 h 138"/>
                  <a:gd name="T4" fmla="*/ 17 w 226"/>
                  <a:gd name="T5" fmla="*/ 0 h 138"/>
                  <a:gd name="T6" fmla="*/ 13 w 226"/>
                  <a:gd name="T7" fmla="*/ 0 h 138"/>
                  <a:gd name="T8" fmla="*/ 11 w 226"/>
                  <a:gd name="T9" fmla="*/ 1 h 138"/>
                  <a:gd name="T10" fmla="*/ 6 w 226"/>
                  <a:gd name="T11" fmla="*/ 4 h 138"/>
                  <a:gd name="T12" fmla="*/ 2 w 226"/>
                  <a:gd name="T13" fmla="*/ 9 h 138"/>
                  <a:gd name="T14" fmla="*/ 0 w 226"/>
                  <a:gd name="T15" fmla="*/ 12 h 138"/>
                  <a:gd name="T16" fmla="*/ 0 w 226"/>
                  <a:gd name="T17" fmla="*/ 15 h 138"/>
                  <a:gd name="T18" fmla="*/ 0 w 226"/>
                  <a:gd name="T19" fmla="*/ 41 h 138"/>
                  <a:gd name="T20" fmla="*/ 0 w 226"/>
                  <a:gd name="T21" fmla="*/ 41 h 138"/>
                  <a:gd name="T22" fmla="*/ 0 w 226"/>
                  <a:gd name="T23" fmla="*/ 44 h 138"/>
                  <a:gd name="T24" fmla="*/ 2 w 226"/>
                  <a:gd name="T25" fmla="*/ 47 h 138"/>
                  <a:gd name="T26" fmla="*/ 6 w 226"/>
                  <a:gd name="T27" fmla="*/ 52 h 138"/>
                  <a:gd name="T28" fmla="*/ 11 w 226"/>
                  <a:gd name="T29" fmla="*/ 55 h 138"/>
                  <a:gd name="T30" fmla="*/ 13 w 226"/>
                  <a:gd name="T31" fmla="*/ 56 h 138"/>
                  <a:gd name="T32" fmla="*/ 17 w 226"/>
                  <a:gd name="T33" fmla="*/ 57 h 138"/>
                  <a:gd name="T34" fmla="*/ 169 w 226"/>
                  <a:gd name="T35" fmla="*/ 57 h 138"/>
                  <a:gd name="T36" fmla="*/ 186 w 226"/>
                  <a:gd name="T37" fmla="*/ 138 h 138"/>
                  <a:gd name="T38" fmla="*/ 201 w 226"/>
                  <a:gd name="T39" fmla="*/ 57 h 138"/>
                  <a:gd name="T40" fmla="*/ 209 w 226"/>
                  <a:gd name="T41" fmla="*/ 57 h 138"/>
                  <a:gd name="T42" fmla="*/ 209 w 226"/>
                  <a:gd name="T43" fmla="*/ 57 h 138"/>
                  <a:gd name="T44" fmla="*/ 213 w 226"/>
                  <a:gd name="T45" fmla="*/ 56 h 138"/>
                  <a:gd name="T46" fmla="*/ 216 w 226"/>
                  <a:gd name="T47" fmla="*/ 55 h 138"/>
                  <a:gd name="T48" fmla="*/ 221 w 226"/>
                  <a:gd name="T49" fmla="*/ 52 h 138"/>
                  <a:gd name="T50" fmla="*/ 225 w 226"/>
                  <a:gd name="T51" fmla="*/ 47 h 138"/>
                  <a:gd name="T52" fmla="*/ 226 w 226"/>
                  <a:gd name="T53" fmla="*/ 44 h 138"/>
                  <a:gd name="T54" fmla="*/ 226 w 226"/>
                  <a:gd name="T55" fmla="*/ 41 h 138"/>
                  <a:gd name="T56" fmla="*/ 226 w 226"/>
                  <a:gd name="T57" fmla="*/ 15 h 138"/>
                  <a:gd name="T58" fmla="*/ 226 w 226"/>
                  <a:gd name="T59" fmla="*/ 15 h 138"/>
                  <a:gd name="T60" fmla="*/ 226 w 226"/>
                  <a:gd name="T61" fmla="*/ 12 h 138"/>
                  <a:gd name="T62" fmla="*/ 225 w 226"/>
                  <a:gd name="T63" fmla="*/ 9 h 138"/>
                  <a:gd name="T64" fmla="*/ 221 w 226"/>
                  <a:gd name="T65" fmla="*/ 4 h 138"/>
                  <a:gd name="T66" fmla="*/ 216 w 226"/>
                  <a:gd name="T67" fmla="*/ 1 h 138"/>
                  <a:gd name="T68" fmla="*/ 213 w 226"/>
                  <a:gd name="T69" fmla="*/ 0 h 138"/>
                  <a:gd name="T70" fmla="*/ 209 w 226"/>
                  <a:gd name="T71" fmla="*/ 0 h 138"/>
                  <a:gd name="T72" fmla="*/ 209 w 226"/>
                  <a:gd name="T7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138">
                    <a:moveTo>
                      <a:pt x="209" y="0"/>
                    </a:moveTo>
                    <a:lnTo>
                      <a:pt x="17" y="0"/>
                    </a:lnTo>
                    <a:lnTo>
                      <a:pt x="17" y="0"/>
                    </a:lnTo>
                    <a:lnTo>
                      <a:pt x="13" y="0"/>
                    </a:lnTo>
                    <a:lnTo>
                      <a:pt x="11" y="1"/>
                    </a:lnTo>
                    <a:lnTo>
                      <a:pt x="6" y="4"/>
                    </a:lnTo>
                    <a:lnTo>
                      <a:pt x="2" y="9"/>
                    </a:lnTo>
                    <a:lnTo>
                      <a:pt x="0" y="12"/>
                    </a:lnTo>
                    <a:lnTo>
                      <a:pt x="0" y="15"/>
                    </a:lnTo>
                    <a:lnTo>
                      <a:pt x="0" y="41"/>
                    </a:lnTo>
                    <a:lnTo>
                      <a:pt x="0" y="41"/>
                    </a:lnTo>
                    <a:lnTo>
                      <a:pt x="0" y="44"/>
                    </a:lnTo>
                    <a:lnTo>
                      <a:pt x="2" y="47"/>
                    </a:lnTo>
                    <a:lnTo>
                      <a:pt x="6" y="52"/>
                    </a:lnTo>
                    <a:lnTo>
                      <a:pt x="11" y="55"/>
                    </a:lnTo>
                    <a:lnTo>
                      <a:pt x="13" y="56"/>
                    </a:lnTo>
                    <a:lnTo>
                      <a:pt x="17" y="57"/>
                    </a:lnTo>
                    <a:lnTo>
                      <a:pt x="169" y="57"/>
                    </a:lnTo>
                    <a:lnTo>
                      <a:pt x="186" y="138"/>
                    </a:lnTo>
                    <a:lnTo>
                      <a:pt x="201" y="57"/>
                    </a:lnTo>
                    <a:lnTo>
                      <a:pt x="209" y="57"/>
                    </a:lnTo>
                    <a:lnTo>
                      <a:pt x="209" y="57"/>
                    </a:lnTo>
                    <a:lnTo>
                      <a:pt x="213" y="56"/>
                    </a:lnTo>
                    <a:lnTo>
                      <a:pt x="216" y="55"/>
                    </a:lnTo>
                    <a:lnTo>
                      <a:pt x="221" y="52"/>
                    </a:lnTo>
                    <a:lnTo>
                      <a:pt x="225" y="47"/>
                    </a:lnTo>
                    <a:lnTo>
                      <a:pt x="226" y="44"/>
                    </a:lnTo>
                    <a:lnTo>
                      <a:pt x="226" y="41"/>
                    </a:lnTo>
                    <a:lnTo>
                      <a:pt x="226" y="15"/>
                    </a:lnTo>
                    <a:lnTo>
                      <a:pt x="226" y="15"/>
                    </a:lnTo>
                    <a:lnTo>
                      <a:pt x="226" y="12"/>
                    </a:lnTo>
                    <a:lnTo>
                      <a:pt x="225" y="9"/>
                    </a:lnTo>
                    <a:lnTo>
                      <a:pt x="221" y="4"/>
                    </a:lnTo>
                    <a:lnTo>
                      <a:pt x="216" y="1"/>
                    </a:lnTo>
                    <a:lnTo>
                      <a:pt x="213" y="0"/>
                    </a:lnTo>
                    <a:lnTo>
                      <a:pt x="209" y="0"/>
                    </a:lnTo>
                    <a:lnTo>
                      <a:pt x="209"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9" name="Freeform 25"/>
              <p:cNvSpPr>
                <a:spLocks noEditPoints="1"/>
              </p:cNvSpPr>
              <p:nvPr/>
            </p:nvSpPr>
            <p:spPr bwMode="auto">
              <a:xfrm>
                <a:off x="1776" y="861"/>
                <a:ext cx="87" cy="96"/>
              </a:xfrm>
              <a:custGeom>
                <a:avLst/>
                <a:gdLst>
                  <a:gd name="T0" fmla="*/ 59 w 87"/>
                  <a:gd name="T1" fmla="*/ 46 h 96"/>
                  <a:gd name="T2" fmla="*/ 86 w 87"/>
                  <a:gd name="T3" fmla="*/ 20 h 96"/>
                  <a:gd name="T4" fmla="*/ 86 w 87"/>
                  <a:gd name="T5" fmla="*/ 20 h 96"/>
                  <a:gd name="T6" fmla="*/ 82 w 87"/>
                  <a:gd name="T7" fmla="*/ 15 h 96"/>
                  <a:gd name="T8" fmla="*/ 79 w 87"/>
                  <a:gd name="T9" fmla="*/ 11 h 96"/>
                  <a:gd name="T10" fmla="*/ 74 w 87"/>
                  <a:gd name="T11" fmla="*/ 8 h 96"/>
                  <a:gd name="T12" fmla="*/ 70 w 87"/>
                  <a:gd name="T13" fmla="*/ 5 h 96"/>
                  <a:gd name="T14" fmla="*/ 64 w 87"/>
                  <a:gd name="T15" fmla="*/ 3 h 96"/>
                  <a:gd name="T16" fmla="*/ 58 w 87"/>
                  <a:gd name="T17" fmla="*/ 1 h 96"/>
                  <a:gd name="T18" fmla="*/ 53 w 87"/>
                  <a:gd name="T19" fmla="*/ 0 h 96"/>
                  <a:gd name="T20" fmla="*/ 47 w 87"/>
                  <a:gd name="T21" fmla="*/ 0 h 96"/>
                  <a:gd name="T22" fmla="*/ 47 w 87"/>
                  <a:gd name="T23" fmla="*/ 0 h 96"/>
                  <a:gd name="T24" fmla="*/ 38 w 87"/>
                  <a:gd name="T25" fmla="*/ 1 h 96"/>
                  <a:gd name="T26" fmla="*/ 28 w 87"/>
                  <a:gd name="T27" fmla="*/ 3 h 96"/>
                  <a:gd name="T28" fmla="*/ 20 w 87"/>
                  <a:gd name="T29" fmla="*/ 8 h 96"/>
                  <a:gd name="T30" fmla="*/ 13 w 87"/>
                  <a:gd name="T31" fmla="*/ 13 h 96"/>
                  <a:gd name="T32" fmla="*/ 8 w 87"/>
                  <a:gd name="T33" fmla="*/ 21 h 96"/>
                  <a:gd name="T34" fmla="*/ 3 w 87"/>
                  <a:gd name="T35" fmla="*/ 29 h 96"/>
                  <a:gd name="T36" fmla="*/ 1 w 87"/>
                  <a:gd name="T37" fmla="*/ 38 h 96"/>
                  <a:gd name="T38" fmla="*/ 0 w 87"/>
                  <a:gd name="T39" fmla="*/ 47 h 96"/>
                  <a:gd name="T40" fmla="*/ 0 w 87"/>
                  <a:gd name="T41" fmla="*/ 47 h 96"/>
                  <a:gd name="T42" fmla="*/ 1 w 87"/>
                  <a:gd name="T43" fmla="*/ 57 h 96"/>
                  <a:gd name="T44" fmla="*/ 3 w 87"/>
                  <a:gd name="T45" fmla="*/ 66 h 96"/>
                  <a:gd name="T46" fmla="*/ 8 w 87"/>
                  <a:gd name="T47" fmla="*/ 74 h 96"/>
                  <a:gd name="T48" fmla="*/ 13 w 87"/>
                  <a:gd name="T49" fmla="*/ 81 h 96"/>
                  <a:gd name="T50" fmla="*/ 20 w 87"/>
                  <a:gd name="T51" fmla="*/ 87 h 96"/>
                  <a:gd name="T52" fmla="*/ 28 w 87"/>
                  <a:gd name="T53" fmla="*/ 92 h 96"/>
                  <a:gd name="T54" fmla="*/ 38 w 87"/>
                  <a:gd name="T55" fmla="*/ 95 h 96"/>
                  <a:gd name="T56" fmla="*/ 47 w 87"/>
                  <a:gd name="T57" fmla="*/ 96 h 96"/>
                  <a:gd name="T58" fmla="*/ 47 w 87"/>
                  <a:gd name="T59" fmla="*/ 96 h 96"/>
                  <a:gd name="T60" fmla="*/ 53 w 87"/>
                  <a:gd name="T61" fmla="*/ 95 h 96"/>
                  <a:gd name="T62" fmla="*/ 59 w 87"/>
                  <a:gd name="T63" fmla="*/ 94 h 96"/>
                  <a:gd name="T64" fmla="*/ 64 w 87"/>
                  <a:gd name="T65" fmla="*/ 92 h 96"/>
                  <a:gd name="T66" fmla="*/ 70 w 87"/>
                  <a:gd name="T67" fmla="*/ 90 h 96"/>
                  <a:gd name="T68" fmla="*/ 75 w 87"/>
                  <a:gd name="T69" fmla="*/ 86 h 96"/>
                  <a:gd name="T70" fmla="*/ 79 w 87"/>
                  <a:gd name="T71" fmla="*/ 83 h 96"/>
                  <a:gd name="T72" fmla="*/ 83 w 87"/>
                  <a:gd name="T73" fmla="*/ 79 h 96"/>
                  <a:gd name="T74" fmla="*/ 87 w 87"/>
                  <a:gd name="T75" fmla="*/ 74 h 96"/>
                  <a:gd name="T76" fmla="*/ 59 w 87"/>
                  <a:gd name="T77" fmla="*/ 46 h 96"/>
                  <a:gd name="T78" fmla="*/ 44 w 87"/>
                  <a:gd name="T79" fmla="*/ 33 h 96"/>
                  <a:gd name="T80" fmla="*/ 44 w 87"/>
                  <a:gd name="T81" fmla="*/ 33 h 96"/>
                  <a:gd name="T82" fmla="*/ 41 w 87"/>
                  <a:gd name="T83" fmla="*/ 32 h 96"/>
                  <a:gd name="T84" fmla="*/ 39 w 87"/>
                  <a:gd name="T85" fmla="*/ 30 h 96"/>
                  <a:gd name="T86" fmla="*/ 37 w 87"/>
                  <a:gd name="T87" fmla="*/ 28 h 96"/>
                  <a:gd name="T88" fmla="*/ 36 w 87"/>
                  <a:gd name="T89" fmla="*/ 24 h 96"/>
                  <a:gd name="T90" fmla="*/ 36 w 87"/>
                  <a:gd name="T91" fmla="*/ 24 h 96"/>
                  <a:gd name="T92" fmla="*/ 37 w 87"/>
                  <a:gd name="T93" fmla="*/ 21 h 96"/>
                  <a:gd name="T94" fmla="*/ 39 w 87"/>
                  <a:gd name="T95" fmla="*/ 19 h 96"/>
                  <a:gd name="T96" fmla="*/ 41 w 87"/>
                  <a:gd name="T97" fmla="*/ 17 h 96"/>
                  <a:gd name="T98" fmla="*/ 44 w 87"/>
                  <a:gd name="T99" fmla="*/ 15 h 96"/>
                  <a:gd name="T100" fmla="*/ 44 w 87"/>
                  <a:gd name="T101" fmla="*/ 15 h 96"/>
                  <a:gd name="T102" fmla="*/ 48 w 87"/>
                  <a:gd name="T103" fmla="*/ 17 h 96"/>
                  <a:gd name="T104" fmla="*/ 50 w 87"/>
                  <a:gd name="T105" fmla="*/ 19 h 96"/>
                  <a:gd name="T106" fmla="*/ 52 w 87"/>
                  <a:gd name="T107" fmla="*/ 21 h 96"/>
                  <a:gd name="T108" fmla="*/ 53 w 87"/>
                  <a:gd name="T109" fmla="*/ 24 h 96"/>
                  <a:gd name="T110" fmla="*/ 53 w 87"/>
                  <a:gd name="T111" fmla="*/ 24 h 96"/>
                  <a:gd name="T112" fmla="*/ 52 w 87"/>
                  <a:gd name="T113" fmla="*/ 28 h 96"/>
                  <a:gd name="T114" fmla="*/ 50 w 87"/>
                  <a:gd name="T115" fmla="*/ 30 h 96"/>
                  <a:gd name="T116" fmla="*/ 48 w 87"/>
                  <a:gd name="T117" fmla="*/ 32 h 96"/>
                  <a:gd name="T118" fmla="*/ 44 w 87"/>
                  <a:gd name="T119" fmla="*/ 33 h 96"/>
                  <a:gd name="T120" fmla="*/ 44 w 87"/>
                  <a:gd name="T121"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96">
                    <a:moveTo>
                      <a:pt x="59" y="46"/>
                    </a:moveTo>
                    <a:lnTo>
                      <a:pt x="86" y="20"/>
                    </a:lnTo>
                    <a:lnTo>
                      <a:pt x="86" y="20"/>
                    </a:lnTo>
                    <a:lnTo>
                      <a:pt x="82" y="15"/>
                    </a:lnTo>
                    <a:lnTo>
                      <a:pt x="79" y="11"/>
                    </a:lnTo>
                    <a:lnTo>
                      <a:pt x="74" y="8"/>
                    </a:lnTo>
                    <a:lnTo>
                      <a:pt x="70" y="5"/>
                    </a:lnTo>
                    <a:lnTo>
                      <a:pt x="64" y="3"/>
                    </a:lnTo>
                    <a:lnTo>
                      <a:pt x="58" y="1"/>
                    </a:lnTo>
                    <a:lnTo>
                      <a:pt x="53" y="0"/>
                    </a:lnTo>
                    <a:lnTo>
                      <a:pt x="47" y="0"/>
                    </a:lnTo>
                    <a:lnTo>
                      <a:pt x="47" y="0"/>
                    </a:lnTo>
                    <a:lnTo>
                      <a:pt x="38" y="1"/>
                    </a:lnTo>
                    <a:lnTo>
                      <a:pt x="28" y="3"/>
                    </a:lnTo>
                    <a:lnTo>
                      <a:pt x="20" y="8"/>
                    </a:lnTo>
                    <a:lnTo>
                      <a:pt x="13" y="13"/>
                    </a:lnTo>
                    <a:lnTo>
                      <a:pt x="8" y="21"/>
                    </a:lnTo>
                    <a:lnTo>
                      <a:pt x="3" y="29"/>
                    </a:lnTo>
                    <a:lnTo>
                      <a:pt x="1" y="38"/>
                    </a:lnTo>
                    <a:lnTo>
                      <a:pt x="0" y="47"/>
                    </a:lnTo>
                    <a:lnTo>
                      <a:pt x="0" y="47"/>
                    </a:lnTo>
                    <a:lnTo>
                      <a:pt x="1" y="57"/>
                    </a:lnTo>
                    <a:lnTo>
                      <a:pt x="3" y="66"/>
                    </a:lnTo>
                    <a:lnTo>
                      <a:pt x="8" y="74"/>
                    </a:lnTo>
                    <a:lnTo>
                      <a:pt x="13" y="81"/>
                    </a:lnTo>
                    <a:lnTo>
                      <a:pt x="20" y="87"/>
                    </a:lnTo>
                    <a:lnTo>
                      <a:pt x="28" y="92"/>
                    </a:lnTo>
                    <a:lnTo>
                      <a:pt x="38" y="95"/>
                    </a:lnTo>
                    <a:lnTo>
                      <a:pt x="47" y="96"/>
                    </a:lnTo>
                    <a:lnTo>
                      <a:pt x="47" y="96"/>
                    </a:lnTo>
                    <a:lnTo>
                      <a:pt x="53" y="95"/>
                    </a:lnTo>
                    <a:lnTo>
                      <a:pt x="59" y="94"/>
                    </a:lnTo>
                    <a:lnTo>
                      <a:pt x="64" y="92"/>
                    </a:lnTo>
                    <a:lnTo>
                      <a:pt x="70" y="90"/>
                    </a:lnTo>
                    <a:lnTo>
                      <a:pt x="75" y="86"/>
                    </a:lnTo>
                    <a:lnTo>
                      <a:pt x="79" y="83"/>
                    </a:lnTo>
                    <a:lnTo>
                      <a:pt x="83" y="79"/>
                    </a:lnTo>
                    <a:lnTo>
                      <a:pt x="87" y="74"/>
                    </a:lnTo>
                    <a:lnTo>
                      <a:pt x="59" y="46"/>
                    </a:lnTo>
                    <a:close/>
                    <a:moveTo>
                      <a:pt x="44" y="33"/>
                    </a:moveTo>
                    <a:lnTo>
                      <a:pt x="44" y="33"/>
                    </a:lnTo>
                    <a:lnTo>
                      <a:pt x="41" y="32"/>
                    </a:lnTo>
                    <a:lnTo>
                      <a:pt x="39" y="30"/>
                    </a:lnTo>
                    <a:lnTo>
                      <a:pt x="37" y="28"/>
                    </a:lnTo>
                    <a:lnTo>
                      <a:pt x="36" y="24"/>
                    </a:lnTo>
                    <a:lnTo>
                      <a:pt x="36" y="24"/>
                    </a:lnTo>
                    <a:lnTo>
                      <a:pt x="37" y="21"/>
                    </a:lnTo>
                    <a:lnTo>
                      <a:pt x="39" y="19"/>
                    </a:lnTo>
                    <a:lnTo>
                      <a:pt x="41" y="17"/>
                    </a:lnTo>
                    <a:lnTo>
                      <a:pt x="44" y="15"/>
                    </a:lnTo>
                    <a:lnTo>
                      <a:pt x="44" y="15"/>
                    </a:lnTo>
                    <a:lnTo>
                      <a:pt x="48" y="17"/>
                    </a:lnTo>
                    <a:lnTo>
                      <a:pt x="50" y="19"/>
                    </a:lnTo>
                    <a:lnTo>
                      <a:pt x="52" y="21"/>
                    </a:lnTo>
                    <a:lnTo>
                      <a:pt x="53" y="24"/>
                    </a:lnTo>
                    <a:lnTo>
                      <a:pt x="53" y="24"/>
                    </a:lnTo>
                    <a:lnTo>
                      <a:pt x="52" y="28"/>
                    </a:lnTo>
                    <a:lnTo>
                      <a:pt x="50" y="30"/>
                    </a:lnTo>
                    <a:lnTo>
                      <a:pt x="48" y="32"/>
                    </a:lnTo>
                    <a:lnTo>
                      <a:pt x="44" y="33"/>
                    </a:lnTo>
                    <a:lnTo>
                      <a:pt x="44" y="33"/>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0" name="Freeform 26"/>
              <p:cNvSpPr>
                <a:spLocks/>
              </p:cNvSpPr>
              <p:nvPr/>
            </p:nvSpPr>
            <p:spPr bwMode="auto">
              <a:xfrm>
                <a:off x="1766" y="781"/>
                <a:ext cx="162" cy="125"/>
              </a:xfrm>
              <a:custGeom>
                <a:avLst/>
                <a:gdLst>
                  <a:gd name="T0" fmla="*/ 146 w 162"/>
                  <a:gd name="T1" fmla="*/ 0 h 125"/>
                  <a:gd name="T2" fmla="*/ 17 w 162"/>
                  <a:gd name="T3" fmla="*/ 0 h 125"/>
                  <a:gd name="T4" fmla="*/ 17 w 162"/>
                  <a:gd name="T5" fmla="*/ 0 h 125"/>
                  <a:gd name="T6" fmla="*/ 14 w 162"/>
                  <a:gd name="T7" fmla="*/ 1 h 125"/>
                  <a:gd name="T8" fmla="*/ 11 w 162"/>
                  <a:gd name="T9" fmla="*/ 1 h 125"/>
                  <a:gd name="T10" fmla="*/ 6 w 162"/>
                  <a:gd name="T11" fmla="*/ 5 h 125"/>
                  <a:gd name="T12" fmla="*/ 2 w 162"/>
                  <a:gd name="T13" fmla="*/ 10 h 125"/>
                  <a:gd name="T14" fmla="*/ 1 w 162"/>
                  <a:gd name="T15" fmla="*/ 13 h 125"/>
                  <a:gd name="T16" fmla="*/ 0 w 162"/>
                  <a:gd name="T17" fmla="*/ 16 h 125"/>
                  <a:gd name="T18" fmla="*/ 0 w 162"/>
                  <a:gd name="T19" fmla="*/ 41 h 125"/>
                  <a:gd name="T20" fmla="*/ 0 w 162"/>
                  <a:gd name="T21" fmla="*/ 41 h 125"/>
                  <a:gd name="T22" fmla="*/ 1 w 162"/>
                  <a:gd name="T23" fmla="*/ 45 h 125"/>
                  <a:gd name="T24" fmla="*/ 2 w 162"/>
                  <a:gd name="T25" fmla="*/ 48 h 125"/>
                  <a:gd name="T26" fmla="*/ 6 w 162"/>
                  <a:gd name="T27" fmla="*/ 52 h 125"/>
                  <a:gd name="T28" fmla="*/ 11 w 162"/>
                  <a:gd name="T29" fmla="*/ 56 h 125"/>
                  <a:gd name="T30" fmla="*/ 14 w 162"/>
                  <a:gd name="T31" fmla="*/ 57 h 125"/>
                  <a:gd name="T32" fmla="*/ 17 w 162"/>
                  <a:gd name="T33" fmla="*/ 57 h 125"/>
                  <a:gd name="T34" fmla="*/ 100 w 162"/>
                  <a:gd name="T35" fmla="*/ 57 h 125"/>
                  <a:gd name="T36" fmla="*/ 114 w 162"/>
                  <a:gd name="T37" fmla="*/ 125 h 125"/>
                  <a:gd name="T38" fmla="*/ 128 w 162"/>
                  <a:gd name="T39" fmla="*/ 57 h 125"/>
                  <a:gd name="T40" fmla="*/ 146 w 162"/>
                  <a:gd name="T41" fmla="*/ 57 h 125"/>
                  <a:gd name="T42" fmla="*/ 146 w 162"/>
                  <a:gd name="T43" fmla="*/ 57 h 125"/>
                  <a:gd name="T44" fmla="*/ 150 w 162"/>
                  <a:gd name="T45" fmla="*/ 57 h 125"/>
                  <a:gd name="T46" fmla="*/ 153 w 162"/>
                  <a:gd name="T47" fmla="*/ 56 h 125"/>
                  <a:gd name="T48" fmla="*/ 158 w 162"/>
                  <a:gd name="T49" fmla="*/ 52 h 125"/>
                  <a:gd name="T50" fmla="*/ 161 w 162"/>
                  <a:gd name="T51" fmla="*/ 48 h 125"/>
                  <a:gd name="T52" fmla="*/ 162 w 162"/>
                  <a:gd name="T53" fmla="*/ 45 h 125"/>
                  <a:gd name="T54" fmla="*/ 162 w 162"/>
                  <a:gd name="T55" fmla="*/ 41 h 125"/>
                  <a:gd name="T56" fmla="*/ 162 w 162"/>
                  <a:gd name="T57" fmla="*/ 16 h 125"/>
                  <a:gd name="T58" fmla="*/ 162 w 162"/>
                  <a:gd name="T59" fmla="*/ 16 h 125"/>
                  <a:gd name="T60" fmla="*/ 162 w 162"/>
                  <a:gd name="T61" fmla="*/ 13 h 125"/>
                  <a:gd name="T62" fmla="*/ 161 w 162"/>
                  <a:gd name="T63" fmla="*/ 10 h 125"/>
                  <a:gd name="T64" fmla="*/ 158 w 162"/>
                  <a:gd name="T65" fmla="*/ 5 h 125"/>
                  <a:gd name="T66" fmla="*/ 153 w 162"/>
                  <a:gd name="T67" fmla="*/ 1 h 125"/>
                  <a:gd name="T68" fmla="*/ 150 w 162"/>
                  <a:gd name="T69" fmla="*/ 1 h 125"/>
                  <a:gd name="T70" fmla="*/ 146 w 162"/>
                  <a:gd name="T71" fmla="*/ 0 h 125"/>
                  <a:gd name="T72" fmla="*/ 146 w 162"/>
                  <a:gd name="T7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125">
                    <a:moveTo>
                      <a:pt x="146" y="0"/>
                    </a:moveTo>
                    <a:lnTo>
                      <a:pt x="17" y="0"/>
                    </a:lnTo>
                    <a:lnTo>
                      <a:pt x="17" y="0"/>
                    </a:lnTo>
                    <a:lnTo>
                      <a:pt x="14" y="1"/>
                    </a:lnTo>
                    <a:lnTo>
                      <a:pt x="11" y="1"/>
                    </a:lnTo>
                    <a:lnTo>
                      <a:pt x="6" y="5"/>
                    </a:lnTo>
                    <a:lnTo>
                      <a:pt x="2" y="10"/>
                    </a:lnTo>
                    <a:lnTo>
                      <a:pt x="1" y="13"/>
                    </a:lnTo>
                    <a:lnTo>
                      <a:pt x="0" y="16"/>
                    </a:lnTo>
                    <a:lnTo>
                      <a:pt x="0" y="41"/>
                    </a:lnTo>
                    <a:lnTo>
                      <a:pt x="0" y="41"/>
                    </a:lnTo>
                    <a:lnTo>
                      <a:pt x="1" y="45"/>
                    </a:lnTo>
                    <a:lnTo>
                      <a:pt x="2" y="48"/>
                    </a:lnTo>
                    <a:lnTo>
                      <a:pt x="6" y="52"/>
                    </a:lnTo>
                    <a:lnTo>
                      <a:pt x="11" y="56"/>
                    </a:lnTo>
                    <a:lnTo>
                      <a:pt x="14" y="57"/>
                    </a:lnTo>
                    <a:lnTo>
                      <a:pt x="17" y="57"/>
                    </a:lnTo>
                    <a:lnTo>
                      <a:pt x="100" y="57"/>
                    </a:lnTo>
                    <a:lnTo>
                      <a:pt x="114" y="125"/>
                    </a:lnTo>
                    <a:lnTo>
                      <a:pt x="128" y="57"/>
                    </a:lnTo>
                    <a:lnTo>
                      <a:pt x="146" y="57"/>
                    </a:lnTo>
                    <a:lnTo>
                      <a:pt x="146" y="57"/>
                    </a:lnTo>
                    <a:lnTo>
                      <a:pt x="150" y="57"/>
                    </a:lnTo>
                    <a:lnTo>
                      <a:pt x="153" y="56"/>
                    </a:lnTo>
                    <a:lnTo>
                      <a:pt x="158" y="52"/>
                    </a:lnTo>
                    <a:lnTo>
                      <a:pt x="161" y="48"/>
                    </a:lnTo>
                    <a:lnTo>
                      <a:pt x="162" y="45"/>
                    </a:lnTo>
                    <a:lnTo>
                      <a:pt x="162" y="41"/>
                    </a:lnTo>
                    <a:lnTo>
                      <a:pt x="162" y="16"/>
                    </a:lnTo>
                    <a:lnTo>
                      <a:pt x="162" y="16"/>
                    </a:lnTo>
                    <a:lnTo>
                      <a:pt x="162" y="13"/>
                    </a:lnTo>
                    <a:lnTo>
                      <a:pt x="161" y="10"/>
                    </a:lnTo>
                    <a:lnTo>
                      <a:pt x="158" y="5"/>
                    </a:lnTo>
                    <a:lnTo>
                      <a:pt x="153" y="1"/>
                    </a:lnTo>
                    <a:lnTo>
                      <a:pt x="150" y="1"/>
                    </a:lnTo>
                    <a:lnTo>
                      <a:pt x="146" y="0"/>
                    </a:lnTo>
                    <a:lnTo>
                      <a:pt x="146"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1" name="Freeform 27"/>
              <p:cNvSpPr>
                <a:spLocks/>
              </p:cNvSpPr>
              <p:nvPr/>
            </p:nvSpPr>
            <p:spPr bwMode="auto">
              <a:xfrm>
                <a:off x="4341" y="2302"/>
                <a:ext cx="9" cy="28"/>
              </a:xfrm>
              <a:custGeom>
                <a:avLst/>
                <a:gdLst>
                  <a:gd name="T0" fmla="*/ 0 w 9"/>
                  <a:gd name="T1" fmla="*/ 0 h 28"/>
                  <a:gd name="T2" fmla="*/ 0 w 9"/>
                  <a:gd name="T3" fmla="*/ 23 h 28"/>
                  <a:gd name="T4" fmla="*/ 0 w 9"/>
                  <a:gd name="T5" fmla="*/ 23 h 28"/>
                  <a:gd name="T6" fmla="*/ 0 w 9"/>
                  <a:gd name="T7" fmla="*/ 25 h 28"/>
                  <a:gd name="T8" fmla="*/ 1 w 9"/>
                  <a:gd name="T9" fmla="*/ 26 h 28"/>
                  <a:gd name="T10" fmla="*/ 3 w 9"/>
                  <a:gd name="T11" fmla="*/ 27 h 28"/>
                  <a:gd name="T12" fmla="*/ 4 w 9"/>
                  <a:gd name="T13" fmla="*/ 28 h 28"/>
                  <a:gd name="T14" fmla="*/ 4 w 9"/>
                  <a:gd name="T15" fmla="*/ 28 h 28"/>
                  <a:gd name="T16" fmla="*/ 6 w 9"/>
                  <a:gd name="T17" fmla="*/ 27 h 28"/>
                  <a:gd name="T18" fmla="*/ 8 w 9"/>
                  <a:gd name="T19" fmla="*/ 26 h 28"/>
                  <a:gd name="T20" fmla="*/ 9 w 9"/>
                  <a:gd name="T21" fmla="*/ 25 h 28"/>
                  <a:gd name="T22" fmla="*/ 9 w 9"/>
                  <a:gd name="T23" fmla="*/ 23 h 28"/>
                  <a:gd name="T24" fmla="*/ 9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0" y="0"/>
                    </a:moveTo>
                    <a:lnTo>
                      <a:pt x="0" y="23"/>
                    </a:lnTo>
                    <a:lnTo>
                      <a:pt x="0" y="23"/>
                    </a:lnTo>
                    <a:lnTo>
                      <a:pt x="0" y="25"/>
                    </a:lnTo>
                    <a:lnTo>
                      <a:pt x="1" y="26"/>
                    </a:lnTo>
                    <a:lnTo>
                      <a:pt x="3" y="27"/>
                    </a:lnTo>
                    <a:lnTo>
                      <a:pt x="4" y="28"/>
                    </a:lnTo>
                    <a:lnTo>
                      <a:pt x="4" y="28"/>
                    </a:lnTo>
                    <a:lnTo>
                      <a:pt x="6" y="27"/>
                    </a:lnTo>
                    <a:lnTo>
                      <a:pt x="8" y="26"/>
                    </a:lnTo>
                    <a:lnTo>
                      <a:pt x="9" y="25"/>
                    </a:lnTo>
                    <a:lnTo>
                      <a:pt x="9" y="23"/>
                    </a:lnTo>
                    <a:lnTo>
                      <a:pt x="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2" name="Freeform 28"/>
              <p:cNvSpPr>
                <a:spLocks/>
              </p:cNvSpPr>
              <p:nvPr/>
            </p:nvSpPr>
            <p:spPr bwMode="auto">
              <a:xfrm>
                <a:off x="4365" y="2299"/>
                <a:ext cx="10" cy="31"/>
              </a:xfrm>
              <a:custGeom>
                <a:avLst/>
                <a:gdLst>
                  <a:gd name="T0" fmla="*/ 0 w 10"/>
                  <a:gd name="T1" fmla="*/ 2 h 31"/>
                  <a:gd name="T2" fmla="*/ 0 w 10"/>
                  <a:gd name="T3" fmla="*/ 26 h 31"/>
                  <a:gd name="T4" fmla="*/ 0 w 10"/>
                  <a:gd name="T5" fmla="*/ 26 h 31"/>
                  <a:gd name="T6" fmla="*/ 0 w 10"/>
                  <a:gd name="T7" fmla="*/ 28 h 31"/>
                  <a:gd name="T8" fmla="*/ 1 w 10"/>
                  <a:gd name="T9" fmla="*/ 29 h 31"/>
                  <a:gd name="T10" fmla="*/ 3 w 10"/>
                  <a:gd name="T11" fmla="*/ 30 h 31"/>
                  <a:gd name="T12" fmla="*/ 4 w 10"/>
                  <a:gd name="T13" fmla="*/ 31 h 31"/>
                  <a:gd name="T14" fmla="*/ 4 w 10"/>
                  <a:gd name="T15" fmla="*/ 31 h 31"/>
                  <a:gd name="T16" fmla="*/ 7 w 10"/>
                  <a:gd name="T17" fmla="*/ 30 h 31"/>
                  <a:gd name="T18" fmla="*/ 9 w 10"/>
                  <a:gd name="T19" fmla="*/ 29 h 31"/>
                  <a:gd name="T20" fmla="*/ 10 w 10"/>
                  <a:gd name="T21" fmla="*/ 28 h 31"/>
                  <a:gd name="T22" fmla="*/ 10 w 10"/>
                  <a:gd name="T23" fmla="*/ 26 h 31"/>
                  <a:gd name="T24" fmla="*/ 10 w 1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31">
                    <a:moveTo>
                      <a:pt x="0" y="2"/>
                    </a:moveTo>
                    <a:lnTo>
                      <a:pt x="0" y="26"/>
                    </a:lnTo>
                    <a:lnTo>
                      <a:pt x="0" y="26"/>
                    </a:lnTo>
                    <a:lnTo>
                      <a:pt x="0" y="28"/>
                    </a:lnTo>
                    <a:lnTo>
                      <a:pt x="1" y="29"/>
                    </a:lnTo>
                    <a:lnTo>
                      <a:pt x="3" y="30"/>
                    </a:lnTo>
                    <a:lnTo>
                      <a:pt x="4" y="31"/>
                    </a:lnTo>
                    <a:lnTo>
                      <a:pt x="4" y="31"/>
                    </a:lnTo>
                    <a:lnTo>
                      <a:pt x="7" y="30"/>
                    </a:lnTo>
                    <a:lnTo>
                      <a:pt x="9" y="29"/>
                    </a:lnTo>
                    <a:lnTo>
                      <a:pt x="10" y="28"/>
                    </a:lnTo>
                    <a:lnTo>
                      <a:pt x="10" y="26"/>
                    </a:lnTo>
                    <a:lnTo>
                      <a:pt x="1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3" name="Freeform 29"/>
              <p:cNvSpPr>
                <a:spLocks noEditPoints="1"/>
              </p:cNvSpPr>
              <p:nvPr/>
            </p:nvSpPr>
            <p:spPr bwMode="auto">
              <a:xfrm>
                <a:off x="4242" y="2116"/>
                <a:ext cx="271" cy="177"/>
              </a:xfrm>
              <a:custGeom>
                <a:avLst/>
                <a:gdLst>
                  <a:gd name="T0" fmla="*/ 271 w 271"/>
                  <a:gd name="T1" fmla="*/ 49 h 177"/>
                  <a:gd name="T2" fmla="*/ 225 w 271"/>
                  <a:gd name="T3" fmla="*/ 31 h 177"/>
                  <a:gd name="T4" fmla="*/ 220 w 271"/>
                  <a:gd name="T5" fmla="*/ 21 h 177"/>
                  <a:gd name="T6" fmla="*/ 213 w 271"/>
                  <a:gd name="T7" fmla="*/ 12 h 177"/>
                  <a:gd name="T8" fmla="*/ 204 w 271"/>
                  <a:gd name="T9" fmla="*/ 6 h 177"/>
                  <a:gd name="T10" fmla="*/ 193 w 271"/>
                  <a:gd name="T11" fmla="*/ 1 h 177"/>
                  <a:gd name="T12" fmla="*/ 185 w 271"/>
                  <a:gd name="T13" fmla="*/ 0 h 177"/>
                  <a:gd name="T14" fmla="*/ 170 w 271"/>
                  <a:gd name="T15" fmla="*/ 0 h 177"/>
                  <a:gd name="T16" fmla="*/ 154 w 271"/>
                  <a:gd name="T17" fmla="*/ 6 h 177"/>
                  <a:gd name="T18" fmla="*/ 141 w 271"/>
                  <a:gd name="T19" fmla="*/ 17 h 177"/>
                  <a:gd name="T20" fmla="*/ 135 w 271"/>
                  <a:gd name="T21" fmla="*/ 24 h 177"/>
                  <a:gd name="T22" fmla="*/ 104 w 271"/>
                  <a:gd name="T23" fmla="*/ 67 h 177"/>
                  <a:gd name="T24" fmla="*/ 86 w 271"/>
                  <a:gd name="T25" fmla="*/ 83 h 177"/>
                  <a:gd name="T26" fmla="*/ 70 w 271"/>
                  <a:gd name="T27" fmla="*/ 96 h 177"/>
                  <a:gd name="T28" fmla="*/ 52 w 271"/>
                  <a:gd name="T29" fmla="*/ 107 h 177"/>
                  <a:gd name="T30" fmla="*/ 35 w 271"/>
                  <a:gd name="T31" fmla="*/ 112 h 177"/>
                  <a:gd name="T32" fmla="*/ 17 w 271"/>
                  <a:gd name="T33" fmla="*/ 113 h 177"/>
                  <a:gd name="T34" fmla="*/ 0 w 271"/>
                  <a:gd name="T35" fmla="*/ 109 h 177"/>
                  <a:gd name="T36" fmla="*/ 6 w 271"/>
                  <a:gd name="T37" fmla="*/ 119 h 177"/>
                  <a:gd name="T38" fmla="*/ 25 w 271"/>
                  <a:gd name="T39" fmla="*/ 143 h 177"/>
                  <a:gd name="T40" fmla="*/ 39 w 271"/>
                  <a:gd name="T41" fmla="*/ 155 h 177"/>
                  <a:gd name="T42" fmla="*/ 58 w 271"/>
                  <a:gd name="T43" fmla="*/ 166 h 177"/>
                  <a:gd name="T44" fmla="*/ 78 w 271"/>
                  <a:gd name="T45" fmla="*/ 174 h 177"/>
                  <a:gd name="T46" fmla="*/ 103 w 271"/>
                  <a:gd name="T47" fmla="*/ 177 h 177"/>
                  <a:gd name="T48" fmla="*/ 116 w 271"/>
                  <a:gd name="T49" fmla="*/ 177 h 177"/>
                  <a:gd name="T50" fmla="*/ 139 w 271"/>
                  <a:gd name="T51" fmla="*/ 172 h 177"/>
                  <a:gd name="T52" fmla="*/ 159 w 271"/>
                  <a:gd name="T53" fmla="*/ 163 h 177"/>
                  <a:gd name="T54" fmla="*/ 177 w 271"/>
                  <a:gd name="T55" fmla="*/ 151 h 177"/>
                  <a:gd name="T56" fmla="*/ 191 w 271"/>
                  <a:gd name="T57" fmla="*/ 137 h 177"/>
                  <a:gd name="T58" fmla="*/ 204 w 271"/>
                  <a:gd name="T59" fmla="*/ 119 h 177"/>
                  <a:gd name="T60" fmla="*/ 214 w 271"/>
                  <a:gd name="T61" fmla="*/ 100 h 177"/>
                  <a:gd name="T62" fmla="*/ 224 w 271"/>
                  <a:gd name="T63" fmla="*/ 69 h 177"/>
                  <a:gd name="T64" fmla="*/ 187 w 271"/>
                  <a:gd name="T65" fmla="*/ 49 h 177"/>
                  <a:gd name="T66" fmla="*/ 183 w 271"/>
                  <a:gd name="T67" fmla="*/ 48 h 177"/>
                  <a:gd name="T68" fmla="*/ 178 w 271"/>
                  <a:gd name="T69" fmla="*/ 43 h 177"/>
                  <a:gd name="T70" fmla="*/ 178 w 271"/>
                  <a:gd name="T71" fmla="*/ 39 h 177"/>
                  <a:gd name="T72" fmla="*/ 180 w 271"/>
                  <a:gd name="T73" fmla="*/ 33 h 177"/>
                  <a:gd name="T74" fmla="*/ 187 w 271"/>
                  <a:gd name="T75" fmla="*/ 30 h 177"/>
                  <a:gd name="T76" fmla="*/ 191 w 271"/>
                  <a:gd name="T77" fmla="*/ 31 h 177"/>
                  <a:gd name="T78" fmla="*/ 196 w 271"/>
                  <a:gd name="T79" fmla="*/ 36 h 177"/>
                  <a:gd name="T80" fmla="*/ 196 w 271"/>
                  <a:gd name="T81" fmla="*/ 39 h 177"/>
                  <a:gd name="T82" fmla="*/ 194 w 271"/>
                  <a:gd name="T83" fmla="*/ 46 h 177"/>
                  <a:gd name="T84" fmla="*/ 187 w 271"/>
                  <a:gd name="T85" fmla="*/ 4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7">
                    <a:moveTo>
                      <a:pt x="224" y="69"/>
                    </a:moveTo>
                    <a:lnTo>
                      <a:pt x="271" y="49"/>
                    </a:lnTo>
                    <a:lnTo>
                      <a:pt x="225" y="31"/>
                    </a:lnTo>
                    <a:lnTo>
                      <a:pt x="225" y="31"/>
                    </a:lnTo>
                    <a:lnTo>
                      <a:pt x="223" y="26"/>
                    </a:lnTo>
                    <a:lnTo>
                      <a:pt x="220" y="21"/>
                    </a:lnTo>
                    <a:lnTo>
                      <a:pt x="217" y="16"/>
                    </a:lnTo>
                    <a:lnTo>
                      <a:pt x="213" y="12"/>
                    </a:lnTo>
                    <a:lnTo>
                      <a:pt x="209" y="9"/>
                    </a:lnTo>
                    <a:lnTo>
                      <a:pt x="204" y="6"/>
                    </a:lnTo>
                    <a:lnTo>
                      <a:pt x="198" y="3"/>
                    </a:lnTo>
                    <a:lnTo>
                      <a:pt x="193" y="1"/>
                    </a:lnTo>
                    <a:lnTo>
                      <a:pt x="193" y="1"/>
                    </a:lnTo>
                    <a:lnTo>
                      <a:pt x="185" y="0"/>
                    </a:lnTo>
                    <a:lnTo>
                      <a:pt x="177" y="0"/>
                    </a:lnTo>
                    <a:lnTo>
                      <a:pt x="170" y="0"/>
                    </a:lnTo>
                    <a:lnTo>
                      <a:pt x="161" y="2"/>
                    </a:lnTo>
                    <a:lnTo>
                      <a:pt x="154" y="6"/>
                    </a:lnTo>
                    <a:lnTo>
                      <a:pt x="147" y="11"/>
                    </a:lnTo>
                    <a:lnTo>
                      <a:pt x="141" y="17"/>
                    </a:lnTo>
                    <a:lnTo>
                      <a:pt x="135" y="24"/>
                    </a:lnTo>
                    <a:lnTo>
                      <a:pt x="135" y="24"/>
                    </a:lnTo>
                    <a:lnTo>
                      <a:pt x="119" y="47"/>
                    </a:lnTo>
                    <a:lnTo>
                      <a:pt x="104" y="67"/>
                    </a:lnTo>
                    <a:lnTo>
                      <a:pt x="95" y="75"/>
                    </a:lnTo>
                    <a:lnTo>
                      <a:pt x="86" y="83"/>
                    </a:lnTo>
                    <a:lnTo>
                      <a:pt x="78" y="90"/>
                    </a:lnTo>
                    <a:lnTo>
                      <a:pt x="70" y="96"/>
                    </a:lnTo>
                    <a:lnTo>
                      <a:pt x="61" y="102"/>
                    </a:lnTo>
                    <a:lnTo>
                      <a:pt x="52" y="107"/>
                    </a:lnTo>
                    <a:lnTo>
                      <a:pt x="43" y="110"/>
                    </a:lnTo>
                    <a:lnTo>
                      <a:pt x="35" y="112"/>
                    </a:lnTo>
                    <a:lnTo>
                      <a:pt x="26" y="113"/>
                    </a:lnTo>
                    <a:lnTo>
                      <a:pt x="17" y="113"/>
                    </a:lnTo>
                    <a:lnTo>
                      <a:pt x="8" y="112"/>
                    </a:lnTo>
                    <a:lnTo>
                      <a:pt x="0" y="109"/>
                    </a:lnTo>
                    <a:lnTo>
                      <a:pt x="0" y="109"/>
                    </a:lnTo>
                    <a:lnTo>
                      <a:pt x="6" y="119"/>
                    </a:lnTo>
                    <a:lnTo>
                      <a:pt x="14" y="130"/>
                    </a:lnTo>
                    <a:lnTo>
                      <a:pt x="25" y="143"/>
                    </a:lnTo>
                    <a:lnTo>
                      <a:pt x="32" y="149"/>
                    </a:lnTo>
                    <a:lnTo>
                      <a:pt x="39" y="155"/>
                    </a:lnTo>
                    <a:lnTo>
                      <a:pt x="48" y="161"/>
                    </a:lnTo>
                    <a:lnTo>
                      <a:pt x="58" y="166"/>
                    </a:lnTo>
                    <a:lnTo>
                      <a:pt x="68" y="171"/>
                    </a:lnTo>
                    <a:lnTo>
                      <a:pt x="78" y="174"/>
                    </a:lnTo>
                    <a:lnTo>
                      <a:pt x="90" y="176"/>
                    </a:lnTo>
                    <a:lnTo>
                      <a:pt x="103" y="177"/>
                    </a:lnTo>
                    <a:lnTo>
                      <a:pt x="103" y="177"/>
                    </a:lnTo>
                    <a:lnTo>
                      <a:pt x="116" y="177"/>
                    </a:lnTo>
                    <a:lnTo>
                      <a:pt x="128" y="175"/>
                    </a:lnTo>
                    <a:lnTo>
                      <a:pt x="139" y="172"/>
                    </a:lnTo>
                    <a:lnTo>
                      <a:pt x="150" y="167"/>
                    </a:lnTo>
                    <a:lnTo>
                      <a:pt x="159" y="163"/>
                    </a:lnTo>
                    <a:lnTo>
                      <a:pt x="169" y="157"/>
                    </a:lnTo>
                    <a:lnTo>
                      <a:pt x="177" y="151"/>
                    </a:lnTo>
                    <a:lnTo>
                      <a:pt x="184" y="144"/>
                    </a:lnTo>
                    <a:lnTo>
                      <a:pt x="191" y="137"/>
                    </a:lnTo>
                    <a:lnTo>
                      <a:pt x="197" y="128"/>
                    </a:lnTo>
                    <a:lnTo>
                      <a:pt x="204" y="119"/>
                    </a:lnTo>
                    <a:lnTo>
                      <a:pt x="209" y="110"/>
                    </a:lnTo>
                    <a:lnTo>
                      <a:pt x="214" y="100"/>
                    </a:lnTo>
                    <a:lnTo>
                      <a:pt x="218" y="89"/>
                    </a:lnTo>
                    <a:lnTo>
                      <a:pt x="224" y="69"/>
                    </a:lnTo>
                    <a:lnTo>
                      <a:pt x="224" y="69"/>
                    </a:lnTo>
                    <a:close/>
                    <a:moveTo>
                      <a:pt x="187" y="49"/>
                    </a:moveTo>
                    <a:lnTo>
                      <a:pt x="187" y="49"/>
                    </a:lnTo>
                    <a:lnTo>
                      <a:pt x="183" y="48"/>
                    </a:lnTo>
                    <a:lnTo>
                      <a:pt x="180" y="46"/>
                    </a:lnTo>
                    <a:lnTo>
                      <a:pt x="178" y="43"/>
                    </a:lnTo>
                    <a:lnTo>
                      <a:pt x="178" y="39"/>
                    </a:lnTo>
                    <a:lnTo>
                      <a:pt x="178" y="39"/>
                    </a:lnTo>
                    <a:lnTo>
                      <a:pt x="178" y="36"/>
                    </a:lnTo>
                    <a:lnTo>
                      <a:pt x="180" y="33"/>
                    </a:lnTo>
                    <a:lnTo>
                      <a:pt x="183" y="31"/>
                    </a:lnTo>
                    <a:lnTo>
                      <a:pt x="187" y="30"/>
                    </a:lnTo>
                    <a:lnTo>
                      <a:pt x="187" y="30"/>
                    </a:lnTo>
                    <a:lnTo>
                      <a:pt x="191" y="31"/>
                    </a:lnTo>
                    <a:lnTo>
                      <a:pt x="194" y="33"/>
                    </a:lnTo>
                    <a:lnTo>
                      <a:pt x="196" y="36"/>
                    </a:lnTo>
                    <a:lnTo>
                      <a:pt x="196" y="39"/>
                    </a:lnTo>
                    <a:lnTo>
                      <a:pt x="196" y="39"/>
                    </a:lnTo>
                    <a:lnTo>
                      <a:pt x="196" y="43"/>
                    </a:lnTo>
                    <a:lnTo>
                      <a:pt x="194" y="46"/>
                    </a:lnTo>
                    <a:lnTo>
                      <a:pt x="191" y="48"/>
                    </a:lnTo>
                    <a:lnTo>
                      <a:pt x="187" y="49"/>
                    </a:lnTo>
                    <a:lnTo>
                      <a:pt x="187" y="4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4" name="Freeform 30"/>
              <p:cNvSpPr>
                <a:spLocks/>
              </p:cNvSpPr>
              <p:nvPr/>
            </p:nvSpPr>
            <p:spPr bwMode="auto">
              <a:xfrm>
                <a:off x="1093" y="1277"/>
                <a:ext cx="65" cy="63"/>
              </a:xfrm>
              <a:custGeom>
                <a:avLst/>
                <a:gdLst>
                  <a:gd name="T0" fmla="*/ 0 w 65"/>
                  <a:gd name="T1" fmla="*/ 31 h 63"/>
                  <a:gd name="T2" fmla="*/ 0 w 65"/>
                  <a:gd name="T3" fmla="*/ 31 h 63"/>
                  <a:gd name="T4" fmla="*/ 1 w 65"/>
                  <a:gd name="T5" fmla="*/ 25 h 63"/>
                  <a:gd name="T6" fmla="*/ 3 w 65"/>
                  <a:gd name="T7" fmla="*/ 19 h 63"/>
                  <a:gd name="T8" fmla="*/ 6 w 65"/>
                  <a:gd name="T9" fmla="*/ 13 h 63"/>
                  <a:gd name="T10" fmla="*/ 9 w 65"/>
                  <a:gd name="T11" fmla="*/ 9 h 63"/>
                  <a:gd name="T12" fmla="*/ 14 w 65"/>
                  <a:gd name="T13" fmla="*/ 5 h 63"/>
                  <a:gd name="T14" fmla="*/ 19 w 65"/>
                  <a:gd name="T15" fmla="*/ 2 h 63"/>
                  <a:gd name="T16" fmla="*/ 25 w 65"/>
                  <a:gd name="T17" fmla="*/ 0 h 63"/>
                  <a:gd name="T18" fmla="*/ 32 w 65"/>
                  <a:gd name="T19" fmla="*/ 0 h 63"/>
                  <a:gd name="T20" fmla="*/ 32 w 65"/>
                  <a:gd name="T21" fmla="*/ 0 h 63"/>
                  <a:gd name="T22" fmla="*/ 39 w 65"/>
                  <a:gd name="T23" fmla="*/ 0 h 63"/>
                  <a:gd name="T24" fmla="*/ 45 w 65"/>
                  <a:gd name="T25" fmla="*/ 2 h 63"/>
                  <a:gd name="T26" fmla="*/ 50 w 65"/>
                  <a:gd name="T27" fmla="*/ 5 h 63"/>
                  <a:gd name="T28" fmla="*/ 55 w 65"/>
                  <a:gd name="T29" fmla="*/ 9 h 63"/>
                  <a:gd name="T30" fmla="*/ 58 w 65"/>
                  <a:gd name="T31" fmla="*/ 13 h 63"/>
                  <a:gd name="T32" fmla="*/ 61 w 65"/>
                  <a:gd name="T33" fmla="*/ 19 h 63"/>
                  <a:gd name="T34" fmla="*/ 64 w 65"/>
                  <a:gd name="T35" fmla="*/ 25 h 63"/>
                  <a:gd name="T36" fmla="*/ 65 w 65"/>
                  <a:gd name="T37" fmla="*/ 31 h 63"/>
                  <a:gd name="T38" fmla="*/ 65 w 65"/>
                  <a:gd name="T39" fmla="*/ 31 h 63"/>
                  <a:gd name="T40" fmla="*/ 64 w 65"/>
                  <a:gd name="T41" fmla="*/ 38 h 63"/>
                  <a:gd name="T42" fmla="*/ 61 w 65"/>
                  <a:gd name="T43" fmla="*/ 44 h 63"/>
                  <a:gd name="T44" fmla="*/ 58 w 65"/>
                  <a:gd name="T45" fmla="*/ 49 h 63"/>
                  <a:gd name="T46" fmla="*/ 55 w 65"/>
                  <a:gd name="T47" fmla="*/ 54 h 63"/>
                  <a:gd name="T48" fmla="*/ 50 w 65"/>
                  <a:gd name="T49" fmla="*/ 58 h 63"/>
                  <a:gd name="T50" fmla="*/ 45 w 65"/>
                  <a:gd name="T51" fmla="*/ 61 h 63"/>
                  <a:gd name="T52" fmla="*/ 39 w 65"/>
                  <a:gd name="T53" fmla="*/ 63 h 63"/>
                  <a:gd name="T54" fmla="*/ 32 w 65"/>
                  <a:gd name="T55" fmla="*/ 63 h 63"/>
                  <a:gd name="T56" fmla="*/ 32 w 65"/>
                  <a:gd name="T57" fmla="*/ 63 h 63"/>
                  <a:gd name="T58" fmla="*/ 25 w 65"/>
                  <a:gd name="T59" fmla="*/ 63 h 63"/>
                  <a:gd name="T60" fmla="*/ 19 w 65"/>
                  <a:gd name="T61" fmla="*/ 61 h 63"/>
                  <a:gd name="T62" fmla="*/ 14 w 65"/>
                  <a:gd name="T63" fmla="*/ 58 h 63"/>
                  <a:gd name="T64" fmla="*/ 9 w 65"/>
                  <a:gd name="T65" fmla="*/ 54 h 63"/>
                  <a:gd name="T66" fmla="*/ 6 w 65"/>
                  <a:gd name="T67" fmla="*/ 49 h 63"/>
                  <a:gd name="T68" fmla="*/ 3 w 65"/>
                  <a:gd name="T69" fmla="*/ 44 h 63"/>
                  <a:gd name="T70" fmla="*/ 1 w 65"/>
                  <a:gd name="T71" fmla="*/ 38 h 63"/>
                  <a:gd name="T72" fmla="*/ 0 w 65"/>
                  <a:gd name="T73" fmla="*/ 31 h 63"/>
                  <a:gd name="T74" fmla="*/ 0 w 65"/>
                  <a:gd name="T7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 h="63">
                    <a:moveTo>
                      <a:pt x="0" y="31"/>
                    </a:moveTo>
                    <a:lnTo>
                      <a:pt x="0" y="31"/>
                    </a:lnTo>
                    <a:lnTo>
                      <a:pt x="1" y="25"/>
                    </a:lnTo>
                    <a:lnTo>
                      <a:pt x="3" y="19"/>
                    </a:lnTo>
                    <a:lnTo>
                      <a:pt x="6" y="13"/>
                    </a:lnTo>
                    <a:lnTo>
                      <a:pt x="9" y="9"/>
                    </a:lnTo>
                    <a:lnTo>
                      <a:pt x="14" y="5"/>
                    </a:lnTo>
                    <a:lnTo>
                      <a:pt x="19" y="2"/>
                    </a:lnTo>
                    <a:lnTo>
                      <a:pt x="25" y="0"/>
                    </a:lnTo>
                    <a:lnTo>
                      <a:pt x="32" y="0"/>
                    </a:lnTo>
                    <a:lnTo>
                      <a:pt x="32" y="0"/>
                    </a:lnTo>
                    <a:lnTo>
                      <a:pt x="39" y="0"/>
                    </a:lnTo>
                    <a:lnTo>
                      <a:pt x="45" y="2"/>
                    </a:lnTo>
                    <a:lnTo>
                      <a:pt x="50" y="5"/>
                    </a:lnTo>
                    <a:lnTo>
                      <a:pt x="55" y="9"/>
                    </a:lnTo>
                    <a:lnTo>
                      <a:pt x="58" y="13"/>
                    </a:lnTo>
                    <a:lnTo>
                      <a:pt x="61" y="19"/>
                    </a:lnTo>
                    <a:lnTo>
                      <a:pt x="64" y="25"/>
                    </a:lnTo>
                    <a:lnTo>
                      <a:pt x="65" y="31"/>
                    </a:lnTo>
                    <a:lnTo>
                      <a:pt x="65" y="31"/>
                    </a:lnTo>
                    <a:lnTo>
                      <a:pt x="64" y="38"/>
                    </a:lnTo>
                    <a:lnTo>
                      <a:pt x="61" y="44"/>
                    </a:lnTo>
                    <a:lnTo>
                      <a:pt x="58" y="49"/>
                    </a:lnTo>
                    <a:lnTo>
                      <a:pt x="55" y="54"/>
                    </a:lnTo>
                    <a:lnTo>
                      <a:pt x="50" y="58"/>
                    </a:lnTo>
                    <a:lnTo>
                      <a:pt x="45" y="61"/>
                    </a:lnTo>
                    <a:lnTo>
                      <a:pt x="39" y="63"/>
                    </a:lnTo>
                    <a:lnTo>
                      <a:pt x="32" y="63"/>
                    </a:lnTo>
                    <a:lnTo>
                      <a:pt x="32" y="63"/>
                    </a:lnTo>
                    <a:lnTo>
                      <a:pt x="25" y="63"/>
                    </a:lnTo>
                    <a:lnTo>
                      <a:pt x="19" y="61"/>
                    </a:lnTo>
                    <a:lnTo>
                      <a:pt x="14" y="58"/>
                    </a:lnTo>
                    <a:lnTo>
                      <a:pt x="9" y="54"/>
                    </a:lnTo>
                    <a:lnTo>
                      <a:pt x="6" y="49"/>
                    </a:lnTo>
                    <a:lnTo>
                      <a:pt x="3" y="44"/>
                    </a:lnTo>
                    <a:lnTo>
                      <a:pt x="1" y="38"/>
                    </a:lnTo>
                    <a:lnTo>
                      <a:pt x="0" y="31"/>
                    </a:lnTo>
                    <a:lnTo>
                      <a:pt x="0" y="31"/>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5" name="Freeform 31"/>
              <p:cNvSpPr>
                <a:spLocks/>
              </p:cNvSpPr>
              <p:nvPr/>
            </p:nvSpPr>
            <p:spPr bwMode="auto">
              <a:xfrm>
                <a:off x="1045" y="1272"/>
                <a:ext cx="119" cy="230"/>
              </a:xfrm>
              <a:custGeom>
                <a:avLst/>
                <a:gdLst>
                  <a:gd name="T0" fmla="*/ 98 w 119"/>
                  <a:gd name="T1" fmla="*/ 230 h 230"/>
                  <a:gd name="T2" fmla="*/ 98 w 119"/>
                  <a:gd name="T3" fmla="*/ 230 h 230"/>
                  <a:gd name="T4" fmla="*/ 100 w 119"/>
                  <a:gd name="T5" fmla="*/ 218 h 230"/>
                  <a:gd name="T6" fmla="*/ 103 w 119"/>
                  <a:gd name="T7" fmla="*/ 204 h 230"/>
                  <a:gd name="T8" fmla="*/ 107 w 119"/>
                  <a:gd name="T9" fmla="*/ 177 h 230"/>
                  <a:gd name="T10" fmla="*/ 107 w 119"/>
                  <a:gd name="T11" fmla="*/ 177 h 230"/>
                  <a:gd name="T12" fmla="*/ 109 w 119"/>
                  <a:gd name="T13" fmla="*/ 172 h 230"/>
                  <a:gd name="T14" fmla="*/ 112 w 119"/>
                  <a:gd name="T15" fmla="*/ 169 h 230"/>
                  <a:gd name="T16" fmla="*/ 114 w 119"/>
                  <a:gd name="T17" fmla="*/ 166 h 230"/>
                  <a:gd name="T18" fmla="*/ 115 w 119"/>
                  <a:gd name="T19" fmla="*/ 161 h 230"/>
                  <a:gd name="T20" fmla="*/ 115 w 119"/>
                  <a:gd name="T21" fmla="*/ 161 h 230"/>
                  <a:gd name="T22" fmla="*/ 118 w 119"/>
                  <a:gd name="T23" fmla="*/ 134 h 230"/>
                  <a:gd name="T24" fmla="*/ 119 w 119"/>
                  <a:gd name="T25" fmla="*/ 114 h 230"/>
                  <a:gd name="T26" fmla="*/ 119 w 119"/>
                  <a:gd name="T27" fmla="*/ 99 h 230"/>
                  <a:gd name="T28" fmla="*/ 119 w 119"/>
                  <a:gd name="T29" fmla="*/ 94 h 230"/>
                  <a:gd name="T30" fmla="*/ 119 w 119"/>
                  <a:gd name="T31" fmla="*/ 94 h 230"/>
                  <a:gd name="T32" fmla="*/ 118 w 119"/>
                  <a:gd name="T33" fmla="*/ 91 h 230"/>
                  <a:gd name="T34" fmla="*/ 115 w 119"/>
                  <a:gd name="T35" fmla="*/ 88 h 230"/>
                  <a:gd name="T36" fmla="*/ 111 w 119"/>
                  <a:gd name="T37" fmla="*/ 85 h 230"/>
                  <a:gd name="T38" fmla="*/ 105 w 119"/>
                  <a:gd name="T39" fmla="*/ 83 h 230"/>
                  <a:gd name="T40" fmla="*/ 99 w 119"/>
                  <a:gd name="T41" fmla="*/ 81 h 230"/>
                  <a:gd name="T42" fmla="*/ 93 w 119"/>
                  <a:gd name="T43" fmla="*/ 80 h 230"/>
                  <a:gd name="T44" fmla="*/ 85 w 119"/>
                  <a:gd name="T45" fmla="*/ 79 h 230"/>
                  <a:gd name="T46" fmla="*/ 78 w 119"/>
                  <a:gd name="T47" fmla="*/ 79 h 230"/>
                  <a:gd name="T48" fmla="*/ 78 w 119"/>
                  <a:gd name="T49" fmla="*/ 79 h 230"/>
                  <a:gd name="T50" fmla="*/ 59 w 119"/>
                  <a:gd name="T51" fmla="*/ 80 h 230"/>
                  <a:gd name="T52" fmla="*/ 51 w 119"/>
                  <a:gd name="T53" fmla="*/ 79 h 230"/>
                  <a:gd name="T54" fmla="*/ 49 w 119"/>
                  <a:gd name="T55" fmla="*/ 78 h 230"/>
                  <a:gd name="T56" fmla="*/ 47 w 119"/>
                  <a:gd name="T57" fmla="*/ 76 h 230"/>
                  <a:gd name="T58" fmla="*/ 47 w 119"/>
                  <a:gd name="T59" fmla="*/ 76 h 230"/>
                  <a:gd name="T60" fmla="*/ 19 w 119"/>
                  <a:gd name="T61" fmla="*/ 7 h 230"/>
                  <a:gd name="T62" fmla="*/ 19 w 119"/>
                  <a:gd name="T63" fmla="*/ 7 h 230"/>
                  <a:gd name="T64" fmla="*/ 17 w 119"/>
                  <a:gd name="T65" fmla="*/ 4 h 230"/>
                  <a:gd name="T66" fmla="*/ 14 w 119"/>
                  <a:gd name="T67" fmla="*/ 1 h 230"/>
                  <a:gd name="T68" fmla="*/ 11 w 119"/>
                  <a:gd name="T69" fmla="*/ 0 h 230"/>
                  <a:gd name="T70" fmla="*/ 7 w 119"/>
                  <a:gd name="T71" fmla="*/ 1 h 230"/>
                  <a:gd name="T72" fmla="*/ 7 w 119"/>
                  <a:gd name="T73" fmla="*/ 1 h 230"/>
                  <a:gd name="T74" fmla="*/ 4 w 119"/>
                  <a:gd name="T75" fmla="*/ 4 h 230"/>
                  <a:gd name="T76" fmla="*/ 1 w 119"/>
                  <a:gd name="T77" fmla="*/ 7 h 230"/>
                  <a:gd name="T78" fmla="*/ 0 w 119"/>
                  <a:gd name="T79" fmla="*/ 11 h 230"/>
                  <a:gd name="T80" fmla="*/ 1 w 119"/>
                  <a:gd name="T81" fmla="*/ 14 h 230"/>
                  <a:gd name="T82" fmla="*/ 1 w 119"/>
                  <a:gd name="T83" fmla="*/ 14 h 230"/>
                  <a:gd name="T84" fmla="*/ 34 w 119"/>
                  <a:gd name="T85" fmla="*/ 97 h 230"/>
                  <a:gd name="T86" fmla="*/ 34 w 119"/>
                  <a:gd name="T87" fmla="*/ 97 h 230"/>
                  <a:gd name="T88" fmla="*/ 39 w 119"/>
                  <a:gd name="T89" fmla="*/ 109 h 230"/>
                  <a:gd name="T90" fmla="*/ 40 w 119"/>
                  <a:gd name="T91" fmla="*/ 119 h 230"/>
                  <a:gd name="T92" fmla="*/ 40 w 119"/>
                  <a:gd name="T93" fmla="*/ 119 h 230"/>
                  <a:gd name="T94" fmla="*/ 50 w 119"/>
                  <a:gd name="T95" fmla="*/ 185 h 230"/>
                  <a:gd name="T96" fmla="*/ 54 w 119"/>
                  <a:gd name="T97" fmla="*/ 213 h 230"/>
                  <a:gd name="T98" fmla="*/ 57 w 119"/>
                  <a:gd name="T99"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 h="230">
                    <a:moveTo>
                      <a:pt x="98" y="230"/>
                    </a:moveTo>
                    <a:lnTo>
                      <a:pt x="98" y="230"/>
                    </a:lnTo>
                    <a:lnTo>
                      <a:pt x="100" y="218"/>
                    </a:lnTo>
                    <a:lnTo>
                      <a:pt x="103" y="204"/>
                    </a:lnTo>
                    <a:lnTo>
                      <a:pt x="107" y="177"/>
                    </a:lnTo>
                    <a:lnTo>
                      <a:pt x="107" y="177"/>
                    </a:lnTo>
                    <a:lnTo>
                      <a:pt x="109" y="172"/>
                    </a:lnTo>
                    <a:lnTo>
                      <a:pt x="112" y="169"/>
                    </a:lnTo>
                    <a:lnTo>
                      <a:pt x="114" y="166"/>
                    </a:lnTo>
                    <a:lnTo>
                      <a:pt x="115" y="161"/>
                    </a:lnTo>
                    <a:lnTo>
                      <a:pt x="115" y="161"/>
                    </a:lnTo>
                    <a:lnTo>
                      <a:pt x="118" y="134"/>
                    </a:lnTo>
                    <a:lnTo>
                      <a:pt x="119" y="114"/>
                    </a:lnTo>
                    <a:lnTo>
                      <a:pt x="119" y="99"/>
                    </a:lnTo>
                    <a:lnTo>
                      <a:pt x="119" y="94"/>
                    </a:lnTo>
                    <a:lnTo>
                      <a:pt x="119" y="94"/>
                    </a:lnTo>
                    <a:lnTo>
                      <a:pt x="118" y="91"/>
                    </a:lnTo>
                    <a:lnTo>
                      <a:pt x="115" y="88"/>
                    </a:lnTo>
                    <a:lnTo>
                      <a:pt x="111" y="85"/>
                    </a:lnTo>
                    <a:lnTo>
                      <a:pt x="105" y="83"/>
                    </a:lnTo>
                    <a:lnTo>
                      <a:pt x="99" y="81"/>
                    </a:lnTo>
                    <a:lnTo>
                      <a:pt x="93" y="80"/>
                    </a:lnTo>
                    <a:lnTo>
                      <a:pt x="85" y="79"/>
                    </a:lnTo>
                    <a:lnTo>
                      <a:pt x="78" y="79"/>
                    </a:lnTo>
                    <a:lnTo>
                      <a:pt x="78" y="79"/>
                    </a:lnTo>
                    <a:lnTo>
                      <a:pt x="59" y="80"/>
                    </a:lnTo>
                    <a:lnTo>
                      <a:pt x="51" y="79"/>
                    </a:lnTo>
                    <a:lnTo>
                      <a:pt x="49" y="78"/>
                    </a:lnTo>
                    <a:lnTo>
                      <a:pt x="47" y="76"/>
                    </a:lnTo>
                    <a:lnTo>
                      <a:pt x="47" y="76"/>
                    </a:lnTo>
                    <a:lnTo>
                      <a:pt x="19" y="7"/>
                    </a:lnTo>
                    <a:lnTo>
                      <a:pt x="19" y="7"/>
                    </a:lnTo>
                    <a:lnTo>
                      <a:pt x="17" y="4"/>
                    </a:lnTo>
                    <a:lnTo>
                      <a:pt x="14" y="1"/>
                    </a:lnTo>
                    <a:lnTo>
                      <a:pt x="11" y="0"/>
                    </a:lnTo>
                    <a:lnTo>
                      <a:pt x="7" y="1"/>
                    </a:lnTo>
                    <a:lnTo>
                      <a:pt x="7" y="1"/>
                    </a:lnTo>
                    <a:lnTo>
                      <a:pt x="4" y="4"/>
                    </a:lnTo>
                    <a:lnTo>
                      <a:pt x="1" y="7"/>
                    </a:lnTo>
                    <a:lnTo>
                      <a:pt x="0" y="11"/>
                    </a:lnTo>
                    <a:lnTo>
                      <a:pt x="1" y="14"/>
                    </a:lnTo>
                    <a:lnTo>
                      <a:pt x="1" y="14"/>
                    </a:lnTo>
                    <a:lnTo>
                      <a:pt x="34" y="97"/>
                    </a:lnTo>
                    <a:lnTo>
                      <a:pt x="34" y="97"/>
                    </a:lnTo>
                    <a:lnTo>
                      <a:pt x="39" y="109"/>
                    </a:lnTo>
                    <a:lnTo>
                      <a:pt x="40" y="119"/>
                    </a:lnTo>
                    <a:lnTo>
                      <a:pt x="40" y="119"/>
                    </a:lnTo>
                    <a:lnTo>
                      <a:pt x="50" y="185"/>
                    </a:lnTo>
                    <a:lnTo>
                      <a:pt x="54" y="213"/>
                    </a:lnTo>
                    <a:lnTo>
                      <a:pt x="57" y="2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6" name="Freeform 32"/>
              <p:cNvSpPr>
                <a:spLocks/>
              </p:cNvSpPr>
              <p:nvPr/>
            </p:nvSpPr>
            <p:spPr bwMode="auto">
              <a:xfrm>
                <a:off x="1188" y="1277"/>
                <a:ext cx="64" cy="63"/>
              </a:xfrm>
              <a:custGeom>
                <a:avLst/>
                <a:gdLst>
                  <a:gd name="T0" fmla="*/ 64 w 64"/>
                  <a:gd name="T1" fmla="*/ 31 h 63"/>
                  <a:gd name="T2" fmla="*/ 64 w 64"/>
                  <a:gd name="T3" fmla="*/ 31 h 63"/>
                  <a:gd name="T4" fmla="*/ 64 w 64"/>
                  <a:gd name="T5" fmla="*/ 25 h 63"/>
                  <a:gd name="T6" fmla="*/ 62 w 64"/>
                  <a:gd name="T7" fmla="*/ 19 h 63"/>
                  <a:gd name="T8" fmla="*/ 59 w 64"/>
                  <a:gd name="T9" fmla="*/ 13 h 63"/>
                  <a:gd name="T10" fmla="*/ 55 w 64"/>
                  <a:gd name="T11" fmla="*/ 9 h 63"/>
                  <a:gd name="T12" fmla="*/ 51 w 64"/>
                  <a:gd name="T13" fmla="*/ 5 h 63"/>
                  <a:gd name="T14" fmla="*/ 45 w 64"/>
                  <a:gd name="T15" fmla="*/ 2 h 63"/>
                  <a:gd name="T16" fmla="*/ 38 w 64"/>
                  <a:gd name="T17" fmla="*/ 0 h 63"/>
                  <a:gd name="T18" fmla="*/ 32 w 64"/>
                  <a:gd name="T19" fmla="*/ 0 h 63"/>
                  <a:gd name="T20" fmla="*/ 32 w 64"/>
                  <a:gd name="T21" fmla="*/ 0 h 63"/>
                  <a:gd name="T22" fmla="*/ 26 w 64"/>
                  <a:gd name="T23" fmla="*/ 0 h 63"/>
                  <a:gd name="T24" fmla="*/ 20 w 64"/>
                  <a:gd name="T25" fmla="*/ 2 h 63"/>
                  <a:gd name="T26" fmla="*/ 15 w 64"/>
                  <a:gd name="T27" fmla="*/ 5 h 63"/>
                  <a:gd name="T28" fmla="*/ 10 w 64"/>
                  <a:gd name="T29" fmla="*/ 9 h 63"/>
                  <a:gd name="T30" fmla="*/ 6 w 64"/>
                  <a:gd name="T31" fmla="*/ 13 h 63"/>
                  <a:gd name="T32" fmla="*/ 2 w 64"/>
                  <a:gd name="T33" fmla="*/ 19 h 63"/>
                  <a:gd name="T34" fmla="*/ 0 w 64"/>
                  <a:gd name="T35" fmla="*/ 25 h 63"/>
                  <a:gd name="T36" fmla="*/ 0 w 64"/>
                  <a:gd name="T37" fmla="*/ 31 h 63"/>
                  <a:gd name="T38" fmla="*/ 0 w 64"/>
                  <a:gd name="T39" fmla="*/ 31 h 63"/>
                  <a:gd name="T40" fmla="*/ 0 w 64"/>
                  <a:gd name="T41" fmla="*/ 38 h 63"/>
                  <a:gd name="T42" fmla="*/ 2 w 64"/>
                  <a:gd name="T43" fmla="*/ 44 h 63"/>
                  <a:gd name="T44" fmla="*/ 6 w 64"/>
                  <a:gd name="T45" fmla="*/ 49 h 63"/>
                  <a:gd name="T46" fmla="*/ 10 w 64"/>
                  <a:gd name="T47" fmla="*/ 54 h 63"/>
                  <a:gd name="T48" fmla="*/ 15 w 64"/>
                  <a:gd name="T49" fmla="*/ 58 h 63"/>
                  <a:gd name="T50" fmla="*/ 20 w 64"/>
                  <a:gd name="T51" fmla="*/ 61 h 63"/>
                  <a:gd name="T52" fmla="*/ 26 w 64"/>
                  <a:gd name="T53" fmla="*/ 63 h 63"/>
                  <a:gd name="T54" fmla="*/ 32 w 64"/>
                  <a:gd name="T55" fmla="*/ 63 h 63"/>
                  <a:gd name="T56" fmla="*/ 32 w 64"/>
                  <a:gd name="T57" fmla="*/ 63 h 63"/>
                  <a:gd name="T58" fmla="*/ 38 w 64"/>
                  <a:gd name="T59" fmla="*/ 63 h 63"/>
                  <a:gd name="T60" fmla="*/ 45 w 64"/>
                  <a:gd name="T61" fmla="*/ 61 h 63"/>
                  <a:gd name="T62" fmla="*/ 51 w 64"/>
                  <a:gd name="T63" fmla="*/ 58 h 63"/>
                  <a:gd name="T64" fmla="*/ 55 w 64"/>
                  <a:gd name="T65" fmla="*/ 54 h 63"/>
                  <a:gd name="T66" fmla="*/ 59 w 64"/>
                  <a:gd name="T67" fmla="*/ 49 h 63"/>
                  <a:gd name="T68" fmla="*/ 62 w 64"/>
                  <a:gd name="T69" fmla="*/ 44 h 63"/>
                  <a:gd name="T70" fmla="*/ 64 w 64"/>
                  <a:gd name="T71" fmla="*/ 38 h 63"/>
                  <a:gd name="T72" fmla="*/ 64 w 64"/>
                  <a:gd name="T73" fmla="*/ 31 h 63"/>
                  <a:gd name="T74" fmla="*/ 64 w 64"/>
                  <a:gd name="T7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3">
                    <a:moveTo>
                      <a:pt x="64" y="31"/>
                    </a:moveTo>
                    <a:lnTo>
                      <a:pt x="64" y="31"/>
                    </a:lnTo>
                    <a:lnTo>
                      <a:pt x="64" y="25"/>
                    </a:lnTo>
                    <a:lnTo>
                      <a:pt x="62" y="19"/>
                    </a:lnTo>
                    <a:lnTo>
                      <a:pt x="59" y="13"/>
                    </a:lnTo>
                    <a:lnTo>
                      <a:pt x="55" y="9"/>
                    </a:lnTo>
                    <a:lnTo>
                      <a:pt x="51" y="5"/>
                    </a:lnTo>
                    <a:lnTo>
                      <a:pt x="45" y="2"/>
                    </a:lnTo>
                    <a:lnTo>
                      <a:pt x="38" y="0"/>
                    </a:lnTo>
                    <a:lnTo>
                      <a:pt x="32" y="0"/>
                    </a:lnTo>
                    <a:lnTo>
                      <a:pt x="32" y="0"/>
                    </a:lnTo>
                    <a:lnTo>
                      <a:pt x="26" y="0"/>
                    </a:lnTo>
                    <a:lnTo>
                      <a:pt x="20" y="2"/>
                    </a:lnTo>
                    <a:lnTo>
                      <a:pt x="15" y="5"/>
                    </a:lnTo>
                    <a:lnTo>
                      <a:pt x="10" y="9"/>
                    </a:lnTo>
                    <a:lnTo>
                      <a:pt x="6" y="13"/>
                    </a:lnTo>
                    <a:lnTo>
                      <a:pt x="2" y="19"/>
                    </a:lnTo>
                    <a:lnTo>
                      <a:pt x="0" y="25"/>
                    </a:lnTo>
                    <a:lnTo>
                      <a:pt x="0" y="31"/>
                    </a:lnTo>
                    <a:lnTo>
                      <a:pt x="0" y="31"/>
                    </a:lnTo>
                    <a:lnTo>
                      <a:pt x="0" y="38"/>
                    </a:lnTo>
                    <a:lnTo>
                      <a:pt x="2" y="44"/>
                    </a:lnTo>
                    <a:lnTo>
                      <a:pt x="6" y="49"/>
                    </a:lnTo>
                    <a:lnTo>
                      <a:pt x="10" y="54"/>
                    </a:lnTo>
                    <a:lnTo>
                      <a:pt x="15" y="58"/>
                    </a:lnTo>
                    <a:lnTo>
                      <a:pt x="20" y="61"/>
                    </a:lnTo>
                    <a:lnTo>
                      <a:pt x="26" y="63"/>
                    </a:lnTo>
                    <a:lnTo>
                      <a:pt x="32" y="63"/>
                    </a:lnTo>
                    <a:lnTo>
                      <a:pt x="32" y="63"/>
                    </a:lnTo>
                    <a:lnTo>
                      <a:pt x="38" y="63"/>
                    </a:lnTo>
                    <a:lnTo>
                      <a:pt x="45" y="61"/>
                    </a:lnTo>
                    <a:lnTo>
                      <a:pt x="51" y="58"/>
                    </a:lnTo>
                    <a:lnTo>
                      <a:pt x="55" y="54"/>
                    </a:lnTo>
                    <a:lnTo>
                      <a:pt x="59" y="49"/>
                    </a:lnTo>
                    <a:lnTo>
                      <a:pt x="62" y="44"/>
                    </a:lnTo>
                    <a:lnTo>
                      <a:pt x="64" y="38"/>
                    </a:lnTo>
                    <a:lnTo>
                      <a:pt x="64" y="31"/>
                    </a:lnTo>
                    <a:lnTo>
                      <a:pt x="64" y="31"/>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7" name="Freeform 33"/>
              <p:cNvSpPr>
                <a:spLocks/>
              </p:cNvSpPr>
              <p:nvPr/>
            </p:nvSpPr>
            <p:spPr bwMode="auto">
              <a:xfrm>
                <a:off x="1181" y="1272"/>
                <a:ext cx="118" cy="230"/>
              </a:xfrm>
              <a:custGeom>
                <a:avLst/>
                <a:gdLst>
                  <a:gd name="T0" fmla="*/ 22 w 118"/>
                  <a:gd name="T1" fmla="*/ 230 h 230"/>
                  <a:gd name="T2" fmla="*/ 22 w 118"/>
                  <a:gd name="T3" fmla="*/ 230 h 230"/>
                  <a:gd name="T4" fmla="*/ 19 w 118"/>
                  <a:gd name="T5" fmla="*/ 218 h 230"/>
                  <a:gd name="T6" fmla="*/ 17 w 118"/>
                  <a:gd name="T7" fmla="*/ 204 h 230"/>
                  <a:gd name="T8" fmla="*/ 12 w 118"/>
                  <a:gd name="T9" fmla="*/ 177 h 230"/>
                  <a:gd name="T10" fmla="*/ 12 w 118"/>
                  <a:gd name="T11" fmla="*/ 177 h 230"/>
                  <a:gd name="T12" fmla="*/ 11 w 118"/>
                  <a:gd name="T13" fmla="*/ 172 h 230"/>
                  <a:gd name="T14" fmla="*/ 8 w 118"/>
                  <a:gd name="T15" fmla="*/ 169 h 230"/>
                  <a:gd name="T16" fmla="*/ 6 w 118"/>
                  <a:gd name="T17" fmla="*/ 166 h 230"/>
                  <a:gd name="T18" fmla="*/ 4 w 118"/>
                  <a:gd name="T19" fmla="*/ 161 h 230"/>
                  <a:gd name="T20" fmla="*/ 4 w 118"/>
                  <a:gd name="T21" fmla="*/ 161 h 230"/>
                  <a:gd name="T22" fmla="*/ 1 w 118"/>
                  <a:gd name="T23" fmla="*/ 134 h 230"/>
                  <a:gd name="T24" fmla="*/ 0 w 118"/>
                  <a:gd name="T25" fmla="*/ 114 h 230"/>
                  <a:gd name="T26" fmla="*/ 1 w 118"/>
                  <a:gd name="T27" fmla="*/ 99 h 230"/>
                  <a:gd name="T28" fmla="*/ 1 w 118"/>
                  <a:gd name="T29" fmla="*/ 94 h 230"/>
                  <a:gd name="T30" fmla="*/ 1 w 118"/>
                  <a:gd name="T31" fmla="*/ 94 h 230"/>
                  <a:gd name="T32" fmla="*/ 2 w 118"/>
                  <a:gd name="T33" fmla="*/ 91 h 230"/>
                  <a:gd name="T34" fmla="*/ 4 w 118"/>
                  <a:gd name="T35" fmla="*/ 88 h 230"/>
                  <a:gd name="T36" fmla="*/ 8 w 118"/>
                  <a:gd name="T37" fmla="*/ 85 h 230"/>
                  <a:gd name="T38" fmla="*/ 14 w 118"/>
                  <a:gd name="T39" fmla="*/ 83 h 230"/>
                  <a:gd name="T40" fmla="*/ 20 w 118"/>
                  <a:gd name="T41" fmla="*/ 81 h 230"/>
                  <a:gd name="T42" fmla="*/ 27 w 118"/>
                  <a:gd name="T43" fmla="*/ 80 h 230"/>
                  <a:gd name="T44" fmla="*/ 34 w 118"/>
                  <a:gd name="T45" fmla="*/ 79 h 230"/>
                  <a:gd name="T46" fmla="*/ 42 w 118"/>
                  <a:gd name="T47" fmla="*/ 79 h 230"/>
                  <a:gd name="T48" fmla="*/ 42 w 118"/>
                  <a:gd name="T49" fmla="*/ 79 h 230"/>
                  <a:gd name="T50" fmla="*/ 60 w 118"/>
                  <a:gd name="T51" fmla="*/ 80 h 230"/>
                  <a:gd name="T52" fmla="*/ 68 w 118"/>
                  <a:gd name="T53" fmla="*/ 79 h 230"/>
                  <a:gd name="T54" fmla="*/ 71 w 118"/>
                  <a:gd name="T55" fmla="*/ 78 h 230"/>
                  <a:gd name="T56" fmla="*/ 73 w 118"/>
                  <a:gd name="T57" fmla="*/ 76 h 230"/>
                  <a:gd name="T58" fmla="*/ 73 w 118"/>
                  <a:gd name="T59" fmla="*/ 76 h 230"/>
                  <a:gd name="T60" fmla="*/ 100 w 118"/>
                  <a:gd name="T61" fmla="*/ 7 h 230"/>
                  <a:gd name="T62" fmla="*/ 100 w 118"/>
                  <a:gd name="T63" fmla="*/ 7 h 230"/>
                  <a:gd name="T64" fmla="*/ 102 w 118"/>
                  <a:gd name="T65" fmla="*/ 4 h 230"/>
                  <a:gd name="T66" fmla="*/ 105 w 118"/>
                  <a:gd name="T67" fmla="*/ 1 h 230"/>
                  <a:gd name="T68" fmla="*/ 109 w 118"/>
                  <a:gd name="T69" fmla="*/ 0 h 230"/>
                  <a:gd name="T70" fmla="*/ 112 w 118"/>
                  <a:gd name="T71" fmla="*/ 1 h 230"/>
                  <a:gd name="T72" fmla="*/ 112 w 118"/>
                  <a:gd name="T73" fmla="*/ 1 h 230"/>
                  <a:gd name="T74" fmla="*/ 115 w 118"/>
                  <a:gd name="T75" fmla="*/ 4 h 230"/>
                  <a:gd name="T76" fmla="*/ 117 w 118"/>
                  <a:gd name="T77" fmla="*/ 7 h 230"/>
                  <a:gd name="T78" fmla="*/ 118 w 118"/>
                  <a:gd name="T79" fmla="*/ 11 h 230"/>
                  <a:gd name="T80" fmla="*/ 117 w 118"/>
                  <a:gd name="T81" fmla="*/ 14 h 230"/>
                  <a:gd name="T82" fmla="*/ 117 w 118"/>
                  <a:gd name="T83" fmla="*/ 14 h 230"/>
                  <a:gd name="T84" fmla="*/ 85 w 118"/>
                  <a:gd name="T85" fmla="*/ 97 h 230"/>
                  <a:gd name="T86" fmla="*/ 85 w 118"/>
                  <a:gd name="T87" fmla="*/ 97 h 230"/>
                  <a:gd name="T88" fmla="*/ 81 w 118"/>
                  <a:gd name="T89" fmla="*/ 109 h 230"/>
                  <a:gd name="T90" fmla="*/ 79 w 118"/>
                  <a:gd name="T91" fmla="*/ 119 h 230"/>
                  <a:gd name="T92" fmla="*/ 79 w 118"/>
                  <a:gd name="T93" fmla="*/ 119 h 230"/>
                  <a:gd name="T94" fmla="*/ 70 w 118"/>
                  <a:gd name="T95" fmla="*/ 185 h 230"/>
                  <a:gd name="T96" fmla="*/ 65 w 118"/>
                  <a:gd name="T97" fmla="*/ 213 h 230"/>
                  <a:gd name="T98" fmla="*/ 62 w 118"/>
                  <a:gd name="T99"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230">
                    <a:moveTo>
                      <a:pt x="22" y="230"/>
                    </a:moveTo>
                    <a:lnTo>
                      <a:pt x="22" y="230"/>
                    </a:lnTo>
                    <a:lnTo>
                      <a:pt x="19" y="218"/>
                    </a:lnTo>
                    <a:lnTo>
                      <a:pt x="17" y="204"/>
                    </a:lnTo>
                    <a:lnTo>
                      <a:pt x="12" y="177"/>
                    </a:lnTo>
                    <a:lnTo>
                      <a:pt x="12" y="177"/>
                    </a:lnTo>
                    <a:lnTo>
                      <a:pt x="11" y="172"/>
                    </a:lnTo>
                    <a:lnTo>
                      <a:pt x="8" y="169"/>
                    </a:lnTo>
                    <a:lnTo>
                      <a:pt x="6" y="166"/>
                    </a:lnTo>
                    <a:lnTo>
                      <a:pt x="4" y="161"/>
                    </a:lnTo>
                    <a:lnTo>
                      <a:pt x="4" y="161"/>
                    </a:lnTo>
                    <a:lnTo>
                      <a:pt x="1" y="134"/>
                    </a:lnTo>
                    <a:lnTo>
                      <a:pt x="0" y="114"/>
                    </a:lnTo>
                    <a:lnTo>
                      <a:pt x="1" y="99"/>
                    </a:lnTo>
                    <a:lnTo>
                      <a:pt x="1" y="94"/>
                    </a:lnTo>
                    <a:lnTo>
                      <a:pt x="1" y="94"/>
                    </a:lnTo>
                    <a:lnTo>
                      <a:pt x="2" y="91"/>
                    </a:lnTo>
                    <a:lnTo>
                      <a:pt x="4" y="88"/>
                    </a:lnTo>
                    <a:lnTo>
                      <a:pt x="8" y="85"/>
                    </a:lnTo>
                    <a:lnTo>
                      <a:pt x="14" y="83"/>
                    </a:lnTo>
                    <a:lnTo>
                      <a:pt x="20" y="81"/>
                    </a:lnTo>
                    <a:lnTo>
                      <a:pt x="27" y="80"/>
                    </a:lnTo>
                    <a:lnTo>
                      <a:pt x="34" y="79"/>
                    </a:lnTo>
                    <a:lnTo>
                      <a:pt x="42" y="79"/>
                    </a:lnTo>
                    <a:lnTo>
                      <a:pt x="42" y="79"/>
                    </a:lnTo>
                    <a:lnTo>
                      <a:pt x="60" y="80"/>
                    </a:lnTo>
                    <a:lnTo>
                      <a:pt x="68" y="79"/>
                    </a:lnTo>
                    <a:lnTo>
                      <a:pt x="71" y="78"/>
                    </a:lnTo>
                    <a:lnTo>
                      <a:pt x="73" y="76"/>
                    </a:lnTo>
                    <a:lnTo>
                      <a:pt x="73" y="76"/>
                    </a:lnTo>
                    <a:lnTo>
                      <a:pt x="100" y="7"/>
                    </a:lnTo>
                    <a:lnTo>
                      <a:pt x="100" y="7"/>
                    </a:lnTo>
                    <a:lnTo>
                      <a:pt x="102" y="4"/>
                    </a:lnTo>
                    <a:lnTo>
                      <a:pt x="105" y="1"/>
                    </a:lnTo>
                    <a:lnTo>
                      <a:pt x="109" y="0"/>
                    </a:lnTo>
                    <a:lnTo>
                      <a:pt x="112" y="1"/>
                    </a:lnTo>
                    <a:lnTo>
                      <a:pt x="112" y="1"/>
                    </a:lnTo>
                    <a:lnTo>
                      <a:pt x="115" y="4"/>
                    </a:lnTo>
                    <a:lnTo>
                      <a:pt x="117" y="7"/>
                    </a:lnTo>
                    <a:lnTo>
                      <a:pt x="118" y="11"/>
                    </a:lnTo>
                    <a:lnTo>
                      <a:pt x="117" y="14"/>
                    </a:lnTo>
                    <a:lnTo>
                      <a:pt x="117" y="14"/>
                    </a:lnTo>
                    <a:lnTo>
                      <a:pt x="85" y="97"/>
                    </a:lnTo>
                    <a:lnTo>
                      <a:pt x="85" y="97"/>
                    </a:lnTo>
                    <a:lnTo>
                      <a:pt x="81" y="109"/>
                    </a:lnTo>
                    <a:lnTo>
                      <a:pt x="79" y="119"/>
                    </a:lnTo>
                    <a:lnTo>
                      <a:pt x="79" y="119"/>
                    </a:lnTo>
                    <a:lnTo>
                      <a:pt x="70" y="185"/>
                    </a:lnTo>
                    <a:lnTo>
                      <a:pt x="65" y="213"/>
                    </a:lnTo>
                    <a:lnTo>
                      <a:pt x="62" y="2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8" name="Freeform 34"/>
              <p:cNvSpPr>
                <a:spLocks/>
              </p:cNvSpPr>
              <p:nvPr/>
            </p:nvSpPr>
            <p:spPr bwMode="auto">
              <a:xfrm>
                <a:off x="782" y="1050"/>
                <a:ext cx="89" cy="90"/>
              </a:xfrm>
              <a:custGeom>
                <a:avLst/>
                <a:gdLst>
                  <a:gd name="T0" fmla="*/ 89 w 89"/>
                  <a:gd name="T1" fmla="*/ 45 h 90"/>
                  <a:gd name="T2" fmla="*/ 89 w 89"/>
                  <a:gd name="T3" fmla="*/ 45 h 90"/>
                  <a:gd name="T4" fmla="*/ 88 w 89"/>
                  <a:gd name="T5" fmla="*/ 36 h 90"/>
                  <a:gd name="T6" fmla="*/ 86 w 89"/>
                  <a:gd name="T7" fmla="*/ 28 h 90"/>
                  <a:gd name="T8" fmla="*/ 81 w 89"/>
                  <a:gd name="T9" fmla="*/ 20 h 90"/>
                  <a:gd name="T10" fmla="*/ 75 w 89"/>
                  <a:gd name="T11" fmla="*/ 14 h 90"/>
                  <a:gd name="T12" fmla="*/ 69 w 89"/>
                  <a:gd name="T13" fmla="*/ 9 h 90"/>
                  <a:gd name="T14" fmla="*/ 62 w 89"/>
                  <a:gd name="T15" fmla="*/ 4 h 90"/>
                  <a:gd name="T16" fmla="*/ 54 w 89"/>
                  <a:gd name="T17" fmla="*/ 1 h 90"/>
                  <a:gd name="T18" fmla="*/ 44 w 89"/>
                  <a:gd name="T19" fmla="*/ 0 h 90"/>
                  <a:gd name="T20" fmla="*/ 44 w 89"/>
                  <a:gd name="T21" fmla="*/ 0 h 90"/>
                  <a:gd name="T22" fmla="*/ 35 w 89"/>
                  <a:gd name="T23" fmla="*/ 1 h 90"/>
                  <a:gd name="T24" fmla="*/ 27 w 89"/>
                  <a:gd name="T25" fmla="*/ 4 h 90"/>
                  <a:gd name="T26" fmla="*/ 20 w 89"/>
                  <a:gd name="T27" fmla="*/ 9 h 90"/>
                  <a:gd name="T28" fmla="*/ 13 w 89"/>
                  <a:gd name="T29" fmla="*/ 14 h 90"/>
                  <a:gd name="T30" fmla="*/ 7 w 89"/>
                  <a:gd name="T31" fmla="*/ 20 h 90"/>
                  <a:gd name="T32" fmla="*/ 3 w 89"/>
                  <a:gd name="T33" fmla="*/ 28 h 90"/>
                  <a:gd name="T34" fmla="*/ 1 w 89"/>
                  <a:gd name="T35" fmla="*/ 36 h 90"/>
                  <a:gd name="T36" fmla="*/ 0 w 89"/>
                  <a:gd name="T37" fmla="*/ 45 h 90"/>
                  <a:gd name="T38" fmla="*/ 0 w 89"/>
                  <a:gd name="T39" fmla="*/ 45 h 90"/>
                  <a:gd name="T40" fmla="*/ 1 w 89"/>
                  <a:gd name="T41" fmla="*/ 54 h 90"/>
                  <a:gd name="T42" fmla="*/ 3 w 89"/>
                  <a:gd name="T43" fmla="*/ 62 h 90"/>
                  <a:gd name="T44" fmla="*/ 7 w 89"/>
                  <a:gd name="T45" fmla="*/ 70 h 90"/>
                  <a:gd name="T46" fmla="*/ 13 w 89"/>
                  <a:gd name="T47" fmla="*/ 76 h 90"/>
                  <a:gd name="T48" fmla="*/ 20 w 89"/>
                  <a:gd name="T49" fmla="*/ 82 h 90"/>
                  <a:gd name="T50" fmla="*/ 27 w 89"/>
                  <a:gd name="T51" fmla="*/ 86 h 90"/>
                  <a:gd name="T52" fmla="*/ 35 w 89"/>
                  <a:gd name="T53" fmla="*/ 89 h 90"/>
                  <a:gd name="T54" fmla="*/ 44 w 89"/>
                  <a:gd name="T55" fmla="*/ 90 h 90"/>
                  <a:gd name="T56" fmla="*/ 44 w 89"/>
                  <a:gd name="T57" fmla="*/ 90 h 90"/>
                  <a:gd name="T58" fmla="*/ 54 w 89"/>
                  <a:gd name="T59" fmla="*/ 89 h 90"/>
                  <a:gd name="T60" fmla="*/ 62 w 89"/>
                  <a:gd name="T61" fmla="*/ 86 h 90"/>
                  <a:gd name="T62" fmla="*/ 69 w 89"/>
                  <a:gd name="T63" fmla="*/ 82 h 90"/>
                  <a:gd name="T64" fmla="*/ 75 w 89"/>
                  <a:gd name="T65" fmla="*/ 76 h 90"/>
                  <a:gd name="T66" fmla="*/ 81 w 89"/>
                  <a:gd name="T67" fmla="*/ 70 h 90"/>
                  <a:gd name="T68" fmla="*/ 86 w 89"/>
                  <a:gd name="T69" fmla="*/ 62 h 90"/>
                  <a:gd name="T70" fmla="*/ 88 w 89"/>
                  <a:gd name="T71" fmla="*/ 54 h 90"/>
                  <a:gd name="T72" fmla="*/ 89 w 89"/>
                  <a:gd name="T73" fmla="*/ 45 h 90"/>
                  <a:gd name="T74" fmla="*/ 89 w 89"/>
                  <a:gd name="T7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90">
                    <a:moveTo>
                      <a:pt x="89" y="45"/>
                    </a:moveTo>
                    <a:lnTo>
                      <a:pt x="89" y="45"/>
                    </a:lnTo>
                    <a:lnTo>
                      <a:pt x="88" y="36"/>
                    </a:lnTo>
                    <a:lnTo>
                      <a:pt x="86" y="28"/>
                    </a:lnTo>
                    <a:lnTo>
                      <a:pt x="81" y="20"/>
                    </a:lnTo>
                    <a:lnTo>
                      <a:pt x="75" y="14"/>
                    </a:lnTo>
                    <a:lnTo>
                      <a:pt x="69" y="9"/>
                    </a:lnTo>
                    <a:lnTo>
                      <a:pt x="62" y="4"/>
                    </a:lnTo>
                    <a:lnTo>
                      <a:pt x="54" y="1"/>
                    </a:lnTo>
                    <a:lnTo>
                      <a:pt x="44" y="0"/>
                    </a:lnTo>
                    <a:lnTo>
                      <a:pt x="44" y="0"/>
                    </a:lnTo>
                    <a:lnTo>
                      <a:pt x="35" y="1"/>
                    </a:lnTo>
                    <a:lnTo>
                      <a:pt x="27" y="4"/>
                    </a:lnTo>
                    <a:lnTo>
                      <a:pt x="20" y="9"/>
                    </a:lnTo>
                    <a:lnTo>
                      <a:pt x="13" y="14"/>
                    </a:lnTo>
                    <a:lnTo>
                      <a:pt x="7" y="20"/>
                    </a:lnTo>
                    <a:lnTo>
                      <a:pt x="3" y="28"/>
                    </a:lnTo>
                    <a:lnTo>
                      <a:pt x="1" y="36"/>
                    </a:lnTo>
                    <a:lnTo>
                      <a:pt x="0" y="45"/>
                    </a:lnTo>
                    <a:lnTo>
                      <a:pt x="0" y="45"/>
                    </a:lnTo>
                    <a:lnTo>
                      <a:pt x="1" y="54"/>
                    </a:lnTo>
                    <a:lnTo>
                      <a:pt x="3" y="62"/>
                    </a:lnTo>
                    <a:lnTo>
                      <a:pt x="7" y="70"/>
                    </a:lnTo>
                    <a:lnTo>
                      <a:pt x="13" y="76"/>
                    </a:lnTo>
                    <a:lnTo>
                      <a:pt x="20" y="82"/>
                    </a:lnTo>
                    <a:lnTo>
                      <a:pt x="27" y="86"/>
                    </a:lnTo>
                    <a:lnTo>
                      <a:pt x="35" y="89"/>
                    </a:lnTo>
                    <a:lnTo>
                      <a:pt x="44" y="90"/>
                    </a:lnTo>
                    <a:lnTo>
                      <a:pt x="44" y="90"/>
                    </a:lnTo>
                    <a:lnTo>
                      <a:pt x="54" y="89"/>
                    </a:lnTo>
                    <a:lnTo>
                      <a:pt x="62" y="86"/>
                    </a:lnTo>
                    <a:lnTo>
                      <a:pt x="69" y="82"/>
                    </a:lnTo>
                    <a:lnTo>
                      <a:pt x="75" y="76"/>
                    </a:lnTo>
                    <a:lnTo>
                      <a:pt x="81" y="70"/>
                    </a:lnTo>
                    <a:lnTo>
                      <a:pt x="86" y="62"/>
                    </a:lnTo>
                    <a:lnTo>
                      <a:pt x="88" y="54"/>
                    </a:lnTo>
                    <a:lnTo>
                      <a:pt x="89" y="45"/>
                    </a:lnTo>
                    <a:lnTo>
                      <a:pt x="89" y="4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9" name="Freeform 35"/>
              <p:cNvSpPr>
                <a:spLocks/>
              </p:cNvSpPr>
              <p:nvPr/>
            </p:nvSpPr>
            <p:spPr bwMode="auto">
              <a:xfrm>
                <a:off x="779" y="1157"/>
                <a:ext cx="108" cy="50"/>
              </a:xfrm>
              <a:custGeom>
                <a:avLst/>
                <a:gdLst>
                  <a:gd name="T0" fmla="*/ 108 w 108"/>
                  <a:gd name="T1" fmla="*/ 50 h 50"/>
                  <a:gd name="T2" fmla="*/ 108 w 108"/>
                  <a:gd name="T3" fmla="*/ 50 h 50"/>
                  <a:gd name="T4" fmla="*/ 107 w 108"/>
                  <a:gd name="T5" fmla="*/ 31 h 50"/>
                  <a:gd name="T6" fmla="*/ 107 w 108"/>
                  <a:gd name="T7" fmla="*/ 25 h 50"/>
                  <a:gd name="T8" fmla="*/ 107 w 108"/>
                  <a:gd name="T9" fmla="*/ 25 h 50"/>
                  <a:gd name="T10" fmla="*/ 106 w 108"/>
                  <a:gd name="T11" fmla="*/ 23 h 50"/>
                  <a:gd name="T12" fmla="*/ 106 w 108"/>
                  <a:gd name="T13" fmla="*/ 20 h 50"/>
                  <a:gd name="T14" fmla="*/ 102 w 108"/>
                  <a:gd name="T15" fmla="*/ 16 h 50"/>
                  <a:gd name="T16" fmla="*/ 96 w 108"/>
                  <a:gd name="T17" fmla="*/ 12 h 50"/>
                  <a:gd name="T18" fmla="*/ 89 w 108"/>
                  <a:gd name="T19" fmla="*/ 7 h 50"/>
                  <a:gd name="T20" fmla="*/ 79 w 108"/>
                  <a:gd name="T21" fmla="*/ 4 h 50"/>
                  <a:gd name="T22" fmla="*/ 69 w 108"/>
                  <a:gd name="T23" fmla="*/ 2 h 50"/>
                  <a:gd name="T24" fmla="*/ 59 w 108"/>
                  <a:gd name="T25" fmla="*/ 1 h 50"/>
                  <a:gd name="T26" fmla="*/ 47 w 108"/>
                  <a:gd name="T27" fmla="*/ 0 h 50"/>
                  <a:gd name="T28" fmla="*/ 47 w 108"/>
                  <a:gd name="T29" fmla="*/ 0 h 50"/>
                  <a:gd name="T30" fmla="*/ 34 w 108"/>
                  <a:gd name="T31" fmla="*/ 1 h 50"/>
                  <a:gd name="T32" fmla="*/ 22 w 108"/>
                  <a:gd name="T33" fmla="*/ 3 h 50"/>
                  <a:gd name="T34" fmla="*/ 10 w 108"/>
                  <a:gd name="T35" fmla="*/ 6 h 50"/>
                  <a:gd name="T36" fmla="*/ 0 w 108"/>
                  <a:gd name="T37"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50">
                    <a:moveTo>
                      <a:pt x="108" y="50"/>
                    </a:moveTo>
                    <a:lnTo>
                      <a:pt x="108" y="50"/>
                    </a:lnTo>
                    <a:lnTo>
                      <a:pt x="107" y="31"/>
                    </a:lnTo>
                    <a:lnTo>
                      <a:pt x="107" y="25"/>
                    </a:lnTo>
                    <a:lnTo>
                      <a:pt x="107" y="25"/>
                    </a:lnTo>
                    <a:lnTo>
                      <a:pt x="106" y="23"/>
                    </a:lnTo>
                    <a:lnTo>
                      <a:pt x="106" y="20"/>
                    </a:lnTo>
                    <a:lnTo>
                      <a:pt x="102" y="16"/>
                    </a:lnTo>
                    <a:lnTo>
                      <a:pt x="96" y="12"/>
                    </a:lnTo>
                    <a:lnTo>
                      <a:pt x="89" y="7"/>
                    </a:lnTo>
                    <a:lnTo>
                      <a:pt x="79" y="4"/>
                    </a:lnTo>
                    <a:lnTo>
                      <a:pt x="69" y="2"/>
                    </a:lnTo>
                    <a:lnTo>
                      <a:pt x="59" y="1"/>
                    </a:lnTo>
                    <a:lnTo>
                      <a:pt x="47" y="0"/>
                    </a:lnTo>
                    <a:lnTo>
                      <a:pt x="47" y="0"/>
                    </a:lnTo>
                    <a:lnTo>
                      <a:pt x="34" y="1"/>
                    </a:lnTo>
                    <a:lnTo>
                      <a:pt x="22" y="3"/>
                    </a:lnTo>
                    <a:lnTo>
                      <a:pt x="10" y="6"/>
                    </a:lnTo>
                    <a:lnTo>
                      <a:pt x="0" y="1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0" name="Freeform 36"/>
              <p:cNvSpPr>
                <a:spLocks/>
              </p:cNvSpPr>
              <p:nvPr/>
            </p:nvSpPr>
            <p:spPr bwMode="auto">
              <a:xfrm>
                <a:off x="643" y="1019"/>
                <a:ext cx="123" cy="123"/>
              </a:xfrm>
              <a:custGeom>
                <a:avLst/>
                <a:gdLst>
                  <a:gd name="T0" fmla="*/ 123 w 123"/>
                  <a:gd name="T1" fmla="*/ 61 h 123"/>
                  <a:gd name="T2" fmla="*/ 123 w 123"/>
                  <a:gd name="T3" fmla="*/ 61 h 123"/>
                  <a:gd name="T4" fmla="*/ 122 w 123"/>
                  <a:gd name="T5" fmla="*/ 55 h 123"/>
                  <a:gd name="T6" fmla="*/ 121 w 123"/>
                  <a:gd name="T7" fmla="*/ 49 h 123"/>
                  <a:gd name="T8" fmla="*/ 118 w 123"/>
                  <a:gd name="T9" fmla="*/ 37 h 123"/>
                  <a:gd name="T10" fmla="*/ 112 w 123"/>
                  <a:gd name="T11" fmla="*/ 27 h 123"/>
                  <a:gd name="T12" fmla="*/ 104 w 123"/>
                  <a:gd name="T13" fmla="*/ 18 h 123"/>
                  <a:gd name="T14" fmla="*/ 96 w 123"/>
                  <a:gd name="T15" fmla="*/ 11 h 123"/>
                  <a:gd name="T16" fmla="*/ 85 w 123"/>
                  <a:gd name="T17" fmla="*/ 6 h 123"/>
                  <a:gd name="T18" fmla="*/ 73 w 123"/>
                  <a:gd name="T19" fmla="*/ 1 h 123"/>
                  <a:gd name="T20" fmla="*/ 67 w 123"/>
                  <a:gd name="T21" fmla="*/ 0 h 123"/>
                  <a:gd name="T22" fmla="*/ 61 w 123"/>
                  <a:gd name="T23" fmla="*/ 0 h 123"/>
                  <a:gd name="T24" fmla="*/ 61 w 123"/>
                  <a:gd name="T25" fmla="*/ 0 h 123"/>
                  <a:gd name="T26" fmla="*/ 55 w 123"/>
                  <a:gd name="T27" fmla="*/ 0 h 123"/>
                  <a:gd name="T28" fmla="*/ 49 w 123"/>
                  <a:gd name="T29" fmla="*/ 1 h 123"/>
                  <a:gd name="T30" fmla="*/ 37 w 123"/>
                  <a:gd name="T31" fmla="*/ 6 h 123"/>
                  <a:gd name="T32" fmla="*/ 27 w 123"/>
                  <a:gd name="T33" fmla="*/ 11 h 123"/>
                  <a:gd name="T34" fmla="*/ 18 w 123"/>
                  <a:gd name="T35" fmla="*/ 18 h 123"/>
                  <a:gd name="T36" fmla="*/ 11 w 123"/>
                  <a:gd name="T37" fmla="*/ 27 h 123"/>
                  <a:gd name="T38" fmla="*/ 5 w 123"/>
                  <a:gd name="T39" fmla="*/ 37 h 123"/>
                  <a:gd name="T40" fmla="*/ 1 w 123"/>
                  <a:gd name="T41" fmla="*/ 49 h 123"/>
                  <a:gd name="T42" fmla="*/ 0 w 123"/>
                  <a:gd name="T43" fmla="*/ 55 h 123"/>
                  <a:gd name="T44" fmla="*/ 0 w 123"/>
                  <a:gd name="T45" fmla="*/ 61 h 123"/>
                  <a:gd name="T46" fmla="*/ 0 w 123"/>
                  <a:gd name="T47" fmla="*/ 61 h 123"/>
                  <a:gd name="T48" fmla="*/ 0 w 123"/>
                  <a:gd name="T49" fmla="*/ 67 h 123"/>
                  <a:gd name="T50" fmla="*/ 1 w 123"/>
                  <a:gd name="T51" fmla="*/ 73 h 123"/>
                  <a:gd name="T52" fmla="*/ 5 w 123"/>
                  <a:gd name="T53" fmla="*/ 85 h 123"/>
                  <a:gd name="T54" fmla="*/ 11 w 123"/>
                  <a:gd name="T55" fmla="*/ 95 h 123"/>
                  <a:gd name="T56" fmla="*/ 18 w 123"/>
                  <a:gd name="T57" fmla="*/ 104 h 123"/>
                  <a:gd name="T58" fmla="*/ 27 w 123"/>
                  <a:gd name="T59" fmla="*/ 112 h 123"/>
                  <a:gd name="T60" fmla="*/ 37 w 123"/>
                  <a:gd name="T61" fmla="*/ 118 h 123"/>
                  <a:gd name="T62" fmla="*/ 49 w 123"/>
                  <a:gd name="T63" fmla="*/ 121 h 123"/>
                  <a:gd name="T64" fmla="*/ 55 w 123"/>
                  <a:gd name="T65" fmla="*/ 122 h 123"/>
                  <a:gd name="T66" fmla="*/ 61 w 123"/>
                  <a:gd name="T67" fmla="*/ 123 h 123"/>
                  <a:gd name="T68" fmla="*/ 61 w 123"/>
                  <a:gd name="T69" fmla="*/ 123 h 123"/>
                  <a:gd name="T70" fmla="*/ 67 w 123"/>
                  <a:gd name="T71" fmla="*/ 122 h 123"/>
                  <a:gd name="T72" fmla="*/ 73 w 123"/>
                  <a:gd name="T73" fmla="*/ 121 h 123"/>
                  <a:gd name="T74" fmla="*/ 85 w 123"/>
                  <a:gd name="T75" fmla="*/ 118 h 123"/>
                  <a:gd name="T76" fmla="*/ 96 w 123"/>
                  <a:gd name="T77" fmla="*/ 112 h 123"/>
                  <a:gd name="T78" fmla="*/ 104 w 123"/>
                  <a:gd name="T79" fmla="*/ 104 h 123"/>
                  <a:gd name="T80" fmla="*/ 112 w 123"/>
                  <a:gd name="T81" fmla="*/ 95 h 123"/>
                  <a:gd name="T82" fmla="*/ 118 w 123"/>
                  <a:gd name="T83" fmla="*/ 85 h 123"/>
                  <a:gd name="T84" fmla="*/ 121 w 123"/>
                  <a:gd name="T85" fmla="*/ 73 h 123"/>
                  <a:gd name="T86" fmla="*/ 122 w 123"/>
                  <a:gd name="T87" fmla="*/ 67 h 123"/>
                  <a:gd name="T88" fmla="*/ 123 w 123"/>
                  <a:gd name="T89" fmla="*/ 61 h 123"/>
                  <a:gd name="T90" fmla="*/ 123 w 123"/>
                  <a:gd name="T91"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23">
                    <a:moveTo>
                      <a:pt x="123" y="61"/>
                    </a:moveTo>
                    <a:lnTo>
                      <a:pt x="123" y="61"/>
                    </a:lnTo>
                    <a:lnTo>
                      <a:pt x="122" y="55"/>
                    </a:lnTo>
                    <a:lnTo>
                      <a:pt x="121" y="49"/>
                    </a:lnTo>
                    <a:lnTo>
                      <a:pt x="118" y="37"/>
                    </a:lnTo>
                    <a:lnTo>
                      <a:pt x="112" y="27"/>
                    </a:lnTo>
                    <a:lnTo>
                      <a:pt x="104" y="18"/>
                    </a:lnTo>
                    <a:lnTo>
                      <a:pt x="96" y="11"/>
                    </a:lnTo>
                    <a:lnTo>
                      <a:pt x="85" y="6"/>
                    </a:lnTo>
                    <a:lnTo>
                      <a:pt x="73" y="1"/>
                    </a:lnTo>
                    <a:lnTo>
                      <a:pt x="67" y="0"/>
                    </a:lnTo>
                    <a:lnTo>
                      <a:pt x="61" y="0"/>
                    </a:lnTo>
                    <a:lnTo>
                      <a:pt x="61" y="0"/>
                    </a:lnTo>
                    <a:lnTo>
                      <a:pt x="55" y="0"/>
                    </a:lnTo>
                    <a:lnTo>
                      <a:pt x="49" y="1"/>
                    </a:lnTo>
                    <a:lnTo>
                      <a:pt x="37" y="6"/>
                    </a:lnTo>
                    <a:lnTo>
                      <a:pt x="27" y="11"/>
                    </a:lnTo>
                    <a:lnTo>
                      <a:pt x="18" y="18"/>
                    </a:lnTo>
                    <a:lnTo>
                      <a:pt x="11" y="27"/>
                    </a:lnTo>
                    <a:lnTo>
                      <a:pt x="5" y="37"/>
                    </a:lnTo>
                    <a:lnTo>
                      <a:pt x="1" y="49"/>
                    </a:lnTo>
                    <a:lnTo>
                      <a:pt x="0" y="55"/>
                    </a:lnTo>
                    <a:lnTo>
                      <a:pt x="0" y="61"/>
                    </a:lnTo>
                    <a:lnTo>
                      <a:pt x="0" y="61"/>
                    </a:lnTo>
                    <a:lnTo>
                      <a:pt x="0" y="67"/>
                    </a:lnTo>
                    <a:lnTo>
                      <a:pt x="1" y="73"/>
                    </a:lnTo>
                    <a:lnTo>
                      <a:pt x="5" y="85"/>
                    </a:lnTo>
                    <a:lnTo>
                      <a:pt x="11" y="95"/>
                    </a:lnTo>
                    <a:lnTo>
                      <a:pt x="18" y="104"/>
                    </a:lnTo>
                    <a:lnTo>
                      <a:pt x="27" y="112"/>
                    </a:lnTo>
                    <a:lnTo>
                      <a:pt x="37" y="118"/>
                    </a:lnTo>
                    <a:lnTo>
                      <a:pt x="49" y="121"/>
                    </a:lnTo>
                    <a:lnTo>
                      <a:pt x="55" y="122"/>
                    </a:lnTo>
                    <a:lnTo>
                      <a:pt x="61" y="123"/>
                    </a:lnTo>
                    <a:lnTo>
                      <a:pt x="61" y="123"/>
                    </a:lnTo>
                    <a:lnTo>
                      <a:pt x="67" y="122"/>
                    </a:lnTo>
                    <a:lnTo>
                      <a:pt x="73" y="121"/>
                    </a:lnTo>
                    <a:lnTo>
                      <a:pt x="85" y="118"/>
                    </a:lnTo>
                    <a:lnTo>
                      <a:pt x="96" y="112"/>
                    </a:lnTo>
                    <a:lnTo>
                      <a:pt x="104" y="104"/>
                    </a:lnTo>
                    <a:lnTo>
                      <a:pt x="112" y="95"/>
                    </a:lnTo>
                    <a:lnTo>
                      <a:pt x="118" y="85"/>
                    </a:lnTo>
                    <a:lnTo>
                      <a:pt x="121" y="73"/>
                    </a:lnTo>
                    <a:lnTo>
                      <a:pt x="122" y="67"/>
                    </a:lnTo>
                    <a:lnTo>
                      <a:pt x="123" y="61"/>
                    </a:lnTo>
                    <a:lnTo>
                      <a:pt x="123" y="61"/>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1" name="Freeform 37"/>
              <p:cNvSpPr>
                <a:spLocks/>
              </p:cNvSpPr>
              <p:nvPr/>
            </p:nvSpPr>
            <p:spPr bwMode="auto">
              <a:xfrm>
                <a:off x="622" y="1167"/>
                <a:ext cx="165" cy="66"/>
              </a:xfrm>
              <a:custGeom>
                <a:avLst/>
                <a:gdLst>
                  <a:gd name="T0" fmla="*/ 165 w 165"/>
                  <a:gd name="T1" fmla="*/ 66 h 66"/>
                  <a:gd name="T2" fmla="*/ 165 w 165"/>
                  <a:gd name="T3" fmla="*/ 66 h 66"/>
                  <a:gd name="T4" fmla="*/ 164 w 165"/>
                  <a:gd name="T5" fmla="*/ 42 h 66"/>
                  <a:gd name="T6" fmla="*/ 164 w 165"/>
                  <a:gd name="T7" fmla="*/ 33 h 66"/>
                  <a:gd name="T8" fmla="*/ 164 w 165"/>
                  <a:gd name="T9" fmla="*/ 33 h 66"/>
                  <a:gd name="T10" fmla="*/ 163 w 165"/>
                  <a:gd name="T11" fmla="*/ 29 h 66"/>
                  <a:gd name="T12" fmla="*/ 162 w 165"/>
                  <a:gd name="T13" fmla="*/ 26 h 66"/>
                  <a:gd name="T14" fmla="*/ 160 w 165"/>
                  <a:gd name="T15" fmla="*/ 23 h 66"/>
                  <a:gd name="T16" fmla="*/ 157 w 165"/>
                  <a:gd name="T17" fmla="*/ 20 h 66"/>
                  <a:gd name="T18" fmla="*/ 149 w 165"/>
                  <a:gd name="T19" fmla="*/ 14 h 66"/>
                  <a:gd name="T20" fmla="*/ 139 w 165"/>
                  <a:gd name="T21" fmla="*/ 10 h 66"/>
                  <a:gd name="T22" fmla="*/ 126 w 165"/>
                  <a:gd name="T23" fmla="*/ 6 h 66"/>
                  <a:gd name="T24" fmla="*/ 113 w 165"/>
                  <a:gd name="T25" fmla="*/ 3 h 66"/>
                  <a:gd name="T26" fmla="*/ 97 w 165"/>
                  <a:gd name="T27" fmla="*/ 1 h 66"/>
                  <a:gd name="T28" fmla="*/ 82 w 165"/>
                  <a:gd name="T29" fmla="*/ 0 h 66"/>
                  <a:gd name="T30" fmla="*/ 82 w 165"/>
                  <a:gd name="T31" fmla="*/ 0 h 66"/>
                  <a:gd name="T32" fmla="*/ 67 w 165"/>
                  <a:gd name="T33" fmla="*/ 1 h 66"/>
                  <a:gd name="T34" fmla="*/ 52 w 165"/>
                  <a:gd name="T35" fmla="*/ 3 h 66"/>
                  <a:gd name="T36" fmla="*/ 38 w 165"/>
                  <a:gd name="T37" fmla="*/ 6 h 66"/>
                  <a:gd name="T38" fmla="*/ 25 w 165"/>
                  <a:gd name="T39" fmla="*/ 10 h 66"/>
                  <a:gd name="T40" fmla="*/ 15 w 165"/>
                  <a:gd name="T41" fmla="*/ 14 h 66"/>
                  <a:gd name="T42" fmla="*/ 8 w 165"/>
                  <a:gd name="T43" fmla="*/ 20 h 66"/>
                  <a:gd name="T44" fmla="*/ 5 w 165"/>
                  <a:gd name="T45" fmla="*/ 23 h 66"/>
                  <a:gd name="T46" fmla="*/ 3 w 165"/>
                  <a:gd name="T47" fmla="*/ 26 h 66"/>
                  <a:gd name="T48" fmla="*/ 1 w 165"/>
                  <a:gd name="T49" fmla="*/ 29 h 66"/>
                  <a:gd name="T50" fmla="*/ 1 w 165"/>
                  <a:gd name="T51" fmla="*/ 33 h 66"/>
                  <a:gd name="T52" fmla="*/ 1 w 165"/>
                  <a:gd name="T53" fmla="*/ 33 h 66"/>
                  <a:gd name="T54" fmla="*/ 0 w 165"/>
                  <a:gd name="T55" fmla="*/ 42 h 66"/>
                  <a:gd name="T56" fmla="*/ 0 w 165"/>
                  <a:gd name="T5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66">
                    <a:moveTo>
                      <a:pt x="165" y="66"/>
                    </a:moveTo>
                    <a:lnTo>
                      <a:pt x="165" y="66"/>
                    </a:lnTo>
                    <a:lnTo>
                      <a:pt x="164" y="42"/>
                    </a:lnTo>
                    <a:lnTo>
                      <a:pt x="164" y="33"/>
                    </a:lnTo>
                    <a:lnTo>
                      <a:pt x="164" y="33"/>
                    </a:lnTo>
                    <a:lnTo>
                      <a:pt x="163" y="29"/>
                    </a:lnTo>
                    <a:lnTo>
                      <a:pt x="162" y="26"/>
                    </a:lnTo>
                    <a:lnTo>
                      <a:pt x="160" y="23"/>
                    </a:lnTo>
                    <a:lnTo>
                      <a:pt x="157" y="20"/>
                    </a:lnTo>
                    <a:lnTo>
                      <a:pt x="149" y="14"/>
                    </a:lnTo>
                    <a:lnTo>
                      <a:pt x="139" y="10"/>
                    </a:lnTo>
                    <a:lnTo>
                      <a:pt x="126" y="6"/>
                    </a:lnTo>
                    <a:lnTo>
                      <a:pt x="113" y="3"/>
                    </a:lnTo>
                    <a:lnTo>
                      <a:pt x="97" y="1"/>
                    </a:lnTo>
                    <a:lnTo>
                      <a:pt x="82" y="0"/>
                    </a:lnTo>
                    <a:lnTo>
                      <a:pt x="82" y="0"/>
                    </a:lnTo>
                    <a:lnTo>
                      <a:pt x="67" y="1"/>
                    </a:lnTo>
                    <a:lnTo>
                      <a:pt x="52" y="3"/>
                    </a:lnTo>
                    <a:lnTo>
                      <a:pt x="38" y="6"/>
                    </a:lnTo>
                    <a:lnTo>
                      <a:pt x="25" y="10"/>
                    </a:lnTo>
                    <a:lnTo>
                      <a:pt x="15" y="14"/>
                    </a:lnTo>
                    <a:lnTo>
                      <a:pt x="8" y="20"/>
                    </a:lnTo>
                    <a:lnTo>
                      <a:pt x="5" y="23"/>
                    </a:lnTo>
                    <a:lnTo>
                      <a:pt x="3" y="26"/>
                    </a:lnTo>
                    <a:lnTo>
                      <a:pt x="1" y="29"/>
                    </a:lnTo>
                    <a:lnTo>
                      <a:pt x="1" y="33"/>
                    </a:lnTo>
                    <a:lnTo>
                      <a:pt x="1" y="33"/>
                    </a:lnTo>
                    <a:lnTo>
                      <a:pt x="0" y="42"/>
                    </a:lnTo>
                    <a:lnTo>
                      <a:pt x="0" y="6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2" name="Freeform 38"/>
              <p:cNvSpPr>
                <a:spLocks/>
              </p:cNvSpPr>
              <p:nvPr/>
            </p:nvSpPr>
            <p:spPr bwMode="auto">
              <a:xfrm>
                <a:off x="2048" y="438"/>
                <a:ext cx="110" cy="94"/>
              </a:xfrm>
              <a:custGeom>
                <a:avLst/>
                <a:gdLst>
                  <a:gd name="T0" fmla="*/ 0 w 110"/>
                  <a:gd name="T1" fmla="*/ 31 h 94"/>
                  <a:gd name="T2" fmla="*/ 0 w 110"/>
                  <a:gd name="T3" fmla="*/ 31 h 94"/>
                  <a:gd name="T4" fmla="*/ 23 w 110"/>
                  <a:gd name="T5" fmla="*/ 0 h 94"/>
                  <a:gd name="T6" fmla="*/ 110 w 110"/>
                  <a:gd name="T7" fmla="*/ 62 h 94"/>
                  <a:gd name="T8" fmla="*/ 88 w 110"/>
                  <a:gd name="T9" fmla="*/ 94 h 94"/>
                </a:gdLst>
                <a:ahLst/>
                <a:cxnLst>
                  <a:cxn ang="0">
                    <a:pos x="T0" y="T1"/>
                  </a:cxn>
                  <a:cxn ang="0">
                    <a:pos x="T2" y="T3"/>
                  </a:cxn>
                  <a:cxn ang="0">
                    <a:pos x="T4" y="T5"/>
                  </a:cxn>
                  <a:cxn ang="0">
                    <a:pos x="T6" y="T7"/>
                  </a:cxn>
                  <a:cxn ang="0">
                    <a:pos x="T8" y="T9"/>
                  </a:cxn>
                </a:cxnLst>
                <a:rect l="0" t="0" r="r" b="b"/>
                <a:pathLst>
                  <a:path w="110" h="94">
                    <a:moveTo>
                      <a:pt x="0" y="31"/>
                    </a:moveTo>
                    <a:lnTo>
                      <a:pt x="0" y="31"/>
                    </a:lnTo>
                    <a:lnTo>
                      <a:pt x="23" y="0"/>
                    </a:lnTo>
                    <a:lnTo>
                      <a:pt x="110" y="62"/>
                    </a:lnTo>
                    <a:lnTo>
                      <a:pt x="88" y="9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3" name="Freeform 39"/>
              <p:cNvSpPr>
                <a:spLocks/>
              </p:cNvSpPr>
              <p:nvPr/>
            </p:nvSpPr>
            <p:spPr bwMode="auto">
              <a:xfrm>
                <a:off x="2083" y="282"/>
                <a:ext cx="41" cy="154"/>
              </a:xfrm>
              <a:custGeom>
                <a:avLst/>
                <a:gdLst>
                  <a:gd name="T0" fmla="*/ 41 w 41"/>
                  <a:gd name="T1" fmla="*/ 2 h 154"/>
                  <a:gd name="T2" fmla="*/ 41 w 41"/>
                  <a:gd name="T3" fmla="*/ 2 h 154"/>
                  <a:gd name="T4" fmla="*/ 37 w 41"/>
                  <a:gd name="T5" fmla="*/ 0 h 154"/>
                  <a:gd name="T6" fmla="*/ 32 w 41"/>
                  <a:gd name="T7" fmla="*/ 0 h 154"/>
                  <a:gd name="T8" fmla="*/ 32 w 41"/>
                  <a:gd name="T9" fmla="*/ 0 h 154"/>
                  <a:gd name="T10" fmla="*/ 28 w 41"/>
                  <a:gd name="T11" fmla="*/ 1 h 154"/>
                  <a:gd name="T12" fmla="*/ 24 w 41"/>
                  <a:gd name="T13" fmla="*/ 4 h 154"/>
                  <a:gd name="T14" fmla="*/ 22 w 41"/>
                  <a:gd name="T15" fmla="*/ 8 h 154"/>
                  <a:gd name="T16" fmla="*/ 21 w 41"/>
                  <a:gd name="T17" fmla="*/ 13 h 154"/>
                  <a:gd name="T18" fmla="*/ 21 w 41"/>
                  <a:gd name="T19" fmla="*/ 13 h 154"/>
                  <a:gd name="T20" fmla="*/ 21 w 41"/>
                  <a:gd name="T21" fmla="*/ 119 h 154"/>
                  <a:gd name="T22" fmla="*/ 0 w 41"/>
                  <a:gd name="T23"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4">
                    <a:moveTo>
                      <a:pt x="41" y="2"/>
                    </a:moveTo>
                    <a:lnTo>
                      <a:pt x="41" y="2"/>
                    </a:lnTo>
                    <a:lnTo>
                      <a:pt x="37" y="0"/>
                    </a:lnTo>
                    <a:lnTo>
                      <a:pt x="32" y="0"/>
                    </a:lnTo>
                    <a:lnTo>
                      <a:pt x="32" y="0"/>
                    </a:lnTo>
                    <a:lnTo>
                      <a:pt x="28" y="1"/>
                    </a:lnTo>
                    <a:lnTo>
                      <a:pt x="24" y="4"/>
                    </a:lnTo>
                    <a:lnTo>
                      <a:pt x="22" y="8"/>
                    </a:lnTo>
                    <a:lnTo>
                      <a:pt x="21" y="13"/>
                    </a:lnTo>
                    <a:lnTo>
                      <a:pt x="21" y="13"/>
                    </a:lnTo>
                    <a:lnTo>
                      <a:pt x="21" y="119"/>
                    </a:lnTo>
                    <a:lnTo>
                      <a:pt x="0" y="15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4" name="Freeform 40"/>
              <p:cNvSpPr>
                <a:spLocks/>
              </p:cNvSpPr>
              <p:nvPr/>
            </p:nvSpPr>
            <p:spPr bwMode="auto">
              <a:xfrm>
                <a:off x="2126" y="256"/>
                <a:ext cx="30" cy="90"/>
              </a:xfrm>
              <a:custGeom>
                <a:avLst/>
                <a:gdLst>
                  <a:gd name="T0" fmla="*/ 30 w 30"/>
                  <a:gd name="T1" fmla="*/ 13 h 90"/>
                  <a:gd name="T2" fmla="*/ 30 w 30"/>
                  <a:gd name="T3" fmla="*/ 13 h 90"/>
                  <a:gd name="T4" fmla="*/ 29 w 30"/>
                  <a:gd name="T5" fmla="*/ 8 h 90"/>
                  <a:gd name="T6" fmla="*/ 27 w 30"/>
                  <a:gd name="T7" fmla="*/ 3 h 90"/>
                  <a:gd name="T8" fmla="*/ 23 w 30"/>
                  <a:gd name="T9" fmla="*/ 1 h 90"/>
                  <a:gd name="T10" fmla="*/ 18 w 30"/>
                  <a:gd name="T11" fmla="*/ 0 h 90"/>
                  <a:gd name="T12" fmla="*/ 18 w 30"/>
                  <a:gd name="T13" fmla="*/ 0 h 90"/>
                  <a:gd name="T14" fmla="*/ 13 w 30"/>
                  <a:gd name="T15" fmla="*/ 1 h 90"/>
                  <a:gd name="T16" fmla="*/ 9 w 30"/>
                  <a:gd name="T17" fmla="*/ 4 h 90"/>
                  <a:gd name="T18" fmla="*/ 7 w 30"/>
                  <a:gd name="T19" fmla="*/ 8 h 90"/>
                  <a:gd name="T20" fmla="*/ 6 w 30"/>
                  <a:gd name="T21" fmla="*/ 13 h 90"/>
                  <a:gd name="T22" fmla="*/ 6 w 30"/>
                  <a:gd name="T23" fmla="*/ 13 h 90"/>
                  <a:gd name="T24" fmla="*/ 0 w 30"/>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90">
                    <a:moveTo>
                      <a:pt x="30" y="13"/>
                    </a:moveTo>
                    <a:lnTo>
                      <a:pt x="30" y="13"/>
                    </a:lnTo>
                    <a:lnTo>
                      <a:pt x="29" y="8"/>
                    </a:lnTo>
                    <a:lnTo>
                      <a:pt x="27" y="3"/>
                    </a:lnTo>
                    <a:lnTo>
                      <a:pt x="23" y="1"/>
                    </a:lnTo>
                    <a:lnTo>
                      <a:pt x="18" y="0"/>
                    </a:lnTo>
                    <a:lnTo>
                      <a:pt x="18" y="0"/>
                    </a:lnTo>
                    <a:lnTo>
                      <a:pt x="13" y="1"/>
                    </a:lnTo>
                    <a:lnTo>
                      <a:pt x="9" y="4"/>
                    </a:lnTo>
                    <a:lnTo>
                      <a:pt x="7" y="8"/>
                    </a:lnTo>
                    <a:lnTo>
                      <a:pt x="6" y="13"/>
                    </a:lnTo>
                    <a:lnTo>
                      <a:pt x="6" y="13"/>
                    </a:lnTo>
                    <a:lnTo>
                      <a:pt x="0" y="9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5" name="Freeform 41"/>
              <p:cNvSpPr>
                <a:spLocks/>
              </p:cNvSpPr>
              <p:nvPr/>
            </p:nvSpPr>
            <p:spPr bwMode="auto">
              <a:xfrm>
                <a:off x="2146" y="244"/>
                <a:ext cx="109" cy="237"/>
              </a:xfrm>
              <a:custGeom>
                <a:avLst/>
                <a:gdLst>
                  <a:gd name="T0" fmla="*/ 5 w 109"/>
                  <a:gd name="T1" fmla="*/ 223 h 237"/>
                  <a:gd name="T2" fmla="*/ 105 w 109"/>
                  <a:gd name="T3" fmla="*/ 183 h 237"/>
                  <a:gd name="T4" fmla="*/ 108 w 109"/>
                  <a:gd name="T5" fmla="*/ 179 h 237"/>
                  <a:gd name="T6" fmla="*/ 108 w 109"/>
                  <a:gd name="T7" fmla="*/ 170 h 237"/>
                  <a:gd name="T8" fmla="*/ 106 w 109"/>
                  <a:gd name="T9" fmla="*/ 166 h 237"/>
                  <a:gd name="T10" fmla="*/ 97 w 109"/>
                  <a:gd name="T11" fmla="*/ 161 h 237"/>
                  <a:gd name="T12" fmla="*/ 87 w 109"/>
                  <a:gd name="T13" fmla="*/ 165 h 237"/>
                  <a:gd name="T14" fmla="*/ 65 w 109"/>
                  <a:gd name="T15" fmla="*/ 182 h 237"/>
                  <a:gd name="T16" fmla="*/ 59 w 109"/>
                  <a:gd name="T17" fmla="*/ 185 h 237"/>
                  <a:gd name="T18" fmla="*/ 51 w 109"/>
                  <a:gd name="T19" fmla="*/ 186 h 237"/>
                  <a:gd name="T20" fmla="*/ 42 w 109"/>
                  <a:gd name="T21" fmla="*/ 184 h 237"/>
                  <a:gd name="T22" fmla="*/ 34 w 109"/>
                  <a:gd name="T23" fmla="*/ 179 h 237"/>
                  <a:gd name="T24" fmla="*/ 29 w 109"/>
                  <a:gd name="T25" fmla="*/ 171 h 237"/>
                  <a:gd name="T26" fmla="*/ 27 w 109"/>
                  <a:gd name="T27" fmla="*/ 161 h 237"/>
                  <a:gd name="T28" fmla="*/ 27 w 109"/>
                  <a:gd name="T29" fmla="*/ 156 h 237"/>
                  <a:gd name="T30" fmla="*/ 31 w 109"/>
                  <a:gd name="T31" fmla="*/ 148 h 237"/>
                  <a:gd name="T32" fmla="*/ 38 w 109"/>
                  <a:gd name="T33" fmla="*/ 141 h 237"/>
                  <a:gd name="T34" fmla="*/ 46 w 109"/>
                  <a:gd name="T35" fmla="*/ 137 h 237"/>
                  <a:gd name="T36" fmla="*/ 51 w 109"/>
                  <a:gd name="T37" fmla="*/ 137 h 237"/>
                  <a:gd name="T38" fmla="*/ 60 w 109"/>
                  <a:gd name="T39" fmla="*/ 139 h 237"/>
                  <a:gd name="T40" fmla="*/ 68 w 109"/>
                  <a:gd name="T41" fmla="*/ 143 h 237"/>
                  <a:gd name="T42" fmla="*/ 87 w 109"/>
                  <a:gd name="T43" fmla="*/ 157 h 237"/>
                  <a:gd name="T44" fmla="*/ 92 w 109"/>
                  <a:gd name="T45" fmla="*/ 159 h 237"/>
                  <a:gd name="T46" fmla="*/ 102 w 109"/>
                  <a:gd name="T47" fmla="*/ 159 h 237"/>
                  <a:gd name="T48" fmla="*/ 106 w 109"/>
                  <a:gd name="T49" fmla="*/ 156 h 237"/>
                  <a:gd name="T50" fmla="*/ 109 w 109"/>
                  <a:gd name="T51" fmla="*/ 147 h 237"/>
                  <a:gd name="T52" fmla="*/ 105 w 109"/>
                  <a:gd name="T53" fmla="*/ 138 h 237"/>
                  <a:gd name="T54" fmla="*/ 37 w 109"/>
                  <a:gd name="T55" fmla="*/ 102 h 237"/>
                  <a:gd name="T56" fmla="*/ 50 w 109"/>
                  <a:gd name="T57" fmla="*/ 14 h 237"/>
                  <a:gd name="T58" fmla="*/ 50 w 109"/>
                  <a:gd name="T59" fmla="*/ 9 h 237"/>
                  <a:gd name="T60" fmla="*/ 44 w 109"/>
                  <a:gd name="T61" fmla="*/ 2 h 237"/>
                  <a:gd name="T62" fmla="*/ 40 w 109"/>
                  <a:gd name="T63" fmla="*/ 0 h 237"/>
                  <a:gd name="T64" fmla="*/ 31 w 109"/>
                  <a:gd name="T65" fmla="*/ 3 h 237"/>
                  <a:gd name="T66" fmla="*/ 26 w 109"/>
                  <a:gd name="T67" fmla="*/ 11 h 237"/>
                  <a:gd name="T68" fmla="*/ 7 w 109"/>
                  <a:gd name="T69" fmla="*/ 1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237">
                    <a:moveTo>
                      <a:pt x="0" y="237"/>
                    </a:moveTo>
                    <a:lnTo>
                      <a:pt x="5" y="223"/>
                    </a:lnTo>
                    <a:lnTo>
                      <a:pt x="71" y="223"/>
                    </a:lnTo>
                    <a:lnTo>
                      <a:pt x="105" y="183"/>
                    </a:lnTo>
                    <a:lnTo>
                      <a:pt x="105" y="183"/>
                    </a:lnTo>
                    <a:lnTo>
                      <a:pt x="108" y="179"/>
                    </a:lnTo>
                    <a:lnTo>
                      <a:pt x="109" y="174"/>
                    </a:lnTo>
                    <a:lnTo>
                      <a:pt x="108" y="170"/>
                    </a:lnTo>
                    <a:lnTo>
                      <a:pt x="106" y="166"/>
                    </a:lnTo>
                    <a:lnTo>
                      <a:pt x="106" y="166"/>
                    </a:lnTo>
                    <a:lnTo>
                      <a:pt x="102" y="162"/>
                    </a:lnTo>
                    <a:lnTo>
                      <a:pt x="97" y="161"/>
                    </a:lnTo>
                    <a:lnTo>
                      <a:pt x="92" y="161"/>
                    </a:lnTo>
                    <a:lnTo>
                      <a:pt x="87" y="165"/>
                    </a:lnTo>
                    <a:lnTo>
                      <a:pt x="87" y="165"/>
                    </a:lnTo>
                    <a:lnTo>
                      <a:pt x="65" y="182"/>
                    </a:lnTo>
                    <a:lnTo>
                      <a:pt x="65" y="182"/>
                    </a:lnTo>
                    <a:lnTo>
                      <a:pt x="59" y="185"/>
                    </a:lnTo>
                    <a:lnTo>
                      <a:pt x="51" y="186"/>
                    </a:lnTo>
                    <a:lnTo>
                      <a:pt x="51" y="186"/>
                    </a:lnTo>
                    <a:lnTo>
                      <a:pt x="46" y="186"/>
                    </a:lnTo>
                    <a:lnTo>
                      <a:pt x="42" y="184"/>
                    </a:lnTo>
                    <a:lnTo>
                      <a:pt x="38" y="182"/>
                    </a:lnTo>
                    <a:lnTo>
                      <a:pt x="34" y="179"/>
                    </a:lnTo>
                    <a:lnTo>
                      <a:pt x="31" y="175"/>
                    </a:lnTo>
                    <a:lnTo>
                      <a:pt x="29" y="171"/>
                    </a:lnTo>
                    <a:lnTo>
                      <a:pt x="27" y="167"/>
                    </a:lnTo>
                    <a:lnTo>
                      <a:pt x="27" y="161"/>
                    </a:lnTo>
                    <a:lnTo>
                      <a:pt x="27" y="161"/>
                    </a:lnTo>
                    <a:lnTo>
                      <a:pt x="27" y="156"/>
                    </a:lnTo>
                    <a:lnTo>
                      <a:pt x="29" y="152"/>
                    </a:lnTo>
                    <a:lnTo>
                      <a:pt x="31" y="148"/>
                    </a:lnTo>
                    <a:lnTo>
                      <a:pt x="34" y="144"/>
                    </a:lnTo>
                    <a:lnTo>
                      <a:pt x="38" y="141"/>
                    </a:lnTo>
                    <a:lnTo>
                      <a:pt x="42" y="139"/>
                    </a:lnTo>
                    <a:lnTo>
                      <a:pt x="46" y="137"/>
                    </a:lnTo>
                    <a:lnTo>
                      <a:pt x="51" y="137"/>
                    </a:lnTo>
                    <a:lnTo>
                      <a:pt x="51" y="137"/>
                    </a:lnTo>
                    <a:lnTo>
                      <a:pt x="55" y="137"/>
                    </a:lnTo>
                    <a:lnTo>
                      <a:pt x="60" y="139"/>
                    </a:lnTo>
                    <a:lnTo>
                      <a:pt x="64" y="141"/>
                    </a:lnTo>
                    <a:lnTo>
                      <a:pt x="68" y="143"/>
                    </a:lnTo>
                    <a:lnTo>
                      <a:pt x="68" y="143"/>
                    </a:lnTo>
                    <a:lnTo>
                      <a:pt x="87" y="157"/>
                    </a:lnTo>
                    <a:lnTo>
                      <a:pt x="87" y="157"/>
                    </a:lnTo>
                    <a:lnTo>
                      <a:pt x="92" y="159"/>
                    </a:lnTo>
                    <a:lnTo>
                      <a:pt x="97" y="160"/>
                    </a:lnTo>
                    <a:lnTo>
                      <a:pt x="102" y="159"/>
                    </a:lnTo>
                    <a:lnTo>
                      <a:pt x="106" y="156"/>
                    </a:lnTo>
                    <a:lnTo>
                      <a:pt x="106" y="156"/>
                    </a:lnTo>
                    <a:lnTo>
                      <a:pt x="108" y="152"/>
                    </a:lnTo>
                    <a:lnTo>
                      <a:pt x="109" y="147"/>
                    </a:lnTo>
                    <a:lnTo>
                      <a:pt x="108" y="143"/>
                    </a:lnTo>
                    <a:lnTo>
                      <a:pt x="105" y="138"/>
                    </a:lnTo>
                    <a:lnTo>
                      <a:pt x="74" y="102"/>
                    </a:lnTo>
                    <a:lnTo>
                      <a:pt x="37" y="102"/>
                    </a:lnTo>
                    <a:lnTo>
                      <a:pt x="37" y="102"/>
                    </a:lnTo>
                    <a:lnTo>
                      <a:pt x="50" y="14"/>
                    </a:lnTo>
                    <a:lnTo>
                      <a:pt x="50" y="14"/>
                    </a:lnTo>
                    <a:lnTo>
                      <a:pt x="50" y="9"/>
                    </a:lnTo>
                    <a:lnTo>
                      <a:pt x="48" y="4"/>
                    </a:lnTo>
                    <a:lnTo>
                      <a:pt x="44" y="2"/>
                    </a:lnTo>
                    <a:lnTo>
                      <a:pt x="40" y="0"/>
                    </a:lnTo>
                    <a:lnTo>
                      <a:pt x="40" y="0"/>
                    </a:lnTo>
                    <a:lnTo>
                      <a:pt x="35" y="0"/>
                    </a:lnTo>
                    <a:lnTo>
                      <a:pt x="31" y="3"/>
                    </a:lnTo>
                    <a:lnTo>
                      <a:pt x="27" y="6"/>
                    </a:lnTo>
                    <a:lnTo>
                      <a:pt x="26" y="11"/>
                    </a:lnTo>
                    <a:lnTo>
                      <a:pt x="26" y="11"/>
                    </a:lnTo>
                    <a:lnTo>
                      <a:pt x="7" y="102"/>
                    </a:lnTo>
                    <a:lnTo>
                      <a:pt x="3" y="10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6" name="Freeform 42"/>
              <p:cNvSpPr>
                <a:spLocks/>
              </p:cNvSpPr>
              <p:nvPr/>
            </p:nvSpPr>
            <p:spPr bwMode="auto">
              <a:xfrm>
                <a:off x="3511" y="1623"/>
                <a:ext cx="191" cy="261"/>
              </a:xfrm>
              <a:custGeom>
                <a:avLst/>
                <a:gdLst>
                  <a:gd name="T0" fmla="*/ 185 w 191"/>
                  <a:gd name="T1" fmla="*/ 18 h 261"/>
                  <a:gd name="T2" fmla="*/ 185 w 191"/>
                  <a:gd name="T3" fmla="*/ 18 h 261"/>
                  <a:gd name="T4" fmla="*/ 181 w 191"/>
                  <a:gd name="T5" fmla="*/ 11 h 261"/>
                  <a:gd name="T6" fmla="*/ 176 w 191"/>
                  <a:gd name="T7" fmla="*/ 5 h 261"/>
                  <a:gd name="T8" fmla="*/ 168 w 191"/>
                  <a:gd name="T9" fmla="*/ 2 h 261"/>
                  <a:gd name="T10" fmla="*/ 165 w 191"/>
                  <a:gd name="T11" fmla="*/ 1 h 261"/>
                  <a:gd name="T12" fmla="*/ 161 w 191"/>
                  <a:gd name="T13" fmla="*/ 0 h 261"/>
                  <a:gd name="T14" fmla="*/ 9 w 191"/>
                  <a:gd name="T15" fmla="*/ 0 h 261"/>
                  <a:gd name="T16" fmla="*/ 9 w 191"/>
                  <a:gd name="T17" fmla="*/ 0 h 261"/>
                  <a:gd name="T18" fmla="*/ 6 w 191"/>
                  <a:gd name="T19" fmla="*/ 1 h 261"/>
                  <a:gd name="T20" fmla="*/ 3 w 191"/>
                  <a:gd name="T21" fmla="*/ 3 h 261"/>
                  <a:gd name="T22" fmla="*/ 1 w 191"/>
                  <a:gd name="T23" fmla="*/ 6 h 261"/>
                  <a:gd name="T24" fmla="*/ 0 w 191"/>
                  <a:gd name="T25" fmla="*/ 9 h 261"/>
                  <a:gd name="T26" fmla="*/ 0 w 191"/>
                  <a:gd name="T27" fmla="*/ 243 h 261"/>
                  <a:gd name="T28" fmla="*/ 0 w 191"/>
                  <a:gd name="T29" fmla="*/ 243 h 261"/>
                  <a:gd name="T30" fmla="*/ 1 w 191"/>
                  <a:gd name="T31" fmla="*/ 247 h 261"/>
                  <a:gd name="T32" fmla="*/ 2 w 191"/>
                  <a:gd name="T33" fmla="*/ 250 h 261"/>
                  <a:gd name="T34" fmla="*/ 3 w 191"/>
                  <a:gd name="T35" fmla="*/ 253 h 261"/>
                  <a:gd name="T36" fmla="*/ 6 w 191"/>
                  <a:gd name="T37" fmla="*/ 256 h 261"/>
                  <a:gd name="T38" fmla="*/ 8 w 191"/>
                  <a:gd name="T39" fmla="*/ 258 h 261"/>
                  <a:gd name="T40" fmla="*/ 11 w 191"/>
                  <a:gd name="T41" fmla="*/ 259 h 261"/>
                  <a:gd name="T42" fmla="*/ 15 w 191"/>
                  <a:gd name="T43" fmla="*/ 261 h 261"/>
                  <a:gd name="T44" fmla="*/ 18 w 191"/>
                  <a:gd name="T45" fmla="*/ 261 h 261"/>
                  <a:gd name="T46" fmla="*/ 172 w 191"/>
                  <a:gd name="T47" fmla="*/ 261 h 261"/>
                  <a:gd name="T48" fmla="*/ 172 w 191"/>
                  <a:gd name="T49" fmla="*/ 261 h 261"/>
                  <a:gd name="T50" fmla="*/ 177 w 191"/>
                  <a:gd name="T51" fmla="*/ 261 h 261"/>
                  <a:gd name="T52" fmla="*/ 180 w 191"/>
                  <a:gd name="T53" fmla="*/ 259 h 261"/>
                  <a:gd name="T54" fmla="*/ 183 w 191"/>
                  <a:gd name="T55" fmla="*/ 258 h 261"/>
                  <a:gd name="T56" fmla="*/ 186 w 191"/>
                  <a:gd name="T57" fmla="*/ 256 h 261"/>
                  <a:gd name="T58" fmla="*/ 188 w 191"/>
                  <a:gd name="T59" fmla="*/ 253 h 261"/>
                  <a:gd name="T60" fmla="*/ 190 w 191"/>
                  <a:gd name="T61" fmla="*/ 250 h 261"/>
                  <a:gd name="T62" fmla="*/ 191 w 191"/>
                  <a:gd name="T63" fmla="*/ 247 h 261"/>
                  <a:gd name="T64" fmla="*/ 191 w 191"/>
                  <a:gd name="T65" fmla="*/ 243 h 261"/>
                  <a:gd name="T66" fmla="*/ 191 w 191"/>
                  <a:gd name="T67" fmla="*/ 32 h 261"/>
                  <a:gd name="T68" fmla="*/ 191 w 191"/>
                  <a:gd name="T69" fmla="*/ 32 h 261"/>
                  <a:gd name="T70" fmla="*/ 191 w 191"/>
                  <a:gd name="T71" fmla="*/ 28 h 261"/>
                  <a:gd name="T72" fmla="*/ 190 w 191"/>
                  <a:gd name="T73" fmla="*/ 25 h 261"/>
                  <a:gd name="T74" fmla="*/ 187 w 191"/>
                  <a:gd name="T75" fmla="*/ 21 h 261"/>
                  <a:gd name="T76" fmla="*/ 185 w 191"/>
                  <a:gd name="T77" fmla="*/ 18 h 261"/>
                  <a:gd name="T78" fmla="*/ 185 w 191"/>
                  <a:gd name="T79" fmla="*/ 1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261">
                    <a:moveTo>
                      <a:pt x="185" y="18"/>
                    </a:moveTo>
                    <a:lnTo>
                      <a:pt x="185" y="18"/>
                    </a:lnTo>
                    <a:lnTo>
                      <a:pt x="181" y="11"/>
                    </a:lnTo>
                    <a:lnTo>
                      <a:pt x="176" y="5"/>
                    </a:lnTo>
                    <a:lnTo>
                      <a:pt x="168" y="2"/>
                    </a:lnTo>
                    <a:lnTo>
                      <a:pt x="165" y="1"/>
                    </a:lnTo>
                    <a:lnTo>
                      <a:pt x="161" y="0"/>
                    </a:lnTo>
                    <a:lnTo>
                      <a:pt x="9" y="0"/>
                    </a:lnTo>
                    <a:lnTo>
                      <a:pt x="9" y="0"/>
                    </a:lnTo>
                    <a:lnTo>
                      <a:pt x="6" y="1"/>
                    </a:lnTo>
                    <a:lnTo>
                      <a:pt x="3" y="3"/>
                    </a:lnTo>
                    <a:lnTo>
                      <a:pt x="1" y="6"/>
                    </a:lnTo>
                    <a:lnTo>
                      <a:pt x="0" y="9"/>
                    </a:lnTo>
                    <a:lnTo>
                      <a:pt x="0" y="243"/>
                    </a:lnTo>
                    <a:lnTo>
                      <a:pt x="0" y="243"/>
                    </a:lnTo>
                    <a:lnTo>
                      <a:pt x="1" y="247"/>
                    </a:lnTo>
                    <a:lnTo>
                      <a:pt x="2" y="250"/>
                    </a:lnTo>
                    <a:lnTo>
                      <a:pt x="3" y="253"/>
                    </a:lnTo>
                    <a:lnTo>
                      <a:pt x="6" y="256"/>
                    </a:lnTo>
                    <a:lnTo>
                      <a:pt x="8" y="258"/>
                    </a:lnTo>
                    <a:lnTo>
                      <a:pt x="11" y="259"/>
                    </a:lnTo>
                    <a:lnTo>
                      <a:pt x="15" y="261"/>
                    </a:lnTo>
                    <a:lnTo>
                      <a:pt x="18" y="261"/>
                    </a:lnTo>
                    <a:lnTo>
                      <a:pt x="172" y="261"/>
                    </a:lnTo>
                    <a:lnTo>
                      <a:pt x="172" y="261"/>
                    </a:lnTo>
                    <a:lnTo>
                      <a:pt x="177" y="261"/>
                    </a:lnTo>
                    <a:lnTo>
                      <a:pt x="180" y="259"/>
                    </a:lnTo>
                    <a:lnTo>
                      <a:pt x="183" y="258"/>
                    </a:lnTo>
                    <a:lnTo>
                      <a:pt x="186" y="256"/>
                    </a:lnTo>
                    <a:lnTo>
                      <a:pt x="188" y="253"/>
                    </a:lnTo>
                    <a:lnTo>
                      <a:pt x="190" y="250"/>
                    </a:lnTo>
                    <a:lnTo>
                      <a:pt x="191" y="247"/>
                    </a:lnTo>
                    <a:lnTo>
                      <a:pt x="191" y="243"/>
                    </a:lnTo>
                    <a:lnTo>
                      <a:pt x="191" y="32"/>
                    </a:lnTo>
                    <a:lnTo>
                      <a:pt x="191" y="32"/>
                    </a:lnTo>
                    <a:lnTo>
                      <a:pt x="191" y="28"/>
                    </a:lnTo>
                    <a:lnTo>
                      <a:pt x="190" y="25"/>
                    </a:lnTo>
                    <a:lnTo>
                      <a:pt x="187" y="21"/>
                    </a:lnTo>
                    <a:lnTo>
                      <a:pt x="185" y="18"/>
                    </a:lnTo>
                    <a:lnTo>
                      <a:pt x="185" y="1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7" name="Freeform 43"/>
              <p:cNvSpPr>
                <a:spLocks/>
              </p:cNvSpPr>
              <p:nvPr/>
            </p:nvSpPr>
            <p:spPr bwMode="auto">
              <a:xfrm>
                <a:off x="3568" y="1768"/>
                <a:ext cx="77" cy="31"/>
              </a:xfrm>
              <a:custGeom>
                <a:avLst/>
                <a:gdLst>
                  <a:gd name="T0" fmla="*/ 0 w 77"/>
                  <a:gd name="T1" fmla="*/ 31 h 31"/>
                  <a:gd name="T2" fmla="*/ 0 w 77"/>
                  <a:gd name="T3" fmla="*/ 31 h 31"/>
                  <a:gd name="T4" fmla="*/ 0 w 77"/>
                  <a:gd name="T5" fmla="*/ 16 h 31"/>
                  <a:gd name="T6" fmla="*/ 0 w 77"/>
                  <a:gd name="T7" fmla="*/ 16 h 31"/>
                  <a:gd name="T8" fmla="*/ 1 w 77"/>
                  <a:gd name="T9" fmla="*/ 13 h 31"/>
                  <a:gd name="T10" fmla="*/ 4 w 77"/>
                  <a:gd name="T11" fmla="*/ 9 h 31"/>
                  <a:gd name="T12" fmla="*/ 7 w 77"/>
                  <a:gd name="T13" fmla="*/ 7 h 31"/>
                  <a:gd name="T14" fmla="*/ 13 w 77"/>
                  <a:gd name="T15" fmla="*/ 5 h 31"/>
                  <a:gd name="T16" fmla="*/ 18 w 77"/>
                  <a:gd name="T17" fmla="*/ 3 h 31"/>
                  <a:gd name="T18" fmla="*/ 25 w 77"/>
                  <a:gd name="T19" fmla="*/ 1 h 31"/>
                  <a:gd name="T20" fmla="*/ 31 w 77"/>
                  <a:gd name="T21" fmla="*/ 0 h 31"/>
                  <a:gd name="T22" fmla="*/ 38 w 77"/>
                  <a:gd name="T23" fmla="*/ 0 h 31"/>
                  <a:gd name="T24" fmla="*/ 38 w 77"/>
                  <a:gd name="T25" fmla="*/ 0 h 31"/>
                  <a:gd name="T26" fmla="*/ 46 w 77"/>
                  <a:gd name="T27" fmla="*/ 0 h 31"/>
                  <a:gd name="T28" fmla="*/ 53 w 77"/>
                  <a:gd name="T29" fmla="*/ 1 h 31"/>
                  <a:gd name="T30" fmla="*/ 59 w 77"/>
                  <a:gd name="T31" fmla="*/ 3 h 31"/>
                  <a:gd name="T32" fmla="*/ 65 w 77"/>
                  <a:gd name="T33" fmla="*/ 5 h 31"/>
                  <a:gd name="T34" fmla="*/ 69 w 77"/>
                  <a:gd name="T35" fmla="*/ 7 h 31"/>
                  <a:gd name="T36" fmla="*/ 73 w 77"/>
                  <a:gd name="T37" fmla="*/ 9 h 31"/>
                  <a:gd name="T38" fmla="*/ 75 w 77"/>
                  <a:gd name="T39" fmla="*/ 13 h 31"/>
                  <a:gd name="T40" fmla="*/ 76 w 77"/>
                  <a:gd name="T41" fmla="*/ 16 h 31"/>
                  <a:gd name="T42" fmla="*/ 76 w 77"/>
                  <a:gd name="T43" fmla="*/ 16 h 31"/>
                  <a:gd name="T44" fmla="*/ 77 w 77"/>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31">
                    <a:moveTo>
                      <a:pt x="0" y="31"/>
                    </a:moveTo>
                    <a:lnTo>
                      <a:pt x="0" y="31"/>
                    </a:lnTo>
                    <a:lnTo>
                      <a:pt x="0" y="16"/>
                    </a:lnTo>
                    <a:lnTo>
                      <a:pt x="0" y="16"/>
                    </a:lnTo>
                    <a:lnTo>
                      <a:pt x="1" y="13"/>
                    </a:lnTo>
                    <a:lnTo>
                      <a:pt x="4" y="9"/>
                    </a:lnTo>
                    <a:lnTo>
                      <a:pt x="7" y="7"/>
                    </a:lnTo>
                    <a:lnTo>
                      <a:pt x="13" y="5"/>
                    </a:lnTo>
                    <a:lnTo>
                      <a:pt x="18" y="3"/>
                    </a:lnTo>
                    <a:lnTo>
                      <a:pt x="25" y="1"/>
                    </a:lnTo>
                    <a:lnTo>
                      <a:pt x="31" y="0"/>
                    </a:lnTo>
                    <a:lnTo>
                      <a:pt x="38" y="0"/>
                    </a:lnTo>
                    <a:lnTo>
                      <a:pt x="38" y="0"/>
                    </a:lnTo>
                    <a:lnTo>
                      <a:pt x="46" y="0"/>
                    </a:lnTo>
                    <a:lnTo>
                      <a:pt x="53" y="1"/>
                    </a:lnTo>
                    <a:lnTo>
                      <a:pt x="59" y="3"/>
                    </a:lnTo>
                    <a:lnTo>
                      <a:pt x="65" y="5"/>
                    </a:lnTo>
                    <a:lnTo>
                      <a:pt x="69" y="7"/>
                    </a:lnTo>
                    <a:lnTo>
                      <a:pt x="73" y="9"/>
                    </a:lnTo>
                    <a:lnTo>
                      <a:pt x="75" y="13"/>
                    </a:lnTo>
                    <a:lnTo>
                      <a:pt x="76" y="16"/>
                    </a:lnTo>
                    <a:lnTo>
                      <a:pt x="76" y="16"/>
                    </a:lnTo>
                    <a:lnTo>
                      <a:pt x="77" y="3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8" name="Freeform 44"/>
              <p:cNvSpPr>
                <a:spLocks/>
              </p:cNvSpPr>
              <p:nvPr/>
            </p:nvSpPr>
            <p:spPr bwMode="auto">
              <a:xfrm>
                <a:off x="3579" y="1700"/>
                <a:ext cx="56" cy="57"/>
              </a:xfrm>
              <a:custGeom>
                <a:avLst/>
                <a:gdLst>
                  <a:gd name="T0" fmla="*/ 0 w 56"/>
                  <a:gd name="T1" fmla="*/ 28 h 57"/>
                  <a:gd name="T2" fmla="*/ 0 w 56"/>
                  <a:gd name="T3" fmla="*/ 28 h 57"/>
                  <a:gd name="T4" fmla="*/ 0 w 56"/>
                  <a:gd name="T5" fmla="*/ 23 h 57"/>
                  <a:gd name="T6" fmla="*/ 2 w 56"/>
                  <a:gd name="T7" fmla="*/ 18 h 57"/>
                  <a:gd name="T8" fmla="*/ 5 w 56"/>
                  <a:gd name="T9" fmla="*/ 13 h 57"/>
                  <a:gd name="T10" fmla="*/ 8 w 56"/>
                  <a:gd name="T11" fmla="*/ 9 h 57"/>
                  <a:gd name="T12" fmla="*/ 12 w 56"/>
                  <a:gd name="T13" fmla="*/ 4 h 57"/>
                  <a:gd name="T14" fmla="*/ 17 w 56"/>
                  <a:gd name="T15" fmla="*/ 2 h 57"/>
                  <a:gd name="T16" fmla="*/ 22 w 56"/>
                  <a:gd name="T17" fmla="*/ 0 h 57"/>
                  <a:gd name="T18" fmla="*/ 27 w 56"/>
                  <a:gd name="T19" fmla="*/ 0 h 57"/>
                  <a:gd name="T20" fmla="*/ 27 w 56"/>
                  <a:gd name="T21" fmla="*/ 0 h 57"/>
                  <a:gd name="T22" fmla="*/ 33 w 56"/>
                  <a:gd name="T23" fmla="*/ 0 h 57"/>
                  <a:gd name="T24" fmla="*/ 39 w 56"/>
                  <a:gd name="T25" fmla="*/ 2 h 57"/>
                  <a:gd name="T26" fmla="*/ 44 w 56"/>
                  <a:gd name="T27" fmla="*/ 4 h 57"/>
                  <a:gd name="T28" fmla="*/ 48 w 56"/>
                  <a:gd name="T29" fmla="*/ 9 h 57"/>
                  <a:gd name="T30" fmla="*/ 51 w 56"/>
                  <a:gd name="T31" fmla="*/ 13 h 57"/>
                  <a:gd name="T32" fmla="*/ 54 w 56"/>
                  <a:gd name="T33" fmla="*/ 18 h 57"/>
                  <a:gd name="T34" fmla="*/ 55 w 56"/>
                  <a:gd name="T35" fmla="*/ 23 h 57"/>
                  <a:gd name="T36" fmla="*/ 56 w 56"/>
                  <a:gd name="T37" fmla="*/ 28 h 57"/>
                  <a:gd name="T38" fmla="*/ 56 w 56"/>
                  <a:gd name="T39" fmla="*/ 28 h 57"/>
                  <a:gd name="T40" fmla="*/ 55 w 56"/>
                  <a:gd name="T41" fmla="*/ 34 h 57"/>
                  <a:gd name="T42" fmla="*/ 54 w 56"/>
                  <a:gd name="T43" fmla="*/ 39 h 57"/>
                  <a:gd name="T44" fmla="*/ 51 w 56"/>
                  <a:gd name="T45" fmla="*/ 45 h 57"/>
                  <a:gd name="T46" fmla="*/ 48 w 56"/>
                  <a:gd name="T47" fmla="*/ 49 h 57"/>
                  <a:gd name="T48" fmla="*/ 44 w 56"/>
                  <a:gd name="T49" fmla="*/ 52 h 57"/>
                  <a:gd name="T50" fmla="*/ 39 w 56"/>
                  <a:gd name="T51" fmla="*/ 55 h 57"/>
                  <a:gd name="T52" fmla="*/ 33 w 56"/>
                  <a:gd name="T53" fmla="*/ 56 h 57"/>
                  <a:gd name="T54" fmla="*/ 27 w 56"/>
                  <a:gd name="T55" fmla="*/ 57 h 57"/>
                  <a:gd name="T56" fmla="*/ 27 w 56"/>
                  <a:gd name="T57" fmla="*/ 57 h 57"/>
                  <a:gd name="T58" fmla="*/ 22 w 56"/>
                  <a:gd name="T59" fmla="*/ 56 h 57"/>
                  <a:gd name="T60" fmla="*/ 17 w 56"/>
                  <a:gd name="T61" fmla="*/ 55 h 57"/>
                  <a:gd name="T62" fmla="*/ 12 w 56"/>
                  <a:gd name="T63" fmla="*/ 52 h 57"/>
                  <a:gd name="T64" fmla="*/ 8 w 56"/>
                  <a:gd name="T65" fmla="*/ 49 h 57"/>
                  <a:gd name="T66" fmla="*/ 5 w 56"/>
                  <a:gd name="T67" fmla="*/ 45 h 57"/>
                  <a:gd name="T68" fmla="*/ 2 w 56"/>
                  <a:gd name="T69" fmla="*/ 39 h 57"/>
                  <a:gd name="T70" fmla="*/ 0 w 56"/>
                  <a:gd name="T71" fmla="*/ 34 h 57"/>
                  <a:gd name="T72" fmla="*/ 0 w 56"/>
                  <a:gd name="T73" fmla="*/ 28 h 57"/>
                  <a:gd name="T74" fmla="*/ 0 w 56"/>
                  <a:gd name="T7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7">
                    <a:moveTo>
                      <a:pt x="0" y="28"/>
                    </a:moveTo>
                    <a:lnTo>
                      <a:pt x="0" y="28"/>
                    </a:lnTo>
                    <a:lnTo>
                      <a:pt x="0" y="23"/>
                    </a:lnTo>
                    <a:lnTo>
                      <a:pt x="2" y="18"/>
                    </a:lnTo>
                    <a:lnTo>
                      <a:pt x="5" y="13"/>
                    </a:lnTo>
                    <a:lnTo>
                      <a:pt x="8" y="9"/>
                    </a:lnTo>
                    <a:lnTo>
                      <a:pt x="12" y="4"/>
                    </a:lnTo>
                    <a:lnTo>
                      <a:pt x="17" y="2"/>
                    </a:lnTo>
                    <a:lnTo>
                      <a:pt x="22" y="0"/>
                    </a:lnTo>
                    <a:lnTo>
                      <a:pt x="27" y="0"/>
                    </a:lnTo>
                    <a:lnTo>
                      <a:pt x="27" y="0"/>
                    </a:lnTo>
                    <a:lnTo>
                      <a:pt x="33" y="0"/>
                    </a:lnTo>
                    <a:lnTo>
                      <a:pt x="39" y="2"/>
                    </a:lnTo>
                    <a:lnTo>
                      <a:pt x="44" y="4"/>
                    </a:lnTo>
                    <a:lnTo>
                      <a:pt x="48" y="9"/>
                    </a:lnTo>
                    <a:lnTo>
                      <a:pt x="51" y="13"/>
                    </a:lnTo>
                    <a:lnTo>
                      <a:pt x="54" y="18"/>
                    </a:lnTo>
                    <a:lnTo>
                      <a:pt x="55" y="23"/>
                    </a:lnTo>
                    <a:lnTo>
                      <a:pt x="56" y="28"/>
                    </a:lnTo>
                    <a:lnTo>
                      <a:pt x="56" y="28"/>
                    </a:lnTo>
                    <a:lnTo>
                      <a:pt x="55" y="34"/>
                    </a:lnTo>
                    <a:lnTo>
                      <a:pt x="54" y="39"/>
                    </a:lnTo>
                    <a:lnTo>
                      <a:pt x="51" y="45"/>
                    </a:lnTo>
                    <a:lnTo>
                      <a:pt x="48" y="49"/>
                    </a:lnTo>
                    <a:lnTo>
                      <a:pt x="44" y="52"/>
                    </a:lnTo>
                    <a:lnTo>
                      <a:pt x="39" y="55"/>
                    </a:lnTo>
                    <a:lnTo>
                      <a:pt x="33" y="56"/>
                    </a:lnTo>
                    <a:lnTo>
                      <a:pt x="27" y="57"/>
                    </a:lnTo>
                    <a:lnTo>
                      <a:pt x="27" y="57"/>
                    </a:lnTo>
                    <a:lnTo>
                      <a:pt x="22" y="56"/>
                    </a:lnTo>
                    <a:lnTo>
                      <a:pt x="17" y="55"/>
                    </a:lnTo>
                    <a:lnTo>
                      <a:pt x="12" y="52"/>
                    </a:lnTo>
                    <a:lnTo>
                      <a:pt x="8" y="49"/>
                    </a:lnTo>
                    <a:lnTo>
                      <a:pt x="5" y="45"/>
                    </a:lnTo>
                    <a:lnTo>
                      <a:pt x="2" y="39"/>
                    </a:lnTo>
                    <a:lnTo>
                      <a:pt x="0" y="34"/>
                    </a:lnTo>
                    <a:lnTo>
                      <a:pt x="0" y="28"/>
                    </a:lnTo>
                    <a:lnTo>
                      <a:pt x="0" y="2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9" name="Line 45"/>
              <p:cNvSpPr>
                <a:spLocks noChangeShapeType="1"/>
              </p:cNvSpPr>
              <p:nvPr/>
            </p:nvSpPr>
            <p:spPr bwMode="auto">
              <a:xfrm flipH="1">
                <a:off x="3522" y="1637"/>
                <a:ext cx="161"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0" name="Freeform 46"/>
              <p:cNvSpPr>
                <a:spLocks/>
              </p:cNvSpPr>
              <p:nvPr/>
            </p:nvSpPr>
            <p:spPr bwMode="auto">
              <a:xfrm>
                <a:off x="5092" y="2765"/>
                <a:ext cx="50" cy="48"/>
              </a:xfrm>
              <a:custGeom>
                <a:avLst/>
                <a:gdLst>
                  <a:gd name="T0" fmla="*/ 50 w 50"/>
                  <a:gd name="T1" fmla="*/ 24 h 48"/>
                  <a:gd name="T2" fmla="*/ 50 w 50"/>
                  <a:gd name="T3" fmla="*/ 24 h 48"/>
                  <a:gd name="T4" fmla="*/ 49 w 50"/>
                  <a:gd name="T5" fmla="*/ 19 h 48"/>
                  <a:gd name="T6" fmla="*/ 48 w 50"/>
                  <a:gd name="T7" fmla="*/ 14 h 48"/>
                  <a:gd name="T8" fmla="*/ 46 w 50"/>
                  <a:gd name="T9" fmla="*/ 10 h 48"/>
                  <a:gd name="T10" fmla="*/ 43 w 50"/>
                  <a:gd name="T11" fmla="*/ 7 h 48"/>
                  <a:gd name="T12" fmla="*/ 39 w 50"/>
                  <a:gd name="T13" fmla="*/ 4 h 48"/>
                  <a:gd name="T14" fmla="*/ 34 w 50"/>
                  <a:gd name="T15" fmla="*/ 2 h 48"/>
                  <a:gd name="T16" fmla="*/ 30 w 50"/>
                  <a:gd name="T17" fmla="*/ 0 h 48"/>
                  <a:gd name="T18" fmla="*/ 25 w 50"/>
                  <a:gd name="T19" fmla="*/ 0 h 48"/>
                  <a:gd name="T20" fmla="*/ 25 w 50"/>
                  <a:gd name="T21" fmla="*/ 0 h 48"/>
                  <a:gd name="T22" fmla="*/ 20 w 50"/>
                  <a:gd name="T23" fmla="*/ 0 h 48"/>
                  <a:gd name="T24" fmla="*/ 15 w 50"/>
                  <a:gd name="T25" fmla="*/ 2 h 48"/>
                  <a:gd name="T26" fmla="*/ 11 w 50"/>
                  <a:gd name="T27" fmla="*/ 4 h 48"/>
                  <a:gd name="T28" fmla="*/ 8 w 50"/>
                  <a:gd name="T29" fmla="*/ 7 h 48"/>
                  <a:gd name="T30" fmla="*/ 5 w 50"/>
                  <a:gd name="T31" fmla="*/ 10 h 48"/>
                  <a:gd name="T32" fmla="*/ 3 w 50"/>
                  <a:gd name="T33" fmla="*/ 14 h 48"/>
                  <a:gd name="T34" fmla="*/ 0 w 50"/>
                  <a:gd name="T35" fmla="*/ 19 h 48"/>
                  <a:gd name="T36" fmla="*/ 0 w 50"/>
                  <a:gd name="T37" fmla="*/ 24 h 48"/>
                  <a:gd name="T38" fmla="*/ 0 w 50"/>
                  <a:gd name="T39" fmla="*/ 24 h 48"/>
                  <a:gd name="T40" fmla="*/ 0 w 50"/>
                  <a:gd name="T41" fmla="*/ 29 h 48"/>
                  <a:gd name="T42" fmla="*/ 3 w 50"/>
                  <a:gd name="T43" fmla="*/ 34 h 48"/>
                  <a:gd name="T44" fmla="*/ 5 w 50"/>
                  <a:gd name="T45" fmla="*/ 38 h 48"/>
                  <a:gd name="T46" fmla="*/ 8 w 50"/>
                  <a:gd name="T47" fmla="*/ 41 h 48"/>
                  <a:gd name="T48" fmla="*/ 11 w 50"/>
                  <a:gd name="T49" fmla="*/ 44 h 48"/>
                  <a:gd name="T50" fmla="*/ 15 w 50"/>
                  <a:gd name="T51" fmla="*/ 47 h 48"/>
                  <a:gd name="T52" fmla="*/ 20 w 50"/>
                  <a:gd name="T53" fmla="*/ 48 h 48"/>
                  <a:gd name="T54" fmla="*/ 25 w 50"/>
                  <a:gd name="T55" fmla="*/ 48 h 48"/>
                  <a:gd name="T56" fmla="*/ 25 w 50"/>
                  <a:gd name="T57" fmla="*/ 48 h 48"/>
                  <a:gd name="T58" fmla="*/ 30 w 50"/>
                  <a:gd name="T59" fmla="*/ 48 h 48"/>
                  <a:gd name="T60" fmla="*/ 34 w 50"/>
                  <a:gd name="T61" fmla="*/ 47 h 48"/>
                  <a:gd name="T62" fmla="*/ 39 w 50"/>
                  <a:gd name="T63" fmla="*/ 44 h 48"/>
                  <a:gd name="T64" fmla="*/ 43 w 50"/>
                  <a:gd name="T65" fmla="*/ 41 h 48"/>
                  <a:gd name="T66" fmla="*/ 46 w 50"/>
                  <a:gd name="T67" fmla="*/ 38 h 48"/>
                  <a:gd name="T68" fmla="*/ 48 w 50"/>
                  <a:gd name="T69" fmla="*/ 34 h 48"/>
                  <a:gd name="T70" fmla="*/ 49 w 50"/>
                  <a:gd name="T71" fmla="*/ 29 h 48"/>
                  <a:gd name="T72" fmla="*/ 50 w 50"/>
                  <a:gd name="T73" fmla="*/ 24 h 48"/>
                  <a:gd name="T74" fmla="*/ 50 w 50"/>
                  <a:gd name="T7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48">
                    <a:moveTo>
                      <a:pt x="50" y="24"/>
                    </a:moveTo>
                    <a:lnTo>
                      <a:pt x="50" y="24"/>
                    </a:lnTo>
                    <a:lnTo>
                      <a:pt x="49" y="19"/>
                    </a:lnTo>
                    <a:lnTo>
                      <a:pt x="48" y="14"/>
                    </a:lnTo>
                    <a:lnTo>
                      <a:pt x="46" y="10"/>
                    </a:lnTo>
                    <a:lnTo>
                      <a:pt x="43" y="7"/>
                    </a:lnTo>
                    <a:lnTo>
                      <a:pt x="39" y="4"/>
                    </a:lnTo>
                    <a:lnTo>
                      <a:pt x="34" y="2"/>
                    </a:lnTo>
                    <a:lnTo>
                      <a:pt x="30" y="0"/>
                    </a:lnTo>
                    <a:lnTo>
                      <a:pt x="25" y="0"/>
                    </a:lnTo>
                    <a:lnTo>
                      <a:pt x="25" y="0"/>
                    </a:lnTo>
                    <a:lnTo>
                      <a:pt x="20" y="0"/>
                    </a:lnTo>
                    <a:lnTo>
                      <a:pt x="15" y="2"/>
                    </a:lnTo>
                    <a:lnTo>
                      <a:pt x="11" y="4"/>
                    </a:lnTo>
                    <a:lnTo>
                      <a:pt x="8" y="7"/>
                    </a:lnTo>
                    <a:lnTo>
                      <a:pt x="5" y="10"/>
                    </a:lnTo>
                    <a:lnTo>
                      <a:pt x="3" y="14"/>
                    </a:lnTo>
                    <a:lnTo>
                      <a:pt x="0" y="19"/>
                    </a:lnTo>
                    <a:lnTo>
                      <a:pt x="0" y="24"/>
                    </a:lnTo>
                    <a:lnTo>
                      <a:pt x="0" y="24"/>
                    </a:lnTo>
                    <a:lnTo>
                      <a:pt x="0" y="29"/>
                    </a:lnTo>
                    <a:lnTo>
                      <a:pt x="3" y="34"/>
                    </a:lnTo>
                    <a:lnTo>
                      <a:pt x="5" y="38"/>
                    </a:lnTo>
                    <a:lnTo>
                      <a:pt x="8" y="41"/>
                    </a:lnTo>
                    <a:lnTo>
                      <a:pt x="11" y="44"/>
                    </a:lnTo>
                    <a:lnTo>
                      <a:pt x="15" y="47"/>
                    </a:lnTo>
                    <a:lnTo>
                      <a:pt x="20" y="48"/>
                    </a:lnTo>
                    <a:lnTo>
                      <a:pt x="25" y="48"/>
                    </a:lnTo>
                    <a:lnTo>
                      <a:pt x="25" y="48"/>
                    </a:lnTo>
                    <a:lnTo>
                      <a:pt x="30" y="48"/>
                    </a:lnTo>
                    <a:lnTo>
                      <a:pt x="34" y="47"/>
                    </a:lnTo>
                    <a:lnTo>
                      <a:pt x="39" y="44"/>
                    </a:lnTo>
                    <a:lnTo>
                      <a:pt x="43" y="41"/>
                    </a:lnTo>
                    <a:lnTo>
                      <a:pt x="46" y="38"/>
                    </a:lnTo>
                    <a:lnTo>
                      <a:pt x="48" y="34"/>
                    </a:lnTo>
                    <a:lnTo>
                      <a:pt x="49" y="29"/>
                    </a:lnTo>
                    <a:lnTo>
                      <a:pt x="50" y="24"/>
                    </a:lnTo>
                    <a:lnTo>
                      <a:pt x="50" y="2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1" name="Freeform 47"/>
              <p:cNvSpPr>
                <a:spLocks/>
              </p:cNvSpPr>
              <p:nvPr/>
            </p:nvSpPr>
            <p:spPr bwMode="auto">
              <a:xfrm>
                <a:off x="5085" y="2821"/>
                <a:ext cx="63" cy="116"/>
              </a:xfrm>
              <a:custGeom>
                <a:avLst/>
                <a:gdLst>
                  <a:gd name="T0" fmla="*/ 48 w 63"/>
                  <a:gd name="T1" fmla="*/ 116 h 116"/>
                  <a:gd name="T2" fmla="*/ 48 w 63"/>
                  <a:gd name="T3" fmla="*/ 116 h 116"/>
                  <a:gd name="T4" fmla="*/ 50 w 63"/>
                  <a:gd name="T5" fmla="*/ 106 h 116"/>
                  <a:gd name="T6" fmla="*/ 52 w 63"/>
                  <a:gd name="T7" fmla="*/ 95 h 116"/>
                  <a:gd name="T8" fmla="*/ 55 w 63"/>
                  <a:gd name="T9" fmla="*/ 75 h 116"/>
                  <a:gd name="T10" fmla="*/ 55 w 63"/>
                  <a:gd name="T11" fmla="*/ 75 h 116"/>
                  <a:gd name="T12" fmla="*/ 56 w 63"/>
                  <a:gd name="T13" fmla="*/ 71 h 116"/>
                  <a:gd name="T14" fmla="*/ 58 w 63"/>
                  <a:gd name="T15" fmla="*/ 69 h 116"/>
                  <a:gd name="T16" fmla="*/ 59 w 63"/>
                  <a:gd name="T17" fmla="*/ 67 h 116"/>
                  <a:gd name="T18" fmla="*/ 60 w 63"/>
                  <a:gd name="T19" fmla="*/ 63 h 116"/>
                  <a:gd name="T20" fmla="*/ 60 w 63"/>
                  <a:gd name="T21" fmla="*/ 63 h 116"/>
                  <a:gd name="T22" fmla="*/ 63 w 63"/>
                  <a:gd name="T23" fmla="*/ 42 h 116"/>
                  <a:gd name="T24" fmla="*/ 63 w 63"/>
                  <a:gd name="T25" fmla="*/ 27 h 116"/>
                  <a:gd name="T26" fmla="*/ 63 w 63"/>
                  <a:gd name="T27" fmla="*/ 12 h 116"/>
                  <a:gd name="T28" fmla="*/ 63 w 63"/>
                  <a:gd name="T29" fmla="*/ 12 h 116"/>
                  <a:gd name="T30" fmla="*/ 62 w 63"/>
                  <a:gd name="T31" fmla="*/ 10 h 116"/>
                  <a:gd name="T32" fmla="*/ 60 w 63"/>
                  <a:gd name="T33" fmla="*/ 8 h 116"/>
                  <a:gd name="T34" fmla="*/ 58 w 63"/>
                  <a:gd name="T35" fmla="*/ 5 h 116"/>
                  <a:gd name="T36" fmla="*/ 54 w 63"/>
                  <a:gd name="T37" fmla="*/ 3 h 116"/>
                  <a:gd name="T38" fmla="*/ 43 w 63"/>
                  <a:gd name="T39" fmla="*/ 1 h 116"/>
                  <a:gd name="T40" fmla="*/ 32 w 63"/>
                  <a:gd name="T41" fmla="*/ 0 h 116"/>
                  <a:gd name="T42" fmla="*/ 32 w 63"/>
                  <a:gd name="T43" fmla="*/ 0 h 116"/>
                  <a:gd name="T44" fmla="*/ 21 w 63"/>
                  <a:gd name="T45" fmla="*/ 1 h 116"/>
                  <a:gd name="T46" fmla="*/ 11 w 63"/>
                  <a:gd name="T47" fmla="*/ 3 h 116"/>
                  <a:gd name="T48" fmla="*/ 6 w 63"/>
                  <a:gd name="T49" fmla="*/ 5 h 116"/>
                  <a:gd name="T50" fmla="*/ 3 w 63"/>
                  <a:gd name="T51" fmla="*/ 8 h 116"/>
                  <a:gd name="T52" fmla="*/ 1 w 63"/>
                  <a:gd name="T53" fmla="*/ 10 h 116"/>
                  <a:gd name="T54" fmla="*/ 1 w 63"/>
                  <a:gd name="T55" fmla="*/ 12 h 116"/>
                  <a:gd name="T56" fmla="*/ 1 w 63"/>
                  <a:gd name="T57" fmla="*/ 12 h 116"/>
                  <a:gd name="T58" fmla="*/ 0 w 63"/>
                  <a:gd name="T59" fmla="*/ 27 h 116"/>
                  <a:gd name="T60" fmla="*/ 1 w 63"/>
                  <a:gd name="T61" fmla="*/ 42 h 116"/>
                  <a:gd name="T62" fmla="*/ 3 w 63"/>
                  <a:gd name="T63" fmla="*/ 63 h 116"/>
                  <a:gd name="T64" fmla="*/ 3 w 63"/>
                  <a:gd name="T65" fmla="*/ 63 h 116"/>
                  <a:gd name="T66" fmla="*/ 4 w 63"/>
                  <a:gd name="T67" fmla="*/ 67 h 116"/>
                  <a:gd name="T68" fmla="*/ 6 w 63"/>
                  <a:gd name="T69" fmla="*/ 69 h 116"/>
                  <a:gd name="T70" fmla="*/ 7 w 63"/>
                  <a:gd name="T71" fmla="*/ 71 h 116"/>
                  <a:gd name="T72" fmla="*/ 8 w 63"/>
                  <a:gd name="T73" fmla="*/ 75 h 116"/>
                  <a:gd name="T74" fmla="*/ 8 w 63"/>
                  <a:gd name="T75" fmla="*/ 75 h 116"/>
                  <a:gd name="T76" fmla="*/ 13 w 63"/>
                  <a:gd name="T77" fmla="*/ 95 h 116"/>
                  <a:gd name="T78" fmla="*/ 15 w 63"/>
                  <a:gd name="T79" fmla="*/ 106 h 116"/>
                  <a:gd name="T80" fmla="*/ 17 w 63"/>
                  <a:gd name="T8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116">
                    <a:moveTo>
                      <a:pt x="48" y="116"/>
                    </a:moveTo>
                    <a:lnTo>
                      <a:pt x="48" y="116"/>
                    </a:lnTo>
                    <a:lnTo>
                      <a:pt x="50" y="106"/>
                    </a:lnTo>
                    <a:lnTo>
                      <a:pt x="52" y="95"/>
                    </a:lnTo>
                    <a:lnTo>
                      <a:pt x="55" y="75"/>
                    </a:lnTo>
                    <a:lnTo>
                      <a:pt x="55" y="75"/>
                    </a:lnTo>
                    <a:lnTo>
                      <a:pt x="56" y="71"/>
                    </a:lnTo>
                    <a:lnTo>
                      <a:pt x="58" y="69"/>
                    </a:lnTo>
                    <a:lnTo>
                      <a:pt x="59" y="67"/>
                    </a:lnTo>
                    <a:lnTo>
                      <a:pt x="60" y="63"/>
                    </a:lnTo>
                    <a:lnTo>
                      <a:pt x="60" y="63"/>
                    </a:lnTo>
                    <a:lnTo>
                      <a:pt x="63" y="42"/>
                    </a:lnTo>
                    <a:lnTo>
                      <a:pt x="63" y="27"/>
                    </a:lnTo>
                    <a:lnTo>
                      <a:pt x="63" y="12"/>
                    </a:lnTo>
                    <a:lnTo>
                      <a:pt x="63" y="12"/>
                    </a:lnTo>
                    <a:lnTo>
                      <a:pt x="62" y="10"/>
                    </a:lnTo>
                    <a:lnTo>
                      <a:pt x="60" y="8"/>
                    </a:lnTo>
                    <a:lnTo>
                      <a:pt x="58" y="5"/>
                    </a:lnTo>
                    <a:lnTo>
                      <a:pt x="54" y="3"/>
                    </a:lnTo>
                    <a:lnTo>
                      <a:pt x="43" y="1"/>
                    </a:lnTo>
                    <a:lnTo>
                      <a:pt x="32" y="0"/>
                    </a:lnTo>
                    <a:lnTo>
                      <a:pt x="32" y="0"/>
                    </a:lnTo>
                    <a:lnTo>
                      <a:pt x="21" y="1"/>
                    </a:lnTo>
                    <a:lnTo>
                      <a:pt x="11" y="3"/>
                    </a:lnTo>
                    <a:lnTo>
                      <a:pt x="6" y="5"/>
                    </a:lnTo>
                    <a:lnTo>
                      <a:pt x="3" y="8"/>
                    </a:lnTo>
                    <a:lnTo>
                      <a:pt x="1" y="10"/>
                    </a:lnTo>
                    <a:lnTo>
                      <a:pt x="1" y="12"/>
                    </a:lnTo>
                    <a:lnTo>
                      <a:pt x="1" y="12"/>
                    </a:lnTo>
                    <a:lnTo>
                      <a:pt x="0" y="27"/>
                    </a:lnTo>
                    <a:lnTo>
                      <a:pt x="1" y="42"/>
                    </a:lnTo>
                    <a:lnTo>
                      <a:pt x="3" y="63"/>
                    </a:lnTo>
                    <a:lnTo>
                      <a:pt x="3" y="63"/>
                    </a:lnTo>
                    <a:lnTo>
                      <a:pt x="4" y="67"/>
                    </a:lnTo>
                    <a:lnTo>
                      <a:pt x="6" y="69"/>
                    </a:lnTo>
                    <a:lnTo>
                      <a:pt x="7" y="71"/>
                    </a:lnTo>
                    <a:lnTo>
                      <a:pt x="8" y="75"/>
                    </a:lnTo>
                    <a:lnTo>
                      <a:pt x="8" y="75"/>
                    </a:lnTo>
                    <a:lnTo>
                      <a:pt x="13" y="95"/>
                    </a:lnTo>
                    <a:lnTo>
                      <a:pt x="15" y="106"/>
                    </a:lnTo>
                    <a:lnTo>
                      <a:pt x="17" y="1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2" name="Freeform 48"/>
              <p:cNvSpPr>
                <a:spLocks/>
              </p:cNvSpPr>
              <p:nvPr/>
            </p:nvSpPr>
            <p:spPr bwMode="auto">
              <a:xfrm>
                <a:off x="4906" y="2765"/>
                <a:ext cx="49" cy="48"/>
              </a:xfrm>
              <a:custGeom>
                <a:avLst/>
                <a:gdLst>
                  <a:gd name="T0" fmla="*/ 49 w 49"/>
                  <a:gd name="T1" fmla="*/ 24 h 48"/>
                  <a:gd name="T2" fmla="*/ 49 w 49"/>
                  <a:gd name="T3" fmla="*/ 24 h 48"/>
                  <a:gd name="T4" fmla="*/ 49 w 49"/>
                  <a:gd name="T5" fmla="*/ 19 h 48"/>
                  <a:gd name="T6" fmla="*/ 48 w 49"/>
                  <a:gd name="T7" fmla="*/ 14 h 48"/>
                  <a:gd name="T8" fmla="*/ 45 w 49"/>
                  <a:gd name="T9" fmla="*/ 10 h 48"/>
                  <a:gd name="T10" fmla="*/ 41 w 49"/>
                  <a:gd name="T11" fmla="*/ 7 h 48"/>
                  <a:gd name="T12" fmla="*/ 38 w 49"/>
                  <a:gd name="T13" fmla="*/ 4 h 48"/>
                  <a:gd name="T14" fmla="*/ 34 w 49"/>
                  <a:gd name="T15" fmla="*/ 2 h 48"/>
                  <a:gd name="T16" fmla="*/ 29 w 49"/>
                  <a:gd name="T17" fmla="*/ 0 h 48"/>
                  <a:gd name="T18" fmla="*/ 25 w 49"/>
                  <a:gd name="T19" fmla="*/ 0 h 48"/>
                  <a:gd name="T20" fmla="*/ 25 w 49"/>
                  <a:gd name="T21" fmla="*/ 0 h 48"/>
                  <a:gd name="T22" fmla="*/ 20 w 49"/>
                  <a:gd name="T23" fmla="*/ 0 h 48"/>
                  <a:gd name="T24" fmla="*/ 15 w 49"/>
                  <a:gd name="T25" fmla="*/ 2 h 48"/>
                  <a:gd name="T26" fmla="*/ 11 w 49"/>
                  <a:gd name="T27" fmla="*/ 4 h 48"/>
                  <a:gd name="T28" fmla="*/ 8 w 49"/>
                  <a:gd name="T29" fmla="*/ 7 h 48"/>
                  <a:gd name="T30" fmla="*/ 4 w 49"/>
                  <a:gd name="T31" fmla="*/ 10 h 48"/>
                  <a:gd name="T32" fmla="*/ 2 w 49"/>
                  <a:gd name="T33" fmla="*/ 14 h 48"/>
                  <a:gd name="T34" fmla="*/ 0 w 49"/>
                  <a:gd name="T35" fmla="*/ 19 h 48"/>
                  <a:gd name="T36" fmla="*/ 0 w 49"/>
                  <a:gd name="T37" fmla="*/ 24 h 48"/>
                  <a:gd name="T38" fmla="*/ 0 w 49"/>
                  <a:gd name="T39" fmla="*/ 24 h 48"/>
                  <a:gd name="T40" fmla="*/ 0 w 49"/>
                  <a:gd name="T41" fmla="*/ 29 h 48"/>
                  <a:gd name="T42" fmla="*/ 2 w 49"/>
                  <a:gd name="T43" fmla="*/ 34 h 48"/>
                  <a:gd name="T44" fmla="*/ 4 w 49"/>
                  <a:gd name="T45" fmla="*/ 38 h 48"/>
                  <a:gd name="T46" fmla="*/ 8 w 49"/>
                  <a:gd name="T47" fmla="*/ 41 h 48"/>
                  <a:gd name="T48" fmla="*/ 11 w 49"/>
                  <a:gd name="T49" fmla="*/ 44 h 48"/>
                  <a:gd name="T50" fmla="*/ 15 w 49"/>
                  <a:gd name="T51" fmla="*/ 47 h 48"/>
                  <a:gd name="T52" fmla="*/ 20 w 49"/>
                  <a:gd name="T53" fmla="*/ 48 h 48"/>
                  <a:gd name="T54" fmla="*/ 25 w 49"/>
                  <a:gd name="T55" fmla="*/ 48 h 48"/>
                  <a:gd name="T56" fmla="*/ 25 w 49"/>
                  <a:gd name="T57" fmla="*/ 48 h 48"/>
                  <a:gd name="T58" fmla="*/ 29 w 49"/>
                  <a:gd name="T59" fmla="*/ 48 h 48"/>
                  <a:gd name="T60" fmla="*/ 34 w 49"/>
                  <a:gd name="T61" fmla="*/ 47 h 48"/>
                  <a:gd name="T62" fmla="*/ 38 w 49"/>
                  <a:gd name="T63" fmla="*/ 44 h 48"/>
                  <a:gd name="T64" fmla="*/ 41 w 49"/>
                  <a:gd name="T65" fmla="*/ 41 h 48"/>
                  <a:gd name="T66" fmla="*/ 45 w 49"/>
                  <a:gd name="T67" fmla="*/ 38 h 48"/>
                  <a:gd name="T68" fmla="*/ 48 w 49"/>
                  <a:gd name="T69" fmla="*/ 34 h 48"/>
                  <a:gd name="T70" fmla="*/ 49 w 49"/>
                  <a:gd name="T71" fmla="*/ 29 h 48"/>
                  <a:gd name="T72" fmla="*/ 49 w 49"/>
                  <a:gd name="T73" fmla="*/ 24 h 48"/>
                  <a:gd name="T74" fmla="*/ 49 w 49"/>
                  <a:gd name="T7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8">
                    <a:moveTo>
                      <a:pt x="49" y="24"/>
                    </a:moveTo>
                    <a:lnTo>
                      <a:pt x="49" y="24"/>
                    </a:lnTo>
                    <a:lnTo>
                      <a:pt x="49" y="19"/>
                    </a:lnTo>
                    <a:lnTo>
                      <a:pt x="48" y="14"/>
                    </a:lnTo>
                    <a:lnTo>
                      <a:pt x="45" y="10"/>
                    </a:lnTo>
                    <a:lnTo>
                      <a:pt x="41" y="7"/>
                    </a:lnTo>
                    <a:lnTo>
                      <a:pt x="38" y="4"/>
                    </a:lnTo>
                    <a:lnTo>
                      <a:pt x="34" y="2"/>
                    </a:lnTo>
                    <a:lnTo>
                      <a:pt x="29" y="0"/>
                    </a:lnTo>
                    <a:lnTo>
                      <a:pt x="25" y="0"/>
                    </a:lnTo>
                    <a:lnTo>
                      <a:pt x="25" y="0"/>
                    </a:lnTo>
                    <a:lnTo>
                      <a:pt x="20" y="0"/>
                    </a:lnTo>
                    <a:lnTo>
                      <a:pt x="15" y="2"/>
                    </a:lnTo>
                    <a:lnTo>
                      <a:pt x="11" y="4"/>
                    </a:lnTo>
                    <a:lnTo>
                      <a:pt x="8" y="7"/>
                    </a:lnTo>
                    <a:lnTo>
                      <a:pt x="4" y="10"/>
                    </a:lnTo>
                    <a:lnTo>
                      <a:pt x="2" y="14"/>
                    </a:lnTo>
                    <a:lnTo>
                      <a:pt x="0" y="19"/>
                    </a:lnTo>
                    <a:lnTo>
                      <a:pt x="0" y="24"/>
                    </a:lnTo>
                    <a:lnTo>
                      <a:pt x="0" y="24"/>
                    </a:lnTo>
                    <a:lnTo>
                      <a:pt x="0" y="29"/>
                    </a:lnTo>
                    <a:lnTo>
                      <a:pt x="2" y="34"/>
                    </a:lnTo>
                    <a:lnTo>
                      <a:pt x="4" y="38"/>
                    </a:lnTo>
                    <a:lnTo>
                      <a:pt x="8" y="41"/>
                    </a:lnTo>
                    <a:lnTo>
                      <a:pt x="11" y="44"/>
                    </a:lnTo>
                    <a:lnTo>
                      <a:pt x="15" y="47"/>
                    </a:lnTo>
                    <a:lnTo>
                      <a:pt x="20" y="48"/>
                    </a:lnTo>
                    <a:lnTo>
                      <a:pt x="25" y="48"/>
                    </a:lnTo>
                    <a:lnTo>
                      <a:pt x="25" y="48"/>
                    </a:lnTo>
                    <a:lnTo>
                      <a:pt x="29" y="48"/>
                    </a:lnTo>
                    <a:lnTo>
                      <a:pt x="34" y="47"/>
                    </a:lnTo>
                    <a:lnTo>
                      <a:pt x="38" y="44"/>
                    </a:lnTo>
                    <a:lnTo>
                      <a:pt x="41" y="41"/>
                    </a:lnTo>
                    <a:lnTo>
                      <a:pt x="45" y="38"/>
                    </a:lnTo>
                    <a:lnTo>
                      <a:pt x="48" y="34"/>
                    </a:lnTo>
                    <a:lnTo>
                      <a:pt x="49" y="29"/>
                    </a:lnTo>
                    <a:lnTo>
                      <a:pt x="49" y="24"/>
                    </a:lnTo>
                    <a:lnTo>
                      <a:pt x="49" y="2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3" name="Freeform 49"/>
              <p:cNvSpPr>
                <a:spLocks/>
              </p:cNvSpPr>
              <p:nvPr/>
            </p:nvSpPr>
            <p:spPr bwMode="auto">
              <a:xfrm>
                <a:off x="4899" y="2821"/>
                <a:ext cx="63" cy="116"/>
              </a:xfrm>
              <a:custGeom>
                <a:avLst/>
                <a:gdLst>
                  <a:gd name="T0" fmla="*/ 47 w 63"/>
                  <a:gd name="T1" fmla="*/ 116 h 116"/>
                  <a:gd name="T2" fmla="*/ 47 w 63"/>
                  <a:gd name="T3" fmla="*/ 116 h 116"/>
                  <a:gd name="T4" fmla="*/ 49 w 63"/>
                  <a:gd name="T5" fmla="*/ 106 h 116"/>
                  <a:gd name="T6" fmla="*/ 52 w 63"/>
                  <a:gd name="T7" fmla="*/ 95 h 116"/>
                  <a:gd name="T8" fmla="*/ 55 w 63"/>
                  <a:gd name="T9" fmla="*/ 75 h 116"/>
                  <a:gd name="T10" fmla="*/ 55 w 63"/>
                  <a:gd name="T11" fmla="*/ 75 h 116"/>
                  <a:gd name="T12" fmla="*/ 56 w 63"/>
                  <a:gd name="T13" fmla="*/ 71 h 116"/>
                  <a:gd name="T14" fmla="*/ 58 w 63"/>
                  <a:gd name="T15" fmla="*/ 69 h 116"/>
                  <a:gd name="T16" fmla="*/ 59 w 63"/>
                  <a:gd name="T17" fmla="*/ 67 h 116"/>
                  <a:gd name="T18" fmla="*/ 60 w 63"/>
                  <a:gd name="T19" fmla="*/ 63 h 116"/>
                  <a:gd name="T20" fmla="*/ 60 w 63"/>
                  <a:gd name="T21" fmla="*/ 63 h 116"/>
                  <a:gd name="T22" fmla="*/ 63 w 63"/>
                  <a:gd name="T23" fmla="*/ 42 h 116"/>
                  <a:gd name="T24" fmla="*/ 63 w 63"/>
                  <a:gd name="T25" fmla="*/ 27 h 116"/>
                  <a:gd name="T26" fmla="*/ 63 w 63"/>
                  <a:gd name="T27" fmla="*/ 12 h 116"/>
                  <a:gd name="T28" fmla="*/ 63 w 63"/>
                  <a:gd name="T29" fmla="*/ 12 h 116"/>
                  <a:gd name="T30" fmla="*/ 62 w 63"/>
                  <a:gd name="T31" fmla="*/ 10 h 116"/>
                  <a:gd name="T32" fmla="*/ 60 w 63"/>
                  <a:gd name="T33" fmla="*/ 8 h 116"/>
                  <a:gd name="T34" fmla="*/ 57 w 63"/>
                  <a:gd name="T35" fmla="*/ 5 h 116"/>
                  <a:gd name="T36" fmla="*/ 53 w 63"/>
                  <a:gd name="T37" fmla="*/ 3 h 116"/>
                  <a:gd name="T38" fmla="*/ 43 w 63"/>
                  <a:gd name="T39" fmla="*/ 1 h 116"/>
                  <a:gd name="T40" fmla="*/ 32 w 63"/>
                  <a:gd name="T41" fmla="*/ 0 h 116"/>
                  <a:gd name="T42" fmla="*/ 32 w 63"/>
                  <a:gd name="T43" fmla="*/ 0 h 116"/>
                  <a:gd name="T44" fmla="*/ 20 w 63"/>
                  <a:gd name="T45" fmla="*/ 1 h 116"/>
                  <a:gd name="T46" fmla="*/ 10 w 63"/>
                  <a:gd name="T47" fmla="*/ 3 h 116"/>
                  <a:gd name="T48" fmla="*/ 6 w 63"/>
                  <a:gd name="T49" fmla="*/ 5 h 116"/>
                  <a:gd name="T50" fmla="*/ 3 w 63"/>
                  <a:gd name="T51" fmla="*/ 8 h 116"/>
                  <a:gd name="T52" fmla="*/ 1 w 63"/>
                  <a:gd name="T53" fmla="*/ 10 h 116"/>
                  <a:gd name="T54" fmla="*/ 0 w 63"/>
                  <a:gd name="T55" fmla="*/ 12 h 116"/>
                  <a:gd name="T56" fmla="*/ 0 w 63"/>
                  <a:gd name="T57" fmla="*/ 12 h 116"/>
                  <a:gd name="T58" fmla="*/ 0 w 63"/>
                  <a:gd name="T59" fmla="*/ 27 h 116"/>
                  <a:gd name="T60" fmla="*/ 1 w 63"/>
                  <a:gd name="T61" fmla="*/ 42 h 116"/>
                  <a:gd name="T62" fmla="*/ 3 w 63"/>
                  <a:gd name="T63" fmla="*/ 63 h 116"/>
                  <a:gd name="T64" fmla="*/ 3 w 63"/>
                  <a:gd name="T65" fmla="*/ 63 h 116"/>
                  <a:gd name="T66" fmla="*/ 4 w 63"/>
                  <a:gd name="T67" fmla="*/ 67 h 116"/>
                  <a:gd name="T68" fmla="*/ 5 w 63"/>
                  <a:gd name="T69" fmla="*/ 69 h 116"/>
                  <a:gd name="T70" fmla="*/ 7 w 63"/>
                  <a:gd name="T71" fmla="*/ 71 h 116"/>
                  <a:gd name="T72" fmla="*/ 8 w 63"/>
                  <a:gd name="T73" fmla="*/ 75 h 116"/>
                  <a:gd name="T74" fmla="*/ 8 w 63"/>
                  <a:gd name="T75" fmla="*/ 75 h 116"/>
                  <a:gd name="T76" fmla="*/ 12 w 63"/>
                  <a:gd name="T77" fmla="*/ 95 h 116"/>
                  <a:gd name="T78" fmla="*/ 13 w 63"/>
                  <a:gd name="T79" fmla="*/ 106 h 116"/>
                  <a:gd name="T80" fmla="*/ 16 w 63"/>
                  <a:gd name="T8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116">
                    <a:moveTo>
                      <a:pt x="47" y="116"/>
                    </a:moveTo>
                    <a:lnTo>
                      <a:pt x="47" y="116"/>
                    </a:lnTo>
                    <a:lnTo>
                      <a:pt x="49" y="106"/>
                    </a:lnTo>
                    <a:lnTo>
                      <a:pt x="52" y="95"/>
                    </a:lnTo>
                    <a:lnTo>
                      <a:pt x="55" y="75"/>
                    </a:lnTo>
                    <a:lnTo>
                      <a:pt x="55" y="75"/>
                    </a:lnTo>
                    <a:lnTo>
                      <a:pt x="56" y="71"/>
                    </a:lnTo>
                    <a:lnTo>
                      <a:pt x="58" y="69"/>
                    </a:lnTo>
                    <a:lnTo>
                      <a:pt x="59" y="67"/>
                    </a:lnTo>
                    <a:lnTo>
                      <a:pt x="60" y="63"/>
                    </a:lnTo>
                    <a:lnTo>
                      <a:pt x="60" y="63"/>
                    </a:lnTo>
                    <a:lnTo>
                      <a:pt x="63" y="42"/>
                    </a:lnTo>
                    <a:lnTo>
                      <a:pt x="63" y="27"/>
                    </a:lnTo>
                    <a:lnTo>
                      <a:pt x="63" y="12"/>
                    </a:lnTo>
                    <a:lnTo>
                      <a:pt x="63" y="12"/>
                    </a:lnTo>
                    <a:lnTo>
                      <a:pt x="62" y="10"/>
                    </a:lnTo>
                    <a:lnTo>
                      <a:pt x="60" y="8"/>
                    </a:lnTo>
                    <a:lnTo>
                      <a:pt x="57" y="5"/>
                    </a:lnTo>
                    <a:lnTo>
                      <a:pt x="53" y="3"/>
                    </a:lnTo>
                    <a:lnTo>
                      <a:pt x="43" y="1"/>
                    </a:lnTo>
                    <a:lnTo>
                      <a:pt x="32" y="0"/>
                    </a:lnTo>
                    <a:lnTo>
                      <a:pt x="32" y="0"/>
                    </a:lnTo>
                    <a:lnTo>
                      <a:pt x="20" y="1"/>
                    </a:lnTo>
                    <a:lnTo>
                      <a:pt x="10" y="3"/>
                    </a:lnTo>
                    <a:lnTo>
                      <a:pt x="6" y="5"/>
                    </a:lnTo>
                    <a:lnTo>
                      <a:pt x="3" y="8"/>
                    </a:lnTo>
                    <a:lnTo>
                      <a:pt x="1" y="10"/>
                    </a:lnTo>
                    <a:lnTo>
                      <a:pt x="0" y="12"/>
                    </a:lnTo>
                    <a:lnTo>
                      <a:pt x="0" y="12"/>
                    </a:lnTo>
                    <a:lnTo>
                      <a:pt x="0" y="27"/>
                    </a:lnTo>
                    <a:lnTo>
                      <a:pt x="1" y="42"/>
                    </a:lnTo>
                    <a:lnTo>
                      <a:pt x="3" y="63"/>
                    </a:lnTo>
                    <a:lnTo>
                      <a:pt x="3" y="63"/>
                    </a:lnTo>
                    <a:lnTo>
                      <a:pt x="4" y="67"/>
                    </a:lnTo>
                    <a:lnTo>
                      <a:pt x="5" y="69"/>
                    </a:lnTo>
                    <a:lnTo>
                      <a:pt x="7" y="71"/>
                    </a:lnTo>
                    <a:lnTo>
                      <a:pt x="8" y="75"/>
                    </a:lnTo>
                    <a:lnTo>
                      <a:pt x="8" y="75"/>
                    </a:lnTo>
                    <a:lnTo>
                      <a:pt x="12" y="95"/>
                    </a:lnTo>
                    <a:lnTo>
                      <a:pt x="13" y="106"/>
                    </a:lnTo>
                    <a:lnTo>
                      <a:pt x="16" y="1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4" name="Freeform 50"/>
              <p:cNvSpPr>
                <a:spLocks/>
              </p:cNvSpPr>
              <p:nvPr/>
            </p:nvSpPr>
            <p:spPr bwMode="auto">
              <a:xfrm>
                <a:off x="4989" y="2725"/>
                <a:ext cx="71" cy="71"/>
              </a:xfrm>
              <a:custGeom>
                <a:avLst/>
                <a:gdLst>
                  <a:gd name="T0" fmla="*/ 71 w 71"/>
                  <a:gd name="T1" fmla="*/ 35 h 71"/>
                  <a:gd name="T2" fmla="*/ 71 w 71"/>
                  <a:gd name="T3" fmla="*/ 35 h 71"/>
                  <a:gd name="T4" fmla="*/ 70 w 71"/>
                  <a:gd name="T5" fmla="*/ 27 h 71"/>
                  <a:gd name="T6" fmla="*/ 67 w 71"/>
                  <a:gd name="T7" fmla="*/ 21 h 71"/>
                  <a:gd name="T8" fmla="*/ 64 w 71"/>
                  <a:gd name="T9" fmla="*/ 15 h 71"/>
                  <a:gd name="T10" fmla="*/ 60 w 71"/>
                  <a:gd name="T11" fmla="*/ 10 h 71"/>
                  <a:gd name="T12" fmla="*/ 55 w 71"/>
                  <a:gd name="T13" fmla="*/ 6 h 71"/>
                  <a:gd name="T14" fmla="*/ 49 w 71"/>
                  <a:gd name="T15" fmla="*/ 2 h 71"/>
                  <a:gd name="T16" fmla="*/ 42 w 71"/>
                  <a:gd name="T17" fmla="*/ 0 h 71"/>
                  <a:gd name="T18" fmla="*/ 35 w 71"/>
                  <a:gd name="T19" fmla="*/ 0 h 71"/>
                  <a:gd name="T20" fmla="*/ 35 w 71"/>
                  <a:gd name="T21" fmla="*/ 0 h 71"/>
                  <a:gd name="T22" fmla="*/ 27 w 71"/>
                  <a:gd name="T23" fmla="*/ 0 h 71"/>
                  <a:gd name="T24" fmla="*/ 21 w 71"/>
                  <a:gd name="T25" fmla="*/ 2 h 71"/>
                  <a:gd name="T26" fmla="*/ 15 w 71"/>
                  <a:gd name="T27" fmla="*/ 6 h 71"/>
                  <a:gd name="T28" fmla="*/ 10 w 71"/>
                  <a:gd name="T29" fmla="*/ 10 h 71"/>
                  <a:gd name="T30" fmla="*/ 5 w 71"/>
                  <a:gd name="T31" fmla="*/ 15 h 71"/>
                  <a:gd name="T32" fmla="*/ 2 w 71"/>
                  <a:gd name="T33" fmla="*/ 21 h 71"/>
                  <a:gd name="T34" fmla="*/ 0 w 71"/>
                  <a:gd name="T35" fmla="*/ 27 h 71"/>
                  <a:gd name="T36" fmla="*/ 0 w 71"/>
                  <a:gd name="T37" fmla="*/ 35 h 71"/>
                  <a:gd name="T38" fmla="*/ 0 w 71"/>
                  <a:gd name="T39" fmla="*/ 35 h 71"/>
                  <a:gd name="T40" fmla="*/ 0 w 71"/>
                  <a:gd name="T41" fmla="*/ 42 h 71"/>
                  <a:gd name="T42" fmla="*/ 2 w 71"/>
                  <a:gd name="T43" fmla="*/ 49 h 71"/>
                  <a:gd name="T44" fmla="*/ 5 w 71"/>
                  <a:gd name="T45" fmla="*/ 55 h 71"/>
                  <a:gd name="T46" fmla="*/ 10 w 71"/>
                  <a:gd name="T47" fmla="*/ 60 h 71"/>
                  <a:gd name="T48" fmla="*/ 15 w 71"/>
                  <a:gd name="T49" fmla="*/ 64 h 71"/>
                  <a:gd name="T50" fmla="*/ 21 w 71"/>
                  <a:gd name="T51" fmla="*/ 68 h 71"/>
                  <a:gd name="T52" fmla="*/ 27 w 71"/>
                  <a:gd name="T53" fmla="*/ 70 h 71"/>
                  <a:gd name="T54" fmla="*/ 35 w 71"/>
                  <a:gd name="T55" fmla="*/ 71 h 71"/>
                  <a:gd name="T56" fmla="*/ 35 w 71"/>
                  <a:gd name="T57" fmla="*/ 71 h 71"/>
                  <a:gd name="T58" fmla="*/ 42 w 71"/>
                  <a:gd name="T59" fmla="*/ 70 h 71"/>
                  <a:gd name="T60" fmla="*/ 49 w 71"/>
                  <a:gd name="T61" fmla="*/ 68 h 71"/>
                  <a:gd name="T62" fmla="*/ 55 w 71"/>
                  <a:gd name="T63" fmla="*/ 64 h 71"/>
                  <a:gd name="T64" fmla="*/ 60 w 71"/>
                  <a:gd name="T65" fmla="*/ 60 h 71"/>
                  <a:gd name="T66" fmla="*/ 64 w 71"/>
                  <a:gd name="T67" fmla="*/ 55 h 71"/>
                  <a:gd name="T68" fmla="*/ 67 w 71"/>
                  <a:gd name="T69" fmla="*/ 49 h 71"/>
                  <a:gd name="T70" fmla="*/ 70 w 71"/>
                  <a:gd name="T71" fmla="*/ 42 h 71"/>
                  <a:gd name="T72" fmla="*/ 71 w 71"/>
                  <a:gd name="T73" fmla="*/ 35 h 71"/>
                  <a:gd name="T74" fmla="*/ 71 w 71"/>
                  <a:gd name="T75"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1">
                    <a:moveTo>
                      <a:pt x="71" y="35"/>
                    </a:moveTo>
                    <a:lnTo>
                      <a:pt x="71" y="35"/>
                    </a:lnTo>
                    <a:lnTo>
                      <a:pt x="70" y="27"/>
                    </a:lnTo>
                    <a:lnTo>
                      <a:pt x="67" y="21"/>
                    </a:lnTo>
                    <a:lnTo>
                      <a:pt x="64" y="15"/>
                    </a:lnTo>
                    <a:lnTo>
                      <a:pt x="60" y="10"/>
                    </a:lnTo>
                    <a:lnTo>
                      <a:pt x="55" y="6"/>
                    </a:lnTo>
                    <a:lnTo>
                      <a:pt x="49" y="2"/>
                    </a:lnTo>
                    <a:lnTo>
                      <a:pt x="42" y="0"/>
                    </a:lnTo>
                    <a:lnTo>
                      <a:pt x="35" y="0"/>
                    </a:lnTo>
                    <a:lnTo>
                      <a:pt x="35" y="0"/>
                    </a:lnTo>
                    <a:lnTo>
                      <a:pt x="27" y="0"/>
                    </a:lnTo>
                    <a:lnTo>
                      <a:pt x="21" y="2"/>
                    </a:lnTo>
                    <a:lnTo>
                      <a:pt x="15" y="6"/>
                    </a:lnTo>
                    <a:lnTo>
                      <a:pt x="10" y="10"/>
                    </a:lnTo>
                    <a:lnTo>
                      <a:pt x="5" y="15"/>
                    </a:lnTo>
                    <a:lnTo>
                      <a:pt x="2" y="21"/>
                    </a:lnTo>
                    <a:lnTo>
                      <a:pt x="0" y="27"/>
                    </a:lnTo>
                    <a:lnTo>
                      <a:pt x="0" y="35"/>
                    </a:lnTo>
                    <a:lnTo>
                      <a:pt x="0" y="35"/>
                    </a:lnTo>
                    <a:lnTo>
                      <a:pt x="0" y="42"/>
                    </a:lnTo>
                    <a:lnTo>
                      <a:pt x="2" y="49"/>
                    </a:lnTo>
                    <a:lnTo>
                      <a:pt x="5" y="55"/>
                    </a:lnTo>
                    <a:lnTo>
                      <a:pt x="10" y="60"/>
                    </a:lnTo>
                    <a:lnTo>
                      <a:pt x="15" y="64"/>
                    </a:lnTo>
                    <a:lnTo>
                      <a:pt x="21" y="68"/>
                    </a:lnTo>
                    <a:lnTo>
                      <a:pt x="27" y="70"/>
                    </a:lnTo>
                    <a:lnTo>
                      <a:pt x="35" y="71"/>
                    </a:lnTo>
                    <a:lnTo>
                      <a:pt x="35" y="71"/>
                    </a:lnTo>
                    <a:lnTo>
                      <a:pt x="42" y="70"/>
                    </a:lnTo>
                    <a:lnTo>
                      <a:pt x="49" y="68"/>
                    </a:lnTo>
                    <a:lnTo>
                      <a:pt x="55" y="64"/>
                    </a:lnTo>
                    <a:lnTo>
                      <a:pt x="60" y="60"/>
                    </a:lnTo>
                    <a:lnTo>
                      <a:pt x="64" y="55"/>
                    </a:lnTo>
                    <a:lnTo>
                      <a:pt x="67" y="49"/>
                    </a:lnTo>
                    <a:lnTo>
                      <a:pt x="70" y="42"/>
                    </a:lnTo>
                    <a:lnTo>
                      <a:pt x="71" y="35"/>
                    </a:lnTo>
                    <a:lnTo>
                      <a:pt x="71" y="3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5" name="Freeform 51"/>
              <p:cNvSpPr>
                <a:spLocks/>
              </p:cNvSpPr>
              <p:nvPr/>
            </p:nvSpPr>
            <p:spPr bwMode="auto">
              <a:xfrm>
                <a:off x="4978" y="2806"/>
                <a:ext cx="92" cy="169"/>
              </a:xfrm>
              <a:custGeom>
                <a:avLst/>
                <a:gdLst>
                  <a:gd name="T0" fmla="*/ 68 w 92"/>
                  <a:gd name="T1" fmla="*/ 169 h 169"/>
                  <a:gd name="T2" fmla="*/ 68 w 92"/>
                  <a:gd name="T3" fmla="*/ 169 h 169"/>
                  <a:gd name="T4" fmla="*/ 71 w 92"/>
                  <a:gd name="T5" fmla="*/ 155 h 169"/>
                  <a:gd name="T6" fmla="*/ 74 w 92"/>
                  <a:gd name="T7" fmla="*/ 139 h 169"/>
                  <a:gd name="T8" fmla="*/ 79 w 92"/>
                  <a:gd name="T9" fmla="*/ 110 h 169"/>
                  <a:gd name="T10" fmla="*/ 79 w 92"/>
                  <a:gd name="T11" fmla="*/ 110 h 169"/>
                  <a:gd name="T12" fmla="*/ 81 w 92"/>
                  <a:gd name="T13" fmla="*/ 104 h 169"/>
                  <a:gd name="T14" fmla="*/ 84 w 92"/>
                  <a:gd name="T15" fmla="*/ 101 h 169"/>
                  <a:gd name="T16" fmla="*/ 86 w 92"/>
                  <a:gd name="T17" fmla="*/ 98 h 169"/>
                  <a:gd name="T18" fmla="*/ 87 w 92"/>
                  <a:gd name="T19" fmla="*/ 92 h 169"/>
                  <a:gd name="T20" fmla="*/ 87 w 92"/>
                  <a:gd name="T21" fmla="*/ 92 h 169"/>
                  <a:gd name="T22" fmla="*/ 89 w 92"/>
                  <a:gd name="T23" fmla="*/ 77 h 169"/>
                  <a:gd name="T24" fmla="*/ 91 w 92"/>
                  <a:gd name="T25" fmla="*/ 63 h 169"/>
                  <a:gd name="T26" fmla="*/ 92 w 92"/>
                  <a:gd name="T27" fmla="*/ 39 h 169"/>
                  <a:gd name="T28" fmla="*/ 91 w 92"/>
                  <a:gd name="T29" fmla="*/ 24 h 169"/>
                  <a:gd name="T30" fmla="*/ 91 w 92"/>
                  <a:gd name="T31" fmla="*/ 17 h 169"/>
                  <a:gd name="T32" fmla="*/ 91 w 92"/>
                  <a:gd name="T33" fmla="*/ 17 h 169"/>
                  <a:gd name="T34" fmla="*/ 90 w 92"/>
                  <a:gd name="T35" fmla="*/ 14 h 169"/>
                  <a:gd name="T36" fmla="*/ 87 w 92"/>
                  <a:gd name="T37" fmla="*/ 11 h 169"/>
                  <a:gd name="T38" fmla="*/ 83 w 92"/>
                  <a:gd name="T39" fmla="*/ 8 h 169"/>
                  <a:gd name="T40" fmla="*/ 77 w 92"/>
                  <a:gd name="T41" fmla="*/ 5 h 169"/>
                  <a:gd name="T42" fmla="*/ 70 w 92"/>
                  <a:gd name="T43" fmla="*/ 3 h 169"/>
                  <a:gd name="T44" fmla="*/ 62 w 92"/>
                  <a:gd name="T45" fmla="*/ 2 h 169"/>
                  <a:gd name="T46" fmla="*/ 54 w 92"/>
                  <a:gd name="T47" fmla="*/ 1 h 169"/>
                  <a:gd name="T48" fmla="*/ 46 w 92"/>
                  <a:gd name="T49" fmla="*/ 0 h 169"/>
                  <a:gd name="T50" fmla="*/ 46 w 92"/>
                  <a:gd name="T51" fmla="*/ 0 h 169"/>
                  <a:gd name="T52" fmla="*/ 37 w 92"/>
                  <a:gd name="T53" fmla="*/ 1 h 169"/>
                  <a:gd name="T54" fmla="*/ 29 w 92"/>
                  <a:gd name="T55" fmla="*/ 2 h 169"/>
                  <a:gd name="T56" fmla="*/ 21 w 92"/>
                  <a:gd name="T57" fmla="*/ 3 h 169"/>
                  <a:gd name="T58" fmla="*/ 15 w 92"/>
                  <a:gd name="T59" fmla="*/ 5 h 169"/>
                  <a:gd name="T60" fmla="*/ 9 w 92"/>
                  <a:gd name="T61" fmla="*/ 8 h 169"/>
                  <a:gd name="T62" fmla="*/ 4 w 92"/>
                  <a:gd name="T63" fmla="*/ 11 h 169"/>
                  <a:gd name="T64" fmla="*/ 1 w 92"/>
                  <a:gd name="T65" fmla="*/ 14 h 169"/>
                  <a:gd name="T66" fmla="*/ 0 w 92"/>
                  <a:gd name="T67" fmla="*/ 17 h 169"/>
                  <a:gd name="T68" fmla="*/ 0 w 92"/>
                  <a:gd name="T69" fmla="*/ 17 h 169"/>
                  <a:gd name="T70" fmla="*/ 0 w 92"/>
                  <a:gd name="T71" fmla="*/ 24 h 169"/>
                  <a:gd name="T72" fmla="*/ 0 w 92"/>
                  <a:gd name="T73" fmla="*/ 39 h 169"/>
                  <a:gd name="T74" fmla="*/ 1 w 92"/>
                  <a:gd name="T75" fmla="*/ 63 h 169"/>
                  <a:gd name="T76" fmla="*/ 2 w 92"/>
                  <a:gd name="T77" fmla="*/ 77 h 169"/>
                  <a:gd name="T78" fmla="*/ 4 w 92"/>
                  <a:gd name="T79" fmla="*/ 92 h 169"/>
                  <a:gd name="T80" fmla="*/ 4 w 92"/>
                  <a:gd name="T81" fmla="*/ 92 h 169"/>
                  <a:gd name="T82" fmla="*/ 5 w 92"/>
                  <a:gd name="T83" fmla="*/ 98 h 169"/>
                  <a:gd name="T84" fmla="*/ 9 w 92"/>
                  <a:gd name="T85" fmla="*/ 101 h 169"/>
                  <a:gd name="T86" fmla="*/ 11 w 92"/>
                  <a:gd name="T87" fmla="*/ 104 h 169"/>
                  <a:gd name="T88" fmla="*/ 13 w 92"/>
                  <a:gd name="T89" fmla="*/ 110 h 169"/>
                  <a:gd name="T90" fmla="*/ 13 w 92"/>
                  <a:gd name="T91" fmla="*/ 110 h 169"/>
                  <a:gd name="T92" fmla="*/ 17 w 92"/>
                  <a:gd name="T93" fmla="*/ 139 h 169"/>
                  <a:gd name="T94" fmla="*/ 20 w 92"/>
                  <a:gd name="T95" fmla="*/ 155 h 169"/>
                  <a:gd name="T96" fmla="*/ 23 w 92"/>
                  <a:gd name="T9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 h="169">
                    <a:moveTo>
                      <a:pt x="68" y="169"/>
                    </a:moveTo>
                    <a:lnTo>
                      <a:pt x="68" y="169"/>
                    </a:lnTo>
                    <a:lnTo>
                      <a:pt x="71" y="155"/>
                    </a:lnTo>
                    <a:lnTo>
                      <a:pt x="74" y="139"/>
                    </a:lnTo>
                    <a:lnTo>
                      <a:pt x="79" y="110"/>
                    </a:lnTo>
                    <a:lnTo>
                      <a:pt x="79" y="110"/>
                    </a:lnTo>
                    <a:lnTo>
                      <a:pt x="81" y="104"/>
                    </a:lnTo>
                    <a:lnTo>
                      <a:pt x="84" y="101"/>
                    </a:lnTo>
                    <a:lnTo>
                      <a:pt x="86" y="98"/>
                    </a:lnTo>
                    <a:lnTo>
                      <a:pt x="87" y="92"/>
                    </a:lnTo>
                    <a:lnTo>
                      <a:pt x="87" y="92"/>
                    </a:lnTo>
                    <a:lnTo>
                      <a:pt x="89" y="77"/>
                    </a:lnTo>
                    <a:lnTo>
                      <a:pt x="91" y="63"/>
                    </a:lnTo>
                    <a:lnTo>
                      <a:pt x="92" y="39"/>
                    </a:lnTo>
                    <a:lnTo>
                      <a:pt x="91" y="24"/>
                    </a:lnTo>
                    <a:lnTo>
                      <a:pt x="91" y="17"/>
                    </a:lnTo>
                    <a:lnTo>
                      <a:pt x="91" y="17"/>
                    </a:lnTo>
                    <a:lnTo>
                      <a:pt x="90" y="14"/>
                    </a:lnTo>
                    <a:lnTo>
                      <a:pt x="87" y="11"/>
                    </a:lnTo>
                    <a:lnTo>
                      <a:pt x="83" y="8"/>
                    </a:lnTo>
                    <a:lnTo>
                      <a:pt x="77" y="5"/>
                    </a:lnTo>
                    <a:lnTo>
                      <a:pt x="70" y="3"/>
                    </a:lnTo>
                    <a:lnTo>
                      <a:pt x="62" y="2"/>
                    </a:lnTo>
                    <a:lnTo>
                      <a:pt x="54" y="1"/>
                    </a:lnTo>
                    <a:lnTo>
                      <a:pt x="46" y="0"/>
                    </a:lnTo>
                    <a:lnTo>
                      <a:pt x="46" y="0"/>
                    </a:lnTo>
                    <a:lnTo>
                      <a:pt x="37" y="1"/>
                    </a:lnTo>
                    <a:lnTo>
                      <a:pt x="29" y="2"/>
                    </a:lnTo>
                    <a:lnTo>
                      <a:pt x="21" y="3"/>
                    </a:lnTo>
                    <a:lnTo>
                      <a:pt x="15" y="5"/>
                    </a:lnTo>
                    <a:lnTo>
                      <a:pt x="9" y="8"/>
                    </a:lnTo>
                    <a:lnTo>
                      <a:pt x="4" y="11"/>
                    </a:lnTo>
                    <a:lnTo>
                      <a:pt x="1" y="14"/>
                    </a:lnTo>
                    <a:lnTo>
                      <a:pt x="0" y="17"/>
                    </a:lnTo>
                    <a:lnTo>
                      <a:pt x="0" y="17"/>
                    </a:lnTo>
                    <a:lnTo>
                      <a:pt x="0" y="24"/>
                    </a:lnTo>
                    <a:lnTo>
                      <a:pt x="0" y="39"/>
                    </a:lnTo>
                    <a:lnTo>
                      <a:pt x="1" y="63"/>
                    </a:lnTo>
                    <a:lnTo>
                      <a:pt x="2" y="77"/>
                    </a:lnTo>
                    <a:lnTo>
                      <a:pt x="4" y="92"/>
                    </a:lnTo>
                    <a:lnTo>
                      <a:pt x="4" y="92"/>
                    </a:lnTo>
                    <a:lnTo>
                      <a:pt x="5" y="98"/>
                    </a:lnTo>
                    <a:lnTo>
                      <a:pt x="9" y="101"/>
                    </a:lnTo>
                    <a:lnTo>
                      <a:pt x="11" y="104"/>
                    </a:lnTo>
                    <a:lnTo>
                      <a:pt x="13" y="110"/>
                    </a:lnTo>
                    <a:lnTo>
                      <a:pt x="13" y="110"/>
                    </a:lnTo>
                    <a:lnTo>
                      <a:pt x="17" y="139"/>
                    </a:lnTo>
                    <a:lnTo>
                      <a:pt x="20" y="155"/>
                    </a:lnTo>
                    <a:lnTo>
                      <a:pt x="23" y="16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6" name="Freeform 52"/>
              <p:cNvSpPr>
                <a:spLocks/>
              </p:cNvSpPr>
              <p:nvPr/>
            </p:nvSpPr>
            <p:spPr bwMode="auto">
              <a:xfrm>
                <a:off x="998" y="1538"/>
                <a:ext cx="123" cy="122"/>
              </a:xfrm>
              <a:custGeom>
                <a:avLst/>
                <a:gdLst>
                  <a:gd name="T0" fmla="*/ 0 w 123"/>
                  <a:gd name="T1" fmla="*/ 62 h 122"/>
                  <a:gd name="T2" fmla="*/ 0 w 123"/>
                  <a:gd name="T3" fmla="*/ 62 h 122"/>
                  <a:gd name="T4" fmla="*/ 0 w 123"/>
                  <a:gd name="T5" fmla="*/ 55 h 122"/>
                  <a:gd name="T6" fmla="*/ 1 w 123"/>
                  <a:gd name="T7" fmla="*/ 49 h 122"/>
                  <a:gd name="T8" fmla="*/ 5 w 123"/>
                  <a:gd name="T9" fmla="*/ 37 h 122"/>
                  <a:gd name="T10" fmla="*/ 10 w 123"/>
                  <a:gd name="T11" fmla="*/ 27 h 122"/>
                  <a:gd name="T12" fmla="*/ 18 w 123"/>
                  <a:gd name="T13" fmla="*/ 17 h 122"/>
                  <a:gd name="T14" fmla="*/ 27 w 123"/>
                  <a:gd name="T15" fmla="*/ 10 h 122"/>
                  <a:gd name="T16" fmla="*/ 37 w 123"/>
                  <a:gd name="T17" fmla="*/ 5 h 122"/>
                  <a:gd name="T18" fmla="*/ 48 w 123"/>
                  <a:gd name="T19" fmla="*/ 1 h 122"/>
                  <a:gd name="T20" fmla="*/ 55 w 123"/>
                  <a:gd name="T21" fmla="*/ 0 h 122"/>
                  <a:gd name="T22" fmla="*/ 61 w 123"/>
                  <a:gd name="T23" fmla="*/ 0 h 122"/>
                  <a:gd name="T24" fmla="*/ 61 w 123"/>
                  <a:gd name="T25" fmla="*/ 0 h 122"/>
                  <a:gd name="T26" fmla="*/ 68 w 123"/>
                  <a:gd name="T27" fmla="*/ 0 h 122"/>
                  <a:gd name="T28" fmla="*/ 73 w 123"/>
                  <a:gd name="T29" fmla="*/ 1 h 122"/>
                  <a:gd name="T30" fmla="*/ 86 w 123"/>
                  <a:gd name="T31" fmla="*/ 5 h 122"/>
                  <a:gd name="T32" fmla="*/ 96 w 123"/>
                  <a:gd name="T33" fmla="*/ 10 h 122"/>
                  <a:gd name="T34" fmla="*/ 105 w 123"/>
                  <a:gd name="T35" fmla="*/ 17 h 122"/>
                  <a:gd name="T36" fmla="*/ 112 w 123"/>
                  <a:gd name="T37" fmla="*/ 27 h 122"/>
                  <a:gd name="T38" fmla="*/ 117 w 123"/>
                  <a:gd name="T39" fmla="*/ 37 h 122"/>
                  <a:gd name="T40" fmla="*/ 122 w 123"/>
                  <a:gd name="T41" fmla="*/ 49 h 122"/>
                  <a:gd name="T42" fmla="*/ 123 w 123"/>
                  <a:gd name="T43" fmla="*/ 55 h 122"/>
                  <a:gd name="T44" fmla="*/ 123 w 123"/>
                  <a:gd name="T45" fmla="*/ 62 h 122"/>
                  <a:gd name="T46" fmla="*/ 123 w 123"/>
                  <a:gd name="T47" fmla="*/ 62 h 122"/>
                  <a:gd name="T48" fmla="*/ 123 w 123"/>
                  <a:gd name="T49" fmla="*/ 68 h 122"/>
                  <a:gd name="T50" fmla="*/ 122 w 123"/>
                  <a:gd name="T51" fmla="*/ 74 h 122"/>
                  <a:gd name="T52" fmla="*/ 117 w 123"/>
                  <a:gd name="T53" fmla="*/ 85 h 122"/>
                  <a:gd name="T54" fmla="*/ 112 w 123"/>
                  <a:gd name="T55" fmla="*/ 95 h 122"/>
                  <a:gd name="T56" fmla="*/ 105 w 123"/>
                  <a:gd name="T57" fmla="*/ 105 h 122"/>
                  <a:gd name="T58" fmla="*/ 96 w 123"/>
                  <a:gd name="T59" fmla="*/ 112 h 122"/>
                  <a:gd name="T60" fmla="*/ 86 w 123"/>
                  <a:gd name="T61" fmla="*/ 117 h 122"/>
                  <a:gd name="T62" fmla="*/ 73 w 123"/>
                  <a:gd name="T63" fmla="*/ 121 h 122"/>
                  <a:gd name="T64" fmla="*/ 68 w 123"/>
                  <a:gd name="T65" fmla="*/ 122 h 122"/>
                  <a:gd name="T66" fmla="*/ 61 w 123"/>
                  <a:gd name="T67" fmla="*/ 122 h 122"/>
                  <a:gd name="T68" fmla="*/ 61 w 123"/>
                  <a:gd name="T69" fmla="*/ 122 h 122"/>
                  <a:gd name="T70" fmla="*/ 55 w 123"/>
                  <a:gd name="T71" fmla="*/ 122 h 122"/>
                  <a:gd name="T72" fmla="*/ 48 w 123"/>
                  <a:gd name="T73" fmla="*/ 121 h 122"/>
                  <a:gd name="T74" fmla="*/ 37 w 123"/>
                  <a:gd name="T75" fmla="*/ 117 h 122"/>
                  <a:gd name="T76" fmla="*/ 27 w 123"/>
                  <a:gd name="T77" fmla="*/ 112 h 122"/>
                  <a:gd name="T78" fmla="*/ 18 w 123"/>
                  <a:gd name="T79" fmla="*/ 105 h 122"/>
                  <a:gd name="T80" fmla="*/ 10 w 123"/>
                  <a:gd name="T81" fmla="*/ 95 h 122"/>
                  <a:gd name="T82" fmla="*/ 5 w 123"/>
                  <a:gd name="T83" fmla="*/ 85 h 122"/>
                  <a:gd name="T84" fmla="*/ 1 w 123"/>
                  <a:gd name="T85" fmla="*/ 74 h 122"/>
                  <a:gd name="T86" fmla="*/ 0 w 123"/>
                  <a:gd name="T87" fmla="*/ 68 h 122"/>
                  <a:gd name="T88" fmla="*/ 0 w 123"/>
                  <a:gd name="T89" fmla="*/ 62 h 122"/>
                  <a:gd name="T90" fmla="*/ 0 w 123"/>
                  <a:gd name="T91"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22">
                    <a:moveTo>
                      <a:pt x="0" y="62"/>
                    </a:moveTo>
                    <a:lnTo>
                      <a:pt x="0" y="62"/>
                    </a:lnTo>
                    <a:lnTo>
                      <a:pt x="0" y="55"/>
                    </a:lnTo>
                    <a:lnTo>
                      <a:pt x="1" y="49"/>
                    </a:lnTo>
                    <a:lnTo>
                      <a:pt x="5" y="37"/>
                    </a:lnTo>
                    <a:lnTo>
                      <a:pt x="10" y="27"/>
                    </a:lnTo>
                    <a:lnTo>
                      <a:pt x="18" y="17"/>
                    </a:lnTo>
                    <a:lnTo>
                      <a:pt x="27" y="10"/>
                    </a:lnTo>
                    <a:lnTo>
                      <a:pt x="37" y="5"/>
                    </a:lnTo>
                    <a:lnTo>
                      <a:pt x="48" y="1"/>
                    </a:lnTo>
                    <a:lnTo>
                      <a:pt x="55" y="0"/>
                    </a:lnTo>
                    <a:lnTo>
                      <a:pt x="61" y="0"/>
                    </a:lnTo>
                    <a:lnTo>
                      <a:pt x="61" y="0"/>
                    </a:lnTo>
                    <a:lnTo>
                      <a:pt x="68" y="0"/>
                    </a:lnTo>
                    <a:lnTo>
                      <a:pt x="73" y="1"/>
                    </a:lnTo>
                    <a:lnTo>
                      <a:pt x="86" y="5"/>
                    </a:lnTo>
                    <a:lnTo>
                      <a:pt x="96" y="10"/>
                    </a:lnTo>
                    <a:lnTo>
                      <a:pt x="105" y="17"/>
                    </a:lnTo>
                    <a:lnTo>
                      <a:pt x="112" y="27"/>
                    </a:lnTo>
                    <a:lnTo>
                      <a:pt x="117" y="37"/>
                    </a:lnTo>
                    <a:lnTo>
                      <a:pt x="122" y="49"/>
                    </a:lnTo>
                    <a:lnTo>
                      <a:pt x="123" y="55"/>
                    </a:lnTo>
                    <a:lnTo>
                      <a:pt x="123" y="62"/>
                    </a:lnTo>
                    <a:lnTo>
                      <a:pt x="123" y="62"/>
                    </a:lnTo>
                    <a:lnTo>
                      <a:pt x="123" y="68"/>
                    </a:lnTo>
                    <a:lnTo>
                      <a:pt x="122" y="74"/>
                    </a:lnTo>
                    <a:lnTo>
                      <a:pt x="117" y="85"/>
                    </a:lnTo>
                    <a:lnTo>
                      <a:pt x="112" y="95"/>
                    </a:lnTo>
                    <a:lnTo>
                      <a:pt x="105" y="105"/>
                    </a:lnTo>
                    <a:lnTo>
                      <a:pt x="96" y="112"/>
                    </a:lnTo>
                    <a:lnTo>
                      <a:pt x="86" y="117"/>
                    </a:lnTo>
                    <a:lnTo>
                      <a:pt x="73" y="121"/>
                    </a:lnTo>
                    <a:lnTo>
                      <a:pt x="68" y="122"/>
                    </a:lnTo>
                    <a:lnTo>
                      <a:pt x="61" y="122"/>
                    </a:lnTo>
                    <a:lnTo>
                      <a:pt x="61" y="122"/>
                    </a:lnTo>
                    <a:lnTo>
                      <a:pt x="55" y="122"/>
                    </a:lnTo>
                    <a:lnTo>
                      <a:pt x="48" y="121"/>
                    </a:lnTo>
                    <a:lnTo>
                      <a:pt x="37" y="117"/>
                    </a:lnTo>
                    <a:lnTo>
                      <a:pt x="27" y="112"/>
                    </a:lnTo>
                    <a:lnTo>
                      <a:pt x="18" y="105"/>
                    </a:lnTo>
                    <a:lnTo>
                      <a:pt x="10" y="95"/>
                    </a:lnTo>
                    <a:lnTo>
                      <a:pt x="5" y="85"/>
                    </a:lnTo>
                    <a:lnTo>
                      <a:pt x="1" y="74"/>
                    </a:lnTo>
                    <a:lnTo>
                      <a:pt x="0" y="68"/>
                    </a:lnTo>
                    <a:lnTo>
                      <a:pt x="0" y="62"/>
                    </a:lnTo>
                    <a:lnTo>
                      <a:pt x="0" y="62"/>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7" name="Freeform 53"/>
              <p:cNvSpPr>
                <a:spLocks/>
              </p:cNvSpPr>
              <p:nvPr/>
            </p:nvSpPr>
            <p:spPr bwMode="auto">
              <a:xfrm>
                <a:off x="1110" y="1564"/>
                <a:ext cx="61" cy="104"/>
              </a:xfrm>
              <a:custGeom>
                <a:avLst/>
                <a:gdLst>
                  <a:gd name="T0" fmla="*/ 56 w 61"/>
                  <a:gd name="T1" fmla="*/ 62 h 104"/>
                  <a:gd name="T2" fmla="*/ 56 w 61"/>
                  <a:gd name="T3" fmla="*/ 62 h 104"/>
                  <a:gd name="T4" fmla="*/ 53 w 61"/>
                  <a:gd name="T5" fmla="*/ 70 h 104"/>
                  <a:gd name="T6" fmla="*/ 49 w 61"/>
                  <a:gd name="T7" fmla="*/ 78 h 104"/>
                  <a:gd name="T8" fmla="*/ 44 w 61"/>
                  <a:gd name="T9" fmla="*/ 84 h 104"/>
                  <a:gd name="T10" fmla="*/ 39 w 61"/>
                  <a:gd name="T11" fmla="*/ 90 h 104"/>
                  <a:gd name="T12" fmla="*/ 35 w 61"/>
                  <a:gd name="T13" fmla="*/ 95 h 104"/>
                  <a:gd name="T14" fmla="*/ 29 w 61"/>
                  <a:gd name="T15" fmla="*/ 99 h 104"/>
                  <a:gd name="T16" fmla="*/ 24 w 61"/>
                  <a:gd name="T17" fmla="*/ 102 h 104"/>
                  <a:gd name="T18" fmla="*/ 19 w 61"/>
                  <a:gd name="T19" fmla="*/ 104 h 104"/>
                  <a:gd name="T20" fmla="*/ 19 w 61"/>
                  <a:gd name="T21" fmla="*/ 104 h 104"/>
                  <a:gd name="T22" fmla="*/ 12 w 61"/>
                  <a:gd name="T23" fmla="*/ 103 h 104"/>
                  <a:gd name="T24" fmla="*/ 7 w 61"/>
                  <a:gd name="T25" fmla="*/ 102 h 104"/>
                  <a:gd name="T26" fmla="*/ 3 w 61"/>
                  <a:gd name="T27" fmla="*/ 99 h 104"/>
                  <a:gd name="T28" fmla="*/ 0 w 61"/>
                  <a:gd name="T29" fmla="*/ 91 h 104"/>
                  <a:gd name="T30" fmla="*/ 0 w 61"/>
                  <a:gd name="T31" fmla="*/ 91 h 104"/>
                  <a:gd name="T32" fmla="*/ 0 w 61"/>
                  <a:gd name="T33" fmla="*/ 89 h 104"/>
                  <a:gd name="T34" fmla="*/ 0 w 61"/>
                  <a:gd name="T35" fmla="*/ 89 h 104"/>
                  <a:gd name="T36" fmla="*/ 15 w 61"/>
                  <a:gd name="T37" fmla="*/ 76 h 104"/>
                  <a:gd name="T38" fmla="*/ 15 w 61"/>
                  <a:gd name="T39" fmla="*/ 76 h 104"/>
                  <a:gd name="T40" fmla="*/ 17 w 61"/>
                  <a:gd name="T41" fmla="*/ 74 h 104"/>
                  <a:gd name="T42" fmla="*/ 18 w 61"/>
                  <a:gd name="T43" fmla="*/ 75 h 104"/>
                  <a:gd name="T44" fmla="*/ 18 w 61"/>
                  <a:gd name="T45" fmla="*/ 75 h 104"/>
                  <a:gd name="T46" fmla="*/ 28 w 61"/>
                  <a:gd name="T47" fmla="*/ 78 h 104"/>
                  <a:gd name="T48" fmla="*/ 28 w 61"/>
                  <a:gd name="T49" fmla="*/ 78 h 104"/>
                  <a:gd name="T50" fmla="*/ 29 w 61"/>
                  <a:gd name="T51" fmla="*/ 78 h 104"/>
                  <a:gd name="T52" fmla="*/ 30 w 61"/>
                  <a:gd name="T53" fmla="*/ 78 h 104"/>
                  <a:gd name="T54" fmla="*/ 30 w 61"/>
                  <a:gd name="T55" fmla="*/ 78 h 104"/>
                  <a:gd name="T56" fmla="*/ 36 w 61"/>
                  <a:gd name="T57" fmla="*/ 68 h 104"/>
                  <a:gd name="T58" fmla="*/ 39 w 61"/>
                  <a:gd name="T59" fmla="*/ 63 h 104"/>
                  <a:gd name="T60" fmla="*/ 41 w 61"/>
                  <a:gd name="T61" fmla="*/ 57 h 104"/>
                  <a:gd name="T62" fmla="*/ 41 w 61"/>
                  <a:gd name="T63" fmla="*/ 57 h 104"/>
                  <a:gd name="T64" fmla="*/ 43 w 61"/>
                  <a:gd name="T65" fmla="*/ 51 h 104"/>
                  <a:gd name="T66" fmla="*/ 44 w 61"/>
                  <a:gd name="T67" fmla="*/ 46 h 104"/>
                  <a:gd name="T68" fmla="*/ 46 w 61"/>
                  <a:gd name="T69" fmla="*/ 34 h 104"/>
                  <a:gd name="T70" fmla="*/ 46 w 61"/>
                  <a:gd name="T71" fmla="*/ 34 h 104"/>
                  <a:gd name="T72" fmla="*/ 46 w 61"/>
                  <a:gd name="T73" fmla="*/ 33 h 104"/>
                  <a:gd name="T74" fmla="*/ 44 w 61"/>
                  <a:gd name="T75" fmla="*/ 32 h 104"/>
                  <a:gd name="T76" fmla="*/ 44 w 61"/>
                  <a:gd name="T77" fmla="*/ 32 h 104"/>
                  <a:gd name="T78" fmla="*/ 34 w 61"/>
                  <a:gd name="T79" fmla="*/ 29 h 104"/>
                  <a:gd name="T80" fmla="*/ 34 w 61"/>
                  <a:gd name="T81" fmla="*/ 29 h 104"/>
                  <a:gd name="T82" fmla="*/ 33 w 61"/>
                  <a:gd name="T83" fmla="*/ 28 h 104"/>
                  <a:gd name="T84" fmla="*/ 32 w 61"/>
                  <a:gd name="T85" fmla="*/ 26 h 104"/>
                  <a:gd name="T86" fmla="*/ 32 w 61"/>
                  <a:gd name="T87" fmla="*/ 26 h 104"/>
                  <a:gd name="T88" fmla="*/ 30 w 61"/>
                  <a:gd name="T89" fmla="*/ 6 h 104"/>
                  <a:gd name="T90" fmla="*/ 30 w 61"/>
                  <a:gd name="T91" fmla="*/ 6 h 104"/>
                  <a:gd name="T92" fmla="*/ 31 w 61"/>
                  <a:gd name="T93" fmla="*/ 5 h 104"/>
                  <a:gd name="T94" fmla="*/ 39 w 61"/>
                  <a:gd name="T95" fmla="*/ 0 h 104"/>
                  <a:gd name="T96" fmla="*/ 39 w 61"/>
                  <a:gd name="T97" fmla="*/ 0 h 104"/>
                  <a:gd name="T98" fmla="*/ 43 w 61"/>
                  <a:gd name="T99" fmla="*/ 1 h 104"/>
                  <a:gd name="T100" fmla="*/ 48 w 61"/>
                  <a:gd name="T101" fmla="*/ 3 h 104"/>
                  <a:gd name="T102" fmla="*/ 55 w 61"/>
                  <a:gd name="T103" fmla="*/ 7 h 104"/>
                  <a:gd name="T104" fmla="*/ 55 w 61"/>
                  <a:gd name="T105" fmla="*/ 7 h 104"/>
                  <a:gd name="T106" fmla="*/ 57 w 61"/>
                  <a:gd name="T107" fmla="*/ 12 h 104"/>
                  <a:gd name="T108" fmla="*/ 59 w 61"/>
                  <a:gd name="T109" fmla="*/ 17 h 104"/>
                  <a:gd name="T110" fmla="*/ 61 w 61"/>
                  <a:gd name="T111" fmla="*/ 24 h 104"/>
                  <a:gd name="T112" fmla="*/ 61 w 61"/>
                  <a:gd name="T113" fmla="*/ 30 h 104"/>
                  <a:gd name="T114" fmla="*/ 61 w 61"/>
                  <a:gd name="T115" fmla="*/ 39 h 104"/>
                  <a:gd name="T116" fmla="*/ 60 w 61"/>
                  <a:gd name="T117" fmla="*/ 46 h 104"/>
                  <a:gd name="T118" fmla="*/ 59 w 61"/>
                  <a:gd name="T119" fmla="*/ 54 h 104"/>
                  <a:gd name="T120" fmla="*/ 56 w 61"/>
                  <a:gd name="T121" fmla="*/ 62 h 104"/>
                  <a:gd name="T122" fmla="*/ 56 w 61"/>
                  <a:gd name="T123" fmla="*/ 6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04">
                    <a:moveTo>
                      <a:pt x="56" y="62"/>
                    </a:moveTo>
                    <a:lnTo>
                      <a:pt x="56" y="62"/>
                    </a:lnTo>
                    <a:lnTo>
                      <a:pt x="53" y="70"/>
                    </a:lnTo>
                    <a:lnTo>
                      <a:pt x="49" y="78"/>
                    </a:lnTo>
                    <a:lnTo>
                      <a:pt x="44" y="84"/>
                    </a:lnTo>
                    <a:lnTo>
                      <a:pt x="39" y="90"/>
                    </a:lnTo>
                    <a:lnTo>
                      <a:pt x="35" y="95"/>
                    </a:lnTo>
                    <a:lnTo>
                      <a:pt x="29" y="99"/>
                    </a:lnTo>
                    <a:lnTo>
                      <a:pt x="24" y="102"/>
                    </a:lnTo>
                    <a:lnTo>
                      <a:pt x="19" y="104"/>
                    </a:lnTo>
                    <a:lnTo>
                      <a:pt x="19" y="104"/>
                    </a:lnTo>
                    <a:lnTo>
                      <a:pt x="12" y="103"/>
                    </a:lnTo>
                    <a:lnTo>
                      <a:pt x="7" y="102"/>
                    </a:lnTo>
                    <a:lnTo>
                      <a:pt x="3" y="99"/>
                    </a:lnTo>
                    <a:lnTo>
                      <a:pt x="0" y="91"/>
                    </a:lnTo>
                    <a:lnTo>
                      <a:pt x="0" y="91"/>
                    </a:lnTo>
                    <a:lnTo>
                      <a:pt x="0" y="89"/>
                    </a:lnTo>
                    <a:lnTo>
                      <a:pt x="0" y="89"/>
                    </a:lnTo>
                    <a:lnTo>
                      <a:pt x="15" y="76"/>
                    </a:lnTo>
                    <a:lnTo>
                      <a:pt x="15" y="76"/>
                    </a:lnTo>
                    <a:lnTo>
                      <a:pt x="17" y="74"/>
                    </a:lnTo>
                    <a:lnTo>
                      <a:pt x="18" y="75"/>
                    </a:lnTo>
                    <a:lnTo>
                      <a:pt x="18" y="75"/>
                    </a:lnTo>
                    <a:lnTo>
                      <a:pt x="28" y="78"/>
                    </a:lnTo>
                    <a:lnTo>
                      <a:pt x="28" y="78"/>
                    </a:lnTo>
                    <a:lnTo>
                      <a:pt x="29" y="78"/>
                    </a:lnTo>
                    <a:lnTo>
                      <a:pt x="30" y="78"/>
                    </a:lnTo>
                    <a:lnTo>
                      <a:pt x="30" y="78"/>
                    </a:lnTo>
                    <a:lnTo>
                      <a:pt x="36" y="68"/>
                    </a:lnTo>
                    <a:lnTo>
                      <a:pt x="39" y="63"/>
                    </a:lnTo>
                    <a:lnTo>
                      <a:pt x="41" y="57"/>
                    </a:lnTo>
                    <a:lnTo>
                      <a:pt x="41" y="57"/>
                    </a:lnTo>
                    <a:lnTo>
                      <a:pt x="43" y="51"/>
                    </a:lnTo>
                    <a:lnTo>
                      <a:pt x="44" y="46"/>
                    </a:lnTo>
                    <a:lnTo>
                      <a:pt x="46" y="34"/>
                    </a:lnTo>
                    <a:lnTo>
                      <a:pt x="46" y="34"/>
                    </a:lnTo>
                    <a:lnTo>
                      <a:pt x="46" y="33"/>
                    </a:lnTo>
                    <a:lnTo>
                      <a:pt x="44" y="32"/>
                    </a:lnTo>
                    <a:lnTo>
                      <a:pt x="44" y="32"/>
                    </a:lnTo>
                    <a:lnTo>
                      <a:pt x="34" y="29"/>
                    </a:lnTo>
                    <a:lnTo>
                      <a:pt x="34" y="29"/>
                    </a:lnTo>
                    <a:lnTo>
                      <a:pt x="33" y="28"/>
                    </a:lnTo>
                    <a:lnTo>
                      <a:pt x="32" y="26"/>
                    </a:lnTo>
                    <a:lnTo>
                      <a:pt x="32" y="26"/>
                    </a:lnTo>
                    <a:lnTo>
                      <a:pt x="30" y="6"/>
                    </a:lnTo>
                    <a:lnTo>
                      <a:pt x="30" y="6"/>
                    </a:lnTo>
                    <a:lnTo>
                      <a:pt x="31" y="5"/>
                    </a:lnTo>
                    <a:lnTo>
                      <a:pt x="39" y="0"/>
                    </a:lnTo>
                    <a:lnTo>
                      <a:pt x="39" y="0"/>
                    </a:lnTo>
                    <a:lnTo>
                      <a:pt x="43" y="1"/>
                    </a:lnTo>
                    <a:lnTo>
                      <a:pt x="48" y="3"/>
                    </a:lnTo>
                    <a:lnTo>
                      <a:pt x="55" y="7"/>
                    </a:lnTo>
                    <a:lnTo>
                      <a:pt x="55" y="7"/>
                    </a:lnTo>
                    <a:lnTo>
                      <a:pt x="57" y="12"/>
                    </a:lnTo>
                    <a:lnTo>
                      <a:pt x="59" y="17"/>
                    </a:lnTo>
                    <a:lnTo>
                      <a:pt x="61" y="24"/>
                    </a:lnTo>
                    <a:lnTo>
                      <a:pt x="61" y="30"/>
                    </a:lnTo>
                    <a:lnTo>
                      <a:pt x="61" y="39"/>
                    </a:lnTo>
                    <a:lnTo>
                      <a:pt x="60" y="46"/>
                    </a:lnTo>
                    <a:lnTo>
                      <a:pt x="59" y="54"/>
                    </a:lnTo>
                    <a:lnTo>
                      <a:pt x="56" y="62"/>
                    </a:lnTo>
                    <a:lnTo>
                      <a:pt x="56" y="62"/>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8" name="Freeform 54"/>
              <p:cNvSpPr>
                <a:spLocks/>
              </p:cNvSpPr>
              <p:nvPr/>
            </p:nvSpPr>
            <p:spPr bwMode="auto">
              <a:xfrm>
                <a:off x="988" y="1653"/>
                <a:ext cx="243" cy="147"/>
              </a:xfrm>
              <a:custGeom>
                <a:avLst/>
                <a:gdLst>
                  <a:gd name="T0" fmla="*/ 3 w 243"/>
                  <a:gd name="T1" fmla="*/ 146 h 147"/>
                  <a:gd name="T2" fmla="*/ 3 w 243"/>
                  <a:gd name="T3" fmla="*/ 146 h 147"/>
                  <a:gd name="T4" fmla="*/ 1 w 243"/>
                  <a:gd name="T5" fmla="*/ 109 h 147"/>
                  <a:gd name="T6" fmla="*/ 0 w 243"/>
                  <a:gd name="T7" fmla="*/ 79 h 147"/>
                  <a:gd name="T8" fmla="*/ 1 w 243"/>
                  <a:gd name="T9" fmla="*/ 61 h 147"/>
                  <a:gd name="T10" fmla="*/ 1 w 243"/>
                  <a:gd name="T11" fmla="*/ 53 h 147"/>
                  <a:gd name="T12" fmla="*/ 1 w 243"/>
                  <a:gd name="T13" fmla="*/ 53 h 147"/>
                  <a:gd name="T14" fmla="*/ 1 w 243"/>
                  <a:gd name="T15" fmla="*/ 50 h 147"/>
                  <a:gd name="T16" fmla="*/ 2 w 243"/>
                  <a:gd name="T17" fmla="*/ 47 h 147"/>
                  <a:gd name="T18" fmla="*/ 7 w 243"/>
                  <a:gd name="T19" fmla="*/ 42 h 147"/>
                  <a:gd name="T20" fmla="*/ 13 w 243"/>
                  <a:gd name="T21" fmla="*/ 37 h 147"/>
                  <a:gd name="T22" fmla="*/ 22 w 243"/>
                  <a:gd name="T23" fmla="*/ 33 h 147"/>
                  <a:gd name="T24" fmla="*/ 33 w 243"/>
                  <a:gd name="T25" fmla="*/ 30 h 147"/>
                  <a:gd name="T26" fmla="*/ 45 w 243"/>
                  <a:gd name="T27" fmla="*/ 27 h 147"/>
                  <a:gd name="T28" fmla="*/ 58 w 243"/>
                  <a:gd name="T29" fmla="*/ 26 h 147"/>
                  <a:gd name="T30" fmla="*/ 71 w 243"/>
                  <a:gd name="T31" fmla="*/ 25 h 147"/>
                  <a:gd name="T32" fmla="*/ 71 w 243"/>
                  <a:gd name="T33" fmla="*/ 25 h 147"/>
                  <a:gd name="T34" fmla="*/ 84 w 243"/>
                  <a:gd name="T35" fmla="*/ 25 h 147"/>
                  <a:gd name="T36" fmla="*/ 94 w 243"/>
                  <a:gd name="T37" fmla="*/ 27 h 147"/>
                  <a:gd name="T38" fmla="*/ 105 w 243"/>
                  <a:gd name="T39" fmla="*/ 28 h 147"/>
                  <a:gd name="T40" fmla="*/ 113 w 243"/>
                  <a:gd name="T41" fmla="*/ 30 h 147"/>
                  <a:gd name="T42" fmla="*/ 125 w 243"/>
                  <a:gd name="T43" fmla="*/ 35 h 147"/>
                  <a:gd name="T44" fmla="*/ 135 w 243"/>
                  <a:gd name="T45" fmla="*/ 39 h 147"/>
                  <a:gd name="T46" fmla="*/ 178 w 243"/>
                  <a:gd name="T47" fmla="*/ 63 h 147"/>
                  <a:gd name="T48" fmla="*/ 161 w 243"/>
                  <a:gd name="T49" fmla="*/ 30 h 147"/>
                  <a:gd name="T50" fmla="*/ 161 w 243"/>
                  <a:gd name="T51" fmla="*/ 30 h 147"/>
                  <a:gd name="T52" fmla="*/ 160 w 243"/>
                  <a:gd name="T53" fmla="*/ 26 h 147"/>
                  <a:gd name="T54" fmla="*/ 159 w 243"/>
                  <a:gd name="T55" fmla="*/ 22 h 147"/>
                  <a:gd name="T56" fmla="*/ 159 w 243"/>
                  <a:gd name="T57" fmla="*/ 17 h 147"/>
                  <a:gd name="T58" fmla="*/ 160 w 243"/>
                  <a:gd name="T59" fmla="*/ 13 h 147"/>
                  <a:gd name="T60" fmla="*/ 162 w 243"/>
                  <a:gd name="T61" fmla="*/ 10 h 147"/>
                  <a:gd name="T62" fmla="*/ 164 w 243"/>
                  <a:gd name="T63" fmla="*/ 7 h 147"/>
                  <a:gd name="T64" fmla="*/ 168 w 243"/>
                  <a:gd name="T65" fmla="*/ 4 h 147"/>
                  <a:gd name="T66" fmla="*/ 171 w 243"/>
                  <a:gd name="T67" fmla="*/ 2 h 147"/>
                  <a:gd name="T68" fmla="*/ 171 w 243"/>
                  <a:gd name="T69" fmla="*/ 2 h 147"/>
                  <a:gd name="T70" fmla="*/ 175 w 243"/>
                  <a:gd name="T71" fmla="*/ 0 h 147"/>
                  <a:gd name="T72" fmla="*/ 179 w 243"/>
                  <a:gd name="T73" fmla="*/ 0 h 147"/>
                  <a:gd name="T74" fmla="*/ 183 w 243"/>
                  <a:gd name="T75" fmla="*/ 0 h 147"/>
                  <a:gd name="T76" fmla="*/ 187 w 243"/>
                  <a:gd name="T77" fmla="*/ 0 h 147"/>
                  <a:gd name="T78" fmla="*/ 190 w 243"/>
                  <a:gd name="T79" fmla="*/ 2 h 147"/>
                  <a:gd name="T80" fmla="*/ 194 w 243"/>
                  <a:gd name="T81" fmla="*/ 4 h 147"/>
                  <a:gd name="T82" fmla="*/ 196 w 243"/>
                  <a:gd name="T83" fmla="*/ 7 h 147"/>
                  <a:gd name="T84" fmla="*/ 199 w 243"/>
                  <a:gd name="T85" fmla="*/ 11 h 147"/>
                  <a:gd name="T86" fmla="*/ 243 w 243"/>
                  <a:gd name="T87" fmla="*/ 98 h 147"/>
                  <a:gd name="T88" fmla="*/ 204 w 243"/>
                  <a:gd name="T89" fmla="*/ 124 h 147"/>
                  <a:gd name="T90" fmla="*/ 143 w 243"/>
                  <a:gd name="T91" fmla="*/ 92 h 147"/>
                  <a:gd name="T92" fmla="*/ 143 w 243"/>
                  <a:gd name="T93" fmla="*/ 92 h 147"/>
                  <a:gd name="T94" fmla="*/ 142 w 243"/>
                  <a:gd name="T95" fmla="*/ 116 h 147"/>
                  <a:gd name="T96" fmla="*/ 140 w 243"/>
                  <a:gd name="T97" fmla="*/ 147 h 147"/>
                  <a:gd name="T98" fmla="*/ 139 w 243"/>
                  <a:gd name="T99"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3" h="147">
                    <a:moveTo>
                      <a:pt x="3" y="146"/>
                    </a:moveTo>
                    <a:lnTo>
                      <a:pt x="3" y="146"/>
                    </a:lnTo>
                    <a:lnTo>
                      <a:pt x="1" y="109"/>
                    </a:lnTo>
                    <a:lnTo>
                      <a:pt x="0" y="79"/>
                    </a:lnTo>
                    <a:lnTo>
                      <a:pt x="1" y="61"/>
                    </a:lnTo>
                    <a:lnTo>
                      <a:pt x="1" y="53"/>
                    </a:lnTo>
                    <a:lnTo>
                      <a:pt x="1" y="53"/>
                    </a:lnTo>
                    <a:lnTo>
                      <a:pt x="1" y="50"/>
                    </a:lnTo>
                    <a:lnTo>
                      <a:pt x="2" y="47"/>
                    </a:lnTo>
                    <a:lnTo>
                      <a:pt x="7" y="42"/>
                    </a:lnTo>
                    <a:lnTo>
                      <a:pt x="13" y="37"/>
                    </a:lnTo>
                    <a:lnTo>
                      <a:pt x="22" y="33"/>
                    </a:lnTo>
                    <a:lnTo>
                      <a:pt x="33" y="30"/>
                    </a:lnTo>
                    <a:lnTo>
                      <a:pt x="45" y="27"/>
                    </a:lnTo>
                    <a:lnTo>
                      <a:pt x="58" y="26"/>
                    </a:lnTo>
                    <a:lnTo>
                      <a:pt x="71" y="25"/>
                    </a:lnTo>
                    <a:lnTo>
                      <a:pt x="71" y="25"/>
                    </a:lnTo>
                    <a:lnTo>
                      <a:pt x="84" y="25"/>
                    </a:lnTo>
                    <a:lnTo>
                      <a:pt x="94" y="27"/>
                    </a:lnTo>
                    <a:lnTo>
                      <a:pt x="105" y="28"/>
                    </a:lnTo>
                    <a:lnTo>
                      <a:pt x="113" y="30"/>
                    </a:lnTo>
                    <a:lnTo>
                      <a:pt x="125" y="35"/>
                    </a:lnTo>
                    <a:lnTo>
                      <a:pt x="135" y="39"/>
                    </a:lnTo>
                    <a:lnTo>
                      <a:pt x="178" y="63"/>
                    </a:lnTo>
                    <a:lnTo>
                      <a:pt x="161" y="30"/>
                    </a:lnTo>
                    <a:lnTo>
                      <a:pt x="161" y="30"/>
                    </a:lnTo>
                    <a:lnTo>
                      <a:pt x="160" y="26"/>
                    </a:lnTo>
                    <a:lnTo>
                      <a:pt x="159" y="22"/>
                    </a:lnTo>
                    <a:lnTo>
                      <a:pt x="159" y="17"/>
                    </a:lnTo>
                    <a:lnTo>
                      <a:pt x="160" y="13"/>
                    </a:lnTo>
                    <a:lnTo>
                      <a:pt x="162" y="10"/>
                    </a:lnTo>
                    <a:lnTo>
                      <a:pt x="164" y="7"/>
                    </a:lnTo>
                    <a:lnTo>
                      <a:pt x="168" y="4"/>
                    </a:lnTo>
                    <a:lnTo>
                      <a:pt x="171" y="2"/>
                    </a:lnTo>
                    <a:lnTo>
                      <a:pt x="171" y="2"/>
                    </a:lnTo>
                    <a:lnTo>
                      <a:pt x="175" y="0"/>
                    </a:lnTo>
                    <a:lnTo>
                      <a:pt x="179" y="0"/>
                    </a:lnTo>
                    <a:lnTo>
                      <a:pt x="183" y="0"/>
                    </a:lnTo>
                    <a:lnTo>
                      <a:pt x="187" y="0"/>
                    </a:lnTo>
                    <a:lnTo>
                      <a:pt x="190" y="2"/>
                    </a:lnTo>
                    <a:lnTo>
                      <a:pt x="194" y="4"/>
                    </a:lnTo>
                    <a:lnTo>
                      <a:pt x="196" y="7"/>
                    </a:lnTo>
                    <a:lnTo>
                      <a:pt x="199" y="11"/>
                    </a:lnTo>
                    <a:lnTo>
                      <a:pt x="243" y="98"/>
                    </a:lnTo>
                    <a:lnTo>
                      <a:pt x="204" y="124"/>
                    </a:lnTo>
                    <a:lnTo>
                      <a:pt x="143" y="92"/>
                    </a:lnTo>
                    <a:lnTo>
                      <a:pt x="143" y="92"/>
                    </a:lnTo>
                    <a:lnTo>
                      <a:pt x="142" y="116"/>
                    </a:lnTo>
                    <a:lnTo>
                      <a:pt x="140" y="147"/>
                    </a:lnTo>
                    <a:lnTo>
                      <a:pt x="139" y="14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9" name="Freeform 55"/>
              <p:cNvSpPr>
                <a:spLocks/>
              </p:cNvSpPr>
              <p:nvPr/>
            </p:nvSpPr>
            <p:spPr bwMode="auto">
              <a:xfrm>
                <a:off x="1560" y="941"/>
                <a:ext cx="77" cy="131"/>
              </a:xfrm>
              <a:custGeom>
                <a:avLst/>
                <a:gdLst>
                  <a:gd name="T0" fmla="*/ 7 w 77"/>
                  <a:gd name="T1" fmla="*/ 78 h 131"/>
                  <a:gd name="T2" fmla="*/ 15 w 77"/>
                  <a:gd name="T3" fmla="*/ 98 h 131"/>
                  <a:gd name="T4" fmla="*/ 26 w 77"/>
                  <a:gd name="T5" fmla="*/ 113 h 131"/>
                  <a:gd name="T6" fmla="*/ 40 w 77"/>
                  <a:gd name="T7" fmla="*/ 125 h 131"/>
                  <a:gd name="T8" fmla="*/ 53 w 77"/>
                  <a:gd name="T9" fmla="*/ 131 h 131"/>
                  <a:gd name="T10" fmla="*/ 62 w 77"/>
                  <a:gd name="T11" fmla="*/ 129 h 131"/>
                  <a:gd name="T12" fmla="*/ 73 w 77"/>
                  <a:gd name="T13" fmla="*/ 125 h 131"/>
                  <a:gd name="T14" fmla="*/ 76 w 77"/>
                  <a:gd name="T15" fmla="*/ 113 h 131"/>
                  <a:gd name="T16" fmla="*/ 76 w 77"/>
                  <a:gd name="T17" fmla="*/ 111 h 131"/>
                  <a:gd name="T18" fmla="*/ 58 w 77"/>
                  <a:gd name="T19" fmla="*/ 94 h 131"/>
                  <a:gd name="T20" fmla="*/ 56 w 77"/>
                  <a:gd name="T21" fmla="*/ 93 h 131"/>
                  <a:gd name="T22" fmla="*/ 53 w 77"/>
                  <a:gd name="T23" fmla="*/ 93 h 131"/>
                  <a:gd name="T24" fmla="*/ 42 w 77"/>
                  <a:gd name="T25" fmla="*/ 97 h 131"/>
                  <a:gd name="T26" fmla="*/ 39 w 77"/>
                  <a:gd name="T27" fmla="*/ 97 h 131"/>
                  <a:gd name="T28" fmla="*/ 35 w 77"/>
                  <a:gd name="T29" fmla="*/ 92 h 131"/>
                  <a:gd name="T30" fmla="*/ 27 w 77"/>
                  <a:gd name="T31" fmla="*/ 79 h 131"/>
                  <a:gd name="T32" fmla="*/ 24 w 77"/>
                  <a:gd name="T33" fmla="*/ 72 h 131"/>
                  <a:gd name="T34" fmla="*/ 20 w 77"/>
                  <a:gd name="T35" fmla="*/ 57 h 131"/>
                  <a:gd name="T36" fmla="*/ 19 w 77"/>
                  <a:gd name="T37" fmla="*/ 43 h 131"/>
                  <a:gd name="T38" fmla="*/ 20 w 77"/>
                  <a:gd name="T39" fmla="*/ 42 h 131"/>
                  <a:gd name="T40" fmla="*/ 21 w 77"/>
                  <a:gd name="T41" fmla="*/ 41 h 131"/>
                  <a:gd name="T42" fmla="*/ 34 w 77"/>
                  <a:gd name="T43" fmla="*/ 37 h 131"/>
                  <a:gd name="T44" fmla="*/ 36 w 77"/>
                  <a:gd name="T45" fmla="*/ 33 h 131"/>
                  <a:gd name="T46" fmla="*/ 38 w 77"/>
                  <a:gd name="T47" fmla="*/ 9 h 131"/>
                  <a:gd name="T48" fmla="*/ 38 w 77"/>
                  <a:gd name="T49" fmla="*/ 7 h 131"/>
                  <a:gd name="T50" fmla="*/ 27 w 77"/>
                  <a:gd name="T51" fmla="*/ 0 h 131"/>
                  <a:gd name="T52" fmla="*/ 21 w 77"/>
                  <a:gd name="T53" fmla="*/ 2 h 131"/>
                  <a:gd name="T54" fmla="*/ 9 w 77"/>
                  <a:gd name="T55" fmla="*/ 9 h 131"/>
                  <a:gd name="T56" fmla="*/ 5 w 77"/>
                  <a:gd name="T57" fmla="*/ 15 h 131"/>
                  <a:gd name="T58" fmla="*/ 1 w 77"/>
                  <a:gd name="T59" fmla="*/ 30 h 131"/>
                  <a:gd name="T60" fmla="*/ 0 w 77"/>
                  <a:gd name="T61" fmla="*/ 49 h 131"/>
                  <a:gd name="T62" fmla="*/ 3 w 77"/>
                  <a:gd name="T63" fmla="*/ 68 h 131"/>
                  <a:gd name="T64" fmla="*/ 7 w 77"/>
                  <a:gd name="T65" fmla="*/ 7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131">
                    <a:moveTo>
                      <a:pt x="7" y="78"/>
                    </a:moveTo>
                    <a:lnTo>
                      <a:pt x="7" y="78"/>
                    </a:lnTo>
                    <a:lnTo>
                      <a:pt x="11" y="89"/>
                    </a:lnTo>
                    <a:lnTo>
                      <a:pt x="15" y="98"/>
                    </a:lnTo>
                    <a:lnTo>
                      <a:pt x="20" y="106"/>
                    </a:lnTo>
                    <a:lnTo>
                      <a:pt x="26" y="113"/>
                    </a:lnTo>
                    <a:lnTo>
                      <a:pt x="33" y="120"/>
                    </a:lnTo>
                    <a:lnTo>
                      <a:pt x="40" y="125"/>
                    </a:lnTo>
                    <a:lnTo>
                      <a:pt x="46" y="128"/>
                    </a:lnTo>
                    <a:lnTo>
                      <a:pt x="53" y="131"/>
                    </a:lnTo>
                    <a:lnTo>
                      <a:pt x="53" y="131"/>
                    </a:lnTo>
                    <a:lnTo>
                      <a:pt x="62" y="129"/>
                    </a:lnTo>
                    <a:lnTo>
                      <a:pt x="68" y="128"/>
                    </a:lnTo>
                    <a:lnTo>
                      <a:pt x="73" y="125"/>
                    </a:lnTo>
                    <a:lnTo>
                      <a:pt x="76" y="113"/>
                    </a:lnTo>
                    <a:lnTo>
                      <a:pt x="76" y="113"/>
                    </a:lnTo>
                    <a:lnTo>
                      <a:pt x="77" y="112"/>
                    </a:lnTo>
                    <a:lnTo>
                      <a:pt x="76" y="111"/>
                    </a:lnTo>
                    <a:lnTo>
                      <a:pt x="76" y="111"/>
                    </a:lnTo>
                    <a:lnTo>
                      <a:pt x="58" y="94"/>
                    </a:lnTo>
                    <a:lnTo>
                      <a:pt x="58" y="94"/>
                    </a:lnTo>
                    <a:lnTo>
                      <a:pt x="56" y="93"/>
                    </a:lnTo>
                    <a:lnTo>
                      <a:pt x="53" y="93"/>
                    </a:lnTo>
                    <a:lnTo>
                      <a:pt x="53" y="93"/>
                    </a:lnTo>
                    <a:lnTo>
                      <a:pt x="42" y="97"/>
                    </a:lnTo>
                    <a:lnTo>
                      <a:pt x="42" y="97"/>
                    </a:lnTo>
                    <a:lnTo>
                      <a:pt x="40" y="98"/>
                    </a:lnTo>
                    <a:lnTo>
                      <a:pt x="39" y="97"/>
                    </a:lnTo>
                    <a:lnTo>
                      <a:pt x="39" y="97"/>
                    </a:lnTo>
                    <a:lnTo>
                      <a:pt x="35" y="92"/>
                    </a:lnTo>
                    <a:lnTo>
                      <a:pt x="31" y="86"/>
                    </a:lnTo>
                    <a:lnTo>
                      <a:pt x="27" y="79"/>
                    </a:lnTo>
                    <a:lnTo>
                      <a:pt x="24" y="72"/>
                    </a:lnTo>
                    <a:lnTo>
                      <a:pt x="24" y="72"/>
                    </a:lnTo>
                    <a:lnTo>
                      <a:pt x="22" y="65"/>
                    </a:lnTo>
                    <a:lnTo>
                      <a:pt x="20" y="57"/>
                    </a:lnTo>
                    <a:lnTo>
                      <a:pt x="19" y="51"/>
                    </a:lnTo>
                    <a:lnTo>
                      <a:pt x="19" y="43"/>
                    </a:lnTo>
                    <a:lnTo>
                      <a:pt x="19" y="43"/>
                    </a:lnTo>
                    <a:lnTo>
                      <a:pt x="20" y="42"/>
                    </a:lnTo>
                    <a:lnTo>
                      <a:pt x="21" y="41"/>
                    </a:lnTo>
                    <a:lnTo>
                      <a:pt x="21" y="41"/>
                    </a:lnTo>
                    <a:lnTo>
                      <a:pt x="34" y="37"/>
                    </a:lnTo>
                    <a:lnTo>
                      <a:pt x="34" y="37"/>
                    </a:lnTo>
                    <a:lnTo>
                      <a:pt x="36" y="35"/>
                    </a:lnTo>
                    <a:lnTo>
                      <a:pt x="36" y="33"/>
                    </a:lnTo>
                    <a:lnTo>
                      <a:pt x="36" y="33"/>
                    </a:lnTo>
                    <a:lnTo>
                      <a:pt x="38" y="9"/>
                    </a:lnTo>
                    <a:lnTo>
                      <a:pt x="38" y="9"/>
                    </a:lnTo>
                    <a:lnTo>
                      <a:pt x="38" y="7"/>
                    </a:lnTo>
                    <a:lnTo>
                      <a:pt x="38" y="6"/>
                    </a:lnTo>
                    <a:lnTo>
                      <a:pt x="27" y="0"/>
                    </a:lnTo>
                    <a:lnTo>
                      <a:pt x="27" y="0"/>
                    </a:lnTo>
                    <a:lnTo>
                      <a:pt x="21" y="2"/>
                    </a:lnTo>
                    <a:lnTo>
                      <a:pt x="17" y="3"/>
                    </a:lnTo>
                    <a:lnTo>
                      <a:pt x="9" y="9"/>
                    </a:lnTo>
                    <a:lnTo>
                      <a:pt x="9" y="9"/>
                    </a:lnTo>
                    <a:lnTo>
                      <a:pt x="5" y="15"/>
                    </a:lnTo>
                    <a:lnTo>
                      <a:pt x="3" y="22"/>
                    </a:lnTo>
                    <a:lnTo>
                      <a:pt x="1" y="30"/>
                    </a:lnTo>
                    <a:lnTo>
                      <a:pt x="0" y="39"/>
                    </a:lnTo>
                    <a:lnTo>
                      <a:pt x="0" y="49"/>
                    </a:lnTo>
                    <a:lnTo>
                      <a:pt x="1" y="58"/>
                    </a:lnTo>
                    <a:lnTo>
                      <a:pt x="3" y="68"/>
                    </a:lnTo>
                    <a:lnTo>
                      <a:pt x="7" y="78"/>
                    </a:lnTo>
                    <a:lnTo>
                      <a:pt x="7" y="78"/>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0" name="Freeform 56"/>
              <p:cNvSpPr>
                <a:spLocks/>
              </p:cNvSpPr>
              <p:nvPr/>
            </p:nvSpPr>
            <p:spPr bwMode="auto">
              <a:xfrm>
                <a:off x="1248" y="2107"/>
                <a:ext cx="214" cy="173"/>
              </a:xfrm>
              <a:custGeom>
                <a:avLst/>
                <a:gdLst>
                  <a:gd name="T0" fmla="*/ 214 w 214"/>
                  <a:gd name="T1" fmla="*/ 69 h 173"/>
                  <a:gd name="T2" fmla="*/ 214 w 214"/>
                  <a:gd name="T3" fmla="*/ 69 h 173"/>
                  <a:gd name="T4" fmla="*/ 213 w 214"/>
                  <a:gd name="T5" fmla="*/ 62 h 173"/>
                  <a:gd name="T6" fmla="*/ 210 w 214"/>
                  <a:gd name="T7" fmla="*/ 55 h 173"/>
                  <a:gd name="T8" fmla="*/ 207 w 214"/>
                  <a:gd name="T9" fmla="*/ 49 h 173"/>
                  <a:gd name="T10" fmla="*/ 203 w 214"/>
                  <a:gd name="T11" fmla="*/ 42 h 173"/>
                  <a:gd name="T12" fmla="*/ 199 w 214"/>
                  <a:gd name="T13" fmla="*/ 36 h 173"/>
                  <a:gd name="T14" fmla="*/ 192 w 214"/>
                  <a:gd name="T15" fmla="*/ 30 h 173"/>
                  <a:gd name="T16" fmla="*/ 186 w 214"/>
                  <a:gd name="T17" fmla="*/ 25 h 173"/>
                  <a:gd name="T18" fmla="*/ 180 w 214"/>
                  <a:gd name="T19" fmla="*/ 20 h 173"/>
                  <a:gd name="T20" fmla="*/ 172 w 214"/>
                  <a:gd name="T21" fmla="*/ 15 h 173"/>
                  <a:gd name="T22" fmla="*/ 165 w 214"/>
                  <a:gd name="T23" fmla="*/ 12 h 173"/>
                  <a:gd name="T24" fmla="*/ 155 w 214"/>
                  <a:gd name="T25" fmla="*/ 8 h 173"/>
                  <a:gd name="T26" fmla="*/ 147 w 214"/>
                  <a:gd name="T27" fmla="*/ 5 h 173"/>
                  <a:gd name="T28" fmla="*/ 138 w 214"/>
                  <a:gd name="T29" fmla="*/ 3 h 173"/>
                  <a:gd name="T30" fmla="*/ 128 w 214"/>
                  <a:gd name="T31" fmla="*/ 2 h 173"/>
                  <a:gd name="T32" fmla="*/ 117 w 214"/>
                  <a:gd name="T33" fmla="*/ 1 h 173"/>
                  <a:gd name="T34" fmla="*/ 107 w 214"/>
                  <a:gd name="T35" fmla="*/ 0 h 173"/>
                  <a:gd name="T36" fmla="*/ 107 w 214"/>
                  <a:gd name="T37" fmla="*/ 0 h 173"/>
                  <a:gd name="T38" fmla="*/ 97 w 214"/>
                  <a:gd name="T39" fmla="*/ 1 h 173"/>
                  <a:gd name="T40" fmla="*/ 85 w 214"/>
                  <a:gd name="T41" fmla="*/ 2 h 173"/>
                  <a:gd name="T42" fmla="*/ 75 w 214"/>
                  <a:gd name="T43" fmla="*/ 4 h 173"/>
                  <a:gd name="T44" fmla="*/ 66 w 214"/>
                  <a:gd name="T45" fmla="*/ 6 h 173"/>
                  <a:gd name="T46" fmla="*/ 57 w 214"/>
                  <a:gd name="T47" fmla="*/ 9 h 173"/>
                  <a:gd name="T48" fmla="*/ 47 w 214"/>
                  <a:gd name="T49" fmla="*/ 13 h 173"/>
                  <a:gd name="T50" fmla="*/ 39 w 214"/>
                  <a:gd name="T51" fmla="*/ 17 h 173"/>
                  <a:gd name="T52" fmla="*/ 32 w 214"/>
                  <a:gd name="T53" fmla="*/ 22 h 173"/>
                  <a:gd name="T54" fmla="*/ 25 w 214"/>
                  <a:gd name="T55" fmla="*/ 27 h 173"/>
                  <a:gd name="T56" fmla="*/ 19 w 214"/>
                  <a:gd name="T57" fmla="*/ 33 h 173"/>
                  <a:gd name="T58" fmla="*/ 13 w 214"/>
                  <a:gd name="T59" fmla="*/ 40 h 173"/>
                  <a:gd name="T60" fmla="*/ 8 w 214"/>
                  <a:gd name="T61" fmla="*/ 47 h 173"/>
                  <a:gd name="T62" fmla="*/ 5 w 214"/>
                  <a:gd name="T63" fmla="*/ 54 h 173"/>
                  <a:gd name="T64" fmla="*/ 2 w 214"/>
                  <a:gd name="T65" fmla="*/ 61 h 173"/>
                  <a:gd name="T66" fmla="*/ 1 w 214"/>
                  <a:gd name="T67" fmla="*/ 69 h 173"/>
                  <a:gd name="T68" fmla="*/ 0 w 214"/>
                  <a:gd name="T69" fmla="*/ 77 h 173"/>
                  <a:gd name="T70" fmla="*/ 0 w 214"/>
                  <a:gd name="T71" fmla="*/ 77 h 173"/>
                  <a:gd name="T72" fmla="*/ 1 w 214"/>
                  <a:gd name="T73" fmla="*/ 85 h 173"/>
                  <a:gd name="T74" fmla="*/ 2 w 214"/>
                  <a:gd name="T75" fmla="*/ 92 h 173"/>
                  <a:gd name="T76" fmla="*/ 5 w 214"/>
                  <a:gd name="T77" fmla="*/ 100 h 173"/>
                  <a:gd name="T78" fmla="*/ 8 w 214"/>
                  <a:gd name="T79" fmla="*/ 108 h 173"/>
                  <a:gd name="T80" fmla="*/ 13 w 214"/>
                  <a:gd name="T81" fmla="*/ 114 h 173"/>
                  <a:gd name="T82" fmla="*/ 19 w 214"/>
                  <a:gd name="T83" fmla="*/ 120 h 173"/>
                  <a:gd name="T84" fmla="*/ 25 w 214"/>
                  <a:gd name="T85" fmla="*/ 126 h 173"/>
                  <a:gd name="T86" fmla="*/ 32 w 214"/>
                  <a:gd name="T87" fmla="*/ 132 h 173"/>
                  <a:gd name="T88" fmla="*/ 13 w 214"/>
                  <a:gd name="T89" fmla="*/ 173 h 173"/>
                  <a:gd name="T90" fmla="*/ 63 w 214"/>
                  <a:gd name="T91" fmla="*/ 148 h 173"/>
                  <a:gd name="T92" fmla="*/ 63 w 214"/>
                  <a:gd name="T93" fmla="*/ 148 h 173"/>
                  <a:gd name="T94" fmla="*/ 81 w 214"/>
                  <a:gd name="T95" fmla="*/ 152 h 173"/>
                  <a:gd name="T96" fmla="*/ 91 w 214"/>
                  <a:gd name="T97" fmla="*/ 153 h 173"/>
                  <a:gd name="T98" fmla="*/ 100 w 214"/>
                  <a:gd name="T99" fmla="*/ 15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 h="173">
                    <a:moveTo>
                      <a:pt x="214" y="69"/>
                    </a:moveTo>
                    <a:lnTo>
                      <a:pt x="214" y="69"/>
                    </a:lnTo>
                    <a:lnTo>
                      <a:pt x="213" y="62"/>
                    </a:lnTo>
                    <a:lnTo>
                      <a:pt x="210" y="55"/>
                    </a:lnTo>
                    <a:lnTo>
                      <a:pt x="207" y="49"/>
                    </a:lnTo>
                    <a:lnTo>
                      <a:pt x="203" y="42"/>
                    </a:lnTo>
                    <a:lnTo>
                      <a:pt x="199" y="36"/>
                    </a:lnTo>
                    <a:lnTo>
                      <a:pt x="192" y="30"/>
                    </a:lnTo>
                    <a:lnTo>
                      <a:pt x="186" y="25"/>
                    </a:lnTo>
                    <a:lnTo>
                      <a:pt x="180" y="20"/>
                    </a:lnTo>
                    <a:lnTo>
                      <a:pt x="172" y="15"/>
                    </a:lnTo>
                    <a:lnTo>
                      <a:pt x="165" y="12"/>
                    </a:lnTo>
                    <a:lnTo>
                      <a:pt x="155" y="8"/>
                    </a:lnTo>
                    <a:lnTo>
                      <a:pt x="147" y="5"/>
                    </a:lnTo>
                    <a:lnTo>
                      <a:pt x="138" y="3"/>
                    </a:lnTo>
                    <a:lnTo>
                      <a:pt x="128" y="2"/>
                    </a:lnTo>
                    <a:lnTo>
                      <a:pt x="117" y="1"/>
                    </a:lnTo>
                    <a:lnTo>
                      <a:pt x="107" y="0"/>
                    </a:lnTo>
                    <a:lnTo>
                      <a:pt x="107" y="0"/>
                    </a:lnTo>
                    <a:lnTo>
                      <a:pt x="97" y="1"/>
                    </a:lnTo>
                    <a:lnTo>
                      <a:pt x="85" y="2"/>
                    </a:lnTo>
                    <a:lnTo>
                      <a:pt x="75" y="4"/>
                    </a:lnTo>
                    <a:lnTo>
                      <a:pt x="66" y="6"/>
                    </a:lnTo>
                    <a:lnTo>
                      <a:pt x="57" y="9"/>
                    </a:lnTo>
                    <a:lnTo>
                      <a:pt x="47" y="13"/>
                    </a:lnTo>
                    <a:lnTo>
                      <a:pt x="39" y="17"/>
                    </a:lnTo>
                    <a:lnTo>
                      <a:pt x="32" y="22"/>
                    </a:lnTo>
                    <a:lnTo>
                      <a:pt x="25" y="27"/>
                    </a:lnTo>
                    <a:lnTo>
                      <a:pt x="19" y="33"/>
                    </a:lnTo>
                    <a:lnTo>
                      <a:pt x="13" y="40"/>
                    </a:lnTo>
                    <a:lnTo>
                      <a:pt x="8" y="47"/>
                    </a:lnTo>
                    <a:lnTo>
                      <a:pt x="5" y="54"/>
                    </a:lnTo>
                    <a:lnTo>
                      <a:pt x="2" y="61"/>
                    </a:lnTo>
                    <a:lnTo>
                      <a:pt x="1" y="69"/>
                    </a:lnTo>
                    <a:lnTo>
                      <a:pt x="0" y="77"/>
                    </a:lnTo>
                    <a:lnTo>
                      <a:pt x="0" y="77"/>
                    </a:lnTo>
                    <a:lnTo>
                      <a:pt x="1" y="85"/>
                    </a:lnTo>
                    <a:lnTo>
                      <a:pt x="2" y="92"/>
                    </a:lnTo>
                    <a:lnTo>
                      <a:pt x="5" y="100"/>
                    </a:lnTo>
                    <a:lnTo>
                      <a:pt x="8" y="108"/>
                    </a:lnTo>
                    <a:lnTo>
                      <a:pt x="13" y="114"/>
                    </a:lnTo>
                    <a:lnTo>
                      <a:pt x="19" y="120"/>
                    </a:lnTo>
                    <a:lnTo>
                      <a:pt x="25" y="126"/>
                    </a:lnTo>
                    <a:lnTo>
                      <a:pt x="32" y="132"/>
                    </a:lnTo>
                    <a:lnTo>
                      <a:pt x="13" y="173"/>
                    </a:lnTo>
                    <a:lnTo>
                      <a:pt x="63" y="148"/>
                    </a:lnTo>
                    <a:lnTo>
                      <a:pt x="63" y="148"/>
                    </a:lnTo>
                    <a:lnTo>
                      <a:pt x="81" y="152"/>
                    </a:lnTo>
                    <a:lnTo>
                      <a:pt x="91" y="153"/>
                    </a:lnTo>
                    <a:lnTo>
                      <a:pt x="100" y="15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1" name="Freeform 57"/>
              <p:cNvSpPr>
                <a:spLocks/>
              </p:cNvSpPr>
              <p:nvPr/>
            </p:nvSpPr>
            <p:spPr bwMode="auto">
              <a:xfrm>
                <a:off x="1353" y="2183"/>
                <a:ext cx="163" cy="132"/>
              </a:xfrm>
              <a:custGeom>
                <a:avLst/>
                <a:gdLst>
                  <a:gd name="T0" fmla="*/ 81 w 163"/>
                  <a:gd name="T1" fmla="*/ 0 h 132"/>
                  <a:gd name="T2" fmla="*/ 81 w 163"/>
                  <a:gd name="T3" fmla="*/ 0 h 132"/>
                  <a:gd name="T4" fmla="*/ 98 w 163"/>
                  <a:gd name="T5" fmla="*/ 1 h 132"/>
                  <a:gd name="T6" fmla="*/ 113 w 163"/>
                  <a:gd name="T7" fmla="*/ 4 h 132"/>
                  <a:gd name="T8" fmla="*/ 127 w 163"/>
                  <a:gd name="T9" fmla="*/ 10 h 132"/>
                  <a:gd name="T10" fmla="*/ 140 w 163"/>
                  <a:gd name="T11" fmla="*/ 17 h 132"/>
                  <a:gd name="T12" fmla="*/ 145 w 163"/>
                  <a:gd name="T13" fmla="*/ 21 h 132"/>
                  <a:gd name="T14" fmla="*/ 149 w 163"/>
                  <a:gd name="T15" fmla="*/ 25 h 132"/>
                  <a:gd name="T16" fmla="*/ 153 w 163"/>
                  <a:gd name="T17" fmla="*/ 30 h 132"/>
                  <a:gd name="T18" fmla="*/ 157 w 163"/>
                  <a:gd name="T19" fmla="*/ 36 h 132"/>
                  <a:gd name="T20" fmla="*/ 159 w 163"/>
                  <a:gd name="T21" fmla="*/ 41 h 132"/>
                  <a:gd name="T22" fmla="*/ 161 w 163"/>
                  <a:gd name="T23" fmla="*/ 46 h 132"/>
                  <a:gd name="T24" fmla="*/ 162 w 163"/>
                  <a:gd name="T25" fmla="*/ 52 h 132"/>
                  <a:gd name="T26" fmla="*/ 163 w 163"/>
                  <a:gd name="T27" fmla="*/ 58 h 132"/>
                  <a:gd name="T28" fmla="*/ 163 w 163"/>
                  <a:gd name="T29" fmla="*/ 58 h 132"/>
                  <a:gd name="T30" fmla="*/ 162 w 163"/>
                  <a:gd name="T31" fmla="*/ 64 h 132"/>
                  <a:gd name="T32" fmla="*/ 161 w 163"/>
                  <a:gd name="T33" fmla="*/ 71 h 132"/>
                  <a:gd name="T34" fmla="*/ 159 w 163"/>
                  <a:gd name="T35" fmla="*/ 76 h 132"/>
                  <a:gd name="T36" fmla="*/ 157 w 163"/>
                  <a:gd name="T37" fmla="*/ 81 h 132"/>
                  <a:gd name="T38" fmla="*/ 153 w 163"/>
                  <a:gd name="T39" fmla="*/ 86 h 132"/>
                  <a:gd name="T40" fmla="*/ 149 w 163"/>
                  <a:gd name="T41" fmla="*/ 91 h 132"/>
                  <a:gd name="T42" fmla="*/ 144 w 163"/>
                  <a:gd name="T43" fmla="*/ 96 h 132"/>
                  <a:gd name="T44" fmla="*/ 139 w 163"/>
                  <a:gd name="T45" fmla="*/ 100 h 132"/>
                  <a:gd name="T46" fmla="*/ 153 w 163"/>
                  <a:gd name="T47" fmla="*/ 132 h 132"/>
                  <a:gd name="T48" fmla="*/ 115 w 163"/>
                  <a:gd name="T49" fmla="*/ 112 h 132"/>
                  <a:gd name="T50" fmla="*/ 115 w 163"/>
                  <a:gd name="T51" fmla="*/ 112 h 132"/>
                  <a:gd name="T52" fmla="*/ 107 w 163"/>
                  <a:gd name="T53" fmla="*/ 114 h 132"/>
                  <a:gd name="T54" fmla="*/ 99 w 163"/>
                  <a:gd name="T55" fmla="*/ 116 h 132"/>
                  <a:gd name="T56" fmla="*/ 90 w 163"/>
                  <a:gd name="T57" fmla="*/ 117 h 132"/>
                  <a:gd name="T58" fmla="*/ 81 w 163"/>
                  <a:gd name="T59" fmla="*/ 117 h 132"/>
                  <a:gd name="T60" fmla="*/ 81 w 163"/>
                  <a:gd name="T61" fmla="*/ 117 h 132"/>
                  <a:gd name="T62" fmla="*/ 65 w 163"/>
                  <a:gd name="T63" fmla="*/ 116 h 132"/>
                  <a:gd name="T64" fmla="*/ 49 w 163"/>
                  <a:gd name="T65" fmla="*/ 113 h 132"/>
                  <a:gd name="T66" fmla="*/ 36 w 163"/>
                  <a:gd name="T67" fmla="*/ 107 h 132"/>
                  <a:gd name="T68" fmla="*/ 24 w 163"/>
                  <a:gd name="T69" fmla="*/ 100 h 132"/>
                  <a:gd name="T70" fmla="*/ 18 w 163"/>
                  <a:gd name="T71" fmla="*/ 95 h 132"/>
                  <a:gd name="T72" fmla="*/ 14 w 163"/>
                  <a:gd name="T73" fmla="*/ 91 h 132"/>
                  <a:gd name="T74" fmla="*/ 10 w 163"/>
                  <a:gd name="T75" fmla="*/ 86 h 132"/>
                  <a:gd name="T76" fmla="*/ 6 w 163"/>
                  <a:gd name="T77" fmla="*/ 81 h 132"/>
                  <a:gd name="T78" fmla="*/ 4 w 163"/>
                  <a:gd name="T79" fmla="*/ 76 h 132"/>
                  <a:gd name="T80" fmla="*/ 2 w 163"/>
                  <a:gd name="T81" fmla="*/ 71 h 132"/>
                  <a:gd name="T82" fmla="*/ 0 w 163"/>
                  <a:gd name="T83" fmla="*/ 64 h 132"/>
                  <a:gd name="T84" fmla="*/ 0 w 163"/>
                  <a:gd name="T85" fmla="*/ 58 h 132"/>
                  <a:gd name="T86" fmla="*/ 0 w 163"/>
                  <a:gd name="T87" fmla="*/ 58 h 132"/>
                  <a:gd name="T88" fmla="*/ 0 w 163"/>
                  <a:gd name="T89" fmla="*/ 52 h 132"/>
                  <a:gd name="T90" fmla="*/ 2 w 163"/>
                  <a:gd name="T91" fmla="*/ 46 h 132"/>
                  <a:gd name="T92" fmla="*/ 4 w 163"/>
                  <a:gd name="T93" fmla="*/ 41 h 132"/>
                  <a:gd name="T94" fmla="*/ 6 w 163"/>
                  <a:gd name="T95" fmla="*/ 36 h 132"/>
                  <a:gd name="T96" fmla="*/ 10 w 163"/>
                  <a:gd name="T97" fmla="*/ 30 h 132"/>
                  <a:gd name="T98" fmla="*/ 14 w 163"/>
                  <a:gd name="T99" fmla="*/ 25 h 132"/>
                  <a:gd name="T100" fmla="*/ 18 w 163"/>
                  <a:gd name="T101" fmla="*/ 21 h 132"/>
                  <a:gd name="T102" fmla="*/ 24 w 163"/>
                  <a:gd name="T103" fmla="*/ 17 h 132"/>
                  <a:gd name="T104" fmla="*/ 36 w 163"/>
                  <a:gd name="T105" fmla="*/ 10 h 132"/>
                  <a:gd name="T106" fmla="*/ 49 w 163"/>
                  <a:gd name="T107" fmla="*/ 4 h 132"/>
                  <a:gd name="T108" fmla="*/ 65 w 163"/>
                  <a:gd name="T109" fmla="*/ 1 h 132"/>
                  <a:gd name="T110" fmla="*/ 81 w 163"/>
                  <a:gd name="T111" fmla="*/ 0 h 132"/>
                  <a:gd name="T112" fmla="*/ 81 w 163"/>
                  <a:gd name="T11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 h="132">
                    <a:moveTo>
                      <a:pt x="81" y="0"/>
                    </a:moveTo>
                    <a:lnTo>
                      <a:pt x="81" y="0"/>
                    </a:lnTo>
                    <a:lnTo>
                      <a:pt x="98" y="1"/>
                    </a:lnTo>
                    <a:lnTo>
                      <a:pt x="113" y="4"/>
                    </a:lnTo>
                    <a:lnTo>
                      <a:pt x="127" y="10"/>
                    </a:lnTo>
                    <a:lnTo>
                      <a:pt x="140" y="17"/>
                    </a:lnTo>
                    <a:lnTo>
                      <a:pt x="145" y="21"/>
                    </a:lnTo>
                    <a:lnTo>
                      <a:pt x="149" y="25"/>
                    </a:lnTo>
                    <a:lnTo>
                      <a:pt x="153" y="30"/>
                    </a:lnTo>
                    <a:lnTo>
                      <a:pt x="157" y="36"/>
                    </a:lnTo>
                    <a:lnTo>
                      <a:pt x="159" y="41"/>
                    </a:lnTo>
                    <a:lnTo>
                      <a:pt x="161" y="46"/>
                    </a:lnTo>
                    <a:lnTo>
                      <a:pt x="162" y="52"/>
                    </a:lnTo>
                    <a:lnTo>
                      <a:pt x="163" y="58"/>
                    </a:lnTo>
                    <a:lnTo>
                      <a:pt x="163" y="58"/>
                    </a:lnTo>
                    <a:lnTo>
                      <a:pt x="162" y="64"/>
                    </a:lnTo>
                    <a:lnTo>
                      <a:pt x="161" y="71"/>
                    </a:lnTo>
                    <a:lnTo>
                      <a:pt x="159" y="76"/>
                    </a:lnTo>
                    <a:lnTo>
                      <a:pt x="157" y="81"/>
                    </a:lnTo>
                    <a:lnTo>
                      <a:pt x="153" y="86"/>
                    </a:lnTo>
                    <a:lnTo>
                      <a:pt x="149" y="91"/>
                    </a:lnTo>
                    <a:lnTo>
                      <a:pt x="144" y="96"/>
                    </a:lnTo>
                    <a:lnTo>
                      <a:pt x="139" y="100"/>
                    </a:lnTo>
                    <a:lnTo>
                      <a:pt x="153" y="132"/>
                    </a:lnTo>
                    <a:lnTo>
                      <a:pt x="115" y="112"/>
                    </a:lnTo>
                    <a:lnTo>
                      <a:pt x="115" y="112"/>
                    </a:lnTo>
                    <a:lnTo>
                      <a:pt x="107" y="114"/>
                    </a:lnTo>
                    <a:lnTo>
                      <a:pt x="99" y="116"/>
                    </a:lnTo>
                    <a:lnTo>
                      <a:pt x="90" y="117"/>
                    </a:lnTo>
                    <a:lnTo>
                      <a:pt x="81" y="117"/>
                    </a:lnTo>
                    <a:lnTo>
                      <a:pt x="81" y="117"/>
                    </a:lnTo>
                    <a:lnTo>
                      <a:pt x="65" y="116"/>
                    </a:lnTo>
                    <a:lnTo>
                      <a:pt x="49" y="113"/>
                    </a:lnTo>
                    <a:lnTo>
                      <a:pt x="36" y="107"/>
                    </a:lnTo>
                    <a:lnTo>
                      <a:pt x="24" y="100"/>
                    </a:lnTo>
                    <a:lnTo>
                      <a:pt x="18" y="95"/>
                    </a:lnTo>
                    <a:lnTo>
                      <a:pt x="14" y="91"/>
                    </a:lnTo>
                    <a:lnTo>
                      <a:pt x="10" y="86"/>
                    </a:lnTo>
                    <a:lnTo>
                      <a:pt x="6" y="81"/>
                    </a:lnTo>
                    <a:lnTo>
                      <a:pt x="4" y="76"/>
                    </a:lnTo>
                    <a:lnTo>
                      <a:pt x="2" y="71"/>
                    </a:lnTo>
                    <a:lnTo>
                      <a:pt x="0" y="64"/>
                    </a:lnTo>
                    <a:lnTo>
                      <a:pt x="0" y="58"/>
                    </a:lnTo>
                    <a:lnTo>
                      <a:pt x="0" y="58"/>
                    </a:lnTo>
                    <a:lnTo>
                      <a:pt x="0" y="52"/>
                    </a:lnTo>
                    <a:lnTo>
                      <a:pt x="2" y="46"/>
                    </a:lnTo>
                    <a:lnTo>
                      <a:pt x="4" y="41"/>
                    </a:lnTo>
                    <a:lnTo>
                      <a:pt x="6" y="36"/>
                    </a:lnTo>
                    <a:lnTo>
                      <a:pt x="10" y="30"/>
                    </a:lnTo>
                    <a:lnTo>
                      <a:pt x="14" y="25"/>
                    </a:lnTo>
                    <a:lnTo>
                      <a:pt x="18" y="21"/>
                    </a:lnTo>
                    <a:lnTo>
                      <a:pt x="24" y="17"/>
                    </a:lnTo>
                    <a:lnTo>
                      <a:pt x="36" y="10"/>
                    </a:lnTo>
                    <a:lnTo>
                      <a:pt x="49" y="4"/>
                    </a:lnTo>
                    <a:lnTo>
                      <a:pt x="65" y="1"/>
                    </a:lnTo>
                    <a:lnTo>
                      <a:pt x="81" y="0"/>
                    </a:lnTo>
                    <a:lnTo>
                      <a:pt x="81"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2" name="Freeform 58"/>
              <p:cNvSpPr>
                <a:spLocks/>
              </p:cNvSpPr>
              <p:nvPr/>
            </p:nvSpPr>
            <p:spPr bwMode="auto">
              <a:xfrm>
                <a:off x="1214" y="42"/>
                <a:ext cx="72" cy="71"/>
              </a:xfrm>
              <a:custGeom>
                <a:avLst/>
                <a:gdLst>
                  <a:gd name="T0" fmla="*/ 0 w 72"/>
                  <a:gd name="T1" fmla="*/ 35 h 71"/>
                  <a:gd name="T2" fmla="*/ 0 w 72"/>
                  <a:gd name="T3" fmla="*/ 35 h 71"/>
                  <a:gd name="T4" fmla="*/ 1 w 72"/>
                  <a:gd name="T5" fmla="*/ 28 h 71"/>
                  <a:gd name="T6" fmla="*/ 3 w 72"/>
                  <a:gd name="T7" fmla="*/ 22 h 71"/>
                  <a:gd name="T8" fmla="*/ 6 w 72"/>
                  <a:gd name="T9" fmla="*/ 16 h 71"/>
                  <a:gd name="T10" fmla="*/ 11 w 72"/>
                  <a:gd name="T11" fmla="*/ 11 h 71"/>
                  <a:gd name="T12" fmla="*/ 17 w 72"/>
                  <a:gd name="T13" fmla="*/ 7 h 71"/>
                  <a:gd name="T14" fmla="*/ 23 w 72"/>
                  <a:gd name="T15" fmla="*/ 3 h 71"/>
                  <a:gd name="T16" fmla="*/ 29 w 72"/>
                  <a:gd name="T17" fmla="*/ 1 h 71"/>
                  <a:gd name="T18" fmla="*/ 36 w 72"/>
                  <a:gd name="T19" fmla="*/ 0 h 71"/>
                  <a:gd name="T20" fmla="*/ 36 w 72"/>
                  <a:gd name="T21" fmla="*/ 0 h 71"/>
                  <a:gd name="T22" fmla="*/ 43 w 72"/>
                  <a:gd name="T23" fmla="*/ 1 h 71"/>
                  <a:gd name="T24" fmla="*/ 51 w 72"/>
                  <a:gd name="T25" fmla="*/ 3 h 71"/>
                  <a:gd name="T26" fmla="*/ 56 w 72"/>
                  <a:gd name="T27" fmla="*/ 7 h 71"/>
                  <a:gd name="T28" fmla="*/ 62 w 72"/>
                  <a:gd name="T29" fmla="*/ 11 h 71"/>
                  <a:gd name="T30" fmla="*/ 66 w 72"/>
                  <a:gd name="T31" fmla="*/ 16 h 71"/>
                  <a:gd name="T32" fmla="*/ 69 w 72"/>
                  <a:gd name="T33" fmla="*/ 22 h 71"/>
                  <a:gd name="T34" fmla="*/ 71 w 72"/>
                  <a:gd name="T35" fmla="*/ 28 h 71"/>
                  <a:gd name="T36" fmla="*/ 72 w 72"/>
                  <a:gd name="T37" fmla="*/ 35 h 71"/>
                  <a:gd name="T38" fmla="*/ 72 w 72"/>
                  <a:gd name="T39" fmla="*/ 35 h 71"/>
                  <a:gd name="T40" fmla="*/ 71 w 72"/>
                  <a:gd name="T41" fmla="*/ 43 h 71"/>
                  <a:gd name="T42" fmla="*/ 69 w 72"/>
                  <a:gd name="T43" fmla="*/ 50 h 71"/>
                  <a:gd name="T44" fmla="*/ 66 w 72"/>
                  <a:gd name="T45" fmla="*/ 56 h 71"/>
                  <a:gd name="T46" fmla="*/ 62 w 72"/>
                  <a:gd name="T47" fmla="*/ 61 h 71"/>
                  <a:gd name="T48" fmla="*/ 56 w 72"/>
                  <a:gd name="T49" fmla="*/ 65 h 71"/>
                  <a:gd name="T50" fmla="*/ 51 w 72"/>
                  <a:gd name="T51" fmla="*/ 68 h 71"/>
                  <a:gd name="T52" fmla="*/ 43 w 72"/>
                  <a:gd name="T53" fmla="*/ 70 h 71"/>
                  <a:gd name="T54" fmla="*/ 36 w 72"/>
                  <a:gd name="T55" fmla="*/ 71 h 71"/>
                  <a:gd name="T56" fmla="*/ 36 w 72"/>
                  <a:gd name="T57" fmla="*/ 71 h 71"/>
                  <a:gd name="T58" fmla="*/ 29 w 72"/>
                  <a:gd name="T59" fmla="*/ 70 h 71"/>
                  <a:gd name="T60" fmla="*/ 23 w 72"/>
                  <a:gd name="T61" fmla="*/ 68 h 71"/>
                  <a:gd name="T62" fmla="*/ 17 w 72"/>
                  <a:gd name="T63" fmla="*/ 65 h 71"/>
                  <a:gd name="T64" fmla="*/ 11 w 72"/>
                  <a:gd name="T65" fmla="*/ 61 h 71"/>
                  <a:gd name="T66" fmla="*/ 6 w 72"/>
                  <a:gd name="T67" fmla="*/ 56 h 71"/>
                  <a:gd name="T68" fmla="*/ 3 w 72"/>
                  <a:gd name="T69" fmla="*/ 50 h 71"/>
                  <a:gd name="T70" fmla="*/ 1 w 72"/>
                  <a:gd name="T71" fmla="*/ 43 h 71"/>
                  <a:gd name="T72" fmla="*/ 0 w 72"/>
                  <a:gd name="T73" fmla="*/ 35 h 71"/>
                  <a:gd name="T74" fmla="*/ 0 w 72"/>
                  <a:gd name="T75"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1">
                    <a:moveTo>
                      <a:pt x="0" y="35"/>
                    </a:moveTo>
                    <a:lnTo>
                      <a:pt x="0" y="35"/>
                    </a:lnTo>
                    <a:lnTo>
                      <a:pt x="1" y="28"/>
                    </a:lnTo>
                    <a:lnTo>
                      <a:pt x="3" y="22"/>
                    </a:lnTo>
                    <a:lnTo>
                      <a:pt x="6" y="16"/>
                    </a:lnTo>
                    <a:lnTo>
                      <a:pt x="11" y="11"/>
                    </a:lnTo>
                    <a:lnTo>
                      <a:pt x="17" y="7"/>
                    </a:lnTo>
                    <a:lnTo>
                      <a:pt x="23" y="3"/>
                    </a:lnTo>
                    <a:lnTo>
                      <a:pt x="29" y="1"/>
                    </a:lnTo>
                    <a:lnTo>
                      <a:pt x="36" y="0"/>
                    </a:lnTo>
                    <a:lnTo>
                      <a:pt x="36" y="0"/>
                    </a:lnTo>
                    <a:lnTo>
                      <a:pt x="43" y="1"/>
                    </a:lnTo>
                    <a:lnTo>
                      <a:pt x="51" y="3"/>
                    </a:lnTo>
                    <a:lnTo>
                      <a:pt x="56" y="7"/>
                    </a:lnTo>
                    <a:lnTo>
                      <a:pt x="62" y="11"/>
                    </a:lnTo>
                    <a:lnTo>
                      <a:pt x="66" y="16"/>
                    </a:lnTo>
                    <a:lnTo>
                      <a:pt x="69" y="22"/>
                    </a:lnTo>
                    <a:lnTo>
                      <a:pt x="71" y="28"/>
                    </a:lnTo>
                    <a:lnTo>
                      <a:pt x="72" y="35"/>
                    </a:lnTo>
                    <a:lnTo>
                      <a:pt x="72" y="35"/>
                    </a:lnTo>
                    <a:lnTo>
                      <a:pt x="71" y="43"/>
                    </a:lnTo>
                    <a:lnTo>
                      <a:pt x="69" y="50"/>
                    </a:lnTo>
                    <a:lnTo>
                      <a:pt x="66" y="56"/>
                    </a:lnTo>
                    <a:lnTo>
                      <a:pt x="62" y="61"/>
                    </a:lnTo>
                    <a:lnTo>
                      <a:pt x="56" y="65"/>
                    </a:lnTo>
                    <a:lnTo>
                      <a:pt x="51" y="68"/>
                    </a:lnTo>
                    <a:lnTo>
                      <a:pt x="43" y="70"/>
                    </a:lnTo>
                    <a:lnTo>
                      <a:pt x="36" y="71"/>
                    </a:lnTo>
                    <a:lnTo>
                      <a:pt x="36" y="71"/>
                    </a:lnTo>
                    <a:lnTo>
                      <a:pt x="29" y="70"/>
                    </a:lnTo>
                    <a:lnTo>
                      <a:pt x="23" y="68"/>
                    </a:lnTo>
                    <a:lnTo>
                      <a:pt x="17" y="65"/>
                    </a:lnTo>
                    <a:lnTo>
                      <a:pt x="11" y="61"/>
                    </a:lnTo>
                    <a:lnTo>
                      <a:pt x="6" y="56"/>
                    </a:lnTo>
                    <a:lnTo>
                      <a:pt x="3" y="50"/>
                    </a:lnTo>
                    <a:lnTo>
                      <a:pt x="1" y="43"/>
                    </a:lnTo>
                    <a:lnTo>
                      <a:pt x="0" y="35"/>
                    </a:lnTo>
                    <a:lnTo>
                      <a:pt x="0" y="3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3" name="Freeform 59"/>
              <p:cNvSpPr>
                <a:spLocks/>
              </p:cNvSpPr>
              <p:nvPr/>
            </p:nvSpPr>
            <p:spPr bwMode="auto">
              <a:xfrm>
                <a:off x="1204" y="171"/>
                <a:ext cx="23" cy="121"/>
              </a:xfrm>
              <a:custGeom>
                <a:avLst/>
                <a:gdLst>
                  <a:gd name="T0" fmla="*/ 0 w 23"/>
                  <a:gd name="T1" fmla="*/ 12 h 121"/>
                  <a:gd name="T2" fmla="*/ 11 w 23"/>
                  <a:gd name="T3" fmla="*/ 0 h 121"/>
                  <a:gd name="T4" fmla="*/ 11 w 23"/>
                  <a:gd name="T5" fmla="*/ 0 h 121"/>
                  <a:gd name="T6" fmla="*/ 11 w 23"/>
                  <a:gd name="T7" fmla="*/ 38 h 121"/>
                  <a:gd name="T8" fmla="*/ 12 w 23"/>
                  <a:gd name="T9" fmla="*/ 53 h 121"/>
                  <a:gd name="T10" fmla="*/ 13 w 23"/>
                  <a:gd name="T11" fmla="*/ 63 h 121"/>
                  <a:gd name="T12" fmla="*/ 13 w 23"/>
                  <a:gd name="T13" fmla="*/ 63 h 121"/>
                  <a:gd name="T14" fmla="*/ 17 w 23"/>
                  <a:gd name="T15" fmla="*/ 91 h 121"/>
                  <a:gd name="T16" fmla="*/ 20 w 23"/>
                  <a:gd name="T17" fmla="*/ 108 h 121"/>
                  <a:gd name="T18" fmla="*/ 23 w 23"/>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1">
                    <a:moveTo>
                      <a:pt x="0" y="12"/>
                    </a:moveTo>
                    <a:lnTo>
                      <a:pt x="11" y="0"/>
                    </a:lnTo>
                    <a:lnTo>
                      <a:pt x="11" y="0"/>
                    </a:lnTo>
                    <a:lnTo>
                      <a:pt x="11" y="38"/>
                    </a:lnTo>
                    <a:lnTo>
                      <a:pt x="12" y="53"/>
                    </a:lnTo>
                    <a:lnTo>
                      <a:pt x="13" y="63"/>
                    </a:lnTo>
                    <a:lnTo>
                      <a:pt x="13" y="63"/>
                    </a:lnTo>
                    <a:lnTo>
                      <a:pt x="17" y="91"/>
                    </a:lnTo>
                    <a:lnTo>
                      <a:pt x="20" y="108"/>
                    </a:lnTo>
                    <a:lnTo>
                      <a:pt x="23" y="12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4" name="Freeform 60"/>
              <p:cNvSpPr>
                <a:spLocks/>
              </p:cNvSpPr>
              <p:nvPr/>
            </p:nvSpPr>
            <p:spPr bwMode="auto">
              <a:xfrm>
                <a:off x="1190" y="124"/>
                <a:ext cx="106" cy="168"/>
              </a:xfrm>
              <a:custGeom>
                <a:avLst/>
                <a:gdLst>
                  <a:gd name="T0" fmla="*/ 83 w 106"/>
                  <a:gd name="T1" fmla="*/ 168 h 168"/>
                  <a:gd name="T2" fmla="*/ 83 w 106"/>
                  <a:gd name="T3" fmla="*/ 168 h 168"/>
                  <a:gd name="T4" fmla="*/ 86 w 106"/>
                  <a:gd name="T5" fmla="*/ 155 h 168"/>
                  <a:gd name="T6" fmla="*/ 89 w 106"/>
                  <a:gd name="T7" fmla="*/ 138 h 168"/>
                  <a:gd name="T8" fmla="*/ 94 w 106"/>
                  <a:gd name="T9" fmla="*/ 110 h 168"/>
                  <a:gd name="T10" fmla="*/ 94 w 106"/>
                  <a:gd name="T11" fmla="*/ 110 h 168"/>
                  <a:gd name="T12" fmla="*/ 95 w 106"/>
                  <a:gd name="T13" fmla="*/ 104 h 168"/>
                  <a:gd name="T14" fmla="*/ 98 w 106"/>
                  <a:gd name="T15" fmla="*/ 100 h 168"/>
                  <a:gd name="T16" fmla="*/ 100 w 106"/>
                  <a:gd name="T17" fmla="*/ 97 h 168"/>
                  <a:gd name="T18" fmla="*/ 101 w 106"/>
                  <a:gd name="T19" fmla="*/ 92 h 168"/>
                  <a:gd name="T20" fmla="*/ 101 w 106"/>
                  <a:gd name="T21" fmla="*/ 92 h 168"/>
                  <a:gd name="T22" fmla="*/ 103 w 106"/>
                  <a:gd name="T23" fmla="*/ 77 h 168"/>
                  <a:gd name="T24" fmla="*/ 105 w 106"/>
                  <a:gd name="T25" fmla="*/ 62 h 168"/>
                  <a:gd name="T26" fmla="*/ 106 w 106"/>
                  <a:gd name="T27" fmla="*/ 39 h 168"/>
                  <a:gd name="T28" fmla="*/ 105 w 106"/>
                  <a:gd name="T29" fmla="*/ 23 h 168"/>
                  <a:gd name="T30" fmla="*/ 105 w 106"/>
                  <a:gd name="T31" fmla="*/ 18 h 168"/>
                  <a:gd name="T32" fmla="*/ 105 w 106"/>
                  <a:gd name="T33" fmla="*/ 18 h 168"/>
                  <a:gd name="T34" fmla="*/ 104 w 106"/>
                  <a:gd name="T35" fmla="*/ 14 h 168"/>
                  <a:gd name="T36" fmla="*/ 101 w 106"/>
                  <a:gd name="T37" fmla="*/ 11 h 168"/>
                  <a:gd name="T38" fmla="*/ 97 w 106"/>
                  <a:gd name="T39" fmla="*/ 8 h 168"/>
                  <a:gd name="T40" fmla="*/ 91 w 106"/>
                  <a:gd name="T41" fmla="*/ 5 h 168"/>
                  <a:gd name="T42" fmla="*/ 85 w 106"/>
                  <a:gd name="T43" fmla="*/ 3 h 168"/>
                  <a:gd name="T44" fmla="*/ 77 w 106"/>
                  <a:gd name="T45" fmla="*/ 2 h 168"/>
                  <a:gd name="T46" fmla="*/ 68 w 106"/>
                  <a:gd name="T47" fmla="*/ 1 h 168"/>
                  <a:gd name="T48" fmla="*/ 60 w 106"/>
                  <a:gd name="T49" fmla="*/ 0 h 168"/>
                  <a:gd name="T50" fmla="*/ 60 w 106"/>
                  <a:gd name="T51" fmla="*/ 0 h 168"/>
                  <a:gd name="T52" fmla="*/ 48 w 106"/>
                  <a:gd name="T53" fmla="*/ 1 h 168"/>
                  <a:gd name="T54" fmla="*/ 39 w 106"/>
                  <a:gd name="T55" fmla="*/ 4 h 168"/>
                  <a:gd name="T56" fmla="*/ 31 w 106"/>
                  <a:gd name="T57" fmla="*/ 8 h 168"/>
                  <a:gd name="T58" fmla="*/ 26 w 106"/>
                  <a:gd name="T59" fmla="*/ 12 h 168"/>
                  <a:gd name="T60" fmla="*/ 0 w 106"/>
                  <a:gd name="T61"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68">
                    <a:moveTo>
                      <a:pt x="83" y="168"/>
                    </a:moveTo>
                    <a:lnTo>
                      <a:pt x="83" y="168"/>
                    </a:lnTo>
                    <a:lnTo>
                      <a:pt x="86" y="155"/>
                    </a:lnTo>
                    <a:lnTo>
                      <a:pt x="89" y="138"/>
                    </a:lnTo>
                    <a:lnTo>
                      <a:pt x="94" y="110"/>
                    </a:lnTo>
                    <a:lnTo>
                      <a:pt x="94" y="110"/>
                    </a:lnTo>
                    <a:lnTo>
                      <a:pt x="95" y="104"/>
                    </a:lnTo>
                    <a:lnTo>
                      <a:pt x="98" y="100"/>
                    </a:lnTo>
                    <a:lnTo>
                      <a:pt x="100" y="97"/>
                    </a:lnTo>
                    <a:lnTo>
                      <a:pt x="101" y="92"/>
                    </a:lnTo>
                    <a:lnTo>
                      <a:pt x="101" y="92"/>
                    </a:lnTo>
                    <a:lnTo>
                      <a:pt x="103" y="77"/>
                    </a:lnTo>
                    <a:lnTo>
                      <a:pt x="105" y="62"/>
                    </a:lnTo>
                    <a:lnTo>
                      <a:pt x="106" y="39"/>
                    </a:lnTo>
                    <a:lnTo>
                      <a:pt x="105" y="23"/>
                    </a:lnTo>
                    <a:lnTo>
                      <a:pt x="105" y="18"/>
                    </a:lnTo>
                    <a:lnTo>
                      <a:pt x="105" y="18"/>
                    </a:lnTo>
                    <a:lnTo>
                      <a:pt x="104" y="14"/>
                    </a:lnTo>
                    <a:lnTo>
                      <a:pt x="101" y="11"/>
                    </a:lnTo>
                    <a:lnTo>
                      <a:pt x="97" y="8"/>
                    </a:lnTo>
                    <a:lnTo>
                      <a:pt x="91" y="5"/>
                    </a:lnTo>
                    <a:lnTo>
                      <a:pt x="85" y="3"/>
                    </a:lnTo>
                    <a:lnTo>
                      <a:pt x="77" y="2"/>
                    </a:lnTo>
                    <a:lnTo>
                      <a:pt x="68" y="1"/>
                    </a:lnTo>
                    <a:lnTo>
                      <a:pt x="60" y="0"/>
                    </a:lnTo>
                    <a:lnTo>
                      <a:pt x="60" y="0"/>
                    </a:lnTo>
                    <a:lnTo>
                      <a:pt x="48" y="1"/>
                    </a:lnTo>
                    <a:lnTo>
                      <a:pt x="39" y="4"/>
                    </a:lnTo>
                    <a:lnTo>
                      <a:pt x="31" y="8"/>
                    </a:lnTo>
                    <a:lnTo>
                      <a:pt x="26" y="12"/>
                    </a:lnTo>
                    <a:lnTo>
                      <a:pt x="0" y="4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5" name="Freeform 61"/>
              <p:cNvSpPr>
                <a:spLocks/>
              </p:cNvSpPr>
              <p:nvPr/>
            </p:nvSpPr>
            <p:spPr bwMode="auto">
              <a:xfrm>
                <a:off x="1082" y="42"/>
                <a:ext cx="72" cy="71"/>
              </a:xfrm>
              <a:custGeom>
                <a:avLst/>
                <a:gdLst>
                  <a:gd name="T0" fmla="*/ 72 w 72"/>
                  <a:gd name="T1" fmla="*/ 35 h 71"/>
                  <a:gd name="T2" fmla="*/ 72 w 72"/>
                  <a:gd name="T3" fmla="*/ 35 h 71"/>
                  <a:gd name="T4" fmla="*/ 71 w 72"/>
                  <a:gd name="T5" fmla="*/ 28 h 71"/>
                  <a:gd name="T6" fmla="*/ 69 w 72"/>
                  <a:gd name="T7" fmla="*/ 22 h 71"/>
                  <a:gd name="T8" fmla="*/ 66 w 72"/>
                  <a:gd name="T9" fmla="*/ 16 h 71"/>
                  <a:gd name="T10" fmla="*/ 61 w 72"/>
                  <a:gd name="T11" fmla="*/ 11 h 71"/>
                  <a:gd name="T12" fmla="*/ 56 w 72"/>
                  <a:gd name="T13" fmla="*/ 7 h 71"/>
                  <a:gd name="T14" fmla="*/ 50 w 72"/>
                  <a:gd name="T15" fmla="*/ 3 h 71"/>
                  <a:gd name="T16" fmla="*/ 44 w 72"/>
                  <a:gd name="T17" fmla="*/ 1 h 71"/>
                  <a:gd name="T18" fmla="*/ 36 w 72"/>
                  <a:gd name="T19" fmla="*/ 0 h 71"/>
                  <a:gd name="T20" fmla="*/ 36 w 72"/>
                  <a:gd name="T21" fmla="*/ 0 h 71"/>
                  <a:gd name="T22" fmla="*/ 29 w 72"/>
                  <a:gd name="T23" fmla="*/ 1 h 71"/>
                  <a:gd name="T24" fmla="*/ 22 w 72"/>
                  <a:gd name="T25" fmla="*/ 3 h 71"/>
                  <a:gd name="T26" fmla="*/ 17 w 72"/>
                  <a:gd name="T27" fmla="*/ 7 h 71"/>
                  <a:gd name="T28" fmla="*/ 11 w 72"/>
                  <a:gd name="T29" fmla="*/ 11 h 71"/>
                  <a:gd name="T30" fmla="*/ 7 w 72"/>
                  <a:gd name="T31" fmla="*/ 16 h 71"/>
                  <a:gd name="T32" fmla="*/ 4 w 72"/>
                  <a:gd name="T33" fmla="*/ 22 h 71"/>
                  <a:gd name="T34" fmla="*/ 2 w 72"/>
                  <a:gd name="T35" fmla="*/ 28 h 71"/>
                  <a:gd name="T36" fmla="*/ 0 w 72"/>
                  <a:gd name="T37" fmla="*/ 35 h 71"/>
                  <a:gd name="T38" fmla="*/ 0 w 72"/>
                  <a:gd name="T39" fmla="*/ 35 h 71"/>
                  <a:gd name="T40" fmla="*/ 2 w 72"/>
                  <a:gd name="T41" fmla="*/ 43 h 71"/>
                  <a:gd name="T42" fmla="*/ 4 w 72"/>
                  <a:gd name="T43" fmla="*/ 50 h 71"/>
                  <a:gd name="T44" fmla="*/ 7 w 72"/>
                  <a:gd name="T45" fmla="*/ 56 h 71"/>
                  <a:gd name="T46" fmla="*/ 11 w 72"/>
                  <a:gd name="T47" fmla="*/ 61 h 71"/>
                  <a:gd name="T48" fmla="*/ 17 w 72"/>
                  <a:gd name="T49" fmla="*/ 65 h 71"/>
                  <a:gd name="T50" fmla="*/ 22 w 72"/>
                  <a:gd name="T51" fmla="*/ 68 h 71"/>
                  <a:gd name="T52" fmla="*/ 29 w 72"/>
                  <a:gd name="T53" fmla="*/ 70 h 71"/>
                  <a:gd name="T54" fmla="*/ 36 w 72"/>
                  <a:gd name="T55" fmla="*/ 71 h 71"/>
                  <a:gd name="T56" fmla="*/ 36 w 72"/>
                  <a:gd name="T57" fmla="*/ 71 h 71"/>
                  <a:gd name="T58" fmla="*/ 44 w 72"/>
                  <a:gd name="T59" fmla="*/ 70 h 71"/>
                  <a:gd name="T60" fmla="*/ 50 w 72"/>
                  <a:gd name="T61" fmla="*/ 68 h 71"/>
                  <a:gd name="T62" fmla="*/ 56 w 72"/>
                  <a:gd name="T63" fmla="*/ 65 h 71"/>
                  <a:gd name="T64" fmla="*/ 61 w 72"/>
                  <a:gd name="T65" fmla="*/ 61 h 71"/>
                  <a:gd name="T66" fmla="*/ 66 w 72"/>
                  <a:gd name="T67" fmla="*/ 56 h 71"/>
                  <a:gd name="T68" fmla="*/ 69 w 72"/>
                  <a:gd name="T69" fmla="*/ 50 h 71"/>
                  <a:gd name="T70" fmla="*/ 71 w 72"/>
                  <a:gd name="T71" fmla="*/ 43 h 71"/>
                  <a:gd name="T72" fmla="*/ 72 w 72"/>
                  <a:gd name="T73" fmla="*/ 35 h 71"/>
                  <a:gd name="T74" fmla="*/ 72 w 72"/>
                  <a:gd name="T75"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1">
                    <a:moveTo>
                      <a:pt x="72" y="35"/>
                    </a:moveTo>
                    <a:lnTo>
                      <a:pt x="72" y="35"/>
                    </a:lnTo>
                    <a:lnTo>
                      <a:pt x="71" y="28"/>
                    </a:lnTo>
                    <a:lnTo>
                      <a:pt x="69" y="22"/>
                    </a:lnTo>
                    <a:lnTo>
                      <a:pt x="66" y="16"/>
                    </a:lnTo>
                    <a:lnTo>
                      <a:pt x="61" y="11"/>
                    </a:lnTo>
                    <a:lnTo>
                      <a:pt x="56" y="7"/>
                    </a:lnTo>
                    <a:lnTo>
                      <a:pt x="50" y="3"/>
                    </a:lnTo>
                    <a:lnTo>
                      <a:pt x="44" y="1"/>
                    </a:lnTo>
                    <a:lnTo>
                      <a:pt x="36" y="0"/>
                    </a:lnTo>
                    <a:lnTo>
                      <a:pt x="36" y="0"/>
                    </a:lnTo>
                    <a:lnTo>
                      <a:pt x="29" y="1"/>
                    </a:lnTo>
                    <a:lnTo>
                      <a:pt x="22" y="3"/>
                    </a:lnTo>
                    <a:lnTo>
                      <a:pt x="17" y="7"/>
                    </a:lnTo>
                    <a:lnTo>
                      <a:pt x="11" y="11"/>
                    </a:lnTo>
                    <a:lnTo>
                      <a:pt x="7" y="16"/>
                    </a:lnTo>
                    <a:lnTo>
                      <a:pt x="4" y="22"/>
                    </a:lnTo>
                    <a:lnTo>
                      <a:pt x="2" y="28"/>
                    </a:lnTo>
                    <a:lnTo>
                      <a:pt x="0" y="35"/>
                    </a:lnTo>
                    <a:lnTo>
                      <a:pt x="0" y="35"/>
                    </a:lnTo>
                    <a:lnTo>
                      <a:pt x="2" y="43"/>
                    </a:lnTo>
                    <a:lnTo>
                      <a:pt x="4" y="50"/>
                    </a:lnTo>
                    <a:lnTo>
                      <a:pt x="7" y="56"/>
                    </a:lnTo>
                    <a:lnTo>
                      <a:pt x="11" y="61"/>
                    </a:lnTo>
                    <a:lnTo>
                      <a:pt x="17" y="65"/>
                    </a:lnTo>
                    <a:lnTo>
                      <a:pt x="22" y="68"/>
                    </a:lnTo>
                    <a:lnTo>
                      <a:pt x="29" y="70"/>
                    </a:lnTo>
                    <a:lnTo>
                      <a:pt x="36" y="71"/>
                    </a:lnTo>
                    <a:lnTo>
                      <a:pt x="36" y="71"/>
                    </a:lnTo>
                    <a:lnTo>
                      <a:pt x="44" y="70"/>
                    </a:lnTo>
                    <a:lnTo>
                      <a:pt x="50" y="68"/>
                    </a:lnTo>
                    <a:lnTo>
                      <a:pt x="56" y="65"/>
                    </a:lnTo>
                    <a:lnTo>
                      <a:pt x="61" y="61"/>
                    </a:lnTo>
                    <a:lnTo>
                      <a:pt x="66" y="56"/>
                    </a:lnTo>
                    <a:lnTo>
                      <a:pt x="69" y="50"/>
                    </a:lnTo>
                    <a:lnTo>
                      <a:pt x="71" y="43"/>
                    </a:lnTo>
                    <a:lnTo>
                      <a:pt x="72" y="35"/>
                    </a:lnTo>
                    <a:lnTo>
                      <a:pt x="72" y="3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6" name="Freeform 62"/>
              <p:cNvSpPr>
                <a:spLocks/>
              </p:cNvSpPr>
              <p:nvPr/>
            </p:nvSpPr>
            <p:spPr bwMode="auto">
              <a:xfrm>
                <a:off x="1072" y="124"/>
                <a:ext cx="124" cy="168"/>
              </a:xfrm>
              <a:custGeom>
                <a:avLst/>
                <a:gdLst>
                  <a:gd name="T0" fmla="*/ 69 w 124"/>
                  <a:gd name="T1" fmla="*/ 168 h 168"/>
                  <a:gd name="T2" fmla="*/ 69 w 124"/>
                  <a:gd name="T3" fmla="*/ 168 h 168"/>
                  <a:gd name="T4" fmla="*/ 72 w 124"/>
                  <a:gd name="T5" fmla="*/ 155 h 168"/>
                  <a:gd name="T6" fmla="*/ 75 w 124"/>
                  <a:gd name="T7" fmla="*/ 138 h 168"/>
                  <a:gd name="T8" fmla="*/ 79 w 124"/>
                  <a:gd name="T9" fmla="*/ 110 h 168"/>
                  <a:gd name="T10" fmla="*/ 79 w 124"/>
                  <a:gd name="T11" fmla="*/ 110 h 168"/>
                  <a:gd name="T12" fmla="*/ 80 w 124"/>
                  <a:gd name="T13" fmla="*/ 100 h 168"/>
                  <a:gd name="T14" fmla="*/ 81 w 124"/>
                  <a:gd name="T15" fmla="*/ 85 h 168"/>
                  <a:gd name="T16" fmla="*/ 81 w 124"/>
                  <a:gd name="T17" fmla="*/ 47 h 168"/>
                  <a:gd name="T18" fmla="*/ 104 w 124"/>
                  <a:gd name="T19" fmla="*/ 72 h 168"/>
                  <a:gd name="T20" fmla="*/ 104 w 124"/>
                  <a:gd name="T21" fmla="*/ 72 h 168"/>
                  <a:gd name="T22" fmla="*/ 104 w 124"/>
                  <a:gd name="T23" fmla="*/ 72 h 168"/>
                  <a:gd name="T24" fmla="*/ 104 w 124"/>
                  <a:gd name="T25" fmla="*/ 72 h 168"/>
                  <a:gd name="T26" fmla="*/ 108 w 124"/>
                  <a:gd name="T27" fmla="*/ 75 h 168"/>
                  <a:gd name="T28" fmla="*/ 112 w 124"/>
                  <a:gd name="T29" fmla="*/ 76 h 168"/>
                  <a:gd name="T30" fmla="*/ 116 w 124"/>
                  <a:gd name="T31" fmla="*/ 75 h 168"/>
                  <a:gd name="T32" fmla="*/ 121 w 124"/>
                  <a:gd name="T33" fmla="*/ 73 h 168"/>
                  <a:gd name="T34" fmla="*/ 121 w 124"/>
                  <a:gd name="T35" fmla="*/ 73 h 168"/>
                  <a:gd name="T36" fmla="*/ 123 w 124"/>
                  <a:gd name="T37" fmla="*/ 69 h 168"/>
                  <a:gd name="T38" fmla="*/ 124 w 124"/>
                  <a:gd name="T39" fmla="*/ 64 h 168"/>
                  <a:gd name="T40" fmla="*/ 123 w 124"/>
                  <a:gd name="T41" fmla="*/ 60 h 168"/>
                  <a:gd name="T42" fmla="*/ 121 w 124"/>
                  <a:gd name="T43" fmla="*/ 56 h 168"/>
                  <a:gd name="T44" fmla="*/ 80 w 124"/>
                  <a:gd name="T45" fmla="*/ 12 h 168"/>
                  <a:gd name="T46" fmla="*/ 80 w 124"/>
                  <a:gd name="T47" fmla="*/ 12 h 168"/>
                  <a:gd name="T48" fmla="*/ 75 w 124"/>
                  <a:gd name="T49" fmla="*/ 8 h 168"/>
                  <a:gd name="T50" fmla="*/ 68 w 124"/>
                  <a:gd name="T51" fmla="*/ 4 h 168"/>
                  <a:gd name="T52" fmla="*/ 59 w 124"/>
                  <a:gd name="T53" fmla="*/ 1 h 168"/>
                  <a:gd name="T54" fmla="*/ 46 w 124"/>
                  <a:gd name="T55" fmla="*/ 0 h 168"/>
                  <a:gd name="T56" fmla="*/ 46 w 124"/>
                  <a:gd name="T57" fmla="*/ 0 h 168"/>
                  <a:gd name="T58" fmla="*/ 38 w 124"/>
                  <a:gd name="T59" fmla="*/ 1 h 168"/>
                  <a:gd name="T60" fmla="*/ 30 w 124"/>
                  <a:gd name="T61" fmla="*/ 2 h 168"/>
                  <a:gd name="T62" fmla="*/ 22 w 124"/>
                  <a:gd name="T63" fmla="*/ 3 h 168"/>
                  <a:gd name="T64" fmla="*/ 16 w 124"/>
                  <a:gd name="T65" fmla="*/ 5 h 168"/>
                  <a:gd name="T66" fmla="*/ 9 w 124"/>
                  <a:gd name="T67" fmla="*/ 8 h 168"/>
                  <a:gd name="T68" fmla="*/ 5 w 124"/>
                  <a:gd name="T69" fmla="*/ 11 h 168"/>
                  <a:gd name="T70" fmla="*/ 2 w 124"/>
                  <a:gd name="T71" fmla="*/ 14 h 168"/>
                  <a:gd name="T72" fmla="*/ 1 w 124"/>
                  <a:gd name="T73" fmla="*/ 18 h 168"/>
                  <a:gd name="T74" fmla="*/ 1 w 124"/>
                  <a:gd name="T75" fmla="*/ 18 h 168"/>
                  <a:gd name="T76" fmla="*/ 1 w 124"/>
                  <a:gd name="T77" fmla="*/ 23 h 168"/>
                  <a:gd name="T78" fmla="*/ 0 w 124"/>
                  <a:gd name="T79" fmla="*/ 39 h 168"/>
                  <a:gd name="T80" fmla="*/ 1 w 124"/>
                  <a:gd name="T81" fmla="*/ 62 h 168"/>
                  <a:gd name="T82" fmla="*/ 3 w 124"/>
                  <a:gd name="T83" fmla="*/ 77 h 168"/>
                  <a:gd name="T84" fmla="*/ 5 w 124"/>
                  <a:gd name="T85" fmla="*/ 92 h 168"/>
                  <a:gd name="T86" fmla="*/ 5 w 124"/>
                  <a:gd name="T87" fmla="*/ 92 h 168"/>
                  <a:gd name="T88" fmla="*/ 6 w 124"/>
                  <a:gd name="T89" fmla="*/ 97 h 168"/>
                  <a:gd name="T90" fmla="*/ 8 w 124"/>
                  <a:gd name="T91" fmla="*/ 100 h 168"/>
                  <a:gd name="T92" fmla="*/ 12 w 124"/>
                  <a:gd name="T93" fmla="*/ 104 h 168"/>
                  <a:gd name="T94" fmla="*/ 13 w 124"/>
                  <a:gd name="T95" fmla="*/ 110 h 168"/>
                  <a:gd name="T96" fmla="*/ 13 w 124"/>
                  <a:gd name="T97" fmla="*/ 110 h 168"/>
                  <a:gd name="T98" fmla="*/ 18 w 124"/>
                  <a:gd name="T99" fmla="*/ 138 h 168"/>
                  <a:gd name="T100" fmla="*/ 21 w 124"/>
                  <a:gd name="T101" fmla="*/ 155 h 168"/>
                  <a:gd name="T102" fmla="*/ 24 w 124"/>
                  <a:gd name="T10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4" h="168">
                    <a:moveTo>
                      <a:pt x="69" y="168"/>
                    </a:moveTo>
                    <a:lnTo>
                      <a:pt x="69" y="168"/>
                    </a:lnTo>
                    <a:lnTo>
                      <a:pt x="72" y="155"/>
                    </a:lnTo>
                    <a:lnTo>
                      <a:pt x="75" y="138"/>
                    </a:lnTo>
                    <a:lnTo>
                      <a:pt x="79" y="110"/>
                    </a:lnTo>
                    <a:lnTo>
                      <a:pt x="79" y="110"/>
                    </a:lnTo>
                    <a:lnTo>
                      <a:pt x="80" y="100"/>
                    </a:lnTo>
                    <a:lnTo>
                      <a:pt x="81" y="85"/>
                    </a:lnTo>
                    <a:lnTo>
                      <a:pt x="81" y="47"/>
                    </a:lnTo>
                    <a:lnTo>
                      <a:pt x="104" y="72"/>
                    </a:lnTo>
                    <a:lnTo>
                      <a:pt x="104" y="72"/>
                    </a:lnTo>
                    <a:lnTo>
                      <a:pt x="104" y="72"/>
                    </a:lnTo>
                    <a:lnTo>
                      <a:pt x="104" y="72"/>
                    </a:lnTo>
                    <a:lnTo>
                      <a:pt x="108" y="75"/>
                    </a:lnTo>
                    <a:lnTo>
                      <a:pt x="112" y="76"/>
                    </a:lnTo>
                    <a:lnTo>
                      <a:pt x="116" y="75"/>
                    </a:lnTo>
                    <a:lnTo>
                      <a:pt x="121" y="73"/>
                    </a:lnTo>
                    <a:lnTo>
                      <a:pt x="121" y="73"/>
                    </a:lnTo>
                    <a:lnTo>
                      <a:pt x="123" y="69"/>
                    </a:lnTo>
                    <a:lnTo>
                      <a:pt x="124" y="64"/>
                    </a:lnTo>
                    <a:lnTo>
                      <a:pt x="123" y="60"/>
                    </a:lnTo>
                    <a:lnTo>
                      <a:pt x="121" y="56"/>
                    </a:lnTo>
                    <a:lnTo>
                      <a:pt x="80" y="12"/>
                    </a:lnTo>
                    <a:lnTo>
                      <a:pt x="80" y="12"/>
                    </a:lnTo>
                    <a:lnTo>
                      <a:pt x="75" y="8"/>
                    </a:lnTo>
                    <a:lnTo>
                      <a:pt x="68" y="4"/>
                    </a:lnTo>
                    <a:lnTo>
                      <a:pt x="59" y="1"/>
                    </a:lnTo>
                    <a:lnTo>
                      <a:pt x="46" y="0"/>
                    </a:lnTo>
                    <a:lnTo>
                      <a:pt x="46" y="0"/>
                    </a:lnTo>
                    <a:lnTo>
                      <a:pt x="38" y="1"/>
                    </a:lnTo>
                    <a:lnTo>
                      <a:pt x="30" y="2"/>
                    </a:lnTo>
                    <a:lnTo>
                      <a:pt x="22" y="3"/>
                    </a:lnTo>
                    <a:lnTo>
                      <a:pt x="16" y="5"/>
                    </a:lnTo>
                    <a:lnTo>
                      <a:pt x="9" y="8"/>
                    </a:lnTo>
                    <a:lnTo>
                      <a:pt x="5" y="11"/>
                    </a:lnTo>
                    <a:lnTo>
                      <a:pt x="2" y="14"/>
                    </a:lnTo>
                    <a:lnTo>
                      <a:pt x="1" y="18"/>
                    </a:lnTo>
                    <a:lnTo>
                      <a:pt x="1" y="18"/>
                    </a:lnTo>
                    <a:lnTo>
                      <a:pt x="1" y="23"/>
                    </a:lnTo>
                    <a:lnTo>
                      <a:pt x="0" y="39"/>
                    </a:lnTo>
                    <a:lnTo>
                      <a:pt x="1" y="62"/>
                    </a:lnTo>
                    <a:lnTo>
                      <a:pt x="3" y="77"/>
                    </a:lnTo>
                    <a:lnTo>
                      <a:pt x="5" y="92"/>
                    </a:lnTo>
                    <a:lnTo>
                      <a:pt x="5" y="92"/>
                    </a:lnTo>
                    <a:lnTo>
                      <a:pt x="6" y="97"/>
                    </a:lnTo>
                    <a:lnTo>
                      <a:pt x="8" y="100"/>
                    </a:lnTo>
                    <a:lnTo>
                      <a:pt x="12" y="104"/>
                    </a:lnTo>
                    <a:lnTo>
                      <a:pt x="13" y="110"/>
                    </a:lnTo>
                    <a:lnTo>
                      <a:pt x="13" y="110"/>
                    </a:lnTo>
                    <a:lnTo>
                      <a:pt x="18" y="138"/>
                    </a:lnTo>
                    <a:lnTo>
                      <a:pt x="21" y="155"/>
                    </a:lnTo>
                    <a:lnTo>
                      <a:pt x="24" y="16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7" name="Freeform 63"/>
              <p:cNvSpPr>
                <a:spLocks/>
              </p:cNvSpPr>
              <p:nvPr/>
            </p:nvSpPr>
            <p:spPr bwMode="auto">
              <a:xfrm>
                <a:off x="937" y="2010"/>
                <a:ext cx="63" cy="143"/>
              </a:xfrm>
              <a:custGeom>
                <a:avLst/>
                <a:gdLst>
                  <a:gd name="T0" fmla="*/ 23 w 63"/>
                  <a:gd name="T1" fmla="*/ 143 h 143"/>
                  <a:gd name="T2" fmla="*/ 63 w 63"/>
                  <a:gd name="T3" fmla="*/ 143 h 143"/>
                  <a:gd name="T4" fmla="*/ 63 w 63"/>
                  <a:gd name="T5" fmla="*/ 0 h 143"/>
                  <a:gd name="T6" fmla="*/ 0 w 63"/>
                  <a:gd name="T7" fmla="*/ 0 h 143"/>
                </a:gdLst>
                <a:ahLst/>
                <a:cxnLst>
                  <a:cxn ang="0">
                    <a:pos x="T0" y="T1"/>
                  </a:cxn>
                  <a:cxn ang="0">
                    <a:pos x="T2" y="T3"/>
                  </a:cxn>
                  <a:cxn ang="0">
                    <a:pos x="T4" y="T5"/>
                  </a:cxn>
                  <a:cxn ang="0">
                    <a:pos x="T6" y="T7"/>
                  </a:cxn>
                </a:cxnLst>
                <a:rect l="0" t="0" r="r" b="b"/>
                <a:pathLst>
                  <a:path w="63" h="143">
                    <a:moveTo>
                      <a:pt x="23" y="143"/>
                    </a:moveTo>
                    <a:lnTo>
                      <a:pt x="63" y="143"/>
                    </a:lnTo>
                    <a:lnTo>
                      <a:pt x="63" y="0"/>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8" name="Freeform 64"/>
              <p:cNvSpPr>
                <a:spLocks/>
              </p:cNvSpPr>
              <p:nvPr/>
            </p:nvSpPr>
            <p:spPr bwMode="auto">
              <a:xfrm>
                <a:off x="971" y="2121"/>
                <a:ext cx="14" cy="13"/>
              </a:xfrm>
              <a:custGeom>
                <a:avLst/>
                <a:gdLst>
                  <a:gd name="T0" fmla="*/ 8 w 14"/>
                  <a:gd name="T1" fmla="*/ 0 h 13"/>
                  <a:gd name="T2" fmla="*/ 8 w 14"/>
                  <a:gd name="T3" fmla="*/ 0 h 13"/>
                  <a:gd name="T4" fmla="*/ 10 w 14"/>
                  <a:gd name="T5" fmla="*/ 0 h 13"/>
                  <a:gd name="T6" fmla="*/ 12 w 14"/>
                  <a:gd name="T7" fmla="*/ 2 h 13"/>
                  <a:gd name="T8" fmla="*/ 14 w 14"/>
                  <a:gd name="T9" fmla="*/ 4 h 13"/>
                  <a:gd name="T10" fmla="*/ 14 w 14"/>
                  <a:gd name="T11" fmla="*/ 6 h 13"/>
                  <a:gd name="T12" fmla="*/ 14 w 14"/>
                  <a:gd name="T13" fmla="*/ 6 h 13"/>
                  <a:gd name="T14" fmla="*/ 14 w 14"/>
                  <a:gd name="T15" fmla="*/ 9 h 13"/>
                  <a:gd name="T16" fmla="*/ 12 w 14"/>
                  <a:gd name="T17" fmla="*/ 11 h 13"/>
                  <a:gd name="T18" fmla="*/ 10 w 14"/>
                  <a:gd name="T19" fmla="*/ 13 h 13"/>
                  <a:gd name="T20" fmla="*/ 8 w 14"/>
                  <a:gd name="T21" fmla="*/ 13 h 13"/>
                  <a:gd name="T22" fmla="*/ 8 w 14"/>
                  <a:gd name="T23" fmla="*/ 13 h 13"/>
                  <a:gd name="T24" fmla="*/ 5 w 14"/>
                  <a:gd name="T25" fmla="*/ 13 h 13"/>
                  <a:gd name="T26" fmla="*/ 2 w 14"/>
                  <a:gd name="T27" fmla="*/ 11 h 13"/>
                  <a:gd name="T28" fmla="*/ 0 w 14"/>
                  <a:gd name="T29" fmla="*/ 9 h 13"/>
                  <a:gd name="T30" fmla="*/ 0 w 14"/>
                  <a:gd name="T31" fmla="*/ 6 h 13"/>
                  <a:gd name="T32" fmla="*/ 0 w 14"/>
                  <a:gd name="T33" fmla="*/ 6 h 13"/>
                  <a:gd name="T34" fmla="*/ 0 w 14"/>
                  <a:gd name="T35" fmla="*/ 4 h 13"/>
                  <a:gd name="T36" fmla="*/ 2 w 14"/>
                  <a:gd name="T37" fmla="*/ 2 h 13"/>
                  <a:gd name="T38" fmla="*/ 5 w 14"/>
                  <a:gd name="T39" fmla="*/ 0 h 13"/>
                  <a:gd name="T40" fmla="*/ 8 w 14"/>
                  <a:gd name="T41" fmla="*/ 0 h 13"/>
                  <a:gd name="T42" fmla="*/ 8 w 14"/>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8" y="0"/>
                    </a:moveTo>
                    <a:lnTo>
                      <a:pt x="8" y="0"/>
                    </a:lnTo>
                    <a:lnTo>
                      <a:pt x="10" y="0"/>
                    </a:lnTo>
                    <a:lnTo>
                      <a:pt x="12" y="2"/>
                    </a:lnTo>
                    <a:lnTo>
                      <a:pt x="14" y="4"/>
                    </a:lnTo>
                    <a:lnTo>
                      <a:pt x="14" y="6"/>
                    </a:lnTo>
                    <a:lnTo>
                      <a:pt x="14" y="6"/>
                    </a:lnTo>
                    <a:lnTo>
                      <a:pt x="14" y="9"/>
                    </a:lnTo>
                    <a:lnTo>
                      <a:pt x="12" y="11"/>
                    </a:lnTo>
                    <a:lnTo>
                      <a:pt x="10" y="13"/>
                    </a:lnTo>
                    <a:lnTo>
                      <a:pt x="8" y="13"/>
                    </a:lnTo>
                    <a:lnTo>
                      <a:pt x="8" y="13"/>
                    </a:lnTo>
                    <a:lnTo>
                      <a:pt x="5" y="13"/>
                    </a:lnTo>
                    <a:lnTo>
                      <a:pt x="2" y="11"/>
                    </a:lnTo>
                    <a:lnTo>
                      <a:pt x="0" y="9"/>
                    </a:lnTo>
                    <a:lnTo>
                      <a:pt x="0" y="6"/>
                    </a:lnTo>
                    <a:lnTo>
                      <a:pt x="0" y="6"/>
                    </a:lnTo>
                    <a:lnTo>
                      <a:pt x="0" y="4"/>
                    </a:lnTo>
                    <a:lnTo>
                      <a:pt x="2" y="2"/>
                    </a:lnTo>
                    <a:lnTo>
                      <a:pt x="5" y="0"/>
                    </a:lnTo>
                    <a:lnTo>
                      <a:pt x="8" y="0"/>
                    </a:lnTo>
                    <a:lnTo>
                      <a:pt x="8"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9" name="Freeform 65"/>
              <p:cNvSpPr>
                <a:spLocks/>
              </p:cNvSpPr>
              <p:nvPr/>
            </p:nvSpPr>
            <p:spPr bwMode="auto">
              <a:xfrm>
                <a:off x="1010" y="1919"/>
                <a:ext cx="208" cy="234"/>
              </a:xfrm>
              <a:custGeom>
                <a:avLst/>
                <a:gdLst>
                  <a:gd name="T0" fmla="*/ 0 w 208"/>
                  <a:gd name="T1" fmla="*/ 216 h 234"/>
                  <a:gd name="T2" fmla="*/ 11 w 208"/>
                  <a:gd name="T3" fmla="*/ 216 h 234"/>
                  <a:gd name="T4" fmla="*/ 25 w 208"/>
                  <a:gd name="T5" fmla="*/ 219 h 234"/>
                  <a:gd name="T6" fmla="*/ 57 w 208"/>
                  <a:gd name="T7" fmla="*/ 232 h 234"/>
                  <a:gd name="T8" fmla="*/ 71 w 208"/>
                  <a:gd name="T9" fmla="*/ 234 h 234"/>
                  <a:gd name="T10" fmla="*/ 159 w 208"/>
                  <a:gd name="T11" fmla="*/ 234 h 234"/>
                  <a:gd name="T12" fmla="*/ 166 w 208"/>
                  <a:gd name="T13" fmla="*/ 233 h 234"/>
                  <a:gd name="T14" fmla="*/ 171 w 208"/>
                  <a:gd name="T15" fmla="*/ 229 h 234"/>
                  <a:gd name="T16" fmla="*/ 175 w 208"/>
                  <a:gd name="T17" fmla="*/ 224 h 234"/>
                  <a:gd name="T18" fmla="*/ 176 w 208"/>
                  <a:gd name="T19" fmla="*/ 216 h 234"/>
                  <a:gd name="T20" fmla="*/ 176 w 208"/>
                  <a:gd name="T21" fmla="*/ 212 h 234"/>
                  <a:gd name="T22" fmla="*/ 172 w 208"/>
                  <a:gd name="T23" fmla="*/ 205 h 234"/>
                  <a:gd name="T24" fmla="*/ 170 w 208"/>
                  <a:gd name="T25" fmla="*/ 203 h 234"/>
                  <a:gd name="T26" fmla="*/ 168 w 208"/>
                  <a:gd name="T27" fmla="*/ 200 h 234"/>
                  <a:gd name="T28" fmla="*/ 170 w 208"/>
                  <a:gd name="T29" fmla="*/ 199 h 234"/>
                  <a:gd name="T30" fmla="*/ 176 w 208"/>
                  <a:gd name="T31" fmla="*/ 198 h 234"/>
                  <a:gd name="T32" fmla="*/ 183 w 208"/>
                  <a:gd name="T33" fmla="*/ 194 h 234"/>
                  <a:gd name="T34" fmla="*/ 186 w 208"/>
                  <a:gd name="T35" fmla="*/ 189 h 234"/>
                  <a:gd name="T36" fmla="*/ 188 w 208"/>
                  <a:gd name="T37" fmla="*/ 181 h 234"/>
                  <a:gd name="T38" fmla="*/ 187 w 208"/>
                  <a:gd name="T39" fmla="*/ 177 h 234"/>
                  <a:gd name="T40" fmla="*/ 183 w 208"/>
                  <a:gd name="T41" fmla="*/ 170 h 234"/>
                  <a:gd name="T42" fmla="*/ 180 w 208"/>
                  <a:gd name="T43" fmla="*/ 167 h 234"/>
                  <a:gd name="T44" fmla="*/ 179 w 208"/>
                  <a:gd name="T45" fmla="*/ 165 h 234"/>
                  <a:gd name="T46" fmla="*/ 180 w 208"/>
                  <a:gd name="T47" fmla="*/ 164 h 234"/>
                  <a:gd name="T48" fmla="*/ 188 w 208"/>
                  <a:gd name="T49" fmla="*/ 163 h 234"/>
                  <a:gd name="T50" fmla="*/ 193 w 208"/>
                  <a:gd name="T51" fmla="*/ 159 h 234"/>
                  <a:gd name="T52" fmla="*/ 197 w 208"/>
                  <a:gd name="T53" fmla="*/ 154 h 234"/>
                  <a:gd name="T54" fmla="*/ 198 w 208"/>
                  <a:gd name="T55" fmla="*/ 146 h 234"/>
                  <a:gd name="T56" fmla="*/ 197 w 208"/>
                  <a:gd name="T57" fmla="*/ 142 h 234"/>
                  <a:gd name="T58" fmla="*/ 194 w 208"/>
                  <a:gd name="T59" fmla="*/ 135 h 234"/>
                  <a:gd name="T60" fmla="*/ 191 w 208"/>
                  <a:gd name="T61" fmla="*/ 132 h 234"/>
                  <a:gd name="T62" fmla="*/ 190 w 208"/>
                  <a:gd name="T63" fmla="*/ 130 h 234"/>
                  <a:gd name="T64" fmla="*/ 191 w 208"/>
                  <a:gd name="T65" fmla="*/ 129 h 234"/>
                  <a:gd name="T66" fmla="*/ 198 w 208"/>
                  <a:gd name="T67" fmla="*/ 128 h 234"/>
                  <a:gd name="T68" fmla="*/ 203 w 208"/>
                  <a:gd name="T69" fmla="*/ 124 h 234"/>
                  <a:gd name="T70" fmla="*/ 207 w 208"/>
                  <a:gd name="T71" fmla="*/ 119 h 234"/>
                  <a:gd name="T72" fmla="*/ 208 w 208"/>
                  <a:gd name="T73" fmla="*/ 111 h 234"/>
                  <a:gd name="T74" fmla="*/ 208 w 208"/>
                  <a:gd name="T75" fmla="*/ 108 h 234"/>
                  <a:gd name="T76" fmla="*/ 205 w 208"/>
                  <a:gd name="T77" fmla="*/ 101 h 234"/>
                  <a:gd name="T78" fmla="*/ 201 w 208"/>
                  <a:gd name="T79" fmla="*/ 97 h 234"/>
                  <a:gd name="T80" fmla="*/ 195 w 208"/>
                  <a:gd name="T81" fmla="*/ 94 h 234"/>
                  <a:gd name="T82" fmla="*/ 191 w 208"/>
                  <a:gd name="T83" fmla="*/ 94 h 234"/>
                  <a:gd name="T84" fmla="*/ 116 w 208"/>
                  <a:gd name="T85" fmla="*/ 94 h 234"/>
                  <a:gd name="T86" fmla="*/ 111 w 208"/>
                  <a:gd name="T87" fmla="*/ 91 h 234"/>
                  <a:gd name="T88" fmla="*/ 111 w 208"/>
                  <a:gd name="T89" fmla="*/ 85 h 234"/>
                  <a:gd name="T90" fmla="*/ 115 w 208"/>
                  <a:gd name="T91" fmla="*/ 68 h 234"/>
                  <a:gd name="T92" fmla="*/ 117 w 208"/>
                  <a:gd name="T93" fmla="*/ 38 h 234"/>
                  <a:gd name="T94" fmla="*/ 116 w 208"/>
                  <a:gd name="T95" fmla="*/ 27 h 234"/>
                  <a:gd name="T96" fmla="*/ 112 w 208"/>
                  <a:gd name="T97" fmla="*/ 17 h 234"/>
                  <a:gd name="T98" fmla="*/ 105 w 208"/>
                  <a:gd name="T99" fmla="*/ 8 h 234"/>
                  <a:gd name="T100" fmla="*/ 97 w 208"/>
                  <a:gd name="T101" fmla="*/ 2 h 234"/>
                  <a:gd name="T102" fmla="*/ 88 w 208"/>
                  <a:gd name="T103" fmla="*/ 0 h 234"/>
                  <a:gd name="T104" fmla="*/ 84 w 208"/>
                  <a:gd name="T105" fmla="*/ 1 h 234"/>
                  <a:gd name="T106" fmla="*/ 78 w 208"/>
                  <a:gd name="T107" fmla="*/ 3 h 234"/>
                  <a:gd name="T108" fmla="*/ 75 w 208"/>
                  <a:gd name="T109" fmla="*/ 9 h 234"/>
                  <a:gd name="T110" fmla="*/ 74 w 208"/>
                  <a:gd name="T111" fmla="*/ 18 h 234"/>
                  <a:gd name="T112" fmla="*/ 74 w 208"/>
                  <a:gd name="T113" fmla="*/ 41 h 234"/>
                  <a:gd name="T114" fmla="*/ 68 w 208"/>
                  <a:gd name="T115" fmla="*/ 53 h 234"/>
                  <a:gd name="T116" fmla="*/ 42 w 208"/>
                  <a:gd name="T117" fmla="*/ 98 h 234"/>
                  <a:gd name="T118" fmla="*/ 39 w 208"/>
                  <a:gd name="T119" fmla="*/ 101 h 234"/>
                  <a:gd name="T120" fmla="*/ 30 w 208"/>
                  <a:gd name="T121" fmla="*/ 107 h 234"/>
                  <a:gd name="T122" fmla="*/ 22 w 208"/>
                  <a:gd name="T123" fmla="*/ 10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234">
                    <a:moveTo>
                      <a:pt x="0" y="216"/>
                    </a:moveTo>
                    <a:lnTo>
                      <a:pt x="0" y="216"/>
                    </a:lnTo>
                    <a:lnTo>
                      <a:pt x="11" y="216"/>
                    </a:lnTo>
                    <a:lnTo>
                      <a:pt x="11" y="216"/>
                    </a:lnTo>
                    <a:lnTo>
                      <a:pt x="18" y="217"/>
                    </a:lnTo>
                    <a:lnTo>
                      <a:pt x="25" y="219"/>
                    </a:lnTo>
                    <a:lnTo>
                      <a:pt x="42" y="226"/>
                    </a:lnTo>
                    <a:lnTo>
                      <a:pt x="57" y="232"/>
                    </a:lnTo>
                    <a:lnTo>
                      <a:pt x="64" y="234"/>
                    </a:lnTo>
                    <a:lnTo>
                      <a:pt x="71" y="234"/>
                    </a:lnTo>
                    <a:lnTo>
                      <a:pt x="159" y="234"/>
                    </a:lnTo>
                    <a:lnTo>
                      <a:pt x="159" y="234"/>
                    </a:lnTo>
                    <a:lnTo>
                      <a:pt x="163" y="234"/>
                    </a:lnTo>
                    <a:lnTo>
                      <a:pt x="166" y="233"/>
                    </a:lnTo>
                    <a:lnTo>
                      <a:pt x="169" y="231"/>
                    </a:lnTo>
                    <a:lnTo>
                      <a:pt x="171" y="229"/>
                    </a:lnTo>
                    <a:lnTo>
                      <a:pt x="173" y="227"/>
                    </a:lnTo>
                    <a:lnTo>
                      <a:pt x="175" y="224"/>
                    </a:lnTo>
                    <a:lnTo>
                      <a:pt x="176" y="220"/>
                    </a:lnTo>
                    <a:lnTo>
                      <a:pt x="176" y="216"/>
                    </a:lnTo>
                    <a:lnTo>
                      <a:pt x="176" y="216"/>
                    </a:lnTo>
                    <a:lnTo>
                      <a:pt x="176" y="212"/>
                    </a:lnTo>
                    <a:lnTo>
                      <a:pt x="174" y="209"/>
                    </a:lnTo>
                    <a:lnTo>
                      <a:pt x="172" y="205"/>
                    </a:lnTo>
                    <a:lnTo>
                      <a:pt x="170" y="203"/>
                    </a:lnTo>
                    <a:lnTo>
                      <a:pt x="170" y="203"/>
                    </a:lnTo>
                    <a:lnTo>
                      <a:pt x="168" y="201"/>
                    </a:lnTo>
                    <a:lnTo>
                      <a:pt x="168" y="200"/>
                    </a:lnTo>
                    <a:lnTo>
                      <a:pt x="170" y="199"/>
                    </a:lnTo>
                    <a:lnTo>
                      <a:pt x="170" y="199"/>
                    </a:lnTo>
                    <a:lnTo>
                      <a:pt x="173" y="199"/>
                    </a:lnTo>
                    <a:lnTo>
                      <a:pt x="176" y="198"/>
                    </a:lnTo>
                    <a:lnTo>
                      <a:pt x="179" y="196"/>
                    </a:lnTo>
                    <a:lnTo>
                      <a:pt x="183" y="194"/>
                    </a:lnTo>
                    <a:lnTo>
                      <a:pt x="185" y="192"/>
                    </a:lnTo>
                    <a:lnTo>
                      <a:pt x="186" y="189"/>
                    </a:lnTo>
                    <a:lnTo>
                      <a:pt x="187" y="185"/>
                    </a:lnTo>
                    <a:lnTo>
                      <a:pt x="188" y="181"/>
                    </a:lnTo>
                    <a:lnTo>
                      <a:pt x="188" y="181"/>
                    </a:lnTo>
                    <a:lnTo>
                      <a:pt x="187" y="177"/>
                    </a:lnTo>
                    <a:lnTo>
                      <a:pt x="186" y="173"/>
                    </a:lnTo>
                    <a:lnTo>
                      <a:pt x="183" y="170"/>
                    </a:lnTo>
                    <a:lnTo>
                      <a:pt x="180" y="167"/>
                    </a:lnTo>
                    <a:lnTo>
                      <a:pt x="180" y="167"/>
                    </a:lnTo>
                    <a:lnTo>
                      <a:pt x="178" y="166"/>
                    </a:lnTo>
                    <a:lnTo>
                      <a:pt x="179" y="165"/>
                    </a:lnTo>
                    <a:lnTo>
                      <a:pt x="180" y="164"/>
                    </a:lnTo>
                    <a:lnTo>
                      <a:pt x="180" y="164"/>
                    </a:lnTo>
                    <a:lnTo>
                      <a:pt x="184" y="164"/>
                    </a:lnTo>
                    <a:lnTo>
                      <a:pt x="188" y="163"/>
                    </a:lnTo>
                    <a:lnTo>
                      <a:pt x="190" y="161"/>
                    </a:lnTo>
                    <a:lnTo>
                      <a:pt x="193" y="159"/>
                    </a:lnTo>
                    <a:lnTo>
                      <a:pt x="195" y="157"/>
                    </a:lnTo>
                    <a:lnTo>
                      <a:pt x="197" y="154"/>
                    </a:lnTo>
                    <a:lnTo>
                      <a:pt x="198" y="151"/>
                    </a:lnTo>
                    <a:lnTo>
                      <a:pt x="198" y="146"/>
                    </a:lnTo>
                    <a:lnTo>
                      <a:pt x="198" y="146"/>
                    </a:lnTo>
                    <a:lnTo>
                      <a:pt x="197" y="142"/>
                    </a:lnTo>
                    <a:lnTo>
                      <a:pt x="196" y="138"/>
                    </a:lnTo>
                    <a:lnTo>
                      <a:pt x="194" y="135"/>
                    </a:lnTo>
                    <a:lnTo>
                      <a:pt x="191" y="132"/>
                    </a:lnTo>
                    <a:lnTo>
                      <a:pt x="191" y="132"/>
                    </a:lnTo>
                    <a:lnTo>
                      <a:pt x="190" y="131"/>
                    </a:lnTo>
                    <a:lnTo>
                      <a:pt x="190" y="130"/>
                    </a:lnTo>
                    <a:lnTo>
                      <a:pt x="191" y="129"/>
                    </a:lnTo>
                    <a:lnTo>
                      <a:pt x="191" y="129"/>
                    </a:lnTo>
                    <a:lnTo>
                      <a:pt x="195" y="129"/>
                    </a:lnTo>
                    <a:lnTo>
                      <a:pt x="198" y="128"/>
                    </a:lnTo>
                    <a:lnTo>
                      <a:pt x="201" y="126"/>
                    </a:lnTo>
                    <a:lnTo>
                      <a:pt x="203" y="124"/>
                    </a:lnTo>
                    <a:lnTo>
                      <a:pt x="205" y="122"/>
                    </a:lnTo>
                    <a:lnTo>
                      <a:pt x="207" y="119"/>
                    </a:lnTo>
                    <a:lnTo>
                      <a:pt x="208" y="115"/>
                    </a:lnTo>
                    <a:lnTo>
                      <a:pt x="208" y="111"/>
                    </a:lnTo>
                    <a:lnTo>
                      <a:pt x="208" y="111"/>
                    </a:lnTo>
                    <a:lnTo>
                      <a:pt x="208" y="108"/>
                    </a:lnTo>
                    <a:lnTo>
                      <a:pt x="207" y="104"/>
                    </a:lnTo>
                    <a:lnTo>
                      <a:pt x="205" y="101"/>
                    </a:lnTo>
                    <a:lnTo>
                      <a:pt x="203" y="99"/>
                    </a:lnTo>
                    <a:lnTo>
                      <a:pt x="201" y="97"/>
                    </a:lnTo>
                    <a:lnTo>
                      <a:pt x="198" y="95"/>
                    </a:lnTo>
                    <a:lnTo>
                      <a:pt x="195" y="94"/>
                    </a:lnTo>
                    <a:lnTo>
                      <a:pt x="191" y="94"/>
                    </a:lnTo>
                    <a:lnTo>
                      <a:pt x="191" y="94"/>
                    </a:lnTo>
                    <a:lnTo>
                      <a:pt x="116" y="94"/>
                    </a:lnTo>
                    <a:lnTo>
                      <a:pt x="116" y="94"/>
                    </a:lnTo>
                    <a:lnTo>
                      <a:pt x="113" y="93"/>
                    </a:lnTo>
                    <a:lnTo>
                      <a:pt x="111" y="91"/>
                    </a:lnTo>
                    <a:lnTo>
                      <a:pt x="111" y="88"/>
                    </a:lnTo>
                    <a:lnTo>
                      <a:pt x="111" y="85"/>
                    </a:lnTo>
                    <a:lnTo>
                      <a:pt x="111" y="85"/>
                    </a:lnTo>
                    <a:lnTo>
                      <a:pt x="115" y="68"/>
                    </a:lnTo>
                    <a:lnTo>
                      <a:pt x="117" y="53"/>
                    </a:lnTo>
                    <a:lnTo>
                      <a:pt x="117" y="38"/>
                    </a:lnTo>
                    <a:lnTo>
                      <a:pt x="116" y="27"/>
                    </a:lnTo>
                    <a:lnTo>
                      <a:pt x="116" y="27"/>
                    </a:lnTo>
                    <a:lnTo>
                      <a:pt x="114" y="22"/>
                    </a:lnTo>
                    <a:lnTo>
                      <a:pt x="112" y="17"/>
                    </a:lnTo>
                    <a:lnTo>
                      <a:pt x="108" y="12"/>
                    </a:lnTo>
                    <a:lnTo>
                      <a:pt x="105" y="8"/>
                    </a:lnTo>
                    <a:lnTo>
                      <a:pt x="101" y="4"/>
                    </a:lnTo>
                    <a:lnTo>
                      <a:pt x="97" y="2"/>
                    </a:lnTo>
                    <a:lnTo>
                      <a:pt x="92" y="1"/>
                    </a:lnTo>
                    <a:lnTo>
                      <a:pt x="88" y="0"/>
                    </a:lnTo>
                    <a:lnTo>
                      <a:pt x="88" y="0"/>
                    </a:lnTo>
                    <a:lnTo>
                      <a:pt x="84" y="1"/>
                    </a:lnTo>
                    <a:lnTo>
                      <a:pt x="81" y="2"/>
                    </a:lnTo>
                    <a:lnTo>
                      <a:pt x="78" y="3"/>
                    </a:lnTo>
                    <a:lnTo>
                      <a:pt x="77" y="5"/>
                    </a:lnTo>
                    <a:lnTo>
                      <a:pt x="75" y="9"/>
                    </a:lnTo>
                    <a:lnTo>
                      <a:pt x="74" y="11"/>
                    </a:lnTo>
                    <a:lnTo>
                      <a:pt x="74" y="18"/>
                    </a:lnTo>
                    <a:lnTo>
                      <a:pt x="74" y="41"/>
                    </a:lnTo>
                    <a:lnTo>
                      <a:pt x="74" y="41"/>
                    </a:lnTo>
                    <a:lnTo>
                      <a:pt x="72" y="46"/>
                    </a:lnTo>
                    <a:lnTo>
                      <a:pt x="68" y="53"/>
                    </a:lnTo>
                    <a:lnTo>
                      <a:pt x="58" y="71"/>
                    </a:lnTo>
                    <a:lnTo>
                      <a:pt x="42" y="98"/>
                    </a:lnTo>
                    <a:lnTo>
                      <a:pt x="42" y="98"/>
                    </a:lnTo>
                    <a:lnTo>
                      <a:pt x="39" y="101"/>
                    </a:lnTo>
                    <a:lnTo>
                      <a:pt x="35" y="104"/>
                    </a:lnTo>
                    <a:lnTo>
                      <a:pt x="30" y="107"/>
                    </a:lnTo>
                    <a:lnTo>
                      <a:pt x="22" y="108"/>
                    </a:lnTo>
                    <a:lnTo>
                      <a:pt x="22" y="108"/>
                    </a:lnTo>
                    <a:lnTo>
                      <a:pt x="0" y="10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0" name="Line 66"/>
              <p:cNvSpPr>
                <a:spLocks noChangeShapeType="1"/>
              </p:cNvSpPr>
              <p:nvPr/>
            </p:nvSpPr>
            <p:spPr bwMode="auto">
              <a:xfrm flipH="1" flipV="1">
                <a:off x="3929" y="2312"/>
                <a:ext cx="51" cy="28"/>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1" name="Line 67"/>
              <p:cNvSpPr>
                <a:spLocks noChangeShapeType="1"/>
              </p:cNvSpPr>
              <p:nvPr/>
            </p:nvSpPr>
            <p:spPr bwMode="auto">
              <a:xfrm>
                <a:off x="3939" y="2297"/>
                <a:ext cx="49" cy="28"/>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2" name="Line 68"/>
              <p:cNvSpPr>
                <a:spLocks noChangeShapeType="1"/>
              </p:cNvSpPr>
              <p:nvPr/>
            </p:nvSpPr>
            <p:spPr bwMode="auto">
              <a:xfrm flipV="1">
                <a:off x="3929" y="2366"/>
                <a:ext cx="51" cy="27"/>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3" name="Line 69"/>
              <p:cNvSpPr>
                <a:spLocks noChangeShapeType="1"/>
              </p:cNvSpPr>
              <p:nvPr/>
            </p:nvSpPr>
            <p:spPr bwMode="auto">
              <a:xfrm flipH="1">
                <a:off x="3939" y="2381"/>
                <a:ext cx="49" cy="27"/>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4" name="Freeform 70"/>
              <p:cNvSpPr>
                <a:spLocks/>
              </p:cNvSpPr>
              <p:nvPr/>
            </p:nvSpPr>
            <p:spPr bwMode="auto">
              <a:xfrm>
                <a:off x="3986" y="2316"/>
                <a:ext cx="72" cy="73"/>
              </a:xfrm>
              <a:custGeom>
                <a:avLst/>
                <a:gdLst>
                  <a:gd name="T0" fmla="*/ 0 w 72"/>
                  <a:gd name="T1" fmla="*/ 36 h 73"/>
                  <a:gd name="T2" fmla="*/ 0 w 72"/>
                  <a:gd name="T3" fmla="*/ 36 h 73"/>
                  <a:gd name="T4" fmla="*/ 0 w 72"/>
                  <a:gd name="T5" fmla="*/ 44 h 73"/>
                  <a:gd name="T6" fmla="*/ 2 w 72"/>
                  <a:gd name="T7" fmla="*/ 51 h 73"/>
                  <a:gd name="T8" fmla="*/ 6 w 72"/>
                  <a:gd name="T9" fmla="*/ 57 h 73"/>
                  <a:gd name="T10" fmla="*/ 10 w 72"/>
                  <a:gd name="T11" fmla="*/ 62 h 73"/>
                  <a:gd name="T12" fmla="*/ 15 w 72"/>
                  <a:gd name="T13" fmla="*/ 67 h 73"/>
                  <a:gd name="T14" fmla="*/ 21 w 72"/>
                  <a:gd name="T15" fmla="*/ 70 h 73"/>
                  <a:gd name="T16" fmla="*/ 29 w 72"/>
                  <a:gd name="T17" fmla="*/ 72 h 73"/>
                  <a:gd name="T18" fmla="*/ 36 w 72"/>
                  <a:gd name="T19" fmla="*/ 73 h 73"/>
                  <a:gd name="T20" fmla="*/ 36 w 72"/>
                  <a:gd name="T21" fmla="*/ 73 h 73"/>
                  <a:gd name="T22" fmla="*/ 43 w 72"/>
                  <a:gd name="T23" fmla="*/ 72 h 73"/>
                  <a:gd name="T24" fmla="*/ 50 w 72"/>
                  <a:gd name="T25" fmla="*/ 70 h 73"/>
                  <a:gd name="T26" fmla="*/ 56 w 72"/>
                  <a:gd name="T27" fmla="*/ 67 h 73"/>
                  <a:gd name="T28" fmla="*/ 62 w 72"/>
                  <a:gd name="T29" fmla="*/ 62 h 73"/>
                  <a:gd name="T30" fmla="*/ 66 w 72"/>
                  <a:gd name="T31" fmla="*/ 57 h 73"/>
                  <a:gd name="T32" fmla="*/ 70 w 72"/>
                  <a:gd name="T33" fmla="*/ 51 h 73"/>
                  <a:gd name="T34" fmla="*/ 72 w 72"/>
                  <a:gd name="T35" fmla="*/ 44 h 73"/>
                  <a:gd name="T36" fmla="*/ 72 w 72"/>
                  <a:gd name="T37" fmla="*/ 36 h 73"/>
                  <a:gd name="T38" fmla="*/ 72 w 72"/>
                  <a:gd name="T39" fmla="*/ 36 h 73"/>
                  <a:gd name="T40" fmla="*/ 72 w 72"/>
                  <a:gd name="T41" fmla="*/ 29 h 73"/>
                  <a:gd name="T42" fmla="*/ 70 w 72"/>
                  <a:gd name="T43" fmla="*/ 23 h 73"/>
                  <a:gd name="T44" fmla="*/ 66 w 72"/>
                  <a:gd name="T45" fmla="*/ 17 h 73"/>
                  <a:gd name="T46" fmla="*/ 62 w 72"/>
                  <a:gd name="T47" fmla="*/ 11 h 73"/>
                  <a:gd name="T48" fmla="*/ 56 w 72"/>
                  <a:gd name="T49" fmla="*/ 7 h 73"/>
                  <a:gd name="T50" fmla="*/ 50 w 72"/>
                  <a:gd name="T51" fmla="*/ 3 h 73"/>
                  <a:gd name="T52" fmla="*/ 43 w 72"/>
                  <a:gd name="T53" fmla="*/ 1 h 73"/>
                  <a:gd name="T54" fmla="*/ 36 w 72"/>
                  <a:gd name="T55" fmla="*/ 0 h 73"/>
                  <a:gd name="T56" fmla="*/ 36 w 72"/>
                  <a:gd name="T57" fmla="*/ 0 h 73"/>
                  <a:gd name="T58" fmla="*/ 29 w 72"/>
                  <a:gd name="T59" fmla="*/ 1 h 73"/>
                  <a:gd name="T60" fmla="*/ 21 w 72"/>
                  <a:gd name="T61" fmla="*/ 3 h 73"/>
                  <a:gd name="T62" fmla="*/ 15 w 72"/>
                  <a:gd name="T63" fmla="*/ 7 h 73"/>
                  <a:gd name="T64" fmla="*/ 10 w 72"/>
                  <a:gd name="T65" fmla="*/ 11 h 73"/>
                  <a:gd name="T66" fmla="*/ 6 w 72"/>
                  <a:gd name="T67" fmla="*/ 17 h 73"/>
                  <a:gd name="T68" fmla="*/ 2 w 72"/>
                  <a:gd name="T69" fmla="*/ 23 h 73"/>
                  <a:gd name="T70" fmla="*/ 0 w 72"/>
                  <a:gd name="T71" fmla="*/ 29 h 73"/>
                  <a:gd name="T72" fmla="*/ 0 w 72"/>
                  <a:gd name="T73" fmla="*/ 36 h 73"/>
                  <a:gd name="T74" fmla="*/ 0 w 72"/>
                  <a:gd name="T7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3">
                    <a:moveTo>
                      <a:pt x="0" y="36"/>
                    </a:moveTo>
                    <a:lnTo>
                      <a:pt x="0" y="36"/>
                    </a:lnTo>
                    <a:lnTo>
                      <a:pt x="0" y="44"/>
                    </a:lnTo>
                    <a:lnTo>
                      <a:pt x="2" y="51"/>
                    </a:lnTo>
                    <a:lnTo>
                      <a:pt x="6" y="57"/>
                    </a:lnTo>
                    <a:lnTo>
                      <a:pt x="10" y="62"/>
                    </a:lnTo>
                    <a:lnTo>
                      <a:pt x="15" y="67"/>
                    </a:lnTo>
                    <a:lnTo>
                      <a:pt x="21" y="70"/>
                    </a:lnTo>
                    <a:lnTo>
                      <a:pt x="29" y="72"/>
                    </a:lnTo>
                    <a:lnTo>
                      <a:pt x="36" y="73"/>
                    </a:lnTo>
                    <a:lnTo>
                      <a:pt x="36" y="73"/>
                    </a:lnTo>
                    <a:lnTo>
                      <a:pt x="43" y="72"/>
                    </a:lnTo>
                    <a:lnTo>
                      <a:pt x="50" y="70"/>
                    </a:lnTo>
                    <a:lnTo>
                      <a:pt x="56" y="67"/>
                    </a:lnTo>
                    <a:lnTo>
                      <a:pt x="62" y="62"/>
                    </a:lnTo>
                    <a:lnTo>
                      <a:pt x="66" y="57"/>
                    </a:lnTo>
                    <a:lnTo>
                      <a:pt x="70" y="51"/>
                    </a:lnTo>
                    <a:lnTo>
                      <a:pt x="72" y="44"/>
                    </a:lnTo>
                    <a:lnTo>
                      <a:pt x="72" y="36"/>
                    </a:lnTo>
                    <a:lnTo>
                      <a:pt x="72" y="36"/>
                    </a:lnTo>
                    <a:lnTo>
                      <a:pt x="72" y="29"/>
                    </a:lnTo>
                    <a:lnTo>
                      <a:pt x="70" y="23"/>
                    </a:lnTo>
                    <a:lnTo>
                      <a:pt x="66" y="17"/>
                    </a:lnTo>
                    <a:lnTo>
                      <a:pt x="62" y="11"/>
                    </a:lnTo>
                    <a:lnTo>
                      <a:pt x="56" y="7"/>
                    </a:lnTo>
                    <a:lnTo>
                      <a:pt x="50" y="3"/>
                    </a:lnTo>
                    <a:lnTo>
                      <a:pt x="43" y="1"/>
                    </a:lnTo>
                    <a:lnTo>
                      <a:pt x="36" y="0"/>
                    </a:lnTo>
                    <a:lnTo>
                      <a:pt x="36" y="0"/>
                    </a:lnTo>
                    <a:lnTo>
                      <a:pt x="29" y="1"/>
                    </a:lnTo>
                    <a:lnTo>
                      <a:pt x="21" y="3"/>
                    </a:lnTo>
                    <a:lnTo>
                      <a:pt x="15" y="7"/>
                    </a:lnTo>
                    <a:lnTo>
                      <a:pt x="10" y="11"/>
                    </a:lnTo>
                    <a:lnTo>
                      <a:pt x="6" y="17"/>
                    </a:lnTo>
                    <a:lnTo>
                      <a:pt x="2" y="23"/>
                    </a:lnTo>
                    <a:lnTo>
                      <a:pt x="0" y="29"/>
                    </a:lnTo>
                    <a:lnTo>
                      <a:pt x="0" y="36"/>
                    </a:lnTo>
                    <a:lnTo>
                      <a:pt x="0" y="3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5" name="Freeform 71"/>
              <p:cNvSpPr>
                <a:spLocks/>
              </p:cNvSpPr>
              <p:nvPr/>
            </p:nvSpPr>
            <p:spPr bwMode="auto">
              <a:xfrm>
                <a:off x="3859" y="2247"/>
                <a:ext cx="73" cy="73"/>
              </a:xfrm>
              <a:custGeom>
                <a:avLst/>
                <a:gdLst>
                  <a:gd name="T0" fmla="*/ 0 w 73"/>
                  <a:gd name="T1" fmla="*/ 37 h 73"/>
                  <a:gd name="T2" fmla="*/ 0 w 73"/>
                  <a:gd name="T3" fmla="*/ 37 h 73"/>
                  <a:gd name="T4" fmla="*/ 1 w 73"/>
                  <a:gd name="T5" fmla="*/ 45 h 73"/>
                  <a:gd name="T6" fmla="*/ 3 w 73"/>
                  <a:gd name="T7" fmla="*/ 51 h 73"/>
                  <a:gd name="T8" fmla="*/ 7 w 73"/>
                  <a:gd name="T9" fmla="*/ 57 h 73"/>
                  <a:gd name="T10" fmla="*/ 12 w 73"/>
                  <a:gd name="T11" fmla="*/ 63 h 73"/>
                  <a:gd name="T12" fmla="*/ 17 w 73"/>
                  <a:gd name="T13" fmla="*/ 67 h 73"/>
                  <a:gd name="T14" fmla="*/ 23 w 73"/>
                  <a:gd name="T15" fmla="*/ 70 h 73"/>
                  <a:gd name="T16" fmla="*/ 30 w 73"/>
                  <a:gd name="T17" fmla="*/ 72 h 73"/>
                  <a:gd name="T18" fmla="*/ 37 w 73"/>
                  <a:gd name="T19" fmla="*/ 73 h 73"/>
                  <a:gd name="T20" fmla="*/ 37 w 73"/>
                  <a:gd name="T21" fmla="*/ 73 h 73"/>
                  <a:gd name="T22" fmla="*/ 45 w 73"/>
                  <a:gd name="T23" fmla="*/ 72 h 73"/>
                  <a:gd name="T24" fmla="*/ 51 w 73"/>
                  <a:gd name="T25" fmla="*/ 70 h 73"/>
                  <a:gd name="T26" fmla="*/ 57 w 73"/>
                  <a:gd name="T27" fmla="*/ 67 h 73"/>
                  <a:gd name="T28" fmla="*/ 63 w 73"/>
                  <a:gd name="T29" fmla="*/ 63 h 73"/>
                  <a:gd name="T30" fmla="*/ 67 w 73"/>
                  <a:gd name="T31" fmla="*/ 57 h 73"/>
                  <a:gd name="T32" fmla="*/ 70 w 73"/>
                  <a:gd name="T33" fmla="*/ 51 h 73"/>
                  <a:gd name="T34" fmla="*/ 72 w 73"/>
                  <a:gd name="T35" fmla="*/ 45 h 73"/>
                  <a:gd name="T36" fmla="*/ 73 w 73"/>
                  <a:gd name="T37" fmla="*/ 37 h 73"/>
                  <a:gd name="T38" fmla="*/ 73 w 73"/>
                  <a:gd name="T39" fmla="*/ 37 h 73"/>
                  <a:gd name="T40" fmla="*/ 72 w 73"/>
                  <a:gd name="T41" fmla="*/ 30 h 73"/>
                  <a:gd name="T42" fmla="*/ 70 w 73"/>
                  <a:gd name="T43" fmla="*/ 23 h 73"/>
                  <a:gd name="T44" fmla="*/ 67 w 73"/>
                  <a:gd name="T45" fmla="*/ 17 h 73"/>
                  <a:gd name="T46" fmla="*/ 63 w 73"/>
                  <a:gd name="T47" fmla="*/ 12 h 73"/>
                  <a:gd name="T48" fmla="*/ 57 w 73"/>
                  <a:gd name="T49" fmla="*/ 7 h 73"/>
                  <a:gd name="T50" fmla="*/ 51 w 73"/>
                  <a:gd name="T51" fmla="*/ 4 h 73"/>
                  <a:gd name="T52" fmla="*/ 45 w 73"/>
                  <a:gd name="T53" fmla="*/ 1 h 73"/>
                  <a:gd name="T54" fmla="*/ 37 w 73"/>
                  <a:gd name="T55" fmla="*/ 0 h 73"/>
                  <a:gd name="T56" fmla="*/ 37 w 73"/>
                  <a:gd name="T57" fmla="*/ 0 h 73"/>
                  <a:gd name="T58" fmla="*/ 30 w 73"/>
                  <a:gd name="T59" fmla="*/ 1 h 73"/>
                  <a:gd name="T60" fmla="*/ 23 w 73"/>
                  <a:gd name="T61" fmla="*/ 4 h 73"/>
                  <a:gd name="T62" fmla="*/ 17 w 73"/>
                  <a:gd name="T63" fmla="*/ 7 h 73"/>
                  <a:gd name="T64" fmla="*/ 12 w 73"/>
                  <a:gd name="T65" fmla="*/ 12 h 73"/>
                  <a:gd name="T66" fmla="*/ 7 w 73"/>
                  <a:gd name="T67" fmla="*/ 17 h 73"/>
                  <a:gd name="T68" fmla="*/ 3 w 73"/>
                  <a:gd name="T69" fmla="*/ 23 h 73"/>
                  <a:gd name="T70" fmla="*/ 1 w 73"/>
                  <a:gd name="T71" fmla="*/ 30 h 73"/>
                  <a:gd name="T72" fmla="*/ 0 w 73"/>
                  <a:gd name="T73" fmla="*/ 37 h 73"/>
                  <a:gd name="T74" fmla="*/ 0 w 73"/>
                  <a:gd name="T75"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3">
                    <a:moveTo>
                      <a:pt x="0" y="37"/>
                    </a:moveTo>
                    <a:lnTo>
                      <a:pt x="0" y="37"/>
                    </a:lnTo>
                    <a:lnTo>
                      <a:pt x="1" y="45"/>
                    </a:lnTo>
                    <a:lnTo>
                      <a:pt x="3" y="51"/>
                    </a:lnTo>
                    <a:lnTo>
                      <a:pt x="7" y="57"/>
                    </a:lnTo>
                    <a:lnTo>
                      <a:pt x="12" y="63"/>
                    </a:lnTo>
                    <a:lnTo>
                      <a:pt x="17" y="67"/>
                    </a:lnTo>
                    <a:lnTo>
                      <a:pt x="23" y="70"/>
                    </a:lnTo>
                    <a:lnTo>
                      <a:pt x="30" y="72"/>
                    </a:lnTo>
                    <a:lnTo>
                      <a:pt x="37" y="73"/>
                    </a:lnTo>
                    <a:lnTo>
                      <a:pt x="37" y="73"/>
                    </a:lnTo>
                    <a:lnTo>
                      <a:pt x="45" y="72"/>
                    </a:lnTo>
                    <a:lnTo>
                      <a:pt x="51" y="70"/>
                    </a:lnTo>
                    <a:lnTo>
                      <a:pt x="57" y="67"/>
                    </a:lnTo>
                    <a:lnTo>
                      <a:pt x="63" y="63"/>
                    </a:lnTo>
                    <a:lnTo>
                      <a:pt x="67" y="57"/>
                    </a:lnTo>
                    <a:lnTo>
                      <a:pt x="70" y="51"/>
                    </a:lnTo>
                    <a:lnTo>
                      <a:pt x="72" y="45"/>
                    </a:lnTo>
                    <a:lnTo>
                      <a:pt x="73" y="37"/>
                    </a:lnTo>
                    <a:lnTo>
                      <a:pt x="73" y="37"/>
                    </a:lnTo>
                    <a:lnTo>
                      <a:pt x="72" y="30"/>
                    </a:lnTo>
                    <a:lnTo>
                      <a:pt x="70" y="23"/>
                    </a:lnTo>
                    <a:lnTo>
                      <a:pt x="67" y="17"/>
                    </a:lnTo>
                    <a:lnTo>
                      <a:pt x="63" y="12"/>
                    </a:lnTo>
                    <a:lnTo>
                      <a:pt x="57" y="7"/>
                    </a:lnTo>
                    <a:lnTo>
                      <a:pt x="51" y="4"/>
                    </a:lnTo>
                    <a:lnTo>
                      <a:pt x="45" y="1"/>
                    </a:lnTo>
                    <a:lnTo>
                      <a:pt x="37" y="0"/>
                    </a:lnTo>
                    <a:lnTo>
                      <a:pt x="37" y="0"/>
                    </a:lnTo>
                    <a:lnTo>
                      <a:pt x="30" y="1"/>
                    </a:lnTo>
                    <a:lnTo>
                      <a:pt x="23" y="4"/>
                    </a:lnTo>
                    <a:lnTo>
                      <a:pt x="17" y="7"/>
                    </a:lnTo>
                    <a:lnTo>
                      <a:pt x="12" y="12"/>
                    </a:lnTo>
                    <a:lnTo>
                      <a:pt x="7" y="17"/>
                    </a:lnTo>
                    <a:lnTo>
                      <a:pt x="3" y="23"/>
                    </a:lnTo>
                    <a:lnTo>
                      <a:pt x="1" y="30"/>
                    </a:lnTo>
                    <a:lnTo>
                      <a:pt x="0" y="37"/>
                    </a:lnTo>
                    <a:lnTo>
                      <a:pt x="0" y="37"/>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6" name="Freeform 72"/>
              <p:cNvSpPr>
                <a:spLocks/>
              </p:cNvSpPr>
              <p:nvPr/>
            </p:nvSpPr>
            <p:spPr bwMode="auto">
              <a:xfrm>
                <a:off x="3859" y="2385"/>
                <a:ext cx="73" cy="72"/>
              </a:xfrm>
              <a:custGeom>
                <a:avLst/>
                <a:gdLst>
                  <a:gd name="T0" fmla="*/ 0 w 73"/>
                  <a:gd name="T1" fmla="*/ 36 h 72"/>
                  <a:gd name="T2" fmla="*/ 0 w 73"/>
                  <a:gd name="T3" fmla="*/ 36 h 72"/>
                  <a:gd name="T4" fmla="*/ 1 w 73"/>
                  <a:gd name="T5" fmla="*/ 43 h 72"/>
                  <a:gd name="T6" fmla="*/ 3 w 73"/>
                  <a:gd name="T7" fmla="*/ 51 h 72"/>
                  <a:gd name="T8" fmla="*/ 7 w 73"/>
                  <a:gd name="T9" fmla="*/ 57 h 72"/>
                  <a:gd name="T10" fmla="*/ 12 w 73"/>
                  <a:gd name="T11" fmla="*/ 62 h 72"/>
                  <a:gd name="T12" fmla="*/ 17 w 73"/>
                  <a:gd name="T13" fmla="*/ 66 h 72"/>
                  <a:gd name="T14" fmla="*/ 23 w 73"/>
                  <a:gd name="T15" fmla="*/ 70 h 72"/>
                  <a:gd name="T16" fmla="*/ 30 w 73"/>
                  <a:gd name="T17" fmla="*/ 72 h 72"/>
                  <a:gd name="T18" fmla="*/ 37 w 73"/>
                  <a:gd name="T19" fmla="*/ 72 h 72"/>
                  <a:gd name="T20" fmla="*/ 37 w 73"/>
                  <a:gd name="T21" fmla="*/ 72 h 72"/>
                  <a:gd name="T22" fmla="*/ 45 w 73"/>
                  <a:gd name="T23" fmla="*/ 72 h 72"/>
                  <a:gd name="T24" fmla="*/ 51 w 73"/>
                  <a:gd name="T25" fmla="*/ 70 h 72"/>
                  <a:gd name="T26" fmla="*/ 57 w 73"/>
                  <a:gd name="T27" fmla="*/ 66 h 72"/>
                  <a:gd name="T28" fmla="*/ 63 w 73"/>
                  <a:gd name="T29" fmla="*/ 62 h 72"/>
                  <a:gd name="T30" fmla="*/ 67 w 73"/>
                  <a:gd name="T31" fmla="*/ 57 h 72"/>
                  <a:gd name="T32" fmla="*/ 70 w 73"/>
                  <a:gd name="T33" fmla="*/ 51 h 72"/>
                  <a:gd name="T34" fmla="*/ 72 w 73"/>
                  <a:gd name="T35" fmla="*/ 43 h 72"/>
                  <a:gd name="T36" fmla="*/ 73 w 73"/>
                  <a:gd name="T37" fmla="*/ 36 h 72"/>
                  <a:gd name="T38" fmla="*/ 73 w 73"/>
                  <a:gd name="T39" fmla="*/ 36 h 72"/>
                  <a:gd name="T40" fmla="*/ 72 w 73"/>
                  <a:gd name="T41" fmla="*/ 29 h 72"/>
                  <a:gd name="T42" fmla="*/ 70 w 73"/>
                  <a:gd name="T43" fmla="*/ 22 h 72"/>
                  <a:gd name="T44" fmla="*/ 67 w 73"/>
                  <a:gd name="T45" fmla="*/ 16 h 72"/>
                  <a:gd name="T46" fmla="*/ 63 w 73"/>
                  <a:gd name="T47" fmla="*/ 11 h 72"/>
                  <a:gd name="T48" fmla="*/ 57 w 73"/>
                  <a:gd name="T49" fmla="*/ 6 h 72"/>
                  <a:gd name="T50" fmla="*/ 51 w 73"/>
                  <a:gd name="T51" fmla="*/ 2 h 72"/>
                  <a:gd name="T52" fmla="*/ 45 w 73"/>
                  <a:gd name="T53" fmla="*/ 0 h 72"/>
                  <a:gd name="T54" fmla="*/ 37 w 73"/>
                  <a:gd name="T55" fmla="*/ 0 h 72"/>
                  <a:gd name="T56" fmla="*/ 37 w 73"/>
                  <a:gd name="T57" fmla="*/ 0 h 72"/>
                  <a:gd name="T58" fmla="*/ 30 w 73"/>
                  <a:gd name="T59" fmla="*/ 0 h 72"/>
                  <a:gd name="T60" fmla="*/ 23 w 73"/>
                  <a:gd name="T61" fmla="*/ 2 h 72"/>
                  <a:gd name="T62" fmla="*/ 17 w 73"/>
                  <a:gd name="T63" fmla="*/ 6 h 72"/>
                  <a:gd name="T64" fmla="*/ 12 w 73"/>
                  <a:gd name="T65" fmla="*/ 11 h 72"/>
                  <a:gd name="T66" fmla="*/ 7 w 73"/>
                  <a:gd name="T67" fmla="*/ 16 h 72"/>
                  <a:gd name="T68" fmla="*/ 3 w 73"/>
                  <a:gd name="T69" fmla="*/ 22 h 72"/>
                  <a:gd name="T70" fmla="*/ 1 w 73"/>
                  <a:gd name="T71" fmla="*/ 29 h 72"/>
                  <a:gd name="T72" fmla="*/ 0 w 73"/>
                  <a:gd name="T73" fmla="*/ 36 h 72"/>
                  <a:gd name="T74" fmla="*/ 0 w 73"/>
                  <a:gd name="T7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2">
                    <a:moveTo>
                      <a:pt x="0" y="36"/>
                    </a:moveTo>
                    <a:lnTo>
                      <a:pt x="0" y="36"/>
                    </a:lnTo>
                    <a:lnTo>
                      <a:pt x="1" y="43"/>
                    </a:lnTo>
                    <a:lnTo>
                      <a:pt x="3" y="51"/>
                    </a:lnTo>
                    <a:lnTo>
                      <a:pt x="7" y="57"/>
                    </a:lnTo>
                    <a:lnTo>
                      <a:pt x="12" y="62"/>
                    </a:lnTo>
                    <a:lnTo>
                      <a:pt x="17" y="66"/>
                    </a:lnTo>
                    <a:lnTo>
                      <a:pt x="23" y="70"/>
                    </a:lnTo>
                    <a:lnTo>
                      <a:pt x="30" y="72"/>
                    </a:lnTo>
                    <a:lnTo>
                      <a:pt x="37" y="72"/>
                    </a:lnTo>
                    <a:lnTo>
                      <a:pt x="37" y="72"/>
                    </a:lnTo>
                    <a:lnTo>
                      <a:pt x="45" y="72"/>
                    </a:lnTo>
                    <a:lnTo>
                      <a:pt x="51" y="70"/>
                    </a:lnTo>
                    <a:lnTo>
                      <a:pt x="57" y="66"/>
                    </a:lnTo>
                    <a:lnTo>
                      <a:pt x="63" y="62"/>
                    </a:lnTo>
                    <a:lnTo>
                      <a:pt x="67" y="57"/>
                    </a:lnTo>
                    <a:lnTo>
                      <a:pt x="70" y="51"/>
                    </a:lnTo>
                    <a:lnTo>
                      <a:pt x="72" y="43"/>
                    </a:lnTo>
                    <a:lnTo>
                      <a:pt x="73" y="36"/>
                    </a:lnTo>
                    <a:lnTo>
                      <a:pt x="73" y="36"/>
                    </a:lnTo>
                    <a:lnTo>
                      <a:pt x="72" y="29"/>
                    </a:lnTo>
                    <a:lnTo>
                      <a:pt x="70" y="22"/>
                    </a:lnTo>
                    <a:lnTo>
                      <a:pt x="67" y="16"/>
                    </a:lnTo>
                    <a:lnTo>
                      <a:pt x="63" y="11"/>
                    </a:lnTo>
                    <a:lnTo>
                      <a:pt x="57" y="6"/>
                    </a:lnTo>
                    <a:lnTo>
                      <a:pt x="51" y="2"/>
                    </a:lnTo>
                    <a:lnTo>
                      <a:pt x="45" y="0"/>
                    </a:lnTo>
                    <a:lnTo>
                      <a:pt x="37" y="0"/>
                    </a:lnTo>
                    <a:lnTo>
                      <a:pt x="37" y="0"/>
                    </a:lnTo>
                    <a:lnTo>
                      <a:pt x="30" y="0"/>
                    </a:lnTo>
                    <a:lnTo>
                      <a:pt x="23" y="2"/>
                    </a:lnTo>
                    <a:lnTo>
                      <a:pt x="17" y="6"/>
                    </a:lnTo>
                    <a:lnTo>
                      <a:pt x="12" y="11"/>
                    </a:lnTo>
                    <a:lnTo>
                      <a:pt x="7" y="16"/>
                    </a:lnTo>
                    <a:lnTo>
                      <a:pt x="3" y="22"/>
                    </a:lnTo>
                    <a:lnTo>
                      <a:pt x="1" y="29"/>
                    </a:lnTo>
                    <a:lnTo>
                      <a:pt x="0" y="36"/>
                    </a:lnTo>
                    <a:lnTo>
                      <a:pt x="0" y="3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7" name="Freeform 73"/>
              <p:cNvSpPr>
                <a:spLocks/>
              </p:cNvSpPr>
              <p:nvPr/>
            </p:nvSpPr>
            <p:spPr bwMode="auto">
              <a:xfrm>
                <a:off x="636" y="796"/>
                <a:ext cx="14" cy="17"/>
              </a:xfrm>
              <a:custGeom>
                <a:avLst/>
                <a:gdLst>
                  <a:gd name="T0" fmla="*/ 0 w 14"/>
                  <a:gd name="T1" fmla="*/ 8 h 17"/>
                  <a:gd name="T2" fmla="*/ 0 w 14"/>
                  <a:gd name="T3" fmla="*/ 8 h 17"/>
                  <a:gd name="T4" fmla="*/ 1 w 14"/>
                  <a:gd name="T5" fmla="*/ 12 h 17"/>
                  <a:gd name="T6" fmla="*/ 2 w 14"/>
                  <a:gd name="T7" fmla="*/ 14 h 17"/>
                  <a:gd name="T8" fmla="*/ 4 w 14"/>
                  <a:gd name="T9" fmla="*/ 16 h 17"/>
                  <a:gd name="T10" fmla="*/ 7 w 14"/>
                  <a:gd name="T11" fmla="*/ 17 h 17"/>
                  <a:gd name="T12" fmla="*/ 7 w 14"/>
                  <a:gd name="T13" fmla="*/ 17 h 17"/>
                  <a:gd name="T14" fmla="*/ 9 w 14"/>
                  <a:gd name="T15" fmla="*/ 16 h 17"/>
                  <a:gd name="T16" fmla="*/ 11 w 14"/>
                  <a:gd name="T17" fmla="*/ 14 h 17"/>
                  <a:gd name="T18" fmla="*/ 14 w 14"/>
                  <a:gd name="T19" fmla="*/ 12 h 17"/>
                  <a:gd name="T20" fmla="*/ 14 w 14"/>
                  <a:gd name="T21" fmla="*/ 8 h 17"/>
                  <a:gd name="T22" fmla="*/ 14 w 14"/>
                  <a:gd name="T23" fmla="*/ 8 h 17"/>
                  <a:gd name="T24" fmla="*/ 14 w 14"/>
                  <a:gd name="T25" fmla="*/ 5 h 17"/>
                  <a:gd name="T26" fmla="*/ 11 w 14"/>
                  <a:gd name="T27" fmla="*/ 2 h 17"/>
                  <a:gd name="T28" fmla="*/ 9 w 14"/>
                  <a:gd name="T29" fmla="*/ 1 h 17"/>
                  <a:gd name="T30" fmla="*/ 7 w 14"/>
                  <a:gd name="T31" fmla="*/ 0 h 17"/>
                  <a:gd name="T32" fmla="*/ 7 w 14"/>
                  <a:gd name="T33" fmla="*/ 0 h 17"/>
                  <a:gd name="T34" fmla="*/ 4 w 14"/>
                  <a:gd name="T35" fmla="*/ 1 h 17"/>
                  <a:gd name="T36" fmla="*/ 2 w 14"/>
                  <a:gd name="T37" fmla="*/ 2 h 17"/>
                  <a:gd name="T38" fmla="*/ 1 w 14"/>
                  <a:gd name="T39" fmla="*/ 5 h 17"/>
                  <a:gd name="T40" fmla="*/ 0 w 14"/>
                  <a:gd name="T41" fmla="*/ 8 h 17"/>
                  <a:gd name="T42" fmla="*/ 0 w 14"/>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7">
                    <a:moveTo>
                      <a:pt x="0" y="8"/>
                    </a:moveTo>
                    <a:lnTo>
                      <a:pt x="0" y="8"/>
                    </a:lnTo>
                    <a:lnTo>
                      <a:pt x="1" y="12"/>
                    </a:lnTo>
                    <a:lnTo>
                      <a:pt x="2" y="14"/>
                    </a:lnTo>
                    <a:lnTo>
                      <a:pt x="4" y="16"/>
                    </a:lnTo>
                    <a:lnTo>
                      <a:pt x="7" y="17"/>
                    </a:lnTo>
                    <a:lnTo>
                      <a:pt x="7" y="17"/>
                    </a:lnTo>
                    <a:lnTo>
                      <a:pt x="9" y="16"/>
                    </a:lnTo>
                    <a:lnTo>
                      <a:pt x="11" y="14"/>
                    </a:lnTo>
                    <a:lnTo>
                      <a:pt x="14" y="12"/>
                    </a:lnTo>
                    <a:lnTo>
                      <a:pt x="14" y="8"/>
                    </a:lnTo>
                    <a:lnTo>
                      <a:pt x="14" y="8"/>
                    </a:lnTo>
                    <a:lnTo>
                      <a:pt x="14" y="5"/>
                    </a:lnTo>
                    <a:lnTo>
                      <a:pt x="11" y="2"/>
                    </a:lnTo>
                    <a:lnTo>
                      <a:pt x="9" y="1"/>
                    </a:lnTo>
                    <a:lnTo>
                      <a:pt x="7" y="0"/>
                    </a:lnTo>
                    <a:lnTo>
                      <a:pt x="7" y="0"/>
                    </a:lnTo>
                    <a:lnTo>
                      <a:pt x="4" y="1"/>
                    </a:lnTo>
                    <a:lnTo>
                      <a:pt x="2" y="2"/>
                    </a:lnTo>
                    <a:lnTo>
                      <a:pt x="1" y="5"/>
                    </a:lnTo>
                    <a:lnTo>
                      <a:pt x="0" y="8"/>
                    </a:lnTo>
                    <a:lnTo>
                      <a:pt x="0" y="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8" name="Freeform 74"/>
              <p:cNvSpPr>
                <a:spLocks/>
              </p:cNvSpPr>
              <p:nvPr/>
            </p:nvSpPr>
            <p:spPr bwMode="auto">
              <a:xfrm>
                <a:off x="521" y="750"/>
                <a:ext cx="48" cy="2"/>
              </a:xfrm>
              <a:custGeom>
                <a:avLst/>
                <a:gdLst>
                  <a:gd name="T0" fmla="*/ 0 w 48"/>
                  <a:gd name="T1" fmla="*/ 2 h 2"/>
                  <a:gd name="T2" fmla="*/ 0 w 48"/>
                  <a:gd name="T3" fmla="*/ 2 h 2"/>
                  <a:gd name="T4" fmla="*/ 12 w 48"/>
                  <a:gd name="T5" fmla="*/ 1 h 2"/>
                  <a:gd name="T6" fmla="*/ 25 w 48"/>
                  <a:gd name="T7" fmla="*/ 0 h 2"/>
                  <a:gd name="T8" fmla="*/ 25 w 48"/>
                  <a:gd name="T9" fmla="*/ 0 h 2"/>
                  <a:gd name="T10" fmla="*/ 36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0" y="2"/>
                    </a:moveTo>
                    <a:lnTo>
                      <a:pt x="0" y="2"/>
                    </a:lnTo>
                    <a:lnTo>
                      <a:pt x="12" y="1"/>
                    </a:lnTo>
                    <a:lnTo>
                      <a:pt x="25" y="0"/>
                    </a:lnTo>
                    <a:lnTo>
                      <a:pt x="25" y="0"/>
                    </a:lnTo>
                    <a:lnTo>
                      <a:pt x="36" y="1"/>
                    </a:lnTo>
                    <a:lnTo>
                      <a:pt x="48"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9" name="Freeform 75"/>
              <p:cNvSpPr>
                <a:spLocks/>
              </p:cNvSpPr>
              <p:nvPr/>
            </p:nvSpPr>
            <p:spPr bwMode="auto">
              <a:xfrm>
                <a:off x="496" y="909"/>
                <a:ext cx="98" cy="16"/>
              </a:xfrm>
              <a:custGeom>
                <a:avLst/>
                <a:gdLst>
                  <a:gd name="T0" fmla="*/ 98 w 98"/>
                  <a:gd name="T1" fmla="*/ 16 h 16"/>
                  <a:gd name="T2" fmla="*/ 98 w 98"/>
                  <a:gd name="T3" fmla="*/ 16 h 16"/>
                  <a:gd name="T4" fmla="*/ 86 w 98"/>
                  <a:gd name="T5" fmla="*/ 2 h 16"/>
                  <a:gd name="T6" fmla="*/ 86 w 98"/>
                  <a:gd name="T7" fmla="*/ 2 h 16"/>
                  <a:gd name="T8" fmla="*/ 83 w 98"/>
                  <a:gd name="T9" fmla="*/ 1 h 16"/>
                  <a:gd name="T10" fmla="*/ 78 w 98"/>
                  <a:gd name="T11" fmla="*/ 1 h 16"/>
                  <a:gd name="T12" fmla="*/ 78 w 98"/>
                  <a:gd name="T13" fmla="*/ 1 h 16"/>
                  <a:gd name="T14" fmla="*/ 64 w 98"/>
                  <a:gd name="T15" fmla="*/ 2 h 16"/>
                  <a:gd name="T16" fmla="*/ 50 w 98"/>
                  <a:gd name="T17" fmla="*/ 3 h 16"/>
                  <a:gd name="T18" fmla="*/ 50 w 98"/>
                  <a:gd name="T19" fmla="*/ 3 h 16"/>
                  <a:gd name="T20" fmla="*/ 34 w 98"/>
                  <a:gd name="T21" fmla="*/ 2 h 16"/>
                  <a:gd name="T22" fmla="*/ 19 w 98"/>
                  <a:gd name="T23" fmla="*/ 0 h 16"/>
                  <a:gd name="T24" fmla="*/ 19 w 98"/>
                  <a:gd name="T25" fmla="*/ 0 h 16"/>
                  <a:gd name="T26" fmla="*/ 17 w 98"/>
                  <a:gd name="T27" fmla="*/ 0 h 16"/>
                  <a:gd name="T28" fmla="*/ 14 w 98"/>
                  <a:gd name="T29" fmla="*/ 2 h 16"/>
                  <a:gd name="T30" fmla="*/ 14 w 98"/>
                  <a:gd name="T31" fmla="*/ 2 h 16"/>
                  <a:gd name="T32" fmla="*/ 0 w 98"/>
                  <a:gd name="T3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6">
                    <a:moveTo>
                      <a:pt x="98" y="16"/>
                    </a:moveTo>
                    <a:lnTo>
                      <a:pt x="98" y="16"/>
                    </a:lnTo>
                    <a:lnTo>
                      <a:pt x="86" y="2"/>
                    </a:lnTo>
                    <a:lnTo>
                      <a:pt x="86" y="2"/>
                    </a:lnTo>
                    <a:lnTo>
                      <a:pt x="83" y="1"/>
                    </a:lnTo>
                    <a:lnTo>
                      <a:pt x="78" y="1"/>
                    </a:lnTo>
                    <a:lnTo>
                      <a:pt x="78" y="1"/>
                    </a:lnTo>
                    <a:lnTo>
                      <a:pt x="64" y="2"/>
                    </a:lnTo>
                    <a:lnTo>
                      <a:pt x="50" y="3"/>
                    </a:lnTo>
                    <a:lnTo>
                      <a:pt x="50" y="3"/>
                    </a:lnTo>
                    <a:lnTo>
                      <a:pt x="34" y="2"/>
                    </a:lnTo>
                    <a:lnTo>
                      <a:pt x="19" y="0"/>
                    </a:lnTo>
                    <a:lnTo>
                      <a:pt x="19" y="0"/>
                    </a:lnTo>
                    <a:lnTo>
                      <a:pt x="17" y="0"/>
                    </a:lnTo>
                    <a:lnTo>
                      <a:pt x="14" y="2"/>
                    </a:lnTo>
                    <a:lnTo>
                      <a:pt x="14" y="2"/>
                    </a:lnTo>
                    <a:lnTo>
                      <a:pt x="0" y="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0" name="Freeform 76"/>
              <p:cNvSpPr>
                <a:spLocks/>
              </p:cNvSpPr>
              <p:nvPr/>
            </p:nvSpPr>
            <p:spPr bwMode="auto">
              <a:xfrm>
                <a:off x="403" y="729"/>
                <a:ext cx="293" cy="195"/>
              </a:xfrm>
              <a:custGeom>
                <a:avLst/>
                <a:gdLst>
                  <a:gd name="T0" fmla="*/ 49 w 293"/>
                  <a:gd name="T1" fmla="*/ 195 h 195"/>
                  <a:gd name="T2" fmla="*/ 59 w 293"/>
                  <a:gd name="T3" fmla="*/ 163 h 195"/>
                  <a:gd name="T4" fmla="*/ 58 w 293"/>
                  <a:gd name="T5" fmla="*/ 159 h 195"/>
                  <a:gd name="T6" fmla="*/ 50 w 293"/>
                  <a:gd name="T7" fmla="*/ 153 h 195"/>
                  <a:gd name="T8" fmla="*/ 36 w 293"/>
                  <a:gd name="T9" fmla="*/ 138 h 195"/>
                  <a:gd name="T10" fmla="*/ 25 w 293"/>
                  <a:gd name="T11" fmla="*/ 121 h 195"/>
                  <a:gd name="T12" fmla="*/ 20 w 293"/>
                  <a:gd name="T13" fmla="*/ 102 h 195"/>
                  <a:gd name="T14" fmla="*/ 20 w 293"/>
                  <a:gd name="T15" fmla="*/ 93 h 195"/>
                  <a:gd name="T16" fmla="*/ 22 w 293"/>
                  <a:gd name="T17" fmla="*/ 75 h 195"/>
                  <a:gd name="T18" fmla="*/ 28 w 293"/>
                  <a:gd name="T19" fmla="*/ 59 h 195"/>
                  <a:gd name="T20" fmla="*/ 29 w 293"/>
                  <a:gd name="T21" fmla="*/ 58 h 195"/>
                  <a:gd name="T22" fmla="*/ 27 w 293"/>
                  <a:gd name="T23" fmla="*/ 54 h 195"/>
                  <a:gd name="T24" fmla="*/ 25 w 293"/>
                  <a:gd name="T25" fmla="*/ 53 h 195"/>
                  <a:gd name="T26" fmla="*/ 13 w 293"/>
                  <a:gd name="T27" fmla="*/ 44 h 195"/>
                  <a:gd name="T28" fmla="*/ 4 w 293"/>
                  <a:gd name="T29" fmla="*/ 32 h 195"/>
                  <a:gd name="T30" fmla="*/ 2 w 293"/>
                  <a:gd name="T31" fmla="*/ 27 h 195"/>
                  <a:gd name="T32" fmla="*/ 0 w 293"/>
                  <a:gd name="T33" fmla="*/ 16 h 195"/>
                  <a:gd name="T34" fmla="*/ 2 w 293"/>
                  <a:gd name="T35" fmla="*/ 10 h 195"/>
                  <a:gd name="T36" fmla="*/ 7 w 293"/>
                  <a:gd name="T37" fmla="*/ 5 h 195"/>
                  <a:gd name="T38" fmla="*/ 13 w 293"/>
                  <a:gd name="T39" fmla="*/ 2 h 195"/>
                  <a:gd name="T40" fmla="*/ 20 w 293"/>
                  <a:gd name="T41" fmla="*/ 4 h 195"/>
                  <a:gd name="T42" fmla="*/ 25 w 293"/>
                  <a:gd name="T43" fmla="*/ 8 h 195"/>
                  <a:gd name="T44" fmla="*/ 27 w 293"/>
                  <a:gd name="T45" fmla="*/ 11 h 195"/>
                  <a:gd name="T46" fmla="*/ 31 w 293"/>
                  <a:gd name="T47" fmla="*/ 19 h 195"/>
                  <a:gd name="T48" fmla="*/ 31 w 293"/>
                  <a:gd name="T49" fmla="*/ 27 h 195"/>
                  <a:gd name="T50" fmla="*/ 25 w 293"/>
                  <a:gd name="T51" fmla="*/ 39 h 195"/>
                  <a:gd name="T52" fmla="*/ 34 w 293"/>
                  <a:gd name="T53" fmla="*/ 44 h 195"/>
                  <a:gd name="T54" fmla="*/ 36 w 293"/>
                  <a:gd name="T55" fmla="*/ 44 h 195"/>
                  <a:gd name="T56" fmla="*/ 42 w 293"/>
                  <a:gd name="T57" fmla="*/ 42 h 195"/>
                  <a:gd name="T58" fmla="*/ 50 w 293"/>
                  <a:gd name="T59" fmla="*/ 33 h 195"/>
                  <a:gd name="T60" fmla="*/ 72 w 293"/>
                  <a:gd name="T61" fmla="*/ 19 h 195"/>
                  <a:gd name="T62" fmla="*/ 97 w 293"/>
                  <a:gd name="T63" fmla="*/ 9 h 195"/>
                  <a:gd name="T64" fmla="*/ 127 w 293"/>
                  <a:gd name="T65" fmla="*/ 2 h 195"/>
                  <a:gd name="T66" fmla="*/ 143 w 293"/>
                  <a:gd name="T67" fmla="*/ 2 h 195"/>
                  <a:gd name="T68" fmla="*/ 163 w 293"/>
                  <a:gd name="T69" fmla="*/ 4 h 195"/>
                  <a:gd name="T70" fmla="*/ 182 w 293"/>
                  <a:gd name="T71" fmla="*/ 7 h 195"/>
                  <a:gd name="T72" fmla="*/ 200 w 293"/>
                  <a:gd name="T73" fmla="*/ 13 h 195"/>
                  <a:gd name="T74" fmla="*/ 217 w 293"/>
                  <a:gd name="T75" fmla="*/ 21 h 195"/>
                  <a:gd name="T76" fmla="*/ 226 w 293"/>
                  <a:gd name="T77" fmla="*/ 14 h 195"/>
                  <a:gd name="T78" fmla="*/ 249 w 293"/>
                  <a:gd name="T79" fmla="*/ 1 h 195"/>
                  <a:gd name="T80" fmla="*/ 257 w 293"/>
                  <a:gd name="T81" fmla="*/ 0 h 195"/>
                  <a:gd name="T82" fmla="*/ 245 w 293"/>
                  <a:gd name="T83" fmla="*/ 45 h 195"/>
                  <a:gd name="T84" fmla="*/ 255 w 293"/>
                  <a:gd name="T85" fmla="*/ 57 h 195"/>
                  <a:gd name="T86" fmla="*/ 261 w 293"/>
                  <a:gd name="T87" fmla="*/ 70 h 195"/>
                  <a:gd name="T88" fmla="*/ 262 w 293"/>
                  <a:gd name="T89" fmla="*/ 72 h 195"/>
                  <a:gd name="T90" fmla="*/ 264 w 293"/>
                  <a:gd name="T91" fmla="*/ 74 h 195"/>
                  <a:gd name="T92" fmla="*/ 289 w 293"/>
                  <a:gd name="T93" fmla="*/ 83 h 195"/>
                  <a:gd name="T94" fmla="*/ 292 w 293"/>
                  <a:gd name="T95" fmla="*/ 85 h 195"/>
                  <a:gd name="T96" fmla="*/ 292 w 293"/>
                  <a:gd name="T97" fmla="*/ 89 h 195"/>
                  <a:gd name="T98" fmla="*/ 275 w 293"/>
                  <a:gd name="T99" fmla="*/ 130 h 195"/>
                  <a:gd name="T100" fmla="*/ 272 w 293"/>
                  <a:gd name="T101" fmla="*/ 134 h 195"/>
                  <a:gd name="T102" fmla="*/ 267 w 293"/>
                  <a:gd name="T103" fmla="*/ 135 h 195"/>
                  <a:gd name="T104" fmla="*/ 255 w 293"/>
                  <a:gd name="T105" fmla="*/ 135 h 195"/>
                  <a:gd name="T106" fmla="*/ 252 w 293"/>
                  <a:gd name="T107" fmla="*/ 136 h 195"/>
                  <a:gd name="T108" fmla="*/ 248 w 293"/>
                  <a:gd name="T109" fmla="*/ 139 h 195"/>
                  <a:gd name="T110" fmla="*/ 237 w 293"/>
                  <a:gd name="T111" fmla="*/ 150 h 195"/>
                  <a:gd name="T112" fmla="*/ 226 w 293"/>
                  <a:gd name="T113" fmla="*/ 159 h 195"/>
                  <a:gd name="T114" fmla="*/ 225 w 293"/>
                  <a:gd name="T115" fmla="*/ 164 h 195"/>
                  <a:gd name="T116" fmla="*/ 235 w 293"/>
                  <a:gd name="T11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195">
                    <a:moveTo>
                      <a:pt x="49" y="195"/>
                    </a:moveTo>
                    <a:lnTo>
                      <a:pt x="49" y="195"/>
                    </a:lnTo>
                    <a:lnTo>
                      <a:pt x="59" y="163"/>
                    </a:lnTo>
                    <a:lnTo>
                      <a:pt x="59" y="163"/>
                    </a:lnTo>
                    <a:lnTo>
                      <a:pt x="59" y="161"/>
                    </a:lnTo>
                    <a:lnTo>
                      <a:pt x="58" y="159"/>
                    </a:lnTo>
                    <a:lnTo>
                      <a:pt x="58" y="159"/>
                    </a:lnTo>
                    <a:lnTo>
                      <a:pt x="50" y="153"/>
                    </a:lnTo>
                    <a:lnTo>
                      <a:pt x="43" y="145"/>
                    </a:lnTo>
                    <a:lnTo>
                      <a:pt x="36" y="138"/>
                    </a:lnTo>
                    <a:lnTo>
                      <a:pt x="31" y="130"/>
                    </a:lnTo>
                    <a:lnTo>
                      <a:pt x="25" y="121"/>
                    </a:lnTo>
                    <a:lnTo>
                      <a:pt x="22" y="111"/>
                    </a:lnTo>
                    <a:lnTo>
                      <a:pt x="20" y="102"/>
                    </a:lnTo>
                    <a:lnTo>
                      <a:pt x="20" y="93"/>
                    </a:lnTo>
                    <a:lnTo>
                      <a:pt x="20" y="93"/>
                    </a:lnTo>
                    <a:lnTo>
                      <a:pt x="20" y="84"/>
                    </a:lnTo>
                    <a:lnTo>
                      <a:pt x="22" y="75"/>
                    </a:lnTo>
                    <a:lnTo>
                      <a:pt x="24" y="67"/>
                    </a:lnTo>
                    <a:lnTo>
                      <a:pt x="28" y="59"/>
                    </a:lnTo>
                    <a:lnTo>
                      <a:pt x="28" y="59"/>
                    </a:lnTo>
                    <a:lnTo>
                      <a:pt x="29" y="58"/>
                    </a:lnTo>
                    <a:lnTo>
                      <a:pt x="28" y="56"/>
                    </a:lnTo>
                    <a:lnTo>
                      <a:pt x="27" y="54"/>
                    </a:lnTo>
                    <a:lnTo>
                      <a:pt x="25" y="53"/>
                    </a:lnTo>
                    <a:lnTo>
                      <a:pt x="25" y="53"/>
                    </a:lnTo>
                    <a:lnTo>
                      <a:pt x="19" y="48"/>
                    </a:lnTo>
                    <a:lnTo>
                      <a:pt x="13" y="44"/>
                    </a:lnTo>
                    <a:lnTo>
                      <a:pt x="9" y="38"/>
                    </a:lnTo>
                    <a:lnTo>
                      <a:pt x="4" y="32"/>
                    </a:lnTo>
                    <a:lnTo>
                      <a:pt x="4" y="32"/>
                    </a:lnTo>
                    <a:lnTo>
                      <a:pt x="2" y="27"/>
                    </a:lnTo>
                    <a:lnTo>
                      <a:pt x="0" y="21"/>
                    </a:lnTo>
                    <a:lnTo>
                      <a:pt x="0" y="16"/>
                    </a:lnTo>
                    <a:lnTo>
                      <a:pt x="2" y="10"/>
                    </a:lnTo>
                    <a:lnTo>
                      <a:pt x="2" y="10"/>
                    </a:lnTo>
                    <a:lnTo>
                      <a:pt x="4" y="7"/>
                    </a:lnTo>
                    <a:lnTo>
                      <a:pt x="7" y="5"/>
                    </a:lnTo>
                    <a:lnTo>
                      <a:pt x="10" y="4"/>
                    </a:lnTo>
                    <a:lnTo>
                      <a:pt x="13" y="2"/>
                    </a:lnTo>
                    <a:lnTo>
                      <a:pt x="17" y="2"/>
                    </a:lnTo>
                    <a:lnTo>
                      <a:pt x="20" y="4"/>
                    </a:lnTo>
                    <a:lnTo>
                      <a:pt x="22" y="6"/>
                    </a:lnTo>
                    <a:lnTo>
                      <a:pt x="25" y="8"/>
                    </a:lnTo>
                    <a:lnTo>
                      <a:pt x="25" y="8"/>
                    </a:lnTo>
                    <a:lnTo>
                      <a:pt x="27" y="11"/>
                    </a:lnTo>
                    <a:lnTo>
                      <a:pt x="29" y="15"/>
                    </a:lnTo>
                    <a:lnTo>
                      <a:pt x="31" y="19"/>
                    </a:lnTo>
                    <a:lnTo>
                      <a:pt x="31" y="23"/>
                    </a:lnTo>
                    <a:lnTo>
                      <a:pt x="31" y="27"/>
                    </a:lnTo>
                    <a:lnTo>
                      <a:pt x="29" y="31"/>
                    </a:lnTo>
                    <a:lnTo>
                      <a:pt x="25" y="39"/>
                    </a:lnTo>
                    <a:lnTo>
                      <a:pt x="25" y="39"/>
                    </a:lnTo>
                    <a:lnTo>
                      <a:pt x="34" y="44"/>
                    </a:lnTo>
                    <a:lnTo>
                      <a:pt x="34" y="44"/>
                    </a:lnTo>
                    <a:lnTo>
                      <a:pt x="36" y="44"/>
                    </a:lnTo>
                    <a:lnTo>
                      <a:pt x="38" y="44"/>
                    </a:lnTo>
                    <a:lnTo>
                      <a:pt x="42" y="42"/>
                    </a:lnTo>
                    <a:lnTo>
                      <a:pt x="42" y="42"/>
                    </a:lnTo>
                    <a:lnTo>
                      <a:pt x="50" y="33"/>
                    </a:lnTo>
                    <a:lnTo>
                      <a:pt x="60" y="25"/>
                    </a:lnTo>
                    <a:lnTo>
                      <a:pt x="72" y="19"/>
                    </a:lnTo>
                    <a:lnTo>
                      <a:pt x="84" y="13"/>
                    </a:lnTo>
                    <a:lnTo>
                      <a:pt x="97" y="9"/>
                    </a:lnTo>
                    <a:lnTo>
                      <a:pt x="112" y="5"/>
                    </a:lnTo>
                    <a:lnTo>
                      <a:pt x="127" y="2"/>
                    </a:lnTo>
                    <a:lnTo>
                      <a:pt x="143" y="2"/>
                    </a:lnTo>
                    <a:lnTo>
                      <a:pt x="143" y="2"/>
                    </a:lnTo>
                    <a:lnTo>
                      <a:pt x="153" y="2"/>
                    </a:lnTo>
                    <a:lnTo>
                      <a:pt x="163" y="4"/>
                    </a:lnTo>
                    <a:lnTo>
                      <a:pt x="172" y="5"/>
                    </a:lnTo>
                    <a:lnTo>
                      <a:pt x="182" y="7"/>
                    </a:lnTo>
                    <a:lnTo>
                      <a:pt x="191" y="10"/>
                    </a:lnTo>
                    <a:lnTo>
                      <a:pt x="200" y="13"/>
                    </a:lnTo>
                    <a:lnTo>
                      <a:pt x="208" y="17"/>
                    </a:lnTo>
                    <a:lnTo>
                      <a:pt x="217" y="21"/>
                    </a:lnTo>
                    <a:lnTo>
                      <a:pt x="217" y="21"/>
                    </a:lnTo>
                    <a:lnTo>
                      <a:pt x="226" y="14"/>
                    </a:lnTo>
                    <a:lnTo>
                      <a:pt x="237" y="7"/>
                    </a:lnTo>
                    <a:lnTo>
                      <a:pt x="249" y="1"/>
                    </a:lnTo>
                    <a:lnTo>
                      <a:pt x="253" y="0"/>
                    </a:lnTo>
                    <a:lnTo>
                      <a:pt x="257" y="0"/>
                    </a:lnTo>
                    <a:lnTo>
                      <a:pt x="245" y="45"/>
                    </a:lnTo>
                    <a:lnTo>
                      <a:pt x="245" y="45"/>
                    </a:lnTo>
                    <a:lnTo>
                      <a:pt x="251" y="51"/>
                    </a:lnTo>
                    <a:lnTo>
                      <a:pt x="255" y="57"/>
                    </a:lnTo>
                    <a:lnTo>
                      <a:pt x="258" y="63"/>
                    </a:lnTo>
                    <a:lnTo>
                      <a:pt x="261" y="70"/>
                    </a:lnTo>
                    <a:lnTo>
                      <a:pt x="261" y="70"/>
                    </a:lnTo>
                    <a:lnTo>
                      <a:pt x="262" y="72"/>
                    </a:lnTo>
                    <a:lnTo>
                      <a:pt x="264" y="74"/>
                    </a:lnTo>
                    <a:lnTo>
                      <a:pt x="264" y="74"/>
                    </a:lnTo>
                    <a:lnTo>
                      <a:pt x="289" y="83"/>
                    </a:lnTo>
                    <a:lnTo>
                      <a:pt x="289" y="83"/>
                    </a:lnTo>
                    <a:lnTo>
                      <a:pt x="291" y="84"/>
                    </a:lnTo>
                    <a:lnTo>
                      <a:pt x="292" y="85"/>
                    </a:lnTo>
                    <a:lnTo>
                      <a:pt x="293" y="87"/>
                    </a:lnTo>
                    <a:lnTo>
                      <a:pt x="292" y="89"/>
                    </a:lnTo>
                    <a:lnTo>
                      <a:pt x="275" y="130"/>
                    </a:lnTo>
                    <a:lnTo>
                      <a:pt x="275" y="130"/>
                    </a:lnTo>
                    <a:lnTo>
                      <a:pt x="274" y="132"/>
                    </a:lnTo>
                    <a:lnTo>
                      <a:pt x="272" y="134"/>
                    </a:lnTo>
                    <a:lnTo>
                      <a:pt x="270" y="135"/>
                    </a:lnTo>
                    <a:lnTo>
                      <a:pt x="267" y="135"/>
                    </a:lnTo>
                    <a:lnTo>
                      <a:pt x="267" y="135"/>
                    </a:lnTo>
                    <a:lnTo>
                      <a:pt x="255" y="135"/>
                    </a:lnTo>
                    <a:lnTo>
                      <a:pt x="255" y="135"/>
                    </a:lnTo>
                    <a:lnTo>
                      <a:pt x="252" y="136"/>
                    </a:lnTo>
                    <a:lnTo>
                      <a:pt x="250" y="137"/>
                    </a:lnTo>
                    <a:lnTo>
                      <a:pt x="248" y="139"/>
                    </a:lnTo>
                    <a:lnTo>
                      <a:pt x="248" y="139"/>
                    </a:lnTo>
                    <a:lnTo>
                      <a:pt x="237" y="150"/>
                    </a:lnTo>
                    <a:lnTo>
                      <a:pt x="226" y="159"/>
                    </a:lnTo>
                    <a:lnTo>
                      <a:pt x="226" y="159"/>
                    </a:lnTo>
                    <a:lnTo>
                      <a:pt x="225" y="161"/>
                    </a:lnTo>
                    <a:lnTo>
                      <a:pt x="225" y="164"/>
                    </a:lnTo>
                    <a:lnTo>
                      <a:pt x="225" y="164"/>
                    </a:lnTo>
                    <a:lnTo>
                      <a:pt x="235" y="19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1" name="Line 77"/>
              <p:cNvSpPr>
                <a:spLocks noChangeShapeType="1"/>
              </p:cNvSpPr>
              <p:nvPr/>
            </p:nvSpPr>
            <p:spPr bwMode="auto">
              <a:xfrm>
                <a:off x="425" y="766"/>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2" name="Freeform 78"/>
              <p:cNvSpPr>
                <a:spLocks/>
              </p:cNvSpPr>
              <p:nvPr/>
            </p:nvSpPr>
            <p:spPr bwMode="auto">
              <a:xfrm>
                <a:off x="384" y="774"/>
                <a:ext cx="32" cy="6"/>
              </a:xfrm>
              <a:custGeom>
                <a:avLst/>
                <a:gdLst>
                  <a:gd name="T0" fmla="*/ 0 w 32"/>
                  <a:gd name="T1" fmla="*/ 0 h 6"/>
                  <a:gd name="T2" fmla="*/ 0 w 32"/>
                  <a:gd name="T3" fmla="*/ 0 h 6"/>
                  <a:gd name="T4" fmla="*/ 7 w 32"/>
                  <a:gd name="T5" fmla="*/ 4 h 6"/>
                  <a:gd name="T6" fmla="*/ 16 w 32"/>
                  <a:gd name="T7" fmla="*/ 6 h 6"/>
                  <a:gd name="T8" fmla="*/ 24 w 32"/>
                  <a:gd name="T9" fmla="*/ 6 h 6"/>
                  <a:gd name="T10" fmla="*/ 32 w 32"/>
                  <a:gd name="T11" fmla="*/ 4 h 6"/>
                </a:gdLst>
                <a:ahLst/>
                <a:cxnLst>
                  <a:cxn ang="0">
                    <a:pos x="T0" y="T1"/>
                  </a:cxn>
                  <a:cxn ang="0">
                    <a:pos x="T2" y="T3"/>
                  </a:cxn>
                  <a:cxn ang="0">
                    <a:pos x="T4" y="T5"/>
                  </a:cxn>
                  <a:cxn ang="0">
                    <a:pos x="T6" y="T7"/>
                  </a:cxn>
                  <a:cxn ang="0">
                    <a:pos x="T8" y="T9"/>
                  </a:cxn>
                  <a:cxn ang="0">
                    <a:pos x="T10" y="T11"/>
                  </a:cxn>
                </a:cxnLst>
                <a:rect l="0" t="0" r="r" b="b"/>
                <a:pathLst>
                  <a:path w="32" h="6">
                    <a:moveTo>
                      <a:pt x="0" y="0"/>
                    </a:moveTo>
                    <a:lnTo>
                      <a:pt x="0" y="0"/>
                    </a:lnTo>
                    <a:lnTo>
                      <a:pt x="7" y="4"/>
                    </a:lnTo>
                    <a:lnTo>
                      <a:pt x="16" y="6"/>
                    </a:lnTo>
                    <a:lnTo>
                      <a:pt x="24" y="6"/>
                    </a:lnTo>
                    <a:lnTo>
                      <a:pt x="32" y="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3" name="Freeform 79"/>
              <p:cNvSpPr>
                <a:spLocks/>
              </p:cNvSpPr>
              <p:nvPr/>
            </p:nvSpPr>
            <p:spPr bwMode="auto">
              <a:xfrm>
                <a:off x="522" y="674"/>
                <a:ext cx="46" cy="46"/>
              </a:xfrm>
              <a:custGeom>
                <a:avLst/>
                <a:gdLst>
                  <a:gd name="T0" fmla="*/ 0 w 46"/>
                  <a:gd name="T1" fmla="*/ 24 h 46"/>
                  <a:gd name="T2" fmla="*/ 0 w 46"/>
                  <a:gd name="T3" fmla="*/ 24 h 46"/>
                  <a:gd name="T4" fmla="*/ 1 w 46"/>
                  <a:gd name="T5" fmla="*/ 28 h 46"/>
                  <a:gd name="T6" fmla="*/ 2 w 46"/>
                  <a:gd name="T7" fmla="*/ 32 h 46"/>
                  <a:gd name="T8" fmla="*/ 4 w 46"/>
                  <a:gd name="T9" fmla="*/ 36 h 46"/>
                  <a:gd name="T10" fmla="*/ 7 w 46"/>
                  <a:gd name="T11" fmla="*/ 39 h 46"/>
                  <a:gd name="T12" fmla="*/ 10 w 46"/>
                  <a:gd name="T13" fmla="*/ 42 h 46"/>
                  <a:gd name="T14" fmla="*/ 14 w 46"/>
                  <a:gd name="T15" fmla="*/ 44 h 46"/>
                  <a:gd name="T16" fmla="*/ 18 w 46"/>
                  <a:gd name="T17" fmla="*/ 46 h 46"/>
                  <a:gd name="T18" fmla="*/ 24 w 46"/>
                  <a:gd name="T19" fmla="*/ 46 h 46"/>
                  <a:gd name="T20" fmla="*/ 24 w 46"/>
                  <a:gd name="T21" fmla="*/ 46 h 46"/>
                  <a:gd name="T22" fmla="*/ 28 w 46"/>
                  <a:gd name="T23" fmla="*/ 46 h 46"/>
                  <a:gd name="T24" fmla="*/ 33 w 46"/>
                  <a:gd name="T25" fmla="*/ 44 h 46"/>
                  <a:gd name="T26" fmla="*/ 36 w 46"/>
                  <a:gd name="T27" fmla="*/ 42 h 46"/>
                  <a:gd name="T28" fmla="*/ 40 w 46"/>
                  <a:gd name="T29" fmla="*/ 39 h 46"/>
                  <a:gd name="T30" fmla="*/ 42 w 46"/>
                  <a:gd name="T31" fmla="*/ 36 h 46"/>
                  <a:gd name="T32" fmla="*/ 45 w 46"/>
                  <a:gd name="T33" fmla="*/ 32 h 46"/>
                  <a:gd name="T34" fmla="*/ 46 w 46"/>
                  <a:gd name="T35" fmla="*/ 28 h 46"/>
                  <a:gd name="T36" fmla="*/ 46 w 46"/>
                  <a:gd name="T37" fmla="*/ 24 h 46"/>
                  <a:gd name="T38" fmla="*/ 46 w 46"/>
                  <a:gd name="T39" fmla="*/ 24 h 46"/>
                  <a:gd name="T40" fmla="*/ 46 w 46"/>
                  <a:gd name="T41" fmla="*/ 18 h 46"/>
                  <a:gd name="T42" fmla="*/ 45 w 46"/>
                  <a:gd name="T43" fmla="*/ 14 h 46"/>
                  <a:gd name="T44" fmla="*/ 42 w 46"/>
                  <a:gd name="T45" fmla="*/ 10 h 46"/>
                  <a:gd name="T46" fmla="*/ 40 w 46"/>
                  <a:gd name="T47" fmla="*/ 7 h 46"/>
                  <a:gd name="T48" fmla="*/ 36 w 46"/>
                  <a:gd name="T49" fmla="*/ 4 h 46"/>
                  <a:gd name="T50" fmla="*/ 33 w 46"/>
                  <a:gd name="T51" fmla="*/ 2 h 46"/>
                  <a:gd name="T52" fmla="*/ 28 w 46"/>
                  <a:gd name="T53" fmla="*/ 1 h 46"/>
                  <a:gd name="T54" fmla="*/ 24 w 46"/>
                  <a:gd name="T55" fmla="*/ 0 h 46"/>
                  <a:gd name="T56" fmla="*/ 24 w 46"/>
                  <a:gd name="T57" fmla="*/ 0 h 46"/>
                  <a:gd name="T58" fmla="*/ 18 w 46"/>
                  <a:gd name="T59" fmla="*/ 1 h 46"/>
                  <a:gd name="T60" fmla="*/ 14 w 46"/>
                  <a:gd name="T61" fmla="*/ 2 h 46"/>
                  <a:gd name="T62" fmla="*/ 10 w 46"/>
                  <a:gd name="T63" fmla="*/ 4 h 46"/>
                  <a:gd name="T64" fmla="*/ 7 w 46"/>
                  <a:gd name="T65" fmla="*/ 7 h 46"/>
                  <a:gd name="T66" fmla="*/ 4 w 46"/>
                  <a:gd name="T67" fmla="*/ 10 h 46"/>
                  <a:gd name="T68" fmla="*/ 2 w 46"/>
                  <a:gd name="T69" fmla="*/ 14 h 46"/>
                  <a:gd name="T70" fmla="*/ 1 w 46"/>
                  <a:gd name="T71" fmla="*/ 18 h 46"/>
                  <a:gd name="T72" fmla="*/ 0 w 46"/>
                  <a:gd name="T73" fmla="*/ 24 h 46"/>
                  <a:gd name="T74" fmla="*/ 0 w 46"/>
                  <a:gd name="T7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6">
                    <a:moveTo>
                      <a:pt x="0" y="24"/>
                    </a:moveTo>
                    <a:lnTo>
                      <a:pt x="0" y="24"/>
                    </a:lnTo>
                    <a:lnTo>
                      <a:pt x="1" y="28"/>
                    </a:lnTo>
                    <a:lnTo>
                      <a:pt x="2" y="32"/>
                    </a:lnTo>
                    <a:lnTo>
                      <a:pt x="4" y="36"/>
                    </a:lnTo>
                    <a:lnTo>
                      <a:pt x="7" y="39"/>
                    </a:lnTo>
                    <a:lnTo>
                      <a:pt x="10" y="42"/>
                    </a:lnTo>
                    <a:lnTo>
                      <a:pt x="14" y="44"/>
                    </a:lnTo>
                    <a:lnTo>
                      <a:pt x="18" y="46"/>
                    </a:lnTo>
                    <a:lnTo>
                      <a:pt x="24" y="46"/>
                    </a:lnTo>
                    <a:lnTo>
                      <a:pt x="24" y="46"/>
                    </a:lnTo>
                    <a:lnTo>
                      <a:pt x="28" y="46"/>
                    </a:lnTo>
                    <a:lnTo>
                      <a:pt x="33" y="44"/>
                    </a:lnTo>
                    <a:lnTo>
                      <a:pt x="36" y="42"/>
                    </a:lnTo>
                    <a:lnTo>
                      <a:pt x="40" y="39"/>
                    </a:lnTo>
                    <a:lnTo>
                      <a:pt x="42" y="36"/>
                    </a:lnTo>
                    <a:lnTo>
                      <a:pt x="45" y="32"/>
                    </a:lnTo>
                    <a:lnTo>
                      <a:pt x="46" y="28"/>
                    </a:lnTo>
                    <a:lnTo>
                      <a:pt x="46" y="24"/>
                    </a:lnTo>
                    <a:lnTo>
                      <a:pt x="46" y="24"/>
                    </a:lnTo>
                    <a:lnTo>
                      <a:pt x="46" y="18"/>
                    </a:lnTo>
                    <a:lnTo>
                      <a:pt x="45" y="14"/>
                    </a:lnTo>
                    <a:lnTo>
                      <a:pt x="42" y="10"/>
                    </a:lnTo>
                    <a:lnTo>
                      <a:pt x="40" y="7"/>
                    </a:lnTo>
                    <a:lnTo>
                      <a:pt x="36" y="4"/>
                    </a:lnTo>
                    <a:lnTo>
                      <a:pt x="33" y="2"/>
                    </a:lnTo>
                    <a:lnTo>
                      <a:pt x="28" y="1"/>
                    </a:lnTo>
                    <a:lnTo>
                      <a:pt x="24" y="0"/>
                    </a:lnTo>
                    <a:lnTo>
                      <a:pt x="24" y="0"/>
                    </a:lnTo>
                    <a:lnTo>
                      <a:pt x="18" y="1"/>
                    </a:lnTo>
                    <a:lnTo>
                      <a:pt x="14" y="2"/>
                    </a:lnTo>
                    <a:lnTo>
                      <a:pt x="10" y="4"/>
                    </a:lnTo>
                    <a:lnTo>
                      <a:pt x="7" y="7"/>
                    </a:lnTo>
                    <a:lnTo>
                      <a:pt x="4" y="10"/>
                    </a:lnTo>
                    <a:lnTo>
                      <a:pt x="2" y="14"/>
                    </a:lnTo>
                    <a:lnTo>
                      <a:pt x="1" y="18"/>
                    </a:lnTo>
                    <a:lnTo>
                      <a:pt x="0" y="24"/>
                    </a:lnTo>
                    <a:lnTo>
                      <a:pt x="0" y="2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4" name="Freeform 80"/>
              <p:cNvSpPr>
                <a:spLocks/>
              </p:cNvSpPr>
              <p:nvPr/>
            </p:nvSpPr>
            <p:spPr bwMode="auto">
              <a:xfrm>
                <a:off x="1048" y="404"/>
                <a:ext cx="87" cy="34"/>
              </a:xfrm>
              <a:custGeom>
                <a:avLst/>
                <a:gdLst>
                  <a:gd name="T0" fmla="*/ 70 w 87"/>
                  <a:gd name="T1" fmla="*/ 27 h 34"/>
                  <a:gd name="T2" fmla="*/ 87 w 87"/>
                  <a:gd name="T3" fmla="*/ 0 h 34"/>
                  <a:gd name="T4" fmla="*/ 0 w 87"/>
                  <a:gd name="T5" fmla="*/ 0 h 34"/>
                  <a:gd name="T6" fmla="*/ 0 w 87"/>
                  <a:gd name="T7" fmla="*/ 0 h 34"/>
                  <a:gd name="T8" fmla="*/ 21 w 87"/>
                  <a:gd name="T9" fmla="*/ 34 h 34"/>
                </a:gdLst>
                <a:ahLst/>
                <a:cxnLst>
                  <a:cxn ang="0">
                    <a:pos x="T0" y="T1"/>
                  </a:cxn>
                  <a:cxn ang="0">
                    <a:pos x="T2" y="T3"/>
                  </a:cxn>
                  <a:cxn ang="0">
                    <a:pos x="T4" y="T5"/>
                  </a:cxn>
                  <a:cxn ang="0">
                    <a:pos x="T6" y="T7"/>
                  </a:cxn>
                  <a:cxn ang="0">
                    <a:pos x="T8" y="T9"/>
                  </a:cxn>
                </a:cxnLst>
                <a:rect l="0" t="0" r="r" b="b"/>
                <a:pathLst>
                  <a:path w="87" h="34">
                    <a:moveTo>
                      <a:pt x="70" y="27"/>
                    </a:moveTo>
                    <a:lnTo>
                      <a:pt x="87" y="0"/>
                    </a:lnTo>
                    <a:lnTo>
                      <a:pt x="0" y="0"/>
                    </a:lnTo>
                    <a:lnTo>
                      <a:pt x="0" y="0"/>
                    </a:lnTo>
                    <a:lnTo>
                      <a:pt x="21" y="3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5" name="Freeform 81"/>
              <p:cNvSpPr>
                <a:spLocks/>
              </p:cNvSpPr>
              <p:nvPr/>
            </p:nvSpPr>
            <p:spPr bwMode="auto">
              <a:xfrm>
                <a:off x="1062" y="432"/>
                <a:ext cx="73" cy="18"/>
              </a:xfrm>
              <a:custGeom>
                <a:avLst/>
                <a:gdLst>
                  <a:gd name="T0" fmla="*/ 73 w 73"/>
                  <a:gd name="T1" fmla="*/ 0 h 18"/>
                  <a:gd name="T2" fmla="*/ 73 w 73"/>
                  <a:gd name="T3" fmla="*/ 0 h 18"/>
                  <a:gd name="T4" fmla="*/ 64 w 73"/>
                  <a:gd name="T5" fmla="*/ 4 h 18"/>
                  <a:gd name="T6" fmla="*/ 54 w 73"/>
                  <a:gd name="T7" fmla="*/ 8 h 18"/>
                  <a:gd name="T8" fmla="*/ 38 w 73"/>
                  <a:gd name="T9" fmla="*/ 14 h 18"/>
                  <a:gd name="T10" fmla="*/ 24 w 73"/>
                  <a:gd name="T11" fmla="*/ 16 h 18"/>
                  <a:gd name="T12" fmla="*/ 12 w 73"/>
                  <a:gd name="T13" fmla="*/ 18 h 18"/>
                  <a:gd name="T14" fmla="*/ 0 w 73"/>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8">
                    <a:moveTo>
                      <a:pt x="73" y="0"/>
                    </a:moveTo>
                    <a:lnTo>
                      <a:pt x="73" y="0"/>
                    </a:lnTo>
                    <a:lnTo>
                      <a:pt x="64" y="4"/>
                    </a:lnTo>
                    <a:lnTo>
                      <a:pt x="54" y="8"/>
                    </a:lnTo>
                    <a:lnTo>
                      <a:pt x="38" y="14"/>
                    </a:lnTo>
                    <a:lnTo>
                      <a:pt x="24" y="16"/>
                    </a:lnTo>
                    <a:lnTo>
                      <a:pt x="12" y="18"/>
                    </a:lnTo>
                    <a:lnTo>
                      <a:pt x="0" y="1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6" name="Freeform 82"/>
              <p:cNvSpPr>
                <a:spLocks/>
              </p:cNvSpPr>
              <p:nvPr/>
            </p:nvSpPr>
            <p:spPr bwMode="auto">
              <a:xfrm>
                <a:off x="1091" y="453"/>
                <a:ext cx="27" cy="2"/>
              </a:xfrm>
              <a:custGeom>
                <a:avLst/>
                <a:gdLst>
                  <a:gd name="T0" fmla="*/ 27 w 27"/>
                  <a:gd name="T1" fmla="*/ 0 h 2"/>
                  <a:gd name="T2" fmla="*/ 27 w 27"/>
                  <a:gd name="T3" fmla="*/ 0 h 2"/>
                  <a:gd name="T4" fmla="*/ 18 w 27"/>
                  <a:gd name="T5" fmla="*/ 2 h 2"/>
                  <a:gd name="T6" fmla="*/ 11 w 27"/>
                  <a:gd name="T7" fmla="*/ 2 h 2"/>
                  <a:gd name="T8" fmla="*/ 0 w 27"/>
                  <a:gd name="T9" fmla="*/ 2 h 2"/>
                </a:gdLst>
                <a:ahLst/>
                <a:cxnLst>
                  <a:cxn ang="0">
                    <a:pos x="T0" y="T1"/>
                  </a:cxn>
                  <a:cxn ang="0">
                    <a:pos x="T2" y="T3"/>
                  </a:cxn>
                  <a:cxn ang="0">
                    <a:pos x="T4" y="T5"/>
                  </a:cxn>
                  <a:cxn ang="0">
                    <a:pos x="T6" y="T7"/>
                  </a:cxn>
                  <a:cxn ang="0">
                    <a:pos x="T8" y="T9"/>
                  </a:cxn>
                </a:cxnLst>
                <a:rect l="0" t="0" r="r" b="b"/>
                <a:pathLst>
                  <a:path w="27" h="2">
                    <a:moveTo>
                      <a:pt x="27" y="0"/>
                    </a:moveTo>
                    <a:lnTo>
                      <a:pt x="27" y="0"/>
                    </a:lnTo>
                    <a:lnTo>
                      <a:pt x="18" y="2"/>
                    </a:lnTo>
                    <a:lnTo>
                      <a:pt x="11" y="2"/>
                    </a:lnTo>
                    <a:lnTo>
                      <a:pt x="0"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7" name="Line 83"/>
              <p:cNvSpPr>
                <a:spLocks noChangeShapeType="1"/>
              </p:cNvSpPr>
              <p:nvPr/>
            </p:nvSpPr>
            <p:spPr bwMode="auto">
              <a:xfrm>
                <a:off x="1137" y="458"/>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8" name="Freeform 84"/>
              <p:cNvSpPr>
                <a:spLocks noEditPoints="1"/>
              </p:cNvSpPr>
              <p:nvPr/>
            </p:nvSpPr>
            <p:spPr bwMode="auto">
              <a:xfrm>
                <a:off x="993" y="465"/>
                <a:ext cx="197" cy="220"/>
              </a:xfrm>
              <a:custGeom>
                <a:avLst/>
                <a:gdLst>
                  <a:gd name="T0" fmla="*/ 188 w 197"/>
                  <a:gd name="T1" fmla="*/ 38 h 220"/>
                  <a:gd name="T2" fmla="*/ 176 w 197"/>
                  <a:gd name="T3" fmla="*/ 24 h 220"/>
                  <a:gd name="T4" fmla="*/ 143 w 197"/>
                  <a:gd name="T5" fmla="*/ 6 h 220"/>
                  <a:gd name="T6" fmla="*/ 82 w 197"/>
                  <a:gd name="T7" fmla="*/ 0 h 220"/>
                  <a:gd name="T8" fmla="*/ 55 w 197"/>
                  <a:gd name="T9" fmla="*/ 6 h 220"/>
                  <a:gd name="T10" fmla="*/ 22 w 197"/>
                  <a:gd name="T11" fmla="*/ 24 h 220"/>
                  <a:gd name="T12" fmla="*/ 9 w 197"/>
                  <a:gd name="T13" fmla="*/ 38 h 220"/>
                  <a:gd name="T14" fmla="*/ 0 w 197"/>
                  <a:gd name="T15" fmla="*/ 187 h 220"/>
                  <a:gd name="T16" fmla="*/ 6 w 197"/>
                  <a:gd name="T17" fmla="*/ 205 h 220"/>
                  <a:gd name="T18" fmla="*/ 21 w 197"/>
                  <a:gd name="T19" fmla="*/ 217 h 220"/>
                  <a:gd name="T20" fmla="*/ 165 w 197"/>
                  <a:gd name="T21" fmla="*/ 220 h 220"/>
                  <a:gd name="T22" fmla="*/ 177 w 197"/>
                  <a:gd name="T23" fmla="*/ 217 h 220"/>
                  <a:gd name="T24" fmla="*/ 191 w 197"/>
                  <a:gd name="T25" fmla="*/ 205 h 220"/>
                  <a:gd name="T26" fmla="*/ 197 w 197"/>
                  <a:gd name="T27" fmla="*/ 187 h 220"/>
                  <a:gd name="T28" fmla="*/ 88 w 197"/>
                  <a:gd name="T29" fmla="*/ 156 h 220"/>
                  <a:gd name="T30" fmla="*/ 71 w 197"/>
                  <a:gd name="T31" fmla="*/ 152 h 220"/>
                  <a:gd name="T32" fmla="*/ 65 w 197"/>
                  <a:gd name="T33" fmla="*/ 149 h 220"/>
                  <a:gd name="T34" fmla="*/ 74 w 197"/>
                  <a:gd name="T35" fmla="*/ 129 h 220"/>
                  <a:gd name="T36" fmla="*/ 89 w 197"/>
                  <a:gd name="T37" fmla="*/ 134 h 220"/>
                  <a:gd name="T38" fmla="*/ 96 w 197"/>
                  <a:gd name="T39" fmla="*/ 135 h 220"/>
                  <a:gd name="T40" fmla="*/ 103 w 197"/>
                  <a:gd name="T41" fmla="*/ 133 h 220"/>
                  <a:gd name="T42" fmla="*/ 106 w 197"/>
                  <a:gd name="T43" fmla="*/ 129 h 220"/>
                  <a:gd name="T44" fmla="*/ 105 w 197"/>
                  <a:gd name="T45" fmla="*/ 127 h 220"/>
                  <a:gd name="T46" fmla="*/ 103 w 197"/>
                  <a:gd name="T47" fmla="*/ 125 h 220"/>
                  <a:gd name="T48" fmla="*/ 93 w 197"/>
                  <a:gd name="T49" fmla="*/ 119 h 220"/>
                  <a:gd name="T50" fmla="*/ 78 w 197"/>
                  <a:gd name="T51" fmla="*/ 113 h 220"/>
                  <a:gd name="T52" fmla="*/ 74 w 197"/>
                  <a:gd name="T53" fmla="*/ 110 h 220"/>
                  <a:gd name="T54" fmla="*/ 67 w 197"/>
                  <a:gd name="T55" fmla="*/ 97 h 220"/>
                  <a:gd name="T56" fmla="*/ 66 w 197"/>
                  <a:gd name="T57" fmla="*/ 92 h 220"/>
                  <a:gd name="T58" fmla="*/ 70 w 197"/>
                  <a:gd name="T59" fmla="*/ 79 h 220"/>
                  <a:gd name="T60" fmla="*/ 80 w 197"/>
                  <a:gd name="T61" fmla="*/ 69 h 220"/>
                  <a:gd name="T62" fmla="*/ 89 w 197"/>
                  <a:gd name="T63" fmla="*/ 65 h 220"/>
                  <a:gd name="T64" fmla="*/ 109 w 197"/>
                  <a:gd name="T65" fmla="*/ 64 h 220"/>
                  <a:gd name="T66" fmla="*/ 127 w 197"/>
                  <a:gd name="T67" fmla="*/ 69 h 220"/>
                  <a:gd name="T68" fmla="*/ 123 w 197"/>
                  <a:gd name="T69" fmla="*/ 91 h 220"/>
                  <a:gd name="T70" fmla="*/ 113 w 197"/>
                  <a:gd name="T71" fmla="*/ 86 h 220"/>
                  <a:gd name="T72" fmla="*/ 102 w 197"/>
                  <a:gd name="T73" fmla="*/ 84 h 220"/>
                  <a:gd name="T74" fmla="*/ 95 w 197"/>
                  <a:gd name="T75" fmla="*/ 86 h 220"/>
                  <a:gd name="T76" fmla="*/ 94 w 197"/>
                  <a:gd name="T77" fmla="*/ 88 h 220"/>
                  <a:gd name="T78" fmla="*/ 93 w 197"/>
                  <a:gd name="T79" fmla="*/ 90 h 220"/>
                  <a:gd name="T80" fmla="*/ 96 w 197"/>
                  <a:gd name="T81" fmla="*/ 94 h 220"/>
                  <a:gd name="T82" fmla="*/ 107 w 197"/>
                  <a:gd name="T83" fmla="*/ 99 h 220"/>
                  <a:gd name="T84" fmla="*/ 113 w 197"/>
                  <a:gd name="T85" fmla="*/ 101 h 220"/>
                  <a:gd name="T86" fmla="*/ 127 w 197"/>
                  <a:gd name="T87" fmla="*/ 110 h 220"/>
                  <a:gd name="T88" fmla="*/ 132 w 197"/>
                  <a:gd name="T89" fmla="*/ 122 h 220"/>
                  <a:gd name="T90" fmla="*/ 133 w 197"/>
                  <a:gd name="T91" fmla="*/ 127 h 220"/>
                  <a:gd name="T92" fmla="*/ 129 w 197"/>
                  <a:gd name="T93" fmla="*/ 141 h 220"/>
                  <a:gd name="T94" fmla="*/ 118 w 197"/>
                  <a:gd name="T95" fmla="*/ 151 h 220"/>
                  <a:gd name="T96" fmla="*/ 108 w 197"/>
                  <a:gd name="T97" fmla="*/ 15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220">
                    <a:moveTo>
                      <a:pt x="188" y="41"/>
                    </a:moveTo>
                    <a:lnTo>
                      <a:pt x="188" y="41"/>
                    </a:lnTo>
                    <a:lnTo>
                      <a:pt x="188" y="38"/>
                    </a:lnTo>
                    <a:lnTo>
                      <a:pt x="186" y="35"/>
                    </a:lnTo>
                    <a:lnTo>
                      <a:pt x="182" y="30"/>
                    </a:lnTo>
                    <a:lnTo>
                      <a:pt x="176" y="24"/>
                    </a:lnTo>
                    <a:lnTo>
                      <a:pt x="167" y="18"/>
                    </a:lnTo>
                    <a:lnTo>
                      <a:pt x="155" y="11"/>
                    </a:lnTo>
                    <a:lnTo>
                      <a:pt x="143" y="6"/>
                    </a:lnTo>
                    <a:lnTo>
                      <a:pt x="130" y="2"/>
                    </a:lnTo>
                    <a:lnTo>
                      <a:pt x="115" y="0"/>
                    </a:lnTo>
                    <a:lnTo>
                      <a:pt x="82" y="0"/>
                    </a:lnTo>
                    <a:lnTo>
                      <a:pt x="82" y="0"/>
                    </a:lnTo>
                    <a:lnTo>
                      <a:pt x="68" y="2"/>
                    </a:lnTo>
                    <a:lnTo>
                      <a:pt x="55" y="6"/>
                    </a:lnTo>
                    <a:lnTo>
                      <a:pt x="42" y="11"/>
                    </a:lnTo>
                    <a:lnTo>
                      <a:pt x="31" y="18"/>
                    </a:lnTo>
                    <a:lnTo>
                      <a:pt x="22" y="24"/>
                    </a:lnTo>
                    <a:lnTo>
                      <a:pt x="15" y="30"/>
                    </a:lnTo>
                    <a:lnTo>
                      <a:pt x="10" y="35"/>
                    </a:lnTo>
                    <a:lnTo>
                      <a:pt x="9" y="38"/>
                    </a:lnTo>
                    <a:lnTo>
                      <a:pt x="9" y="41"/>
                    </a:lnTo>
                    <a:lnTo>
                      <a:pt x="0" y="187"/>
                    </a:lnTo>
                    <a:lnTo>
                      <a:pt x="0" y="187"/>
                    </a:lnTo>
                    <a:lnTo>
                      <a:pt x="1" y="193"/>
                    </a:lnTo>
                    <a:lnTo>
                      <a:pt x="3" y="200"/>
                    </a:lnTo>
                    <a:lnTo>
                      <a:pt x="6" y="205"/>
                    </a:lnTo>
                    <a:lnTo>
                      <a:pt x="9" y="210"/>
                    </a:lnTo>
                    <a:lnTo>
                      <a:pt x="14" y="214"/>
                    </a:lnTo>
                    <a:lnTo>
                      <a:pt x="21" y="217"/>
                    </a:lnTo>
                    <a:lnTo>
                      <a:pt x="27" y="219"/>
                    </a:lnTo>
                    <a:lnTo>
                      <a:pt x="33" y="220"/>
                    </a:lnTo>
                    <a:lnTo>
                      <a:pt x="165" y="220"/>
                    </a:lnTo>
                    <a:lnTo>
                      <a:pt x="165" y="220"/>
                    </a:lnTo>
                    <a:lnTo>
                      <a:pt x="171" y="219"/>
                    </a:lnTo>
                    <a:lnTo>
                      <a:pt x="177" y="217"/>
                    </a:lnTo>
                    <a:lnTo>
                      <a:pt x="183" y="214"/>
                    </a:lnTo>
                    <a:lnTo>
                      <a:pt x="187" y="210"/>
                    </a:lnTo>
                    <a:lnTo>
                      <a:pt x="191" y="205"/>
                    </a:lnTo>
                    <a:lnTo>
                      <a:pt x="194" y="200"/>
                    </a:lnTo>
                    <a:lnTo>
                      <a:pt x="196" y="193"/>
                    </a:lnTo>
                    <a:lnTo>
                      <a:pt x="197" y="187"/>
                    </a:lnTo>
                    <a:lnTo>
                      <a:pt x="188" y="41"/>
                    </a:lnTo>
                    <a:close/>
                    <a:moveTo>
                      <a:pt x="88" y="169"/>
                    </a:moveTo>
                    <a:lnTo>
                      <a:pt x="88" y="156"/>
                    </a:lnTo>
                    <a:lnTo>
                      <a:pt x="88" y="156"/>
                    </a:lnTo>
                    <a:lnTo>
                      <a:pt x="76" y="153"/>
                    </a:lnTo>
                    <a:lnTo>
                      <a:pt x="71" y="152"/>
                    </a:lnTo>
                    <a:lnTo>
                      <a:pt x="67" y="150"/>
                    </a:lnTo>
                    <a:lnTo>
                      <a:pt x="67" y="150"/>
                    </a:lnTo>
                    <a:lnTo>
                      <a:pt x="65" y="149"/>
                    </a:lnTo>
                    <a:lnTo>
                      <a:pt x="71" y="128"/>
                    </a:lnTo>
                    <a:lnTo>
                      <a:pt x="74" y="129"/>
                    </a:lnTo>
                    <a:lnTo>
                      <a:pt x="74" y="129"/>
                    </a:lnTo>
                    <a:lnTo>
                      <a:pt x="78" y="131"/>
                    </a:lnTo>
                    <a:lnTo>
                      <a:pt x="83" y="133"/>
                    </a:lnTo>
                    <a:lnTo>
                      <a:pt x="89" y="134"/>
                    </a:lnTo>
                    <a:lnTo>
                      <a:pt x="96" y="135"/>
                    </a:lnTo>
                    <a:lnTo>
                      <a:pt x="96" y="135"/>
                    </a:lnTo>
                    <a:lnTo>
                      <a:pt x="96" y="135"/>
                    </a:lnTo>
                    <a:lnTo>
                      <a:pt x="100" y="134"/>
                    </a:lnTo>
                    <a:lnTo>
                      <a:pt x="103" y="133"/>
                    </a:lnTo>
                    <a:lnTo>
                      <a:pt x="103" y="133"/>
                    </a:lnTo>
                    <a:lnTo>
                      <a:pt x="103" y="133"/>
                    </a:lnTo>
                    <a:lnTo>
                      <a:pt x="105" y="132"/>
                    </a:lnTo>
                    <a:lnTo>
                      <a:pt x="106" y="129"/>
                    </a:lnTo>
                    <a:lnTo>
                      <a:pt x="106" y="129"/>
                    </a:lnTo>
                    <a:lnTo>
                      <a:pt x="106" y="129"/>
                    </a:lnTo>
                    <a:lnTo>
                      <a:pt x="105" y="127"/>
                    </a:lnTo>
                    <a:lnTo>
                      <a:pt x="103" y="125"/>
                    </a:lnTo>
                    <a:lnTo>
                      <a:pt x="103" y="125"/>
                    </a:lnTo>
                    <a:lnTo>
                      <a:pt x="103" y="125"/>
                    </a:lnTo>
                    <a:lnTo>
                      <a:pt x="99" y="122"/>
                    </a:lnTo>
                    <a:lnTo>
                      <a:pt x="93" y="119"/>
                    </a:lnTo>
                    <a:lnTo>
                      <a:pt x="93" y="119"/>
                    </a:lnTo>
                    <a:lnTo>
                      <a:pt x="93" y="119"/>
                    </a:lnTo>
                    <a:lnTo>
                      <a:pt x="82" y="115"/>
                    </a:lnTo>
                    <a:lnTo>
                      <a:pt x="78" y="113"/>
                    </a:lnTo>
                    <a:lnTo>
                      <a:pt x="74" y="110"/>
                    </a:lnTo>
                    <a:lnTo>
                      <a:pt x="74" y="110"/>
                    </a:lnTo>
                    <a:lnTo>
                      <a:pt x="74" y="110"/>
                    </a:lnTo>
                    <a:lnTo>
                      <a:pt x="71" y="106"/>
                    </a:lnTo>
                    <a:lnTo>
                      <a:pt x="68" y="102"/>
                    </a:lnTo>
                    <a:lnTo>
                      <a:pt x="67" y="97"/>
                    </a:lnTo>
                    <a:lnTo>
                      <a:pt x="66" y="92"/>
                    </a:lnTo>
                    <a:lnTo>
                      <a:pt x="66" y="92"/>
                    </a:lnTo>
                    <a:lnTo>
                      <a:pt x="66" y="92"/>
                    </a:lnTo>
                    <a:lnTo>
                      <a:pt x="67" y="88"/>
                    </a:lnTo>
                    <a:lnTo>
                      <a:pt x="68" y="82"/>
                    </a:lnTo>
                    <a:lnTo>
                      <a:pt x="70" y="79"/>
                    </a:lnTo>
                    <a:lnTo>
                      <a:pt x="72" y="75"/>
                    </a:lnTo>
                    <a:lnTo>
                      <a:pt x="76" y="72"/>
                    </a:lnTo>
                    <a:lnTo>
                      <a:pt x="80" y="69"/>
                    </a:lnTo>
                    <a:lnTo>
                      <a:pt x="84" y="67"/>
                    </a:lnTo>
                    <a:lnTo>
                      <a:pt x="89" y="65"/>
                    </a:lnTo>
                    <a:lnTo>
                      <a:pt x="89" y="65"/>
                    </a:lnTo>
                    <a:lnTo>
                      <a:pt x="89" y="52"/>
                    </a:lnTo>
                    <a:lnTo>
                      <a:pt x="109" y="52"/>
                    </a:lnTo>
                    <a:lnTo>
                      <a:pt x="109" y="64"/>
                    </a:lnTo>
                    <a:lnTo>
                      <a:pt x="109" y="64"/>
                    </a:lnTo>
                    <a:lnTo>
                      <a:pt x="119" y="66"/>
                    </a:lnTo>
                    <a:lnTo>
                      <a:pt x="127" y="69"/>
                    </a:lnTo>
                    <a:lnTo>
                      <a:pt x="127" y="69"/>
                    </a:lnTo>
                    <a:lnTo>
                      <a:pt x="129" y="70"/>
                    </a:lnTo>
                    <a:lnTo>
                      <a:pt x="123" y="91"/>
                    </a:lnTo>
                    <a:lnTo>
                      <a:pt x="120" y="90"/>
                    </a:lnTo>
                    <a:lnTo>
                      <a:pt x="120" y="90"/>
                    </a:lnTo>
                    <a:lnTo>
                      <a:pt x="113" y="86"/>
                    </a:lnTo>
                    <a:lnTo>
                      <a:pt x="108" y="85"/>
                    </a:lnTo>
                    <a:lnTo>
                      <a:pt x="102" y="84"/>
                    </a:lnTo>
                    <a:lnTo>
                      <a:pt x="102" y="84"/>
                    </a:lnTo>
                    <a:lnTo>
                      <a:pt x="102" y="84"/>
                    </a:lnTo>
                    <a:lnTo>
                      <a:pt x="97" y="85"/>
                    </a:lnTo>
                    <a:lnTo>
                      <a:pt x="95" y="86"/>
                    </a:lnTo>
                    <a:lnTo>
                      <a:pt x="95" y="86"/>
                    </a:lnTo>
                    <a:lnTo>
                      <a:pt x="95" y="86"/>
                    </a:lnTo>
                    <a:lnTo>
                      <a:pt x="94" y="88"/>
                    </a:lnTo>
                    <a:lnTo>
                      <a:pt x="93" y="90"/>
                    </a:lnTo>
                    <a:lnTo>
                      <a:pt x="93" y="90"/>
                    </a:lnTo>
                    <a:lnTo>
                      <a:pt x="93" y="90"/>
                    </a:lnTo>
                    <a:lnTo>
                      <a:pt x="94" y="92"/>
                    </a:lnTo>
                    <a:lnTo>
                      <a:pt x="96" y="94"/>
                    </a:lnTo>
                    <a:lnTo>
                      <a:pt x="96" y="94"/>
                    </a:lnTo>
                    <a:lnTo>
                      <a:pt x="96" y="94"/>
                    </a:lnTo>
                    <a:lnTo>
                      <a:pt x="100" y="96"/>
                    </a:lnTo>
                    <a:lnTo>
                      <a:pt x="107" y="99"/>
                    </a:lnTo>
                    <a:lnTo>
                      <a:pt x="107" y="99"/>
                    </a:lnTo>
                    <a:lnTo>
                      <a:pt x="107" y="99"/>
                    </a:lnTo>
                    <a:lnTo>
                      <a:pt x="113" y="101"/>
                    </a:lnTo>
                    <a:lnTo>
                      <a:pt x="118" y="104"/>
                    </a:lnTo>
                    <a:lnTo>
                      <a:pt x="122" y="107"/>
                    </a:lnTo>
                    <a:lnTo>
                      <a:pt x="127" y="110"/>
                    </a:lnTo>
                    <a:lnTo>
                      <a:pt x="129" y="113"/>
                    </a:lnTo>
                    <a:lnTo>
                      <a:pt x="131" y="117"/>
                    </a:lnTo>
                    <a:lnTo>
                      <a:pt x="132" y="122"/>
                    </a:lnTo>
                    <a:lnTo>
                      <a:pt x="133" y="127"/>
                    </a:lnTo>
                    <a:lnTo>
                      <a:pt x="133" y="127"/>
                    </a:lnTo>
                    <a:lnTo>
                      <a:pt x="133" y="127"/>
                    </a:lnTo>
                    <a:lnTo>
                      <a:pt x="132" y="132"/>
                    </a:lnTo>
                    <a:lnTo>
                      <a:pt x="131" y="137"/>
                    </a:lnTo>
                    <a:lnTo>
                      <a:pt x="129" y="141"/>
                    </a:lnTo>
                    <a:lnTo>
                      <a:pt x="125" y="144"/>
                    </a:lnTo>
                    <a:lnTo>
                      <a:pt x="122" y="148"/>
                    </a:lnTo>
                    <a:lnTo>
                      <a:pt x="118" y="151"/>
                    </a:lnTo>
                    <a:lnTo>
                      <a:pt x="113" y="153"/>
                    </a:lnTo>
                    <a:lnTo>
                      <a:pt x="108" y="154"/>
                    </a:lnTo>
                    <a:lnTo>
                      <a:pt x="108" y="154"/>
                    </a:lnTo>
                    <a:lnTo>
                      <a:pt x="108" y="169"/>
                    </a:lnTo>
                    <a:lnTo>
                      <a:pt x="88" y="16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9" name="Freeform 85"/>
              <p:cNvSpPr>
                <a:spLocks/>
              </p:cNvSpPr>
              <p:nvPr/>
            </p:nvSpPr>
            <p:spPr bwMode="auto">
              <a:xfrm>
                <a:off x="1591" y="340"/>
                <a:ext cx="125" cy="228"/>
              </a:xfrm>
              <a:custGeom>
                <a:avLst/>
                <a:gdLst>
                  <a:gd name="T0" fmla="*/ 0 w 125"/>
                  <a:gd name="T1" fmla="*/ 165 h 228"/>
                  <a:gd name="T2" fmla="*/ 0 w 125"/>
                  <a:gd name="T3" fmla="*/ 165 h 228"/>
                  <a:gd name="T4" fmla="*/ 1 w 125"/>
                  <a:gd name="T5" fmla="*/ 154 h 228"/>
                  <a:gd name="T6" fmla="*/ 2 w 125"/>
                  <a:gd name="T7" fmla="*/ 144 h 228"/>
                  <a:gd name="T8" fmla="*/ 5 w 125"/>
                  <a:gd name="T9" fmla="*/ 134 h 228"/>
                  <a:gd name="T10" fmla="*/ 8 w 125"/>
                  <a:gd name="T11" fmla="*/ 124 h 228"/>
                  <a:gd name="T12" fmla="*/ 17 w 125"/>
                  <a:gd name="T13" fmla="*/ 106 h 228"/>
                  <a:gd name="T14" fmla="*/ 27 w 125"/>
                  <a:gd name="T15" fmla="*/ 86 h 228"/>
                  <a:gd name="T16" fmla="*/ 38 w 125"/>
                  <a:gd name="T17" fmla="*/ 66 h 228"/>
                  <a:gd name="T18" fmla="*/ 48 w 125"/>
                  <a:gd name="T19" fmla="*/ 46 h 228"/>
                  <a:gd name="T20" fmla="*/ 53 w 125"/>
                  <a:gd name="T21" fmla="*/ 36 h 228"/>
                  <a:gd name="T22" fmla="*/ 56 w 125"/>
                  <a:gd name="T23" fmla="*/ 24 h 228"/>
                  <a:gd name="T24" fmla="*/ 60 w 125"/>
                  <a:gd name="T25" fmla="*/ 12 h 228"/>
                  <a:gd name="T26" fmla="*/ 62 w 125"/>
                  <a:gd name="T27" fmla="*/ 0 h 228"/>
                  <a:gd name="T28" fmla="*/ 62 w 125"/>
                  <a:gd name="T29" fmla="*/ 0 h 228"/>
                  <a:gd name="T30" fmla="*/ 65 w 125"/>
                  <a:gd name="T31" fmla="*/ 12 h 228"/>
                  <a:gd name="T32" fmla="*/ 68 w 125"/>
                  <a:gd name="T33" fmla="*/ 24 h 228"/>
                  <a:gd name="T34" fmla="*/ 73 w 125"/>
                  <a:gd name="T35" fmla="*/ 36 h 228"/>
                  <a:gd name="T36" fmla="*/ 77 w 125"/>
                  <a:gd name="T37" fmla="*/ 46 h 228"/>
                  <a:gd name="T38" fmla="*/ 87 w 125"/>
                  <a:gd name="T39" fmla="*/ 66 h 228"/>
                  <a:gd name="T40" fmla="*/ 98 w 125"/>
                  <a:gd name="T41" fmla="*/ 86 h 228"/>
                  <a:gd name="T42" fmla="*/ 109 w 125"/>
                  <a:gd name="T43" fmla="*/ 106 h 228"/>
                  <a:gd name="T44" fmla="*/ 117 w 125"/>
                  <a:gd name="T45" fmla="*/ 124 h 228"/>
                  <a:gd name="T46" fmla="*/ 120 w 125"/>
                  <a:gd name="T47" fmla="*/ 134 h 228"/>
                  <a:gd name="T48" fmla="*/ 123 w 125"/>
                  <a:gd name="T49" fmla="*/ 144 h 228"/>
                  <a:gd name="T50" fmla="*/ 125 w 125"/>
                  <a:gd name="T51" fmla="*/ 154 h 228"/>
                  <a:gd name="T52" fmla="*/ 125 w 125"/>
                  <a:gd name="T53" fmla="*/ 165 h 228"/>
                  <a:gd name="T54" fmla="*/ 125 w 125"/>
                  <a:gd name="T55" fmla="*/ 165 h 228"/>
                  <a:gd name="T56" fmla="*/ 125 w 125"/>
                  <a:gd name="T57" fmla="*/ 171 h 228"/>
                  <a:gd name="T58" fmla="*/ 124 w 125"/>
                  <a:gd name="T59" fmla="*/ 178 h 228"/>
                  <a:gd name="T60" fmla="*/ 122 w 125"/>
                  <a:gd name="T61" fmla="*/ 184 h 228"/>
                  <a:gd name="T62" fmla="*/ 120 w 125"/>
                  <a:gd name="T63" fmla="*/ 189 h 228"/>
                  <a:gd name="T64" fmla="*/ 115 w 125"/>
                  <a:gd name="T65" fmla="*/ 200 h 228"/>
                  <a:gd name="T66" fmla="*/ 107 w 125"/>
                  <a:gd name="T67" fmla="*/ 209 h 228"/>
                  <a:gd name="T68" fmla="*/ 97 w 125"/>
                  <a:gd name="T69" fmla="*/ 217 h 228"/>
                  <a:gd name="T70" fmla="*/ 87 w 125"/>
                  <a:gd name="T71" fmla="*/ 223 h 228"/>
                  <a:gd name="T72" fmla="*/ 81 w 125"/>
                  <a:gd name="T73" fmla="*/ 225 h 228"/>
                  <a:gd name="T74" fmla="*/ 75 w 125"/>
                  <a:gd name="T75" fmla="*/ 226 h 228"/>
                  <a:gd name="T76" fmla="*/ 68 w 125"/>
                  <a:gd name="T77" fmla="*/ 227 h 228"/>
                  <a:gd name="T78" fmla="*/ 62 w 125"/>
                  <a:gd name="T79" fmla="*/ 228 h 228"/>
                  <a:gd name="T80" fmla="*/ 62 w 125"/>
                  <a:gd name="T81" fmla="*/ 228 h 228"/>
                  <a:gd name="T82" fmla="*/ 56 w 125"/>
                  <a:gd name="T83" fmla="*/ 227 h 228"/>
                  <a:gd name="T84" fmla="*/ 50 w 125"/>
                  <a:gd name="T85" fmla="*/ 226 h 228"/>
                  <a:gd name="T86" fmla="*/ 44 w 125"/>
                  <a:gd name="T87" fmla="*/ 225 h 228"/>
                  <a:gd name="T88" fmla="*/ 38 w 125"/>
                  <a:gd name="T89" fmla="*/ 223 h 228"/>
                  <a:gd name="T90" fmla="*/ 27 w 125"/>
                  <a:gd name="T91" fmla="*/ 217 h 228"/>
                  <a:gd name="T92" fmla="*/ 18 w 125"/>
                  <a:gd name="T93" fmla="*/ 209 h 228"/>
                  <a:gd name="T94" fmla="*/ 10 w 125"/>
                  <a:gd name="T95" fmla="*/ 200 h 228"/>
                  <a:gd name="T96" fmla="*/ 5 w 125"/>
                  <a:gd name="T97" fmla="*/ 189 h 228"/>
                  <a:gd name="T98" fmla="*/ 3 w 125"/>
                  <a:gd name="T99" fmla="*/ 184 h 228"/>
                  <a:gd name="T100" fmla="*/ 1 w 125"/>
                  <a:gd name="T101" fmla="*/ 178 h 228"/>
                  <a:gd name="T102" fmla="*/ 0 w 125"/>
                  <a:gd name="T103" fmla="*/ 171 h 228"/>
                  <a:gd name="T104" fmla="*/ 0 w 125"/>
                  <a:gd name="T105" fmla="*/ 165 h 228"/>
                  <a:gd name="T106" fmla="*/ 0 w 125"/>
                  <a:gd name="T107" fmla="*/ 16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228">
                    <a:moveTo>
                      <a:pt x="0" y="165"/>
                    </a:moveTo>
                    <a:lnTo>
                      <a:pt x="0" y="165"/>
                    </a:lnTo>
                    <a:lnTo>
                      <a:pt x="1" y="154"/>
                    </a:lnTo>
                    <a:lnTo>
                      <a:pt x="2" y="144"/>
                    </a:lnTo>
                    <a:lnTo>
                      <a:pt x="5" y="134"/>
                    </a:lnTo>
                    <a:lnTo>
                      <a:pt x="8" y="124"/>
                    </a:lnTo>
                    <a:lnTo>
                      <a:pt x="17" y="106"/>
                    </a:lnTo>
                    <a:lnTo>
                      <a:pt x="27" y="86"/>
                    </a:lnTo>
                    <a:lnTo>
                      <a:pt x="38" y="66"/>
                    </a:lnTo>
                    <a:lnTo>
                      <a:pt x="48" y="46"/>
                    </a:lnTo>
                    <a:lnTo>
                      <a:pt x="53" y="36"/>
                    </a:lnTo>
                    <a:lnTo>
                      <a:pt x="56" y="24"/>
                    </a:lnTo>
                    <a:lnTo>
                      <a:pt x="60" y="12"/>
                    </a:lnTo>
                    <a:lnTo>
                      <a:pt x="62" y="0"/>
                    </a:lnTo>
                    <a:lnTo>
                      <a:pt x="62" y="0"/>
                    </a:lnTo>
                    <a:lnTo>
                      <a:pt x="65" y="12"/>
                    </a:lnTo>
                    <a:lnTo>
                      <a:pt x="68" y="24"/>
                    </a:lnTo>
                    <a:lnTo>
                      <a:pt x="73" y="36"/>
                    </a:lnTo>
                    <a:lnTo>
                      <a:pt x="77" y="46"/>
                    </a:lnTo>
                    <a:lnTo>
                      <a:pt x="87" y="66"/>
                    </a:lnTo>
                    <a:lnTo>
                      <a:pt x="98" y="86"/>
                    </a:lnTo>
                    <a:lnTo>
                      <a:pt x="109" y="106"/>
                    </a:lnTo>
                    <a:lnTo>
                      <a:pt x="117" y="124"/>
                    </a:lnTo>
                    <a:lnTo>
                      <a:pt x="120" y="134"/>
                    </a:lnTo>
                    <a:lnTo>
                      <a:pt x="123" y="144"/>
                    </a:lnTo>
                    <a:lnTo>
                      <a:pt x="125" y="154"/>
                    </a:lnTo>
                    <a:lnTo>
                      <a:pt x="125" y="165"/>
                    </a:lnTo>
                    <a:lnTo>
                      <a:pt x="125" y="165"/>
                    </a:lnTo>
                    <a:lnTo>
                      <a:pt x="125" y="171"/>
                    </a:lnTo>
                    <a:lnTo>
                      <a:pt x="124" y="178"/>
                    </a:lnTo>
                    <a:lnTo>
                      <a:pt x="122" y="184"/>
                    </a:lnTo>
                    <a:lnTo>
                      <a:pt x="120" y="189"/>
                    </a:lnTo>
                    <a:lnTo>
                      <a:pt x="115" y="200"/>
                    </a:lnTo>
                    <a:lnTo>
                      <a:pt x="107" y="209"/>
                    </a:lnTo>
                    <a:lnTo>
                      <a:pt x="97" y="217"/>
                    </a:lnTo>
                    <a:lnTo>
                      <a:pt x="87" y="223"/>
                    </a:lnTo>
                    <a:lnTo>
                      <a:pt x="81" y="225"/>
                    </a:lnTo>
                    <a:lnTo>
                      <a:pt x="75" y="226"/>
                    </a:lnTo>
                    <a:lnTo>
                      <a:pt x="68" y="227"/>
                    </a:lnTo>
                    <a:lnTo>
                      <a:pt x="62" y="228"/>
                    </a:lnTo>
                    <a:lnTo>
                      <a:pt x="62" y="228"/>
                    </a:lnTo>
                    <a:lnTo>
                      <a:pt x="56" y="227"/>
                    </a:lnTo>
                    <a:lnTo>
                      <a:pt x="50" y="226"/>
                    </a:lnTo>
                    <a:lnTo>
                      <a:pt x="44" y="225"/>
                    </a:lnTo>
                    <a:lnTo>
                      <a:pt x="38" y="223"/>
                    </a:lnTo>
                    <a:lnTo>
                      <a:pt x="27" y="217"/>
                    </a:lnTo>
                    <a:lnTo>
                      <a:pt x="18" y="209"/>
                    </a:lnTo>
                    <a:lnTo>
                      <a:pt x="10" y="200"/>
                    </a:lnTo>
                    <a:lnTo>
                      <a:pt x="5" y="189"/>
                    </a:lnTo>
                    <a:lnTo>
                      <a:pt x="3" y="184"/>
                    </a:lnTo>
                    <a:lnTo>
                      <a:pt x="1" y="178"/>
                    </a:lnTo>
                    <a:lnTo>
                      <a:pt x="0" y="171"/>
                    </a:lnTo>
                    <a:lnTo>
                      <a:pt x="0" y="165"/>
                    </a:lnTo>
                    <a:lnTo>
                      <a:pt x="0" y="16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0" name="Line 86"/>
              <p:cNvSpPr>
                <a:spLocks noChangeShapeType="1"/>
              </p:cNvSpPr>
              <p:nvPr/>
            </p:nvSpPr>
            <p:spPr bwMode="auto">
              <a:xfrm>
                <a:off x="1613" y="505"/>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1" name="Freeform 87"/>
              <p:cNvSpPr>
                <a:spLocks/>
              </p:cNvSpPr>
              <p:nvPr/>
            </p:nvSpPr>
            <p:spPr bwMode="auto">
              <a:xfrm>
                <a:off x="1610" y="433"/>
                <a:ext cx="29" cy="68"/>
              </a:xfrm>
              <a:custGeom>
                <a:avLst/>
                <a:gdLst>
                  <a:gd name="T0" fmla="*/ 29 w 29"/>
                  <a:gd name="T1" fmla="*/ 1 h 68"/>
                  <a:gd name="T2" fmla="*/ 29 w 29"/>
                  <a:gd name="T3" fmla="*/ 1 h 68"/>
                  <a:gd name="T4" fmla="*/ 26 w 29"/>
                  <a:gd name="T5" fmla="*/ 0 h 68"/>
                  <a:gd name="T6" fmla="*/ 24 w 29"/>
                  <a:gd name="T7" fmla="*/ 2 h 68"/>
                  <a:gd name="T8" fmla="*/ 24 w 29"/>
                  <a:gd name="T9" fmla="*/ 2 h 68"/>
                  <a:gd name="T10" fmla="*/ 24 w 29"/>
                  <a:gd name="T11" fmla="*/ 2 h 68"/>
                  <a:gd name="T12" fmla="*/ 14 w 29"/>
                  <a:gd name="T13" fmla="*/ 19 h 68"/>
                  <a:gd name="T14" fmla="*/ 7 w 29"/>
                  <a:gd name="T15" fmla="*/ 35 h 68"/>
                  <a:gd name="T16" fmla="*/ 4 w 29"/>
                  <a:gd name="T17" fmla="*/ 43 h 68"/>
                  <a:gd name="T18" fmla="*/ 1 w 29"/>
                  <a:gd name="T19" fmla="*/ 52 h 68"/>
                  <a:gd name="T20" fmla="*/ 0 w 29"/>
                  <a:gd name="T21" fmla="*/ 60 h 68"/>
                  <a:gd name="T22" fmla="*/ 0 w 29"/>
                  <a:gd name="T23" fmla="*/ 68 h 68"/>
                  <a:gd name="T24" fmla="*/ 0 w 29"/>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68">
                    <a:moveTo>
                      <a:pt x="29" y="1"/>
                    </a:moveTo>
                    <a:lnTo>
                      <a:pt x="29" y="1"/>
                    </a:lnTo>
                    <a:lnTo>
                      <a:pt x="26" y="0"/>
                    </a:lnTo>
                    <a:lnTo>
                      <a:pt x="24" y="2"/>
                    </a:lnTo>
                    <a:lnTo>
                      <a:pt x="24" y="2"/>
                    </a:lnTo>
                    <a:lnTo>
                      <a:pt x="24" y="2"/>
                    </a:lnTo>
                    <a:lnTo>
                      <a:pt x="14" y="19"/>
                    </a:lnTo>
                    <a:lnTo>
                      <a:pt x="7" y="35"/>
                    </a:lnTo>
                    <a:lnTo>
                      <a:pt x="4" y="43"/>
                    </a:lnTo>
                    <a:lnTo>
                      <a:pt x="1" y="52"/>
                    </a:lnTo>
                    <a:lnTo>
                      <a:pt x="0" y="60"/>
                    </a:lnTo>
                    <a:lnTo>
                      <a:pt x="0" y="68"/>
                    </a:lnTo>
                    <a:lnTo>
                      <a:pt x="0" y="6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2" name="Freeform 88"/>
              <p:cNvSpPr>
                <a:spLocks/>
              </p:cNvSpPr>
              <p:nvPr/>
            </p:nvSpPr>
            <p:spPr bwMode="auto">
              <a:xfrm>
                <a:off x="3077" y="1985"/>
                <a:ext cx="88" cy="161"/>
              </a:xfrm>
              <a:custGeom>
                <a:avLst/>
                <a:gdLst>
                  <a:gd name="T0" fmla="*/ 0 w 88"/>
                  <a:gd name="T1" fmla="*/ 116 h 161"/>
                  <a:gd name="T2" fmla="*/ 0 w 88"/>
                  <a:gd name="T3" fmla="*/ 116 h 161"/>
                  <a:gd name="T4" fmla="*/ 0 w 88"/>
                  <a:gd name="T5" fmla="*/ 109 h 161"/>
                  <a:gd name="T6" fmla="*/ 2 w 88"/>
                  <a:gd name="T7" fmla="*/ 102 h 161"/>
                  <a:gd name="T8" fmla="*/ 3 w 88"/>
                  <a:gd name="T9" fmla="*/ 95 h 161"/>
                  <a:gd name="T10" fmla="*/ 6 w 88"/>
                  <a:gd name="T11" fmla="*/ 88 h 161"/>
                  <a:gd name="T12" fmla="*/ 12 w 88"/>
                  <a:gd name="T13" fmla="*/ 74 h 161"/>
                  <a:gd name="T14" fmla="*/ 19 w 88"/>
                  <a:gd name="T15" fmla="*/ 61 h 161"/>
                  <a:gd name="T16" fmla="*/ 26 w 88"/>
                  <a:gd name="T17" fmla="*/ 47 h 161"/>
                  <a:gd name="T18" fmla="*/ 34 w 88"/>
                  <a:gd name="T19" fmla="*/ 33 h 161"/>
                  <a:gd name="T20" fmla="*/ 40 w 88"/>
                  <a:gd name="T21" fmla="*/ 17 h 161"/>
                  <a:gd name="T22" fmla="*/ 43 w 88"/>
                  <a:gd name="T23" fmla="*/ 8 h 161"/>
                  <a:gd name="T24" fmla="*/ 44 w 88"/>
                  <a:gd name="T25" fmla="*/ 0 h 161"/>
                  <a:gd name="T26" fmla="*/ 44 w 88"/>
                  <a:gd name="T27" fmla="*/ 0 h 161"/>
                  <a:gd name="T28" fmla="*/ 46 w 88"/>
                  <a:gd name="T29" fmla="*/ 8 h 161"/>
                  <a:gd name="T30" fmla="*/ 48 w 88"/>
                  <a:gd name="T31" fmla="*/ 17 h 161"/>
                  <a:gd name="T32" fmla="*/ 54 w 88"/>
                  <a:gd name="T33" fmla="*/ 33 h 161"/>
                  <a:gd name="T34" fmla="*/ 61 w 88"/>
                  <a:gd name="T35" fmla="*/ 47 h 161"/>
                  <a:gd name="T36" fmla="*/ 70 w 88"/>
                  <a:gd name="T37" fmla="*/ 61 h 161"/>
                  <a:gd name="T38" fmla="*/ 77 w 88"/>
                  <a:gd name="T39" fmla="*/ 74 h 161"/>
                  <a:gd name="T40" fmla="*/ 83 w 88"/>
                  <a:gd name="T41" fmla="*/ 88 h 161"/>
                  <a:gd name="T42" fmla="*/ 85 w 88"/>
                  <a:gd name="T43" fmla="*/ 95 h 161"/>
                  <a:gd name="T44" fmla="*/ 87 w 88"/>
                  <a:gd name="T45" fmla="*/ 102 h 161"/>
                  <a:gd name="T46" fmla="*/ 88 w 88"/>
                  <a:gd name="T47" fmla="*/ 109 h 161"/>
                  <a:gd name="T48" fmla="*/ 88 w 88"/>
                  <a:gd name="T49" fmla="*/ 116 h 161"/>
                  <a:gd name="T50" fmla="*/ 88 w 88"/>
                  <a:gd name="T51" fmla="*/ 116 h 161"/>
                  <a:gd name="T52" fmla="*/ 88 w 88"/>
                  <a:gd name="T53" fmla="*/ 126 h 161"/>
                  <a:gd name="T54" fmla="*/ 85 w 88"/>
                  <a:gd name="T55" fmla="*/ 134 h 161"/>
                  <a:gd name="T56" fmla="*/ 81 w 88"/>
                  <a:gd name="T57" fmla="*/ 141 h 161"/>
                  <a:gd name="T58" fmla="*/ 76 w 88"/>
                  <a:gd name="T59" fmla="*/ 148 h 161"/>
                  <a:gd name="T60" fmla="*/ 69 w 88"/>
                  <a:gd name="T61" fmla="*/ 153 h 161"/>
                  <a:gd name="T62" fmla="*/ 61 w 88"/>
                  <a:gd name="T63" fmla="*/ 158 h 161"/>
                  <a:gd name="T64" fmla="*/ 53 w 88"/>
                  <a:gd name="T65" fmla="*/ 161 h 161"/>
                  <a:gd name="T66" fmla="*/ 44 w 88"/>
                  <a:gd name="T67" fmla="*/ 161 h 161"/>
                  <a:gd name="T68" fmla="*/ 44 w 88"/>
                  <a:gd name="T69" fmla="*/ 161 h 161"/>
                  <a:gd name="T70" fmla="*/ 36 w 88"/>
                  <a:gd name="T71" fmla="*/ 161 h 161"/>
                  <a:gd name="T72" fmla="*/ 26 w 88"/>
                  <a:gd name="T73" fmla="*/ 158 h 161"/>
                  <a:gd name="T74" fmla="*/ 19 w 88"/>
                  <a:gd name="T75" fmla="*/ 153 h 161"/>
                  <a:gd name="T76" fmla="*/ 13 w 88"/>
                  <a:gd name="T77" fmla="*/ 148 h 161"/>
                  <a:gd name="T78" fmla="*/ 7 w 88"/>
                  <a:gd name="T79" fmla="*/ 141 h 161"/>
                  <a:gd name="T80" fmla="*/ 3 w 88"/>
                  <a:gd name="T81" fmla="*/ 134 h 161"/>
                  <a:gd name="T82" fmla="*/ 1 w 88"/>
                  <a:gd name="T83" fmla="*/ 126 h 161"/>
                  <a:gd name="T84" fmla="*/ 0 w 88"/>
                  <a:gd name="T85" fmla="*/ 116 h 161"/>
                  <a:gd name="T86" fmla="*/ 0 w 88"/>
                  <a:gd name="T87" fmla="*/ 11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161">
                    <a:moveTo>
                      <a:pt x="0" y="116"/>
                    </a:moveTo>
                    <a:lnTo>
                      <a:pt x="0" y="116"/>
                    </a:lnTo>
                    <a:lnTo>
                      <a:pt x="0" y="109"/>
                    </a:lnTo>
                    <a:lnTo>
                      <a:pt x="2" y="102"/>
                    </a:lnTo>
                    <a:lnTo>
                      <a:pt x="3" y="95"/>
                    </a:lnTo>
                    <a:lnTo>
                      <a:pt x="6" y="88"/>
                    </a:lnTo>
                    <a:lnTo>
                      <a:pt x="12" y="74"/>
                    </a:lnTo>
                    <a:lnTo>
                      <a:pt x="19" y="61"/>
                    </a:lnTo>
                    <a:lnTo>
                      <a:pt x="26" y="47"/>
                    </a:lnTo>
                    <a:lnTo>
                      <a:pt x="34" y="33"/>
                    </a:lnTo>
                    <a:lnTo>
                      <a:pt x="40" y="17"/>
                    </a:lnTo>
                    <a:lnTo>
                      <a:pt x="43" y="8"/>
                    </a:lnTo>
                    <a:lnTo>
                      <a:pt x="44" y="0"/>
                    </a:lnTo>
                    <a:lnTo>
                      <a:pt x="44" y="0"/>
                    </a:lnTo>
                    <a:lnTo>
                      <a:pt x="46" y="8"/>
                    </a:lnTo>
                    <a:lnTo>
                      <a:pt x="48" y="17"/>
                    </a:lnTo>
                    <a:lnTo>
                      <a:pt x="54" y="33"/>
                    </a:lnTo>
                    <a:lnTo>
                      <a:pt x="61" y="47"/>
                    </a:lnTo>
                    <a:lnTo>
                      <a:pt x="70" y="61"/>
                    </a:lnTo>
                    <a:lnTo>
                      <a:pt x="77" y="74"/>
                    </a:lnTo>
                    <a:lnTo>
                      <a:pt x="83" y="88"/>
                    </a:lnTo>
                    <a:lnTo>
                      <a:pt x="85" y="95"/>
                    </a:lnTo>
                    <a:lnTo>
                      <a:pt x="87" y="102"/>
                    </a:lnTo>
                    <a:lnTo>
                      <a:pt x="88" y="109"/>
                    </a:lnTo>
                    <a:lnTo>
                      <a:pt x="88" y="116"/>
                    </a:lnTo>
                    <a:lnTo>
                      <a:pt x="88" y="116"/>
                    </a:lnTo>
                    <a:lnTo>
                      <a:pt x="88" y="126"/>
                    </a:lnTo>
                    <a:lnTo>
                      <a:pt x="85" y="134"/>
                    </a:lnTo>
                    <a:lnTo>
                      <a:pt x="81" y="141"/>
                    </a:lnTo>
                    <a:lnTo>
                      <a:pt x="76" y="148"/>
                    </a:lnTo>
                    <a:lnTo>
                      <a:pt x="69" y="153"/>
                    </a:lnTo>
                    <a:lnTo>
                      <a:pt x="61" y="158"/>
                    </a:lnTo>
                    <a:lnTo>
                      <a:pt x="53" y="161"/>
                    </a:lnTo>
                    <a:lnTo>
                      <a:pt x="44" y="161"/>
                    </a:lnTo>
                    <a:lnTo>
                      <a:pt x="44" y="161"/>
                    </a:lnTo>
                    <a:lnTo>
                      <a:pt x="36" y="161"/>
                    </a:lnTo>
                    <a:lnTo>
                      <a:pt x="26" y="158"/>
                    </a:lnTo>
                    <a:lnTo>
                      <a:pt x="19" y="153"/>
                    </a:lnTo>
                    <a:lnTo>
                      <a:pt x="13" y="148"/>
                    </a:lnTo>
                    <a:lnTo>
                      <a:pt x="7" y="141"/>
                    </a:lnTo>
                    <a:lnTo>
                      <a:pt x="3" y="134"/>
                    </a:lnTo>
                    <a:lnTo>
                      <a:pt x="1" y="126"/>
                    </a:lnTo>
                    <a:lnTo>
                      <a:pt x="0" y="116"/>
                    </a:lnTo>
                    <a:lnTo>
                      <a:pt x="0" y="1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3" name="Line 89"/>
              <p:cNvSpPr>
                <a:spLocks noChangeShapeType="1"/>
              </p:cNvSpPr>
              <p:nvPr/>
            </p:nvSpPr>
            <p:spPr bwMode="auto">
              <a:xfrm>
                <a:off x="3095" y="2099"/>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4" name="Line 90"/>
              <p:cNvSpPr>
                <a:spLocks noChangeShapeType="1"/>
              </p:cNvSpPr>
              <p:nvPr/>
            </p:nvSpPr>
            <p:spPr bwMode="auto">
              <a:xfrm>
                <a:off x="3093" y="2101"/>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5" name="Freeform 91"/>
              <p:cNvSpPr>
                <a:spLocks/>
              </p:cNvSpPr>
              <p:nvPr/>
            </p:nvSpPr>
            <p:spPr bwMode="auto">
              <a:xfrm>
                <a:off x="3090" y="2051"/>
                <a:ext cx="21" cy="48"/>
              </a:xfrm>
              <a:custGeom>
                <a:avLst/>
                <a:gdLst>
                  <a:gd name="T0" fmla="*/ 21 w 21"/>
                  <a:gd name="T1" fmla="*/ 0 h 48"/>
                  <a:gd name="T2" fmla="*/ 21 w 21"/>
                  <a:gd name="T3" fmla="*/ 0 h 48"/>
                  <a:gd name="T4" fmla="*/ 19 w 21"/>
                  <a:gd name="T5" fmla="*/ 0 h 48"/>
                  <a:gd name="T6" fmla="*/ 18 w 21"/>
                  <a:gd name="T7" fmla="*/ 1 h 48"/>
                  <a:gd name="T8" fmla="*/ 18 w 21"/>
                  <a:gd name="T9" fmla="*/ 1 h 48"/>
                  <a:gd name="T10" fmla="*/ 18 w 21"/>
                  <a:gd name="T11" fmla="*/ 1 h 48"/>
                  <a:gd name="T12" fmla="*/ 11 w 21"/>
                  <a:gd name="T13" fmla="*/ 13 h 48"/>
                  <a:gd name="T14" fmla="*/ 5 w 21"/>
                  <a:gd name="T15" fmla="*/ 25 h 48"/>
                  <a:gd name="T16" fmla="*/ 2 w 21"/>
                  <a:gd name="T17" fmla="*/ 36 h 48"/>
                  <a:gd name="T18" fmla="*/ 0 w 21"/>
                  <a:gd name="T19" fmla="*/ 42 h 48"/>
                  <a:gd name="T20" fmla="*/ 0 w 21"/>
                  <a:gd name="T21" fmla="*/ 48 h 48"/>
                  <a:gd name="T22" fmla="*/ 0 w 21"/>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lnTo>
                      <a:pt x="21" y="0"/>
                    </a:lnTo>
                    <a:lnTo>
                      <a:pt x="19" y="0"/>
                    </a:lnTo>
                    <a:lnTo>
                      <a:pt x="18" y="1"/>
                    </a:lnTo>
                    <a:lnTo>
                      <a:pt x="18" y="1"/>
                    </a:lnTo>
                    <a:lnTo>
                      <a:pt x="18" y="1"/>
                    </a:lnTo>
                    <a:lnTo>
                      <a:pt x="11" y="13"/>
                    </a:lnTo>
                    <a:lnTo>
                      <a:pt x="5" y="25"/>
                    </a:lnTo>
                    <a:lnTo>
                      <a:pt x="2" y="36"/>
                    </a:lnTo>
                    <a:lnTo>
                      <a:pt x="0" y="42"/>
                    </a:lnTo>
                    <a:lnTo>
                      <a:pt x="0" y="48"/>
                    </a:lnTo>
                    <a:lnTo>
                      <a:pt x="0" y="4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6" name="Freeform 92"/>
              <p:cNvSpPr>
                <a:spLocks/>
              </p:cNvSpPr>
              <p:nvPr/>
            </p:nvSpPr>
            <p:spPr bwMode="auto">
              <a:xfrm>
                <a:off x="825" y="1624"/>
                <a:ext cx="69" cy="126"/>
              </a:xfrm>
              <a:custGeom>
                <a:avLst/>
                <a:gdLst>
                  <a:gd name="T0" fmla="*/ 0 w 69"/>
                  <a:gd name="T1" fmla="*/ 92 h 126"/>
                  <a:gd name="T2" fmla="*/ 0 w 69"/>
                  <a:gd name="T3" fmla="*/ 92 h 126"/>
                  <a:gd name="T4" fmla="*/ 0 w 69"/>
                  <a:gd name="T5" fmla="*/ 86 h 126"/>
                  <a:gd name="T6" fmla="*/ 1 w 69"/>
                  <a:gd name="T7" fmla="*/ 80 h 126"/>
                  <a:gd name="T8" fmla="*/ 4 w 69"/>
                  <a:gd name="T9" fmla="*/ 69 h 126"/>
                  <a:gd name="T10" fmla="*/ 10 w 69"/>
                  <a:gd name="T11" fmla="*/ 59 h 126"/>
                  <a:gd name="T12" fmla="*/ 15 w 69"/>
                  <a:gd name="T13" fmla="*/ 47 h 126"/>
                  <a:gd name="T14" fmla="*/ 21 w 69"/>
                  <a:gd name="T15" fmla="*/ 37 h 126"/>
                  <a:gd name="T16" fmla="*/ 27 w 69"/>
                  <a:gd name="T17" fmla="*/ 26 h 126"/>
                  <a:gd name="T18" fmla="*/ 31 w 69"/>
                  <a:gd name="T19" fmla="*/ 14 h 126"/>
                  <a:gd name="T20" fmla="*/ 34 w 69"/>
                  <a:gd name="T21" fmla="*/ 0 h 126"/>
                  <a:gd name="T22" fmla="*/ 34 w 69"/>
                  <a:gd name="T23" fmla="*/ 0 h 126"/>
                  <a:gd name="T24" fmla="*/ 37 w 69"/>
                  <a:gd name="T25" fmla="*/ 14 h 126"/>
                  <a:gd name="T26" fmla="*/ 43 w 69"/>
                  <a:gd name="T27" fmla="*/ 26 h 126"/>
                  <a:gd name="T28" fmla="*/ 49 w 69"/>
                  <a:gd name="T29" fmla="*/ 37 h 126"/>
                  <a:gd name="T30" fmla="*/ 54 w 69"/>
                  <a:gd name="T31" fmla="*/ 47 h 126"/>
                  <a:gd name="T32" fmla="*/ 60 w 69"/>
                  <a:gd name="T33" fmla="*/ 59 h 126"/>
                  <a:gd name="T34" fmla="*/ 65 w 69"/>
                  <a:gd name="T35" fmla="*/ 69 h 126"/>
                  <a:gd name="T36" fmla="*/ 68 w 69"/>
                  <a:gd name="T37" fmla="*/ 80 h 126"/>
                  <a:gd name="T38" fmla="*/ 69 w 69"/>
                  <a:gd name="T39" fmla="*/ 86 h 126"/>
                  <a:gd name="T40" fmla="*/ 69 w 69"/>
                  <a:gd name="T41" fmla="*/ 92 h 126"/>
                  <a:gd name="T42" fmla="*/ 69 w 69"/>
                  <a:gd name="T43" fmla="*/ 92 h 126"/>
                  <a:gd name="T44" fmla="*/ 68 w 69"/>
                  <a:gd name="T45" fmla="*/ 99 h 126"/>
                  <a:gd name="T46" fmla="*/ 66 w 69"/>
                  <a:gd name="T47" fmla="*/ 105 h 126"/>
                  <a:gd name="T48" fmla="*/ 63 w 69"/>
                  <a:gd name="T49" fmla="*/ 111 h 126"/>
                  <a:gd name="T50" fmla="*/ 59 w 69"/>
                  <a:gd name="T51" fmla="*/ 116 h 126"/>
                  <a:gd name="T52" fmla="*/ 54 w 69"/>
                  <a:gd name="T53" fmla="*/ 121 h 126"/>
                  <a:gd name="T54" fmla="*/ 49 w 69"/>
                  <a:gd name="T55" fmla="*/ 124 h 126"/>
                  <a:gd name="T56" fmla="*/ 42 w 69"/>
                  <a:gd name="T57" fmla="*/ 126 h 126"/>
                  <a:gd name="T58" fmla="*/ 34 w 69"/>
                  <a:gd name="T59" fmla="*/ 126 h 126"/>
                  <a:gd name="T60" fmla="*/ 34 w 69"/>
                  <a:gd name="T61" fmla="*/ 126 h 126"/>
                  <a:gd name="T62" fmla="*/ 28 w 69"/>
                  <a:gd name="T63" fmla="*/ 126 h 126"/>
                  <a:gd name="T64" fmla="*/ 21 w 69"/>
                  <a:gd name="T65" fmla="*/ 124 h 126"/>
                  <a:gd name="T66" fmla="*/ 15 w 69"/>
                  <a:gd name="T67" fmla="*/ 121 h 126"/>
                  <a:gd name="T68" fmla="*/ 10 w 69"/>
                  <a:gd name="T69" fmla="*/ 116 h 126"/>
                  <a:gd name="T70" fmla="*/ 6 w 69"/>
                  <a:gd name="T71" fmla="*/ 111 h 126"/>
                  <a:gd name="T72" fmla="*/ 2 w 69"/>
                  <a:gd name="T73" fmla="*/ 105 h 126"/>
                  <a:gd name="T74" fmla="*/ 0 w 69"/>
                  <a:gd name="T75" fmla="*/ 99 h 126"/>
                  <a:gd name="T76" fmla="*/ 0 w 69"/>
                  <a:gd name="T77" fmla="*/ 92 h 126"/>
                  <a:gd name="T78" fmla="*/ 0 w 69"/>
                  <a:gd name="T79" fmla="*/ 9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126">
                    <a:moveTo>
                      <a:pt x="0" y="92"/>
                    </a:moveTo>
                    <a:lnTo>
                      <a:pt x="0" y="92"/>
                    </a:lnTo>
                    <a:lnTo>
                      <a:pt x="0" y="86"/>
                    </a:lnTo>
                    <a:lnTo>
                      <a:pt x="1" y="80"/>
                    </a:lnTo>
                    <a:lnTo>
                      <a:pt x="4" y="69"/>
                    </a:lnTo>
                    <a:lnTo>
                      <a:pt x="10" y="59"/>
                    </a:lnTo>
                    <a:lnTo>
                      <a:pt x="15" y="47"/>
                    </a:lnTo>
                    <a:lnTo>
                      <a:pt x="21" y="37"/>
                    </a:lnTo>
                    <a:lnTo>
                      <a:pt x="27" y="26"/>
                    </a:lnTo>
                    <a:lnTo>
                      <a:pt x="31" y="14"/>
                    </a:lnTo>
                    <a:lnTo>
                      <a:pt x="34" y="0"/>
                    </a:lnTo>
                    <a:lnTo>
                      <a:pt x="34" y="0"/>
                    </a:lnTo>
                    <a:lnTo>
                      <a:pt x="37" y="14"/>
                    </a:lnTo>
                    <a:lnTo>
                      <a:pt x="43" y="26"/>
                    </a:lnTo>
                    <a:lnTo>
                      <a:pt x="49" y="37"/>
                    </a:lnTo>
                    <a:lnTo>
                      <a:pt x="54" y="47"/>
                    </a:lnTo>
                    <a:lnTo>
                      <a:pt x="60" y="59"/>
                    </a:lnTo>
                    <a:lnTo>
                      <a:pt x="65" y="69"/>
                    </a:lnTo>
                    <a:lnTo>
                      <a:pt x="68" y="80"/>
                    </a:lnTo>
                    <a:lnTo>
                      <a:pt x="69" y="86"/>
                    </a:lnTo>
                    <a:lnTo>
                      <a:pt x="69" y="92"/>
                    </a:lnTo>
                    <a:lnTo>
                      <a:pt x="69" y="92"/>
                    </a:lnTo>
                    <a:lnTo>
                      <a:pt x="68" y="99"/>
                    </a:lnTo>
                    <a:lnTo>
                      <a:pt x="66" y="105"/>
                    </a:lnTo>
                    <a:lnTo>
                      <a:pt x="63" y="111"/>
                    </a:lnTo>
                    <a:lnTo>
                      <a:pt x="59" y="116"/>
                    </a:lnTo>
                    <a:lnTo>
                      <a:pt x="54" y="121"/>
                    </a:lnTo>
                    <a:lnTo>
                      <a:pt x="49" y="124"/>
                    </a:lnTo>
                    <a:lnTo>
                      <a:pt x="42" y="126"/>
                    </a:lnTo>
                    <a:lnTo>
                      <a:pt x="34" y="126"/>
                    </a:lnTo>
                    <a:lnTo>
                      <a:pt x="34" y="126"/>
                    </a:lnTo>
                    <a:lnTo>
                      <a:pt x="28" y="126"/>
                    </a:lnTo>
                    <a:lnTo>
                      <a:pt x="21" y="124"/>
                    </a:lnTo>
                    <a:lnTo>
                      <a:pt x="15" y="121"/>
                    </a:lnTo>
                    <a:lnTo>
                      <a:pt x="10" y="116"/>
                    </a:lnTo>
                    <a:lnTo>
                      <a:pt x="6" y="111"/>
                    </a:lnTo>
                    <a:lnTo>
                      <a:pt x="2" y="105"/>
                    </a:lnTo>
                    <a:lnTo>
                      <a:pt x="0" y="99"/>
                    </a:lnTo>
                    <a:lnTo>
                      <a:pt x="0" y="92"/>
                    </a:lnTo>
                    <a:lnTo>
                      <a:pt x="0" y="9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7" name="Line 93"/>
              <p:cNvSpPr>
                <a:spLocks noChangeShapeType="1"/>
              </p:cNvSpPr>
              <p:nvPr/>
            </p:nvSpPr>
            <p:spPr bwMode="auto">
              <a:xfrm>
                <a:off x="840" y="1714"/>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8" name="Line 94"/>
              <p:cNvSpPr>
                <a:spLocks noChangeShapeType="1"/>
              </p:cNvSpPr>
              <p:nvPr/>
            </p:nvSpPr>
            <p:spPr bwMode="auto">
              <a:xfrm>
                <a:off x="838" y="1716"/>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9" name="Freeform 95"/>
              <p:cNvSpPr>
                <a:spLocks/>
              </p:cNvSpPr>
              <p:nvPr/>
            </p:nvSpPr>
            <p:spPr bwMode="auto">
              <a:xfrm>
                <a:off x="836" y="1676"/>
                <a:ext cx="16" cy="38"/>
              </a:xfrm>
              <a:custGeom>
                <a:avLst/>
                <a:gdLst>
                  <a:gd name="T0" fmla="*/ 16 w 16"/>
                  <a:gd name="T1" fmla="*/ 1 h 38"/>
                  <a:gd name="T2" fmla="*/ 16 w 16"/>
                  <a:gd name="T3" fmla="*/ 1 h 38"/>
                  <a:gd name="T4" fmla="*/ 14 w 16"/>
                  <a:gd name="T5" fmla="*/ 0 h 38"/>
                  <a:gd name="T6" fmla="*/ 13 w 16"/>
                  <a:gd name="T7" fmla="*/ 1 h 38"/>
                  <a:gd name="T8" fmla="*/ 13 w 16"/>
                  <a:gd name="T9" fmla="*/ 1 h 38"/>
                  <a:gd name="T10" fmla="*/ 13 w 16"/>
                  <a:gd name="T11" fmla="*/ 1 h 38"/>
                  <a:gd name="T12" fmla="*/ 8 w 16"/>
                  <a:gd name="T13" fmla="*/ 10 h 38"/>
                  <a:gd name="T14" fmla="*/ 4 w 16"/>
                  <a:gd name="T15" fmla="*/ 19 h 38"/>
                  <a:gd name="T16" fmla="*/ 1 w 16"/>
                  <a:gd name="T17" fmla="*/ 28 h 38"/>
                  <a:gd name="T18" fmla="*/ 0 w 16"/>
                  <a:gd name="T19" fmla="*/ 38 h 38"/>
                  <a:gd name="T20" fmla="*/ 0 w 16"/>
                  <a:gd name="T2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8">
                    <a:moveTo>
                      <a:pt x="16" y="1"/>
                    </a:moveTo>
                    <a:lnTo>
                      <a:pt x="16" y="1"/>
                    </a:lnTo>
                    <a:lnTo>
                      <a:pt x="14" y="0"/>
                    </a:lnTo>
                    <a:lnTo>
                      <a:pt x="13" y="1"/>
                    </a:lnTo>
                    <a:lnTo>
                      <a:pt x="13" y="1"/>
                    </a:lnTo>
                    <a:lnTo>
                      <a:pt x="13" y="1"/>
                    </a:lnTo>
                    <a:lnTo>
                      <a:pt x="8" y="10"/>
                    </a:lnTo>
                    <a:lnTo>
                      <a:pt x="4" y="19"/>
                    </a:lnTo>
                    <a:lnTo>
                      <a:pt x="1" y="28"/>
                    </a:lnTo>
                    <a:lnTo>
                      <a:pt x="0" y="38"/>
                    </a:lnTo>
                    <a:lnTo>
                      <a:pt x="0" y="3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0" name="Freeform 96"/>
              <p:cNvSpPr>
                <a:spLocks/>
              </p:cNvSpPr>
              <p:nvPr/>
            </p:nvSpPr>
            <p:spPr bwMode="auto">
              <a:xfrm>
                <a:off x="4110" y="2206"/>
                <a:ext cx="69" cy="127"/>
              </a:xfrm>
              <a:custGeom>
                <a:avLst/>
                <a:gdLst>
                  <a:gd name="T0" fmla="*/ 0 w 69"/>
                  <a:gd name="T1" fmla="*/ 92 h 127"/>
                  <a:gd name="T2" fmla="*/ 0 w 69"/>
                  <a:gd name="T3" fmla="*/ 92 h 127"/>
                  <a:gd name="T4" fmla="*/ 0 w 69"/>
                  <a:gd name="T5" fmla="*/ 86 h 127"/>
                  <a:gd name="T6" fmla="*/ 1 w 69"/>
                  <a:gd name="T7" fmla="*/ 81 h 127"/>
                  <a:gd name="T8" fmla="*/ 4 w 69"/>
                  <a:gd name="T9" fmla="*/ 69 h 127"/>
                  <a:gd name="T10" fmla="*/ 10 w 69"/>
                  <a:gd name="T11" fmla="*/ 59 h 127"/>
                  <a:gd name="T12" fmla="*/ 15 w 69"/>
                  <a:gd name="T13" fmla="*/ 49 h 127"/>
                  <a:gd name="T14" fmla="*/ 21 w 69"/>
                  <a:gd name="T15" fmla="*/ 37 h 127"/>
                  <a:gd name="T16" fmla="*/ 27 w 69"/>
                  <a:gd name="T17" fmla="*/ 26 h 127"/>
                  <a:gd name="T18" fmla="*/ 31 w 69"/>
                  <a:gd name="T19" fmla="*/ 14 h 127"/>
                  <a:gd name="T20" fmla="*/ 34 w 69"/>
                  <a:gd name="T21" fmla="*/ 0 h 127"/>
                  <a:gd name="T22" fmla="*/ 34 w 69"/>
                  <a:gd name="T23" fmla="*/ 0 h 127"/>
                  <a:gd name="T24" fmla="*/ 38 w 69"/>
                  <a:gd name="T25" fmla="*/ 14 h 127"/>
                  <a:gd name="T26" fmla="*/ 42 w 69"/>
                  <a:gd name="T27" fmla="*/ 26 h 127"/>
                  <a:gd name="T28" fmla="*/ 49 w 69"/>
                  <a:gd name="T29" fmla="*/ 37 h 127"/>
                  <a:gd name="T30" fmla="*/ 55 w 69"/>
                  <a:gd name="T31" fmla="*/ 49 h 127"/>
                  <a:gd name="T32" fmla="*/ 60 w 69"/>
                  <a:gd name="T33" fmla="*/ 59 h 127"/>
                  <a:gd name="T34" fmla="*/ 65 w 69"/>
                  <a:gd name="T35" fmla="*/ 69 h 127"/>
                  <a:gd name="T36" fmla="*/ 68 w 69"/>
                  <a:gd name="T37" fmla="*/ 81 h 127"/>
                  <a:gd name="T38" fmla="*/ 69 w 69"/>
                  <a:gd name="T39" fmla="*/ 86 h 127"/>
                  <a:gd name="T40" fmla="*/ 69 w 69"/>
                  <a:gd name="T41" fmla="*/ 92 h 127"/>
                  <a:gd name="T42" fmla="*/ 69 w 69"/>
                  <a:gd name="T43" fmla="*/ 92 h 127"/>
                  <a:gd name="T44" fmla="*/ 69 w 69"/>
                  <a:gd name="T45" fmla="*/ 99 h 127"/>
                  <a:gd name="T46" fmla="*/ 67 w 69"/>
                  <a:gd name="T47" fmla="*/ 105 h 127"/>
                  <a:gd name="T48" fmla="*/ 63 w 69"/>
                  <a:gd name="T49" fmla="*/ 111 h 127"/>
                  <a:gd name="T50" fmla="*/ 59 w 69"/>
                  <a:gd name="T51" fmla="*/ 117 h 127"/>
                  <a:gd name="T52" fmla="*/ 54 w 69"/>
                  <a:gd name="T53" fmla="*/ 121 h 127"/>
                  <a:gd name="T54" fmla="*/ 49 w 69"/>
                  <a:gd name="T55" fmla="*/ 124 h 127"/>
                  <a:gd name="T56" fmla="*/ 41 w 69"/>
                  <a:gd name="T57" fmla="*/ 126 h 127"/>
                  <a:gd name="T58" fmla="*/ 34 w 69"/>
                  <a:gd name="T59" fmla="*/ 127 h 127"/>
                  <a:gd name="T60" fmla="*/ 34 w 69"/>
                  <a:gd name="T61" fmla="*/ 127 h 127"/>
                  <a:gd name="T62" fmla="*/ 28 w 69"/>
                  <a:gd name="T63" fmla="*/ 126 h 127"/>
                  <a:gd name="T64" fmla="*/ 21 w 69"/>
                  <a:gd name="T65" fmla="*/ 124 h 127"/>
                  <a:gd name="T66" fmla="*/ 16 w 69"/>
                  <a:gd name="T67" fmla="*/ 121 h 127"/>
                  <a:gd name="T68" fmla="*/ 11 w 69"/>
                  <a:gd name="T69" fmla="*/ 117 h 127"/>
                  <a:gd name="T70" fmla="*/ 5 w 69"/>
                  <a:gd name="T71" fmla="*/ 111 h 127"/>
                  <a:gd name="T72" fmla="*/ 2 w 69"/>
                  <a:gd name="T73" fmla="*/ 105 h 127"/>
                  <a:gd name="T74" fmla="*/ 0 w 69"/>
                  <a:gd name="T75" fmla="*/ 99 h 127"/>
                  <a:gd name="T76" fmla="*/ 0 w 69"/>
                  <a:gd name="T77" fmla="*/ 92 h 127"/>
                  <a:gd name="T78" fmla="*/ 0 w 69"/>
                  <a:gd name="T79" fmla="*/ 9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127">
                    <a:moveTo>
                      <a:pt x="0" y="92"/>
                    </a:moveTo>
                    <a:lnTo>
                      <a:pt x="0" y="92"/>
                    </a:lnTo>
                    <a:lnTo>
                      <a:pt x="0" y="86"/>
                    </a:lnTo>
                    <a:lnTo>
                      <a:pt x="1" y="81"/>
                    </a:lnTo>
                    <a:lnTo>
                      <a:pt x="4" y="69"/>
                    </a:lnTo>
                    <a:lnTo>
                      <a:pt x="10" y="59"/>
                    </a:lnTo>
                    <a:lnTo>
                      <a:pt x="15" y="49"/>
                    </a:lnTo>
                    <a:lnTo>
                      <a:pt x="21" y="37"/>
                    </a:lnTo>
                    <a:lnTo>
                      <a:pt x="27" y="26"/>
                    </a:lnTo>
                    <a:lnTo>
                      <a:pt x="31" y="14"/>
                    </a:lnTo>
                    <a:lnTo>
                      <a:pt x="34" y="0"/>
                    </a:lnTo>
                    <a:lnTo>
                      <a:pt x="34" y="0"/>
                    </a:lnTo>
                    <a:lnTo>
                      <a:pt x="38" y="14"/>
                    </a:lnTo>
                    <a:lnTo>
                      <a:pt x="42" y="26"/>
                    </a:lnTo>
                    <a:lnTo>
                      <a:pt x="49" y="37"/>
                    </a:lnTo>
                    <a:lnTo>
                      <a:pt x="55" y="49"/>
                    </a:lnTo>
                    <a:lnTo>
                      <a:pt x="60" y="59"/>
                    </a:lnTo>
                    <a:lnTo>
                      <a:pt x="65" y="69"/>
                    </a:lnTo>
                    <a:lnTo>
                      <a:pt x="68" y="81"/>
                    </a:lnTo>
                    <a:lnTo>
                      <a:pt x="69" y="86"/>
                    </a:lnTo>
                    <a:lnTo>
                      <a:pt x="69" y="92"/>
                    </a:lnTo>
                    <a:lnTo>
                      <a:pt x="69" y="92"/>
                    </a:lnTo>
                    <a:lnTo>
                      <a:pt x="69" y="99"/>
                    </a:lnTo>
                    <a:lnTo>
                      <a:pt x="67" y="105"/>
                    </a:lnTo>
                    <a:lnTo>
                      <a:pt x="63" y="111"/>
                    </a:lnTo>
                    <a:lnTo>
                      <a:pt x="59" y="117"/>
                    </a:lnTo>
                    <a:lnTo>
                      <a:pt x="54" y="121"/>
                    </a:lnTo>
                    <a:lnTo>
                      <a:pt x="49" y="124"/>
                    </a:lnTo>
                    <a:lnTo>
                      <a:pt x="41" y="126"/>
                    </a:lnTo>
                    <a:lnTo>
                      <a:pt x="34" y="127"/>
                    </a:lnTo>
                    <a:lnTo>
                      <a:pt x="34" y="127"/>
                    </a:lnTo>
                    <a:lnTo>
                      <a:pt x="28" y="126"/>
                    </a:lnTo>
                    <a:lnTo>
                      <a:pt x="21" y="124"/>
                    </a:lnTo>
                    <a:lnTo>
                      <a:pt x="16" y="121"/>
                    </a:lnTo>
                    <a:lnTo>
                      <a:pt x="11" y="117"/>
                    </a:lnTo>
                    <a:lnTo>
                      <a:pt x="5" y="111"/>
                    </a:lnTo>
                    <a:lnTo>
                      <a:pt x="2" y="105"/>
                    </a:lnTo>
                    <a:lnTo>
                      <a:pt x="0" y="99"/>
                    </a:lnTo>
                    <a:lnTo>
                      <a:pt x="0" y="92"/>
                    </a:lnTo>
                    <a:lnTo>
                      <a:pt x="0" y="9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1" name="Line 97"/>
              <p:cNvSpPr>
                <a:spLocks noChangeShapeType="1"/>
              </p:cNvSpPr>
              <p:nvPr/>
            </p:nvSpPr>
            <p:spPr bwMode="auto">
              <a:xfrm>
                <a:off x="4125" y="2296"/>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2" name="Line 98"/>
              <p:cNvSpPr>
                <a:spLocks noChangeShapeType="1"/>
              </p:cNvSpPr>
              <p:nvPr/>
            </p:nvSpPr>
            <p:spPr bwMode="auto">
              <a:xfrm>
                <a:off x="4123" y="2298"/>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3" name="Freeform 99"/>
              <p:cNvSpPr>
                <a:spLocks/>
              </p:cNvSpPr>
              <p:nvPr/>
            </p:nvSpPr>
            <p:spPr bwMode="auto">
              <a:xfrm>
                <a:off x="4121" y="2259"/>
                <a:ext cx="16" cy="37"/>
              </a:xfrm>
              <a:custGeom>
                <a:avLst/>
                <a:gdLst>
                  <a:gd name="T0" fmla="*/ 16 w 16"/>
                  <a:gd name="T1" fmla="*/ 0 h 37"/>
                  <a:gd name="T2" fmla="*/ 16 w 16"/>
                  <a:gd name="T3" fmla="*/ 0 h 37"/>
                  <a:gd name="T4" fmla="*/ 14 w 16"/>
                  <a:gd name="T5" fmla="*/ 0 h 37"/>
                  <a:gd name="T6" fmla="*/ 13 w 16"/>
                  <a:gd name="T7" fmla="*/ 1 h 37"/>
                  <a:gd name="T8" fmla="*/ 13 w 16"/>
                  <a:gd name="T9" fmla="*/ 1 h 37"/>
                  <a:gd name="T10" fmla="*/ 13 w 16"/>
                  <a:gd name="T11" fmla="*/ 1 h 37"/>
                  <a:gd name="T12" fmla="*/ 8 w 16"/>
                  <a:gd name="T13" fmla="*/ 9 h 37"/>
                  <a:gd name="T14" fmla="*/ 4 w 16"/>
                  <a:gd name="T15" fmla="*/ 18 h 37"/>
                  <a:gd name="T16" fmla="*/ 1 w 16"/>
                  <a:gd name="T17" fmla="*/ 28 h 37"/>
                  <a:gd name="T18" fmla="*/ 0 w 16"/>
                  <a:gd name="T19" fmla="*/ 37 h 37"/>
                  <a:gd name="T20" fmla="*/ 0 w 1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7">
                    <a:moveTo>
                      <a:pt x="16" y="0"/>
                    </a:moveTo>
                    <a:lnTo>
                      <a:pt x="16" y="0"/>
                    </a:lnTo>
                    <a:lnTo>
                      <a:pt x="14" y="0"/>
                    </a:lnTo>
                    <a:lnTo>
                      <a:pt x="13" y="1"/>
                    </a:lnTo>
                    <a:lnTo>
                      <a:pt x="13" y="1"/>
                    </a:lnTo>
                    <a:lnTo>
                      <a:pt x="13" y="1"/>
                    </a:lnTo>
                    <a:lnTo>
                      <a:pt x="8" y="9"/>
                    </a:lnTo>
                    <a:lnTo>
                      <a:pt x="4" y="18"/>
                    </a:lnTo>
                    <a:lnTo>
                      <a:pt x="1" y="28"/>
                    </a:lnTo>
                    <a:lnTo>
                      <a:pt x="0" y="37"/>
                    </a:lnTo>
                    <a:lnTo>
                      <a:pt x="0" y="3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4" name="Freeform 100"/>
              <p:cNvSpPr>
                <a:spLocks/>
              </p:cNvSpPr>
              <p:nvPr/>
            </p:nvSpPr>
            <p:spPr bwMode="auto">
              <a:xfrm>
                <a:off x="5259" y="3082"/>
                <a:ext cx="68" cy="123"/>
              </a:xfrm>
              <a:custGeom>
                <a:avLst/>
                <a:gdLst>
                  <a:gd name="T0" fmla="*/ 0 w 68"/>
                  <a:gd name="T1" fmla="*/ 89 h 123"/>
                  <a:gd name="T2" fmla="*/ 0 w 68"/>
                  <a:gd name="T3" fmla="*/ 89 h 123"/>
                  <a:gd name="T4" fmla="*/ 0 w 68"/>
                  <a:gd name="T5" fmla="*/ 83 h 123"/>
                  <a:gd name="T6" fmla="*/ 1 w 68"/>
                  <a:gd name="T7" fmla="*/ 78 h 123"/>
                  <a:gd name="T8" fmla="*/ 4 w 68"/>
                  <a:gd name="T9" fmla="*/ 67 h 123"/>
                  <a:gd name="T10" fmla="*/ 9 w 68"/>
                  <a:gd name="T11" fmla="*/ 57 h 123"/>
                  <a:gd name="T12" fmla="*/ 14 w 68"/>
                  <a:gd name="T13" fmla="*/ 47 h 123"/>
                  <a:gd name="T14" fmla="*/ 21 w 68"/>
                  <a:gd name="T15" fmla="*/ 36 h 123"/>
                  <a:gd name="T16" fmla="*/ 26 w 68"/>
                  <a:gd name="T17" fmla="*/ 25 h 123"/>
                  <a:gd name="T18" fmla="*/ 31 w 68"/>
                  <a:gd name="T19" fmla="*/ 13 h 123"/>
                  <a:gd name="T20" fmla="*/ 34 w 68"/>
                  <a:gd name="T21" fmla="*/ 0 h 123"/>
                  <a:gd name="T22" fmla="*/ 34 w 68"/>
                  <a:gd name="T23" fmla="*/ 0 h 123"/>
                  <a:gd name="T24" fmla="*/ 37 w 68"/>
                  <a:gd name="T25" fmla="*/ 13 h 123"/>
                  <a:gd name="T26" fmla="*/ 41 w 68"/>
                  <a:gd name="T27" fmla="*/ 25 h 123"/>
                  <a:gd name="T28" fmla="*/ 47 w 68"/>
                  <a:gd name="T29" fmla="*/ 36 h 123"/>
                  <a:gd name="T30" fmla="*/ 53 w 68"/>
                  <a:gd name="T31" fmla="*/ 47 h 123"/>
                  <a:gd name="T32" fmla="*/ 59 w 68"/>
                  <a:gd name="T33" fmla="*/ 57 h 123"/>
                  <a:gd name="T34" fmla="*/ 63 w 68"/>
                  <a:gd name="T35" fmla="*/ 67 h 123"/>
                  <a:gd name="T36" fmla="*/ 67 w 68"/>
                  <a:gd name="T37" fmla="*/ 78 h 123"/>
                  <a:gd name="T38" fmla="*/ 67 w 68"/>
                  <a:gd name="T39" fmla="*/ 83 h 123"/>
                  <a:gd name="T40" fmla="*/ 68 w 68"/>
                  <a:gd name="T41" fmla="*/ 89 h 123"/>
                  <a:gd name="T42" fmla="*/ 68 w 68"/>
                  <a:gd name="T43" fmla="*/ 89 h 123"/>
                  <a:gd name="T44" fmla="*/ 67 w 68"/>
                  <a:gd name="T45" fmla="*/ 95 h 123"/>
                  <a:gd name="T46" fmla="*/ 65 w 68"/>
                  <a:gd name="T47" fmla="*/ 102 h 123"/>
                  <a:gd name="T48" fmla="*/ 62 w 68"/>
                  <a:gd name="T49" fmla="*/ 108 h 123"/>
                  <a:gd name="T50" fmla="*/ 58 w 68"/>
                  <a:gd name="T51" fmla="*/ 113 h 123"/>
                  <a:gd name="T52" fmla="*/ 53 w 68"/>
                  <a:gd name="T53" fmla="*/ 117 h 123"/>
                  <a:gd name="T54" fmla="*/ 47 w 68"/>
                  <a:gd name="T55" fmla="*/ 120 h 123"/>
                  <a:gd name="T56" fmla="*/ 41 w 68"/>
                  <a:gd name="T57" fmla="*/ 122 h 123"/>
                  <a:gd name="T58" fmla="*/ 34 w 68"/>
                  <a:gd name="T59" fmla="*/ 123 h 123"/>
                  <a:gd name="T60" fmla="*/ 34 w 68"/>
                  <a:gd name="T61" fmla="*/ 123 h 123"/>
                  <a:gd name="T62" fmla="*/ 27 w 68"/>
                  <a:gd name="T63" fmla="*/ 122 h 123"/>
                  <a:gd name="T64" fmla="*/ 21 w 68"/>
                  <a:gd name="T65" fmla="*/ 120 h 123"/>
                  <a:gd name="T66" fmla="*/ 15 w 68"/>
                  <a:gd name="T67" fmla="*/ 117 h 123"/>
                  <a:gd name="T68" fmla="*/ 10 w 68"/>
                  <a:gd name="T69" fmla="*/ 113 h 123"/>
                  <a:gd name="T70" fmla="*/ 6 w 68"/>
                  <a:gd name="T71" fmla="*/ 108 h 123"/>
                  <a:gd name="T72" fmla="*/ 3 w 68"/>
                  <a:gd name="T73" fmla="*/ 102 h 123"/>
                  <a:gd name="T74" fmla="*/ 1 w 68"/>
                  <a:gd name="T75" fmla="*/ 95 h 123"/>
                  <a:gd name="T76" fmla="*/ 0 w 68"/>
                  <a:gd name="T77" fmla="*/ 89 h 123"/>
                  <a:gd name="T78" fmla="*/ 0 w 68"/>
                  <a:gd name="T79" fmla="*/ 8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123">
                    <a:moveTo>
                      <a:pt x="0" y="89"/>
                    </a:moveTo>
                    <a:lnTo>
                      <a:pt x="0" y="89"/>
                    </a:lnTo>
                    <a:lnTo>
                      <a:pt x="0" y="83"/>
                    </a:lnTo>
                    <a:lnTo>
                      <a:pt x="1" y="78"/>
                    </a:lnTo>
                    <a:lnTo>
                      <a:pt x="4" y="67"/>
                    </a:lnTo>
                    <a:lnTo>
                      <a:pt x="9" y="57"/>
                    </a:lnTo>
                    <a:lnTo>
                      <a:pt x="14" y="47"/>
                    </a:lnTo>
                    <a:lnTo>
                      <a:pt x="21" y="36"/>
                    </a:lnTo>
                    <a:lnTo>
                      <a:pt x="26" y="25"/>
                    </a:lnTo>
                    <a:lnTo>
                      <a:pt x="31" y="13"/>
                    </a:lnTo>
                    <a:lnTo>
                      <a:pt x="34" y="0"/>
                    </a:lnTo>
                    <a:lnTo>
                      <a:pt x="34" y="0"/>
                    </a:lnTo>
                    <a:lnTo>
                      <a:pt x="37" y="13"/>
                    </a:lnTo>
                    <a:lnTo>
                      <a:pt x="41" y="25"/>
                    </a:lnTo>
                    <a:lnTo>
                      <a:pt x="47" y="36"/>
                    </a:lnTo>
                    <a:lnTo>
                      <a:pt x="53" y="47"/>
                    </a:lnTo>
                    <a:lnTo>
                      <a:pt x="59" y="57"/>
                    </a:lnTo>
                    <a:lnTo>
                      <a:pt x="63" y="67"/>
                    </a:lnTo>
                    <a:lnTo>
                      <a:pt x="67" y="78"/>
                    </a:lnTo>
                    <a:lnTo>
                      <a:pt x="67" y="83"/>
                    </a:lnTo>
                    <a:lnTo>
                      <a:pt x="68" y="89"/>
                    </a:lnTo>
                    <a:lnTo>
                      <a:pt x="68" y="89"/>
                    </a:lnTo>
                    <a:lnTo>
                      <a:pt x="67" y="95"/>
                    </a:lnTo>
                    <a:lnTo>
                      <a:pt x="65" y="102"/>
                    </a:lnTo>
                    <a:lnTo>
                      <a:pt x="62" y="108"/>
                    </a:lnTo>
                    <a:lnTo>
                      <a:pt x="58" y="113"/>
                    </a:lnTo>
                    <a:lnTo>
                      <a:pt x="53" y="117"/>
                    </a:lnTo>
                    <a:lnTo>
                      <a:pt x="47" y="120"/>
                    </a:lnTo>
                    <a:lnTo>
                      <a:pt x="41" y="122"/>
                    </a:lnTo>
                    <a:lnTo>
                      <a:pt x="34" y="123"/>
                    </a:lnTo>
                    <a:lnTo>
                      <a:pt x="34" y="123"/>
                    </a:lnTo>
                    <a:lnTo>
                      <a:pt x="27" y="122"/>
                    </a:lnTo>
                    <a:lnTo>
                      <a:pt x="21" y="120"/>
                    </a:lnTo>
                    <a:lnTo>
                      <a:pt x="15" y="117"/>
                    </a:lnTo>
                    <a:lnTo>
                      <a:pt x="10" y="113"/>
                    </a:lnTo>
                    <a:lnTo>
                      <a:pt x="6" y="108"/>
                    </a:lnTo>
                    <a:lnTo>
                      <a:pt x="3" y="102"/>
                    </a:lnTo>
                    <a:lnTo>
                      <a:pt x="1" y="95"/>
                    </a:lnTo>
                    <a:lnTo>
                      <a:pt x="0" y="89"/>
                    </a:lnTo>
                    <a:lnTo>
                      <a:pt x="0" y="8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5" name="Line 101"/>
              <p:cNvSpPr>
                <a:spLocks noChangeShapeType="1"/>
              </p:cNvSpPr>
              <p:nvPr/>
            </p:nvSpPr>
            <p:spPr bwMode="auto">
              <a:xfrm>
                <a:off x="5271" y="3171"/>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6" name="Freeform 102"/>
              <p:cNvSpPr>
                <a:spLocks/>
              </p:cNvSpPr>
              <p:nvPr/>
            </p:nvSpPr>
            <p:spPr bwMode="auto">
              <a:xfrm>
                <a:off x="5271" y="3135"/>
                <a:ext cx="14" cy="35"/>
              </a:xfrm>
              <a:custGeom>
                <a:avLst/>
                <a:gdLst>
                  <a:gd name="T0" fmla="*/ 14 w 14"/>
                  <a:gd name="T1" fmla="*/ 0 h 35"/>
                  <a:gd name="T2" fmla="*/ 14 w 14"/>
                  <a:gd name="T3" fmla="*/ 0 h 35"/>
                  <a:gd name="T4" fmla="*/ 14 w 14"/>
                  <a:gd name="T5" fmla="*/ 0 h 35"/>
                  <a:gd name="T6" fmla="*/ 9 w 14"/>
                  <a:gd name="T7" fmla="*/ 8 h 35"/>
                  <a:gd name="T8" fmla="*/ 5 w 14"/>
                  <a:gd name="T9" fmla="*/ 17 h 35"/>
                  <a:gd name="T10" fmla="*/ 1 w 14"/>
                  <a:gd name="T11" fmla="*/ 26 h 35"/>
                  <a:gd name="T12" fmla="*/ 0 w 14"/>
                  <a:gd name="T13" fmla="*/ 35 h 35"/>
                  <a:gd name="T14" fmla="*/ 0 w 14"/>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5">
                    <a:moveTo>
                      <a:pt x="14" y="0"/>
                    </a:moveTo>
                    <a:lnTo>
                      <a:pt x="14" y="0"/>
                    </a:lnTo>
                    <a:lnTo>
                      <a:pt x="14" y="0"/>
                    </a:lnTo>
                    <a:lnTo>
                      <a:pt x="9" y="8"/>
                    </a:lnTo>
                    <a:lnTo>
                      <a:pt x="5" y="17"/>
                    </a:lnTo>
                    <a:lnTo>
                      <a:pt x="1" y="26"/>
                    </a:lnTo>
                    <a:lnTo>
                      <a:pt x="0" y="35"/>
                    </a:lnTo>
                    <a:lnTo>
                      <a:pt x="0" y="3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7" name="Freeform 103"/>
              <p:cNvSpPr>
                <a:spLocks/>
              </p:cNvSpPr>
              <p:nvPr/>
            </p:nvSpPr>
            <p:spPr bwMode="auto">
              <a:xfrm>
                <a:off x="743" y="441"/>
                <a:ext cx="22" cy="9"/>
              </a:xfrm>
              <a:custGeom>
                <a:avLst/>
                <a:gdLst>
                  <a:gd name="T0" fmla="*/ 22 w 22"/>
                  <a:gd name="T1" fmla="*/ 9 h 9"/>
                  <a:gd name="T2" fmla="*/ 22 w 22"/>
                  <a:gd name="T3" fmla="*/ 9 h 9"/>
                  <a:gd name="T4" fmla="*/ 0 w 22"/>
                  <a:gd name="T5" fmla="*/ 0 h 9"/>
                </a:gdLst>
                <a:ahLst/>
                <a:cxnLst>
                  <a:cxn ang="0">
                    <a:pos x="T0" y="T1"/>
                  </a:cxn>
                  <a:cxn ang="0">
                    <a:pos x="T2" y="T3"/>
                  </a:cxn>
                  <a:cxn ang="0">
                    <a:pos x="T4" y="T5"/>
                  </a:cxn>
                </a:cxnLst>
                <a:rect l="0" t="0" r="r" b="b"/>
                <a:pathLst>
                  <a:path w="22" h="9">
                    <a:moveTo>
                      <a:pt x="22" y="9"/>
                    </a:moveTo>
                    <a:lnTo>
                      <a:pt x="22" y="9"/>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8" name="Freeform 104"/>
              <p:cNvSpPr>
                <a:spLocks/>
              </p:cNvSpPr>
              <p:nvPr/>
            </p:nvSpPr>
            <p:spPr bwMode="auto">
              <a:xfrm>
                <a:off x="623" y="430"/>
                <a:ext cx="185" cy="203"/>
              </a:xfrm>
              <a:custGeom>
                <a:avLst/>
                <a:gdLst>
                  <a:gd name="T0" fmla="*/ 82 w 185"/>
                  <a:gd name="T1" fmla="*/ 2 h 203"/>
                  <a:gd name="T2" fmla="*/ 82 w 185"/>
                  <a:gd name="T3" fmla="*/ 2 h 203"/>
                  <a:gd name="T4" fmla="*/ 69 w 185"/>
                  <a:gd name="T5" fmla="*/ 0 h 203"/>
                  <a:gd name="T6" fmla="*/ 56 w 185"/>
                  <a:gd name="T7" fmla="*/ 0 h 203"/>
                  <a:gd name="T8" fmla="*/ 56 w 185"/>
                  <a:gd name="T9" fmla="*/ 0 h 203"/>
                  <a:gd name="T10" fmla="*/ 48 w 185"/>
                  <a:gd name="T11" fmla="*/ 0 h 203"/>
                  <a:gd name="T12" fmla="*/ 40 w 185"/>
                  <a:gd name="T13" fmla="*/ 1 h 203"/>
                  <a:gd name="T14" fmla="*/ 33 w 185"/>
                  <a:gd name="T15" fmla="*/ 2 h 203"/>
                  <a:gd name="T16" fmla="*/ 25 w 185"/>
                  <a:gd name="T17" fmla="*/ 4 h 203"/>
                  <a:gd name="T18" fmla="*/ 19 w 185"/>
                  <a:gd name="T19" fmla="*/ 7 h 203"/>
                  <a:gd name="T20" fmla="*/ 14 w 185"/>
                  <a:gd name="T21" fmla="*/ 11 h 203"/>
                  <a:gd name="T22" fmla="*/ 9 w 185"/>
                  <a:gd name="T23" fmla="*/ 17 h 203"/>
                  <a:gd name="T24" fmla="*/ 5 w 185"/>
                  <a:gd name="T25" fmla="*/ 22 h 203"/>
                  <a:gd name="T26" fmla="*/ 5 w 185"/>
                  <a:gd name="T27" fmla="*/ 22 h 203"/>
                  <a:gd name="T28" fmla="*/ 3 w 185"/>
                  <a:gd name="T29" fmla="*/ 27 h 203"/>
                  <a:gd name="T30" fmla="*/ 1 w 185"/>
                  <a:gd name="T31" fmla="*/ 31 h 203"/>
                  <a:gd name="T32" fmla="*/ 0 w 185"/>
                  <a:gd name="T33" fmla="*/ 36 h 203"/>
                  <a:gd name="T34" fmla="*/ 0 w 185"/>
                  <a:gd name="T35" fmla="*/ 41 h 203"/>
                  <a:gd name="T36" fmla="*/ 0 w 185"/>
                  <a:gd name="T37" fmla="*/ 41 h 203"/>
                  <a:gd name="T38" fmla="*/ 1 w 185"/>
                  <a:gd name="T39" fmla="*/ 49 h 203"/>
                  <a:gd name="T40" fmla="*/ 2 w 185"/>
                  <a:gd name="T41" fmla="*/ 58 h 203"/>
                  <a:gd name="T42" fmla="*/ 5 w 185"/>
                  <a:gd name="T43" fmla="*/ 65 h 203"/>
                  <a:gd name="T44" fmla="*/ 9 w 185"/>
                  <a:gd name="T45" fmla="*/ 73 h 203"/>
                  <a:gd name="T46" fmla="*/ 13 w 185"/>
                  <a:gd name="T47" fmla="*/ 81 h 203"/>
                  <a:gd name="T48" fmla="*/ 19 w 185"/>
                  <a:gd name="T49" fmla="*/ 90 h 203"/>
                  <a:gd name="T50" fmla="*/ 33 w 185"/>
                  <a:gd name="T51" fmla="*/ 107 h 203"/>
                  <a:gd name="T52" fmla="*/ 33 w 185"/>
                  <a:gd name="T53" fmla="*/ 107 h 203"/>
                  <a:gd name="T54" fmla="*/ 49 w 185"/>
                  <a:gd name="T55" fmla="*/ 124 h 203"/>
                  <a:gd name="T56" fmla="*/ 69 w 185"/>
                  <a:gd name="T57" fmla="*/ 140 h 203"/>
                  <a:gd name="T58" fmla="*/ 91 w 185"/>
                  <a:gd name="T59" fmla="*/ 156 h 203"/>
                  <a:gd name="T60" fmla="*/ 116 w 185"/>
                  <a:gd name="T61" fmla="*/ 172 h 203"/>
                  <a:gd name="T62" fmla="*/ 116 w 185"/>
                  <a:gd name="T63" fmla="*/ 172 h 203"/>
                  <a:gd name="T64" fmla="*/ 133 w 185"/>
                  <a:gd name="T65" fmla="*/ 181 h 203"/>
                  <a:gd name="T66" fmla="*/ 151 w 185"/>
                  <a:gd name="T67" fmla="*/ 190 h 203"/>
                  <a:gd name="T68" fmla="*/ 168 w 185"/>
                  <a:gd name="T69" fmla="*/ 198 h 203"/>
                  <a:gd name="T70" fmla="*/ 185 w 185"/>
                  <a:gd name="T7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203">
                    <a:moveTo>
                      <a:pt x="82" y="2"/>
                    </a:moveTo>
                    <a:lnTo>
                      <a:pt x="82" y="2"/>
                    </a:lnTo>
                    <a:lnTo>
                      <a:pt x="69" y="0"/>
                    </a:lnTo>
                    <a:lnTo>
                      <a:pt x="56" y="0"/>
                    </a:lnTo>
                    <a:lnTo>
                      <a:pt x="56" y="0"/>
                    </a:lnTo>
                    <a:lnTo>
                      <a:pt x="48" y="0"/>
                    </a:lnTo>
                    <a:lnTo>
                      <a:pt x="40" y="1"/>
                    </a:lnTo>
                    <a:lnTo>
                      <a:pt x="33" y="2"/>
                    </a:lnTo>
                    <a:lnTo>
                      <a:pt x="25" y="4"/>
                    </a:lnTo>
                    <a:lnTo>
                      <a:pt x="19" y="7"/>
                    </a:lnTo>
                    <a:lnTo>
                      <a:pt x="14" y="11"/>
                    </a:lnTo>
                    <a:lnTo>
                      <a:pt x="9" y="17"/>
                    </a:lnTo>
                    <a:lnTo>
                      <a:pt x="5" y="22"/>
                    </a:lnTo>
                    <a:lnTo>
                      <a:pt x="5" y="22"/>
                    </a:lnTo>
                    <a:lnTo>
                      <a:pt x="3" y="27"/>
                    </a:lnTo>
                    <a:lnTo>
                      <a:pt x="1" y="31"/>
                    </a:lnTo>
                    <a:lnTo>
                      <a:pt x="0" y="36"/>
                    </a:lnTo>
                    <a:lnTo>
                      <a:pt x="0" y="41"/>
                    </a:lnTo>
                    <a:lnTo>
                      <a:pt x="0" y="41"/>
                    </a:lnTo>
                    <a:lnTo>
                      <a:pt x="1" y="49"/>
                    </a:lnTo>
                    <a:lnTo>
                      <a:pt x="2" y="58"/>
                    </a:lnTo>
                    <a:lnTo>
                      <a:pt x="5" y="65"/>
                    </a:lnTo>
                    <a:lnTo>
                      <a:pt x="9" y="73"/>
                    </a:lnTo>
                    <a:lnTo>
                      <a:pt x="13" y="81"/>
                    </a:lnTo>
                    <a:lnTo>
                      <a:pt x="19" y="90"/>
                    </a:lnTo>
                    <a:lnTo>
                      <a:pt x="33" y="107"/>
                    </a:lnTo>
                    <a:lnTo>
                      <a:pt x="33" y="107"/>
                    </a:lnTo>
                    <a:lnTo>
                      <a:pt x="49" y="124"/>
                    </a:lnTo>
                    <a:lnTo>
                      <a:pt x="69" y="140"/>
                    </a:lnTo>
                    <a:lnTo>
                      <a:pt x="91" y="156"/>
                    </a:lnTo>
                    <a:lnTo>
                      <a:pt x="116" y="172"/>
                    </a:lnTo>
                    <a:lnTo>
                      <a:pt x="116" y="172"/>
                    </a:lnTo>
                    <a:lnTo>
                      <a:pt x="133" y="181"/>
                    </a:lnTo>
                    <a:lnTo>
                      <a:pt x="151" y="190"/>
                    </a:lnTo>
                    <a:lnTo>
                      <a:pt x="168" y="198"/>
                    </a:lnTo>
                    <a:lnTo>
                      <a:pt x="185" y="20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9" name="Freeform 105"/>
              <p:cNvSpPr>
                <a:spLocks/>
              </p:cNvSpPr>
              <p:nvPr/>
            </p:nvSpPr>
            <p:spPr bwMode="auto">
              <a:xfrm>
                <a:off x="847" y="505"/>
                <a:ext cx="81" cy="140"/>
              </a:xfrm>
              <a:custGeom>
                <a:avLst/>
                <a:gdLst>
                  <a:gd name="T0" fmla="*/ 0 w 81"/>
                  <a:gd name="T1" fmla="*/ 138 h 140"/>
                  <a:gd name="T2" fmla="*/ 0 w 81"/>
                  <a:gd name="T3" fmla="*/ 138 h 140"/>
                  <a:gd name="T4" fmla="*/ 12 w 81"/>
                  <a:gd name="T5" fmla="*/ 139 h 140"/>
                  <a:gd name="T6" fmla="*/ 25 w 81"/>
                  <a:gd name="T7" fmla="*/ 140 h 140"/>
                  <a:gd name="T8" fmla="*/ 25 w 81"/>
                  <a:gd name="T9" fmla="*/ 140 h 140"/>
                  <a:gd name="T10" fmla="*/ 33 w 81"/>
                  <a:gd name="T11" fmla="*/ 140 h 140"/>
                  <a:gd name="T12" fmla="*/ 41 w 81"/>
                  <a:gd name="T13" fmla="*/ 139 h 140"/>
                  <a:gd name="T14" fmla="*/ 48 w 81"/>
                  <a:gd name="T15" fmla="*/ 137 h 140"/>
                  <a:gd name="T16" fmla="*/ 56 w 81"/>
                  <a:gd name="T17" fmla="*/ 135 h 140"/>
                  <a:gd name="T18" fmla="*/ 62 w 81"/>
                  <a:gd name="T19" fmla="*/ 132 h 140"/>
                  <a:gd name="T20" fmla="*/ 68 w 81"/>
                  <a:gd name="T21" fmla="*/ 128 h 140"/>
                  <a:gd name="T22" fmla="*/ 72 w 81"/>
                  <a:gd name="T23" fmla="*/ 124 h 140"/>
                  <a:gd name="T24" fmla="*/ 76 w 81"/>
                  <a:gd name="T25" fmla="*/ 117 h 140"/>
                  <a:gd name="T26" fmla="*/ 76 w 81"/>
                  <a:gd name="T27" fmla="*/ 117 h 140"/>
                  <a:gd name="T28" fmla="*/ 79 w 81"/>
                  <a:gd name="T29" fmla="*/ 113 h 140"/>
                  <a:gd name="T30" fmla="*/ 80 w 81"/>
                  <a:gd name="T31" fmla="*/ 108 h 140"/>
                  <a:gd name="T32" fmla="*/ 81 w 81"/>
                  <a:gd name="T33" fmla="*/ 103 h 140"/>
                  <a:gd name="T34" fmla="*/ 81 w 81"/>
                  <a:gd name="T35" fmla="*/ 98 h 140"/>
                  <a:gd name="T36" fmla="*/ 81 w 81"/>
                  <a:gd name="T37" fmla="*/ 98 h 140"/>
                  <a:gd name="T38" fmla="*/ 81 w 81"/>
                  <a:gd name="T39" fmla="*/ 91 h 140"/>
                  <a:gd name="T40" fmla="*/ 79 w 81"/>
                  <a:gd name="T41" fmla="*/ 82 h 140"/>
                  <a:gd name="T42" fmla="*/ 76 w 81"/>
                  <a:gd name="T43" fmla="*/ 74 h 140"/>
                  <a:gd name="T44" fmla="*/ 73 w 81"/>
                  <a:gd name="T45" fmla="*/ 66 h 140"/>
                  <a:gd name="T46" fmla="*/ 68 w 81"/>
                  <a:gd name="T47" fmla="*/ 58 h 140"/>
                  <a:gd name="T48" fmla="*/ 62 w 81"/>
                  <a:gd name="T49" fmla="*/ 50 h 140"/>
                  <a:gd name="T50" fmla="*/ 48 w 81"/>
                  <a:gd name="T51" fmla="*/ 33 h 140"/>
                  <a:gd name="T52" fmla="*/ 48 w 81"/>
                  <a:gd name="T53" fmla="*/ 33 h 140"/>
                  <a:gd name="T54" fmla="*/ 32 w 81"/>
                  <a:gd name="T55" fmla="*/ 17 h 140"/>
                  <a:gd name="T56" fmla="*/ 13 w 81"/>
                  <a:gd name="T5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40">
                    <a:moveTo>
                      <a:pt x="0" y="138"/>
                    </a:moveTo>
                    <a:lnTo>
                      <a:pt x="0" y="138"/>
                    </a:lnTo>
                    <a:lnTo>
                      <a:pt x="12" y="139"/>
                    </a:lnTo>
                    <a:lnTo>
                      <a:pt x="25" y="140"/>
                    </a:lnTo>
                    <a:lnTo>
                      <a:pt x="25" y="140"/>
                    </a:lnTo>
                    <a:lnTo>
                      <a:pt x="33" y="140"/>
                    </a:lnTo>
                    <a:lnTo>
                      <a:pt x="41" y="139"/>
                    </a:lnTo>
                    <a:lnTo>
                      <a:pt x="48" y="137"/>
                    </a:lnTo>
                    <a:lnTo>
                      <a:pt x="56" y="135"/>
                    </a:lnTo>
                    <a:lnTo>
                      <a:pt x="62" y="132"/>
                    </a:lnTo>
                    <a:lnTo>
                      <a:pt x="68" y="128"/>
                    </a:lnTo>
                    <a:lnTo>
                      <a:pt x="72" y="124"/>
                    </a:lnTo>
                    <a:lnTo>
                      <a:pt x="76" y="117"/>
                    </a:lnTo>
                    <a:lnTo>
                      <a:pt x="76" y="117"/>
                    </a:lnTo>
                    <a:lnTo>
                      <a:pt x="79" y="113"/>
                    </a:lnTo>
                    <a:lnTo>
                      <a:pt x="80" y="108"/>
                    </a:lnTo>
                    <a:lnTo>
                      <a:pt x="81" y="103"/>
                    </a:lnTo>
                    <a:lnTo>
                      <a:pt x="81" y="98"/>
                    </a:lnTo>
                    <a:lnTo>
                      <a:pt x="81" y="98"/>
                    </a:lnTo>
                    <a:lnTo>
                      <a:pt x="81" y="91"/>
                    </a:lnTo>
                    <a:lnTo>
                      <a:pt x="79" y="82"/>
                    </a:lnTo>
                    <a:lnTo>
                      <a:pt x="76" y="74"/>
                    </a:lnTo>
                    <a:lnTo>
                      <a:pt x="73" y="66"/>
                    </a:lnTo>
                    <a:lnTo>
                      <a:pt x="68" y="58"/>
                    </a:lnTo>
                    <a:lnTo>
                      <a:pt x="62" y="50"/>
                    </a:lnTo>
                    <a:lnTo>
                      <a:pt x="48" y="33"/>
                    </a:lnTo>
                    <a:lnTo>
                      <a:pt x="48" y="33"/>
                    </a:lnTo>
                    <a:lnTo>
                      <a:pt x="32" y="17"/>
                    </a:lnTo>
                    <a:lnTo>
                      <a:pt x="13"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0" name="Freeform 106"/>
              <p:cNvSpPr>
                <a:spLocks/>
              </p:cNvSpPr>
              <p:nvPr/>
            </p:nvSpPr>
            <p:spPr bwMode="auto">
              <a:xfrm>
                <a:off x="810" y="600"/>
                <a:ext cx="6" cy="4"/>
              </a:xfrm>
              <a:custGeom>
                <a:avLst/>
                <a:gdLst>
                  <a:gd name="T0" fmla="*/ 0 w 6"/>
                  <a:gd name="T1" fmla="*/ 4 h 4"/>
                  <a:gd name="T2" fmla="*/ 0 w 6"/>
                  <a:gd name="T3" fmla="*/ 4 h 4"/>
                  <a:gd name="T4" fmla="*/ 3 w 6"/>
                  <a:gd name="T5" fmla="*/ 2 h 4"/>
                  <a:gd name="T6" fmla="*/ 3 w 6"/>
                  <a:gd name="T7" fmla="*/ 2 h 4"/>
                  <a:gd name="T8" fmla="*/ 6 w 6"/>
                  <a:gd name="T9" fmla="*/ 0 h 4"/>
                </a:gdLst>
                <a:ahLst/>
                <a:cxnLst>
                  <a:cxn ang="0">
                    <a:pos x="T0" y="T1"/>
                  </a:cxn>
                  <a:cxn ang="0">
                    <a:pos x="T2" y="T3"/>
                  </a:cxn>
                  <a:cxn ang="0">
                    <a:pos x="T4" y="T5"/>
                  </a:cxn>
                  <a:cxn ang="0">
                    <a:pos x="T6" y="T7"/>
                  </a:cxn>
                  <a:cxn ang="0">
                    <a:pos x="T8" y="T9"/>
                  </a:cxn>
                </a:cxnLst>
                <a:rect l="0" t="0" r="r" b="b"/>
                <a:pathLst>
                  <a:path w="6" h="4">
                    <a:moveTo>
                      <a:pt x="0" y="4"/>
                    </a:moveTo>
                    <a:lnTo>
                      <a:pt x="0" y="4"/>
                    </a:lnTo>
                    <a:lnTo>
                      <a:pt x="3" y="2"/>
                    </a:lnTo>
                    <a:lnTo>
                      <a:pt x="3" y="2"/>
                    </a:lnTo>
                    <a:lnTo>
                      <a:pt x="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1" name="Freeform 107"/>
              <p:cNvSpPr>
                <a:spLocks/>
              </p:cNvSpPr>
              <p:nvPr/>
            </p:nvSpPr>
            <p:spPr bwMode="auto">
              <a:xfrm>
                <a:off x="743" y="627"/>
                <a:ext cx="19" cy="6"/>
              </a:xfrm>
              <a:custGeom>
                <a:avLst/>
                <a:gdLst>
                  <a:gd name="T0" fmla="*/ 0 w 19"/>
                  <a:gd name="T1" fmla="*/ 6 h 6"/>
                  <a:gd name="T2" fmla="*/ 0 w 19"/>
                  <a:gd name="T3" fmla="*/ 6 h 6"/>
                  <a:gd name="T4" fmla="*/ 19 w 19"/>
                  <a:gd name="T5" fmla="*/ 0 h 6"/>
                </a:gdLst>
                <a:ahLst/>
                <a:cxnLst>
                  <a:cxn ang="0">
                    <a:pos x="T0" y="T1"/>
                  </a:cxn>
                  <a:cxn ang="0">
                    <a:pos x="T2" y="T3"/>
                  </a:cxn>
                  <a:cxn ang="0">
                    <a:pos x="T4" y="T5"/>
                  </a:cxn>
                </a:cxnLst>
                <a:rect l="0" t="0" r="r" b="b"/>
                <a:pathLst>
                  <a:path w="19" h="6">
                    <a:moveTo>
                      <a:pt x="0" y="6"/>
                    </a:moveTo>
                    <a:lnTo>
                      <a:pt x="0" y="6"/>
                    </a:lnTo>
                    <a:lnTo>
                      <a:pt x="1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2" name="Freeform 108"/>
              <p:cNvSpPr>
                <a:spLocks/>
              </p:cNvSpPr>
              <p:nvPr/>
            </p:nvSpPr>
            <p:spPr bwMode="auto">
              <a:xfrm>
                <a:off x="860" y="557"/>
                <a:ext cx="15" cy="13"/>
              </a:xfrm>
              <a:custGeom>
                <a:avLst/>
                <a:gdLst>
                  <a:gd name="T0" fmla="*/ 0 w 15"/>
                  <a:gd name="T1" fmla="*/ 13 h 13"/>
                  <a:gd name="T2" fmla="*/ 0 w 15"/>
                  <a:gd name="T3" fmla="*/ 13 h 13"/>
                  <a:gd name="T4" fmla="*/ 15 w 15"/>
                  <a:gd name="T5" fmla="*/ 1 h 13"/>
                  <a:gd name="T6" fmla="*/ 15 w 15"/>
                  <a:gd name="T7" fmla="*/ 1 h 13"/>
                  <a:gd name="T8" fmla="*/ 15 w 15"/>
                  <a:gd name="T9" fmla="*/ 0 h 13"/>
                </a:gdLst>
                <a:ahLst/>
                <a:cxnLst>
                  <a:cxn ang="0">
                    <a:pos x="T0" y="T1"/>
                  </a:cxn>
                  <a:cxn ang="0">
                    <a:pos x="T2" y="T3"/>
                  </a:cxn>
                  <a:cxn ang="0">
                    <a:pos x="T4" y="T5"/>
                  </a:cxn>
                  <a:cxn ang="0">
                    <a:pos x="T6" y="T7"/>
                  </a:cxn>
                  <a:cxn ang="0">
                    <a:pos x="T8" y="T9"/>
                  </a:cxn>
                </a:cxnLst>
                <a:rect l="0" t="0" r="r" b="b"/>
                <a:pathLst>
                  <a:path w="15" h="13">
                    <a:moveTo>
                      <a:pt x="0" y="13"/>
                    </a:moveTo>
                    <a:lnTo>
                      <a:pt x="0" y="13"/>
                    </a:lnTo>
                    <a:lnTo>
                      <a:pt x="15" y="1"/>
                    </a:lnTo>
                    <a:lnTo>
                      <a:pt x="15" y="1"/>
                    </a:lnTo>
                    <a:lnTo>
                      <a:pt x="15"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3" name="Freeform 109"/>
              <p:cNvSpPr>
                <a:spLocks/>
              </p:cNvSpPr>
              <p:nvPr/>
            </p:nvSpPr>
            <p:spPr bwMode="auto">
              <a:xfrm>
                <a:off x="718" y="517"/>
                <a:ext cx="1" cy="38"/>
              </a:xfrm>
              <a:custGeom>
                <a:avLst/>
                <a:gdLst>
                  <a:gd name="T0" fmla="*/ 0 w 1"/>
                  <a:gd name="T1" fmla="*/ 38 h 38"/>
                  <a:gd name="T2" fmla="*/ 0 w 1"/>
                  <a:gd name="T3" fmla="*/ 38 h 38"/>
                  <a:gd name="T4" fmla="*/ 0 w 1"/>
                  <a:gd name="T5" fmla="*/ 20 h 38"/>
                  <a:gd name="T6" fmla="*/ 0 w 1"/>
                  <a:gd name="T7" fmla="*/ 20 h 38"/>
                  <a:gd name="T8" fmla="*/ 1 w 1"/>
                  <a:gd name="T9" fmla="*/ 0 h 38"/>
                </a:gdLst>
                <a:ahLst/>
                <a:cxnLst>
                  <a:cxn ang="0">
                    <a:pos x="T0" y="T1"/>
                  </a:cxn>
                  <a:cxn ang="0">
                    <a:pos x="T2" y="T3"/>
                  </a:cxn>
                  <a:cxn ang="0">
                    <a:pos x="T4" y="T5"/>
                  </a:cxn>
                  <a:cxn ang="0">
                    <a:pos x="T6" y="T7"/>
                  </a:cxn>
                  <a:cxn ang="0">
                    <a:pos x="T8" y="T9"/>
                  </a:cxn>
                </a:cxnLst>
                <a:rect l="0" t="0" r="r" b="b"/>
                <a:pathLst>
                  <a:path w="1" h="38">
                    <a:moveTo>
                      <a:pt x="0" y="38"/>
                    </a:moveTo>
                    <a:lnTo>
                      <a:pt x="0" y="38"/>
                    </a:lnTo>
                    <a:lnTo>
                      <a:pt x="0" y="20"/>
                    </a:lnTo>
                    <a:lnTo>
                      <a:pt x="0" y="20"/>
                    </a:lnTo>
                    <a:lnTo>
                      <a:pt x="1"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4" name="Freeform 110"/>
              <p:cNvSpPr>
                <a:spLocks/>
              </p:cNvSpPr>
              <p:nvPr/>
            </p:nvSpPr>
            <p:spPr bwMode="auto">
              <a:xfrm>
                <a:off x="725" y="384"/>
                <a:ext cx="90" cy="87"/>
              </a:xfrm>
              <a:custGeom>
                <a:avLst/>
                <a:gdLst>
                  <a:gd name="T0" fmla="*/ 0 w 90"/>
                  <a:gd name="T1" fmla="*/ 87 h 87"/>
                  <a:gd name="T2" fmla="*/ 0 w 90"/>
                  <a:gd name="T3" fmla="*/ 87 h 87"/>
                  <a:gd name="T4" fmla="*/ 5 w 90"/>
                  <a:gd name="T5" fmla="*/ 63 h 87"/>
                  <a:gd name="T6" fmla="*/ 12 w 90"/>
                  <a:gd name="T7" fmla="*/ 42 h 87"/>
                  <a:gd name="T8" fmla="*/ 12 w 90"/>
                  <a:gd name="T9" fmla="*/ 42 h 87"/>
                  <a:gd name="T10" fmla="*/ 16 w 90"/>
                  <a:gd name="T11" fmla="*/ 32 h 87"/>
                  <a:gd name="T12" fmla="*/ 21 w 90"/>
                  <a:gd name="T13" fmla="*/ 24 h 87"/>
                  <a:gd name="T14" fmla="*/ 26 w 90"/>
                  <a:gd name="T15" fmla="*/ 16 h 87"/>
                  <a:gd name="T16" fmla="*/ 31 w 90"/>
                  <a:gd name="T17" fmla="*/ 10 h 87"/>
                  <a:gd name="T18" fmla="*/ 31 w 90"/>
                  <a:gd name="T19" fmla="*/ 10 h 87"/>
                  <a:gd name="T20" fmla="*/ 37 w 90"/>
                  <a:gd name="T21" fmla="*/ 5 h 87"/>
                  <a:gd name="T22" fmla="*/ 42 w 90"/>
                  <a:gd name="T23" fmla="*/ 2 h 87"/>
                  <a:gd name="T24" fmla="*/ 46 w 90"/>
                  <a:gd name="T25" fmla="*/ 1 h 87"/>
                  <a:gd name="T26" fmla="*/ 51 w 90"/>
                  <a:gd name="T27" fmla="*/ 0 h 87"/>
                  <a:gd name="T28" fmla="*/ 51 w 90"/>
                  <a:gd name="T29" fmla="*/ 0 h 87"/>
                  <a:gd name="T30" fmla="*/ 55 w 90"/>
                  <a:gd name="T31" fmla="*/ 1 h 87"/>
                  <a:gd name="T32" fmla="*/ 60 w 90"/>
                  <a:gd name="T33" fmla="*/ 2 h 87"/>
                  <a:gd name="T34" fmla="*/ 65 w 90"/>
                  <a:gd name="T35" fmla="*/ 5 h 87"/>
                  <a:gd name="T36" fmla="*/ 71 w 90"/>
                  <a:gd name="T37" fmla="*/ 10 h 87"/>
                  <a:gd name="T38" fmla="*/ 71 w 90"/>
                  <a:gd name="T39" fmla="*/ 10 h 87"/>
                  <a:gd name="T40" fmla="*/ 76 w 90"/>
                  <a:gd name="T41" fmla="*/ 16 h 87"/>
                  <a:gd name="T42" fmla="*/ 81 w 90"/>
                  <a:gd name="T43" fmla="*/ 25 h 87"/>
                  <a:gd name="T44" fmla="*/ 86 w 90"/>
                  <a:gd name="T45" fmla="*/ 35 h 87"/>
                  <a:gd name="T46" fmla="*/ 90 w 90"/>
                  <a:gd name="T47"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7">
                    <a:moveTo>
                      <a:pt x="0" y="87"/>
                    </a:moveTo>
                    <a:lnTo>
                      <a:pt x="0" y="87"/>
                    </a:lnTo>
                    <a:lnTo>
                      <a:pt x="5" y="63"/>
                    </a:lnTo>
                    <a:lnTo>
                      <a:pt x="12" y="42"/>
                    </a:lnTo>
                    <a:lnTo>
                      <a:pt x="12" y="42"/>
                    </a:lnTo>
                    <a:lnTo>
                      <a:pt x="16" y="32"/>
                    </a:lnTo>
                    <a:lnTo>
                      <a:pt x="21" y="24"/>
                    </a:lnTo>
                    <a:lnTo>
                      <a:pt x="26" y="16"/>
                    </a:lnTo>
                    <a:lnTo>
                      <a:pt x="31" y="10"/>
                    </a:lnTo>
                    <a:lnTo>
                      <a:pt x="31" y="10"/>
                    </a:lnTo>
                    <a:lnTo>
                      <a:pt x="37" y="5"/>
                    </a:lnTo>
                    <a:lnTo>
                      <a:pt x="42" y="2"/>
                    </a:lnTo>
                    <a:lnTo>
                      <a:pt x="46" y="1"/>
                    </a:lnTo>
                    <a:lnTo>
                      <a:pt x="51" y="0"/>
                    </a:lnTo>
                    <a:lnTo>
                      <a:pt x="51" y="0"/>
                    </a:lnTo>
                    <a:lnTo>
                      <a:pt x="55" y="1"/>
                    </a:lnTo>
                    <a:lnTo>
                      <a:pt x="60" y="2"/>
                    </a:lnTo>
                    <a:lnTo>
                      <a:pt x="65" y="5"/>
                    </a:lnTo>
                    <a:lnTo>
                      <a:pt x="71" y="10"/>
                    </a:lnTo>
                    <a:lnTo>
                      <a:pt x="71" y="10"/>
                    </a:lnTo>
                    <a:lnTo>
                      <a:pt x="76" y="16"/>
                    </a:lnTo>
                    <a:lnTo>
                      <a:pt x="81" y="25"/>
                    </a:lnTo>
                    <a:lnTo>
                      <a:pt x="86" y="35"/>
                    </a:lnTo>
                    <a:lnTo>
                      <a:pt x="90" y="4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5" name="Freeform 111"/>
              <p:cNvSpPr>
                <a:spLocks/>
              </p:cNvSpPr>
              <p:nvPr/>
            </p:nvSpPr>
            <p:spPr bwMode="auto">
              <a:xfrm>
                <a:off x="676" y="430"/>
                <a:ext cx="252" cy="99"/>
              </a:xfrm>
              <a:custGeom>
                <a:avLst/>
                <a:gdLst>
                  <a:gd name="T0" fmla="*/ 227 w 252"/>
                  <a:gd name="T1" fmla="*/ 99 h 99"/>
                  <a:gd name="T2" fmla="*/ 227 w 252"/>
                  <a:gd name="T3" fmla="*/ 99 h 99"/>
                  <a:gd name="T4" fmla="*/ 237 w 252"/>
                  <a:gd name="T5" fmla="*/ 84 h 99"/>
                  <a:gd name="T6" fmla="*/ 245 w 252"/>
                  <a:gd name="T7" fmla="*/ 69 h 99"/>
                  <a:gd name="T8" fmla="*/ 248 w 252"/>
                  <a:gd name="T9" fmla="*/ 63 h 99"/>
                  <a:gd name="T10" fmla="*/ 250 w 252"/>
                  <a:gd name="T11" fmla="*/ 56 h 99"/>
                  <a:gd name="T12" fmla="*/ 252 w 252"/>
                  <a:gd name="T13" fmla="*/ 48 h 99"/>
                  <a:gd name="T14" fmla="*/ 252 w 252"/>
                  <a:gd name="T15" fmla="*/ 41 h 99"/>
                  <a:gd name="T16" fmla="*/ 252 w 252"/>
                  <a:gd name="T17" fmla="*/ 41 h 99"/>
                  <a:gd name="T18" fmla="*/ 252 w 252"/>
                  <a:gd name="T19" fmla="*/ 36 h 99"/>
                  <a:gd name="T20" fmla="*/ 251 w 252"/>
                  <a:gd name="T21" fmla="*/ 31 h 99"/>
                  <a:gd name="T22" fmla="*/ 250 w 252"/>
                  <a:gd name="T23" fmla="*/ 27 h 99"/>
                  <a:gd name="T24" fmla="*/ 247 w 252"/>
                  <a:gd name="T25" fmla="*/ 22 h 99"/>
                  <a:gd name="T26" fmla="*/ 247 w 252"/>
                  <a:gd name="T27" fmla="*/ 22 h 99"/>
                  <a:gd name="T28" fmla="*/ 242 w 252"/>
                  <a:gd name="T29" fmla="*/ 16 h 99"/>
                  <a:gd name="T30" fmla="*/ 236 w 252"/>
                  <a:gd name="T31" fmla="*/ 9 h 99"/>
                  <a:gd name="T32" fmla="*/ 229 w 252"/>
                  <a:gd name="T33" fmla="*/ 5 h 99"/>
                  <a:gd name="T34" fmla="*/ 220 w 252"/>
                  <a:gd name="T35" fmla="*/ 3 h 99"/>
                  <a:gd name="T36" fmla="*/ 220 w 252"/>
                  <a:gd name="T37" fmla="*/ 3 h 99"/>
                  <a:gd name="T38" fmla="*/ 207 w 252"/>
                  <a:gd name="T39" fmla="*/ 0 h 99"/>
                  <a:gd name="T40" fmla="*/ 196 w 252"/>
                  <a:gd name="T41" fmla="*/ 0 h 99"/>
                  <a:gd name="T42" fmla="*/ 183 w 252"/>
                  <a:gd name="T43" fmla="*/ 0 h 99"/>
                  <a:gd name="T44" fmla="*/ 183 w 252"/>
                  <a:gd name="T45" fmla="*/ 0 h 99"/>
                  <a:gd name="T46" fmla="*/ 170 w 252"/>
                  <a:gd name="T47" fmla="*/ 2 h 99"/>
                  <a:gd name="T48" fmla="*/ 156 w 252"/>
                  <a:gd name="T49" fmla="*/ 4 h 99"/>
                  <a:gd name="T50" fmla="*/ 141 w 252"/>
                  <a:gd name="T51" fmla="*/ 8 h 99"/>
                  <a:gd name="T52" fmla="*/ 126 w 252"/>
                  <a:gd name="T53" fmla="*/ 14 h 99"/>
                  <a:gd name="T54" fmla="*/ 110 w 252"/>
                  <a:gd name="T55" fmla="*/ 20 h 99"/>
                  <a:gd name="T56" fmla="*/ 95 w 252"/>
                  <a:gd name="T57" fmla="*/ 26 h 99"/>
                  <a:gd name="T58" fmla="*/ 78 w 252"/>
                  <a:gd name="T59" fmla="*/ 34 h 99"/>
                  <a:gd name="T60" fmla="*/ 63 w 252"/>
                  <a:gd name="T61" fmla="*/ 43 h 99"/>
                  <a:gd name="T62" fmla="*/ 63 w 252"/>
                  <a:gd name="T63" fmla="*/ 43 h 99"/>
                  <a:gd name="T64" fmla="*/ 45 w 252"/>
                  <a:gd name="T65" fmla="*/ 54 h 99"/>
                  <a:gd name="T66" fmla="*/ 29 w 252"/>
                  <a:gd name="T67" fmla="*/ 65 h 99"/>
                  <a:gd name="T68" fmla="*/ 15 w 252"/>
                  <a:gd name="T69" fmla="*/ 76 h 99"/>
                  <a:gd name="T70" fmla="*/ 0 w 252"/>
                  <a:gd name="T71" fmla="*/ 88 h 99"/>
                  <a:gd name="T72" fmla="*/ 0 w 252"/>
                  <a:gd name="T73" fmla="*/ 88 h 99"/>
                  <a:gd name="T74" fmla="*/ 1 w 252"/>
                  <a:gd name="T7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 h="99">
                    <a:moveTo>
                      <a:pt x="227" y="99"/>
                    </a:moveTo>
                    <a:lnTo>
                      <a:pt x="227" y="99"/>
                    </a:lnTo>
                    <a:lnTo>
                      <a:pt x="237" y="84"/>
                    </a:lnTo>
                    <a:lnTo>
                      <a:pt x="245" y="69"/>
                    </a:lnTo>
                    <a:lnTo>
                      <a:pt x="248" y="63"/>
                    </a:lnTo>
                    <a:lnTo>
                      <a:pt x="250" y="56"/>
                    </a:lnTo>
                    <a:lnTo>
                      <a:pt x="252" y="48"/>
                    </a:lnTo>
                    <a:lnTo>
                      <a:pt x="252" y="41"/>
                    </a:lnTo>
                    <a:lnTo>
                      <a:pt x="252" y="41"/>
                    </a:lnTo>
                    <a:lnTo>
                      <a:pt x="252" y="36"/>
                    </a:lnTo>
                    <a:lnTo>
                      <a:pt x="251" y="31"/>
                    </a:lnTo>
                    <a:lnTo>
                      <a:pt x="250" y="27"/>
                    </a:lnTo>
                    <a:lnTo>
                      <a:pt x="247" y="22"/>
                    </a:lnTo>
                    <a:lnTo>
                      <a:pt x="247" y="22"/>
                    </a:lnTo>
                    <a:lnTo>
                      <a:pt x="242" y="16"/>
                    </a:lnTo>
                    <a:lnTo>
                      <a:pt x="236" y="9"/>
                    </a:lnTo>
                    <a:lnTo>
                      <a:pt x="229" y="5"/>
                    </a:lnTo>
                    <a:lnTo>
                      <a:pt x="220" y="3"/>
                    </a:lnTo>
                    <a:lnTo>
                      <a:pt x="220" y="3"/>
                    </a:lnTo>
                    <a:lnTo>
                      <a:pt x="207" y="0"/>
                    </a:lnTo>
                    <a:lnTo>
                      <a:pt x="196" y="0"/>
                    </a:lnTo>
                    <a:lnTo>
                      <a:pt x="183" y="0"/>
                    </a:lnTo>
                    <a:lnTo>
                      <a:pt x="183" y="0"/>
                    </a:lnTo>
                    <a:lnTo>
                      <a:pt x="170" y="2"/>
                    </a:lnTo>
                    <a:lnTo>
                      <a:pt x="156" y="4"/>
                    </a:lnTo>
                    <a:lnTo>
                      <a:pt x="141" y="8"/>
                    </a:lnTo>
                    <a:lnTo>
                      <a:pt x="126" y="14"/>
                    </a:lnTo>
                    <a:lnTo>
                      <a:pt x="110" y="20"/>
                    </a:lnTo>
                    <a:lnTo>
                      <a:pt x="95" y="26"/>
                    </a:lnTo>
                    <a:lnTo>
                      <a:pt x="78" y="34"/>
                    </a:lnTo>
                    <a:lnTo>
                      <a:pt x="63" y="43"/>
                    </a:lnTo>
                    <a:lnTo>
                      <a:pt x="63" y="43"/>
                    </a:lnTo>
                    <a:lnTo>
                      <a:pt x="45" y="54"/>
                    </a:lnTo>
                    <a:lnTo>
                      <a:pt x="29" y="65"/>
                    </a:lnTo>
                    <a:lnTo>
                      <a:pt x="15" y="76"/>
                    </a:lnTo>
                    <a:lnTo>
                      <a:pt x="0" y="88"/>
                    </a:lnTo>
                    <a:lnTo>
                      <a:pt x="0" y="88"/>
                    </a:lnTo>
                    <a:lnTo>
                      <a:pt x="1" y="8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6" name="Freeform 112"/>
              <p:cNvSpPr>
                <a:spLocks/>
              </p:cNvSpPr>
              <p:nvPr/>
            </p:nvSpPr>
            <p:spPr bwMode="auto">
              <a:xfrm>
                <a:off x="623" y="546"/>
                <a:ext cx="82" cy="99"/>
              </a:xfrm>
              <a:custGeom>
                <a:avLst/>
                <a:gdLst>
                  <a:gd name="T0" fmla="*/ 25 w 82"/>
                  <a:gd name="T1" fmla="*/ 0 h 99"/>
                  <a:gd name="T2" fmla="*/ 25 w 82"/>
                  <a:gd name="T3" fmla="*/ 0 h 99"/>
                  <a:gd name="T4" fmla="*/ 15 w 82"/>
                  <a:gd name="T5" fmla="*/ 15 h 99"/>
                  <a:gd name="T6" fmla="*/ 7 w 82"/>
                  <a:gd name="T7" fmla="*/ 29 h 99"/>
                  <a:gd name="T8" fmla="*/ 4 w 82"/>
                  <a:gd name="T9" fmla="*/ 36 h 99"/>
                  <a:gd name="T10" fmla="*/ 2 w 82"/>
                  <a:gd name="T11" fmla="*/ 44 h 99"/>
                  <a:gd name="T12" fmla="*/ 1 w 82"/>
                  <a:gd name="T13" fmla="*/ 51 h 99"/>
                  <a:gd name="T14" fmla="*/ 0 w 82"/>
                  <a:gd name="T15" fmla="*/ 57 h 99"/>
                  <a:gd name="T16" fmla="*/ 0 w 82"/>
                  <a:gd name="T17" fmla="*/ 57 h 99"/>
                  <a:gd name="T18" fmla="*/ 0 w 82"/>
                  <a:gd name="T19" fmla="*/ 57 h 99"/>
                  <a:gd name="T20" fmla="*/ 0 w 82"/>
                  <a:gd name="T21" fmla="*/ 57 h 99"/>
                  <a:gd name="T22" fmla="*/ 0 w 82"/>
                  <a:gd name="T23" fmla="*/ 57 h 99"/>
                  <a:gd name="T24" fmla="*/ 0 w 82"/>
                  <a:gd name="T25" fmla="*/ 63 h 99"/>
                  <a:gd name="T26" fmla="*/ 2 w 82"/>
                  <a:gd name="T27" fmla="*/ 68 h 99"/>
                  <a:gd name="T28" fmla="*/ 2 w 82"/>
                  <a:gd name="T29" fmla="*/ 68 h 99"/>
                  <a:gd name="T30" fmla="*/ 5 w 82"/>
                  <a:gd name="T31" fmla="*/ 76 h 99"/>
                  <a:gd name="T32" fmla="*/ 5 w 82"/>
                  <a:gd name="T33" fmla="*/ 76 h 99"/>
                  <a:gd name="T34" fmla="*/ 9 w 82"/>
                  <a:gd name="T35" fmla="*/ 83 h 99"/>
                  <a:gd name="T36" fmla="*/ 14 w 82"/>
                  <a:gd name="T37" fmla="*/ 87 h 99"/>
                  <a:gd name="T38" fmla="*/ 19 w 82"/>
                  <a:gd name="T39" fmla="*/ 91 h 99"/>
                  <a:gd name="T40" fmla="*/ 25 w 82"/>
                  <a:gd name="T41" fmla="*/ 94 h 99"/>
                  <a:gd name="T42" fmla="*/ 33 w 82"/>
                  <a:gd name="T43" fmla="*/ 96 h 99"/>
                  <a:gd name="T44" fmla="*/ 40 w 82"/>
                  <a:gd name="T45" fmla="*/ 98 h 99"/>
                  <a:gd name="T46" fmla="*/ 48 w 82"/>
                  <a:gd name="T47" fmla="*/ 99 h 99"/>
                  <a:gd name="T48" fmla="*/ 56 w 82"/>
                  <a:gd name="T49" fmla="*/ 99 h 99"/>
                  <a:gd name="T50" fmla="*/ 56 w 82"/>
                  <a:gd name="T51" fmla="*/ 99 h 99"/>
                  <a:gd name="T52" fmla="*/ 69 w 82"/>
                  <a:gd name="T53" fmla="*/ 98 h 99"/>
                  <a:gd name="T54" fmla="*/ 82 w 82"/>
                  <a:gd name="T55"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99">
                    <a:moveTo>
                      <a:pt x="25" y="0"/>
                    </a:moveTo>
                    <a:lnTo>
                      <a:pt x="25" y="0"/>
                    </a:lnTo>
                    <a:lnTo>
                      <a:pt x="15" y="15"/>
                    </a:lnTo>
                    <a:lnTo>
                      <a:pt x="7" y="29"/>
                    </a:lnTo>
                    <a:lnTo>
                      <a:pt x="4" y="36"/>
                    </a:lnTo>
                    <a:lnTo>
                      <a:pt x="2" y="44"/>
                    </a:lnTo>
                    <a:lnTo>
                      <a:pt x="1" y="51"/>
                    </a:lnTo>
                    <a:lnTo>
                      <a:pt x="0" y="57"/>
                    </a:lnTo>
                    <a:lnTo>
                      <a:pt x="0" y="57"/>
                    </a:lnTo>
                    <a:lnTo>
                      <a:pt x="0" y="57"/>
                    </a:lnTo>
                    <a:lnTo>
                      <a:pt x="0" y="57"/>
                    </a:lnTo>
                    <a:lnTo>
                      <a:pt x="0" y="57"/>
                    </a:lnTo>
                    <a:lnTo>
                      <a:pt x="0" y="63"/>
                    </a:lnTo>
                    <a:lnTo>
                      <a:pt x="2" y="68"/>
                    </a:lnTo>
                    <a:lnTo>
                      <a:pt x="2" y="68"/>
                    </a:lnTo>
                    <a:lnTo>
                      <a:pt x="5" y="76"/>
                    </a:lnTo>
                    <a:lnTo>
                      <a:pt x="5" y="76"/>
                    </a:lnTo>
                    <a:lnTo>
                      <a:pt x="9" y="83"/>
                    </a:lnTo>
                    <a:lnTo>
                      <a:pt x="14" y="87"/>
                    </a:lnTo>
                    <a:lnTo>
                      <a:pt x="19" y="91"/>
                    </a:lnTo>
                    <a:lnTo>
                      <a:pt x="25" y="94"/>
                    </a:lnTo>
                    <a:lnTo>
                      <a:pt x="33" y="96"/>
                    </a:lnTo>
                    <a:lnTo>
                      <a:pt x="40" y="98"/>
                    </a:lnTo>
                    <a:lnTo>
                      <a:pt x="48" y="99"/>
                    </a:lnTo>
                    <a:lnTo>
                      <a:pt x="56" y="99"/>
                    </a:lnTo>
                    <a:lnTo>
                      <a:pt x="56" y="99"/>
                    </a:lnTo>
                    <a:lnTo>
                      <a:pt x="69" y="98"/>
                    </a:lnTo>
                    <a:lnTo>
                      <a:pt x="82" y="9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7" name="Freeform 113"/>
              <p:cNvSpPr>
                <a:spLocks/>
              </p:cNvSpPr>
              <p:nvPr/>
            </p:nvSpPr>
            <p:spPr bwMode="auto">
              <a:xfrm>
                <a:off x="725" y="464"/>
                <a:ext cx="108" cy="227"/>
              </a:xfrm>
              <a:custGeom>
                <a:avLst/>
                <a:gdLst>
                  <a:gd name="T0" fmla="*/ 100 w 108"/>
                  <a:gd name="T1" fmla="*/ 0 h 227"/>
                  <a:gd name="T2" fmla="*/ 100 w 108"/>
                  <a:gd name="T3" fmla="*/ 0 h 227"/>
                  <a:gd name="T4" fmla="*/ 101 w 108"/>
                  <a:gd name="T5" fmla="*/ 5 h 227"/>
                  <a:gd name="T6" fmla="*/ 104 w 108"/>
                  <a:gd name="T7" fmla="*/ 22 h 227"/>
                  <a:gd name="T8" fmla="*/ 107 w 108"/>
                  <a:gd name="T9" fmla="*/ 44 h 227"/>
                  <a:gd name="T10" fmla="*/ 108 w 108"/>
                  <a:gd name="T11" fmla="*/ 73 h 227"/>
                  <a:gd name="T12" fmla="*/ 108 w 108"/>
                  <a:gd name="T13" fmla="*/ 73 h 227"/>
                  <a:gd name="T14" fmla="*/ 108 w 108"/>
                  <a:gd name="T15" fmla="*/ 90 h 227"/>
                  <a:gd name="T16" fmla="*/ 107 w 108"/>
                  <a:gd name="T17" fmla="*/ 105 h 227"/>
                  <a:gd name="T18" fmla="*/ 104 w 108"/>
                  <a:gd name="T19" fmla="*/ 120 h 227"/>
                  <a:gd name="T20" fmla="*/ 102 w 108"/>
                  <a:gd name="T21" fmla="*/ 135 h 227"/>
                  <a:gd name="T22" fmla="*/ 100 w 108"/>
                  <a:gd name="T23" fmla="*/ 149 h 227"/>
                  <a:gd name="T24" fmla="*/ 97 w 108"/>
                  <a:gd name="T25" fmla="*/ 162 h 227"/>
                  <a:gd name="T26" fmla="*/ 93 w 108"/>
                  <a:gd name="T27" fmla="*/ 174 h 227"/>
                  <a:gd name="T28" fmla="*/ 89 w 108"/>
                  <a:gd name="T29" fmla="*/ 185 h 227"/>
                  <a:gd name="T30" fmla="*/ 89 w 108"/>
                  <a:gd name="T31" fmla="*/ 185 h 227"/>
                  <a:gd name="T32" fmla="*/ 85 w 108"/>
                  <a:gd name="T33" fmla="*/ 194 h 227"/>
                  <a:gd name="T34" fmla="*/ 80 w 108"/>
                  <a:gd name="T35" fmla="*/ 204 h 227"/>
                  <a:gd name="T36" fmla="*/ 75 w 108"/>
                  <a:gd name="T37" fmla="*/ 211 h 227"/>
                  <a:gd name="T38" fmla="*/ 71 w 108"/>
                  <a:gd name="T39" fmla="*/ 217 h 227"/>
                  <a:gd name="T40" fmla="*/ 71 w 108"/>
                  <a:gd name="T41" fmla="*/ 217 h 227"/>
                  <a:gd name="T42" fmla="*/ 65 w 108"/>
                  <a:gd name="T43" fmla="*/ 221 h 227"/>
                  <a:gd name="T44" fmla="*/ 60 w 108"/>
                  <a:gd name="T45" fmla="*/ 224 h 227"/>
                  <a:gd name="T46" fmla="*/ 55 w 108"/>
                  <a:gd name="T47" fmla="*/ 226 h 227"/>
                  <a:gd name="T48" fmla="*/ 51 w 108"/>
                  <a:gd name="T49" fmla="*/ 227 h 227"/>
                  <a:gd name="T50" fmla="*/ 51 w 108"/>
                  <a:gd name="T51" fmla="*/ 227 h 227"/>
                  <a:gd name="T52" fmla="*/ 46 w 108"/>
                  <a:gd name="T53" fmla="*/ 226 h 227"/>
                  <a:gd name="T54" fmla="*/ 42 w 108"/>
                  <a:gd name="T55" fmla="*/ 224 h 227"/>
                  <a:gd name="T56" fmla="*/ 37 w 108"/>
                  <a:gd name="T57" fmla="*/ 221 h 227"/>
                  <a:gd name="T58" fmla="*/ 31 w 108"/>
                  <a:gd name="T59" fmla="*/ 217 h 227"/>
                  <a:gd name="T60" fmla="*/ 31 w 108"/>
                  <a:gd name="T61" fmla="*/ 217 h 227"/>
                  <a:gd name="T62" fmla="*/ 26 w 108"/>
                  <a:gd name="T63" fmla="*/ 211 h 227"/>
                  <a:gd name="T64" fmla="*/ 22 w 108"/>
                  <a:gd name="T65" fmla="*/ 205 h 227"/>
                  <a:gd name="T66" fmla="*/ 17 w 108"/>
                  <a:gd name="T67" fmla="*/ 197 h 227"/>
                  <a:gd name="T68" fmla="*/ 13 w 108"/>
                  <a:gd name="T69" fmla="*/ 187 h 227"/>
                  <a:gd name="T70" fmla="*/ 6 w 108"/>
                  <a:gd name="T71" fmla="*/ 167 h 227"/>
                  <a:gd name="T72" fmla="*/ 0 w 108"/>
                  <a:gd name="T73" fmla="*/ 14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227">
                    <a:moveTo>
                      <a:pt x="100" y="0"/>
                    </a:moveTo>
                    <a:lnTo>
                      <a:pt x="100" y="0"/>
                    </a:lnTo>
                    <a:lnTo>
                      <a:pt x="101" y="5"/>
                    </a:lnTo>
                    <a:lnTo>
                      <a:pt x="104" y="22"/>
                    </a:lnTo>
                    <a:lnTo>
                      <a:pt x="107" y="44"/>
                    </a:lnTo>
                    <a:lnTo>
                      <a:pt x="108" y="73"/>
                    </a:lnTo>
                    <a:lnTo>
                      <a:pt x="108" y="73"/>
                    </a:lnTo>
                    <a:lnTo>
                      <a:pt x="108" y="90"/>
                    </a:lnTo>
                    <a:lnTo>
                      <a:pt x="107" y="105"/>
                    </a:lnTo>
                    <a:lnTo>
                      <a:pt x="104" y="120"/>
                    </a:lnTo>
                    <a:lnTo>
                      <a:pt x="102" y="135"/>
                    </a:lnTo>
                    <a:lnTo>
                      <a:pt x="100" y="149"/>
                    </a:lnTo>
                    <a:lnTo>
                      <a:pt x="97" y="162"/>
                    </a:lnTo>
                    <a:lnTo>
                      <a:pt x="93" y="174"/>
                    </a:lnTo>
                    <a:lnTo>
                      <a:pt x="89" y="185"/>
                    </a:lnTo>
                    <a:lnTo>
                      <a:pt x="89" y="185"/>
                    </a:lnTo>
                    <a:lnTo>
                      <a:pt x="85" y="194"/>
                    </a:lnTo>
                    <a:lnTo>
                      <a:pt x="80" y="204"/>
                    </a:lnTo>
                    <a:lnTo>
                      <a:pt x="75" y="211"/>
                    </a:lnTo>
                    <a:lnTo>
                      <a:pt x="71" y="217"/>
                    </a:lnTo>
                    <a:lnTo>
                      <a:pt x="71" y="217"/>
                    </a:lnTo>
                    <a:lnTo>
                      <a:pt x="65" y="221"/>
                    </a:lnTo>
                    <a:lnTo>
                      <a:pt x="60" y="224"/>
                    </a:lnTo>
                    <a:lnTo>
                      <a:pt x="55" y="226"/>
                    </a:lnTo>
                    <a:lnTo>
                      <a:pt x="51" y="227"/>
                    </a:lnTo>
                    <a:lnTo>
                      <a:pt x="51" y="227"/>
                    </a:lnTo>
                    <a:lnTo>
                      <a:pt x="46" y="226"/>
                    </a:lnTo>
                    <a:lnTo>
                      <a:pt x="42" y="224"/>
                    </a:lnTo>
                    <a:lnTo>
                      <a:pt x="37" y="221"/>
                    </a:lnTo>
                    <a:lnTo>
                      <a:pt x="31" y="217"/>
                    </a:lnTo>
                    <a:lnTo>
                      <a:pt x="31" y="217"/>
                    </a:lnTo>
                    <a:lnTo>
                      <a:pt x="26" y="211"/>
                    </a:lnTo>
                    <a:lnTo>
                      <a:pt x="22" y="205"/>
                    </a:lnTo>
                    <a:lnTo>
                      <a:pt x="17" y="197"/>
                    </a:lnTo>
                    <a:lnTo>
                      <a:pt x="13" y="187"/>
                    </a:lnTo>
                    <a:lnTo>
                      <a:pt x="6" y="167"/>
                    </a:lnTo>
                    <a:lnTo>
                      <a:pt x="0" y="14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8" name="Freeform 114"/>
              <p:cNvSpPr>
                <a:spLocks/>
              </p:cNvSpPr>
              <p:nvPr/>
            </p:nvSpPr>
            <p:spPr bwMode="auto">
              <a:xfrm>
                <a:off x="807" y="469"/>
                <a:ext cx="9" cy="6"/>
              </a:xfrm>
              <a:custGeom>
                <a:avLst/>
                <a:gdLst>
                  <a:gd name="T0" fmla="*/ 9 w 9"/>
                  <a:gd name="T1" fmla="*/ 6 h 6"/>
                  <a:gd name="T2" fmla="*/ 9 w 9"/>
                  <a:gd name="T3" fmla="*/ 6 h 6"/>
                  <a:gd name="T4" fmla="*/ 6 w 9"/>
                  <a:gd name="T5" fmla="*/ 4 h 6"/>
                  <a:gd name="T6" fmla="*/ 6 w 9"/>
                  <a:gd name="T7" fmla="*/ 4 h 6"/>
                  <a:gd name="T8" fmla="*/ 0 w 9"/>
                  <a:gd name="T9" fmla="*/ 0 h 6"/>
                </a:gdLst>
                <a:ahLst/>
                <a:cxnLst>
                  <a:cxn ang="0">
                    <a:pos x="T0" y="T1"/>
                  </a:cxn>
                  <a:cxn ang="0">
                    <a:pos x="T2" y="T3"/>
                  </a:cxn>
                  <a:cxn ang="0">
                    <a:pos x="T4" y="T5"/>
                  </a:cxn>
                  <a:cxn ang="0">
                    <a:pos x="T6" y="T7"/>
                  </a:cxn>
                  <a:cxn ang="0">
                    <a:pos x="T8" y="T9"/>
                  </a:cxn>
                </a:cxnLst>
                <a:rect l="0" t="0" r="r" b="b"/>
                <a:pathLst>
                  <a:path w="9" h="6">
                    <a:moveTo>
                      <a:pt x="9" y="6"/>
                    </a:moveTo>
                    <a:lnTo>
                      <a:pt x="9" y="6"/>
                    </a:lnTo>
                    <a:lnTo>
                      <a:pt x="6" y="4"/>
                    </a:lnTo>
                    <a:lnTo>
                      <a:pt x="6" y="4"/>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9" name="Freeform 115"/>
              <p:cNvSpPr>
                <a:spLocks/>
              </p:cNvSpPr>
              <p:nvPr/>
            </p:nvSpPr>
            <p:spPr bwMode="auto">
              <a:xfrm>
                <a:off x="750" y="511"/>
                <a:ext cx="52" cy="52"/>
              </a:xfrm>
              <a:custGeom>
                <a:avLst/>
                <a:gdLst>
                  <a:gd name="T0" fmla="*/ 52 w 52"/>
                  <a:gd name="T1" fmla="*/ 26 h 52"/>
                  <a:gd name="T2" fmla="*/ 52 w 52"/>
                  <a:gd name="T3" fmla="*/ 26 h 52"/>
                  <a:gd name="T4" fmla="*/ 51 w 52"/>
                  <a:gd name="T5" fmla="*/ 31 h 52"/>
                  <a:gd name="T6" fmla="*/ 50 w 52"/>
                  <a:gd name="T7" fmla="*/ 36 h 52"/>
                  <a:gd name="T8" fmla="*/ 48 w 52"/>
                  <a:gd name="T9" fmla="*/ 40 h 52"/>
                  <a:gd name="T10" fmla="*/ 43 w 52"/>
                  <a:gd name="T11" fmla="*/ 45 h 52"/>
                  <a:gd name="T12" fmla="*/ 40 w 52"/>
                  <a:gd name="T13" fmla="*/ 48 h 52"/>
                  <a:gd name="T14" fmla="*/ 35 w 52"/>
                  <a:gd name="T15" fmla="*/ 50 h 52"/>
                  <a:gd name="T16" fmla="*/ 31 w 52"/>
                  <a:gd name="T17" fmla="*/ 52 h 52"/>
                  <a:gd name="T18" fmla="*/ 26 w 52"/>
                  <a:gd name="T19" fmla="*/ 52 h 52"/>
                  <a:gd name="T20" fmla="*/ 26 w 52"/>
                  <a:gd name="T21" fmla="*/ 52 h 52"/>
                  <a:gd name="T22" fmla="*/ 21 w 52"/>
                  <a:gd name="T23" fmla="*/ 52 h 52"/>
                  <a:gd name="T24" fmla="*/ 16 w 52"/>
                  <a:gd name="T25" fmla="*/ 50 h 52"/>
                  <a:gd name="T26" fmla="*/ 12 w 52"/>
                  <a:gd name="T27" fmla="*/ 48 h 52"/>
                  <a:gd name="T28" fmla="*/ 7 w 52"/>
                  <a:gd name="T29" fmla="*/ 45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2 h 52"/>
                  <a:gd name="T46" fmla="*/ 7 w 52"/>
                  <a:gd name="T47" fmla="*/ 8 h 52"/>
                  <a:gd name="T48" fmla="*/ 12 w 52"/>
                  <a:gd name="T49" fmla="*/ 4 h 52"/>
                  <a:gd name="T50" fmla="*/ 16 w 52"/>
                  <a:gd name="T51" fmla="*/ 2 h 52"/>
                  <a:gd name="T52" fmla="*/ 21 w 52"/>
                  <a:gd name="T53" fmla="*/ 1 h 52"/>
                  <a:gd name="T54" fmla="*/ 26 w 52"/>
                  <a:gd name="T55" fmla="*/ 0 h 52"/>
                  <a:gd name="T56" fmla="*/ 26 w 52"/>
                  <a:gd name="T57" fmla="*/ 0 h 52"/>
                  <a:gd name="T58" fmla="*/ 31 w 52"/>
                  <a:gd name="T59" fmla="*/ 1 h 52"/>
                  <a:gd name="T60" fmla="*/ 35 w 52"/>
                  <a:gd name="T61" fmla="*/ 2 h 52"/>
                  <a:gd name="T62" fmla="*/ 40 w 52"/>
                  <a:gd name="T63" fmla="*/ 4 h 52"/>
                  <a:gd name="T64" fmla="*/ 43 w 52"/>
                  <a:gd name="T65" fmla="*/ 8 h 52"/>
                  <a:gd name="T66" fmla="*/ 48 w 52"/>
                  <a:gd name="T67" fmla="*/ 12 h 52"/>
                  <a:gd name="T68" fmla="*/ 50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50" y="36"/>
                    </a:lnTo>
                    <a:lnTo>
                      <a:pt x="48" y="40"/>
                    </a:lnTo>
                    <a:lnTo>
                      <a:pt x="43" y="45"/>
                    </a:lnTo>
                    <a:lnTo>
                      <a:pt x="40" y="48"/>
                    </a:lnTo>
                    <a:lnTo>
                      <a:pt x="35" y="50"/>
                    </a:lnTo>
                    <a:lnTo>
                      <a:pt x="31" y="52"/>
                    </a:lnTo>
                    <a:lnTo>
                      <a:pt x="26" y="52"/>
                    </a:lnTo>
                    <a:lnTo>
                      <a:pt x="26" y="52"/>
                    </a:lnTo>
                    <a:lnTo>
                      <a:pt x="21" y="52"/>
                    </a:lnTo>
                    <a:lnTo>
                      <a:pt x="16" y="50"/>
                    </a:lnTo>
                    <a:lnTo>
                      <a:pt x="12" y="48"/>
                    </a:lnTo>
                    <a:lnTo>
                      <a:pt x="7" y="45"/>
                    </a:lnTo>
                    <a:lnTo>
                      <a:pt x="4" y="40"/>
                    </a:lnTo>
                    <a:lnTo>
                      <a:pt x="2" y="36"/>
                    </a:lnTo>
                    <a:lnTo>
                      <a:pt x="0" y="31"/>
                    </a:lnTo>
                    <a:lnTo>
                      <a:pt x="0" y="26"/>
                    </a:lnTo>
                    <a:lnTo>
                      <a:pt x="0" y="26"/>
                    </a:lnTo>
                    <a:lnTo>
                      <a:pt x="0" y="21"/>
                    </a:lnTo>
                    <a:lnTo>
                      <a:pt x="2" y="16"/>
                    </a:lnTo>
                    <a:lnTo>
                      <a:pt x="4" y="12"/>
                    </a:lnTo>
                    <a:lnTo>
                      <a:pt x="7" y="8"/>
                    </a:lnTo>
                    <a:lnTo>
                      <a:pt x="12" y="4"/>
                    </a:lnTo>
                    <a:lnTo>
                      <a:pt x="16" y="2"/>
                    </a:lnTo>
                    <a:lnTo>
                      <a:pt x="21" y="1"/>
                    </a:lnTo>
                    <a:lnTo>
                      <a:pt x="26" y="0"/>
                    </a:lnTo>
                    <a:lnTo>
                      <a:pt x="26" y="0"/>
                    </a:lnTo>
                    <a:lnTo>
                      <a:pt x="31" y="1"/>
                    </a:lnTo>
                    <a:lnTo>
                      <a:pt x="35" y="2"/>
                    </a:lnTo>
                    <a:lnTo>
                      <a:pt x="40" y="4"/>
                    </a:lnTo>
                    <a:lnTo>
                      <a:pt x="43" y="8"/>
                    </a:lnTo>
                    <a:lnTo>
                      <a:pt x="48" y="12"/>
                    </a:lnTo>
                    <a:lnTo>
                      <a:pt x="50" y="16"/>
                    </a:lnTo>
                    <a:lnTo>
                      <a:pt x="51" y="21"/>
                    </a:lnTo>
                    <a:lnTo>
                      <a:pt x="52" y="26"/>
                    </a:lnTo>
                    <a:lnTo>
                      <a:pt x="52" y="2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0" name="Freeform 116"/>
              <p:cNvSpPr>
                <a:spLocks/>
              </p:cNvSpPr>
              <p:nvPr/>
            </p:nvSpPr>
            <p:spPr bwMode="auto">
              <a:xfrm>
                <a:off x="1286" y="343"/>
                <a:ext cx="200" cy="230"/>
              </a:xfrm>
              <a:custGeom>
                <a:avLst/>
                <a:gdLst>
                  <a:gd name="T0" fmla="*/ 62 w 200"/>
                  <a:gd name="T1" fmla="*/ 207 h 230"/>
                  <a:gd name="T2" fmla="*/ 33 w 200"/>
                  <a:gd name="T3" fmla="*/ 207 h 230"/>
                  <a:gd name="T4" fmla="*/ 25 w 200"/>
                  <a:gd name="T5" fmla="*/ 203 h 230"/>
                  <a:gd name="T6" fmla="*/ 21 w 200"/>
                  <a:gd name="T7" fmla="*/ 195 h 230"/>
                  <a:gd name="T8" fmla="*/ 45 w 200"/>
                  <a:gd name="T9" fmla="*/ 179 h 230"/>
                  <a:gd name="T10" fmla="*/ 49 w 200"/>
                  <a:gd name="T11" fmla="*/ 178 h 230"/>
                  <a:gd name="T12" fmla="*/ 55 w 200"/>
                  <a:gd name="T13" fmla="*/ 172 h 230"/>
                  <a:gd name="T14" fmla="*/ 56 w 200"/>
                  <a:gd name="T15" fmla="*/ 168 h 230"/>
                  <a:gd name="T16" fmla="*/ 53 w 200"/>
                  <a:gd name="T17" fmla="*/ 161 h 230"/>
                  <a:gd name="T18" fmla="*/ 45 w 200"/>
                  <a:gd name="T19" fmla="*/ 158 h 230"/>
                  <a:gd name="T20" fmla="*/ 21 w 200"/>
                  <a:gd name="T21" fmla="*/ 141 h 230"/>
                  <a:gd name="T22" fmla="*/ 0 w 200"/>
                  <a:gd name="T23" fmla="*/ 141 h 230"/>
                  <a:gd name="T24" fmla="*/ 15 w 200"/>
                  <a:gd name="T25" fmla="*/ 69 h 230"/>
                  <a:gd name="T26" fmla="*/ 18 w 200"/>
                  <a:gd name="T27" fmla="*/ 61 h 230"/>
                  <a:gd name="T28" fmla="*/ 28 w 200"/>
                  <a:gd name="T29" fmla="*/ 41 h 230"/>
                  <a:gd name="T30" fmla="*/ 47 w 200"/>
                  <a:gd name="T31" fmla="*/ 19 h 230"/>
                  <a:gd name="T32" fmla="*/ 67 w 200"/>
                  <a:gd name="T33" fmla="*/ 8 h 230"/>
                  <a:gd name="T34" fmla="*/ 81 w 200"/>
                  <a:gd name="T35" fmla="*/ 3 h 230"/>
                  <a:gd name="T36" fmla="*/ 97 w 200"/>
                  <a:gd name="T37" fmla="*/ 0 h 230"/>
                  <a:gd name="T38" fmla="*/ 105 w 200"/>
                  <a:gd name="T39" fmla="*/ 0 h 230"/>
                  <a:gd name="T40" fmla="*/ 125 w 200"/>
                  <a:gd name="T41" fmla="*/ 2 h 230"/>
                  <a:gd name="T42" fmla="*/ 142 w 200"/>
                  <a:gd name="T43" fmla="*/ 7 h 230"/>
                  <a:gd name="T44" fmla="*/ 157 w 200"/>
                  <a:gd name="T45" fmla="*/ 16 h 230"/>
                  <a:gd name="T46" fmla="*/ 172 w 200"/>
                  <a:gd name="T47" fmla="*/ 27 h 230"/>
                  <a:gd name="T48" fmla="*/ 183 w 200"/>
                  <a:gd name="T49" fmla="*/ 41 h 230"/>
                  <a:gd name="T50" fmla="*/ 191 w 200"/>
                  <a:gd name="T51" fmla="*/ 57 h 230"/>
                  <a:gd name="T52" fmla="*/ 198 w 200"/>
                  <a:gd name="T53" fmla="*/ 75 h 230"/>
                  <a:gd name="T54" fmla="*/ 200 w 200"/>
                  <a:gd name="T55" fmla="*/ 94 h 230"/>
                  <a:gd name="T56" fmla="*/ 199 w 200"/>
                  <a:gd name="T57" fmla="*/ 106 h 230"/>
                  <a:gd name="T58" fmla="*/ 192 w 200"/>
                  <a:gd name="T59" fmla="*/ 128 h 230"/>
                  <a:gd name="T60" fmla="*/ 182 w 200"/>
                  <a:gd name="T61" fmla="*/ 148 h 230"/>
                  <a:gd name="T62" fmla="*/ 168 w 200"/>
                  <a:gd name="T63" fmla="*/ 164 h 230"/>
                  <a:gd name="T64" fmla="*/ 159 w 200"/>
                  <a:gd name="T65"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30">
                    <a:moveTo>
                      <a:pt x="62" y="230"/>
                    </a:moveTo>
                    <a:lnTo>
                      <a:pt x="62" y="207"/>
                    </a:lnTo>
                    <a:lnTo>
                      <a:pt x="33" y="207"/>
                    </a:lnTo>
                    <a:lnTo>
                      <a:pt x="33" y="207"/>
                    </a:lnTo>
                    <a:lnTo>
                      <a:pt x="28" y="206"/>
                    </a:lnTo>
                    <a:lnTo>
                      <a:pt x="25" y="203"/>
                    </a:lnTo>
                    <a:lnTo>
                      <a:pt x="22" y="200"/>
                    </a:lnTo>
                    <a:lnTo>
                      <a:pt x="21" y="195"/>
                    </a:lnTo>
                    <a:lnTo>
                      <a:pt x="21" y="179"/>
                    </a:lnTo>
                    <a:lnTo>
                      <a:pt x="45" y="179"/>
                    </a:lnTo>
                    <a:lnTo>
                      <a:pt x="45" y="179"/>
                    </a:lnTo>
                    <a:lnTo>
                      <a:pt x="49" y="178"/>
                    </a:lnTo>
                    <a:lnTo>
                      <a:pt x="53" y="176"/>
                    </a:lnTo>
                    <a:lnTo>
                      <a:pt x="55" y="172"/>
                    </a:lnTo>
                    <a:lnTo>
                      <a:pt x="56" y="168"/>
                    </a:lnTo>
                    <a:lnTo>
                      <a:pt x="56" y="168"/>
                    </a:lnTo>
                    <a:lnTo>
                      <a:pt x="55" y="164"/>
                    </a:lnTo>
                    <a:lnTo>
                      <a:pt x="53" y="161"/>
                    </a:lnTo>
                    <a:lnTo>
                      <a:pt x="49" y="159"/>
                    </a:lnTo>
                    <a:lnTo>
                      <a:pt x="45" y="158"/>
                    </a:lnTo>
                    <a:lnTo>
                      <a:pt x="21" y="158"/>
                    </a:lnTo>
                    <a:lnTo>
                      <a:pt x="21" y="141"/>
                    </a:lnTo>
                    <a:lnTo>
                      <a:pt x="0" y="141"/>
                    </a:lnTo>
                    <a:lnTo>
                      <a:pt x="0" y="141"/>
                    </a:lnTo>
                    <a:lnTo>
                      <a:pt x="6" y="110"/>
                    </a:lnTo>
                    <a:lnTo>
                      <a:pt x="15" y="69"/>
                    </a:lnTo>
                    <a:lnTo>
                      <a:pt x="15" y="69"/>
                    </a:lnTo>
                    <a:lnTo>
                      <a:pt x="18" y="61"/>
                    </a:lnTo>
                    <a:lnTo>
                      <a:pt x="20" y="54"/>
                    </a:lnTo>
                    <a:lnTo>
                      <a:pt x="28" y="41"/>
                    </a:lnTo>
                    <a:lnTo>
                      <a:pt x="37" y="30"/>
                    </a:lnTo>
                    <a:lnTo>
                      <a:pt x="47" y="19"/>
                    </a:lnTo>
                    <a:lnTo>
                      <a:pt x="61" y="11"/>
                    </a:lnTo>
                    <a:lnTo>
                      <a:pt x="67" y="8"/>
                    </a:lnTo>
                    <a:lnTo>
                      <a:pt x="74" y="5"/>
                    </a:lnTo>
                    <a:lnTo>
                      <a:pt x="81" y="3"/>
                    </a:lnTo>
                    <a:lnTo>
                      <a:pt x="90" y="1"/>
                    </a:lnTo>
                    <a:lnTo>
                      <a:pt x="97" y="0"/>
                    </a:lnTo>
                    <a:lnTo>
                      <a:pt x="105" y="0"/>
                    </a:lnTo>
                    <a:lnTo>
                      <a:pt x="105" y="0"/>
                    </a:lnTo>
                    <a:lnTo>
                      <a:pt x="115" y="1"/>
                    </a:lnTo>
                    <a:lnTo>
                      <a:pt x="125" y="2"/>
                    </a:lnTo>
                    <a:lnTo>
                      <a:pt x="133" y="4"/>
                    </a:lnTo>
                    <a:lnTo>
                      <a:pt x="142" y="7"/>
                    </a:lnTo>
                    <a:lnTo>
                      <a:pt x="150" y="11"/>
                    </a:lnTo>
                    <a:lnTo>
                      <a:pt x="157" y="16"/>
                    </a:lnTo>
                    <a:lnTo>
                      <a:pt x="165" y="21"/>
                    </a:lnTo>
                    <a:lnTo>
                      <a:pt x="172" y="27"/>
                    </a:lnTo>
                    <a:lnTo>
                      <a:pt x="178" y="34"/>
                    </a:lnTo>
                    <a:lnTo>
                      <a:pt x="183" y="41"/>
                    </a:lnTo>
                    <a:lnTo>
                      <a:pt x="188" y="49"/>
                    </a:lnTo>
                    <a:lnTo>
                      <a:pt x="191" y="57"/>
                    </a:lnTo>
                    <a:lnTo>
                      <a:pt x="196" y="66"/>
                    </a:lnTo>
                    <a:lnTo>
                      <a:pt x="198" y="75"/>
                    </a:lnTo>
                    <a:lnTo>
                      <a:pt x="199" y="84"/>
                    </a:lnTo>
                    <a:lnTo>
                      <a:pt x="200" y="94"/>
                    </a:lnTo>
                    <a:lnTo>
                      <a:pt x="200" y="94"/>
                    </a:lnTo>
                    <a:lnTo>
                      <a:pt x="199" y="106"/>
                    </a:lnTo>
                    <a:lnTo>
                      <a:pt x="197" y="117"/>
                    </a:lnTo>
                    <a:lnTo>
                      <a:pt x="192" y="128"/>
                    </a:lnTo>
                    <a:lnTo>
                      <a:pt x="188" y="139"/>
                    </a:lnTo>
                    <a:lnTo>
                      <a:pt x="182" y="148"/>
                    </a:lnTo>
                    <a:lnTo>
                      <a:pt x="175" y="156"/>
                    </a:lnTo>
                    <a:lnTo>
                      <a:pt x="168" y="164"/>
                    </a:lnTo>
                    <a:lnTo>
                      <a:pt x="159" y="171"/>
                    </a:lnTo>
                    <a:lnTo>
                      <a:pt x="159" y="2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1" name="Freeform 117"/>
              <p:cNvSpPr>
                <a:spLocks/>
              </p:cNvSpPr>
              <p:nvPr/>
            </p:nvSpPr>
            <p:spPr bwMode="auto">
              <a:xfrm>
                <a:off x="1322" y="426"/>
                <a:ext cx="23" cy="23"/>
              </a:xfrm>
              <a:custGeom>
                <a:avLst/>
                <a:gdLst>
                  <a:gd name="T0" fmla="*/ 0 w 23"/>
                  <a:gd name="T1" fmla="*/ 11 h 23"/>
                  <a:gd name="T2" fmla="*/ 0 w 23"/>
                  <a:gd name="T3" fmla="*/ 11 h 23"/>
                  <a:gd name="T4" fmla="*/ 1 w 23"/>
                  <a:gd name="T5" fmla="*/ 15 h 23"/>
                  <a:gd name="T6" fmla="*/ 3 w 23"/>
                  <a:gd name="T7" fmla="*/ 20 h 23"/>
                  <a:gd name="T8" fmla="*/ 7 w 23"/>
                  <a:gd name="T9" fmla="*/ 22 h 23"/>
                  <a:gd name="T10" fmla="*/ 11 w 23"/>
                  <a:gd name="T11" fmla="*/ 23 h 23"/>
                  <a:gd name="T12" fmla="*/ 11 w 23"/>
                  <a:gd name="T13" fmla="*/ 23 h 23"/>
                  <a:gd name="T14" fmla="*/ 16 w 23"/>
                  <a:gd name="T15" fmla="*/ 22 h 23"/>
                  <a:gd name="T16" fmla="*/ 20 w 23"/>
                  <a:gd name="T17" fmla="*/ 20 h 23"/>
                  <a:gd name="T18" fmla="*/ 22 w 23"/>
                  <a:gd name="T19" fmla="*/ 15 h 23"/>
                  <a:gd name="T20" fmla="*/ 23 w 23"/>
                  <a:gd name="T21" fmla="*/ 11 h 23"/>
                  <a:gd name="T22" fmla="*/ 23 w 23"/>
                  <a:gd name="T23" fmla="*/ 11 h 23"/>
                  <a:gd name="T24" fmla="*/ 22 w 23"/>
                  <a:gd name="T25" fmla="*/ 7 h 23"/>
                  <a:gd name="T26" fmla="*/ 20 w 23"/>
                  <a:gd name="T27" fmla="*/ 3 h 23"/>
                  <a:gd name="T28" fmla="*/ 16 w 23"/>
                  <a:gd name="T29" fmla="*/ 1 h 23"/>
                  <a:gd name="T30" fmla="*/ 11 w 23"/>
                  <a:gd name="T31" fmla="*/ 0 h 23"/>
                  <a:gd name="T32" fmla="*/ 11 w 23"/>
                  <a:gd name="T33" fmla="*/ 0 h 23"/>
                  <a:gd name="T34" fmla="*/ 7 w 23"/>
                  <a:gd name="T35" fmla="*/ 1 h 23"/>
                  <a:gd name="T36" fmla="*/ 3 w 23"/>
                  <a:gd name="T37" fmla="*/ 3 h 23"/>
                  <a:gd name="T38" fmla="*/ 1 w 23"/>
                  <a:gd name="T39" fmla="*/ 7 h 23"/>
                  <a:gd name="T40" fmla="*/ 0 w 23"/>
                  <a:gd name="T41" fmla="*/ 11 h 23"/>
                  <a:gd name="T42" fmla="*/ 0 w 23"/>
                  <a:gd name="T43"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0" y="11"/>
                    </a:moveTo>
                    <a:lnTo>
                      <a:pt x="0" y="11"/>
                    </a:lnTo>
                    <a:lnTo>
                      <a:pt x="1" y="15"/>
                    </a:lnTo>
                    <a:lnTo>
                      <a:pt x="3" y="20"/>
                    </a:lnTo>
                    <a:lnTo>
                      <a:pt x="7" y="22"/>
                    </a:lnTo>
                    <a:lnTo>
                      <a:pt x="11" y="23"/>
                    </a:lnTo>
                    <a:lnTo>
                      <a:pt x="11" y="23"/>
                    </a:lnTo>
                    <a:lnTo>
                      <a:pt x="16" y="22"/>
                    </a:lnTo>
                    <a:lnTo>
                      <a:pt x="20" y="20"/>
                    </a:lnTo>
                    <a:lnTo>
                      <a:pt x="22" y="15"/>
                    </a:lnTo>
                    <a:lnTo>
                      <a:pt x="23" y="11"/>
                    </a:lnTo>
                    <a:lnTo>
                      <a:pt x="23" y="11"/>
                    </a:lnTo>
                    <a:lnTo>
                      <a:pt x="22" y="7"/>
                    </a:lnTo>
                    <a:lnTo>
                      <a:pt x="20" y="3"/>
                    </a:lnTo>
                    <a:lnTo>
                      <a:pt x="16" y="1"/>
                    </a:lnTo>
                    <a:lnTo>
                      <a:pt x="11" y="0"/>
                    </a:lnTo>
                    <a:lnTo>
                      <a:pt x="11" y="0"/>
                    </a:lnTo>
                    <a:lnTo>
                      <a:pt x="7" y="1"/>
                    </a:lnTo>
                    <a:lnTo>
                      <a:pt x="3" y="3"/>
                    </a:lnTo>
                    <a:lnTo>
                      <a:pt x="1" y="7"/>
                    </a:lnTo>
                    <a:lnTo>
                      <a:pt x="0" y="11"/>
                    </a:lnTo>
                    <a:lnTo>
                      <a:pt x="0" y="1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2" name="Freeform 118"/>
              <p:cNvSpPr>
                <a:spLocks/>
              </p:cNvSpPr>
              <p:nvPr/>
            </p:nvSpPr>
            <p:spPr bwMode="auto">
              <a:xfrm>
                <a:off x="1286" y="504"/>
                <a:ext cx="13" cy="14"/>
              </a:xfrm>
              <a:custGeom>
                <a:avLst/>
                <a:gdLst>
                  <a:gd name="T0" fmla="*/ 6 w 13"/>
                  <a:gd name="T1" fmla="*/ 0 h 14"/>
                  <a:gd name="T2" fmla="*/ 6 w 13"/>
                  <a:gd name="T3" fmla="*/ 0 h 14"/>
                  <a:gd name="T4" fmla="*/ 4 w 13"/>
                  <a:gd name="T5" fmla="*/ 1 h 14"/>
                  <a:gd name="T6" fmla="*/ 2 w 13"/>
                  <a:gd name="T7" fmla="*/ 2 h 14"/>
                  <a:gd name="T8" fmla="*/ 0 w 13"/>
                  <a:gd name="T9" fmla="*/ 4 h 14"/>
                  <a:gd name="T10" fmla="*/ 0 w 13"/>
                  <a:gd name="T11" fmla="*/ 7 h 14"/>
                  <a:gd name="T12" fmla="*/ 0 w 13"/>
                  <a:gd name="T13" fmla="*/ 7 h 14"/>
                  <a:gd name="T14" fmla="*/ 0 w 13"/>
                  <a:gd name="T15" fmla="*/ 9 h 14"/>
                  <a:gd name="T16" fmla="*/ 2 w 13"/>
                  <a:gd name="T17" fmla="*/ 11 h 14"/>
                  <a:gd name="T18" fmla="*/ 4 w 13"/>
                  <a:gd name="T19" fmla="*/ 14 h 14"/>
                  <a:gd name="T20" fmla="*/ 6 w 13"/>
                  <a:gd name="T21" fmla="*/ 14 h 14"/>
                  <a:gd name="T22" fmla="*/ 6 w 13"/>
                  <a:gd name="T23" fmla="*/ 14 h 14"/>
                  <a:gd name="T24" fmla="*/ 9 w 13"/>
                  <a:gd name="T25" fmla="*/ 14 h 14"/>
                  <a:gd name="T26" fmla="*/ 11 w 13"/>
                  <a:gd name="T27" fmla="*/ 11 h 14"/>
                  <a:gd name="T28" fmla="*/ 12 w 13"/>
                  <a:gd name="T29" fmla="*/ 9 h 14"/>
                  <a:gd name="T30" fmla="*/ 13 w 13"/>
                  <a:gd name="T31" fmla="*/ 7 h 14"/>
                  <a:gd name="T32" fmla="*/ 13 w 13"/>
                  <a:gd name="T33" fmla="*/ 7 h 14"/>
                  <a:gd name="T34" fmla="*/ 12 w 13"/>
                  <a:gd name="T35" fmla="*/ 4 h 14"/>
                  <a:gd name="T36" fmla="*/ 11 w 13"/>
                  <a:gd name="T37" fmla="*/ 2 h 14"/>
                  <a:gd name="T38" fmla="*/ 9 w 13"/>
                  <a:gd name="T39" fmla="*/ 1 h 14"/>
                  <a:gd name="T40" fmla="*/ 6 w 13"/>
                  <a:gd name="T41" fmla="*/ 0 h 14"/>
                  <a:gd name="T42" fmla="*/ 6 w 13"/>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6" y="0"/>
                    </a:moveTo>
                    <a:lnTo>
                      <a:pt x="6" y="0"/>
                    </a:lnTo>
                    <a:lnTo>
                      <a:pt x="4" y="1"/>
                    </a:lnTo>
                    <a:lnTo>
                      <a:pt x="2" y="2"/>
                    </a:lnTo>
                    <a:lnTo>
                      <a:pt x="0" y="4"/>
                    </a:lnTo>
                    <a:lnTo>
                      <a:pt x="0" y="7"/>
                    </a:lnTo>
                    <a:lnTo>
                      <a:pt x="0" y="7"/>
                    </a:lnTo>
                    <a:lnTo>
                      <a:pt x="0" y="9"/>
                    </a:lnTo>
                    <a:lnTo>
                      <a:pt x="2" y="11"/>
                    </a:lnTo>
                    <a:lnTo>
                      <a:pt x="4" y="14"/>
                    </a:lnTo>
                    <a:lnTo>
                      <a:pt x="6" y="14"/>
                    </a:lnTo>
                    <a:lnTo>
                      <a:pt x="6" y="14"/>
                    </a:lnTo>
                    <a:lnTo>
                      <a:pt x="9" y="14"/>
                    </a:lnTo>
                    <a:lnTo>
                      <a:pt x="11" y="11"/>
                    </a:lnTo>
                    <a:lnTo>
                      <a:pt x="12" y="9"/>
                    </a:lnTo>
                    <a:lnTo>
                      <a:pt x="13" y="7"/>
                    </a:lnTo>
                    <a:lnTo>
                      <a:pt x="13" y="7"/>
                    </a:lnTo>
                    <a:lnTo>
                      <a:pt x="12" y="4"/>
                    </a:lnTo>
                    <a:lnTo>
                      <a:pt x="11" y="2"/>
                    </a:lnTo>
                    <a:lnTo>
                      <a:pt x="9" y="1"/>
                    </a:lnTo>
                    <a:lnTo>
                      <a:pt x="6" y="0"/>
                    </a:lnTo>
                    <a:lnTo>
                      <a:pt x="6"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3" name="Freeform 119"/>
              <p:cNvSpPr>
                <a:spLocks/>
              </p:cNvSpPr>
              <p:nvPr/>
            </p:nvSpPr>
            <p:spPr bwMode="auto">
              <a:xfrm>
                <a:off x="1261" y="515"/>
                <a:ext cx="14" cy="14"/>
              </a:xfrm>
              <a:custGeom>
                <a:avLst/>
                <a:gdLst>
                  <a:gd name="T0" fmla="*/ 8 w 14"/>
                  <a:gd name="T1" fmla="*/ 0 h 14"/>
                  <a:gd name="T2" fmla="*/ 8 w 14"/>
                  <a:gd name="T3" fmla="*/ 0 h 14"/>
                  <a:gd name="T4" fmla="*/ 5 w 14"/>
                  <a:gd name="T5" fmla="*/ 2 h 14"/>
                  <a:gd name="T6" fmla="*/ 2 w 14"/>
                  <a:gd name="T7" fmla="*/ 3 h 14"/>
                  <a:gd name="T8" fmla="*/ 1 w 14"/>
                  <a:gd name="T9" fmla="*/ 5 h 14"/>
                  <a:gd name="T10" fmla="*/ 0 w 14"/>
                  <a:gd name="T11" fmla="*/ 8 h 14"/>
                  <a:gd name="T12" fmla="*/ 0 w 14"/>
                  <a:gd name="T13" fmla="*/ 8 h 14"/>
                  <a:gd name="T14" fmla="*/ 1 w 14"/>
                  <a:gd name="T15" fmla="*/ 10 h 14"/>
                  <a:gd name="T16" fmla="*/ 2 w 14"/>
                  <a:gd name="T17" fmla="*/ 12 h 14"/>
                  <a:gd name="T18" fmla="*/ 5 w 14"/>
                  <a:gd name="T19" fmla="*/ 14 h 14"/>
                  <a:gd name="T20" fmla="*/ 8 w 14"/>
                  <a:gd name="T21" fmla="*/ 14 h 14"/>
                  <a:gd name="T22" fmla="*/ 8 w 14"/>
                  <a:gd name="T23" fmla="*/ 14 h 14"/>
                  <a:gd name="T24" fmla="*/ 10 w 14"/>
                  <a:gd name="T25" fmla="*/ 14 h 14"/>
                  <a:gd name="T26" fmla="*/ 12 w 14"/>
                  <a:gd name="T27" fmla="*/ 12 h 14"/>
                  <a:gd name="T28" fmla="*/ 14 w 14"/>
                  <a:gd name="T29" fmla="*/ 10 h 14"/>
                  <a:gd name="T30" fmla="*/ 14 w 14"/>
                  <a:gd name="T31" fmla="*/ 8 h 14"/>
                  <a:gd name="T32" fmla="*/ 14 w 14"/>
                  <a:gd name="T33" fmla="*/ 8 h 14"/>
                  <a:gd name="T34" fmla="*/ 14 w 14"/>
                  <a:gd name="T35" fmla="*/ 5 h 14"/>
                  <a:gd name="T36" fmla="*/ 12 w 14"/>
                  <a:gd name="T37" fmla="*/ 3 h 14"/>
                  <a:gd name="T38" fmla="*/ 10 w 14"/>
                  <a:gd name="T39" fmla="*/ 2 h 14"/>
                  <a:gd name="T40" fmla="*/ 8 w 14"/>
                  <a:gd name="T41" fmla="*/ 0 h 14"/>
                  <a:gd name="T42" fmla="*/ 8 w 14"/>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4">
                    <a:moveTo>
                      <a:pt x="8" y="0"/>
                    </a:moveTo>
                    <a:lnTo>
                      <a:pt x="8" y="0"/>
                    </a:lnTo>
                    <a:lnTo>
                      <a:pt x="5" y="2"/>
                    </a:lnTo>
                    <a:lnTo>
                      <a:pt x="2" y="3"/>
                    </a:lnTo>
                    <a:lnTo>
                      <a:pt x="1" y="5"/>
                    </a:lnTo>
                    <a:lnTo>
                      <a:pt x="0" y="8"/>
                    </a:lnTo>
                    <a:lnTo>
                      <a:pt x="0" y="8"/>
                    </a:lnTo>
                    <a:lnTo>
                      <a:pt x="1" y="10"/>
                    </a:lnTo>
                    <a:lnTo>
                      <a:pt x="2" y="12"/>
                    </a:lnTo>
                    <a:lnTo>
                      <a:pt x="5" y="14"/>
                    </a:lnTo>
                    <a:lnTo>
                      <a:pt x="8" y="14"/>
                    </a:lnTo>
                    <a:lnTo>
                      <a:pt x="8" y="14"/>
                    </a:lnTo>
                    <a:lnTo>
                      <a:pt x="10" y="14"/>
                    </a:lnTo>
                    <a:lnTo>
                      <a:pt x="12" y="12"/>
                    </a:lnTo>
                    <a:lnTo>
                      <a:pt x="14" y="10"/>
                    </a:lnTo>
                    <a:lnTo>
                      <a:pt x="14" y="8"/>
                    </a:lnTo>
                    <a:lnTo>
                      <a:pt x="14" y="8"/>
                    </a:lnTo>
                    <a:lnTo>
                      <a:pt x="14" y="5"/>
                    </a:lnTo>
                    <a:lnTo>
                      <a:pt x="12" y="3"/>
                    </a:lnTo>
                    <a:lnTo>
                      <a:pt x="10" y="2"/>
                    </a:lnTo>
                    <a:lnTo>
                      <a:pt x="8" y="0"/>
                    </a:lnTo>
                    <a:lnTo>
                      <a:pt x="8"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4" name="Freeform 120"/>
              <p:cNvSpPr>
                <a:spLocks/>
              </p:cNvSpPr>
              <p:nvPr/>
            </p:nvSpPr>
            <p:spPr bwMode="auto">
              <a:xfrm>
                <a:off x="1261" y="493"/>
                <a:ext cx="14" cy="13"/>
              </a:xfrm>
              <a:custGeom>
                <a:avLst/>
                <a:gdLst>
                  <a:gd name="T0" fmla="*/ 8 w 14"/>
                  <a:gd name="T1" fmla="*/ 0 h 13"/>
                  <a:gd name="T2" fmla="*/ 8 w 14"/>
                  <a:gd name="T3" fmla="*/ 0 h 13"/>
                  <a:gd name="T4" fmla="*/ 5 w 14"/>
                  <a:gd name="T5" fmla="*/ 1 h 13"/>
                  <a:gd name="T6" fmla="*/ 2 w 14"/>
                  <a:gd name="T7" fmla="*/ 2 h 13"/>
                  <a:gd name="T8" fmla="*/ 1 w 14"/>
                  <a:gd name="T9" fmla="*/ 4 h 13"/>
                  <a:gd name="T10" fmla="*/ 0 w 14"/>
                  <a:gd name="T11" fmla="*/ 7 h 13"/>
                  <a:gd name="T12" fmla="*/ 0 w 14"/>
                  <a:gd name="T13" fmla="*/ 7 h 13"/>
                  <a:gd name="T14" fmla="*/ 1 w 14"/>
                  <a:gd name="T15" fmla="*/ 9 h 13"/>
                  <a:gd name="T16" fmla="*/ 2 w 14"/>
                  <a:gd name="T17" fmla="*/ 11 h 13"/>
                  <a:gd name="T18" fmla="*/ 5 w 14"/>
                  <a:gd name="T19" fmla="*/ 13 h 13"/>
                  <a:gd name="T20" fmla="*/ 8 w 14"/>
                  <a:gd name="T21" fmla="*/ 13 h 13"/>
                  <a:gd name="T22" fmla="*/ 8 w 14"/>
                  <a:gd name="T23" fmla="*/ 13 h 13"/>
                  <a:gd name="T24" fmla="*/ 10 w 14"/>
                  <a:gd name="T25" fmla="*/ 13 h 13"/>
                  <a:gd name="T26" fmla="*/ 12 w 14"/>
                  <a:gd name="T27" fmla="*/ 11 h 13"/>
                  <a:gd name="T28" fmla="*/ 14 w 14"/>
                  <a:gd name="T29" fmla="*/ 9 h 13"/>
                  <a:gd name="T30" fmla="*/ 14 w 14"/>
                  <a:gd name="T31" fmla="*/ 7 h 13"/>
                  <a:gd name="T32" fmla="*/ 14 w 14"/>
                  <a:gd name="T33" fmla="*/ 7 h 13"/>
                  <a:gd name="T34" fmla="*/ 14 w 14"/>
                  <a:gd name="T35" fmla="*/ 4 h 13"/>
                  <a:gd name="T36" fmla="*/ 12 w 14"/>
                  <a:gd name="T37" fmla="*/ 2 h 13"/>
                  <a:gd name="T38" fmla="*/ 10 w 14"/>
                  <a:gd name="T39" fmla="*/ 1 h 13"/>
                  <a:gd name="T40" fmla="*/ 8 w 14"/>
                  <a:gd name="T41" fmla="*/ 0 h 13"/>
                  <a:gd name="T42" fmla="*/ 8 w 14"/>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8" y="0"/>
                    </a:moveTo>
                    <a:lnTo>
                      <a:pt x="8" y="0"/>
                    </a:lnTo>
                    <a:lnTo>
                      <a:pt x="5" y="1"/>
                    </a:lnTo>
                    <a:lnTo>
                      <a:pt x="2" y="2"/>
                    </a:lnTo>
                    <a:lnTo>
                      <a:pt x="1" y="4"/>
                    </a:lnTo>
                    <a:lnTo>
                      <a:pt x="0" y="7"/>
                    </a:lnTo>
                    <a:lnTo>
                      <a:pt x="0" y="7"/>
                    </a:lnTo>
                    <a:lnTo>
                      <a:pt x="1" y="9"/>
                    </a:lnTo>
                    <a:lnTo>
                      <a:pt x="2" y="11"/>
                    </a:lnTo>
                    <a:lnTo>
                      <a:pt x="5" y="13"/>
                    </a:lnTo>
                    <a:lnTo>
                      <a:pt x="8" y="13"/>
                    </a:lnTo>
                    <a:lnTo>
                      <a:pt x="8" y="13"/>
                    </a:lnTo>
                    <a:lnTo>
                      <a:pt x="10" y="13"/>
                    </a:lnTo>
                    <a:lnTo>
                      <a:pt x="12" y="11"/>
                    </a:lnTo>
                    <a:lnTo>
                      <a:pt x="14" y="9"/>
                    </a:lnTo>
                    <a:lnTo>
                      <a:pt x="14" y="7"/>
                    </a:lnTo>
                    <a:lnTo>
                      <a:pt x="14" y="7"/>
                    </a:lnTo>
                    <a:lnTo>
                      <a:pt x="14" y="4"/>
                    </a:lnTo>
                    <a:lnTo>
                      <a:pt x="12" y="2"/>
                    </a:lnTo>
                    <a:lnTo>
                      <a:pt x="10" y="1"/>
                    </a:lnTo>
                    <a:lnTo>
                      <a:pt x="8" y="0"/>
                    </a:lnTo>
                    <a:lnTo>
                      <a:pt x="8"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5" name="Freeform 121"/>
              <p:cNvSpPr>
                <a:spLocks/>
              </p:cNvSpPr>
              <p:nvPr/>
            </p:nvSpPr>
            <p:spPr bwMode="auto">
              <a:xfrm>
                <a:off x="1238" y="527"/>
                <a:ext cx="13" cy="13"/>
              </a:xfrm>
              <a:custGeom>
                <a:avLst/>
                <a:gdLst>
                  <a:gd name="T0" fmla="*/ 7 w 13"/>
                  <a:gd name="T1" fmla="*/ 0 h 13"/>
                  <a:gd name="T2" fmla="*/ 7 w 13"/>
                  <a:gd name="T3" fmla="*/ 0 h 13"/>
                  <a:gd name="T4" fmla="*/ 4 w 13"/>
                  <a:gd name="T5" fmla="*/ 1 h 13"/>
                  <a:gd name="T6" fmla="*/ 2 w 13"/>
                  <a:gd name="T7" fmla="*/ 2 h 13"/>
                  <a:gd name="T8" fmla="*/ 1 w 13"/>
                  <a:gd name="T9" fmla="*/ 4 h 13"/>
                  <a:gd name="T10" fmla="*/ 0 w 13"/>
                  <a:gd name="T11" fmla="*/ 7 h 13"/>
                  <a:gd name="T12" fmla="*/ 0 w 13"/>
                  <a:gd name="T13" fmla="*/ 7 h 13"/>
                  <a:gd name="T14" fmla="*/ 1 w 13"/>
                  <a:gd name="T15" fmla="*/ 9 h 13"/>
                  <a:gd name="T16" fmla="*/ 2 w 13"/>
                  <a:gd name="T17" fmla="*/ 11 h 13"/>
                  <a:gd name="T18" fmla="*/ 4 w 13"/>
                  <a:gd name="T19" fmla="*/ 13 h 13"/>
                  <a:gd name="T20" fmla="*/ 7 w 13"/>
                  <a:gd name="T21" fmla="*/ 13 h 13"/>
                  <a:gd name="T22" fmla="*/ 7 w 13"/>
                  <a:gd name="T23" fmla="*/ 13 h 13"/>
                  <a:gd name="T24" fmla="*/ 9 w 13"/>
                  <a:gd name="T25" fmla="*/ 13 h 13"/>
                  <a:gd name="T26" fmla="*/ 11 w 13"/>
                  <a:gd name="T27" fmla="*/ 11 h 13"/>
                  <a:gd name="T28" fmla="*/ 12 w 13"/>
                  <a:gd name="T29" fmla="*/ 9 h 13"/>
                  <a:gd name="T30" fmla="*/ 13 w 13"/>
                  <a:gd name="T31" fmla="*/ 7 h 13"/>
                  <a:gd name="T32" fmla="*/ 13 w 13"/>
                  <a:gd name="T33" fmla="*/ 7 h 13"/>
                  <a:gd name="T34" fmla="*/ 12 w 13"/>
                  <a:gd name="T35" fmla="*/ 4 h 13"/>
                  <a:gd name="T36" fmla="*/ 11 w 13"/>
                  <a:gd name="T37" fmla="*/ 2 h 13"/>
                  <a:gd name="T38" fmla="*/ 9 w 13"/>
                  <a:gd name="T39" fmla="*/ 1 h 13"/>
                  <a:gd name="T40" fmla="*/ 7 w 13"/>
                  <a:gd name="T41" fmla="*/ 0 h 13"/>
                  <a:gd name="T42" fmla="*/ 7 w 13"/>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7" y="0"/>
                    </a:moveTo>
                    <a:lnTo>
                      <a:pt x="7" y="0"/>
                    </a:lnTo>
                    <a:lnTo>
                      <a:pt x="4" y="1"/>
                    </a:lnTo>
                    <a:lnTo>
                      <a:pt x="2" y="2"/>
                    </a:lnTo>
                    <a:lnTo>
                      <a:pt x="1" y="4"/>
                    </a:lnTo>
                    <a:lnTo>
                      <a:pt x="0" y="7"/>
                    </a:lnTo>
                    <a:lnTo>
                      <a:pt x="0" y="7"/>
                    </a:lnTo>
                    <a:lnTo>
                      <a:pt x="1" y="9"/>
                    </a:lnTo>
                    <a:lnTo>
                      <a:pt x="2" y="11"/>
                    </a:lnTo>
                    <a:lnTo>
                      <a:pt x="4" y="13"/>
                    </a:lnTo>
                    <a:lnTo>
                      <a:pt x="7" y="13"/>
                    </a:lnTo>
                    <a:lnTo>
                      <a:pt x="7" y="13"/>
                    </a:lnTo>
                    <a:lnTo>
                      <a:pt x="9" y="13"/>
                    </a:lnTo>
                    <a:lnTo>
                      <a:pt x="11" y="11"/>
                    </a:lnTo>
                    <a:lnTo>
                      <a:pt x="12" y="9"/>
                    </a:lnTo>
                    <a:lnTo>
                      <a:pt x="13" y="7"/>
                    </a:lnTo>
                    <a:lnTo>
                      <a:pt x="13" y="7"/>
                    </a:lnTo>
                    <a:lnTo>
                      <a:pt x="12" y="4"/>
                    </a:lnTo>
                    <a:lnTo>
                      <a:pt x="11" y="2"/>
                    </a:lnTo>
                    <a:lnTo>
                      <a:pt x="9" y="1"/>
                    </a:lnTo>
                    <a:lnTo>
                      <a:pt x="7" y="0"/>
                    </a:lnTo>
                    <a:lnTo>
                      <a:pt x="7"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6" name="Freeform 122"/>
              <p:cNvSpPr>
                <a:spLocks/>
              </p:cNvSpPr>
              <p:nvPr/>
            </p:nvSpPr>
            <p:spPr bwMode="auto">
              <a:xfrm>
                <a:off x="1238" y="504"/>
                <a:ext cx="13" cy="14"/>
              </a:xfrm>
              <a:custGeom>
                <a:avLst/>
                <a:gdLst>
                  <a:gd name="T0" fmla="*/ 7 w 13"/>
                  <a:gd name="T1" fmla="*/ 0 h 14"/>
                  <a:gd name="T2" fmla="*/ 7 w 13"/>
                  <a:gd name="T3" fmla="*/ 0 h 14"/>
                  <a:gd name="T4" fmla="*/ 4 w 13"/>
                  <a:gd name="T5" fmla="*/ 1 h 14"/>
                  <a:gd name="T6" fmla="*/ 2 w 13"/>
                  <a:gd name="T7" fmla="*/ 2 h 14"/>
                  <a:gd name="T8" fmla="*/ 1 w 13"/>
                  <a:gd name="T9" fmla="*/ 4 h 14"/>
                  <a:gd name="T10" fmla="*/ 0 w 13"/>
                  <a:gd name="T11" fmla="*/ 7 h 14"/>
                  <a:gd name="T12" fmla="*/ 0 w 13"/>
                  <a:gd name="T13" fmla="*/ 7 h 14"/>
                  <a:gd name="T14" fmla="*/ 1 w 13"/>
                  <a:gd name="T15" fmla="*/ 9 h 14"/>
                  <a:gd name="T16" fmla="*/ 2 w 13"/>
                  <a:gd name="T17" fmla="*/ 11 h 14"/>
                  <a:gd name="T18" fmla="*/ 4 w 13"/>
                  <a:gd name="T19" fmla="*/ 14 h 14"/>
                  <a:gd name="T20" fmla="*/ 7 w 13"/>
                  <a:gd name="T21" fmla="*/ 14 h 14"/>
                  <a:gd name="T22" fmla="*/ 7 w 13"/>
                  <a:gd name="T23" fmla="*/ 14 h 14"/>
                  <a:gd name="T24" fmla="*/ 9 w 13"/>
                  <a:gd name="T25" fmla="*/ 14 h 14"/>
                  <a:gd name="T26" fmla="*/ 11 w 13"/>
                  <a:gd name="T27" fmla="*/ 11 h 14"/>
                  <a:gd name="T28" fmla="*/ 12 w 13"/>
                  <a:gd name="T29" fmla="*/ 9 h 14"/>
                  <a:gd name="T30" fmla="*/ 13 w 13"/>
                  <a:gd name="T31" fmla="*/ 7 h 14"/>
                  <a:gd name="T32" fmla="*/ 13 w 13"/>
                  <a:gd name="T33" fmla="*/ 7 h 14"/>
                  <a:gd name="T34" fmla="*/ 12 w 13"/>
                  <a:gd name="T35" fmla="*/ 4 h 14"/>
                  <a:gd name="T36" fmla="*/ 11 w 13"/>
                  <a:gd name="T37" fmla="*/ 2 h 14"/>
                  <a:gd name="T38" fmla="*/ 9 w 13"/>
                  <a:gd name="T39" fmla="*/ 1 h 14"/>
                  <a:gd name="T40" fmla="*/ 7 w 13"/>
                  <a:gd name="T41" fmla="*/ 0 h 14"/>
                  <a:gd name="T42" fmla="*/ 7 w 13"/>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7" y="0"/>
                    </a:moveTo>
                    <a:lnTo>
                      <a:pt x="7" y="0"/>
                    </a:lnTo>
                    <a:lnTo>
                      <a:pt x="4" y="1"/>
                    </a:lnTo>
                    <a:lnTo>
                      <a:pt x="2" y="2"/>
                    </a:lnTo>
                    <a:lnTo>
                      <a:pt x="1" y="4"/>
                    </a:lnTo>
                    <a:lnTo>
                      <a:pt x="0" y="7"/>
                    </a:lnTo>
                    <a:lnTo>
                      <a:pt x="0" y="7"/>
                    </a:lnTo>
                    <a:lnTo>
                      <a:pt x="1" y="9"/>
                    </a:lnTo>
                    <a:lnTo>
                      <a:pt x="2" y="11"/>
                    </a:lnTo>
                    <a:lnTo>
                      <a:pt x="4" y="14"/>
                    </a:lnTo>
                    <a:lnTo>
                      <a:pt x="7" y="14"/>
                    </a:lnTo>
                    <a:lnTo>
                      <a:pt x="7" y="14"/>
                    </a:lnTo>
                    <a:lnTo>
                      <a:pt x="9" y="14"/>
                    </a:lnTo>
                    <a:lnTo>
                      <a:pt x="11" y="11"/>
                    </a:lnTo>
                    <a:lnTo>
                      <a:pt x="12" y="9"/>
                    </a:lnTo>
                    <a:lnTo>
                      <a:pt x="13" y="7"/>
                    </a:lnTo>
                    <a:lnTo>
                      <a:pt x="13" y="7"/>
                    </a:lnTo>
                    <a:lnTo>
                      <a:pt x="12" y="4"/>
                    </a:lnTo>
                    <a:lnTo>
                      <a:pt x="11" y="2"/>
                    </a:lnTo>
                    <a:lnTo>
                      <a:pt x="9" y="1"/>
                    </a:lnTo>
                    <a:lnTo>
                      <a:pt x="7" y="0"/>
                    </a:lnTo>
                    <a:lnTo>
                      <a:pt x="7"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7" name="Freeform 123"/>
              <p:cNvSpPr>
                <a:spLocks/>
              </p:cNvSpPr>
              <p:nvPr/>
            </p:nvSpPr>
            <p:spPr bwMode="auto">
              <a:xfrm>
                <a:off x="1238" y="482"/>
                <a:ext cx="13" cy="13"/>
              </a:xfrm>
              <a:custGeom>
                <a:avLst/>
                <a:gdLst>
                  <a:gd name="T0" fmla="*/ 7 w 13"/>
                  <a:gd name="T1" fmla="*/ 0 h 13"/>
                  <a:gd name="T2" fmla="*/ 7 w 13"/>
                  <a:gd name="T3" fmla="*/ 0 h 13"/>
                  <a:gd name="T4" fmla="*/ 4 w 13"/>
                  <a:gd name="T5" fmla="*/ 1 h 13"/>
                  <a:gd name="T6" fmla="*/ 2 w 13"/>
                  <a:gd name="T7" fmla="*/ 2 h 13"/>
                  <a:gd name="T8" fmla="*/ 1 w 13"/>
                  <a:gd name="T9" fmla="*/ 4 h 13"/>
                  <a:gd name="T10" fmla="*/ 0 w 13"/>
                  <a:gd name="T11" fmla="*/ 7 h 13"/>
                  <a:gd name="T12" fmla="*/ 0 w 13"/>
                  <a:gd name="T13" fmla="*/ 7 h 13"/>
                  <a:gd name="T14" fmla="*/ 1 w 13"/>
                  <a:gd name="T15" fmla="*/ 9 h 13"/>
                  <a:gd name="T16" fmla="*/ 2 w 13"/>
                  <a:gd name="T17" fmla="*/ 11 h 13"/>
                  <a:gd name="T18" fmla="*/ 4 w 13"/>
                  <a:gd name="T19" fmla="*/ 13 h 13"/>
                  <a:gd name="T20" fmla="*/ 7 w 13"/>
                  <a:gd name="T21" fmla="*/ 13 h 13"/>
                  <a:gd name="T22" fmla="*/ 7 w 13"/>
                  <a:gd name="T23" fmla="*/ 13 h 13"/>
                  <a:gd name="T24" fmla="*/ 9 w 13"/>
                  <a:gd name="T25" fmla="*/ 13 h 13"/>
                  <a:gd name="T26" fmla="*/ 11 w 13"/>
                  <a:gd name="T27" fmla="*/ 11 h 13"/>
                  <a:gd name="T28" fmla="*/ 12 w 13"/>
                  <a:gd name="T29" fmla="*/ 9 h 13"/>
                  <a:gd name="T30" fmla="*/ 13 w 13"/>
                  <a:gd name="T31" fmla="*/ 7 h 13"/>
                  <a:gd name="T32" fmla="*/ 13 w 13"/>
                  <a:gd name="T33" fmla="*/ 7 h 13"/>
                  <a:gd name="T34" fmla="*/ 12 w 13"/>
                  <a:gd name="T35" fmla="*/ 4 h 13"/>
                  <a:gd name="T36" fmla="*/ 11 w 13"/>
                  <a:gd name="T37" fmla="*/ 2 h 13"/>
                  <a:gd name="T38" fmla="*/ 9 w 13"/>
                  <a:gd name="T39" fmla="*/ 1 h 13"/>
                  <a:gd name="T40" fmla="*/ 7 w 13"/>
                  <a:gd name="T41" fmla="*/ 0 h 13"/>
                  <a:gd name="T42" fmla="*/ 7 w 13"/>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7" y="0"/>
                    </a:moveTo>
                    <a:lnTo>
                      <a:pt x="7" y="0"/>
                    </a:lnTo>
                    <a:lnTo>
                      <a:pt x="4" y="1"/>
                    </a:lnTo>
                    <a:lnTo>
                      <a:pt x="2" y="2"/>
                    </a:lnTo>
                    <a:lnTo>
                      <a:pt x="1" y="4"/>
                    </a:lnTo>
                    <a:lnTo>
                      <a:pt x="0" y="7"/>
                    </a:lnTo>
                    <a:lnTo>
                      <a:pt x="0" y="7"/>
                    </a:lnTo>
                    <a:lnTo>
                      <a:pt x="1" y="9"/>
                    </a:lnTo>
                    <a:lnTo>
                      <a:pt x="2" y="11"/>
                    </a:lnTo>
                    <a:lnTo>
                      <a:pt x="4" y="13"/>
                    </a:lnTo>
                    <a:lnTo>
                      <a:pt x="7" y="13"/>
                    </a:lnTo>
                    <a:lnTo>
                      <a:pt x="7" y="13"/>
                    </a:lnTo>
                    <a:lnTo>
                      <a:pt x="9" y="13"/>
                    </a:lnTo>
                    <a:lnTo>
                      <a:pt x="11" y="11"/>
                    </a:lnTo>
                    <a:lnTo>
                      <a:pt x="12" y="9"/>
                    </a:lnTo>
                    <a:lnTo>
                      <a:pt x="13" y="7"/>
                    </a:lnTo>
                    <a:lnTo>
                      <a:pt x="13" y="7"/>
                    </a:lnTo>
                    <a:lnTo>
                      <a:pt x="12" y="4"/>
                    </a:lnTo>
                    <a:lnTo>
                      <a:pt x="11" y="2"/>
                    </a:lnTo>
                    <a:lnTo>
                      <a:pt x="9" y="1"/>
                    </a:lnTo>
                    <a:lnTo>
                      <a:pt x="7" y="0"/>
                    </a:lnTo>
                    <a:lnTo>
                      <a:pt x="7"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8" name="Freeform 124"/>
              <p:cNvSpPr>
                <a:spLocks/>
              </p:cNvSpPr>
              <p:nvPr/>
            </p:nvSpPr>
            <p:spPr bwMode="auto">
              <a:xfrm>
                <a:off x="1521" y="145"/>
                <a:ext cx="44" cy="44"/>
              </a:xfrm>
              <a:custGeom>
                <a:avLst/>
                <a:gdLst>
                  <a:gd name="T0" fmla="*/ 0 w 44"/>
                  <a:gd name="T1" fmla="*/ 44 h 44"/>
                  <a:gd name="T2" fmla="*/ 0 w 44"/>
                  <a:gd name="T3" fmla="*/ 44 h 44"/>
                  <a:gd name="T4" fmla="*/ 0 w 44"/>
                  <a:gd name="T5" fmla="*/ 36 h 44"/>
                  <a:gd name="T6" fmla="*/ 3 w 44"/>
                  <a:gd name="T7" fmla="*/ 28 h 44"/>
                  <a:gd name="T8" fmla="*/ 7 w 44"/>
                  <a:gd name="T9" fmla="*/ 20 h 44"/>
                  <a:gd name="T10" fmla="*/ 12 w 44"/>
                  <a:gd name="T11" fmla="*/ 14 h 44"/>
                  <a:gd name="T12" fmla="*/ 19 w 44"/>
                  <a:gd name="T13" fmla="*/ 8 h 44"/>
                  <a:gd name="T14" fmla="*/ 26 w 44"/>
                  <a:gd name="T15" fmla="*/ 4 h 44"/>
                  <a:gd name="T16" fmla="*/ 35 w 44"/>
                  <a:gd name="T17" fmla="*/ 1 h 44"/>
                  <a:gd name="T18" fmla="*/ 44 w 44"/>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0" y="44"/>
                    </a:moveTo>
                    <a:lnTo>
                      <a:pt x="0" y="44"/>
                    </a:lnTo>
                    <a:lnTo>
                      <a:pt x="0" y="36"/>
                    </a:lnTo>
                    <a:lnTo>
                      <a:pt x="3" y="28"/>
                    </a:lnTo>
                    <a:lnTo>
                      <a:pt x="7" y="20"/>
                    </a:lnTo>
                    <a:lnTo>
                      <a:pt x="12" y="14"/>
                    </a:lnTo>
                    <a:lnTo>
                      <a:pt x="19" y="8"/>
                    </a:lnTo>
                    <a:lnTo>
                      <a:pt x="26" y="4"/>
                    </a:lnTo>
                    <a:lnTo>
                      <a:pt x="35" y="1"/>
                    </a:lnTo>
                    <a:lnTo>
                      <a:pt x="4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9" name="Freeform 125"/>
              <p:cNvSpPr>
                <a:spLocks/>
              </p:cNvSpPr>
              <p:nvPr/>
            </p:nvSpPr>
            <p:spPr bwMode="auto">
              <a:xfrm>
                <a:off x="1396" y="39"/>
                <a:ext cx="341" cy="309"/>
              </a:xfrm>
              <a:custGeom>
                <a:avLst/>
                <a:gdLst>
                  <a:gd name="T0" fmla="*/ 262 w 341"/>
                  <a:gd name="T1" fmla="*/ 229 h 309"/>
                  <a:gd name="T2" fmla="*/ 170 w 341"/>
                  <a:gd name="T3" fmla="*/ 309 h 309"/>
                  <a:gd name="T4" fmla="*/ 126 w 341"/>
                  <a:gd name="T5" fmla="*/ 212 h 309"/>
                  <a:gd name="T6" fmla="*/ 145 w 341"/>
                  <a:gd name="T7" fmla="*/ 222 h 309"/>
                  <a:gd name="T8" fmla="*/ 169 w 341"/>
                  <a:gd name="T9" fmla="*/ 226 h 309"/>
                  <a:gd name="T10" fmla="*/ 190 w 341"/>
                  <a:gd name="T11" fmla="*/ 222 h 309"/>
                  <a:gd name="T12" fmla="*/ 210 w 341"/>
                  <a:gd name="T13" fmla="*/ 213 h 309"/>
                  <a:gd name="T14" fmla="*/ 226 w 341"/>
                  <a:gd name="T15" fmla="*/ 199 h 309"/>
                  <a:gd name="T16" fmla="*/ 238 w 341"/>
                  <a:gd name="T17" fmla="*/ 180 h 309"/>
                  <a:gd name="T18" fmla="*/ 243 w 341"/>
                  <a:gd name="T19" fmla="*/ 159 h 309"/>
                  <a:gd name="T20" fmla="*/ 243 w 341"/>
                  <a:gd name="T21" fmla="*/ 143 h 309"/>
                  <a:gd name="T22" fmla="*/ 238 w 341"/>
                  <a:gd name="T23" fmla="*/ 122 h 309"/>
                  <a:gd name="T24" fmla="*/ 226 w 341"/>
                  <a:gd name="T25" fmla="*/ 103 h 309"/>
                  <a:gd name="T26" fmla="*/ 210 w 341"/>
                  <a:gd name="T27" fmla="*/ 89 h 309"/>
                  <a:gd name="T28" fmla="*/ 190 w 341"/>
                  <a:gd name="T29" fmla="*/ 80 h 309"/>
                  <a:gd name="T30" fmla="*/ 169 w 341"/>
                  <a:gd name="T31" fmla="*/ 76 h 309"/>
                  <a:gd name="T32" fmla="*/ 153 w 341"/>
                  <a:gd name="T33" fmla="*/ 77 h 309"/>
                  <a:gd name="T34" fmla="*/ 133 w 341"/>
                  <a:gd name="T35" fmla="*/ 85 h 309"/>
                  <a:gd name="T36" fmla="*/ 115 w 341"/>
                  <a:gd name="T37" fmla="*/ 98 h 309"/>
                  <a:gd name="T38" fmla="*/ 103 w 341"/>
                  <a:gd name="T39" fmla="*/ 116 h 309"/>
                  <a:gd name="T40" fmla="*/ 95 w 341"/>
                  <a:gd name="T41" fmla="*/ 136 h 309"/>
                  <a:gd name="T42" fmla="*/ 94 w 341"/>
                  <a:gd name="T43" fmla="*/ 150 h 309"/>
                  <a:gd name="T44" fmla="*/ 101 w 341"/>
                  <a:gd name="T45" fmla="*/ 183 h 309"/>
                  <a:gd name="T46" fmla="*/ 74 w 341"/>
                  <a:gd name="T47" fmla="*/ 223 h 309"/>
                  <a:gd name="T48" fmla="*/ 32 w 341"/>
                  <a:gd name="T49" fmla="*/ 183 h 309"/>
                  <a:gd name="T50" fmla="*/ 11 w 341"/>
                  <a:gd name="T51" fmla="*/ 151 h 309"/>
                  <a:gd name="T52" fmla="*/ 1 w 341"/>
                  <a:gd name="T53" fmla="*/ 120 h 309"/>
                  <a:gd name="T54" fmla="*/ 0 w 341"/>
                  <a:gd name="T55" fmla="*/ 89 h 309"/>
                  <a:gd name="T56" fmla="*/ 8 w 341"/>
                  <a:gd name="T57" fmla="*/ 60 h 309"/>
                  <a:gd name="T58" fmla="*/ 23 w 341"/>
                  <a:gd name="T59" fmla="*/ 35 h 309"/>
                  <a:gd name="T60" fmla="*/ 42 w 341"/>
                  <a:gd name="T61" fmla="*/ 17 h 309"/>
                  <a:gd name="T62" fmla="*/ 68 w 341"/>
                  <a:gd name="T63" fmla="*/ 4 h 309"/>
                  <a:gd name="T64" fmla="*/ 97 w 341"/>
                  <a:gd name="T65" fmla="*/ 0 h 309"/>
                  <a:gd name="T66" fmla="*/ 128 w 341"/>
                  <a:gd name="T67" fmla="*/ 6 h 309"/>
                  <a:gd name="T68" fmla="*/ 160 w 341"/>
                  <a:gd name="T69" fmla="*/ 23 h 309"/>
                  <a:gd name="T70" fmla="*/ 181 w 341"/>
                  <a:gd name="T71" fmla="*/ 23 h 309"/>
                  <a:gd name="T72" fmla="*/ 213 w 341"/>
                  <a:gd name="T73" fmla="*/ 6 h 309"/>
                  <a:gd name="T74" fmla="*/ 244 w 341"/>
                  <a:gd name="T75" fmla="*/ 0 h 309"/>
                  <a:gd name="T76" fmla="*/ 273 w 341"/>
                  <a:gd name="T77" fmla="*/ 4 h 309"/>
                  <a:gd name="T78" fmla="*/ 297 w 341"/>
                  <a:gd name="T79" fmla="*/ 17 h 309"/>
                  <a:gd name="T80" fmla="*/ 318 w 341"/>
                  <a:gd name="T81" fmla="*/ 35 h 309"/>
                  <a:gd name="T82" fmla="*/ 332 w 341"/>
                  <a:gd name="T83" fmla="*/ 60 h 309"/>
                  <a:gd name="T84" fmla="*/ 341 w 341"/>
                  <a:gd name="T85" fmla="*/ 89 h 309"/>
                  <a:gd name="T86" fmla="*/ 340 w 341"/>
                  <a:gd name="T87" fmla="*/ 120 h 309"/>
                  <a:gd name="T88" fmla="*/ 329 w 341"/>
                  <a:gd name="T89" fmla="*/ 151 h 309"/>
                  <a:gd name="T90" fmla="*/ 309 w 341"/>
                  <a:gd name="T91" fmla="*/ 18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1" h="309">
                    <a:moveTo>
                      <a:pt x="299" y="194"/>
                    </a:moveTo>
                    <a:lnTo>
                      <a:pt x="299" y="194"/>
                    </a:lnTo>
                    <a:lnTo>
                      <a:pt x="262" y="229"/>
                    </a:lnTo>
                    <a:lnTo>
                      <a:pt x="220" y="267"/>
                    </a:lnTo>
                    <a:lnTo>
                      <a:pt x="170" y="309"/>
                    </a:lnTo>
                    <a:lnTo>
                      <a:pt x="170" y="309"/>
                    </a:lnTo>
                    <a:lnTo>
                      <a:pt x="147" y="289"/>
                    </a:lnTo>
                    <a:lnTo>
                      <a:pt x="96" y="244"/>
                    </a:lnTo>
                    <a:lnTo>
                      <a:pt x="126" y="212"/>
                    </a:lnTo>
                    <a:lnTo>
                      <a:pt x="126" y="212"/>
                    </a:lnTo>
                    <a:lnTo>
                      <a:pt x="135" y="218"/>
                    </a:lnTo>
                    <a:lnTo>
                      <a:pt x="145" y="222"/>
                    </a:lnTo>
                    <a:lnTo>
                      <a:pt x="156" y="225"/>
                    </a:lnTo>
                    <a:lnTo>
                      <a:pt x="169" y="226"/>
                    </a:lnTo>
                    <a:lnTo>
                      <a:pt x="169" y="226"/>
                    </a:lnTo>
                    <a:lnTo>
                      <a:pt x="176" y="226"/>
                    </a:lnTo>
                    <a:lnTo>
                      <a:pt x="183" y="225"/>
                    </a:lnTo>
                    <a:lnTo>
                      <a:pt x="190" y="222"/>
                    </a:lnTo>
                    <a:lnTo>
                      <a:pt x="198" y="219"/>
                    </a:lnTo>
                    <a:lnTo>
                      <a:pt x="204" y="216"/>
                    </a:lnTo>
                    <a:lnTo>
                      <a:pt x="210" y="213"/>
                    </a:lnTo>
                    <a:lnTo>
                      <a:pt x="216" y="209"/>
                    </a:lnTo>
                    <a:lnTo>
                      <a:pt x="221" y="204"/>
                    </a:lnTo>
                    <a:lnTo>
                      <a:pt x="226" y="199"/>
                    </a:lnTo>
                    <a:lnTo>
                      <a:pt x="231" y="193"/>
                    </a:lnTo>
                    <a:lnTo>
                      <a:pt x="235" y="186"/>
                    </a:lnTo>
                    <a:lnTo>
                      <a:pt x="238" y="180"/>
                    </a:lnTo>
                    <a:lnTo>
                      <a:pt x="240" y="173"/>
                    </a:lnTo>
                    <a:lnTo>
                      <a:pt x="242" y="166"/>
                    </a:lnTo>
                    <a:lnTo>
                      <a:pt x="243" y="159"/>
                    </a:lnTo>
                    <a:lnTo>
                      <a:pt x="243" y="150"/>
                    </a:lnTo>
                    <a:lnTo>
                      <a:pt x="243" y="150"/>
                    </a:lnTo>
                    <a:lnTo>
                      <a:pt x="243" y="143"/>
                    </a:lnTo>
                    <a:lnTo>
                      <a:pt x="242" y="136"/>
                    </a:lnTo>
                    <a:lnTo>
                      <a:pt x="240" y="129"/>
                    </a:lnTo>
                    <a:lnTo>
                      <a:pt x="238" y="122"/>
                    </a:lnTo>
                    <a:lnTo>
                      <a:pt x="235" y="116"/>
                    </a:lnTo>
                    <a:lnTo>
                      <a:pt x="231" y="109"/>
                    </a:lnTo>
                    <a:lnTo>
                      <a:pt x="226" y="103"/>
                    </a:lnTo>
                    <a:lnTo>
                      <a:pt x="221" y="98"/>
                    </a:lnTo>
                    <a:lnTo>
                      <a:pt x="216" y="93"/>
                    </a:lnTo>
                    <a:lnTo>
                      <a:pt x="210" y="89"/>
                    </a:lnTo>
                    <a:lnTo>
                      <a:pt x="204" y="85"/>
                    </a:lnTo>
                    <a:lnTo>
                      <a:pt x="198" y="82"/>
                    </a:lnTo>
                    <a:lnTo>
                      <a:pt x="190" y="80"/>
                    </a:lnTo>
                    <a:lnTo>
                      <a:pt x="183" y="77"/>
                    </a:lnTo>
                    <a:lnTo>
                      <a:pt x="176" y="76"/>
                    </a:lnTo>
                    <a:lnTo>
                      <a:pt x="169" y="76"/>
                    </a:lnTo>
                    <a:lnTo>
                      <a:pt x="169" y="76"/>
                    </a:lnTo>
                    <a:lnTo>
                      <a:pt x="161" y="76"/>
                    </a:lnTo>
                    <a:lnTo>
                      <a:pt x="153" y="77"/>
                    </a:lnTo>
                    <a:lnTo>
                      <a:pt x="146" y="80"/>
                    </a:lnTo>
                    <a:lnTo>
                      <a:pt x="139" y="82"/>
                    </a:lnTo>
                    <a:lnTo>
                      <a:pt x="133" y="85"/>
                    </a:lnTo>
                    <a:lnTo>
                      <a:pt x="127" y="89"/>
                    </a:lnTo>
                    <a:lnTo>
                      <a:pt x="120" y="93"/>
                    </a:lnTo>
                    <a:lnTo>
                      <a:pt x="115" y="98"/>
                    </a:lnTo>
                    <a:lnTo>
                      <a:pt x="110" y="103"/>
                    </a:lnTo>
                    <a:lnTo>
                      <a:pt x="106" y="109"/>
                    </a:lnTo>
                    <a:lnTo>
                      <a:pt x="103" y="116"/>
                    </a:lnTo>
                    <a:lnTo>
                      <a:pt x="99" y="122"/>
                    </a:lnTo>
                    <a:lnTo>
                      <a:pt x="97" y="129"/>
                    </a:lnTo>
                    <a:lnTo>
                      <a:pt x="95" y="136"/>
                    </a:lnTo>
                    <a:lnTo>
                      <a:pt x="94" y="143"/>
                    </a:lnTo>
                    <a:lnTo>
                      <a:pt x="94" y="150"/>
                    </a:lnTo>
                    <a:lnTo>
                      <a:pt x="94" y="150"/>
                    </a:lnTo>
                    <a:lnTo>
                      <a:pt x="95" y="163"/>
                    </a:lnTo>
                    <a:lnTo>
                      <a:pt x="97" y="173"/>
                    </a:lnTo>
                    <a:lnTo>
                      <a:pt x="101" y="183"/>
                    </a:lnTo>
                    <a:lnTo>
                      <a:pt x="107" y="194"/>
                    </a:lnTo>
                    <a:lnTo>
                      <a:pt x="74" y="223"/>
                    </a:lnTo>
                    <a:lnTo>
                      <a:pt x="74" y="223"/>
                    </a:lnTo>
                    <a:lnTo>
                      <a:pt x="41" y="194"/>
                    </a:lnTo>
                    <a:lnTo>
                      <a:pt x="41" y="194"/>
                    </a:lnTo>
                    <a:lnTo>
                      <a:pt x="32" y="183"/>
                    </a:lnTo>
                    <a:lnTo>
                      <a:pt x="24" y="173"/>
                    </a:lnTo>
                    <a:lnTo>
                      <a:pt x="18" y="162"/>
                    </a:lnTo>
                    <a:lnTo>
                      <a:pt x="11" y="151"/>
                    </a:lnTo>
                    <a:lnTo>
                      <a:pt x="7" y="141"/>
                    </a:lnTo>
                    <a:lnTo>
                      <a:pt x="3" y="130"/>
                    </a:lnTo>
                    <a:lnTo>
                      <a:pt x="1" y="120"/>
                    </a:lnTo>
                    <a:lnTo>
                      <a:pt x="0" y="109"/>
                    </a:lnTo>
                    <a:lnTo>
                      <a:pt x="0" y="98"/>
                    </a:lnTo>
                    <a:lnTo>
                      <a:pt x="0" y="89"/>
                    </a:lnTo>
                    <a:lnTo>
                      <a:pt x="2" y="78"/>
                    </a:lnTo>
                    <a:lnTo>
                      <a:pt x="4" y="69"/>
                    </a:lnTo>
                    <a:lnTo>
                      <a:pt x="8" y="60"/>
                    </a:lnTo>
                    <a:lnTo>
                      <a:pt x="13" y="52"/>
                    </a:lnTo>
                    <a:lnTo>
                      <a:pt x="17" y="44"/>
                    </a:lnTo>
                    <a:lnTo>
                      <a:pt x="23" y="35"/>
                    </a:lnTo>
                    <a:lnTo>
                      <a:pt x="29" y="28"/>
                    </a:lnTo>
                    <a:lnTo>
                      <a:pt x="35" y="22"/>
                    </a:lnTo>
                    <a:lnTo>
                      <a:pt x="42" y="17"/>
                    </a:lnTo>
                    <a:lnTo>
                      <a:pt x="51" y="12"/>
                    </a:lnTo>
                    <a:lnTo>
                      <a:pt x="59" y="8"/>
                    </a:lnTo>
                    <a:lnTo>
                      <a:pt x="68" y="4"/>
                    </a:lnTo>
                    <a:lnTo>
                      <a:pt x="77" y="1"/>
                    </a:lnTo>
                    <a:lnTo>
                      <a:pt x="87" y="0"/>
                    </a:lnTo>
                    <a:lnTo>
                      <a:pt x="97" y="0"/>
                    </a:lnTo>
                    <a:lnTo>
                      <a:pt x="106" y="1"/>
                    </a:lnTo>
                    <a:lnTo>
                      <a:pt x="117" y="3"/>
                    </a:lnTo>
                    <a:lnTo>
                      <a:pt x="128" y="6"/>
                    </a:lnTo>
                    <a:lnTo>
                      <a:pt x="138" y="11"/>
                    </a:lnTo>
                    <a:lnTo>
                      <a:pt x="149" y="16"/>
                    </a:lnTo>
                    <a:lnTo>
                      <a:pt x="160" y="23"/>
                    </a:lnTo>
                    <a:lnTo>
                      <a:pt x="170" y="31"/>
                    </a:lnTo>
                    <a:lnTo>
                      <a:pt x="170" y="31"/>
                    </a:lnTo>
                    <a:lnTo>
                      <a:pt x="181" y="23"/>
                    </a:lnTo>
                    <a:lnTo>
                      <a:pt x="191" y="16"/>
                    </a:lnTo>
                    <a:lnTo>
                      <a:pt x="203" y="11"/>
                    </a:lnTo>
                    <a:lnTo>
                      <a:pt x="213" y="6"/>
                    </a:lnTo>
                    <a:lnTo>
                      <a:pt x="223" y="3"/>
                    </a:lnTo>
                    <a:lnTo>
                      <a:pt x="235" y="1"/>
                    </a:lnTo>
                    <a:lnTo>
                      <a:pt x="244" y="0"/>
                    </a:lnTo>
                    <a:lnTo>
                      <a:pt x="254" y="0"/>
                    </a:lnTo>
                    <a:lnTo>
                      <a:pt x="263" y="1"/>
                    </a:lnTo>
                    <a:lnTo>
                      <a:pt x="273" y="4"/>
                    </a:lnTo>
                    <a:lnTo>
                      <a:pt x="282" y="8"/>
                    </a:lnTo>
                    <a:lnTo>
                      <a:pt x="290" y="12"/>
                    </a:lnTo>
                    <a:lnTo>
                      <a:pt x="297" y="17"/>
                    </a:lnTo>
                    <a:lnTo>
                      <a:pt x="306" y="22"/>
                    </a:lnTo>
                    <a:lnTo>
                      <a:pt x="312" y="28"/>
                    </a:lnTo>
                    <a:lnTo>
                      <a:pt x="318" y="35"/>
                    </a:lnTo>
                    <a:lnTo>
                      <a:pt x="324" y="44"/>
                    </a:lnTo>
                    <a:lnTo>
                      <a:pt x="328" y="52"/>
                    </a:lnTo>
                    <a:lnTo>
                      <a:pt x="332" y="60"/>
                    </a:lnTo>
                    <a:lnTo>
                      <a:pt x="336" y="69"/>
                    </a:lnTo>
                    <a:lnTo>
                      <a:pt x="339" y="78"/>
                    </a:lnTo>
                    <a:lnTo>
                      <a:pt x="341" y="89"/>
                    </a:lnTo>
                    <a:lnTo>
                      <a:pt x="341" y="98"/>
                    </a:lnTo>
                    <a:lnTo>
                      <a:pt x="341" y="109"/>
                    </a:lnTo>
                    <a:lnTo>
                      <a:pt x="340" y="120"/>
                    </a:lnTo>
                    <a:lnTo>
                      <a:pt x="338" y="130"/>
                    </a:lnTo>
                    <a:lnTo>
                      <a:pt x="333" y="141"/>
                    </a:lnTo>
                    <a:lnTo>
                      <a:pt x="329" y="151"/>
                    </a:lnTo>
                    <a:lnTo>
                      <a:pt x="323" y="162"/>
                    </a:lnTo>
                    <a:lnTo>
                      <a:pt x="317" y="173"/>
                    </a:lnTo>
                    <a:lnTo>
                      <a:pt x="309" y="183"/>
                    </a:lnTo>
                    <a:lnTo>
                      <a:pt x="299" y="194"/>
                    </a:lnTo>
                    <a:lnTo>
                      <a:pt x="299" y="19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0" name="Freeform 126"/>
              <p:cNvSpPr>
                <a:spLocks/>
              </p:cNvSpPr>
              <p:nvPr/>
            </p:nvSpPr>
            <p:spPr bwMode="auto">
              <a:xfrm>
                <a:off x="4537" y="2635"/>
                <a:ext cx="94" cy="110"/>
              </a:xfrm>
              <a:custGeom>
                <a:avLst/>
                <a:gdLst>
                  <a:gd name="T0" fmla="*/ 26 w 94"/>
                  <a:gd name="T1" fmla="*/ 0 h 110"/>
                  <a:gd name="T2" fmla="*/ 0 w 94"/>
                  <a:gd name="T3" fmla="*/ 0 h 110"/>
                  <a:gd name="T4" fmla="*/ 18 w 94"/>
                  <a:gd name="T5" fmla="*/ 110 h 110"/>
                  <a:gd name="T6" fmla="*/ 76 w 94"/>
                  <a:gd name="T7" fmla="*/ 110 h 110"/>
                  <a:gd name="T8" fmla="*/ 94 w 94"/>
                  <a:gd name="T9" fmla="*/ 0 h 110"/>
                  <a:gd name="T10" fmla="*/ 58 w 94"/>
                  <a:gd name="T11" fmla="*/ 0 h 110"/>
                  <a:gd name="T12" fmla="*/ 58 w 94"/>
                  <a:gd name="T13" fmla="*/ 0 h 110"/>
                  <a:gd name="T14" fmla="*/ 58 w 94"/>
                  <a:gd name="T15" fmla="*/ 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0">
                    <a:moveTo>
                      <a:pt x="26" y="0"/>
                    </a:moveTo>
                    <a:lnTo>
                      <a:pt x="0" y="0"/>
                    </a:lnTo>
                    <a:lnTo>
                      <a:pt x="18" y="110"/>
                    </a:lnTo>
                    <a:lnTo>
                      <a:pt x="76" y="110"/>
                    </a:lnTo>
                    <a:lnTo>
                      <a:pt x="94" y="0"/>
                    </a:lnTo>
                    <a:lnTo>
                      <a:pt x="58" y="0"/>
                    </a:lnTo>
                    <a:lnTo>
                      <a:pt x="58" y="0"/>
                    </a:lnTo>
                    <a:lnTo>
                      <a:pt x="58" y="1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1" name="Freeform 127"/>
              <p:cNvSpPr>
                <a:spLocks/>
              </p:cNvSpPr>
              <p:nvPr/>
            </p:nvSpPr>
            <p:spPr bwMode="auto">
              <a:xfrm>
                <a:off x="4597" y="2381"/>
                <a:ext cx="232" cy="207"/>
              </a:xfrm>
              <a:custGeom>
                <a:avLst/>
                <a:gdLst>
                  <a:gd name="T0" fmla="*/ 0 w 232"/>
                  <a:gd name="T1" fmla="*/ 198 h 207"/>
                  <a:gd name="T2" fmla="*/ 5 w 232"/>
                  <a:gd name="T3" fmla="*/ 205 h 207"/>
                  <a:gd name="T4" fmla="*/ 5 w 232"/>
                  <a:gd name="T5" fmla="*/ 205 h 207"/>
                  <a:gd name="T6" fmla="*/ 7 w 232"/>
                  <a:gd name="T7" fmla="*/ 207 h 207"/>
                  <a:gd name="T8" fmla="*/ 9 w 232"/>
                  <a:gd name="T9" fmla="*/ 207 h 207"/>
                  <a:gd name="T10" fmla="*/ 11 w 232"/>
                  <a:gd name="T11" fmla="*/ 207 h 207"/>
                  <a:gd name="T12" fmla="*/ 13 w 232"/>
                  <a:gd name="T13" fmla="*/ 207 h 207"/>
                  <a:gd name="T14" fmla="*/ 30 w 232"/>
                  <a:gd name="T15" fmla="*/ 195 h 207"/>
                  <a:gd name="T16" fmla="*/ 30 w 232"/>
                  <a:gd name="T17" fmla="*/ 195 h 207"/>
                  <a:gd name="T18" fmla="*/ 30 w 232"/>
                  <a:gd name="T19" fmla="*/ 195 h 207"/>
                  <a:gd name="T20" fmla="*/ 31 w 232"/>
                  <a:gd name="T21" fmla="*/ 196 h 207"/>
                  <a:gd name="T22" fmla="*/ 33 w 232"/>
                  <a:gd name="T23" fmla="*/ 196 h 207"/>
                  <a:gd name="T24" fmla="*/ 35 w 232"/>
                  <a:gd name="T25" fmla="*/ 196 h 207"/>
                  <a:gd name="T26" fmla="*/ 37 w 232"/>
                  <a:gd name="T27" fmla="*/ 195 h 207"/>
                  <a:gd name="T28" fmla="*/ 37 w 232"/>
                  <a:gd name="T29" fmla="*/ 195 h 207"/>
                  <a:gd name="T30" fmla="*/ 39 w 232"/>
                  <a:gd name="T31" fmla="*/ 193 h 207"/>
                  <a:gd name="T32" fmla="*/ 40 w 232"/>
                  <a:gd name="T33" fmla="*/ 191 h 207"/>
                  <a:gd name="T34" fmla="*/ 40 w 232"/>
                  <a:gd name="T35" fmla="*/ 189 h 207"/>
                  <a:gd name="T36" fmla="*/ 39 w 232"/>
                  <a:gd name="T37" fmla="*/ 188 h 207"/>
                  <a:gd name="T38" fmla="*/ 41 w 232"/>
                  <a:gd name="T39" fmla="*/ 186 h 207"/>
                  <a:gd name="T40" fmla="*/ 41 w 232"/>
                  <a:gd name="T41" fmla="*/ 186 h 207"/>
                  <a:gd name="T42" fmla="*/ 46 w 232"/>
                  <a:gd name="T43" fmla="*/ 184 h 207"/>
                  <a:gd name="T44" fmla="*/ 50 w 232"/>
                  <a:gd name="T45" fmla="*/ 183 h 207"/>
                  <a:gd name="T46" fmla="*/ 59 w 232"/>
                  <a:gd name="T47" fmla="*/ 183 h 207"/>
                  <a:gd name="T48" fmla="*/ 78 w 232"/>
                  <a:gd name="T49" fmla="*/ 184 h 207"/>
                  <a:gd name="T50" fmla="*/ 89 w 232"/>
                  <a:gd name="T51" fmla="*/ 183 h 207"/>
                  <a:gd name="T52" fmla="*/ 95 w 232"/>
                  <a:gd name="T53" fmla="*/ 182 h 207"/>
                  <a:gd name="T54" fmla="*/ 103 w 232"/>
                  <a:gd name="T55" fmla="*/ 180 h 207"/>
                  <a:gd name="T56" fmla="*/ 110 w 232"/>
                  <a:gd name="T57" fmla="*/ 177 h 207"/>
                  <a:gd name="T58" fmla="*/ 118 w 232"/>
                  <a:gd name="T59" fmla="*/ 173 h 207"/>
                  <a:gd name="T60" fmla="*/ 127 w 232"/>
                  <a:gd name="T61" fmla="*/ 168 h 207"/>
                  <a:gd name="T62" fmla="*/ 138 w 232"/>
                  <a:gd name="T63" fmla="*/ 161 h 207"/>
                  <a:gd name="T64" fmla="*/ 224 w 232"/>
                  <a:gd name="T65" fmla="*/ 101 h 207"/>
                  <a:gd name="T66" fmla="*/ 224 w 232"/>
                  <a:gd name="T67" fmla="*/ 101 h 207"/>
                  <a:gd name="T68" fmla="*/ 228 w 232"/>
                  <a:gd name="T69" fmla="*/ 98 h 207"/>
                  <a:gd name="T70" fmla="*/ 230 w 232"/>
                  <a:gd name="T71" fmla="*/ 94 h 207"/>
                  <a:gd name="T72" fmla="*/ 232 w 232"/>
                  <a:gd name="T73" fmla="*/ 91 h 207"/>
                  <a:gd name="T74" fmla="*/ 232 w 232"/>
                  <a:gd name="T75" fmla="*/ 87 h 207"/>
                  <a:gd name="T76" fmla="*/ 231 w 232"/>
                  <a:gd name="T77" fmla="*/ 82 h 207"/>
                  <a:gd name="T78" fmla="*/ 230 w 232"/>
                  <a:gd name="T79" fmla="*/ 78 h 207"/>
                  <a:gd name="T80" fmla="*/ 224 w 232"/>
                  <a:gd name="T81" fmla="*/ 69 h 207"/>
                  <a:gd name="T82" fmla="*/ 186 w 232"/>
                  <a:gd name="T83" fmla="*/ 15 h 207"/>
                  <a:gd name="T84" fmla="*/ 186 w 232"/>
                  <a:gd name="T85" fmla="*/ 15 h 207"/>
                  <a:gd name="T86" fmla="*/ 179 w 232"/>
                  <a:gd name="T87" fmla="*/ 6 h 207"/>
                  <a:gd name="T88" fmla="*/ 176 w 232"/>
                  <a:gd name="T89" fmla="*/ 3 h 207"/>
                  <a:gd name="T90" fmla="*/ 173 w 232"/>
                  <a:gd name="T91" fmla="*/ 1 h 207"/>
                  <a:gd name="T92" fmla="*/ 168 w 232"/>
                  <a:gd name="T93" fmla="*/ 0 h 207"/>
                  <a:gd name="T94" fmla="*/ 165 w 232"/>
                  <a:gd name="T95" fmla="*/ 0 h 207"/>
                  <a:gd name="T96" fmla="*/ 161 w 232"/>
                  <a:gd name="T97" fmla="*/ 2 h 207"/>
                  <a:gd name="T98" fmla="*/ 156 w 232"/>
                  <a:gd name="T99" fmla="*/ 4 h 207"/>
                  <a:gd name="T100" fmla="*/ 71 w 232"/>
                  <a:gd name="T101" fmla="*/ 65 h 207"/>
                  <a:gd name="T102" fmla="*/ 71 w 232"/>
                  <a:gd name="T103" fmla="*/ 65 h 207"/>
                  <a:gd name="T104" fmla="*/ 53 w 232"/>
                  <a:gd name="T105" fmla="*/ 77 h 207"/>
                  <a:gd name="T106" fmla="*/ 42 w 232"/>
                  <a:gd name="T107" fmla="*/ 90 h 207"/>
                  <a:gd name="T108" fmla="*/ 34 w 232"/>
                  <a:gd name="T109" fmla="*/ 100 h 207"/>
                  <a:gd name="T110" fmla="*/ 30 w 232"/>
                  <a:gd name="T111" fmla="*/ 109 h 207"/>
                  <a:gd name="T112" fmla="*/ 26 w 232"/>
                  <a:gd name="T113" fmla="*/ 118 h 207"/>
                  <a:gd name="T114" fmla="*/ 24 w 232"/>
                  <a:gd name="T115" fmla="*/ 127 h 207"/>
                  <a:gd name="T116" fmla="*/ 21 w 232"/>
                  <a:gd name="T117" fmla="*/ 134 h 207"/>
                  <a:gd name="T118" fmla="*/ 17 w 232"/>
                  <a:gd name="T119" fmla="*/ 14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207">
                    <a:moveTo>
                      <a:pt x="0" y="198"/>
                    </a:moveTo>
                    <a:lnTo>
                      <a:pt x="5" y="205"/>
                    </a:lnTo>
                    <a:lnTo>
                      <a:pt x="5" y="205"/>
                    </a:lnTo>
                    <a:lnTo>
                      <a:pt x="7" y="207"/>
                    </a:lnTo>
                    <a:lnTo>
                      <a:pt x="9" y="207"/>
                    </a:lnTo>
                    <a:lnTo>
                      <a:pt x="11" y="207"/>
                    </a:lnTo>
                    <a:lnTo>
                      <a:pt x="13" y="207"/>
                    </a:lnTo>
                    <a:lnTo>
                      <a:pt x="30" y="195"/>
                    </a:lnTo>
                    <a:lnTo>
                      <a:pt x="30" y="195"/>
                    </a:lnTo>
                    <a:lnTo>
                      <a:pt x="30" y="195"/>
                    </a:lnTo>
                    <a:lnTo>
                      <a:pt x="31" y="196"/>
                    </a:lnTo>
                    <a:lnTo>
                      <a:pt x="33" y="196"/>
                    </a:lnTo>
                    <a:lnTo>
                      <a:pt x="35" y="196"/>
                    </a:lnTo>
                    <a:lnTo>
                      <a:pt x="37" y="195"/>
                    </a:lnTo>
                    <a:lnTo>
                      <a:pt x="37" y="195"/>
                    </a:lnTo>
                    <a:lnTo>
                      <a:pt x="39" y="193"/>
                    </a:lnTo>
                    <a:lnTo>
                      <a:pt x="40" y="191"/>
                    </a:lnTo>
                    <a:lnTo>
                      <a:pt x="40" y="189"/>
                    </a:lnTo>
                    <a:lnTo>
                      <a:pt x="39" y="188"/>
                    </a:lnTo>
                    <a:lnTo>
                      <a:pt x="41" y="186"/>
                    </a:lnTo>
                    <a:lnTo>
                      <a:pt x="41" y="186"/>
                    </a:lnTo>
                    <a:lnTo>
                      <a:pt x="46" y="184"/>
                    </a:lnTo>
                    <a:lnTo>
                      <a:pt x="50" y="183"/>
                    </a:lnTo>
                    <a:lnTo>
                      <a:pt x="59" y="183"/>
                    </a:lnTo>
                    <a:lnTo>
                      <a:pt x="78" y="184"/>
                    </a:lnTo>
                    <a:lnTo>
                      <a:pt x="89" y="183"/>
                    </a:lnTo>
                    <a:lnTo>
                      <a:pt x="95" y="182"/>
                    </a:lnTo>
                    <a:lnTo>
                      <a:pt x="103" y="180"/>
                    </a:lnTo>
                    <a:lnTo>
                      <a:pt x="110" y="177"/>
                    </a:lnTo>
                    <a:lnTo>
                      <a:pt x="118" y="173"/>
                    </a:lnTo>
                    <a:lnTo>
                      <a:pt x="127" y="168"/>
                    </a:lnTo>
                    <a:lnTo>
                      <a:pt x="138" y="161"/>
                    </a:lnTo>
                    <a:lnTo>
                      <a:pt x="224" y="101"/>
                    </a:lnTo>
                    <a:lnTo>
                      <a:pt x="224" y="101"/>
                    </a:lnTo>
                    <a:lnTo>
                      <a:pt x="228" y="98"/>
                    </a:lnTo>
                    <a:lnTo>
                      <a:pt x="230" y="94"/>
                    </a:lnTo>
                    <a:lnTo>
                      <a:pt x="232" y="91"/>
                    </a:lnTo>
                    <a:lnTo>
                      <a:pt x="232" y="87"/>
                    </a:lnTo>
                    <a:lnTo>
                      <a:pt x="231" y="82"/>
                    </a:lnTo>
                    <a:lnTo>
                      <a:pt x="230" y="78"/>
                    </a:lnTo>
                    <a:lnTo>
                      <a:pt x="224" y="69"/>
                    </a:lnTo>
                    <a:lnTo>
                      <a:pt x="186" y="15"/>
                    </a:lnTo>
                    <a:lnTo>
                      <a:pt x="186" y="15"/>
                    </a:lnTo>
                    <a:lnTo>
                      <a:pt x="179" y="6"/>
                    </a:lnTo>
                    <a:lnTo>
                      <a:pt x="176" y="3"/>
                    </a:lnTo>
                    <a:lnTo>
                      <a:pt x="173" y="1"/>
                    </a:lnTo>
                    <a:lnTo>
                      <a:pt x="168" y="0"/>
                    </a:lnTo>
                    <a:lnTo>
                      <a:pt x="165" y="0"/>
                    </a:lnTo>
                    <a:lnTo>
                      <a:pt x="161" y="2"/>
                    </a:lnTo>
                    <a:lnTo>
                      <a:pt x="156" y="4"/>
                    </a:lnTo>
                    <a:lnTo>
                      <a:pt x="71" y="65"/>
                    </a:lnTo>
                    <a:lnTo>
                      <a:pt x="71" y="65"/>
                    </a:lnTo>
                    <a:lnTo>
                      <a:pt x="53" y="77"/>
                    </a:lnTo>
                    <a:lnTo>
                      <a:pt x="42" y="90"/>
                    </a:lnTo>
                    <a:lnTo>
                      <a:pt x="34" y="100"/>
                    </a:lnTo>
                    <a:lnTo>
                      <a:pt x="30" y="109"/>
                    </a:lnTo>
                    <a:lnTo>
                      <a:pt x="26" y="118"/>
                    </a:lnTo>
                    <a:lnTo>
                      <a:pt x="24" y="127"/>
                    </a:lnTo>
                    <a:lnTo>
                      <a:pt x="21" y="134"/>
                    </a:lnTo>
                    <a:lnTo>
                      <a:pt x="17" y="14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2" name="Freeform 128"/>
              <p:cNvSpPr>
                <a:spLocks/>
              </p:cNvSpPr>
              <p:nvPr/>
            </p:nvSpPr>
            <p:spPr bwMode="auto">
              <a:xfrm>
                <a:off x="4564" y="2674"/>
                <a:ext cx="39" cy="51"/>
              </a:xfrm>
              <a:custGeom>
                <a:avLst/>
                <a:gdLst>
                  <a:gd name="T0" fmla="*/ 0 w 39"/>
                  <a:gd name="T1" fmla="*/ 0 h 51"/>
                  <a:gd name="T2" fmla="*/ 0 w 39"/>
                  <a:gd name="T3" fmla="*/ 0 h 51"/>
                  <a:gd name="T4" fmla="*/ 8 w 39"/>
                  <a:gd name="T5" fmla="*/ 51 h 51"/>
                  <a:gd name="T6" fmla="*/ 31 w 39"/>
                  <a:gd name="T7" fmla="*/ 51 h 51"/>
                  <a:gd name="T8" fmla="*/ 31 w 39"/>
                  <a:gd name="T9" fmla="*/ 51 h 51"/>
                  <a:gd name="T10" fmla="*/ 39 w 39"/>
                  <a:gd name="T11" fmla="*/ 0 h 51"/>
                </a:gdLst>
                <a:ahLst/>
                <a:cxnLst>
                  <a:cxn ang="0">
                    <a:pos x="T0" y="T1"/>
                  </a:cxn>
                  <a:cxn ang="0">
                    <a:pos x="T2" y="T3"/>
                  </a:cxn>
                  <a:cxn ang="0">
                    <a:pos x="T4" y="T5"/>
                  </a:cxn>
                  <a:cxn ang="0">
                    <a:pos x="T6" y="T7"/>
                  </a:cxn>
                  <a:cxn ang="0">
                    <a:pos x="T8" y="T9"/>
                  </a:cxn>
                  <a:cxn ang="0">
                    <a:pos x="T10" y="T11"/>
                  </a:cxn>
                </a:cxnLst>
                <a:rect l="0" t="0" r="r" b="b"/>
                <a:pathLst>
                  <a:path w="39" h="51">
                    <a:moveTo>
                      <a:pt x="0" y="0"/>
                    </a:moveTo>
                    <a:lnTo>
                      <a:pt x="0" y="0"/>
                    </a:lnTo>
                    <a:lnTo>
                      <a:pt x="8" y="51"/>
                    </a:lnTo>
                    <a:lnTo>
                      <a:pt x="31" y="51"/>
                    </a:lnTo>
                    <a:lnTo>
                      <a:pt x="31" y="51"/>
                    </a:lnTo>
                    <a:lnTo>
                      <a:pt x="3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3" name="Freeform 129"/>
              <p:cNvSpPr>
                <a:spLocks/>
              </p:cNvSpPr>
              <p:nvPr/>
            </p:nvSpPr>
            <p:spPr bwMode="auto">
              <a:xfrm>
                <a:off x="4579" y="2527"/>
                <a:ext cx="39" cy="147"/>
              </a:xfrm>
              <a:custGeom>
                <a:avLst/>
                <a:gdLst>
                  <a:gd name="T0" fmla="*/ 39 w 39"/>
                  <a:gd name="T1" fmla="*/ 16 h 147"/>
                  <a:gd name="T2" fmla="*/ 39 w 39"/>
                  <a:gd name="T3" fmla="*/ 16 h 147"/>
                  <a:gd name="T4" fmla="*/ 37 w 39"/>
                  <a:gd name="T5" fmla="*/ 15 h 147"/>
                  <a:gd name="T6" fmla="*/ 29 w 39"/>
                  <a:gd name="T7" fmla="*/ 2 h 147"/>
                  <a:gd name="T8" fmla="*/ 29 w 39"/>
                  <a:gd name="T9" fmla="*/ 2 h 147"/>
                  <a:gd name="T10" fmla="*/ 28 w 39"/>
                  <a:gd name="T11" fmla="*/ 1 h 147"/>
                  <a:gd name="T12" fmla="*/ 26 w 39"/>
                  <a:gd name="T13" fmla="*/ 0 h 147"/>
                  <a:gd name="T14" fmla="*/ 24 w 39"/>
                  <a:gd name="T15" fmla="*/ 1 h 147"/>
                  <a:gd name="T16" fmla="*/ 22 w 39"/>
                  <a:gd name="T17" fmla="*/ 2 h 147"/>
                  <a:gd name="T18" fmla="*/ 22 w 39"/>
                  <a:gd name="T19" fmla="*/ 2 h 147"/>
                  <a:gd name="T20" fmla="*/ 21 w 39"/>
                  <a:gd name="T21" fmla="*/ 3 h 147"/>
                  <a:gd name="T22" fmla="*/ 20 w 39"/>
                  <a:gd name="T23" fmla="*/ 5 h 147"/>
                  <a:gd name="T24" fmla="*/ 19 w 39"/>
                  <a:gd name="T25" fmla="*/ 7 h 147"/>
                  <a:gd name="T26" fmla="*/ 20 w 39"/>
                  <a:gd name="T27" fmla="*/ 8 h 147"/>
                  <a:gd name="T28" fmla="*/ 2 w 39"/>
                  <a:gd name="T29" fmla="*/ 21 h 147"/>
                  <a:gd name="T30" fmla="*/ 2 w 39"/>
                  <a:gd name="T31" fmla="*/ 21 h 147"/>
                  <a:gd name="T32" fmla="*/ 1 w 39"/>
                  <a:gd name="T33" fmla="*/ 22 h 147"/>
                  <a:gd name="T34" fmla="*/ 0 w 39"/>
                  <a:gd name="T35" fmla="*/ 24 h 147"/>
                  <a:gd name="T36" fmla="*/ 0 w 39"/>
                  <a:gd name="T37" fmla="*/ 26 h 147"/>
                  <a:gd name="T38" fmla="*/ 1 w 39"/>
                  <a:gd name="T39" fmla="*/ 28 h 147"/>
                  <a:gd name="T40" fmla="*/ 12 w 39"/>
                  <a:gd name="T41" fmla="*/ 42 h 147"/>
                  <a:gd name="T42" fmla="*/ 12 w 39"/>
                  <a:gd name="T43" fmla="*/ 42 h 147"/>
                  <a:gd name="T44" fmla="*/ 6 w 39"/>
                  <a:gd name="T45" fmla="*/ 51 h 147"/>
                  <a:gd name="T46" fmla="*/ 4 w 39"/>
                  <a:gd name="T47" fmla="*/ 59 h 147"/>
                  <a:gd name="T48" fmla="*/ 4 w 39"/>
                  <a:gd name="T49" fmla="*/ 59 h 147"/>
                  <a:gd name="T50" fmla="*/ 2 w 39"/>
                  <a:gd name="T51" fmla="*/ 65 h 147"/>
                  <a:gd name="T52" fmla="*/ 1 w 39"/>
                  <a:gd name="T53" fmla="*/ 72 h 147"/>
                  <a:gd name="T54" fmla="*/ 1 w 39"/>
                  <a:gd name="T55" fmla="*/ 90 h 147"/>
                  <a:gd name="T56" fmla="*/ 1 w 39"/>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147">
                    <a:moveTo>
                      <a:pt x="39" y="16"/>
                    </a:moveTo>
                    <a:lnTo>
                      <a:pt x="39" y="16"/>
                    </a:lnTo>
                    <a:lnTo>
                      <a:pt x="37" y="15"/>
                    </a:lnTo>
                    <a:lnTo>
                      <a:pt x="29" y="2"/>
                    </a:lnTo>
                    <a:lnTo>
                      <a:pt x="29" y="2"/>
                    </a:lnTo>
                    <a:lnTo>
                      <a:pt x="28" y="1"/>
                    </a:lnTo>
                    <a:lnTo>
                      <a:pt x="26" y="0"/>
                    </a:lnTo>
                    <a:lnTo>
                      <a:pt x="24" y="1"/>
                    </a:lnTo>
                    <a:lnTo>
                      <a:pt x="22" y="2"/>
                    </a:lnTo>
                    <a:lnTo>
                      <a:pt x="22" y="2"/>
                    </a:lnTo>
                    <a:lnTo>
                      <a:pt x="21" y="3"/>
                    </a:lnTo>
                    <a:lnTo>
                      <a:pt x="20" y="5"/>
                    </a:lnTo>
                    <a:lnTo>
                      <a:pt x="19" y="7"/>
                    </a:lnTo>
                    <a:lnTo>
                      <a:pt x="20" y="8"/>
                    </a:lnTo>
                    <a:lnTo>
                      <a:pt x="2" y="21"/>
                    </a:lnTo>
                    <a:lnTo>
                      <a:pt x="2" y="21"/>
                    </a:lnTo>
                    <a:lnTo>
                      <a:pt x="1" y="22"/>
                    </a:lnTo>
                    <a:lnTo>
                      <a:pt x="0" y="24"/>
                    </a:lnTo>
                    <a:lnTo>
                      <a:pt x="0" y="26"/>
                    </a:lnTo>
                    <a:lnTo>
                      <a:pt x="1" y="28"/>
                    </a:lnTo>
                    <a:lnTo>
                      <a:pt x="12" y="42"/>
                    </a:lnTo>
                    <a:lnTo>
                      <a:pt x="12" y="42"/>
                    </a:lnTo>
                    <a:lnTo>
                      <a:pt x="6" y="51"/>
                    </a:lnTo>
                    <a:lnTo>
                      <a:pt x="4" y="59"/>
                    </a:lnTo>
                    <a:lnTo>
                      <a:pt x="4" y="59"/>
                    </a:lnTo>
                    <a:lnTo>
                      <a:pt x="2" y="65"/>
                    </a:lnTo>
                    <a:lnTo>
                      <a:pt x="1" y="72"/>
                    </a:lnTo>
                    <a:lnTo>
                      <a:pt x="1" y="90"/>
                    </a:lnTo>
                    <a:lnTo>
                      <a:pt x="1" y="14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4" name="Freeform 130"/>
              <p:cNvSpPr>
                <a:spLocks/>
              </p:cNvSpPr>
              <p:nvPr/>
            </p:nvSpPr>
            <p:spPr bwMode="auto">
              <a:xfrm>
                <a:off x="4684" y="2427"/>
                <a:ext cx="54" cy="92"/>
              </a:xfrm>
              <a:custGeom>
                <a:avLst/>
                <a:gdLst>
                  <a:gd name="T0" fmla="*/ 38 w 54"/>
                  <a:gd name="T1" fmla="*/ 92 h 92"/>
                  <a:gd name="T2" fmla="*/ 0 w 54"/>
                  <a:gd name="T3" fmla="*/ 38 h 92"/>
                  <a:gd name="T4" fmla="*/ 54 w 54"/>
                  <a:gd name="T5" fmla="*/ 0 h 92"/>
                </a:gdLst>
                <a:ahLst/>
                <a:cxnLst>
                  <a:cxn ang="0">
                    <a:pos x="T0" y="T1"/>
                  </a:cxn>
                  <a:cxn ang="0">
                    <a:pos x="T2" y="T3"/>
                  </a:cxn>
                  <a:cxn ang="0">
                    <a:pos x="T4" y="T5"/>
                  </a:cxn>
                </a:cxnLst>
                <a:rect l="0" t="0" r="r" b="b"/>
                <a:pathLst>
                  <a:path w="54" h="92">
                    <a:moveTo>
                      <a:pt x="38" y="92"/>
                    </a:moveTo>
                    <a:lnTo>
                      <a:pt x="0" y="38"/>
                    </a:lnTo>
                    <a:lnTo>
                      <a:pt x="5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5" name="Freeform 131"/>
              <p:cNvSpPr>
                <a:spLocks/>
              </p:cNvSpPr>
              <p:nvPr/>
            </p:nvSpPr>
            <p:spPr bwMode="auto">
              <a:xfrm>
                <a:off x="2105" y="1352"/>
                <a:ext cx="50" cy="27"/>
              </a:xfrm>
              <a:custGeom>
                <a:avLst/>
                <a:gdLst>
                  <a:gd name="T0" fmla="*/ 50 w 50"/>
                  <a:gd name="T1" fmla="*/ 27 h 27"/>
                  <a:gd name="T2" fmla="*/ 50 w 50"/>
                  <a:gd name="T3" fmla="*/ 27 h 27"/>
                  <a:gd name="T4" fmla="*/ 48 w 50"/>
                  <a:gd name="T5" fmla="*/ 26 h 27"/>
                  <a:gd name="T6" fmla="*/ 47 w 50"/>
                  <a:gd name="T7" fmla="*/ 24 h 27"/>
                  <a:gd name="T8" fmla="*/ 47 w 50"/>
                  <a:gd name="T9" fmla="*/ 24 h 27"/>
                  <a:gd name="T10" fmla="*/ 47 w 50"/>
                  <a:gd name="T11" fmla="*/ 19 h 27"/>
                  <a:gd name="T12" fmla="*/ 45 w 50"/>
                  <a:gd name="T13" fmla="*/ 15 h 27"/>
                  <a:gd name="T14" fmla="*/ 43 w 50"/>
                  <a:gd name="T15" fmla="*/ 11 h 27"/>
                  <a:gd name="T16" fmla="*/ 40 w 50"/>
                  <a:gd name="T17" fmla="*/ 7 h 27"/>
                  <a:gd name="T18" fmla="*/ 40 w 50"/>
                  <a:gd name="T19" fmla="*/ 7 h 27"/>
                  <a:gd name="T20" fmla="*/ 36 w 50"/>
                  <a:gd name="T21" fmla="*/ 4 h 27"/>
                  <a:gd name="T22" fmla="*/ 32 w 50"/>
                  <a:gd name="T23" fmla="*/ 2 h 27"/>
                  <a:gd name="T24" fmla="*/ 27 w 50"/>
                  <a:gd name="T25" fmla="*/ 0 h 27"/>
                  <a:gd name="T26" fmla="*/ 21 w 50"/>
                  <a:gd name="T27" fmla="*/ 0 h 27"/>
                  <a:gd name="T28" fmla="*/ 21 w 50"/>
                  <a:gd name="T29" fmla="*/ 0 h 27"/>
                  <a:gd name="T30" fmla="*/ 16 w 50"/>
                  <a:gd name="T31" fmla="*/ 0 h 27"/>
                  <a:gd name="T32" fmla="*/ 12 w 50"/>
                  <a:gd name="T33" fmla="*/ 2 h 27"/>
                  <a:gd name="T34" fmla="*/ 8 w 50"/>
                  <a:gd name="T35" fmla="*/ 4 h 27"/>
                  <a:gd name="T36" fmla="*/ 4 w 50"/>
                  <a:gd name="T37" fmla="*/ 7 h 27"/>
                  <a:gd name="T38" fmla="*/ 4 w 50"/>
                  <a:gd name="T39" fmla="*/ 7 h 27"/>
                  <a:gd name="T40" fmla="*/ 4 w 50"/>
                  <a:gd name="T41" fmla="*/ 7 h 27"/>
                  <a:gd name="T42" fmla="*/ 2 w 50"/>
                  <a:gd name="T43" fmla="*/ 8 h 27"/>
                  <a:gd name="T44" fmla="*/ 0 w 50"/>
                  <a:gd name="T4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27">
                    <a:moveTo>
                      <a:pt x="50" y="27"/>
                    </a:moveTo>
                    <a:lnTo>
                      <a:pt x="50" y="27"/>
                    </a:lnTo>
                    <a:lnTo>
                      <a:pt x="48" y="26"/>
                    </a:lnTo>
                    <a:lnTo>
                      <a:pt x="47" y="24"/>
                    </a:lnTo>
                    <a:lnTo>
                      <a:pt x="47" y="24"/>
                    </a:lnTo>
                    <a:lnTo>
                      <a:pt x="47" y="19"/>
                    </a:lnTo>
                    <a:lnTo>
                      <a:pt x="45" y="15"/>
                    </a:lnTo>
                    <a:lnTo>
                      <a:pt x="43" y="11"/>
                    </a:lnTo>
                    <a:lnTo>
                      <a:pt x="40" y="7"/>
                    </a:lnTo>
                    <a:lnTo>
                      <a:pt x="40" y="7"/>
                    </a:lnTo>
                    <a:lnTo>
                      <a:pt x="36" y="4"/>
                    </a:lnTo>
                    <a:lnTo>
                      <a:pt x="32" y="2"/>
                    </a:lnTo>
                    <a:lnTo>
                      <a:pt x="27" y="0"/>
                    </a:lnTo>
                    <a:lnTo>
                      <a:pt x="21" y="0"/>
                    </a:lnTo>
                    <a:lnTo>
                      <a:pt x="21" y="0"/>
                    </a:lnTo>
                    <a:lnTo>
                      <a:pt x="16" y="0"/>
                    </a:lnTo>
                    <a:lnTo>
                      <a:pt x="12" y="2"/>
                    </a:lnTo>
                    <a:lnTo>
                      <a:pt x="8" y="4"/>
                    </a:lnTo>
                    <a:lnTo>
                      <a:pt x="4" y="7"/>
                    </a:lnTo>
                    <a:lnTo>
                      <a:pt x="4" y="7"/>
                    </a:lnTo>
                    <a:lnTo>
                      <a:pt x="4" y="7"/>
                    </a:lnTo>
                    <a:lnTo>
                      <a:pt x="2" y="8"/>
                    </a:lnTo>
                    <a:lnTo>
                      <a:pt x="0" y="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6" name="Freeform 132"/>
              <p:cNvSpPr>
                <a:spLocks/>
              </p:cNvSpPr>
              <p:nvPr/>
            </p:nvSpPr>
            <p:spPr bwMode="auto">
              <a:xfrm>
                <a:off x="2044" y="1372"/>
                <a:ext cx="208" cy="199"/>
              </a:xfrm>
              <a:custGeom>
                <a:avLst/>
                <a:gdLst>
                  <a:gd name="T0" fmla="*/ 61 w 208"/>
                  <a:gd name="T1" fmla="*/ 176 h 199"/>
                  <a:gd name="T2" fmla="*/ 11 w 208"/>
                  <a:gd name="T3" fmla="*/ 176 h 199"/>
                  <a:gd name="T4" fmla="*/ 11 w 208"/>
                  <a:gd name="T5" fmla="*/ 176 h 199"/>
                  <a:gd name="T6" fmla="*/ 7 w 208"/>
                  <a:gd name="T7" fmla="*/ 177 h 199"/>
                  <a:gd name="T8" fmla="*/ 4 w 208"/>
                  <a:gd name="T9" fmla="*/ 179 h 199"/>
                  <a:gd name="T10" fmla="*/ 1 w 208"/>
                  <a:gd name="T11" fmla="*/ 182 h 199"/>
                  <a:gd name="T12" fmla="*/ 0 w 208"/>
                  <a:gd name="T13" fmla="*/ 187 h 199"/>
                  <a:gd name="T14" fmla="*/ 0 w 208"/>
                  <a:gd name="T15" fmla="*/ 187 h 199"/>
                  <a:gd name="T16" fmla="*/ 1 w 208"/>
                  <a:gd name="T17" fmla="*/ 192 h 199"/>
                  <a:gd name="T18" fmla="*/ 4 w 208"/>
                  <a:gd name="T19" fmla="*/ 196 h 199"/>
                  <a:gd name="T20" fmla="*/ 7 w 208"/>
                  <a:gd name="T21" fmla="*/ 198 h 199"/>
                  <a:gd name="T22" fmla="*/ 11 w 208"/>
                  <a:gd name="T23" fmla="*/ 199 h 199"/>
                  <a:gd name="T24" fmla="*/ 197 w 208"/>
                  <a:gd name="T25" fmla="*/ 199 h 199"/>
                  <a:gd name="T26" fmla="*/ 197 w 208"/>
                  <a:gd name="T27" fmla="*/ 199 h 199"/>
                  <a:gd name="T28" fmla="*/ 201 w 208"/>
                  <a:gd name="T29" fmla="*/ 198 h 199"/>
                  <a:gd name="T30" fmla="*/ 205 w 208"/>
                  <a:gd name="T31" fmla="*/ 196 h 199"/>
                  <a:gd name="T32" fmla="*/ 207 w 208"/>
                  <a:gd name="T33" fmla="*/ 192 h 199"/>
                  <a:gd name="T34" fmla="*/ 208 w 208"/>
                  <a:gd name="T35" fmla="*/ 187 h 199"/>
                  <a:gd name="T36" fmla="*/ 208 w 208"/>
                  <a:gd name="T37" fmla="*/ 187 h 199"/>
                  <a:gd name="T38" fmla="*/ 207 w 208"/>
                  <a:gd name="T39" fmla="*/ 182 h 199"/>
                  <a:gd name="T40" fmla="*/ 205 w 208"/>
                  <a:gd name="T41" fmla="*/ 179 h 199"/>
                  <a:gd name="T42" fmla="*/ 201 w 208"/>
                  <a:gd name="T43" fmla="*/ 177 h 199"/>
                  <a:gd name="T44" fmla="*/ 197 w 208"/>
                  <a:gd name="T45" fmla="*/ 176 h 199"/>
                  <a:gd name="T46" fmla="*/ 188 w 208"/>
                  <a:gd name="T47" fmla="*/ 176 h 199"/>
                  <a:gd name="T48" fmla="*/ 188 w 208"/>
                  <a:gd name="T49" fmla="*/ 176 h 199"/>
                  <a:gd name="T50" fmla="*/ 185 w 208"/>
                  <a:gd name="T51" fmla="*/ 167 h 199"/>
                  <a:gd name="T52" fmla="*/ 182 w 208"/>
                  <a:gd name="T53" fmla="*/ 159 h 199"/>
                  <a:gd name="T54" fmla="*/ 178 w 208"/>
                  <a:gd name="T55" fmla="*/ 151 h 199"/>
                  <a:gd name="T56" fmla="*/ 174 w 208"/>
                  <a:gd name="T57" fmla="*/ 145 h 199"/>
                  <a:gd name="T58" fmla="*/ 166 w 208"/>
                  <a:gd name="T59" fmla="*/ 134 h 199"/>
                  <a:gd name="T60" fmla="*/ 157 w 208"/>
                  <a:gd name="T61" fmla="*/ 126 h 199"/>
                  <a:gd name="T62" fmla="*/ 157 w 208"/>
                  <a:gd name="T63" fmla="*/ 126 h 199"/>
                  <a:gd name="T64" fmla="*/ 160 w 208"/>
                  <a:gd name="T65" fmla="*/ 112 h 199"/>
                  <a:gd name="T66" fmla="*/ 161 w 208"/>
                  <a:gd name="T67" fmla="*/ 100 h 199"/>
                  <a:gd name="T68" fmla="*/ 161 w 208"/>
                  <a:gd name="T69" fmla="*/ 89 h 199"/>
                  <a:gd name="T70" fmla="*/ 161 w 208"/>
                  <a:gd name="T71" fmla="*/ 77 h 199"/>
                  <a:gd name="T72" fmla="*/ 160 w 208"/>
                  <a:gd name="T73" fmla="*/ 68 h 199"/>
                  <a:gd name="T74" fmla="*/ 157 w 208"/>
                  <a:gd name="T75" fmla="*/ 59 h 199"/>
                  <a:gd name="T76" fmla="*/ 155 w 208"/>
                  <a:gd name="T77" fmla="*/ 51 h 199"/>
                  <a:gd name="T78" fmla="*/ 152 w 208"/>
                  <a:gd name="T79" fmla="*/ 42 h 199"/>
                  <a:gd name="T80" fmla="*/ 149 w 208"/>
                  <a:gd name="T81" fmla="*/ 35 h 199"/>
                  <a:gd name="T82" fmla="*/ 145 w 208"/>
                  <a:gd name="T83" fmla="*/ 29 h 199"/>
                  <a:gd name="T84" fmla="*/ 141 w 208"/>
                  <a:gd name="T85" fmla="*/ 23 h 199"/>
                  <a:gd name="T86" fmla="*/ 136 w 208"/>
                  <a:gd name="T87" fmla="*/ 17 h 199"/>
                  <a:gd name="T88" fmla="*/ 126 w 208"/>
                  <a:gd name="T89" fmla="*/ 7 h 199"/>
                  <a:gd name="T90" fmla="*/ 113 w 208"/>
                  <a:gd name="T9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199">
                    <a:moveTo>
                      <a:pt x="61" y="176"/>
                    </a:moveTo>
                    <a:lnTo>
                      <a:pt x="11" y="176"/>
                    </a:lnTo>
                    <a:lnTo>
                      <a:pt x="11" y="176"/>
                    </a:lnTo>
                    <a:lnTo>
                      <a:pt x="7" y="177"/>
                    </a:lnTo>
                    <a:lnTo>
                      <a:pt x="4" y="179"/>
                    </a:lnTo>
                    <a:lnTo>
                      <a:pt x="1" y="182"/>
                    </a:lnTo>
                    <a:lnTo>
                      <a:pt x="0" y="187"/>
                    </a:lnTo>
                    <a:lnTo>
                      <a:pt x="0" y="187"/>
                    </a:lnTo>
                    <a:lnTo>
                      <a:pt x="1" y="192"/>
                    </a:lnTo>
                    <a:lnTo>
                      <a:pt x="4" y="196"/>
                    </a:lnTo>
                    <a:lnTo>
                      <a:pt x="7" y="198"/>
                    </a:lnTo>
                    <a:lnTo>
                      <a:pt x="11" y="199"/>
                    </a:lnTo>
                    <a:lnTo>
                      <a:pt x="197" y="199"/>
                    </a:lnTo>
                    <a:lnTo>
                      <a:pt x="197" y="199"/>
                    </a:lnTo>
                    <a:lnTo>
                      <a:pt x="201" y="198"/>
                    </a:lnTo>
                    <a:lnTo>
                      <a:pt x="205" y="196"/>
                    </a:lnTo>
                    <a:lnTo>
                      <a:pt x="207" y="192"/>
                    </a:lnTo>
                    <a:lnTo>
                      <a:pt x="208" y="187"/>
                    </a:lnTo>
                    <a:lnTo>
                      <a:pt x="208" y="187"/>
                    </a:lnTo>
                    <a:lnTo>
                      <a:pt x="207" y="182"/>
                    </a:lnTo>
                    <a:lnTo>
                      <a:pt x="205" y="179"/>
                    </a:lnTo>
                    <a:lnTo>
                      <a:pt x="201" y="177"/>
                    </a:lnTo>
                    <a:lnTo>
                      <a:pt x="197" y="176"/>
                    </a:lnTo>
                    <a:lnTo>
                      <a:pt x="188" y="176"/>
                    </a:lnTo>
                    <a:lnTo>
                      <a:pt x="188" y="176"/>
                    </a:lnTo>
                    <a:lnTo>
                      <a:pt x="185" y="167"/>
                    </a:lnTo>
                    <a:lnTo>
                      <a:pt x="182" y="159"/>
                    </a:lnTo>
                    <a:lnTo>
                      <a:pt x="178" y="151"/>
                    </a:lnTo>
                    <a:lnTo>
                      <a:pt x="174" y="145"/>
                    </a:lnTo>
                    <a:lnTo>
                      <a:pt x="166" y="134"/>
                    </a:lnTo>
                    <a:lnTo>
                      <a:pt x="157" y="126"/>
                    </a:lnTo>
                    <a:lnTo>
                      <a:pt x="157" y="126"/>
                    </a:lnTo>
                    <a:lnTo>
                      <a:pt x="160" y="112"/>
                    </a:lnTo>
                    <a:lnTo>
                      <a:pt x="161" y="100"/>
                    </a:lnTo>
                    <a:lnTo>
                      <a:pt x="161" y="89"/>
                    </a:lnTo>
                    <a:lnTo>
                      <a:pt x="161" y="77"/>
                    </a:lnTo>
                    <a:lnTo>
                      <a:pt x="160" y="68"/>
                    </a:lnTo>
                    <a:lnTo>
                      <a:pt x="157" y="59"/>
                    </a:lnTo>
                    <a:lnTo>
                      <a:pt x="155" y="51"/>
                    </a:lnTo>
                    <a:lnTo>
                      <a:pt x="152" y="42"/>
                    </a:lnTo>
                    <a:lnTo>
                      <a:pt x="149" y="35"/>
                    </a:lnTo>
                    <a:lnTo>
                      <a:pt x="145" y="29"/>
                    </a:lnTo>
                    <a:lnTo>
                      <a:pt x="141" y="23"/>
                    </a:lnTo>
                    <a:lnTo>
                      <a:pt x="136" y="17"/>
                    </a:lnTo>
                    <a:lnTo>
                      <a:pt x="126" y="7"/>
                    </a:lnTo>
                    <a:lnTo>
                      <a:pt x="113"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7" name="Freeform 133"/>
              <p:cNvSpPr>
                <a:spLocks/>
              </p:cNvSpPr>
              <p:nvPr/>
            </p:nvSpPr>
            <p:spPr bwMode="auto">
              <a:xfrm>
                <a:off x="2046" y="1403"/>
                <a:ext cx="106" cy="139"/>
              </a:xfrm>
              <a:custGeom>
                <a:avLst/>
                <a:gdLst>
                  <a:gd name="T0" fmla="*/ 27 w 106"/>
                  <a:gd name="T1" fmla="*/ 19 h 139"/>
                  <a:gd name="T2" fmla="*/ 27 w 106"/>
                  <a:gd name="T3" fmla="*/ 19 h 139"/>
                  <a:gd name="T4" fmla="*/ 26 w 106"/>
                  <a:gd name="T5" fmla="*/ 20 h 139"/>
                  <a:gd name="T6" fmla="*/ 25 w 106"/>
                  <a:gd name="T7" fmla="*/ 20 h 139"/>
                  <a:gd name="T8" fmla="*/ 25 w 106"/>
                  <a:gd name="T9" fmla="*/ 20 h 139"/>
                  <a:gd name="T10" fmla="*/ 24 w 106"/>
                  <a:gd name="T11" fmla="*/ 20 h 139"/>
                  <a:gd name="T12" fmla="*/ 17 w 106"/>
                  <a:gd name="T13" fmla="*/ 17 h 139"/>
                  <a:gd name="T14" fmla="*/ 17 w 106"/>
                  <a:gd name="T15" fmla="*/ 17 h 139"/>
                  <a:gd name="T16" fmla="*/ 17 w 106"/>
                  <a:gd name="T17" fmla="*/ 17 h 139"/>
                  <a:gd name="T18" fmla="*/ 17 w 106"/>
                  <a:gd name="T19" fmla="*/ 17 h 139"/>
                  <a:gd name="T20" fmla="*/ 15 w 106"/>
                  <a:gd name="T21" fmla="*/ 17 h 139"/>
                  <a:gd name="T22" fmla="*/ 12 w 106"/>
                  <a:gd name="T23" fmla="*/ 17 h 139"/>
                  <a:gd name="T24" fmla="*/ 11 w 106"/>
                  <a:gd name="T25" fmla="*/ 18 h 139"/>
                  <a:gd name="T26" fmla="*/ 9 w 106"/>
                  <a:gd name="T27" fmla="*/ 20 h 139"/>
                  <a:gd name="T28" fmla="*/ 9 w 106"/>
                  <a:gd name="T29" fmla="*/ 20 h 139"/>
                  <a:gd name="T30" fmla="*/ 9 w 106"/>
                  <a:gd name="T31" fmla="*/ 21 h 139"/>
                  <a:gd name="T32" fmla="*/ 9 w 106"/>
                  <a:gd name="T33" fmla="*/ 23 h 139"/>
                  <a:gd name="T34" fmla="*/ 10 w 106"/>
                  <a:gd name="T35" fmla="*/ 25 h 139"/>
                  <a:gd name="T36" fmla="*/ 12 w 106"/>
                  <a:gd name="T37" fmla="*/ 26 h 139"/>
                  <a:gd name="T38" fmla="*/ 16 w 106"/>
                  <a:gd name="T39" fmla="*/ 28 h 139"/>
                  <a:gd name="T40" fmla="*/ 24 w 106"/>
                  <a:gd name="T41" fmla="*/ 49 h 139"/>
                  <a:gd name="T42" fmla="*/ 24 w 106"/>
                  <a:gd name="T43" fmla="*/ 49 h 139"/>
                  <a:gd name="T44" fmla="*/ 25 w 106"/>
                  <a:gd name="T45" fmla="*/ 51 h 139"/>
                  <a:gd name="T46" fmla="*/ 26 w 106"/>
                  <a:gd name="T47" fmla="*/ 53 h 139"/>
                  <a:gd name="T48" fmla="*/ 28 w 106"/>
                  <a:gd name="T49" fmla="*/ 53 h 139"/>
                  <a:gd name="T50" fmla="*/ 30 w 106"/>
                  <a:gd name="T51" fmla="*/ 53 h 139"/>
                  <a:gd name="T52" fmla="*/ 52 w 106"/>
                  <a:gd name="T53" fmla="*/ 44 h 139"/>
                  <a:gd name="T54" fmla="*/ 55 w 106"/>
                  <a:gd name="T55" fmla="*/ 46 h 139"/>
                  <a:gd name="T56" fmla="*/ 55 w 106"/>
                  <a:gd name="T57" fmla="*/ 46 h 139"/>
                  <a:gd name="T58" fmla="*/ 58 w 106"/>
                  <a:gd name="T59" fmla="*/ 46 h 139"/>
                  <a:gd name="T60" fmla="*/ 58 w 106"/>
                  <a:gd name="T61" fmla="*/ 46 h 139"/>
                  <a:gd name="T62" fmla="*/ 60 w 106"/>
                  <a:gd name="T63" fmla="*/ 45 h 139"/>
                  <a:gd name="T64" fmla="*/ 62 w 106"/>
                  <a:gd name="T65" fmla="*/ 43 h 139"/>
                  <a:gd name="T66" fmla="*/ 62 w 106"/>
                  <a:gd name="T67" fmla="*/ 43 h 139"/>
                  <a:gd name="T68" fmla="*/ 63 w 106"/>
                  <a:gd name="T69" fmla="*/ 41 h 139"/>
                  <a:gd name="T70" fmla="*/ 62 w 106"/>
                  <a:gd name="T71" fmla="*/ 39 h 139"/>
                  <a:gd name="T72" fmla="*/ 61 w 106"/>
                  <a:gd name="T73" fmla="*/ 38 h 139"/>
                  <a:gd name="T74" fmla="*/ 60 w 106"/>
                  <a:gd name="T75" fmla="*/ 37 h 139"/>
                  <a:gd name="T76" fmla="*/ 76 w 106"/>
                  <a:gd name="T77" fmla="*/ 1 h 139"/>
                  <a:gd name="T78" fmla="*/ 76 w 106"/>
                  <a:gd name="T79" fmla="*/ 1 h 139"/>
                  <a:gd name="T80" fmla="*/ 80 w 106"/>
                  <a:gd name="T81" fmla="*/ 2 h 139"/>
                  <a:gd name="T82" fmla="*/ 80 w 106"/>
                  <a:gd name="T83" fmla="*/ 2 h 139"/>
                  <a:gd name="T84" fmla="*/ 87 w 106"/>
                  <a:gd name="T85" fmla="*/ 1 h 139"/>
                  <a:gd name="T86" fmla="*/ 92 w 106"/>
                  <a:gd name="T87" fmla="*/ 0 h 139"/>
                  <a:gd name="T88" fmla="*/ 92 w 106"/>
                  <a:gd name="T89" fmla="*/ 0 h 139"/>
                  <a:gd name="T90" fmla="*/ 97 w 106"/>
                  <a:gd name="T91" fmla="*/ 7 h 139"/>
                  <a:gd name="T92" fmla="*/ 101 w 106"/>
                  <a:gd name="T93" fmla="*/ 18 h 139"/>
                  <a:gd name="T94" fmla="*/ 104 w 106"/>
                  <a:gd name="T95" fmla="*/ 28 h 139"/>
                  <a:gd name="T96" fmla="*/ 106 w 106"/>
                  <a:gd name="T97" fmla="*/ 39 h 139"/>
                  <a:gd name="T98" fmla="*/ 106 w 106"/>
                  <a:gd name="T99" fmla="*/ 51 h 139"/>
                  <a:gd name="T100" fmla="*/ 105 w 106"/>
                  <a:gd name="T101" fmla="*/ 64 h 139"/>
                  <a:gd name="T102" fmla="*/ 102 w 106"/>
                  <a:gd name="T103" fmla="*/ 76 h 139"/>
                  <a:gd name="T104" fmla="*/ 97 w 106"/>
                  <a:gd name="T105" fmla="*/ 87 h 139"/>
                  <a:gd name="T106" fmla="*/ 0 w 106"/>
                  <a:gd name="T107" fmla="*/ 87 h 139"/>
                  <a:gd name="T108" fmla="*/ 31 w 106"/>
                  <a:gd name="T109" fmla="*/ 127 h 139"/>
                  <a:gd name="T110" fmla="*/ 31 w 106"/>
                  <a:gd name="T111" fmla="*/ 127 h 139"/>
                  <a:gd name="T112" fmla="*/ 28 w 106"/>
                  <a:gd name="T113" fmla="*/ 133 h 139"/>
                  <a:gd name="T114" fmla="*/ 25 w 106"/>
                  <a:gd name="T11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 h="139">
                    <a:moveTo>
                      <a:pt x="27" y="19"/>
                    </a:moveTo>
                    <a:lnTo>
                      <a:pt x="27" y="19"/>
                    </a:lnTo>
                    <a:lnTo>
                      <a:pt x="26" y="20"/>
                    </a:lnTo>
                    <a:lnTo>
                      <a:pt x="25" y="20"/>
                    </a:lnTo>
                    <a:lnTo>
                      <a:pt x="25" y="20"/>
                    </a:lnTo>
                    <a:lnTo>
                      <a:pt x="24" y="20"/>
                    </a:lnTo>
                    <a:lnTo>
                      <a:pt x="17" y="17"/>
                    </a:lnTo>
                    <a:lnTo>
                      <a:pt x="17" y="17"/>
                    </a:lnTo>
                    <a:lnTo>
                      <a:pt x="17" y="17"/>
                    </a:lnTo>
                    <a:lnTo>
                      <a:pt x="17" y="17"/>
                    </a:lnTo>
                    <a:lnTo>
                      <a:pt x="15" y="17"/>
                    </a:lnTo>
                    <a:lnTo>
                      <a:pt x="12" y="17"/>
                    </a:lnTo>
                    <a:lnTo>
                      <a:pt x="11" y="18"/>
                    </a:lnTo>
                    <a:lnTo>
                      <a:pt x="9" y="20"/>
                    </a:lnTo>
                    <a:lnTo>
                      <a:pt x="9" y="20"/>
                    </a:lnTo>
                    <a:lnTo>
                      <a:pt x="9" y="21"/>
                    </a:lnTo>
                    <a:lnTo>
                      <a:pt x="9" y="23"/>
                    </a:lnTo>
                    <a:lnTo>
                      <a:pt x="10" y="25"/>
                    </a:lnTo>
                    <a:lnTo>
                      <a:pt x="12" y="26"/>
                    </a:lnTo>
                    <a:lnTo>
                      <a:pt x="16" y="28"/>
                    </a:lnTo>
                    <a:lnTo>
                      <a:pt x="24" y="49"/>
                    </a:lnTo>
                    <a:lnTo>
                      <a:pt x="24" y="49"/>
                    </a:lnTo>
                    <a:lnTo>
                      <a:pt x="25" y="51"/>
                    </a:lnTo>
                    <a:lnTo>
                      <a:pt x="26" y="53"/>
                    </a:lnTo>
                    <a:lnTo>
                      <a:pt x="28" y="53"/>
                    </a:lnTo>
                    <a:lnTo>
                      <a:pt x="30" y="53"/>
                    </a:lnTo>
                    <a:lnTo>
                      <a:pt x="52" y="44"/>
                    </a:lnTo>
                    <a:lnTo>
                      <a:pt x="55" y="46"/>
                    </a:lnTo>
                    <a:lnTo>
                      <a:pt x="55" y="46"/>
                    </a:lnTo>
                    <a:lnTo>
                      <a:pt x="58" y="46"/>
                    </a:lnTo>
                    <a:lnTo>
                      <a:pt x="58" y="46"/>
                    </a:lnTo>
                    <a:lnTo>
                      <a:pt x="60" y="45"/>
                    </a:lnTo>
                    <a:lnTo>
                      <a:pt x="62" y="43"/>
                    </a:lnTo>
                    <a:lnTo>
                      <a:pt x="62" y="43"/>
                    </a:lnTo>
                    <a:lnTo>
                      <a:pt x="63" y="41"/>
                    </a:lnTo>
                    <a:lnTo>
                      <a:pt x="62" y="39"/>
                    </a:lnTo>
                    <a:lnTo>
                      <a:pt x="61" y="38"/>
                    </a:lnTo>
                    <a:lnTo>
                      <a:pt x="60" y="37"/>
                    </a:lnTo>
                    <a:lnTo>
                      <a:pt x="76" y="1"/>
                    </a:lnTo>
                    <a:lnTo>
                      <a:pt x="76" y="1"/>
                    </a:lnTo>
                    <a:lnTo>
                      <a:pt x="80" y="2"/>
                    </a:lnTo>
                    <a:lnTo>
                      <a:pt x="80" y="2"/>
                    </a:lnTo>
                    <a:lnTo>
                      <a:pt x="87" y="1"/>
                    </a:lnTo>
                    <a:lnTo>
                      <a:pt x="92" y="0"/>
                    </a:lnTo>
                    <a:lnTo>
                      <a:pt x="92" y="0"/>
                    </a:lnTo>
                    <a:lnTo>
                      <a:pt x="97" y="7"/>
                    </a:lnTo>
                    <a:lnTo>
                      <a:pt x="101" y="18"/>
                    </a:lnTo>
                    <a:lnTo>
                      <a:pt x="104" y="28"/>
                    </a:lnTo>
                    <a:lnTo>
                      <a:pt x="106" y="39"/>
                    </a:lnTo>
                    <a:lnTo>
                      <a:pt x="106" y="51"/>
                    </a:lnTo>
                    <a:lnTo>
                      <a:pt x="105" y="64"/>
                    </a:lnTo>
                    <a:lnTo>
                      <a:pt x="102" y="76"/>
                    </a:lnTo>
                    <a:lnTo>
                      <a:pt x="97" y="87"/>
                    </a:lnTo>
                    <a:lnTo>
                      <a:pt x="0" y="87"/>
                    </a:lnTo>
                    <a:lnTo>
                      <a:pt x="31" y="127"/>
                    </a:lnTo>
                    <a:lnTo>
                      <a:pt x="31" y="127"/>
                    </a:lnTo>
                    <a:lnTo>
                      <a:pt x="28" y="133"/>
                    </a:lnTo>
                    <a:lnTo>
                      <a:pt x="25" y="1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8" name="Freeform 134"/>
              <p:cNvSpPr>
                <a:spLocks/>
              </p:cNvSpPr>
              <p:nvPr/>
            </p:nvSpPr>
            <p:spPr bwMode="auto">
              <a:xfrm>
                <a:off x="2065" y="1281"/>
                <a:ext cx="69" cy="133"/>
              </a:xfrm>
              <a:custGeom>
                <a:avLst/>
                <a:gdLst>
                  <a:gd name="T0" fmla="*/ 69 w 69"/>
                  <a:gd name="T1" fmla="*/ 0 h 133"/>
                  <a:gd name="T2" fmla="*/ 53 w 69"/>
                  <a:gd name="T3" fmla="*/ 33 h 133"/>
                  <a:gd name="T4" fmla="*/ 48 w 69"/>
                  <a:gd name="T5" fmla="*/ 31 h 133"/>
                  <a:gd name="T6" fmla="*/ 48 w 69"/>
                  <a:gd name="T7" fmla="*/ 31 h 133"/>
                  <a:gd name="T8" fmla="*/ 46 w 69"/>
                  <a:gd name="T9" fmla="*/ 30 h 133"/>
                  <a:gd name="T10" fmla="*/ 44 w 69"/>
                  <a:gd name="T11" fmla="*/ 30 h 133"/>
                  <a:gd name="T12" fmla="*/ 43 w 69"/>
                  <a:gd name="T13" fmla="*/ 31 h 133"/>
                  <a:gd name="T14" fmla="*/ 42 w 69"/>
                  <a:gd name="T15" fmla="*/ 33 h 133"/>
                  <a:gd name="T16" fmla="*/ 42 w 69"/>
                  <a:gd name="T17" fmla="*/ 33 h 133"/>
                  <a:gd name="T18" fmla="*/ 41 w 69"/>
                  <a:gd name="T19" fmla="*/ 35 h 133"/>
                  <a:gd name="T20" fmla="*/ 41 w 69"/>
                  <a:gd name="T21" fmla="*/ 37 h 133"/>
                  <a:gd name="T22" fmla="*/ 42 w 69"/>
                  <a:gd name="T23" fmla="*/ 38 h 133"/>
                  <a:gd name="T24" fmla="*/ 44 w 69"/>
                  <a:gd name="T25" fmla="*/ 40 h 133"/>
                  <a:gd name="T26" fmla="*/ 0 w 69"/>
                  <a:gd name="T2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33">
                    <a:moveTo>
                      <a:pt x="69" y="0"/>
                    </a:moveTo>
                    <a:lnTo>
                      <a:pt x="53" y="33"/>
                    </a:lnTo>
                    <a:lnTo>
                      <a:pt x="48" y="31"/>
                    </a:lnTo>
                    <a:lnTo>
                      <a:pt x="48" y="31"/>
                    </a:lnTo>
                    <a:lnTo>
                      <a:pt x="46" y="30"/>
                    </a:lnTo>
                    <a:lnTo>
                      <a:pt x="44" y="30"/>
                    </a:lnTo>
                    <a:lnTo>
                      <a:pt x="43" y="31"/>
                    </a:lnTo>
                    <a:lnTo>
                      <a:pt x="42" y="33"/>
                    </a:lnTo>
                    <a:lnTo>
                      <a:pt x="42" y="33"/>
                    </a:lnTo>
                    <a:lnTo>
                      <a:pt x="41" y="35"/>
                    </a:lnTo>
                    <a:lnTo>
                      <a:pt x="41" y="37"/>
                    </a:lnTo>
                    <a:lnTo>
                      <a:pt x="42" y="38"/>
                    </a:lnTo>
                    <a:lnTo>
                      <a:pt x="44" y="40"/>
                    </a:lnTo>
                    <a:lnTo>
                      <a:pt x="0" y="13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9" name="Line 135"/>
              <p:cNvSpPr>
                <a:spLocks noChangeShapeType="1"/>
              </p:cNvSpPr>
              <p:nvPr/>
            </p:nvSpPr>
            <p:spPr bwMode="auto">
              <a:xfrm flipH="1" flipV="1">
                <a:off x="2135" y="1272"/>
                <a:ext cx="37" cy="18"/>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0" name="Freeform 136"/>
              <p:cNvSpPr>
                <a:spLocks/>
              </p:cNvSpPr>
              <p:nvPr/>
            </p:nvSpPr>
            <p:spPr bwMode="auto">
              <a:xfrm>
                <a:off x="2146" y="1296"/>
                <a:ext cx="23" cy="57"/>
              </a:xfrm>
              <a:custGeom>
                <a:avLst/>
                <a:gdLst>
                  <a:gd name="T0" fmla="*/ 0 w 23"/>
                  <a:gd name="T1" fmla="*/ 57 h 57"/>
                  <a:gd name="T2" fmla="*/ 6 w 23"/>
                  <a:gd name="T3" fmla="*/ 44 h 57"/>
                  <a:gd name="T4" fmla="*/ 6 w 23"/>
                  <a:gd name="T5" fmla="*/ 44 h 57"/>
                  <a:gd name="T6" fmla="*/ 8 w 23"/>
                  <a:gd name="T7" fmla="*/ 45 h 57"/>
                  <a:gd name="T8" fmla="*/ 8 w 23"/>
                  <a:gd name="T9" fmla="*/ 45 h 57"/>
                  <a:gd name="T10" fmla="*/ 11 w 23"/>
                  <a:gd name="T11" fmla="*/ 44 h 57"/>
                  <a:gd name="T12" fmla="*/ 12 w 23"/>
                  <a:gd name="T13" fmla="*/ 42 h 57"/>
                  <a:gd name="T14" fmla="*/ 12 w 23"/>
                  <a:gd name="T15" fmla="*/ 42 h 57"/>
                  <a:gd name="T16" fmla="*/ 13 w 23"/>
                  <a:gd name="T17" fmla="*/ 40 h 57"/>
                  <a:gd name="T18" fmla="*/ 13 w 23"/>
                  <a:gd name="T19" fmla="*/ 38 h 57"/>
                  <a:gd name="T20" fmla="*/ 12 w 23"/>
                  <a:gd name="T21" fmla="*/ 36 h 57"/>
                  <a:gd name="T22" fmla="*/ 10 w 23"/>
                  <a:gd name="T23" fmla="*/ 35 h 57"/>
                  <a:gd name="T24" fmla="*/ 5 w 23"/>
                  <a:gd name="T25" fmla="*/ 33 h 57"/>
                  <a:gd name="T26" fmla="*/ 20 w 23"/>
                  <a:gd name="T27" fmla="*/ 0 h 57"/>
                  <a:gd name="T28" fmla="*/ 23 w 23"/>
                  <a:gd name="T29"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57">
                    <a:moveTo>
                      <a:pt x="0" y="57"/>
                    </a:moveTo>
                    <a:lnTo>
                      <a:pt x="6" y="44"/>
                    </a:lnTo>
                    <a:lnTo>
                      <a:pt x="6" y="44"/>
                    </a:lnTo>
                    <a:lnTo>
                      <a:pt x="8" y="45"/>
                    </a:lnTo>
                    <a:lnTo>
                      <a:pt x="8" y="45"/>
                    </a:lnTo>
                    <a:lnTo>
                      <a:pt x="11" y="44"/>
                    </a:lnTo>
                    <a:lnTo>
                      <a:pt x="12" y="42"/>
                    </a:lnTo>
                    <a:lnTo>
                      <a:pt x="12" y="42"/>
                    </a:lnTo>
                    <a:lnTo>
                      <a:pt x="13" y="40"/>
                    </a:lnTo>
                    <a:lnTo>
                      <a:pt x="13" y="38"/>
                    </a:lnTo>
                    <a:lnTo>
                      <a:pt x="12" y="36"/>
                    </a:lnTo>
                    <a:lnTo>
                      <a:pt x="10" y="35"/>
                    </a:lnTo>
                    <a:lnTo>
                      <a:pt x="5" y="33"/>
                    </a:lnTo>
                    <a:lnTo>
                      <a:pt x="20" y="0"/>
                    </a:lnTo>
                    <a:lnTo>
                      <a:pt x="23" y="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1" name="Freeform 137"/>
              <p:cNvSpPr>
                <a:spLocks/>
              </p:cNvSpPr>
              <p:nvPr/>
            </p:nvSpPr>
            <p:spPr bwMode="auto">
              <a:xfrm>
                <a:off x="2118" y="1368"/>
                <a:ext cx="18" cy="18"/>
              </a:xfrm>
              <a:custGeom>
                <a:avLst/>
                <a:gdLst>
                  <a:gd name="T0" fmla="*/ 8 w 18"/>
                  <a:gd name="T1" fmla="*/ 18 h 18"/>
                  <a:gd name="T2" fmla="*/ 8 w 18"/>
                  <a:gd name="T3" fmla="*/ 18 h 18"/>
                  <a:gd name="T4" fmla="*/ 5 w 18"/>
                  <a:gd name="T5" fmla="*/ 18 h 18"/>
                  <a:gd name="T6" fmla="*/ 2 w 18"/>
                  <a:gd name="T7" fmla="*/ 16 h 18"/>
                  <a:gd name="T8" fmla="*/ 0 w 18"/>
                  <a:gd name="T9" fmla="*/ 12 h 18"/>
                  <a:gd name="T10" fmla="*/ 0 w 18"/>
                  <a:gd name="T11" fmla="*/ 8 h 18"/>
                  <a:gd name="T12" fmla="*/ 0 w 18"/>
                  <a:gd name="T13" fmla="*/ 8 h 18"/>
                  <a:gd name="T14" fmla="*/ 0 w 18"/>
                  <a:gd name="T15" fmla="*/ 5 h 18"/>
                  <a:gd name="T16" fmla="*/ 2 w 18"/>
                  <a:gd name="T17" fmla="*/ 2 h 18"/>
                  <a:gd name="T18" fmla="*/ 5 w 18"/>
                  <a:gd name="T19" fmla="*/ 0 h 18"/>
                  <a:gd name="T20" fmla="*/ 8 w 18"/>
                  <a:gd name="T21" fmla="*/ 0 h 18"/>
                  <a:gd name="T22" fmla="*/ 8 w 18"/>
                  <a:gd name="T23" fmla="*/ 0 h 18"/>
                  <a:gd name="T24" fmla="*/ 12 w 18"/>
                  <a:gd name="T25" fmla="*/ 0 h 18"/>
                  <a:gd name="T26" fmla="*/ 16 w 18"/>
                  <a:gd name="T27" fmla="*/ 2 h 18"/>
                  <a:gd name="T28" fmla="*/ 18 w 18"/>
                  <a:gd name="T29" fmla="*/ 5 h 18"/>
                  <a:gd name="T30" fmla="*/ 18 w 18"/>
                  <a:gd name="T31" fmla="*/ 8 h 18"/>
                  <a:gd name="T32" fmla="*/ 18 w 18"/>
                  <a:gd name="T33" fmla="*/ 8 h 18"/>
                  <a:gd name="T34" fmla="*/ 18 w 18"/>
                  <a:gd name="T35" fmla="*/ 12 h 18"/>
                  <a:gd name="T36" fmla="*/ 16 w 18"/>
                  <a:gd name="T37" fmla="*/ 16 h 18"/>
                  <a:gd name="T38" fmla="*/ 12 w 18"/>
                  <a:gd name="T39" fmla="*/ 18 h 18"/>
                  <a:gd name="T40" fmla="*/ 8 w 18"/>
                  <a:gd name="T41" fmla="*/ 18 h 18"/>
                  <a:gd name="T42" fmla="*/ 8 w 18"/>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8" y="18"/>
                    </a:moveTo>
                    <a:lnTo>
                      <a:pt x="8" y="18"/>
                    </a:lnTo>
                    <a:lnTo>
                      <a:pt x="5" y="18"/>
                    </a:lnTo>
                    <a:lnTo>
                      <a:pt x="2" y="16"/>
                    </a:lnTo>
                    <a:lnTo>
                      <a:pt x="0" y="12"/>
                    </a:lnTo>
                    <a:lnTo>
                      <a:pt x="0" y="8"/>
                    </a:lnTo>
                    <a:lnTo>
                      <a:pt x="0" y="8"/>
                    </a:lnTo>
                    <a:lnTo>
                      <a:pt x="0" y="5"/>
                    </a:lnTo>
                    <a:lnTo>
                      <a:pt x="2" y="2"/>
                    </a:lnTo>
                    <a:lnTo>
                      <a:pt x="5" y="0"/>
                    </a:lnTo>
                    <a:lnTo>
                      <a:pt x="8" y="0"/>
                    </a:lnTo>
                    <a:lnTo>
                      <a:pt x="8" y="0"/>
                    </a:lnTo>
                    <a:lnTo>
                      <a:pt x="12" y="0"/>
                    </a:lnTo>
                    <a:lnTo>
                      <a:pt x="16" y="2"/>
                    </a:lnTo>
                    <a:lnTo>
                      <a:pt x="18" y="5"/>
                    </a:lnTo>
                    <a:lnTo>
                      <a:pt x="18" y="8"/>
                    </a:lnTo>
                    <a:lnTo>
                      <a:pt x="18" y="8"/>
                    </a:lnTo>
                    <a:lnTo>
                      <a:pt x="18" y="12"/>
                    </a:lnTo>
                    <a:lnTo>
                      <a:pt x="16" y="16"/>
                    </a:lnTo>
                    <a:lnTo>
                      <a:pt x="12" y="18"/>
                    </a:lnTo>
                    <a:lnTo>
                      <a:pt x="8" y="18"/>
                    </a:lnTo>
                    <a:lnTo>
                      <a:pt x="8" y="1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2" name="Freeform 138"/>
              <p:cNvSpPr>
                <a:spLocks/>
              </p:cNvSpPr>
              <p:nvPr/>
            </p:nvSpPr>
            <p:spPr bwMode="auto">
              <a:xfrm>
                <a:off x="2020" y="1471"/>
                <a:ext cx="98" cy="13"/>
              </a:xfrm>
              <a:custGeom>
                <a:avLst/>
                <a:gdLst>
                  <a:gd name="T0" fmla="*/ 98 w 98"/>
                  <a:gd name="T1" fmla="*/ 13 h 13"/>
                  <a:gd name="T2" fmla="*/ 98 w 98"/>
                  <a:gd name="T3" fmla="*/ 0 h 13"/>
                  <a:gd name="T4" fmla="*/ 0 w 98"/>
                  <a:gd name="T5" fmla="*/ 0 h 13"/>
                  <a:gd name="T6" fmla="*/ 0 w 98"/>
                  <a:gd name="T7" fmla="*/ 13 h 13"/>
                </a:gdLst>
                <a:ahLst/>
                <a:cxnLst>
                  <a:cxn ang="0">
                    <a:pos x="T0" y="T1"/>
                  </a:cxn>
                  <a:cxn ang="0">
                    <a:pos x="T2" y="T3"/>
                  </a:cxn>
                  <a:cxn ang="0">
                    <a:pos x="T4" y="T5"/>
                  </a:cxn>
                  <a:cxn ang="0">
                    <a:pos x="T6" y="T7"/>
                  </a:cxn>
                </a:cxnLst>
                <a:rect l="0" t="0" r="r" b="b"/>
                <a:pathLst>
                  <a:path w="98" h="13">
                    <a:moveTo>
                      <a:pt x="98" y="13"/>
                    </a:moveTo>
                    <a:lnTo>
                      <a:pt x="98" y="0"/>
                    </a:lnTo>
                    <a:lnTo>
                      <a:pt x="0" y="0"/>
                    </a:lnTo>
                    <a:lnTo>
                      <a:pt x="0" y="1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3" name="Freeform 139"/>
              <p:cNvSpPr>
                <a:spLocks/>
              </p:cNvSpPr>
              <p:nvPr/>
            </p:nvSpPr>
            <p:spPr bwMode="auto">
              <a:xfrm>
                <a:off x="3322" y="1702"/>
                <a:ext cx="25" cy="20"/>
              </a:xfrm>
              <a:custGeom>
                <a:avLst/>
                <a:gdLst>
                  <a:gd name="T0" fmla="*/ 0 w 25"/>
                  <a:gd name="T1" fmla="*/ 0 h 20"/>
                  <a:gd name="T2" fmla="*/ 21 w 25"/>
                  <a:gd name="T3" fmla="*/ 20 h 20"/>
                  <a:gd name="T4" fmla="*/ 21 w 25"/>
                  <a:gd name="T5" fmla="*/ 20 h 20"/>
                  <a:gd name="T6" fmla="*/ 23 w 25"/>
                  <a:gd name="T7" fmla="*/ 13 h 20"/>
                  <a:gd name="T8" fmla="*/ 25 w 25"/>
                  <a:gd name="T9" fmla="*/ 3 h 20"/>
                </a:gdLst>
                <a:ahLst/>
                <a:cxnLst>
                  <a:cxn ang="0">
                    <a:pos x="T0" y="T1"/>
                  </a:cxn>
                  <a:cxn ang="0">
                    <a:pos x="T2" y="T3"/>
                  </a:cxn>
                  <a:cxn ang="0">
                    <a:pos x="T4" y="T5"/>
                  </a:cxn>
                  <a:cxn ang="0">
                    <a:pos x="T6" y="T7"/>
                  </a:cxn>
                  <a:cxn ang="0">
                    <a:pos x="T8" y="T9"/>
                  </a:cxn>
                </a:cxnLst>
                <a:rect l="0" t="0" r="r" b="b"/>
                <a:pathLst>
                  <a:path w="25" h="20">
                    <a:moveTo>
                      <a:pt x="0" y="0"/>
                    </a:moveTo>
                    <a:lnTo>
                      <a:pt x="21" y="20"/>
                    </a:lnTo>
                    <a:lnTo>
                      <a:pt x="21" y="20"/>
                    </a:lnTo>
                    <a:lnTo>
                      <a:pt x="23" y="13"/>
                    </a:lnTo>
                    <a:lnTo>
                      <a:pt x="25" y="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4" name="Freeform 140"/>
              <p:cNvSpPr>
                <a:spLocks/>
              </p:cNvSpPr>
              <p:nvPr/>
            </p:nvSpPr>
            <p:spPr bwMode="auto">
              <a:xfrm>
                <a:off x="3506" y="1513"/>
                <a:ext cx="38" cy="26"/>
              </a:xfrm>
              <a:custGeom>
                <a:avLst/>
                <a:gdLst>
                  <a:gd name="T0" fmla="*/ 0 w 38"/>
                  <a:gd name="T1" fmla="*/ 0 h 26"/>
                  <a:gd name="T2" fmla="*/ 26 w 38"/>
                  <a:gd name="T3" fmla="*/ 26 h 26"/>
                  <a:gd name="T4" fmla="*/ 26 w 38"/>
                  <a:gd name="T5" fmla="*/ 26 h 26"/>
                  <a:gd name="T6" fmla="*/ 32 w 38"/>
                  <a:gd name="T7" fmla="*/ 22 h 26"/>
                  <a:gd name="T8" fmla="*/ 38 w 38"/>
                  <a:gd name="T9" fmla="*/ 17 h 26"/>
                </a:gdLst>
                <a:ahLst/>
                <a:cxnLst>
                  <a:cxn ang="0">
                    <a:pos x="T0" y="T1"/>
                  </a:cxn>
                  <a:cxn ang="0">
                    <a:pos x="T2" y="T3"/>
                  </a:cxn>
                  <a:cxn ang="0">
                    <a:pos x="T4" y="T5"/>
                  </a:cxn>
                  <a:cxn ang="0">
                    <a:pos x="T6" y="T7"/>
                  </a:cxn>
                  <a:cxn ang="0">
                    <a:pos x="T8" y="T9"/>
                  </a:cxn>
                </a:cxnLst>
                <a:rect l="0" t="0" r="r" b="b"/>
                <a:pathLst>
                  <a:path w="38" h="26">
                    <a:moveTo>
                      <a:pt x="0" y="0"/>
                    </a:moveTo>
                    <a:lnTo>
                      <a:pt x="26" y="26"/>
                    </a:lnTo>
                    <a:lnTo>
                      <a:pt x="26" y="26"/>
                    </a:lnTo>
                    <a:lnTo>
                      <a:pt x="32" y="22"/>
                    </a:lnTo>
                    <a:lnTo>
                      <a:pt x="38"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5" name="Freeform 141"/>
              <p:cNvSpPr>
                <a:spLocks/>
              </p:cNvSpPr>
              <p:nvPr/>
            </p:nvSpPr>
            <p:spPr bwMode="auto">
              <a:xfrm>
                <a:off x="3495" y="1541"/>
                <a:ext cx="26" cy="8"/>
              </a:xfrm>
              <a:custGeom>
                <a:avLst/>
                <a:gdLst>
                  <a:gd name="T0" fmla="*/ 0 w 26"/>
                  <a:gd name="T1" fmla="*/ 0 h 8"/>
                  <a:gd name="T2" fmla="*/ 10 w 26"/>
                  <a:gd name="T3" fmla="*/ 8 h 8"/>
                  <a:gd name="T4" fmla="*/ 10 w 26"/>
                  <a:gd name="T5" fmla="*/ 8 h 8"/>
                  <a:gd name="T6" fmla="*/ 18 w 26"/>
                  <a:gd name="T7" fmla="*/ 6 h 8"/>
                  <a:gd name="T8" fmla="*/ 26 w 26"/>
                  <a:gd name="T9" fmla="*/ 4 h 8"/>
                </a:gdLst>
                <a:ahLst/>
                <a:cxnLst>
                  <a:cxn ang="0">
                    <a:pos x="T0" y="T1"/>
                  </a:cxn>
                  <a:cxn ang="0">
                    <a:pos x="T2" y="T3"/>
                  </a:cxn>
                  <a:cxn ang="0">
                    <a:pos x="T4" y="T5"/>
                  </a:cxn>
                  <a:cxn ang="0">
                    <a:pos x="T6" y="T7"/>
                  </a:cxn>
                  <a:cxn ang="0">
                    <a:pos x="T8" y="T9"/>
                  </a:cxn>
                </a:cxnLst>
                <a:rect l="0" t="0" r="r" b="b"/>
                <a:pathLst>
                  <a:path w="26" h="8">
                    <a:moveTo>
                      <a:pt x="0" y="0"/>
                    </a:moveTo>
                    <a:lnTo>
                      <a:pt x="10" y="8"/>
                    </a:lnTo>
                    <a:lnTo>
                      <a:pt x="10" y="8"/>
                    </a:lnTo>
                    <a:lnTo>
                      <a:pt x="18" y="6"/>
                    </a:lnTo>
                    <a:lnTo>
                      <a:pt x="26" y="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6" name="Freeform 142"/>
              <p:cNvSpPr>
                <a:spLocks/>
              </p:cNvSpPr>
              <p:nvPr/>
            </p:nvSpPr>
            <p:spPr bwMode="auto">
              <a:xfrm>
                <a:off x="3299" y="1717"/>
                <a:ext cx="39" cy="29"/>
              </a:xfrm>
              <a:custGeom>
                <a:avLst/>
                <a:gdLst>
                  <a:gd name="T0" fmla="*/ 0 w 39"/>
                  <a:gd name="T1" fmla="*/ 0 h 29"/>
                  <a:gd name="T2" fmla="*/ 30 w 39"/>
                  <a:gd name="T3" fmla="*/ 29 h 29"/>
                  <a:gd name="T4" fmla="*/ 30 w 39"/>
                  <a:gd name="T5" fmla="*/ 29 h 29"/>
                  <a:gd name="T6" fmla="*/ 35 w 39"/>
                  <a:gd name="T7" fmla="*/ 22 h 29"/>
                  <a:gd name="T8" fmla="*/ 39 w 39"/>
                  <a:gd name="T9" fmla="*/ 16 h 29"/>
                </a:gdLst>
                <a:ahLst/>
                <a:cxnLst>
                  <a:cxn ang="0">
                    <a:pos x="T0" y="T1"/>
                  </a:cxn>
                  <a:cxn ang="0">
                    <a:pos x="T2" y="T3"/>
                  </a:cxn>
                  <a:cxn ang="0">
                    <a:pos x="T4" y="T5"/>
                  </a:cxn>
                  <a:cxn ang="0">
                    <a:pos x="T6" y="T7"/>
                  </a:cxn>
                  <a:cxn ang="0">
                    <a:pos x="T8" y="T9"/>
                  </a:cxn>
                </a:cxnLst>
                <a:rect l="0" t="0" r="r" b="b"/>
                <a:pathLst>
                  <a:path w="39" h="29">
                    <a:moveTo>
                      <a:pt x="0" y="0"/>
                    </a:moveTo>
                    <a:lnTo>
                      <a:pt x="30" y="29"/>
                    </a:lnTo>
                    <a:lnTo>
                      <a:pt x="30" y="29"/>
                    </a:lnTo>
                    <a:lnTo>
                      <a:pt x="35" y="22"/>
                    </a:lnTo>
                    <a:lnTo>
                      <a:pt x="39" y="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7" name="Freeform 143"/>
              <p:cNvSpPr>
                <a:spLocks/>
              </p:cNvSpPr>
              <p:nvPr/>
            </p:nvSpPr>
            <p:spPr bwMode="auto">
              <a:xfrm>
                <a:off x="3435" y="1590"/>
                <a:ext cx="22" cy="20"/>
              </a:xfrm>
              <a:custGeom>
                <a:avLst/>
                <a:gdLst>
                  <a:gd name="T0" fmla="*/ 0 w 22"/>
                  <a:gd name="T1" fmla="*/ 0 h 20"/>
                  <a:gd name="T2" fmla="*/ 20 w 22"/>
                  <a:gd name="T3" fmla="*/ 20 h 20"/>
                  <a:gd name="T4" fmla="*/ 20 w 22"/>
                  <a:gd name="T5" fmla="*/ 20 h 20"/>
                  <a:gd name="T6" fmla="*/ 22 w 22"/>
                  <a:gd name="T7" fmla="*/ 2 h 20"/>
                </a:gdLst>
                <a:ahLst/>
                <a:cxnLst>
                  <a:cxn ang="0">
                    <a:pos x="T0" y="T1"/>
                  </a:cxn>
                  <a:cxn ang="0">
                    <a:pos x="T2" y="T3"/>
                  </a:cxn>
                  <a:cxn ang="0">
                    <a:pos x="T4" y="T5"/>
                  </a:cxn>
                  <a:cxn ang="0">
                    <a:pos x="T6" y="T7"/>
                  </a:cxn>
                </a:cxnLst>
                <a:rect l="0" t="0" r="r" b="b"/>
                <a:pathLst>
                  <a:path w="22" h="20">
                    <a:moveTo>
                      <a:pt x="0" y="0"/>
                    </a:moveTo>
                    <a:lnTo>
                      <a:pt x="20" y="20"/>
                    </a:lnTo>
                    <a:lnTo>
                      <a:pt x="20" y="20"/>
                    </a:lnTo>
                    <a:lnTo>
                      <a:pt x="22"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8" name="Freeform 144"/>
              <p:cNvSpPr>
                <a:spLocks/>
              </p:cNvSpPr>
              <p:nvPr/>
            </p:nvSpPr>
            <p:spPr bwMode="auto">
              <a:xfrm>
                <a:off x="3408" y="1602"/>
                <a:ext cx="43" cy="35"/>
              </a:xfrm>
              <a:custGeom>
                <a:avLst/>
                <a:gdLst>
                  <a:gd name="T0" fmla="*/ 0 w 43"/>
                  <a:gd name="T1" fmla="*/ 0 h 35"/>
                  <a:gd name="T2" fmla="*/ 36 w 43"/>
                  <a:gd name="T3" fmla="*/ 35 h 35"/>
                  <a:gd name="T4" fmla="*/ 36 w 43"/>
                  <a:gd name="T5" fmla="*/ 35 h 35"/>
                  <a:gd name="T6" fmla="*/ 40 w 43"/>
                  <a:gd name="T7" fmla="*/ 28 h 35"/>
                  <a:gd name="T8" fmla="*/ 43 w 43"/>
                  <a:gd name="T9" fmla="*/ 21 h 35"/>
                </a:gdLst>
                <a:ahLst/>
                <a:cxnLst>
                  <a:cxn ang="0">
                    <a:pos x="T0" y="T1"/>
                  </a:cxn>
                  <a:cxn ang="0">
                    <a:pos x="T2" y="T3"/>
                  </a:cxn>
                  <a:cxn ang="0">
                    <a:pos x="T4" y="T5"/>
                  </a:cxn>
                  <a:cxn ang="0">
                    <a:pos x="T6" y="T7"/>
                  </a:cxn>
                  <a:cxn ang="0">
                    <a:pos x="T8" y="T9"/>
                  </a:cxn>
                </a:cxnLst>
                <a:rect l="0" t="0" r="r" b="b"/>
                <a:pathLst>
                  <a:path w="43" h="35">
                    <a:moveTo>
                      <a:pt x="0" y="0"/>
                    </a:moveTo>
                    <a:lnTo>
                      <a:pt x="36" y="35"/>
                    </a:lnTo>
                    <a:lnTo>
                      <a:pt x="36" y="35"/>
                    </a:lnTo>
                    <a:lnTo>
                      <a:pt x="40" y="28"/>
                    </a:lnTo>
                    <a:lnTo>
                      <a:pt x="43" y="2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9" name="Freeform 145"/>
              <p:cNvSpPr>
                <a:spLocks/>
              </p:cNvSpPr>
              <p:nvPr/>
            </p:nvSpPr>
            <p:spPr bwMode="auto">
              <a:xfrm>
                <a:off x="3385" y="1654"/>
                <a:ext cx="24" cy="5"/>
              </a:xfrm>
              <a:custGeom>
                <a:avLst/>
                <a:gdLst>
                  <a:gd name="T0" fmla="*/ 0 w 24"/>
                  <a:gd name="T1" fmla="*/ 0 h 5"/>
                  <a:gd name="T2" fmla="*/ 5 w 24"/>
                  <a:gd name="T3" fmla="*/ 5 h 5"/>
                  <a:gd name="T4" fmla="*/ 5 w 24"/>
                  <a:gd name="T5" fmla="*/ 5 h 5"/>
                  <a:gd name="T6" fmla="*/ 24 w 24"/>
                  <a:gd name="T7" fmla="*/ 2 h 5"/>
                </a:gdLst>
                <a:ahLst/>
                <a:cxnLst>
                  <a:cxn ang="0">
                    <a:pos x="T0" y="T1"/>
                  </a:cxn>
                  <a:cxn ang="0">
                    <a:pos x="T2" y="T3"/>
                  </a:cxn>
                  <a:cxn ang="0">
                    <a:pos x="T4" y="T5"/>
                  </a:cxn>
                  <a:cxn ang="0">
                    <a:pos x="T6" y="T7"/>
                  </a:cxn>
                </a:cxnLst>
                <a:rect l="0" t="0" r="r" b="b"/>
                <a:pathLst>
                  <a:path w="24" h="5">
                    <a:moveTo>
                      <a:pt x="0" y="0"/>
                    </a:moveTo>
                    <a:lnTo>
                      <a:pt x="5" y="5"/>
                    </a:lnTo>
                    <a:lnTo>
                      <a:pt x="5" y="5"/>
                    </a:lnTo>
                    <a:lnTo>
                      <a:pt x="24"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0" name="Freeform 146"/>
              <p:cNvSpPr>
                <a:spLocks/>
              </p:cNvSpPr>
              <p:nvPr/>
            </p:nvSpPr>
            <p:spPr bwMode="auto">
              <a:xfrm>
                <a:off x="3392" y="1623"/>
                <a:ext cx="43" cy="30"/>
              </a:xfrm>
              <a:custGeom>
                <a:avLst/>
                <a:gdLst>
                  <a:gd name="T0" fmla="*/ 0 w 43"/>
                  <a:gd name="T1" fmla="*/ 0 h 30"/>
                  <a:gd name="T2" fmla="*/ 29 w 43"/>
                  <a:gd name="T3" fmla="*/ 30 h 30"/>
                  <a:gd name="T4" fmla="*/ 29 w 43"/>
                  <a:gd name="T5" fmla="*/ 30 h 30"/>
                  <a:gd name="T6" fmla="*/ 36 w 43"/>
                  <a:gd name="T7" fmla="*/ 26 h 30"/>
                  <a:gd name="T8" fmla="*/ 43 w 43"/>
                  <a:gd name="T9" fmla="*/ 22 h 30"/>
                </a:gdLst>
                <a:ahLst/>
                <a:cxnLst>
                  <a:cxn ang="0">
                    <a:pos x="T0" y="T1"/>
                  </a:cxn>
                  <a:cxn ang="0">
                    <a:pos x="T2" y="T3"/>
                  </a:cxn>
                  <a:cxn ang="0">
                    <a:pos x="T4" y="T5"/>
                  </a:cxn>
                  <a:cxn ang="0">
                    <a:pos x="T6" y="T7"/>
                  </a:cxn>
                  <a:cxn ang="0">
                    <a:pos x="T8" y="T9"/>
                  </a:cxn>
                </a:cxnLst>
                <a:rect l="0" t="0" r="r" b="b"/>
                <a:pathLst>
                  <a:path w="43" h="30">
                    <a:moveTo>
                      <a:pt x="0" y="0"/>
                    </a:moveTo>
                    <a:lnTo>
                      <a:pt x="29" y="30"/>
                    </a:lnTo>
                    <a:lnTo>
                      <a:pt x="29" y="30"/>
                    </a:lnTo>
                    <a:lnTo>
                      <a:pt x="36" y="26"/>
                    </a:lnTo>
                    <a:lnTo>
                      <a:pt x="43" y="2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1" name="Freeform 147"/>
              <p:cNvSpPr>
                <a:spLocks/>
              </p:cNvSpPr>
              <p:nvPr/>
            </p:nvSpPr>
            <p:spPr bwMode="auto">
              <a:xfrm>
                <a:off x="3373" y="1578"/>
                <a:ext cx="86" cy="83"/>
              </a:xfrm>
              <a:custGeom>
                <a:avLst/>
                <a:gdLst>
                  <a:gd name="T0" fmla="*/ 0 w 86"/>
                  <a:gd name="T1" fmla="*/ 83 h 83"/>
                  <a:gd name="T2" fmla="*/ 0 w 86"/>
                  <a:gd name="T3" fmla="*/ 83 h 83"/>
                  <a:gd name="T4" fmla="*/ 3 w 86"/>
                  <a:gd name="T5" fmla="*/ 83 h 83"/>
                  <a:gd name="T6" fmla="*/ 3 w 86"/>
                  <a:gd name="T7" fmla="*/ 83 h 83"/>
                  <a:gd name="T8" fmla="*/ 5 w 86"/>
                  <a:gd name="T9" fmla="*/ 65 h 83"/>
                  <a:gd name="T10" fmla="*/ 9 w 86"/>
                  <a:gd name="T11" fmla="*/ 48 h 83"/>
                  <a:gd name="T12" fmla="*/ 11 w 86"/>
                  <a:gd name="T13" fmla="*/ 41 h 83"/>
                  <a:gd name="T14" fmla="*/ 15 w 86"/>
                  <a:gd name="T15" fmla="*/ 34 h 83"/>
                  <a:gd name="T16" fmla="*/ 19 w 86"/>
                  <a:gd name="T17" fmla="*/ 27 h 83"/>
                  <a:gd name="T18" fmla="*/ 25 w 86"/>
                  <a:gd name="T19" fmla="*/ 22 h 83"/>
                  <a:gd name="T20" fmla="*/ 25 w 86"/>
                  <a:gd name="T21" fmla="*/ 22 h 83"/>
                  <a:gd name="T22" fmla="*/ 31 w 86"/>
                  <a:gd name="T23" fmla="*/ 15 h 83"/>
                  <a:gd name="T24" fmla="*/ 37 w 86"/>
                  <a:gd name="T25" fmla="*/ 11 h 83"/>
                  <a:gd name="T26" fmla="*/ 44 w 86"/>
                  <a:gd name="T27" fmla="*/ 8 h 83"/>
                  <a:gd name="T28" fmla="*/ 52 w 86"/>
                  <a:gd name="T29" fmla="*/ 5 h 83"/>
                  <a:gd name="T30" fmla="*/ 69 w 86"/>
                  <a:gd name="T31" fmla="*/ 2 h 83"/>
                  <a:gd name="T32" fmla="*/ 86 w 86"/>
                  <a:gd name="T3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3">
                    <a:moveTo>
                      <a:pt x="0" y="83"/>
                    </a:moveTo>
                    <a:lnTo>
                      <a:pt x="0" y="83"/>
                    </a:lnTo>
                    <a:lnTo>
                      <a:pt x="3" y="83"/>
                    </a:lnTo>
                    <a:lnTo>
                      <a:pt x="3" y="83"/>
                    </a:lnTo>
                    <a:lnTo>
                      <a:pt x="5" y="65"/>
                    </a:lnTo>
                    <a:lnTo>
                      <a:pt x="9" y="48"/>
                    </a:lnTo>
                    <a:lnTo>
                      <a:pt x="11" y="41"/>
                    </a:lnTo>
                    <a:lnTo>
                      <a:pt x="15" y="34"/>
                    </a:lnTo>
                    <a:lnTo>
                      <a:pt x="19" y="27"/>
                    </a:lnTo>
                    <a:lnTo>
                      <a:pt x="25" y="22"/>
                    </a:lnTo>
                    <a:lnTo>
                      <a:pt x="25" y="22"/>
                    </a:lnTo>
                    <a:lnTo>
                      <a:pt x="31" y="15"/>
                    </a:lnTo>
                    <a:lnTo>
                      <a:pt x="37" y="11"/>
                    </a:lnTo>
                    <a:lnTo>
                      <a:pt x="44" y="8"/>
                    </a:lnTo>
                    <a:lnTo>
                      <a:pt x="52" y="5"/>
                    </a:lnTo>
                    <a:lnTo>
                      <a:pt x="69" y="2"/>
                    </a:lnTo>
                    <a:lnTo>
                      <a:pt x="8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2" name="Freeform 148"/>
              <p:cNvSpPr>
                <a:spLocks/>
              </p:cNvSpPr>
              <p:nvPr/>
            </p:nvSpPr>
            <p:spPr bwMode="auto">
              <a:xfrm>
                <a:off x="3491" y="1546"/>
                <a:ext cx="70" cy="29"/>
              </a:xfrm>
              <a:custGeom>
                <a:avLst/>
                <a:gdLst>
                  <a:gd name="T0" fmla="*/ 0 w 70"/>
                  <a:gd name="T1" fmla="*/ 29 h 29"/>
                  <a:gd name="T2" fmla="*/ 0 w 70"/>
                  <a:gd name="T3" fmla="*/ 29 h 29"/>
                  <a:gd name="T4" fmla="*/ 19 w 70"/>
                  <a:gd name="T5" fmla="*/ 26 h 29"/>
                  <a:gd name="T6" fmla="*/ 28 w 70"/>
                  <a:gd name="T7" fmla="*/ 24 h 29"/>
                  <a:gd name="T8" fmla="*/ 37 w 70"/>
                  <a:gd name="T9" fmla="*/ 21 h 29"/>
                  <a:gd name="T10" fmla="*/ 46 w 70"/>
                  <a:gd name="T11" fmla="*/ 16 h 29"/>
                  <a:gd name="T12" fmla="*/ 55 w 70"/>
                  <a:gd name="T13" fmla="*/ 12 h 29"/>
                  <a:gd name="T14" fmla="*/ 63 w 70"/>
                  <a:gd name="T15" fmla="*/ 6 h 29"/>
                  <a:gd name="T16" fmla="*/ 70 w 7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9">
                    <a:moveTo>
                      <a:pt x="0" y="29"/>
                    </a:moveTo>
                    <a:lnTo>
                      <a:pt x="0" y="29"/>
                    </a:lnTo>
                    <a:lnTo>
                      <a:pt x="19" y="26"/>
                    </a:lnTo>
                    <a:lnTo>
                      <a:pt x="28" y="24"/>
                    </a:lnTo>
                    <a:lnTo>
                      <a:pt x="37" y="21"/>
                    </a:lnTo>
                    <a:lnTo>
                      <a:pt x="46" y="16"/>
                    </a:lnTo>
                    <a:lnTo>
                      <a:pt x="55" y="12"/>
                    </a:lnTo>
                    <a:lnTo>
                      <a:pt x="63" y="6"/>
                    </a:lnTo>
                    <a:lnTo>
                      <a:pt x="7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3" name="Freeform 149"/>
              <p:cNvSpPr>
                <a:spLocks/>
              </p:cNvSpPr>
              <p:nvPr/>
            </p:nvSpPr>
            <p:spPr bwMode="auto">
              <a:xfrm>
                <a:off x="3344" y="1693"/>
                <a:ext cx="29" cy="70"/>
              </a:xfrm>
              <a:custGeom>
                <a:avLst/>
                <a:gdLst>
                  <a:gd name="T0" fmla="*/ 0 w 29"/>
                  <a:gd name="T1" fmla="*/ 70 h 70"/>
                  <a:gd name="T2" fmla="*/ 0 w 29"/>
                  <a:gd name="T3" fmla="*/ 70 h 70"/>
                  <a:gd name="T4" fmla="*/ 7 w 29"/>
                  <a:gd name="T5" fmla="*/ 62 h 70"/>
                  <a:gd name="T6" fmla="*/ 12 w 29"/>
                  <a:gd name="T7" fmla="*/ 55 h 70"/>
                  <a:gd name="T8" fmla="*/ 18 w 29"/>
                  <a:gd name="T9" fmla="*/ 45 h 70"/>
                  <a:gd name="T10" fmla="*/ 21 w 29"/>
                  <a:gd name="T11" fmla="*/ 37 h 70"/>
                  <a:gd name="T12" fmla="*/ 24 w 29"/>
                  <a:gd name="T13" fmla="*/ 28 h 70"/>
                  <a:gd name="T14" fmla="*/ 26 w 29"/>
                  <a:gd name="T15" fmla="*/ 19 h 70"/>
                  <a:gd name="T16" fmla="*/ 29 w 29"/>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0">
                    <a:moveTo>
                      <a:pt x="0" y="70"/>
                    </a:moveTo>
                    <a:lnTo>
                      <a:pt x="0" y="70"/>
                    </a:lnTo>
                    <a:lnTo>
                      <a:pt x="7" y="62"/>
                    </a:lnTo>
                    <a:lnTo>
                      <a:pt x="12" y="55"/>
                    </a:lnTo>
                    <a:lnTo>
                      <a:pt x="18" y="45"/>
                    </a:lnTo>
                    <a:lnTo>
                      <a:pt x="21" y="37"/>
                    </a:lnTo>
                    <a:lnTo>
                      <a:pt x="24" y="28"/>
                    </a:lnTo>
                    <a:lnTo>
                      <a:pt x="26" y="19"/>
                    </a:lnTo>
                    <a:lnTo>
                      <a:pt x="2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4" name="Freeform 150"/>
              <p:cNvSpPr>
                <a:spLocks/>
              </p:cNvSpPr>
              <p:nvPr/>
            </p:nvSpPr>
            <p:spPr bwMode="auto">
              <a:xfrm>
                <a:off x="3289" y="1490"/>
                <a:ext cx="217" cy="217"/>
              </a:xfrm>
              <a:custGeom>
                <a:avLst/>
                <a:gdLst>
                  <a:gd name="T0" fmla="*/ 217 w 217"/>
                  <a:gd name="T1" fmla="*/ 0 h 217"/>
                  <a:gd name="T2" fmla="*/ 217 w 217"/>
                  <a:gd name="T3" fmla="*/ 0 h 217"/>
                  <a:gd name="T4" fmla="*/ 208 w 217"/>
                  <a:gd name="T5" fmla="*/ 11 h 217"/>
                  <a:gd name="T6" fmla="*/ 202 w 217"/>
                  <a:gd name="T7" fmla="*/ 21 h 217"/>
                  <a:gd name="T8" fmla="*/ 197 w 217"/>
                  <a:gd name="T9" fmla="*/ 32 h 217"/>
                  <a:gd name="T10" fmla="*/ 193 w 217"/>
                  <a:gd name="T11" fmla="*/ 44 h 217"/>
                  <a:gd name="T12" fmla="*/ 190 w 217"/>
                  <a:gd name="T13" fmla="*/ 56 h 217"/>
                  <a:gd name="T14" fmla="*/ 189 w 217"/>
                  <a:gd name="T15" fmla="*/ 67 h 217"/>
                  <a:gd name="T16" fmla="*/ 186 w 217"/>
                  <a:gd name="T17" fmla="*/ 92 h 217"/>
                  <a:gd name="T18" fmla="*/ 186 w 217"/>
                  <a:gd name="T19" fmla="*/ 92 h 217"/>
                  <a:gd name="T20" fmla="*/ 184 w 217"/>
                  <a:gd name="T21" fmla="*/ 113 h 217"/>
                  <a:gd name="T22" fmla="*/ 183 w 217"/>
                  <a:gd name="T23" fmla="*/ 123 h 217"/>
                  <a:gd name="T24" fmla="*/ 181 w 217"/>
                  <a:gd name="T25" fmla="*/ 132 h 217"/>
                  <a:gd name="T26" fmla="*/ 177 w 217"/>
                  <a:gd name="T27" fmla="*/ 141 h 217"/>
                  <a:gd name="T28" fmla="*/ 174 w 217"/>
                  <a:gd name="T29" fmla="*/ 150 h 217"/>
                  <a:gd name="T30" fmla="*/ 169 w 217"/>
                  <a:gd name="T31" fmla="*/ 158 h 217"/>
                  <a:gd name="T32" fmla="*/ 164 w 217"/>
                  <a:gd name="T33" fmla="*/ 164 h 217"/>
                  <a:gd name="T34" fmla="*/ 164 w 217"/>
                  <a:gd name="T35" fmla="*/ 164 h 217"/>
                  <a:gd name="T36" fmla="*/ 157 w 217"/>
                  <a:gd name="T37" fmla="*/ 170 h 217"/>
                  <a:gd name="T38" fmla="*/ 149 w 217"/>
                  <a:gd name="T39" fmla="*/ 175 h 217"/>
                  <a:gd name="T40" fmla="*/ 140 w 217"/>
                  <a:gd name="T41" fmla="*/ 178 h 217"/>
                  <a:gd name="T42" fmla="*/ 131 w 217"/>
                  <a:gd name="T43" fmla="*/ 181 h 217"/>
                  <a:gd name="T44" fmla="*/ 122 w 217"/>
                  <a:gd name="T45" fmla="*/ 184 h 217"/>
                  <a:gd name="T46" fmla="*/ 112 w 217"/>
                  <a:gd name="T47" fmla="*/ 185 h 217"/>
                  <a:gd name="T48" fmla="*/ 91 w 217"/>
                  <a:gd name="T49" fmla="*/ 187 h 217"/>
                  <a:gd name="T50" fmla="*/ 91 w 217"/>
                  <a:gd name="T51" fmla="*/ 187 h 217"/>
                  <a:gd name="T52" fmla="*/ 67 w 217"/>
                  <a:gd name="T53" fmla="*/ 189 h 217"/>
                  <a:gd name="T54" fmla="*/ 55 w 217"/>
                  <a:gd name="T55" fmla="*/ 191 h 217"/>
                  <a:gd name="T56" fmla="*/ 43 w 217"/>
                  <a:gd name="T57" fmla="*/ 194 h 217"/>
                  <a:gd name="T58" fmla="*/ 31 w 217"/>
                  <a:gd name="T59" fmla="*/ 197 h 217"/>
                  <a:gd name="T60" fmla="*/ 20 w 217"/>
                  <a:gd name="T61" fmla="*/ 202 h 217"/>
                  <a:gd name="T62" fmla="*/ 10 w 217"/>
                  <a:gd name="T63" fmla="*/ 209 h 217"/>
                  <a:gd name="T64" fmla="*/ 0 w 217"/>
                  <a:gd name="T6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217">
                    <a:moveTo>
                      <a:pt x="217" y="0"/>
                    </a:moveTo>
                    <a:lnTo>
                      <a:pt x="217" y="0"/>
                    </a:lnTo>
                    <a:lnTo>
                      <a:pt x="208" y="11"/>
                    </a:lnTo>
                    <a:lnTo>
                      <a:pt x="202" y="21"/>
                    </a:lnTo>
                    <a:lnTo>
                      <a:pt x="197" y="32"/>
                    </a:lnTo>
                    <a:lnTo>
                      <a:pt x="193" y="44"/>
                    </a:lnTo>
                    <a:lnTo>
                      <a:pt x="190" y="56"/>
                    </a:lnTo>
                    <a:lnTo>
                      <a:pt x="189" y="67"/>
                    </a:lnTo>
                    <a:lnTo>
                      <a:pt x="186" y="92"/>
                    </a:lnTo>
                    <a:lnTo>
                      <a:pt x="186" y="92"/>
                    </a:lnTo>
                    <a:lnTo>
                      <a:pt x="184" y="113"/>
                    </a:lnTo>
                    <a:lnTo>
                      <a:pt x="183" y="123"/>
                    </a:lnTo>
                    <a:lnTo>
                      <a:pt x="181" y="132"/>
                    </a:lnTo>
                    <a:lnTo>
                      <a:pt x="177" y="141"/>
                    </a:lnTo>
                    <a:lnTo>
                      <a:pt x="174" y="150"/>
                    </a:lnTo>
                    <a:lnTo>
                      <a:pt x="169" y="158"/>
                    </a:lnTo>
                    <a:lnTo>
                      <a:pt x="164" y="164"/>
                    </a:lnTo>
                    <a:lnTo>
                      <a:pt x="164" y="164"/>
                    </a:lnTo>
                    <a:lnTo>
                      <a:pt x="157" y="170"/>
                    </a:lnTo>
                    <a:lnTo>
                      <a:pt x="149" y="175"/>
                    </a:lnTo>
                    <a:lnTo>
                      <a:pt x="140" y="178"/>
                    </a:lnTo>
                    <a:lnTo>
                      <a:pt x="131" y="181"/>
                    </a:lnTo>
                    <a:lnTo>
                      <a:pt x="122" y="184"/>
                    </a:lnTo>
                    <a:lnTo>
                      <a:pt x="112" y="185"/>
                    </a:lnTo>
                    <a:lnTo>
                      <a:pt x="91" y="187"/>
                    </a:lnTo>
                    <a:lnTo>
                      <a:pt x="91" y="187"/>
                    </a:lnTo>
                    <a:lnTo>
                      <a:pt x="67" y="189"/>
                    </a:lnTo>
                    <a:lnTo>
                      <a:pt x="55" y="191"/>
                    </a:lnTo>
                    <a:lnTo>
                      <a:pt x="43" y="194"/>
                    </a:lnTo>
                    <a:lnTo>
                      <a:pt x="31" y="197"/>
                    </a:lnTo>
                    <a:lnTo>
                      <a:pt x="20" y="202"/>
                    </a:lnTo>
                    <a:lnTo>
                      <a:pt x="10" y="209"/>
                    </a:lnTo>
                    <a:lnTo>
                      <a:pt x="0" y="2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5" name="Freeform 151"/>
              <p:cNvSpPr>
                <a:spLocks noEditPoints="1"/>
              </p:cNvSpPr>
              <p:nvPr/>
            </p:nvSpPr>
            <p:spPr bwMode="auto">
              <a:xfrm>
                <a:off x="2111" y="880"/>
                <a:ext cx="163" cy="212"/>
              </a:xfrm>
              <a:custGeom>
                <a:avLst/>
                <a:gdLst>
                  <a:gd name="T0" fmla="*/ 78 w 163"/>
                  <a:gd name="T1" fmla="*/ 6 h 212"/>
                  <a:gd name="T2" fmla="*/ 67 w 163"/>
                  <a:gd name="T3" fmla="*/ 16 h 212"/>
                  <a:gd name="T4" fmla="*/ 47 w 163"/>
                  <a:gd name="T5" fmla="*/ 54 h 212"/>
                  <a:gd name="T6" fmla="*/ 36 w 163"/>
                  <a:gd name="T7" fmla="*/ 72 h 212"/>
                  <a:gd name="T8" fmla="*/ 16 w 163"/>
                  <a:gd name="T9" fmla="*/ 94 h 212"/>
                  <a:gd name="T10" fmla="*/ 4 w 163"/>
                  <a:gd name="T11" fmla="*/ 116 h 212"/>
                  <a:gd name="T12" fmla="*/ 0 w 163"/>
                  <a:gd name="T13" fmla="*/ 136 h 212"/>
                  <a:gd name="T14" fmla="*/ 1 w 163"/>
                  <a:gd name="T15" fmla="*/ 155 h 212"/>
                  <a:gd name="T16" fmla="*/ 17 w 163"/>
                  <a:gd name="T17" fmla="*/ 187 h 212"/>
                  <a:gd name="T18" fmla="*/ 46 w 163"/>
                  <a:gd name="T19" fmla="*/ 206 h 212"/>
                  <a:gd name="T20" fmla="*/ 78 w 163"/>
                  <a:gd name="T21" fmla="*/ 212 h 212"/>
                  <a:gd name="T22" fmla="*/ 98 w 163"/>
                  <a:gd name="T23" fmla="*/ 207 h 212"/>
                  <a:gd name="T24" fmla="*/ 121 w 163"/>
                  <a:gd name="T25" fmla="*/ 194 h 212"/>
                  <a:gd name="T26" fmla="*/ 140 w 163"/>
                  <a:gd name="T27" fmla="*/ 175 h 212"/>
                  <a:gd name="T28" fmla="*/ 152 w 163"/>
                  <a:gd name="T29" fmla="*/ 152 h 212"/>
                  <a:gd name="T30" fmla="*/ 163 w 163"/>
                  <a:gd name="T31" fmla="*/ 99 h 212"/>
                  <a:gd name="T32" fmla="*/ 161 w 163"/>
                  <a:gd name="T33" fmla="*/ 70 h 212"/>
                  <a:gd name="T34" fmla="*/ 151 w 163"/>
                  <a:gd name="T35" fmla="*/ 36 h 212"/>
                  <a:gd name="T36" fmla="*/ 134 w 163"/>
                  <a:gd name="T37" fmla="*/ 14 h 212"/>
                  <a:gd name="T38" fmla="*/ 114 w 163"/>
                  <a:gd name="T39" fmla="*/ 3 h 212"/>
                  <a:gd name="T40" fmla="*/ 95 w 163"/>
                  <a:gd name="T41" fmla="*/ 1 h 212"/>
                  <a:gd name="T42" fmla="*/ 82 w 163"/>
                  <a:gd name="T43" fmla="*/ 4 h 212"/>
                  <a:gd name="T44" fmla="*/ 60 w 163"/>
                  <a:gd name="T45" fmla="*/ 164 h 212"/>
                  <a:gd name="T46" fmla="*/ 48 w 163"/>
                  <a:gd name="T47" fmla="*/ 159 h 212"/>
                  <a:gd name="T48" fmla="*/ 42 w 163"/>
                  <a:gd name="T49" fmla="*/ 148 h 212"/>
                  <a:gd name="T50" fmla="*/ 42 w 163"/>
                  <a:gd name="T51" fmla="*/ 138 h 212"/>
                  <a:gd name="T52" fmla="*/ 48 w 163"/>
                  <a:gd name="T53" fmla="*/ 127 h 212"/>
                  <a:gd name="T54" fmla="*/ 60 w 163"/>
                  <a:gd name="T55" fmla="*/ 122 h 212"/>
                  <a:gd name="T56" fmla="*/ 69 w 163"/>
                  <a:gd name="T57" fmla="*/ 122 h 212"/>
                  <a:gd name="T58" fmla="*/ 79 w 163"/>
                  <a:gd name="T59" fmla="*/ 127 h 212"/>
                  <a:gd name="T60" fmla="*/ 85 w 163"/>
                  <a:gd name="T61" fmla="*/ 138 h 212"/>
                  <a:gd name="T62" fmla="*/ 85 w 163"/>
                  <a:gd name="T63" fmla="*/ 148 h 212"/>
                  <a:gd name="T64" fmla="*/ 79 w 163"/>
                  <a:gd name="T65" fmla="*/ 159 h 212"/>
                  <a:gd name="T66" fmla="*/ 69 w 163"/>
                  <a:gd name="T67" fmla="*/ 164 h 212"/>
                  <a:gd name="T68" fmla="*/ 88 w 163"/>
                  <a:gd name="T69" fmla="*/ 65 h 212"/>
                  <a:gd name="T70" fmla="*/ 81 w 163"/>
                  <a:gd name="T71" fmla="*/ 63 h 212"/>
                  <a:gd name="T72" fmla="*/ 78 w 163"/>
                  <a:gd name="T73" fmla="*/ 56 h 212"/>
                  <a:gd name="T74" fmla="*/ 84 w 163"/>
                  <a:gd name="T75" fmla="*/ 47 h 212"/>
                  <a:gd name="T76" fmla="*/ 93 w 163"/>
                  <a:gd name="T77" fmla="*/ 47 h 212"/>
                  <a:gd name="T78" fmla="*/ 99 w 163"/>
                  <a:gd name="T79" fmla="*/ 56 h 212"/>
                  <a:gd name="T80" fmla="*/ 96 w 163"/>
                  <a:gd name="T81" fmla="*/ 63 h 212"/>
                  <a:gd name="T82" fmla="*/ 88 w 163"/>
                  <a:gd name="T83" fmla="*/ 65 h 212"/>
                  <a:gd name="T84" fmla="*/ 111 w 163"/>
                  <a:gd name="T85" fmla="*/ 111 h 212"/>
                  <a:gd name="T86" fmla="*/ 103 w 163"/>
                  <a:gd name="T87" fmla="*/ 97 h 212"/>
                  <a:gd name="T88" fmla="*/ 107 w 163"/>
                  <a:gd name="T89" fmla="*/ 88 h 212"/>
                  <a:gd name="T90" fmla="*/ 116 w 163"/>
                  <a:gd name="T91" fmla="*/ 84 h 212"/>
                  <a:gd name="T92" fmla="*/ 130 w 163"/>
                  <a:gd name="T93" fmla="*/ 92 h 212"/>
                  <a:gd name="T94" fmla="*/ 130 w 163"/>
                  <a:gd name="T95" fmla="*/ 103 h 212"/>
                  <a:gd name="T96" fmla="*/ 116 w 163"/>
                  <a:gd name="T97" fmla="*/ 1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12">
                    <a:moveTo>
                      <a:pt x="82" y="4"/>
                    </a:moveTo>
                    <a:lnTo>
                      <a:pt x="82" y="4"/>
                    </a:lnTo>
                    <a:lnTo>
                      <a:pt x="78" y="6"/>
                    </a:lnTo>
                    <a:lnTo>
                      <a:pt x="74" y="9"/>
                    </a:lnTo>
                    <a:lnTo>
                      <a:pt x="70" y="13"/>
                    </a:lnTo>
                    <a:lnTo>
                      <a:pt x="67" y="16"/>
                    </a:lnTo>
                    <a:lnTo>
                      <a:pt x="61" y="25"/>
                    </a:lnTo>
                    <a:lnTo>
                      <a:pt x="57" y="35"/>
                    </a:lnTo>
                    <a:lnTo>
                      <a:pt x="47" y="54"/>
                    </a:lnTo>
                    <a:lnTo>
                      <a:pt x="42" y="63"/>
                    </a:lnTo>
                    <a:lnTo>
                      <a:pt x="36" y="72"/>
                    </a:lnTo>
                    <a:lnTo>
                      <a:pt x="36" y="72"/>
                    </a:lnTo>
                    <a:lnTo>
                      <a:pt x="29" y="79"/>
                    </a:lnTo>
                    <a:lnTo>
                      <a:pt x="22" y="86"/>
                    </a:lnTo>
                    <a:lnTo>
                      <a:pt x="16" y="94"/>
                    </a:lnTo>
                    <a:lnTo>
                      <a:pt x="11" y="101"/>
                    </a:lnTo>
                    <a:lnTo>
                      <a:pt x="7" y="109"/>
                    </a:lnTo>
                    <a:lnTo>
                      <a:pt x="4" y="116"/>
                    </a:lnTo>
                    <a:lnTo>
                      <a:pt x="2" y="123"/>
                    </a:lnTo>
                    <a:lnTo>
                      <a:pt x="1" y="130"/>
                    </a:lnTo>
                    <a:lnTo>
                      <a:pt x="0" y="136"/>
                    </a:lnTo>
                    <a:lnTo>
                      <a:pt x="0" y="143"/>
                    </a:lnTo>
                    <a:lnTo>
                      <a:pt x="0" y="149"/>
                    </a:lnTo>
                    <a:lnTo>
                      <a:pt x="1" y="155"/>
                    </a:lnTo>
                    <a:lnTo>
                      <a:pt x="5" y="166"/>
                    </a:lnTo>
                    <a:lnTo>
                      <a:pt x="10" y="177"/>
                    </a:lnTo>
                    <a:lnTo>
                      <a:pt x="17" y="187"/>
                    </a:lnTo>
                    <a:lnTo>
                      <a:pt x="26" y="194"/>
                    </a:lnTo>
                    <a:lnTo>
                      <a:pt x="36" y="201"/>
                    </a:lnTo>
                    <a:lnTo>
                      <a:pt x="46" y="206"/>
                    </a:lnTo>
                    <a:lnTo>
                      <a:pt x="57" y="210"/>
                    </a:lnTo>
                    <a:lnTo>
                      <a:pt x="67" y="211"/>
                    </a:lnTo>
                    <a:lnTo>
                      <a:pt x="78" y="212"/>
                    </a:lnTo>
                    <a:lnTo>
                      <a:pt x="88" y="210"/>
                    </a:lnTo>
                    <a:lnTo>
                      <a:pt x="88" y="210"/>
                    </a:lnTo>
                    <a:lnTo>
                      <a:pt x="98" y="207"/>
                    </a:lnTo>
                    <a:lnTo>
                      <a:pt x="106" y="204"/>
                    </a:lnTo>
                    <a:lnTo>
                      <a:pt x="114" y="199"/>
                    </a:lnTo>
                    <a:lnTo>
                      <a:pt x="121" y="194"/>
                    </a:lnTo>
                    <a:lnTo>
                      <a:pt x="129" y="188"/>
                    </a:lnTo>
                    <a:lnTo>
                      <a:pt x="134" y="182"/>
                    </a:lnTo>
                    <a:lnTo>
                      <a:pt x="140" y="175"/>
                    </a:lnTo>
                    <a:lnTo>
                      <a:pt x="145" y="168"/>
                    </a:lnTo>
                    <a:lnTo>
                      <a:pt x="149" y="160"/>
                    </a:lnTo>
                    <a:lnTo>
                      <a:pt x="152" y="152"/>
                    </a:lnTo>
                    <a:lnTo>
                      <a:pt x="158" y="135"/>
                    </a:lnTo>
                    <a:lnTo>
                      <a:pt x="161" y="118"/>
                    </a:lnTo>
                    <a:lnTo>
                      <a:pt x="163" y="99"/>
                    </a:lnTo>
                    <a:lnTo>
                      <a:pt x="163" y="99"/>
                    </a:lnTo>
                    <a:lnTo>
                      <a:pt x="162" y="84"/>
                    </a:lnTo>
                    <a:lnTo>
                      <a:pt x="161" y="70"/>
                    </a:lnTo>
                    <a:lnTo>
                      <a:pt x="158" y="57"/>
                    </a:lnTo>
                    <a:lnTo>
                      <a:pt x="155" y="46"/>
                    </a:lnTo>
                    <a:lnTo>
                      <a:pt x="151" y="36"/>
                    </a:lnTo>
                    <a:lnTo>
                      <a:pt x="146" y="27"/>
                    </a:lnTo>
                    <a:lnTo>
                      <a:pt x="140" y="20"/>
                    </a:lnTo>
                    <a:lnTo>
                      <a:pt x="134" y="14"/>
                    </a:lnTo>
                    <a:lnTo>
                      <a:pt x="127" y="9"/>
                    </a:lnTo>
                    <a:lnTo>
                      <a:pt x="120" y="5"/>
                    </a:lnTo>
                    <a:lnTo>
                      <a:pt x="114" y="3"/>
                    </a:lnTo>
                    <a:lnTo>
                      <a:pt x="107" y="1"/>
                    </a:lnTo>
                    <a:lnTo>
                      <a:pt x="101" y="0"/>
                    </a:lnTo>
                    <a:lnTo>
                      <a:pt x="95" y="1"/>
                    </a:lnTo>
                    <a:lnTo>
                      <a:pt x="88" y="2"/>
                    </a:lnTo>
                    <a:lnTo>
                      <a:pt x="82" y="4"/>
                    </a:lnTo>
                    <a:lnTo>
                      <a:pt x="82" y="4"/>
                    </a:lnTo>
                    <a:close/>
                    <a:moveTo>
                      <a:pt x="64" y="165"/>
                    </a:moveTo>
                    <a:lnTo>
                      <a:pt x="64" y="165"/>
                    </a:lnTo>
                    <a:lnTo>
                      <a:pt x="60" y="164"/>
                    </a:lnTo>
                    <a:lnTo>
                      <a:pt x="55" y="163"/>
                    </a:lnTo>
                    <a:lnTo>
                      <a:pt x="51" y="161"/>
                    </a:lnTo>
                    <a:lnTo>
                      <a:pt x="48" y="159"/>
                    </a:lnTo>
                    <a:lnTo>
                      <a:pt x="46" y="155"/>
                    </a:lnTo>
                    <a:lnTo>
                      <a:pt x="44" y="152"/>
                    </a:lnTo>
                    <a:lnTo>
                      <a:pt x="42" y="148"/>
                    </a:lnTo>
                    <a:lnTo>
                      <a:pt x="42" y="144"/>
                    </a:lnTo>
                    <a:lnTo>
                      <a:pt x="42" y="144"/>
                    </a:lnTo>
                    <a:lnTo>
                      <a:pt x="42" y="138"/>
                    </a:lnTo>
                    <a:lnTo>
                      <a:pt x="44" y="134"/>
                    </a:lnTo>
                    <a:lnTo>
                      <a:pt x="46" y="131"/>
                    </a:lnTo>
                    <a:lnTo>
                      <a:pt x="48" y="127"/>
                    </a:lnTo>
                    <a:lnTo>
                      <a:pt x="51" y="125"/>
                    </a:lnTo>
                    <a:lnTo>
                      <a:pt x="55" y="123"/>
                    </a:lnTo>
                    <a:lnTo>
                      <a:pt x="60" y="122"/>
                    </a:lnTo>
                    <a:lnTo>
                      <a:pt x="64" y="121"/>
                    </a:lnTo>
                    <a:lnTo>
                      <a:pt x="64" y="121"/>
                    </a:lnTo>
                    <a:lnTo>
                      <a:pt x="69" y="122"/>
                    </a:lnTo>
                    <a:lnTo>
                      <a:pt x="73" y="123"/>
                    </a:lnTo>
                    <a:lnTo>
                      <a:pt x="76" y="125"/>
                    </a:lnTo>
                    <a:lnTo>
                      <a:pt x="79" y="127"/>
                    </a:lnTo>
                    <a:lnTo>
                      <a:pt x="82" y="131"/>
                    </a:lnTo>
                    <a:lnTo>
                      <a:pt x="84" y="134"/>
                    </a:lnTo>
                    <a:lnTo>
                      <a:pt x="85" y="138"/>
                    </a:lnTo>
                    <a:lnTo>
                      <a:pt x="86" y="144"/>
                    </a:lnTo>
                    <a:lnTo>
                      <a:pt x="86" y="144"/>
                    </a:lnTo>
                    <a:lnTo>
                      <a:pt x="85" y="148"/>
                    </a:lnTo>
                    <a:lnTo>
                      <a:pt x="84" y="152"/>
                    </a:lnTo>
                    <a:lnTo>
                      <a:pt x="82" y="155"/>
                    </a:lnTo>
                    <a:lnTo>
                      <a:pt x="79" y="159"/>
                    </a:lnTo>
                    <a:lnTo>
                      <a:pt x="76" y="161"/>
                    </a:lnTo>
                    <a:lnTo>
                      <a:pt x="73" y="163"/>
                    </a:lnTo>
                    <a:lnTo>
                      <a:pt x="69" y="164"/>
                    </a:lnTo>
                    <a:lnTo>
                      <a:pt x="64" y="165"/>
                    </a:lnTo>
                    <a:lnTo>
                      <a:pt x="64" y="165"/>
                    </a:lnTo>
                    <a:close/>
                    <a:moveTo>
                      <a:pt x="88" y="65"/>
                    </a:moveTo>
                    <a:lnTo>
                      <a:pt x="88" y="65"/>
                    </a:lnTo>
                    <a:lnTo>
                      <a:pt x="84" y="65"/>
                    </a:lnTo>
                    <a:lnTo>
                      <a:pt x="81" y="63"/>
                    </a:lnTo>
                    <a:lnTo>
                      <a:pt x="79" y="60"/>
                    </a:lnTo>
                    <a:lnTo>
                      <a:pt x="78" y="56"/>
                    </a:lnTo>
                    <a:lnTo>
                      <a:pt x="78" y="56"/>
                    </a:lnTo>
                    <a:lnTo>
                      <a:pt x="79" y="52"/>
                    </a:lnTo>
                    <a:lnTo>
                      <a:pt x="81" y="49"/>
                    </a:lnTo>
                    <a:lnTo>
                      <a:pt x="84" y="47"/>
                    </a:lnTo>
                    <a:lnTo>
                      <a:pt x="88" y="46"/>
                    </a:lnTo>
                    <a:lnTo>
                      <a:pt x="88" y="46"/>
                    </a:lnTo>
                    <a:lnTo>
                      <a:pt x="93" y="47"/>
                    </a:lnTo>
                    <a:lnTo>
                      <a:pt x="96" y="49"/>
                    </a:lnTo>
                    <a:lnTo>
                      <a:pt x="98" y="52"/>
                    </a:lnTo>
                    <a:lnTo>
                      <a:pt x="99" y="56"/>
                    </a:lnTo>
                    <a:lnTo>
                      <a:pt x="99" y="56"/>
                    </a:lnTo>
                    <a:lnTo>
                      <a:pt x="98" y="60"/>
                    </a:lnTo>
                    <a:lnTo>
                      <a:pt x="96" y="63"/>
                    </a:lnTo>
                    <a:lnTo>
                      <a:pt x="93" y="65"/>
                    </a:lnTo>
                    <a:lnTo>
                      <a:pt x="88" y="65"/>
                    </a:lnTo>
                    <a:lnTo>
                      <a:pt x="88" y="65"/>
                    </a:lnTo>
                    <a:close/>
                    <a:moveTo>
                      <a:pt x="116" y="112"/>
                    </a:moveTo>
                    <a:lnTo>
                      <a:pt x="116" y="112"/>
                    </a:lnTo>
                    <a:lnTo>
                      <a:pt x="111" y="111"/>
                    </a:lnTo>
                    <a:lnTo>
                      <a:pt x="107" y="108"/>
                    </a:lnTo>
                    <a:lnTo>
                      <a:pt x="104" y="103"/>
                    </a:lnTo>
                    <a:lnTo>
                      <a:pt x="103" y="97"/>
                    </a:lnTo>
                    <a:lnTo>
                      <a:pt x="103" y="97"/>
                    </a:lnTo>
                    <a:lnTo>
                      <a:pt x="104" y="92"/>
                    </a:lnTo>
                    <a:lnTo>
                      <a:pt x="107" y="88"/>
                    </a:lnTo>
                    <a:lnTo>
                      <a:pt x="111" y="85"/>
                    </a:lnTo>
                    <a:lnTo>
                      <a:pt x="116" y="84"/>
                    </a:lnTo>
                    <a:lnTo>
                      <a:pt x="116" y="84"/>
                    </a:lnTo>
                    <a:lnTo>
                      <a:pt x="122" y="85"/>
                    </a:lnTo>
                    <a:lnTo>
                      <a:pt x="126" y="88"/>
                    </a:lnTo>
                    <a:lnTo>
                      <a:pt x="130" y="92"/>
                    </a:lnTo>
                    <a:lnTo>
                      <a:pt x="131" y="97"/>
                    </a:lnTo>
                    <a:lnTo>
                      <a:pt x="131" y="97"/>
                    </a:lnTo>
                    <a:lnTo>
                      <a:pt x="130" y="103"/>
                    </a:lnTo>
                    <a:lnTo>
                      <a:pt x="126" y="108"/>
                    </a:lnTo>
                    <a:lnTo>
                      <a:pt x="122" y="111"/>
                    </a:lnTo>
                    <a:lnTo>
                      <a:pt x="116" y="112"/>
                    </a:lnTo>
                    <a:lnTo>
                      <a:pt x="116" y="112"/>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6" name="Freeform 152"/>
              <p:cNvSpPr>
                <a:spLocks/>
              </p:cNvSpPr>
              <p:nvPr/>
            </p:nvSpPr>
            <p:spPr bwMode="auto">
              <a:xfrm>
                <a:off x="2087" y="928"/>
                <a:ext cx="43" cy="31"/>
              </a:xfrm>
              <a:custGeom>
                <a:avLst/>
                <a:gdLst>
                  <a:gd name="T0" fmla="*/ 43 w 43"/>
                  <a:gd name="T1" fmla="*/ 25 h 31"/>
                  <a:gd name="T2" fmla="*/ 30 w 43"/>
                  <a:gd name="T3" fmla="*/ 18 h 31"/>
                  <a:gd name="T4" fmla="*/ 30 w 43"/>
                  <a:gd name="T5" fmla="*/ 18 h 31"/>
                  <a:gd name="T6" fmla="*/ 31 w 43"/>
                  <a:gd name="T7" fmla="*/ 15 h 31"/>
                  <a:gd name="T8" fmla="*/ 31 w 43"/>
                  <a:gd name="T9" fmla="*/ 15 h 31"/>
                  <a:gd name="T10" fmla="*/ 30 w 43"/>
                  <a:gd name="T11" fmla="*/ 12 h 31"/>
                  <a:gd name="T12" fmla="*/ 29 w 43"/>
                  <a:gd name="T13" fmla="*/ 9 h 31"/>
                  <a:gd name="T14" fmla="*/ 26 w 43"/>
                  <a:gd name="T15" fmla="*/ 5 h 31"/>
                  <a:gd name="T16" fmla="*/ 21 w 43"/>
                  <a:gd name="T17" fmla="*/ 1 h 31"/>
                  <a:gd name="T18" fmla="*/ 19 w 43"/>
                  <a:gd name="T19" fmla="*/ 0 h 31"/>
                  <a:gd name="T20" fmla="*/ 16 w 43"/>
                  <a:gd name="T21" fmla="*/ 0 h 31"/>
                  <a:gd name="T22" fmla="*/ 16 w 43"/>
                  <a:gd name="T23" fmla="*/ 0 h 31"/>
                  <a:gd name="T24" fmla="*/ 13 w 43"/>
                  <a:gd name="T25" fmla="*/ 0 h 31"/>
                  <a:gd name="T26" fmla="*/ 10 w 43"/>
                  <a:gd name="T27" fmla="*/ 1 h 31"/>
                  <a:gd name="T28" fmla="*/ 4 w 43"/>
                  <a:gd name="T29" fmla="*/ 5 h 31"/>
                  <a:gd name="T30" fmla="*/ 1 w 43"/>
                  <a:gd name="T31" fmla="*/ 9 h 31"/>
                  <a:gd name="T32" fmla="*/ 0 w 43"/>
                  <a:gd name="T33" fmla="*/ 12 h 31"/>
                  <a:gd name="T34" fmla="*/ 0 w 43"/>
                  <a:gd name="T35" fmla="*/ 15 h 31"/>
                  <a:gd name="T36" fmla="*/ 0 w 43"/>
                  <a:gd name="T37" fmla="*/ 15 h 31"/>
                  <a:gd name="T38" fmla="*/ 0 w 43"/>
                  <a:gd name="T39" fmla="*/ 18 h 31"/>
                  <a:gd name="T40" fmla="*/ 1 w 43"/>
                  <a:gd name="T41" fmla="*/ 22 h 31"/>
                  <a:gd name="T42" fmla="*/ 4 w 43"/>
                  <a:gd name="T43" fmla="*/ 27 h 31"/>
                  <a:gd name="T44" fmla="*/ 10 w 43"/>
                  <a:gd name="T45" fmla="*/ 30 h 31"/>
                  <a:gd name="T46" fmla="*/ 13 w 43"/>
                  <a:gd name="T47" fmla="*/ 31 h 31"/>
                  <a:gd name="T48" fmla="*/ 16 w 43"/>
                  <a:gd name="T4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1">
                    <a:moveTo>
                      <a:pt x="43" y="25"/>
                    </a:moveTo>
                    <a:lnTo>
                      <a:pt x="30" y="18"/>
                    </a:lnTo>
                    <a:lnTo>
                      <a:pt x="30" y="18"/>
                    </a:lnTo>
                    <a:lnTo>
                      <a:pt x="31" y="15"/>
                    </a:lnTo>
                    <a:lnTo>
                      <a:pt x="31" y="15"/>
                    </a:lnTo>
                    <a:lnTo>
                      <a:pt x="30" y="12"/>
                    </a:lnTo>
                    <a:lnTo>
                      <a:pt x="29" y="9"/>
                    </a:lnTo>
                    <a:lnTo>
                      <a:pt x="26" y="5"/>
                    </a:lnTo>
                    <a:lnTo>
                      <a:pt x="21" y="1"/>
                    </a:lnTo>
                    <a:lnTo>
                      <a:pt x="19" y="0"/>
                    </a:lnTo>
                    <a:lnTo>
                      <a:pt x="16" y="0"/>
                    </a:lnTo>
                    <a:lnTo>
                      <a:pt x="16" y="0"/>
                    </a:lnTo>
                    <a:lnTo>
                      <a:pt x="13" y="0"/>
                    </a:lnTo>
                    <a:lnTo>
                      <a:pt x="10" y="1"/>
                    </a:lnTo>
                    <a:lnTo>
                      <a:pt x="4" y="5"/>
                    </a:lnTo>
                    <a:lnTo>
                      <a:pt x="1" y="9"/>
                    </a:lnTo>
                    <a:lnTo>
                      <a:pt x="0" y="12"/>
                    </a:lnTo>
                    <a:lnTo>
                      <a:pt x="0" y="15"/>
                    </a:lnTo>
                    <a:lnTo>
                      <a:pt x="0" y="15"/>
                    </a:lnTo>
                    <a:lnTo>
                      <a:pt x="0" y="18"/>
                    </a:lnTo>
                    <a:lnTo>
                      <a:pt x="1" y="22"/>
                    </a:lnTo>
                    <a:lnTo>
                      <a:pt x="4" y="27"/>
                    </a:lnTo>
                    <a:lnTo>
                      <a:pt x="10" y="30"/>
                    </a:lnTo>
                    <a:lnTo>
                      <a:pt x="13" y="31"/>
                    </a:lnTo>
                    <a:lnTo>
                      <a:pt x="16" y="3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7" name="Freeform 153"/>
              <p:cNvSpPr>
                <a:spLocks/>
              </p:cNvSpPr>
              <p:nvPr/>
            </p:nvSpPr>
            <p:spPr bwMode="auto">
              <a:xfrm>
                <a:off x="2122" y="881"/>
                <a:ext cx="35" cy="37"/>
              </a:xfrm>
              <a:custGeom>
                <a:avLst/>
                <a:gdLst>
                  <a:gd name="T0" fmla="*/ 33 w 35"/>
                  <a:gd name="T1" fmla="*/ 37 h 37"/>
                  <a:gd name="T2" fmla="*/ 33 w 35"/>
                  <a:gd name="T3" fmla="*/ 37 h 37"/>
                  <a:gd name="T4" fmla="*/ 35 w 35"/>
                  <a:gd name="T5" fmla="*/ 30 h 37"/>
                  <a:gd name="T6" fmla="*/ 29 w 35"/>
                  <a:gd name="T7" fmla="*/ 23 h 37"/>
                  <a:gd name="T8" fmla="*/ 29 w 35"/>
                  <a:gd name="T9" fmla="*/ 23 h 37"/>
                  <a:gd name="T10" fmla="*/ 30 w 35"/>
                  <a:gd name="T11" fmla="*/ 21 h 37"/>
                  <a:gd name="T12" fmla="*/ 30 w 35"/>
                  <a:gd name="T13" fmla="*/ 21 h 37"/>
                  <a:gd name="T14" fmla="*/ 31 w 35"/>
                  <a:gd name="T15" fmla="*/ 18 h 37"/>
                  <a:gd name="T16" fmla="*/ 31 w 35"/>
                  <a:gd name="T17" fmla="*/ 15 h 37"/>
                  <a:gd name="T18" fmla="*/ 30 w 35"/>
                  <a:gd name="T19" fmla="*/ 9 h 37"/>
                  <a:gd name="T20" fmla="*/ 27 w 35"/>
                  <a:gd name="T21" fmla="*/ 4 h 37"/>
                  <a:gd name="T22" fmla="*/ 24 w 35"/>
                  <a:gd name="T23" fmla="*/ 3 h 37"/>
                  <a:gd name="T24" fmla="*/ 22 w 35"/>
                  <a:gd name="T25" fmla="*/ 1 h 37"/>
                  <a:gd name="T26" fmla="*/ 22 w 35"/>
                  <a:gd name="T27" fmla="*/ 1 h 37"/>
                  <a:gd name="T28" fmla="*/ 19 w 35"/>
                  <a:gd name="T29" fmla="*/ 0 h 37"/>
                  <a:gd name="T30" fmla="*/ 16 w 35"/>
                  <a:gd name="T31" fmla="*/ 0 h 37"/>
                  <a:gd name="T32" fmla="*/ 10 w 35"/>
                  <a:gd name="T33" fmla="*/ 1 h 37"/>
                  <a:gd name="T34" fmla="*/ 5 w 35"/>
                  <a:gd name="T35" fmla="*/ 4 h 37"/>
                  <a:gd name="T36" fmla="*/ 3 w 35"/>
                  <a:gd name="T37" fmla="*/ 7 h 37"/>
                  <a:gd name="T38" fmla="*/ 1 w 35"/>
                  <a:gd name="T39" fmla="*/ 9 h 37"/>
                  <a:gd name="T40" fmla="*/ 1 w 35"/>
                  <a:gd name="T41" fmla="*/ 9 h 37"/>
                  <a:gd name="T42" fmla="*/ 0 w 35"/>
                  <a:gd name="T43" fmla="*/ 12 h 37"/>
                  <a:gd name="T44" fmla="*/ 0 w 35"/>
                  <a:gd name="T45" fmla="*/ 15 h 37"/>
                  <a:gd name="T46" fmla="*/ 1 w 35"/>
                  <a:gd name="T47" fmla="*/ 21 h 37"/>
                  <a:gd name="T48" fmla="*/ 5 w 35"/>
                  <a:gd name="T49" fmla="*/ 26 h 37"/>
                  <a:gd name="T50" fmla="*/ 7 w 35"/>
                  <a:gd name="T51" fmla="*/ 27 h 37"/>
                  <a:gd name="T52" fmla="*/ 10 w 35"/>
                  <a:gd name="T53"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37">
                    <a:moveTo>
                      <a:pt x="33" y="37"/>
                    </a:moveTo>
                    <a:lnTo>
                      <a:pt x="33" y="37"/>
                    </a:lnTo>
                    <a:lnTo>
                      <a:pt x="35" y="30"/>
                    </a:lnTo>
                    <a:lnTo>
                      <a:pt x="29" y="23"/>
                    </a:lnTo>
                    <a:lnTo>
                      <a:pt x="29" y="23"/>
                    </a:lnTo>
                    <a:lnTo>
                      <a:pt x="30" y="21"/>
                    </a:lnTo>
                    <a:lnTo>
                      <a:pt x="30" y="21"/>
                    </a:lnTo>
                    <a:lnTo>
                      <a:pt x="31" y="18"/>
                    </a:lnTo>
                    <a:lnTo>
                      <a:pt x="31" y="15"/>
                    </a:lnTo>
                    <a:lnTo>
                      <a:pt x="30" y="9"/>
                    </a:lnTo>
                    <a:lnTo>
                      <a:pt x="27" y="4"/>
                    </a:lnTo>
                    <a:lnTo>
                      <a:pt x="24" y="3"/>
                    </a:lnTo>
                    <a:lnTo>
                      <a:pt x="22" y="1"/>
                    </a:lnTo>
                    <a:lnTo>
                      <a:pt x="22" y="1"/>
                    </a:lnTo>
                    <a:lnTo>
                      <a:pt x="19" y="0"/>
                    </a:lnTo>
                    <a:lnTo>
                      <a:pt x="16" y="0"/>
                    </a:lnTo>
                    <a:lnTo>
                      <a:pt x="10" y="1"/>
                    </a:lnTo>
                    <a:lnTo>
                      <a:pt x="5" y="4"/>
                    </a:lnTo>
                    <a:lnTo>
                      <a:pt x="3" y="7"/>
                    </a:lnTo>
                    <a:lnTo>
                      <a:pt x="1" y="9"/>
                    </a:lnTo>
                    <a:lnTo>
                      <a:pt x="1" y="9"/>
                    </a:lnTo>
                    <a:lnTo>
                      <a:pt x="0" y="12"/>
                    </a:lnTo>
                    <a:lnTo>
                      <a:pt x="0" y="15"/>
                    </a:lnTo>
                    <a:lnTo>
                      <a:pt x="1" y="21"/>
                    </a:lnTo>
                    <a:lnTo>
                      <a:pt x="5" y="26"/>
                    </a:lnTo>
                    <a:lnTo>
                      <a:pt x="7" y="27"/>
                    </a:lnTo>
                    <a:lnTo>
                      <a:pt x="1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8" name="Freeform 154"/>
              <p:cNvSpPr>
                <a:spLocks/>
              </p:cNvSpPr>
              <p:nvPr/>
            </p:nvSpPr>
            <p:spPr bwMode="auto">
              <a:xfrm>
                <a:off x="2163" y="826"/>
                <a:ext cx="31" cy="47"/>
              </a:xfrm>
              <a:custGeom>
                <a:avLst/>
                <a:gdLst>
                  <a:gd name="T0" fmla="*/ 26 w 31"/>
                  <a:gd name="T1" fmla="*/ 47 h 47"/>
                  <a:gd name="T2" fmla="*/ 26 w 31"/>
                  <a:gd name="T3" fmla="*/ 47 h 47"/>
                  <a:gd name="T4" fmla="*/ 29 w 31"/>
                  <a:gd name="T5" fmla="*/ 46 h 47"/>
                  <a:gd name="T6" fmla="*/ 24 w 31"/>
                  <a:gd name="T7" fmla="*/ 28 h 47"/>
                  <a:gd name="T8" fmla="*/ 24 w 31"/>
                  <a:gd name="T9" fmla="*/ 28 h 47"/>
                  <a:gd name="T10" fmla="*/ 26 w 31"/>
                  <a:gd name="T11" fmla="*/ 27 h 47"/>
                  <a:gd name="T12" fmla="*/ 26 w 31"/>
                  <a:gd name="T13" fmla="*/ 27 h 47"/>
                  <a:gd name="T14" fmla="*/ 28 w 31"/>
                  <a:gd name="T15" fmla="*/ 24 h 47"/>
                  <a:gd name="T16" fmla="*/ 30 w 31"/>
                  <a:gd name="T17" fmla="*/ 22 h 47"/>
                  <a:gd name="T18" fmla="*/ 31 w 31"/>
                  <a:gd name="T19" fmla="*/ 16 h 47"/>
                  <a:gd name="T20" fmla="*/ 30 w 31"/>
                  <a:gd name="T21" fmla="*/ 10 h 47"/>
                  <a:gd name="T22" fmla="*/ 29 w 31"/>
                  <a:gd name="T23" fmla="*/ 7 h 47"/>
                  <a:gd name="T24" fmla="*/ 27 w 31"/>
                  <a:gd name="T25" fmla="*/ 5 h 47"/>
                  <a:gd name="T26" fmla="*/ 27 w 31"/>
                  <a:gd name="T27" fmla="*/ 5 h 47"/>
                  <a:gd name="T28" fmla="*/ 25 w 31"/>
                  <a:gd name="T29" fmla="*/ 3 h 47"/>
                  <a:gd name="T30" fmla="*/ 22 w 31"/>
                  <a:gd name="T31" fmla="*/ 1 h 47"/>
                  <a:gd name="T32" fmla="*/ 17 w 31"/>
                  <a:gd name="T33" fmla="*/ 0 h 47"/>
                  <a:gd name="T34" fmla="*/ 11 w 31"/>
                  <a:gd name="T35" fmla="*/ 1 h 47"/>
                  <a:gd name="T36" fmla="*/ 8 w 31"/>
                  <a:gd name="T37" fmla="*/ 2 h 47"/>
                  <a:gd name="T38" fmla="*/ 6 w 31"/>
                  <a:gd name="T39" fmla="*/ 4 h 47"/>
                  <a:gd name="T40" fmla="*/ 6 w 31"/>
                  <a:gd name="T41" fmla="*/ 4 h 47"/>
                  <a:gd name="T42" fmla="*/ 3 w 31"/>
                  <a:gd name="T43" fmla="*/ 6 h 47"/>
                  <a:gd name="T44" fmla="*/ 1 w 31"/>
                  <a:gd name="T45" fmla="*/ 9 h 47"/>
                  <a:gd name="T46" fmla="*/ 0 w 31"/>
                  <a:gd name="T47" fmla="*/ 14 h 47"/>
                  <a:gd name="T48" fmla="*/ 1 w 31"/>
                  <a:gd name="T49" fmla="*/ 21 h 47"/>
                  <a:gd name="T50" fmla="*/ 2 w 31"/>
                  <a:gd name="T51" fmla="*/ 24 h 47"/>
                  <a:gd name="T52" fmla="*/ 5 w 31"/>
                  <a:gd name="T53"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47">
                    <a:moveTo>
                      <a:pt x="26" y="47"/>
                    </a:moveTo>
                    <a:lnTo>
                      <a:pt x="26" y="47"/>
                    </a:lnTo>
                    <a:lnTo>
                      <a:pt x="29" y="46"/>
                    </a:lnTo>
                    <a:lnTo>
                      <a:pt x="24" y="28"/>
                    </a:lnTo>
                    <a:lnTo>
                      <a:pt x="24" y="28"/>
                    </a:lnTo>
                    <a:lnTo>
                      <a:pt x="26" y="27"/>
                    </a:lnTo>
                    <a:lnTo>
                      <a:pt x="26" y="27"/>
                    </a:lnTo>
                    <a:lnTo>
                      <a:pt x="28" y="24"/>
                    </a:lnTo>
                    <a:lnTo>
                      <a:pt x="30" y="22"/>
                    </a:lnTo>
                    <a:lnTo>
                      <a:pt x="31" y="16"/>
                    </a:lnTo>
                    <a:lnTo>
                      <a:pt x="30" y="10"/>
                    </a:lnTo>
                    <a:lnTo>
                      <a:pt x="29" y="7"/>
                    </a:lnTo>
                    <a:lnTo>
                      <a:pt x="27" y="5"/>
                    </a:lnTo>
                    <a:lnTo>
                      <a:pt x="27" y="5"/>
                    </a:lnTo>
                    <a:lnTo>
                      <a:pt x="25" y="3"/>
                    </a:lnTo>
                    <a:lnTo>
                      <a:pt x="22" y="1"/>
                    </a:lnTo>
                    <a:lnTo>
                      <a:pt x="17" y="0"/>
                    </a:lnTo>
                    <a:lnTo>
                      <a:pt x="11" y="1"/>
                    </a:lnTo>
                    <a:lnTo>
                      <a:pt x="8" y="2"/>
                    </a:lnTo>
                    <a:lnTo>
                      <a:pt x="6" y="4"/>
                    </a:lnTo>
                    <a:lnTo>
                      <a:pt x="6" y="4"/>
                    </a:lnTo>
                    <a:lnTo>
                      <a:pt x="3" y="6"/>
                    </a:lnTo>
                    <a:lnTo>
                      <a:pt x="1" y="9"/>
                    </a:lnTo>
                    <a:lnTo>
                      <a:pt x="0" y="14"/>
                    </a:lnTo>
                    <a:lnTo>
                      <a:pt x="1" y="21"/>
                    </a:lnTo>
                    <a:lnTo>
                      <a:pt x="2" y="24"/>
                    </a:lnTo>
                    <a:lnTo>
                      <a:pt x="5" y="2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9" name="Freeform 155"/>
              <p:cNvSpPr>
                <a:spLocks/>
              </p:cNvSpPr>
              <p:nvPr/>
            </p:nvSpPr>
            <p:spPr bwMode="auto">
              <a:xfrm>
                <a:off x="2245" y="822"/>
                <a:ext cx="30" cy="61"/>
              </a:xfrm>
              <a:custGeom>
                <a:avLst/>
                <a:gdLst>
                  <a:gd name="T0" fmla="*/ 0 w 30"/>
                  <a:gd name="T1" fmla="*/ 59 h 61"/>
                  <a:gd name="T2" fmla="*/ 0 w 30"/>
                  <a:gd name="T3" fmla="*/ 59 h 61"/>
                  <a:gd name="T4" fmla="*/ 3 w 30"/>
                  <a:gd name="T5" fmla="*/ 61 h 61"/>
                  <a:gd name="T6" fmla="*/ 14 w 30"/>
                  <a:gd name="T7" fmla="*/ 31 h 61"/>
                  <a:gd name="T8" fmla="*/ 14 w 30"/>
                  <a:gd name="T9" fmla="*/ 31 h 61"/>
                  <a:gd name="T10" fmla="*/ 17 w 30"/>
                  <a:gd name="T11" fmla="*/ 31 h 61"/>
                  <a:gd name="T12" fmla="*/ 17 w 30"/>
                  <a:gd name="T13" fmla="*/ 31 h 61"/>
                  <a:gd name="T14" fmla="*/ 20 w 30"/>
                  <a:gd name="T15" fmla="*/ 30 h 61"/>
                  <a:gd name="T16" fmla="*/ 22 w 30"/>
                  <a:gd name="T17" fmla="*/ 29 h 61"/>
                  <a:gd name="T18" fmla="*/ 27 w 30"/>
                  <a:gd name="T19" fmla="*/ 25 h 61"/>
                  <a:gd name="T20" fmla="*/ 29 w 30"/>
                  <a:gd name="T21" fmla="*/ 20 h 61"/>
                  <a:gd name="T22" fmla="*/ 30 w 30"/>
                  <a:gd name="T23" fmla="*/ 16 h 61"/>
                  <a:gd name="T24" fmla="*/ 30 w 30"/>
                  <a:gd name="T25" fmla="*/ 13 h 61"/>
                  <a:gd name="T26" fmla="*/ 30 w 30"/>
                  <a:gd name="T27" fmla="*/ 13 h 61"/>
                  <a:gd name="T28" fmla="*/ 29 w 30"/>
                  <a:gd name="T29" fmla="*/ 10 h 61"/>
                  <a:gd name="T30" fmla="*/ 28 w 30"/>
                  <a:gd name="T31" fmla="*/ 7 h 61"/>
                  <a:gd name="T32" fmla="*/ 24 w 30"/>
                  <a:gd name="T33" fmla="*/ 3 h 61"/>
                  <a:gd name="T34" fmla="*/ 19 w 30"/>
                  <a:gd name="T35" fmla="*/ 1 h 61"/>
                  <a:gd name="T36" fmla="*/ 16 w 30"/>
                  <a:gd name="T37" fmla="*/ 0 h 61"/>
                  <a:gd name="T38" fmla="*/ 13 w 30"/>
                  <a:gd name="T39" fmla="*/ 0 h 61"/>
                  <a:gd name="T40" fmla="*/ 13 w 30"/>
                  <a:gd name="T41" fmla="*/ 0 h 61"/>
                  <a:gd name="T42" fmla="*/ 10 w 30"/>
                  <a:gd name="T43" fmla="*/ 1 h 61"/>
                  <a:gd name="T44" fmla="*/ 7 w 30"/>
                  <a:gd name="T45" fmla="*/ 2 h 61"/>
                  <a:gd name="T46" fmla="*/ 3 w 30"/>
                  <a:gd name="T47" fmla="*/ 6 h 61"/>
                  <a:gd name="T48" fmla="*/ 0 w 30"/>
                  <a:gd name="T49" fmla="*/ 11 h 61"/>
                  <a:gd name="T50" fmla="*/ 0 w 30"/>
                  <a:gd name="T51" fmla="*/ 14 h 61"/>
                  <a:gd name="T52" fmla="*/ 0 w 30"/>
                  <a:gd name="T53"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61">
                    <a:moveTo>
                      <a:pt x="0" y="59"/>
                    </a:moveTo>
                    <a:lnTo>
                      <a:pt x="0" y="59"/>
                    </a:lnTo>
                    <a:lnTo>
                      <a:pt x="3" y="61"/>
                    </a:lnTo>
                    <a:lnTo>
                      <a:pt x="14" y="31"/>
                    </a:lnTo>
                    <a:lnTo>
                      <a:pt x="14" y="31"/>
                    </a:lnTo>
                    <a:lnTo>
                      <a:pt x="17" y="31"/>
                    </a:lnTo>
                    <a:lnTo>
                      <a:pt x="17" y="31"/>
                    </a:lnTo>
                    <a:lnTo>
                      <a:pt x="20" y="30"/>
                    </a:lnTo>
                    <a:lnTo>
                      <a:pt x="22" y="29"/>
                    </a:lnTo>
                    <a:lnTo>
                      <a:pt x="27" y="25"/>
                    </a:lnTo>
                    <a:lnTo>
                      <a:pt x="29" y="20"/>
                    </a:lnTo>
                    <a:lnTo>
                      <a:pt x="30" y="16"/>
                    </a:lnTo>
                    <a:lnTo>
                      <a:pt x="30" y="13"/>
                    </a:lnTo>
                    <a:lnTo>
                      <a:pt x="30" y="13"/>
                    </a:lnTo>
                    <a:lnTo>
                      <a:pt x="29" y="10"/>
                    </a:lnTo>
                    <a:lnTo>
                      <a:pt x="28" y="7"/>
                    </a:lnTo>
                    <a:lnTo>
                      <a:pt x="24" y="3"/>
                    </a:lnTo>
                    <a:lnTo>
                      <a:pt x="19" y="1"/>
                    </a:lnTo>
                    <a:lnTo>
                      <a:pt x="16" y="0"/>
                    </a:lnTo>
                    <a:lnTo>
                      <a:pt x="13" y="0"/>
                    </a:lnTo>
                    <a:lnTo>
                      <a:pt x="13" y="0"/>
                    </a:lnTo>
                    <a:lnTo>
                      <a:pt x="10" y="1"/>
                    </a:lnTo>
                    <a:lnTo>
                      <a:pt x="7" y="2"/>
                    </a:lnTo>
                    <a:lnTo>
                      <a:pt x="3" y="6"/>
                    </a:lnTo>
                    <a:lnTo>
                      <a:pt x="0" y="11"/>
                    </a:lnTo>
                    <a:lnTo>
                      <a:pt x="0" y="14"/>
                    </a:lnTo>
                    <a:lnTo>
                      <a:pt x="0"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0" name="Freeform 156"/>
              <p:cNvSpPr>
                <a:spLocks/>
              </p:cNvSpPr>
              <p:nvPr/>
            </p:nvSpPr>
            <p:spPr bwMode="auto">
              <a:xfrm>
                <a:off x="2051" y="977"/>
                <a:ext cx="54" cy="31"/>
              </a:xfrm>
              <a:custGeom>
                <a:avLst/>
                <a:gdLst>
                  <a:gd name="T0" fmla="*/ 54 w 54"/>
                  <a:gd name="T1" fmla="*/ 18 h 31"/>
                  <a:gd name="T2" fmla="*/ 31 w 54"/>
                  <a:gd name="T3" fmla="*/ 14 h 31"/>
                  <a:gd name="T4" fmla="*/ 31 w 54"/>
                  <a:gd name="T5" fmla="*/ 14 h 31"/>
                  <a:gd name="T6" fmla="*/ 30 w 54"/>
                  <a:gd name="T7" fmla="*/ 11 h 31"/>
                  <a:gd name="T8" fmla="*/ 30 w 54"/>
                  <a:gd name="T9" fmla="*/ 11 h 31"/>
                  <a:gd name="T10" fmla="*/ 29 w 54"/>
                  <a:gd name="T11" fmla="*/ 9 h 31"/>
                  <a:gd name="T12" fmla="*/ 27 w 54"/>
                  <a:gd name="T13" fmla="*/ 5 h 31"/>
                  <a:gd name="T14" fmla="*/ 23 w 54"/>
                  <a:gd name="T15" fmla="*/ 2 h 31"/>
                  <a:gd name="T16" fmla="*/ 17 w 54"/>
                  <a:gd name="T17" fmla="*/ 0 h 31"/>
                  <a:gd name="T18" fmla="*/ 14 w 54"/>
                  <a:gd name="T19" fmla="*/ 0 h 31"/>
                  <a:gd name="T20" fmla="*/ 12 w 54"/>
                  <a:gd name="T21" fmla="*/ 1 h 31"/>
                  <a:gd name="T22" fmla="*/ 12 w 54"/>
                  <a:gd name="T23" fmla="*/ 1 h 31"/>
                  <a:gd name="T24" fmla="*/ 9 w 54"/>
                  <a:gd name="T25" fmla="*/ 2 h 31"/>
                  <a:gd name="T26" fmla="*/ 5 w 54"/>
                  <a:gd name="T27" fmla="*/ 4 h 31"/>
                  <a:gd name="T28" fmla="*/ 2 w 54"/>
                  <a:gd name="T29" fmla="*/ 10 h 31"/>
                  <a:gd name="T30" fmla="*/ 0 w 54"/>
                  <a:gd name="T31" fmla="*/ 15 h 31"/>
                  <a:gd name="T32" fmla="*/ 0 w 54"/>
                  <a:gd name="T33" fmla="*/ 18 h 31"/>
                  <a:gd name="T34" fmla="*/ 1 w 54"/>
                  <a:gd name="T35" fmla="*/ 21 h 31"/>
                  <a:gd name="T36" fmla="*/ 1 w 54"/>
                  <a:gd name="T37" fmla="*/ 21 h 31"/>
                  <a:gd name="T38" fmla="*/ 2 w 54"/>
                  <a:gd name="T39" fmla="*/ 24 h 31"/>
                  <a:gd name="T40" fmla="*/ 4 w 54"/>
                  <a:gd name="T41" fmla="*/ 26 h 31"/>
                  <a:gd name="T42" fmla="*/ 10 w 54"/>
                  <a:gd name="T43" fmla="*/ 30 h 31"/>
                  <a:gd name="T44" fmla="*/ 15 w 54"/>
                  <a:gd name="T45" fmla="*/ 31 h 31"/>
                  <a:gd name="T46" fmla="*/ 18 w 54"/>
                  <a:gd name="T47" fmla="*/ 31 h 31"/>
                  <a:gd name="T48" fmla="*/ 21 w 54"/>
                  <a:gd name="T4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31">
                    <a:moveTo>
                      <a:pt x="54" y="18"/>
                    </a:moveTo>
                    <a:lnTo>
                      <a:pt x="31" y="14"/>
                    </a:lnTo>
                    <a:lnTo>
                      <a:pt x="31" y="14"/>
                    </a:lnTo>
                    <a:lnTo>
                      <a:pt x="30" y="11"/>
                    </a:lnTo>
                    <a:lnTo>
                      <a:pt x="30" y="11"/>
                    </a:lnTo>
                    <a:lnTo>
                      <a:pt x="29" y="9"/>
                    </a:lnTo>
                    <a:lnTo>
                      <a:pt x="27" y="5"/>
                    </a:lnTo>
                    <a:lnTo>
                      <a:pt x="23" y="2"/>
                    </a:lnTo>
                    <a:lnTo>
                      <a:pt x="17" y="0"/>
                    </a:lnTo>
                    <a:lnTo>
                      <a:pt x="14" y="0"/>
                    </a:lnTo>
                    <a:lnTo>
                      <a:pt x="12" y="1"/>
                    </a:lnTo>
                    <a:lnTo>
                      <a:pt x="12" y="1"/>
                    </a:lnTo>
                    <a:lnTo>
                      <a:pt x="9" y="2"/>
                    </a:lnTo>
                    <a:lnTo>
                      <a:pt x="5" y="4"/>
                    </a:lnTo>
                    <a:lnTo>
                      <a:pt x="2" y="10"/>
                    </a:lnTo>
                    <a:lnTo>
                      <a:pt x="0" y="15"/>
                    </a:lnTo>
                    <a:lnTo>
                      <a:pt x="0" y="18"/>
                    </a:lnTo>
                    <a:lnTo>
                      <a:pt x="1" y="21"/>
                    </a:lnTo>
                    <a:lnTo>
                      <a:pt x="1" y="21"/>
                    </a:lnTo>
                    <a:lnTo>
                      <a:pt x="2" y="24"/>
                    </a:lnTo>
                    <a:lnTo>
                      <a:pt x="4" y="26"/>
                    </a:lnTo>
                    <a:lnTo>
                      <a:pt x="10" y="30"/>
                    </a:lnTo>
                    <a:lnTo>
                      <a:pt x="15" y="31"/>
                    </a:lnTo>
                    <a:lnTo>
                      <a:pt x="18" y="31"/>
                    </a:lnTo>
                    <a:lnTo>
                      <a:pt x="21"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1" name="Freeform 157"/>
              <p:cNvSpPr>
                <a:spLocks/>
              </p:cNvSpPr>
              <p:nvPr/>
            </p:nvSpPr>
            <p:spPr bwMode="auto">
              <a:xfrm>
                <a:off x="2270" y="1033"/>
                <a:ext cx="50" cy="31"/>
              </a:xfrm>
              <a:custGeom>
                <a:avLst/>
                <a:gdLst>
                  <a:gd name="T0" fmla="*/ 0 w 50"/>
                  <a:gd name="T1" fmla="*/ 9 h 31"/>
                  <a:gd name="T2" fmla="*/ 20 w 50"/>
                  <a:gd name="T3" fmla="*/ 15 h 31"/>
                  <a:gd name="T4" fmla="*/ 20 w 50"/>
                  <a:gd name="T5" fmla="*/ 15 h 31"/>
                  <a:gd name="T6" fmla="*/ 21 w 50"/>
                  <a:gd name="T7" fmla="*/ 21 h 31"/>
                  <a:gd name="T8" fmla="*/ 22 w 50"/>
                  <a:gd name="T9" fmla="*/ 23 h 31"/>
                  <a:gd name="T10" fmla="*/ 24 w 50"/>
                  <a:gd name="T11" fmla="*/ 27 h 31"/>
                  <a:gd name="T12" fmla="*/ 24 w 50"/>
                  <a:gd name="T13" fmla="*/ 27 h 31"/>
                  <a:gd name="T14" fmla="*/ 26 w 50"/>
                  <a:gd name="T15" fmla="*/ 29 h 31"/>
                  <a:gd name="T16" fmla="*/ 29 w 50"/>
                  <a:gd name="T17" fmla="*/ 30 h 31"/>
                  <a:gd name="T18" fmla="*/ 34 w 50"/>
                  <a:gd name="T19" fmla="*/ 31 h 31"/>
                  <a:gd name="T20" fmla="*/ 40 w 50"/>
                  <a:gd name="T21" fmla="*/ 30 h 31"/>
                  <a:gd name="T22" fmla="*/ 44 w 50"/>
                  <a:gd name="T23" fmla="*/ 29 h 31"/>
                  <a:gd name="T24" fmla="*/ 46 w 50"/>
                  <a:gd name="T25" fmla="*/ 27 h 31"/>
                  <a:gd name="T26" fmla="*/ 46 w 50"/>
                  <a:gd name="T27" fmla="*/ 27 h 31"/>
                  <a:gd name="T28" fmla="*/ 48 w 50"/>
                  <a:gd name="T29" fmla="*/ 24 h 31"/>
                  <a:gd name="T30" fmla="*/ 49 w 50"/>
                  <a:gd name="T31" fmla="*/ 21 h 31"/>
                  <a:gd name="T32" fmla="*/ 50 w 50"/>
                  <a:gd name="T33" fmla="*/ 16 h 31"/>
                  <a:gd name="T34" fmla="*/ 50 w 50"/>
                  <a:gd name="T35" fmla="*/ 10 h 31"/>
                  <a:gd name="T36" fmla="*/ 48 w 50"/>
                  <a:gd name="T37" fmla="*/ 7 h 31"/>
                  <a:gd name="T38" fmla="*/ 46 w 50"/>
                  <a:gd name="T39" fmla="*/ 5 h 31"/>
                  <a:gd name="T40" fmla="*/ 46 w 50"/>
                  <a:gd name="T41" fmla="*/ 5 h 31"/>
                  <a:gd name="T42" fmla="*/ 44 w 50"/>
                  <a:gd name="T43" fmla="*/ 3 h 31"/>
                  <a:gd name="T44" fmla="*/ 40 w 50"/>
                  <a:gd name="T45" fmla="*/ 2 h 31"/>
                  <a:gd name="T46" fmla="*/ 35 w 50"/>
                  <a:gd name="T47" fmla="*/ 0 h 31"/>
                  <a:gd name="T48" fmla="*/ 29 w 50"/>
                  <a:gd name="T49" fmla="*/ 1 h 31"/>
                  <a:gd name="T50" fmla="*/ 27 w 50"/>
                  <a:gd name="T51" fmla="*/ 3 h 31"/>
                  <a:gd name="T52" fmla="*/ 24 w 50"/>
                  <a:gd name="T5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31">
                    <a:moveTo>
                      <a:pt x="0" y="9"/>
                    </a:moveTo>
                    <a:lnTo>
                      <a:pt x="20" y="15"/>
                    </a:lnTo>
                    <a:lnTo>
                      <a:pt x="20" y="15"/>
                    </a:lnTo>
                    <a:lnTo>
                      <a:pt x="21" y="21"/>
                    </a:lnTo>
                    <a:lnTo>
                      <a:pt x="22" y="23"/>
                    </a:lnTo>
                    <a:lnTo>
                      <a:pt x="24" y="27"/>
                    </a:lnTo>
                    <a:lnTo>
                      <a:pt x="24" y="27"/>
                    </a:lnTo>
                    <a:lnTo>
                      <a:pt x="26" y="29"/>
                    </a:lnTo>
                    <a:lnTo>
                      <a:pt x="29" y="30"/>
                    </a:lnTo>
                    <a:lnTo>
                      <a:pt x="34" y="31"/>
                    </a:lnTo>
                    <a:lnTo>
                      <a:pt x="40" y="30"/>
                    </a:lnTo>
                    <a:lnTo>
                      <a:pt x="44" y="29"/>
                    </a:lnTo>
                    <a:lnTo>
                      <a:pt x="46" y="27"/>
                    </a:lnTo>
                    <a:lnTo>
                      <a:pt x="46" y="27"/>
                    </a:lnTo>
                    <a:lnTo>
                      <a:pt x="48" y="24"/>
                    </a:lnTo>
                    <a:lnTo>
                      <a:pt x="49" y="21"/>
                    </a:lnTo>
                    <a:lnTo>
                      <a:pt x="50" y="16"/>
                    </a:lnTo>
                    <a:lnTo>
                      <a:pt x="50" y="10"/>
                    </a:lnTo>
                    <a:lnTo>
                      <a:pt x="48" y="7"/>
                    </a:lnTo>
                    <a:lnTo>
                      <a:pt x="46" y="5"/>
                    </a:lnTo>
                    <a:lnTo>
                      <a:pt x="46" y="5"/>
                    </a:lnTo>
                    <a:lnTo>
                      <a:pt x="44" y="3"/>
                    </a:lnTo>
                    <a:lnTo>
                      <a:pt x="40" y="2"/>
                    </a:lnTo>
                    <a:lnTo>
                      <a:pt x="35" y="0"/>
                    </a:lnTo>
                    <a:lnTo>
                      <a:pt x="29" y="1"/>
                    </a:lnTo>
                    <a:lnTo>
                      <a:pt x="27" y="3"/>
                    </a:lnTo>
                    <a:lnTo>
                      <a:pt x="24" y="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2" name="Freeform 158"/>
              <p:cNvSpPr>
                <a:spLocks/>
              </p:cNvSpPr>
              <p:nvPr/>
            </p:nvSpPr>
            <p:spPr bwMode="auto">
              <a:xfrm>
                <a:off x="2285" y="964"/>
                <a:ext cx="56" cy="30"/>
              </a:xfrm>
              <a:custGeom>
                <a:avLst/>
                <a:gdLst>
                  <a:gd name="T0" fmla="*/ 0 w 56"/>
                  <a:gd name="T1" fmla="*/ 16 h 30"/>
                  <a:gd name="T2" fmla="*/ 0 w 56"/>
                  <a:gd name="T3" fmla="*/ 16 h 30"/>
                  <a:gd name="T4" fmla="*/ 0 w 56"/>
                  <a:gd name="T5" fmla="*/ 19 h 30"/>
                  <a:gd name="T6" fmla="*/ 26 w 56"/>
                  <a:gd name="T7" fmla="*/ 19 h 30"/>
                  <a:gd name="T8" fmla="*/ 26 w 56"/>
                  <a:gd name="T9" fmla="*/ 19 h 30"/>
                  <a:gd name="T10" fmla="*/ 29 w 56"/>
                  <a:gd name="T11" fmla="*/ 25 h 30"/>
                  <a:gd name="T12" fmla="*/ 31 w 56"/>
                  <a:gd name="T13" fmla="*/ 27 h 30"/>
                  <a:gd name="T14" fmla="*/ 34 w 56"/>
                  <a:gd name="T15" fmla="*/ 29 h 30"/>
                  <a:gd name="T16" fmla="*/ 34 w 56"/>
                  <a:gd name="T17" fmla="*/ 29 h 30"/>
                  <a:gd name="T18" fmla="*/ 37 w 56"/>
                  <a:gd name="T19" fmla="*/ 30 h 30"/>
                  <a:gd name="T20" fmla="*/ 39 w 56"/>
                  <a:gd name="T21" fmla="*/ 30 h 30"/>
                  <a:gd name="T22" fmla="*/ 45 w 56"/>
                  <a:gd name="T23" fmla="*/ 30 h 30"/>
                  <a:gd name="T24" fmla="*/ 50 w 56"/>
                  <a:gd name="T25" fmla="*/ 27 h 30"/>
                  <a:gd name="T26" fmla="*/ 52 w 56"/>
                  <a:gd name="T27" fmla="*/ 25 h 30"/>
                  <a:gd name="T28" fmla="*/ 54 w 56"/>
                  <a:gd name="T29" fmla="*/ 22 h 30"/>
                  <a:gd name="T30" fmla="*/ 54 w 56"/>
                  <a:gd name="T31" fmla="*/ 22 h 30"/>
                  <a:gd name="T32" fmla="*/ 55 w 56"/>
                  <a:gd name="T33" fmla="*/ 18 h 30"/>
                  <a:gd name="T34" fmla="*/ 56 w 56"/>
                  <a:gd name="T35" fmla="*/ 16 h 30"/>
                  <a:gd name="T36" fmla="*/ 55 w 56"/>
                  <a:gd name="T37" fmla="*/ 10 h 30"/>
                  <a:gd name="T38" fmla="*/ 52 w 56"/>
                  <a:gd name="T39" fmla="*/ 5 h 30"/>
                  <a:gd name="T40" fmla="*/ 50 w 56"/>
                  <a:gd name="T41" fmla="*/ 3 h 30"/>
                  <a:gd name="T42" fmla="*/ 48 w 56"/>
                  <a:gd name="T43" fmla="*/ 1 h 30"/>
                  <a:gd name="T44" fmla="*/ 48 w 56"/>
                  <a:gd name="T45" fmla="*/ 1 h 30"/>
                  <a:gd name="T46" fmla="*/ 45 w 56"/>
                  <a:gd name="T47" fmla="*/ 0 h 30"/>
                  <a:gd name="T48" fmla="*/ 42 w 56"/>
                  <a:gd name="T49" fmla="*/ 0 h 30"/>
                  <a:gd name="T50" fmla="*/ 36 w 56"/>
                  <a:gd name="T51" fmla="*/ 0 h 30"/>
                  <a:gd name="T52" fmla="*/ 31 w 56"/>
                  <a:gd name="T53" fmla="*/ 3 h 30"/>
                  <a:gd name="T54" fmla="*/ 29 w 56"/>
                  <a:gd name="T55" fmla="*/ 5 h 30"/>
                  <a:gd name="T56" fmla="*/ 28 w 56"/>
                  <a:gd name="T57"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30">
                    <a:moveTo>
                      <a:pt x="0" y="16"/>
                    </a:moveTo>
                    <a:lnTo>
                      <a:pt x="0" y="16"/>
                    </a:lnTo>
                    <a:lnTo>
                      <a:pt x="0" y="19"/>
                    </a:lnTo>
                    <a:lnTo>
                      <a:pt x="26" y="19"/>
                    </a:lnTo>
                    <a:lnTo>
                      <a:pt x="26" y="19"/>
                    </a:lnTo>
                    <a:lnTo>
                      <a:pt x="29" y="25"/>
                    </a:lnTo>
                    <a:lnTo>
                      <a:pt x="31" y="27"/>
                    </a:lnTo>
                    <a:lnTo>
                      <a:pt x="34" y="29"/>
                    </a:lnTo>
                    <a:lnTo>
                      <a:pt x="34" y="29"/>
                    </a:lnTo>
                    <a:lnTo>
                      <a:pt x="37" y="30"/>
                    </a:lnTo>
                    <a:lnTo>
                      <a:pt x="39" y="30"/>
                    </a:lnTo>
                    <a:lnTo>
                      <a:pt x="45" y="30"/>
                    </a:lnTo>
                    <a:lnTo>
                      <a:pt x="50" y="27"/>
                    </a:lnTo>
                    <a:lnTo>
                      <a:pt x="52" y="25"/>
                    </a:lnTo>
                    <a:lnTo>
                      <a:pt x="54" y="22"/>
                    </a:lnTo>
                    <a:lnTo>
                      <a:pt x="54" y="22"/>
                    </a:lnTo>
                    <a:lnTo>
                      <a:pt x="55" y="18"/>
                    </a:lnTo>
                    <a:lnTo>
                      <a:pt x="56" y="16"/>
                    </a:lnTo>
                    <a:lnTo>
                      <a:pt x="55" y="10"/>
                    </a:lnTo>
                    <a:lnTo>
                      <a:pt x="52" y="5"/>
                    </a:lnTo>
                    <a:lnTo>
                      <a:pt x="50" y="3"/>
                    </a:lnTo>
                    <a:lnTo>
                      <a:pt x="48" y="1"/>
                    </a:lnTo>
                    <a:lnTo>
                      <a:pt x="48" y="1"/>
                    </a:lnTo>
                    <a:lnTo>
                      <a:pt x="45" y="0"/>
                    </a:lnTo>
                    <a:lnTo>
                      <a:pt x="42" y="0"/>
                    </a:lnTo>
                    <a:lnTo>
                      <a:pt x="36" y="0"/>
                    </a:lnTo>
                    <a:lnTo>
                      <a:pt x="31" y="3"/>
                    </a:lnTo>
                    <a:lnTo>
                      <a:pt x="29" y="5"/>
                    </a:lnTo>
                    <a:lnTo>
                      <a:pt x="28" y="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3" name="Freeform 159"/>
              <p:cNvSpPr>
                <a:spLocks/>
              </p:cNvSpPr>
              <p:nvPr/>
            </p:nvSpPr>
            <p:spPr bwMode="auto">
              <a:xfrm>
                <a:off x="2278" y="887"/>
                <a:ext cx="48" cy="39"/>
              </a:xfrm>
              <a:custGeom>
                <a:avLst/>
                <a:gdLst>
                  <a:gd name="T0" fmla="*/ 0 w 48"/>
                  <a:gd name="T1" fmla="*/ 39 h 39"/>
                  <a:gd name="T2" fmla="*/ 22 w 48"/>
                  <a:gd name="T3" fmla="*/ 27 h 39"/>
                  <a:gd name="T4" fmla="*/ 22 w 48"/>
                  <a:gd name="T5" fmla="*/ 27 h 39"/>
                  <a:gd name="T6" fmla="*/ 26 w 48"/>
                  <a:gd name="T7" fmla="*/ 30 h 39"/>
                  <a:gd name="T8" fmla="*/ 29 w 48"/>
                  <a:gd name="T9" fmla="*/ 31 h 39"/>
                  <a:gd name="T10" fmla="*/ 32 w 48"/>
                  <a:gd name="T11" fmla="*/ 31 h 39"/>
                  <a:gd name="T12" fmla="*/ 32 w 48"/>
                  <a:gd name="T13" fmla="*/ 31 h 39"/>
                  <a:gd name="T14" fmla="*/ 36 w 48"/>
                  <a:gd name="T15" fmla="*/ 30 h 39"/>
                  <a:gd name="T16" fmla="*/ 39 w 48"/>
                  <a:gd name="T17" fmla="*/ 30 h 39"/>
                  <a:gd name="T18" fmla="*/ 44 w 48"/>
                  <a:gd name="T19" fmla="*/ 25 h 39"/>
                  <a:gd name="T20" fmla="*/ 47 w 48"/>
                  <a:gd name="T21" fmla="*/ 20 h 39"/>
                  <a:gd name="T22" fmla="*/ 47 w 48"/>
                  <a:gd name="T23" fmla="*/ 18 h 39"/>
                  <a:gd name="T24" fmla="*/ 48 w 48"/>
                  <a:gd name="T25" fmla="*/ 15 h 39"/>
                  <a:gd name="T26" fmla="*/ 48 w 48"/>
                  <a:gd name="T27" fmla="*/ 15 h 39"/>
                  <a:gd name="T28" fmla="*/ 47 w 48"/>
                  <a:gd name="T29" fmla="*/ 12 h 39"/>
                  <a:gd name="T30" fmla="*/ 46 w 48"/>
                  <a:gd name="T31" fmla="*/ 9 h 39"/>
                  <a:gd name="T32" fmla="*/ 43 w 48"/>
                  <a:gd name="T33" fmla="*/ 4 h 39"/>
                  <a:gd name="T34" fmla="*/ 38 w 48"/>
                  <a:gd name="T35" fmla="*/ 1 h 39"/>
                  <a:gd name="T36" fmla="*/ 35 w 48"/>
                  <a:gd name="T37" fmla="*/ 0 h 39"/>
                  <a:gd name="T38" fmla="*/ 31 w 48"/>
                  <a:gd name="T39" fmla="*/ 0 h 39"/>
                  <a:gd name="T40" fmla="*/ 31 w 48"/>
                  <a:gd name="T41" fmla="*/ 0 h 39"/>
                  <a:gd name="T42" fmla="*/ 28 w 48"/>
                  <a:gd name="T43" fmla="*/ 0 h 39"/>
                  <a:gd name="T44" fmla="*/ 26 w 48"/>
                  <a:gd name="T45" fmla="*/ 1 h 39"/>
                  <a:gd name="T46" fmla="*/ 21 w 48"/>
                  <a:gd name="T47" fmla="*/ 5 h 39"/>
                  <a:gd name="T48" fmla="*/ 18 w 48"/>
                  <a:gd name="T49" fmla="*/ 10 h 39"/>
                  <a:gd name="T50" fmla="*/ 17 w 48"/>
                  <a:gd name="T51" fmla="*/ 12 h 39"/>
                  <a:gd name="T52" fmla="*/ 17 w 48"/>
                  <a:gd name="T5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39">
                    <a:moveTo>
                      <a:pt x="0" y="39"/>
                    </a:moveTo>
                    <a:lnTo>
                      <a:pt x="22" y="27"/>
                    </a:lnTo>
                    <a:lnTo>
                      <a:pt x="22" y="27"/>
                    </a:lnTo>
                    <a:lnTo>
                      <a:pt x="26" y="30"/>
                    </a:lnTo>
                    <a:lnTo>
                      <a:pt x="29" y="31"/>
                    </a:lnTo>
                    <a:lnTo>
                      <a:pt x="32" y="31"/>
                    </a:lnTo>
                    <a:lnTo>
                      <a:pt x="32" y="31"/>
                    </a:lnTo>
                    <a:lnTo>
                      <a:pt x="36" y="30"/>
                    </a:lnTo>
                    <a:lnTo>
                      <a:pt x="39" y="30"/>
                    </a:lnTo>
                    <a:lnTo>
                      <a:pt x="44" y="25"/>
                    </a:lnTo>
                    <a:lnTo>
                      <a:pt x="47" y="20"/>
                    </a:lnTo>
                    <a:lnTo>
                      <a:pt x="47" y="18"/>
                    </a:lnTo>
                    <a:lnTo>
                      <a:pt x="48" y="15"/>
                    </a:lnTo>
                    <a:lnTo>
                      <a:pt x="48" y="15"/>
                    </a:lnTo>
                    <a:lnTo>
                      <a:pt x="47" y="12"/>
                    </a:lnTo>
                    <a:lnTo>
                      <a:pt x="46" y="9"/>
                    </a:lnTo>
                    <a:lnTo>
                      <a:pt x="43" y="4"/>
                    </a:lnTo>
                    <a:lnTo>
                      <a:pt x="38" y="1"/>
                    </a:lnTo>
                    <a:lnTo>
                      <a:pt x="35" y="0"/>
                    </a:lnTo>
                    <a:lnTo>
                      <a:pt x="31" y="0"/>
                    </a:lnTo>
                    <a:lnTo>
                      <a:pt x="31" y="0"/>
                    </a:lnTo>
                    <a:lnTo>
                      <a:pt x="28" y="0"/>
                    </a:lnTo>
                    <a:lnTo>
                      <a:pt x="26" y="1"/>
                    </a:lnTo>
                    <a:lnTo>
                      <a:pt x="21" y="5"/>
                    </a:lnTo>
                    <a:lnTo>
                      <a:pt x="18" y="10"/>
                    </a:lnTo>
                    <a:lnTo>
                      <a:pt x="17" y="12"/>
                    </a:lnTo>
                    <a:lnTo>
                      <a:pt x="17" y="1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4" name="Freeform 160"/>
              <p:cNvSpPr>
                <a:spLocks/>
              </p:cNvSpPr>
              <p:nvPr/>
            </p:nvSpPr>
            <p:spPr bwMode="auto">
              <a:xfrm>
                <a:off x="2237" y="1083"/>
                <a:ext cx="43" cy="39"/>
              </a:xfrm>
              <a:custGeom>
                <a:avLst/>
                <a:gdLst>
                  <a:gd name="T0" fmla="*/ 0 w 43"/>
                  <a:gd name="T1" fmla="*/ 0 h 39"/>
                  <a:gd name="T2" fmla="*/ 15 w 43"/>
                  <a:gd name="T3" fmla="*/ 16 h 39"/>
                  <a:gd name="T4" fmla="*/ 15 w 43"/>
                  <a:gd name="T5" fmla="*/ 16 h 39"/>
                  <a:gd name="T6" fmla="*/ 13 w 43"/>
                  <a:gd name="T7" fmla="*/ 22 h 39"/>
                  <a:gd name="T8" fmla="*/ 13 w 43"/>
                  <a:gd name="T9" fmla="*/ 25 h 39"/>
                  <a:gd name="T10" fmla="*/ 13 w 43"/>
                  <a:gd name="T11" fmla="*/ 27 h 39"/>
                  <a:gd name="T12" fmla="*/ 13 w 43"/>
                  <a:gd name="T13" fmla="*/ 27 h 39"/>
                  <a:gd name="T14" fmla="*/ 14 w 43"/>
                  <a:gd name="T15" fmla="*/ 30 h 39"/>
                  <a:gd name="T16" fmla="*/ 16 w 43"/>
                  <a:gd name="T17" fmla="*/ 33 h 39"/>
                  <a:gd name="T18" fmla="*/ 20 w 43"/>
                  <a:gd name="T19" fmla="*/ 37 h 39"/>
                  <a:gd name="T20" fmla="*/ 25 w 43"/>
                  <a:gd name="T21" fmla="*/ 38 h 39"/>
                  <a:gd name="T22" fmla="*/ 28 w 43"/>
                  <a:gd name="T23" fmla="*/ 39 h 39"/>
                  <a:gd name="T24" fmla="*/ 31 w 43"/>
                  <a:gd name="T25" fmla="*/ 38 h 39"/>
                  <a:gd name="T26" fmla="*/ 31 w 43"/>
                  <a:gd name="T27" fmla="*/ 38 h 39"/>
                  <a:gd name="T28" fmla="*/ 34 w 43"/>
                  <a:gd name="T29" fmla="*/ 37 h 39"/>
                  <a:gd name="T30" fmla="*/ 37 w 43"/>
                  <a:gd name="T31" fmla="*/ 36 h 39"/>
                  <a:gd name="T32" fmla="*/ 41 w 43"/>
                  <a:gd name="T33" fmla="*/ 31 h 39"/>
                  <a:gd name="T34" fmla="*/ 43 w 43"/>
                  <a:gd name="T35" fmla="*/ 26 h 39"/>
                  <a:gd name="T36" fmla="*/ 43 w 43"/>
                  <a:gd name="T37" fmla="*/ 23 h 39"/>
                  <a:gd name="T38" fmla="*/ 43 w 43"/>
                  <a:gd name="T39" fmla="*/ 20 h 39"/>
                  <a:gd name="T40" fmla="*/ 43 w 43"/>
                  <a:gd name="T41" fmla="*/ 20 h 39"/>
                  <a:gd name="T42" fmla="*/ 42 w 43"/>
                  <a:gd name="T43" fmla="*/ 17 h 39"/>
                  <a:gd name="T44" fmla="*/ 40 w 43"/>
                  <a:gd name="T45" fmla="*/ 15 h 39"/>
                  <a:gd name="T46" fmla="*/ 35 w 43"/>
                  <a:gd name="T47" fmla="*/ 10 h 39"/>
                  <a:gd name="T48" fmla="*/ 30 w 43"/>
                  <a:gd name="T49" fmla="*/ 8 h 39"/>
                  <a:gd name="T50" fmla="*/ 27 w 43"/>
                  <a:gd name="T51" fmla="*/ 8 h 39"/>
                  <a:gd name="T52" fmla="*/ 24 w 43"/>
                  <a:gd name="T5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 h="39">
                    <a:moveTo>
                      <a:pt x="0" y="0"/>
                    </a:moveTo>
                    <a:lnTo>
                      <a:pt x="15" y="16"/>
                    </a:lnTo>
                    <a:lnTo>
                      <a:pt x="15" y="16"/>
                    </a:lnTo>
                    <a:lnTo>
                      <a:pt x="13" y="22"/>
                    </a:lnTo>
                    <a:lnTo>
                      <a:pt x="13" y="25"/>
                    </a:lnTo>
                    <a:lnTo>
                      <a:pt x="13" y="27"/>
                    </a:lnTo>
                    <a:lnTo>
                      <a:pt x="13" y="27"/>
                    </a:lnTo>
                    <a:lnTo>
                      <a:pt x="14" y="30"/>
                    </a:lnTo>
                    <a:lnTo>
                      <a:pt x="16" y="33"/>
                    </a:lnTo>
                    <a:lnTo>
                      <a:pt x="20" y="37"/>
                    </a:lnTo>
                    <a:lnTo>
                      <a:pt x="25" y="38"/>
                    </a:lnTo>
                    <a:lnTo>
                      <a:pt x="28" y="39"/>
                    </a:lnTo>
                    <a:lnTo>
                      <a:pt x="31" y="38"/>
                    </a:lnTo>
                    <a:lnTo>
                      <a:pt x="31" y="38"/>
                    </a:lnTo>
                    <a:lnTo>
                      <a:pt x="34" y="37"/>
                    </a:lnTo>
                    <a:lnTo>
                      <a:pt x="37" y="36"/>
                    </a:lnTo>
                    <a:lnTo>
                      <a:pt x="41" y="31"/>
                    </a:lnTo>
                    <a:lnTo>
                      <a:pt x="43" y="26"/>
                    </a:lnTo>
                    <a:lnTo>
                      <a:pt x="43" y="23"/>
                    </a:lnTo>
                    <a:lnTo>
                      <a:pt x="43" y="20"/>
                    </a:lnTo>
                    <a:lnTo>
                      <a:pt x="43" y="20"/>
                    </a:lnTo>
                    <a:lnTo>
                      <a:pt x="42" y="17"/>
                    </a:lnTo>
                    <a:lnTo>
                      <a:pt x="40" y="15"/>
                    </a:lnTo>
                    <a:lnTo>
                      <a:pt x="35" y="10"/>
                    </a:lnTo>
                    <a:lnTo>
                      <a:pt x="30" y="8"/>
                    </a:lnTo>
                    <a:lnTo>
                      <a:pt x="27" y="8"/>
                    </a:lnTo>
                    <a:lnTo>
                      <a:pt x="24" y="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5" name="Freeform 161"/>
              <p:cNvSpPr>
                <a:spLocks/>
              </p:cNvSpPr>
              <p:nvPr/>
            </p:nvSpPr>
            <p:spPr bwMode="auto">
              <a:xfrm>
                <a:off x="2186" y="1103"/>
                <a:ext cx="31" cy="65"/>
              </a:xfrm>
              <a:custGeom>
                <a:avLst/>
                <a:gdLst>
                  <a:gd name="T0" fmla="*/ 5 w 31"/>
                  <a:gd name="T1" fmla="*/ 0 h 65"/>
                  <a:gd name="T2" fmla="*/ 9 w 31"/>
                  <a:gd name="T3" fmla="*/ 35 h 65"/>
                  <a:gd name="T4" fmla="*/ 9 w 31"/>
                  <a:gd name="T5" fmla="*/ 35 h 65"/>
                  <a:gd name="T6" fmla="*/ 4 w 31"/>
                  <a:gd name="T7" fmla="*/ 39 h 65"/>
                  <a:gd name="T8" fmla="*/ 2 w 31"/>
                  <a:gd name="T9" fmla="*/ 41 h 65"/>
                  <a:gd name="T10" fmla="*/ 1 w 31"/>
                  <a:gd name="T11" fmla="*/ 44 h 65"/>
                  <a:gd name="T12" fmla="*/ 1 w 31"/>
                  <a:gd name="T13" fmla="*/ 44 h 65"/>
                  <a:gd name="T14" fmla="*/ 0 w 31"/>
                  <a:gd name="T15" fmla="*/ 47 h 65"/>
                  <a:gd name="T16" fmla="*/ 0 w 31"/>
                  <a:gd name="T17" fmla="*/ 50 h 65"/>
                  <a:gd name="T18" fmla="*/ 1 w 31"/>
                  <a:gd name="T19" fmla="*/ 55 h 65"/>
                  <a:gd name="T20" fmla="*/ 5 w 31"/>
                  <a:gd name="T21" fmla="*/ 60 h 65"/>
                  <a:gd name="T22" fmla="*/ 7 w 31"/>
                  <a:gd name="T23" fmla="*/ 62 h 65"/>
                  <a:gd name="T24" fmla="*/ 10 w 31"/>
                  <a:gd name="T25" fmla="*/ 64 h 65"/>
                  <a:gd name="T26" fmla="*/ 10 w 31"/>
                  <a:gd name="T27" fmla="*/ 64 h 65"/>
                  <a:gd name="T28" fmla="*/ 13 w 31"/>
                  <a:gd name="T29" fmla="*/ 65 h 65"/>
                  <a:gd name="T30" fmla="*/ 16 w 31"/>
                  <a:gd name="T31" fmla="*/ 65 h 65"/>
                  <a:gd name="T32" fmla="*/ 22 w 31"/>
                  <a:gd name="T33" fmla="*/ 62 h 65"/>
                  <a:gd name="T34" fmla="*/ 27 w 31"/>
                  <a:gd name="T35" fmla="*/ 59 h 65"/>
                  <a:gd name="T36" fmla="*/ 28 w 31"/>
                  <a:gd name="T37" fmla="*/ 57 h 65"/>
                  <a:gd name="T38" fmla="*/ 30 w 31"/>
                  <a:gd name="T39" fmla="*/ 54 h 65"/>
                  <a:gd name="T40" fmla="*/ 30 w 31"/>
                  <a:gd name="T41" fmla="*/ 54 h 65"/>
                  <a:gd name="T42" fmla="*/ 30 w 31"/>
                  <a:gd name="T43" fmla="*/ 51 h 65"/>
                  <a:gd name="T44" fmla="*/ 31 w 31"/>
                  <a:gd name="T45" fmla="*/ 48 h 65"/>
                  <a:gd name="T46" fmla="*/ 29 w 31"/>
                  <a:gd name="T47" fmla="*/ 42 h 65"/>
                  <a:gd name="T48" fmla="*/ 26 w 31"/>
                  <a:gd name="T49" fmla="*/ 38 h 65"/>
                  <a:gd name="T50" fmla="*/ 23 w 31"/>
                  <a:gd name="T51" fmla="*/ 36 h 65"/>
                  <a:gd name="T52" fmla="*/ 21 w 31"/>
                  <a:gd name="T53"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65">
                    <a:moveTo>
                      <a:pt x="5" y="0"/>
                    </a:moveTo>
                    <a:lnTo>
                      <a:pt x="9" y="35"/>
                    </a:lnTo>
                    <a:lnTo>
                      <a:pt x="9" y="35"/>
                    </a:lnTo>
                    <a:lnTo>
                      <a:pt x="4" y="39"/>
                    </a:lnTo>
                    <a:lnTo>
                      <a:pt x="2" y="41"/>
                    </a:lnTo>
                    <a:lnTo>
                      <a:pt x="1" y="44"/>
                    </a:lnTo>
                    <a:lnTo>
                      <a:pt x="1" y="44"/>
                    </a:lnTo>
                    <a:lnTo>
                      <a:pt x="0" y="47"/>
                    </a:lnTo>
                    <a:lnTo>
                      <a:pt x="0" y="50"/>
                    </a:lnTo>
                    <a:lnTo>
                      <a:pt x="1" y="55"/>
                    </a:lnTo>
                    <a:lnTo>
                      <a:pt x="5" y="60"/>
                    </a:lnTo>
                    <a:lnTo>
                      <a:pt x="7" y="62"/>
                    </a:lnTo>
                    <a:lnTo>
                      <a:pt x="10" y="64"/>
                    </a:lnTo>
                    <a:lnTo>
                      <a:pt x="10" y="64"/>
                    </a:lnTo>
                    <a:lnTo>
                      <a:pt x="13" y="65"/>
                    </a:lnTo>
                    <a:lnTo>
                      <a:pt x="16" y="65"/>
                    </a:lnTo>
                    <a:lnTo>
                      <a:pt x="22" y="62"/>
                    </a:lnTo>
                    <a:lnTo>
                      <a:pt x="27" y="59"/>
                    </a:lnTo>
                    <a:lnTo>
                      <a:pt x="28" y="57"/>
                    </a:lnTo>
                    <a:lnTo>
                      <a:pt x="30" y="54"/>
                    </a:lnTo>
                    <a:lnTo>
                      <a:pt x="30" y="54"/>
                    </a:lnTo>
                    <a:lnTo>
                      <a:pt x="30" y="51"/>
                    </a:lnTo>
                    <a:lnTo>
                      <a:pt x="31" y="48"/>
                    </a:lnTo>
                    <a:lnTo>
                      <a:pt x="29" y="42"/>
                    </a:lnTo>
                    <a:lnTo>
                      <a:pt x="26" y="38"/>
                    </a:lnTo>
                    <a:lnTo>
                      <a:pt x="23" y="36"/>
                    </a:lnTo>
                    <a:lnTo>
                      <a:pt x="21" y="3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6" name="Freeform 162"/>
              <p:cNvSpPr>
                <a:spLocks/>
              </p:cNvSpPr>
              <p:nvPr/>
            </p:nvSpPr>
            <p:spPr bwMode="auto">
              <a:xfrm>
                <a:off x="2064" y="1048"/>
                <a:ext cx="41" cy="32"/>
              </a:xfrm>
              <a:custGeom>
                <a:avLst/>
                <a:gdLst>
                  <a:gd name="T0" fmla="*/ 41 w 41"/>
                  <a:gd name="T1" fmla="*/ 0 h 32"/>
                  <a:gd name="T2" fmla="*/ 26 w 41"/>
                  <a:gd name="T3" fmla="*/ 6 h 32"/>
                  <a:gd name="T4" fmla="*/ 26 w 41"/>
                  <a:gd name="T5" fmla="*/ 6 h 32"/>
                  <a:gd name="T6" fmla="*/ 24 w 41"/>
                  <a:gd name="T7" fmla="*/ 5 h 32"/>
                  <a:gd name="T8" fmla="*/ 24 w 41"/>
                  <a:gd name="T9" fmla="*/ 5 h 32"/>
                  <a:gd name="T10" fmla="*/ 22 w 41"/>
                  <a:gd name="T11" fmla="*/ 3 h 32"/>
                  <a:gd name="T12" fmla="*/ 19 w 41"/>
                  <a:gd name="T13" fmla="*/ 2 h 32"/>
                  <a:gd name="T14" fmla="*/ 13 w 41"/>
                  <a:gd name="T15" fmla="*/ 1 h 32"/>
                  <a:gd name="T16" fmla="*/ 8 w 41"/>
                  <a:gd name="T17" fmla="*/ 3 h 32"/>
                  <a:gd name="T18" fmla="*/ 5 w 41"/>
                  <a:gd name="T19" fmla="*/ 5 h 32"/>
                  <a:gd name="T20" fmla="*/ 3 w 41"/>
                  <a:gd name="T21" fmla="*/ 7 h 32"/>
                  <a:gd name="T22" fmla="*/ 3 w 41"/>
                  <a:gd name="T23" fmla="*/ 7 h 32"/>
                  <a:gd name="T24" fmla="*/ 2 w 41"/>
                  <a:gd name="T25" fmla="*/ 9 h 32"/>
                  <a:gd name="T26" fmla="*/ 0 w 41"/>
                  <a:gd name="T27" fmla="*/ 13 h 32"/>
                  <a:gd name="T28" fmla="*/ 0 w 41"/>
                  <a:gd name="T29" fmla="*/ 19 h 32"/>
                  <a:gd name="T30" fmla="*/ 2 w 41"/>
                  <a:gd name="T31" fmla="*/ 24 h 32"/>
                  <a:gd name="T32" fmla="*/ 3 w 41"/>
                  <a:gd name="T33" fmla="*/ 27 h 32"/>
                  <a:gd name="T34" fmla="*/ 5 w 41"/>
                  <a:gd name="T35" fmla="*/ 29 h 32"/>
                  <a:gd name="T36" fmla="*/ 5 w 41"/>
                  <a:gd name="T37" fmla="*/ 29 h 32"/>
                  <a:gd name="T38" fmla="*/ 8 w 41"/>
                  <a:gd name="T39" fmla="*/ 31 h 32"/>
                  <a:gd name="T40" fmla="*/ 11 w 41"/>
                  <a:gd name="T41" fmla="*/ 32 h 32"/>
                  <a:gd name="T42" fmla="*/ 16 w 41"/>
                  <a:gd name="T43" fmla="*/ 32 h 32"/>
                  <a:gd name="T44" fmla="*/ 22 w 41"/>
                  <a:gd name="T45" fmla="*/ 30 h 32"/>
                  <a:gd name="T46" fmla="*/ 24 w 41"/>
                  <a:gd name="T47" fmla="*/ 29 h 32"/>
                  <a:gd name="T48" fmla="*/ 26 w 41"/>
                  <a:gd name="T4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32">
                    <a:moveTo>
                      <a:pt x="41" y="0"/>
                    </a:moveTo>
                    <a:lnTo>
                      <a:pt x="26" y="6"/>
                    </a:lnTo>
                    <a:lnTo>
                      <a:pt x="26" y="6"/>
                    </a:lnTo>
                    <a:lnTo>
                      <a:pt x="24" y="5"/>
                    </a:lnTo>
                    <a:lnTo>
                      <a:pt x="24" y="5"/>
                    </a:lnTo>
                    <a:lnTo>
                      <a:pt x="22" y="3"/>
                    </a:lnTo>
                    <a:lnTo>
                      <a:pt x="19" y="2"/>
                    </a:lnTo>
                    <a:lnTo>
                      <a:pt x="13" y="1"/>
                    </a:lnTo>
                    <a:lnTo>
                      <a:pt x="8" y="3"/>
                    </a:lnTo>
                    <a:lnTo>
                      <a:pt x="5" y="5"/>
                    </a:lnTo>
                    <a:lnTo>
                      <a:pt x="3" y="7"/>
                    </a:lnTo>
                    <a:lnTo>
                      <a:pt x="3" y="7"/>
                    </a:lnTo>
                    <a:lnTo>
                      <a:pt x="2" y="9"/>
                    </a:lnTo>
                    <a:lnTo>
                      <a:pt x="0" y="13"/>
                    </a:lnTo>
                    <a:lnTo>
                      <a:pt x="0" y="19"/>
                    </a:lnTo>
                    <a:lnTo>
                      <a:pt x="2" y="24"/>
                    </a:lnTo>
                    <a:lnTo>
                      <a:pt x="3" y="27"/>
                    </a:lnTo>
                    <a:lnTo>
                      <a:pt x="5" y="29"/>
                    </a:lnTo>
                    <a:lnTo>
                      <a:pt x="5" y="29"/>
                    </a:lnTo>
                    <a:lnTo>
                      <a:pt x="8" y="31"/>
                    </a:lnTo>
                    <a:lnTo>
                      <a:pt x="11" y="32"/>
                    </a:lnTo>
                    <a:lnTo>
                      <a:pt x="16" y="32"/>
                    </a:lnTo>
                    <a:lnTo>
                      <a:pt x="22" y="30"/>
                    </a:lnTo>
                    <a:lnTo>
                      <a:pt x="24" y="29"/>
                    </a:lnTo>
                    <a:lnTo>
                      <a:pt x="26" y="2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7" name="Freeform 163"/>
              <p:cNvSpPr>
                <a:spLocks/>
              </p:cNvSpPr>
              <p:nvPr/>
            </p:nvSpPr>
            <p:spPr bwMode="auto">
              <a:xfrm>
                <a:off x="2109" y="1088"/>
                <a:ext cx="30" cy="52"/>
              </a:xfrm>
              <a:custGeom>
                <a:avLst/>
                <a:gdLst>
                  <a:gd name="T0" fmla="*/ 29 w 30"/>
                  <a:gd name="T1" fmla="*/ 0 h 52"/>
                  <a:gd name="T2" fmla="*/ 17 w 30"/>
                  <a:gd name="T3" fmla="*/ 21 h 52"/>
                  <a:gd name="T4" fmla="*/ 17 w 30"/>
                  <a:gd name="T5" fmla="*/ 21 h 52"/>
                  <a:gd name="T6" fmla="*/ 15 w 30"/>
                  <a:gd name="T7" fmla="*/ 21 h 52"/>
                  <a:gd name="T8" fmla="*/ 15 w 30"/>
                  <a:gd name="T9" fmla="*/ 21 h 52"/>
                  <a:gd name="T10" fmla="*/ 12 w 30"/>
                  <a:gd name="T11" fmla="*/ 21 h 52"/>
                  <a:gd name="T12" fmla="*/ 9 w 30"/>
                  <a:gd name="T13" fmla="*/ 22 h 52"/>
                  <a:gd name="T14" fmla="*/ 4 w 30"/>
                  <a:gd name="T15" fmla="*/ 25 h 52"/>
                  <a:gd name="T16" fmla="*/ 1 w 30"/>
                  <a:gd name="T17" fmla="*/ 30 h 52"/>
                  <a:gd name="T18" fmla="*/ 0 w 30"/>
                  <a:gd name="T19" fmla="*/ 33 h 52"/>
                  <a:gd name="T20" fmla="*/ 0 w 30"/>
                  <a:gd name="T21" fmla="*/ 36 h 52"/>
                  <a:gd name="T22" fmla="*/ 0 w 30"/>
                  <a:gd name="T23" fmla="*/ 36 h 52"/>
                  <a:gd name="T24" fmla="*/ 0 w 30"/>
                  <a:gd name="T25" fmla="*/ 39 h 52"/>
                  <a:gd name="T26" fmla="*/ 1 w 30"/>
                  <a:gd name="T27" fmla="*/ 43 h 52"/>
                  <a:gd name="T28" fmla="*/ 4 w 30"/>
                  <a:gd name="T29" fmla="*/ 47 h 52"/>
                  <a:gd name="T30" fmla="*/ 9 w 30"/>
                  <a:gd name="T31" fmla="*/ 51 h 52"/>
                  <a:gd name="T32" fmla="*/ 11 w 30"/>
                  <a:gd name="T33" fmla="*/ 51 h 52"/>
                  <a:gd name="T34" fmla="*/ 14 w 30"/>
                  <a:gd name="T35" fmla="*/ 52 h 52"/>
                  <a:gd name="T36" fmla="*/ 14 w 30"/>
                  <a:gd name="T37" fmla="*/ 52 h 52"/>
                  <a:gd name="T38" fmla="*/ 17 w 30"/>
                  <a:gd name="T39" fmla="*/ 52 h 52"/>
                  <a:gd name="T40" fmla="*/ 20 w 30"/>
                  <a:gd name="T41" fmla="*/ 51 h 52"/>
                  <a:gd name="T42" fmla="*/ 26 w 30"/>
                  <a:gd name="T43" fmla="*/ 48 h 52"/>
                  <a:gd name="T44" fmla="*/ 29 w 30"/>
                  <a:gd name="T45" fmla="*/ 43 h 52"/>
                  <a:gd name="T46" fmla="*/ 30 w 30"/>
                  <a:gd name="T47" fmla="*/ 39 h 52"/>
                  <a:gd name="T48" fmla="*/ 30 w 30"/>
                  <a:gd name="T49"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52">
                    <a:moveTo>
                      <a:pt x="29" y="0"/>
                    </a:moveTo>
                    <a:lnTo>
                      <a:pt x="17" y="21"/>
                    </a:lnTo>
                    <a:lnTo>
                      <a:pt x="17" y="21"/>
                    </a:lnTo>
                    <a:lnTo>
                      <a:pt x="15" y="21"/>
                    </a:lnTo>
                    <a:lnTo>
                      <a:pt x="15" y="21"/>
                    </a:lnTo>
                    <a:lnTo>
                      <a:pt x="12" y="21"/>
                    </a:lnTo>
                    <a:lnTo>
                      <a:pt x="9" y="22"/>
                    </a:lnTo>
                    <a:lnTo>
                      <a:pt x="4" y="25"/>
                    </a:lnTo>
                    <a:lnTo>
                      <a:pt x="1" y="30"/>
                    </a:lnTo>
                    <a:lnTo>
                      <a:pt x="0" y="33"/>
                    </a:lnTo>
                    <a:lnTo>
                      <a:pt x="0" y="36"/>
                    </a:lnTo>
                    <a:lnTo>
                      <a:pt x="0" y="36"/>
                    </a:lnTo>
                    <a:lnTo>
                      <a:pt x="0" y="39"/>
                    </a:lnTo>
                    <a:lnTo>
                      <a:pt x="1" y="43"/>
                    </a:lnTo>
                    <a:lnTo>
                      <a:pt x="4" y="47"/>
                    </a:lnTo>
                    <a:lnTo>
                      <a:pt x="9" y="51"/>
                    </a:lnTo>
                    <a:lnTo>
                      <a:pt x="11" y="51"/>
                    </a:lnTo>
                    <a:lnTo>
                      <a:pt x="14" y="52"/>
                    </a:lnTo>
                    <a:lnTo>
                      <a:pt x="14" y="52"/>
                    </a:lnTo>
                    <a:lnTo>
                      <a:pt x="17" y="52"/>
                    </a:lnTo>
                    <a:lnTo>
                      <a:pt x="20" y="51"/>
                    </a:lnTo>
                    <a:lnTo>
                      <a:pt x="26" y="48"/>
                    </a:lnTo>
                    <a:lnTo>
                      <a:pt x="29" y="43"/>
                    </a:lnTo>
                    <a:lnTo>
                      <a:pt x="30" y="39"/>
                    </a:lnTo>
                    <a:lnTo>
                      <a:pt x="30" y="3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8" name="Freeform 164"/>
              <p:cNvSpPr>
                <a:spLocks/>
              </p:cNvSpPr>
              <p:nvPr/>
            </p:nvSpPr>
            <p:spPr bwMode="auto">
              <a:xfrm>
                <a:off x="2913" y="1206"/>
                <a:ext cx="175" cy="117"/>
              </a:xfrm>
              <a:custGeom>
                <a:avLst/>
                <a:gdLst>
                  <a:gd name="T0" fmla="*/ 171 w 175"/>
                  <a:gd name="T1" fmla="*/ 69 h 117"/>
                  <a:gd name="T2" fmla="*/ 144 w 175"/>
                  <a:gd name="T3" fmla="*/ 7 h 117"/>
                  <a:gd name="T4" fmla="*/ 144 w 175"/>
                  <a:gd name="T5" fmla="*/ 7 h 117"/>
                  <a:gd name="T6" fmla="*/ 142 w 175"/>
                  <a:gd name="T7" fmla="*/ 4 h 117"/>
                  <a:gd name="T8" fmla="*/ 140 w 175"/>
                  <a:gd name="T9" fmla="*/ 2 h 117"/>
                  <a:gd name="T10" fmla="*/ 137 w 175"/>
                  <a:gd name="T11" fmla="*/ 1 h 117"/>
                  <a:gd name="T12" fmla="*/ 134 w 175"/>
                  <a:gd name="T13" fmla="*/ 0 h 117"/>
                  <a:gd name="T14" fmla="*/ 41 w 175"/>
                  <a:gd name="T15" fmla="*/ 0 h 117"/>
                  <a:gd name="T16" fmla="*/ 41 w 175"/>
                  <a:gd name="T17" fmla="*/ 0 h 117"/>
                  <a:gd name="T18" fmla="*/ 41 w 175"/>
                  <a:gd name="T19" fmla="*/ 0 h 117"/>
                  <a:gd name="T20" fmla="*/ 41 w 175"/>
                  <a:gd name="T21" fmla="*/ 0 h 117"/>
                  <a:gd name="T22" fmla="*/ 38 w 175"/>
                  <a:gd name="T23" fmla="*/ 1 h 117"/>
                  <a:gd name="T24" fmla="*/ 35 w 175"/>
                  <a:gd name="T25" fmla="*/ 2 h 117"/>
                  <a:gd name="T26" fmla="*/ 33 w 175"/>
                  <a:gd name="T27" fmla="*/ 4 h 117"/>
                  <a:gd name="T28" fmla="*/ 31 w 175"/>
                  <a:gd name="T29" fmla="*/ 7 h 117"/>
                  <a:gd name="T30" fmla="*/ 4 w 175"/>
                  <a:gd name="T31" fmla="*/ 69 h 117"/>
                  <a:gd name="T32" fmla="*/ 4 w 175"/>
                  <a:gd name="T33" fmla="*/ 69 h 117"/>
                  <a:gd name="T34" fmla="*/ 2 w 175"/>
                  <a:gd name="T35" fmla="*/ 76 h 117"/>
                  <a:gd name="T36" fmla="*/ 0 w 175"/>
                  <a:gd name="T37" fmla="*/ 85 h 117"/>
                  <a:gd name="T38" fmla="*/ 0 w 175"/>
                  <a:gd name="T39" fmla="*/ 85 h 117"/>
                  <a:gd name="T40" fmla="*/ 0 w 175"/>
                  <a:gd name="T41" fmla="*/ 85 h 117"/>
                  <a:gd name="T42" fmla="*/ 0 w 175"/>
                  <a:gd name="T43" fmla="*/ 85 h 117"/>
                  <a:gd name="T44" fmla="*/ 0 w 175"/>
                  <a:gd name="T45" fmla="*/ 110 h 117"/>
                  <a:gd name="T46" fmla="*/ 0 w 175"/>
                  <a:gd name="T47" fmla="*/ 110 h 117"/>
                  <a:gd name="T48" fmla="*/ 1 w 175"/>
                  <a:gd name="T49" fmla="*/ 113 h 117"/>
                  <a:gd name="T50" fmla="*/ 2 w 175"/>
                  <a:gd name="T51" fmla="*/ 115 h 117"/>
                  <a:gd name="T52" fmla="*/ 4 w 175"/>
                  <a:gd name="T53" fmla="*/ 116 h 117"/>
                  <a:gd name="T54" fmla="*/ 6 w 175"/>
                  <a:gd name="T55" fmla="*/ 117 h 117"/>
                  <a:gd name="T56" fmla="*/ 6 w 175"/>
                  <a:gd name="T57" fmla="*/ 117 h 117"/>
                  <a:gd name="T58" fmla="*/ 7 w 175"/>
                  <a:gd name="T59" fmla="*/ 117 h 117"/>
                  <a:gd name="T60" fmla="*/ 169 w 175"/>
                  <a:gd name="T61" fmla="*/ 117 h 117"/>
                  <a:gd name="T62" fmla="*/ 169 w 175"/>
                  <a:gd name="T63" fmla="*/ 117 h 117"/>
                  <a:gd name="T64" fmla="*/ 171 w 175"/>
                  <a:gd name="T65" fmla="*/ 116 h 117"/>
                  <a:gd name="T66" fmla="*/ 173 w 175"/>
                  <a:gd name="T67" fmla="*/ 115 h 117"/>
                  <a:gd name="T68" fmla="*/ 174 w 175"/>
                  <a:gd name="T69" fmla="*/ 113 h 117"/>
                  <a:gd name="T70" fmla="*/ 175 w 175"/>
                  <a:gd name="T71" fmla="*/ 110 h 117"/>
                  <a:gd name="T72" fmla="*/ 175 w 175"/>
                  <a:gd name="T73" fmla="*/ 85 h 117"/>
                  <a:gd name="T74" fmla="*/ 175 w 175"/>
                  <a:gd name="T75" fmla="*/ 85 h 117"/>
                  <a:gd name="T76" fmla="*/ 174 w 175"/>
                  <a:gd name="T77" fmla="*/ 77 h 117"/>
                  <a:gd name="T78" fmla="*/ 171 w 175"/>
                  <a:gd name="T79" fmla="*/ 69 h 117"/>
                  <a:gd name="T80" fmla="*/ 171 w 175"/>
                  <a:gd name="T81" fmla="*/ 6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117">
                    <a:moveTo>
                      <a:pt x="171" y="69"/>
                    </a:moveTo>
                    <a:lnTo>
                      <a:pt x="144" y="7"/>
                    </a:lnTo>
                    <a:lnTo>
                      <a:pt x="144" y="7"/>
                    </a:lnTo>
                    <a:lnTo>
                      <a:pt x="142" y="4"/>
                    </a:lnTo>
                    <a:lnTo>
                      <a:pt x="140" y="2"/>
                    </a:lnTo>
                    <a:lnTo>
                      <a:pt x="137" y="1"/>
                    </a:lnTo>
                    <a:lnTo>
                      <a:pt x="134" y="0"/>
                    </a:lnTo>
                    <a:lnTo>
                      <a:pt x="41" y="0"/>
                    </a:lnTo>
                    <a:lnTo>
                      <a:pt x="41" y="0"/>
                    </a:lnTo>
                    <a:lnTo>
                      <a:pt x="41" y="0"/>
                    </a:lnTo>
                    <a:lnTo>
                      <a:pt x="41" y="0"/>
                    </a:lnTo>
                    <a:lnTo>
                      <a:pt x="38" y="1"/>
                    </a:lnTo>
                    <a:lnTo>
                      <a:pt x="35" y="2"/>
                    </a:lnTo>
                    <a:lnTo>
                      <a:pt x="33" y="4"/>
                    </a:lnTo>
                    <a:lnTo>
                      <a:pt x="31" y="7"/>
                    </a:lnTo>
                    <a:lnTo>
                      <a:pt x="4" y="69"/>
                    </a:lnTo>
                    <a:lnTo>
                      <a:pt x="4" y="69"/>
                    </a:lnTo>
                    <a:lnTo>
                      <a:pt x="2" y="76"/>
                    </a:lnTo>
                    <a:lnTo>
                      <a:pt x="0" y="85"/>
                    </a:lnTo>
                    <a:lnTo>
                      <a:pt x="0" y="85"/>
                    </a:lnTo>
                    <a:lnTo>
                      <a:pt x="0" y="85"/>
                    </a:lnTo>
                    <a:lnTo>
                      <a:pt x="0" y="85"/>
                    </a:lnTo>
                    <a:lnTo>
                      <a:pt x="0" y="110"/>
                    </a:lnTo>
                    <a:lnTo>
                      <a:pt x="0" y="110"/>
                    </a:lnTo>
                    <a:lnTo>
                      <a:pt x="1" y="113"/>
                    </a:lnTo>
                    <a:lnTo>
                      <a:pt x="2" y="115"/>
                    </a:lnTo>
                    <a:lnTo>
                      <a:pt x="4" y="116"/>
                    </a:lnTo>
                    <a:lnTo>
                      <a:pt x="6" y="117"/>
                    </a:lnTo>
                    <a:lnTo>
                      <a:pt x="6" y="117"/>
                    </a:lnTo>
                    <a:lnTo>
                      <a:pt x="7" y="117"/>
                    </a:lnTo>
                    <a:lnTo>
                      <a:pt x="169" y="117"/>
                    </a:lnTo>
                    <a:lnTo>
                      <a:pt x="169" y="117"/>
                    </a:lnTo>
                    <a:lnTo>
                      <a:pt x="171" y="116"/>
                    </a:lnTo>
                    <a:lnTo>
                      <a:pt x="173" y="115"/>
                    </a:lnTo>
                    <a:lnTo>
                      <a:pt x="174" y="113"/>
                    </a:lnTo>
                    <a:lnTo>
                      <a:pt x="175" y="110"/>
                    </a:lnTo>
                    <a:lnTo>
                      <a:pt x="175" y="85"/>
                    </a:lnTo>
                    <a:lnTo>
                      <a:pt x="175" y="85"/>
                    </a:lnTo>
                    <a:lnTo>
                      <a:pt x="174" y="77"/>
                    </a:lnTo>
                    <a:lnTo>
                      <a:pt x="171" y="69"/>
                    </a:lnTo>
                    <a:lnTo>
                      <a:pt x="171" y="6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9" name="Freeform 165"/>
              <p:cNvSpPr>
                <a:spLocks/>
              </p:cNvSpPr>
              <p:nvPr/>
            </p:nvSpPr>
            <p:spPr bwMode="auto">
              <a:xfrm>
                <a:off x="2986" y="1224"/>
                <a:ext cx="14" cy="7"/>
              </a:xfrm>
              <a:custGeom>
                <a:avLst/>
                <a:gdLst>
                  <a:gd name="T0" fmla="*/ 0 w 14"/>
                  <a:gd name="T1" fmla="*/ 7 h 7"/>
                  <a:gd name="T2" fmla="*/ 0 w 14"/>
                  <a:gd name="T3" fmla="*/ 0 h 7"/>
                  <a:gd name="T4" fmla="*/ 14 w 14"/>
                  <a:gd name="T5" fmla="*/ 0 h 7"/>
                </a:gdLst>
                <a:ahLst/>
                <a:cxnLst>
                  <a:cxn ang="0">
                    <a:pos x="T0" y="T1"/>
                  </a:cxn>
                  <a:cxn ang="0">
                    <a:pos x="T2" y="T3"/>
                  </a:cxn>
                  <a:cxn ang="0">
                    <a:pos x="T4" y="T5"/>
                  </a:cxn>
                </a:cxnLst>
                <a:rect l="0" t="0" r="r" b="b"/>
                <a:pathLst>
                  <a:path w="14" h="7">
                    <a:moveTo>
                      <a:pt x="0" y="7"/>
                    </a:moveTo>
                    <a:lnTo>
                      <a:pt x="0" y="0"/>
                    </a:lnTo>
                    <a:lnTo>
                      <a:pt x="1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0" name="Freeform 166"/>
              <p:cNvSpPr>
                <a:spLocks/>
              </p:cNvSpPr>
              <p:nvPr/>
            </p:nvSpPr>
            <p:spPr bwMode="auto">
              <a:xfrm>
                <a:off x="2984" y="1239"/>
                <a:ext cx="16" cy="8"/>
              </a:xfrm>
              <a:custGeom>
                <a:avLst/>
                <a:gdLst>
                  <a:gd name="T0" fmla="*/ 0 w 16"/>
                  <a:gd name="T1" fmla="*/ 8 h 8"/>
                  <a:gd name="T2" fmla="*/ 1 w 16"/>
                  <a:gd name="T3" fmla="*/ 0 h 8"/>
                  <a:gd name="T4" fmla="*/ 16 w 16"/>
                  <a:gd name="T5" fmla="*/ 0 h 8"/>
                </a:gdLst>
                <a:ahLst/>
                <a:cxnLst>
                  <a:cxn ang="0">
                    <a:pos x="T0" y="T1"/>
                  </a:cxn>
                  <a:cxn ang="0">
                    <a:pos x="T2" y="T3"/>
                  </a:cxn>
                  <a:cxn ang="0">
                    <a:pos x="T4" y="T5"/>
                  </a:cxn>
                </a:cxnLst>
                <a:rect l="0" t="0" r="r" b="b"/>
                <a:pathLst>
                  <a:path w="16" h="8">
                    <a:moveTo>
                      <a:pt x="0" y="8"/>
                    </a:moveTo>
                    <a:lnTo>
                      <a:pt x="1" y="0"/>
                    </a:lnTo>
                    <a:lnTo>
                      <a:pt x="1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1" name="Freeform 167"/>
              <p:cNvSpPr>
                <a:spLocks/>
              </p:cNvSpPr>
              <p:nvPr/>
            </p:nvSpPr>
            <p:spPr bwMode="auto">
              <a:xfrm>
                <a:off x="2946" y="1224"/>
                <a:ext cx="29" cy="42"/>
              </a:xfrm>
              <a:custGeom>
                <a:avLst/>
                <a:gdLst>
                  <a:gd name="T0" fmla="*/ 0 w 29"/>
                  <a:gd name="T1" fmla="*/ 42 h 42"/>
                  <a:gd name="T2" fmla="*/ 10 w 29"/>
                  <a:gd name="T3" fmla="*/ 0 h 42"/>
                  <a:gd name="T4" fmla="*/ 29 w 29"/>
                  <a:gd name="T5" fmla="*/ 0 h 42"/>
                </a:gdLst>
                <a:ahLst/>
                <a:cxnLst>
                  <a:cxn ang="0">
                    <a:pos x="T0" y="T1"/>
                  </a:cxn>
                  <a:cxn ang="0">
                    <a:pos x="T2" y="T3"/>
                  </a:cxn>
                  <a:cxn ang="0">
                    <a:pos x="T4" y="T5"/>
                  </a:cxn>
                </a:cxnLst>
                <a:rect l="0" t="0" r="r" b="b"/>
                <a:pathLst>
                  <a:path w="29" h="42">
                    <a:moveTo>
                      <a:pt x="0" y="42"/>
                    </a:moveTo>
                    <a:lnTo>
                      <a:pt x="10" y="0"/>
                    </a:lnTo>
                    <a:lnTo>
                      <a:pt x="2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2" name="Freeform 168"/>
              <p:cNvSpPr>
                <a:spLocks/>
              </p:cNvSpPr>
              <p:nvPr/>
            </p:nvSpPr>
            <p:spPr bwMode="auto">
              <a:xfrm>
                <a:off x="2983" y="1256"/>
                <a:ext cx="17" cy="10"/>
              </a:xfrm>
              <a:custGeom>
                <a:avLst/>
                <a:gdLst>
                  <a:gd name="T0" fmla="*/ 0 w 17"/>
                  <a:gd name="T1" fmla="*/ 10 h 10"/>
                  <a:gd name="T2" fmla="*/ 1 w 17"/>
                  <a:gd name="T3" fmla="*/ 0 h 10"/>
                  <a:gd name="T4" fmla="*/ 17 w 17"/>
                  <a:gd name="T5" fmla="*/ 0 h 10"/>
                </a:gdLst>
                <a:ahLst/>
                <a:cxnLst>
                  <a:cxn ang="0">
                    <a:pos x="T0" y="T1"/>
                  </a:cxn>
                  <a:cxn ang="0">
                    <a:pos x="T2" y="T3"/>
                  </a:cxn>
                  <a:cxn ang="0">
                    <a:pos x="T4" y="T5"/>
                  </a:cxn>
                </a:cxnLst>
                <a:rect l="0" t="0" r="r" b="b"/>
                <a:pathLst>
                  <a:path w="17" h="10">
                    <a:moveTo>
                      <a:pt x="0" y="10"/>
                    </a:moveTo>
                    <a:lnTo>
                      <a:pt x="1" y="0"/>
                    </a:lnTo>
                    <a:lnTo>
                      <a:pt x="1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3" name="Freeform 169"/>
              <p:cNvSpPr>
                <a:spLocks/>
              </p:cNvSpPr>
              <p:nvPr/>
            </p:nvSpPr>
            <p:spPr bwMode="auto">
              <a:xfrm>
                <a:off x="3010" y="1224"/>
                <a:ext cx="12" cy="7"/>
              </a:xfrm>
              <a:custGeom>
                <a:avLst/>
                <a:gdLst>
                  <a:gd name="T0" fmla="*/ 0 w 12"/>
                  <a:gd name="T1" fmla="*/ 7 h 7"/>
                  <a:gd name="T2" fmla="*/ 0 w 12"/>
                  <a:gd name="T3" fmla="*/ 0 h 7"/>
                  <a:gd name="T4" fmla="*/ 12 w 12"/>
                  <a:gd name="T5" fmla="*/ 0 h 7"/>
                </a:gdLst>
                <a:ahLst/>
                <a:cxnLst>
                  <a:cxn ang="0">
                    <a:pos x="T0" y="T1"/>
                  </a:cxn>
                  <a:cxn ang="0">
                    <a:pos x="T2" y="T3"/>
                  </a:cxn>
                  <a:cxn ang="0">
                    <a:pos x="T4" y="T5"/>
                  </a:cxn>
                </a:cxnLst>
                <a:rect l="0" t="0" r="r" b="b"/>
                <a:pathLst>
                  <a:path w="12" h="7">
                    <a:moveTo>
                      <a:pt x="0" y="7"/>
                    </a:moveTo>
                    <a:lnTo>
                      <a:pt x="0" y="0"/>
                    </a:lnTo>
                    <a:lnTo>
                      <a:pt x="12"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4" name="Freeform 170"/>
              <p:cNvSpPr>
                <a:spLocks/>
              </p:cNvSpPr>
              <p:nvPr/>
            </p:nvSpPr>
            <p:spPr bwMode="auto">
              <a:xfrm>
                <a:off x="3010" y="1239"/>
                <a:ext cx="14" cy="8"/>
              </a:xfrm>
              <a:custGeom>
                <a:avLst/>
                <a:gdLst>
                  <a:gd name="T0" fmla="*/ 0 w 14"/>
                  <a:gd name="T1" fmla="*/ 8 h 8"/>
                  <a:gd name="T2" fmla="*/ 0 w 14"/>
                  <a:gd name="T3" fmla="*/ 0 h 8"/>
                  <a:gd name="T4" fmla="*/ 14 w 14"/>
                  <a:gd name="T5" fmla="*/ 0 h 8"/>
                </a:gdLst>
                <a:ahLst/>
                <a:cxnLst>
                  <a:cxn ang="0">
                    <a:pos x="T0" y="T1"/>
                  </a:cxn>
                  <a:cxn ang="0">
                    <a:pos x="T2" y="T3"/>
                  </a:cxn>
                  <a:cxn ang="0">
                    <a:pos x="T4" y="T5"/>
                  </a:cxn>
                </a:cxnLst>
                <a:rect l="0" t="0" r="r" b="b"/>
                <a:pathLst>
                  <a:path w="14" h="8">
                    <a:moveTo>
                      <a:pt x="0" y="8"/>
                    </a:moveTo>
                    <a:lnTo>
                      <a:pt x="0" y="0"/>
                    </a:lnTo>
                    <a:lnTo>
                      <a:pt x="1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5" name="Freeform 171"/>
              <p:cNvSpPr>
                <a:spLocks/>
              </p:cNvSpPr>
              <p:nvPr/>
            </p:nvSpPr>
            <p:spPr bwMode="auto">
              <a:xfrm>
                <a:off x="3011" y="1256"/>
                <a:ext cx="15" cy="10"/>
              </a:xfrm>
              <a:custGeom>
                <a:avLst/>
                <a:gdLst>
                  <a:gd name="T0" fmla="*/ 0 w 15"/>
                  <a:gd name="T1" fmla="*/ 10 h 10"/>
                  <a:gd name="T2" fmla="*/ 0 w 15"/>
                  <a:gd name="T3" fmla="*/ 0 h 10"/>
                  <a:gd name="T4" fmla="*/ 15 w 15"/>
                  <a:gd name="T5" fmla="*/ 0 h 10"/>
                </a:gdLst>
                <a:ahLst/>
                <a:cxnLst>
                  <a:cxn ang="0">
                    <a:pos x="T0" y="T1"/>
                  </a:cxn>
                  <a:cxn ang="0">
                    <a:pos x="T2" y="T3"/>
                  </a:cxn>
                  <a:cxn ang="0">
                    <a:pos x="T4" y="T5"/>
                  </a:cxn>
                </a:cxnLst>
                <a:rect l="0" t="0" r="r" b="b"/>
                <a:pathLst>
                  <a:path w="15" h="10">
                    <a:moveTo>
                      <a:pt x="0" y="10"/>
                    </a:moveTo>
                    <a:lnTo>
                      <a:pt x="0" y="0"/>
                    </a:lnTo>
                    <a:lnTo>
                      <a:pt x="15"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6" name="Freeform 172"/>
              <p:cNvSpPr>
                <a:spLocks/>
              </p:cNvSpPr>
              <p:nvPr/>
            </p:nvSpPr>
            <p:spPr bwMode="auto">
              <a:xfrm>
                <a:off x="3032" y="1224"/>
                <a:ext cx="13" cy="7"/>
              </a:xfrm>
              <a:custGeom>
                <a:avLst/>
                <a:gdLst>
                  <a:gd name="T0" fmla="*/ 1 w 13"/>
                  <a:gd name="T1" fmla="*/ 7 h 7"/>
                  <a:gd name="T2" fmla="*/ 0 w 13"/>
                  <a:gd name="T3" fmla="*/ 0 h 7"/>
                  <a:gd name="T4" fmla="*/ 13 w 13"/>
                  <a:gd name="T5" fmla="*/ 0 h 7"/>
                </a:gdLst>
                <a:ahLst/>
                <a:cxnLst>
                  <a:cxn ang="0">
                    <a:pos x="T0" y="T1"/>
                  </a:cxn>
                  <a:cxn ang="0">
                    <a:pos x="T2" y="T3"/>
                  </a:cxn>
                  <a:cxn ang="0">
                    <a:pos x="T4" y="T5"/>
                  </a:cxn>
                </a:cxnLst>
                <a:rect l="0" t="0" r="r" b="b"/>
                <a:pathLst>
                  <a:path w="13" h="7">
                    <a:moveTo>
                      <a:pt x="1" y="7"/>
                    </a:moveTo>
                    <a:lnTo>
                      <a:pt x="0" y="0"/>
                    </a:lnTo>
                    <a:lnTo>
                      <a:pt x="13"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7" name="Freeform 173"/>
              <p:cNvSpPr>
                <a:spLocks/>
              </p:cNvSpPr>
              <p:nvPr/>
            </p:nvSpPr>
            <p:spPr bwMode="auto">
              <a:xfrm>
                <a:off x="3035" y="1239"/>
                <a:ext cx="14" cy="8"/>
              </a:xfrm>
              <a:custGeom>
                <a:avLst/>
                <a:gdLst>
                  <a:gd name="T0" fmla="*/ 1 w 14"/>
                  <a:gd name="T1" fmla="*/ 8 h 8"/>
                  <a:gd name="T2" fmla="*/ 0 w 14"/>
                  <a:gd name="T3" fmla="*/ 0 h 8"/>
                  <a:gd name="T4" fmla="*/ 14 w 14"/>
                  <a:gd name="T5" fmla="*/ 0 h 8"/>
                </a:gdLst>
                <a:ahLst/>
                <a:cxnLst>
                  <a:cxn ang="0">
                    <a:pos x="T0" y="T1"/>
                  </a:cxn>
                  <a:cxn ang="0">
                    <a:pos x="T2" y="T3"/>
                  </a:cxn>
                  <a:cxn ang="0">
                    <a:pos x="T4" y="T5"/>
                  </a:cxn>
                </a:cxnLst>
                <a:rect l="0" t="0" r="r" b="b"/>
                <a:pathLst>
                  <a:path w="14" h="8">
                    <a:moveTo>
                      <a:pt x="1" y="8"/>
                    </a:moveTo>
                    <a:lnTo>
                      <a:pt x="0" y="0"/>
                    </a:lnTo>
                    <a:lnTo>
                      <a:pt x="1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8" name="Freeform 174"/>
              <p:cNvSpPr>
                <a:spLocks/>
              </p:cNvSpPr>
              <p:nvPr/>
            </p:nvSpPr>
            <p:spPr bwMode="auto">
              <a:xfrm>
                <a:off x="3038" y="1256"/>
                <a:ext cx="15" cy="10"/>
              </a:xfrm>
              <a:custGeom>
                <a:avLst/>
                <a:gdLst>
                  <a:gd name="T0" fmla="*/ 1 w 15"/>
                  <a:gd name="T1" fmla="*/ 10 h 10"/>
                  <a:gd name="T2" fmla="*/ 0 w 15"/>
                  <a:gd name="T3" fmla="*/ 0 h 10"/>
                  <a:gd name="T4" fmla="*/ 15 w 15"/>
                  <a:gd name="T5" fmla="*/ 0 h 10"/>
                </a:gdLst>
                <a:ahLst/>
                <a:cxnLst>
                  <a:cxn ang="0">
                    <a:pos x="T0" y="T1"/>
                  </a:cxn>
                  <a:cxn ang="0">
                    <a:pos x="T2" y="T3"/>
                  </a:cxn>
                  <a:cxn ang="0">
                    <a:pos x="T4" y="T5"/>
                  </a:cxn>
                </a:cxnLst>
                <a:rect l="0" t="0" r="r" b="b"/>
                <a:pathLst>
                  <a:path w="15" h="10">
                    <a:moveTo>
                      <a:pt x="1" y="10"/>
                    </a:moveTo>
                    <a:lnTo>
                      <a:pt x="0" y="0"/>
                    </a:lnTo>
                    <a:lnTo>
                      <a:pt x="15"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9" name="Freeform 175"/>
              <p:cNvSpPr>
                <a:spLocks/>
              </p:cNvSpPr>
              <p:nvPr/>
            </p:nvSpPr>
            <p:spPr bwMode="auto">
              <a:xfrm>
                <a:off x="2869" y="1245"/>
                <a:ext cx="33" cy="50"/>
              </a:xfrm>
              <a:custGeom>
                <a:avLst/>
                <a:gdLst>
                  <a:gd name="T0" fmla="*/ 10 w 33"/>
                  <a:gd name="T1" fmla="*/ 0 h 50"/>
                  <a:gd name="T2" fmla="*/ 10 w 33"/>
                  <a:gd name="T3" fmla="*/ 0 h 50"/>
                  <a:gd name="T4" fmla="*/ 6 w 33"/>
                  <a:gd name="T5" fmla="*/ 4 h 50"/>
                  <a:gd name="T6" fmla="*/ 3 w 33"/>
                  <a:gd name="T7" fmla="*/ 8 h 50"/>
                  <a:gd name="T8" fmla="*/ 1 w 33"/>
                  <a:gd name="T9" fmla="*/ 13 h 50"/>
                  <a:gd name="T10" fmla="*/ 0 w 33"/>
                  <a:gd name="T11" fmla="*/ 18 h 50"/>
                  <a:gd name="T12" fmla="*/ 0 w 33"/>
                  <a:gd name="T13" fmla="*/ 18 h 50"/>
                  <a:gd name="T14" fmla="*/ 1 w 33"/>
                  <a:gd name="T15" fmla="*/ 23 h 50"/>
                  <a:gd name="T16" fmla="*/ 3 w 33"/>
                  <a:gd name="T17" fmla="*/ 28 h 50"/>
                  <a:gd name="T18" fmla="*/ 6 w 33"/>
                  <a:gd name="T19" fmla="*/ 33 h 50"/>
                  <a:gd name="T20" fmla="*/ 10 w 33"/>
                  <a:gd name="T21" fmla="*/ 37 h 50"/>
                  <a:gd name="T22" fmla="*/ 10 w 33"/>
                  <a:gd name="T23" fmla="*/ 37 h 50"/>
                  <a:gd name="T24" fmla="*/ 20 w 33"/>
                  <a:gd name="T25" fmla="*/ 44 h 50"/>
                  <a:gd name="T26" fmla="*/ 33 w 33"/>
                  <a:gd name="T2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50">
                    <a:moveTo>
                      <a:pt x="10" y="0"/>
                    </a:moveTo>
                    <a:lnTo>
                      <a:pt x="10" y="0"/>
                    </a:lnTo>
                    <a:lnTo>
                      <a:pt x="6" y="4"/>
                    </a:lnTo>
                    <a:lnTo>
                      <a:pt x="3" y="8"/>
                    </a:lnTo>
                    <a:lnTo>
                      <a:pt x="1" y="13"/>
                    </a:lnTo>
                    <a:lnTo>
                      <a:pt x="0" y="18"/>
                    </a:lnTo>
                    <a:lnTo>
                      <a:pt x="0" y="18"/>
                    </a:lnTo>
                    <a:lnTo>
                      <a:pt x="1" y="23"/>
                    </a:lnTo>
                    <a:lnTo>
                      <a:pt x="3" y="28"/>
                    </a:lnTo>
                    <a:lnTo>
                      <a:pt x="6" y="33"/>
                    </a:lnTo>
                    <a:lnTo>
                      <a:pt x="10" y="37"/>
                    </a:lnTo>
                    <a:lnTo>
                      <a:pt x="10" y="37"/>
                    </a:lnTo>
                    <a:lnTo>
                      <a:pt x="20" y="44"/>
                    </a:lnTo>
                    <a:lnTo>
                      <a:pt x="33" y="5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0" name="Freeform 176"/>
              <p:cNvSpPr>
                <a:spLocks/>
              </p:cNvSpPr>
              <p:nvPr/>
            </p:nvSpPr>
            <p:spPr bwMode="auto">
              <a:xfrm>
                <a:off x="2888" y="1174"/>
                <a:ext cx="227" cy="66"/>
              </a:xfrm>
              <a:custGeom>
                <a:avLst/>
                <a:gdLst>
                  <a:gd name="T0" fmla="*/ 39 w 227"/>
                  <a:gd name="T1" fmla="*/ 66 h 66"/>
                  <a:gd name="T2" fmla="*/ 39 w 227"/>
                  <a:gd name="T3" fmla="*/ 66 h 66"/>
                  <a:gd name="T4" fmla="*/ 3 w 227"/>
                  <a:gd name="T5" fmla="*/ 66 h 66"/>
                  <a:gd name="T6" fmla="*/ 3 w 227"/>
                  <a:gd name="T7" fmla="*/ 66 h 66"/>
                  <a:gd name="T8" fmla="*/ 0 w 227"/>
                  <a:gd name="T9" fmla="*/ 57 h 66"/>
                  <a:gd name="T10" fmla="*/ 0 w 227"/>
                  <a:gd name="T11" fmla="*/ 49 h 66"/>
                  <a:gd name="T12" fmla="*/ 3 w 227"/>
                  <a:gd name="T13" fmla="*/ 41 h 66"/>
                  <a:gd name="T14" fmla="*/ 4 w 227"/>
                  <a:gd name="T15" fmla="*/ 34 h 66"/>
                  <a:gd name="T16" fmla="*/ 4 w 227"/>
                  <a:gd name="T17" fmla="*/ 34 h 66"/>
                  <a:gd name="T18" fmla="*/ 8 w 227"/>
                  <a:gd name="T19" fmla="*/ 30 h 66"/>
                  <a:gd name="T20" fmla="*/ 12 w 227"/>
                  <a:gd name="T21" fmla="*/ 25 h 66"/>
                  <a:gd name="T22" fmla="*/ 22 w 227"/>
                  <a:gd name="T23" fmla="*/ 18 h 66"/>
                  <a:gd name="T24" fmla="*/ 34 w 227"/>
                  <a:gd name="T25" fmla="*/ 12 h 66"/>
                  <a:gd name="T26" fmla="*/ 48 w 227"/>
                  <a:gd name="T27" fmla="*/ 8 h 66"/>
                  <a:gd name="T28" fmla="*/ 63 w 227"/>
                  <a:gd name="T29" fmla="*/ 4 h 66"/>
                  <a:gd name="T30" fmla="*/ 79 w 227"/>
                  <a:gd name="T31" fmla="*/ 2 h 66"/>
                  <a:gd name="T32" fmla="*/ 96 w 227"/>
                  <a:gd name="T33" fmla="*/ 1 h 66"/>
                  <a:gd name="T34" fmla="*/ 114 w 227"/>
                  <a:gd name="T35" fmla="*/ 0 h 66"/>
                  <a:gd name="T36" fmla="*/ 114 w 227"/>
                  <a:gd name="T37" fmla="*/ 0 h 66"/>
                  <a:gd name="T38" fmla="*/ 131 w 227"/>
                  <a:gd name="T39" fmla="*/ 1 h 66"/>
                  <a:gd name="T40" fmla="*/ 148 w 227"/>
                  <a:gd name="T41" fmla="*/ 2 h 66"/>
                  <a:gd name="T42" fmla="*/ 164 w 227"/>
                  <a:gd name="T43" fmla="*/ 4 h 66"/>
                  <a:gd name="T44" fmla="*/ 179 w 227"/>
                  <a:gd name="T45" fmla="*/ 8 h 66"/>
                  <a:gd name="T46" fmla="*/ 193 w 227"/>
                  <a:gd name="T47" fmla="*/ 12 h 66"/>
                  <a:gd name="T48" fmla="*/ 205 w 227"/>
                  <a:gd name="T49" fmla="*/ 18 h 66"/>
                  <a:gd name="T50" fmla="*/ 215 w 227"/>
                  <a:gd name="T51" fmla="*/ 25 h 66"/>
                  <a:gd name="T52" fmla="*/ 220 w 227"/>
                  <a:gd name="T53" fmla="*/ 30 h 66"/>
                  <a:gd name="T54" fmla="*/ 223 w 227"/>
                  <a:gd name="T55" fmla="*/ 34 h 66"/>
                  <a:gd name="T56" fmla="*/ 223 w 227"/>
                  <a:gd name="T57" fmla="*/ 34 h 66"/>
                  <a:gd name="T58" fmla="*/ 225 w 227"/>
                  <a:gd name="T59" fmla="*/ 41 h 66"/>
                  <a:gd name="T60" fmla="*/ 226 w 227"/>
                  <a:gd name="T61" fmla="*/ 49 h 66"/>
                  <a:gd name="T62" fmla="*/ 227 w 227"/>
                  <a:gd name="T63" fmla="*/ 57 h 66"/>
                  <a:gd name="T64" fmla="*/ 225 w 227"/>
                  <a:gd name="T65" fmla="*/ 66 h 66"/>
                  <a:gd name="T66" fmla="*/ 225 w 227"/>
                  <a:gd name="T67" fmla="*/ 66 h 66"/>
                  <a:gd name="T68" fmla="*/ 188 w 227"/>
                  <a:gd name="T6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66">
                    <a:moveTo>
                      <a:pt x="39" y="66"/>
                    </a:moveTo>
                    <a:lnTo>
                      <a:pt x="39" y="66"/>
                    </a:lnTo>
                    <a:lnTo>
                      <a:pt x="3" y="66"/>
                    </a:lnTo>
                    <a:lnTo>
                      <a:pt x="3" y="66"/>
                    </a:lnTo>
                    <a:lnTo>
                      <a:pt x="0" y="57"/>
                    </a:lnTo>
                    <a:lnTo>
                      <a:pt x="0" y="49"/>
                    </a:lnTo>
                    <a:lnTo>
                      <a:pt x="3" y="41"/>
                    </a:lnTo>
                    <a:lnTo>
                      <a:pt x="4" y="34"/>
                    </a:lnTo>
                    <a:lnTo>
                      <a:pt x="4" y="34"/>
                    </a:lnTo>
                    <a:lnTo>
                      <a:pt x="8" y="30"/>
                    </a:lnTo>
                    <a:lnTo>
                      <a:pt x="12" y="25"/>
                    </a:lnTo>
                    <a:lnTo>
                      <a:pt x="22" y="18"/>
                    </a:lnTo>
                    <a:lnTo>
                      <a:pt x="34" y="12"/>
                    </a:lnTo>
                    <a:lnTo>
                      <a:pt x="48" y="8"/>
                    </a:lnTo>
                    <a:lnTo>
                      <a:pt x="63" y="4"/>
                    </a:lnTo>
                    <a:lnTo>
                      <a:pt x="79" y="2"/>
                    </a:lnTo>
                    <a:lnTo>
                      <a:pt x="96" y="1"/>
                    </a:lnTo>
                    <a:lnTo>
                      <a:pt x="114" y="0"/>
                    </a:lnTo>
                    <a:lnTo>
                      <a:pt x="114" y="0"/>
                    </a:lnTo>
                    <a:lnTo>
                      <a:pt x="131" y="1"/>
                    </a:lnTo>
                    <a:lnTo>
                      <a:pt x="148" y="2"/>
                    </a:lnTo>
                    <a:lnTo>
                      <a:pt x="164" y="4"/>
                    </a:lnTo>
                    <a:lnTo>
                      <a:pt x="179" y="8"/>
                    </a:lnTo>
                    <a:lnTo>
                      <a:pt x="193" y="12"/>
                    </a:lnTo>
                    <a:lnTo>
                      <a:pt x="205" y="18"/>
                    </a:lnTo>
                    <a:lnTo>
                      <a:pt x="215" y="25"/>
                    </a:lnTo>
                    <a:lnTo>
                      <a:pt x="220" y="30"/>
                    </a:lnTo>
                    <a:lnTo>
                      <a:pt x="223" y="34"/>
                    </a:lnTo>
                    <a:lnTo>
                      <a:pt x="223" y="34"/>
                    </a:lnTo>
                    <a:lnTo>
                      <a:pt x="225" y="41"/>
                    </a:lnTo>
                    <a:lnTo>
                      <a:pt x="226" y="49"/>
                    </a:lnTo>
                    <a:lnTo>
                      <a:pt x="227" y="57"/>
                    </a:lnTo>
                    <a:lnTo>
                      <a:pt x="225" y="66"/>
                    </a:lnTo>
                    <a:lnTo>
                      <a:pt x="225" y="66"/>
                    </a:lnTo>
                    <a:lnTo>
                      <a:pt x="188" y="6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1" name="Freeform 177"/>
              <p:cNvSpPr>
                <a:spLocks/>
              </p:cNvSpPr>
              <p:nvPr/>
            </p:nvSpPr>
            <p:spPr bwMode="auto">
              <a:xfrm>
                <a:off x="4704" y="2660"/>
                <a:ext cx="118" cy="30"/>
              </a:xfrm>
              <a:custGeom>
                <a:avLst/>
                <a:gdLst>
                  <a:gd name="T0" fmla="*/ 118 w 118"/>
                  <a:gd name="T1" fmla="*/ 30 h 30"/>
                  <a:gd name="T2" fmla="*/ 118 w 118"/>
                  <a:gd name="T3" fmla="*/ 30 h 30"/>
                  <a:gd name="T4" fmla="*/ 107 w 118"/>
                  <a:gd name="T5" fmla="*/ 17 h 30"/>
                  <a:gd name="T6" fmla="*/ 102 w 118"/>
                  <a:gd name="T7" fmla="*/ 11 h 30"/>
                  <a:gd name="T8" fmla="*/ 102 w 118"/>
                  <a:gd name="T9" fmla="*/ 11 h 30"/>
                  <a:gd name="T10" fmla="*/ 98 w 118"/>
                  <a:gd name="T11" fmla="*/ 9 h 30"/>
                  <a:gd name="T12" fmla="*/ 94 w 118"/>
                  <a:gd name="T13" fmla="*/ 7 h 30"/>
                  <a:gd name="T14" fmla="*/ 84 w 118"/>
                  <a:gd name="T15" fmla="*/ 3 h 30"/>
                  <a:gd name="T16" fmla="*/ 72 w 118"/>
                  <a:gd name="T17" fmla="*/ 1 h 30"/>
                  <a:gd name="T18" fmla="*/ 59 w 118"/>
                  <a:gd name="T19" fmla="*/ 0 h 30"/>
                  <a:gd name="T20" fmla="*/ 59 w 118"/>
                  <a:gd name="T21" fmla="*/ 0 h 30"/>
                  <a:gd name="T22" fmla="*/ 46 w 118"/>
                  <a:gd name="T23" fmla="*/ 1 h 30"/>
                  <a:gd name="T24" fmla="*/ 35 w 118"/>
                  <a:gd name="T25" fmla="*/ 3 h 30"/>
                  <a:gd name="T26" fmla="*/ 24 w 118"/>
                  <a:gd name="T27" fmla="*/ 7 h 30"/>
                  <a:gd name="T28" fmla="*/ 20 w 118"/>
                  <a:gd name="T29" fmla="*/ 9 h 30"/>
                  <a:gd name="T30" fmla="*/ 17 w 118"/>
                  <a:gd name="T31" fmla="*/ 11 h 30"/>
                  <a:gd name="T32" fmla="*/ 17 w 118"/>
                  <a:gd name="T33" fmla="*/ 11 h 30"/>
                  <a:gd name="T34" fmla="*/ 11 w 118"/>
                  <a:gd name="T35" fmla="*/ 17 h 30"/>
                  <a:gd name="T36" fmla="*/ 0 w 118"/>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30">
                    <a:moveTo>
                      <a:pt x="118" y="30"/>
                    </a:moveTo>
                    <a:lnTo>
                      <a:pt x="118" y="30"/>
                    </a:lnTo>
                    <a:lnTo>
                      <a:pt x="107" y="17"/>
                    </a:lnTo>
                    <a:lnTo>
                      <a:pt x="102" y="11"/>
                    </a:lnTo>
                    <a:lnTo>
                      <a:pt x="102" y="11"/>
                    </a:lnTo>
                    <a:lnTo>
                      <a:pt x="98" y="9"/>
                    </a:lnTo>
                    <a:lnTo>
                      <a:pt x="94" y="7"/>
                    </a:lnTo>
                    <a:lnTo>
                      <a:pt x="84" y="3"/>
                    </a:lnTo>
                    <a:lnTo>
                      <a:pt x="72" y="1"/>
                    </a:lnTo>
                    <a:lnTo>
                      <a:pt x="59" y="0"/>
                    </a:lnTo>
                    <a:lnTo>
                      <a:pt x="59" y="0"/>
                    </a:lnTo>
                    <a:lnTo>
                      <a:pt x="46" y="1"/>
                    </a:lnTo>
                    <a:lnTo>
                      <a:pt x="35" y="3"/>
                    </a:lnTo>
                    <a:lnTo>
                      <a:pt x="24" y="7"/>
                    </a:lnTo>
                    <a:lnTo>
                      <a:pt x="20" y="9"/>
                    </a:lnTo>
                    <a:lnTo>
                      <a:pt x="17" y="11"/>
                    </a:lnTo>
                    <a:lnTo>
                      <a:pt x="17" y="11"/>
                    </a:lnTo>
                    <a:lnTo>
                      <a:pt x="11" y="17"/>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2" name="Freeform 178"/>
              <p:cNvSpPr>
                <a:spLocks/>
              </p:cNvSpPr>
              <p:nvPr/>
            </p:nvSpPr>
            <p:spPr bwMode="auto">
              <a:xfrm>
                <a:off x="4727" y="2580"/>
                <a:ext cx="72" cy="72"/>
              </a:xfrm>
              <a:custGeom>
                <a:avLst/>
                <a:gdLst>
                  <a:gd name="T0" fmla="*/ 36 w 72"/>
                  <a:gd name="T1" fmla="*/ 72 h 72"/>
                  <a:gd name="T2" fmla="*/ 36 w 72"/>
                  <a:gd name="T3" fmla="*/ 72 h 72"/>
                  <a:gd name="T4" fmla="*/ 44 w 72"/>
                  <a:gd name="T5" fmla="*/ 72 h 72"/>
                  <a:gd name="T6" fmla="*/ 50 w 72"/>
                  <a:gd name="T7" fmla="*/ 69 h 72"/>
                  <a:gd name="T8" fmla="*/ 56 w 72"/>
                  <a:gd name="T9" fmla="*/ 65 h 72"/>
                  <a:gd name="T10" fmla="*/ 62 w 72"/>
                  <a:gd name="T11" fmla="*/ 61 h 72"/>
                  <a:gd name="T12" fmla="*/ 66 w 72"/>
                  <a:gd name="T13" fmla="*/ 56 h 72"/>
                  <a:gd name="T14" fmla="*/ 69 w 72"/>
                  <a:gd name="T15" fmla="*/ 50 h 72"/>
                  <a:gd name="T16" fmla="*/ 71 w 72"/>
                  <a:gd name="T17" fmla="*/ 43 h 72"/>
                  <a:gd name="T18" fmla="*/ 72 w 72"/>
                  <a:gd name="T19" fmla="*/ 36 h 72"/>
                  <a:gd name="T20" fmla="*/ 72 w 72"/>
                  <a:gd name="T21" fmla="*/ 36 h 72"/>
                  <a:gd name="T22" fmla="*/ 71 w 72"/>
                  <a:gd name="T23" fmla="*/ 28 h 72"/>
                  <a:gd name="T24" fmla="*/ 69 w 72"/>
                  <a:gd name="T25" fmla="*/ 21 h 72"/>
                  <a:gd name="T26" fmla="*/ 66 w 72"/>
                  <a:gd name="T27" fmla="*/ 15 h 72"/>
                  <a:gd name="T28" fmla="*/ 62 w 72"/>
                  <a:gd name="T29" fmla="*/ 10 h 72"/>
                  <a:gd name="T30" fmla="*/ 56 w 72"/>
                  <a:gd name="T31" fmla="*/ 6 h 72"/>
                  <a:gd name="T32" fmla="*/ 50 w 72"/>
                  <a:gd name="T33" fmla="*/ 3 h 72"/>
                  <a:gd name="T34" fmla="*/ 44 w 72"/>
                  <a:gd name="T35" fmla="*/ 1 h 72"/>
                  <a:gd name="T36" fmla="*/ 36 w 72"/>
                  <a:gd name="T37" fmla="*/ 0 h 72"/>
                  <a:gd name="T38" fmla="*/ 36 w 72"/>
                  <a:gd name="T39" fmla="*/ 0 h 72"/>
                  <a:gd name="T40" fmla="*/ 29 w 72"/>
                  <a:gd name="T41" fmla="*/ 1 h 72"/>
                  <a:gd name="T42" fmla="*/ 22 w 72"/>
                  <a:gd name="T43" fmla="*/ 3 h 72"/>
                  <a:gd name="T44" fmla="*/ 16 w 72"/>
                  <a:gd name="T45" fmla="*/ 6 h 72"/>
                  <a:gd name="T46" fmla="*/ 11 w 72"/>
                  <a:gd name="T47" fmla="*/ 10 h 72"/>
                  <a:gd name="T48" fmla="*/ 7 w 72"/>
                  <a:gd name="T49" fmla="*/ 15 h 72"/>
                  <a:gd name="T50" fmla="*/ 2 w 72"/>
                  <a:gd name="T51" fmla="*/ 21 h 72"/>
                  <a:gd name="T52" fmla="*/ 0 w 72"/>
                  <a:gd name="T53" fmla="*/ 28 h 72"/>
                  <a:gd name="T54" fmla="*/ 0 w 72"/>
                  <a:gd name="T55" fmla="*/ 36 h 72"/>
                  <a:gd name="T56" fmla="*/ 0 w 72"/>
                  <a:gd name="T57" fmla="*/ 36 h 72"/>
                  <a:gd name="T58" fmla="*/ 0 w 72"/>
                  <a:gd name="T59" fmla="*/ 43 h 72"/>
                  <a:gd name="T60" fmla="*/ 2 w 72"/>
                  <a:gd name="T61" fmla="*/ 50 h 72"/>
                  <a:gd name="T62" fmla="*/ 7 w 72"/>
                  <a:gd name="T63" fmla="*/ 56 h 72"/>
                  <a:gd name="T64" fmla="*/ 11 w 72"/>
                  <a:gd name="T65" fmla="*/ 61 h 72"/>
                  <a:gd name="T66" fmla="*/ 16 w 72"/>
                  <a:gd name="T67" fmla="*/ 65 h 72"/>
                  <a:gd name="T68" fmla="*/ 22 w 72"/>
                  <a:gd name="T69" fmla="*/ 69 h 72"/>
                  <a:gd name="T70" fmla="*/ 29 w 72"/>
                  <a:gd name="T71" fmla="*/ 72 h 72"/>
                  <a:gd name="T72" fmla="*/ 36 w 72"/>
                  <a:gd name="T73" fmla="*/ 72 h 72"/>
                  <a:gd name="T74" fmla="*/ 36 w 72"/>
                  <a:gd name="T7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36" y="72"/>
                    </a:moveTo>
                    <a:lnTo>
                      <a:pt x="36" y="72"/>
                    </a:lnTo>
                    <a:lnTo>
                      <a:pt x="44" y="72"/>
                    </a:lnTo>
                    <a:lnTo>
                      <a:pt x="50" y="69"/>
                    </a:lnTo>
                    <a:lnTo>
                      <a:pt x="56" y="65"/>
                    </a:lnTo>
                    <a:lnTo>
                      <a:pt x="62" y="61"/>
                    </a:lnTo>
                    <a:lnTo>
                      <a:pt x="66" y="56"/>
                    </a:lnTo>
                    <a:lnTo>
                      <a:pt x="69" y="50"/>
                    </a:lnTo>
                    <a:lnTo>
                      <a:pt x="71" y="43"/>
                    </a:lnTo>
                    <a:lnTo>
                      <a:pt x="72" y="36"/>
                    </a:lnTo>
                    <a:lnTo>
                      <a:pt x="72" y="36"/>
                    </a:lnTo>
                    <a:lnTo>
                      <a:pt x="71" y="28"/>
                    </a:lnTo>
                    <a:lnTo>
                      <a:pt x="69" y="21"/>
                    </a:lnTo>
                    <a:lnTo>
                      <a:pt x="66" y="15"/>
                    </a:lnTo>
                    <a:lnTo>
                      <a:pt x="62" y="10"/>
                    </a:lnTo>
                    <a:lnTo>
                      <a:pt x="56" y="6"/>
                    </a:lnTo>
                    <a:lnTo>
                      <a:pt x="50" y="3"/>
                    </a:lnTo>
                    <a:lnTo>
                      <a:pt x="44" y="1"/>
                    </a:lnTo>
                    <a:lnTo>
                      <a:pt x="36" y="0"/>
                    </a:lnTo>
                    <a:lnTo>
                      <a:pt x="36" y="0"/>
                    </a:lnTo>
                    <a:lnTo>
                      <a:pt x="29" y="1"/>
                    </a:lnTo>
                    <a:lnTo>
                      <a:pt x="22" y="3"/>
                    </a:lnTo>
                    <a:lnTo>
                      <a:pt x="16" y="6"/>
                    </a:lnTo>
                    <a:lnTo>
                      <a:pt x="11" y="10"/>
                    </a:lnTo>
                    <a:lnTo>
                      <a:pt x="7" y="15"/>
                    </a:lnTo>
                    <a:lnTo>
                      <a:pt x="2" y="21"/>
                    </a:lnTo>
                    <a:lnTo>
                      <a:pt x="0" y="28"/>
                    </a:lnTo>
                    <a:lnTo>
                      <a:pt x="0" y="36"/>
                    </a:lnTo>
                    <a:lnTo>
                      <a:pt x="0" y="36"/>
                    </a:lnTo>
                    <a:lnTo>
                      <a:pt x="0" y="43"/>
                    </a:lnTo>
                    <a:lnTo>
                      <a:pt x="2" y="50"/>
                    </a:lnTo>
                    <a:lnTo>
                      <a:pt x="7" y="56"/>
                    </a:lnTo>
                    <a:lnTo>
                      <a:pt x="11" y="61"/>
                    </a:lnTo>
                    <a:lnTo>
                      <a:pt x="16" y="65"/>
                    </a:lnTo>
                    <a:lnTo>
                      <a:pt x="22" y="69"/>
                    </a:lnTo>
                    <a:lnTo>
                      <a:pt x="29" y="72"/>
                    </a:lnTo>
                    <a:lnTo>
                      <a:pt x="36" y="72"/>
                    </a:lnTo>
                    <a:lnTo>
                      <a:pt x="36" y="72"/>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3" name="Freeform 179"/>
              <p:cNvSpPr>
                <a:spLocks/>
              </p:cNvSpPr>
              <p:nvPr/>
            </p:nvSpPr>
            <p:spPr bwMode="auto">
              <a:xfrm>
                <a:off x="4665" y="2668"/>
                <a:ext cx="243" cy="125"/>
              </a:xfrm>
              <a:custGeom>
                <a:avLst/>
                <a:gdLst>
                  <a:gd name="T0" fmla="*/ 175 w 243"/>
                  <a:gd name="T1" fmla="*/ 3 h 125"/>
                  <a:gd name="T2" fmla="*/ 175 w 243"/>
                  <a:gd name="T3" fmla="*/ 3 h 125"/>
                  <a:gd name="T4" fmla="*/ 172 w 243"/>
                  <a:gd name="T5" fmla="*/ 1 h 125"/>
                  <a:gd name="T6" fmla="*/ 170 w 243"/>
                  <a:gd name="T7" fmla="*/ 0 h 125"/>
                  <a:gd name="T8" fmla="*/ 168 w 243"/>
                  <a:gd name="T9" fmla="*/ 0 h 125"/>
                  <a:gd name="T10" fmla="*/ 166 w 243"/>
                  <a:gd name="T11" fmla="*/ 1 h 125"/>
                  <a:gd name="T12" fmla="*/ 165 w 243"/>
                  <a:gd name="T13" fmla="*/ 3 h 125"/>
                  <a:gd name="T14" fmla="*/ 165 w 243"/>
                  <a:gd name="T15" fmla="*/ 6 h 125"/>
                  <a:gd name="T16" fmla="*/ 164 w 243"/>
                  <a:gd name="T17" fmla="*/ 9 h 125"/>
                  <a:gd name="T18" fmla="*/ 165 w 243"/>
                  <a:gd name="T19" fmla="*/ 12 h 125"/>
                  <a:gd name="T20" fmla="*/ 170 w 243"/>
                  <a:gd name="T21" fmla="*/ 32 h 125"/>
                  <a:gd name="T22" fmla="*/ 0 w 243"/>
                  <a:gd name="T23" fmla="*/ 32 h 125"/>
                  <a:gd name="T24" fmla="*/ 0 w 243"/>
                  <a:gd name="T25" fmla="*/ 93 h 125"/>
                  <a:gd name="T26" fmla="*/ 170 w 243"/>
                  <a:gd name="T27" fmla="*/ 93 h 125"/>
                  <a:gd name="T28" fmla="*/ 165 w 243"/>
                  <a:gd name="T29" fmla="*/ 112 h 125"/>
                  <a:gd name="T30" fmla="*/ 165 w 243"/>
                  <a:gd name="T31" fmla="*/ 112 h 125"/>
                  <a:gd name="T32" fmla="*/ 164 w 243"/>
                  <a:gd name="T33" fmla="*/ 115 h 125"/>
                  <a:gd name="T34" fmla="*/ 165 w 243"/>
                  <a:gd name="T35" fmla="*/ 118 h 125"/>
                  <a:gd name="T36" fmla="*/ 165 w 243"/>
                  <a:gd name="T37" fmla="*/ 121 h 125"/>
                  <a:gd name="T38" fmla="*/ 166 w 243"/>
                  <a:gd name="T39" fmla="*/ 122 h 125"/>
                  <a:gd name="T40" fmla="*/ 168 w 243"/>
                  <a:gd name="T41" fmla="*/ 125 h 125"/>
                  <a:gd name="T42" fmla="*/ 170 w 243"/>
                  <a:gd name="T43" fmla="*/ 125 h 125"/>
                  <a:gd name="T44" fmla="*/ 172 w 243"/>
                  <a:gd name="T45" fmla="*/ 123 h 125"/>
                  <a:gd name="T46" fmla="*/ 175 w 243"/>
                  <a:gd name="T47" fmla="*/ 121 h 125"/>
                  <a:gd name="T48" fmla="*/ 175 w 243"/>
                  <a:gd name="T49" fmla="*/ 121 h 125"/>
                  <a:gd name="T50" fmla="*/ 243 w 243"/>
                  <a:gd name="T51" fmla="*/ 62 h 125"/>
                  <a:gd name="T52" fmla="*/ 243 w 243"/>
                  <a:gd name="T53" fmla="*/ 62 h 125"/>
                  <a:gd name="T54" fmla="*/ 175 w 243"/>
                  <a:gd name="T55" fmla="*/ 3 h 125"/>
                  <a:gd name="T56" fmla="*/ 175 w 243"/>
                  <a:gd name="T57"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 h="125">
                    <a:moveTo>
                      <a:pt x="175" y="3"/>
                    </a:moveTo>
                    <a:lnTo>
                      <a:pt x="175" y="3"/>
                    </a:lnTo>
                    <a:lnTo>
                      <a:pt x="172" y="1"/>
                    </a:lnTo>
                    <a:lnTo>
                      <a:pt x="170" y="0"/>
                    </a:lnTo>
                    <a:lnTo>
                      <a:pt x="168" y="0"/>
                    </a:lnTo>
                    <a:lnTo>
                      <a:pt x="166" y="1"/>
                    </a:lnTo>
                    <a:lnTo>
                      <a:pt x="165" y="3"/>
                    </a:lnTo>
                    <a:lnTo>
                      <a:pt x="165" y="6"/>
                    </a:lnTo>
                    <a:lnTo>
                      <a:pt x="164" y="9"/>
                    </a:lnTo>
                    <a:lnTo>
                      <a:pt x="165" y="12"/>
                    </a:lnTo>
                    <a:lnTo>
                      <a:pt x="170" y="32"/>
                    </a:lnTo>
                    <a:lnTo>
                      <a:pt x="0" y="32"/>
                    </a:lnTo>
                    <a:lnTo>
                      <a:pt x="0" y="93"/>
                    </a:lnTo>
                    <a:lnTo>
                      <a:pt x="170" y="93"/>
                    </a:lnTo>
                    <a:lnTo>
                      <a:pt x="165" y="112"/>
                    </a:lnTo>
                    <a:lnTo>
                      <a:pt x="165" y="112"/>
                    </a:lnTo>
                    <a:lnTo>
                      <a:pt x="164" y="115"/>
                    </a:lnTo>
                    <a:lnTo>
                      <a:pt x="165" y="118"/>
                    </a:lnTo>
                    <a:lnTo>
                      <a:pt x="165" y="121"/>
                    </a:lnTo>
                    <a:lnTo>
                      <a:pt x="166" y="122"/>
                    </a:lnTo>
                    <a:lnTo>
                      <a:pt x="168" y="125"/>
                    </a:lnTo>
                    <a:lnTo>
                      <a:pt x="170" y="125"/>
                    </a:lnTo>
                    <a:lnTo>
                      <a:pt x="172" y="123"/>
                    </a:lnTo>
                    <a:lnTo>
                      <a:pt x="175" y="121"/>
                    </a:lnTo>
                    <a:lnTo>
                      <a:pt x="175" y="121"/>
                    </a:lnTo>
                    <a:lnTo>
                      <a:pt x="243" y="62"/>
                    </a:lnTo>
                    <a:lnTo>
                      <a:pt x="243" y="62"/>
                    </a:lnTo>
                    <a:lnTo>
                      <a:pt x="175" y="3"/>
                    </a:lnTo>
                    <a:lnTo>
                      <a:pt x="175" y="3"/>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4" name="Freeform 180"/>
              <p:cNvSpPr>
                <a:spLocks/>
              </p:cNvSpPr>
              <p:nvPr/>
            </p:nvSpPr>
            <p:spPr bwMode="auto">
              <a:xfrm>
                <a:off x="4729" y="2769"/>
                <a:ext cx="68" cy="77"/>
              </a:xfrm>
              <a:custGeom>
                <a:avLst/>
                <a:gdLst>
                  <a:gd name="T0" fmla="*/ 0 w 68"/>
                  <a:gd name="T1" fmla="*/ 0 h 77"/>
                  <a:gd name="T2" fmla="*/ 0 w 68"/>
                  <a:gd name="T3" fmla="*/ 0 h 77"/>
                  <a:gd name="T4" fmla="*/ 7 w 68"/>
                  <a:gd name="T5" fmla="*/ 43 h 77"/>
                  <a:gd name="T6" fmla="*/ 12 w 68"/>
                  <a:gd name="T7" fmla="*/ 68 h 77"/>
                  <a:gd name="T8" fmla="*/ 12 w 68"/>
                  <a:gd name="T9" fmla="*/ 68 h 77"/>
                  <a:gd name="T10" fmla="*/ 13 w 68"/>
                  <a:gd name="T11" fmla="*/ 73 h 77"/>
                  <a:gd name="T12" fmla="*/ 14 w 68"/>
                  <a:gd name="T13" fmla="*/ 75 h 77"/>
                  <a:gd name="T14" fmla="*/ 16 w 68"/>
                  <a:gd name="T15" fmla="*/ 76 h 77"/>
                  <a:gd name="T16" fmla="*/ 18 w 68"/>
                  <a:gd name="T17" fmla="*/ 77 h 77"/>
                  <a:gd name="T18" fmla="*/ 50 w 68"/>
                  <a:gd name="T19" fmla="*/ 77 h 77"/>
                  <a:gd name="T20" fmla="*/ 50 w 68"/>
                  <a:gd name="T21" fmla="*/ 77 h 77"/>
                  <a:gd name="T22" fmla="*/ 53 w 68"/>
                  <a:gd name="T23" fmla="*/ 76 h 77"/>
                  <a:gd name="T24" fmla="*/ 54 w 68"/>
                  <a:gd name="T25" fmla="*/ 75 h 77"/>
                  <a:gd name="T26" fmla="*/ 56 w 68"/>
                  <a:gd name="T27" fmla="*/ 73 h 77"/>
                  <a:gd name="T28" fmla="*/ 57 w 68"/>
                  <a:gd name="T29" fmla="*/ 68 h 77"/>
                  <a:gd name="T30" fmla="*/ 57 w 68"/>
                  <a:gd name="T31" fmla="*/ 68 h 77"/>
                  <a:gd name="T32" fmla="*/ 62 w 68"/>
                  <a:gd name="T33" fmla="*/ 39 h 77"/>
                  <a:gd name="T34" fmla="*/ 68 w 68"/>
                  <a:gd name="T3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7">
                    <a:moveTo>
                      <a:pt x="0" y="0"/>
                    </a:moveTo>
                    <a:lnTo>
                      <a:pt x="0" y="0"/>
                    </a:lnTo>
                    <a:lnTo>
                      <a:pt x="7" y="43"/>
                    </a:lnTo>
                    <a:lnTo>
                      <a:pt x="12" y="68"/>
                    </a:lnTo>
                    <a:lnTo>
                      <a:pt x="12" y="68"/>
                    </a:lnTo>
                    <a:lnTo>
                      <a:pt x="13" y="73"/>
                    </a:lnTo>
                    <a:lnTo>
                      <a:pt x="14" y="75"/>
                    </a:lnTo>
                    <a:lnTo>
                      <a:pt x="16" y="76"/>
                    </a:lnTo>
                    <a:lnTo>
                      <a:pt x="18" y="77"/>
                    </a:lnTo>
                    <a:lnTo>
                      <a:pt x="50" y="77"/>
                    </a:lnTo>
                    <a:lnTo>
                      <a:pt x="50" y="77"/>
                    </a:lnTo>
                    <a:lnTo>
                      <a:pt x="53" y="76"/>
                    </a:lnTo>
                    <a:lnTo>
                      <a:pt x="54" y="75"/>
                    </a:lnTo>
                    <a:lnTo>
                      <a:pt x="56" y="73"/>
                    </a:lnTo>
                    <a:lnTo>
                      <a:pt x="57" y="68"/>
                    </a:lnTo>
                    <a:lnTo>
                      <a:pt x="57" y="68"/>
                    </a:lnTo>
                    <a:lnTo>
                      <a:pt x="62" y="39"/>
                    </a:lnTo>
                    <a:lnTo>
                      <a:pt x="68"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5" name="Rectangle 181"/>
              <p:cNvSpPr>
                <a:spLocks noChangeArrowheads="1"/>
              </p:cNvSpPr>
              <p:nvPr/>
            </p:nvSpPr>
            <p:spPr bwMode="auto">
              <a:xfrm>
                <a:off x="908" y="1538"/>
                <a:ext cx="1" cy="1"/>
              </a:xfrm>
              <a:prstGeom prst="rect">
                <a:avLst/>
              </a:prstGeom>
              <a:noFill/>
              <a:ln w="6350">
                <a:solidFill>
                  <a:schemeClr val="tx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6" name="Freeform 182"/>
              <p:cNvSpPr>
                <a:spLocks noEditPoints="1"/>
              </p:cNvSpPr>
              <p:nvPr/>
            </p:nvSpPr>
            <p:spPr bwMode="auto">
              <a:xfrm>
                <a:off x="825" y="1244"/>
                <a:ext cx="166" cy="165"/>
              </a:xfrm>
              <a:custGeom>
                <a:avLst/>
                <a:gdLst>
                  <a:gd name="T0" fmla="*/ 83 w 166"/>
                  <a:gd name="T1" fmla="*/ 165 h 165"/>
                  <a:gd name="T2" fmla="*/ 95 w 166"/>
                  <a:gd name="T3" fmla="*/ 158 h 165"/>
                  <a:gd name="T4" fmla="*/ 108 w 166"/>
                  <a:gd name="T5" fmla="*/ 144 h 165"/>
                  <a:gd name="T6" fmla="*/ 122 w 166"/>
                  <a:gd name="T7" fmla="*/ 142 h 165"/>
                  <a:gd name="T8" fmla="*/ 133 w 166"/>
                  <a:gd name="T9" fmla="*/ 148 h 165"/>
                  <a:gd name="T10" fmla="*/ 148 w 166"/>
                  <a:gd name="T11" fmla="*/ 132 h 165"/>
                  <a:gd name="T12" fmla="*/ 142 w 166"/>
                  <a:gd name="T13" fmla="*/ 114 h 165"/>
                  <a:gd name="T14" fmla="*/ 147 w 166"/>
                  <a:gd name="T15" fmla="*/ 101 h 165"/>
                  <a:gd name="T16" fmla="*/ 165 w 166"/>
                  <a:gd name="T17" fmla="*/ 92 h 165"/>
                  <a:gd name="T18" fmla="*/ 165 w 166"/>
                  <a:gd name="T19" fmla="*/ 72 h 165"/>
                  <a:gd name="T20" fmla="*/ 153 w 166"/>
                  <a:gd name="T21" fmla="*/ 67 h 165"/>
                  <a:gd name="T22" fmla="*/ 144 w 166"/>
                  <a:gd name="T23" fmla="*/ 56 h 165"/>
                  <a:gd name="T24" fmla="*/ 144 w 166"/>
                  <a:gd name="T25" fmla="*/ 37 h 165"/>
                  <a:gd name="T26" fmla="*/ 141 w 166"/>
                  <a:gd name="T27" fmla="*/ 23 h 165"/>
                  <a:gd name="T28" fmla="*/ 128 w 166"/>
                  <a:gd name="T29" fmla="*/ 20 h 165"/>
                  <a:gd name="T30" fmla="*/ 108 w 166"/>
                  <a:gd name="T31" fmla="*/ 20 h 165"/>
                  <a:gd name="T32" fmla="*/ 98 w 166"/>
                  <a:gd name="T33" fmla="*/ 12 h 165"/>
                  <a:gd name="T34" fmla="*/ 93 w 166"/>
                  <a:gd name="T35" fmla="*/ 0 h 165"/>
                  <a:gd name="T36" fmla="*/ 72 w 166"/>
                  <a:gd name="T37" fmla="*/ 0 h 165"/>
                  <a:gd name="T38" fmla="*/ 63 w 166"/>
                  <a:gd name="T39" fmla="*/ 17 h 165"/>
                  <a:gd name="T40" fmla="*/ 51 w 166"/>
                  <a:gd name="T41" fmla="*/ 22 h 165"/>
                  <a:gd name="T42" fmla="*/ 32 w 166"/>
                  <a:gd name="T43" fmla="*/ 16 h 165"/>
                  <a:gd name="T44" fmla="*/ 18 w 166"/>
                  <a:gd name="T45" fmla="*/ 32 h 165"/>
                  <a:gd name="T46" fmla="*/ 23 w 166"/>
                  <a:gd name="T47" fmla="*/ 43 h 165"/>
                  <a:gd name="T48" fmla="*/ 21 w 166"/>
                  <a:gd name="T49" fmla="*/ 56 h 165"/>
                  <a:gd name="T50" fmla="*/ 8 w 166"/>
                  <a:gd name="T51" fmla="*/ 70 h 165"/>
                  <a:gd name="T52" fmla="*/ 0 w 166"/>
                  <a:gd name="T53" fmla="*/ 82 h 165"/>
                  <a:gd name="T54" fmla="*/ 8 w 166"/>
                  <a:gd name="T55" fmla="*/ 94 h 165"/>
                  <a:gd name="T56" fmla="*/ 21 w 166"/>
                  <a:gd name="T57" fmla="*/ 108 h 165"/>
                  <a:gd name="T58" fmla="*/ 23 w 166"/>
                  <a:gd name="T59" fmla="*/ 121 h 165"/>
                  <a:gd name="T60" fmla="*/ 18 w 166"/>
                  <a:gd name="T61" fmla="*/ 132 h 165"/>
                  <a:gd name="T62" fmla="*/ 32 w 166"/>
                  <a:gd name="T63" fmla="*/ 148 h 165"/>
                  <a:gd name="T64" fmla="*/ 51 w 166"/>
                  <a:gd name="T65" fmla="*/ 142 h 165"/>
                  <a:gd name="T66" fmla="*/ 63 w 166"/>
                  <a:gd name="T67" fmla="*/ 147 h 165"/>
                  <a:gd name="T68" fmla="*/ 72 w 166"/>
                  <a:gd name="T69" fmla="*/ 164 h 165"/>
                  <a:gd name="T70" fmla="*/ 58 w 166"/>
                  <a:gd name="T71" fmla="*/ 82 h 165"/>
                  <a:gd name="T72" fmla="*/ 63 w 166"/>
                  <a:gd name="T73" fmla="*/ 69 h 165"/>
                  <a:gd name="T74" fmla="*/ 73 w 166"/>
                  <a:gd name="T75" fmla="*/ 59 h 165"/>
                  <a:gd name="T76" fmla="*/ 83 w 166"/>
                  <a:gd name="T77" fmla="*/ 57 h 165"/>
                  <a:gd name="T78" fmla="*/ 97 w 166"/>
                  <a:gd name="T79" fmla="*/ 61 h 165"/>
                  <a:gd name="T80" fmla="*/ 105 w 166"/>
                  <a:gd name="T81" fmla="*/ 73 h 165"/>
                  <a:gd name="T82" fmla="*/ 107 w 166"/>
                  <a:gd name="T83" fmla="*/ 82 h 165"/>
                  <a:gd name="T84" fmla="*/ 103 w 166"/>
                  <a:gd name="T85" fmla="*/ 95 h 165"/>
                  <a:gd name="T86" fmla="*/ 93 w 166"/>
                  <a:gd name="T87" fmla="*/ 105 h 165"/>
                  <a:gd name="T88" fmla="*/ 83 w 166"/>
                  <a:gd name="T89" fmla="*/ 107 h 165"/>
                  <a:gd name="T90" fmla="*/ 69 w 166"/>
                  <a:gd name="T91" fmla="*/ 102 h 165"/>
                  <a:gd name="T92" fmla="*/ 60 w 166"/>
                  <a:gd name="T93" fmla="*/ 91 h 165"/>
                  <a:gd name="T94" fmla="*/ 58 w 166"/>
                  <a:gd name="T95"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165">
                    <a:moveTo>
                      <a:pt x="72" y="164"/>
                    </a:moveTo>
                    <a:lnTo>
                      <a:pt x="72" y="164"/>
                    </a:lnTo>
                    <a:lnTo>
                      <a:pt x="83" y="165"/>
                    </a:lnTo>
                    <a:lnTo>
                      <a:pt x="93" y="164"/>
                    </a:lnTo>
                    <a:lnTo>
                      <a:pt x="93" y="164"/>
                    </a:lnTo>
                    <a:lnTo>
                      <a:pt x="95" y="158"/>
                    </a:lnTo>
                    <a:lnTo>
                      <a:pt x="98" y="152"/>
                    </a:lnTo>
                    <a:lnTo>
                      <a:pt x="102" y="147"/>
                    </a:lnTo>
                    <a:lnTo>
                      <a:pt x="108" y="144"/>
                    </a:lnTo>
                    <a:lnTo>
                      <a:pt x="108" y="144"/>
                    </a:lnTo>
                    <a:lnTo>
                      <a:pt x="115" y="142"/>
                    </a:lnTo>
                    <a:lnTo>
                      <a:pt x="122" y="142"/>
                    </a:lnTo>
                    <a:lnTo>
                      <a:pt x="128" y="144"/>
                    </a:lnTo>
                    <a:lnTo>
                      <a:pt x="133" y="148"/>
                    </a:lnTo>
                    <a:lnTo>
                      <a:pt x="133" y="148"/>
                    </a:lnTo>
                    <a:lnTo>
                      <a:pt x="141" y="141"/>
                    </a:lnTo>
                    <a:lnTo>
                      <a:pt x="148" y="132"/>
                    </a:lnTo>
                    <a:lnTo>
                      <a:pt x="148" y="132"/>
                    </a:lnTo>
                    <a:lnTo>
                      <a:pt x="144" y="127"/>
                    </a:lnTo>
                    <a:lnTo>
                      <a:pt x="143" y="121"/>
                    </a:lnTo>
                    <a:lnTo>
                      <a:pt x="142" y="114"/>
                    </a:lnTo>
                    <a:lnTo>
                      <a:pt x="144" y="108"/>
                    </a:lnTo>
                    <a:lnTo>
                      <a:pt x="144" y="108"/>
                    </a:lnTo>
                    <a:lnTo>
                      <a:pt x="147" y="101"/>
                    </a:lnTo>
                    <a:lnTo>
                      <a:pt x="153" y="97"/>
                    </a:lnTo>
                    <a:lnTo>
                      <a:pt x="159" y="94"/>
                    </a:lnTo>
                    <a:lnTo>
                      <a:pt x="165" y="92"/>
                    </a:lnTo>
                    <a:lnTo>
                      <a:pt x="165" y="92"/>
                    </a:lnTo>
                    <a:lnTo>
                      <a:pt x="166" y="82"/>
                    </a:lnTo>
                    <a:lnTo>
                      <a:pt x="165" y="72"/>
                    </a:lnTo>
                    <a:lnTo>
                      <a:pt x="165" y="72"/>
                    </a:lnTo>
                    <a:lnTo>
                      <a:pt x="159" y="70"/>
                    </a:lnTo>
                    <a:lnTo>
                      <a:pt x="153" y="67"/>
                    </a:lnTo>
                    <a:lnTo>
                      <a:pt x="147" y="62"/>
                    </a:lnTo>
                    <a:lnTo>
                      <a:pt x="144" y="56"/>
                    </a:lnTo>
                    <a:lnTo>
                      <a:pt x="144" y="56"/>
                    </a:lnTo>
                    <a:lnTo>
                      <a:pt x="142" y="50"/>
                    </a:lnTo>
                    <a:lnTo>
                      <a:pt x="143" y="43"/>
                    </a:lnTo>
                    <a:lnTo>
                      <a:pt x="144" y="37"/>
                    </a:lnTo>
                    <a:lnTo>
                      <a:pt x="148" y="32"/>
                    </a:lnTo>
                    <a:lnTo>
                      <a:pt x="148" y="32"/>
                    </a:lnTo>
                    <a:lnTo>
                      <a:pt x="141" y="23"/>
                    </a:lnTo>
                    <a:lnTo>
                      <a:pt x="133" y="16"/>
                    </a:lnTo>
                    <a:lnTo>
                      <a:pt x="133" y="16"/>
                    </a:lnTo>
                    <a:lnTo>
                      <a:pt x="128" y="20"/>
                    </a:lnTo>
                    <a:lnTo>
                      <a:pt x="122" y="22"/>
                    </a:lnTo>
                    <a:lnTo>
                      <a:pt x="115" y="22"/>
                    </a:lnTo>
                    <a:lnTo>
                      <a:pt x="108" y="20"/>
                    </a:lnTo>
                    <a:lnTo>
                      <a:pt x="108" y="20"/>
                    </a:lnTo>
                    <a:lnTo>
                      <a:pt x="102" y="17"/>
                    </a:lnTo>
                    <a:lnTo>
                      <a:pt x="98" y="12"/>
                    </a:lnTo>
                    <a:lnTo>
                      <a:pt x="95" y="6"/>
                    </a:lnTo>
                    <a:lnTo>
                      <a:pt x="93" y="0"/>
                    </a:lnTo>
                    <a:lnTo>
                      <a:pt x="93" y="0"/>
                    </a:lnTo>
                    <a:lnTo>
                      <a:pt x="83" y="0"/>
                    </a:lnTo>
                    <a:lnTo>
                      <a:pt x="72" y="0"/>
                    </a:lnTo>
                    <a:lnTo>
                      <a:pt x="72" y="0"/>
                    </a:lnTo>
                    <a:lnTo>
                      <a:pt x="71" y="6"/>
                    </a:lnTo>
                    <a:lnTo>
                      <a:pt x="68" y="12"/>
                    </a:lnTo>
                    <a:lnTo>
                      <a:pt x="63" y="17"/>
                    </a:lnTo>
                    <a:lnTo>
                      <a:pt x="57" y="20"/>
                    </a:lnTo>
                    <a:lnTo>
                      <a:pt x="57" y="20"/>
                    </a:lnTo>
                    <a:lnTo>
                      <a:pt x="51" y="22"/>
                    </a:lnTo>
                    <a:lnTo>
                      <a:pt x="44" y="22"/>
                    </a:lnTo>
                    <a:lnTo>
                      <a:pt x="37" y="20"/>
                    </a:lnTo>
                    <a:lnTo>
                      <a:pt x="32" y="16"/>
                    </a:lnTo>
                    <a:lnTo>
                      <a:pt x="32" y="16"/>
                    </a:lnTo>
                    <a:lnTo>
                      <a:pt x="24" y="23"/>
                    </a:lnTo>
                    <a:lnTo>
                      <a:pt x="18" y="32"/>
                    </a:lnTo>
                    <a:lnTo>
                      <a:pt x="18" y="32"/>
                    </a:lnTo>
                    <a:lnTo>
                      <a:pt x="21" y="37"/>
                    </a:lnTo>
                    <a:lnTo>
                      <a:pt x="23" y="43"/>
                    </a:lnTo>
                    <a:lnTo>
                      <a:pt x="23" y="50"/>
                    </a:lnTo>
                    <a:lnTo>
                      <a:pt x="21" y="56"/>
                    </a:lnTo>
                    <a:lnTo>
                      <a:pt x="21" y="56"/>
                    </a:lnTo>
                    <a:lnTo>
                      <a:pt x="18" y="62"/>
                    </a:lnTo>
                    <a:lnTo>
                      <a:pt x="13" y="67"/>
                    </a:lnTo>
                    <a:lnTo>
                      <a:pt x="8" y="70"/>
                    </a:lnTo>
                    <a:lnTo>
                      <a:pt x="0" y="72"/>
                    </a:lnTo>
                    <a:lnTo>
                      <a:pt x="0" y="72"/>
                    </a:lnTo>
                    <a:lnTo>
                      <a:pt x="0" y="82"/>
                    </a:lnTo>
                    <a:lnTo>
                      <a:pt x="0" y="92"/>
                    </a:lnTo>
                    <a:lnTo>
                      <a:pt x="0" y="92"/>
                    </a:lnTo>
                    <a:lnTo>
                      <a:pt x="8" y="94"/>
                    </a:lnTo>
                    <a:lnTo>
                      <a:pt x="13" y="97"/>
                    </a:lnTo>
                    <a:lnTo>
                      <a:pt x="18" y="101"/>
                    </a:lnTo>
                    <a:lnTo>
                      <a:pt x="21" y="108"/>
                    </a:lnTo>
                    <a:lnTo>
                      <a:pt x="21" y="108"/>
                    </a:lnTo>
                    <a:lnTo>
                      <a:pt x="23" y="114"/>
                    </a:lnTo>
                    <a:lnTo>
                      <a:pt x="23" y="121"/>
                    </a:lnTo>
                    <a:lnTo>
                      <a:pt x="21" y="127"/>
                    </a:lnTo>
                    <a:lnTo>
                      <a:pt x="18" y="132"/>
                    </a:lnTo>
                    <a:lnTo>
                      <a:pt x="18" y="132"/>
                    </a:lnTo>
                    <a:lnTo>
                      <a:pt x="24" y="141"/>
                    </a:lnTo>
                    <a:lnTo>
                      <a:pt x="32" y="148"/>
                    </a:lnTo>
                    <a:lnTo>
                      <a:pt x="32" y="148"/>
                    </a:lnTo>
                    <a:lnTo>
                      <a:pt x="37" y="144"/>
                    </a:lnTo>
                    <a:lnTo>
                      <a:pt x="44" y="142"/>
                    </a:lnTo>
                    <a:lnTo>
                      <a:pt x="51" y="142"/>
                    </a:lnTo>
                    <a:lnTo>
                      <a:pt x="57" y="144"/>
                    </a:lnTo>
                    <a:lnTo>
                      <a:pt x="57" y="144"/>
                    </a:lnTo>
                    <a:lnTo>
                      <a:pt x="63" y="147"/>
                    </a:lnTo>
                    <a:lnTo>
                      <a:pt x="68" y="152"/>
                    </a:lnTo>
                    <a:lnTo>
                      <a:pt x="71" y="158"/>
                    </a:lnTo>
                    <a:lnTo>
                      <a:pt x="72" y="164"/>
                    </a:lnTo>
                    <a:lnTo>
                      <a:pt x="72" y="164"/>
                    </a:lnTo>
                    <a:close/>
                    <a:moveTo>
                      <a:pt x="58" y="82"/>
                    </a:moveTo>
                    <a:lnTo>
                      <a:pt x="58" y="82"/>
                    </a:lnTo>
                    <a:lnTo>
                      <a:pt x="59" y="77"/>
                    </a:lnTo>
                    <a:lnTo>
                      <a:pt x="60" y="73"/>
                    </a:lnTo>
                    <a:lnTo>
                      <a:pt x="63" y="69"/>
                    </a:lnTo>
                    <a:lnTo>
                      <a:pt x="65" y="64"/>
                    </a:lnTo>
                    <a:lnTo>
                      <a:pt x="69" y="61"/>
                    </a:lnTo>
                    <a:lnTo>
                      <a:pt x="73" y="59"/>
                    </a:lnTo>
                    <a:lnTo>
                      <a:pt x="78" y="58"/>
                    </a:lnTo>
                    <a:lnTo>
                      <a:pt x="83" y="57"/>
                    </a:lnTo>
                    <a:lnTo>
                      <a:pt x="83" y="57"/>
                    </a:lnTo>
                    <a:lnTo>
                      <a:pt x="88" y="58"/>
                    </a:lnTo>
                    <a:lnTo>
                      <a:pt x="93" y="59"/>
                    </a:lnTo>
                    <a:lnTo>
                      <a:pt x="97" y="61"/>
                    </a:lnTo>
                    <a:lnTo>
                      <a:pt x="100" y="64"/>
                    </a:lnTo>
                    <a:lnTo>
                      <a:pt x="103" y="69"/>
                    </a:lnTo>
                    <a:lnTo>
                      <a:pt x="105" y="73"/>
                    </a:lnTo>
                    <a:lnTo>
                      <a:pt x="107" y="77"/>
                    </a:lnTo>
                    <a:lnTo>
                      <a:pt x="107" y="82"/>
                    </a:lnTo>
                    <a:lnTo>
                      <a:pt x="107" y="82"/>
                    </a:lnTo>
                    <a:lnTo>
                      <a:pt x="107" y="87"/>
                    </a:lnTo>
                    <a:lnTo>
                      <a:pt x="105" y="91"/>
                    </a:lnTo>
                    <a:lnTo>
                      <a:pt x="103" y="95"/>
                    </a:lnTo>
                    <a:lnTo>
                      <a:pt x="100" y="99"/>
                    </a:lnTo>
                    <a:lnTo>
                      <a:pt x="97" y="102"/>
                    </a:lnTo>
                    <a:lnTo>
                      <a:pt x="93" y="105"/>
                    </a:lnTo>
                    <a:lnTo>
                      <a:pt x="88" y="106"/>
                    </a:lnTo>
                    <a:lnTo>
                      <a:pt x="83" y="107"/>
                    </a:lnTo>
                    <a:lnTo>
                      <a:pt x="83" y="107"/>
                    </a:lnTo>
                    <a:lnTo>
                      <a:pt x="78" y="106"/>
                    </a:lnTo>
                    <a:lnTo>
                      <a:pt x="73" y="105"/>
                    </a:lnTo>
                    <a:lnTo>
                      <a:pt x="69" y="102"/>
                    </a:lnTo>
                    <a:lnTo>
                      <a:pt x="65" y="99"/>
                    </a:lnTo>
                    <a:lnTo>
                      <a:pt x="63" y="95"/>
                    </a:lnTo>
                    <a:lnTo>
                      <a:pt x="60" y="91"/>
                    </a:lnTo>
                    <a:lnTo>
                      <a:pt x="59" y="87"/>
                    </a:lnTo>
                    <a:lnTo>
                      <a:pt x="58" y="82"/>
                    </a:lnTo>
                    <a:lnTo>
                      <a:pt x="58" y="82"/>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7" name="Freeform 183"/>
              <p:cNvSpPr>
                <a:spLocks/>
              </p:cNvSpPr>
              <p:nvPr/>
            </p:nvSpPr>
            <p:spPr bwMode="auto">
              <a:xfrm>
                <a:off x="898" y="1402"/>
                <a:ext cx="115" cy="138"/>
              </a:xfrm>
              <a:custGeom>
                <a:avLst/>
                <a:gdLst>
                  <a:gd name="T0" fmla="*/ 0 w 115"/>
                  <a:gd name="T1" fmla="*/ 132 h 138"/>
                  <a:gd name="T2" fmla="*/ 10 w 115"/>
                  <a:gd name="T3" fmla="*/ 136 h 138"/>
                  <a:gd name="T4" fmla="*/ 10 w 115"/>
                  <a:gd name="T5" fmla="*/ 136 h 138"/>
                  <a:gd name="T6" fmla="*/ 13 w 115"/>
                  <a:gd name="T7" fmla="*/ 131 h 138"/>
                  <a:gd name="T8" fmla="*/ 17 w 115"/>
                  <a:gd name="T9" fmla="*/ 128 h 138"/>
                  <a:gd name="T10" fmla="*/ 22 w 115"/>
                  <a:gd name="T11" fmla="*/ 124 h 138"/>
                  <a:gd name="T12" fmla="*/ 27 w 115"/>
                  <a:gd name="T13" fmla="*/ 123 h 138"/>
                  <a:gd name="T14" fmla="*/ 27 w 115"/>
                  <a:gd name="T15" fmla="*/ 123 h 138"/>
                  <a:gd name="T16" fmla="*/ 28 w 115"/>
                  <a:gd name="T17" fmla="*/ 123 h 138"/>
                  <a:gd name="T18" fmla="*/ 28 w 115"/>
                  <a:gd name="T19" fmla="*/ 123 h 138"/>
                  <a:gd name="T20" fmla="*/ 34 w 115"/>
                  <a:gd name="T21" fmla="*/ 124 h 138"/>
                  <a:gd name="T22" fmla="*/ 38 w 115"/>
                  <a:gd name="T23" fmla="*/ 127 h 138"/>
                  <a:gd name="T24" fmla="*/ 43 w 115"/>
                  <a:gd name="T25" fmla="*/ 130 h 138"/>
                  <a:gd name="T26" fmla="*/ 47 w 115"/>
                  <a:gd name="T27" fmla="*/ 134 h 138"/>
                  <a:gd name="T28" fmla="*/ 49 w 115"/>
                  <a:gd name="T29" fmla="*/ 138 h 138"/>
                  <a:gd name="T30" fmla="*/ 52 w 115"/>
                  <a:gd name="T31" fmla="*/ 137 h 138"/>
                  <a:gd name="T32" fmla="*/ 52 w 115"/>
                  <a:gd name="T33" fmla="*/ 137 h 138"/>
                  <a:gd name="T34" fmla="*/ 63 w 115"/>
                  <a:gd name="T35" fmla="*/ 132 h 138"/>
                  <a:gd name="T36" fmla="*/ 73 w 115"/>
                  <a:gd name="T37" fmla="*/ 127 h 138"/>
                  <a:gd name="T38" fmla="*/ 76 w 115"/>
                  <a:gd name="T39" fmla="*/ 124 h 138"/>
                  <a:gd name="T40" fmla="*/ 75 w 115"/>
                  <a:gd name="T41" fmla="*/ 120 h 138"/>
                  <a:gd name="T42" fmla="*/ 75 w 115"/>
                  <a:gd name="T43" fmla="*/ 120 h 138"/>
                  <a:gd name="T44" fmla="*/ 74 w 115"/>
                  <a:gd name="T45" fmla="*/ 117 h 138"/>
                  <a:gd name="T46" fmla="*/ 74 w 115"/>
                  <a:gd name="T47" fmla="*/ 113 h 138"/>
                  <a:gd name="T48" fmla="*/ 74 w 115"/>
                  <a:gd name="T49" fmla="*/ 113 h 138"/>
                  <a:gd name="T50" fmla="*/ 74 w 115"/>
                  <a:gd name="T51" fmla="*/ 110 h 138"/>
                  <a:gd name="T52" fmla="*/ 75 w 115"/>
                  <a:gd name="T53" fmla="*/ 106 h 138"/>
                  <a:gd name="T54" fmla="*/ 78 w 115"/>
                  <a:gd name="T55" fmla="*/ 103 h 138"/>
                  <a:gd name="T56" fmla="*/ 80 w 115"/>
                  <a:gd name="T57" fmla="*/ 100 h 138"/>
                  <a:gd name="T58" fmla="*/ 80 w 115"/>
                  <a:gd name="T59" fmla="*/ 100 h 138"/>
                  <a:gd name="T60" fmla="*/ 83 w 115"/>
                  <a:gd name="T61" fmla="*/ 97 h 138"/>
                  <a:gd name="T62" fmla="*/ 87 w 115"/>
                  <a:gd name="T63" fmla="*/ 95 h 138"/>
                  <a:gd name="T64" fmla="*/ 90 w 115"/>
                  <a:gd name="T65" fmla="*/ 94 h 138"/>
                  <a:gd name="T66" fmla="*/ 95 w 115"/>
                  <a:gd name="T67" fmla="*/ 93 h 138"/>
                  <a:gd name="T68" fmla="*/ 95 w 115"/>
                  <a:gd name="T69" fmla="*/ 93 h 138"/>
                  <a:gd name="T70" fmla="*/ 100 w 115"/>
                  <a:gd name="T71" fmla="*/ 94 h 138"/>
                  <a:gd name="T72" fmla="*/ 104 w 115"/>
                  <a:gd name="T73" fmla="*/ 95 h 138"/>
                  <a:gd name="T74" fmla="*/ 105 w 115"/>
                  <a:gd name="T75" fmla="*/ 91 h 138"/>
                  <a:gd name="T76" fmla="*/ 105 w 115"/>
                  <a:gd name="T77" fmla="*/ 91 h 138"/>
                  <a:gd name="T78" fmla="*/ 110 w 115"/>
                  <a:gd name="T79" fmla="*/ 80 h 138"/>
                  <a:gd name="T80" fmla="*/ 114 w 115"/>
                  <a:gd name="T81" fmla="*/ 69 h 138"/>
                  <a:gd name="T82" fmla="*/ 115 w 115"/>
                  <a:gd name="T83" fmla="*/ 65 h 138"/>
                  <a:gd name="T84" fmla="*/ 110 w 115"/>
                  <a:gd name="T85" fmla="*/ 64 h 138"/>
                  <a:gd name="T86" fmla="*/ 110 w 115"/>
                  <a:gd name="T87" fmla="*/ 64 h 138"/>
                  <a:gd name="T88" fmla="*/ 106 w 115"/>
                  <a:gd name="T89" fmla="*/ 61 h 138"/>
                  <a:gd name="T90" fmla="*/ 102 w 115"/>
                  <a:gd name="T91" fmla="*/ 57 h 138"/>
                  <a:gd name="T92" fmla="*/ 100 w 115"/>
                  <a:gd name="T93" fmla="*/ 51 h 138"/>
                  <a:gd name="T94" fmla="*/ 99 w 115"/>
                  <a:gd name="T95" fmla="*/ 45 h 138"/>
                  <a:gd name="T96" fmla="*/ 99 w 115"/>
                  <a:gd name="T97" fmla="*/ 45 h 138"/>
                  <a:gd name="T98" fmla="*/ 99 w 115"/>
                  <a:gd name="T99" fmla="*/ 44 h 138"/>
                  <a:gd name="T100" fmla="*/ 99 w 115"/>
                  <a:gd name="T101" fmla="*/ 44 h 138"/>
                  <a:gd name="T102" fmla="*/ 99 w 115"/>
                  <a:gd name="T103" fmla="*/ 39 h 138"/>
                  <a:gd name="T104" fmla="*/ 101 w 115"/>
                  <a:gd name="T105" fmla="*/ 34 h 138"/>
                  <a:gd name="T106" fmla="*/ 105 w 115"/>
                  <a:gd name="T107" fmla="*/ 30 h 138"/>
                  <a:gd name="T108" fmla="*/ 109 w 115"/>
                  <a:gd name="T109" fmla="*/ 27 h 138"/>
                  <a:gd name="T110" fmla="*/ 112 w 115"/>
                  <a:gd name="T111" fmla="*/ 25 h 138"/>
                  <a:gd name="T112" fmla="*/ 111 w 115"/>
                  <a:gd name="T113" fmla="*/ 21 h 138"/>
                  <a:gd name="T114" fmla="*/ 111 w 115"/>
                  <a:gd name="T115" fmla="*/ 21 h 138"/>
                  <a:gd name="T116" fmla="*/ 107 w 115"/>
                  <a:gd name="T117" fmla="*/ 10 h 138"/>
                  <a:gd name="T118" fmla="*/ 101 w 115"/>
                  <a:gd name="T1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 h="138">
                    <a:moveTo>
                      <a:pt x="0" y="132"/>
                    </a:moveTo>
                    <a:lnTo>
                      <a:pt x="10" y="136"/>
                    </a:lnTo>
                    <a:lnTo>
                      <a:pt x="10" y="136"/>
                    </a:lnTo>
                    <a:lnTo>
                      <a:pt x="13" y="131"/>
                    </a:lnTo>
                    <a:lnTo>
                      <a:pt x="17" y="128"/>
                    </a:lnTo>
                    <a:lnTo>
                      <a:pt x="22" y="124"/>
                    </a:lnTo>
                    <a:lnTo>
                      <a:pt x="27" y="123"/>
                    </a:lnTo>
                    <a:lnTo>
                      <a:pt x="27" y="123"/>
                    </a:lnTo>
                    <a:lnTo>
                      <a:pt x="28" y="123"/>
                    </a:lnTo>
                    <a:lnTo>
                      <a:pt x="28" y="123"/>
                    </a:lnTo>
                    <a:lnTo>
                      <a:pt x="34" y="124"/>
                    </a:lnTo>
                    <a:lnTo>
                      <a:pt x="38" y="127"/>
                    </a:lnTo>
                    <a:lnTo>
                      <a:pt x="43" y="130"/>
                    </a:lnTo>
                    <a:lnTo>
                      <a:pt x="47" y="134"/>
                    </a:lnTo>
                    <a:lnTo>
                      <a:pt x="49" y="138"/>
                    </a:lnTo>
                    <a:lnTo>
                      <a:pt x="52" y="137"/>
                    </a:lnTo>
                    <a:lnTo>
                      <a:pt x="52" y="137"/>
                    </a:lnTo>
                    <a:lnTo>
                      <a:pt x="63" y="132"/>
                    </a:lnTo>
                    <a:lnTo>
                      <a:pt x="73" y="127"/>
                    </a:lnTo>
                    <a:lnTo>
                      <a:pt x="76" y="124"/>
                    </a:lnTo>
                    <a:lnTo>
                      <a:pt x="75" y="120"/>
                    </a:lnTo>
                    <a:lnTo>
                      <a:pt x="75" y="120"/>
                    </a:lnTo>
                    <a:lnTo>
                      <a:pt x="74" y="117"/>
                    </a:lnTo>
                    <a:lnTo>
                      <a:pt x="74" y="113"/>
                    </a:lnTo>
                    <a:lnTo>
                      <a:pt x="74" y="113"/>
                    </a:lnTo>
                    <a:lnTo>
                      <a:pt x="74" y="110"/>
                    </a:lnTo>
                    <a:lnTo>
                      <a:pt x="75" y="106"/>
                    </a:lnTo>
                    <a:lnTo>
                      <a:pt x="78" y="103"/>
                    </a:lnTo>
                    <a:lnTo>
                      <a:pt x="80" y="100"/>
                    </a:lnTo>
                    <a:lnTo>
                      <a:pt x="80" y="100"/>
                    </a:lnTo>
                    <a:lnTo>
                      <a:pt x="83" y="97"/>
                    </a:lnTo>
                    <a:lnTo>
                      <a:pt x="87" y="95"/>
                    </a:lnTo>
                    <a:lnTo>
                      <a:pt x="90" y="94"/>
                    </a:lnTo>
                    <a:lnTo>
                      <a:pt x="95" y="93"/>
                    </a:lnTo>
                    <a:lnTo>
                      <a:pt x="95" y="93"/>
                    </a:lnTo>
                    <a:lnTo>
                      <a:pt x="100" y="94"/>
                    </a:lnTo>
                    <a:lnTo>
                      <a:pt x="104" y="95"/>
                    </a:lnTo>
                    <a:lnTo>
                      <a:pt x="105" y="91"/>
                    </a:lnTo>
                    <a:lnTo>
                      <a:pt x="105" y="91"/>
                    </a:lnTo>
                    <a:lnTo>
                      <a:pt x="110" y="80"/>
                    </a:lnTo>
                    <a:lnTo>
                      <a:pt x="114" y="69"/>
                    </a:lnTo>
                    <a:lnTo>
                      <a:pt x="115" y="65"/>
                    </a:lnTo>
                    <a:lnTo>
                      <a:pt x="110" y="64"/>
                    </a:lnTo>
                    <a:lnTo>
                      <a:pt x="110" y="64"/>
                    </a:lnTo>
                    <a:lnTo>
                      <a:pt x="106" y="61"/>
                    </a:lnTo>
                    <a:lnTo>
                      <a:pt x="102" y="57"/>
                    </a:lnTo>
                    <a:lnTo>
                      <a:pt x="100" y="51"/>
                    </a:lnTo>
                    <a:lnTo>
                      <a:pt x="99" y="45"/>
                    </a:lnTo>
                    <a:lnTo>
                      <a:pt x="99" y="45"/>
                    </a:lnTo>
                    <a:lnTo>
                      <a:pt x="99" y="44"/>
                    </a:lnTo>
                    <a:lnTo>
                      <a:pt x="99" y="44"/>
                    </a:lnTo>
                    <a:lnTo>
                      <a:pt x="99" y="39"/>
                    </a:lnTo>
                    <a:lnTo>
                      <a:pt x="101" y="34"/>
                    </a:lnTo>
                    <a:lnTo>
                      <a:pt x="105" y="30"/>
                    </a:lnTo>
                    <a:lnTo>
                      <a:pt x="109" y="27"/>
                    </a:lnTo>
                    <a:lnTo>
                      <a:pt x="112" y="25"/>
                    </a:lnTo>
                    <a:lnTo>
                      <a:pt x="111" y="21"/>
                    </a:lnTo>
                    <a:lnTo>
                      <a:pt x="111" y="21"/>
                    </a:lnTo>
                    <a:lnTo>
                      <a:pt x="107" y="10"/>
                    </a:lnTo>
                    <a:lnTo>
                      <a:pt x="101"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8" name="Line 184"/>
              <p:cNvSpPr>
                <a:spLocks noChangeShapeType="1"/>
              </p:cNvSpPr>
              <p:nvPr/>
            </p:nvSpPr>
            <p:spPr bwMode="auto">
              <a:xfrm>
                <a:off x="987" y="1448"/>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9" name="Freeform 185"/>
              <p:cNvSpPr>
                <a:spLocks/>
              </p:cNvSpPr>
              <p:nvPr/>
            </p:nvSpPr>
            <p:spPr bwMode="auto">
              <a:xfrm>
                <a:off x="888" y="1414"/>
                <a:ext cx="75" cy="75"/>
              </a:xfrm>
              <a:custGeom>
                <a:avLst/>
                <a:gdLst>
                  <a:gd name="T0" fmla="*/ 0 w 75"/>
                  <a:gd name="T1" fmla="*/ 36 h 75"/>
                  <a:gd name="T2" fmla="*/ 0 w 75"/>
                  <a:gd name="T3" fmla="*/ 36 h 75"/>
                  <a:gd name="T4" fmla="*/ 0 w 75"/>
                  <a:gd name="T5" fmla="*/ 38 h 75"/>
                  <a:gd name="T6" fmla="*/ 0 w 75"/>
                  <a:gd name="T7" fmla="*/ 38 h 75"/>
                  <a:gd name="T8" fmla="*/ 1 w 75"/>
                  <a:gd name="T9" fmla="*/ 46 h 75"/>
                  <a:gd name="T10" fmla="*/ 3 w 75"/>
                  <a:gd name="T11" fmla="*/ 53 h 75"/>
                  <a:gd name="T12" fmla="*/ 7 w 75"/>
                  <a:gd name="T13" fmla="*/ 59 h 75"/>
                  <a:gd name="T14" fmla="*/ 11 w 75"/>
                  <a:gd name="T15" fmla="*/ 64 h 75"/>
                  <a:gd name="T16" fmla="*/ 17 w 75"/>
                  <a:gd name="T17" fmla="*/ 69 h 75"/>
                  <a:gd name="T18" fmla="*/ 24 w 75"/>
                  <a:gd name="T19" fmla="*/ 72 h 75"/>
                  <a:gd name="T20" fmla="*/ 30 w 75"/>
                  <a:gd name="T21" fmla="*/ 74 h 75"/>
                  <a:gd name="T22" fmla="*/ 38 w 75"/>
                  <a:gd name="T23" fmla="*/ 75 h 75"/>
                  <a:gd name="T24" fmla="*/ 38 w 75"/>
                  <a:gd name="T25" fmla="*/ 75 h 75"/>
                  <a:gd name="T26" fmla="*/ 45 w 75"/>
                  <a:gd name="T27" fmla="*/ 74 h 75"/>
                  <a:gd name="T28" fmla="*/ 53 w 75"/>
                  <a:gd name="T29" fmla="*/ 72 h 75"/>
                  <a:gd name="T30" fmla="*/ 59 w 75"/>
                  <a:gd name="T31" fmla="*/ 69 h 75"/>
                  <a:gd name="T32" fmla="*/ 64 w 75"/>
                  <a:gd name="T33" fmla="*/ 64 h 75"/>
                  <a:gd name="T34" fmla="*/ 69 w 75"/>
                  <a:gd name="T35" fmla="*/ 59 h 75"/>
                  <a:gd name="T36" fmla="*/ 72 w 75"/>
                  <a:gd name="T37" fmla="*/ 53 h 75"/>
                  <a:gd name="T38" fmla="*/ 74 w 75"/>
                  <a:gd name="T39" fmla="*/ 46 h 75"/>
                  <a:gd name="T40" fmla="*/ 75 w 75"/>
                  <a:gd name="T41" fmla="*/ 38 h 75"/>
                  <a:gd name="T42" fmla="*/ 75 w 75"/>
                  <a:gd name="T43" fmla="*/ 38 h 75"/>
                  <a:gd name="T44" fmla="*/ 74 w 75"/>
                  <a:gd name="T45" fmla="*/ 30 h 75"/>
                  <a:gd name="T46" fmla="*/ 72 w 75"/>
                  <a:gd name="T47" fmla="*/ 24 h 75"/>
                  <a:gd name="T48" fmla="*/ 69 w 75"/>
                  <a:gd name="T49" fmla="*/ 18 h 75"/>
                  <a:gd name="T50" fmla="*/ 65 w 75"/>
                  <a:gd name="T51" fmla="*/ 12 h 75"/>
                  <a:gd name="T52" fmla="*/ 60 w 75"/>
                  <a:gd name="T53" fmla="*/ 8 h 75"/>
                  <a:gd name="T54" fmla="*/ 54 w 75"/>
                  <a:gd name="T55" fmla="*/ 3 h 75"/>
                  <a:gd name="T56" fmla="*/ 46 w 75"/>
                  <a:gd name="T57" fmla="*/ 1 h 75"/>
                  <a:gd name="T58" fmla="*/ 39 w 75"/>
                  <a:gd name="T5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 h="75">
                    <a:moveTo>
                      <a:pt x="0" y="36"/>
                    </a:moveTo>
                    <a:lnTo>
                      <a:pt x="0" y="36"/>
                    </a:lnTo>
                    <a:lnTo>
                      <a:pt x="0" y="38"/>
                    </a:lnTo>
                    <a:lnTo>
                      <a:pt x="0" y="38"/>
                    </a:lnTo>
                    <a:lnTo>
                      <a:pt x="1" y="46"/>
                    </a:lnTo>
                    <a:lnTo>
                      <a:pt x="3" y="53"/>
                    </a:lnTo>
                    <a:lnTo>
                      <a:pt x="7" y="59"/>
                    </a:lnTo>
                    <a:lnTo>
                      <a:pt x="11" y="64"/>
                    </a:lnTo>
                    <a:lnTo>
                      <a:pt x="17" y="69"/>
                    </a:lnTo>
                    <a:lnTo>
                      <a:pt x="24" y="72"/>
                    </a:lnTo>
                    <a:lnTo>
                      <a:pt x="30" y="74"/>
                    </a:lnTo>
                    <a:lnTo>
                      <a:pt x="38" y="75"/>
                    </a:lnTo>
                    <a:lnTo>
                      <a:pt x="38" y="75"/>
                    </a:lnTo>
                    <a:lnTo>
                      <a:pt x="45" y="74"/>
                    </a:lnTo>
                    <a:lnTo>
                      <a:pt x="53" y="72"/>
                    </a:lnTo>
                    <a:lnTo>
                      <a:pt x="59" y="69"/>
                    </a:lnTo>
                    <a:lnTo>
                      <a:pt x="64" y="64"/>
                    </a:lnTo>
                    <a:lnTo>
                      <a:pt x="69" y="59"/>
                    </a:lnTo>
                    <a:lnTo>
                      <a:pt x="72" y="53"/>
                    </a:lnTo>
                    <a:lnTo>
                      <a:pt x="74" y="46"/>
                    </a:lnTo>
                    <a:lnTo>
                      <a:pt x="75" y="38"/>
                    </a:lnTo>
                    <a:lnTo>
                      <a:pt x="75" y="38"/>
                    </a:lnTo>
                    <a:lnTo>
                      <a:pt x="74" y="30"/>
                    </a:lnTo>
                    <a:lnTo>
                      <a:pt x="72" y="24"/>
                    </a:lnTo>
                    <a:lnTo>
                      <a:pt x="69" y="18"/>
                    </a:lnTo>
                    <a:lnTo>
                      <a:pt x="65" y="12"/>
                    </a:lnTo>
                    <a:lnTo>
                      <a:pt x="60" y="8"/>
                    </a:lnTo>
                    <a:lnTo>
                      <a:pt x="54" y="3"/>
                    </a:lnTo>
                    <a:lnTo>
                      <a:pt x="46" y="1"/>
                    </a:lnTo>
                    <a:lnTo>
                      <a:pt x="3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0" name="Line 186"/>
              <p:cNvSpPr>
                <a:spLocks noChangeShapeType="1"/>
              </p:cNvSpPr>
              <p:nvPr/>
            </p:nvSpPr>
            <p:spPr bwMode="auto">
              <a:xfrm>
                <a:off x="898" y="1452"/>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1" name="Freeform 187"/>
              <p:cNvSpPr>
                <a:spLocks noEditPoints="1"/>
              </p:cNvSpPr>
              <p:nvPr/>
            </p:nvSpPr>
            <p:spPr bwMode="auto">
              <a:xfrm>
                <a:off x="658" y="1356"/>
                <a:ext cx="222" cy="222"/>
              </a:xfrm>
              <a:custGeom>
                <a:avLst/>
                <a:gdLst>
                  <a:gd name="T0" fmla="*/ 217 w 222"/>
                  <a:gd name="T1" fmla="*/ 67 h 222"/>
                  <a:gd name="T2" fmla="*/ 201 w 222"/>
                  <a:gd name="T3" fmla="*/ 55 h 222"/>
                  <a:gd name="T4" fmla="*/ 184 w 222"/>
                  <a:gd name="T5" fmla="*/ 51 h 222"/>
                  <a:gd name="T6" fmla="*/ 176 w 222"/>
                  <a:gd name="T7" fmla="*/ 46 h 222"/>
                  <a:gd name="T8" fmla="*/ 168 w 222"/>
                  <a:gd name="T9" fmla="*/ 34 h 222"/>
                  <a:gd name="T10" fmla="*/ 167 w 222"/>
                  <a:gd name="T11" fmla="*/ 11 h 222"/>
                  <a:gd name="T12" fmla="*/ 141 w 222"/>
                  <a:gd name="T13" fmla="*/ 0 h 222"/>
                  <a:gd name="T14" fmla="*/ 128 w 222"/>
                  <a:gd name="T15" fmla="*/ 13 h 222"/>
                  <a:gd name="T16" fmla="*/ 116 w 222"/>
                  <a:gd name="T17" fmla="*/ 18 h 222"/>
                  <a:gd name="T18" fmla="*/ 106 w 222"/>
                  <a:gd name="T19" fmla="*/ 18 h 222"/>
                  <a:gd name="T20" fmla="*/ 92 w 222"/>
                  <a:gd name="T21" fmla="*/ 13 h 222"/>
                  <a:gd name="T22" fmla="*/ 81 w 222"/>
                  <a:gd name="T23" fmla="*/ 0 h 222"/>
                  <a:gd name="T24" fmla="*/ 53 w 222"/>
                  <a:gd name="T25" fmla="*/ 11 h 222"/>
                  <a:gd name="T26" fmla="*/ 53 w 222"/>
                  <a:gd name="T27" fmla="*/ 34 h 222"/>
                  <a:gd name="T28" fmla="*/ 45 w 222"/>
                  <a:gd name="T29" fmla="*/ 46 h 222"/>
                  <a:gd name="T30" fmla="*/ 38 w 222"/>
                  <a:gd name="T31" fmla="*/ 51 h 222"/>
                  <a:gd name="T32" fmla="*/ 20 w 222"/>
                  <a:gd name="T33" fmla="*/ 55 h 222"/>
                  <a:gd name="T34" fmla="*/ 5 w 222"/>
                  <a:gd name="T35" fmla="*/ 67 h 222"/>
                  <a:gd name="T36" fmla="*/ 4 w 222"/>
                  <a:gd name="T37" fmla="*/ 83 h 222"/>
                  <a:gd name="T38" fmla="*/ 15 w 222"/>
                  <a:gd name="T39" fmla="*/ 97 h 222"/>
                  <a:gd name="T40" fmla="*/ 18 w 222"/>
                  <a:gd name="T41" fmla="*/ 111 h 222"/>
                  <a:gd name="T42" fmla="*/ 17 w 222"/>
                  <a:gd name="T43" fmla="*/ 120 h 222"/>
                  <a:gd name="T44" fmla="*/ 7 w 222"/>
                  <a:gd name="T45" fmla="*/ 136 h 222"/>
                  <a:gd name="T46" fmla="*/ 0 w 222"/>
                  <a:gd name="T47" fmla="*/ 141 h 222"/>
                  <a:gd name="T48" fmla="*/ 11 w 222"/>
                  <a:gd name="T49" fmla="*/ 167 h 222"/>
                  <a:gd name="T50" fmla="*/ 34 w 222"/>
                  <a:gd name="T51" fmla="*/ 168 h 222"/>
                  <a:gd name="T52" fmla="*/ 45 w 222"/>
                  <a:gd name="T53" fmla="*/ 177 h 222"/>
                  <a:gd name="T54" fmla="*/ 51 w 222"/>
                  <a:gd name="T55" fmla="*/ 184 h 222"/>
                  <a:gd name="T56" fmla="*/ 55 w 222"/>
                  <a:gd name="T57" fmla="*/ 201 h 222"/>
                  <a:gd name="T58" fmla="*/ 67 w 222"/>
                  <a:gd name="T59" fmla="*/ 217 h 222"/>
                  <a:gd name="T60" fmla="*/ 83 w 222"/>
                  <a:gd name="T61" fmla="*/ 218 h 222"/>
                  <a:gd name="T62" fmla="*/ 96 w 222"/>
                  <a:gd name="T63" fmla="*/ 206 h 222"/>
                  <a:gd name="T64" fmla="*/ 111 w 222"/>
                  <a:gd name="T65" fmla="*/ 203 h 222"/>
                  <a:gd name="T66" fmla="*/ 120 w 222"/>
                  <a:gd name="T67" fmla="*/ 204 h 222"/>
                  <a:gd name="T68" fmla="*/ 135 w 222"/>
                  <a:gd name="T69" fmla="*/ 214 h 222"/>
                  <a:gd name="T70" fmla="*/ 155 w 222"/>
                  <a:gd name="T71" fmla="*/ 217 h 222"/>
                  <a:gd name="T72" fmla="*/ 166 w 222"/>
                  <a:gd name="T73" fmla="*/ 201 h 222"/>
                  <a:gd name="T74" fmla="*/ 170 w 222"/>
                  <a:gd name="T75" fmla="*/ 184 h 222"/>
                  <a:gd name="T76" fmla="*/ 176 w 222"/>
                  <a:gd name="T77" fmla="*/ 177 h 222"/>
                  <a:gd name="T78" fmla="*/ 188 w 222"/>
                  <a:gd name="T79" fmla="*/ 168 h 222"/>
                  <a:gd name="T80" fmla="*/ 211 w 222"/>
                  <a:gd name="T81" fmla="*/ 167 h 222"/>
                  <a:gd name="T82" fmla="*/ 222 w 222"/>
                  <a:gd name="T83" fmla="*/ 141 h 222"/>
                  <a:gd name="T84" fmla="*/ 209 w 222"/>
                  <a:gd name="T85" fmla="*/ 128 h 222"/>
                  <a:gd name="T86" fmla="*/ 203 w 222"/>
                  <a:gd name="T87" fmla="*/ 116 h 222"/>
                  <a:gd name="T88" fmla="*/ 203 w 222"/>
                  <a:gd name="T89" fmla="*/ 106 h 222"/>
                  <a:gd name="T90" fmla="*/ 209 w 222"/>
                  <a:gd name="T91" fmla="*/ 93 h 222"/>
                  <a:gd name="T92" fmla="*/ 222 w 222"/>
                  <a:gd name="T93" fmla="*/ 81 h 222"/>
                  <a:gd name="T94" fmla="*/ 104 w 222"/>
                  <a:gd name="T95" fmla="*/ 144 h 222"/>
                  <a:gd name="T96" fmla="*/ 87 w 222"/>
                  <a:gd name="T97" fmla="*/ 134 h 222"/>
                  <a:gd name="T98" fmla="*/ 78 w 222"/>
                  <a:gd name="T99" fmla="*/ 118 h 222"/>
                  <a:gd name="T100" fmla="*/ 78 w 222"/>
                  <a:gd name="T101" fmla="*/ 104 h 222"/>
                  <a:gd name="T102" fmla="*/ 87 w 222"/>
                  <a:gd name="T103" fmla="*/ 87 h 222"/>
                  <a:gd name="T104" fmla="*/ 104 w 222"/>
                  <a:gd name="T105" fmla="*/ 78 h 222"/>
                  <a:gd name="T106" fmla="*/ 117 w 222"/>
                  <a:gd name="T107" fmla="*/ 78 h 222"/>
                  <a:gd name="T108" fmla="*/ 134 w 222"/>
                  <a:gd name="T109" fmla="*/ 87 h 222"/>
                  <a:gd name="T110" fmla="*/ 144 w 222"/>
                  <a:gd name="T111" fmla="*/ 104 h 222"/>
                  <a:gd name="T112" fmla="*/ 144 w 222"/>
                  <a:gd name="T113" fmla="*/ 118 h 222"/>
                  <a:gd name="T114" fmla="*/ 134 w 222"/>
                  <a:gd name="T115" fmla="*/ 134 h 222"/>
                  <a:gd name="T116" fmla="*/ 117 w 222"/>
                  <a:gd name="T117" fmla="*/ 14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222">
                    <a:moveTo>
                      <a:pt x="222" y="81"/>
                    </a:moveTo>
                    <a:lnTo>
                      <a:pt x="222" y="81"/>
                    </a:lnTo>
                    <a:lnTo>
                      <a:pt x="217" y="67"/>
                    </a:lnTo>
                    <a:lnTo>
                      <a:pt x="211" y="54"/>
                    </a:lnTo>
                    <a:lnTo>
                      <a:pt x="211" y="54"/>
                    </a:lnTo>
                    <a:lnTo>
                      <a:pt x="201" y="55"/>
                    </a:lnTo>
                    <a:lnTo>
                      <a:pt x="192" y="54"/>
                    </a:lnTo>
                    <a:lnTo>
                      <a:pt x="188" y="53"/>
                    </a:lnTo>
                    <a:lnTo>
                      <a:pt x="184" y="51"/>
                    </a:lnTo>
                    <a:lnTo>
                      <a:pt x="180" y="49"/>
                    </a:lnTo>
                    <a:lnTo>
                      <a:pt x="176" y="46"/>
                    </a:lnTo>
                    <a:lnTo>
                      <a:pt x="176" y="46"/>
                    </a:lnTo>
                    <a:lnTo>
                      <a:pt x="173" y="42"/>
                    </a:lnTo>
                    <a:lnTo>
                      <a:pt x="170" y="38"/>
                    </a:lnTo>
                    <a:lnTo>
                      <a:pt x="168" y="34"/>
                    </a:lnTo>
                    <a:lnTo>
                      <a:pt x="167" y="30"/>
                    </a:lnTo>
                    <a:lnTo>
                      <a:pt x="166" y="20"/>
                    </a:lnTo>
                    <a:lnTo>
                      <a:pt x="167" y="11"/>
                    </a:lnTo>
                    <a:lnTo>
                      <a:pt x="167" y="11"/>
                    </a:lnTo>
                    <a:lnTo>
                      <a:pt x="155" y="5"/>
                    </a:lnTo>
                    <a:lnTo>
                      <a:pt x="141" y="0"/>
                    </a:lnTo>
                    <a:lnTo>
                      <a:pt x="141" y="0"/>
                    </a:lnTo>
                    <a:lnTo>
                      <a:pt x="135" y="8"/>
                    </a:lnTo>
                    <a:lnTo>
                      <a:pt x="128" y="13"/>
                    </a:lnTo>
                    <a:lnTo>
                      <a:pt x="124" y="15"/>
                    </a:lnTo>
                    <a:lnTo>
                      <a:pt x="120" y="17"/>
                    </a:lnTo>
                    <a:lnTo>
                      <a:pt x="116" y="18"/>
                    </a:lnTo>
                    <a:lnTo>
                      <a:pt x="111" y="18"/>
                    </a:lnTo>
                    <a:lnTo>
                      <a:pt x="111" y="18"/>
                    </a:lnTo>
                    <a:lnTo>
                      <a:pt x="106" y="18"/>
                    </a:lnTo>
                    <a:lnTo>
                      <a:pt x="102" y="17"/>
                    </a:lnTo>
                    <a:lnTo>
                      <a:pt x="96" y="15"/>
                    </a:lnTo>
                    <a:lnTo>
                      <a:pt x="92" y="13"/>
                    </a:lnTo>
                    <a:lnTo>
                      <a:pt x="86" y="8"/>
                    </a:lnTo>
                    <a:lnTo>
                      <a:pt x="81" y="0"/>
                    </a:lnTo>
                    <a:lnTo>
                      <a:pt x="81" y="0"/>
                    </a:lnTo>
                    <a:lnTo>
                      <a:pt x="67" y="5"/>
                    </a:lnTo>
                    <a:lnTo>
                      <a:pt x="53" y="11"/>
                    </a:lnTo>
                    <a:lnTo>
                      <a:pt x="53" y="11"/>
                    </a:lnTo>
                    <a:lnTo>
                      <a:pt x="55" y="20"/>
                    </a:lnTo>
                    <a:lnTo>
                      <a:pt x="54" y="30"/>
                    </a:lnTo>
                    <a:lnTo>
                      <a:pt x="53" y="34"/>
                    </a:lnTo>
                    <a:lnTo>
                      <a:pt x="51" y="38"/>
                    </a:lnTo>
                    <a:lnTo>
                      <a:pt x="48" y="42"/>
                    </a:lnTo>
                    <a:lnTo>
                      <a:pt x="45" y="46"/>
                    </a:lnTo>
                    <a:lnTo>
                      <a:pt x="45" y="46"/>
                    </a:lnTo>
                    <a:lnTo>
                      <a:pt x="42" y="49"/>
                    </a:lnTo>
                    <a:lnTo>
                      <a:pt x="38" y="51"/>
                    </a:lnTo>
                    <a:lnTo>
                      <a:pt x="34" y="53"/>
                    </a:lnTo>
                    <a:lnTo>
                      <a:pt x="30" y="54"/>
                    </a:lnTo>
                    <a:lnTo>
                      <a:pt x="20" y="55"/>
                    </a:lnTo>
                    <a:lnTo>
                      <a:pt x="11" y="54"/>
                    </a:lnTo>
                    <a:lnTo>
                      <a:pt x="11" y="54"/>
                    </a:lnTo>
                    <a:lnTo>
                      <a:pt x="5" y="67"/>
                    </a:lnTo>
                    <a:lnTo>
                      <a:pt x="0" y="81"/>
                    </a:lnTo>
                    <a:lnTo>
                      <a:pt x="0" y="81"/>
                    </a:lnTo>
                    <a:lnTo>
                      <a:pt x="4" y="83"/>
                    </a:lnTo>
                    <a:lnTo>
                      <a:pt x="7" y="86"/>
                    </a:lnTo>
                    <a:lnTo>
                      <a:pt x="13" y="93"/>
                    </a:lnTo>
                    <a:lnTo>
                      <a:pt x="15" y="97"/>
                    </a:lnTo>
                    <a:lnTo>
                      <a:pt x="17" y="102"/>
                    </a:lnTo>
                    <a:lnTo>
                      <a:pt x="18" y="106"/>
                    </a:lnTo>
                    <a:lnTo>
                      <a:pt x="18" y="111"/>
                    </a:lnTo>
                    <a:lnTo>
                      <a:pt x="18" y="111"/>
                    </a:lnTo>
                    <a:lnTo>
                      <a:pt x="18" y="116"/>
                    </a:lnTo>
                    <a:lnTo>
                      <a:pt x="17" y="120"/>
                    </a:lnTo>
                    <a:lnTo>
                      <a:pt x="15" y="124"/>
                    </a:lnTo>
                    <a:lnTo>
                      <a:pt x="13" y="128"/>
                    </a:lnTo>
                    <a:lnTo>
                      <a:pt x="7" y="136"/>
                    </a:lnTo>
                    <a:lnTo>
                      <a:pt x="4" y="139"/>
                    </a:lnTo>
                    <a:lnTo>
                      <a:pt x="0" y="141"/>
                    </a:lnTo>
                    <a:lnTo>
                      <a:pt x="0" y="141"/>
                    </a:lnTo>
                    <a:lnTo>
                      <a:pt x="5" y="155"/>
                    </a:lnTo>
                    <a:lnTo>
                      <a:pt x="11" y="167"/>
                    </a:lnTo>
                    <a:lnTo>
                      <a:pt x="11" y="167"/>
                    </a:lnTo>
                    <a:lnTo>
                      <a:pt x="20" y="166"/>
                    </a:lnTo>
                    <a:lnTo>
                      <a:pt x="30" y="167"/>
                    </a:lnTo>
                    <a:lnTo>
                      <a:pt x="34" y="168"/>
                    </a:lnTo>
                    <a:lnTo>
                      <a:pt x="38" y="170"/>
                    </a:lnTo>
                    <a:lnTo>
                      <a:pt x="42" y="173"/>
                    </a:lnTo>
                    <a:lnTo>
                      <a:pt x="45" y="177"/>
                    </a:lnTo>
                    <a:lnTo>
                      <a:pt x="45" y="177"/>
                    </a:lnTo>
                    <a:lnTo>
                      <a:pt x="48" y="180"/>
                    </a:lnTo>
                    <a:lnTo>
                      <a:pt x="51" y="184"/>
                    </a:lnTo>
                    <a:lnTo>
                      <a:pt x="53" y="188"/>
                    </a:lnTo>
                    <a:lnTo>
                      <a:pt x="54" y="192"/>
                    </a:lnTo>
                    <a:lnTo>
                      <a:pt x="55" y="201"/>
                    </a:lnTo>
                    <a:lnTo>
                      <a:pt x="53" y="211"/>
                    </a:lnTo>
                    <a:lnTo>
                      <a:pt x="53" y="211"/>
                    </a:lnTo>
                    <a:lnTo>
                      <a:pt x="67" y="217"/>
                    </a:lnTo>
                    <a:lnTo>
                      <a:pt x="81" y="222"/>
                    </a:lnTo>
                    <a:lnTo>
                      <a:pt x="81" y="222"/>
                    </a:lnTo>
                    <a:lnTo>
                      <a:pt x="83" y="218"/>
                    </a:lnTo>
                    <a:lnTo>
                      <a:pt x="86" y="214"/>
                    </a:lnTo>
                    <a:lnTo>
                      <a:pt x="92" y="209"/>
                    </a:lnTo>
                    <a:lnTo>
                      <a:pt x="96" y="206"/>
                    </a:lnTo>
                    <a:lnTo>
                      <a:pt x="102" y="204"/>
                    </a:lnTo>
                    <a:lnTo>
                      <a:pt x="106" y="203"/>
                    </a:lnTo>
                    <a:lnTo>
                      <a:pt x="111" y="203"/>
                    </a:lnTo>
                    <a:lnTo>
                      <a:pt x="111" y="203"/>
                    </a:lnTo>
                    <a:lnTo>
                      <a:pt x="116" y="203"/>
                    </a:lnTo>
                    <a:lnTo>
                      <a:pt x="120" y="204"/>
                    </a:lnTo>
                    <a:lnTo>
                      <a:pt x="124" y="206"/>
                    </a:lnTo>
                    <a:lnTo>
                      <a:pt x="128" y="209"/>
                    </a:lnTo>
                    <a:lnTo>
                      <a:pt x="135" y="214"/>
                    </a:lnTo>
                    <a:lnTo>
                      <a:pt x="141" y="222"/>
                    </a:lnTo>
                    <a:lnTo>
                      <a:pt x="141" y="222"/>
                    </a:lnTo>
                    <a:lnTo>
                      <a:pt x="155" y="217"/>
                    </a:lnTo>
                    <a:lnTo>
                      <a:pt x="167" y="211"/>
                    </a:lnTo>
                    <a:lnTo>
                      <a:pt x="167" y="211"/>
                    </a:lnTo>
                    <a:lnTo>
                      <a:pt x="166" y="201"/>
                    </a:lnTo>
                    <a:lnTo>
                      <a:pt x="167" y="192"/>
                    </a:lnTo>
                    <a:lnTo>
                      <a:pt x="168" y="188"/>
                    </a:lnTo>
                    <a:lnTo>
                      <a:pt x="170" y="184"/>
                    </a:lnTo>
                    <a:lnTo>
                      <a:pt x="173" y="180"/>
                    </a:lnTo>
                    <a:lnTo>
                      <a:pt x="176" y="177"/>
                    </a:lnTo>
                    <a:lnTo>
                      <a:pt x="176" y="177"/>
                    </a:lnTo>
                    <a:lnTo>
                      <a:pt x="180" y="173"/>
                    </a:lnTo>
                    <a:lnTo>
                      <a:pt x="184" y="170"/>
                    </a:lnTo>
                    <a:lnTo>
                      <a:pt x="188" y="168"/>
                    </a:lnTo>
                    <a:lnTo>
                      <a:pt x="192" y="167"/>
                    </a:lnTo>
                    <a:lnTo>
                      <a:pt x="201" y="166"/>
                    </a:lnTo>
                    <a:lnTo>
                      <a:pt x="211" y="167"/>
                    </a:lnTo>
                    <a:lnTo>
                      <a:pt x="211" y="167"/>
                    </a:lnTo>
                    <a:lnTo>
                      <a:pt x="217" y="155"/>
                    </a:lnTo>
                    <a:lnTo>
                      <a:pt x="222" y="141"/>
                    </a:lnTo>
                    <a:lnTo>
                      <a:pt x="222" y="141"/>
                    </a:lnTo>
                    <a:lnTo>
                      <a:pt x="214" y="136"/>
                    </a:lnTo>
                    <a:lnTo>
                      <a:pt x="209" y="128"/>
                    </a:lnTo>
                    <a:lnTo>
                      <a:pt x="206" y="124"/>
                    </a:lnTo>
                    <a:lnTo>
                      <a:pt x="204" y="120"/>
                    </a:lnTo>
                    <a:lnTo>
                      <a:pt x="203" y="116"/>
                    </a:lnTo>
                    <a:lnTo>
                      <a:pt x="203" y="111"/>
                    </a:lnTo>
                    <a:lnTo>
                      <a:pt x="203" y="111"/>
                    </a:lnTo>
                    <a:lnTo>
                      <a:pt x="203" y="106"/>
                    </a:lnTo>
                    <a:lnTo>
                      <a:pt x="204" y="102"/>
                    </a:lnTo>
                    <a:lnTo>
                      <a:pt x="206" y="97"/>
                    </a:lnTo>
                    <a:lnTo>
                      <a:pt x="209" y="93"/>
                    </a:lnTo>
                    <a:lnTo>
                      <a:pt x="214" y="86"/>
                    </a:lnTo>
                    <a:lnTo>
                      <a:pt x="222" y="81"/>
                    </a:lnTo>
                    <a:lnTo>
                      <a:pt x="222" y="81"/>
                    </a:lnTo>
                    <a:close/>
                    <a:moveTo>
                      <a:pt x="111" y="145"/>
                    </a:moveTo>
                    <a:lnTo>
                      <a:pt x="111" y="145"/>
                    </a:lnTo>
                    <a:lnTo>
                      <a:pt x="104" y="144"/>
                    </a:lnTo>
                    <a:lnTo>
                      <a:pt x="97" y="142"/>
                    </a:lnTo>
                    <a:lnTo>
                      <a:pt x="91" y="139"/>
                    </a:lnTo>
                    <a:lnTo>
                      <a:pt x="87" y="134"/>
                    </a:lnTo>
                    <a:lnTo>
                      <a:pt x="82" y="129"/>
                    </a:lnTo>
                    <a:lnTo>
                      <a:pt x="79" y="124"/>
                    </a:lnTo>
                    <a:lnTo>
                      <a:pt x="78" y="118"/>
                    </a:lnTo>
                    <a:lnTo>
                      <a:pt x="77" y="111"/>
                    </a:lnTo>
                    <a:lnTo>
                      <a:pt x="77" y="111"/>
                    </a:lnTo>
                    <a:lnTo>
                      <a:pt x="78" y="104"/>
                    </a:lnTo>
                    <a:lnTo>
                      <a:pt x="79" y="97"/>
                    </a:lnTo>
                    <a:lnTo>
                      <a:pt x="82" y="92"/>
                    </a:lnTo>
                    <a:lnTo>
                      <a:pt x="87" y="87"/>
                    </a:lnTo>
                    <a:lnTo>
                      <a:pt x="91" y="83"/>
                    </a:lnTo>
                    <a:lnTo>
                      <a:pt x="97" y="80"/>
                    </a:lnTo>
                    <a:lnTo>
                      <a:pt x="104" y="78"/>
                    </a:lnTo>
                    <a:lnTo>
                      <a:pt x="111" y="77"/>
                    </a:lnTo>
                    <a:lnTo>
                      <a:pt x="111" y="77"/>
                    </a:lnTo>
                    <a:lnTo>
                      <a:pt x="117" y="78"/>
                    </a:lnTo>
                    <a:lnTo>
                      <a:pt x="124" y="80"/>
                    </a:lnTo>
                    <a:lnTo>
                      <a:pt x="129" y="83"/>
                    </a:lnTo>
                    <a:lnTo>
                      <a:pt x="134" y="87"/>
                    </a:lnTo>
                    <a:lnTo>
                      <a:pt x="139" y="92"/>
                    </a:lnTo>
                    <a:lnTo>
                      <a:pt x="142" y="97"/>
                    </a:lnTo>
                    <a:lnTo>
                      <a:pt x="144" y="104"/>
                    </a:lnTo>
                    <a:lnTo>
                      <a:pt x="145" y="111"/>
                    </a:lnTo>
                    <a:lnTo>
                      <a:pt x="145" y="111"/>
                    </a:lnTo>
                    <a:lnTo>
                      <a:pt x="144" y="118"/>
                    </a:lnTo>
                    <a:lnTo>
                      <a:pt x="142" y="124"/>
                    </a:lnTo>
                    <a:lnTo>
                      <a:pt x="139" y="129"/>
                    </a:lnTo>
                    <a:lnTo>
                      <a:pt x="134" y="134"/>
                    </a:lnTo>
                    <a:lnTo>
                      <a:pt x="129" y="139"/>
                    </a:lnTo>
                    <a:lnTo>
                      <a:pt x="124" y="142"/>
                    </a:lnTo>
                    <a:lnTo>
                      <a:pt x="117" y="144"/>
                    </a:lnTo>
                    <a:lnTo>
                      <a:pt x="111" y="145"/>
                    </a:lnTo>
                    <a:lnTo>
                      <a:pt x="111" y="14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2" name="Freeform 188"/>
              <p:cNvSpPr>
                <a:spLocks noEditPoints="1"/>
              </p:cNvSpPr>
              <p:nvPr/>
            </p:nvSpPr>
            <p:spPr bwMode="auto">
              <a:xfrm>
                <a:off x="5072" y="2983"/>
                <a:ext cx="76" cy="76"/>
              </a:xfrm>
              <a:custGeom>
                <a:avLst/>
                <a:gdLst>
                  <a:gd name="T0" fmla="*/ 74 w 76"/>
                  <a:gd name="T1" fmla="*/ 22 h 76"/>
                  <a:gd name="T2" fmla="*/ 69 w 76"/>
                  <a:gd name="T3" fmla="*/ 18 h 76"/>
                  <a:gd name="T4" fmla="*/ 61 w 76"/>
                  <a:gd name="T5" fmla="*/ 15 h 76"/>
                  <a:gd name="T6" fmla="*/ 57 w 76"/>
                  <a:gd name="T7" fmla="*/ 10 h 76"/>
                  <a:gd name="T8" fmla="*/ 57 w 76"/>
                  <a:gd name="T9" fmla="*/ 4 h 76"/>
                  <a:gd name="T10" fmla="*/ 48 w 76"/>
                  <a:gd name="T11" fmla="*/ 0 h 76"/>
                  <a:gd name="T12" fmla="*/ 41 w 76"/>
                  <a:gd name="T13" fmla="*/ 6 h 76"/>
                  <a:gd name="T14" fmla="*/ 35 w 76"/>
                  <a:gd name="T15" fmla="*/ 6 h 76"/>
                  <a:gd name="T16" fmla="*/ 28 w 76"/>
                  <a:gd name="T17" fmla="*/ 0 h 76"/>
                  <a:gd name="T18" fmla="*/ 18 w 76"/>
                  <a:gd name="T19" fmla="*/ 4 h 76"/>
                  <a:gd name="T20" fmla="*/ 18 w 76"/>
                  <a:gd name="T21" fmla="*/ 10 h 76"/>
                  <a:gd name="T22" fmla="*/ 15 w 76"/>
                  <a:gd name="T23" fmla="*/ 15 h 76"/>
                  <a:gd name="T24" fmla="*/ 7 w 76"/>
                  <a:gd name="T25" fmla="*/ 18 h 76"/>
                  <a:gd name="T26" fmla="*/ 2 w 76"/>
                  <a:gd name="T27" fmla="*/ 22 h 76"/>
                  <a:gd name="T28" fmla="*/ 3 w 76"/>
                  <a:gd name="T29" fmla="*/ 30 h 76"/>
                  <a:gd name="T30" fmla="*/ 6 w 76"/>
                  <a:gd name="T31" fmla="*/ 38 h 76"/>
                  <a:gd name="T32" fmla="*/ 5 w 76"/>
                  <a:gd name="T33" fmla="*/ 44 h 76"/>
                  <a:gd name="T34" fmla="*/ 0 w 76"/>
                  <a:gd name="T35" fmla="*/ 48 h 76"/>
                  <a:gd name="T36" fmla="*/ 4 w 76"/>
                  <a:gd name="T37" fmla="*/ 57 h 76"/>
                  <a:gd name="T38" fmla="*/ 13 w 76"/>
                  <a:gd name="T39" fmla="*/ 58 h 76"/>
                  <a:gd name="T40" fmla="*/ 17 w 76"/>
                  <a:gd name="T41" fmla="*/ 63 h 76"/>
                  <a:gd name="T42" fmla="*/ 18 w 76"/>
                  <a:gd name="T43" fmla="*/ 72 h 76"/>
                  <a:gd name="T44" fmla="*/ 28 w 76"/>
                  <a:gd name="T45" fmla="*/ 76 h 76"/>
                  <a:gd name="T46" fmla="*/ 32 w 76"/>
                  <a:gd name="T47" fmla="*/ 71 h 76"/>
                  <a:gd name="T48" fmla="*/ 38 w 76"/>
                  <a:gd name="T49" fmla="*/ 70 h 76"/>
                  <a:gd name="T50" fmla="*/ 46 w 76"/>
                  <a:gd name="T51" fmla="*/ 73 h 76"/>
                  <a:gd name="T52" fmla="*/ 53 w 76"/>
                  <a:gd name="T53" fmla="*/ 74 h 76"/>
                  <a:gd name="T54" fmla="*/ 56 w 76"/>
                  <a:gd name="T55" fmla="*/ 69 h 76"/>
                  <a:gd name="T56" fmla="*/ 61 w 76"/>
                  <a:gd name="T57" fmla="*/ 60 h 76"/>
                  <a:gd name="T58" fmla="*/ 66 w 76"/>
                  <a:gd name="T59" fmla="*/ 57 h 76"/>
                  <a:gd name="T60" fmla="*/ 72 w 76"/>
                  <a:gd name="T61" fmla="*/ 57 h 76"/>
                  <a:gd name="T62" fmla="*/ 76 w 76"/>
                  <a:gd name="T63" fmla="*/ 48 h 76"/>
                  <a:gd name="T64" fmla="*/ 70 w 76"/>
                  <a:gd name="T65" fmla="*/ 41 h 76"/>
                  <a:gd name="T66" fmla="*/ 70 w 76"/>
                  <a:gd name="T67" fmla="*/ 35 h 76"/>
                  <a:gd name="T68" fmla="*/ 76 w 76"/>
                  <a:gd name="T69" fmla="*/ 28 h 76"/>
                  <a:gd name="T70" fmla="*/ 38 w 76"/>
                  <a:gd name="T71" fmla="*/ 49 h 76"/>
                  <a:gd name="T72" fmla="*/ 28 w 76"/>
                  <a:gd name="T73" fmla="*/ 42 h 76"/>
                  <a:gd name="T74" fmla="*/ 28 w 76"/>
                  <a:gd name="T75" fmla="*/ 33 h 76"/>
                  <a:gd name="T76" fmla="*/ 38 w 76"/>
                  <a:gd name="T77" fmla="*/ 27 h 76"/>
                  <a:gd name="T78" fmla="*/ 46 w 76"/>
                  <a:gd name="T79" fmla="*/ 30 h 76"/>
                  <a:gd name="T80" fmla="*/ 49 w 76"/>
                  <a:gd name="T81" fmla="*/ 38 h 76"/>
                  <a:gd name="T82" fmla="*/ 42 w 76"/>
                  <a:gd name="T83"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76">
                    <a:moveTo>
                      <a:pt x="76" y="28"/>
                    </a:moveTo>
                    <a:lnTo>
                      <a:pt x="76" y="28"/>
                    </a:lnTo>
                    <a:lnTo>
                      <a:pt x="74" y="22"/>
                    </a:lnTo>
                    <a:lnTo>
                      <a:pt x="72" y="18"/>
                    </a:lnTo>
                    <a:lnTo>
                      <a:pt x="72" y="18"/>
                    </a:lnTo>
                    <a:lnTo>
                      <a:pt x="69" y="18"/>
                    </a:lnTo>
                    <a:lnTo>
                      <a:pt x="66" y="18"/>
                    </a:lnTo>
                    <a:lnTo>
                      <a:pt x="63" y="17"/>
                    </a:lnTo>
                    <a:lnTo>
                      <a:pt x="61" y="15"/>
                    </a:lnTo>
                    <a:lnTo>
                      <a:pt x="61" y="15"/>
                    </a:lnTo>
                    <a:lnTo>
                      <a:pt x="59" y="13"/>
                    </a:lnTo>
                    <a:lnTo>
                      <a:pt x="57" y="10"/>
                    </a:lnTo>
                    <a:lnTo>
                      <a:pt x="56" y="7"/>
                    </a:lnTo>
                    <a:lnTo>
                      <a:pt x="57" y="4"/>
                    </a:lnTo>
                    <a:lnTo>
                      <a:pt x="57" y="4"/>
                    </a:lnTo>
                    <a:lnTo>
                      <a:pt x="53" y="2"/>
                    </a:lnTo>
                    <a:lnTo>
                      <a:pt x="48" y="0"/>
                    </a:lnTo>
                    <a:lnTo>
                      <a:pt x="48" y="0"/>
                    </a:lnTo>
                    <a:lnTo>
                      <a:pt x="46" y="3"/>
                    </a:lnTo>
                    <a:lnTo>
                      <a:pt x="44" y="4"/>
                    </a:lnTo>
                    <a:lnTo>
                      <a:pt x="41" y="6"/>
                    </a:lnTo>
                    <a:lnTo>
                      <a:pt x="38" y="6"/>
                    </a:lnTo>
                    <a:lnTo>
                      <a:pt x="38" y="6"/>
                    </a:lnTo>
                    <a:lnTo>
                      <a:pt x="35" y="6"/>
                    </a:lnTo>
                    <a:lnTo>
                      <a:pt x="32" y="4"/>
                    </a:lnTo>
                    <a:lnTo>
                      <a:pt x="30" y="3"/>
                    </a:lnTo>
                    <a:lnTo>
                      <a:pt x="28" y="0"/>
                    </a:lnTo>
                    <a:lnTo>
                      <a:pt x="28" y="0"/>
                    </a:lnTo>
                    <a:lnTo>
                      <a:pt x="23" y="2"/>
                    </a:lnTo>
                    <a:lnTo>
                      <a:pt x="18" y="4"/>
                    </a:lnTo>
                    <a:lnTo>
                      <a:pt x="18" y="4"/>
                    </a:lnTo>
                    <a:lnTo>
                      <a:pt x="19" y="7"/>
                    </a:lnTo>
                    <a:lnTo>
                      <a:pt x="18" y="10"/>
                    </a:lnTo>
                    <a:lnTo>
                      <a:pt x="17" y="13"/>
                    </a:lnTo>
                    <a:lnTo>
                      <a:pt x="15" y="15"/>
                    </a:lnTo>
                    <a:lnTo>
                      <a:pt x="15" y="15"/>
                    </a:lnTo>
                    <a:lnTo>
                      <a:pt x="13" y="17"/>
                    </a:lnTo>
                    <a:lnTo>
                      <a:pt x="10" y="18"/>
                    </a:lnTo>
                    <a:lnTo>
                      <a:pt x="7" y="18"/>
                    </a:lnTo>
                    <a:lnTo>
                      <a:pt x="4" y="18"/>
                    </a:lnTo>
                    <a:lnTo>
                      <a:pt x="4" y="18"/>
                    </a:lnTo>
                    <a:lnTo>
                      <a:pt x="2" y="22"/>
                    </a:lnTo>
                    <a:lnTo>
                      <a:pt x="0" y="28"/>
                    </a:lnTo>
                    <a:lnTo>
                      <a:pt x="0" y="28"/>
                    </a:lnTo>
                    <a:lnTo>
                      <a:pt x="3" y="30"/>
                    </a:lnTo>
                    <a:lnTo>
                      <a:pt x="5" y="32"/>
                    </a:lnTo>
                    <a:lnTo>
                      <a:pt x="6" y="35"/>
                    </a:lnTo>
                    <a:lnTo>
                      <a:pt x="6" y="38"/>
                    </a:lnTo>
                    <a:lnTo>
                      <a:pt x="6" y="38"/>
                    </a:lnTo>
                    <a:lnTo>
                      <a:pt x="6" y="41"/>
                    </a:lnTo>
                    <a:lnTo>
                      <a:pt x="5" y="44"/>
                    </a:lnTo>
                    <a:lnTo>
                      <a:pt x="3" y="46"/>
                    </a:lnTo>
                    <a:lnTo>
                      <a:pt x="0" y="48"/>
                    </a:lnTo>
                    <a:lnTo>
                      <a:pt x="0" y="48"/>
                    </a:lnTo>
                    <a:lnTo>
                      <a:pt x="2" y="53"/>
                    </a:lnTo>
                    <a:lnTo>
                      <a:pt x="4" y="57"/>
                    </a:lnTo>
                    <a:lnTo>
                      <a:pt x="4" y="57"/>
                    </a:lnTo>
                    <a:lnTo>
                      <a:pt x="7" y="56"/>
                    </a:lnTo>
                    <a:lnTo>
                      <a:pt x="10" y="57"/>
                    </a:lnTo>
                    <a:lnTo>
                      <a:pt x="13" y="58"/>
                    </a:lnTo>
                    <a:lnTo>
                      <a:pt x="15" y="60"/>
                    </a:lnTo>
                    <a:lnTo>
                      <a:pt x="15" y="60"/>
                    </a:lnTo>
                    <a:lnTo>
                      <a:pt x="17" y="63"/>
                    </a:lnTo>
                    <a:lnTo>
                      <a:pt x="18" y="66"/>
                    </a:lnTo>
                    <a:lnTo>
                      <a:pt x="19" y="69"/>
                    </a:lnTo>
                    <a:lnTo>
                      <a:pt x="18" y="72"/>
                    </a:lnTo>
                    <a:lnTo>
                      <a:pt x="18" y="72"/>
                    </a:lnTo>
                    <a:lnTo>
                      <a:pt x="23" y="74"/>
                    </a:lnTo>
                    <a:lnTo>
                      <a:pt x="28" y="76"/>
                    </a:lnTo>
                    <a:lnTo>
                      <a:pt x="28" y="76"/>
                    </a:lnTo>
                    <a:lnTo>
                      <a:pt x="30" y="73"/>
                    </a:lnTo>
                    <a:lnTo>
                      <a:pt x="32" y="71"/>
                    </a:lnTo>
                    <a:lnTo>
                      <a:pt x="35" y="70"/>
                    </a:lnTo>
                    <a:lnTo>
                      <a:pt x="38" y="70"/>
                    </a:lnTo>
                    <a:lnTo>
                      <a:pt x="38" y="70"/>
                    </a:lnTo>
                    <a:lnTo>
                      <a:pt x="41" y="70"/>
                    </a:lnTo>
                    <a:lnTo>
                      <a:pt x="44" y="71"/>
                    </a:lnTo>
                    <a:lnTo>
                      <a:pt x="46" y="73"/>
                    </a:lnTo>
                    <a:lnTo>
                      <a:pt x="48" y="76"/>
                    </a:lnTo>
                    <a:lnTo>
                      <a:pt x="48" y="76"/>
                    </a:lnTo>
                    <a:lnTo>
                      <a:pt x="53" y="74"/>
                    </a:lnTo>
                    <a:lnTo>
                      <a:pt x="57" y="72"/>
                    </a:lnTo>
                    <a:lnTo>
                      <a:pt x="57" y="72"/>
                    </a:lnTo>
                    <a:lnTo>
                      <a:pt x="56" y="69"/>
                    </a:lnTo>
                    <a:lnTo>
                      <a:pt x="57" y="66"/>
                    </a:lnTo>
                    <a:lnTo>
                      <a:pt x="59" y="63"/>
                    </a:lnTo>
                    <a:lnTo>
                      <a:pt x="61" y="60"/>
                    </a:lnTo>
                    <a:lnTo>
                      <a:pt x="61" y="60"/>
                    </a:lnTo>
                    <a:lnTo>
                      <a:pt x="63" y="58"/>
                    </a:lnTo>
                    <a:lnTo>
                      <a:pt x="66" y="57"/>
                    </a:lnTo>
                    <a:lnTo>
                      <a:pt x="69" y="56"/>
                    </a:lnTo>
                    <a:lnTo>
                      <a:pt x="72" y="57"/>
                    </a:lnTo>
                    <a:lnTo>
                      <a:pt x="72" y="57"/>
                    </a:lnTo>
                    <a:lnTo>
                      <a:pt x="74" y="53"/>
                    </a:lnTo>
                    <a:lnTo>
                      <a:pt x="76" y="48"/>
                    </a:lnTo>
                    <a:lnTo>
                      <a:pt x="76" y="48"/>
                    </a:lnTo>
                    <a:lnTo>
                      <a:pt x="73" y="46"/>
                    </a:lnTo>
                    <a:lnTo>
                      <a:pt x="71" y="44"/>
                    </a:lnTo>
                    <a:lnTo>
                      <a:pt x="70" y="41"/>
                    </a:lnTo>
                    <a:lnTo>
                      <a:pt x="70" y="38"/>
                    </a:lnTo>
                    <a:lnTo>
                      <a:pt x="70" y="38"/>
                    </a:lnTo>
                    <a:lnTo>
                      <a:pt x="70" y="35"/>
                    </a:lnTo>
                    <a:lnTo>
                      <a:pt x="71" y="32"/>
                    </a:lnTo>
                    <a:lnTo>
                      <a:pt x="73" y="30"/>
                    </a:lnTo>
                    <a:lnTo>
                      <a:pt x="76" y="28"/>
                    </a:lnTo>
                    <a:lnTo>
                      <a:pt x="76" y="28"/>
                    </a:lnTo>
                    <a:close/>
                    <a:moveTo>
                      <a:pt x="38" y="49"/>
                    </a:moveTo>
                    <a:lnTo>
                      <a:pt x="38" y="49"/>
                    </a:lnTo>
                    <a:lnTo>
                      <a:pt x="34" y="48"/>
                    </a:lnTo>
                    <a:lnTo>
                      <a:pt x="30" y="46"/>
                    </a:lnTo>
                    <a:lnTo>
                      <a:pt x="28" y="42"/>
                    </a:lnTo>
                    <a:lnTo>
                      <a:pt x="27" y="38"/>
                    </a:lnTo>
                    <a:lnTo>
                      <a:pt x="27" y="38"/>
                    </a:lnTo>
                    <a:lnTo>
                      <a:pt x="28" y="33"/>
                    </a:lnTo>
                    <a:lnTo>
                      <a:pt x="30" y="30"/>
                    </a:lnTo>
                    <a:lnTo>
                      <a:pt x="34" y="27"/>
                    </a:lnTo>
                    <a:lnTo>
                      <a:pt x="38" y="27"/>
                    </a:lnTo>
                    <a:lnTo>
                      <a:pt x="38" y="27"/>
                    </a:lnTo>
                    <a:lnTo>
                      <a:pt x="42" y="27"/>
                    </a:lnTo>
                    <a:lnTo>
                      <a:pt x="46" y="30"/>
                    </a:lnTo>
                    <a:lnTo>
                      <a:pt x="48" y="33"/>
                    </a:lnTo>
                    <a:lnTo>
                      <a:pt x="49" y="38"/>
                    </a:lnTo>
                    <a:lnTo>
                      <a:pt x="49" y="38"/>
                    </a:lnTo>
                    <a:lnTo>
                      <a:pt x="48" y="42"/>
                    </a:lnTo>
                    <a:lnTo>
                      <a:pt x="46" y="46"/>
                    </a:lnTo>
                    <a:lnTo>
                      <a:pt x="42" y="48"/>
                    </a:lnTo>
                    <a:lnTo>
                      <a:pt x="38" y="49"/>
                    </a:lnTo>
                    <a:lnTo>
                      <a:pt x="38" y="4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3" name="Freeform 189"/>
              <p:cNvSpPr>
                <a:spLocks noEditPoints="1"/>
              </p:cNvSpPr>
              <p:nvPr/>
            </p:nvSpPr>
            <p:spPr bwMode="auto">
              <a:xfrm>
                <a:off x="5172" y="2844"/>
                <a:ext cx="76" cy="76"/>
              </a:xfrm>
              <a:custGeom>
                <a:avLst/>
                <a:gdLst>
                  <a:gd name="T0" fmla="*/ 74 w 76"/>
                  <a:gd name="T1" fmla="*/ 23 h 76"/>
                  <a:gd name="T2" fmla="*/ 69 w 76"/>
                  <a:gd name="T3" fmla="*/ 18 h 76"/>
                  <a:gd name="T4" fmla="*/ 60 w 76"/>
                  <a:gd name="T5" fmla="*/ 15 h 76"/>
                  <a:gd name="T6" fmla="*/ 57 w 76"/>
                  <a:gd name="T7" fmla="*/ 10 h 76"/>
                  <a:gd name="T8" fmla="*/ 57 w 76"/>
                  <a:gd name="T9" fmla="*/ 4 h 76"/>
                  <a:gd name="T10" fmla="*/ 48 w 76"/>
                  <a:gd name="T11" fmla="*/ 0 h 76"/>
                  <a:gd name="T12" fmla="*/ 41 w 76"/>
                  <a:gd name="T13" fmla="*/ 6 h 76"/>
                  <a:gd name="T14" fmla="*/ 35 w 76"/>
                  <a:gd name="T15" fmla="*/ 6 h 76"/>
                  <a:gd name="T16" fmla="*/ 27 w 76"/>
                  <a:gd name="T17" fmla="*/ 0 h 76"/>
                  <a:gd name="T18" fmla="*/ 18 w 76"/>
                  <a:gd name="T19" fmla="*/ 4 h 76"/>
                  <a:gd name="T20" fmla="*/ 18 w 76"/>
                  <a:gd name="T21" fmla="*/ 10 h 76"/>
                  <a:gd name="T22" fmla="*/ 15 w 76"/>
                  <a:gd name="T23" fmla="*/ 15 h 76"/>
                  <a:gd name="T24" fmla="*/ 7 w 76"/>
                  <a:gd name="T25" fmla="*/ 18 h 76"/>
                  <a:gd name="T26" fmla="*/ 2 w 76"/>
                  <a:gd name="T27" fmla="*/ 23 h 76"/>
                  <a:gd name="T28" fmla="*/ 2 w 76"/>
                  <a:gd name="T29" fmla="*/ 29 h 76"/>
                  <a:gd name="T30" fmla="*/ 6 w 76"/>
                  <a:gd name="T31" fmla="*/ 38 h 76"/>
                  <a:gd name="T32" fmla="*/ 4 w 76"/>
                  <a:gd name="T33" fmla="*/ 44 h 76"/>
                  <a:gd name="T34" fmla="*/ 0 w 76"/>
                  <a:gd name="T35" fmla="*/ 48 h 76"/>
                  <a:gd name="T36" fmla="*/ 4 w 76"/>
                  <a:gd name="T37" fmla="*/ 58 h 76"/>
                  <a:gd name="T38" fmla="*/ 13 w 76"/>
                  <a:gd name="T39" fmla="*/ 59 h 76"/>
                  <a:gd name="T40" fmla="*/ 17 w 76"/>
                  <a:gd name="T41" fmla="*/ 63 h 76"/>
                  <a:gd name="T42" fmla="*/ 18 w 76"/>
                  <a:gd name="T43" fmla="*/ 72 h 76"/>
                  <a:gd name="T44" fmla="*/ 27 w 76"/>
                  <a:gd name="T45" fmla="*/ 76 h 76"/>
                  <a:gd name="T46" fmla="*/ 32 w 76"/>
                  <a:gd name="T47" fmla="*/ 71 h 76"/>
                  <a:gd name="T48" fmla="*/ 38 w 76"/>
                  <a:gd name="T49" fmla="*/ 69 h 76"/>
                  <a:gd name="T50" fmla="*/ 46 w 76"/>
                  <a:gd name="T51" fmla="*/ 73 h 76"/>
                  <a:gd name="T52" fmla="*/ 52 w 76"/>
                  <a:gd name="T53" fmla="*/ 74 h 76"/>
                  <a:gd name="T54" fmla="*/ 56 w 76"/>
                  <a:gd name="T55" fmla="*/ 69 h 76"/>
                  <a:gd name="T56" fmla="*/ 60 w 76"/>
                  <a:gd name="T57" fmla="*/ 60 h 76"/>
                  <a:gd name="T58" fmla="*/ 65 w 76"/>
                  <a:gd name="T59" fmla="*/ 57 h 76"/>
                  <a:gd name="T60" fmla="*/ 72 w 76"/>
                  <a:gd name="T61" fmla="*/ 58 h 76"/>
                  <a:gd name="T62" fmla="*/ 76 w 76"/>
                  <a:gd name="T63" fmla="*/ 48 h 76"/>
                  <a:gd name="T64" fmla="*/ 70 w 76"/>
                  <a:gd name="T65" fmla="*/ 41 h 76"/>
                  <a:gd name="T66" fmla="*/ 70 w 76"/>
                  <a:gd name="T67" fmla="*/ 35 h 76"/>
                  <a:gd name="T68" fmla="*/ 76 w 76"/>
                  <a:gd name="T69" fmla="*/ 28 h 76"/>
                  <a:gd name="T70" fmla="*/ 38 w 76"/>
                  <a:gd name="T71" fmla="*/ 49 h 76"/>
                  <a:gd name="T72" fmla="*/ 26 w 76"/>
                  <a:gd name="T73" fmla="*/ 42 h 76"/>
                  <a:gd name="T74" fmla="*/ 26 w 76"/>
                  <a:gd name="T75" fmla="*/ 33 h 76"/>
                  <a:gd name="T76" fmla="*/ 38 w 76"/>
                  <a:gd name="T77" fmla="*/ 26 h 76"/>
                  <a:gd name="T78" fmla="*/ 46 w 76"/>
                  <a:gd name="T79" fmla="*/ 30 h 76"/>
                  <a:gd name="T80" fmla="*/ 49 w 76"/>
                  <a:gd name="T81" fmla="*/ 38 h 76"/>
                  <a:gd name="T82" fmla="*/ 42 w 76"/>
                  <a:gd name="T83"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76">
                    <a:moveTo>
                      <a:pt x="76" y="28"/>
                    </a:moveTo>
                    <a:lnTo>
                      <a:pt x="76" y="28"/>
                    </a:lnTo>
                    <a:lnTo>
                      <a:pt x="74" y="23"/>
                    </a:lnTo>
                    <a:lnTo>
                      <a:pt x="72" y="18"/>
                    </a:lnTo>
                    <a:lnTo>
                      <a:pt x="72" y="18"/>
                    </a:lnTo>
                    <a:lnTo>
                      <a:pt x="69" y="18"/>
                    </a:lnTo>
                    <a:lnTo>
                      <a:pt x="65" y="18"/>
                    </a:lnTo>
                    <a:lnTo>
                      <a:pt x="62" y="17"/>
                    </a:lnTo>
                    <a:lnTo>
                      <a:pt x="60" y="15"/>
                    </a:lnTo>
                    <a:lnTo>
                      <a:pt x="60" y="15"/>
                    </a:lnTo>
                    <a:lnTo>
                      <a:pt x="58" y="12"/>
                    </a:lnTo>
                    <a:lnTo>
                      <a:pt x="57" y="10"/>
                    </a:lnTo>
                    <a:lnTo>
                      <a:pt x="56" y="7"/>
                    </a:lnTo>
                    <a:lnTo>
                      <a:pt x="57" y="4"/>
                    </a:lnTo>
                    <a:lnTo>
                      <a:pt x="57" y="4"/>
                    </a:lnTo>
                    <a:lnTo>
                      <a:pt x="52" y="1"/>
                    </a:lnTo>
                    <a:lnTo>
                      <a:pt x="48" y="0"/>
                    </a:lnTo>
                    <a:lnTo>
                      <a:pt x="48" y="0"/>
                    </a:lnTo>
                    <a:lnTo>
                      <a:pt x="46" y="2"/>
                    </a:lnTo>
                    <a:lnTo>
                      <a:pt x="44" y="4"/>
                    </a:lnTo>
                    <a:lnTo>
                      <a:pt x="41" y="6"/>
                    </a:lnTo>
                    <a:lnTo>
                      <a:pt x="38" y="6"/>
                    </a:lnTo>
                    <a:lnTo>
                      <a:pt x="38" y="6"/>
                    </a:lnTo>
                    <a:lnTo>
                      <a:pt x="35" y="6"/>
                    </a:lnTo>
                    <a:lnTo>
                      <a:pt x="32" y="4"/>
                    </a:lnTo>
                    <a:lnTo>
                      <a:pt x="29" y="2"/>
                    </a:lnTo>
                    <a:lnTo>
                      <a:pt x="27" y="0"/>
                    </a:lnTo>
                    <a:lnTo>
                      <a:pt x="27" y="0"/>
                    </a:lnTo>
                    <a:lnTo>
                      <a:pt x="22" y="1"/>
                    </a:lnTo>
                    <a:lnTo>
                      <a:pt x="18" y="4"/>
                    </a:lnTo>
                    <a:lnTo>
                      <a:pt x="18" y="4"/>
                    </a:lnTo>
                    <a:lnTo>
                      <a:pt x="18" y="7"/>
                    </a:lnTo>
                    <a:lnTo>
                      <a:pt x="18" y="10"/>
                    </a:lnTo>
                    <a:lnTo>
                      <a:pt x="17" y="12"/>
                    </a:lnTo>
                    <a:lnTo>
                      <a:pt x="15" y="15"/>
                    </a:lnTo>
                    <a:lnTo>
                      <a:pt x="15" y="15"/>
                    </a:lnTo>
                    <a:lnTo>
                      <a:pt x="13" y="17"/>
                    </a:lnTo>
                    <a:lnTo>
                      <a:pt x="10" y="18"/>
                    </a:lnTo>
                    <a:lnTo>
                      <a:pt x="7" y="18"/>
                    </a:lnTo>
                    <a:lnTo>
                      <a:pt x="4" y="18"/>
                    </a:lnTo>
                    <a:lnTo>
                      <a:pt x="4" y="18"/>
                    </a:lnTo>
                    <a:lnTo>
                      <a:pt x="2" y="23"/>
                    </a:lnTo>
                    <a:lnTo>
                      <a:pt x="0" y="28"/>
                    </a:lnTo>
                    <a:lnTo>
                      <a:pt x="0" y="28"/>
                    </a:lnTo>
                    <a:lnTo>
                      <a:pt x="2" y="29"/>
                    </a:lnTo>
                    <a:lnTo>
                      <a:pt x="4" y="32"/>
                    </a:lnTo>
                    <a:lnTo>
                      <a:pt x="6" y="35"/>
                    </a:lnTo>
                    <a:lnTo>
                      <a:pt x="6" y="38"/>
                    </a:lnTo>
                    <a:lnTo>
                      <a:pt x="6" y="38"/>
                    </a:lnTo>
                    <a:lnTo>
                      <a:pt x="6" y="41"/>
                    </a:lnTo>
                    <a:lnTo>
                      <a:pt x="4" y="44"/>
                    </a:lnTo>
                    <a:lnTo>
                      <a:pt x="2" y="46"/>
                    </a:lnTo>
                    <a:lnTo>
                      <a:pt x="0" y="48"/>
                    </a:lnTo>
                    <a:lnTo>
                      <a:pt x="0" y="48"/>
                    </a:lnTo>
                    <a:lnTo>
                      <a:pt x="2" y="52"/>
                    </a:lnTo>
                    <a:lnTo>
                      <a:pt x="4" y="58"/>
                    </a:lnTo>
                    <a:lnTo>
                      <a:pt x="4" y="58"/>
                    </a:lnTo>
                    <a:lnTo>
                      <a:pt x="7" y="57"/>
                    </a:lnTo>
                    <a:lnTo>
                      <a:pt x="10" y="57"/>
                    </a:lnTo>
                    <a:lnTo>
                      <a:pt x="13" y="59"/>
                    </a:lnTo>
                    <a:lnTo>
                      <a:pt x="15" y="60"/>
                    </a:lnTo>
                    <a:lnTo>
                      <a:pt x="15" y="60"/>
                    </a:lnTo>
                    <a:lnTo>
                      <a:pt x="17" y="63"/>
                    </a:lnTo>
                    <a:lnTo>
                      <a:pt x="18" y="66"/>
                    </a:lnTo>
                    <a:lnTo>
                      <a:pt x="18" y="69"/>
                    </a:lnTo>
                    <a:lnTo>
                      <a:pt x="18" y="72"/>
                    </a:lnTo>
                    <a:lnTo>
                      <a:pt x="18" y="72"/>
                    </a:lnTo>
                    <a:lnTo>
                      <a:pt x="22" y="74"/>
                    </a:lnTo>
                    <a:lnTo>
                      <a:pt x="27" y="76"/>
                    </a:lnTo>
                    <a:lnTo>
                      <a:pt x="27" y="76"/>
                    </a:lnTo>
                    <a:lnTo>
                      <a:pt x="29" y="73"/>
                    </a:lnTo>
                    <a:lnTo>
                      <a:pt x="32" y="71"/>
                    </a:lnTo>
                    <a:lnTo>
                      <a:pt x="35" y="70"/>
                    </a:lnTo>
                    <a:lnTo>
                      <a:pt x="38" y="69"/>
                    </a:lnTo>
                    <a:lnTo>
                      <a:pt x="38" y="69"/>
                    </a:lnTo>
                    <a:lnTo>
                      <a:pt x="41" y="70"/>
                    </a:lnTo>
                    <a:lnTo>
                      <a:pt x="44" y="71"/>
                    </a:lnTo>
                    <a:lnTo>
                      <a:pt x="46" y="73"/>
                    </a:lnTo>
                    <a:lnTo>
                      <a:pt x="48" y="76"/>
                    </a:lnTo>
                    <a:lnTo>
                      <a:pt x="48" y="76"/>
                    </a:lnTo>
                    <a:lnTo>
                      <a:pt x="52" y="74"/>
                    </a:lnTo>
                    <a:lnTo>
                      <a:pt x="57" y="72"/>
                    </a:lnTo>
                    <a:lnTo>
                      <a:pt x="57" y="72"/>
                    </a:lnTo>
                    <a:lnTo>
                      <a:pt x="56" y="69"/>
                    </a:lnTo>
                    <a:lnTo>
                      <a:pt x="57" y="66"/>
                    </a:lnTo>
                    <a:lnTo>
                      <a:pt x="58" y="63"/>
                    </a:lnTo>
                    <a:lnTo>
                      <a:pt x="60" y="60"/>
                    </a:lnTo>
                    <a:lnTo>
                      <a:pt x="60" y="60"/>
                    </a:lnTo>
                    <a:lnTo>
                      <a:pt x="62" y="59"/>
                    </a:lnTo>
                    <a:lnTo>
                      <a:pt x="65" y="57"/>
                    </a:lnTo>
                    <a:lnTo>
                      <a:pt x="69" y="57"/>
                    </a:lnTo>
                    <a:lnTo>
                      <a:pt x="72" y="58"/>
                    </a:lnTo>
                    <a:lnTo>
                      <a:pt x="72" y="58"/>
                    </a:lnTo>
                    <a:lnTo>
                      <a:pt x="74" y="52"/>
                    </a:lnTo>
                    <a:lnTo>
                      <a:pt x="76" y="48"/>
                    </a:lnTo>
                    <a:lnTo>
                      <a:pt x="76" y="48"/>
                    </a:lnTo>
                    <a:lnTo>
                      <a:pt x="73" y="46"/>
                    </a:lnTo>
                    <a:lnTo>
                      <a:pt x="71" y="44"/>
                    </a:lnTo>
                    <a:lnTo>
                      <a:pt x="70" y="41"/>
                    </a:lnTo>
                    <a:lnTo>
                      <a:pt x="70" y="38"/>
                    </a:lnTo>
                    <a:lnTo>
                      <a:pt x="70" y="38"/>
                    </a:lnTo>
                    <a:lnTo>
                      <a:pt x="70" y="35"/>
                    </a:lnTo>
                    <a:lnTo>
                      <a:pt x="71" y="32"/>
                    </a:lnTo>
                    <a:lnTo>
                      <a:pt x="73" y="29"/>
                    </a:lnTo>
                    <a:lnTo>
                      <a:pt x="76" y="28"/>
                    </a:lnTo>
                    <a:lnTo>
                      <a:pt x="76" y="28"/>
                    </a:lnTo>
                    <a:close/>
                    <a:moveTo>
                      <a:pt x="38" y="49"/>
                    </a:moveTo>
                    <a:lnTo>
                      <a:pt x="38" y="49"/>
                    </a:lnTo>
                    <a:lnTo>
                      <a:pt x="33" y="48"/>
                    </a:lnTo>
                    <a:lnTo>
                      <a:pt x="29" y="46"/>
                    </a:lnTo>
                    <a:lnTo>
                      <a:pt x="26" y="42"/>
                    </a:lnTo>
                    <a:lnTo>
                      <a:pt x="26" y="38"/>
                    </a:lnTo>
                    <a:lnTo>
                      <a:pt x="26" y="38"/>
                    </a:lnTo>
                    <a:lnTo>
                      <a:pt x="26" y="33"/>
                    </a:lnTo>
                    <a:lnTo>
                      <a:pt x="29" y="30"/>
                    </a:lnTo>
                    <a:lnTo>
                      <a:pt x="33" y="27"/>
                    </a:lnTo>
                    <a:lnTo>
                      <a:pt x="38" y="26"/>
                    </a:lnTo>
                    <a:lnTo>
                      <a:pt x="38" y="26"/>
                    </a:lnTo>
                    <a:lnTo>
                      <a:pt x="42" y="27"/>
                    </a:lnTo>
                    <a:lnTo>
                      <a:pt x="46" y="30"/>
                    </a:lnTo>
                    <a:lnTo>
                      <a:pt x="48" y="33"/>
                    </a:lnTo>
                    <a:lnTo>
                      <a:pt x="49" y="38"/>
                    </a:lnTo>
                    <a:lnTo>
                      <a:pt x="49" y="38"/>
                    </a:lnTo>
                    <a:lnTo>
                      <a:pt x="48" y="42"/>
                    </a:lnTo>
                    <a:lnTo>
                      <a:pt x="46" y="46"/>
                    </a:lnTo>
                    <a:lnTo>
                      <a:pt x="42" y="48"/>
                    </a:lnTo>
                    <a:lnTo>
                      <a:pt x="38" y="49"/>
                    </a:lnTo>
                    <a:lnTo>
                      <a:pt x="38" y="4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4" name="Freeform 190"/>
              <p:cNvSpPr>
                <a:spLocks/>
              </p:cNvSpPr>
              <p:nvPr/>
            </p:nvSpPr>
            <p:spPr bwMode="auto">
              <a:xfrm>
                <a:off x="477" y="44"/>
                <a:ext cx="111" cy="36"/>
              </a:xfrm>
              <a:custGeom>
                <a:avLst/>
                <a:gdLst>
                  <a:gd name="T0" fmla="*/ 111 w 111"/>
                  <a:gd name="T1" fmla="*/ 36 h 36"/>
                  <a:gd name="T2" fmla="*/ 109 w 111"/>
                  <a:gd name="T3" fmla="*/ 27 h 36"/>
                  <a:gd name="T4" fmla="*/ 109 w 111"/>
                  <a:gd name="T5" fmla="*/ 27 h 36"/>
                  <a:gd name="T6" fmla="*/ 106 w 111"/>
                  <a:gd name="T7" fmla="*/ 19 h 36"/>
                  <a:gd name="T8" fmla="*/ 104 w 111"/>
                  <a:gd name="T9" fmla="*/ 16 h 36"/>
                  <a:gd name="T10" fmla="*/ 102 w 111"/>
                  <a:gd name="T11" fmla="*/ 13 h 36"/>
                  <a:gd name="T12" fmla="*/ 102 w 111"/>
                  <a:gd name="T13" fmla="*/ 13 h 36"/>
                  <a:gd name="T14" fmla="*/ 101 w 111"/>
                  <a:gd name="T15" fmla="*/ 9 h 36"/>
                  <a:gd name="T16" fmla="*/ 97 w 111"/>
                  <a:gd name="T17" fmla="*/ 5 h 36"/>
                  <a:gd name="T18" fmla="*/ 93 w 111"/>
                  <a:gd name="T19" fmla="*/ 1 h 36"/>
                  <a:gd name="T20" fmla="*/ 88 w 111"/>
                  <a:gd name="T21" fmla="*/ 0 h 36"/>
                  <a:gd name="T22" fmla="*/ 23 w 111"/>
                  <a:gd name="T23" fmla="*/ 0 h 36"/>
                  <a:gd name="T24" fmla="*/ 23 w 111"/>
                  <a:gd name="T25" fmla="*/ 0 h 36"/>
                  <a:gd name="T26" fmla="*/ 18 w 111"/>
                  <a:gd name="T27" fmla="*/ 1 h 36"/>
                  <a:gd name="T28" fmla="*/ 14 w 111"/>
                  <a:gd name="T29" fmla="*/ 5 h 36"/>
                  <a:gd name="T30" fmla="*/ 11 w 111"/>
                  <a:gd name="T31" fmla="*/ 8 h 36"/>
                  <a:gd name="T32" fmla="*/ 10 w 111"/>
                  <a:gd name="T33" fmla="*/ 13 h 36"/>
                  <a:gd name="T34" fmla="*/ 10 w 111"/>
                  <a:gd name="T35" fmla="*/ 13 h 36"/>
                  <a:gd name="T36" fmla="*/ 8 w 111"/>
                  <a:gd name="T37" fmla="*/ 15 h 36"/>
                  <a:gd name="T38" fmla="*/ 5 w 111"/>
                  <a:gd name="T39" fmla="*/ 18 h 36"/>
                  <a:gd name="T40" fmla="*/ 4 w 111"/>
                  <a:gd name="T41" fmla="*/ 22 h 36"/>
                  <a:gd name="T42" fmla="*/ 3 w 111"/>
                  <a:gd name="T43" fmla="*/ 27 h 36"/>
                  <a:gd name="T44" fmla="*/ 0 w 111"/>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36">
                    <a:moveTo>
                      <a:pt x="111" y="36"/>
                    </a:moveTo>
                    <a:lnTo>
                      <a:pt x="109" y="27"/>
                    </a:lnTo>
                    <a:lnTo>
                      <a:pt x="109" y="27"/>
                    </a:lnTo>
                    <a:lnTo>
                      <a:pt x="106" y="19"/>
                    </a:lnTo>
                    <a:lnTo>
                      <a:pt x="104" y="16"/>
                    </a:lnTo>
                    <a:lnTo>
                      <a:pt x="102" y="13"/>
                    </a:lnTo>
                    <a:lnTo>
                      <a:pt x="102" y="13"/>
                    </a:lnTo>
                    <a:lnTo>
                      <a:pt x="101" y="9"/>
                    </a:lnTo>
                    <a:lnTo>
                      <a:pt x="97" y="5"/>
                    </a:lnTo>
                    <a:lnTo>
                      <a:pt x="93" y="1"/>
                    </a:lnTo>
                    <a:lnTo>
                      <a:pt x="88" y="0"/>
                    </a:lnTo>
                    <a:lnTo>
                      <a:pt x="23" y="0"/>
                    </a:lnTo>
                    <a:lnTo>
                      <a:pt x="23" y="0"/>
                    </a:lnTo>
                    <a:lnTo>
                      <a:pt x="18" y="1"/>
                    </a:lnTo>
                    <a:lnTo>
                      <a:pt x="14" y="5"/>
                    </a:lnTo>
                    <a:lnTo>
                      <a:pt x="11" y="8"/>
                    </a:lnTo>
                    <a:lnTo>
                      <a:pt x="10" y="13"/>
                    </a:lnTo>
                    <a:lnTo>
                      <a:pt x="10" y="13"/>
                    </a:lnTo>
                    <a:lnTo>
                      <a:pt x="8" y="15"/>
                    </a:lnTo>
                    <a:lnTo>
                      <a:pt x="5" y="18"/>
                    </a:lnTo>
                    <a:lnTo>
                      <a:pt x="4" y="22"/>
                    </a:lnTo>
                    <a:lnTo>
                      <a:pt x="3" y="27"/>
                    </a:lnTo>
                    <a:lnTo>
                      <a:pt x="0" y="3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5" name="Freeform 191"/>
              <p:cNvSpPr>
                <a:spLocks/>
              </p:cNvSpPr>
              <p:nvPr/>
            </p:nvSpPr>
            <p:spPr bwMode="auto">
              <a:xfrm>
                <a:off x="488" y="68"/>
                <a:ext cx="88" cy="12"/>
              </a:xfrm>
              <a:custGeom>
                <a:avLst/>
                <a:gdLst>
                  <a:gd name="T0" fmla="*/ 0 w 88"/>
                  <a:gd name="T1" fmla="*/ 12 h 12"/>
                  <a:gd name="T2" fmla="*/ 2 w 88"/>
                  <a:gd name="T3" fmla="*/ 6 h 12"/>
                  <a:gd name="T4" fmla="*/ 2 w 88"/>
                  <a:gd name="T5" fmla="*/ 6 h 12"/>
                  <a:gd name="T6" fmla="*/ 3 w 88"/>
                  <a:gd name="T7" fmla="*/ 2 h 12"/>
                  <a:gd name="T8" fmla="*/ 4 w 88"/>
                  <a:gd name="T9" fmla="*/ 0 h 12"/>
                  <a:gd name="T10" fmla="*/ 4 w 88"/>
                  <a:gd name="T11" fmla="*/ 0 h 12"/>
                  <a:gd name="T12" fmla="*/ 8 w 88"/>
                  <a:gd name="T13" fmla="*/ 2 h 12"/>
                  <a:gd name="T14" fmla="*/ 12 w 88"/>
                  <a:gd name="T15" fmla="*/ 3 h 12"/>
                  <a:gd name="T16" fmla="*/ 77 w 88"/>
                  <a:gd name="T17" fmla="*/ 3 h 12"/>
                  <a:gd name="T18" fmla="*/ 77 w 88"/>
                  <a:gd name="T19" fmla="*/ 3 h 12"/>
                  <a:gd name="T20" fmla="*/ 81 w 88"/>
                  <a:gd name="T21" fmla="*/ 2 h 12"/>
                  <a:gd name="T22" fmla="*/ 85 w 88"/>
                  <a:gd name="T23" fmla="*/ 0 h 12"/>
                  <a:gd name="T24" fmla="*/ 85 w 88"/>
                  <a:gd name="T25" fmla="*/ 0 h 12"/>
                  <a:gd name="T26" fmla="*/ 86 w 88"/>
                  <a:gd name="T27" fmla="*/ 6 h 12"/>
                  <a:gd name="T28" fmla="*/ 88 w 88"/>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2">
                    <a:moveTo>
                      <a:pt x="0" y="12"/>
                    </a:moveTo>
                    <a:lnTo>
                      <a:pt x="2" y="6"/>
                    </a:lnTo>
                    <a:lnTo>
                      <a:pt x="2" y="6"/>
                    </a:lnTo>
                    <a:lnTo>
                      <a:pt x="3" y="2"/>
                    </a:lnTo>
                    <a:lnTo>
                      <a:pt x="4" y="0"/>
                    </a:lnTo>
                    <a:lnTo>
                      <a:pt x="4" y="0"/>
                    </a:lnTo>
                    <a:lnTo>
                      <a:pt x="8" y="2"/>
                    </a:lnTo>
                    <a:lnTo>
                      <a:pt x="12" y="3"/>
                    </a:lnTo>
                    <a:lnTo>
                      <a:pt x="77" y="3"/>
                    </a:lnTo>
                    <a:lnTo>
                      <a:pt x="77" y="3"/>
                    </a:lnTo>
                    <a:lnTo>
                      <a:pt x="81" y="2"/>
                    </a:lnTo>
                    <a:lnTo>
                      <a:pt x="85" y="0"/>
                    </a:lnTo>
                    <a:lnTo>
                      <a:pt x="85" y="0"/>
                    </a:lnTo>
                    <a:lnTo>
                      <a:pt x="86" y="6"/>
                    </a:lnTo>
                    <a:lnTo>
                      <a:pt x="88" y="1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6" name="Freeform 192"/>
              <p:cNvSpPr>
                <a:spLocks/>
              </p:cNvSpPr>
              <p:nvPr/>
            </p:nvSpPr>
            <p:spPr bwMode="auto">
              <a:xfrm>
                <a:off x="392" y="88"/>
                <a:ext cx="281" cy="95"/>
              </a:xfrm>
              <a:custGeom>
                <a:avLst/>
                <a:gdLst>
                  <a:gd name="T0" fmla="*/ 262 w 281"/>
                  <a:gd name="T1" fmla="*/ 0 h 95"/>
                  <a:gd name="T2" fmla="*/ 19 w 281"/>
                  <a:gd name="T3" fmla="*/ 0 h 95"/>
                  <a:gd name="T4" fmla="*/ 19 w 281"/>
                  <a:gd name="T5" fmla="*/ 0 h 95"/>
                  <a:gd name="T6" fmla="*/ 16 w 281"/>
                  <a:gd name="T7" fmla="*/ 1 h 95"/>
                  <a:gd name="T8" fmla="*/ 12 w 281"/>
                  <a:gd name="T9" fmla="*/ 2 h 95"/>
                  <a:gd name="T10" fmla="*/ 9 w 281"/>
                  <a:gd name="T11" fmla="*/ 4 h 95"/>
                  <a:gd name="T12" fmla="*/ 6 w 281"/>
                  <a:gd name="T13" fmla="*/ 6 h 95"/>
                  <a:gd name="T14" fmla="*/ 3 w 281"/>
                  <a:gd name="T15" fmla="*/ 9 h 95"/>
                  <a:gd name="T16" fmla="*/ 1 w 281"/>
                  <a:gd name="T17" fmla="*/ 12 h 95"/>
                  <a:gd name="T18" fmla="*/ 0 w 281"/>
                  <a:gd name="T19" fmla="*/ 15 h 95"/>
                  <a:gd name="T20" fmla="*/ 0 w 281"/>
                  <a:gd name="T21" fmla="*/ 19 h 95"/>
                  <a:gd name="T22" fmla="*/ 0 w 281"/>
                  <a:gd name="T23" fmla="*/ 42 h 95"/>
                  <a:gd name="T24" fmla="*/ 0 w 281"/>
                  <a:gd name="T25" fmla="*/ 42 h 95"/>
                  <a:gd name="T26" fmla="*/ 0 w 281"/>
                  <a:gd name="T27" fmla="*/ 49 h 95"/>
                  <a:gd name="T28" fmla="*/ 1 w 281"/>
                  <a:gd name="T29" fmla="*/ 55 h 95"/>
                  <a:gd name="T30" fmla="*/ 1 w 281"/>
                  <a:gd name="T31" fmla="*/ 55 h 95"/>
                  <a:gd name="T32" fmla="*/ 2 w 281"/>
                  <a:gd name="T33" fmla="*/ 56 h 95"/>
                  <a:gd name="T34" fmla="*/ 2 w 281"/>
                  <a:gd name="T35" fmla="*/ 56 h 95"/>
                  <a:gd name="T36" fmla="*/ 5 w 281"/>
                  <a:gd name="T37" fmla="*/ 57 h 95"/>
                  <a:gd name="T38" fmla="*/ 9 w 281"/>
                  <a:gd name="T39" fmla="*/ 59 h 95"/>
                  <a:gd name="T40" fmla="*/ 20 w 281"/>
                  <a:gd name="T41" fmla="*/ 62 h 95"/>
                  <a:gd name="T42" fmla="*/ 124 w 281"/>
                  <a:gd name="T43" fmla="*/ 94 h 95"/>
                  <a:gd name="T44" fmla="*/ 124 w 281"/>
                  <a:gd name="T45" fmla="*/ 94 h 95"/>
                  <a:gd name="T46" fmla="*/ 127 w 281"/>
                  <a:gd name="T47" fmla="*/ 95 h 95"/>
                  <a:gd name="T48" fmla="*/ 127 w 281"/>
                  <a:gd name="T49" fmla="*/ 92 h 95"/>
                  <a:gd name="T50" fmla="*/ 127 w 281"/>
                  <a:gd name="T51" fmla="*/ 92 h 95"/>
                  <a:gd name="T52" fmla="*/ 128 w 281"/>
                  <a:gd name="T53" fmla="*/ 87 h 95"/>
                  <a:gd name="T54" fmla="*/ 131 w 281"/>
                  <a:gd name="T55" fmla="*/ 82 h 95"/>
                  <a:gd name="T56" fmla="*/ 135 w 281"/>
                  <a:gd name="T57" fmla="*/ 79 h 95"/>
                  <a:gd name="T58" fmla="*/ 140 w 281"/>
                  <a:gd name="T59" fmla="*/ 78 h 95"/>
                  <a:gd name="T60" fmla="*/ 140 w 281"/>
                  <a:gd name="T61" fmla="*/ 78 h 95"/>
                  <a:gd name="T62" fmla="*/ 146 w 281"/>
                  <a:gd name="T63" fmla="*/ 79 h 95"/>
                  <a:gd name="T64" fmla="*/ 151 w 281"/>
                  <a:gd name="T65" fmla="*/ 82 h 95"/>
                  <a:gd name="T66" fmla="*/ 154 w 281"/>
                  <a:gd name="T67" fmla="*/ 87 h 95"/>
                  <a:gd name="T68" fmla="*/ 155 w 281"/>
                  <a:gd name="T69" fmla="*/ 92 h 95"/>
                  <a:gd name="T70" fmla="*/ 155 w 281"/>
                  <a:gd name="T71" fmla="*/ 95 h 95"/>
                  <a:gd name="T72" fmla="*/ 155 w 281"/>
                  <a:gd name="T73" fmla="*/ 95 h 95"/>
                  <a:gd name="T74" fmla="*/ 158 w 281"/>
                  <a:gd name="T75" fmla="*/ 94 h 95"/>
                  <a:gd name="T76" fmla="*/ 262 w 281"/>
                  <a:gd name="T77" fmla="*/ 62 h 95"/>
                  <a:gd name="T78" fmla="*/ 262 w 281"/>
                  <a:gd name="T79" fmla="*/ 62 h 95"/>
                  <a:gd name="T80" fmla="*/ 273 w 281"/>
                  <a:gd name="T81" fmla="*/ 59 h 95"/>
                  <a:gd name="T82" fmla="*/ 276 w 281"/>
                  <a:gd name="T83" fmla="*/ 57 h 95"/>
                  <a:gd name="T84" fmla="*/ 279 w 281"/>
                  <a:gd name="T85" fmla="*/ 56 h 95"/>
                  <a:gd name="T86" fmla="*/ 279 w 281"/>
                  <a:gd name="T87" fmla="*/ 56 h 95"/>
                  <a:gd name="T88" fmla="*/ 280 w 281"/>
                  <a:gd name="T89" fmla="*/ 55 h 95"/>
                  <a:gd name="T90" fmla="*/ 280 w 281"/>
                  <a:gd name="T91" fmla="*/ 55 h 95"/>
                  <a:gd name="T92" fmla="*/ 281 w 281"/>
                  <a:gd name="T93" fmla="*/ 49 h 95"/>
                  <a:gd name="T94" fmla="*/ 281 w 281"/>
                  <a:gd name="T95" fmla="*/ 42 h 95"/>
                  <a:gd name="T96" fmla="*/ 281 w 281"/>
                  <a:gd name="T97" fmla="*/ 19 h 95"/>
                  <a:gd name="T98" fmla="*/ 281 w 281"/>
                  <a:gd name="T99" fmla="*/ 19 h 95"/>
                  <a:gd name="T100" fmla="*/ 281 w 281"/>
                  <a:gd name="T101" fmla="*/ 15 h 95"/>
                  <a:gd name="T102" fmla="*/ 280 w 281"/>
                  <a:gd name="T103" fmla="*/ 12 h 95"/>
                  <a:gd name="T104" fmla="*/ 278 w 281"/>
                  <a:gd name="T105" fmla="*/ 9 h 95"/>
                  <a:gd name="T106" fmla="*/ 276 w 281"/>
                  <a:gd name="T107" fmla="*/ 6 h 95"/>
                  <a:gd name="T108" fmla="*/ 273 w 281"/>
                  <a:gd name="T109" fmla="*/ 4 h 95"/>
                  <a:gd name="T110" fmla="*/ 270 w 281"/>
                  <a:gd name="T111" fmla="*/ 2 h 95"/>
                  <a:gd name="T112" fmla="*/ 266 w 281"/>
                  <a:gd name="T113" fmla="*/ 1 h 95"/>
                  <a:gd name="T114" fmla="*/ 262 w 281"/>
                  <a:gd name="T115" fmla="*/ 0 h 95"/>
                  <a:gd name="T116" fmla="*/ 262 w 281"/>
                  <a:gd name="T1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1" h="95">
                    <a:moveTo>
                      <a:pt x="262" y="0"/>
                    </a:moveTo>
                    <a:lnTo>
                      <a:pt x="19" y="0"/>
                    </a:lnTo>
                    <a:lnTo>
                      <a:pt x="19" y="0"/>
                    </a:lnTo>
                    <a:lnTo>
                      <a:pt x="16" y="1"/>
                    </a:lnTo>
                    <a:lnTo>
                      <a:pt x="12" y="2"/>
                    </a:lnTo>
                    <a:lnTo>
                      <a:pt x="9" y="4"/>
                    </a:lnTo>
                    <a:lnTo>
                      <a:pt x="6" y="6"/>
                    </a:lnTo>
                    <a:lnTo>
                      <a:pt x="3" y="9"/>
                    </a:lnTo>
                    <a:lnTo>
                      <a:pt x="1" y="12"/>
                    </a:lnTo>
                    <a:lnTo>
                      <a:pt x="0" y="15"/>
                    </a:lnTo>
                    <a:lnTo>
                      <a:pt x="0" y="19"/>
                    </a:lnTo>
                    <a:lnTo>
                      <a:pt x="0" y="42"/>
                    </a:lnTo>
                    <a:lnTo>
                      <a:pt x="0" y="42"/>
                    </a:lnTo>
                    <a:lnTo>
                      <a:pt x="0" y="49"/>
                    </a:lnTo>
                    <a:lnTo>
                      <a:pt x="1" y="55"/>
                    </a:lnTo>
                    <a:lnTo>
                      <a:pt x="1" y="55"/>
                    </a:lnTo>
                    <a:lnTo>
                      <a:pt x="2" y="56"/>
                    </a:lnTo>
                    <a:lnTo>
                      <a:pt x="2" y="56"/>
                    </a:lnTo>
                    <a:lnTo>
                      <a:pt x="5" y="57"/>
                    </a:lnTo>
                    <a:lnTo>
                      <a:pt x="9" y="59"/>
                    </a:lnTo>
                    <a:lnTo>
                      <a:pt x="20" y="62"/>
                    </a:lnTo>
                    <a:lnTo>
                      <a:pt x="124" y="94"/>
                    </a:lnTo>
                    <a:lnTo>
                      <a:pt x="124" y="94"/>
                    </a:lnTo>
                    <a:lnTo>
                      <a:pt x="127" y="95"/>
                    </a:lnTo>
                    <a:lnTo>
                      <a:pt x="127" y="92"/>
                    </a:lnTo>
                    <a:lnTo>
                      <a:pt x="127" y="92"/>
                    </a:lnTo>
                    <a:lnTo>
                      <a:pt x="128" y="87"/>
                    </a:lnTo>
                    <a:lnTo>
                      <a:pt x="131" y="82"/>
                    </a:lnTo>
                    <a:lnTo>
                      <a:pt x="135" y="79"/>
                    </a:lnTo>
                    <a:lnTo>
                      <a:pt x="140" y="78"/>
                    </a:lnTo>
                    <a:lnTo>
                      <a:pt x="140" y="78"/>
                    </a:lnTo>
                    <a:lnTo>
                      <a:pt x="146" y="79"/>
                    </a:lnTo>
                    <a:lnTo>
                      <a:pt x="151" y="82"/>
                    </a:lnTo>
                    <a:lnTo>
                      <a:pt x="154" y="87"/>
                    </a:lnTo>
                    <a:lnTo>
                      <a:pt x="155" y="92"/>
                    </a:lnTo>
                    <a:lnTo>
                      <a:pt x="155" y="95"/>
                    </a:lnTo>
                    <a:lnTo>
                      <a:pt x="155" y="95"/>
                    </a:lnTo>
                    <a:lnTo>
                      <a:pt x="158" y="94"/>
                    </a:lnTo>
                    <a:lnTo>
                      <a:pt x="262" y="62"/>
                    </a:lnTo>
                    <a:lnTo>
                      <a:pt x="262" y="62"/>
                    </a:lnTo>
                    <a:lnTo>
                      <a:pt x="273" y="59"/>
                    </a:lnTo>
                    <a:lnTo>
                      <a:pt x="276" y="57"/>
                    </a:lnTo>
                    <a:lnTo>
                      <a:pt x="279" y="56"/>
                    </a:lnTo>
                    <a:lnTo>
                      <a:pt x="279" y="56"/>
                    </a:lnTo>
                    <a:lnTo>
                      <a:pt x="280" y="55"/>
                    </a:lnTo>
                    <a:lnTo>
                      <a:pt x="280" y="55"/>
                    </a:lnTo>
                    <a:lnTo>
                      <a:pt x="281" y="49"/>
                    </a:lnTo>
                    <a:lnTo>
                      <a:pt x="281" y="42"/>
                    </a:lnTo>
                    <a:lnTo>
                      <a:pt x="281" y="19"/>
                    </a:lnTo>
                    <a:lnTo>
                      <a:pt x="281" y="19"/>
                    </a:lnTo>
                    <a:lnTo>
                      <a:pt x="281" y="15"/>
                    </a:lnTo>
                    <a:lnTo>
                      <a:pt x="280" y="12"/>
                    </a:lnTo>
                    <a:lnTo>
                      <a:pt x="278" y="9"/>
                    </a:lnTo>
                    <a:lnTo>
                      <a:pt x="276" y="6"/>
                    </a:lnTo>
                    <a:lnTo>
                      <a:pt x="273" y="4"/>
                    </a:lnTo>
                    <a:lnTo>
                      <a:pt x="270" y="2"/>
                    </a:lnTo>
                    <a:lnTo>
                      <a:pt x="266" y="1"/>
                    </a:lnTo>
                    <a:lnTo>
                      <a:pt x="262" y="0"/>
                    </a:lnTo>
                    <a:lnTo>
                      <a:pt x="262"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7" name="Freeform 193"/>
              <p:cNvSpPr>
                <a:spLocks/>
              </p:cNvSpPr>
              <p:nvPr/>
            </p:nvSpPr>
            <p:spPr bwMode="auto">
              <a:xfrm>
                <a:off x="519" y="192"/>
                <a:ext cx="28" cy="20"/>
              </a:xfrm>
              <a:custGeom>
                <a:avLst/>
                <a:gdLst>
                  <a:gd name="T0" fmla="*/ 28 w 28"/>
                  <a:gd name="T1" fmla="*/ 0 h 20"/>
                  <a:gd name="T2" fmla="*/ 28 w 28"/>
                  <a:gd name="T3" fmla="*/ 7 h 20"/>
                  <a:gd name="T4" fmla="*/ 28 w 28"/>
                  <a:gd name="T5" fmla="*/ 7 h 20"/>
                  <a:gd name="T6" fmla="*/ 27 w 28"/>
                  <a:gd name="T7" fmla="*/ 12 h 20"/>
                  <a:gd name="T8" fmla="*/ 24 w 28"/>
                  <a:gd name="T9" fmla="*/ 16 h 20"/>
                  <a:gd name="T10" fmla="*/ 19 w 28"/>
                  <a:gd name="T11" fmla="*/ 19 h 20"/>
                  <a:gd name="T12" fmla="*/ 13 w 28"/>
                  <a:gd name="T13" fmla="*/ 20 h 20"/>
                  <a:gd name="T14" fmla="*/ 13 w 28"/>
                  <a:gd name="T15" fmla="*/ 20 h 20"/>
                  <a:gd name="T16" fmla="*/ 8 w 28"/>
                  <a:gd name="T17" fmla="*/ 19 h 20"/>
                  <a:gd name="T18" fmla="*/ 4 w 28"/>
                  <a:gd name="T19" fmla="*/ 16 h 20"/>
                  <a:gd name="T20" fmla="*/ 1 w 28"/>
                  <a:gd name="T21" fmla="*/ 12 h 20"/>
                  <a:gd name="T22" fmla="*/ 0 w 28"/>
                  <a:gd name="T23" fmla="*/ 7 h 20"/>
                  <a:gd name="T24" fmla="*/ 0 w 28"/>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8" y="0"/>
                    </a:moveTo>
                    <a:lnTo>
                      <a:pt x="28" y="7"/>
                    </a:lnTo>
                    <a:lnTo>
                      <a:pt x="28" y="7"/>
                    </a:lnTo>
                    <a:lnTo>
                      <a:pt x="27" y="12"/>
                    </a:lnTo>
                    <a:lnTo>
                      <a:pt x="24" y="16"/>
                    </a:lnTo>
                    <a:lnTo>
                      <a:pt x="19" y="19"/>
                    </a:lnTo>
                    <a:lnTo>
                      <a:pt x="13" y="20"/>
                    </a:lnTo>
                    <a:lnTo>
                      <a:pt x="13" y="20"/>
                    </a:lnTo>
                    <a:lnTo>
                      <a:pt x="8" y="19"/>
                    </a:lnTo>
                    <a:lnTo>
                      <a:pt x="4" y="16"/>
                    </a:lnTo>
                    <a:lnTo>
                      <a:pt x="1" y="12"/>
                    </a:lnTo>
                    <a:lnTo>
                      <a:pt x="0" y="7"/>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8" name="Freeform 194"/>
              <p:cNvSpPr>
                <a:spLocks/>
              </p:cNvSpPr>
              <p:nvPr/>
            </p:nvSpPr>
            <p:spPr bwMode="auto">
              <a:xfrm>
                <a:off x="394" y="153"/>
                <a:ext cx="277" cy="138"/>
              </a:xfrm>
              <a:custGeom>
                <a:avLst/>
                <a:gdLst>
                  <a:gd name="T0" fmla="*/ 0 w 277"/>
                  <a:gd name="T1" fmla="*/ 0 h 138"/>
                  <a:gd name="T2" fmla="*/ 0 w 277"/>
                  <a:gd name="T3" fmla="*/ 119 h 138"/>
                  <a:gd name="T4" fmla="*/ 0 w 277"/>
                  <a:gd name="T5" fmla="*/ 119 h 138"/>
                  <a:gd name="T6" fmla="*/ 0 w 277"/>
                  <a:gd name="T7" fmla="*/ 123 h 138"/>
                  <a:gd name="T8" fmla="*/ 1 w 277"/>
                  <a:gd name="T9" fmla="*/ 126 h 138"/>
                  <a:gd name="T10" fmla="*/ 4 w 277"/>
                  <a:gd name="T11" fmla="*/ 129 h 138"/>
                  <a:gd name="T12" fmla="*/ 6 w 277"/>
                  <a:gd name="T13" fmla="*/ 132 h 138"/>
                  <a:gd name="T14" fmla="*/ 9 w 277"/>
                  <a:gd name="T15" fmla="*/ 134 h 138"/>
                  <a:gd name="T16" fmla="*/ 12 w 277"/>
                  <a:gd name="T17" fmla="*/ 136 h 138"/>
                  <a:gd name="T18" fmla="*/ 16 w 277"/>
                  <a:gd name="T19" fmla="*/ 137 h 138"/>
                  <a:gd name="T20" fmla="*/ 20 w 277"/>
                  <a:gd name="T21" fmla="*/ 138 h 138"/>
                  <a:gd name="T22" fmla="*/ 258 w 277"/>
                  <a:gd name="T23" fmla="*/ 138 h 138"/>
                  <a:gd name="T24" fmla="*/ 258 w 277"/>
                  <a:gd name="T25" fmla="*/ 138 h 138"/>
                  <a:gd name="T26" fmla="*/ 262 w 277"/>
                  <a:gd name="T27" fmla="*/ 137 h 138"/>
                  <a:gd name="T28" fmla="*/ 265 w 277"/>
                  <a:gd name="T29" fmla="*/ 136 h 138"/>
                  <a:gd name="T30" fmla="*/ 269 w 277"/>
                  <a:gd name="T31" fmla="*/ 134 h 138"/>
                  <a:gd name="T32" fmla="*/ 271 w 277"/>
                  <a:gd name="T33" fmla="*/ 132 h 138"/>
                  <a:gd name="T34" fmla="*/ 274 w 277"/>
                  <a:gd name="T35" fmla="*/ 129 h 138"/>
                  <a:gd name="T36" fmla="*/ 275 w 277"/>
                  <a:gd name="T37" fmla="*/ 126 h 138"/>
                  <a:gd name="T38" fmla="*/ 276 w 277"/>
                  <a:gd name="T39" fmla="*/ 123 h 138"/>
                  <a:gd name="T40" fmla="*/ 277 w 277"/>
                  <a:gd name="T41" fmla="*/ 119 h 138"/>
                  <a:gd name="T42" fmla="*/ 277 w 277"/>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138">
                    <a:moveTo>
                      <a:pt x="0" y="0"/>
                    </a:moveTo>
                    <a:lnTo>
                      <a:pt x="0" y="119"/>
                    </a:lnTo>
                    <a:lnTo>
                      <a:pt x="0" y="119"/>
                    </a:lnTo>
                    <a:lnTo>
                      <a:pt x="0" y="123"/>
                    </a:lnTo>
                    <a:lnTo>
                      <a:pt x="1" y="126"/>
                    </a:lnTo>
                    <a:lnTo>
                      <a:pt x="4" y="129"/>
                    </a:lnTo>
                    <a:lnTo>
                      <a:pt x="6" y="132"/>
                    </a:lnTo>
                    <a:lnTo>
                      <a:pt x="9" y="134"/>
                    </a:lnTo>
                    <a:lnTo>
                      <a:pt x="12" y="136"/>
                    </a:lnTo>
                    <a:lnTo>
                      <a:pt x="16" y="137"/>
                    </a:lnTo>
                    <a:lnTo>
                      <a:pt x="20" y="138"/>
                    </a:lnTo>
                    <a:lnTo>
                      <a:pt x="258" y="138"/>
                    </a:lnTo>
                    <a:lnTo>
                      <a:pt x="258" y="138"/>
                    </a:lnTo>
                    <a:lnTo>
                      <a:pt x="262" y="137"/>
                    </a:lnTo>
                    <a:lnTo>
                      <a:pt x="265" y="136"/>
                    </a:lnTo>
                    <a:lnTo>
                      <a:pt x="269" y="134"/>
                    </a:lnTo>
                    <a:lnTo>
                      <a:pt x="271" y="132"/>
                    </a:lnTo>
                    <a:lnTo>
                      <a:pt x="274" y="129"/>
                    </a:lnTo>
                    <a:lnTo>
                      <a:pt x="275" y="126"/>
                    </a:lnTo>
                    <a:lnTo>
                      <a:pt x="276" y="123"/>
                    </a:lnTo>
                    <a:lnTo>
                      <a:pt x="277" y="119"/>
                    </a:lnTo>
                    <a:lnTo>
                      <a:pt x="27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9" name="Freeform 195"/>
              <p:cNvSpPr>
                <a:spLocks/>
              </p:cNvSpPr>
              <p:nvPr/>
            </p:nvSpPr>
            <p:spPr bwMode="auto">
              <a:xfrm>
                <a:off x="191" y="799"/>
                <a:ext cx="89" cy="90"/>
              </a:xfrm>
              <a:custGeom>
                <a:avLst/>
                <a:gdLst>
                  <a:gd name="T0" fmla="*/ 89 w 89"/>
                  <a:gd name="T1" fmla="*/ 3 h 90"/>
                  <a:gd name="T2" fmla="*/ 89 w 89"/>
                  <a:gd name="T3" fmla="*/ 3 h 90"/>
                  <a:gd name="T4" fmla="*/ 84 w 89"/>
                  <a:gd name="T5" fmla="*/ 14 h 90"/>
                  <a:gd name="T6" fmla="*/ 79 w 89"/>
                  <a:gd name="T7" fmla="*/ 25 h 90"/>
                  <a:gd name="T8" fmla="*/ 76 w 89"/>
                  <a:gd name="T9" fmla="*/ 38 h 90"/>
                  <a:gd name="T10" fmla="*/ 75 w 89"/>
                  <a:gd name="T11" fmla="*/ 53 h 90"/>
                  <a:gd name="T12" fmla="*/ 75 w 89"/>
                  <a:gd name="T13" fmla="*/ 53 h 90"/>
                  <a:gd name="T14" fmla="*/ 76 w 89"/>
                  <a:gd name="T15" fmla="*/ 66 h 90"/>
                  <a:gd name="T16" fmla="*/ 77 w 89"/>
                  <a:gd name="T17" fmla="*/ 75 h 90"/>
                  <a:gd name="T18" fmla="*/ 77 w 89"/>
                  <a:gd name="T19" fmla="*/ 75 h 90"/>
                  <a:gd name="T20" fmla="*/ 77 w 89"/>
                  <a:gd name="T21" fmla="*/ 82 h 90"/>
                  <a:gd name="T22" fmla="*/ 74 w 89"/>
                  <a:gd name="T23" fmla="*/ 86 h 90"/>
                  <a:gd name="T24" fmla="*/ 70 w 89"/>
                  <a:gd name="T25" fmla="*/ 89 h 90"/>
                  <a:gd name="T26" fmla="*/ 65 w 89"/>
                  <a:gd name="T27" fmla="*/ 90 h 90"/>
                  <a:gd name="T28" fmla="*/ 26 w 89"/>
                  <a:gd name="T29" fmla="*/ 90 h 90"/>
                  <a:gd name="T30" fmla="*/ 26 w 89"/>
                  <a:gd name="T31" fmla="*/ 90 h 90"/>
                  <a:gd name="T32" fmla="*/ 20 w 89"/>
                  <a:gd name="T33" fmla="*/ 89 h 90"/>
                  <a:gd name="T34" fmla="*/ 16 w 89"/>
                  <a:gd name="T35" fmla="*/ 86 h 90"/>
                  <a:gd name="T36" fmla="*/ 14 w 89"/>
                  <a:gd name="T37" fmla="*/ 82 h 90"/>
                  <a:gd name="T38" fmla="*/ 14 w 89"/>
                  <a:gd name="T39" fmla="*/ 75 h 90"/>
                  <a:gd name="T40" fmla="*/ 14 w 89"/>
                  <a:gd name="T41" fmla="*/ 75 h 90"/>
                  <a:gd name="T42" fmla="*/ 16 w 89"/>
                  <a:gd name="T43" fmla="*/ 51 h 90"/>
                  <a:gd name="T44" fmla="*/ 16 w 89"/>
                  <a:gd name="T45" fmla="*/ 51 h 90"/>
                  <a:gd name="T46" fmla="*/ 5 w 89"/>
                  <a:gd name="T47" fmla="*/ 46 h 90"/>
                  <a:gd name="T48" fmla="*/ 0 w 89"/>
                  <a:gd name="T49" fmla="*/ 43 h 90"/>
                  <a:gd name="T50" fmla="*/ 0 w 89"/>
                  <a:gd name="T51" fmla="*/ 43 h 90"/>
                  <a:gd name="T52" fmla="*/ 6 w 89"/>
                  <a:gd name="T53" fmla="*/ 33 h 90"/>
                  <a:gd name="T54" fmla="*/ 12 w 89"/>
                  <a:gd name="T55" fmla="*/ 23 h 90"/>
                  <a:gd name="T56" fmla="*/ 17 w 89"/>
                  <a:gd name="T57" fmla="*/ 12 h 90"/>
                  <a:gd name="T58" fmla="*/ 20 w 89"/>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90">
                    <a:moveTo>
                      <a:pt x="89" y="3"/>
                    </a:moveTo>
                    <a:lnTo>
                      <a:pt x="89" y="3"/>
                    </a:lnTo>
                    <a:lnTo>
                      <a:pt x="84" y="14"/>
                    </a:lnTo>
                    <a:lnTo>
                      <a:pt x="79" y="25"/>
                    </a:lnTo>
                    <a:lnTo>
                      <a:pt x="76" y="38"/>
                    </a:lnTo>
                    <a:lnTo>
                      <a:pt x="75" y="53"/>
                    </a:lnTo>
                    <a:lnTo>
                      <a:pt x="75" y="53"/>
                    </a:lnTo>
                    <a:lnTo>
                      <a:pt x="76" y="66"/>
                    </a:lnTo>
                    <a:lnTo>
                      <a:pt x="77" y="75"/>
                    </a:lnTo>
                    <a:lnTo>
                      <a:pt x="77" y="75"/>
                    </a:lnTo>
                    <a:lnTo>
                      <a:pt x="77" y="82"/>
                    </a:lnTo>
                    <a:lnTo>
                      <a:pt x="74" y="86"/>
                    </a:lnTo>
                    <a:lnTo>
                      <a:pt x="70" y="89"/>
                    </a:lnTo>
                    <a:lnTo>
                      <a:pt x="65" y="90"/>
                    </a:lnTo>
                    <a:lnTo>
                      <a:pt x="26" y="90"/>
                    </a:lnTo>
                    <a:lnTo>
                      <a:pt x="26" y="90"/>
                    </a:lnTo>
                    <a:lnTo>
                      <a:pt x="20" y="89"/>
                    </a:lnTo>
                    <a:lnTo>
                      <a:pt x="16" y="86"/>
                    </a:lnTo>
                    <a:lnTo>
                      <a:pt x="14" y="82"/>
                    </a:lnTo>
                    <a:lnTo>
                      <a:pt x="14" y="75"/>
                    </a:lnTo>
                    <a:lnTo>
                      <a:pt x="14" y="75"/>
                    </a:lnTo>
                    <a:lnTo>
                      <a:pt x="16" y="51"/>
                    </a:lnTo>
                    <a:lnTo>
                      <a:pt x="16" y="51"/>
                    </a:lnTo>
                    <a:lnTo>
                      <a:pt x="5" y="46"/>
                    </a:lnTo>
                    <a:lnTo>
                      <a:pt x="0" y="43"/>
                    </a:lnTo>
                    <a:lnTo>
                      <a:pt x="0" y="43"/>
                    </a:lnTo>
                    <a:lnTo>
                      <a:pt x="6" y="33"/>
                    </a:lnTo>
                    <a:lnTo>
                      <a:pt x="12" y="23"/>
                    </a:lnTo>
                    <a:lnTo>
                      <a:pt x="17" y="12"/>
                    </a:lnTo>
                    <a:lnTo>
                      <a:pt x="2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0" name="Freeform 196"/>
              <p:cNvSpPr>
                <a:spLocks/>
              </p:cNvSpPr>
              <p:nvPr/>
            </p:nvSpPr>
            <p:spPr bwMode="auto">
              <a:xfrm>
                <a:off x="40" y="714"/>
                <a:ext cx="30" cy="56"/>
              </a:xfrm>
              <a:custGeom>
                <a:avLst/>
                <a:gdLst>
                  <a:gd name="T0" fmla="*/ 30 w 30"/>
                  <a:gd name="T1" fmla="*/ 56 h 56"/>
                  <a:gd name="T2" fmla="*/ 0 w 30"/>
                  <a:gd name="T3" fmla="*/ 49 h 56"/>
                  <a:gd name="T4" fmla="*/ 0 w 30"/>
                  <a:gd name="T5" fmla="*/ 7 h 56"/>
                  <a:gd name="T6" fmla="*/ 30 w 30"/>
                  <a:gd name="T7" fmla="*/ 0 h 56"/>
                </a:gdLst>
                <a:ahLst/>
                <a:cxnLst>
                  <a:cxn ang="0">
                    <a:pos x="T0" y="T1"/>
                  </a:cxn>
                  <a:cxn ang="0">
                    <a:pos x="T2" y="T3"/>
                  </a:cxn>
                  <a:cxn ang="0">
                    <a:pos x="T4" y="T5"/>
                  </a:cxn>
                  <a:cxn ang="0">
                    <a:pos x="T6" y="T7"/>
                  </a:cxn>
                </a:cxnLst>
                <a:rect l="0" t="0" r="r" b="b"/>
                <a:pathLst>
                  <a:path w="30" h="56">
                    <a:moveTo>
                      <a:pt x="30" y="56"/>
                    </a:moveTo>
                    <a:lnTo>
                      <a:pt x="0" y="49"/>
                    </a:lnTo>
                    <a:lnTo>
                      <a:pt x="0" y="7"/>
                    </a:lnTo>
                    <a:lnTo>
                      <a:pt x="3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1" name="Freeform 197"/>
              <p:cNvSpPr>
                <a:spLocks/>
              </p:cNvSpPr>
              <p:nvPr/>
            </p:nvSpPr>
            <p:spPr bwMode="auto">
              <a:xfrm>
                <a:off x="117" y="692"/>
                <a:ext cx="217" cy="128"/>
              </a:xfrm>
              <a:custGeom>
                <a:avLst/>
                <a:gdLst>
                  <a:gd name="T0" fmla="*/ 112 w 217"/>
                  <a:gd name="T1" fmla="*/ 6 h 128"/>
                  <a:gd name="T2" fmla="*/ 112 w 217"/>
                  <a:gd name="T3" fmla="*/ 6 h 128"/>
                  <a:gd name="T4" fmla="*/ 112 w 217"/>
                  <a:gd name="T5" fmla="*/ 6 h 128"/>
                  <a:gd name="T6" fmla="*/ 112 w 217"/>
                  <a:gd name="T7" fmla="*/ 6 h 128"/>
                  <a:gd name="T8" fmla="*/ 115 w 217"/>
                  <a:gd name="T9" fmla="*/ 3 h 128"/>
                  <a:gd name="T10" fmla="*/ 118 w 217"/>
                  <a:gd name="T11" fmla="*/ 1 h 128"/>
                  <a:gd name="T12" fmla="*/ 121 w 217"/>
                  <a:gd name="T13" fmla="*/ 0 h 128"/>
                  <a:gd name="T14" fmla="*/ 125 w 217"/>
                  <a:gd name="T15" fmla="*/ 0 h 128"/>
                  <a:gd name="T16" fmla="*/ 186 w 217"/>
                  <a:gd name="T17" fmla="*/ 0 h 128"/>
                  <a:gd name="T18" fmla="*/ 186 w 217"/>
                  <a:gd name="T19" fmla="*/ 0 h 128"/>
                  <a:gd name="T20" fmla="*/ 190 w 217"/>
                  <a:gd name="T21" fmla="*/ 0 h 128"/>
                  <a:gd name="T22" fmla="*/ 194 w 217"/>
                  <a:gd name="T23" fmla="*/ 1 h 128"/>
                  <a:gd name="T24" fmla="*/ 197 w 217"/>
                  <a:gd name="T25" fmla="*/ 3 h 128"/>
                  <a:gd name="T26" fmla="*/ 200 w 217"/>
                  <a:gd name="T27" fmla="*/ 6 h 128"/>
                  <a:gd name="T28" fmla="*/ 203 w 217"/>
                  <a:gd name="T29" fmla="*/ 9 h 128"/>
                  <a:gd name="T30" fmla="*/ 205 w 217"/>
                  <a:gd name="T31" fmla="*/ 13 h 128"/>
                  <a:gd name="T32" fmla="*/ 206 w 217"/>
                  <a:gd name="T33" fmla="*/ 16 h 128"/>
                  <a:gd name="T34" fmla="*/ 206 w 217"/>
                  <a:gd name="T35" fmla="*/ 20 h 128"/>
                  <a:gd name="T36" fmla="*/ 206 w 217"/>
                  <a:gd name="T37" fmla="*/ 33 h 128"/>
                  <a:gd name="T38" fmla="*/ 206 w 217"/>
                  <a:gd name="T39" fmla="*/ 35 h 128"/>
                  <a:gd name="T40" fmla="*/ 206 w 217"/>
                  <a:gd name="T41" fmla="*/ 35 h 128"/>
                  <a:gd name="T42" fmla="*/ 211 w 217"/>
                  <a:gd name="T43" fmla="*/ 37 h 128"/>
                  <a:gd name="T44" fmla="*/ 214 w 217"/>
                  <a:gd name="T45" fmla="*/ 42 h 128"/>
                  <a:gd name="T46" fmla="*/ 216 w 217"/>
                  <a:gd name="T47" fmla="*/ 46 h 128"/>
                  <a:gd name="T48" fmla="*/ 217 w 217"/>
                  <a:gd name="T49" fmla="*/ 50 h 128"/>
                  <a:gd name="T50" fmla="*/ 217 w 217"/>
                  <a:gd name="T51" fmla="*/ 50 h 128"/>
                  <a:gd name="T52" fmla="*/ 216 w 217"/>
                  <a:gd name="T53" fmla="*/ 55 h 128"/>
                  <a:gd name="T54" fmla="*/ 214 w 217"/>
                  <a:gd name="T55" fmla="*/ 59 h 128"/>
                  <a:gd name="T56" fmla="*/ 211 w 217"/>
                  <a:gd name="T57" fmla="*/ 63 h 128"/>
                  <a:gd name="T58" fmla="*/ 206 w 217"/>
                  <a:gd name="T59" fmla="*/ 65 h 128"/>
                  <a:gd name="T60" fmla="*/ 206 w 217"/>
                  <a:gd name="T61" fmla="*/ 67 h 128"/>
                  <a:gd name="T62" fmla="*/ 206 w 217"/>
                  <a:gd name="T63" fmla="*/ 81 h 128"/>
                  <a:gd name="T64" fmla="*/ 206 w 217"/>
                  <a:gd name="T65" fmla="*/ 81 h 128"/>
                  <a:gd name="T66" fmla="*/ 206 w 217"/>
                  <a:gd name="T67" fmla="*/ 85 h 128"/>
                  <a:gd name="T68" fmla="*/ 205 w 217"/>
                  <a:gd name="T69" fmla="*/ 89 h 128"/>
                  <a:gd name="T70" fmla="*/ 203 w 217"/>
                  <a:gd name="T71" fmla="*/ 92 h 128"/>
                  <a:gd name="T72" fmla="*/ 200 w 217"/>
                  <a:gd name="T73" fmla="*/ 95 h 128"/>
                  <a:gd name="T74" fmla="*/ 197 w 217"/>
                  <a:gd name="T75" fmla="*/ 97 h 128"/>
                  <a:gd name="T76" fmla="*/ 194 w 217"/>
                  <a:gd name="T77" fmla="*/ 99 h 128"/>
                  <a:gd name="T78" fmla="*/ 190 w 217"/>
                  <a:gd name="T79" fmla="*/ 100 h 128"/>
                  <a:gd name="T80" fmla="*/ 186 w 217"/>
                  <a:gd name="T81" fmla="*/ 101 h 128"/>
                  <a:gd name="T82" fmla="*/ 125 w 217"/>
                  <a:gd name="T83" fmla="*/ 101 h 128"/>
                  <a:gd name="T84" fmla="*/ 125 w 217"/>
                  <a:gd name="T85" fmla="*/ 101 h 128"/>
                  <a:gd name="T86" fmla="*/ 121 w 217"/>
                  <a:gd name="T87" fmla="*/ 100 h 128"/>
                  <a:gd name="T88" fmla="*/ 118 w 217"/>
                  <a:gd name="T89" fmla="*/ 99 h 128"/>
                  <a:gd name="T90" fmla="*/ 115 w 217"/>
                  <a:gd name="T91" fmla="*/ 98 h 128"/>
                  <a:gd name="T92" fmla="*/ 112 w 217"/>
                  <a:gd name="T93" fmla="*/ 95 h 128"/>
                  <a:gd name="T94" fmla="*/ 112 w 217"/>
                  <a:gd name="T95" fmla="*/ 95 h 128"/>
                  <a:gd name="T96" fmla="*/ 83 w 217"/>
                  <a:gd name="T97" fmla="*/ 100 h 128"/>
                  <a:gd name="T98" fmla="*/ 68 w 217"/>
                  <a:gd name="T99" fmla="*/ 103 h 128"/>
                  <a:gd name="T100" fmla="*/ 53 w 217"/>
                  <a:gd name="T101" fmla="*/ 106 h 128"/>
                  <a:gd name="T102" fmla="*/ 40 w 217"/>
                  <a:gd name="T103" fmla="*/ 110 h 128"/>
                  <a:gd name="T104" fmla="*/ 25 w 217"/>
                  <a:gd name="T105" fmla="*/ 116 h 128"/>
                  <a:gd name="T106" fmla="*/ 13 w 217"/>
                  <a:gd name="T107" fmla="*/ 122 h 128"/>
                  <a:gd name="T108" fmla="*/ 0 w 217"/>
                  <a:gd name="T10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7" h="128">
                    <a:moveTo>
                      <a:pt x="112" y="6"/>
                    </a:moveTo>
                    <a:lnTo>
                      <a:pt x="112" y="6"/>
                    </a:lnTo>
                    <a:lnTo>
                      <a:pt x="112" y="6"/>
                    </a:lnTo>
                    <a:lnTo>
                      <a:pt x="112" y="6"/>
                    </a:lnTo>
                    <a:lnTo>
                      <a:pt x="115" y="3"/>
                    </a:lnTo>
                    <a:lnTo>
                      <a:pt x="118" y="1"/>
                    </a:lnTo>
                    <a:lnTo>
                      <a:pt x="121" y="0"/>
                    </a:lnTo>
                    <a:lnTo>
                      <a:pt x="125" y="0"/>
                    </a:lnTo>
                    <a:lnTo>
                      <a:pt x="186" y="0"/>
                    </a:lnTo>
                    <a:lnTo>
                      <a:pt x="186" y="0"/>
                    </a:lnTo>
                    <a:lnTo>
                      <a:pt x="190" y="0"/>
                    </a:lnTo>
                    <a:lnTo>
                      <a:pt x="194" y="1"/>
                    </a:lnTo>
                    <a:lnTo>
                      <a:pt x="197" y="3"/>
                    </a:lnTo>
                    <a:lnTo>
                      <a:pt x="200" y="6"/>
                    </a:lnTo>
                    <a:lnTo>
                      <a:pt x="203" y="9"/>
                    </a:lnTo>
                    <a:lnTo>
                      <a:pt x="205" y="13"/>
                    </a:lnTo>
                    <a:lnTo>
                      <a:pt x="206" y="16"/>
                    </a:lnTo>
                    <a:lnTo>
                      <a:pt x="206" y="20"/>
                    </a:lnTo>
                    <a:lnTo>
                      <a:pt x="206" y="33"/>
                    </a:lnTo>
                    <a:lnTo>
                      <a:pt x="206" y="35"/>
                    </a:lnTo>
                    <a:lnTo>
                      <a:pt x="206" y="35"/>
                    </a:lnTo>
                    <a:lnTo>
                      <a:pt x="211" y="37"/>
                    </a:lnTo>
                    <a:lnTo>
                      <a:pt x="214" y="42"/>
                    </a:lnTo>
                    <a:lnTo>
                      <a:pt x="216" y="46"/>
                    </a:lnTo>
                    <a:lnTo>
                      <a:pt x="217" y="50"/>
                    </a:lnTo>
                    <a:lnTo>
                      <a:pt x="217" y="50"/>
                    </a:lnTo>
                    <a:lnTo>
                      <a:pt x="216" y="55"/>
                    </a:lnTo>
                    <a:lnTo>
                      <a:pt x="214" y="59"/>
                    </a:lnTo>
                    <a:lnTo>
                      <a:pt x="211" y="63"/>
                    </a:lnTo>
                    <a:lnTo>
                      <a:pt x="206" y="65"/>
                    </a:lnTo>
                    <a:lnTo>
                      <a:pt x="206" y="67"/>
                    </a:lnTo>
                    <a:lnTo>
                      <a:pt x="206" y="81"/>
                    </a:lnTo>
                    <a:lnTo>
                      <a:pt x="206" y="81"/>
                    </a:lnTo>
                    <a:lnTo>
                      <a:pt x="206" y="85"/>
                    </a:lnTo>
                    <a:lnTo>
                      <a:pt x="205" y="89"/>
                    </a:lnTo>
                    <a:lnTo>
                      <a:pt x="203" y="92"/>
                    </a:lnTo>
                    <a:lnTo>
                      <a:pt x="200" y="95"/>
                    </a:lnTo>
                    <a:lnTo>
                      <a:pt x="197" y="97"/>
                    </a:lnTo>
                    <a:lnTo>
                      <a:pt x="194" y="99"/>
                    </a:lnTo>
                    <a:lnTo>
                      <a:pt x="190" y="100"/>
                    </a:lnTo>
                    <a:lnTo>
                      <a:pt x="186" y="101"/>
                    </a:lnTo>
                    <a:lnTo>
                      <a:pt x="125" y="101"/>
                    </a:lnTo>
                    <a:lnTo>
                      <a:pt x="125" y="101"/>
                    </a:lnTo>
                    <a:lnTo>
                      <a:pt x="121" y="100"/>
                    </a:lnTo>
                    <a:lnTo>
                      <a:pt x="118" y="99"/>
                    </a:lnTo>
                    <a:lnTo>
                      <a:pt x="115" y="98"/>
                    </a:lnTo>
                    <a:lnTo>
                      <a:pt x="112" y="95"/>
                    </a:lnTo>
                    <a:lnTo>
                      <a:pt x="112" y="95"/>
                    </a:lnTo>
                    <a:lnTo>
                      <a:pt x="83" y="100"/>
                    </a:lnTo>
                    <a:lnTo>
                      <a:pt x="68" y="103"/>
                    </a:lnTo>
                    <a:lnTo>
                      <a:pt x="53" y="106"/>
                    </a:lnTo>
                    <a:lnTo>
                      <a:pt x="40" y="110"/>
                    </a:lnTo>
                    <a:lnTo>
                      <a:pt x="25" y="116"/>
                    </a:lnTo>
                    <a:lnTo>
                      <a:pt x="13" y="122"/>
                    </a:lnTo>
                    <a:lnTo>
                      <a:pt x="0" y="12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2" name="Freeform 198"/>
              <p:cNvSpPr>
                <a:spLocks/>
              </p:cNvSpPr>
              <p:nvPr/>
            </p:nvSpPr>
            <p:spPr bwMode="auto">
              <a:xfrm>
                <a:off x="117" y="665"/>
                <a:ext cx="103" cy="57"/>
              </a:xfrm>
              <a:custGeom>
                <a:avLst/>
                <a:gdLst>
                  <a:gd name="T0" fmla="*/ 0 w 103"/>
                  <a:gd name="T1" fmla="*/ 0 h 57"/>
                  <a:gd name="T2" fmla="*/ 0 w 103"/>
                  <a:gd name="T3" fmla="*/ 0 h 57"/>
                  <a:gd name="T4" fmla="*/ 12 w 103"/>
                  <a:gd name="T5" fmla="*/ 6 h 57"/>
                  <a:gd name="T6" fmla="*/ 23 w 103"/>
                  <a:gd name="T7" fmla="*/ 11 h 57"/>
                  <a:gd name="T8" fmla="*/ 36 w 103"/>
                  <a:gd name="T9" fmla="*/ 16 h 57"/>
                  <a:gd name="T10" fmla="*/ 49 w 103"/>
                  <a:gd name="T11" fmla="*/ 20 h 57"/>
                  <a:gd name="T12" fmla="*/ 76 w 103"/>
                  <a:gd name="T13" fmla="*/ 26 h 57"/>
                  <a:gd name="T14" fmla="*/ 103 w 103"/>
                  <a:gd name="T15" fmla="*/ 32 h 57"/>
                  <a:gd name="T16" fmla="*/ 103 w 103"/>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7">
                    <a:moveTo>
                      <a:pt x="0" y="0"/>
                    </a:moveTo>
                    <a:lnTo>
                      <a:pt x="0" y="0"/>
                    </a:lnTo>
                    <a:lnTo>
                      <a:pt x="12" y="6"/>
                    </a:lnTo>
                    <a:lnTo>
                      <a:pt x="23" y="11"/>
                    </a:lnTo>
                    <a:lnTo>
                      <a:pt x="36" y="16"/>
                    </a:lnTo>
                    <a:lnTo>
                      <a:pt x="49" y="20"/>
                    </a:lnTo>
                    <a:lnTo>
                      <a:pt x="76" y="26"/>
                    </a:lnTo>
                    <a:lnTo>
                      <a:pt x="103" y="32"/>
                    </a:lnTo>
                    <a:lnTo>
                      <a:pt x="103" y="5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3" name="Rectangle 199"/>
              <p:cNvSpPr>
                <a:spLocks noChangeArrowheads="1"/>
              </p:cNvSpPr>
              <p:nvPr/>
            </p:nvSpPr>
            <p:spPr bwMode="auto">
              <a:xfrm>
                <a:off x="78" y="646"/>
                <a:ext cx="32" cy="192"/>
              </a:xfrm>
              <a:prstGeom prst="rect">
                <a:avLst/>
              </a:prstGeom>
              <a:noFill/>
              <a:ln w="6350">
                <a:solidFill>
                  <a:schemeClr val="tx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4" name="Freeform 200"/>
              <p:cNvSpPr>
                <a:spLocks/>
              </p:cNvSpPr>
              <p:nvPr/>
            </p:nvSpPr>
            <p:spPr bwMode="auto">
              <a:xfrm>
                <a:off x="4366" y="2469"/>
                <a:ext cx="82" cy="95"/>
              </a:xfrm>
              <a:custGeom>
                <a:avLst/>
                <a:gdLst>
                  <a:gd name="T0" fmla="*/ 0 w 82"/>
                  <a:gd name="T1" fmla="*/ 23 h 95"/>
                  <a:gd name="T2" fmla="*/ 0 w 82"/>
                  <a:gd name="T3" fmla="*/ 23 h 95"/>
                  <a:gd name="T4" fmla="*/ 24 w 82"/>
                  <a:gd name="T5" fmla="*/ 57 h 95"/>
                  <a:gd name="T6" fmla="*/ 34 w 82"/>
                  <a:gd name="T7" fmla="*/ 73 h 95"/>
                  <a:gd name="T8" fmla="*/ 45 w 82"/>
                  <a:gd name="T9" fmla="*/ 85 h 95"/>
                  <a:gd name="T10" fmla="*/ 45 w 82"/>
                  <a:gd name="T11" fmla="*/ 85 h 95"/>
                  <a:gd name="T12" fmla="*/ 49 w 82"/>
                  <a:gd name="T13" fmla="*/ 89 h 95"/>
                  <a:gd name="T14" fmla="*/ 53 w 82"/>
                  <a:gd name="T15" fmla="*/ 92 h 95"/>
                  <a:gd name="T16" fmla="*/ 57 w 82"/>
                  <a:gd name="T17" fmla="*/ 94 h 95"/>
                  <a:gd name="T18" fmla="*/ 61 w 82"/>
                  <a:gd name="T19" fmla="*/ 95 h 95"/>
                  <a:gd name="T20" fmla="*/ 65 w 82"/>
                  <a:gd name="T21" fmla="*/ 95 h 95"/>
                  <a:gd name="T22" fmla="*/ 69 w 82"/>
                  <a:gd name="T23" fmla="*/ 94 h 95"/>
                  <a:gd name="T24" fmla="*/ 72 w 82"/>
                  <a:gd name="T25" fmla="*/ 93 h 95"/>
                  <a:gd name="T26" fmla="*/ 75 w 82"/>
                  <a:gd name="T27" fmla="*/ 91 h 95"/>
                  <a:gd name="T28" fmla="*/ 75 w 82"/>
                  <a:gd name="T29" fmla="*/ 91 h 95"/>
                  <a:gd name="T30" fmla="*/ 77 w 82"/>
                  <a:gd name="T31" fmla="*/ 88 h 95"/>
                  <a:gd name="T32" fmla="*/ 80 w 82"/>
                  <a:gd name="T33" fmla="*/ 85 h 95"/>
                  <a:gd name="T34" fmla="*/ 82 w 82"/>
                  <a:gd name="T35" fmla="*/ 81 h 95"/>
                  <a:gd name="T36" fmla="*/ 82 w 82"/>
                  <a:gd name="T37" fmla="*/ 77 h 95"/>
                  <a:gd name="T38" fmla="*/ 82 w 82"/>
                  <a:gd name="T39" fmla="*/ 73 h 95"/>
                  <a:gd name="T40" fmla="*/ 81 w 82"/>
                  <a:gd name="T41" fmla="*/ 68 h 95"/>
                  <a:gd name="T42" fmla="*/ 79 w 82"/>
                  <a:gd name="T43" fmla="*/ 63 h 95"/>
                  <a:gd name="T44" fmla="*/ 75 w 82"/>
                  <a:gd name="T45" fmla="*/ 59 h 95"/>
                  <a:gd name="T46" fmla="*/ 75 w 82"/>
                  <a:gd name="T47" fmla="*/ 59 h 95"/>
                  <a:gd name="T48" fmla="*/ 63 w 82"/>
                  <a:gd name="T49" fmla="*/ 46 h 95"/>
                  <a:gd name="T50" fmla="*/ 50 w 82"/>
                  <a:gd name="T51" fmla="*/ 31 h 95"/>
                  <a:gd name="T52" fmla="*/ 17 w 82"/>
                  <a:gd name="T5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5">
                    <a:moveTo>
                      <a:pt x="0" y="23"/>
                    </a:moveTo>
                    <a:lnTo>
                      <a:pt x="0" y="23"/>
                    </a:lnTo>
                    <a:lnTo>
                      <a:pt x="24" y="57"/>
                    </a:lnTo>
                    <a:lnTo>
                      <a:pt x="34" y="73"/>
                    </a:lnTo>
                    <a:lnTo>
                      <a:pt x="45" y="85"/>
                    </a:lnTo>
                    <a:lnTo>
                      <a:pt x="45" y="85"/>
                    </a:lnTo>
                    <a:lnTo>
                      <a:pt x="49" y="89"/>
                    </a:lnTo>
                    <a:lnTo>
                      <a:pt x="53" y="92"/>
                    </a:lnTo>
                    <a:lnTo>
                      <a:pt x="57" y="94"/>
                    </a:lnTo>
                    <a:lnTo>
                      <a:pt x="61" y="95"/>
                    </a:lnTo>
                    <a:lnTo>
                      <a:pt x="65" y="95"/>
                    </a:lnTo>
                    <a:lnTo>
                      <a:pt x="69" y="94"/>
                    </a:lnTo>
                    <a:lnTo>
                      <a:pt x="72" y="93"/>
                    </a:lnTo>
                    <a:lnTo>
                      <a:pt x="75" y="91"/>
                    </a:lnTo>
                    <a:lnTo>
                      <a:pt x="75" y="91"/>
                    </a:lnTo>
                    <a:lnTo>
                      <a:pt x="77" y="88"/>
                    </a:lnTo>
                    <a:lnTo>
                      <a:pt x="80" y="85"/>
                    </a:lnTo>
                    <a:lnTo>
                      <a:pt x="82" y="81"/>
                    </a:lnTo>
                    <a:lnTo>
                      <a:pt x="82" y="77"/>
                    </a:lnTo>
                    <a:lnTo>
                      <a:pt x="82" y="73"/>
                    </a:lnTo>
                    <a:lnTo>
                      <a:pt x="81" y="68"/>
                    </a:lnTo>
                    <a:lnTo>
                      <a:pt x="79" y="63"/>
                    </a:lnTo>
                    <a:lnTo>
                      <a:pt x="75" y="59"/>
                    </a:lnTo>
                    <a:lnTo>
                      <a:pt x="75" y="59"/>
                    </a:lnTo>
                    <a:lnTo>
                      <a:pt x="63" y="46"/>
                    </a:lnTo>
                    <a:lnTo>
                      <a:pt x="50" y="31"/>
                    </a:lnTo>
                    <a:lnTo>
                      <a:pt x="1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5" name="Freeform 201"/>
              <p:cNvSpPr>
                <a:spLocks/>
              </p:cNvSpPr>
              <p:nvPr/>
            </p:nvSpPr>
            <p:spPr bwMode="auto">
              <a:xfrm>
                <a:off x="4245" y="2331"/>
                <a:ext cx="110" cy="124"/>
              </a:xfrm>
              <a:custGeom>
                <a:avLst/>
                <a:gdLst>
                  <a:gd name="T0" fmla="*/ 110 w 110"/>
                  <a:gd name="T1" fmla="*/ 110 h 124"/>
                  <a:gd name="T2" fmla="*/ 110 w 110"/>
                  <a:gd name="T3" fmla="*/ 110 h 124"/>
                  <a:gd name="T4" fmla="*/ 95 w 110"/>
                  <a:gd name="T5" fmla="*/ 95 h 124"/>
                  <a:gd name="T6" fmla="*/ 95 w 110"/>
                  <a:gd name="T7" fmla="*/ 95 h 124"/>
                  <a:gd name="T8" fmla="*/ 97 w 110"/>
                  <a:gd name="T9" fmla="*/ 86 h 124"/>
                  <a:gd name="T10" fmla="*/ 98 w 110"/>
                  <a:gd name="T11" fmla="*/ 79 h 124"/>
                  <a:gd name="T12" fmla="*/ 98 w 110"/>
                  <a:gd name="T13" fmla="*/ 71 h 124"/>
                  <a:gd name="T14" fmla="*/ 97 w 110"/>
                  <a:gd name="T15" fmla="*/ 64 h 124"/>
                  <a:gd name="T16" fmla="*/ 95 w 110"/>
                  <a:gd name="T17" fmla="*/ 56 h 124"/>
                  <a:gd name="T18" fmla="*/ 92 w 110"/>
                  <a:gd name="T19" fmla="*/ 49 h 124"/>
                  <a:gd name="T20" fmla="*/ 86 w 110"/>
                  <a:gd name="T21" fmla="*/ 41 h 124"/>
                  <a:gd name="T22" fmla="*/ 80 w 110"/>
                  <a:gd name="T23" fmla="*/ 33 h 124"/>
                  <a:gd name="T24" fmla="*/ 80 w 110"/>
                  <a:gd name="T25" fmla="*/ 33 h 124"/>
                  <a:gd name="T26" fmla="*/ 71 w 110"/>
                  <a:gd name="T27" fmla="*/ 23 h 124"/>
                  <a:gd name="T28" fmla="*/ 62 w 110"/>
                  <a:gd name="T29" fmla="*/ 15 h 124"/>
                  <a:gd name="T30" fmla="*/ 51 w 110"/>
                  <a:gd name="T31" fmla="*/ 8 h 124"/>
                  <a:gd name="T32" fmla="*/ 41 w 110"/>
                  <a:gd name="T33" fmla="*/ 3 h 124"/>
                  <a:gd name="T34" fmla="*/ 32 w 110"/>
                  <a:gd name="T35" fmla="*/ 0 h 124"/>
                  <a:gd name="T36" fmla="*/ 23 w 110"/>
                  <a:gd name="T37" fmla="*/ 0 h 124"/>
                  <a:gd name="T38" fmla="*/ 19 w 110"/>
                  <a:gd name="T39" fmla="*/ 0 h 124"/>
                  <a:gd name="T40" fmla="*/ 14 w 110"/>
                  <a:gd name="T41" fmla="*/ 1 h 124"/>
                  <a:gd name="T42" fmla="*/ 11 w 110"/>
                  <a:gd name="T43" fmla="*/ 2 h 124"/>
                  <a:gd name="T44" fmla="*/ 8 w 110"/>
                  <a:gd name="T45" fmla="*/ 4 h 124"/>
                  <a:gd name="T46" fmla="*/ 8 w 110"/>
                  <a:gd name="T47" fmla="*/ 4 h 124"/>
                  <a:gd name="T48" fmla="*/ 5 w 110"/>
                  <a:gd name="T49" fmla="*/ 7 h 124"/>
                  <a:gd name="T50" fmla="*/ 3 w 110"/>
                  <a:gd name="T51" fmla="*/ 10 h 124"/>
                  <a:gd name="T52" fmla="*/ 2 w 110"/>
                  <a:gd name="T53" fmla="*/ 14 h 124"/>
                  <a:gd name="T54" fmla="*/ 1 w 110"/>
                  <a:gd name="T55" fmla="*/ 17 h 124"/>
                  <a:gd name="T56" fmla="*/ 0 w 110"/>
                  <a:gd name="T57" fmla="*/ 26 h 124"/>
                  <a:gd name="T58" fmla="*/ 1 w 110"/>
                  <a:gd name="T59" fmla="*/ 37 h 124"/>
                  <a:gd name="T60" fmla="*/ 4 w 110"/>
                  <a:gd name="T61" fmla="*/ 47 h 124"/>
                  <a:gd name="T62" fmla="*/ 9 w 110"/>
                  <a:gd name="T63" fmla="*/ 58 h 124"/>
                  <a:gd name="T64" fmla="*/ 15 w 110"/>
                  <a:gd name="T65" fmla="*/ 70 h 124"/>
                  <a:gd name="T66" fmla="*/ 24 w 110"/>
                  <a:gd name="T67" fmla="*/ 80 h 124"/>
                  <a:gd name="T68" fmla="*/ 24 w 110"/>
                  <a:gd name="T69" fmla="*/ 80 h 124"/>
                  <a:gd name="T70" fmla="*/ 31 w 110"/>
                  <a:gd name="T71" fmla="*/ 88 h 124"/>
                  <a:gd name="T72" fmla="*/ 38 w 110"/>
                  <a:gd name="T73" fmla="*/ 94 h 124"/>
                  <a:gd name="T74" fmla="*/ 44 w 110"/>
                  <a:gd name="T75" fmla="*/ 98 h 124"/>
                  <a:gd name="T76" fmla="*/ 51 w 110"/>
                  <a:gd name="T77" fmla="*/ 102 h 124"/>
                  <a:gd name="T78" fmla="*/ 59 w 110"/>
                  <a:gd name="T79" fmla="*/ 104 h 124"/>
                  <a:gd name="T80" fmla="*/ 66 w 110"/>
                  <a:gd name="T81" fmla="*/ 105 h 124"/>
                  <a:gd name="T82" fmla="*/ 74 w 110"/>
                  <a:gd name="T83" fmla="*/ 106 h 124"/>
                  <a:gd name="T84" fmla="*/ 82 w 110"/>
                  <a:gd name="T85" fmla="*/ 106 h 124"/>
                  <a:gd name="T86" fmla="*/ 82 w 110"/>
                  <a:gd name="T87" fmla="*/ 106 h 124"/>
                  <a:gd name="T88" fmla="*/ 96 w 110"/>
                  <a:gd name="T8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124">
                    <a:moveTo>
                      <a:pt x="110" y="110"/>
                    </a:moveTo>
                    <a:lnTo>
                      <a:pt x="110" y="110"/>
                    </a:lnTo>
                    <a:lnTo>
                      <a:pt x="95" y="95"/>
                    </a:lnTo>
                    <a:lnTo>
                      <a:pt x="95" y="95"/>
                    </a:lnTo>
                    <a:lnTo>
                      <a:pt x="97" y="86"/>
                    </a:lnTo>
                    <a:lnTo>
                      <a:pt x="98" y="79"/>
                    </a:lnTo>
                    <a:lnTo>
                      <a:pt x="98" y="71"/>
                    </a:lnTo>
                    <a:lnTo>
                      <a:pt x="97" y="64"/>
                    </a:lnTo>
                    <a:lnTo>
                      <a:pt x="95" y="56"/>
                    </a:lnTo>
                    <a:lnTo>
                      <a:pt x="92" y="49"/>
                    </a:lnTo>
                    <a:lnTo>
                      <a:pt x="86" y="41"/>
                    </a:lnTo>
                    <a:lnTo>
                      <a:pt x="80" y="33"/>
                    </a:lnTo>
                    <a:lnTo>
                      <a:pt x="80" y="33"/>
                    </a:lnTo>
                    <a:lnTo>
                      <a:pt x="71" y="23"/>
                    </a:lnTo>
                    <a:lnTo>
                      <a:pt x="62" y="15"/>
                    </a:lnTo>
                    <a:lnTo>
                      <a:pt x="51" y="8"/>
                    </a:lnTo>
                    <a:lnTo>
                      <a:pt x="41" y="3"/>
                    </a:lnTo>
                    <a:lnTo>
                      <a:pt x="32" y="0"/>
                    </a:lnTo>
                    <a:lnTo>
                      <a:pt x="23" y="0"/>
                    </a:lnTo>
                    <a:lnTo>
                      <a:pt x="19" y="0"/>
                    </a:lnTo>
                    <a:lnTo>
                      <a:pt x="14" y="1"/>
                    </a:lnTo>
                    <a:lnTo>
                      <a:pt x="11" y="2"/>
                    </a:lnTo>
                    <a:lnTo>
                      <a:pt x="8" y="4"/>
                    </a:lnTo>
                    <a:lnTo>
                      <a:pt x="8" y="4"/>
                    </a:lnTo>
                    <a:lnTo>
                      <a:pt x="5" y="7"/>
                    </a:lnTo>
                    <a:lnTo>
                      <a:pt x="3" y="10"/>
                    </a:lnTo>
                    <a:lnTo>
                      <a:pt x="2" y="14"/>
                    </a:lnTo>
                    <a:lnTo>
                      <a:pt x="1" y="17"/>
                    </a:lnTo>
                    <a:lnTo>
                      <a:pt x="0" y="26"/>
                    </a:lnTo>
                    <a:lnTo>
                      <a:pt x="1" y="37"/>
                    </a:lnTo>
                    <a:lnTo>
                      <a:pt x="4" y="47"/>
                    </a:lnTo>
                    <a:lnTo>
                      <a:pt x="9" y="58"/>
                    </a:lnTo>
                    <a:lnTo>
                      <a:pt x="15" y="70"/>
                    </a:lnTo>
                    <a:lnTo>
                      <a:pt x="24" y="80"/>
                    </a:lnTo>
                    <a:lnTo>
                      <a:pt x="24" y="80"/>
                    </a:lnTo>
                    <a:lnTo>
                      <a:pt x="31" y="88"/>
                    </a:lnTo>
                    <a:lnTo>
                      <a:pt x="38" y="94"/>
                    </a:lnTo>
                    <a:lnTo>
                      <a:pt x="44" y="98"/>
                    </a:lnTo>
                    <a:lnTo>
                      <a:pt x="51" y="102"/>
                    </a:lnTo>
                    <a:lnTo>
                      <a:pt x="59" y="104"/>
                    </a:lnTo>
                    <a:lnTo>
                      <a:pt x="66" y="105"/>
                    </a:lnTo>
                    <a:lnTo>
                      <a:pt x="74" y="106"/>
                    </a:lnTo>
                    <a:lnTo>
                      <a:pt x="82" y="106"/>
                    </a:lnTo>
                    <a:lnTo>
                      <a:pt x="82" y="106"/>
                    </a:lnTo>
                    <a:lnTo>
                      <a:pt x="96" y="12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6" name="Freeform 202"/>
              <p:cNvSpPr>
                <a:spLocks/>
              </p:cNvSpPr>
              <p:nvPr/>
            </p:nvSpPr>
            <p:spPr bwMode="auto">
              <a:xfrm>
                <a:off x="4405" y="2335"/>
                <a:ext cx="57" cy="55"/>
              </a:xfrm>
              <a:custGeom>
                <a:avLst/>
                <a:gdLst>
                  <a:gd name="T0" fmla="*/ 57 w 57"/>
                  <a:gd name="T1" fmla="*/ 3 h 55"/>
                  <a:gd name="T2" fmla="*/ 57 w 57"/>
                  <a:gd name="T3" fmla="*/ 3 h 55"/>
                  <a:gd name="T4" fmla="*/ 57 w 57"/>
                  <a:gd name="T5" fmla="*/ 2 h 55"/>
                  <a:gd name="T6" fmla="*/ 56 w 57"/>
                  <a:gd name="T7" fmla="*/ 1 h 55"/>
                  <a:gd name="T8" fmla="*/ 56 w 57"/>
                  <a:gd name="T9" fmla="*/ 1 h 55"/>
                  <a:gd name="T10" fmla="*/ 55 w 57"/>
                  <a:gd name="T11" fmla="*/ 0 h 55"/>
                  <a:gd name="T12" fmla="*/ 54 w 57"/>
                  <a:gd name="T13" fmla="*/ 1 h 55"/>
                  <a:gd name="T14" fmla="*/ 5 w 57"/>
                  <a:gd name="T15" fmla="*/ 55 h 55"/>
                  <a:gd name="T16" fmla="*/ 5 w 57"/>
                  <a:gd name="T17" fmla="*/ 55 h 55"/>
                  <a:gd name="T18" fmla="*/ 2 w 57"/>
                  <a:gd name="T19" fmla="*/ 55 h 55"/>
                  <a:gd name="T20" fmla="*/ 1 w 57"/>
                  <a:gd name="T21" fmla="*/ 55 h 55"/>
                  <a:gd name="T22" fmla="*/ 1 w 57"/>
                  <a:gd name="T23" fmla="*/ 55 h 55"/>
                  <a:gd name="T24" fmla="*/ 0 w 57"/>
                  <a:gd name="T25" fmla="*/ 54 h 55"/>
                  <a:gd name="T26" fmla="*/ 0 w 57"/>
                  <a:gd name="T27"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55">
                    <a:moveTo>
                      <a:pt x="57" y="3"/>
                    </a:moveTo>
                    <a:lnTo>
                      <a:pt x="57" y="3"/>
                    </a:lnTo>
                    <a:lnTo>
                      <a:pt x="57" y="2"/>
                    </a:lnTo>
                    <a:lnTo>
                      <a:pt x="56" y="1"/>
                    </a:lnTo>
                    <a:lnTo>
                      <a:pt x="56" y="1"/>
                    </a:lnTo>
                    <a:lnTo>
                      <a:pt x="55" y="0"/>
                    </a:lnTo>
                    <a:lnTo>
                      <a:pt x="54" y="1"/>
                    </a:lnTo>
                    <a:lnTo>
                      <a:pt x="5" y="55"/>
                    </a:lnTo>
                    <a:lnTo>
                      <a:pt x="5" y="55"/>
                    </a:lnTo>
                    <a:lnTo>
                      <a:pt x="2" y="55"/>
                    </a:lnTo>
                    <a:lnTo>
                      <a:pt x="1" y="55"/>
                    </a:lnTo>
                    <a:lnTo>
                      <a:pt x="1" y="55"/>
                    </a:lnTo>
                    <a:lnTo>
                      <a:pt x="0" y="54"/>
                    </a:lnTo>
                    <a:lnTo>
                      <a:pt x="0" y="5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7" name="Freeform 203"/>
              <p:cNvSpPr>
                <a:spLocks/>
              </p:cNvSpPr>
              <p:nvPr/>
            </p:nvSpPr>
            <p:spPr bwMode="auto">
              <a:xfrm>
                <a:off x="4416" y="2344"/>
                <a:ext cx="56" cy="56"/>
              </a:xfrm>
              <a:custGeom>
                <a:avLst/>
                <a:gdLst>
                  <a:gd name="T0" fmla="*/ 56 w 56"/>
                  <a:gd name="T1" fmla="*/ 3 h 56"/>
                  <a:gd name="T2" fmla="*/ 56 w 56"/>
                  <a:gd name="T3" fmla="*/ 3 h 56"/>
                  <a:gd name="T4" fmla="*/ 56 w 56"/>
                  <a:gd name="T5" fmla="*/ 2 h 56"/>
                  <a:gd name="T6" fmla="*/ 55 w 56"/>
                  <a:gd name="T7" fmla="*/ 0 h 56"/>
                  <a:gd name="T8" fmla="*/ 55 w 56"/>
                  <a:gd name="T9" fmla="*/ 0 h 56"/>
                  <a:gd name="T10" fmla="*/ 54 w 56"/>
                  <a:gd name="T11" fmla="*/ 0 h 56"/>
                  <a:gd name="T12" fmla="*/ 53 w 56"/>
                  <a:gd name="T13" fmla="*/ 0 h 56"/>
                  <a:gd name="T14" fmla="*/ 4 w 56"/>
                  <a:gd name="T15" fmla="*/ 55 h 56"/>
                  <a:gd name="T16" fmla="*/ 4 w 56"/>
                  <a:gd name="T17" fmla="*/ 55 h 56"/>
                  <a:gd name="T18" fmla="*/ 2 w 56"/>
                  <a:gd name="T19" fmla="*/ 56 h 56"/>
                  <a:gd name="T20" fmla="*/ 1 w 56"/>
                  <a:gd name="T21" fmla="*/ 55 h 56"/>
                  <a:gd name="T22" fmla="*/ 1 w 56"/>
                  <a:gd name="T23" fmla="*/ 55 h 56"/>
                  <a:gd name="T24" fmla="*/ 0 w 56"/>
                  <a:gd name="T25" fmla="*/ 54 h 56"/>
                  <a:gd name="T26" fmla="*/ 1 w 56"/>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6">
                    <a:moveTo>
                      <a:pt x="56" y="3"/>
                    </a:moveTo>
                    <a:lnTo>
                      <a:pt x="56" y="3"/>
                    </a:lnTo>
                    <a:lnTo>
                      <a:pt x="56" y="2"/>
                    </a:lnTo>
                    <a:lnTo>
                      <a:pt x="55" y="0"/>
                    </a:lnTo>
                    <a:lnTo>
                      <a:pt x="55" y="0"/>
                    </a:lnTo>
                    <a:lnTo>
                      <a:pt x="54" y="0"/>
                    </a:lnTo>
                    <a:lnTo>
                      <a:pt x="53" y="0"/>
                    </a:lnTo>
                    <a:lnTo>
                      <a:pt x="4" y="55"/>
                    </a:lnTo>
                    <a:lnTo>
                      <a:pt x="4" y="55"/>
                    </a:lnTo>
                    <a:lnTo>
                      <a:pt x="2" y="56"/>
                    </a:lnTo>
                    <a:lnTo>
                      <a:pt x="1" y="55"/>
                    </a:lnTo>
                    <a:lnTo>
                      <a:pt x="1" y="55"/>
                    </a:lnTo>
                    <a:lnTo>
                      <a:pt x="0" y="54"/>
                    </a:lnTo>
                    <a:lnTo>
                      <a:pt x="1" y="5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8" name="Freeform 204"/>
              <p:cNvSpPr>
                <a:spLocks/>
              </p:cNvSpPr>
              <p:nvPr/>
            </p:nvSpPr>
            <p:spPr bwMode="auto">
              <a:xfrm>
                <a:off x="4426" y="2352"/>
                <a:ext cx="57" cy="56"/>
              </a:xfrm>
              <a:custGeom>
                <a:avLst/>
                <a:gdLst>
                  <a:gd name="T0" fmla="*/ 57 w 57"/>
                  <a:gd name="T1" fmla="*/ 3 h 56"/>
                  <a:gd name="T2" fmla="*/ 57 w 57"/>
                  <a:gd name="T3" fmla="*/ 3 h 56"/>
                  <a:gd name="T4" fmla="*/ 57 w 57"/>
                  <a:gd name="T5" fmla="*/ 2 h 56"/>
                  <a:gd name="T6" fmla="*/ 56 w 57"/>
                  <a:gd name="T7" fmla="*/ 1 h 56"/>
                  <a:gd name="T8" fmla="*/ 56 w 57"/>
                  <a:gd name="T9" fmla="*/ 1 h 56"/>
                  <a:gd name="T10" fmla="*/ 55 w 57"/>
                  <a:gd name="T11" fmla="*/ 0 h 56"/>
                  <a:gd name="T12" fmla="*/ 53 w 57"/>
                  <a:gd name="T13" fmla="*/ 1 h 56"/>
                  <a:gd name="T14" fmla="*/ 4 w 57"/>
                  <a:gd name="T15" fmla="*/ 56 h 56"/>
                  <a:gd name="T16" fmla="*/ 4 w 57"/>
                  <a:gd name="T17" fmla="*/ 56 h 56"/>
                  <a:gd name="T18" fmla="*/ 3 w 57"/>
                  <a:gd name="T19" fmla="*/ 56 h 56"/>
                  <a:gd name="T20" fmla="*/ 1 w 57"/>
                  <a:gd name="T21" fmla="*/ 56 h 56"/>
                  <a:gd name="T22" fmla="*/ 1 w 57"/>
                  <a:gd name="T23" fmla="*/ 56 h 56"/>
                  <a:gd name="T24" fmla="*/ 0 w 57"/>
                  <a:gd name="T25" fmla="*/ 55 h 56"/>
                  <a:gd name="T26" fmla="*/ 1 w 57"/>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56">
                    <a:moveTo>
                      <a:pt x="57" y="3"/>
                    </a:moveTo>
                    <a:lnTo>
                      <a:pt x="57" y="3"/>
                    </a:lnTo>
                    <a:lnTo>
                      <a:pt x="57" y="2"/>
                    </a:lnTo>
                    <a:lnTo>
                      <a:pt x="56" y="1"/>
                    </a:lnTo>
                    <a:lnTo>
                      <a:pt x="56" y="1"/>
                    </a:lnTo>
                    <a:lnTo>
                      <a:pt x="55" y="0"/>
                    </a:lnTo>
                    <a:lnTo>
                      <a:pt x="53" y="1"/>
                    </a:lnTo>
                    <a:lnTo>
                      <a:pt x="4" y="56"/>
                    </a:lnTo>
                    <a:lnTo>
                      <a:pt x="4" y="56"/>
                    </a:lnTo>
                    <a:lnTo>
                      <a:pt x="3" y="56"/>
                    </a:lnTo>
                    <a:lnTo>
                      <a:pt x="1" y="56"/>
                    </a:lnTo>
                    <a:lnTo>
                      <a:pt x="1" y="56"/>
                    </a:lnTo>
                    <a:lnTo>
                      <a:pt x="0" y="55"/>
                    </a:lnTo>
                    <a:lnTo>
                      <a:pt x="1" y="5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grpSp>
          <p:nvGrpSpPr>
            <p:cNvPr id="1129" name="Group 406"/>
            <p:cNvGrpSpPr>
              <a:grpSpLocks/>
            </p:cNvGrpSpPr>
            <p:nvPr/>
          </p:nvGrpSpPr>
          <p:grpSpPr bwMode="auto">
            <a:xfrm>
              <a:off x="30163" y="49213"/>
              <a:ext cx="8328025" cy="4886325"/>
              <a:chOff x="19" y="31"/>
              <a:chExt cx="5246" cy="3078"/>
            </a:xfrm>
          </p:grpSpPr>
          <p:sp>
            <p:nvSpPr>
              <p:cNvPr id="1229" name="Freeform 206"/>
              <p:cNvSpPr>
                <a:spLocks/>
              </p:cNvSpPr>
              <p:nvPr/>
            </p:nvSpPr>
            <p:spPr bwMode="auto">
              <a:xfrm>
                <a:off x="4272" y="2327"/>
                <a:ext cx="180" cy="239"/>
              </a:xfrm>
              <a:custGeom>
                <a:avLst/>
                <a:gdLst>
                  <a:gd name="T0" fmla="*/ 179 w 180"/>
                  <a:gd name="T1" fmla="*/ 3 h 239"/>
                  <a:gd name="T2" fmla="*/ 179 w 180"/>
                  <a:gd name="T3" fmla="*/ 3 h 239"/>
                  <a:gd name="T4" fmla="*/ 180 w 180"/>
                  <a:gd name="T5" fmla="*/ 1 h 239"/>
                  <a:gd name="T6" fmla="*/ 179 w 180"/>
                  <a:gd name="T7" fmla="*/ 0 h 239"/>
                  <a:gd name="T8" fmla="*/ 179 w 180"/>
                  <a:gd name="T9" fmla="*/ 0 h 239"/>
                  <a:gd name="T10" fmla="*/ 177 w 180"/>
                  <a:gd name="T11" fmla="*/ 0 h 239"/>
                  <a:gd name="T12" fmla="*/ 176 w 180"/>
                  <a:gd name="T13" fmla="*/ 0 h 239"/>
                  <a:gd name="T14" fmla="*/ 127 w 180"/>
                  <a:gd name="T15" fmla="*/ 47 h 239"/>
                  <a:gd name="T16" fmla="*/ 127 w 180"/>
                  <a:gd name="T17" fmla="*/ 47 h 239"/>
                  <a:gd name="T18" fmla="*/ 121 w 180"/>
                  <a:gd name="T19" fmla="*/ 54 h 239"/>
                  <a:gd name="T20" fmla="*/ 117 w 180"/>
                  <a:gd name="T21" fmla="*/ 61 h 239"/>
                  <a:gd name="T22" fmla="*/ 113 w 180"/>
                  <a:gd name="T23" fmla="*/ 68 h 239"/>
                  <a:gd name="T24" fmla="*/ 111 w 180"/>
                  <a:gd name="T25" fmla="*/ 75 h 239"/>
                  <a:gd name="T26" fmla="*/ 110 w 180"/>
                  <a:gd name="T27" fmla="*/ 81 h 239"/>
                  <a:gd name="T28" fmla="*/ 109 w 180"/>
                  <a:gd name="T29" fmla="*/ 87 h 239"/>
                  <a:gd name="T30" fmla="*/ 110 w 180"/>
                  <a:gd name="T31" fmla="*/ 99 h 239"/>
                  <a:gd name="T32" fmla="*/ 110 w 180"/>
                  <a:gd name="T33" fmla="*/ 99 h 239"/>
                  <a:gd name="T34" fmla="*/ 81 w 180"/>
                  <a:gd name="T35" fmla="*/ 128 h 239"/>
                  <a:gd name="T36" fmla="*/ 52 w 180"/>
                  <a:gd name="T37" fmla="*/ 156 h 239"/>
                  <a:gd name="T38" fmla="*/ 26 w 180"/>
                  <a:gd name="T39" fmla="*/ 182 h 239"/>
                  <a:gd name="T40" fmla="*/ 7 w 180"/>
                  <a:gd name="T41" fmla="*/ 203 h 239"/>
                  <a:gd name="T42" fmla="*/ 7 w 180"/>
                  <a:gd name="T43" fmla="*/ 203 h 239"/>
                  <a:gd name="T44" fmla="*/ 4 w 180"/>
                  <a:gd name="T45" fmla="*/ 208 h 239"/>
                  <a:gd name="T46" fmla="*/ 1 w 180"/>
                  <a:gd name="T47" fmla="*/ 213 h 239"/>
                  <a:gd name="T48" fmla="*/ 0 w 180"/>
                  <a:gd name="T49" fmla="*/ 218 h 239"/>
                  <a:gd name="T50" fmla="*/ 0 w 180"/>
                  <a:gd name="T51" fmla="*/ 222 h 239"/>
                  <a:gd name="T52" fmla="*/ 1 w 180"/>
                  <a:gd name="T53" fmla="*/ 226 h 239"/>
                  <a:gd name="T54" fmla="*/ 2 w 180"/>
                  <a:gd name="T55" fmla="*/ 229 h 239"/>
                  <a:gd name="T56" fmla="*/ 4 w 180"/>
                  <a:gd name="T57" fmla="*/ 232 h 239"/>
                  <a:gd name="T58" fmla="*/ 6 w 180"/>
                  <a:gd name="T59" fmla="*/ 235 h 239"/>
                  <a:gd name="T60" fmla="*/ 6 w 180"/>
                  <a:gd name="T61" fmla="*/ 235 h 239"/>
                  <a:gd name="T62" fmla="*/ 9 w 180"/>
                  <a:gd name="T63" fmla="*/ 237 h 239"/>
                  <a:gd name="T64" fmla="*/ 13 w 180"/>
                  <a:gd name="T65" fmla="*/ 238 h 239"/>
                  <a:gd name="T66" fmla="*/ 16 w 180"/>
                  <a:gd name="T67" fmla="*/ 239 h 239"/>
                  <a:gd name="T68" fmla="*/ 20 w 180"/>
                  <a:gd name="T69" fmla="*/ 239 h 239"/>
                  <a:gd name="T70" fmla="*/ 25 w 180"/>
                  <a:gd name="T71" fmla="*/ 238 h 239"/>
                  <a:gd name="T72" fmla="*/ 30 w 180"/>
                  <a:gd name="T73" fmla="*/ 236 h 239"/>
                  <a:gd name="T74" fmla="*/ 34 w 180"/>
                  <a:gd name="T75" fmla="*/ 233 h 239"/>
                  <a:gd name="T76" fmla="*/ 38 w 180"/>
                  <a:gd name="T77" fmla="*/ 229 h 239"/>
                  <a:gd name="T78" fmla="*/ 38 w 180"/>
                  <a:gd name="T79" fmla="*/ 229 h 239"/>
                  <a:gd name="T80" fmla="*/ 55 w 180"/>
                  <a:gd name="T81" fmla="*/ 206 h 239"/>
                  <a:gd name="T82" fmla="*/ 76 w 180"/>
                  <a:gd name="T83" fmla="*/ 177 h 239"/>
                  <a:gd name="T84" fmla="*/ 97 w 180"/>
                  <a:gd name="T85" fmla="*/ 145 h 239"/>
                  <a:gd name="T86" fmla="*/ 121 w 180"/>
                  <a:gd name="T87" fmla="*/ 112 h 239"/>
                  <a:gd name="T88" fmla="*/ 121 w 180"/>
                  <a:gd name="T89" fmla="*/ 112 h 239"/>
                  <a:gd name="T90" fmla="*/ 134 w 180"/>
                  <a:gd name="T91" fmla="*/ 110 h 239"/>
                  <a:gd name="T92" fmla="*/ 141 w 180"/>
                  <a:gd name="T93" fmla="*/ 109 h 239"/>
                  <a:gd name="T94" fmla="*/ 147 w 180"/>
                  <a:gd name="T95" fmla="*/ 107 h 239"/>
                  <a:gd name="T96" fmla="*/ 153 w 180"/>
                  <a:gd name="T97" fmla="*/ 102 h 239"/>
                  <a:gd name="T98" fmla="*/ 159 w 180"/>
                  <a:gd name="T99" fmla="*/ 98 h 239"/>
                  <a:gd name="T100" fmla="*/ 166 w 180"/>
                  <a:gd name="T101" fmla="*/ 92 h 239"/>
                  <a:gd name="T102" fmla="*/ 173 w 180"/>
                  <a:gd name="T103" fmla="*/ 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0" h="239">
                    <a:moveTo>
                      <a:pt x="179" y="3"/>
                    </a:moveTo>
                    <a:lnTo>
                      <a:pt x="179" y="3"/>
                    </a:lnTo>
                    <a:lnTo>
                      <a:pt x="180" y="1"/>
                    </a:lnTo>
                    <a:lnTo>
                      <a:pt x="179" y="0"/>
                    </a:lnTo>
                    <a:lnTo>
                      <a:pt x="179" y="0"/>
                    </a:lnTo>
                    <a:lnTo>
                      <a:pt x="177" y="0"/>
                    </a:lnTo>
                    <a:lnTo>
                      <a:pt x="176" y="0"/>
                    </a:lnTo>
                    <a:lnTo>
                      <a:pt x="127" y="47"/>
                    </a:lnTo>
                    <a:lnTo>
                      <a:pt x="127" y="47"/>
                    </a:lnTo>
                    <a:lnTo>
                      <a:pt x="121" y="54"/>
                    </a:lnTo>
                    <a:lnTo>
                      <a:pt x="117" y="61"/>
                    </a:lnTo>
                    <a:lnTo>
                      <a:pt x="113" y="68"/>
                    </a:lnTo>
                    <a:lnTo>
                      <a:pt x="111" y="75"/>
                    </a:lnTo>
                    <a:lnTo>
                      <a:pt x="110" y="81"/>
                    </a:lnTo>
                    <a:lnTo>
                      <a:pt x="109" y="87"/>
                    </a:lnTo>
                    <a:lnTo>
                      <a:pt x="110" y="99"/>
                    </a:lnTo>
                    <a:lnTo>
                      <a:pt x="110" y="99"/>
                    </a:lnTo>
                    <a:lnTo>
                      <a:pt x="81" y="128"/>
                    </a:lnTo>
                    <a:lnTo>
                      <a:pt x="52" y="156"/>
                    </a:lnTo>
                    <a:lnTo>
                      <a:pt x="26" y="182"/>
                    </a:lnTo>
                    <a:lnTo>
                      <a:pt x="7" y="203"/>
                    </a:lnTo>
                    <a:lnTo>
                      <a:pt x="7" y="203"/>
                    </a:lnTo>
                    <a:lnTo>
                      <a:pt x="4" y="208"/>
                    </a:lnTo>
                    <a:lnTo>
                      <a:pt x="1" y="213"/>
                    </a:lnTo>
                    <a:lnTo>
                      <a:pt x="0" y="218"/>
                    </a:lnTo>
                    <a:lnTo>
                      <a:pt x="0" y="222"/>
                    </a:lnTo>
                    <a:lnTo>
                      <a:pt x="1" y="226"/>
                    </a:lnTo>
                    <a:lnTo>
                      <a:pt x="2" y="229"/>
                    </a:lnTo>
                    <a:lnTo>
                      <a:pt x="4" y="232"/>
                    </a:lnTo>
                    <a:lnTo>
                      <a:pt x="6" y="235"/>
                    </a:lnTo>
                    <a:lnTo>
                      <a:pt x="6" y="235"/>
                    </a:lnTo>
                    <a:lnTo>
                      <a:pt x="9" y="237"/>
                    </a:lnTo>
                    <a:lnTo>
                      <a:pt x="13" y="238"/>
                    </a:lnTo>
                    <a:lnTo>
                      <a:pt x="16" y="239"/>
                    </a:lnTo>
                    <a:lnTo>
                      <a:pt x="20" y="239"/>
                    </a:lnTo>
                    <a:lnTo>
                      <a:pt x="25" y="238"/>
                    </a:lnTo>
                    <a:lnTo>
                      <a:pt x="30" y="236"/>
                    </a:lnTo>
                    <a:lnTo>
                      <a:pt x="34" y="233"/>
                    </a:lnTo>
                    <a:lnTo>
                      <a:pt x="38" y="229"/>
                    </a:lnTo>
                    <a:lnTo>
                      <a:pt x="38" y="229"/>
                    </a:lnTo>
                    <a:lnTo>
                      <a:pt x="55" y="206"/>
                    </a:lnTo>
                    <a:lnTo>
                      <a:pt x="76" y="177"/>
                    </a:lnTo>
                    <a:lnTo>
                      <a:pt x="97" y="145"/>
                    </a:lnTo>
                    <a:lnTo>
                      <a:pt x="121" y="112"/>
                    </a:lnTo>
                    <a:lnTo>
                      <a:pt x="121" y="112"/>
                    </a:lnTo>
                    <a:lnTo>
                      <a:pt x="134" y="110"/>
                    </a:lnTo>
                    <a:lnTo>
                      <a:pt x="141" y="109"/>
                    </a:lnTo>
                    <a:lnTo>
                      <a:pt x="147" y="107"/>
                    </a:lnTo>
                    <a:lnTo>
                      <a:pt x="153" y="102"/>
                    </a:lnTo>
                    <a:lnTo>
                      <a:pt x="159" y="98"/>
                    </a:lnTo>
                    <a:lnTo>
                      <a:pt x="166" y="92"/>
                    </a:lnTo>
                    <a:lnTo>
                      <a:pt x="173" y="8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0" name="Freeform 207"/>
              <p:cNvSpPr>
                <a:spLocks/>
              </p:cNvSpPr>
              <p:nvPr/>
            </p:nvSpPr>
            <p:spPr bwMode="auto">
              <a:xfrm>
                <a:off x="714" y="1864"/>
                <a:ext cx="195" cy="173"/>
              </a:xfrm>
              <a:custGeom>
                <a:avLst/>
                <a:gdLst>
                  <a:gd name="T0" fmla="*/ 172 w 195"/>
                  <a:gd name="T1" fmla="*/ 21 h 173"/>
                  <a:gd name="T2" fmla="*/ 172 w 195"/>
                  <a:gd name="T3" fmla="*/ 0 h 173"/>
                  <a:gd name="T4" fmla="*/ 158 w 195"/>
                  <a:gd name="T5" fmla="*/ 10 h 173"/>
                  <a:gd name="T6" fmla="*/ 158 w 195"/>
                  <a:gd name="T7" fmla="*/ 10 h 173"/>
                  <a:gd name="T8" fmla="*/ 151 w 195"/>
                  <a:gd name="T9" fmla="*/ 12 h 173"/>
                  <a:gd name="T10" fmla="*/ 145 w 195"/>
                  <a:gd name="T11" fmla="*/ 14 h 173"/>
                  <a:gd name="T12" fmla="*/ 131 w 195"/>
                  <a:gd name="T13" fmla="*/ 16 h 173"/>
                  <a:gd name="T14" fmla="*/ 97 w 195"/>
                  <a:gd name="T15" fmla="*/ 17 h 173"/>
                  <a:gd name="T16" fmla="*/ 79 w 195"/>
                  <a:gd name="T17" fmla="*/ 19 h 173"/>
                  <a:gd name="T18" fmla="*/ 63 w 195"/>
                  <a:gd name="T19" fmla="*/ 22 h 173"/>
                  <a:gd name="T20" fmla="*/ 55 w 195"/>
                  <a:gd name="T21" fmla="*/ 25 h 173"/>
                  <a:gd name="T22" fmla="*/ 47 w 195"/>
                  <a:gd name="T23" fmla="*/ 27 h 173"/>
                  <a:gd name="T24" fmla="*/ 39 w 195"/>
                  <a:gd name="T25" fmla="*/ 31 h 173"/>
                  <a:gd name="T26" fmla="*/ 33 w 195"/>
                  <a:gd name="T27" fmla="*/ 35 h 173"/>
                  <a:gd name="T28" fmla="*/ 33 w 195"/>
                  <a:gd name="T29" fmla="*/ 35 h 173"/>
                  <a:gd name="T30" fmla="*/ 27 w 195"/>
                  <a:gd name="T31" fmla="*/ 39 h 173"/>
                  <a:gd name="T32" fmla="*/ 21 w 195"/>
                  <a:gd name="T33" fmla="*/ 44 h 173"/>
                  <a:gd name="T34" fmla="*/ 17 w 195"/>
                  <a:gd name="T35" fmla="*/ 50 h 173"/>
                  <a:gd name="T36" fmla="*/ 13 w 195"/>
                  <a:gd name="T37" fmla="*/ 56 h 173"/>
                  <a:gd name="T38" fmla="*/ 9 w 195"/>
                  <a:gd name="T39" fmla="*/ 63 h 173"/>
                  <a:gd name="T40" fmla="*/ 5 w 195"/>
                  <a:gd name="T41" fmla="*/ 70 h 173"/>
                  <a:gd name="T42" fmla="*/ 3 w 195"/>
                  <a:gd name="T43" fmla="*/ 76 h 173"/>
                  <a:gd name="T44" fmla="*/ 1 w 195"/>
                  <a:gd name="T45" fmla="*/ 83 h 173"/>
                  <a:gd name="T46" fmla="*/ 1 w 195"/>
                  <a:gd name="T47" fmla="*/ 90 h 173"/>
                  <a:gd name="T48" fmla="*/ 0 w 195"/>
                  <a:gd name="T49" fmla="*/ 98 h 173"/>
                  <a:gd name="T50" fmla="*/ 1 w 195"/>
                  <a:gd name="T51" fmla="*/ 105 h 173"/>
                  <a:gd name="T52" fmla="*/ 2 w 195"/>
                  <a:gd name="T53" fmla="*/ 112 h 173"/>
                  <a:gd name="T54" fmla="*/ 4 w 195"/>
                  <a:gd name="T55" fmla="*/ 119 h 173"/>
                  <a:gd name="T56" fmla="*/ 6 w 195"/>
                  <a:gd name="T57" fmla="*/ 126 h 173"/>
                  <a:gd name="T58" fmla="*/ 11 w 195"/>
                  <a:gd name="T59" fmla="*/ 134 h 173"/>
                  <a:gd name="T60" fmla="*/ 15 w 195"/>
                  <a:gd name="T61" fmla="*/ 140 h 173"/>
                  <a:gd name="T62" fmla="*/ 15 w 195"/>
                  <a:gd name="T63" fmla="*/ 140 h 173"/>
                  <a:gd name="T64" fmla="*/ 19 w 195"/>
                  <a:gd name="T65" fmla="*/ 146 h 173"/>
                  <a:gd name="T66" fmla="*/ 24 w 195"/>
                  <a:gd name="T67" fmla="*/ 152 h 173"/>
                  <a:gd name="T68" fmla="*/ 30 w 195"/>
                  <a:gd name="T69" fmla="*/ 156 h 173"/>
                  <a:gd name="T70" fmla="*/ 36 w 195"/>
                  <a:gd name="T71" fmla="*/ 160 h 173"/>
                  <a:gd name="T72" fmla="*/ 42 w 195"/>
                  <a:gd name="T73" fmla="*/ 164 h 173"/>
                  <a:gd name="T74" fmla="*/ 50 w 195"/>
                  <a:gd name="T75" fmla="*/ 167 h 173"/>
                  <a:gd name="T76" fmla="*/ 56 w 195"/>
                  <a:gd name="T77" fmla="*/ 170 h 173"/>
                  <a:gd name="T78" fmla="*/ 63 w 195"/>
                  <a:gd name="T79" fmla="*/ 172 h 173"/>
                  <a:gd name="T80" fmla="*/ 70 w 195"/>
                  <a:gd name="T81" fmla="*/ 172 h 173"/>
                  <a:gd name="T82" fmla="*/ 77 w 195"/>
                  <a:gd name="T83" fmla="*/ 173 h 173"/>
                  <a:gd name="T84" fmla="*/ 85 w 195"/>
                  <a:gd name="T85" fmla="*/ 172 h 173"/>
                  <a:gd name="T86" fmla="*/ 93 w 195"/>
                  <a:gd name="T87" fmla="*/ 171 h 173"/>
                  <a:gd name="T88" fmla="*/ 99 w 195"/>
                  <a:gd name="T89" fmla="*/ 168 h 173"/>
                  <a:gd name="T90" fmla="*/ 106 w 195"/>
                  <a:gd name="T91" fmla="*/ 166 h 173"/>
                  <a:gd name="T92" fmla="*/ 113 w 195"/>
                  <a:gd name="T93" fmla="*/ 162 h 173"/>
                  <a:gd name="T94" fmla="*/ 120 w 195"/>
                  <a:gd name="T95" fmla="*/ 158 h 173"/>
                  <a:gd name="T96" fmla="*/ 120 w 195"/>
                  <a:gd name="T97" fmla="*/ 158 h 173"/>
                  <a:gd name="T98" fmla="*/ 127 w 195"/>
                  <a:gd name="T99" fmla="*/ 153 h 173"/>
                  <a:gd name="T100" fmla="*/ 132 w 195"/>
                  <a:gd name="T101" fmla="*/ 148 h 173"/>
                  <a:gd name="T102" fmla="*/ 138 w 195"/>
                  <a:gd name="T103" fmla="*/ 141 h 173"/>
                  <a:gd name="T104" fmla="*/ 142 w 195"/>
                  <a:gd name="T105" fmla="*/ 134 h 173"/>
                  <a:gd name="T106" fmla="*/ 151 w 195"/>
                  <a:gd name="T107" fmla="*/ 118 h 173"/>
                  <a:gd name="T108" fmla="*/ 159 w 195"/>
                  <a:gd name="T109" fmla="*/ 102 h 173"/>
                  <a:gd name="T110" fmla="*/ 166 w 195"/>
                  <a:gd name="T111" fmla="*/ 85 h 173"/>
                  <a:gd name="T112" fmla="*/ 172 w 195"/>
                  <a:gd name="T113" fmla="*/ 70 h 173"/>
                  <a:gd name="T114" fmla="*/ 180 w 195"/>
                  <a:gd name="T115" fmla="*/ 56 h 173"/>
                  <a:gd name="T116" fmla="*/ 184 w 195"/>
                  <a:gd name="T117" fmla="*/ 51 h 173"/>
                  <a:gd name="T118" fmla="*/ 189 w 195"/>
                  <a:gd name="T119" fmla="*/ 47 h 173"/>
                  <a:gd name="T120" fmla="*/ 195 w 195"/>
                  <a:gd name="T121" fmla="*/ 21 h 173"/>
                  <a:gd name="T122" fmla="*/ 172 w 195"/>
                  <a:gd name="T123" fmla="*/ 2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173">
                    <a:moveTo>
                      <a:pt x="172" y="21"/>
                    </a:moveTo>
                    <a:lnTo>
                      <a:pt x="172" y="0"/>
                    </a:lnTo>
                    <a:lnTo>
                      <a:pt x="158" y="10"/>
                    </a:lnTo>
                    <a:lnTo>
                      <a:pt x="158" y="10"/>
                    </a:lnTo>
                    <a:lnTo>
                      <a:pt x="151" y="12"/>
                    </a:lnTo>
                    <a:lnTo>
                      <a:pt x="145" y="14"/>
                    </a:lnTo>
                    <a:lnTo>
                      <a:pt x="131" y="16"/>
                    </a:lnTo>
                    <a:lnTo>
                      <a:pt x="97" y="17"/>
                    </a:lnTo>
                    <a:lnTo>
                      <a:pt x="79" y="19"/>
                    </a:lnTo>
                    <a:lnTo>
                      <a:pt x="63" y="22"/>
                    </a:lnTo>
                    <a:lnTo>
                      <a:pt x="55" y="25"/>
                    </a:lnTo>
                    <a:lnTo>
                      <a:pt x="47" y="27"/>
                    </a:lnTo>
                    <a:lnTo>
                      <a:pt x="39" y="31"/>
                    </a:lnTo>
                    <a:lnTo>
                      <a:pt x="33" y="35"/>
                    </a:lnTo>
                    <a:lnTo>
                      <a:pt x="33" y="35"/>
                    </a:lnTo>
                    <a:lnTo>
                      <a:pt x="27" y="39"/>
                    </a:lnTo>
                    <a:lnTo>
                      <a:pt x="21" y="44"/>
                    </a:lnTo>
                    <a:lnTo>
                      <a:pt x="17" y="50"/>
                    </a:lnTo>
                    <a:lnTo>
                      <a:pt x="13" y="56"/>
                    </a:lnTo>
                    <a:lnTo>
                      <a:pt x="9" y="63"/>
                    </a:lnTo>
                    <a:lnTo>
                      <a:pt x="5" y="70"/>
                    </a:lnTo>
                    <a:lnTo>
                      <a:pt x="3" y="76"/>
                    </a:lnTo>
                    <a:lnTo>
                      <a:pt x="1" y="83"/>
                    </a:lnTo>
                    <a:lnTo>
                      <a:pt x="1" y="90"/>
                    </a:lnTo>
                    <a:lnTo>
                      <a:pt x="0" y="98"/>
                    </a:lnTo>
                    <a:lnTo>
                      <a:pt x="1" y="105"/>
                    </a:lnTo>
                    <a:lnTo>
                      <a:pt x="2" y="112"/>
                    </a:lnTo>
                    <a:lnTo>
                      <a:pt x="4" y="119"/>
                    </a:lnTo>
                    <a:lnTo>
                      <a:pt x="6" y="126"/>
                    </a:lnTo>
                    <a:lnTo>
                      <a:pt x="11" y="134"/>
                    </a:lnTo>
                    <a:lnTo>
                      <a:pt x="15" y="140"/>
                    </a:lnTo>
                    <a:lnTo>
                      <a:pt x="15" y="140"/>
                    </a:lnTo>
                    <a:lnTo>
                      <a:pt x="19" y="146"/>
                    </a:lnTo>
                    <a:lnTo>
                      <a:pt x="24" y="152"/>
                    </a:lnTo>
                    <a:lnTo>
                      <a:pt x="30" y="156"/>
                    </a:lnTo>
                    <a:lnTo>
                      <a:pt x="36" y="160"/>
                    </a:lnTo>
                    <a:lnTo>
                      <a:pt x="42" y="164"/>
                    </a:lnTo>
                    <a:lnTo>
                      <a:pt x="50" y="167"/>
                    </a:lnTo>
                    <a:lnTo>
                      <a:pt x="56" y="170"/>
                    </a:lnTo>
                    <a:lnTo>
                      <a:pt x="63" y="172"/>
                    </a:lnTo>
                    <a:lnTo>
                      <a:pt x="70" y="172"/>
                    </a:lnTo>
                    <a:lnTo>
                      <a:pt x="77" y="173"/>
                    </a:lnTo>
                    <a:lnTo>
                      <a:pt x="85" y="172"/>
                    </a:lnTo>
                    <a:lnTo>
                      <a:pt x="93" y="171"/>
                    </a:lnTo>
                    <a:lnTo>
                      <a:pt x="99" y="168"/>
                    </a:lnTo>
                    <a:lnTo>
                      <a:pt x="106" y="166"/>
                    </a:lnTo>
                    <a:lnTo>
                      <a:pt x="113" y="162"/>
                    </a:lnTo>
                    <a:lnTo>
                      <a:pt x="120" y="158"/>
                    </a:lnTo>
                    <a:lnTo>
                      <a:pt x="120" y="158"/>
                    </a:lnTo>
                    <a:lnTo>
                      <a:pt x="127" y="153"/>
                    </a:lnTo>
                    <a:lnTo>
                      <a:pt x="132" y="148"/>
                    </a:lnTo>
                    <a:lnTo>
                      <a:pt x="138" y="141"/>
                    </a:lnTo>
                    <a:lnTo>
                      <a:pt x="142" y="134"/>
                    </a:lnTo>
                    <a:lnTo>
                      <a:pt x="151" y="118"/>
                    </a:lnTo>
                    <a:lnTo>
                      <a:pt x="159" y="102"/>
                    </a:lnTo>
                    <a:lnTo>
                      <a:pt x="166" y="85"/>
                    </a:lnTo>
                    <a:lnTo>
                      <a:pt x="172" y="70"/>
                    </a:lnTo>
                    <a:lnTo>
                      <a:pt x="180" y="56"/>
                    </a:lnTo>
                    <a:lnTo>
                      <a:pt x="184" y="51"/>
                    </a:lnTo>
                    <a:lnTo>
                      <a:pt x="189" y="47"/>
                    </a:lnTo>
                    <a:lnTo>
                      <a:pt x="195" y="21"/>
                    </a:lnTo>
                    <a:lnTo>
                      <a:pt x="172" y="2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1" name="Freeform 208"/>
              <p:cNvSpPr>
                <a:spLocks/>
              </p:cNvSpPr>
              <p:nvPr/>
            </p:nvSpPr>
            <p:spPr bwMode="auto">
              <a:xfrm>
                <a:off x="739" y="1903"/>
                <a:ext cx="49" cy="33"/>
              </a:xfrm>
              <a:custGeom>
                <a:avLst/>
                <a:gdLst>
                  <a:gd name="T0" fmla="*/ 0 w 49"/>
                  <a:gd name="T1" fmla="*/ 33 h 33"/>
                  <a:gd name="T2" fmla="*/ 0 w 49"/>
                  <a:gd name="T3" fmla="*/ 33 h 33"/>
                  <a:gd name="T4" fmla="*/ 3 w 49"/>
                  <a:gd name="T5" fmla="*/ 27 h 33"/>
                  <a:gd name="T6" fmla="*/ 7 w 49"/>
                  <a:gd name="T7" fmla="*/ 20 h 33"/>
                  <a:gd name="T8" fmla="*/ 12 w 49"/>
                  <a:gd name="T9" fmla="*/ 15 h 33"/>
                  <a:gd name="T10" fmla="*/ 18 w 49"/>
                  <a:gd name="T11" fmla="*/ 11 h 33"/>
                  <a:gd name="T12" fmla="*/ 25 w 49"/>
                  <a:gd name="T13" fmla="*/ 7 h 33"/>
                  <a:gd name="T14" fmla="*/ 32 w 49"/>
                  <a:gd name="T15" fmla="*/ 4 h 33"/>
                  <a:gd name="T16" fmla="*/ 40 w 49"/>
                  <a:gd name="T17" fmla="*/ 1 h 33"/>
                  <a:gd name="T18" fmla="*/ 49 w 4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3">
                    <a:moveTo>
                      <a:pt x="0" y="33"/>
                    </a:moveTo>
                    <a:lnTo>
                      <a:pt x="0" y="33"/>
                    </a:lnTo>
                    <a:lnTo>
                      <a:pt x="3" y="27"/>
                    </a:lnTo>
                    <a:lnTo>
                      <a:pt x="7" y="20"/>
                    </a:lnTo>
                    <a:lnTo>
                      <a:pt x="12" y="15"/>
                    </a:lnTo>
                    <a:lnTo>
                      <a:pt x="18" y="11"/>
                    </a:lnTo>
                    <a:lnTo>
                      <a:pt x="25" y="7"/>
                    </a:lnTo>
                    <a:lnTo>
                      <a:pt x="32" y="4"/>
                    </a:lnTo>
                    <a:lnTo>
                      <a:pt x="40" y="1"/>
                    </a:lnTo>
                    <a:lnTo>
                      <a:pt x="4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2" name="Line 209"/>
              <p:cNvSpPr>
                <a:spLocks noChangeShapeType="1"/>
              </p:cNvSpPr>
              <p:nvPr/>
            </p:nvSpPr>
            <p:spPr bwMode="auto">
              <a:xfrm>
                <a:off x="745" y="1939"/>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3" name="Freeform 210"/>
              <p:cNvSpPr>
                <a:spLocks/>
              </p:cNvSpPr>
              <p:nvPr/>
            </p:nvSpPr>
            <p:spPr bwMode="auto">
              <a:xfrm>
                <a:off x="894" y="1817"/>
                <a:ext cx="88" cy="87"/>
              </a:xfrm>
              <a:custGeom>
                <a:avLst/>
                <a:gdLst>
                  <a:gd name="T0" fmla="*/ 19 w 88"/>
                  <a:gd name="T1" fmla="*/ 87 h 87"/>
                  <a:gd name="T2" fmla="*/ 42 w 88"/>
                  <a:gd name="T3" fmla="*/ 69 h 87"/>
                  <a:gd name="T4" fmla="*/ 42 w 88"/>
                  <a:gd name="T5" fmla="*/ 69 h 87"/>
                  <a:gd name="T6" fmla="*/ 42 w 88"/>
                  <a:gd name="T7" fmla="*/ 69 h 87"/>
                  <a:gd name="T8" fmla="*/ 42 w 88"/>
                  <a:gd name="T9" fmla="*/ 69 h 87"/>
                  <a:gd name="T10" fmla="*/ 47 w 88"/>
                  <a:gd name="T11" fmla="*/ 72 h 87"/>
                  <a:gd name="T12" fmla="*/ 51 w 88"/>
                  <a:gd name="T13" fmla="*/ 74 h 87"/>
                  <a:gd name="T14" fmla="*/ 55 w 88"/>
                  <a:gd name="T15" fmla="*/ 75 h 87"/>
                  <a:gd name="T16" fmla="*/ 59 w 88"/>
                  <a:gd name="T17" fmla="*/ 75 h 87"/>
                  <a:gd name="T18" fmla="*/ 59 w 88"/>
                  <a:gd name="T19" fmla="*/ 75 h 87"/>
                  <a:gd name="T20" fmla="*/ 64 w 88"/>
                  <a:gd name="T21" fmla="*/ 75 h 87"/>
                  <a:gd name="T22" fmla="*/ 68 w 88"/>
                  <a:gd name="T23" fmla="*/ 74 h 87"/>
                  <a:gd name="T24" fmla="*/ 72 w 88"/>
                  <a:gd name="T25" fmla="*/ 73 h 87"/>
                  <a:gd name="T26" fmla="*/ 75 w 88"/>
                  <a:gd name="T27" fmla="*/ 70 h 87"/>
                  <a:gd name="T28" fmla="*/ 75 w 88"/>
                  <a:gd name="T29" fmla="*/ 70 h 87"/>
                  <a:gd name="T30" fmla="*/ 79 w 88"/>
                  <a:gd name="T31" fmla="*/ 66 h 87"/>
                  <a:gd name="T32" fmla="*/ 84 w 88"/>
                  <a:gd name="T33" fmla="*/ 62 h 87"/>
                  <a:gd name="T34" fmla="*/ 86 w 88"/>
                  <a:gd name="T35" fmla="*/ 57 h 87"/>
                  <a:gd name="T36" fmla="*/ 88 w 88"/>
                  <a:gd name="T37" fmla="*/ 52 h 87"/>
                  <a:gd name="T38" fmla="*/ 88 w 88"/>
                  <a:gd name="T39" fmla="*/ 52 h 87"/>
                  <a:gd name="T40" fmla="*/ 88 w 88"/>
                  <a:gd name="T41" fmla="*/ 46 h 87"/>
                  <a:gd name="T42" fmla="*/ 87 w 88"/>
                  <a:gd name="T43" fmla="*/ 41 h 87"/>
                  <a:gd name="T44" fmla="*/ 86 w 88"/>
                  <a:gd name="T45" fmla="*/ 36 h 87"/>
                  <a:gd name="T46" fmla="*/ 83 w 88"/>
                  <a:gd name="T47" fmla="*/ 30 h 87"/>
                  <a:gd name="T48" fmla="*/ 83 w 88"/>
                  <a:gd name="T49" fmla="*/ 30 h 87"/>
                  <a:gd name="T50" fmla="*/ 78 w 88"/>
                  <a:gd name="T51" fmla="*/ 26 h 87"/>
                  <a:gd name="T52" fmla="*/ 74 w 88"/>
                  <a:gd name="T53" fmla="*/ 23 h 87"/>
                  <a:gd name="T54" fmla="*/ 69 w 88"/>
                  <a:gd name="T55" fmla="*/ 20 h 87"/>
                  <a:gd name="T56" fmla="*/ 64 w 88"/>
                  <a:gd name="T57" fmla="*/ 19 h 87"/>
                  <a:gd name="T58" fmla="*/ 64 w 88"/>
                  <a:gd name="T59" fmla="*/ 19 h 87"/>
                  <a:gd name="T60" fmla="*/ 62 w 88"/>
                  <a:gd name="T61" fmla="*/ 14 h 87"/>
                  <a:gd name="T62" fmla="*/ 60 w 88"/>
                  <a:gd name="T63" fmla="*/ 10 h 87"/>
                  <a:gd name="T64" fmla="*/ 60 w 88"/>
                  <a:gd name="T65" fmla="*/ 10 h 87"/>
                  <a:gd name="T66" fmla="*/ 56 w 88"/>
                  <a:gd name="T67" fmla="*/ 6 h 87"/>
                  <a:gd name="T68" fmla="*/ 51 w 88"/>
                  <a:gd name="T69" fmla="*/ 3 h 87"/>
                  <a:gd name="T70" fmla="*/ 46 w 88"/>
                  <a:gd name="T71" fmla="*/ 1 h 87"/>
                  <a:gd name="T72" fmla="*/ 39 w 88"/>
                  <a:gd name="T73" fmla="*/ 0 h 87"/>
                  <a:gd name="T74" fmla="*/ 39 w 88"/>
                  <a:gd name="T75" fmla="*/ 0 h 87"/>
                  <a:gd name="T76" fmla="*/ 32 w 88"/>
                  <a:gd name="T77" fmla="*/ 1 h 87"/>
                  <a:gd name="T78" fmla="*/ 25 w 88"/>
                  <a:gd name="T79" fmla="*/ 4 h 87"/>
                  <a:gd name="T80" fmla="*/ 25 w 88"/>
                  <a:gd name="T81" fmla="*/ 4 h 87"/>
                  <a:gd name="T82" fmla="*/ 20 w 88"/>
                  <a:gd name="T83" fmla="*/ 9 h 87"/>
                  <a:gd name="T84" fmla="*/ 16 w 88"/>
                  <a:gd name="T85" fmla="*/ 16 h 87"/>
                  <a:gd name="T86" fmla="*/ 15 w 88"/>
                  <a:gd name="T87" fmla="*/ 23 h 87"/>
                  <a:gd name="T88" fmla="*/ 16 w 88"/>
                  <a:gd name="T89" fmla="*/ 30 h 87"/>
                  <a:gd name="T90" fmla="*/ 0 w 88"/>
                  <a:gd name="T91"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87">
                    <a:moveTo>
                      <a:pt x="19" y="87"/>
                    </a:moveTo>
                    <a:lnTo>
                      <a:pt x="42" y="69"/>
                    </a:lnTo>
                    <a:lnTo>
                      <a:pt x="42" y="69"/>
                    </a:lnTo>
                    <a:lnTo>
                      <a:pt x="42" y="69"/>
                    </a:lnTo>
                    <a:lnTo>
                      <a:pt x="42" y="69"/>
                    </a:lnTo>
                    <a:lnTo>
                      <a:pt x="47" y="72"/>
                    </a:lnTo>
                    <a:lnTo>
                      <a:pt x="51" y="74"/>
                    </a:lnTo>
                    <a:lnTo>
                      <a:pt x="55" y="75"/>
                    </a:lnTo>
                    <a:lnTo>
                      <a:pt x="59" y="75"/>
                    </a:lnTo>
                    <a:lnTo>
                      <a:pt x="59" y="75"/>
                    </a:lnTo>
                    <a:lnTo>
                      <a:pt x="64" y="75"/>
                    </a:lnTo>
                    <a:lnTo>
                      <a:pt x="68" y="74"/>
                    </a:lnTo>
                    <a:lnTo>
                      <a:pt x="72" y="73"/>
                    </a:lnTo>
                    <a:lnTo>
                      <a:pt x="75" y="70"/>
                    </a:lnTo>
                    <a:lnTo>
                      <a:pt x="75" y="70"/>
                    </a:lnTo>
                    <a:lnTo>
                      <a:pt x="79" y="66"/>
                    </a:lnTo>
                    <a:lnTo>
                      <a:pt x="84" y="62"/>
                    </a:lnTo>
                    <a:lnTo>
                      <a:pt x="86" y="57"/>
                    </a:lnTo>
                    <a:lnTo>
                      <a:pt x="88" y="52"/>
                    </a:lnTo>
                    <a:lnTo>
                      <a:pt x="88" y="52"/>
                    </a:lnTo>
                    <a:lnTo>
                      <a:pt x="88" y="46"/>
                    </a:lnTo>
                    <a:lnTo>
                      <a:pt x="87" y="41"/>
                    </a:lnTo>
                    <a:lnTo>
                      <a:pt x="86" y="36"/>
                    </a:lnTo>
                    <a:lnTo>
                      <a:pt x="83" y="30"/>
                    </a:lnTo>
                    <a:lnTo>
                      <a:pt x="83" y="30"/>
                    </a:lnTo>
                    <a:lnTo>
                      <a:pt x="78" y="26"/>
                    </a:lnTo>
                    <a:lnTo>
                      <a:pt x="74" y="23"/>
                    </a:lnTo>
                    <a:lnTo>
                      <a:pt x="69" y="20"/>
                    </a:lnTo>
                    <a:lnTo>
                      <a:pt x="64" y="19"/>
                    </a:lnTo>
                    <a:lnTo>
                      <a:pt x="64" y="19"/>
                    </a:lnTo>
                    <a:lnTo>
                      <a:pt x="62" y="14"/>
                    </a:lnTo>
                    <a:lnTo>
                      <a:pt x="60" y="10"/>
                    </a:lnTo>
                    <a:lnTo>
                      <a:pt x="60" y="10"/>
                    </a:lnTo>
                    <a:lnTo>
                      <a:pt x="56" y="6"/>
                    </a:lnTo>
                    <a:lnTo>
                      <a:pt x="51" y="3"/>
                    </a:lnTo>
                    <a:lnTo>
                      <a:pt x="46" y="1"/>
                    </a:lnTo>
                    <a:lnTo>
                      <a:pt x="39" y="0"/>
                    </a:lnTo>
                    <a:lnTo>
                      <a:pt x="39" y="0"/>
                    </a:lnTo>
                    <a:lnTo>
                      <a:pt x="32" y="1"/>
                    </a:lnTo>
                    <a:lnTo>
                      <a:pt x="25" y="4"/>
                    </a:lnTo>
                    <a:lnTo>
                      <a:pt x="25" y="4"/>
                    </a:lnTo>
                    <a:lnTo>
                      <a:pt x="20" y="9"/>
                    </a:lnTo>
                    <a:lnTo>
                      <a:pt x="16" y="16"/>
                    </a:lnTo>
                    <a:lnTo>
                      <a:pt x="15" y="23"/>
                    </a:lnTo>
                    <a:lnTo>
                      <a:pt x="16" y="30"/>
                    </a:lnTo>
                    <a:lnTo>
                      <a:pt x="0" y="4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4" name="Line 211"/>
              <p:cNvSpPr>
                <a:spLocks noChangeShapeType="1"/>
              </p:cNvSpPr>
              <p:nvPr/>
            </p:nvSpPr>
            <p:spPr bwMode="auto">
              <a:xfrm>
                <a:off x="919" y="1850"/>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5" name="Freeform 212"/>
              <p:cNvSpPr>
                <a:spLocks/>
              </p:cNvSpPr>
              <p:nvPr/>
            </p:nvSpPr>
            <p:spPr bwMode="auto">
              <a:xfrm>
                <a:off x="3132" y="2464"/>
                <a:ext cx="295" cy="141"/>
              </a:xfrm>
              <a:custGeom>
                <a:avLst/>
                <a:gdLst>
                  <a:gd name="T0" fmla="*/ 229 w 295"/>
                  <a:gd name="T1" fmla="*/ 30 h 141"/>
                  <a:gd name="T2" fmla="*/ 238 w 295"/>
                  <a:gd name="T3" fmla="*/ 53 h 141"/>
                  <a:gd name="T4" fmla="*/ 240 w 295"/>
                  <a:gd name="T5" fmla="*/ 66 h 141"/>
                  <a:gd name="T6" fmla="*/ 236 w 295"/>
                  <a:gd name="T7" fmla="*/ 71 h 141"/>
                  <a:gd name="T8" fmla="*/ 232 w 295"/>
                  <a:gd name="T9" fmla="*/ 71 h 141"/>
                  <a:gd name="T10" fmla="*/ 229 w 295"/>
                  <a:gd name="T11" fmla="*/ 66 h 141"/>
                  <a:gd name="T12" fmla="*/ 226 w 295"/>
                  <a:gd name="T13" fmla="*/ 53 h 141"/>
                  <a:gd name="T14" fmla="*/ 218 w 295"/>
                  <a:gd name="T15" fmla="*/ 35 h 141"/>
                  <a:gd name="T16" fmla="*/ 204 w 295"/>
                  <a:gd name="T17" fmla="*/ 21 h 141"/>
                  <a:gd name="T18" fmla="*/ 204 w 295"/>
                  <a:gd name="T19" fmla="*/ 20 h 141"/>
                  <a:gd name="T20" fmla="*/ 183 w 295"/>
                  <a:gd name="T21" fmla="*/ 9 h 141"/>
                  <a:gd name="T22" fmla="*/ 160 w 295"/>
                  <a:gd name="T23" fmla="*/ 3 h 141"/>
                  <a:gd name="T24" fmla="*/ 141 w 295"/>
                  <a:gd name="T25" fmla="*/ 0 h 141"/>
                  <a:gd name="T26" fmla="*/ 115 w 295"/>
                  <a:gd name="T27" fmla="*/ 4 h 141"/>
                  <a:gd name="T28" fmla="*/ 117 w 295"/>
                  <a:gd name="T29" fmla="*/ 9 h 141"/>
                  <a:gd name="T30" fmla="*/ 144 w 295"/>
                  <a:gd name="T31" fmla="*/ 22 h 141"/>
                  <a:gd name="T32" fmla="*/ 154 w 295"/>
                  <a:gd name="T33" fmla="*/ 31 h 141"/>
                  <a:gd name="T34" fmla="*/ 167 w 295"/>
                  <a:gd name="T35" fmla="*/ 48 h 141"/>
                  <a:gd name="T36" fmla="*/ 172 w 295"/>
                  <a:gd name="T37" fmla="*/ 66 h 141"/>
                  <a:gd name="T38" fmla="*/ 171 w 295"/>
                  <a:gd name="T39" fmla="*/ 70 h 141"/>
                  <a:gd name="T40" fmla="*/ 167 w 295"/>
                  <a:gd name="T41" fmla="*/ 72 h 141"/>
                  <a:gd name="T42" fmla="*/ 165 w 295"/>
                  <a:gd name="T43" fmla="*/ 72 h 141"/>
                  <a:gd name="T44" fmla="*/ 161 w 295"/>
                  <a:gd name="T45" fmla="*/ 68 h 141"/>
                  <a:gd name="T46" fmla="*/ 159 w 295"/>
                  <a:gd name="T47" fmla="*/ 57 h 141"/>
                  <a:gd name="T48" fmla="*/ 138 w 295"/>
                  <a:gd name="T49" fmla="*/ 30 h 141"/>
                  <a:gd name="T50" fmla="*/ 114 w 295"/>
                  <a:gd name="T51" fmla="*/ 19 h 141"/>
                  <a:gd name="T52" fmla="*/ 87 w 295"/>
                  <a:gd name="T53" fmla="*/ 15 h 141"/>
                  <a:gd name="T54" fmla="*/ 81 w 295"/>
                  <a:gd name="T55" fmla="*/ 15 h 141"/>
                  <a:gd name="T56" fmla="*/ 65 w 295"/>
                  <a:gd name="T57" fmla="*/ 16 h 141"/>
                  <a:gd name="T58" fmla="*/ 42 w 295"/>
                  <a:gd name="T59" fmla="*/ 22 h 141"/>
                  <a:gd name="T60" fmla="*/ 24 w 295"/>
                  <a:gd name="T61" fmla="*/ 33 h 141"/>
                  <a:gd name="T62" fmla="*/ 10 w 295"/>
                  <a:gd name="T63" fmla="*/ 48 h 141"/>
                  <a:gd name="T64" fmla="*/ 2 w 295"/>
                  <a:gd name="T65" fmla="*/ 65 h 141"/>
                  <a:gd name="T66" fmla="*/ 0 w 295"/>
                  <a:gd name="T67" fmla="*/ 78 h 141"/>
                  <a:gd name="T68" fmla="*/ 4 w 295"/>
                  <a:gd name="T69" fmla="*/ 97 h 141"/>
                  <a:gd name="T70" fmla="*/ 14 w 295"/>
                  <a:gd name="T71" fmla="*/ 114 h 141"/>
                  <a:gd name="T72" fmla="*/ 30 w 295"/>
                  <a:gd name="T73" fmla="*/ 127 h 141"/>
                  <a:gd name="T74" fmla="*/ 50 w 295"/>
                  <a:gd name="T75" fmla="*/ 136 h 141"/>
                  <a:gd name="T76" fmla="*/ 73 w 295"/>
                  <a:gd name="T77" fmla="*/ 140 h 141"/>
                  <a:gd name="T78" fmla="*/ 225 w 295"/>
                  <a:gd name="T79" fmla="*/ 141 h 141"/>
                  <a:gd name="T80" fmla="*/ 240 w 295"/>
                  <a:gd name="T81" fmla="*/ 139 h 141"/>
                  <a:gd name="T82" fmla="*/ 266 w 295"/>
                  <a:gd name="T83" fmla="*/ 130 h 141"/>
                  <a:gd name="T84" fmla="*/ 290 w 295"/>
                  <a:gd name="T85" fmla="*/ 103 h 141"/>
                  <a:gd name="T86" fmla="*/ 295 w 295"/>
                  <a:gd name="T87" fmla="*/ 87 h 141"/>
                  <a:gd name="T88" fmla="*/ 295 w 295"/>
                  <a:gd name="T89" fmla="*/ 74 h 141"/>
                  <a:gd name="T90" fmla="*/ 289 w 295"/>
                  <a:gd name="T91" fmla="*/ 57 h 141"/>
                  <a:gd name="T92" fmla="*/ 274 w 295"/>
                  <a:gd name="T93" fmla="*/ 38 h 141"/>
                  <a:gd name="T94" fmla="*/ 236 w 295"/>
                  <a:gd name="T95" fmla="*/ 2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141">
                    <a:moveTo>
                      <a:pt x="220" y="20"/>
                    </a:moveTo>
                    <a:lnTo>
                      <a:pt x="220" y="20"/>
                    </a:lnTo>
                    <a:lnTo>
                      <a:pt x="229" y="30"/>
                    </a:lnTo>
                    <a:lnTo>
                      <a:pt x="235" y="41"/>
                    </a:lnTo>
                    <a:lnTo>
                      <a:pt x="237" y="47"/>
                    </a:lnTo>
                    <a:lnTo>
                      <a:pt x="238" y="53"/>
                    </a:lnTo>
                    <a:lnTo>
                      <a:pt x="239" y="59"/>
                    </a:lnTo>
                    <a:lnTo>
                      <a:pt x="240" y="66"/>
                    </a:lnTo>
                    <a:lnTo>
                      <a:pt x="240" y="66"/>
                    </a:lnTo>
                    <a:lnTo>
                      <a:pt x="239" y="68"/>
                    </a:lnTo>
                    <a:lnTo>
                      <a:pt x="238" y="70"/>
                    </a:lnTo>
                    <a:lnTo>
                      <a:pt x="236" y="71"/>
                    </a:lnTo>
                    <a:lnTo>
                      <a:pt x="234" y="71"/>
                    </a:lnTo>
                    <a:lnTo>
                      <a:pt x="234" y="71"/>
                    </a:lnTo>
                    <a:lnTo>
                      <a:pt x="232" y="71"/>
                    </a:lnTo>
                    <a:lnTo>
                      <a:pt x="231" y="70"/>
                    </a:lnTo>
                    <a:lnTo>
                      <a:pt x="229" y="68"/>
                    </a:lnTo>
                    <a:lnTo>
                      <a:pt x="229" y="66"/>
                    </a:lnTo>
                    <a:lnTo>
                      <a:pt x="229" y="66"/>
                    </a:lnTo>
                    <a:lnTo>
                      <a:pt x="227" y="59"/>
                    </a:lnTo>
                    <a:lnTo>
                      <a:pt x="226" y="53"/>
                    </a:lnTo>
                    <a:lnTo>
                      <a:pt x="224" y="47"/>
                    </a:lnTo>
                    <a:lnTo>
                      <a:pt x="222" y="42"/>
                    </a:lnTo>
                    <a:lnTo>
                      <a:pt x="218" y="35"/>
                    </a:lnTo>
                    <a:lnTo>
                      <a:pt x="214" y="30"/>
                    </a:lnTo>
                    <a:lnTo>
                      <a:pt x="210" y="25"/>
                    </a:lnTo>
                    <a:lnTo>
                      <a:pt x="204" y="21"/>
                    </a:lnTo>
                    <a:lnTo>
                      <a:pt x="204" y="21"/>
                    </a:lnTo>
                    <a:lnTo>
                      <a:pt x="204" y="20"/>
                    </a:lnTo>
                    <a:lnTo>
                      <a:pt x="204" y="20"/>
                    </a:lnTo>
                    <a:lnTo>
                      <a:pt x="198" y="16"/>
                    </a:lnTo>
                    <a:lnTo>
                      <a:pt x="190" y="12"/>
                    </a:lnTo>
                    <a:lnTo>
                      <a:pt x="183" y="9"/>
                    </a:lnTo>
                    <a:lnTo>
                      <a:pt x="176" y="6"/>
                    </a:lnTo>
                    <a:lnTo>
                      <a:pt x="168" y="4"/>
                    </a:lnTo>
                    <a:lnTo>
                      <a:pt x="160" y="3"/>
                    </a:lnTo>
                    <a:lnTo>
                      <a:pt x="150" y="1"/>
                    </a:lnTo>
                    <a:lnTo>
                      <a:pt x="141" y="0"/>
                    </a:lnTo>
                    <a:lnTo>
                      <a:pt x="141" y="0"/>
                    </a:lnTo>
                    <a:lnTo>
                      <a:pt x="133" y="1"/>
                    </a:lnTo>
                    <a:lnTo>
                      <a:pt x="124" y="3"/>
                    </a:lnTo>
                    <a:lnTo>
                      <a:pt x="115" y="4"/>
                    </a:lnTo>
                    <a:lnTo>
                      <a:pt x="107" y="6"/>
                    </a:lnTo>
                    <a:lnTo>
                      <a:pt x="107" y="6"/>
                    </a:lnTo>
                    <a:lnTo>
                      <a:pt x="117" y="9"/>
                    </a:lnTo>
                    <a:lnTo>
                      <a:pt x="127" y="12"/>
                    </a:lnTo>
                    <a:lnTo>
                      <a:pt x="136" y="17"/>
                    </a:lnTo>
                    <a:lnTo>
                      <a:pt x="144" y="22"/>
                    </a:lnTo>
                    <a:lnTo>
                      <a:pt x="144" y="22"/>
                    </a:lnTo>
                    <a:lnTo>
                      <a:pt x="149" y="26"/>
                    </a:lnTo>
                    <a:lnTo>
                      <a:pt x="154" y="31"/>
                    </a:lnTo>
                    <a:lnTo>
                      <a:pt x="160" y="36"/>
                    </a:lnTo>
                    <a:lnTo>
                      <a:pt x="164" y="42"/>
                    </a:lnTo>
                    <a:lnTo>
                      <a:pt x="167" y="48"/>
                    </a:lnTo>
                    <a:lnTo>
                      <a:pt x="169" y="54"/>
                    </a:lnTo>
                    <a:lnTo>
                      <a:pt x="171" y="60"/>
                    </a:lnTo>
                    <a:lnTo>
                      <a:pt x="172" y="66"/>
                    </a:lnTo>
                    <a:lnTo>
                      <a:pt x="172" y="66"/>
                    </a:lnTo>
                    <a:lnTo>
                      <a:pt x="172" y="69"/>
                    </a:lnTo>
                    <a:lnTo>
                      <a:pt x="171" y="70"/>
                    </a:lnTo>
                    <a:lnTo>
                      <a:pt x="170" y="72"/>
                    </a:lnTo>
                    <a:lnTo>
                      <a:pt x="167" y="72"/>
                    </a:lnTo>
                    <a:lnTo>
                      <a:pt x="167" y="72"/>
                    </a:lnTo>
                    <a:lnTo>
                      <a:pt x="167" y="72"/>
                    </a:lnTo>
                    <a:lnTo>
                      <a:pt x="167" y="72"/>
                    </a:lnTo>
                    <a:lnTo>
                      <a:pt x="165" y="72"/>
                    </a:lnTo>
                    <a:lnTo>
                      <a:pt x="163" y="71"/>
                    </a:lnTo>
                    <a:lnTo>
                      <a:pt x="162" y="70"/>
                    </a:lnTo>
                    <a:lnTo>
                      <a:pt x="161" y="68"/>
                    </a:lnTo>
                    <a:lnTo>
                      <a:pt x="161" y="68"/>
                    </a:lnTo>
                    <a:lnTo>
                      <a:pt x="161" y="62"/>
                    </a:lnTo>
                    <a:lnTo>
                      <a:pt x="159" y="57"/>
                    </a:lnTo>
                    <a:lnTo>
                      <a:pt x="153" y="48"/>
                    </a:lnTo>
                    <a:lnTo>
                      <a:pt x="147" y="38"/>
                    </a:lnTo>
                    <a:lnTo>
                      <a:pt x="138" y="30"/>
                    </a:lnTo>
                    <a:lnTo>
                      <a:pt x="138" y="30"/>
                    </a:lnTo>
                    <a:lnTo>
                      <a:pt x="127" y="24"/>
                    </a:lnTo>
                    <a:lnTo>
                      <a:pt x="114" y="19"/>
                    </a:lnTo>
                    <a:lnTo>
                      <a:pt x="101" y="16"/>
                    </a:lnTo>
                    <a:lnTo>
                      <a:pt x="87" y="15"/>
                    </a:lnTo>
                    <a:lnTo>
                      <a:pt x="87" y="15"/>
                    </a:lnTo>
                    <a:lnTo>
                      <a:pt x="87" y="15"/>
                    </a:lnTo>
                    <a:lnTo>
                      <a:pt x="87" y="15"/>
                    </a:lnTo>
                    <a:lnTo>
                      <a:pt x="81" y="15"/>
                    </a:lnTo>
                    <a:lnTo>
                      <a:pt x="81" y="15"/>
                    </a:lnTo>
                    <a:lnTo>
                      <a:pt x="73" y="15"/>
                    </a:lnTo>
                    <a:lnTo>
                      <a:pt x="65" y="16"/>
                    </a:lnTo>
                    <a:lnTo>
                      <a:pt x="57" y="18"/>
                    </a:lnTo>
                    <a:lnTo>
                      <a:pt x="50" y="20"/>
                    </a:lnTo>
                    <a:lnTo>
                      <a:pt x="42" y="22"/>
                    </a:lnTo>
                    <a:lnTo>
                      <a:pt x="36" y="26"/>
                    </a:lnTo>
                    <a:lnTo>
                      <a:pt x="30" y="29"/>
                    </a:lnTo>
                    <a:lnTo>
                      <a:pt x="24" y="33"/>
                    </a:lnTo>
                    <a:lnTo>
                      <a:pt x="19" y="37"/>
                    </a:lnTo>
                    <a:lnTo>
                      <a:pt x="14" y="43"/>
                    </a:lnTo>
                    <a:lnTo>
                      <a:pt x="10" y="48"/>
                    </a:lnTo>
                    <a:lnTo>
                      <a:pt x="6" y="54"/>
                    </a:lnTo>
                    <a:lnTo>
                      <a:pt x="4" y="59"/>
                    </a:lnTo>
                    <a:lnTo>
                      <a:pt x="2" y="65"/>
                    </a:lnTo>
                    <a:lnTo>
                      <a:pt x="0" y="71"/>
                    </a:lnTo>
                    <a:lnTo>
                      <a:pt x="0" y="78"/>
                    </a:lnTo>
                    <a:lnTo>
                      <a:pt x="0" y="78"/>
                    </a:lnTo>
                    <a:lnTo>
                      <a:pt x="0" y="85"/>
                    </a:lnTo>
                    <a:lnTo>
                      <a:pt x="2" y="91"/>
                    </a:lnTo>
                    <a:lnTo>
                      <a:pt x="4" y="97"/>
                    </a:lnTo>
                    <a:lnTo>
                      <a:pt x="6" y="102"/>
                    </a:lnTo>
                    <a:lnTo>
                      <a:pt x="10" y="108"/>
                    </a:lnTo>
                    <a:lnTo>
                      <a:pt x="14" y="114"/>
                    </a:lnTo>
                    <a:lnTo>
                      <a:pt x="19" y="118"/>
                    </a:lnTo>
                    <a:lnTo>
                      <a:pt x="24" y="123"/>
                    </a:lnTo>
                    <a:lnTo>
                      <a:pt x="30" y="127"/>
                    </a:lnTo>
                    <a:lnTo>
                      <a:pt x="36" y="130"/>
                    </a:lnTo>
                    <a:lnTo>
                      <a:pt x="42" y="133"/>
                    </a:lnTo>
                    <a:lnTo>
                      <a:pt x="50" y="136"/>
                    </a:lnTo>
                    <a:lnTo>
                      <a:pt x="57" y="138"/>
                    </a:lnTo>
                    <a:lnTo>
                      <a:pt x="65" y="140"/>
                    </a:lnTo>
                    <a:lnTo>
                      <a:pt x="73" y="140"/>
                    </a:lnTo>
                    <a:lnTo>
                      <a:pt x="81" y="141"/>
                    </a:lnTo>
                    <a:lnTo>
                      <a:pt x="81" y="141"/>
                    </a:lnTo>
                    <a:lnTo>
                      <a:pt x="225" y="141"/>
                    </a:lnTo>
                    <a:lnTo>
                      <a:pt x="225" y="141"/>
                    </a:lnTo>
                    <a:lnTo>
                      <a:pt x="234" y="140"/>
                    </a:lnTo>
                    <a:lnTo>
                      <a:pt x="240" y="139"/>
                    </a:lnTo>
                    <a:lnTo>
                      <a:pt x="247" y="138"/>
                    </a:lnTo>
                    <a:lnTo>
                      <a:pt x="253" y="136"/>
                    </a:lnTo>
                    <a:lnTo>
                      <a:pt x="266" y="130"/>
                    </a:lnTo>
                    <a:lnTo>
                      <a:pt x="276" y="123"/>
                    </a:lnTo>
                    <a:lnTo>
                      <a:pt x="284" y="114"/>
                    </a:lnTo>
                    <a:lnTo>
                      <a:pt x="290" y="103"/>
                    </a:lnTo>
                    <a:lnTo>
                      <a:pt x="292" y="98"/>
                    </a:lnTo>
                    <a:lnTo>
                      <a:pt x="294" y="92"/>
                    </a:lnTo>
                    <a:lnTo>
                      <a:pt x="295" y="87"/>
                    </a:lnTo>
                    <a:lnTo>
                      <a:pt x="295" y="81"/>
                    </a:lnTo>
                    <a:lnTo>
                      <a:pt x="295" y="81"/>
                    </a:lnTo>
                    <a:lnTo>
                      <a:pt x="295" y="74"/>
                    </a:lnTo>
                    <a:lnTo>
                      <a:pt x="293" y="68"/>
                    </a:lnTo>
                    <a:lnTo>
                      <a:pt x="292" y="63"/>
                    </a:lnTo>
                    <a:lnTo>
                      <a:pt x="289" y="57"/>
                    </a:lnTo>
                    <a:lnTo>
                      <a:pt x="286" y="52"/>
                    </a:lnTo>
                    <a:lnTo>
                      <a:pt x="282" y="47"/>
                    </a:lnTo>
                    <a:lnTo>
                      <a:pt x="274" y="38"/>
                    </a:lnTo>
                    <a:lnTo>
                      <a:pt x="262" y="31"/>
                    </a:lnTo>
                    <a:lnTo>
                      <a:pt x="249" y="25"/>
                    </a:lnTo>
                    <a:lnTo>
                      <a:pt x="236" y="21"/>
                    </a:lnTo>
                    <a:lnTo>
                      <a:pt x="220" y="20"/>
                    </a:lnTo>
                    <a:lnTo>
                      <a:pt x="220" y="2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6" name="Freeform 213"/>
              <p:cNvSpPr>
                <a:spLocks/>
              </p:cNvSpPr>
              <p:nvPr/>
            </p:nvSpPr>
            <p:spPr bwMode="auto">
              <a:xfrm>
                <a:off x="3261" y="2349"/>
                <a:ext cx="29" cy="99"/>
              </a:xfrm>
              <a:custGeom>
                <a:avLst/>
                <a:gdLst>
                  <a:gd name="T0" fmla="*/ 13 w 29"/>
                  <a:gd name="T1" fmla="*/ 99 h 99"/>
                  <a:gd name="T2" fmla="*/ 13 w 29"/>
                  <a:gd name="T3" fmla="*/ 99 h 99"/>
                  <a:gd name="T4" fmla="*/ 8 w 29"/>
                  <a:gd name="T5" fmla="*/ 94 h 99"/>
                  <a:gd name="T6" fmla="*/ 4 w 29"/>
                  <a:gd name="T7" fmla="*/ 89 h 99"/>
                  <a:gd name="T8" fmla="*/ 1 w 29"/>
                  <a:gd name="T9" fmla="*/ 83 h 99"/>
                  <a:gd name="T10" fmla="*/ 0 w 29"/>
                  <a:gd name="T11" fmla="*/ 75 h 99"/>
                  <a:gd name="T12" fmla="*/ 1 w 29"/>
                  <a:gd name="T13" fmla="*/ 68 h 99"/>
                  <a:gd name="T14" fmla="*/ 4 w 29"/>
                  <a:gd name="T15" fmla="*/ 61 h 99"/>
                  <a:gd name="T16" fmla="*/ 8 w 29"/>
                  <a:gd name="T17" fmla="*/ 54 h 99"/>
                  <a:gd name="T18" fmla="*/ 14 w 29"/>
                  <a:gd name="T19" fmla="*/ 46 h 99"/>
                  <a:gd name="T20" fmla="*/ 14 w 29"/>
                  <a:gd name="T21" fmla="*/ 46 h 99"/>
                  <a:gd name="T22" fmla="*/ 19 w 29"/>
                  <a:gd name="T23" fmla="*/ 38 h 99"/>
                  <a:gd name="T24" fmla="*/ 23 w 29"/>
                  <a:gd name="T25" fmla="*/ 31 h 99"/>
                  <a:gd name="T26" fmla="*/ 27 w 29"/>
                  <a:gd name="T27" fmla="*/ 25 h 99"/>
                  <a:gd name="T28" fmla="*/ 28 w 29"/>
                  <a:gd name="T29" fmla="*/ 20 h 99"/>
                  <a:gd name="T30" fmla="*/ 29 w 29"/>
                  <a:gd name="T31" fmla="*/ 15 h 99"/>
                  <a:gd name="T32" fmla="*/ 28 w 29"/>
                  <a:gd name="T33" fmla="*/ 10 h 99"/>
                  <a:gd name="T34" fmla="*/ 25 w 29"/>
                  <a:gd name="T3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99">
                    <a:moveTo>
                      <a:pt x="13" y="99"/>
                    </a:moveTo>
                    <a:lnTo>
                      <a:pt x="13" y="99"/>
                    </a:lnTo>
                    <a:lnTo>
                      <a:pt x="8" y="94"/>
                    </a:lnTo>
                    <a:lnTo>
                      <a:pt x="4" y="89"/>
                    </a:lnTo>
                    <a:lnTo>
                      <a:pt x="1" y="83"/>
                    </a:lnTo>
                    <a:lnTo>
                      <a:pt x="0" y="75"/>
                    </a:lnTo>
                    <a:lnTo>
                      <a:pt x="1" y="68"/>
                    </a:lnTo>
                    <a:lnTo>
                      <a:pt x="4" y="61"/>
                    </a:lnTo>
                    <a:lnTo>
                      <a:pt x="8" y="54"/>
                    </a:lnTo>
                    <a:lnTo>
                      <a:pt x="14" y="46"/>
                    </a:lnTo>
                    <a:lnTo>
                      <a:pt x="14" y="46"/>
                    </a:lnTo>
                    <a:lnTo>
                      <a:pt x="19" y="38"/>
                    </a:lnTo>
                    <a:lnTo>
                      <a:pt x="23" y="31"/>
                    </a:lnTo>
                    <a:lnTo>
                      <a:pt x="27" y="25"/>
                    </a:lnTo>
                    <a:lnTo>
                      <a:pt x="28" y="20"/>
                    </a:lnTo>
                    <a:lnTo>
                      <a:pt x="29" y="15"/>
                    </a:lnTo>
                    <a:lnTo>
                      <a:pt x="28" y="10"/>
                    </a:lnTo>
                    <a:lnTo>
                      <a:pt x="25"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7" name="Freeform 214"/>
              <p:cNvSpPr>
                <a:spLocks/>
              </p:cNvSpPr>
              <p:nvPr/>
            </p:nvSpPr>
            <p:spPr bwMode="auto">
              <a:xfrm>
                <a:off x="3290" y="2364"/>
                <a:ext cx="25" cy="90"/>
              </a:xfrm>
              <a:custGeom>
                <a:avLst/>
                <a:gdLst>
                  <a:gd name="T0" fmla="*/ 12 w 25"/>
                  <a:gd name="T1" fmla="*/ 90 h 90"/>
                  <a:gd name="T2" fmla="*/ 12 w 25"/>
                  <a:gd name="T3" fmla="*/ 90 h 90"/>
                  <a:gd name="T4" fmla="*/ 7 w 25"/>
                  <a:gd name="T5" fmla="*/ 85 h 90"/>
                  <a:gd name="T6" fmla="*/ 3 w 25"/>
                  <a:gd name="T7" fmla="*/ 80 h 90"/>
                  <a:gd name="T8" fmla="*/ 1 w 25"/>
                  <a:gd name="T9" fmla="*/ 75 h 90"/>
                  <a:gd name="T10" fmla="*/ 0 w 25"/>
                  <a:gd name="T11" fmla="*/ 69 h 90"/>
                  <a:gd name="T12" fmla="*/ 1 w 25"/>
                  <a:gd name="T13" fmla="*/ 62 h 90"/>
                  <a:gd name="T14" fmla="*/ 3 w 25"/>
                  <a:gd name="T15" fmla="*/ 55 h 90"/>
                  <a:gd name="T16" fmla="*/ 7 w 25"/>
                  <a:gd name="T17" fmla="*/ 48 h 90"/>
                  <a:gd name="T18" fmla="*/ 13 w 25"/>
                  <a:gd name="T19" fmla="*/ 41 h 90"/>
                  <a:gd name="T20" fmla="*/ 13 w 25"/>
                  <a:gd name="T21" fmla="*/ 41 h 90"/>
                  <a:gd name="T22" fmla="*/ 18 w 25"/>
                  <a:gd name="T23" fmla="*/ 34 h 90"/>
                  <a:gd name="T24" fmla="*/ 21 w 25"/>
                  <a:gd name="T25" fmla="*/ 28 h 90"/>
                  <a:gd name="T26" fmla="*/ 24 w 25"/>
                  <a:gd name="T27" fmla="*/ 22 h 90"/>
                  <a:gd name="T28" fmla="*/ 25 w 25"/>
                  <a:gd name="T29" fmla="*/ 17 h 90"/>
                  <a:gd name="T30" fmla="*/ 25 w 25"/>
                  <a:gd name="T31" fmla="*/ 12 h 90"/>
                  <a:gd name="T32" fmla="*/ 25 w 25"/>
                  <a:gd name="T33" fmla="*/ 8 h 90"/>
                  <a:gd name="T34" fmla="*/ 23 w 25"/>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90">
                    <a:moveTo>
                      <a:pt x="12" y="90"/>
                    </a:moveTo>
                    <a:lnTo>
                      <a:pt x="12" y="90"/>
                    </a:lnTo>
                    <a:lnTo>
                      <a:pt x="7" y="85"/>
                    </a:lnTo>
                    <a:lnTo>
                      <a:pt x="3" y="80"/>
                    </a:lnTo>
                    <a:lnTo>
                      <a:pt x="1" y="75"/>
                    </a:lnTo>
                    <a:lnTo>
                      <a:pt x="0" y="69"/>
                    </a:lnTo>
                    <a:lnTo>
                      <a:pt x="1" y="62"/>
                    </a:lnTo>
                    <a:lnTo>
                      <a:pt x="3" y="55"/>
                    </a:lnTo>
                    <a:lnTo>
                      <a:pt x="7" y="48"/>
                    </a:lnTo>
                    <a:lnTo>
                      <a:pt x="13" y="41"/>
                    </a:lnTo>
                    <a:lnTo>
                      <a:pt x="13" y="41"/>
                    </a:lnTo>
                    <a:lnTo>
                      <a:pt x="18" y="34"/>
                    </a:lnTo>
                    <a:lnTo>
                      <a:pt x="21" y="28"/>
                    </a:lnTo>
                    <a:lnTo>
                      <a:pt x="24" y="22"/>
                    </a:lnTo>
                    <a:lnTo>
                      <a:pt x="25" y="17"/>
                    </a:lnTo>
                    <a:lnTo>
                      <a:pt x="25" y="12"/>
                    </a:lnTo>
                    <a:lnTo>
                      <a:pt x="25" y="8"/>
                    </a:lnTo>
                    <a:lnTo>
                      <a:pt x="23"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8" name="Freeform 215"/>
              <p:cNvSpPr>
                <a:spLocks noEditPoints="1"/>
              </p:cNvSpPr>
              <p:nvPr/>
            </p:nvSpPr>
            <p:spPr bwMode="auto">
              <a:xfrm>
                <a:off x="3776" y="1991"/>
                <a:ext cx="96" cy="99"/>
              </a:xfrm>
              <a:custGeom>
                <a:avLst/>
                <a:gdLst>
                  <a:gd name="T0" fmla="*/ 55 w 96"/>
                  <a:gd name="T1" fmla="*/ 14 h 99"/>
                  <a:gd name="T2" fmla="*/ 46 w 96"/>
                  <a:gd name="T3" fmla="*/ 16 h 99"/>
                  <a:gd name="T4" fmla="*/ 41 w 96"/>
                  <a:gd name="T5" fmla="*/ 9 h 99"/>
                  <a:gd name="T6" fmla="*/ 49 w 96"/>
                  <a:gd name="T7" fmla="*/ 0 h 99"/>
                  <a:gd name="T8" fmla="*/ 57 w 96"/>
                  <a:gd name="T9" fmla="*/ 5 h 99"/>
                  <a:gd name="T10" fmla="*/ 34 w 96"/>
                  <a:gd name="T11" fmla="*/ 11 h 99"/>
                  <a:gd name="T12" fmla="*/ 31 w 96"/>
                  <a:gd name="T13" fmla="*/ 21 h 99"/>
                  <a:gd name="T14" fmla="*/ 24 w 96"/>
                  <a:gd name="T15" fmla="*/ 20 h 99"/>
                  <a:gd name="T16" fmla="*/ 21 w 96"/>
                  <a:gd name="T17" fmla="*/ 13 h 99"/>
                  <a:gd name="T18" fmla="*/ 27 w 96"/>
                  <a:gd name="T19" fmla="*/ 8 h 99"/>
                  <a:gd name="T20" fmla="*/ 34 w 96"/>
                  <a:gd name="T21" fmla="*/ 11 h 99"/>
                  <a:gd name="T22" fmla="*/ 18 w 96"/>
                  <a:gd name="T23" fmla="*/ 28 h 99"/>
                  <a:gd name="T24" fmla="*/ 15 w 96"/>
                  <a:gd name="T25" fmla="*/ 35 h 99"/>
                  <a:gd name="T26" fmla="*/ 8 w 96"/>
                  <a:gd name="T27" fmla="*/ 35 h 99"/>
                  <a:gd name="T28" fmla="*/ 6 w 96"/>
                  <a:gd name="T29" fmla="*/ 27 h 99"/>
                  <a:gd name="T30" fmla="*/ 12 w 96"/>
                  <a:gd name="T31" fmla="*/ 24 h 99"/>
                  <a:gd name="T32" fmla="*/ 6 w 96"/>
                  <a:gd name="T33" fmla="*/ 46 h 99"/>
                  <a:gd name="T34" fmla="*/ 11 w 96"/>
                  <a:gd name="T35" fmla="*/ 52 h 99"/>
                  <a:gd name="T36" fmla="*/ 8 w 96"/>
                  <a:gd name="T37" fmla="*/ 57 h 99"/>
                  <a:gd name="T38" fmla="*/ 2 w 96"/>
                  <a:gd name="T39" fmla="*/ 56 h 99"/>
                  <a:gd name="T40" fmla="*/ 0 w 96"/>
                  <a:gd name="T41" fmla="*/ 50 h 99"/>
                  <a:gd name="T42" fmla="*/ 6 w 96"/>
                  <a:gd name="T43" fmla="*/ 46 h 99"/>
                  <a:gd name="T44" fmla="*/ 13 w 96"/>
                  <a:gd name="T45" fmla="*/ 68 h 99"/>
                  <a:gd name="T46" fmla="*/ 16 w 96"/>
                  <a:gd name="T47" fmla="*/ 73 h 99"/>
                  <a:gd name="T48" fmla="*/ 14 w 96"/>
                  <a:gd name="T49" fmla="*/ 79 h 99"/>
                  <a:gd name="T50" fmla="*/ 7 w 96"/>
                  <a:gd name="T51" fmla="*/ 76 h 99"/>
                  <a:gd name="T52" fmla="*/ 7 w 96"/>
                  <a:gd name="T53" fmla="*/ 70 h 99"/>
                  <a:gd name="T54" fmla="*/ 24 w 96"/>
                  <a:gd name="T55" fmla="*/ 87 h 99"/>
                  <a:gd name="T56" fmla="*/ 30 w 96"/>
                  <a:gd name="T57" fmla="*/ 86 h 99"/>
                  <a:gd name="T58" fmla="*/ 32 w 96"/>
                  <a:gd name="T59" fmla="*/ 90 h 99"/>
                  <a:gd name="T60" fmla="*/ 29 w 96"/>
                  <a:gd name="T61" fmla="*/ 94 h 99"/>
                  <a:gd name="T62" fmla="*/ 24 w 96"/>
                  <a:gd name="T63" fmla="*/ 92 h 99"/>
                  <a:gd name="T64" fmla="*/ 24 w 96"/>
                  <a:gd name="T65" fmla="*/ 87 h 99"/>
                  <a:gd name="T66" fmla="*/ 46 w 96"/>
                  <a:gd name="T67" fmla="*/ 92 h 99"/>
                  <a:gd name="T68" fmla="*/ 50 w 96"/>
                  <a:gd name="T69" fmla="*/ 91 h 99"/>
                  <a:gd name="T70" fmla="*/ 54 w 96"/>
                  <a:gd name="T71" fmla="*/ 95 h 99"/>
                  <a:gd name="T72" fmla="*/ 49 w 96"/>
                  <a:gd name="T73" fmla="*/ 99 h 99"/>
                  <a:gd name="T74" fmla="*/ 45 w 96"/>
                  <a:gd name="T75" fmla="*/ 97 h 99"/>
                  <a:gd name="T76" fmla="*/ 68 w 96"/>
                  <a:gd name="T77" fmla="*/ 91 h 99"/>
                  <a:gd name="T78" fmla="*/ 72 w 96"/>
                  <a:gd name="T79" fmla="*/ 86 h 99"/>
                  <a:gd name="T80" fmla="*/ 73 w 96"/>
                  <a:gd name="T81" fmla="*/ 93 h 99"/>
                  <a:gd name="T82" fmla="*/ 68 w 96"/>
                  <a:gd name="T83" fmla="*/ 91 h 99"/>
                  <a:gd name="T84" fmla="*/ 83 w 96"/>
                  <a:gd name="T85" fmla="*/ 71 h 99"/>
                  <a:gd name="T86" fmla="*/ 88 w 96"/>
                  <a:gd name="T87" fmla="*/ 70 h 99"/>
                  <a:gd name="T88" fmla="*/ 87 w 96"/>
                  <a:gd name="T89" fmla="*/ 76 h 99"/>
                  <a:gd name="T90" fmla="*/ 93 w 96"/>
                  <a:gd name="T91" fmla="*/ 55 h 99"/>
                  <a:gd name="T92" fmla="*/ 91 w 96"/>
                  <a:gd name="T93" fmla="*/ 50 h 99"/>
                  <a:gd name="T94" fmla="*/ 96 w 96"/>
                  <a:gd name="T95" fmla="*/ 52 h 99"/>
                  <a:gd name="T96" fmla="*/ 93 w 96"/>
                  <a:gd name="T97" fmla="*/ 55 h 99"/>
                  <a:gd name="T98" fmla="*/ 84 w 96"/>
                  <a:gd name="T99" fmla="*/ 31 h 99"/>
                  <a:gd name="T100" fmla="*/ 85 w 96"/>
                  <a:gd name="T101" fmla="*/ 28 h 99"/>
                  <a:gd name="T102" fmla="*/ 90 w 96"/>
                  <a:gd name="T103" fmla="*/ 31 h 99"/>
                  <a:gd name="T104" fmla="*/ 73 w 96"/>
                  <a:gd name="T105" fmla="*/ 16 h 99"/>
                  <a:gd name="T106" fmla="*/ 69 w 96"/>
                  <a:gd name="T107" fmla="*/ 15 h 99"/>
                  <a:gd name="T108" fmla="*/ 72 w 96"/>
                  <a:gd name="T109" fmla="*/ 13 h 99"/>
                  <a:gd name="T110" fmla="*/ 73 w 96"/>
                  <a:gd name="T111" fmla="*/ 1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9">
                    <a:moveTo>
                      <a:pt x="58" y="9"/>
                    </a:moveTo>
                    <a:lnTo>
                      <a:pt x="58" y="9"/>
                    </a:lnTo>
                    <a:lnTo>
                      <a:pt x="57" y="12"/>
                    </a:lnTo>
                    <a:lnTo>
                      <a:pt x="55" y="14"/>
                    </a:lnTo>
                    <a:lnTo>
                      <a:pt x="52" y="16"/>
                    </a:lnTo>
                    <a:lnTo>
                      <a:pt x="49" y="17"/>
                    </a:lnTo>
                    <a:lnTo>
                      <a:pt x="49" y="17"/>
                    </a:lnTo>
                    <a:lnTo>
                      <a:pt x="46" y="16"/>
                    </a:lnTo>
                    <a:lnTo>
                      <a:pt x="43" y="14"/>
                    </a:lnTo>
                    <a:lnTo>
                      <a:pt x="42" y="12"/>
                    </a:lnTo>
                    <a:lnTo>
                      <a:pt x="41" y="9"/>
                    </a:lnTo>
                    <a:lnTo>
                      <a:pt x="41" y="9"/>
                    </a:lnTo>
                    <a:lnTo>
                      <a:pt x="42" y="5"/>
                    </a:lnTo>
                    <a:lnTo>
                      <a:pt x="43" y="2"/>
                    </a:lnTo>
                    <a:lnTo>
                      <a:pt x="46" y="1"/>
                    </a:lnTo>
                    <a:lnTo>
                      <a:pt x="49" y="0"/>
                    </a:lnTo>
                    <a:lnTo>
                      <a:pt x="49" y="0"/>
                    </a:lnTo>
                    <a:lnTo>
                      <a:pt x="52" y="1"/>
                    </a:lnTo>
                    <a:lnTo>
                      <a:pt x="55" y="2"/>
                    </a:lnTo>
                    <a:lnTo>
                      <a:pt x="57" y="5"/>
                    </a:lnTo>
                    <a:lnTo>
                      <a:pt x="58" y="9"/>
                    </a:lnTo>
                    <a:lnTo>
                      <a:pt x="58" y="9"/>
                    </a:lnTo>
                    <a:close/>
                    <a:moveTo>
                      <a:pt x="34" y="11"/>
                    </a:moveTo>
                    <a:lnTo>
                      <a:pt x="34" y="11"/>
                    </a:lnTo>
                    <a:lnTo>
                      <a:pt x="35" y="14"/>
                    </a:lnTo>
                    <a:lnTo>
                      <a:pt x="34" y="16"/>
                    </a:lnTo>
                    <a:lnTo>
                      <a:pt x="33" y="19"/>
                    </a:lnTo>
                    <a:lnTo>
                      <a:pt x="31" y="21"/>
                    </a:lnTo>
                    <a:lnTo>
                      <a:pt x="31" y="21"/>
                    </a:lnTo>
                    <a:lnTo>
                      <a:pt x="29" y="22"/>
                    </a:lnTo>
                    <a:lnTo>
                      <a:pt x="26" y="21"/>
                    </a:lnTo>
                    <a:lnTo>
                      <a:pt x="24" y="20"/>
                    </a:lnTo>
                    <a:lnTo>
                      <a:pt x="22" y="18"/>
                    </a:lnTo>
                    <a:lnTo>
                      <a:pt x="22" y="18"/>
                    </a:lnTo>
                    <a:lnTo>
                      <a:pt x="21" y="15"/>
                    </a:lnTo>
                    <a:lnTo>
                      <a:pt x="21" y="13"/>
                    </a:lnTo>
                    <a:lnTo>
                      <a:pt x="22" y="10"/>
                    </a:lnTo>
                    <a:lnTo>
                      <a:pt x="24" y="9"/>
                    </a:lnTo>
                    <a:lnTo>
                      <a:pt x="24" y="9"/>
                    </a:lnTo>
                    <a:lnTo>
                      <a:pt x="27" y="8"/>
                    </a:lnTo>
                    <a:lnTo>
                      <a:pt x="30" y="8"/>
                    </a:lnTo>
                    <a:lnTo>
                      <a:pt x="32" y="9"/>
                    </a:lnTo>
                    <a:lnTo>
                      <a:pt x="34" y="11"/>
                    </a:lnTo>
                    <a:lnTo>
                      <a:pt x="34" y="11"/>
                    </a:lnTo>
                    <a:close/>
                    <a:moveTo>
                      <a:pt x="14" y="25"/>
                    </a:moveTo>
                    <a:lnTo>
                      <a:pt x="14" y="25"/>
                    </a:lnTo>
                    <a:lnTo>
                      <a:pt x="16" y="26"/>
                    </a:lnTo>
                    <a:lnTo>
                      <a:pt x="18" y="28"/>
                    </a:lnTo>
                    <a:lnTo>
                      <a:pt x="19" y="31"/>
                    </a:lnTo>
                    <a:lnTo>
                      <a:pt x="18" y="33"/>
                    </a:lnTo>
                    <a:lnTo>
                      <a:pt x="18" y="33"/>
                    </a:lnTo>
                    <a:lnTo>
                      <a:pt x="15" y="35"/>
                    </a:lnTo>
                    <a:lnTo>
                      <a:pt x="13" y="36"/>
                    </a:lnTo>
                    <a:lnTo>
                      <a:pt x="11" y="36"/>
                    </a:lnTo>
                    <a:lnTo>
                      <a:pt x="8" y="35"/>
                    </a:lnTo>
                    <a:lnTo>
                      <a:pt x="8" y="35"/>
                    </a:lnTo>
                    <a:lnTo>
                      <a:pt x="6" y="34"/>
                    </a:lnTo>
                    <a:lnTo>
                      <a:pt x="5" y="32"/>
                    </a:lnTo>
                    <a:lnTo>
                      <a:pt x="5" y="29"/>
                    </a:lnTo>
                    <a:lnTo>
                      <a:pt x="6" y="27"/>
                    </a:lnTo>
                    <a:lnTo>
                      <a:pt x="6" y="27"/>
                    </a:lnTo>
                    <a:lnTo>
                      <a:pt x="8" y="25"/>
                    </a:lnTo>
                    <a:lnTo>
                      <a:pt x="10" y="24"/>
                    </a:lnTo>
                    <a:lnTo>
                      <a:pt x="12" y="24"/>
                    </a:lnTo>
                    <a:lnTo>
                      <a:pt x="14" y="25"/>
                    </a:lnTo>
                    <a:lnTo>
                      <a:pt x="14" y="25"/>
                    </a:lnTo>
                    <a:close/>
                    <a:moveTo>
                      <a:pt x="6" y="46"/>
                    </a:moveTo>
                    <a:lnTo>
                      <a:pt x="6" y="46"/>
                    </a:lnTo>
                    <a:lnTo>
                      <a:pt x="8" y="47"/>
                    </a:lnTo>
                    <a:lnTo>
                      <a:pt x="10" y="48"/>
                    </a:lnTo>
                    <a:lnTo>
                      <a:pt x="11" y="50"/>
                    </a:lnTo>
                    <a:lnTo>
                      <a:pt x="11" y="52"/>
                    </a:lnTo>
                    <a:lnTo>
                      <a:pt x="11" y="52"/>
                    </a:lnTo>
                    <a:lnTo>
                      <a:pt x="11" y="54"/>
                    </a:lnTo>
                    <a:lnTo>
                      <a:pt x="10" y="56"/>
                    </a:lnTo>
                    <a:lnTo>
                      <a:pt x="8" y="57"/>
                    </a:lnTo>
                    <a:lnTo>
                      <a:pt x="6" y="58"/>
                    </a:lnTo>
                    <a:lnTo>
                      <a:pt x="6" y="58"/>
                    </a:lnTo>
                    <a:lnTo>
                      <a:pt x="3" y="57"/>
                    </a:lnTo>
                    <a:lnTo>
                      <a:pt x="2" y="56"/>
                    </a:lnTo>
                    <a:lnTo>
                      <a:pt x="0" y="54"/>
                    </a:lnTo>
                    <a:lnTo>
                      <a:pt x="0" y="52"/>
                    </a:lnTo>
                    <a:lnTo>
                      <a:pt x="0" y="52"/>
                    </a:lnTo>
                    <a:lnTo>
                      <a:pt x="0" y="50"/>
                    </a:lnTo>
                    <a:lnTo>
                      <a:pt x="2" y="48"/>
                    </a:lnTo>
                    <a:lnTo>
                      <a:pt x="3" y="47"/>
                    </a:lnTo>
                    <a:lnTo>
                      <a:pt x="6" y="46"/>
                    </a:lnTo>
                    <a:lnTo>
                      <a:pt x="6" y="46"/>
                    </a:lnTo>
                    <a:close/>
                    <a:moveTo>
                      <a:pt x="9" y="69"/>
                    </a:moveTo>
                    <a:lnTo>
                      <a:pt x="9" y="69"/>
                    </a:lnTo>
                    <a:lnTo>
                      <a:pt x="11" y="68"/>
                    </a:lnTo>
                    <a:lnTo>
                      <a:pt x="13" y="68"/>
                    </a:lnTo>
                    <a:lnTo>
                      <a:pt x="14" y="69"/>
                    </a:lnTo>
                    <a:lnTo>
                      <a:pt x="16" y="71"/>
                    </a:lnTo>
                    <a:lnTo>
                      <a:pt x="16" y="71"/>
                    </a:lnTo>
                    <a:lnTo>
                      <a:pt x="16" y="73"/>
                    </a:lnTo>
                    <a:lnTo>
                      <a:pt x="16" y="74"/>
                    </a:lnTo>
                    <a:lnTo>
                      <a:pt x="15" y="76"/>
                    </a:lnTo>
                    <a:lnTo>
                      <a:pt x="14" y="79"/>
                    </a:lnTo>
                    <a:lnTo>
                      <a:pt x="14" y="79"/>
                    </a:lnTo>
                    <a:lnTo>
                      <a:pt x="12" y="79"/>
                    </a:lnTo>
                    <a:lnTo>
                      <a:pt x="10" y="79"/>
                    </a:lnTo>
                    <a:lnTo>
                      <a:pt x="8" y="77"/>
                    </a:lnTo>
                    <a:lnTo>
                      <a:pt x="7" y="76"/>
                    </a:lnTo>
                    <a:lnTo>
                      <a:pt x="7" y="76"/>
                    </a:lnTo>
                    <a:lnTo>
                      <a:pt x="6" y="74"/>
                    </a:lnTo>
                    <a:lnTo>
                      <a:pt x="6" y="72"/>
                    </a:lnTo>
                    <a:lnTo>
                      <a:pt x="7" y="70"/>
                    </a:lnTo>
                    <a:lnTo>
                      <a:pt x="9" y="69"/>
                    </a:lnTo>
                    <a:lnTo>
                      <a:pt x="9" y="69"/>
                    </a:lnTo>
                    <a:close/>
                    <a:moveTo>
                      <a:pt x="24" y="87"/>
                    </a:moveTo>
                    <a:lnTo>
                      <a:pt x="24" y="87"/>
                    </a:lnTo>
                    <a:lnTo>
                      <a:pt x="25" y="86"/>
                    </a:lnTo>
                    <a:lnTo>
                      <a:pt x="27" y="85"/>
                    </a:lnTo>
                    <a:lnTo>
                      <a:pt x="28" y="85"/>
                    </a:lnTo>
                    <a:lnTo>
                      <a:pt x="30" y="86"/>
                    </a:lnTo>
                    <a:lnTo>
                      <a:pt x="30" y="86"/>
                    </a:lnTo>
                    <a:lnTo>
                      <a:pt x="31" y="87"/>
                    </a:lnTo>
                    <a:lnTo>
                      <a:pt x="32" y="88"/>
                    </a:lnTo>
                    <a:lnTo>
                      <a:pt x="32" y="90"/>
                    </a:lnTo>
                    <a:lnTo>
                      <a:pt x="32" y="92"/>
                    </a:lnTo>
                    <a:lnTo>
                      <a:pt x="32" y="92"/>
                    </a:lnTo>
                    <a:lnTo>
                      <a:pt x="30" y="93"/>
                    </a:lnTo>
                    <a:lnTo>
                      <a:pt x="29" y="94"/>
                    </a:lnTo>
                    <a:lnTo>
                      <a:pt x="27" y="94"/>
                    </a:lnTo>
                    <a:lnTo>
                      <a:pt x="25" y="94"/>
                    </a:lnTo>
                    <a:lnTo>
                      <a:pt x="25" y="94"/>
                    </a:lnTo>
                    <a:lnTo>
                      <a:pt x="24" y="92"/>
                    </a:lnTo>
                    <a:lnTo>
                      <a:pt x="23" y="91"/>
                    </a:lnTo>
                    <a:lnTo>
                      <a:pt x="23" y="89"/>
                    </a:lnTo>
                    <a:lnTo>
                      <a:pt x="24" y="87"/>
                    </a:lnTo>
                    <a:lnTo>
                      <a:pt x="24" y="87"/>
                    </a:lnTo>
                    <a:close/>
                    <a:moveTo>
                      <a:pt x="45" y="95"/>
                    </a:moveTo>
                    <a:lnTo>
                      <a:pt x="45" y="95"/>
                    </a:lnTo>
                    <a:lnTo>
                      <a:pt x="45" y="94"/>
                    </a:lnTo>
                    <a:lnTo>
                      <a:pt x="46" y="92"/>
                    </a:lnTo>
                    <a:lnTo>
                      <a:pt x="47" y="91"/>
                    </a:lnTo>
                    <a:lnTo>
                      <a:pt x="49" y="91"/>
                    </a:lnTo>
                    <a:lnTo>
                      <a:pt x="49" y="91"/>
                    </a:lnTo>
                    <a:lnTo>
                      <a:pt x="50" y="91"/>
                    </a:lnTo>
                    <a:lnTo>
                      <a:pt x="52" y="92"/>
                    </a:lnTo>
                    <a:lnTo>
                      <a:pt x="54" y="94"/>
                    </a:lnTo>
                    <a:lnTo>
                      <a:pt x="54" y="95"/>
                    </a:lnTo>
                    <a:lnTo>
                      <a:pt x="54" y="95"/>
                    </a:lnTo>
                    <a:lnTo>
                      <a:pt x="54" y="97"/>
                    </a:lnTo>
                    <a:lnTo>
                      <a:pt x="52" y="98"/>
                    </a:lnTo>
                    <a:lnTo>
                      <a:pt x="50" y="99"/>
                    </a:lnTo>
                    <a:lnTo>
                      <a:pt x="49" y="99"/>
                    </a:lnTo>
                    <a:lnTo>
                      <a:pt x="49" y="99"/>
                    </a:lnTo>
                    <a:lnTo>
                      <a:pt x="47" y="99"/>
                    </a:lnTo>
                    <a:lnTo>
                      <a:pt x="46" y="98"/>
                    </a:lnTo>
                    <a:lnTo>
                      <a:pt x="45" y="97"/>
                    </a:lnTo>
                    <a:lnTo>
                      <a:pt x="45" y="95"/>
                    </a:lnTo>
                    <a:lnTo>
                      <a:pt x="45" y="95"/>
                    </a:lnTo>
                    <a:close/>
                    <a:moveTo>
                      <a:pt x="68" y="91"/>
                    </a:moveTo>
                    <a:lnTo>
                      <a:pt x="68" y="91"/>
                    </a:lnTo>
                    <a:lnTo>
                      <a:pt x="67" y="89"/>
                    </a:lnTo>
                    <a:lnTo>
                      <a:pt x="69" y="86"/>
                    </a:lnTo>
                    <a:lnTo>
                      <a:pt x="69" y="86"/>
                    </a:lnTo>
                    <a:lnTo>
                      <a:pt x="72" y="86"/>
                    </a:lnTo>
                    <a:lnTo>
                      <a:pt x="74" y="88"/>
                    </a:lnTo>
                    <a:lnTo>
                      <a:pt x="74" y="88"/>
                    </a:lnTo>
                    <a:lnTo>
                      <a:pt x="74" y="91"/>
                    </a:lnTo>
                    <a:lnTo>
                      <a:pt x="73" y="93"/>
                    </a:lnTo>
                    <a:lnTo>
                      <a:pt x="73" y="93"/>
                    </a:lnTo>
                    <a:lnTo>
                      <a:pt x="70" y="93"/>
                    </a:lnTo>
                    <a:lnTo>
                      <a:pt x="68" y="91"/>
                    </a:lnTo>
                    <a:lnTo>
                      <a:pt x="68" y="91"/>
                    </a:lnTo>
                    <a:close/>
                    <a:moveTo>
                      <a:pt x="85" y="76"/>
                    </a:moveTo>
                    <a:lnTo>
                      <a:pt x="85" y="76"/>
                    </a:lnTo>
                    <a:lnTo>
                      <a:pt x="83" y="74"/>
                    </a:lnTo>
                    <a:lnTo>
                      <a:pt x="83" y="71"/>
                    </a:lnTo>
                    <a:lnTo>
                      <a:pt x="83" y="71"/>
                    </a:lnTo>
                    <a:lnTo>
                      <a:pt x="85" y="70"/>
                    </a:lnTo>
                    <a:lnTo>
                      <a:pt x="88" y="70"/>
                    </a:lnTo>
                    <a:lnTo>
                      <a:pt x="88" y="70"/>
                    </a:lnTo>
                    <a:lnTo>
                      <a:pt x="90" y="72"/>
                    </a:lnTo>
                    <a:lnTo>
                      <a:pt x="90" y="75"/>
                    </a:lnTo>
                    <a:lnTo>
                      <a:pt x="90" y="75"/>
                    </a:lnTo>
                    <a:lnTo>
                      <a:pt x="87" y="76"/>
                    </a:lnTo>
                    <a:lnTo>
                      <a:pt x="85" y="76"/>
                    </a:lnTo>
                    <a:lnTo>
                      <a:pt x="85" y="76"/>
                    </a:lnTo>
                    <a:close/>
                    <a:moveTo>
                      <a:pt x="93" y="55"/>
                    </a:moveTo>
                    <a:lnTo>
                      <a:pt x="93" y="55"/>
                    </a:lnTo>
                    <a:lnTo>
                      <a:pt x="91" y="54"/>
                    </a:lnTo>
                    <a:lnTo>
                      <a:pt x="90" y="52"/>
                    </a:lnTo>
                    <a:lnTo>
                      <a:pt x="90" y="52"/>
                    </a:lnTo>
                    <a:lnTo>
                      <a:pt x="91" y="50"/>
                    </a:lnTo>
                    <a:lnTo>
                      <a:pt x="93" y="49"/>
                    </a:lnTo>
                    <a:lnTo>
                      <a:pt x="93" y="49"/>
                    </a:lnTo>
                    <a:lnTo>
                      <a:pt x="95" y="50"/>
                    </a:lnTo>
                    <a:lnTo>
                      <a:pt x="96" y="52"/>
                    </a:lnTo>
                    <a:lnTo>
                      <a:pt x="96" y="52"/>
                    </a:lnTo>
                    <a:lnTo>
                      <a:pt x="95" y="54"/>
                    </a:lnTo>
                    <a:lnTo>
                      <a:pt x="93" y="55"/>
                    </a:lnTo>
                    <a:lnTo>
                      <a:pt x="93" y="55"/>
                    </a:lnTo>
                    <a:close/>
                    <a:moveTo>
                      <a:pt x="88" y="32"/>
                    </a:moveTo>
                    <a:lnTo>
                      <a:pt x="88" y="32"/>
                    </a:lnTo>
                    <a:lnTo>
                      <a:pt x="86" y="33"/>
                    </a:lnTo>
                    <a:lnTo>
                      <a:pt x="84" y="31"/>
                    </a:lnTo>
                    <a:lnTo>
                      <a:pt x="84" y="31"/>
                    </a:lnTo>
                    <a:lnTo>
                      <a:pt x="84" y="29"/>
                    </a:lnTo>
                    <a:lnTo>
                      <a:pt x="85" y="28"/>
                    </a:lnTo>
                    <a:lnTo>
                      <a:pt x="85" y="28"/>
                    </a:lnTo>
                    <a:lnTo>
                      <a:pt x="87" y="27"/>
                    </a:lnTo>
                    <a:lnTo>
                      <a:pt x="90" y="29"/>
                    </a:lnTo>
                    <a:lnTo>
                      <a:pt x="90" y="29"/>
                    </a:lnTo>
                    <a:lnTo>
                      <a:pt x="90" y="31"/>
                    </a:lnTo>
                    <a:lnTo>
                      <a:pt x="88" y="32"/>
                    </a:lnTo>
                    <a:lnTo>
                      <a:pt x="88" y="32"/>
                    </a:lnTo>
                    <a:close/>
                    <a:moveTo>
                      <a:pt x="73" y="16"/>
                    </a:moveTo>
                    <a:lnTo>
                      <a:pt x="73" y="16"/>
                    </a:lnTo>
                    <a:lnTo>
                      <a:pt x="71" y="17"/>
                    </a:lnTo>
                    <a:lnTo>
                      <a:pt x="70" y="17"/>
                    </a:lnTo>
                    <a:lnTo>
                      <a:pt x="70" y="17"/>
                    </a:lnTo>
                    <a:lnTo>
                      <a:pt x="69" y="15"/>
                    </a:lnTo>
                    <a:lnTo>
                      <a:pt x="69" y="13"/>
                    </a:lnTo>
                    <a:lnTo>
                      <a:pt x="69" y="13"/>
                    </a:lnTo>
                    <a:lnTo>
                      <a:pt x="70" y="12"/>
                    </a:lnTo>
                    <a:lnTo>
                      <a:pt x="72" y="13"/>
                    </a:lnTo>
                    <a:lnTo>
                      <a:pt x="72" y="13"/>
                    </a:lnTo>
                    <a:lnTo>
                      <a:pt x="73" y="14"/>
                    </a:lnTo>
                    <a:lnTo>
                      <a:pt x="73" y="16"/>
                    </a:lnTo>
                    <a:lnTo>
                      <a:pt x="73" y="1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9" name="Freeform 216"/>
              <p:cNvSpPr>
                <a:spLocks/>
              </p:cNvSpPr>
              <p:nvPr/>
            </p:nvSpPr>
            <p:spPr bwMode="auto">
              <a:xfrm>
                <a:off x="3720" y="2144"/>
                <a:ext cx="64" cy="47"/>
              </a:xfrm>
              <a:custGeom>
                <a:avLst/>
                <a:gdLst>
                  <a:gd name="T0" fmla="*/ 64 w 64"/>
                  <a:gd name="T1" fmla="*/ 0 h 47"/>
                  <a:gd name="T2" fmla="*/ 63 w 64"/>
                  <a:gd name="T3" fmla="*/ 20 h 47"/>
                  <a:gd name="T4" fmla="*/ 0 w 64"/>
                  <a:gd name="T5" fmla="*/ 34 h 47"/>
                  <a:gd name="T6" fmla="*/ 0 w 64"/>
                  <a:gd name="T7" fmla="*/ 47 h 47"/>
                </a:gdLst>
                <a:ahLst/>
                <a:cxnLst>
                  <a:cxn ang="0">
                    <a:pos x="T0" y="T1"/>
                  </a:cxn>
                  <a:cxn ang="0">
                    <a:pos x="T2" y="T3"/>
                  </a:cxn>
                  <a:cxn ang="0">
                    <a:pos x="T4" y="T5"/>
                  </a:cxn>
                  <a:cxn ang="0">
                    <a:pos x="T6" y="T7"/>
                  </a:cxn>
                </a:cxnLst>
                <a:rect l="0" t="0" r="r" b="b"/>
                <a:pathLst>
                  <a:path w="64" h="47">
                    <a:moveTo>
                      <a:pt x="64" y="0"/>
                    </a:moveTo>
                    <a:lnTo>
                      <a:pt x="63" y="20"/>
                    </a:lnTo>
                    <a:lnTo>
                      <a:pt x="0" y="34"/>
                    </a:lnTo>
                    <a:lnTo>
                      <a:pt x="0" y="4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0" name="Freeform 217"/>
              <p:cNvSpPr>
                <a:spLocks/>
              </p:cNvSpPr>
              <p:nvPr/>
            </p:nvSpPr>
            <p:spPr bwMode="auto">
              <a:xfrm>
                <a:off x="3692" y="1957"/>
                <a:ext cx="264" cy="234"/>
              </a:xfrm>
              <a:custGeom>
                <a:avLst/>
                <a:gdLst>
                  <a:gd name="T0" fmla="*/ 235 w 264"/>
                  <a:gd name="T1" fmla="*/ 234 h 234"/>
                  <a:gd name="T2" fmla="*/ 235 w 264"/>
                  <a:gd name="T3" fmla="*/ 221 h 234"/>
                  <a:gd name="T4" fmla="*/ 172 w 264"/>
                  <a:gd name="T5" fmla="*/ 207 h 234"/>
                  <a:gd name="T6" fmla="*/ 170 w 264"/>
                  <a:gd name="T7" fmla="*/ 179 h 234"/>
                  <a:gd name="T8" fmla="*/ 245 w 264"/>
                  <a:gd name="T9" fmla="*/ 179 h 234"/>
                  <a:gd name="T10" fmla="*/ 245 w 264"/>
                  <a:gd name="T11" fmla="*/ 179 h 234"/>
                  <a:gd name="T12" fmla="*/ 249 w 264"/>
                  <a:gd name="T13" fmla="*/ 179 h 234"/>
                  <a:gd name="T14" fmla="*/ 253 w 264"/>
                  <a:gd name="T15" fmla="*/ 178 h 234"/>
                  <a:gd name="T16" fmla="*/ 256 w 264"/>
                  <a:gd name="T17" fmla="*/ 176 h 234"/>
                  <a:gd name="T18" fmla="*/ 259 w 264"/>
                  <a:gd name="T19" fmla="*/ 174 h 234"/>
                  <a:gd name="T20" fmla="*/ 261 w 264"/>
                  <a:gd name="T21" fmla="*/ 171 h 234"/>
                  <a:gd name="T22" fmla="*/ 262 w 264"/>
                  <a:gd name="T23" fmla="*/ 168 h 234"/>
                  <a:gd name="T24" fmla="*/ 264 w 264"/>
                  <a:gd name="T25" fmla="*/ 165 h 234"/>
                  <a:gd name="T26" fmla="*/ 264 w 264"/>
                  <a:gd name="T27" fmla="*/ 161 h 234"/>
                  <a:gd name="T28" fmla="*/ 264 w 264"/>
                  <a:gd name="T29" fmla="*/ 19 h 234"/>
                  <a:gd name="T30" fmla="*/ 264 w 264"/>
                  <a:gd name="T31" fmla="*/ 19 h 234"/>
                  <a:gd name="T32" fmla="*/ 264 w 264"/>
                  <a:gd name="T33" fmla="*/ 15 h 234"/>
                  <a:gd name="T34" fmla="*/ 262 w 264"/>
                  <a:gd name="T35" fmla="*/ 12 h 234"/>
                  <a:gd name="T36" fmla="*/ 261 w 264"/>
                  <a:gd name="T37" fmla="*/ 9 h 234"/>
                  <a:gd name="T38" fmla="*/ 259 w 264"/>
                  <a:gd name="T39" fmla="*/ 6 h 234"/>
                  <a:gd name="T40" fmla="*/ 256 w 264"/>
                  <a:gd name="T41" fmla="*/ 3 h 234"/>
                  <a:gd name="T42" fmla="*/ 253 w 264"/>
                  <a:gd name="T43" fmla="*/ 1 h 234"/>
                  <a:gd name="T44" fmla="*/ 249 w 264"/>
                  <a:gd name="T45" fmla="*/ 0 h 234"/>
                  <a:gd name="T46" fmla="*/ 245 w 264"/>
                  <a:gd name="T47" fmla="*/ 0 h 234"/>
                  <a:gd name="T48" fmla="*/ 18 w 264"/>
                  <a:gd name="T49" fmla="*/ 0 h 234"/>
                  <a:gd name="T50" fmla="*/ 18 w 264"/>
                  <a:gd name="T51" fmla="*/ 0 h 234"/>
                  <a:gd name="T52" fmla="*/ 14 w 264"/>
                  <a:gd name="T53" fmla="*/ 0 h 234"/>
                  <a:gd name="T54" fmla="*/ 11 w 264"/>
                  <a:gd name="T55" fmla="*/ 1 h 234"/>
                  <a:gd name="T56" fmla="*/ 8 w 264"/>
                  <a:gd name="T57" fmla="*/ 3 h 234"/>
                  <a:gd name="T58" fmla="*/ 5 w 264"/>
                  <a:gd name="T59" fmla="*/ 6 h 234"/>
                  <a:gd name="T60" fmla="*/ 3 w 264"/>
                  <a:gd name="T61" fmla="*/ 9 h 234"/>
                  <a:gd name="T62" fmla="*/ 1 w 264"/>
                  <a:gd name="T63" fmla="*/ 12 h 234"/>
                  <a:gd name="T64" fmla="*/ 0 w 264"/>
                  <a:gd name="T65" fmla="*/ 15 h 234"/>
                  <a:gd name="T66" fmla="*/ 0 w 264"/>
                  <a:gd name="T67" fmla="*/ 19 h 234"/>
                  <a:gd name="T68" fmla="*/ 0 w 264"/>
                  <a:gd name="T69" fmla="*/ 161 h 234"/>
                  <a:gd name="T70" fmla="*/ 0 w 264"/>
                  <a:gd name="T71" fmla="*/ 161 h 234"/>
                  <a:gd name="T72" fmla="*/ 0 w 264"/>
                  <a:gd name="T73" fmla="*/ 165 h 234"/>
                  <a:gd name="T74" fmla="*/ 1 w 264"/>
                  <a:gd name="T75" fmla="*/ 168 h 234"/>
                  <a:gd name="T76" fmla="*/ 3 w 264"/>
                  <a:gd name="T77" fmla="*/ 171 h 234"/>
                  <a:gd name="T78" fmla="*/ 5 w 264"/>
                  <a:gd name="T79" fmla="*/ 174 h 234"/>
                  <a:gd name="T80" fmla="*/ 8 w 264"/>
                  <a:gd name="T81" fmla="*/ 176 h 234"/>
                  <a:gd name="T82" fmla="*/ 11 w 264"/>
                  <a:gd name="T83" fmla="*/ 178 h 234"/>
                  <a:gd name="T84" fmla="*/ 14 w 264"/>
                  <a:gd name="T85" fmla="*/ 179 h 234"/>
                  <a:gd name="T86" fmla="*/ 18 w 264"/>
                  <a:gd name="T87" fmla="*/ 179 h 234"/>
                  <a:gd name="T88" fmla="*/ 111 w 264"/>
                  <a:gd name="T89" fmla="*/ 17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4" h="234">
                    <a:moveTo>
                      <a:pt x="235" y="234"/>
                    </a:moveTo>
                    <a:lnTo>
                      <a:pt x="235" y="221"/>
                    </a:lnTo>
                    <a:lnTo>
                      <a:pt x="172" y="207"/>
                    </a:lnTo>
                    <a:lnTo>
                      <a:pt x="170" y="179"/>
                    </a:lnTo>
                    <a:lnTo>
                      <a:pt x="245" y="179"/>
                    </a:lnTo>
                    <a:lnTo>
                      <a:pt x="245" y="179"/>
                    </a:lnTo>
                    <a:lnTo>
                      <a:pt x="249" y="179"/>
                    </a:lnTo>
                    <a:lnTo>
                      <a:pt x="253" y="178"/>
                    </a:lnTo>
                    <a:lnTo>
                      <a:pt x="256" y="176"/>
                    </a:lnTo>
                    <a:lnTo>
                      <a:pt x="259" y="174"/>
                    </a:lnTo>
                    <a:lnTo>
                      <a:pt x="261" y="171"/>
                    </a:lnTo>
                    <a:lnTo>
                      <a:pt x="262" y="168"/>
                    </a:lnTo>
                    <a:lnTo>
                      <a:pt x="264" y="165"/>
                    </a:lnTo>
                    <a:lnTo>
                      <a:pt x="264" y="161"/>
                    </a:lnTo>
                    <a:lnTo>
                      <a:pt x="264" y="19"/>
                    </a:lnTo>
                    <a:lnTo>
                      <a:pt x="264" y="19"/>
                    </a:lnTo>
                    <a:lnTo>
                      <a:pt x="264" y="15"/>
                    </a:lnTo>
                    <a:lnTo>
                      <a:pt x="262" y="12"/>
                    </a:lnTo>
                    <a:lnTo>
                      <a:pt x="261" y="9"/>
                    </a:lnTo>
                    <a:lnTo>
                      <a:pt x="259" y="6"/>
                    </a:lnTo>
                    <a:lnTo>
                      <a:pt x="256" y="3"/>
                    </a:lnTo>
                    <a:lnTo>
                      <a:pt x="253" y="1"/>
                    </a:lnTo>
                    <a:lnTo>
                      <a:pt x="249" y="0"/>
                    </a:lnTo>
                    <a:lnTo>
                      <a:pt x="245" y="0"/>
                    </a:lnTo>
                    <a:lnTo>
                      <a:pt x="18" y="0"/>
                    </a:lnTo>
                    <a:lnTo>
                      <a:pt x="18" y="0"/>
                    </a:lnTo>
                    <a:lnTo>
                      <a:pt x="14" y="0"/>
                    </a:lnTo>
                    <a:lnTo>
                      <a:pt x="11" y="1"/>
                    </a:lnTo>
                    <a:lnTo>
                      <a:pt x="8" y="3"/>
                    </a:lnTo>
                    <a:lnTo>
                      <a:pt x="5" y="6"/>
                    </a:lnTo>
                    <a:lnTo>
                      <a:pt x="3" y="9"/>
                    </a:lnTo>
                    <a:lnTo>
                      <a:pt x="1" y="12"/>
                    </a:lnTo>
                    <a:lnTo>
                      <a:pt x="0" y="15"/>
                    </a:lnTo>
                    <a:lnTo>
                      <a:pt x="0" y="19"/>
                    </a:lnTo>
                    <a:lnTo>
                      <a:pt x="0" y="161"/>
                    </a:lnTo>
                    <a:lnTo>
                      <a:pt x="0" y="161"/>
                    </a:lnTo>
                    <a:lnTo>
                      <a:pt x="0" y="165"/>
                    </a:lnTo>
                    <a:lnTo>
                      <a:pt x="1" y="168"/>
                    </a:lnTo>
                    <a:lnTo>
                      <a:pt x="3" y="171"/>
                    </a:lnTo>
                    <a:lnTo>
                      <a:pt x="5" y="174"/>
                    </a:lnTo>
                    <a:lnTo>
                      <a:pt x="8" y="176"/>
                    </a:lnTo>
                    <a:lnTo>
                      <a:pt x="11" y="178"/>
                    </a:lnTo>
                    <a:lnTo>
                      <a:pt x="14" y="179"/>
                    </a:lnTo>
                    <a:lnTo>
                      <a:pt x="18" y="179"/>
                    </a:lnTo>
                    <a:lnTo>
                      <a:pt x="111" y="17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1" name="Freeform 218"/>
              <p:cNvSpPr>
                <a:spLocks/>
              </p:cNvSpPr>
              <p:nvPr/>
            </p:nvSpPr>
            <p:spPr bwMode="auto">
              <a:xfrm>
                <a:off x="3706" y="1972"/>
                <a:ext cx="236" cy="140"/>
              </a:xfrm>
              <a:custGeom>
                <a:avLst/>
                <a:gdLst>
                  <a:gd name="T0" fmla="*/ 236 w 236"/>
                  <a:gd name="T1" fmla="*/ 140 h 140"/>
                  <a:gd name="T2" fmla="*/ 0 w 236"/>
                  <a:gd name="T3" fmla="*/ 140 h 140"/>
                  <a:gd name="T4" fmla="*/ 0 w 236"/>
                  <a:gd name="T5" fmla="*/ 4 h 140"/>
                  <a:gd name="T6" fmla="*/ 0 w 236"/>
                  <a:gd name="T7" fmla="*/ 4 h 140"/>
                  <a:gd name="T8" fmla="*/ 0 w 236"/>
                  <a:gd name="T9" fmla="*/ 2 h 140"/>
                  <a:gd name="T10" fmla="*/ 1 w 236"/>
                  <a:gd name="T11" fmla="*/ 1 h 140"/>
                  <a:gd name="T12" fmla="*/ 3 w 236"/>
                  <a:gd name="T13" fmla="*/ 0 h 140"/>
                  <a:gd name="T14" fmla="*/ 4 w 236"/>
                  <a:gd name="T15" fmla="*/ 0 h 140"/>
                  <a:gd name="T16" fmla="*/ 231 w 236"/>
                  <a:gd name="T17" fmla="*/ 0 h 140"/>
                  <a:gd name="T18" fmla="*/ 231 w 236"/>
                  <a:gd name="T19" fmla="*/ 0 h 140"/>
                  <a:gd name="T20" fmla="*/ 233 w 236"/>
                  <a:gd name="T21" fmla="*/ 0 h 140"/>
                  <a:gd name="T22" fmla="*/ 235 w 236"/>
                  <a:gd name="T23" fmla="*/ 1 h 140"/>
                  <a:gd name="T24" fmla="*/ 236 w 236"/>
                  <a:gd name="T25" fmla="*/ 2 h 140"/>
                  <a:gd name="T26" fmla="*/ 236 w 236"/>
                  <a:gd name="T27" fmla="*/ 4 h 140"/>
                  <a:gd name="T28" fmla="*/ 236 w 236"/>
                  <a:gd name="T2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40">
                    <a:moveTo>
                      <a:pt x="236" y="140"/>
                    </a:moveTo>
                    <a:lnTo>
                      <a:pt x="0" y="140"/>
                    </a:lnTo>
                    <a:lnTo>
                      <a:pt x="0" y="4"/>
                    </a:lnTo>
                    <a:lnTo>
                      <a:pt x="0" y="4"/>
                    </a:lnTo>
                    <a:lnTo>
                      <a:pt x="0" y="2"/>
                    </a:lnTo>
                    <a:lnTo>
                      <a:pt x="1" y="1"/>
                    </a:lnTo>
                    <a:lnTo>
                      <a:pt x="3" y="0"/>
                    </a:lnTo>
                    <a:lnTo>
                      <a:pt x="4" y="0"/>
                    </a:lnTo>
                    <a:lnTo>
                      <a:pt x="231" y="0"/>
                    </a:lnTo>
                    <a:lnTo>
                      <a:pt x="231" y="0"/>
                    </a:lnTo>
                    <a:lnTo>
                      <a:pt x="233" y="0"/>
                    </a:lnTo>
                    <a:lnTo>
                      <a:pt x="235" y="1"/>
                    </a:lnTo>
                    <a:lnTo>
                      <a:pt x="236" y="2"/>
                    </a:lnTo>
                    <a:lnTo>
                      <a:pt x="236" y="4"/>
                    </a:lnTo>
                    <a:lnTo>
                      <a:pt x="236" y="14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2" name="Freeform 219"/>
              <p:cNvSpPr>
                <a:spLocks/>
              </p:cNvSpPr>
              <p:nvPr/>
            </p:nvSpPr>
            <p:spPr bwMode="auto">
              <a:xfrm>
                <a:off x="3002" y="1329"/>
                <a:ext cx="376" cy="304"/>
              </a:xfrm>
              <a:custGeom>
                <a:avLst/>
                <a:gdLst>
                  <a:gd name="T0" fmla="*/ 376 w 376"/>
                  <a:gd name="T1" fmla="*/ 128 h 304"/>
                  <a:gd name="T2" fmla="*/ 372 w 376"/>
                  <a:gd name="T3" fmla="*/ 154 h 304"/>
                  <a:gd name="T4" fmla="*/ 362 w 376"/>
                  <a:gd name="T5" fmla="*/ 178 h 304"/>
                  <a:gd name="T6" fmla="*/ 344 w 376"/>
                  <a:gd name="T7" fmla="*/ 200 h 304"/>
                  <a:gd name="T8" fmla="*/ 322 w 376"/>
                  <a:gd name="T9" fmla="*/ 219 h 304"/>
                  <a:gd name="T10" fmla="*/ 293 w 376"/>
                  <a:gd name="T11" fmla="*/ 235 h 304"/>
                  <a:gd name="T12" fmla="*/ 261 w 376"/>
                  <a:gd name="T13" fmla="*/ 246 h 304"/>
                  <a:gd name="T14" fmla="*/ 226 w 376"/>
                  <a:gd name="T15" fmla="*/ 254 h 304"/>
                  <a:gd name="T16" fmla="*/ 188 w 376"/>
                  <a:gd name="T17" fmla="*/ 256 h 304"/>
                  <a:gd name="T18" fmla="*/ 167 w 376"/>
                  <a:gd name="T19" fmla="*/ 255 h 304"/>
                  <a:gd name="T20" fmla="*/ 64 w 376"/>
                  <a:gd name="T21" fmla="*/ 304 h 304"/>
                  <a:gd name="T22" fmla="*/ 86 w 376"/>
                  <a:gd name="T23" fmla="*/ 236 h 304"/>
                  <a:gd name="T24" fmla="*/ 50 w 376"/>
                  <a:gd name="T25" fmla="*/ 216 h 304"/>
                  <a:gd name="T26" fmla="*/ 29 w 376"/>
                  <a:gd name="T27" fmla="*/ 196 h 304"/>
                  <a:gd name="T28" fmla="*/ 18 w 376"/>
                  <a:gd name="T29" fmla="*/ 183 h 304"/>
                  <a:gd name="T30" fmla="*/ 9 w 376"/>
                  <a:gd name="T31" fmla="*/ 169 h 304"/>
                  <a:gd name="T32" fmla="*/ 3 w 376"/>
                  <a:gd name="T33" fmla="*/ 152 h 304"/>
                  <a:gd name="T34" fmla="*/ 0 w 376"/>
                  <a:gd name="T35" fmla="*/ 137 h 304"/>
                  <a:gd name="T36" fmla="*/ 0 w 376"/>
                  <a:gd name="T37" fmla="*/ 128 h 304"/>
                  <a:gd name="T38" fmla="*/ 4 w 376"/>
                  <a:gd name="T39" fmla="*/ 102 h 304"/>
                  <a:gd name="T40" fmla="*/ 14 w 376"/>
                  <a:gd name="T41" fmla="*/ 78 h 304"/>
                  <a:gd name="T42" fmla="*/ 31 w 376"/>
                  <a:gd name="T43" fmla="*/ 57 h 304"/>
                  <a:gd name="T44" fmla="*/ 55 w 376"/>
                  <a:gd name="T45" fmla="*/ 37 h 304"/>
                  <a:gd name="T46" fmla="*/ 83 w 376"/>
                  <a:gd name="T47" fmla="*/ 22 h 304"/>
                  <a:gd name="T48" fmla="*/ 115 w 376"/>
                  <a:gd name="T49" fmla="*/ 9 h 304"/>
                  <a:gd name="T50" fmla="*/ 150 w 376"/>
                  <a:gd name="T51" fmla="*/ 2 h 304"/>
                  <a:gd name="T52" fmla="*/ 188 w 376"/>
                  <a:gd name="T53" fmla="*/ 0 h 304"/>
                  <a:gd name="T54" fmla="*/ 207 w 376"/>
                  <a:gd name="T55" fmla="*/ 0 h 304"/>
                  <a:gd name="T56" fmla="*/ 244 w 376"/>
                  <a:gd name="T57" fmla="*/ 5 h 304"/>
                  <a:gd name="T58" fmla="*/ 277 w 376"/>
                  <a:gd name="T59" fmla="*/ 15 h 304"/>
                  <a:gd name="T60" fmla="*/ 308 w 376"/>
                  <a:gd name="T61" fmla="*/ 29 h 304"/>
                  <a:gd name="T62" fmla="*/ 333 w 376"/>
                  <a:gd name="T63" fmla="*/ 46 h 304"/>
                  <a:gd name="T64" fmla="*/ 353 w 376"/>
                  <a:gd name="T65" fmla="*/ 67 h 304"/>
                  <a:gd name="T66" fmla="*/ 368 w 376"/>
                  <a:gd name="T67" fmla="*/ 89 h 304"/>
                  <a:gd name="T68" fmla="*/ 375 w 376"/>
                  <a:gd name="T69" fmla="*/ 115 h 304"/>
                  <a:gd name="T70" fmla="*/ 376 w 376"/>
                  <a:gd name="T71"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6" h="304">
                    <a:moveTo>
                      <a:pt x="376" y="128"/>
                    </a:moveTo>
                    <a:lnTo>
                      <a:pt x="376" y="128"/>
                    </a:lnTo>
                    <a:lnTo>
                      <a:pt x="375" y="141"/>
                    </a:lnTo>
                    <a:lnTo>
                      <a:pt x="372" y="154"/>
                    </a:lnTo>
                    <a:lnTo>
                      <a:pt x="368" y="166"/>
                    </a:lnTo>
                    <a:lnTo>
                      <a:pt x="362" y="178"/>
                    </a:lnTo>
                    <a:lnTo>
                      <a:pt x="353" y="189"/>
                    </a:lnTo>
                    <a:lnTo>
                      <a:pt x="344" y="200"/>
                    </a:lnTo>
                    <a:lnTo>
                      <a:pt x="333" y="210"/>
                    </a:lnTo>
                    <a:lnTo>
                      <a:pt x="322" y="219"/>
                    </a:lnTo>
                    <a:lnTo>
                      <a:pt x="308" y="227"/>
                    </a:lnTo>
                    <a:lnTo>
                      <a:pt x="293" y="235"/>
                    </a:lnTo>
                    <a:lnTo>
                      <a:pt x="277" y="241"/>
                    </a:lnTo>
                    <a:lnTo>
                      <a:pt x="261" y="246"/>
                    </a:lnTo>
                    <a:lnTo>
                      <a:pt x="244" y="250"/>
                    </a:lnTo>
                    <a:lnTo>
                      <a:pt x="226" y="254"/>
                    </a:lnTo>
                    <a:lnTo>
                      <a:pt x="207" y="255"/>
                    </a:lnTo>
                    <a:lnTo>
                      <a:pt x="188" y="256"/>
                    </a:lnTo>
                    <a:lnTo>
                      <a:pt x="188" y="256"/>
                    </a:lnTo>
                    <a:lnTo>
                      <a:pt x="167" y="255"/>
                    </a:lnTo>
                    <a:lnTo>
                      <a:pt x="149" y="253"/>
                    </a:lnTo>
                    <a:lnTo>
                      <a:pt x="64" y="304"/>
                    </a:lnTo>
                    <a:lnTo>
                      <a:pt x="86" y="236"/>
                    </a:lnTo>
                    <a:lnTo>
                      <a:pt x="86" y="236"/>
                    </a:lnTo>
                    <a:lnTo>
                      <a:pt x="67" y="226"/>
                    </a:lnTo>
                    <a:lnTo>
                      <a:pt x="50" y="216"/>
                    </a:lnTo>
                    <a:lnTo>
                      <a:pt x="36" y="204"/>
                    </a:lnTo>
                    <a:lnTo>
                      <a:pt x="29" y="196"/>
                    </a:lnTo>
                    <a:lnTo>
                      <a:pt x="23" y="190"/>
                    </a:lnTo>
                    <a:lnTo>
                      <a:pt x="18" y="183"/>
                    </a:lnTo>
                    <a:lnTo>
                      <a:pt x="13" y="176"/>
                    </a:lnTo>
                    <a:lnTo>
                      <a:pt x="9" y="169"/>
                    </a:lnTo>
                    <a:lnTo>
                      <a:pt x="6" y="160"/>
                    </a:lnTo>
                    <a:lnTo>
                      <a:pt x="3" y="152"/>
                    </a:lnTo>
                    <a:lnTo>
                      <a:pt x="1" y="145"/>
                    </a:lnTo>
                    <a:lnTo>
                      <a:pt x="0" y="137"/>
                    </a:lnTo>
                    <a:lnTo>
                      <a:pt x="0" y="128"/>
                    </a:lnTo>
                    <a:lnTo>
                      <a:pt x="0" y="128"/>
                    </a:lnTo>
                    <a:lnTo>
                      <a:pt x="1" y="115"/>
                    </a:lnTo>
                    <a:lnTo>
                      <a:pt x="4" y="102"/>
                    </a:lnTo>
                    <a:lnTo>
                      <a:pt x="8" y="89"/>
                    </a:lnTo>
                    <a:lnTo>
                      <a:pt x="14" y="78"/>
                    </a:lnTo>
                    <a:lnTo>
                      <a:pt x="22" y="67"/>
                    </a:lnTo>
                    <a:lnTo>
                      <a:pt x="31" y="57"/>
                    </a:lnTo>
                    <a:lnTo>
                      <a:pt x="43" y="46"/>
                    </a:lnTo>
                    <a:lnTo>
                      <a:pt x="55" y="37"/>
                    </a:lnTo>
                    <a:lnTo>
                      <a:pt x="69" y="29"/>
                    </a:lnTo>
                    <a:lnTo>
                      <a:pt x="83" y="22"/>
                    </a:lnTo>
                    <a:lnTo>
                      <a:pt x="98" y="15"/>
                    </a:lnTo>
                    <a:lnTo>
                      <a:pt x="115" y="9"/>
                    </a:lnTo>
                    <a:lnTo>
                      <a:pt x="132" y="5"/>
                    </a:lnTo>
                    <a:lnTo>
                      <a:pt x="150" y="2"/>
                    </a:lnTo>
                    <a:lnTo>
                      <a:pt x="168" y="0"/>
                    </a:lnTo>
                    <a:lnTo>
                      <a:pt x="188" y="0"/>
                    </a:lnTo>
                    <a:lnTo>
                      <a:pt x="188" y="0"/>
                    </a:lnTo>
                    <a:lnTo>
                      <a:pt x="207" y="0"/>
                    </a:lnTo>
                    <a:lnTo>
                      <a:pt x="226" y="2"/>
                    </a:lnTo>
                    <a:lnTo>
                      <a:pt x="244" y="5"/>
                    </a:lnTo>
                    <a:lnTo>
                      <a:pt x="261" y="9"/>
                    </a:lnTo>
                    <a:lnTo>
                      <a:pt x="277" y="15"/>
                    </a:lnTo>
                    <a:lnTo>
                      <a:pt x="293" y="22"/>
                    </a:lnTo>
                    <a:lnTo>
                      <a:pt x="308" y="29"/>
                    </a:lnTo>
                    <a:lnTo>
                      <a:pt x="322" y="37"/>
                    </a:lnTo>
                    <a:lnTo>
                      <a:pt x="333" y="46"/>
                    </a:lnTo>
                    <a:lnTo>
                      <a:pt x="344" y="57"/>
                    </a:lnTo>
                    <a:lnTo>
                      <a:pt x="353" y="67"/>
                    </a:lnTo>
                    <a:lnTo>
                      <a:pt x="362" y="78"/>
                    </a:lnTo>
                    <a:lnTo>
                      <a:pt x="368" y="89"/>
                    </a:lnTo>
                    <a:lnTo>
                      <a:pt x="372" y="102"/>
                    </a:lnTo>
                    <a:lnTo>
                      <a:pt x="375" y="115"/>
                    </a:lnTo>
                    <a:lnTo>
                      <a:pt x="376" y="128"/>
                    </a:lnTo>
                    <a:lnTo>
                      <a:pt x="376" y="12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3" name="Freeform 220"/>
              <p:cNvSpPr>
                <a:spLocks/>
              </p:cNvSpPr>
              <p:nvPr/>
            </p:nvSpPr>
            <p:spPr bwMode="auto">
              <a:xfrm>
                <a:off x="3146" y="1364"/>
                <a:ext cx="88" cy="87"/>
              </a:xfrm>
              <a:custGeom>
                <a:avLst/>
                <a:gdLst>
                  <a:gd name="T0" fmla="*/ 44 w 88"/>
                  <a:gd name="T1" fmla="*/ 0 h 87"/>
                  <a:gd name="T2" fmla="*/ 44 w 88"/>
                  <a:gd name="T3" fmla="*/ 0 h 87"/>
                  <a:gd name="T4" fmla="*/ 35 w 88"/>
                  <a:gd name="T5" fmla="*/ 1 h 87"/>
                  <a:gd name="T6" fmla="*/ 26 w 88"/>
                  <a:gd name="T7" fmla="*/ 3 h 87"/>
                  <a:gd name="T8" fmla="*/ 19 w 88"/>
                  <a:gd name="T9" fmla="*/ 7 h 87"/>
                  <a:gd name="T10" fmla="*/ 13 w 88"/>
                  <a:gd name="T11" fmla="*/ 12 h 87"/>
                  <a:gd name="T12" fmla="*/ 8 w 88"/>
                  <a:gd name="T13" fmla="*/ 20 h 87"/>
                  <a:gd name="T14" fmla="*/ 4 w 88"/>
                  <a:gd name="T15" fmla="*/ 27 h 87"/>
                  <a:gd name="T16" fmla="*/ 1 w 88"/>
                  <a:gd name="T17" fmla="*/ 35 h 87"/>
                  <a:gd name="T18" fmla="*/ 0 w 88"/>
                  <a:gd name="T19" fmla="*/ 44 h 87"/>
                  <a:gd name="T20" fmla="*/ 0 w 88"/>
                  <a:gd name="T21" fmla="*/ 44 h 87"/>
                  <a:gd name="T22" fmla="*/ 1 w 88"/>
                  <a:gd name="T23" fmla="*/ 52 h 87"/>
                  <a:gd name="T24" fmla="*/ 4 w 88"/>
                  <a:gd name="T25" fmla="*/ 61 h 87"/>
                  <a:gd name="T26" fmla="*/ 8 w 88"/>
                  <a:gd name="T27" fmla="*/ 68 h 87"/>
                  <a:gd name="T28" fmla="*/ 13 w 88"/>
                  <a:gd name="T29" fmla="*/ 75 h 87"/>
                  <a:gd name="T30" fmla="*/ 19 w 88"/>
                  <a:gd name="T31" fmla="*/ 80 h 87"/>
                  <a:gd name="T32" fmla="*/ 26 w 88"/>
                  <a:gd name="T33" fmla="*/ 84 h 87"/>
                  <a:gd name="T34" fmla="*/ 35 w 88"/>
                  <a:gd name="T35" fmla="*/ 86 h 87"/>
                  <a:gd name="T36" fmla="*/ 44 w 88"/>
                  <a:gd name="T37" fmla="*/ 87 h 87"/>
                  <a:gd name="T38" fmla="*/ 44 w 88"/>
                  <a:gd name="T39" fmla="*/ 87 h 87"/>
                  <a:gd name="T40" fmla="*/ 53 w 88"/>
                  <a:gd name="T41" fmla="*/ 86 h 87"/>
                  <a:gd name="T42" fmla="*/ 61 w 88"/>
                  <a:gd name="T43" fmla="*/ 84 h 87"/>
                  <a:gd name="T44" fmla="*/ 68 w 88"/>
                  <a:gd name="T45" fmla="*/ 80 h 87"/>
                  <a:gd name="T46" fmla="*/ 75 w 88"/>
                  <a:gd name="T47" fmla="*/ 75 h 87"/>
                  <a:gd name="T48" fmla="*/ 80 w 88"/>
                  <a:gd name="T49" fmla="*/ 68 h 87"/>
                  <a:gd name="T50" fmla="*/ 84 w 88"/>
                  <a:gd name="T51" fmla="*/ 61 h 87"/>
                  <a:gd name="T52" fmla="*/ 87 w 88"/>
                  <a:gd name="T53" fmla="*/ 52 h 87"/>
                  <a:gd name="T54" fmla="*/ 88 w 88"/>
                  <a:gd name="T55" fmla="*/ 44 h 87"/>
                  <a:gd name="T56" fmla="*/ 88 w 88"/>
                  <a:gd name="T57" fmla="*/ 44 h 87"/>
                  <a:gd name="T58" fmla="*/ 87 w 88"/>
                  <a:gd name="T59" fmla="*/ 35 h 87"/>
                  <a:gd name="T60" fmla="*/ 84 w 88"/>
                  <a:gd name="T61" fmla="*/ 27 h 87"/>
                  <a:gd name="T62" fmla="*/ 80 w 88"/>
                  <a:gd name="T63" fmla="*/ 20 h 87"/>
                  <a:gd name="T64" fmla="*/ 75 w 88"/>
                  <a:gd name="T65" fmla="*/ 12 h 87"/>
                  <a:gd name="T66" fmla="*/ 68 w 88"/>
                  <a:gd name="T67" fmla="*/ 7 h 87"/>
                  <a:gd name="T68" fmla="*/ 61 w 88"/>
                  <a:gd name="T69" fmla="*/ 3 h 87"/>
                  <a:gd name="T70" fmla="*/ 53 w 88"/>
                  <a:gd name="T71" fmla="*/ 1 h 87"/>
                  <a:gd name="T72" fmla="*/ 44 w 88"/>
                  <a:gd name="T73" fmla="*/ 0 h 87"/>
                  <a:gd name="T74" fmla="*/ 44 w 88"/>
                  <a:gd name="T7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7">
                    <a:moveTo>
                      <a:pt x="44" y="0"/>
                    </a:moveTo>
                    <a:lnTo>
                      <a:pt x="44" y="0"/>
                    </a:lnTo>
                    <a:lnTo>
                      <a:pt x="35" y="1"/>
                    </a:lnTo>
                    <a:lnTo>
                      <a:pt x="26" y="3"/>
                    </a:lnTo>
                    <a:lnTo>
                      <a:pt x="19" y="7"/>
                    </a:lnTo>
                    <a:lnTo>
                      <a:pt x="13" y="12"/>
                    </a:lnTo>
                    <a:lnTo>
                      <a:pt x="8" y="20"/>
                    </a:lnTo>
                    <a:lnTo>
                      <a:pt x="4" y="27"/>
                    </a:lnTo>
                    <a:lnTo>
                      <a:pt x="1" y="35"/>
                    </a:lnTo>
                    <a:lnTo>
                      <a:pt x="0" y="44"/>
                    </a:lnTo>
                    <a:lnTo>
                      <a:pt x="0" y="44"/>
                    </a:lnTo>
                    <a:lnTo>
                      <a:pt x="1" y="52"/>
                    </a:lnTo>
                    <a:lnTo>
                      <a:pt x="4" y="61"/>
                    </a:lnTo>
                    <a:lnTo>
                      <a:pt x="8" y="68"/>
                    </a:lnTo>
                    <a:lnTo>
                      <a:pt x="13" y="75"/>
                    </a:lnTo>
                    <a:lnTo>
                      <a:pt x="19" y="80"/>
                    </a:lnTo>
                    <a:lnTo>
                      <a:pt x="26" y="84"/>
                    </a:lnTo>
                    <a:lnTo>
                      <a:pt x="35" y="86"/>
                    </a:lnTo>
                    <a:lnTo>
                      <a:pt x="44" y="87"/>
                    </a:lnTo>
                    <a:lnTo>
                      <a:pt x="44" y="87"/>
                    </a:lnTo>
                    <a:lnTo>
                      <a:pt x="53" y="86"/>
                    </a:lnTo>
                    <a:lnTo>
                      <a:pt x="61" y="84"/>
                    </a:lnTo>
                    <a:lnTo>
                      <a:pt x="68" y="80"/>
                    </a:lnTo>
                    <a:lnTo>
                      <a:pt x="75" y="75"/>
                    </a:lnTo>
                    <a:lnTo>
                      <a:pt x="80" y="68"/>
                    </a:lnTo>
                    <a:lnTo>
                      <a:pt x="84" y="61"/>
                    </a:lnTo>
                    <a:lnTo>
                      <a:pt x="87" y="52"/>
                    </a:lnTo>
                    <a:lnTo>
                      <a:pt x="88" y="44"/>
                    </a:lnTo>
                    <a:lnTo>
                      <a:pt x="88" y="44"/>
                    </a:lnTo>
                    <a:lnTo>
                      <a:pt x="87" y="35"/>
                    </a:lnTo>
                    <a:lnTo>
                      <a:pt x="84" y="27"/>
                    </a:lnTo>
                    <a:lnTo>
                      <a:pt x="80" y="20"/>
                    </a:lnTo>
                    <a:lnTo>
                      <a:pt x="75" y="12"/>
                    </a:lnTo>
                    <a:lnTo>
                      <a:pt x="68" y="7"/>
                    </a:lnTo>
                    <a:lnTo>
                      <a:pt x="61" y="3"/>
                    </a:lnTo>
                    <a:lnTo>
                      <a:pt x="53" y="1"/>
                    </a:lnTo>
                    <a:lnTo>
                      <a:pt x="44" y="0"/>
                    </a:lnTo>
                    <a:lnTo>
                      <a:pt x="4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4" name="Freeform 221"/>
              <p:cNvSpPr>
                <a:spLocks/>
              </p:cNvSpPr>
              <p:nvPr/>
            </p:nvSpPr>
            <p:spPr bwMode="auto">
              <a:xfrm>
                <a:off x="3114" y="1468"/>
                <a:ext cx="153" cy="50"/>
              </a:xfrm>
              <a:custGeom>
                <a:avLst/>
                <a:gdLst>
                  <a:gd name="T0" fmla="*/ 153 w 153"/>
                  <a:gd name="T1" fmla="*/ 50 h 50"/>
                  <a:gd name="T2" fmla="*/ 153 w 153"/>
                  <a:gd name="T3" fmla="*/ 28 h 50"/>
                  <a:gd name="T4" fmla="*/ 153 w 153"/>
                  <a:gd name="T5" fmla="*/ 28 h 50"/>
                  <a:gd name="T6" fmla="*/ 152 w 153"/>
                  <a:gd name="T7" fmla="*/ 22 h 50"/>
                  <a:gd name="T8" fmla="*/ 150 w 153"/>
                  <a:gd name="T9" fmla="*/ 17 h 50"/>
                  <a:gd name="T10" fmla="*/ 147 w 153"/>
                  <a:gd name="T11" fmla="*/ 12 h 50"/>
                  <a:gd name="T12" fmla="*/ 143 w 153"/>
                  <a:gd name="T13" fmla="*/ 8 h 50"/>
                  <a:gd name="T14" fmla="*/ 138 w 153"/>
                  <a:gd name="T15" fmla="*/ 4 h 50"/>
                  <a:gd name="T16" fmla="*/ 131 w 153"/>
                  <a:gd name="T17" fmla="*/ 2 h 50"/>
                  <a:gd name="T18" fmla="*/ 125 w 153"/>
                  <a:gd name="T19" fmla="*/ 0 h 50"/>
                  <a:gd name="T20" fmla="*/ 119 w 153"/>
                  <a:gd name="T21" fmla="*/ 0 h 50"/>
                  <a:gd name="T22" fmla="*/ 33 w 153"/>
                  <a:gd name="T23" fmla="*/ 0 h 50"/>
                  <a:gd name="T24" fmla="*/ 33 w 153"/>
                  <a:gd name="T25" fmla="*/ 0 h 50"/>
                  <a:gd name="T26" fmla="*/ 26 w 153"/>
                  <a:gd name="T27" fmla="*/ 0 h 50"/>
                  <a:gd name="T28" fmla="*/ 20 w 153"/>
                  <a:gd name="T29" fmla="*/ 2 h 50"/>
                  <a:gd name="T30" fmla="*/ 14 w 153"/>
                  <a:gd name="T31" fmla="*/ 4 h 50"/>
                  <a:gd name="T32" fmla="*/ 9 w 153"/>
                  <a:gd name="T33" fmla="*/ 8 h 50"/>
                  <a:gd name="T34" fmla="*/ 5 w 153"/>
                  <a:gd name="T35" fmla="*/ 12 h 50"/>
                  <a:gd name="T36" fmla="*/ 2 w 153"/>
                  <a:gd name="T37" fmla="*/ 17 h 50"/>
                  <a:gd name="T38" fmla="*/ 0 w 153"/>
                  <a:gd name="T39" fmla="*/ 22 h 50"/>
                  <a:gd name="T40" fmla="*/ 0 w 153"/>
                  <a:gd name="T41" fmla="*/ 28 h 50"/>
                  <a:gd name="T42" fmla="*/ 0 w 153"/>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50">
                    <a:moveTo>
                      <a:pt x="153" y="50"/>
                    </a:moveTo>
                    <a:lnTo>
                      <a:pt x="153" y="28"/>
                    </a:lnTo>
                    <a:lnTo>
                      <a:pt x="153" y="28"/>
                    </a:lnTo>
                    <a:lnTo>
                      <a:pt x="152" y="22"/>
                    </a:lnTo>
                    <a:lnTo>
                      <a:pt x="150" y="17"/>
                    </a:lnTo>
                    <a:lnTo>
                      <a:pt x="147" y="12"/>
                    </a:lnTo>
                    <a:lnTo>
                      <a:pt x="143" y="8"/>
                    </a:lnTo>
                    <a:lnTo>
                      <a:pt x="138" y="4"/>
                    </a:lnTo>
                    <a:lnTo>
                      <a:pt x="131" y="2"/>
                    </a:lnTo>
                    <a:lnTo>
                      <a:pt x="125" y="0"/>
                    </a:lnTo>
                    <a:lnTo>
                      <a:pt x="119" y="0"/>
                    </a:lnTo>
                    <a:lnTo>
                      <a:pt x="33" y="0"/>
                    </a:lnTo>
                    <a:lnTo>
                      <a:pt x="33" y="0"/>
                    </a:lnTo>
                    <a:lnTo>
                      <a:pt x="26" y="0"/>
                    </a:lnTo>
                    <a:lnTo>
                      <a:pt x="20" y="2"/>
                    </a:lnTo>
                    <a:lnTo>
                      <a:pt x="14" y="4"/>
                    </a:lnTo>
                    <a:lnTo>
                      <a:pt x="9" y="8"/>
                    </a:lnTo>
                    <a:lnTo>
                      <a:pt x="5" y="12"/>
                    </a:lnTo>
                    <a:lnTo>
                      <a:pt x="2" y="17"/>
                    </a:lnTo>
                    <a:lnTo>
                      <a:pt x="0" y="22"/>
                    </a:lnTo>
                    <a:lnTo>
                      <a:pt x="0" y="28"/>
                    </a:lnTo>
                    <a:lnTo>
                      <a:pt x="0" y="5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5" name="Freeform 222"/>
              <p:cNvSpPr>
                <a:spLocks/>
              </p:cNvSpPr>
              <p:nvPr/>
            </p:nvSpPr>
            <p:spPr bwMode="auto">
              <a:xfrm>
                <a:off x="2360" y="2246"/>
                <a:ext cx="217" cy="302"/>
              </a:xfrm>
              <a:custGeom>
                <a:avLst/>
                <a:gdLst>
                  <a:gd name="T0" fmla="*/ 34 w 217"/>
                  <a:gd name="T1" fmla="*/ 196 h 302"/>
                  <a:gd name="T2" fmla="*/ 64 w 217"/>
                  <a:gd name="T3" fmla="*/ 238 h 302"/>
                  <a:gd name="T4" fmla="*/ 98 w 217"/>
                  <a:gd name="T5" fmla="*/ 270 h 302"/>
                  <a:gd name="T6" fmla="*/ 124 w 217"/>
                  <a:gd name="T7" fmla="*/ 287 h 302"/>
                  <a:gd name="T8" fmla="*/ 142 w 217"/>
                  <a:gd name="T9" fmla="*/ 296 h 302"/>
                  <a:gd name="T10" fmla="*/ 159 w 217"/>
                  <a:gd name="T11" fmla="*/ 301 h 302"/>
                  <a:gd name="T12" fmla="*/ 169 w 217"/>
                  <a:gd name="T13" fmla="*/ 302 h 302"/>
                  <a:gd name="T14" fmla="*/ 190 w 217"/>
                  <a:gd name="T15" fmla="*/ 295 h 302"/>
                  <a:gd name="T16" fmla="*/ 207 w 217"/>
                  <a:gd name="T17" fmla="*/ 284 h 302"/>
                  <a:gd name="T18" fmla="*/ 217 w 217"/>
                  <a:gd name="T19" fmla="*/ 250 h 302"/>
                  <a:gd name="T20" fmla="*/ 217 w 217"/>
                  <a:gd name="T21" fmla="*/ 248 h 302"/>
                  <a:gd name="T22" fmla="*/ 215 w 217"/>
                  <a:gd name="T23" fmla="*/ 246 h 302"/>
                  <a:gd name="T24" fmla="*/ 164 w 217"/>
                  <a:gd name="T25" fmla="*/ 212 h 302"/>
                  <a:gd name="T26" fmla="*/ 159 w 217"/>
                  <a:gd name="T27" fmla="*/ 209 h 302"/>
                  <a:gd name="T28" fmla="*/ 153 w 217"/>
                  <a:gd name="T29" fmla="*/ 211 h 302"/>
                  <a:gd name="T30" fmla="*/ 127 w 217"/>
                  <a:gd name="T31" fmla="*/ 227 h 302"/>
                  <a:gd name="T32" fmla="*/ 123 w 217"/>
                  <a:gd name="T33" fmla="*/ 228 h 302"/>
                  <a:gd name="T34" fmla="*/ 120 w 217"/>
                  <a:gd name="T35" fmla="*/ 227 h 302"/>
                  <a:gd name="T36" fmla="*/ 108 w 217"/>
                  <a:gd name="T37" fmla="*/ 215 h 302"/>
                  <a:gd name="T38" fmla="*/ 84 w 217"/>
                  <a:gd name="T39" fmla="*/ 189 h 302"/>
                  <a:gd name="T40" fmla="*/ 74 w 217"/>
                  <a:gd name="T41" fmla="*/ 173 h 302"/>
                  <a:gd name="T42" fmla="*/ 58 w 217"/>
                  <a:gd name="T43" fmla="*/ 139 h 302"/>
                  <a:gd name="T44" fmla="*/ 51 w 217"/>
                  <a:gd name="T45" fmla="*/ 106 h 302"/>
                  <a:gd name="T46" fmla="*/ 51 w 217"/>
                  <a:gd name="T47" fmla="*/ 104 h 302"/>
                  <a:gd name="T48" fmla="*/ 54 w 217"/>
                  <a:gd name="T49" fmla="*/ 100 h 302"/>
                  <a:gd name="T50" fmla="*/ 81 w 217"/>
                  <a:gd name="T51" fmla="*/ 85 h 302"/>
                  <a:gd name="T52" fmla="*/ 83 w 217"/>
                  <a:gd name="T53" fmla="*/ 83 h 302"/>
                  <a:gd name="T54" fmla="*/ 85 w 217"/>
                  <a:gd name="T55" fmla="*/ 79 h 302"/>
                  <a:gd name="T56" fmla="*/ 85 w 217"/>
                  <a:gd name="T57" fmla="*/ 74 h 302"/>
                  <a:gd name="T58" fmla="*/ 81 w 217"/>
                  <a:gd name="T59" fmla="*/ 14 h 302"/>
                  <a:gd name="T60" fmla="*/ 78 w 217"/>
                  <a:gd name="T61" fmla="*/ 11 h 302"/>
                  <a:gd name="T62" fmla="*/ 51 w 217"/>
                  <a:gd name="T63" fmla="*/ 0 h 302"/>
                  <a:gd name="T64" fmla="*/ 38 w 217"/>
                  <a:gd name="T65" fmla="*/ 6 h 302"/>
                  <a:gd name="T66" fmla="*/ 17 w 217"/>
                  <a:gd name="T67" fmla="*/ 20 h 302"/>
                  <a:gd name="T68" fmla="*/ 10 w 217"/>
                  <a:gd name="T69" fmla="*/ 27 h 302"/>
                  <a:gd name="T70" fmla="*/ 4 w 217"/>
                  <a:gd name="T71" fmla="*/ 44 h 302"/>
                  <a:gd name="T72" fmla="*/ 1 w 217"/>
                  <a:gd name="T73" fmla="*/ 62 h 302"/>
                  <a:gd name="T74" fmla="*/ 0 w 217"/>
                  <a:gd name="T75" fmla="*/ 83 h 302"/>
                  <a:gd name="T76" fmla="*/ 6 w 217"/>
                  <a:gd name="T77" fmla="*/ 127 h 302"/>
                  <a:gd name="T78" fmla="*/ 22 w 217"/>
                  <a:gd name="T79" fmla="*/ 173 h 302"/>
                  <a:gd name="T80" fmla="*/ 34 w 217"/>
                  <a:gd name="T81" fmla="*/ 1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 h="302">
                    <a:moveTo>
                      <a:pt x="34" y="196"/>
                    </a:moveTo>
                    <a:lnTo>
                      <a:pt x="34" y="196"/>
                    </a:lnTo>
                    <a:lnTo>
                      <a:pt x="48" y="218"/>
                    </a:lnTo>
                    <a:lnTo>
                      <a:pt x="64" y="238"/>
                    </a:lnTo>
                    <a:lnTo>
                      <a:pt x="80" y="255"/>
                    </a:lnTo>
                    <a:lnTo>
                      <a:pt x="98" y="270"/>
                    </a:lnTo>
                    <a:lnTo>
                      <a:pt x="115" y="282"/>
                    </a:lnTo>
                    <a:lnTo>
                      <a:pt x="124" y="287"/>
                    </a:lnTo>
                    <a:lnTo>
                      <a:pt x="133" y="291"/>
                    </a:lnTo>
                    <a:lnTo>
                      <a:pt x="142" y="296"/>
                    </a:lnTo>
                    <a:lnTo>
                      <a:pt x="151" y="299"/>
                    </a:lnTo>
                    <a:lnTo>
                      <a:pt x="159" y="301"/>
                    </a:lnTo>
                    <a:lnTo>
                      <a:pt x="169" y="302"/>
                    </a:lnTo>
                    <a:lnTo>
                      <a:pt x="169" y="302"/>
                    </a:lnTo>
                    <a:lnTo>
                      <a:pt x="179" y="299"/>
                    </a:lnTo>
                    <a:lnTo>
                      <a:pt x="190" y="295"/>
                    </a:lnTo>
                    <a:lnTo>
                      <a:pt x="201" y="288"/>
                    </a:lnTo>
                    <a:lnTo>
                      <a:pt x="207" y="284"/>
                    </a:lnTo>
                    <a:lnTo>
                      <a:pt x="212" y="279"/>
                    </a:lnTo>
                    <a:lnTo>
                      <a:pt x="217" y="250"/>
                    </a:lnTo>
                    <a:lnTo>
                      <a:pt x="217" y="250"/>
                    </a:lnTo>
                    <a:lnTo>
                      <a:pt x="217" y="248"/>
                    </a:lnTo>
                    <a:lnTo>
                      <a:pt x="215" y="246"/>
                    </a:lnTo>
                    <a:lnTo>
                      <a:pt x="215" y="246"/>
                    </a:lnTo>
                    <a:lnTo>
                      <a:pt x="164" y="212"/>
                    </a:lnTo>
                    <a:lnTo>
                      <a:pt x="164" y="212"/>
                    </a:lnTo>
                    <a:lnTo>
                      <a:pt x="161" y="210"/>
                    </a:lnTo>
                    <a:lnTo>
                      <a:pt x="159" y="209"/>
                    </a:lnTo>
                    <a:lnTo>
                      <a:pt x="157" y="209"/>
                    </a:lnTo>
                    <a:lnTo>
                      <a:pt x="153" y="211"/>
                    </a:lnTo>
                    <a:lnTo>
                      <a:pt x="153" y="211"/>
                    </a:lnTo>
                    <a:lnTo>
                      <a:pt x="127" y="227"/>
                    </a:lnTo>
                    <a:lnTo>
                      <a:pt x="127" y="227"/>
                    </a:lnTo>
                    <a:lnTo>
                      <a:pt x="123" y="228"/>
                    </a:lnTo>
                    <a:lnTo>
                      <a:pt x="122" y="227"/>
                    </a:lnTo>
                    <a:lnTo>
                      <a:pt x="120" y="227"/>
                    </a:lnTo>
                    <a:lnTo>
                      <a:pt x="120" y="227"/>
                    </a:lnTo>
                    <a:lnTo>
                      <a:pt x="108" y="215"/>
                    </a:lnTo>
                    <a:lnTo>
                      <a:pt x="95" y="203"/>
                    </a:lnTo>
                    <a:lnTo>
                      <a:pt x="84" y="189"/>
                    </a:lnTo>
                    <a:lnTo>
                      <a:pt x="74" y="173"/>
                    </a:lnTo>
                    <a:lnTo>
                      <a:pt x="74" y="173"/>
                    </a:lnTo>
                    <a:lnTo>
                      <a:pt x="66" y="156"/>
                    </a:lnTo>
                    <a:lnTo>
                      <a:pt x="58" y="139"/>
                    </a:lnTo>
                    <a:lnTo>
                      <a:pt x="54" y="122"/>
                    </a:lnTo>
                    <a:lnTo>
                      <a:pt x="51" y="106"/>
                    </a:lnTo>
                    <a:lnTo>
                      <a:pt x="51" y="106"/>
                    </a:lnTo>
                    <a:lnTo>
                      <a:pt x="51" y="104"/>
                    </a:lnTo>
                    <a:lnTo>
                      <a:pt x="51" y="103"/>
                    </a:lnTo>
                    <a:lnTo>
                      <a:pt x="54" y="100"/>
                    </a:lnTo>
                    <a:lnTo>
                      <a:pt x="54" y="100"/>
                    </a:lnTo>
                    <a:lnTo>
                      <a:pt x="81" y="85"/>
                    </a:lnTo>
                    <a:lnTo>
                      <a:pt x="81" y="85"/>
                    </a:lnTo>
                    <a:lnTo>
                      <a:pt x="83" y="83"/>
                    </a:lnTo>
                    <a:lnTo>
                      <a:pt x="85" y="81"/>
                    </a:lnTo>
                    <a:lnTo>
                      <a:pt x="85" y="79"/>
                    </a:lnTo>
                    <a:lnTo>
                      <a:pt x="85" y="74"/>
                    </a:lnTo>
                    <a:lnTo>
                      <a:pt x="85" y="74"/>
                    </a:lnTo>
                    <a:lnTo>
                      <a:pt x="81" y="14"/>
                    </a:lnTo>
                    <a:lnTo>
                      <a:pt x="81" y="14"/>
                    </a:lnTo>
                    <a:lnTo>
                      <a:pt x="80" y="12"/>
                    </a:lnTo>
                    <a:lnTo>
                      <a:pt x="78" y="11"/>
                    </a:lnTo>
                    <a:lnTo>
                      <a:pt x="51" y="0"/>
                    </a:lnTo>
                    <a:lnTo>
                      <a:pt x="51" y="0"/>
                    </a:lnTo>
                    <a:lnTo>
                      <a:pt x="44" y="2"/>
                    </a:lnTo>
                    <a:lnTo>
                      <a:pt x="38" y="6"/>
                    </a:lnTo>
                    <a:lnTo>
                      <a:pt x="28" y="12"/>
                    </a:lnTo>
                    <a:lnTo>
                      <a:pt x="17" y="20"/>
                    </a:lnTo>
                    <a:lnTo>
                      <a:pt x="10" y="27"/>
                    </a:lnTo>
                    <a:lnTo>
                      <a:pt x="10" y="27"/>
                    </a:lnTo>
                    <a:lnTo>
                      <a:pt x="7" y="35"/>
                    </a:lnTo>
                    <a:lnTo>
                      <a:pt x="4" y="44"/>
                    </a:lnTo>
                    <a:lnTo>
                      <a:pt x="2" y="53"/>
                    </a:lnTo>
                    <a:lnTo>
                      <a:pt x="1" y="62"/>
                    </a:lnTo>
                    <a:lnTo>
                      <a:pt x="0" y="72"/>
                    </a:lnTo>
                    <a:lnTo>
                      <a:pt x="0" y="83"/>
                    </a:lnTo>
                    <a:lnTo>
                      <a:pt x="2" y="104"/>
                    </a:lnTo>
                    <a:lnTo>
                      <a:pt x="6" y="127"/>
                    </a:lnTo>
                    <a:lnTo>
                      <a:pt x="12" y="150"/>
                    </a:lnTo>
                    <a:lnTo>
                      <a:pt x="22" y="173"/>
                    </a:lnTo>
                    <a:lnTo>
                      <a:pt x="34" y="196"/>
                    </a:lnTo>
                    <a:lnTo>
                      <a:pt x="34" y="19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6" name="Freeform 223"/>
              <p:cNvSpPr>
                <a:spLocks/>
              </p:cNvSpPr>
              <p:nvPr/>
            </p:nvSpPr>
            <p:spPr bwMode="auto">
              <a:xfrm>
                <a:off x="2472" y="2317"/>
                <a:ext cx="121" cy="96"/>
              </a:xfrm>
              <a:custGeom>
                <a:avLst/>
                <a:gdLst>
                  <a:gd name="T0" fmla="*/ 36 w 121"/>
                  <a:gd name="T1" fmla="*/ 0 h 96"/>
                  <a:gd name="T2" fmla="*/ 36 w 121"/>
                  <a:gd name="T3" fmla="*/ 0 h 96"/>
                  <a:gd name="T4" fmla="*/ 31 w 121"/>
                  <a:gd name="T5" fmla="*/ 1 h 96"/>
                  <a:gd name="T6" fmla="*/ 27 w 121"/>
                  <a:gd name="T7" fmla="*/ 2 h 96"/>
                  <a:gd name="T8" fmla="*/ 24 w 121"/>
                  <a:gd name="T9" fmla="*/ 3 h 96"/>
                  <a:gd name="T10" fmla="*/ 23 w 121"/>
                  <a:gd name="T11" fmla="*/ 6 h 96"/>
                  <a:gd name="T12" fmla="*/ 23 w 121"/>
                  <a:gd name="T13" fmla="*/ 9 h 96"/>
                  <a:gd name="T14" fmla="*/ 24 w 121"/>
                  <a:gd name="T15" fmla="*/ 12 h 96"/>
                  <a:gd name="T16" fmla="*/ 26 w 121"/>
                  <a:gd name="T17" fmla="*/ 15 h 96"/>
                  <a:gd name="T18" fmla="*/ 30 w 121"/>
                  <a:gd name="T19" fmla="*/ 19 h 96"/>
                  <a:gd name="T20" fmla="*/ 39 w 121"/>
                  <a:gd name="T21" fmla="*/ 27 h 96"/>
                  <a:gd name="T22" fmla="*/ 39 w 121"/>
                  <a:gd name="T23" fmla="*/ 27 h 96"/>
                  <a:gd name="T24" fmla="*/ 46 w 121"/>
                  <a:gd name="T25" fmla="*/ 32 h 96"/>
                  <a:gd name="T26" fmla="*/ 0 w 121"/>
                  <a:gd name="T27" fmla="*/ 66 h 96"/>
                  <a:gd name="T28" fmla="*/ 22 w 121"/>
                  <a:gd name="T29" fmla="*/ 96 h 96"/>
                  <a:gd name="T30" fmla="*/ 68 w 121"/>
                  <a:gd name="T31" fmla="*/ 63 h 96"/>
                  <a:gd name="T32" fmla="*/ 68 w 121"/>
                  <a:gd name="T33" fmla="*/ 63 h 96"/>
                  <a:gd name="T34" fmla="*/ 71 w 121"/>
                  <a:gd name="T35" fmla="*/ 70 h 96"/>
                  <a:gd name="T36" fmla="*/ 76 w 121"/>
                  <a:gd name="T37" fmla="*/ 83 h 96"/>
                  <a:gd name="T38" fmla="*/ 76 w 121"/>
                  <a:gd name="T39" fmla="*/ 83 h 96"/>
                  <a:gd name="T40" fmla="*/ 78 w 121"/>
                  <a:gd name="T41" fmla="*/ 87 h 96"/>
                  <a:gd name="T42" fmla="*/ 81 w 121"/>
                  <a:gd name="T43" fmla="*/ 91 h 96"/>
                  <a:gd name="T44" fmla="*/ 83 w 121"/>
                  <a:gd name="T45" fmla="*/ 93 h 96"/>
                  <a:gd name="T46" fmla="*/ 86 w 121"/>
                  <a:gd name="T47" fmla="*/ 93 h 96"/>
                  <a:gd name="T48" fmla="*/ 88 w 121"/>
                  <a:gd name="T49" fmla="*/ 92 h 96"/>
                  <a:gd name="T50" fmla="*/ 90 w 121"/>
                  <a:gd name="T51" fmla="*/ 90 h 96"/>
                  <a:gd name="T52" fmla="*/ 94 w 121"/>
                  <a:gd name="T53" fmla="*/ 87 h 96"/>
                  <a:gd name="T54" fmla="*/ 95 w 121"/>
                  <a:gd name="T55" fmla="*/ 82 h 96"/>
                  <a:gd name="T56" fmla="*/ 121 w 121"/>
                  <a:gd name="T57" fmla="*/ 0 h 96"/>
                  <a:gd name="T58" fmla="*/ 36 w 121"/>
                  <a:gd name="T5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96">
                    <a:moveTo>
                      <a:pt x="36" y="0"/>
                    </a:moveTo>
                    <a:lnTo>
                      <a:pt x="36" y="0"/>
                    </a:lnTo>
                    <a:lnTo>
                      <a:pt x="31" y="1"/>
                    </a:lnTo>
                    <a:lnTo>
                      <a:pt x="27" y="2"/>
                    </a:lnTo>
                    <a:lnTo>
                      <a:pt x="24" y="3"/>
                    </a:lnTo>
                    <a:lnTo>
                      <a:pt x="23" y="6"/>
                    </a:lnTo>
                    <a:lnTo>
                      <a:pt x="23" y="9"/>
                    </a:lnTo>
                    <a:lnTo>
                      <a:pt x="24" y="12"/>
                    </a:lnTo>
                    <a:lnTo>
                      <a:pt x="26" y="15"/>
                    </a:lnTo>
                    <a:lnTo>
                      <a:pt x="30" y="19"/>
                    </a:lnTo>
                    <a:lnTo>
                      <a:pt x="39" y="27"/>
                    </a:lnTo>
                    <a:lnTo>
                      <a:pt x="39" y="27"/>
                    </a:lnTo>
                    <a:lnTo>
                      <a:pt x="46" y="32"/>
                    </a:lnTo>
                    <a:lnTo>
                      <a:pt x="0" y="66"/>
                    </a:lnTo>
                    <a:lnTo>
                      <a:pt x="22" y="96"/>
                    </a:lnTo>
                    <a:lnTo>
                      <a:pt x="68" y="63"/>
                    </a:lnTo>
                    <a:lnTo>
                      <a:pt x="68" y="63"/>
                    </a:lnTo>
                    <a:lnTo>
                      <a:pt x="71" y="70"/>
                    </a:lnTo>
                    <a:lnTo>
                      <a:pt x="76" y="83"/>
                    </a:lnTo>
                    <a:lnTo>
                      <a:pt x="76" y="83"/>
                    </a:lnTo>
                    <a:lnTo>
                      <a:pt x="78" y="87"/>
                    </a:lnTo>
                    <a:lnTo>
                      <a:pt x="81" y="91"/>
                    </a:lnTo>
                    <a:lnTo>
                      <a:pt x="83" y="93"/>
                    </a:lnTo>
                    <a:lnTo>
                      <a:pt x="86" y="93"/>
                    </a:lnTo>
                    <a:lnTo>
                      <a:pt x="88" y="92"/>
                    </a:lnTo>
                    <a:lnTo>
                      <a:pt x="90" y="90"/>
                    </a:lnTo>
                    <a:lnTo>
                      <a:pt x="94" y="87"/>
                    </a:lnTo>
                    <a:lnTo>
                      <a:pt x="95" y="82"/>
                    </a:lnTo>
                    <a:lnTo>
                      <a:pt x="121" y="0"/>
                    </a:lnTo>
                    <a:lnTo>
                      <a:pt x="36"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7" name="Freeform 224"/>
              <p:cNvSpPr>
                <a:spLocks/>
              </p:cNvSpPr>
              <p:nvPr/>
            </p:nvSpPr>
            <p:spPr bwMode="auto">
              <a:xfrm>
                <a:off x="2596" y="1144"/>
                <a:ext cx="101" cy="140"/>
              </a:xfrm>
              <a:custGeom>
                <a:avLst/>
                <a:gdLst>
                  <a:gd name="T0" fmla="*/ 6 w 101"/>
                  <a:gd name="T1" fmla="*/ 13 h 140"/>
                  <a:gd name="T2" fmla="*/ 14 w 101"/>
                  <a:gd name="T3" fmla="*/ 6 h 140"/>
                  <a:gd name="T4" fmla="*/ 24 w 101"/>
                  <a:gd name="T5" fmla="*/ 0 h 140"/>
                  <a:gd name="T6" fmla="*/ 37 w 101"/>
                  <a:gd name="T7" fmla="*/ 5 h 140"/>
                  <a:gd name="T8" fmla="*/ 38 w 101"/>
                  <a:gd name="T9" fmla="*/ 7 h 140"/>
                  <a:gd name="T10" fmla="*/ 40 w 101"/>
                  <a:gd name="T11" fmla="*/ 35 h 140"/>
                  <a:gd name="T12" fmla="*/ 40 w 101"/>
                  <a:gd name="T13" fmla="*/ 38 h 140"/>
                  <a:gd name="T14" fmla="*/ 38 w 101"/>
                  <a:gd name="T15" fmla="*/ 40 h 140"/>
                  <a:gd name="T16" fmla="*/ 26 w 101"/>
                  <a:gd name="T17" fmla="*/ 46 h 140"/>
                  <a:gd name="T18" fmla="*/ 24 w 101"/>
                  <a:gd name="T19" fmla="*/ 49 h 140"/>
                  <a:gd name="T20" fmla="*/ 26 w 101"/>
                  <a:gd name="T21" fmla="*/ 56 h 140"/>
                  <a:gd name="T22" fmla="*/ 31 w 101"/>
                  <a:gd name="T23" fmla="*/ 72 h 140"/>
                  <a:gd name="T24" fmla="*/ 35 w 101"/>
                  <a:gd name="T25" fmla="*/ 80 h 140"/>
                  <a:gd name="T26" fmla="*/ 46 w 101"/>
                  <a:gd name="T27" fmla="*/ 95 h 140"/>
                  <a:gd name="T28" fmla="*/ 57 w 101"/>
                  <a:gd name="T29" fmla="*/ 105 h 140"/>
                  <a:gd name="T30" fmla="*/ 58 w 101"/>
                  <a:gd name="T31" fmla="*/ 106 h 140"/>
                  <a:gd name="T32" fmla="*/ 60 w 101"/>
                  <a:gd name="T33" fmla="*/ 105 h 140"/>
                  <a:gd name="T34" fmla="*/ 72 w 101"/>
                  <a:gd name="T35" fmla="*/ 98 h 140"/>
                  <a:gd name="T36" fmla="*/ 78 w 101"/>
                  <a:gd name="T37" fmla="*/ 99 h 140"/>
                  <a:gd name="T38" fmla="*/ 100 w 101"/>
                  <a:gd name="T39" fmla="*/ 114 h 140"/>
                  <a:gd name="T40" fmla="*/ 101 w 101"/>
                  <a:gd name="T41" fmla="*/ 115 h 140"/>
                  <a:gd name="T42" fmla="*/ 99 w 101"/>
                  <a:gd name="T43" fmla="*/ 129 h 140"/>
                  <a:gd name="T44" fmla="*/ 94 w 101"/>
                  <a:gd name="T45" fmla="*/ 134 h 140"/>
                  <a:gd name="T46" fmla="*/ 84 w 101"/>
                  <a:gd name="T47" fmla="*/ 139 h 140"/>
                  <a:gd name="T48" fmla="*/ 79 w 101"/>
                  <a:gd name="T49" fmla="*/ 140 h 140"/>
                  <a:gd name="T50" fmla="*/ 62 w 101"/>
                  <a:gd name="T51" fmla="*/ 135 h 140"/>
                  <a:gd name="T52" fmla="*/ 46 w 101"/>
                  <a:gd name="T53" fmla="*/ 125 h 140"/>
                  <a:gd name="T54" fmla="*/ 30 w 101"/>
                  <a:gd name="T55" fmla="*/ 110 h 140"/>
                  <a:gd name="T56" fmla="*/ 17 w 101"/>
                  <a:gd name="T57" fmla="*/ 90 h 140"/>
                  <a:gd name="T58" fmla="*/ 11 w 101"/>
                  <a:gd name="T59" fmla="*/ 80 h 140"/>
                  <a:gd name="T60" fmla="*/ 3 w 101"/>
                  <a:gd name="T61" fmla="*/ 59 h 140"/>
                  <a:gd name="T62" fmla="*/ 0 w 101"/>
                  <a:gd name="T63" fmla="*/ 38 h 140"/>
                  <a:gd name="T64" fmla="*/ 2 w 101"/>
                  <a:gd name="T65" fmla="*/ 20 h 140"/>
                  <a:gd name="T66" fmla="*/ 6 w 101"/>
                  <a:gd name="T67"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40">
                    <a:moveTo>
                      <a:pt x="6" y="13"/>
                    </a:moveTo>
                    <a:lnTo>
                      <a:pt x="6" y="13"/>
                    </a:lnTo>
                    <a:lnTo>
                      <a:pt x="9" y="9"/>
                    </a:lnTo>
                    <a:lnTo>
                      <a:pt x="14" y="6"/>
                    </a:lnTo>
                    <a:lnTo>
                      <a:pt x="19" y="3"/>
                    </a:lnTo>
                    <a:lnTo>
                      <a:pt x="24" y="0"/>
                    </a:lnTo>
                    <a:lnTo>
                      <a:pt x="37" y="5"/>
                    </a:lnTo>
                    <a:lnTo>
                      <a:pt x="37" y="5"/>
                    </a:lnTo>
                    <a:lnTo>
                      <a:pt x="38" y="6"/>
                    </a:lnTo>
                    <a:lnTo>
                      <a:pt x="38" y="7"/>
                    </a:lnTo>
                    <a:lnTo>
                      <a:pt x="38" y="7"/>
                    </a:lnTo>
                    <a:lnTo>
                      <a:pt x="40" y="35"/>
                    </a:lnTo>
                    <a:lnTo>
                      <a:pt x="40" y="35"/>
                    </a:lnTo>
                    <a:lnTo>
                      <a:pt x="40" y="38"/>
                    </a:lnTo>
                    <a:lnTo>
                      <a:pt x="38" y="40"/>
                    </a:lnTo>
                    <a:lnTo>
                      <a:pt x="38" y="40"/>
                    </a:lnTo>
                    <a:lnTo>
                      <a:pt x="26" y="46"/>
                    </a:lnTo>
                    <a:lnTo>
                      <a:pt x="26" y="46"/>
                    </a:lnTo>
                    <a:lnTo>
                      <a:pt x="25" y="48"/>
                    </a:lnTo>
                    <a:lnTo>
                      <a:pt x="24" y="49"/>
                    </a:lnTo>
                    <a:lnTo>
                      <a:pt x="24" y="49"/>
                    </a:lnTo>
                    <a:lnTo>
                      <a:pt x="26" y="56"/>
                    </a:lnTo>
                    <a:lnTo>
                      <a:pt x="28" y="65"/>
                    </a:lnTo>
                    <a:lnTo>
                      <a:pt x="31" y="72"/>
                    </a:lnTo>
                    <a:lnTo>
                      <a:pt x="35" y="80"/>
                    </a:lnTo>
                    <a:lnTo>
                      <a:pt x="35" y="80"/>
                    </a:lnTo>
                    <a:lnTo>
                      <a:pt x="39" y="87"/>
                    </a:lnTo>
                    <a:lnTo>
                      <a:pt x="46" y="95"/>
                    </a:lnTo>
                    <a:lnTo>
                      <a:pt x="51" y="100"/>
                    </a:lnTo>
                    <a:lnTo>
                      <a:pt x="57" y="105"/>
                    </a:lnTo>
                    <a:lnTo>
                      <a:pt x="57" y="105"/>
                    </a:lnTo>
                    <a:lnTo>
                      <a:pt x="58" y="106"/>
                    </a:lnTo>
                    <a:lnTo>
                      <a:pt x="60" y="105"/>
                    </a:lnTo>
                    <a:lnTo>
                      <a:pt x="60" y="105"/>
                    </a:lnTo>
                    <a:lnTo>
                      <a:pt x="72" y="98"/>
                    </a:lnTo>
                    <a:lnTo>
                      <a:pt x="72" y="98"/>
                    </a:lnTo>
                    <a:lnTo>
                      <a:pt x="74" y="97"/>
                    </a:lnTo>
                    <a:lnTo>
                      <a:pt x="78" y="99"/>
                    </a:lnTo>
                    <a:lnTo>
                      <a:pt x="78" y="99"/>
                    </a:lnTo>
                    <a:lnTo>
                      <a:pt x="100" y="114"/>
                    </a:lnTo>
                    <a:lnTo>
                      <a:pt x="100" y="114"/>
                    </a:lnTo>
                    <a:lnTo>
                      <a:pt x="101" y="115"/>
                    </a:lnTo>
                    <a:lnTo>
                      <a:pt x="101" y="116"/>
                    </a:lnTo>
                    <a:lnTo>
                      <a:pt x="99" y="129"/>
                    </a:lnTo>
                    <a:lnTo>
                      <a:pt x="99" y="129"/>
                    </a:lnTo>
                    <a:lnTo>
                      <a:pt x="94" y="134"/>
                    </a:lnTo>
                    <a:lnTo>
                      <a:pt x="89" y="137"/>
                    </a:lnTo>
                    <a:lnTo>
                      <a:pt x="84" y="139"/>
                    </a:lnTo>
                    <a:lnTo>
                      <a:pt x="79" y="140"/>
                    </a:lnTo>
                    <a:lnTo>
                      <a:pt x="79" y="140"/>
                    </a:lnTo>
                    <a:lnTo>
                      <a:pt x="70" y="138"/>
                    </a:lnTo>
                    <a:lnTo>
                      <a:pt x="62" y="135"/>
                    </a:lnTo>
                    <a:lnTo>
                      <a:pt x="54" y="131"/>
                    </a:lnTo>
                    <a:lnTo>
                      <a:pt x="46" y="125"/>
                    </a:lnTo>
                    <a:lnTo>
                      <a:pt x="37" y="118"/>
                    </a:lnTo>
                    <a:lnTo>
                      <a:pt x="30" y="110"/>
                    </a:lnTo>
                    <a:lnTo>
                      <a:pt x="23" y="101"/>
                    </a:lnTo>
                    <a:lnTo>
                      <a:pt x="17" y="90"/>
                    </a:lnTo>
                    <a:lnTo>
                      <a:pt x="17" y="90"/>
                    </a:lnTo>
                    <a:lnTo>
                      <a:pt x="11" y="80"/>
                    </a:lnTo>
                    <a:lnTo>
                      <a:pt x="7" y="70"/>
                    </a:lnTo>
                    <a:lnTo>
                      <a:pt x="3" y="59"/>
                    </a:lnTo>
                    <a:lnTo>
                      <a:pt x="1" y="48"/>
                    </a:lnTo>
                    <a:lnTo>
                      <a:pt x="0" y="38"/>
                    </a:lnTo>
                    <a:lnTo>
                      <a:pt x="1" y="29"/>
                    </a:lnTo>
                    <a:lnTo>
                      <a:pt x="2" y="20"/>
                    </a:lnTo>
                    <a:lnTo>
                      <a:pt x="6" y="13"/>
                    </a:lnTo>
                    <a:lnTo>
                      <a:pt x="6" y="13"/>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8" name="Freeform 225"/>
              <p:cNvSpPr>
                <a:spLocks noEditPoints="1"/>
              </p:cNvSpPr>
              <p:nvPr/>
            </p:nvSpPr>
            <p:spPr bwMode="auto">
              <a:xfrm>
                <a:off x="2654" y="1008"/>
                <a:ext cx="274" cy="221"/>
              </a:xfrm>
              <a:custGeom>
                <a:avLst/>
                <a:gdLst>
                  <a:gd name="T0" fmla="*/ 137 w 274"/>
                  <a:gd name="T1" fmla="*/ 0 h 221"/>
                  <a:gd name="T2" fmla="*/ 109 w 274"/>
                  <a:gd name="T3" fmla="*/ 2 h 221"/>
                  <a:gd name="T4" fmla="*/ 83 w 274"/>
                  <a:gd name="T5" fmla="*/ 7 h 221"/>
                  <a:gd name="T6" fmla="*/ 60 w 274"/>
                  <a:gd name="T7" fmla="*/ 16 h 221"/>
                  <a:gd name="T8" fmla="*/ 40 w 274"/>
                  <a:gd name="T9" fmla="*/ 27 h 221"/>
                  <a:gd name="T10" fmla="*/ 23 w 274"/>
                  <a:gd name="T11" fmla="*/ 41 h 221"/>
                  <a:gd name="T12" fmla="*/ 10 w 274"/>
                  <a:gd name="T13" fmla="*/ 57 h 221"/>
                  <a:gd name="T14" fmla="*/ 2 w 274"/>
                  <a:gd name="T15" fmla="*/ 74 h 221"/>
                  <a:gd name="T16" fmla="*/ 0 w 274"/>
                  <a:gd name="T17" fmla="*/ 93 h 221"/>
                  <a:gd name="T18" fmla="*/ 1 w 274"/>
                  <a:gd name="T19" fmla="*/ 105 h 221"/>
                  <a:gd name="T20" fmla="*/ 9 w 274"/>
                  <a:gd name="T21" fmla="*/ 128 h 221"/>
                  <a:gd name="T22" fmla="*/ 26 w 274"/>
                  <a:gd name="T23" fmla="*/ 148 h 221"/>
                  <a:gd name="T24" fmla="*/ 48 w 274"/>
                  <a:gd name="T25" fmla="*/ 165 h 221"/>
                  <a:gd name="T26" fmla="*/ 46 w 274"/>
                  <a:gd name="T27" fmla="*/ 221 h 221"/>
                  <a:gd name="T28" fmla="*/ 108 w 274"/>
                  <a:gd name="T29" fmla="*/ 184 h 221"/>
                  <a:gd name="T30" fmla="*/ 137 w 274"/>
                  <a:gd name="T31" fmla="*/ 186 h 221"/>
                  <a:gd name="T32" fmla="*/ 150 w 274"/>
                  <a:gd name="T33" fmla="*/ 186 h 221"/>
                  <a:gd name="T34" fmla="*/ 177 w 274"/>
                  <a:gd name="T35" fmla="*/ 182 h 221"/>
                  <a:gd name="T36" fmla="*/ 202 w 274"/>
                  <a:gd name="T37" fmla="*/ 175 h 221"/>
                  <a:gd name="T38" fmla="*/ 223 w 274"/>
                  <a:gd name="T39" fmla="*/ 165 h 221"/>
                  <a:gd name="T40" fmla="*/ 242 w 274"/>
                  <a:gd name="T41" fmla="*/ 152 h 221"/>
                  <a:gd name="T42" fmla="*/ 257 w 274"/>
                  <a:gd name="T43" fmla="*/ 138 h 221"/>
                  <a:gd name="T44" fmla="*/ 267 w 274"/>
                  <a:gd name="T45" fmla="*/ 120 h 221"/>
                  <a:gd name="T46" fmla="*/ 273 w 274"/>
                  <a:gd name="T47" fmla="*/ 103 h 221"/>
                  <a:gd name="T48" fmla="*/ 274 w 274"/>
                  <a:gd name="T49" fmla="*/ 93 h 221"/>
                  <a:gd name="T50" fmla="*/ 270 w 274"/>
                  <a:gd name="T51" fmla="*/ 74 h 221"/>
                  <a:gd name="T52" fmla="*/ 262 w 274"/>
                  <a:gd name="T53" fmla="*/ 57 h 221"/>
                  <a:gd name="T54" fmla="*/ 250 w 274"/>
                  <a:gd name="T55" fmla="*/ 41 h 221"/>
                  <a:gd name="T56" fmla="*/ 233 w 274"/>
                  <a:gd name="T57" fmla="*/ 27 h 221"/>
                  <a:gd name="T58" fmla="*/ 213 w 274"/>
                  <a:gd name="T59" fmla="*/ 16 h 221"/>
                  <a:gd name="T60" fmla="*/ 189 w 274"/>
                  <a:gd name="T61" fmla="*/ 7 h 221"/>
                  <a:gd name="T62" fmla="*/ 163 w 274"/>
                  <a:gd name="T63" fmla="*/ 2 h 221"/>
                  <a:gd name="T64" fmla="*/ 137 w 274"/>
                  <a:gd name="T65" fmla="*/ 0 h 221"/>
                  <a:gd name="T66" fmla="*/ 62 w 274"/>
                  <a:gd name="T67" fmla="*/ 79 h 221"/>
                  <a:gd name="T68" fmla="*/ 60 w 274"/>
                  <a:gd name="T69" fmla="*/ 78 h 221"/>
                  <a:gd name="T70" fmla="*/ 56 w 274"/>
                  <a:gd name="T71" fmla="*/ 74 h 221"/>
                  <a:gd name="T72" fmla="*/ 54 w 274"/>
                  <a:gd name="T73" fmla="*/ 71 h 221"/>
                  <a:gd name="T74" fmla="*/ 56 w 274"/>
                  <a:gd name="T75" fmla="*/ 69 h 221"/>
                  <a:gd name="T76" fmla="*/ 60 w 274"/>
                  <a:gd name="T77" fmla="*/ 65 h 221"/>
                  <a:gd name="T78" fmla="*/ 62 w 274"/>
                  <a:gd name="T79" fmla="*/ 64 h 221"/>
                  <a:gd name="T80" fmla="*/ 210 w 274"/>
                  <a:gd name="T81" fmla="*/ 64 h 221"/>
                  <a:gd name="T82" fmla="*/ 215 w 274"/>
                  <a:gd name="T83" fmla="*/ 66 h 221"/>
                  <a:gd name="T84" fmla="*/ 217 w 274"/>
                  <a:gd name="T85" fmla="*/ 71 h 221"/>
                  <a:gd name="T86" fmla="*/ 217 w 274"/>
                  <a:gd name="T87" fmla="*/ 71 h 221"/>
                  <a:gd name="T88" fmla="*/ 215 w 274"/>
                  <a:gd name="T89" fmla="*/ 76 h 221"/>
                  <a:gd name="T90" fmla="*/ 210 w 274"/>
                  <a:gd name="T91" fmla="*/ 79 h 221"/>
                  <a:gd name="T92" fmla="*/ 62 w 274"/>
                  <a:gd name="T93" fmla="*/ 79 h 221"/>
                  <a:gd name="T94" fmla="*/ 62 w 274"/>
                  <a:gd name="T95" fmla="*/ 124 h 221"/>
                  <a:gd name="T96" fmla="*/ 60 w 274"/>
                  <a:gd name="T97" fmla="*/ 124 h 221"/>
                  <a:gd name="T98" fmla="*/ 56 w 274"/>
                  <a:gd name="T99" fmla="*/ 119 h 221"/>
                  <a:gd name="T100" fmla="*/ 54 w 274"/>
                  <a:gd name="T101" fmla="*/ 116 h 221"/>
                  <a:gd name="T102" fmla="*/ 56 w 274"/>
                  <a:gd name="T103" fmla="*/ 113 h 221"/>
                  <a:gd name="T104" fmla="*/ 60 w 274"/>
                  <a:gd name="T105" fmla="*/ 110 h 221"/>
                  <a:gd name="T106" fmla="*/ 62 w 274"/>
                  <a:gd name="T107" fmla="*/ 109 h 221"/>
                  <a:gd name="T108" fmla="*/ 155 w 274"/>
                  <a:gd name="T109" fmla="*/ 109 h 221"/>
                  <a:gd name="T110" fmla="*/ 160 w 274"/>
                  <a:gd name="T111" fmla="*/ 111 h 221"/>
                  <a:gd name="T112" fmla="*/ 162 w 274"/>
                  <a:gd name="T113" fmla="*/ 116 h 221"/>
                  <a:gd name="T114" fmla="*/ 162 w 274"/>
                  <a:gd name="T115" fmla="*/ 116 h 221"/>
                  <a:gd name="T116" fmla="*/ 160 w 274"/>
                  <a:gd name="T117" fmla="*/ 121 h 221"/>
                  <a:gd name="T118" fmla="*/ 155 w 274"/>
                  <a:gd name="T119" fmla="*/ 124 h 221"/>
                  <a:gd name="T120" fmla="*/ 62 w 27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 h="221">
                    <a:moveTo>
                      <a:pt x="137" y="0"/>
                    </a:moveTo>
                    <a:lnTo>
                      <a:pt x="137" y="0"/>
                    </a:lnTo>
                    <a:lnTo>
                      <a:pt x="122" y="0"/>
                    </a:lnTo>
                    <a:lnTo>
                      <a:pt x="109" y="2"/>
                    </a:lnTo>
                    <a:lnTo>
                      <a:pt x="96" y="4"/>
                    </a:lnTo>
                    <a:lnTo>
                      <a:pt x="83" y="7"/>
                    </a:lnTo>
                    <a:lnTo>
                      <a:pt x="71" y="11"/>
                    </a:lnTo>
                    <a:lnTo>
                      <a:pt x="60" y="16"/>
                    </a:lnTo>
                    <a:lnTo>
                      <a:pt x="49" y="21"/>
                    </a:lnTo>
                    <a:lnTo>
                      <a:pt x="40" y="27"/>
                    </a:lnTo>
                    <a:lnTo>
                      <a:pt x="31" y="34"/>
                    </a:lnTo>
                    <a:lnTo>
                      <a:pt x="23" y="41"/>
                    </a:lnTo>
                    <a:lnTo>
                      <a:pt x="16" y="48"/>
                    </a:lnTo>
                    <a:lnTo>
                      <a:pt x="10" y="57"/>
                    </a:lnTo>
                    <a:lnTo>
                      <a:pt x="5" y="65"/>
                    </a:lnTo>
                    <a:lnTo>
                      <a:pt x="2" y="74"/>
                    </a:lnTo>
                    <a:lnTo>
                      <a:pt x="0" y="83"/>
                    </a:lnTo>
                    <a:lnTo>
                      <a:pt x="0" y="93"/>
                    </a:lnTo>
                    <a:lnTo>
                      <a:pt x="0" y="93"/>
                    </a:lnTo>
                    <a:lnTo>
                      <a:pt x="1" y="105"/>
                    </a:lnTo>
                    <a:lnTo>
                      <a:pt x="4" y="117"/>
                    </a:lnTo>
                    <a:lnTo>
                      <a:pt x="9" y="128"/>
                    </a:lnTo>
                    <a:lnTo>
                      <a:pt x="16" y="138"/>
                    </a:lnTo>
                    <a:lnTo>
                      <a:pt x="26" y="148"/>
                    </a:lnTo>
                    <a:lnTo>
                      <a:pt x="36" y="156"/>
                    </a:lnTo>
                    <a:lnTo>
                      <a:pt x="48" y="165"/>
                    </a:lnTo>
                    <a:lnTo>
                      <a:pt x="62" y="172"/>
                    </a:lnTo>
                    <a:lnTo>
                      <a:pt x="46" y="221"/>
                    </a:lnTo>
                    <a:lnTo>
                      <a:pt x="108" y="184"/>
                    </a:lnTo>
                    <a:lnTo>
                      <a:pt x="108" y="184"/>
                    </a:lnTo>
                    <a:lnTo>
                      <a:pt x="121" y="186"/>
                    </a:lnTo>
                    <a:lnTo>
                      <a:pt x="137" y="186"/>
                    </a:lnTo>
                    <a:lnTo>
                      <a:pt x="137" y="186"/>
                    </a:lnTo>
                    <a:lnTo>
                      <a:pt x="150" y="186"/>
                    </a:lnTo>
                    <a:lnTo>
                      <a:pt x="163" y="184"/>
                    </a:lnTo>
                    <a:lnTo>
                      <a:pt x="177" y="182"/>
                    </a:lnTo>
                    <a:lnTo>
                      <a:pt x="189" y="179"/>
                    </a:lnTo>
                    <a:lnTo>
                      <a:pt x="202" y="175"/>
                    </a:lnTo>
                    <a:lnTo>
                      <a:pt x="213" y="171"/>
                    </a:lnTo>
                    <a:lnTo>
                      <a:pt x="223" y="165"/>
                    </a:lnTo>
                    <a:lnTo>
                      <a:pt x="233" y="160"/>
                    </a:lnTo>
                    <a:lnTo>
                      <a:pt x="242" y="152"/>
                    </a:lnTo>
                    <a:lnTo>
                      <a:pt x="250" y="145"/>
                    </a:lnTo>
                    <a:lnTo>
                      <a:pt x="257" y="138"/>
                    </a:lnTo>
                    <a:lnTo>
                      <a:pt x="262" y="130"/>
                    </a:lnTo>
                    <a:lnTo>
                      <a:pt x="267" y="120"/>
                    </a:lnTo>
                    <a:lnTo>
                      <a:pt x="270" y="112"/>
                    </a:lnTo>
                    <a:lnTo>
                      <a:pt x="273" y="103"/>
                    </a:lnTo>
                    <a:lnTo>
                      <a:pt x="274" y="93"/>
                    </a:lnTo>
                    <a:lnTo>
                      <a:pt x="274" y="93"/>
                    </a:lnTo>
                    <a:lnTo>
                      <a:pt x="273" y="83"/>
                    </a:lnTo>
                    <a:lnTo>
                      <a:pt x="270" y="74"/>
                    </a:lnTo>
                    <a:lnTo>
                      <a:pt x="267" y="65"/>
                    </a:lnTo>
                    <a:lnTo>
                      <a:pt x="262" y="57"/>
                    </a:lnTo>
                    <a:lnTo>
                      <a:pt x="257" y="48"/>
                    </a:lnTo>
                    <a:lnTo>
                      <a:pt x="250" y="41"/>
                    </a:lnTo>
                    <a:lnTo>
                      <a:pt x="242" y="34"/>
                    </a:lnTo>
                    <a:lnTo>
                      <a:pt x="233" y="27"/>
                    </a:lnTo>
                    <a:lnTo>
                      <a:pt x="223" y="21"/>
                    </a:lnTo>
                    <a:lnTo>
                      <a:pt x="213" y="16"/>
                    </a:lnTo>
                    <a:lnTo>
                      <a:pt x="202" y="11"/>
                    </a:lnTo>
                    <a:lnTo>
                      <a:pt x="189" y="7"/>
                    </a:lnTo>
                    <a:lnTo>
                      <a:pt x="177" y="4"/>
                    </a:lnTo>
                    <a:lnTo>
                      <a:pt x="163" y="2"/>
                    </a:lnTo>
                    <a:lnTo>
                      <a:pt x="150" y="0"/>
                    </a:lnTo>
                    <a:lnTo>
                      <a:pt x="137" y="0"/>
                    </a:lnTo>
                    <a:lnTo>
                      <a:pt x="137" y="0"/>
                    </a:lnTo>
                    <a:close/>
                    <a:moveTo>
                      <a:pt x="62" y="79"/>
                    </a:moveTo>
                    <a:lnTo>
                      <a:pt x="62" y="79"/>
                    </a:lnTo>
                    <a:lnTo>
                      <a:pt x="60" y="78"/>
                    </a:lnTo>
                    <a:lnTo>
                      <a:pt x="57" y="76"/>
                    </a:lnTo>
                    <a:lnTo>
                      <a:pt x="56" y="74"/>
                    </a:lnTo>
                    <a:lnTo>
                      <a:pt x="54" y="71"/>
                    </a:lnTo>
                    <a:lnTo>
                      <a:pt x="54" y="71"/>
                    </a:lnTo>
                    <a:lnTo>
                      <a:pt x="54" y="71"/>
                    </a:lnTo>
                    <a:lnTo>
                      <a:pt x="56" y="69"/>
                    </a:lnTo>
                    <a:lnTo>
                      <a:pt x="57" y="66"/>
                    </a:lnTo>
                    <a:lnTo>
                      <a:pt x="60" y="65"/>
                    </a:lnTo>
                    <a:lnTo>
                      <a:pt x="62" y="64"/>
                    </a:lnTo>
                    <a:lnTo>
                      <a:pt x="62" y="64"/>
                    </a:lnTo>
                    <a:lnTo>
                      <a:pt x="210" y="64"/>
                    </a:lnTo>
                    <a:lnTo>
                      <a:pt x="210" y="64"/>
                    </a:lnTo>
                    <a:lnTo>
                      <a:pt x="213" y="65"/>
                    </a:lnTo>
                    <a:lnTo>
                      <a:pt x="215" y="66"/>
                    </a:lnTo>
                    <a:lnTo>
                      <a:pt x="217" y="69"/>
                    </a:lnTo>
                    <a:lnTo>
                      <a:pt x="217" y="71"/>
                    </a:lnTo>
                    <a:lnTo>
                      <a:pt x="217" y="71"/>
                    </a:lnTo>
                    <a:lnTo>
                      <a:pt x="217" y="71"/>
                    </a:lnTo>
                    <a:lnTo>
                      <a:pt x="217" y="74"/>
                    </a:lnTo>
                    <a:lnTo>
                      <a:pt x="215" y="76"/>
                    </a:lnTo>
                    <a:lnTo>
                      <a:pt x="213" y="78"/>
                    </a:lnTo>
                    <a:lnTo>
                      <a:pt x="210" y="79"/>
                    </a:lnTo>
                    <a:lnTo>
                      <a:pt x="210" y="79"/>
                    </a:lnTo>
                    <a:lnTo>
                      <a:pt x="62" y="79"/>
                    </a:lnTo>
                    <a:lnTo>
                      <a:pt x="62" y="79"/>
                    </a:lnTo>
                    <a:close/>
                    <a:moveTo>
                      <a:pt x="62" y="124"/>
                    </a:moveTo>
                    <a:lnTo>
                      <a:pt x="62" y="124"/>
                    </a:lnTo>
                    <a:lnTo>
                      <a:pt x="60" y="124"/>
                    </a:lnTo>
                    <a:lnTo>
                      <a:pt x="57" y="121"/>
                    </a:lnTo>
                    <a:lnTo>
                      <a:pt x="56" y="119"/>
                    </a:lnTo>
                    <a:lnTo>
                      <a:pt x="54" y="116"/>
                    </a:lnTo>
                    <a:lnTo>
                      <a:pt x="54" y="116"/>
                    </a:lnTo>
                    <a:lnTo>
                      <a:pt x="54" y="116"/>
                    </a:lnTo>
                    <a:lnTo>
                      <a:pt x="56" y="113"/>
                    </a:lnTo>
                    <a:lnTo>
                      <a:pt x="57" y="111"/>
                    </a:lnTo>
                    <a:lnTo>
                      <a:pt x="60" y="110"/>
                    </a:lnTo>
                    <a:lnTo>
                      <a:pt x="62" y="109"/>
                    </a:lnTo>
                    <a:lnTo>
                      <a:pt x="62" y="109"/>
                    </a:lnTo>
                    <a:lnTo>
                      <a:pt x="155" y="109"/>
                    </a:lnTo>
                    <a:lnTo>
                      <a:pt x="155" y="109"/>
                    </a:lnTo>
                    <a:lnTo>
                      <a:pt x="158" y="110"/>
                    </a:lnTo>
                    <a:lnTo>
                      <a:pt x="160" y="111"/>
                    </a:lnTo>
                    <a:lnTo>
                      <a:pt x="161" y="113"/>
                    </a:lnTo>
                    <a:lnTo>
                      <a:pt x="162" y="116"/>
                    </a:lnTo>
                    <a:lnTo>
                      <a:pt x="162" y="116"/>
                    </a:lnTo>
                    <a:lnTo>
                      <a:pt x="162" y="116"/>
                    </a:lnTo>
                    <a:lnTo>
                      <a:pt x="161" y="119"/>
                    </a:lnTo>
                    <a:lnTo>
                      <a:pt x="160" y="121"/>
                    </a:lnTo>
                    <a:lnTo>
                      <a:pt x="158" y="124"/>
                    </a:lnTo>
                    <a:lnTo>
                      <a:pt x="155" y="124"/>
                    </a:lnTo>
                    <a:lnTo>
                      <a:pt x="155" y="124"/>
                    </a:lnTo>
                    <a:lnTo>
                      <a:pt x="62" y="124"/>
                    </a:lnTo>
                    <a:lnTo>
                      <a:pt x="62" y="12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9" name="Freeform 226"/>
              <p:cNvSpPr>
                <a:spLocks/>
              </p:cNvSpPr>
              <p:nvPr/>
            </p:nvSpPr>
            <p:spPr bwMode="auto">
              <a:xfrm>
                <a:off x="409" y="1591"/>
                <a:ext cx="233" cy="212"/>
              </a:xfrm>
              <a:custGeom>
                <a:avLst/>
                <a:gdLst>
                  <a:gd name="T0" fmla="*/ 131 w 233"/>
                  <a:gd name="T1" fmla="*/ 158 h 212"/>
                  <a:gd name="T2" fmla="*/ 110 w 233"/>
                  <a:gd name="T3" fmla="*/ 158 h 212"/>
                  <a:gd name="T4" fmla="*/ 47 w 233"/>
                  <a:gd name="T5" fmla="*/ 212 h 212"/>
                  <a:gd name="T6" fmla="*/ 53 w 233"/>
                  <a:gd name="T7" fmla="*/ 158 h 212"/>
                  <a:gd name="T8" fmla="*/ 40 w 233"/>
                  <a:gd name="T9" fmla="*/ 158 h 212"/>
                  <a:gd name="T10" fmla="*/ 40 w 233"/>
                  <a:gd name="T11" fmla="*/ 158 h 212"/>
                  <a:gd name="T12" fmla="*/ 32 w 233"/>
                  <a:gd name="T13" fmla="*/ 158 h 212"/>
                  <a:gd name="T14" fmla="*/ 25 w 233"/>
                  <a:gd name="T15" fmla="*/ 155 h 212"/>
                  <a:gd name="T16" fmla="*/ 17 w 233"/>
                  <a:gd name="T17" fmla="*/ 151 h 212"/>
                  <a:gd name="T18" fmla="*/ 12 w 233"/>
                  <a:gd name="T19" fmla="*/ 146 h 212"/>
                  <a:gd name="T20" fmla="*/ 7 w 233"/>
                  <a:gd name="T21" fmla="*/ 140 h 212"/>
                  <a:gd name="T22" fmla="*/ 3 w 233"/>
                  <a:gd name="T23" fmla="*/ 133 h 212"/>
                  <a:gd name="T24" fmla="*/ 1 w 233"/>
                  <a:gd name="T25" fmla="*/ 126 h 212"/>
                  <a:gd name="T26" fmla="*/ 0 w 233"/>
                  <a:gd name="T27" fmla="*/ 118 h 212"/>
                  <a:gd name="T28" fmla="*/ 0 w 233"/>
                  <a:gd name="T29" fmla="*/ 41 h 212"/>
                  <a:gd name="T30" fmla="*/ 0 w 233"/>
                  <a:gd name="T31" fmla="*/ 41 h 212"/>
                  <a:gd name="T32" fmla="*/ 1 w 233"/>
                  <a:gd name="T33" fmla="*/ 33 h 212"/>
                  <a:gd name="T34" fmla="*/ 3 w 233"/>
                  <a:gd name="T35" fmla="*/ 25 h 212"/>
                  <a:gd name="T36" fmla="*/ 7 w 233"/>
                  <a:gd name="T37" fmla="*/ 19 h 212"/>
                  <a:gd name="T38" fmla="*/ 12 w 233"/>
                  <a:gd name="T39" fmla="*/ 13 h 212"/>
                  <a:gd name="T40" fmla="*/ 17 w 233"/>
                  <a:gd name="T41" fmla="*/ 7 h 212"/>
                  <a:gd name="T42" fmla="*/ 25 w 233"/>
                  <a:gd name="T43" fmla="*/ 3 h 212"/>
                  <a:gd name="T44" fmla="*/ 32 w 233"/>
                  <a:gd name="T45" fmla="*/ 1 h 212"/>
                  <a:gd name="T46" fmla="*/ 40 w 233"/>
                  <a:gd name="T47" fmla="*/ 0 h 212"/>
                  <a:gd name="T48" fmla="*/ 192 w 233"/>
                  <a:gd name="T49" fmla="*/ 0 h 212"/>
                  <a:gd name="T50" fmla="*/ 192 w 233"/>
                  <a:gd name="T51" fmla="*/ 0 h 212"/>
                  <a:gd name="T52" fmla="*/ 200 w 233"/>
                  <a:gd name="T53" fmla="*/ 1 h 212"/>
                  <a:gd name="T54" fmla="*/ 209 w 233"/>
                  <a:gd name="T55" fmla="*/ 3 h 212"/>
                  <a:gd name="T56" fmla="*/ 215 w 233"/>
                  <a:gd name="T57" fmla="*/ 7 h 212"/>
                  <a:gd name="T58" fmla="*/ 221 w 233"/>
                  <a:gd name="T59" fmla="*/ 13 h 212"/>
                  <a:gd name="T60" fmla="*/ 226 w 233"/>
                  <a:gd name="T61" fmla="*/ 19 h 212"/>
                  <a:gd name="T62" fmla="*/ 230 w 233"/>
                  <a:gd name="T63" fmla="*/ 25 h 212"/>
                  <a:gd name="T64" fmla="*/ 232 w 233"/>
                  <a:gd name="T65" fmla="*/ 33 h 212"/>
                  <a:gd name="T66" fmla="*/ 233 w 233"/>
                  <a:gd name="T67" fmla="*/ 41 h 212"/>
                  <a:gd name="T68" fmla="*/ 233 w 233"/>
                  <a:gd name="T69"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12">
                    <a:moveTo>
                      <a:pt x="131" y="158"/>
                    </a:moveTo>
                    <a:lnTo>
                      <a:pt x="110" y="158"/>
                    </a:lnTo>
                    <a:lnTo>
                      <a:pt x="47" y="212"/>
                    </a:lnTo>
                    <a:lnTo>
                      <a:pt x="53" y="158"/>
                    </a:lnTo>
                    <a:lnTo>
                      <a:pt x="40" y="158"/>
                    </a:lnTo>
                    <a:lnTo>
                      <a:pt x="40" y="158"/>
                    </a:lnTo>
                    <a:lnTo>
                      <a:pt x="32" y="158"/>
                    </a:lnTo>
                    <a:lnTo>
                      <a:pt x="25" y="155"/>
                    </a:lnTo>
                    <a:lnTo>
                      <a:pt x="17" y="151"/>
                    </a:lnTo>
                    <a:lnTo>
                      <a:pt x="12" y="146"/>
                    </a:lnTo>
                    <a:lnTo>
                      <a:pt x="7" y="140"/>
                    </a:lnTo>
                    <a:lnTo>
                      <a:pt x="3" y="133"/>
                    </a:lnTo>
                    <a:lnTo>
                      <a:pt x="1" y="126"/>
                    </a:lnTo>
                    <a:lnTo>
                      <a:pt x="0" y="118"/>
                    </a:lnTo>
                    <a:lnTo>
                      <a:pt x="0" y="41"/>
                    </a:lnTo>
                    <a:lnTo>
                      <a:pt x="0" y="41"/>
                    </a:lnTo>
                    <a:lnTo>
                      <a:pt x="1" y="33"/>
                    </a:lnTo>
                    <a:lnTo>
                      <a:pt x="3" y="25"/>
                    </a:lnTo>
                    <a:lnTo>
                      <a:pt x="7" y="19"/>
                    </a:lnTo>
                    <a:lnTo>
                      <a:pt x="12" y="13"/>
                    </a:lnTo>
                    <a:lnTo>
                      <a:pt x="17" y="7"/>
                    </a:lnTo>
                    <a:lnTo>
                      <a:pt x="25" y="3"/>
                    </a:lnTo>
                    <a:lnTo>
                      <a:pt x="32" y="1"/>
                    </a:lnTo>
                    <a:lnTo>
                      <a:pt x="40" y="0"/>
                    </a:lnTo>
                    <a:lnTo>
                      <a:pt x="192" y="0"/>
                    </a:lnTo>
                    <a:lnTo>
                      <a:pt x="192" y="0"/>
                    </a:lnTo>
                    <a:lnTo>
                      <a:pt x="200" y="1"/>
                    </a:lnTo>
                    <a:lnTo>
                      <a:pt x="209" y="3"/>
                    </a:lnTo>
                    <a:lnTo>
                      <a:pt x="215" y="7"/>
                    </a:lnTo>
                    <a:lnTo>
                      <a:pt x="221" y="13"/>
                    </a:lnTo>
                    <a:lnTo>
                      <a:pt x="226" y="19"/>
                    </a:lnTo>
                    <a:lnTo>
                      <a:pt x="230" y="25"/>
                    </a:lnTo>
                    <a:lnTo>
                      <a:pt x="232" y="33"/>
                    </a:lnTo>
                    <a:lnTo>
                      <a:pt x="233" y="41"/>
                    </a:lnTo>
                    <a:lnTo>
                      <a:pt x="233" y="8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0" name="Line 227"/>
              <p:cNvSpPr>
                <a:spLocks noChangeShapeType="1"/>
              </p:cNvSpPr>
              <p:nvPr/>
            </p:nvSpPr>
            <p:spPr bwMode="auto">
              <a:xfrm flipH="1">
                <a:off x="460" y="1634"/>
                <a:ext cx="131"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1" name="Line 228"/>
              <p:cNvSpPr>
                <a:spLocks noChangeShapeType="1"/>
              </p:cNvSpPr>
              <p:nvPr/>
            </p:nvSpPr>
            <p:spPr bwMode="auto">
              <a:xfrm flipH="1">
                <a:off x="460" y="1679"/>
                <a:ext cx="62"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2" name="Freeform 229"/>
              <p:cNvSpPr>
                <a:spLocks/>
              </p:cNvSpPr>
              <p:nvPr/>
            </p:nvSpPr>
            <p:spPr bwMode="auto">
              <a:xfrm>
                <a:off x="552" y="1685"/>
                <a:ext cx="200" cy="181"/>
              </a:xfrm>
              <a:custGeom>
                <a:avLst/>
                <a:gdLst>
                  <a:gd name="T0" fmla="*/ 35 w 200"/>
                  <a:gd name="T1" fmla="*/ 0 h 181"/>
                  <a:gd name="T2" fmla="*/ 165 w 200"/>
                  <a:gd name="T3" fmla="*/ 0 h 181"/>
                  <a:gd name="T4" fmla="*/ 165 w 200"/>
                  <a:gd name="T5" fmla="*/ 0 h 181"/>
                  <a:gd name="T6" fmla="*/ 173 w 200"/>
                  <a:gd name="T7" fmla="*/ 1 h 181"/>
                  <a:gd name="T8" fmla="*/ 179 w 200"/>
                  <a:gd name="T9" fmla="*/ 3 h 181"/>
                  <a:gd name="T10" fmla="*/ 185 w 200"/>
                  <a:gd name="T11" fmla="*/ 6 h 181"/>
                  <a:gd name="T12" fmla="*/ 190 w 200"/>
                  <a:gd name="T13" fmla="*/ 10 h 181"/>
                  <a:gd name="T14" fmla="*/ 194 w 200"/>
                  <a:gd name="T15" fmla="*/ 15 h 181"/>
                  <a:gd name="T16" fmla="*/ 197 w 200"/>
                  <a:gd name="T17" fmla="*/ 21 h 181"/>
                  <a:gd name="T18" fmla="*/ 199 w 200"/>
                  <a:gd name="T19" fmla="*/ 29 h 181"/>
                  <a:gd name="T20" fmla="*/ 200 w 200"/>
                  <a:gd name="T21" fmla="*/ 35 h 181"/>
                  <a:gd name="T22" fmla="*/ 200 w 200"/>
                  <a:gd name="T23" fmla="*/ 101 h 181"/>
                  <a:gd name="T24" fmla="*/ 200 w 200"/>
                  <a:gd name="T25" fmla="*/ 101 h 181"/>
                  <a:gd name="T26" fmla="*/ 199 w 200"/>
                  <a:gd name="T27" fmla="*/ 108 h 181"/>
                  <a:gd name="T28" fmla="*/ 197 w 200"/>
                  <a:gd name="T29" fmla="*/ 114 h 181"/>
                  <a:gd name="T30" fmla="*/ 194 w 200"/>
                  <a:gd name="T31" fmla="*/ 120 h 181"/>
                  <a:gd name="T32" fmla="*/ 190 w 200"/>
                  <a:gd name="T33" fmla="*/ 125 h 181"/>
                  <a:gd name="T34" fmla="*/ 185 w 200"/>
                  <a:gd name="T35" fmla="*/ 129 h 181"/>
                  <a:gd name="T36" fmla="*/ 179 w 200"/>
                  <a:gd name="T37" fmla="*/ 133 h 181"/>
                  <a:gd name="T38" fmla="*/ 173 w 200"/>
                  <a:gd name="T39" fmla="*/ 135 h 181"/>
                  <a:gd name="T40" fmla="*/ 165 w 200"/>
                  <a:gd name="T41" fmla="*/ 136 h 181"/>
                  <a:gd name="T42" fmla="*/ 146 w 200"/>
                  <a:gd name="T43" fmla="*/ 136 h 181"/>
                  <a:gd name="T44" fmla="*/ 151 w 200"/>
                  <a:gd name="T45" fmla="*/ 181 h 181"/>
                  <a:gd name="T46" fmla="*/ 98 w 200"/>
                  <a:gd name="T47" fmla="*/ 136 h 181"/>
                  <a:gd name="T48" fmla="*/ 35 w 200"/>
                  <a:gd name="T49" fmla="*/ 136 h 181"/>
                  <a:gd name="T50" fmla="*/ 35 w 200"/>
                  <a:gd name="T51" fmla="*/ 136 h 181"/>
                  <a:gd name="T52" fmla="*/ 28 w 200"/>
                  <a:gd name="T53" fmla="*/ 135 h 181"/>
                  <a:gd name="T54" fmla="*/ 21 w 200"/>
                  <a:gd name="T55" fmla="*/ 133 h 181"/>
                  <a:gd name="T56" fmla="*/ 15 w 200"/>
                  <a:gd name="T57" fmla="*/ 129 h 181"/>
                  <a:gd name="T58" fmla="*/ 10 w 200"/>
                  <a:gd name="T59" fmla="*/ 125 h 181"/>
                  <a:gd name="T60" fmla="*/ 6 w 200"/>
                  <a:gd name="T61" fmla="*/ 120 h 181"/>
                  <a:gd name="T62" fmla="*/ 3 w 200"/>
                  <a:gd name="T63" fmla="*/ 114 h 181"/>
                  <a:gd name="T64" fmla="*/ 1 w 200"/>
                  <a:gd name="T65" fmla="*/ 108 h 181"/>
                  <a:gd name="T66" fmla="*/ 0 w 200"/>
                  <a:gd name="T67" fmla="*/ 101 h 181"/>
                  <a:gd name="T68" fmla="*/ 0 w 200"/>
                  <a:gd name="T69" fmla="*/ 35 h 181"/>
                  <a:gd name="T70" fmla="*/ 0 w 200"/>
                  <a:gd name="T71" fmla="*/ 35 h 181"/>
                  <a:gd name="T72" fmla="*/ 1 w 200"/>
                  <a:gd name="T73" fmla="*/ 29 h 181"/>
                  <a:gd name="T74" fmla="*/ 3 w 200"/>
                  <a:gd name="T75" fmla="*/ 21 h 181"/>
                  <a:gd name="T76" fmla="*/ 6 w 200"/>
                  <a:gd name="T77" fmla="*/ 15 h 181"/>
                  <a:gd name="T78" fmla="*/ 10 w 200"/>
                  <a:gd name="T79" fmla="*/ 10 h 181"/>
                  <a:gd name="T80" fmla="*/ 15 w 200"/>
                  <a:gd name="T81" fmla="*/ 6 h 181"/>
                  <a:gd name="T82" fmla="*/ 21 w 200"/>
                  <a:gd name="T83" fmla="*/ 3 h 181"/>
                  <a:gd name="T84" fmla="*/ 28 w 200"/>
                  <a:gd name="T85" fmla="*/ 1 h 181"/>
                  <a:gd name="T86" fmla="*/ 35 w 200"/>
                  <a:gd name="T87" fmla="*/ 0 h 181"/>
                  <a:gd name="T88" fmla="*/ 35 w 200"/>
                  <a:gd name="T8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81">
                    <a:moveTo>
                      <a:pt x="35" y="0"/>
                    </a:moveTo>
                    <a:lnTo>
                      <a:pt x="165" y="0"/>
                    </a:lnTo>
                    <a:lnTo>
                      <a:pt x="165" y="0"/>
                    </a:lnTo>
                    <a:lnTo>
                      <a:pt x="173" y="1"/>
                    </a:lnTo>
                    <a:lnTo>
                      <a:pt x="179" y="3"/>
                    </a:lnTo>
                    <a:lnTo>
                      <a:pt x="185" y="6"/>
                    </a:lnTo>
                    <a:lnTo>
                      <a:pt x="190" y="10"/>
                    </a:lnTo>
                    <a:lnTo>
                      <a:pt x="194" y="15"/>
                    </a:lnTo>
                    <a:lnTo>
                      <a:pt x="197" y="21"/>
                    </a:lnTo>
                    <a:lnTo>
                      <a:pt x="199" y="29"/>
                    </a:lnTo>
                    <a:lnTo>
                      <a:pt x="200" y="35"/>
                    </a:lnTo>
                    <a:lnTo>
                      <a:pt x="200" y="101"/>
                    </a:lnTo>
                    <a:lnTo>
                      <a:pt x="200" y="101"/>
                    </a:lnTo>
                    <a:lnTo>
                      <a:pt x="199" y="108"/>
                    </a:lnTo>
                    <a:lnTo>
                      <a:pt x="197" y="114"/>
                    </a:lnTo>
                    <a:lnTo>
                      <a:pt x="194" y="120"/>
                    </a:lnTo>
                    <a:lnTo>
                      <a:pt x="190" y="125"/>
                    </a:lnTo>
                    <a:lnTo>
                      <a:pt x="185" y="129"/>
                    </a:lnTo>
                    <a:lnTo>
                      <a:pt x="179" y="133"/>
                    </a:lnTo>
                    <a:lnTo>
                      <a:pt x="173" y="135"/>
                    </a:lnTo>
                    <a:lnTo>
                      <a:pt x="165" y="136"/>
                    </a:lnTo>
                    <a:lnTo>
                      <a:pt x="146" y="136"/>
                    </a:lnTo>
                    <a:lnTo>
                      <a:pt x="151" y="181"/>
                    </a:lnTo>
                    <a:lnTo>
                      <a:pt x="98" y="136"/>
                    </a:lnTo>
                    <a:lnTo>
                      <a:pt x="35" y="136"/>
                    </a:lnTo>
                    <a:lnTo>
                      <a:pt x="35" y="136"/>
                    </a:lnTo>
                    <a:lnTo>
                      <a:pt x="28" y="135"/>
                    </a:lnTo>
                    <a:lnTo>
                      <a:pt x="21" y="133"/>
                    </a:lnTo>
                    <a:lnTo>
                      <a:pt x="15" y="129"/>
                    </a:lnTo>
                    <a:lnTo>
                      <a:pt x="10" y="125"/>
                    </a:lnTo>
                    <a:lnTo>
                      <a:pt x="6" y="120"/>
                    </a:lnTo>
                    <a:lnTo>
                      <a:pt x="3" y="114"/>
                    </a:lnTo>
                    <a:lnTo>
                      <a:pt x="1" y="108"/>
                    </a:lnTo>
                    <a:lnTo>
                      <a:pt x="0" y="101"/>
                    </a:lnTo>
                    <a:lnTo>
                      <a:pt x="0" y="35"/>
                    </a:lnTo>
                    <a:lnTo>
                      <a:pt x="0" y="35"/>
                    </a:lnTo>
                    <a:lnTo>
                      <a:pt x="1" y="29"/>
                    </a:lnTo>
                    <a:lnTo>
                      <a:pt x="3" y="21"/>
                    </a:lnTo>
                    <a:lnTo>
                      <a:pt x="6" y="15"/>
                    </a:lnTo>
                    <a:lnTo>
                      <a:pt x="10" y="10"/>
                    </a:lnTo>
                    <a:lnTo>
                      <a:pt x="15" y="6"/>
                    </a:lnTo>
                    <a:lnTo>
                      <a:pt x="21" y="3"/>
                    </a:lnTo>
                    <a:lnTo>
                      <a:pt x="28" y="1"/>
                    </a:lnTo>
                    <a:lnTo>
                      <a:pt x="35" y="0"/>
                    </a:lnTo>
                    <a:lnTo>
                      <a:pt x="35"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3" name="Line 230"/>
              <p:cNvSpPr>
                <a:spLocks noChangeShapeType="1"/>
              </p:cNvSpPr>
              <p:nvPr/>
            </p:nvSpPr>
            <p:spPr bwMode="auto">
              <a:xfrm flipH="1">
                <a:off x="587" y="1727"/>
                <a:ext cx="13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4" name="Line 231"/>
              <p:cNvSpPr>
                <a:spLocks noChangeShapeType="1"/>
              </p:cNvSpPr>
              <p:nvPr/>
            </p:nvSpPr>
            <p:spPr bwMode="auto">
              <a:xfrm flipH="1">
                <a:off x="587" y="1766"/>
                <a:ext cx="69"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5" name="Freeform 232"/>
              <p:cNvSpPr>
                <a:spLocks/>
              </p:cNvSpPr>
              <p:nvPr/>
            </p:nvSpPr>
            <p:spPr bwMode="auto">
              <a:xfrm>
                <a:off x="5173" y="3053"/>
                <a:ext cx="89" cy="56"/>
              </a:xfrm>
              <a:custGeom>
                <a:avLst/>
                <a:gdLst>
                  <a:gd name="T0" fmla="*/ 0 w 89"/>
                  <a:gd name="T1" fmla="*/ 0 h 56"/>
                  <a:gd name="T2" fmla="*/ 1 w 89"/>
                  <a:gd name="T3" fmla="*/ 26 h 56"/>
                  <a:gd name="T4" fmla="*/ 1 w 89"/>
                  <a:gd name="T5" fmla="*/ 26 h 56"/>
                  <a:gd name="T6" fmla="*/ 2 w 89"/>
                  <a:gd name="T7" fmla="*/ 33 h 56"/>
                  <a:gd name="T8" fmla="*/ 4 w 89"/>
                  <a:gd name="T9" fmla="*/ 39 h 56"/>
                  <a:gd name="T10" fmla="*/ 7 w 89"/>
                  <a:gd name="T11" fmla="*/ 44 h 56"/>
                  <a:gd name="T12" fmla="*/ 11 w 89"/>
                  <a:gd name="T13" fmla="*/ 48 h 56"/>
                  <a:gd name="T14" fmla="*/ 15 w 89"/>
                  <a:gd name="T15" fmla="*/ 51 h 56"/>
                  <a:gd name="T16" fmla="*/ 20 w 89"/>
                  <a:gd name="T17" fmla="*/ 54 h 56"/>
                  <a:gd name="T18" fmla="*/ 26 w 89"/>
                  <a:gd name="T19" fmla="*/ 56 h 56"/>
                  <a:gd name="T20" fmla="*/ 32 w 89"/>
                  <a:gd name="T21" fmla="*/ 56 h 56"/>
                  <a:gd name="T22" fmla="*/ 56 w 89"/>
                  <a:gd name="T23" fmla="*/ 56 h 56"/>
                  <a:gd name="T24" fmla="*/ 56 w 89"/>
                  <a:gd name="T25" fmla="*/ 56 h 56"/>
                  <a:gd name="T26" fmla="*/ 62 w 89"/>
                  <a:gd name="T27" fmla="*/ 56 h 56"/>
                  <a:gd name="T28" fmla="*/ 68 w 89"/>
                  <a:gd name="T29" fmla="*/ 54 h 56"/>
                  <a:gd name="T30" fmla="*/ 73 w 89"/>
                  <a:gd name="T31" fmla="*/ 51 h 56"/>
                  <a:gd name="T32" fmla="*/ 78 w 89"/>
                  <a:gd name="T33" fmla="*/ 48 h 56"/>
                  <a:gd name="T34" fmla="*/ 82 w 89"/>
                  <a:gd name="T35" fmla="*/ 44 h 56"/>
                  <a:gd name="T36" fmla="*/ 85 w 89"/>
                  <a:gd name="T37" fmla="*/ 39 h 56"/>
                  <a:gd name="T38" fmla="*/ 86 w 89"/>
                  <a:gd name="T39" fmla="*/ 33 h 56"/>
                  <a:gd name="T40" fmla="*/ 87 w 89"/>
                  <a:gd name="T41" fmla="*/ 26 h 56"/>
                  <a:gd name="T42" fmla="*/ 89 w 89"/>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56">
                    <a:moveTo>
                      <a:pt x="0" y="0"/>
                    </a:moveTo>
                    <a:lnTo>
                      <a:pt x="1" y="26"/>
                    </a:lnTo>
                    <a:lnTo>
                      <a:pt x="1" y="26"/>
                    </a:lnTo>
                    <a:lnTo>
                      <a:pt x="2" y="33"/>
                    </a:lnTo>
                    <a:lnTo>
                      <a:pt x="4" y="39"/>
                    </a:lnTo>
                    <a:lnTo>
                      <a:pt x="7" y="44"/>
                    </a:lnTo>
                    <a:lnTo>
                      <a:pt x="11" y="48"/>
                    </a:lnTo>
                    <a:lnTo>
                      <a:pt x="15" y="51"/>
                    </a:lnTo>
                    <a:lnTo>
                      <a:pt x="20" y="54"/>
                    </a:lnTo>
                    <a:lnTo>
                      <a:pt x="26" y="56"/>
                    </a:lnTo>
                    <a:lnTo>
                      <a:pt x="32" y="56"/>
                    </a:lnTo>
                    <a:lnTo>
                      <a:pt x="56" y="56"/>
                    </a:lnTo>
                    <a:lnTo>
                      <a:pt x="56" y="56"/>
                    </a:lnTo>
                    <a:lnTo>
                      <a:pt x="62" y="56"/>
                    </a:lnTo>
                    <a:lnTo>
                      <a:pt x="68" y="54"/>
                    </a:lnTo>
                    <a:lnTo>
                      <a:pt x="73" y="51"/>
                    </a:lnTo>
                    <a:lnTo>
                      <a:pt x="78" y="48"/>
                    </a:lnTo>
                    <a:lnTo>
                      <a:pt x="82" y="44"/>
                    </a:lnTo>
                    <a:lnTo>
                      <a:pt x="85" y="39"/>
                    </a:lnTo>
                    <a:lnTo>
                      <a:pt x="86" y="33"/>
                    </a:lnTo>
                    <a:lnTo>
                      <a:pt x="87" y="26"/>
                    </a:lnTo>
                    <a:lnTo>
                      <a:pt x="8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6" name="Line 233"/>
              <p:cNvSpPr>
                <a:spLocks noChangeShapeType="1"/>
              </p:cNvSpPr>
              <p:nvPr/>
            </p:nvSpPr>
            <p:spPr bwMode="auto">
              <a:xfrm>
                <a:off x="5206" y="3089"/>
                <a:ext cx="22"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7" name="Freeform 234"/>
              <p:cNvSpPr>
                <a:spLocks noEditPoints="1"/>
              </p:cNvSpPr>
              <p:nvPr/>
            </p:nvSpPr>
            <p:spPr bwMode="auto">
              <a:xfrm>
                <a:off x="5170" y="2940"/>
                <a:ext cx="95" cy="125"/>
              </a:xfrm>
              <a:custGeom>
                <a:avLst/>
                <a:gdLst>
                  <a:gd name="T0" fmla="*/ 92 w 95"/>
                  <a:gd name="T1" fmla="*/ 102 h 125"/>
                  <a:gd name="T2" fmla="*/ 92 w 95"/>
                  <a:gd name="T3" fmla="*/ 102 h 125"/>
                  <a:gd name="T4" fmla="*/ 83 w 95"/>
                  <a:gd name="T5" fmla="*/ 112 h 125"/>
                  <a:gd name="T6" fmla="*/ 73 w 95"/>
                  <a:gd name="T7" fmla="*/ 119 h 125"/>
                  <a:gd name="T8" fmla="*/ 60 w 95"/>
                  <a:gd name="T9" fmla="*/ 123 h 125"/>
                  <a:gd name="T10" fmla="*/ 47 w 95"/>
                  <a:gd name="T11" fmla="*/ 125 h 125"/>
                  <a:gd name="T12" fmla="*/ 41 w 95"/>
                  <a:gd name="T13" fmla="*/ 124 h 125"/>
                  <a:gd name="T14" fmla="*/ 27 w 95"/>
                  <a:gd name="T15" fmla="*/ 121 h 125"/>
                  <a:gd name="T16" fmla="*/ 16 w 95"/>
                  <a:gd name="T17" fmla="*/ 116 h 125"/>
                  <a:gd name="T18" fmla="*/ 7 w 95"/>
                  <a:gd name="T19" fmla="*/ 108 h 125"/>
                  <a:gd name="T20" fmla="*/ 3 w 95"/>
                  <a:gd name="T21" fmla="*/ 102 h 125"/>
                  <a:gd name="T22" fmla="*/ 0 w 95"/>
                  <a:gd name="T23" fmla="*/ 39 h 125"/>
                  <a:gd name="T24" fmla="*/ 2 w 95"/>
                  <a:gd name="T25" fmla="*/ 27 h 125"/>
                  <a:gd name="T26" fmla="*/ 7 w 95"/>
                  <a:gd name="T27" fmla="*/ 18 h 125"/>
                  <a:gd name="T28" fmla="*/ 16 w 95"/>
                  <a:gd name="T29" fmla="*/ 12 h 125"/>
                  <a:gd name="T30" fmla="*/ 28 w 95"/>
                  <a:gd name="T31" fmla="*/ 9 h 125"/>
                  <a:gd name="T32" fmla="*/ 62 w 95"/>
                  <a:gd name="T33" fmla="*/ 6 h 125"/>
                  <a:gd name="T34" fmla="*/ 62 w 95"/>
                  <a:gd name="T35" fmla="*/ 4 h 125"/>
                  <a:gd name="T36" fmla="*/ 66 w 95"/>
                  <a:gd name="T37" fmla="*/ 1 h 125"/>
                  <a:gd name="T38" fmla="*/ 68 w 95"/>
                  <a:gd name="T39" fmla="*/ 0 h 125"/>
                  <a:gd name="T40" fmla="*/ 73 w 95"/>
                  <a:gd name="T41" fmla="*/ 2 h 125"/>
                  <a:gd name="T42" fmla="*/ 75 w 95"/>
                  <a:gd name="T43" fmla="*/ 6 h 125"/>
                  <a:gd name="T44" fmla="*/ 75 w 95"/>
                  <a:gd name="T45" fmla="*/ 10 h 125"/>
                  <a:gd name="T46" fmla="*/ 83 w 95"/>
                  <a:gd name="T47" fmla="*/ 14 h 125"/>
                  <a:gd name="T48" fmla="*/ 90 w 95"/>
                  <a:gd name="T49" fmla="*/ 21 h 125"/>
                  <a:gd name="T50" fmla="*/ 94 w 95"/>
                  <a:gd name="T51" fmla="*/ 29 h 125"/>
                  <a:gd name="T52" fmla="*/ 95 w 95"/>
                  <a:gd name="T53" fmla="*/ 39 h 125"/>
                  <a:gd name="T54" fmla="*/ 66 w 95"/>
                  <a:gd name="T55" fmla="*/ 99 h 125"/>
                  <a:gd name="T56" fmla="*/ 71 w 95"/>
                  <a:gd name="T57" fmla="*/ 99 h 125"/>
                  <a:gd name="T58" fmla="*/ 76 w 95"/>
                  <a:gd name="T59" fmla="*/ 94 h 125"/>
                  <a:gd name="T60" fmla="*/ 77 w 95"/>
                  <a:gd name="T61" fmla="*/ 89 h 125"/>
                  <a:gd name="T62" fmla="*/ 79 w 95"/>
                  <a:gd name="T63" fmla="*/ 44 h 125"/>
                  <a:gd name="T64" fmla="*/ 76 w 95"/>
                  <a:gd name="T65" fmla="*/ 35 h 125"/>
                  <a:gd name="T66" fmla="*/ 72 w 95"/>
                  <a:gd name="T67" fmla="*/ 31 h 125"/>
                  <a:gd name="T68" fmla="*/ 28 w 95"/>
                  <a:gd name="T69" fmla="*/ 30 h 125"/>
                  <a:gd name="T70" fmla="*/ 23 w 95"/>
                  <a:gd name="T71" fmla="*/ 31 h 125"/>
                  <a:gd name="T72" fmla="*/ 19 w 95"/>
                  <a:gd name="T73" fmla="*/ 35 h 125"/>
                  <a:gd name="T74" fmla="*/ 15 w 95"/>
                  <a:gd name="T75" fmla="*/ 44 h 125"/>
                  <a:gd name="T76" fmla="*/ 17 w 95"/>
                  <a:gd name="T77" fmla="*/ 89 h 125"/>
                  <a:gd name="T78" fmla="*/ 18 w 95"/>
                  <a:gd name="T79" fmla="*/ 94 h 125"/>
                  <a:gd name="T80" fmla="*/ 23 w 95"/>
                  <a:gd name="T81" fmla="*/ 99 h 125"/>
                  <a:gd name="T82" fmla="*/ 66 w 95"/>
                  <a:gd name="T83" fmla="*/ 9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25">
                    <a:moveTo>
                      <a:pt x="95" y="39"/>
                    </a:moveTo>
                    <a:lnTo>
                      <a:pt x="92" y="102"/>
                    </a:lnTo>
                    <a:lnTo>
                      <a:pt x="92" y="102"/>
                    </a:lnTo>
                    <a:lnTo>
                      <a:pt x="92" y="102"/>
                    </a:lnTo>
                    <a:lnTo>
                      <a:pt x="88" y="108"/>
                    </a:lnTo>
                    <a:lnTo>
                      <a:pt x="83" y="112"/>
                    </a:lnTo>
                    <a:lnTo>
                      <a:pt x="78" y="116"/>
                    </a:lnTo>
                    <a:lnTo>
                      <a:pt x="73" y="119"/>
                    </a:lnTo>
                    <a:lnTo>
                      <a:pt x="66" y="121"/>
                    </a:lnTo>
                    <a:lnTo>
                      <a:pt x="60" y="123"/>
                    </a:lnTo>
                    <a:lnTo>
                      <a:pt x="54" y="124"/>
                    </a:lnTo>
                    <a:lnTo>
                      <a:pt x="47" y="125"/>
                    </a:lnTo>
                    <a:lnTo>
                      <a:pt x="47" y="125"/>
                    </a:lnTo>
                    <a:lnTo>
                      <a:pt x="41" y="124"/>
                    </a:lnTo>
                    <a:lnTo>
                      <a:pt x="34" y="123"/>
                    </a:lnTo>
                    <a:lnTo>
                      <a:pt x="27" y="121"/>
                    </a:lnTo>
                    <a:lnTo>
                      <a:pt x="22" y="119"/>
                    </a:lnTo>
                    <a:lnTo>
                      <a:pt x="16" y="116"/>
                    </a:lnTo>
                    <a:lnTo>
                      <a:pt x="11" y="112"/>
                    </a:lnTo>
                    <a:lnTo>
                      <a:pt x="7" y="108"/>
                    </a:lnTo>
                    <a:lnTo>
                      <a:pt x="3" y="102"/>
                    </a:lnTo>
                    <a:lnTo>
                      <a:pt x="3" y="102"/>
                    </a:lnTo>
                    <a:lnTo>
                      <a:pt x="0" y="39"/>
                    </a:lnTo>
                    <a:lnTo>
                      <a:pt x="0" y="39"/>
                    </a:lnTo>
                    <a:lnTo>
                      <a:pt x="0" y="34"/>
                    </a:lnTo>
                    <a:lnTo>
                      <a:pt x="2" y="27"/>
                    </a:lnTo>
                    <a:lnTo>
                      <a:pt x="4" y="22"/>
                    </a:lnTo>
                    <a:lnTo>
                      <a:pt x="7" y="18"/>
                    </a:lnTo>
                    <a:lnTo>
                      <a:pt x="12" y="14"/>
                    </a:lnTo>
                    <a:lnTo>
                      <a:pt x="16" y="12"/>
                    </a:lnTo>
                    <a:lnTo>
                      <a:pt x="22" y="10"/>
                    </a:lnTo>
                    <a:lnTo>
                      <a:pt x="28" y="9"/>
                    </a:lnTo>
                    <a:lnTo>
                      <a:pt x="62" y="9"/>
                    </a:lnTo>
                    <a:lnTo>
                      <a:pt x="62" y="6"/>
                    </a:lnTo>
                    <a:lnTo>
                      <a:pt x="62" y="6"/>
                    </a:lnTo>
                    <a:lnTo>
                      <a:pt x="62" y="4"/>
                    </a:lnTo>
                    <a:lnTo>
                      <a:pt x="64" y="2"/>
                    </a:lnTo>
                    <a:lnTo>
                      <a:pt x="66" y="1"/>
                    </a:lnTo>
                    <a:lnTo>
                      <a:pt x="68" y="0"/>
                    </a:lnTo>
                    <a:lnTo>
                      <a:pt x="68" y="0"/>
                    </a:lnTo>
                    <a:lnTo>
                      <a:pt x="71" y="1"/>
                    </a:lnTo>
                    <a:lnTo>
                      <a:pt x="73" y="2"/>
                    </a:lnTo>
                    <a:lnTo>
                      <a:pt x="74" y="4"/>
                    </a:lnTo>
                    <a:lnTo>
                      <a:pt x="75" y="6"/>
                    </a:lnTo>
                    <a:lnTo>
                      <a:pt x="75" y="10"/>
                    </a:lnTo>
                    <a:lnTo>
                      <a:pt x="75" y="10"/>
                    </a:lnTo>
                    <a:lnTo>
                      <a:pt x="79" y="12"/>
                    </a:lnTo>
                    <a:lnTo>
                      <a:pt x="83" y="14"/>
                    </a:lnTo>
                    <a:lnTo>
                      <a:pt x="87" y="17"/>
                    </a:lnTo>
                    <a:lnTo>
                      <a:pt x="90" y="21"/>
                    </a:lnTo>
                    <a:lnTo>
                      <a:pt x="92" y="25"/>
                    </a:lnTo>
                    <a:lnTo>
                      <a:pt x="94" y="29"/>
                    </a:lnTo>
                    <a:lnTo>
                      <a:pt x="95" y="35"/>
                    </a:lnTo>
                    <a:lnTo>
                      <a:pt x="95" y="39"/>
                    </a:lnTo>
                    <a:lnTo>
                      <a:pt x="95" y="39"/>
                    </a:lnTo>
                    <a:close/>
                    <a:moveTo>
                      <a:pt x="66" y="99"/>
                    </a:moveTo>
                    <a:lnTo>
                      <a:pt x="66" y="99"/>
                    </a:lnTo>
                    <a:lnTo>
                      <a:pt x="71" y="99"/>
                    </a:lnTo>
                    <a:lnTo>
                      <a:pt x="74" y="97"/>
                    </a:lnTo>
                    <a:lnTo>
                      <a:pt x="76" y="94"/>
                    </a:lnTo>
                    <a:lnTo>
                      <a:pt x="77" y="89"/>
                    </a:lnTo>
                    <a:lnTo>
                      <a:pt x="77" y="89"/>
                    </a:lnTo>
                    <a:lnTo>
                      <a:pt x="79" y="44"/>
                    </a:lnTo>
                    <a:lnTo>
                      <a:pt x="79" y="44"/>
                    </a:lnTo>
                    <a:lnTo>
                      <a:pt x="78" y="39"/>
                    </a:lnTo>
                    <a:lnTo>
                      <a:pt x="76" y="35"/>
                    </a:lnTo>
                    <a:lnTo>
                      <a:pt x="76" y="35"/>
                    </a:lnTo>
                    <a:lnTo>
                      <a:pt x="72" y="31"/>
                    </a:lnTo>
                    <a:lnTo>
                      <a:pt x="66" y="30"/>
                    </a:lnTo>
                    <a:lnTo>
                      <a:pt x="28" y="30"/>
                    </a:lnTo>
                    <a:lnTo>
                      <a:pt x="28" y="30"/>
                    </a:lnTo>
                    <a:lnTo>
                      <a:pt x="23" y="31"/>
                    </a:lnTo>
                    <a:lnTo>
                      <a:pt x="19" y="35"/>
                    </a:lnTo>
                    <a:lnTo>
                      <a:pt x="19" y="35"/>
                    </a:lnTo>
                    <a:lnTo>
                      <a:pt x="16" y="39"/>
                    </a:lnTo>
                    <a:lnTo>
                      <a:pt x="15" y="44"/>
                    </a:lnTo>
                    <a:lnTo>
                      <a:pt x="15" y="44"/>
                    </a:lnTo>
                    <a:lnTo>
                      <a:pt x="17" y="89"/>
                    </a:lnTo>
                    <a:lnTo>
                      <a:pt x="17" y="89"/>
                    </a:lnTo>
                    <a:lnTo>
                      <a:pt x="18" y="94"/>
                    </a:lnTo>
                    <a:lnTo>
                      <a:pt x="20" y="97"/>
                    </a:lnTo>
                    <a:lnTo>
                      <a:pt x="23" y="99"/>
                    </a:lnTo>
                    <a:lnTo>
                      <a:pt x="28" y="99"/>
                    </a:lnTo>
                    <a:lnTo>
                      <a:pt x="66" y="9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8" name="Freeform 235"/>
              <p:cNvSpPr>
                <a:spLocks/>
              </p:cNvSpPr>
              <p:nvPr/>
            </p:nvSpPr>
            <p:spPr bwMode="auto">
              <a:xfrm>
                <a:off x="2027" y="57"/>
                <a:ext cx="79" cy="80"/>
              </a:xfrm>
              <a:custGeom>
                <a:avLst/>
                <a:gdLst>
                  <a:gd name="T0" fmla="*/ 0 w 79"/>
                  <a:gd name="T1" fmla="*/ 40 h 80"/>
                  <a:gd name="T2" fmla="*/ 0 w 79"/>
                  <a:gd name="T3" fmla="*/ 40 h 80"/>
                  <a:gd name="T4" fmla="*/ 0 w 79"/>
                  <a:gd name="T5" fmla="*/ 32 h 80"/>
                  <a:gd name="T6" fmla="*/ 3 w 79"/>
                  <a:gd name="T7" fmla="*/ 24 h 80"/>
                  <a:gd name="T8" fmla="*/ 6 w 79"/>
                  <a:gd name="T9" fmla="*/ 17 h 80"/>
                  <a:gd name="T10" fmla="*/ 11 w 79"/>
                  <a:gd name="T11" fmla="*/ 11 h 80"/>
                  <a:gd name="T12" fmla="*/ 17 w 79"/>
                  <a:gd name="T13" fmla="*/ 6 h 80"/>
                  <a:gd name="T14" fmla="*/ 23 w 79"/>
                  <a:gd name="T15" fmla="*/ 3 h 80"/>
                  <a:gd name="T16" fmla="*/ 31 w 79"/>
                  <a:gd name="T17" fmla="*/ 1 h 80"/>
                  <a:gd name="T18" fmla="*/ 40 w 79"/>
                  <a:gd name="T19" fmla="*/ 0 h 80"/>
                  <a:gd name="T20" fmla="*/ 40 w 79"/>
                  <a:gd name="T21" fmla="*/ 0 h 80"/>
                  <a:gd name="T22" fmla="*/ 47 w 79"/>
                  <a:gd name="T23" fmla="*/ 1 h 80"/>
                  <a:gd name="T24" fmla="*/ 55 w 79"/>
                  <a:gd name="T25" fmla="*/ 3 h 80"/>
                  <a:gd name="T26" fmla="*/ 61 w 79"/>
                  <a:gd name="T27" fmla="*/ 6 h 80"/>
                  <a:gd name="T28" fmla="*/ 67 w 79"/>
                  <a:gd name="T29" fmla="*/ 11 h 80"/>
                  <a:gd name="T30" fmla="*/ 73 w 79"/>
                  <a:gd name="T31" fmla="*/ 17 h 80"/>
                  <a:gd name="T32" fmla="*/ 76 w 79"/>
                  <a:gd name="T33" fmla="*/ 24 h 80"/>
                  <a:gd name="T34" fmla="*/ 79 w 79"/>
                  <a:gd name="T35" fmla="*/ 32 h 80"/>
                  <a:gd name="T36" fmla="*/ 79 w 79"/>
                  <a:gd name="T37" fmla="*/ 40 h 80"/>
                  <a:gd name="T38" fmla="*/ 79 w 79"/>
                  <a:gd name="T39" fmla="*/ 40 h 80"/>
                  <a:gd name="T40" fmla="*/ 79 w 79"/>
                  <a:gd name="T41" fmla="*/ 48 h 80"/>
                  <a:gd name="T42" fmla="*/ 76 w 79"/>
                  <a:gd name="T43" fmla="*/ 55 h 80"/>
                  <a:gd name="T44" fmla="*/ 73 w 79"/>
                  <a:gd name="T45" fmla="*/ 63 h 80"/>
                  <a:gd name="T46" fmla="*/ 67 w 79"/>
                  <a:gd name="T47" fmla="*/ 68 h 80"/>
                  <a:gd name="T48" fmla="*/ 61 w 79"/>
                  <a:gd name="T49" fmla="*/ 73 h 80"/>
                  <a:gd name="T50" fmla="*/ 55 w 79"/>
                  <a:gd name="T51" fmla="*/ 77 h 80"/>
                  <a:gd name="T52" fmla="*/ 47 w 79"/>
                  <a:gd name="T53" fmla="*/ 79 h 80"/>
                  <a:gd name="T54" fmla="*/ 40 w 79"/>
                  <a:gd name="T55" fmla="*/ 80 h 80"/>
                  <a:gd name="T56" fmla="*/ 40 w 79"/>
                  <a:gd name="T57" fmla="*/ 80 h 80"/>
                  <a:gd name="T58" fmla="*/ 31 w 79"/>
                  <a:gd name="T59" fmla="*/ 79 h 80"/>
                  <a:gd name="T60" fmla="*/ 23 w 79"/>
                  <a:gd name="T61" fmla="*/ 77 h 80"/>
                  <a:gd name="T62" fmla="*/ 17 w 79"/>
                  <a:gd name="T63" fmla="*/ 73 h 80"/>
                  <a:gd name="T64" fmla="*/ 11 w 79"/>
                  <a:gd name="T65" fmla="*/ 68 h 80"/>
                  <a:gd name="T66" fmla="*/ 6 w 79"/>
                  <a:gd name="T67" fmla="*/ 63 h 80"/>
                  <a:gd name="T68" fmla="*/ 3 w 79"/>
                  <a:gd name="T69" fmla="*/ 55 h 80"/>
                  <a:gd name="T70" fmla="*/ 0 w 79"/>
                  <a:gd name="T71" fmla="*/ 48 h 80"/>
                  <a:gd name="T72" fmla="*/ 0 w 79"/>
                  <a:gd name="T73" fmla="*/ 40 h 80"/>
                  <a:gd name="T74" fmla="*/ 0 w 79"/>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0" y="40"/>
                    </a:moveTo>
                    <a:lnTo>
                      <a:pt x="0" y="40"/>
                    </a:lnTo>
                    <a:lnTo>
                      <a:pt x="0" y="32"/>
                    </a:lnTo>
                    <a:lnTo>
                      <a:pt x="3" y="24"/>
                    </a:lnTo>
                    <a:lnTo>
                      <a:pt x="6" y="17"/>
                    </a:lnTo>
                    <a:lnTo>
                      <a:pt x="11" y="11"/>
                    </a:lnTo>
                    <a:lnTo>
                      <a:pt x="17" y="6"/>
                    </a:lnTo>
                    <a:lnTo>
                      <a:pt x="23" y="3"/>
                    </a:lnTo>
                    <a:lnTo>
                      <a:pt x="31" y="1"/>
                    </a:lnTo>
                    <a:lnTo>
                      <a:pt x="40" y="0"/>
                    </a:lnTo>
                    <a:lnTo>
                      <a:pt x="40" y="0"/>
                    </a:lnTo>
                    <a:lnTo>
                      <a:pt x="47" y="1"/>
                    </a:lnTo>
                    <a:lnTo>
                      <a:pt x="55" y="3"/>
                    </a:lnTo>
                    <a:lnTo>
                      <a:pt x="61" y="6"/>
                    </a:lnTo>
                    <a:lnTo>
                      <a:pt x="67" y="11"/>
                    </a:lnTo>
                    <a:lnTo>
                      <a:pt x="73" y="17"/>
                    </a:lnTo>
                    <a:lnTo>
                      <a:pt x="76" y="24"/>
                    </a:lnTo>
                    <a:lnTo>
                      <a:pt x="79" y="32"/>
                    </a:lnTo>
                    <a:lnTo>
                      <a:pt x="79" y="40"/>
                    </a:lnTo>
                    <a:lnTo>
                      <a:pt x="79" y="40"/>
                    </a:lnTo>
                    <a:lnTo>
                      <a:pt x="79" y="48"/>
                    </a:lnTo>
                    <a:lnTo>
                      <a:pt x="76" y="55"/>
                    </a:lnTo>
                    <a:lnTo>
                      <a:pt x="73" y="63"/>
                    </a:lnTo>
                    <a:lnTo>
                      <a:pt x="67" y="68"/>
                    </a:lnTo>
                    <a:lnTo>
                      <a:pt x="61" y="73"/>
                    </a:lnTo>
                    <a:lnTo>
                      <a:pt x="55" y="77"/>
                    </a:lnTo>
                    <a:lnTo>
                      <a:pt x="47" y="79"/>
                    </a:lnTo>
                    <a:lnTo>
                      <a:pt x="40" y="80"/>
                    </a:lnTo>
                    <a:lnTo>
                      <a:pt x="40" y="80"/>
                    </a:lnTo>
                    <a:lnTo>
                      <a:pt x="31" y="79"/>
                    </a:lnTo>
                    <a:lnTo>
                      <a:pt x="23" y="77"/>
                    </a:lnTo>
                    <a:lnTo>
                      <a:pt x="17" y="73"/>
                    </a:lnTo>
                    <a:lnTo>
                      <a:pt x="11" y="68"/>
                    </a:lnTo>
                    <a:lnTo>
                      <a:pt x="6" y="63"/>
                    </a:lnTo>
                    <a:lnTo>
                      <a:pt x="3" y="55"/>
                    </a:lnTo>
                    <a:lnTo>
                      <a:pt x="0" y="48"/>
                    </a:lnTo>
                    <a:lnTo>
                      <a:pt x="0" y="40"/>
                    </a:lnTo>
                    <a:lnTo>
                      <a:pt x="0" y="4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9" name="Freeform 236"/>
              <p:cNvSpPr>
                <a:spLocks/>
              </p:cNvSpPr>
              <p:nvPr/>
            </p:nvSpPr>
            <p:spPr bwMode="auto">
              <a:xfrm>
                <a:off x="1991" y="148"/>
                <a:ext cx="161" cy="54"/>
              </a:xfrm>
              <a:custGeom>
                <a:avLst/>
                <a:gdLst>
                  <a:gd name="T0" fmla="*/ 161 w 161"/>
                  <a:gd name="T1" fmla="*/ 54 h 54"/>
                  <a:gd name="T2" fmla="*/ 126 w 161"/>
                  <a:gd name="T3" fmla="*/ 54 h 54"/>
                  <a:gd name="T4" fmla="*/ 126 w 161"/>
                  <a:gd name="T5" fmla="*/ 54 h 54"/>
                  <a:gd name="T6" fmla="*/ 126 w 161"/>
                  <a:gd name="T7" fmla="*/ 30 h 54"/>
                  <a:gd name="T8" fmla="*/ 126 w 161"/>
                  <a:gd name="T9" fmla="*/ 21 h 54"/>
                  <a:gd name="T10" fmla="*/ 126 w 161"/>
                  <a:gd name="T11" fmla="*/ 21 h 54"/>
                  <a:gd name="T12" fmla="*/ 125 w 161"/>
                  <a:gd name="T13" fmla="*/ 17 h 54"/>
                  <a:gd name="T14" fmla="*/ 122 w 161"/>
                  <a:gd name="T15" fmla="*/ 13 h 54"/>
                  <a:gd name="T16" fmla="*/ 117 w 161"/>
                  <a:gd name="T17" fmla="*/ 10 h 54"/>
                  <a:gd name="T18" fmla="*/ 111 w 161"/>
                  <a:gd name="T19" fmla="*/ 7 h 54"/>
                  <a:gd name="T20" fmla="*/ 102 w 161"/>
                  <a:gd name="T21" fmla="*/ 4 h 54"/>
                  <a:gd name="T22" fmla="*/ 94 w 161"/>
                  <a:gd name="T23" fmla="*/ 2 h 54"/>
                  <a:gd name="T24" fmla="*/ 85 w 161"/>
                  <a:gd name="T25" fmla="*/ 1 h 54"/>
                  <a:gd name="T26" fmla="*/ 76 w 161"/>
                  <a:gd name="T27" fmla="*/ 0 h 54"/>
                  <a:gd name="T28" fmla="*/ 76 w 161"/>
                  <a:gd name="T29" fmla="*/ 0 h 54"/>
                  <a:gd name="T30" fmla="*/ 65 w 161"/>
                  <a:gd name="T31" fmla="*/ 1 h 54"/>
                  <a:gd name="T32" fmla="*/ 56 w 161"/>
                  <a:gd name="T33" fmla="*/ 2 h 54"/>
                  <a:gd name="T34" fmla="*/ 48 w 161"/>
                  <a:gd name="T35" fmla="*/ 4 h 54"/>
                  <a:gd name="T36" fmla="*/ 40 w 161"/>
                  <a:gd name="T37" fmla="*/ 7 h 54"/>
                  <a:gd name="T38" fmla="*/ 34 w 161"/>
                  <a:gd name="T39" fmla="*/ 10 h 54"/>
                  <a:gd name="T40" fmla="*/ 28 w 161"/>
                  <a:gd name="T41" fmla="*/ 13 h 54"/>
                  <a:gd name="T42" fmla="*/ 25 w 161"/>
                  <a:gd name="T43" fmla="*/ 17 h 54"/>
                  <a:gd name="T44" fmla="*/ 24 w 161"/>
                  <a:gd name="T45" fmla="*/ 21 h 54"/>
                  <a:gd name="T46" fmla="*/ 24 w 161"/>
                  <a:gd name="T47" fmla="*/ 21 h 54"/>
                  <a:gd name="T48" fmla="*/ 24 w 161"/>
                  <a:gd name="T49" fmla="*/ 30 h 54"/>
                  <a:gd name="T50" fmla="*/ 24 w 161"/>
                  <a:gd name="T51" fmla="*/ 54 h 54"/>
                  <a:gd name="T52" fmla="*/ 0 w 161"/>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54">
                    <a:moveTo>
                      <a:pt x="161" y="54"/>
                    </a:moveTo>
                    <a:lnTo>
                      <a:pt x="126" y="54"/>
                    </a:lnTo>
                    <a:lnTo>
                      <a:pt x="126" y="54"/>
                    </a:lnTo>
                    <a:lnTo>
                      <a:pt x="126" y="30"/>
                    </a:lnTo>
                    <a:lnTo>
                      <a:pt x="126" y="21"/>
                    </a:lnTo>
                    <a:lnTo>
                      <a:pt x="126" y="21"/>
                    </a:lnTo>
                    <a:lnTo>
                      <a:pt x="125" y="17"/>
                    </a:lnTo>
                    <a:lnTo>
                      <a:pt x="122" y="13"/>
                    </a:lnTo>
                    <a:lnTo>
                      <a:pt x="117" y="10"/>
                    </a:lnTo>
                    <a:lnTo>
                      <a:pt x="111" y="7"/>
                    </a:lnTo>
                    <a:lnTo>
                      <a:pt x="102" y="4"/>
                    </a:lnTo>
                    <a:lnTo>
                      <a:pt x="94" y="2"/>
                    </a:lnTo>
                    <a:lnTo>
                      <a:pt x="85" y="1"/>
                    </a:lnTo>
                    <a:lnTo>
                      <a:pt x="76" y="0"/>
                    </a:lnTo>
                    <a:lnTo>
                      <a:pt x="76" y="0"/>
                    </a:lnTo>
                    <a:lnTo>
                      <a:pt x="65" y="1"/>
                    </a:lnTo>
                    <a:lnTo>
                      <a:pt x="56" y="2"/>
                    </a:lnTo>
                    <a:lnTo>
                      <a:pt x="48" y="4"/>
                    </a:lnTo>
                    <a:lnTo>
                      <a:pt x="40" y="7"/>
                    </a:lnTo>
                    <a:lnTo>
                      <a:pt x="34" y="10"/>
                    </a:lnTo>
                    <a:lnTo>
                      <a:pt x="28" y="13"/>
                    </a:lnTo>
                    <a:lnTo>
                      <a:pt x="25" y="17"/>
                    </a:lnTo>
                    <a:lnTo>
                      <a:pt x="24" y="21"/>
                    </a:lnTo>
                    <a:lnTo>
                      <a:pt x="24" y="21"/>
                    </a:lnTo>
                    <a:lnTo>
                      <a:pt x="24" y="30"/>
                    </a:lnTo>
                    <a:lnTo>
                      <a:pt x="24" y="54"/>
                    </a:lnTo>
                    <a:lnTo>
                      <a:pt x="0" y="5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0" name="Line 237"/>
              <p:cNvSpPr>
                <a:spLocks noChangeShapeType="1"/>
              </p:cNvSpPr>
              <p:nvPr/>
            </p:nvSpPr>
            <p:spPr bwMode="auto">
              <a:xfrm flipH="1">
                <a:off x="1821" y="202"/>
                <a:ext cx="27"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1" name="Freeform 238"/>
              <p:cNvSpPr>
                <a:spLocks/>
              </p:cNvSpPr>
              <p:nvPr/>
            </p:nvSpPr>
            <p:spPr bwMode="auto">
              <a:xfrm>
                <a:off x="1873" y="31"/>
                <a:ext cx="92" cy="92"/>
              </a:xfrm>
              <a:custGeom>
                <a:avLst/>
                <a:gdLst>
                  <a:gd name="T0" fmla="*/ 0 w 92"/>
                  <a:gd name="T1" fmla="*/ 46 h 92"/>
                  <a:gd name="T2" fmla="*/ 0 w 92"/>
                  <a:gd name="T3" fmla="*/ 46 h 92"/>
                  <a:gd name="T4" fmla="*/ 1 w 92"/>
                  <a:gd name="T5" fmla="*/ 36 h 92"/>
                  <a:gd name="T6" fmla="*/ 3 w 92"/>
                  <a:gd name="T7" fmla="*/ 28 h 92"/>
                  <a:gd name="T8" fmla="*/ 9 w 92"/>
                  <a:gd name="T9" fmla="*/ 20 h 92"/>
                  <a:gd name="T10" fmla="*/ 14 w 92"/>
                  <a:gd name="T11" fmla="*/ 13 h 92"/>
                  <a:gd name="T12" fmla="*/ 21 w 92"/>
                  <a:gd name="T13" fmla="*/ 7 h 92"/>
                  <a:gd name="T14" fmla="*/ 28 w 92"/>
                  <a:gd name="T15" fmla="*/ 3 h 92"/>
                  <a:gd name="T16" fmla="*/ 37 w 92"/>
                  <a:gd name="T17" fmla="*/ 1 h 92"/>
                  <a:gd name="T18" fmla="*/ 47 w 92"/>
                  <a:gd name="T19" fmla="*/ 0 h 92"/>
                  <a:gd name="T20" fmla="*/ 47 w 92"/>
                  <a:gd name="T21" fmla="*/ 0 h 92"/>
                  <a:gd name="T22" fmla="*/ 56 w 92"/>
                  <a:gd name="T23" fmla="*/ 1 h 92"/>
                  <a:gd name="T24" fmla="*/ 64 w 92"/>
                  <a:gd name="T25" fmla="*/ 3 h 92"/>
                  <a:gd name="T26" fmla="*/ 72 w 92"/>
                  <a:gd name="T27" fmla="*/ 7 h 92"/>
                  <a:gd name="T28" fmla="*/ 79 w 92"/>
                  <a:gd name="T29" fmla="*/ 13 h 92"/>
                  <a:gd name="T30" fmla="*/ 85 w 92"/>
                  <a:gd name="T31" fmla="*/ 20 h 92"/>
                  <a:gd name="T32" fmla="*/ 89 w 92"/>
                  <a:gd name="T33" fmla="*/ 28 h 92"/>
                  <a:gd name="T34" fmla="*/ 92 w 92"/>
                  <a:gd name="T35" fmla="*/ 36 h 92"/>
                  <a:gd name="T36" fmla="*/ 92 w 92"/>
                  <a:gd name="T37" fmla="*/ 46 h 92"/>
                  <a:gd name="T38" fmla="*/ 92 w 92"/>
                  <a:gd name="T39" fmla="*/ 46 h 92"/>
                  <a:gd name="T40" fmla="*/ 92 w 92"/>
                  <a:gd name="T41" fmla="*/ 56 h 92"/>
                  <a:gd name="T42" fmla="*/ 89 w 92"/>
                  <a:gd name="T43" fmla="*/ 64 h 92"/>
                  <a:gd name="T44" fmla="*/ 85 w 92"/>
                  <a:gd name="T45" fmla="*/ 72 h 92"/>
                  <a:gd name="T46" fmla="*/ 79 w 92"/>
                  <a:gd name="T47" fmla="*/ 78 h 92"/>
                  <a:gd name="T48" fmla="*/ 72 w 92"/>
                  <a:gd name="T49" fmla="*/ 84 h 92"/>
                  <a:gd name="T50" fmla="*/ 64 w 92"/>
                  <a:gd name="T51" fmla="*/ 89 h 92"/>
                  <a:gd name="T52" fmla="*/ 56 w 92"/>
                  <a:gd name="T53" fmla="*/ 91 h 92"/>
                  <a:gd name="T54" fmla="*/ 47 w 92"/>
                  <a:gd name="T55" fmla="*/ 92 h 92"/>
                  <a:gd name="T56" fmla="*/ 47 w 92"/>
                  <a:gd name="T57" fmla="*/ 92 h 92"/>
                  <a:gd name="T58" fmla="*/ 37 w 92"/>
                  <a:gd name="T59" fmla="*/ 91 h 92"/>
                  <a:gd name="T60" fmla="*/ 28 w 92"/>
                  <a:gd name="T61" fmla="*/ 89 h 92"/>
                  <a:gd name="T62" fmla="*/ 21 w 92"/>
                  <a:gd name="T63" fmla="*/ 84 h 92"/>
                  <a:gd name="T64" fmla="*/ 14 w 92"/>
                  <a:gd name="T65" fmla="*/ 78 h 92"/>
                  <a:gd name="T66" fmla="*/ 9 w 92"/>
                  <a:gd name="T67" fmla="*/ 72 h 92"/>
                  <a:gd name="T68" fmla="*/ 3 w 92"/>
                  <a:gd name="T69" fmla="*/ 64 h 92"/>
                  <a:gd name="T70" fmla="*/ 1 w 92"/>
                  <a:gd name="T71" fmla="*/ 56 h 92"/>
                  <a:gd name="T72" fmla="*/ 0 w 92"/>
                  <a:gd name="T73" fmla="*/ 46 h 92"/>
                  <a:gd name="T74" fmla="*/ 0 w 92"/>
                  <a:gd name="T75"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2">
                    <a:moveTo>
                      <a:pt x="0" y="46"/>
                    </a:moveTo>
                    <a:lnTo>
                      <a:pt x="0" y="46"/>
                    </a:lnTo>
                    <a:lnTo>
                      <a:pt x="1" y="36"/>
                    </a:lnTo>
                    <a:lnTo>
                      <a:pt x="3" y="28"/>
                    </a:lnTo>
                    <a:lnTo>
                      <a:pt x="9" y="20"/>
                    </a:lnTo>
                    <a:lnTo>
                      <a:pt x="14" y="13"/>
                    </a:lnTo>
                    <a:lnTo>
                      <a:pt x="21" y="7"/>
                    </a:lnTo>
                    <a:lnTo>
                      <a:pt x="28" y="3"/>
                    </a:lnTo>
                    <a:lnTo>
                      <a:pt x="37" y="1"/>
                    </a:lnTo>
                    <a:lnTo>
                      <a:pt x="47" y="0"/>
                    </a:lnTo>
                    <a:lnTo>
                      <a:pt x="47" y="0"/>
                    </a:lnTo>
                    <a:lnTo>
                      <a:pt x="56" y="1"/>
                    </a:lnTo>
                    <a:lnTo>
                      <a:pt x="64" y="3"/>
                    </a:lnTo>
                    <a:lnTo>
                      <a:pt x="72" y="7"/>
                    </a:lnTo>
                    <a:lnTo>
                      <a:pt x="79" y="13"/>
                    </a:lnTo>
                    <a:lnTo>
                      <a:pt x="85" y="20"/>
                    </a:lnTo>
                    <a:lnTo>
                      <a:pt x="89" y="28"/>
                    </a:lnTo>
                    <a:lnTo>
                      <a:pt x="92" y="36"/>
                    </a:lnTo>
                    <a:lnTo>
                      <a:pt x="92" y="46"/>
                    </a:lnTo>
                    <a:lnTo>
                      <a:pt x="92" y="46"/>
                    </a:lnTo>
                    <a:lnTo>
                      <a:pt x="92" y="56"/>
                    </a:lnTo>
                    <a:lnTo>
                      <a:pt x="89" y="64"/>
                    </a:lnTo>
                    <a:lnTo>
                      <a:pt x="85" y="72"/>
                    </a:lnTo>
                    <a:lnTo>
                      <a:pt x="79" y="78"/>
                    </a:lnTo>
                    <a:lnTo>
                      <a:pt x="72" y="84"/>
                    </a:lnTo>
                    <a:lnTo>
                      <a:pt x="64" y="89"/>
                    </a:lnTo>
                    <a:lnTo>
                      <a:pt x="56" y="91"/>
                    </a:lnTo>
                    <a:lnTo>
                      <a:pt x="47" y="92"/>
                    </a:lnTo>
                    <a:lnTo>
                      <a:pt x="47" y="92"/>
                    </a:lnTo>
                    <a:lnTo>
                      <a:pt x="37" y="91"/>
                    </a:lnTo>
                    <a:lnTo>
                      <a:pt x="28" y="89"/>
                    </a:lnTo>
                    <a:lnTo>
                      <a:pt x="21" y="84"/>
                    </a:lnTo>
                    <a:lnTo>
                      <a:pt x="14" y="78"/>
                    </a:lnTo>
                    <a:lnTo>
                      <a:pt x="9" y="72"/>
                    </a:lnTo>
                    <a:lnTo>
                      <a:pt x="3" y="64"/>
                    </a:lnTo>
                    <a:lnTo>
                      <a:pt x="1" y="56"/>
                    </a:lnTo>
                    <a:lnTo>
                      <a:pt x="0" y="46"/>
                    </a:lnTo>
                    <a:lnTo>
                      <a:pt x="0" y="4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2" name="Freeform 239"/>
              <p:cNvSpPr>
                <a:spLocks/>
              </p:cNvSpPr>
              <p:nvPr/>
            </p:nvSpPr>
            <p:spPr bwMode="auto">
              <a:xfrm>
                <a:off x="1860" y="137"/>
                <a:ext cx="118" cy="228"/>
              </a:xfrm>
              <a:custGeom>
                <a:avLst/>
                <a:gdLst>
                  <a:gd name="T0" fmla="*/ 39 w 118"/>
                  <a:gd name="T1" fmla="*/ 228 h 228"/>
                  <a:gd name="T2" fmla="*/ 34 w 118"/>
                  <a:gd name="T3" fmla="*/ 226 h 228"/>
                  <a:gd name="T4" fmla="*/ 30 w 118"/>
                  <a:gd name="T5" fmla="*/ 217 h 228"/>
                  <a:gd name="T6" fmla="*/ 26 w 118"/>
                  <a:gd name="T7" fmla="*/ 201 h 228"/>
                  <a:gd name="T8" fmla="*/ 16 w 118"/>
                  <a:gd name="T9" fmla="*/ 141 h 228"/>
                  <a:gd name="T10" fmla="*/ 15 w 118"/>
                  <a:gd name="T11" fmla="*/ 137 h 228"/>
                  <a:gd name="T12" fmla="*/ 10 w 118"/>
                  <a:gd name="T13" fmla="*/ 130 h 228"/>
                  <a:gd name="T14" fmla="*/ 6 w 118"/>
                  <a:gd name="T15" fmla="*/ 122 h 228"/>
                  <a:gd name="T16" fmla="*/ 6 w 118"/>
                  <a:gd name="T17" fmla="*/ 118 h 228"/>
                  <a:gd name="T18" fmla="*/ 1 w 118"/>
                  <a:gd name="T19" fmla="*/ 80 h 228"/>
                  <a:gd name="T20" fmla="*/ 0 w 118"/>
                  <a:gd name="T21" fmla="*/ 30 h 228"/>
                  <a:gd name="T22" fmla="*/ 1 w 118"/>
                  <a:gd name="T23" fmla="*/ 23 h 228"/>
                  <a:gd name="T24" fmla="*/ 2 w 118"/>
                  <a:gd name="T25" fmla="*/ 19 h 228"/>
                  <a:gd name="T26" fmla="*/ 11 w 118"/>
                  <a:gd name="T27" fmla="*/ 10 h 228"/>
                  <a:gd name="T28" fmla="*/ 28 w 118"/>
                  <a:gd name="T29" fmla="*/ 4 h 228"/>
                  <a:gd name="T30" fmla="*/ 48 w 118"/>
                  <a:gd name="T31" fmla="*/ 0 h 228"/>
                  <a:gd name="T32" fmla="*/ 60 w 118"/>
                  <a:gd name="T33" fmla="*/ 0 h 228"/>
                  <a:gd name="T34" fmla="*/ 81 w 118"/>
                  <a:gd name="T35" fmla="*/ 1 h 228"/>
                  <a:gd name="T36" fmla="*/ 100 w 118"/>
                  <a:gd name="T37" fmla="*/ 6 h 228"/>
                  <a:gd name="T38" fmla="*/ 113 w 118"/>
                  <a:gd name="T39" fmla="*/ 13 h 228"/>
                  <a:gd name="T40" fmla="*/ 117 w 118"/>
                  <a:gd name="T41" fmla="*/ 21 h 228"/>
                  <a:gd name="T42" fmla="*/ 118 w 118"/>
                  <a:gd name="T43" fmla="*/ 23 h 228"/>
                  <a:gd name="T44" fmla="*/ 118 w 118"/>
                  <a:gd name="T45" fmla="*/ 50 h 228"/>
                  <a:gd name="T46" fmla="*/ 115 w 118"/>
                  <a:gd name="T47" fmla="*/ 99 h 228"/>
                  <a:gd name="T48" fmla="*/ 113 w 118"/>
                  <a:gd name="T49" fmla="*/ 118 h 228"/>
                  <a:gd name="T50" fmla="*/ 111 w 118"/>
                  <a:gd name="T51" fmla="*/ 125 h 228"/>
                  <a:gd name="T52" fmla="*/ 105 w 118"/>
                  <a:gd name="T53" fmla="*/ 134 h 228"/>
                  <a:gd name="T54" fmla="*/ 103 w 118"/>
                  <a:gd name="T55" fmla="*/ 141 h 228"/>
                  <a:gd name="T56" fmla="*/ 97 w 118"/>
                  <a:gd name="T57" fmla="*/ 179 h 228"/>
                  <a:gd name="T58" fmla="*/ 88 w 118"/>
                  <a:gd name="T59" fmla="*/ 217 h 228"/>
                  <a:gd name="T60" fmla="*/ 86 w 118"/>
                  <a:gd name="T61" fmla="*/ 223 h 228"/>
                  <a:gd name="T62" fmla="*/ 82 w 118"/>
                  <a:gd name="T6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228">
                    <a:moveTo>
                      <a:pt x="39" y="228"/>
                    </a:moveTo>
                    <a:lnTo>
                      <a:pt x="39" y="228"/>
                    </a:lnTo>
                    <a:lnTo>
                      <a:pt x="36" y="228"/>
                    </a:lnTo>
                    <a:lnTo>
                      <a:pt x="34" y="226"/>
                    </a:lnTo>
                    <a:lnTo>
                      <a:pt x="32" y="223"/>
                    </a:lnTo>
                    <a:lnTo>
                      <a:pt x="30" y="217"/>
                    </a:lnTo>
                    <a:lnTo>
                      <a:pt x="30" y="217"/>
                    </a:lnTo>
                    <a:lnTo>
                      <a:pt x="26" y="201"/>
                    </a:lnTo>
                    <a:lnTo>
                      <a:pt x="23" y="179"/>
                    </a:lnTo>
                    <a:lnTo>
                      <a:pt x="16" y="141"/>
                    </a:lnTo>
                    <a:lnTo>
                      <a:pt x="16" y="141"/>
                    </a:lnTo>
                    <a:lnTo>
                      <a:pt x="15" y="137"/>
                    </a:lnTo>
                    <a:lnTo>
                      <a:pt x="13" y="134"/>
                    </a:lnTo>
                    <a:lnTo>
                      <a:pt x="10" y="130"/>
                    </a:lnTo>
                    <a:lnTo>
                      <a:pt x="8" y="125"/>
                    </a:lnTo>
                    <a:lnTo>
                      <a:pt x="6" y="122"/>
                    </a:lnTo>
                    <a:lnTo>
                      <a:pt x="6" y="118"/>
                    </a:lnTo>
                    <a:lnTo>
                      <a:pt x="6" y="118"/>
                    </a:lnTo>
                    <a:lnTo>
                      <a:pt x="3" y="99"/>
                    </a:lnTo>
                    <a:lnTo>
                      <a:pt x="1" y="80"/>
                    </a:lnTo>
                    <a:lnTo>
                      <a:pt x="0" y="50"/>
                    </a:lnTo>
                    <a:lnTo>
                      <a:pt x="0" y="30"/>
                    </a:lnTo>
                    <a:lnTo>
                      <a:pt x="1" y="23"/>
                    </a:lnTo>
                    <a:lnTo>
                      <a:pt x="1" y="23"/>
                    </a:lnTo>
                    <a:lnTo>
                      <a:pt x="1" y="21"/>
                    </a:lnTo>
                    <a:lnTo>
                      <a:pt x="2" y="19"/>
                    </a:lnTo>
                    <a:lnTo>
                      <a:pt x="6" y="13"/>
                    </a:lnTo>
                    <a:lnTo>
                      <a:pt x="11" y="10"/>
                    </a:lnTo>
                    <a:lnTo>
                      <a:pt x="19" y="6"/>
                    </a:lnTo>
                    <a:lnTo>
                      <a:pt x="28" y="4"/>
                    </a:lnTo>
                    <a:lnTo>
                      <a:pt x="38" y="1"/>
                    </a:lnTo>
                    <a:lnTo>
                      <a:pt x="48" y="0"/>
                    </a:lnTo>
                    <a:lnTo>
                      <a:pt x="60" y="0"/>
                    </a:lnTo>
                    <a:lnTo>
                      <a:pt x="60" y="0"/>
                    </a:lnTo>
                    <a:lnTo>
                      <a:pt x="70" y="0"/>
                    </a:lnTo>
                    <a:lnTo>
                      <a:pt x="81" y="1"/>
                    </a:lnTo>
                    <a:lnTo>
                      <a:pt x="91" y="4"/>
                    </a:lnTo>
                    <a:lnTo>
                      <a:pt x="100" y="6"/>
                    </a:lnTo>
                    <a:lnTo>
                      <a:pt x="107" y="10"/>
                    </a:lnTo>
                    <a:lnTo>
                      <a:pt x="113" y="13"/>
                    </a:lnTo>
                    <a:lnTo>
                      <a:pt x="116" y="19"/>
                    </a:lnTo>
                    <a:lnTo>
                      <a:pt x="117" y="21"/>
                    </a:lnTo>
                    <a:lnTo>
                      <a:pt x="118" y="23"/>
                    </a:lnTo>
                    <a:lnTo>
                      <a:pt x="118" y="23"/>
                    </a:lnTo>
                    <a:lnTo>
                      <a:pt x="118" y="30"/>
                    </a:lnTo>
                    <a:lnTo>
                      <a:pt x="118" y="50"/>
                    </a:lnTo>
                    <a:lnTo>
                      <a:pt x="117" y="80"/>
                    </a:lnTo>
                    <a:lnTo>
                      <a:pt x="115" y="99"/>
                    </a:lnTo>
                    <a:lnTo>
                      <a:pt x="113" y="118"/>
                    </a:lnTo>
                    <a:lnTo>
                      <a:pt x="113" y="118"/>
                    </a:lnTo>
                    <a:lnTo>
                      <a:pt x="112" y="122"/>
                    </a:lnTo>
                    <a:lnTo>
                      <a:pt x="111" y="125"/>
                    </a:lnTo>
                    <a:lnTo>
                      <a:pt x="108" y="130"/>
                    </a:lnTo>
                    <a:lnTo>
                      <a:pt x="105" y="134"/>
                    </a:lnTo>
                    <a:lnTo>
                      <a:pt x="104" y="137"/>
                    </a:lnTo>
                    <a:lnTo>
                      <a:pt x="103" y="141"/>
                    </a:lnTo>
                    <a:lnTo>
                      <a:pt x="103" y="141"/>
                    </a:lnTo>
                    <a:lnTo>
                      <a:pt x="97" y="179"/>
                    </a:lnTo>
                    <a:lnTo>
                      <a:pt x="93" y="201"/>
                    </a:lnTo>
                    <a:lnTo>
                      <a:pt x="88" y="217"/>
                    </a:lnTo>
                    <a:lnTo>
                      <a:pt x="88" y="217"/>
                    </a:lnTo>
                    <a:lnTo>
                      <a:pt x="86" y="223"/>
                    </a:lnTo>
                    <a:lnTo>
                      <a:pt x="85" y="226"/>
                    </a:lnTo>
                    <a:lnTo>
                      <a:pt x="82" y="228"/>
                    </a:lnTo>
                    <a:lnTo>
                      <a:pt x="79" y="22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3" name="Freeform 240"/>
              <p:cNvSpPr>
                <a:spLocks noEditPoints="1"/>
              </p:cNvSpPr>
              <p:nvPr/>
            </p:nvSpPr>
            <p:spPr bwMode="auto">
              <a:xfrm>
                <a:off x="151" y="1193"/>
                <a:ext cx="143" cy="129"/>
              </a:xfrm>
              <a:custGeom>
                <a:avLst/>
                <a:gdLst>
                  <a:gd name="T0" fmla="*/ 143 w 143"/>
                  <a:gd name="T1" fmla="*/ 33 h 129"/>
                  <a:gd name="T2" fmla="*/ 143 w 143"/>
                  <a:gd name="T3" fmla="*/ 121 h 129"/>
                  <a:gd name="T4" fmla="*/ 143 w 143"/>
                  <a:gd name="T5" fmla="*/ 121 h 129"/>
                  <a:gd name="T6" fmla="*/ 142 w 143"/>
                  <a:gd name="T7" fmla="*/ 124 h 129"/>
                  <a:gd name="T8" fmla="*/ 141 w 143"/>
                  <a:gd name="T9" fmla="*/ 127 h 129"/>
                  <a:gd name="T10" fmla="*/ 138 w 143"/>
                  <a:gd name="T11" fmla="*/ 129 h 129"/>
                  <a:gd name="T12" fmla="*/ 134 w 143"/>
                  <a:gd name="T13" fmla="*/ 129 h 129"/>
                  <a:gd name="T14" fmla="*/ 8 w 143"/>
                  <a:gd name="T15" fmla="*/ 129 h 129"/>
                  <a:gd name="T16" fmla="*/ 8 w 143"/>
                  <a:gd name="T17" fmla="*/ 129 h 129"/>
                  <a:gd name="T18" fmla="*/ 5 w 143"/>
                  <a:gd name="T19" fmla="*/ 129 h 129"/>
                  <a:gd name="T20" fmla="*/ 3 w 143"/>
                  <a:gd name="T21" fmla="*/ 127 h 129"/>
                  <a:gd name="T22" fmla="*/ 1 w 143"/>
                  <a:gd name="T23" fmla="*/ 124 h 129"/>
                  <a:gd name="T24" fmla="*/ 0 w 143"/>
                  <a:gd name="T25" fmla="*/ 121 h 129"/>
                  <a:gd name="T26" fmla="*/ 0 w 143"/>
                  <a:gd name="T27" fmla="*/ 33 h 129"/>
                  <a:gd name="T28" fmla="*/ 0 w 143"/>
                  <a:gd name="T29" fmla="*/ 33 h 129"/>
                  <a:gd name="T30" fmla="*/ 1 w 143"/>
                  <a:gd name="T31" fmla="*/ 29 h 129"/>
                  <a:gd name="T32" fmla="*/ 3 w 143"/>
                  <a:gd name="T33" fmla="*/ 27 h 129"/>
                  <a:gd name="T34" fmla="*/ 5 w 143"/>
                  <a:gd name="T35" fmla="*/ 25 h 129"/>
                  <a:gd name="T36" fmla="*/ 8 w 143"/>
                  <a:gd name="T37" fmla="*/ 25 h 129"/>
                  <a:gd name="T38" fmla="*/ 41 w 143"/>
                  <a:gd name="T39" fmla="*/ 25 h 129"/>
                  <a:gd name="T40" fmla="*/ 41 w 143"/>
                  <a:gd name="T41" fmla="*/ 21 h 129"/>
                  <a:gd name="T42" fmla="*/ 41 w 143"/>
                  <a:gd name="T43" fmla="*/ 21 h 129"/>
                  <a:gd name="T44" fmla="*/ 42 w 143"/>
                  <a:gd name="T45" fmla="*/ 17 h 129"/>
                  <a:gd name="T46" fmla="*/ 43 w 143"/>
                  <a:gd name="T47" fmla="*/ 13 h 129"/>
                  <a:gd name="T48" fmla="*/ 45 w 143"/>
                  <a:gd name="T49" fmla="*/ 10 h 129"/>
                  <a:gd name="T50" fmla="*/ 47 w 143"/>
                  <a:gd name="T51" fmla="*/ 6 h 129"/>
                  <a:gd name="T52" fmla="*/ 50 w 143"/>
                  <a:gd name="T53" fmla="*/ 3 h 129"/>
                  <a:gd name="T54" fmla="*/ 54 w 143"/>
                  <a:gd name="T55" fmla="*/ 1 h 129"/>
                  <a:gd name="T56" fmla="*/ 58 w 143"/>
                  <a:gd name="T57" fmla="*/ 0 h 129"/>
                  <a:gd name="T58" fmla="*/ 62 w 143"/>
                  <a:gd name="T59" fmla="*/ 0 h 129"/>
                  <a:gd name="T60" fmla="*/ 81 w 143"/>
                  <a:gd name="T61" fmla="*/ 0 h 129"/>
                  <a:gd name="T62" fmla="*/ 81 w 143"/>
                  <a:gd name="T63" fmla="*/ 0 h 129"/>
                  <a:gd name="T64" fmla="*/ 85 w 143"/>
                  <a:gd name="T65" fmla="*/ 0 h 129"/>
                  <a:gd name="T66" fmla="*/ 88 w 143"/>
                  <a:gd name="T67" fmla="*/ 1 h 129"/>
                  <a:gd name="T68" fmla="*/ 92 w 143"/>
                  <a:gd name="T69" fmla="*/ 3 h 129"/>
                  <a:gd name="T70" fmla="*/ 95 w 143"/>
                  <a:gd name="T71" fmla="*/ 6 h 129"/>
                  <a:gd name="T72" fmla="*/ 97 w 143"/>
                  <a:gd name="T73" fmla="*/ 10 h 129"/>
                  <a:gd name="T74" fmla="*/ 99 w 143"/>
                  <a:gd name="T75" fmla="*/ 13 h 129"/>
                  <a:gd name="T76" fmla="*/ 100 w 143"/>
                  <a:gd name="T77" fmla="*/ 17 h 129"/>
                  <a:gd name="T78" fmla="*/ 102 w 143"/>
                  <a:gd name="T79" fmla="*/ 21 h 129"/>
                  <a:gd name="T80" fmla="*/ 102 w 143"/>
                  <a:gd name="T81" fmla="*/ 25 h 129"/>
                  <a:gd name="T82" fmla="*/ 134 w 143"/>
                  <a:gd name="T83" fmla="*/ 25 h 129"/>
                  <a:gd name="T84" fmla="*/ 134 w 143"/>
                  <a:gd name="T85" fmla="*/ 25 h 129"/>
                  <a:gd name="T86" fmla="*/ 138 w 143"/>
                  <a:gd name="T87" fmla="*/ 25 h 129"/>
                  <a:gd name="T88" fmla="*/ 141 w 143"/>
                  <a:gd name="T89" fmla="*/ 27 h 129"/>
                  <a:gd name="T90" fmla="*/ 142 w 143"/>
                  <a:gd name="T91" fmla="*/ 29 h 129"/>
                  <a:gd name="T92" fmla="*/ 143 w 143"/>
                  <a:gd name="T93" fmla="*/ 33 h 129"/>
                  <a:gd name="T94" fmla="*/ 143 w 143"/>
                  <a:gd name="T95" fmla="*/ 33 h 129"/>
                  <a:gd name="T96" fmla="*/ 54 w 143"/>
                  <a:gd name="T97" fmla="*/ 25 h 129"/>
                  <a:gd name="T98" fmla="*/ 88 w 143"/>
                  <a:gd name="T99" fmla="*/ 25 h 129"/>
                  <a:gd name="T100" fmla="*/ 88 w 143"/>
                  <a:gd name="T101" fmla="*/ 21 h 129"/>
                  <a:gd name="T102" fmla="*/ 88 w 143"/>
                  <a:gd name="T103" fmla="*/ 21 h 129"/>
                  <a:gd name="T104" fmla="*/ 88 w 143"/>
                  <a:gd name="T105" fmla="*/ 18 h 129"/>
                  <a:gd name="T106" fmla="*/ 86 w 143"/>
                  <a:gd name="T107" fmla="*/ 15 h 129"/>
                  <a:gd name="T108" fmla="*/ 84 w 143"/>
                  <a:gd name="T109" fmla="*/ 14 h 129"/>
                  <a:gd name="T110" fmla="*/ 81 w 143"/>
                  <a:gd name="T111" fmla="*/ 13 h 129"/>
                  <a:gd name="T112" fmla="*/ 62 w 143"/>
                  <a:gd name="T113" fmla="*/ 13 h 129"/>
                  <a:gd name="T114" fmla="*/ 62 w 143"/>
                  <a:gd name="T115" fmla="*/ 13 h 129"/>
                  <a:gd name="T116" fmla="*/ 59 w 143"/>
                  <a:gd name="T117" fmla="*/ 14 h 129"/>
                  <a:gd name="T118" fmla="*/ 56 w 143"/>
                  <a:gd name="T119" fmla="*/ 15 h 129"/>
                  <a:gd name="T120" fmla="*/ 55 w 143"/>
                  <a:gd name="T121" fmla="*/ 18 h 129"/>
                  <a:gd name="T122" fmla="*/ 54 w 143"/>
                  <a:gd name="T123" fmla="*/ 21 h 129"/>
                  <a:gd name="T124" fmla="*/ 54 w 143"/>
                  <a:gd name="T125"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129">
                    <a:moveTo>
                      <a:pt x="143" y="33"/>
                    </a:moveTo>
                    <a:lnTo>
                      <a:pt x="143" y="121"/>
                    </a:lnTo>
                    <a:lnTo>
                      <a:pt x="143" y="121"/>
                    </a:lnTo>
                    <a:lnTo>
                      <a:pt x="142" y="124"/>
                    </a:lnTo>
                    <a:lnTo>
                      <a:pt x="141" y="127"/>
                    </a:lnTo>
                    <a:lnTo>
                      <a:pt x="138" y="129"/>
                    </a:lnTo>
                    <a:lnTo>
                      <a:pt x="134" y="129"/>
                    </a:lnTo>
                    <a:lnTo>
                      <a:pt x="8" y="129"/>
                    </a:lnTo>
                    <a:lnTo>
                      <a:pt x="8" y="129"/>
                    </a:lnTo>
                    <a:lnTo>
                      <a:pt x="5" y="129"/>
                    </a:lnTo>
                    <a:lnTo>
                      <a:pt x="3" y="127"/>
                    </a:lnTo>
                    <a:lnTo>
                      <a:pt x="1" y="124"/>
                    </a:lnTo>
                    <a:lnTo>
                      <a:pt x="0" y="121"/>
                    </a:lnTo>
                    <a:lnTo>
                      <a:pt x="0" y="33"/>
                    </a:lnTo>
                    <a:lnTo>
                      <a:pt x="0" y="33"/>
                    </a:lnTo>
                    <a:lnTo>
                      <a:pt x="1" y="29"/>
                    </a:lnTo>
                    <a:lnTo>
                      <a:pt x="3" y="27"/>
                    </a:lnTo>
                    <a:lnTo>
                      <a:pt x="5" y="25"/>
                    </a:lnTo>
                    <a:lnTo>
                      <a:pt x="8" y="25"/>
                    </a:lnTo>
                    <a:lnTo>
                      <a:pt x="41" y="25"/>
                    </a:lnTo>
                    <a:lnTo>
                      <a:pt x="41" y="21"/>
                    </a:lnTo>
                    <a:lnTo>
                      <a:pt x="41" y="21"/>
                    </a:lnTo>
                    <a:lnTo>
                      <a:pt x="42" y="17"/>
                    </a:lnTo>
                    <a:lnTo>
                      <a:pt x="43" y="13"/>
                    </a:lnTo>
                    <a:lnTo>
                      <a:pt x="45" y="10"/>
                    </a:lnTo>
                    <a:lnTo>
                      <a:pt x="47" y="6"/>
                    </a:lnTo>
                    <a:lnTo>
                      <a:pt x="50" y="3"/>
                    </a:lnTo>
                    <a:lnTo>
                      <a:pt x="54" y="1"/>
                    </a:lnTo>
                    <a:lnTo>
                      <a:pt x="58" y="0"/>
                    </a:lnTo>
                    <a:lnTo>
                      <a:pt x="62" y="0"/>
                    </a:lnTo>
                    <a:lnTo>
                      <a:pt x="81" y="0"/>
                    </a:lnTo>
                    <a:lnTo>
                      <a:pt x="81" y="0"/>
                    </a:lnTo>
                    <a:lnTo>
                      <a:pt x="85" y="0"/>
                    </a:lnTo>
                    <a:lnTo>
                      <a:pt x="88" y="1"/>
                    </a:lnTo>
                    <a:lnTo>
                      <a:pt x="92" y="3"/>
                    </a:lnTo>
                    <a:lnTo>
                      <a:pt x="95" y="6"/>
                    </a:lnTo>
                    <a:lnTo>
                      <a:pt x="97" y="10"/>
                    </a:lnTo>
                    <a:lnTo>
                      <a:pt x="99" y="13"/>
                    </a:lnTo>
                    <a:lnTo>
                      <a:pt x="100" y="17"/>
                    </a:lnTo>
                    <a:lnTo>
                      <a:pt x="102" y="21"/>
                    </a:lnTo>
                    <a:lnTo>
                      <a:pt x="102" y="25"/>
                    </a:lnTo>
                    <a:lnTo>
                      <a:pt x="134" y="25"/>
                    </a:lnTo>
                    <a:lnTo>
                      <a:pt x="134" y="25"/>
                    </a:lnTo>
                    <a:lnTo>
                      <a:pt x="138" y="25"/>
                    </a:lnTo>
                    <a:lnTo>
                      <a:pt x="141" y="27"/>
                    </a:lnTo>
                    <a:lnTo>
                      <a:pt x="142" y="29"/>
                    </a:lnTo>
                    <a:lnTo>
                      <a:pt x="143" y="33"/>
                    </a:lnTo>
                    <a:lnTo>
                      <a:pt x="143" y="33"/>
                    </a:lnTo>
                    <a:close/>
                    <a:moveTo>
                      <a:pt x="54" y="25"/>
                    </a:moveTo>
                    <a:lnTo>
                      <a:pt x="88" y="25"/>
                    </a:lnTo>
                    <a:lnTo>
                      <a:pt x="88" y="21"/>
                    </a:lnTo>
                    <a:lnTo>
                      <a:pt x="88" y="21"/>
                    </a:lnTo>
                    <a:lnTo>
                      <a:pt x="88" y="18"/>
                    </a:lnTo>
                    <a:lnTo>
                      <a:pt x="86" y="15"/>
                    </a:lnTo>
                    <a:lnTo>
                      <a:pt x="84" y="14"/>
                    </a:lnTo>
                    <a:lnTo>
                      <a:pt x="81" y="13"/>
                    </a:lnTo>
                    <a:lnTo>
                      <a:pt x="62" y="13"/>
                    </a:lnTo>
                    <a:lnTo>
                      <a:pt x="62" y="13"/>
                    </a:lnTo>
                    <a:lnTo>
                      <a:pt x="59" y="14"/>
                    </a:lnTo>
                    <a:lnTo>
                      <a:pt x="56" y="15"/>
                    </a:lnTo>
                    <a:lnTo>
                      <a:pt x="55" y="18"/>
                    </a:lnTo>
                    <a:lnTo>
                      <a:pt x="54" y="21"/>
                    </a:lnTo>
                    <a:lnTo>
                      <a:pt x="54" y="2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4" name="Freeform 241"/>
              <p:cNvSpPr>
                <a:spLocks/>
              </p:cNvSpPr>
              <p:nvPr/>
            </p:nvSpPr>
            <p:spPr bwMode="auto">
              <a:xfrm>
                <a:off x="19" y="986"/>
                <a:ext cx="168" cy="336"/>
              </a:xfrm>
              <a:custGeom>
                <a:avLst/>
                <a:gdLst>
                  <a:gd name="T0" fmla="*/ 121 w 168"/>
                  <a:gd name="T1" fmla="*/ 336 h 336"/>
                  <a:gd name="T2" fmla="*/ 87 w 168"/>
                  <a:gd name="T3" fmla="*/ 336 h 336"/>
                  <a:gd name="T4" fmla="*/ 87 w 168"/>
                  <a:gd name="T5" fmla="*/ 336 h 336"/>
                  <a:gd name="T6" fmla="*/ 84 w 168"/>
                  <a:gd name="T7" fmla="*/ 336 h 336"/>
                  <a:gd name="T8" fmla="*/ 82 w 168"/>
                  <a:gd name="T9" fmla="*/ 334 h 336"/>
                  <a:gd name="T10" fmla="*/ 80 w 168"/>
                  <a:gd name="T11" fmla="*/ 331 h 336"/>
                  <a:gd name="T12" fmla="*/ 78 w 168"/>
                  <a:gd name="T13" fmla="*/ 325 h 336"/>
                  <a:gd name="T14" fmla="*/ 78 w 168"/>
                  <a:gd name="T15" fmla="*/ 325 h 336"/>
                  <a:gd name="T16" fmla="*/ 75 w 168"/>
                  <a:gd name="T17" fmla="*/ 308 h 336"/>
                  <a:gd name="T18" fmla="*/ 71 w 168"/>
                  <a:gd name="T19" fmla="*/ 286 h 336"/>
                  <a:gd name="T20" fmla="*/ 65 w 168"/>
                  <a:gd name="T21" fmla="*/ 248 h 336"/>
                  <a:gd name="T22" fmla="*/ 65 w 168"/>
                  <a:gd name="T23" fmla="*/ 248 h 336"/>
                  <a:gd name="T24" fmla="*/ 59 w 168"/>
                  <a:gd name="T25" fmla="*/ 209 h 336"/>
                  <a:gd name="T26" fmla="*/ 53 w 168"/>
                  <a:gd name="T27" fmla="*/ 153 h 336"/>
                  <a:gd name="T28" fmla="*/ 53 w 168"/>
                  <a:gd name="T29" fmla="*/ 153 h 336"/>
                  <a:gd name="T30" fmla="*/ 20 w 168"/>
                  <a:gd name="T31" fmla="*/ 66 h 336"/>
                  <a:gd name="T32" fmla="*/ 1 w 168"/>
                  <a:gd name="T33" fmla="*/ 17 h 336"/>
                  <a:gd name="T34" fmla="*/ 1 w 168"/>
                  <a:gd name="T35" fmla="*/ 17 h 336"/>
                  <a:gd name="T36" fmla="*/ 0 w 168"/>
                  <a:gd name="T37" fmla="*/ 12 h 336"/>
                  <a:gd name="T38" fmla="*/ 1 w 168"/>
                  <a:gd name="T39" fmla="*/ 7 h 336"/>
                  <a:gd name="T40" fmla="*/ 4 w 168"/>
                  <a:gd name="T41" fmla="*/ 3 h 336"/>
                  <a:gd name="T42" fmla="*/ 9 w 168"/>
                  <a:gd name="T43" fmla="*/ 1 h 336"/>
                  <a:gd name="T44" fmla="*/ 9 w 168"/>
                  <a:gd name="T45" fmla="*/ 1 h 336"/>
                  <a:gd name="T46" fmla="*/ 13 w 168"/>
                  <a:gd name="T47" fmla="*/ 0 h 336"/>
                  <a:gd name="T48" fmla="*/ 19 w 168"/>
                  <a:gd name="T49" fmla="*/ 1 h 336"/>
                  <a:gd name="T50" fmla="*/ 23 w 168"/>
                  <a:gd name="T51" fmla="*/ 4 h 336"/>
                  <a:gd name="T52" fmla="*/ 25 w 168"/>
                  <a:gd name="T53" fmla="*/ 9 h 336"/>
                  <a:gd name="T54" fmla="*/ 74 w 168"/>
                  <a:gd name="T55" fmla="*/ 112 h 336"/>
                  <a:gd name="T56" fmla="*/ 74 w 168"/>
                  <a:gd name="T57" fmla="*/ 112 h 336"/>
                  <a:gd name="T58" fmla="*/ 91 w 168"/>
                  <a:gd name="T59" fmla="*/ 109 h 336"/>
                  <a:gd name="T60" fmla="*/ 108 w 168"/>
                  <a:gd name="T61" fmla="*/ 107 h 336"/>
                  <a:gd name="T62" fmla="*/ 108 w 168"/>
                  <a:gd name="T63" fmla="*/ 107 h 336"/>
                  <a:gd name="T64" fmla="*/ 119 w 168"/>
                  <a:gd name="T65" fmla="*/ 107 h 336"/>
                  <a:gd name="T66" fmla="*/ 130 w 168"/>
                  <a:gd name="T67" fmla="*/ 110 h 336"/>
                  <a:gd name="T68" fmla="*/ 140 w 168"/>
                  <a:gd name="T69" fmla="*/ 112 h 336"/>
                  <a:gd name="T70" fmla="*/ 148 w 168"/>
                  <a:gd name="T71" fmla="*/ 114 h 336"/>
                  <a:gd name="T72" fmla="*/ 155 w 168"/>
                  <a:gd name="T73" fmla="*/ 118 h 336"/>
                  <a:gd name="T74" fmla="*/ 162 w 168"/>
                  <a:gd name="T75" fmla="*/ 121 h 336"/>
                  <a:gd name="T76" fmla="*/ 166 w 168"/>
                  <a:gd name="T77" fmla="*/ 126 h 336"/>
                  <a:gd name="T78" fmla="*/ 166 w 168"/>
                  <a:gd name="T79" fmla="*/ 128 h 336"/>
                  <a:gd name="T80" fmla="*/ 167 w 168"/>
                  <a:gd name="T81" fmla="*/ 130 h 336"/>
                  <a:gd name="T82" fmla="*/ 167 w 168"/>
                  <a:gd name="T83" fmla="*/ 130 h 336"/>
                  <a:gd name="T84" fmla="*/ 167 w 168"/>
                  <a:gd name="T85" fmla="*/ 137 h 336"/>
                  <a:gd name="T86" fmla="*/ 168 w 168"/>
                  <a:gd name="T87" fmla="*/ 156 h 336"/>
                  <a:gd name="T88" fmla="*/ 167 w 168"/>
                  <a:gd name="T89" fmla="*/ 184 h 336"/>
                  <a:gd name="T90" fmla="*/ 165 w 168"/>
                  <a:gd name="T91" fmla="*/ 200 h 336"/>
                  <a:gd name="T92" fmla="*/ 163 w 168"/>
                  <a:gd name="T93" fmla="*/ 21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336">
                    <a:moveTo>
                      <a:pt x="121" y="336"/>
                    </a:moveTo>
                    <a:lnTo>
                      <a:pt x="87" y="336"/>
                    </a:lnTo>
                    <a:lnTo>
                      <a:pt x="87" y="336"/>
                    </a:lnTo>
                    <a:lnTo>
                      <a:pt x="84" y="336"/>
                    </a:lnTo>
                    <a:lnTo>
                      <a:pt x="82" y="334"/>
                    </a:lnTo>
                    <a:lnTo>
                      <a:pt x="80" y="331"/>
                    </a:lnTo>
                    <a:lnTo>
                      <a:pt x="78" y="325"/>
                    </a:lnTo>
                    <a:lnTo>
                      <a:pt x="78" y="325"/>
                    </a:lnTo>
                    <a:lnTo>
                      <a:pt x="75" y="308"/>
                    </a:lnTo>
                    <a:lnTo>
                      <a:pt x="71" y="286"/>
                    </a:lnTo>
                    <a:lnTo>
                      <a:pt x="65" y="248"/>
                    </a:lnTo>
                    <a:lnTo>
                      <a:pt x="65" y="248"/>
                    </a:lnTo>
                    <a:lnTo>
                      <a:pt x="59" y="209"/>
                    </a:lnTo>
                    <a:lnTo>
                      <a:pt x="53" y="153"/>
                    </a:lnTo>
                    <a:lnTo>
                      <a:pt x="53" y="153"/>
                    </a:lnTo>
                    <a:lnTo>
                      <a:pt x="20" y="66"/>
                    </a:lnTo>
                    <a:lnTo>
                      <a:pt x="1" y="17"/>
                    </a:lnTo>
                    <a:lnTo>
                      <a:pt x="1" y="17"/>
                    </a:lnTo>
                    <a:lnTo>
                      <a:pt x="0" y="12"/>
                    </a:lnTo>
                    <a:lnTo>
                      <a:pt x="1" y="7"/>
                    </a:lnTo>
                    <a:lnTo>
                      <a:pt x="4" y="3"/>
                    </a:lnTo>
                    <a:lnTo>
                      <a:pt x="9" y="1"/>
                    </a:lnTo>
                    <a:lnTo>
                      <a:pt x="9" y="1"/>
                    </a:lnTo>
                    <a:lnTo>
                      <a:pt x="13" y="0"/>
                    </a:lnTo>
                    <a:lnTo>
                      <a:pt x="19" y="1"/>
                    </a:lnTo>
                    <a:lnTo>
                      <a:pt x="23" y="4"/>
                    </a:lnTo>
                    <a:lnTo>
                      <a:pt x="25" y="9"/>
                    </a:lnTo>
                    <a:lnTo>
                      <a:pt x="74" y="112"/>
                    </a:lnTo>
                    <a:lnTo>
                      <a:pt x="74" y="112"/>
                    </a:lnTo>
                    <a:lnTo>
                      <a:pt x="91" y="109"/>
                    </a:lnTo>
                    <a:lnTo>
                      <a:pt x="108" y="107"/>
                    </a:lnTo>
                    <a:lnTo>
                      <a:pt x="108" y="107"/>
                    </a:lnTo>
                    <a:lnTo>
                      <a:pt x="119" y="107"/>
                    </a:lnTo>
                    <a:lnTo>
                      <a:pt x="130" y="110"/>
                    </a:lnTo>
                    <a:lnTo>
                      <a:pt x="140" y="112"/>
                    </a:lnTo>
                    <a:lnTo>
                      <a:pt x="148" y="114"/>
                    </a:lnTo>
                    <a:lnTo>
                      <a:pt x="155" y="118"/>
                    </a:lnTo>
                    <a:lnTo>
                      <a:pt x="162" y="121"/>
                    </a:lnTo>
                    <a:lnTo>
                      <a:pt x="166" y="126"/>
                    </a:lnTo>
                    <a:lnTo>
                      <a:pt x="166" y="128"/>
                    </a:lnTo>
                    <a:lnTo>
                      <a:pt x="167" y="130"/>
                    </a:lnTo>
                    <a:lnTo>
                      <a:pt x="167" y="130"/>
                    </a:lnTo>
                    <a:lnTo>
                      <a:pt x="167" y="137"/>
                    </a:lnTo>
                    <a:lnTo>
                      <a:pt x="168" y="156"/>
                    </a:lnTo>
                    <a:lnTo>
                      <a:pt x="167" y="184"/>
                    </a:lnTo>
                    <a:lnTo>
                      <a:pt x="165" y="200"/>
                    </a:lnTo>
                    <a:lnTo>
                      <a:pt x="163" y="21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5" name="Freeform 242"/>
              <p:cNvSpPr>
                <a:spLocks/>
              </p:cNvSpPr>
              <p:nvPr/>
            </p:nvSpPr>
            <p:spPr bwMode="auto">
              <a:xfrm>
                <a:off x="86" y="988"/>
                <a:ext cx="92" cy="91"/>
              </a:xfrm>
              <a:custGeom>
                <a:avLst/>
                <a:gdLst>
                  <a:gd name="T0" fmla="*/ 92 w 92"/>
                  <a:gd name="T1" fmla="*/ 46 h 91"/>
                  <a:gd name="T2" fmla="*/ 92 w 92"/>
                  <a:gd name="T3" fmla="*/ 46 h 91"/>
                  <a:gd name="T4" fmla="*/ 91 w 92"/>
                  <a:gd name="T5" fmla="*/ 37 h 91"/>
                  <a:gd name="T6" fmla="*/ 88 w 92"/>
                  <a:gd name="T7" fmla="*/ 27 h 91"/>
                  <a:gd name="T8" fmla="*/ 84 w 92"/>
                  <a:gd name="T9" fmla="*/ 19 h 91"/>
                  <a:gd name="T10" fmla="*/ 78 w 92"/>
                  <a:gd name="T11" fmla="*/ 13 h 91"/>
                  <a:gd name="T12" fmla="*/ 72 w 92"/>
                  <a:gd name="T13" fmla="*/ 7 h 91"/>
                  <a:gd name="T14" fmla="*/ 64 w 92"/>
                  <a:gd name="T15" fmla="*/ 3 h 91"/>
                  <a:gd name="T16" fmla="*/ 55 w 92"/>
                  <a:gd name="T17" fmla="*/ 1 h 91"/>
                  <a:gd name="T18" fmla="*/ 46 w 92"/>
                  <a:gd name="T19" fmla="*/ 0 h 91"/>
                  <a:gd name="T20" fmla="*/ 46 w 92"/>
                  <a:gd name="T21" fmla="*/ 0 h 91"/>
                  <a:gd name="T22" fmla="*/ 37 w 92"/>
                  <a:gd name="T23" fmla="*/ 1 h 91"/>
                  <a:gd name="T24" fmla="*/ 28 w 92"/>
                  <a:gd name="T25" fmla="*/ 3 h 91"/>
                  <a:gd name="T26" fmla="*/ 20 w 92"/>
                  <a:gd name="T27" fmla="*/ 7 h 91"/>
                  <a:gd name="T28" fmla="*/ 13 w 92"/>
                  <a:gd name="T29" fmla="*/ 13 h 91"/>
                  <a:gd name="T30" fmla="*/ 8 w 92"/>
                  <a:gd name="T31" fmla="*/ 19 h 91"/>
                  <a:gd name="T32" fmla="*/ 4 w 92"/>
                  <a:gd name="T33" fmla="*/ 27 h 91"/>
                  <a:gd name="T34" fmla="*/ 1 w 92"/>
                  <a:gd name="T35" fmla="*/ 37 h 91"/>
                  <a:gd name="T36" fmla="*/ 0 w 92"/>
                  <a:gd name="T37" fmla="*/ 46 h 91"/>
                  <a:gd name="T38" fmla="*/ 0 w 92"/>
                  <a:gd name="T39" fmla="*/ 46 h 91"/>
                  <a:gd name="T40" fmla="*/ 1 w 92"/>
                  <a:gd name="T41" fmla="*/ 55 h 91"/>
                  <a:gd name="T42" fmla="*/ 4 w 92"/>
                  <a:gd name="T43" fmla="*/ 63 h 91"/>
                  <a:gd name="T44" fmla="*/ 8 w 92"/>
                  <a:gd name="T45" fmla="*/ 72 h 91"/>
                  <a:gd name="T46" fmla="*/ 13 w 92"/>
                  <a:gd name="T47" fmla="*/ 78 h 91"/>
                  <a:gd name="T48" fmla="*/ 20 w 92"/>
                  <a:gd name="T49" fmla="*/ 84 h 91"/>
                  <a:gd name="T50" fmla="*/ 28 w 92"/>
                  <a:gd name="T51" fmla="*/ 88 h 91"/>
                  <a:gd name="T52" fmla="*/ 37 w 92"/>
                  <a:gd name="T53" fmla="*/ 90 h 91"/>
                  <a:gd name="T54" fmla="*/ 46 w 92"/>
                  <a:gd name="T55" fmla="*/ 91 h 91"/>
                  <a:gd name="T56" fmla="*/ 46 w 92"/>
                  <a:gd name="T57" fmla="*/ 91 h 91"/>
                  <a:gd name="T58" fmla="*/ 55 w 92"/>
                  <a:gd name="T59" fmla="*/ 90 h 91"/>
                  <a:gd name="T60" fmla="*/ 64 w 92"/>
                  <a:gd name="T61" fmla="*/ 88 h 91"/>
                  <a:gd name="T62" fmla="*/ 72 w 92"/>
                  <a:gd name="T63" fmla="*/ 84 h 91"/>
                  <a:gd name="T64" fmla="*/ 78 w 92"/>
                  <a:gd name="T65" fmla="*/ 78 h 91"/>
                  <a:gd name="T66" fmla="*/ 84 w 92"/>
                  <a:gd name="T67" fmla="*/ 72 h 91"/>
                  <a:gd name="T68" fmla="*/ 88 w 92"/>
                  <a:gd name="T69" fmla="*/ 63 h 91"/>
                  <a:gd name="T70" fmla="*/ 91 w 92"/>
                  <a:gd name="T71" fmla="*/ 55 h 91"/>
                  <a:gd name="T72" fmla="*/ 92 w 92"/>
                  <a:gd name="T73" fmla="*/ 46 h 91"/>
                  <a:gd name="T74" fmla="*/ 92 w 92"/>
                  <a:gd name="T7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1">
                    <a:moveTo>
                      <a:pt x="92" y="46"/>
                    </a:moveTo>
                    <a:lnTo>
                      <a:pt x="92" y="46"/>
                    </a:lnTo>
                    <a:lnTo>
                      <a:pt x="91" y="37"/>
                    </a:lnTo>
                    <a:lnTo>
                      <a:pt x="88" y="27"/>
                    </a:lnTo>
                    <a:lnTo>
                      <a:pt x="84" y="19"/>
                    </a:lnTo>
                    <a:lnTo>
                      <a:pt x="78" y="13"/>
                    </a:lnTo>
                    <a:lnTo>
                      <a:pt x="72" y="7"/>
                    </a:lnTo>
                    <a:lnTo>
                      <a:pt x="64" y="3"/>
                    </a:lnTo>
                    <a:lnTo>
                      <a:pt x="55" y="1"/>
                    </a:lnTo>
                    <a:lnTo>
                      <a:pt x="46" y="0"/>
                    </a:lnTo>
                    <a:lnTo>
                      <a:pt x="46" y="0"/>
                    </a:lnTo>
                    <a:lnTo>
                      <a:pt x="37" y="1"/>
                    </a:lnTo>
                    <a:lnTo>
                      <a:pt x="28" y="3"/>
                    </a:lnTo>
                    <a:lnTo>
                      <a:pt x="20" y="7"/>
                    </a:lnTo>
                    <a:lnTo>
                      <a:pt x="13" y="13"/>
                    </a:lnTo>
                    <a:lnTo>
                      <a:pt x="8" y="19"/>
                    </a:lnTo>
                    <a:lnTo>
                      <a:pt x="4" y="27"/>
                    </a:lnTo>
                    <a:lnTo>
                      <a:pt x="1" y="37"/>
                    </a:lnTo>
                    <a:lnTo>
                      <a:pt x="0" y="46"/>
                    </a:lnTo>
                    <a:lnTo>
                      <a:pt x="0" y="46"/>
                    </a:lnTo>
                    <a:lnTo>
                      <a:pt x="1" y="55"/>
                    </a:lnTo>
                    <a:lnTo>
                      <a:pt x="4" y="63"/>
                    </a:lnTo>
                    <a:lnTo>
                      <a:pt x="8" y="72"/>
                    </a:lnTo>
                    <a:lnTo>
                      <a:pt x="13" y="78"/>
                    </a:lnTo>
                    <a:lnTo>
                      <a:pt x="20" y="84"/>
                    </a:lnTo>
                    <a:lnTo>
                      <a:pt x="28" y="88"/>
                    </a:lnTo>
                    <a:lnTo>
                      <a:pt x="37" y="90"/>
                    </a:lnTo>
                    <a:lnTo>
                      <a:pt x="46" y="91"/>
                    </a:lnTo>
                    <a:lnTo>
                      <a:pt x="46" y="91"/>
                    </a:lnTo>
                    <a:lnTo>
                      <a:pt x="55" y="90"/>
                    </a:lnTo>
                    <a:lnTo>
                      <a:pt x="64" y="88"/>
                    </a:lnTo>
                    <a:lnTo>
                      <a:pt x="72" y="84"/>
                    </a:lnTo>
                    <a:lnTo>
                      <a:pt x="78" y="78"/>
                    </a:lnTo>
                    <a:lnTo>
                      <a:pt x="84" y="72"/>
                    </a:lnTo>
                    <a:lnTo>
                      <a:pt x="88" y="63"/>
                    </a:lnTo>
                    <a:lnTo>
                      <a:pt x="91" y="55"/>
                    </a:lnTo>
                    <a:lnTo>
                      <a:pt x="92" y="46"/>
                    </a:lnTo>
                    <a:lnTo>
                      <a:pt x="92" y="4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6" name="Freeform 243"/>
              <p:cNvSpPr>
                <a:spLocks/>
              </p:cNvSpPr>
              <p:nvPr/>
            </p:nvSpPr>
            <p:spPr bwMode="auto">
              <a:xfrm>
                <a:off x="1461" y="1628"/>
                <a:ext cx="173" cy="24"/>
              </a:xfrm>
              <a:custGeom>
                <a:avLst/>
                <a:gdLst>
                  <a:gd name="T0" fmla="*/ 161 w 173"/>
                  <a:gd name="T1" fmla="*/ 0 h 24"/>
                  <a:gd name="T2" fmla="*/ 11 w 173"/>
                  <a:gd name="T3" fmla="*/ 0 h 24"/>
                  <a:gd name="T4" fmla="*/ 11 w 173"/>
                  <a:gd name="T5" fmla="*/ 0 h 24"/>
                  <a:gd name="T6" fmla="*/ 7 w 173"/>
                  <a:gd name="T7" fmla="*/ 1 h 24"/>
                  <a:gd name="T8" fmla="*/ 3 w 173"/>
                  <a:gd name="T9" fmla="*/ 3 h 24"/>
                  <a:gd name="T10" fmla="*/ 0 w 173"/>
                  <a:gd name="T11" fmla="*/ 7 h 24"/>
                  <a:gd name="T12" fmla="*/ 0 w 173"/>
                  <a:gd name="T13" fmla="*/ 12 h 24"/>
                  <a:gd name="T14" fmla="*/ 0 w 173"/>
                  <a:gd name="T15" fmla="*/ 12 h 24"/>
                  <a:gd name="T16" fmla="*/ 0 w 173"/>
                  <a:gd name="T17" fmla="*/ 17 h 24"/>
                  <a:gd name="T18" fmla="*/ 3 w 173"/>
                  <a:gd name="T19" fmla="*/ 21 h 24"/>
                  <a:gd name="T20" fmla="*/ 7 w 173"/>
                  <a:gd name="T21" fmla="*/ 23 h 24"/>
                  <a:gd name="T22" fmla="*/ 11 w 173"/>
                  <a:gd name="T23" fmla="*/ 24 h 24"/>
                  <a:gd name="T24" fmla="*/ 161 w 173"/>
                  <a:gd name="T25" fmla="*/ 24 h 24"/>
                  <a:gd name="T26" fmla="*/ 161 w 173"/>
                  <a:gd name="T27" fmla="*/ 24 h 24"/>
                  <a:gd name="T28" fmla="*/ 166 w 173"/>
                  <a:gd name="T29" fmla="*/ 23 h 24"/>
                  <a:gd name="T30" fmla="*/ 170 w 173"/>
                  <a:gd name="T31" fmla="*/ 21 h 24"/>
                  <a:gd name="T32" fmla="*/ 172 w 173"/>
                  <a:gd name="T33" fmla="*/ 17 h 24"/>
                  <a:gd name="T34" fmla="*/ 173 w 173"/>
                  <a:gd name="T35" fmla="*/ 12 h 24"/>
                  <a:gd name="T36" fmla="*/ 173 w 173"/>
                  <a:gd name="T37" fmla="*/ 12 h 24"/>
                  <a:gd name="T38" fmla="*/ 172 w 173"/>
                  <a:gd name="T39" fmla="*/ 7 h 24"/>
                  <a:gd name="T40" fmla="*/ 170 w 173"/>
                  <a:gd name="T41" fmla="*/ 3 h 24"/>
                  <a:gd name="T42" fmla="*/ 166 w 173"/>
                  <a:gd name="T43" fmla="*/ 1 h 24"/>
                  <a:gd name="T44" fmla="*/ 161 w 173"/>
                  <a:gd name="T45" fmla="*/ 0 h 24"/>
                  <a:gd name="T46" fmla="*/ 161 w 173"/>
                  <a:gd name="T4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3" h="24">
                    <a:moveTo>
                      <a:pt x="161" y="0"/>
                    </a:moveTo>
                    <a:lnTo>
                      <a:pt x="11" y="0"/>
                    </a:lnTo>
                    <a:lnTo>
                      <a:pt x="11" y="0"/>
                    </a:lnTo>
                    <a:lnTo>
                      <a:pt x="7" y="1"/>
                    </a:lnTo>
                    <a:lnTo>
                      <a:pt x="3" y="3"/>
                    </a:lnTo>
                    <a:lnTo>
                      <a:pt x="0" y="7"/>
                    </a:lnTo>
                    <a:lnTo>
                      <a:pt x="0" y="12"/>
                    </a:lnTo>
                    <a:lnTo>
                      <a:pt x="0" y="12"/>
                    </a:lnTo>
                    <a:lnTo>
                      <a:pt x="0" y="17"/>
                    </a:lnTo>
                    <a:lnTo>
                      <a:pt x="3" y="21"/>
                    </a:lnTo>
                    <a:lnTo>
                      <a:pt x="7" y="23"/>
                    </a:lnTo>
                    <a:lnTo>
                      <a:pt x="11" y="24"/>
                    </a:lnTo>
                    <a:lnTo>
                      <a:pt x="161" y="24"/>
                    </a:lnTo>
                    <a:lnTo>
                      <a:pt x="161" y="24"/>
                    </a:lnTo>
                    <a:lnTo>
                      <a:pt x="166" y="23"/>
                    </a:lnTo>
                    <a:lnTo>
                      <a:pt x="170" y="21"/>
                    </a:lnTo>
                    <a:lnTo>
                      <a:pt x="172" y="17"/>
                    </a:lnTo>
                    <a:lnTo>
                      <a:pt x="173" y="12"/>
                    </a:lnTo>
                    <a:lnTo>
                      <a:pt x="173" y="12"/>
                    </a:lnTo>
                    <a:lnTo>
                      <a:pt x="172" y="7"/>
                    </a:lnTo>
                    <a:lnTo>
                      <a:pt x="170" y="3"/>
                    </a:lnTo>
                    <a:lnTo>
                      <a:pt x="166" y="1"/>
                    </a:lnTo>
                    <a:lnTo>
                      <a:pt x="161" y="0"/>
                    </a:lnTo>
                    <a:lnTo>
                      <a:pt x="161"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7" name="Freeform 244"/>
              <p:cNvSpPr>
                <a:spLocks noEditPoints="1"/>
              </p:cNvSpPr>
              <p:nvPr/>
            </p:nvSpPr>
            <p:spPr bwMode="auto">
              <a:xfrm>
                <a:off x="1332" y="1456"/>
                <a:ext cx="307" cy="156"/>
              </a:xfrm>
              <a:custGeom>
                <a:avLst/>
                <a:gdLst>
                  <a:gd name="T0" fmla="*/ 206 w 307"/>
                  <a:gd name="T1" fmla="*/ 7 h 156"/>
                  <a:gd name="T2" fmla="*/ 204 w 307"/>
                  <a:gd name="T3" fmla="*/ 2 h 156"/>
                  <a:gd name="T4" fmla="*/ 199 w 307"/>
                  <a:gd name="T5" fmla="*/ 0 h 156"/>
                  <a:gd name="T6" fmla="*/ 193 w 307"/>
                  <a:gd name="T7" fmla="*/ 5 h 156"/>
                  <a:gd name="T8" fmla="*/ 192 w 307"/>
                  <a:gd name="T9" fmla="*/ 47 h 156"/>
                  <a:gd name="T10" fmla="*/ 57 w 307"/>
                  <a:gd name="T11" fmla="*/ 43 h 156"/>
                  <a:gd name="T12" fmla="*/ 48 w 307"/>
                  <a:gd name="T13" fmla="*/ 32 h 156"/>
                  <a:gd name="T14" fmla="*/ 35 w 307"/>
                  <a:gd name="T15" fmla="*/ 27 h 156"/>
                  <a:gd name="T16" fmla="*/ 24 w 307"/>
                  <a:gd name="T17" fmla="*/ 27 h 156"/>
                  <a:gd name="T18" fmla="*/ 10 w 307"/>
                  <a:gd name="T19" fmla="*/ 36 h 156"/>
                  <a:gd name="T20" fmla="*/ 1 w 307"/>
                  <a:gd name="T21" fmla="*/ 50 h 156"/>
                  <a:gd name="T22" fmla="*/ 1 w 307"/>
                  <a:gd name="T23" fmla="*/ 62 h 156"/>
                  <a:gd name="T24" fmla="*/ 10 w 307"/>
                  <a:gd name="T25" fmla="*/ 78 h 156"/>
                  <a:gd name="T26" fmla="*/ 24 w 307"/>
                  <a:gd name="T27" fmla="*/ 86 h 156"/>
                  <a:gd name="T28" fmla="*/ 38 w 307"/>
                  <a:gd name="T29" fmla="*/ 85 h 156"/>
                  <a:gd name="T30" fmla="*/ 56 w 307"/>
                  <a:gd name="T31" fmla="*/ 73 h 156"/>
                  <a:gd name="T32" fmla="*/ 90 w 307"/>
                  <a:gd name="T33" fmla="*/ 85 h 156"/>
                  <a:gd name="T34" fmla="*/ 127 w 307"/>
                  <a:gd name="T35" fmla="*/ 110 h 156"/>
                  <a:gd name="T36" fmla="*/ 140 w 307"/>
                  <a:gd name="T37" fmla="*/ 137 h 156"/>
                  <a:gd name="T38" fmla="*/ 163 w 307"/>
                  <a:gd name="T39" fmla="*/ 155 h 156"/>
                  <a:gd name="T40" fmla="*/ 172 w 307"/>
                  <a:gd name="T41" fmla="*/ 156 h 156"/>
                  <a:gd name="T42" fmla="*/ 253 w 307"/>
                  <a:gd name="T43" fmla="*/ 155 h 156"/>
                  <a:gd name="T44" fmla="*/ 288 w 307"/>
                  <a:gd name="T45" fmla="*/ 144 h 156"/>
                  <a:gd name="T46" fmla="*/ 306 w 307"/>
                  <a:gd name="T47" fmla="*/ 122 h 156"/>
                  <a:gd name="T48" fmla="*/ 307 w 307"/>
                  <a:gd name="T49" fmla="*/ 114 h 156"/>
                  <a:gd name="T50" fmla="*/ 302 w 307"/>
                  <a:gd name="T51" fmla="*/ 99 h 156"/>
                  <a:gd name="T52" fmla="*/ 278 w 307"/>
                  <a:gd name="T53" fmla="*/ 72 h 156"/>
                  <a:gd name="T54" fmla="*/ 242 w 307"/>
                  <a:gd name="T55" fmla="*/ 51 h 156"/>
                  <a:gd name="T56" fmla="*/ 219 w 307"/>
                  <a:gd name="T57" fmla="*/ 47 h 156"/>
                  <a:gd name="T58" fmla="*/ 30 w 307"/>
                  <a:gd name="T59" fmla="*/ 78 h 156"/>
                  <a:gd name="T60" fmla="*/ 19 w 307"/>
                  <a:gd name="T61" fmla="*/ 74 h 156"/>
                  <a:gd name="T62" fmla="*/ 11 w 307"/>
                  <a:gd name="T63" fmla="*/ 64 h 156"/>
                  <a:gd name="T64" fmla="*/ 10 w 307"/>
                  <a:gd name="T65" fmla="*/ 56 h 156"/>
                  <a:gd name="T66" fmla="*/ 13 w 307"/>
                  <a:gd name="T67" fmla="*/ 45 h 156"/>
                  <a:gd name="T68" fmla="*/ 22 w 307"/>
                  <a:gd name="T69" fmla="*/ 37 h 156"/>
                  <a:gd name="T70" fmla="*/ 30 w 307"/>
                  <a:gd name="T71" fmla="*/ 36 h 156"/>
                  <a:gd name="T72" fmla="*/ 46 w 307"/>
                  <a:gd name="T73" fmla="*/ 43 h 156"/>
                  <a:gd name="T74" fmla="*/ 30 w 307"/>
                  <a:gd name="T75" fmla="*/ 47 h 156"/>
                  <a:gd name="T76" fmla="*/ 30 w 307"/>
                  <a:gd name="T77" fmla="*/ 47 h 156"/>
                  <a:gd name="T78" fmla="*/ 23 w 307"/>
                  <a:gd name="T79" fmla="*/ 53 h 156"/>
                  <a:gd name="T80" fmla="*/ 23 w 307"/>
                  <a:gd name="T81" fmla="*/ 58 h 156"/>
                  <a:gd name="T82" fmla="*/ 28 w 307"/>
                  <a:gd name="T83" fmla="*/ 63 h 156"/>
                  <a:gd name="T84" fmla="*/ 47 w 307"/>
                  <a:gd name="T85" fmla="*/ 69 h 156"/>
                  <a:gd name="T86" fmla="*/ 35 w 307"/>
                  <a:gd name="T87" fmla="*/ 77 h 156"/>
                  <a:gd name="T88" fmla="*/ 215 w 307"/>
                  <a:gd name="T89" fmla="*/ 99 h 156"/>
                  <a:gd name="T90" fmla="*/ 219 w 307"/>
                  <a:gd name="T91" fmla="*/ 60 h 156"/>
                  <a:gd name="T92" fmla="*/ 238 w 307"/>
                  <a:gd name="T93" fmla="*/ 64 h 156"/>
                  <a:gd name="T94" fmla="*/ 266 w 307"/>
                  <a:gd name="T95" fmla="*/ 80 h 156"/>
                  <a:gd name="T96" fmla="*/ 285 w 307"/>
                  <a:gd name="T97" fmla="*/ 9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7" h="156">
                    <a:moveTo>
                      <a:pt x="219" y="47"/>
                    </a:moveTo>
                    <a:lnTo>
                      <a:pt x="206" y="47"/>
                    </a:lnTo>
                    <a:lnTo>
                      <a:pt x="206" y="7"/>
                    </a:lnTo>
                    <a:lnTo>
                      <a:pt x="206" y="7"/>
                    </a:lnTo>
                    <a:lnTo>
                      <a:pt x="206" y="5"/>
                    </a:lnTo>
                    <a:lnTo>
                      <a:pt x="204" y="2"/>
                    </a:lnTo>
                    <a:lnTo>
                      <a:pt x="202" y="1"/>
                    </a:lnTo>
                    <a:lnTo>
                      <a:pt x="199" y="0"/>
                    </a:lnTo>
                    <a:lnTo>
                      <a:pt x="199" y="0"/>
                    </a:lnTo>
                    <a:lnTo>
                      <a:pt x="196" y="1"/>
                    </a:lnTo>
                    <a:lnTo>
                      <a:pt x="194" y="2"/>
                    </a:lnTo>
                    <a:lnTo>
                      <a:pt x="193" y="5"/>
                    </a:lnTo>
                    <a:lnTo>
                      <a:pt x="192" y="7"/>
                    </a:lnTo>
                    <a:lnTo>
                      <a:pt x="192" y="47"/>
                    </a:lnTo>
                    <a:lnTo>
                      <a:pt x="192" y="47"/>
                    </a:lnTo>
                    <a:lnTo>
                      <a:pt x="59" y="47"/>
                    </a:lnTo>
                    <a:lnTo>
                      <a:pt x="59" y="47"/>
                    </a:lnTo>
                    <a:lnTo>
                      <a:pt x="57" y="43"/>
                    </a:lnTo>
                    <a:lnTo>
                      <a:pt x="55" y="39"/>
                    </a:lnTo>
                    <a:lnTo>
                      <a:pt x="52" y="36"/>
                    </a:lnTo>
                    <a:lnTo>
                      <a:pt x="48" y="32"/>
                    </a:lnTo>
                    <a:lnTo>
                      <a:pt x="45" y="30"/>
                    </a:lnTo>
                    <a:lnTo>
                      <a:pt x="39" y="28"/>
                    </a:lnTo>
                    <a:lnTo>
                      <a:pt x="35" y="27"/>
                    </a:lnTo>
                    <a:lnTo>
                      <a:pt x="30" y="26"/>
                    </a:lnTo>
                    <a:lnTo>
                      <a:pt x="30" y="26"/>
                    </a:lnTo>
                    <a:lnTo>
                      <a:pt x="24" y="27"/>
                    </a:lnTo>
                    <a:lnTo>
                      <a:pt x="19" y="29"/>
                    </a:lnTo>
                    <a:lnTo>
                      <a:pt x="14" y="31"/>
                    </a:lnTo>
                    <a:lnTo>
                      <a:pt x="10" y="36"/>
                    </a:lnTo>
                    <a:lnTo>
                      <a:pt x="6" y="40"/>
                    </a:lnTo>
                    <a:lnTo>
                      <a:pt x="3" y="45"/>
                    </a:lnTo>
                    <a:lnTo>
                      <a:pt x="1" y="50"/>
                    </a:lnTo>
                    <a:lnTo>
                      <a:pt x="0" y="56"/>
                    </a:lnTo>
                    <a:lnTo>
                      <a:pt x="0" y="56"/>
                    </a:lnTo>
                    <a:lnTo>
                      <a:pt x="1" y="62"/>
                    </a:lnTo>
                    <a:lnTo>
                      <a:pt x="3" y="68"/>
                    </a:lnTo>
                    <a:lnTo>
                      <a:pt x="6" y="73"/>
                    </a:lnTo>
                    <a:lnTo>
                      <a:pt x="10" y="78"/>
                    </a:lnTo>
                    <a:lnTo>
                      <a:pt x="14" y="81"/>
                    </a:lnTo>
                    <a:lnTo>
                      <a:pt x="19" y="84"/>
                    </a:lnTo>
                    <a:lnTo>
                      <a:pt x="24" y="86"/>
                    </a:lnTo>
                    <a:lnTo>
                      <a:pt x="30" y="86"/>
                    </a:lnTo>
                    <a:lnTo>
                      <a:pt x="30" y="86"/>
                    </a:lnTo>
                    <a:lnTo>
                      <a:pt x="38" y="85"/>
                    </a:lnTo>
                    <a:lnTo>
                      <a:pt x="45" y="82"/>
                    </a:lnTo>
                    <a:lnTo>
                      <a:pt x="51" y="78"/>
                    </a:lnTo>
                    <a:lnTo>
                      <a:pt x="56" y="73"/>
                    </a:lnTo>
                    <a:lnTo>
                      <a:pt x="56" y="73"/>
                    </a:lnTo>
                    <a:lnTo>
                      <a:pt x="72" y="78"/>
                    </a:lnTo>
                    <a:lnTo>
                      <a:pt x="90" y="85"/>
                    </a:lnTo>
                    <a:lnTo>
                      <a:pt x="126" y="99"/>
                    </a:lnTo>
                    <a:lnTo>
                      <a:pt x="126" y="99"/>
                    </a:lnTo>
                    <a:lnTo>
                      <a:pt x="127" y="110"/>
                    </a:lnTo>
                    <a:lnTo>
                      <a:pt x="129" y="119"/>
                    </a:lnTo>
                    <a:lnTo>
                      <a:pt x="134" y="129"/>
                    </a:lnTo>
                    <a:lnTo>
                      <a:pt x="140" y="137"/>
                    </a:lnTo>
                    <a:lnTo>
                      <a:pt x="146" y="146"/>
                    </a:lnTo>
                    <a:lnTo>
                      <a:pt x="155" y="151"/>
                    </a:lnTo>
                    <a:lnTo>
                      <a:pt x="163" y="155"/>
                    </a:lnTo>
                    <a:lnTo>
                      <a:pt x="167" y="156"/>
                    </a:lnTo>
                    <a:lnTo>
                      <a:pt x="172" y="156"/>
                    </a:lnTo>
                    <a:lnTo>
                      <a:pt x="172" y="156"/>
                    </a:lnTo>
                    <a:lnTo>
                      <a:pt x="238" y="156"/>
                    </a:lnTo>
                    <a:lnTo>
                      <a:pt x="238" y="156"/>
                    </a:lnTo>
                    <a:lnTo>
                      <a:pt x="253" y="155"/>
                    </a:lnTo>
                    <a:lnTo>
                      <a:pt x="267" y="153"/>
                    </a:lnTo>
                    <a:lnTo>
                      <a:pt x="278" y="149"/>
                    </a:lnTo>
                    <a:lnTo>
                      <a:pt x="288" y="144"/>
                    </a:lnTo>
                    <a:lnTo>
                      <a:pt x="297" y="137"/>
                    </a:lnTo>
                    <a:lnTo>
                      <a:pt x="302" y="130"/>
                    </a:lnTo>
                    <a:lnTo>
                      <a:pt x="306" y="122"/>
                    </a:lnTo>
                    <a:lnTo>
                      <a:pt x="307" y="118"/>
                    </a:lnTo>
                    <a:lnTo>
                      <a:pt x="307" y="114"/>
                    </a:lnTo>
                    <a:lnTo>
                      <a:pt x="307" y="114"/>
                    </a:lnTo>
                    <a:lnTo>
                      <a:pt x="306" y="110"/>
                    </a:lnTo>
                    <a:lnTo>
                      <a:pt x="305" y="104"/>
                    </a:lnTo>
                    <a:lnTo>
                      <a:pt x="302" y="99"/>
                    </a:lnTo>
                    <a:lnTo>
                      <a:pt x="299" y="93"/>
                    </a:lnTo>
                    <a:lnTo>
                      <a:pt x="289" y="83"/>
                    </a:lnTo>
                    <a:lnTo>
                      <a:pt x="278" y="72"/>
                    </a:lnTo>
                    <a:lnTo>
                      <a:pt x="265" y="62"/>
                    </a:lnTo>
                    <a:lnTo>
                      <a:pt x="249" y="54"/>
                    </a:lnTo>
                    <a:lnTo>
                      <a:pt x="242" y="51"/>
                    </a:lnTo>
                    <a:lnTo>
                      <a:pt x="234" y="49"/>
                    </a:lnTo>
                    <a:lnTo>
                      <a:pt x="227" y="48"/>
                    </a:lnTo>
                    <a:lnTo>
                      <a:pt x="219" y="47"/>
                    </a:lnTo>
                    <a:lnTo>
                      <a:pt x="219" y="47"/>
                    </a:lnTo>
                    <a:close/>
                    <a:moveTo>
                      <a:pt x="30" y="78"/>
                    </a:moveTo>
                    <a:lnTo>
                      <a:pt x="30" y="78"/>
                    </a:lnTo>
                    <a:lnTo>
                      <a:pt x="26" y="77"/>
                    </a:lnTo>
                    <a:lnTo>
                      <a:pt x="22" y="76"/>
                    </a:lnTo>
                    <a:lnTo>
                      <a:pt x="19" y="74"/>
                    </a:lnTo>
                    <a:lnTo>
                      <a:pt x="16" y="72"/>
                    </a:lnTo>
                    <a:lnTo>
                      <a:pt x="13" y="68"/>
                    </a:lnTo>
                    <a:lnTo>
                      <a:pt x="11" y="64"/>
                    </a:lnTo>
                    <a:lnTo>
                      <a:pt x="10" y="60"/>
                    </a:lnTo>
                    <a:lnTo>
                      <a:pt x="10" y="56"/>
                    </a:lnTo>
                    <a:lnTo>
                      <a:pt x="10" y="56"/>
                    </a:lnTo>
                    <a:lnTo>
                      <a:pt x="10" y="52"/>
                    </a:lnTo>
                    <a:lnTo>
                      <a:pt x="11" y="48"/>
                    </a:lnTo>
                    <a:lnTo>
                      <a:pt x="13" y="45"/>
                    </a:lnTo>
                    <a:lnTo>
                      <a:pt x="16" y="42"/>
                    </a:lnTo>
                    <a:lnTo>
                      <a:pt x="19" y="39"/>
                    </a:lnTo>
                    <a:lnTo>
                      <a:pt x="22" y="37"/>
                    </a:lnTo>
                    <a:lnTo>
                      <a:pt x="26" y="36"/>
                    </a:lnTo>
                    <a:lnTo>
                      <a:pt x="30" y="36"/>
                    </a:lnTo>
                    <a:lnTo>
                      <a:pt x="30" y="36"/>
                    </a:lnTo>
                    <a:lnTo>
                      <a:pt x="36" y="37"/>
                    </a:lnTo>
                    <a:lnTo>
                      <a:pt x="42" y="39"/>
                    </a:lnTo>
                    <a:lnTo>
                      <a:pt x="46" y="43"/>
                    </a:lnTo>
                    <a:lnTo>
                      <a:pt x="50" y="47"/>
                    </a:lnTo>
                    <a:lnTo>
                      <a:pt x="50" y="47"/>
                    </a:lnTo>
                    <a:lnTo>
                      <a:pt x="30" y="47"/>
                    </a:lnTo>
                    <a:lnTo>
                      <a:pt x="30" y="47"/>
                    </a:lnTo>
                    <a:lnTo>
                      <a:pt x="30" y="47"/>
                    </a:lnTo>
                    <a:lnTo>
                      <a:pt x="30" y="47"/>
                    </a:lnTo>
                    <a:lnTo>
                      <a:pt x="27" y="48"/>
                    </a:lnTo>
                    <a:lnTo>
                      <a:pt x="24" y="50"/>
                    </a:lnTo>
                    <a:lnTo>
                      <a:pt x="23" y="53"/>
                    </a:lnTo>
                    <a:lnTo>
                      <a:pt x="22" y="56"/>
                    </a:lnTo>
                    <a:lnTo>
                      <a:pt x="22" y="56"/>
                    </a:lnTo>
                    <a:lnTo>
                      <a:pt x="23" y="58"/>
                    </a:lnTo>
                    <a:lnTo>
                      <a:pt x="24" y="60"/>
                    </a:lnTo>
                    <a:lnTo>
                      <a:pt x="25" y="62"/>
                    </a:lnTo>
                    <a:lnTo>
                      <a:pt x="28" y="63"/>
                    </a:lnTo>
                    <a:lnTo>
                      <a:pt x="28" y="63"/>
                    </a:lnTo>
                    <a:lnTo>
                      <a:pt x="47" y="69"/>
                    </a:lnTo>
                    <a:lnTo>
                      <a:pt x="47" y="69"/>
                    </a:lnTo>
                    <a:lnTo>
                      <a:pt x="44" y="73"/>
                    </a:lnTo>
                    <a:lnTo>
                      <a:pt x="39" y="76"/>
                    </a:lnTo>
                    <a:lnTo>
                      <a:pt x="35" y="77"/>
                    </a:lnTo>
                    <a:lnTo>
                      <a:pt x="30" y="78"/>
                    </a:lnTo>
                    <a:lnTo>
                      <a:pt x="30" y="78"/>
                    </a:lnTo>
                    <a:close/>
                    <a:moveTo>
                      <a:pt x="215" y="99"/>
                    </a:moveTo>
                    <a:lnTo>
                      <a:pt x="201" y="60"/>
                    </a:lnTo>
                    <a:lnTo>
                      <a:pt x="201" y="60"/>
                    </a:lnTo>
                    <a:lnTo>
                      <a:pt x="219" y="60"/>
                    </a:lnTo>
                    <a:lnTo>
                      <a:pt x="219" y="60"/>
                    </a:lnTo>
                    <a:lnTo>
                      <a:pt x="229" y="61"/>
                    </a:lnTo>
                    <a:lnTo>
                      <a:pt x="238" y="64"/>
                    </a:lnTo>
                    <a:lnTo>
                      <a:pt x="248" y="68"/>
                    </a:lnTo>
                    <a:lnTo>
                      <a:pt x="256" y="74"/>
                    </a:lnTo>
                    <a:lnTo>
                      <a:pt x="266" y="80"/>
                    </a:lnTo>
                    <a:lnTo>
                      <a:pt x="273" y="86"/>
                    </a:lnTo>
                    <a:lnTo>
                      <a:pt x="280" y="93"/>
                    </a:lnTo>
                    <a:lnTo>
                      <a:pt x="285" y="99"/>
                    </a:lnTo>
                    <a:lnTo>
                      <a:pt x="215" y="9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8" name="Freeform 245"/>
              <p:cNvSpPr>
                <a:spLocks/>
              </p:cNvSpPr>
              <p:nvPr/>
            </p:nvSpPr>
            <p:spPr bwMode="auto">
              <a:xfrm>
                <a:off x="1401" y="1469"/>
                <a:ext cx="111" cy="12"/>
              </a:xfrm>
              <a:custGeom>
                <a:avLst/>
                <a:gdLst>
                  <a:gd name="T0" fmla="*/ 111 w 111"/>
                  <a:gd name="T1" fmla="*/ 12 h 12"/>
                  <a:gd name="T2" fmla="*/ 111 w 111"/>
                  <a:gd name="T3" fmla="*/ 12 h 12"/>
                  <a:gd name="T4" fmla="*/ 5 w 111"/>
                  <a:gd name="T5" fmla="*/ 12 h 12"/>
                  <a:gd name="T6" fmla="*/ 5 w 111"/>
                  <a:gd name="T7" fmla="*/ 12 h 12"/>
                  <a:gd name="T8" fmla="*/ 5 w 111"/>
                  <a:gd name="T9" fmla="*/ 12 h 12"/>
                  <a:gd name="T10" fmla="*/ 3 w 111"/>
                  <a:gd name="T11" fmla="*/ 11 h 12"/>
                  <a:gd name="T12" fmla="*/ 1 w 111"/>
                  <a:gd name="T13" fmla="*/ 10 h 12"/>
                  <a:gd name="T14" fmla="*/ 0 w 111"/>
                  <a:gd name="T15" fmla="*/ 8 h 12"/>
                  <a:gd name="T16" fmla="*/ 0 w 111"/>
                  <a:gd name="T17" fmla="*/ 6 h 12"/>
                  <a:gd name="T18" fmla="*/ 0 w 111"/>
                  <a:gd name="T19" fmla="*/ 6 h 12"/>
                  <a:gd name="T20" fmla="*/ 0 w 111"/>
                  <a:gd name="T21" fmla="*/ 6 h 12"/>
                  <a:gd name="T22" fmla="*/ 0 w 111"/>
                  <a:gd name="T23" fmla="*/ 4 h 12"/>
                  <a:gd name="T24" fmla="*/ 1 w 111"/>
                  <a:gd name="T25" fmla="*/ 2 h 12"/>
                  <a:gd name="T26" fmla="*/ 3 w 111"/>
                  <a:gd name="T27" fmla="*/ 1 h 12"/>
                  <a:gd name="T28" fmla="*/ 5 w 111"/>
                  <a:gd name="T29" fmla="*/ 0 h 12"/>
                  <a:gd name="T30" fmla="*/ 5 w 111"/>
                  <a:gd name="T31" fmla="*/ 0 h 12"/>
                  <a:gd name="T32" fmla="*/ 111 w 111"/>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2">
                    <a:moveTo>
                      <a:pt x="111" y="12"/>
                    </a:moveTo>
                    <a:lnTo>
                      <a:pt x="111" y="12"/>
                    </a:lnTo>
                    <a:lnTo>
                      <a:pt x="5" y="12"/>
                    </a:lnTo>
                    <a:lnTo>
                      <a:pt x="5" y="12"/>
                    </a:lnTo>
                    <a:lnTo>
                      <a:pt x="5" y="12"/>
                    </a:lnTo>
                    <a:lnTo>
                      <a:pt x="3" y="11"/>
                    </a:lnTo>
                    <a:lnTo>
                      <a:pt x="1" y="10"/>
                    </a:lnTo>
                    <a:lnTo>
                      <a:pt x="0" y="8"/>
                    </a:lnTo>
                    <a:lnTo>
                      <a:pt x="0" y="6"/>
                    </a:lnTo>
                    <a:lnTo>
                      <a:pt x="0" y="6"/>
                    </a:lnTo>
                    <a:lnTo>
                      <a:pt x="0" y="6"/>
                    </a:lnTo>
                    <a:lnTo>
                      <a:pt x="0" y="4"/>
                    </a:lnTo>
                    <a:lnTo>
                      <a:pt x="1" y="2"/>
                    </a:lnTo>
                    <a:lnTo>
                      <a:pt x="3" y="1"/>
                    </a:lnTo>
                    <a:lnTo>
                      <a:pt x="5" y="0"/>
                    </a:lnTo>
                    <a:lnTo>
                      <a:pt x="5" y="0"/>
                    </a:lnTo>
                    <a:lnTo>
                      <a:pt x="111"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9" name="Freeform 246"/>
              <p:cNvSpPr>
                <a:spLocks/>
              </p:cNvSpPr>
              <p:nvPr/>
            </p:nvSpPr>
            <p:spPr bwMode="auto">
              <a:xfrm>
                <a:off x="1549" y="1469"/>
                <a:ext cx="113" cy="12"/>
              </a:xfrm>
              <a:custGeom>
                <a:avLst/>
                <a:gdLst>
                  <a:gd name="T0" fmla="*/ 0 w 113"/>
                  <a:gd name="T1" fmla="*/ 0 h 12"/>
                  <a:gd name="T2" fmla="*/ 0 w 113"/>
                  <a:gd name="T3" fmla="*/ 0 h 12"/>
                  <a:gd name="T4" fmla="*/ 106 w 113"/>
                  <a:gd name="T5" fmla="*/ 0 h 12"/>
                  <a:gd name="T6" fmla="*/ 106 w 113"/>
                  <a:gd name="T7" fmla="*/ 0 h 12"/>
                  <a:gd name="T8" fmla="*/ 108 w 113"/>
                  <a:gd name="T9" fmla="*/ 1 h 12"/>
                  <a:gd name="T10" fmla="*/ 110 w 113"/>
                  <a:gd name="T11" fmla="*/ 2 h 12"/>
                  <a:gd name="T12" fmla="*/ 113 w 113"/>
                  <a:gd name="T13" fmla="*/ 4 h 12"/>
                  <a:gd name="T14" fmla="*/ 113 w 113"/>
                  <a:gd name="T15" fmla="*/ 6 h 12"/>
                  <a:gd name="T16" fmla="*/ 113 w 113"/>
                  <a:gd name="T17" fmla="*/ 6 h 12"/>
                  <a:gd name="T18" fmla="*/ 113 w 113"/>
                  <a:gd name="T19" fmla="*/ 6 h 12"/>
                  <a:gd name="T20" fmla="*/ 113 w 113"/>
                  <a:gd name="T21" fmla="*/ 8 h 12"/>
                  <a:gd name="T22" fmla="*/ 110 w 113"/>
                  <a:gd name="T23" fmla="*/ 10 h 12"/>
                  <a:gd name="T24" fmla="*/ 108 w 113"/>
                  <a:gd name="T25" fmla="*/ 11 h 12"/>
                  <a:gd name="T26" fmla="*/ 106 w 113"/>
                  <a:gd name="T27" fmla="*/ 12 h 12"/>
                  <a:gd name="T28" fmla="*/ 106 w 113"/>
                  <a:gd name="T29" fmla="*/ 12 h 12"/>
                  <a:gd name="T30" fmla="*/ 0 w 113"/>
                  <a:gd name="T31" fmla="*/ 12 h 12"/>
                  <a:gd name="T32" fmla="*/ 0 w 113"/>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
                    <a:moveTo>
                      <a:pt x="0" y="0"/>
                    </a:moveTo>
                    <a:lnTo>
                      <a:pt x="0" y="0"/>
                    </a:lnTo>
                    <a:lnTo>
                      <a:pt x="106" y="0"/>
                    </a:lnTo>
                    <a:lnTo>
                      <a:pt x="106" y="0"/>
                    </a:lnTo>
                    <a:lnTo>
                      <a:pt x="108" y="1"/>
                    </a:lnTo>
                    <a:lnTo>
                      <a:pt x="110" y="2"/>
                    </a:lnTo>
                    <a:lnTo>
                      <a:pt x="113" y="4"/>
                    </a:lnTo>
                    <a:lnTo>
                      <a:pt x="113" y="6"/>
                    </a:lnTo>
                    <a:lnTo>
                      <a:pt x="113" y="6"/>
                    </a:lnTo>
                    <a:lnTo>
                      <a:pt x="113" y="6"/>
                    </a:lnTo>
                    <a:lnTo>
                      <a:pt x="113" y="8"/>
                    </a:lnTo>
                    <a:lnTo>
                      <a:pt x="110" y="10"/>
                    </a:lnTo>
                    <a:lnTo>
                      <a:pt x="108" y="11"/>
                    </a:lnTo>
                    <a:lnTo>
                      <a:pt x="106" y="12"/>
                    </a:lnTo>
                    <a:lnTo>
                      <a:pt x="106" y="12"/>
                    </a:lnTo>
                    <a:lnTo>
                      <a:pt x="0" y="12"/>
                    </a:lnTo>
                    <a:lnTo>
                      <a:pt x="0" y="1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0" name="Freeform 247"/>
              <p:cNvSpPr>
                <a:spLocks noEditPoints="1"/>
              </p:cNvSpPr>
              <p:nvPr/>
            </p:nvSpPr>
            <p:spPr bwMode="auto">
              <a:xfrm>
                <a:off x="1081" y="760"/>
                <a:ext cx="229" cy="224"/>
              </a:xfrm>
              <a:custGeom>
                <a:avLst/>
                <a:gdLst>
                  <a:gd name="T0" fmla="*/ 10 w 229"/>
                  <a:gd name="T1" fmla="*/ 223 h 224"/>
                  <a:gd name="T2" fmla="*/ 1 w 229"/>
                  <a:gd name="T3" fmla="*/ 209 h 224"/>
                  <a:gd name="T4" fmla="*/ 0 w 229"/>
                  <a:gd name="T5" fmla="*/ 42 h 224"/>
                  <a:gd name="T6" fmla="*/ 3 w 229"/>
                  <a:gd name="T7" fmla="*/ 33 h 224"/>
                  <a:gd name="T8" fmla="*/ 13 w 229"/>
                  <a:gd name="T9" fmla="*/ 22 h 224"/>
                  <a:gd name="T10" fmla="*/ 34 w 229"/>
                  <a:gd name="T11" fmla="*/ 10 h 224"/>
                  <a:gd name="T12" fmla="*/ 76 w 229"/>
                  <a:gd name="T13" fmla="*/ 2 h 224"/>
                  <a:gd name="T14" fmla="*/ 115 w 229"/>
                  <a:gd name="T15" fmla="*/ 0 h 224"/>
                  <a:gd name="T16" fmla="*/ 170 w 229"/>
                  <a:gd name="T17" fmla="*/ 4 h 224"/>
                  <a:gd name="T18" fmla="*/ 204 w 229"/>
                  <a:gd name="T19" fmla="*/ 14 h 224"/>
                  <a:gd name="T20" fmla="*/ 222 w 229"/>
                  <a:gd name="T21" fmla="*/ 25 h 224"/>
                  <a:gd name="T22" fmla="*/ 228 w 229"/>
                  <a:gd name="T23" fmla="*/ 36 h 224"/>
                  <a:gd name="T24" fmla="*/ 229 w 229"/>
                  <a:gd name="T25" fmla="*/ 200 h 224"/>
                  <a:gd name="T26" fmla="*/ 226 w 229"/>
                  <a:gd name="T27" fmla="*/ 216 h 224"/>
                  <a:gd name="T28" fmla="*/ 217 w 229"/>
                  <a:gd name="T29" fmla="*/ 224 h 224"/>
                  <a:gd name="T30" fmla="*/ 12 w 229"/>
                  <a:gd name="T31" fmla="*/ 224 h 224"/>
                  <a:gd name="T32" fmla="*/ 211 w 229"/>
                  <a:gd name="T33" fmla="*/ 42 h 224"/>
                  <a:gd name="T34" fmla="*/ 204 w 229"/>
                  <a:gd name="T35" fmla="*/ 38 h 224"/>
                  <a:gd name="T36" fmla="*/ 23 w 229"/>
                  <a:gd name="T37" fmla="*/ 38 h 224"/>
                  <a:gd name="T38" fmla="*/ 18 w 229"/>
                  <a:gd name="T39" fmla="*/ 46 h 224"/>
                  <a:gd name="T40" fmla="*/ 19 w 229"/>
                  <a:gd name="T41" fmla="*/ 133 h 224"/>
                  <a:gd name="T42" fmla="*/ 26 w 229"/>
                  <a:gd name="T43" fmla="*/ 138 h 224"/>
                  <a:gd name="T44" fmla="*/ 207 w 229"/>
                  <a:gd name="T45" fmla="*/ 137 h 224"/>
                  <a:gd name="T46" fmla="*/ 211 w 229"/>
                  <a:gd name="T47" fmla="*/ 130 h 224"/>
                  <a:gd name="T48" fmla="*/ 33 w 229"/>
                  <a:gd name="T49" fmla="*/ 174 h 224"/>
                  <a:gd name="T50" fmla="*/ 24 w 229"/>
                  <a:gd name="T51" fmla="*/ 180 h 224"/>
                  <a:gd name="T52" fmla="*/ 24 w 229"/>
                  <a:gd name="T53" fmla="*/ 188 h 224"/>
                  <a:gd name="T54" fmla="*/ 33 w 229"/>
                  <a:gd name="T55" fmla="*/ 195 h 224"/>
                  <a:gd name="T56" fmla="*/ 41 w 229"/>
                  <a:gd name="T57" fmla="*/ 192 h 224"/>
                  <a:gd name="T58" fmla="*/ 44 w 229"/>
                  <a:gd name="T59" fmla="*/ 184 h 224"/>
                  <a:gd name="T60" fmla="*/ 37 w 229"/>
                  <a:gd name="T61" fmla="*/ 175 h 224"/>
                  <a:gd name="T62" fmla="*/ 196 w 229"/>
                  <a:gd name="T63" fmla="*/ 174 h 224"/>
                  <a:gd name="T64" fmla="*/ 189 w 229"/>
                  <a:gd name="T65" fmla="*/ 177 h 224"/>
                  <a:gd name="T66" fmla="*/ 186 w 229"/>
                  <a:gd name="T67" fmla="*/ 184 h 224"/>
                  <a:gd name="T68" fmla="*/ 192 w 229"/>
                  <a:gd name="T69" fmla="*/ 195 h 224"/>
                  <a:gd name="T70" fmla="*/ 200 w 229"/>
                  <a:gd name="T71" fmla="*/ 195 h 224"/>
                  <a:gd name="T72" fmla="*/ 206 w 229"/>
                  <a:gd name="T73" fmla="*/ 184 h 224"/>
                  <a:gd name="T74" fmla="*/ 203 w 229"/>
                  <a:gd name="T75" fmla="*/ 177 h 224"/>
                  <a:gd name="T76" fmla="*/ 196 w 229"/>
                  <a:gd name="T77" fmla="*/ 174 h 224"/>
                  <a:gd name="T78" fmla="*/ 149 w 229"/>
                  <a:gd name="T79" fmla="*/ 26 h 224"/>
                  <a:gd name="T80" fmla="*/ 152 w 229"/>
                  <a:gd name="T81" fmla="*/ 25 h 224"/>
                  <a:gd name="T82" fmla="*/ 154 w 229"/>
                  <a:gd name="T83" fmla="*/ 21 h 224"/>
                  <a:gd name="T84" fmla="*/ 152 w 229"/>
                  <a:gd name="T85" fmla="*/ 18 h 224"/>
                  <a:gd name="T86" fmla="*/ 86 w 229"/>
                  <a:gd name="T87" fmla="*/ 16 h 224"/>
                  <a:gd name="T88" fmla="*/ 84 w 229"/>
                  <a:gd name="T89" fmla="*/ 17 h 224"/>
                  <a:gd name="T90" fmla="*/ 81 w 229"/>
                  <a:gd name="T91" fmla="*/ 21 h 224"/>
                  <a:gd name="T92" fmla="*/ 81 w 229"/>
                  <a:gd name="T93" fmla="*/ 23 h 224"/>
                  <a:gd name="T94" fmla="*/ 86 w 229"/>
                  <a:gd name="T95" fmla="*/ 2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4">
                    <a:moveTo>
                      <a:pt x="12" y="224"/>
                    </a:moveTo>
                    <a:lnTo>
                      <a:pt x="12" y="224"/>
                    </a:lnTo>
                    <a:lnTo>
                      <a:pt x="10" y="223"/>
                    </a:lnTo>
                    <a:lnTo>
                      <a:pt x="8" y="222"/>
                    </a:lnTo>
                    <a:lnTo>
                      <a:pt x="4" y="216"/>
                    </a:lnTo>
                    <a:lnTo>
                      <a:pt x="1" y="209"/>
                    </a:lnTo>
                    <a:lnTo>
                      <a:pt x="0" y="200"/>
                    </a:lnTo>
                    <a:lnTo>
                      <a:pt x="0" y="42"/>
                    </a:lnTo>
                    <a:lnTo>
                      <a:pt x="0" y="42"/>
                    </a:lnTo>
                    <a:lnTo>
                      <a:pt x="0" y="41"/>
                    </a:lnTo>
                    <a:lnTo>
                      <a:pt x="1" y="36"/>
                    </a:lnTo>
                    <a:lnTo>
                      <a:pt x="3" y="33"/>
                    </a:lnTo>
                    <a:lnTo>
                      <a:pt x="5" y="29"/>
                    </a:lnTo>
                    <a:lnTo>
                      <a:pt x="8" y="25"/>
                    </a:lnTo>
                    <a:lnTo>
                      <a:pt x="13" y="22"/>
                    </a:lnTo>
                    <a:lnTo>
                      <a:pt x="18" y="18"/>
                    </a:lnTo>
                    <a:lnTo>
                      <a:pt x="25" y="14"/>
                    </a:lnTo>
                    <a:lnTo>
                      <a:pt x="34" y="10"/>
                    </a:lnTo>
                    <a:lnTo>
                      <a:pt x="46" y="6"/>
                    </a:lnTo>
                    <a:lnTo>
                      <a:pt x="59" y="4"/>
                    </a:lnTo>
                    <a:lnTo>
                      <a:pt x="76" y="2"/>
                    </a:lnTo>
                    <a:lnTo>
                      <a:pt x="93" y="0"/>
                    </a:lnTo>
                    <a:lnTo>
                      <a:pt x="115" y="0"/>
                    </a:lnTo>
                    <a:lnTo>
                      <a:pt x="115" y="0"/>
                    </a:lnTo>
                    <a:lnTo>
                      <a:pt x="136" y="0"/>
                    </a:lnTo>
                    <a:lnTo>
                      <a:pt x="155" y="2"/>
                    </a:lnTo>
                    <a:lnTo>
                      <a:pt x="170" y="4"/>
                    </a:lnTo>
                    <a:lnTo>
                      <a:pt x="184" y="6"/>
                    </a:lnTo>
                    <a:lnTo>
                      <a:pt x="195" y="10"/>
                    </a:lnTo>
                    <a:lnTo>
                      <a:pt x="204" y="14"/>
                    </a:lnTo>
                    <a:lnTo>
                      <a:pt x="211" y="18"/>
                    </a:lnTo>
                    <a:lnTo>
                      <a:pt x="217" y="22"/>
                    </a:lnTo>
                    <a:lnTo>
                      <a:pt x="222" y="25"/>
                    </a:lnTo>
                    <a:lnTo>
                      <a:pt x="225" y="29"/>
                    </a:lnTo>
                    <a:lnTo>
                      <a:pt x="227" y="33"/>
                    </a:lnTo>
                    <a:lnTo>
                      <a:pt x="228" y="36"/>
                    </a:lnTo>
                    <a:lnTo>
                      <a:pt x="229" y="41"/>
                    </a:lnTo>
                    <a:lnTo>
                      <a:pt x="229" y="42"/>
                    </a:lnTo>
                    <a:lnTo>
                      <a:pt x="229" y="200"/>
                    </a:lnTo>
                    <a:lnTo>
                      <a:pt x="229" y="200"/>
                    </a:lnTo>
                    <a:lnTo>
                      <a:pt x="228" y="209"/>
                    </a:lnTo>
                    <a:lnTo>
                      <a:pt x="226" y="216"/>
                    </a:lnTo>
                    <a:lnTo>
                      <a:pt x="223" y="222"/>
                    </a:lnTo>
                    <a:lnTo>
                      <a:pt x="221" y="223"/>
                    </a:lnTo>
                    <a:lnTo>
                      <a:pt x="217" y="224"/>
                    </a:lnTo>
                    <a:lnTo>
                      <a:pt x="217" y="224"/>
                    </a:lnTo>
                    <a:lnTo>
                      <a:pt x="12" y="224"/>
                    </a:lnTo>
                    <a:lnTo>
                      <a:pt x="12" y="224"/>
                    </a:lnTo>
                    <a:close/>
                    <a:moveTo>
                      <a:pt x="211" y="46"/>
                    </a:moveTo>
                    <a:lnTo>
                      <a:pt x="211" y="46"/>
                    </a:lnTo>
                    <a:lnTo>
                      <a:pt x="211" y="42"/>
                    </a:lnTo>
                    <a:lnTo>
                      <a:pt x="209" y="40"/>
                    </a:lnTo>
                    <a:lnTo>
                      <a:pt x="207" y="38"/>
                    </a:lnTo>
                    <a:lnTo>
                      <a:pt x="204" y="38"/>
                    </a:lnTo>
                    <a:lnTo>
                      <a:pt x="26" y="38"/>
                    </a:lnTo>
                    <a:lnTo>
                      <a:pt x="26" y="38"/>
                    </a:lnTo>
                    <a:lnTo>
                      <a:pt x="23" y="38"/>
                    </a:lnTo>
                    <a:lnTo>
                      <a:pt x="20" y="40"/>
                    </a:lnTo>
                    <a:lnTo>
                      <a:pt x="19" y="42"/>
                    </a:lnTo>
                    <a:lnTo>
                      <a:pt x="18" y="46"/>
                    </a:lnTo>
                    <a:lnTo>
                      <a:pt x="18" y="130"/>
                    </a:lnTo>
                    <a:lnTo>
                      <a:pt x="18" y="130"/>
                    </a:lnTo>
                    <a:lnTo>
                      <a:pt x="19" y="133"/>
                    </a:lnTo>
                    <a:lnTo>
                      <a:pt x="20" y="135"/>
                    </a:lnTo>
                    <a:lnTo>
                      <a:pt x="23" y="137"/>
                    </a:lnTo>
                    <a:lnTo>
                      <a:pt x="26" y="138"/>
                    </a:lnTo>
                    <a:lnTo>
                      <a:pt x="204" y="138"/>
                    </a:lnTo>
                    <a:lnTo>
                      <a:pt x="204" y="138"/>
                    </a:lnTo>
                    <a:lnTo>
                      <a:pt x="207" y="137"/>
                    </a:lnTo>
                    <a:lnTo>
                      <a:pt x="209" y="135"/>
                    </a:lnTo>
                    <a:lnTo>
                      <a:pt x="211" y="133"/>
                    </a:lnTo>
                    <a:lnTo>
                      <a:pt x="211" y="130"/>
                    </a:lnTo>
                    <a:lnTo>
                      <a:pt x="211" y="46"/>
                    </a:lnTo>
                    <a:close/>
                    <a:moveTo>
                      <a:pt x="33" y="174"/>
                    </a:moveTo>
                    <a:lnTo>
                      <a:pt x="33" y="174"/>
                    </a:lnTo>
                    <a:lnTo>
                      <a:pt x="29" y="175"/>
                    </a:lnTo>
                    <a:lnTo>
                      <a:pt x="26" y="177"/>
                    </a:lnTo>
                    <a:lnTo>
                      <a:pt x="24" y="180"/>
                    </a:lnTo>
                    <a:lnTo>
                      <a:pt x="23" y="184"/>
                    </a:lnTo>
                    <a:lnTo>
                      <a:pt x="23" y="184"/>
                    </a:lnTo>
                    <a:lnTo>
                      <a:pt x="24" y="188"/>
                    </a:lnTo>
                    <a:lnTo>
                      <a:pt x="26" y="192"/>
                    </a:lnTo>
                    <a:lnTo>
                      <a:pt x="29" y="195"/>
                    </a:lnTo>
                    <a:lnTo>
                      <a:pt x="33" y="195"/>
                    </a:lnTo>
                    <a:lnTo>
                      <a:pt x="33" y="195"/>
                    </a:lnTo>
                    <a:lnTo>
                      <a:pt x="37" y="195"/>
                    </a:lnTo>
                    <a:lnTo>
                      <a:pt x="41" y="192"/>
                    </a:lnTo>
                    <a:lnTo>
                      <a:pt x="43" y="188"/>
                    </a:lnTo>
                    <a:lnTo>
                      <a:pt x="44" y="184"/>
                    </a:lnTo>
                    <a:lnTo>
                      <a:pt x="44" y="184"/>
                    </a:lnTo>
                    <a:lnTo>
                      <a:pt x="43" y="180"/>
                    </a:lnTo>
                    <a:lnTo>
                      <a:pt x="41" y="177"/>
                    </a:lnTo>
                    <a:lnTo>
                      <a:pt x="37" y="175"/>
                    </a:lnTo>
                    <a:lnTo>
                      <a:pt x="33" y="174"/>
                    </a:lnTo>
                    <a:lnTo>
                      <a:pt x="33" y="174"/>
                    </a:lnTo>
                    <a:close/>
                    <a:moveTo>
                      <a:pt x="196" y="174"/>
                    </a:moveTo>
                    <a:lnTo>
                      <a:pt x="196" y="174"/>
                    </a:lnTo>
                    <a:lnTo>
                      <a:pt x="192" y="175"/>
                    </a:lnTo>
                    <a:lnTo>
                      <a:pt x="189" y="177"/>
                    </a:lnTo>
                    <a:lnTo>
                      <a:pt x="187" y="180"/>
                    </a:lnTo>
                    <a:lnTo>
                      <a:pt x="186" y="184"/>
                    </a:lnTo>
                    <a:lnTo>
                      <a:pt x="186" y="184"/>
                    </a:lnTo>
                    <a:lnTo>
                      <a:pt x="187" y="188"/>
                    </a:lnTo>
                    <a:lnTo>
                      <a:pt x="189" y="192"/>
                    </a:lnTo>
                    <a:lnTo>
                      <a:pt x="192" y="195"/>
                    </a:lnTo>
                    <a:lnTo>
                      <a:pt x="196" y="195"/>
                    </a:lnTo>
                    <a:lnTo>
                      <a:pt x="196" y="195"/>
                    </a:lnTo>
                    <a:lnTo>
                      <a:pt x="200" y="195"/>
                    </a:lnTo>
                    <a:lnTo>
                      <a:pt x="203" y="192"/>
                    </a:lnTo>
                    <a:lnTo>
                      <a:pt x="205" y="188"/>
                    </a:lnTo>
                    <a:lnTo>
                      <a:pt x="206" y="184"/>
                    </a:lnTo>
                    <a:lnTo>
                      <a:pt x="206" y="184"/>
                    </a:lnTo>
                    <a:lnTo>
                      <a:pt x="205" y="180"/>
                    </a:lnTo>
                    <a:lnTo>
                      <a:pt x="203" y="177"/>
                    </a:lnTo>
                    <a:lnTo>
                      <a:pt x="200" y="175"/>
                    </a:lnTo>
                    <a:lnTo>
                      <a:pt x="196" y="174"/>
                    </a:lnTo>
                    <a:lnTo>
                      <a:pt x="196" y="174"/>
                    </a:lnTo>
                    <a:close/>
                    <a:moveTo>
                      <a:pt x="86" y="26"/>
                    </a:moveTo>
                    <a:lnTo>
                      <a:pt x="149" y="26"/>
                    </a:lnTo>
                    <a:lnTo>
                      <a:pt x="149" y="26"/>
                    </a:lnTo>
                    <a:lnTo>
                      <a:pt x="149" y="26"/>
                    </a:lnTo>
                    <a:lnTo>
                      <a:pt x="151" y="26"/>
                    </a:lnTo>
                    <a:lnTo>
                      <a:pt x="152" y="25"/>
                    </a:lnTo>
                    <a:lnTo>
                      <a:pt x="153" y="23"/>
                    </a:lnTo>
                    <a:lnTo>
                      <a:pt x="154" y="21"/>
                    </a:lnTo>
                    <a:lnTo>
                      <a:pt x="154" y="21"/>
                    </a:lnTo>
                    <a:lnTo>
                      <a:pt x="154" y="21"/>
                    </a:lnTo>
                    <a:lnTo>
                      <a:pt x="153" y="19"/>
                    </a:lnTo>
                    <a:lnTo>
                      <a:pt x="152" y="18"/>
                    </a:lnTo>
                    <a:lnTo>
                      <a:pt x="151" y="17"/>
                    </a:lnTo>
                    <a:lnTo>
                      <a:pt x="149" y="16"/>
                    </a:lnTo>
                    <a:lnTo>
                      <a:pt x="86" y="16"/>
                    </a:lnTo>
                    <a:lnTo>
                      <a:pt x="86" y="16"/>
                    </a:lnTo>
                    <a:lnTo>
                      <a:pt x="86" y="16"/>
                    </a:lnTo>
                    <a:lnTo>
                      <a:pt x="84" y="17"/>
                    </a:lnTo>
                    <a:lnTo>
                      <a:pt x="82" y="18"/>
                    </a:lnTo>
                    <a:lnTo>
                      <a:pt x="81" y="19"/>
                    </a:lnTo>
                    <a:lnTo>
                      <a:pt x="81" y="21"/>
                    </a:lnTo>
                    <a:lnTo>
                      <a:pt x="81" y="21"/>
                    </a:lnTo>
                    <a:lnTo>
                      <a:pt x="81" y="21"/>
                    </a:lnTo>
                    <a:lnTo>
                      <a:pt x="81" y="23"/>
                    </a:lnTo>
                    <a:lnTo>
                      <a:pt x="82" y="25"/>
                    </a:lnTo>
                    <a:lnTo>
                      <a:pt x="84" y="26"/>
                    </a:lnTo>
                    <a:lnTo>
                      <a:pt x="86" y="26"/>
                    </a:lnTo>
                    <a:lnTo>
                      <a:pt x="86" y="2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1" name="Freeform 248"/>
              <p:cNvSpPr>
                <a:spLocks/>
              </p:cNvSpPr>
              <p:nvPr/>
            </p:nvSpPr>
            <p:spPr bwMode="auto">
              <a:xfrm>
                <a:off x="1091" y="995"/>
                <a:ext cx="38" cy="32"/>
              </a:xfrm>
              <a:custGeom>
                <a:avLst/>
                <a:gdLst>
                  <a:gd name="T0" fmla="*/ 38 w 38"/>
                  <a:gd name="T1" fmla="*/ 0 h 32"/>
                  <a:gd name="T2" fmla="*/ 38 w 38"/>
                  <a:gd name="T3" fmla="*/ 27 h 32"/>
                  <a:gd name="T4" fmla="*/ 38 w 38"/>
                  <a:gd name="T5" fmla="*/ 27 h 32"/>
                  <a:gd name="T6" fmla="*/ 37 w 38"/>
                  <a:gd name="T7" fmla="*/ 29 h 32"/>
                  <a:gd name="T8" fmla="*/ 36 w 38"/>
                  <a:gd name="T9" fmla="*/ 31 h 32"/>
                  <a:gd name="T10" fmla="*/ 34 w 38"/>
                  <a:gd name="T11" fmla="*/ 32 h 32"/>
                  <a:gd name="T12" fmla="*/ 32 w 38"/>
                  <a:gd name="T13" fmla="*/ 32 h 32"/>
                  <a:gd name="T14" fmla="*/ 5 w 38"/>
                  <a:gd name="T15" fmla="*/ 32 h 32"/>
                  <a:gd name="T16" fmla="*/ 5 w 38"/>
                  <a:gd name="T17" fmla="*/ 32 h 32"/>
                  <a:gd name="T18" fmla="*/ 3 w 38"/>
                  <a:gd name="T19" fmla="*/ 32 h 32"/>
                  <a:gd name="T20" fmla="*/ 1 w 38"/>
                  <a:gd name="T21" fmla="*/ 31 h 32"/>
                  <a:gd name="T22" fmla="*/ 0 w 38"/>
                  <a:gd name="T23" fmla="*/ 29 h 32"/>
                  <a:gd name="T24" fmla="*/ 0 w 38"/>
                  <a:gd name="T25" fmla="*/ 27 h 32"/>
                  <a:gd name="T26" fmla="*/ 0 w 38"/>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2">
                    <a:moveTo>
                      <a:pt x="38" y="0"/>
                    </a:moveTo>
                    <a:lnTo>
                      <a:pt x="38" y="27"/>
                    </a:lnTo>
                    <a:lnTo>
                      <a:pt x="38" y="27"/>
                    </a:lnTo>
                    <a:lnTo>
                      <a:pt x="37" y="29"/>
                    </a:lnTo>
                    <a:lnTo>
                      <a:pt x="36" y="31"/>
                    </a:lnTo>
                    <a:lnTo>
                      <a:pt x="34" y="32"/>
                    </a:lnTo>
                    <a:lnTo>
                      <a:pt x="32" y="32"/>
                    </a:lnTo>
                    <a:lnTo>
                      <a:pt x="5" y="32"/>
                    </a:lnTo>
                    <a:lnTo>
                      <a:pt x="5" y="32"/>
                    </a:lnTo>
                    <a:lnTo>
                      <a:pt x="3" y="32"/>
                    </a:lnTo>
                    <a:lnTo>
                      <a:pt x="1" y="31"/>
                    </a:lnTo>
                    <a:lnTo>
                      <a:pt x="0" y="29"/>
                    </a:lnTo>
                    <a:lnTo>
                      <a:pt x="0" y="27"/>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2" name="Freeform 249"/>
              <p:cNvSpPr>
                <a:spLocks/>
              </p:cNvSpPr>
              <p:nvPr/>
            </p:nvSpPr>
            <p:spPr bwMode="auto">
              <a:xfrm>
                <a:off x="1263" y="995"/>
                <a:ext cx="39" cy="32"/>
              </a:xfrm>
              <a:custGeom>
                <a:avLst/>
                <a:gdLst>
                  <a:gd name="T0" fmla="*/ 39 w 39"/>
                  <a:gd name="T1" fmla="*/ 0 h 32"/>
                  <a:gd name="T2" fmla="*/ 39 w 39"/>
                  <a:gd name="T3" fmla="*/ 27 h 32"/>
                  <a:gd name="T4" fmla="*/ 39 w 39"/>
                  <a:gd name="T5" fmla="*/ 27 h 32"/>
                  <a:gd name="T6" fmla="*/ 38 w 39"/>
                  <a:gd name="T7" fmla="*/ 29 h 32"/>
                  <a:gd name="T8" fmla="*/ 36 w 39"/>
                  <a:gd name="T9" fmla="*/ 31 h 32"/>
                  <a:gd name="T10" fmla="*/ 35 w 39"/>
                  <a:gd name="T11" fmla="*/ 32 h 32"/>
                  <a:gd name="T12" fmla="*/ 33 w 39"/>
                  <a:gd name="T13" fmla="*/ 32 h 32"/>
                  <a:gd name="T14" fmla="*/ 6 w 39"/>
                  <a:gd name="T15" fmla="*/ 32 h 32"/>
                  <a:gd name="T16" fmla="*/ 6 w 39"/>
                  <a:gd name="T17" fmla="*/ 32 h 32"/>
                  <a:gd name="T18" fmla="*/ 4 w 39"/>
                  <a:gd name="T19" fmla="*/ 32 h 32"/>
                  <a:gd name="T20" fmla="*/ 2 w 39"/>
                  <a:gd name="T21" fmla="*/ 31 h 32"/>
                  <a:gd name="T22" fmla="*/ 0 w 39"/>
                  <a:gd name="T23" fmla="*/ 29 h 32"/>
                  <a:gd name="T24" fmla="*/ 0 w 39"/>
                  <a:gd name="T25" fmla="*/ 27 h 32"/>
                  <a:gd name="T26" fmla="*/ 0 w 39"/>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2">
                    <a:moveTo>
                      <a:pt x="39" y="0"/>
                    </a:moveTo>
                    <a:lnTo>
                      <a:pt x="39" y="27"/>
                    </a:lnTo>
                    <a:lnTo>
                      <a:pt x="39" y="27"/>
                    </a:lnTo>
                    <a:lnTo>
                      <a:pt x="38" y="29"/>
                    </a:lnTo>
                    <a:lnTo>
                      <a:pt x="36" y="31"/>
                    </a:lnTo>
                    <a:lnTo>
                      <a:pt x="35" y="32"/>
                    </a:lnTo>
                    <a:lnTo>
                      <a:pt x="33" y="32"/>
                    </a:lnTo>
                    <a:lnTo>
                      <a:pt x="6" y="32"/>
                    </a:lnTo>
                    <a:lnTo>
                      <a:pt x="6" y="32"/>
                    </a:lnTo>
                    <a:lnTo>
                      <a:pt x="4" y="32"/>
                    </a:lnTo>
                    <a:lnTo>
                      <a:pt x="2" y="31"/>
                    </a:lnTo>
                    <a:lnTo>
                      <a:pt x="0" y="29"/>
                    </a:lnTo>
                    <a:lnTo>
                      <a:pt x="0" y="27"/>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3" name="Freeform 250"/>
              <p:cNvSpPr>
                <a:spLocks/>
              </p:cNvSpPr>
              <p:nvPr/>
            </p:nvSpPr>
            <p:spPr bwMode="auto">
              <a:xfrm>
                <a:off x="1272" y="1092"/>
                <a:ext cx="148" cy="129"/>
              </a:xfrm>
              <a:custGeom>
                <a:avLst/>
                <a:gdLst>
                  <a:gd name="T0" fmla="*/ 148 w 148"/>
                  <a:gd name="T1" fmla="*/ 0 h 129"/>
                  <a:gd name="T2" fmla="*/ 0 w 148"/>
                  <a:gd name="T3" fmla="*/ 107 h 129"/>
                  <a:gd name="T4" fmla="*/ 0 w 148"/>
                  <a:gd name="T5" fmla="*/ 129 h 129"/>
                  <a:gd name="T6" fmla="*/ 148 w 148"/>
                  <a:gd name="T7" fmla="*/ 76 h 129"/>
                </a:gdLst>
                <a:ahLst/>
                <a:cxnLst>
                  <a:cxn ang="0">
                    <a:pos x="T0" y="T1"/>
                  </a:cxn>
                  <a:cxn ang="0">
                    <a:pos x="T2" y="T3"/>
                  </a:cxn>
                  <a:cxn ang="0">
                    <a:pos x="T4" y="T5"/>
                  </a:cxn>
                  <a:cxn ang="0">
                    <a:pos x="T6" y="T7"/>
                  </a:cxn>
                </a:cxnLst>
                <a:rect l="0" t="0" r="r" b="b"/>
                <a:pathLst>
                  <a:path w="148" h="129">
                    <a:moveTo>
                      <a:pt x="148" y="0"/>
                    </a:moveTo>
                    <a:lnTo>
                      <a:pt x="0" y="107"/>
                    </a:lnTo>
                    <a:lnTo>
                      <a:pt x="0" y="129"/>
                    </a:lnTo>
                    <a:lnTo>
                      <a:pt x="148" y="7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4" name="Freeform 251"/>
              <p:cNvSpPr>
                <a:spLocks/>
              </p:cNvSpPr>
              <p:nvPr/>
            </p:nvSpPr>
            <p:spPr bwMode="auto">
              <a:xfrm>
                <a:off x="1497" y="1095"/>
                <a:ext cx="146" cy="126"/>
              </a:xfrm>
              <a:custGeom>
                <a:avLst/>
                <a:gdLst>
                  <a:gd name="T0" fmla="*/ 0 w 146"/>
                  <a:gd name="T1" fmla="*/ 73 h 126"/>
                  <a:gd name="T2" fmla="*/ 146 w 146"/>
                  <a:gd name="T3" fmla="*/ 126 h 126"/>
                  <a:gd name="T4" fmla="*/ 146 w 146"/>
                  <a:gd name="T5" fmla="*/ 104 h 126"/>
                  <a:gd name="T6" fmla="*/ 0 w 146"/>
                  <a:gd name="T7" fmla="*/ 0 h 126"/>
                </a:gdLst>
                <a:ahLst/>
                <a:cxnLst>
                  <a:cxn ang="0">
                    <a:pos x="T0" y="T1"/>
                  </a:cxn>
                  <a:cxn ang="0">
                    <a:pos x="T2" y="T3"/>
                  </a:cxn>
                  <a:cxn ang="0">
                    <a:pos x="T4" y="T5"/>
                  </a:cxn>
                  <a:cxn ang="0">
                    <a:pos x="T6" y="T7"/>
                  </a:cxn>
                </a:cxnLst>
                <a:rect l="0" t="0" r="r" b="b"/>
                <a:pathLst>
                  <a:path w="146" h="126">
                    <a:moveTo>
                      <a:pt x="0" y="73"/>
                    </a:moveTo>
                    <a:lnTo>
                      <a:pt x="146" y="126"/>
                    </a:lnTo>
                    <a:lnTo>
                      <a:pt x="146" y="104"/>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5" name="Freeform 252"/>
              <p:cNvSpPr>
                <a:spLocks/>
              </p:cNvSpPr>
              <p:nvPr/>
            </p:nvSpPr>
            <p:spPr bwMode="auto">
              <a:xfrm>
                <a:off x="1361" y="944"/>
                <a:ext cx="193" cy="390"/>
              </a:xfrm>
              <a:custGeom>
                <a:avLst/>
                <a:gdLst>
                  <a:gd name="T0" fmla="*/ 126 w 193"/>
                  <a:gd name="T1" fmla="*/ 39 h 390"/>
                  <a:gd name="T2" fmla="*/ 126 w 193"/>
                  <a:gd name="T3" fmla="*/ 39 h 390"/>
                  <a:gd name="T4" fmla="*/ 125 w 193"/>
                  <a:gd name="T5" fmla="*/ 34 h 390"/>
                  <a:gd name="T6" fmla="*/ 124 w 193"/>
                  <a:gd name="T7" fmla="*/ 28 h 390"/>
                  <a:gd name="T8" fmla="*/ 121 w 193"/>
                  <a:gd name="T9" fmla="*/ 22 h 390"/>
                  <a:gd name="T10" fmla="*/ 117 w 193"/>
                  <a:gd name="T11" fmla="*/ 16 h 390"/>
                  <a:gd name="T12" fmla="*/ 113 w 193"/>
                  <a:gd name="T13" fmla="*/ 10 h 390"/>
                  <a:gd name="T14" fmla="*/ 108 w 193"/>
                  <a:gd name="T15" fmla="*/ 6 h 390"/>
                  <a:gd name="T16" fmla="*/ 103 w 193"/>
                  <a:gd name="T17" fmla="*/ 2 h 390"/>
                  <a:gd name="T18" fmla="*/ 98 w 193"/>
                  <a:gd name="T19" fmla="*/ 0 h 390"/>
                  <a:gd name="T20" fmla="*/ 98 w 193"/>
                  <a:gd name="T21" fmla="*/ 0 h 390"/>
                  <a:gd name="T22" fmla="*/ 92 w 193"/>
                  <a:gd name="T23" fmla="*/ 2 h 390"/>
                  <a:gd name="T24" fmla="*/ 87 w 193"/>
                  <a:gd name="T25" fmla="*/ 6 h 390"/>
                  <a:gd name="T26" fmla="*/ 81 w 193"/>
                  <a:gd name="T27" fmla="*/ 10 h 390"/>
                  <a:gd name="T28" fmla="*/ 77 w 193"/>
                  <a:gd name="T29" fmla="*/ 16 h 390"/>
                  <a:gd name="T30" fmla="*/ 74 w 193"/>
                  <a:gd name="T31" fmla="*/ 22 h 390"/>
                  <a:gd name="T32" fmla="*/ 71 w 193"/>
                  <a:gd name="T33" fmla="*/ 28 h 390"/>
                  <a:gd name="T34" fmla="*/ 70 w 193"/>
                  <a:gd name="T35" fmla="*/ 34 h 390"/>
                  <a:gd name="T36" fmla="*/ 69 w 193"/>
                  <a:gd name="T37" fmla="*/ 39 h 390"/>
                  <a:gd name="T38" fmla="*/ 69 w 193"/>
                  <a:gd name="T39" fmla="*/ 282 h 390"/>
                  <a:gd name="T40" fmla="*/ 69 w 193"/>
                  <a:gd name="T41" fmla="*/ 282 h 390"/>
                  <a:gd name="T42" fmla="*/ 70 w 193"/>
                  <a:gd name="T43" fmla="*/ 304 h 390"/>
                  <a:gd name="T44" fmla="*/ 71 w 193"/>
                  <a:gd name="T45" fmla="*/ 323 h 390"/>
                  <a:gd name="T46" fmla="*/ 0 w 193"/>
                  <a:gd name="T47" fmla="*/ 371 h 390"/>
                  <a:gd name="T48" fmla="*/ 0 w 193"/>
                  <a:gd name="T49" fmla="*/ 390 h 390"/>
                  <a:gd name="T50" fmla="*/ 97 w 193"/>
                  <a:gd name="T51" fmla="*/ 357 h 390"/>
                  <a:gd name="T52" fmla="*/ 193 w 193"/>
                  <a:gd name="T53" fmla="*/ 390 h 390"/>
                  <a:gd name="T54" fmla="*/ 193 w 193"/>
                  <a:gd name="T55" fmla="*/ 371 h 390"/>
                  <a:gd name="T56" fmla="*/ 124 w 193"/>
                  <a:gd name="T57" fmla="*/ 324 h 390"/>
                  <a:gd name="T58" fmla="*/ 124 w 193"/>
                  <a:gd name="T59" fmla="*/ 324 h 390"/>
                  <a:gd name="T60" fmla="*/ 126 w 193"/>
                  <a:gd name="T61" fmla="*/ 305 h 390"/>
                  <a:gd name="T62" fmla="*/ 126 w 193"/>
                  <a:gd name="T63" fmla="*/ 282 h 390"/>
                  <a:gd name="T64" fmla="*/ 126 w 193"/>
                  <a:gd name="T65"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390">
                    <a:moveTo>
                      <a:pt x="126" y="39"/>
                    </a:moveTo>
                    <a:lnTo>
                      <a:pt x="126" y="39"/>
                    </a:lnTo>
                    <a:lnTo>
                      <a:pt x="125" y="34"/>
                    </a:lnTo>
                    <a:lnTo>
                      <a:pt x="124" y="28"/>
                    </a:lnTo>
                    <a:lnTo>
                      <a:pt x="121" y="22"/>
                    </a:lnTo>
                    <a:lnTo>
                      <a:pt x="117" y="16"/>
                    </a:lnTo>
                    <a:lnTo>
                      <a:pt x="113" y="10"/>
                    </a:lnTo>
                    <a:lnTo>
                      <a:pt x="108" y="6"/>
                    </a:lnTo>
                    <a:lnTo>
                      <a:pt x="103" y="2"/>
                    </a:lnTo>
                    <a:lnTo>
                      <a:pt x="98" y="0"/>
                    </a:lnTo>
                    <a:lnTo>
                      <a:pt x="98" y="0"/>
                    </a:lnTo>
                    <a:lnTo>
                      <a:pt x="92" y="2"/>
                    </a:lnTo>
                    <a:lnTo>
                      <a:pt x="87" y="6"/>
                    </a:lnTo>
                    <a:lnTo>
                      <a:pt x="81" y="10"/>
                    </a:lnTo>
                    <a:lnTo>
                      <a:pt x="77" y="16"/>
                    </a:lnTo>
                    <a:lnTo>
                      <a:pt x="74" y="22"/>
                    </a:lnTo>
                    <a:lnTo>
                      <a:pt x="71" y="28"/>
                    </a:lnTo>
                    <a:lnTo>
                      <a:pt x="70" y="34"/>
                    </a:lnTo>
                    <a:lnTo>
                      <a:pt x="69" y="39"/>
                    </a:lnTo>
                    <a:lnTo>
                      <a:pt x="69" y="282"/>
                    </a:lnTo>
                    <a:lnTo>
                      <a:pt x="69" y="282"/>
                    </a:lnTo>
                    <a:lnTo>
                      <a:pt x="70" y="304"/>
                    </a:lnTo>
                    <a:lnTo>
                      <a:pt x="71" y="323"/>
                    </a:lnTo>
                    <a:lnTo>
                      <a:pt x="0" y="371"/>
                    </a:lnTo>
                    <a:lnTo>
                      <a:pt x="0" y="390"/>
                    </a:lnTo>
                    <a:lnTo>
                      <a:pt x="97" y="357"/>
                    </a:lnTo>
                    <a:lnTo>
                      <a:pt x="193" y="390"/>
                    </a:lnTo>
                    <a:lnTo>
                      <a:pt x="193" y="371"/>
                    </a:lnTo>
                    <a:lnTo>
                      <a:pt x="124" y="324"/>
                    </a:lnTo>
                    <a:lnTo>
                      <a:pt x="124" y="324"/>
                    </a:lnTo>
                    <a:lnTo>
                      <a:pt x="126" y="305"/>
                    </a:lnTo>
                    <a:lnTo>
                      <a:pt x="126" y="282"/>
                    </a:lnTo>
                    <a:lnTo>
                      <a:pt x="126" y="3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6" name="Freeform 253"/>
              <p:cNvSpPr>
                <a:spLocks/>
              </p:cNvSpPr>
              <p:nvPr/>
            </p:nvSpPr>
            <p:spPr bwMode="auto">
              <a:xfrm>
                <a:off x="1462" y="632"/>
                <a:ext cx="113" cy="47"/>
              </a:xfrm>
              <a:custGeom>
                <a:avLst/>
                <a:gdLst>
                  <a:gd name="T0" fmla="*/ 113 w 113"/>
                  <a:gd name="T1" fmla="*/ 47 h 47"/>
                  <a:gd name="T2" fmla="*/ 113 w 113"/>
                  <a:gd name="T3" fmla="*/ 39 h 47"/>
                  <a:gd name="T4" fmla="*/ 113 w 113"/>
                  <a:gd name="T5" fmla="*/ 39 h 47"/>
                  <a:gd name="T6" fmla="*/ 113 w 113"/>
                  <a:gd name="T7" fmla="*/ 32 h 47"/>
                  <a:gd name="T8" fmla="*/ 110 w 113"/>
                  <a:gd name="T9" fmla="*/ 23 h 47"/>
                  <a:gd name="T10" fmla="*/ 107 w 113"/>
                  <a:gd name="T11" fmla="*/ 17 h 47"/>
                  <a:gd name="T12" fmla="*/ 102 w 113"/>
                  <a:gd name="T13" fmla="*/ 11 h 47"/>
                  <a:gd name="T14" fmla="*/ 97 w 113"/>
                  <a:gd name="T15" fmla="*/ 7 h 47"/>
                  <a:gd name="T16" fmla="*/ 89 w 113"/>
                  <a:gd name="T17" fmla="*/ 3 h 47"/>
                  <a:gd name="T18" fmla="*/ 82 w 113"/>
                  <a:gd name="T19" fmla="*/ 1 h 47"/>
                  <a:gd name="T20" fmla="*/ 74 w 113"/>
                  <a:gd name="T21" fmla="*/ 0 h 47"/>
                  <a:gd name="T22" fmla="*/ 39 w 113"/>
                  <a:gd name="T23" fmla="*/ 0 h 47"/>
                  <a:gd name="T24" fmla="*/ 39 w 113"/>
                  <a:gd name="T25" fmla="*/ 0 h 47"/>
                  <a:gd name="T26" fmla="*/ 32 w 113"/>
                  <a:gd name="T27" fmla="*/ 1 h 47"/>
                  <a:gd name="T28" fmla="*/ 24 w 113"/>
                  <a:gd name="T29" fmla="*/ 3 h 47"/>
                  <a:gd name="T30" fmla="*/ 17 w 113"/>
                  <a:gd name="T31" fmla="*/ 7 h 47"/>
                  <a:gd name="T32" fmla="*/ 11 w 113"/>
                  <a:gd name="T33" fmla="*/ 11 h 47"/>
                  <a:gd name="T34" fmla="*/ 7 w 113"/>
                  <a:gd name="T35" fmla="*/ 17 h 47"/>
                  <a:gd name="T36" fmla="*/ 3 w 113"/>
                  <a:gd name="T37" fmla="*/ 23 h 47"/>
                  <a:gd name="T38" fmla="*/ 1 w 113"/>
                  <a:gd name="T39" fmla="*/ 32 h 47"/>
                  <a:gd name="T40" fmla="*/ 0 w 113"/>
                  <a:gd name="T41" fmla="*/ 39 h 47"/>
                  <a:gd name="T42" fmla="*/ 0 w 113"/>
                  <a:gd name="T43" fmla="*/ 47 h 47"/>
                  <a:gd name="T44" fmla="*/ 25 w 113"/>
                  <a:gd name="T45" fmla="*/ 47 h 47"/>
                  <a:gd name="T46" fmla="*/ 25 w 113"/>
                  <a:gd name="T47" fmla="*/ 39 h 47"/>
                  <a:gd name="T48" fmla="*/ 25 w 113"/>
                  <a:gd name="T49" fmla="*/ 39 h 47"/>
                  <a:gd name="T50" fmla="*/ 26 w 113"/>
                  <a:gd name="T51" fmla="*/ 34 h 47"/>
                  <a:gd name="T52" fmla="*/ 29 w 113"/>
                  <a:gd name="T53" fmla="*/ 29 h 47"/>
                  <a:gd name="T54" fmla="*/ 34 w 113"/>
                  <a:gd name="T55" fmla="*/ 25 h 47"/>
                  <a:gd name="T56" fmla="*/ 39 w 113"/>
                  <a:gd name="T57" fmla="*/ 24 h 47"/>
                  <a:gd name="T58" fmla="*/ 74 w 113"/>
                  <a:gd name="T59" fmla="*/ 24 h 47"/>
                  <a:gd name="T60" fmla="*/ 74 w 113"/>
                  <a:gd name="T61" fmla="*/ 24 h 47"/>
                  <a:gd name="T62" fmla="*/ 80 w 113"/>
                  <a:gd name="T63" fmla="*/ 25 h 47"/>
                  <a:gd name="T64" fmla="*/ 84 w 113"/>
                  <a:gd name="T65" fmla="*/ 29 h 47"/>
                  <a:gd name="T66" fmla="*/ 88 w 113"/>
                  <a:gd name="T67" fmla="*/ 34 h 47"/>
                  <a:gd name="T68" fmla="*/ 89 w 113"/>
                  <a:gd name="T69" fmla="*/ 39 h 47"/>
                  <a:gd name="T70" fmla="*/ 89 w 113"/>
                  <a:gd name="T71" fmla="*/ 47 h 47"/>
                  <a:gd name="T72" fmla="*/ 113 w 113"/>
                  <a:gd name="T7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47">
                    <a:moveTo>
                      <a:pt x="113" y="47"/>
                    </a:moveTo>
                    <a:lnTo>
                      <a:pt x="113" y="39"/>
                    </a:lnTo>
                    <a:lnTo>
                      <a:pt x="113" y="39"/>
                    </a:lnTo>
                    <a:lnTo>
                      <a:pt x="113" y="32"/>
                    </a:lnTo>
                    <a:lnTo>
                      <a:pt x="110" y="23"/>
                    </a:lnTo>
                    <a:lnTo>
                      <a:pt x="107" y="17"/>
                    </a:lnTo>
                    <a:lnTo>
                      <a:pt x="102" y="11"/>
                    </a:lnTo>
                    <a:lnTo>
                      <a:pt x="97" y="7"/>
                    </a:lnTo>
                    <a:lnTo>
                      <a:pt x="89" y="3"/>
                    </a:lnTo>
                    <a:lnTo>
                      <a:pt x="82" y="1"/>
                    </a:lnTo>
                    <a:lnTo>
                      <a:pt x="74" y="0"/>
                    </a:lnTo>
                    <a:lnTo>
                      <a:pt x="39" y="0"/>
                    </a:lnTo>
                    <a:lnTo>
                      <a:pt x="39" y="0"/>
                    </a:lnTo>
                    <a:lnTo>
                      <a:pt x="32" y="1"/>
                    </a:lnTo>
                    <a:lnTo>
                      <a:pt x="24" y="3"/>
                    </a:lnTo>
                    <a:lnTo>
                      <a:pt x="17" y="7"/>
                    </a:lnTo>
                    <a:lnTo>
                      <a:pt x="11" y="11"/>
                    </a:lnTo>
                    <a:lnTo>
                      <a:pt x="7" y="17"/>
                    </a:lnTo>
                    <a:lnTo>
                      <a:pt x="3" y="23"/>
                    </a:lnTo>
                    <a:lnTo>
                      <a:pt x="1" y="32"/>
                    </a:lnTo>
                    <a:lnTo>
                      <a:pt x="0" y="39"/>
                    </a:lnTo>
                    <a:lnTo>
                      <a:pt x="0" y="47"/>
                    </a:lnTo>
                    <a:lnTo>
                      <a:pt x="25" y="47"/>
                    </a:lnTo>
                    <a:lnTo>
                      <a:pt x="25" y="39"/>
                    </a:lnTo>
                    <a:lnTo>
                      <a:pt x="25" y="39"/>
                    </a:lnTo>
                    <a:lnTo>
                      <a:pt x="26" y="34"/>
                    </a:lnTo>
                    <a:lnTo>
                      <a:pt x="29" y="29"/>
                    </a:lnTo>
                    <a:lnTo>
                      <a:pt x="34" y="25"/>
                    </a:lnTo>
                    <a:lnTo>
                      <a:pt x="39" y="24"/>
                    </a:lnTo>
                    <a:lnTo>
                      <a:pt x="74" y="24"/>
                    </a:lnTo>
                    <a:lnTo>
                      <a:pt x="74" y="24"/>
                    </a:lnTo>
                    <a:lnTo>
                      <a:pt x="80" y="25"/>
                    </a:lnTo>
                    <a:lnTo>
                      <a:pt x="84" y="29"/>
                    </a:lnTo>
                    <a:lnTo>
                      <a:pt x="88" y="34"/>
                    </a:lnTo>
                    <a:lnTo>
                      <a:pt x="89" y="39"/>
                    </a:lnTo>
                    <a:lnTo>
                      <a:pt x="89" y="47"/>
                    </a:lnTo>
                    <a:lnTo>
                      <a:pt x="113" y="47"/>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7" name="Freeform 254"/>
              <p:cNvSpPr>
                <a:spLocks/>
              </p:cNvSpPr>
              <p:nvPr/>
            </p:nvSpPr>
            <p:spPr bwMode="auto">
              <a:xfrm>
                <a:off x="1384" y="688"/>
                <a:ext cx="36" cy="197"/>
              </a:xfrm>
              <a:custGeom>
                <a:avLst/>
                <a:gdLst>
                  <a:gd name="T0" fmla="*/ 36 w 36"/>
                  <a:gd name="T1" fmla="*/ 0 h 197"/>
                  <a:gd name="T2" fmla="*/ 15 w 36"/>
                  <a:gd name="T3" fmla="*/ 0 h 197"/>
                  <a:gd name="T4" fmla="*/ 15 w 36"/>
                  <a:gd name="T5" fmla="*/ 0 h 197"/>
                  <a:gd name="T6" fmla="*/ 12 w 36"/>
                  <a:gd name="T7" fmla="*/ 0 h 197"/>
                  <a:gd name="T8" fmla="*/ 9 w 36"/>
                  <a:gd name="T9" fmla="*/ 1 h 197"/>
                  <a:gd name="T10" fmla="*/ 5 w 36"/>
                  <a:gd name="T11" fmla="*/ 4 h 197"/>
                  <a:gd name="T12" fmla="*/ 2 w 36"/>
                  <a:gd name="T13" fmla="*/ 10 h 197"/>
                  <a:gd name="T14" fmla="*/ 1 w 36"/>
                  <a:gd name="T15" fmla="*/ 13 h 197"/>
                  <a:gd name="T16" fmla="*/ 0 w 36"/>
                  <a:gd name="T17" fmla="*/ 16 h 197"/>
                  <a:gd name="T18" fmla="*/ 0 w 36"/>
                  <a:gd name="T19" fmla="*/ 182 h 197"/>
                  <a:gd name="T20" fmla="*/ 0 w 36"/>
                  <a:gd name="T21" fmla="*/ 182 h 197"/>
                  <a:gd name="T22" fmla="*/ 1 w 36"/>
                  <a:gd name="T23" fmla="*/ 184 h 197"/>
                  <a:gd name="T24" fmla="*/ 2 w 36"/>
                  <a:gd name="T25" fmla="*/ 187 h 197"/>
                  <a:gd name="T26" fmla="*/ 5 w 36"/>
                  <a:gd name="T27" fmla="*/ 193 h 197"/>
                  <a:gd name="T28" fmla="*/ 9 w 36"/>
                  <a:gd name="T29" fmla="*/ 196 h 197"/>
                  <a:gd name="T30" fmla="*/ 12 w 36"/>
                  <a:gd name="T31" fmla="*/ 197 h 197"/>
                  <a:gd name="T32" fmla="*/ 15 w 36"/>
                  <a:gd name="T33" fmla="*/ 197 h 197"/>
                  <a:gd name="T34" fmla="*/ 36 w 36"/>
                  <a:gd name="T3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97">
                    <a:moveTo>
                      <a:pt x="36" y="0"/>
                    </a:moveTo>
                    <a:lnTo>
                      <a:pt x="15" y="0"/>
                    </a:lnTo>
                    <a:lnTo>
                      <a:pt x="15" y="0"/>
                    </a:lnTo>
                    <a:lnTo>
                      <a:pt x="12" y="0"/>
                    </a:lnTo>
                    <a:lnTo>
                      <a:pt x="9" y="1"/>
                    </a:lnTo>
                    <a:lnTo>
                      <a:pt x="5" y="4"/>
                    </a:lnTo>
                    <a:lnTo>
                      <a:pt x="2" y="10"/>
                    </a:lnTo>
                    <a:lnTo>
                      <a:pt x="1" y="13"/>
                    </a:lnTo>
                    <a:lnTo>
                      <a:pt x="0" y="16"/>
                    </a:lnTo>
                    <a:lnTo>
                      <a:pt x="0" y="182"/>
                    </a:lnTo>
                    <a:lnTo>
                      <a:pt x="0" y="182"/>
                    </a:lnTo>
                    <a:lnTo>
                      <a:pt x="1" y="184"/>
                    </a:lnTo>
                    <a:lnTo>
                      <a:pt x="2" y="187"/>
                    </a:lnTo>
                    <a:lnTo>
                      <a:pt x="5" y="193"/>
                    </a:lnTo>
                    <a:lnTo>
                      <a:pt x="9" y="196"/>
                    </a:lnTo>
                    <a:lnTo>
                      <a:pt x="12" y="197"/>
                    </a:lnTo>
                    <a:lnTo>
                      <a:pt x="15" y="197"/>
                    </a:lnTo>
                    <a:lnTo>
                      <a:pt x="36" y="19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8" name="Rectangle 255"/>
              <p:cNvSpPr>
                <a:spLocks noChangeArrowheads="1"/>
              </p:cNvSpPr>
              <p:nvPr/>
            </p:nvSpPr>
            <p:spPr bwMode="auto">
              <a:xfrm>
                <a:off x="1440" y="688"/>
                <a:ext cx="157" cy="197"/>
              </a:xfrm>
              <a:prstGeom prst="rect">
                <a:avLst/>
              </a:prstGeom>
              <a:noFill/>
              <a:ln w="6350">
                <a:solidFill>
                  <a:schemeClr val="tx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9" name="Freeform 256"/>
              <p:cNvSpPr>
                <a:spLocks/>
              </p:cNvSpPr>
              <p:nvPr/>
            </p:nvSpPr>
            <p:spPr bwMode="auto">
              <a:xfrm>
                <a:off x="1618" y="688"/>
                <a:ext cx="35" cy="197"/>
              </a:xfrm>
              <a:custGeom>
                <a:avLst/>
                <a:gdLst>
                  <a:gd name="T0" fmla="*/ 0 w 35"/>
                  <a:gd name="T1" fmla="*/ 197 h 197"/>
                  <a:gd name="T2" fmla="*/ 20 w 35"/>
                  <a:gd name="T3" fmla="*/ 197 h 197"/>
                  <a:gd name="T4" fmla="*/ 20 w 35"/>
                  <a:gd name="T5" fmla="*/ 197 h 197"/>
                  <a:gd name="T6" fmla="*/ 23 w 35"/>
                  <a:gd name="T7" fmla="*/ 197 h 197"/>
                  <a:gd name="T8" fmla="*/ 26 w 35"/>
                  <a:gd name="T9" fmla="*/ 196 h 197"/>
                  <a:gd name="T10" fmla="*/ 31 w 35"/>
                  <a:gd name="T11" fmla="*/ 193 h 197"/>
                  <a:gd name="T12" fmla="*/ 34 w 35"/>
                  <a:gd name="T13" fmla="*/ 187 h 197"/>
                  <a:gd name="T14" fmla="*/ 35 w 35"/>
                  <a:gd name="T15" fmla="*/ 184 h 197"/>
                  <a:gd name="T16" fmla="*/ 35 w 35"/>
                  <a:gd name="T17" fmla="*/ 182 h 197"/>
                  <a:gd name="T18" fmla="*/ 35 w 35"/>
                  <a:gd name="T19" fmla="*/ 16 h 197"/>
                  <a:gd name="T20" fmla="*/ 35 w 35"/>
                  <a:gd name="T21" fmla="*/ 16 h 197"/>
                  <a:gd name="T22" fmla="*/ 35 w 35"/>
                  <a:gd name="T23" fmla="*/ 13 h 197"/>
                  <a:gd name="T24" fmla="*/ 34 w 35"/>
                  <a:gd name="T25" fmla="*/ 10 h 197"/>
                  <a:gd name="T26" fmla="*/ 31 w 35"/>
                  <a:gd name="T27" fmla="*/ 4 h 197"/>
                  <a:gd name="T28" fmla="*/ 26 w 35"/>
                  <a:gd name="T29" fmla="*/ 1 h 197"/>
                  <a:gd name="T30" fmla="*/ 23 w 35"/>
                  <a:gd name="T31" fmla="*/ 0 h 197"/>
                  <a:gd name="T32" fmla="*/ 20 w 35"/>
                  <a:gd name="T33" fmla="*/ 0 h 197"/>
                  <a:gd name="T34" fmla="*/ 0 w 35"/>
                  <a:gd name="T3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97">
                    <a:moveTo>
                      <a:pt x="0" y="197"/>
                    </a:moveTo>
                    <a:lnTo>
                      <a:pt x="20" y="197"/>
                    </a:lnTo>
                    <a:lnTo>
                      <a:pt x="20" y="197"/>
                    </a:lnTo>
                    <a:lnTo>
                      <a:pt x="23" y="197"/>
                    </a:lnTo>
                    <a:lnTo>
                      <a:pt x="26" y="196"/>
                    </a:lnTo>
                    <a:lnTo>
                      <a:pt x="31" y="193"/>
                    </a:lnTo>
                    <a:lnTo>
                      <a:pt x="34" y="187"/>
                    </a:lnTo>
                    <a:lnTo>
                      <a:pt x="35" y="184"/>
                    </a:lnTo>
                    <a:lnTo>
                      <a:pt x="35" y="182"/>
                    </a:lnTo>
                    <a:lnTo>
                      <a:pt x="35" y="16"/>
                    </a:lnTo>
                    <a:lnTo>
                      <a:pt x="35" y="16"/>
                    </a:lnTo>
                    <a:lnTo>
                      <a:pt x="35" y="13"/>
                    </a:lnTo>
                    <a:lnTo>
                      <a:pt x="34" y="10"/>
                    </a:lnTo>
                    <a:lnTo>
                      <a:pt x="31" y="4"/>
                    </a:lnTo>
                    <a:lnTo>
                      <a:pt x="26" y="1"/>
                    </a:lnTo>
                    <a:lnTo>
                      <a:pt x="23" y="0"/>
                    </a:lnTo>
                    <a:lnTo>
                      <a:pt x="20" y="0"/>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0" name="Freeform 257"/>
              <p:cNvSpPr>
                <a:spLocks/>
              </p:cNvSpPr>
              <p:nvPr/>
            </p:nvSpPr>
            <p:spPr bwMode="auto">
              <a:xfrm>
                <a:off x="267" y="969"/>
                <a:ext cx="294" cy="267"/>
              </a:xfrm>
              <a:custGeom>
                <a:avLst/>
                <a:gdLst>
                  <a:gd name="T0" fmla="*/ 205 w 294"/>
                  <a:gd name="T1" fmla="*/ 115 h 267"/>
                  <a:gd name="T2" fmla="*/ 210 w 294"/>
                  <a:gd name="T3" fmla="*/ 109 h 267"/>
                  <a:gd name="T4" fmla="*/ 218 w 294"/>
                  <a:gd name="T5" fmla="*/ 106 h 267"/>
                  <a:gd name="T6" fmla="*/ 223 w 294"/>
                  <a:gd name="T7" fmla="*/ 107 h 267"/>
                  <a:gd name="T8" fmla="*/ 231 w 294"/>
                  <a:gd name="T9" fmla="*/ 115 h 267"/>
                  <a:gd name="T10" fmla="*/ 232 w 294"/>
                  <a:gd name="T11" fmla="*/ 120 h 267"/>
                  <a:gd name="T12" fmla="*/ 228 w 294"/>
                  <a:gd name="T13" fmla="*/ 131 h 267"/>
                  <a:gd name="T14" fmla="*/ 218 w 294"/>
                  <a:gd name="T15" fmla="*/ 135 h 267"/>
                  <a:gd name="T16" fmla="*/ 214 w 294"/>
                  <a:gd name="T17" fmla="*/ 135 h 267"/>
                  <a:gd name="T18" fmla="*/ 207 w 294"/>
                  <a:gd name="T19" fmla="*/ 131 h 267"/>
                  <a:gd name="T20" fmla="*/ 185 w 294"/>
                  <a:gd name="T21" fmla="*/ 127 h 267"/>
                  <a:gd name="T22" fmla="*/ 154 w 294"/>
                  <a:gd name="T23" fmla="*/ 116 h 267"/>
                  <a:gd name="T24" fmla="*/ 101 w 294"/>
                  <a:gd name="T25" fmla="*/ 78 h 267"/>
                  <a:gd name="T26" fmla="*/ 63 w 294"/>
                  <a:gd name="T27" fmla="*/ 123 h 267"/>
                  <a:gd name="T28" fmla="*/ 13 w 294"/>
                  <a:gd name="T29" fmla="*/ 137 h 267"/>
                  <a:gd name="T30" fmla="*/ 17 w 294"/>
                  <a:gd name="T31" fmla="*/ 145 h 267"/>
                  <a:gd name="T32" fmla="*/ 29 w 294"/>
                  <a:gd name="T33" fmla="*/ 159 h 267"/>
                  <a:gd name="T34" fmla="*/ 36 w 294"/>
                  <a:gd name="T35" fmla="*/ 167 h 267"/>
                  <a:gd name="T36" fmla="*/ 105 w 294"/>
                  <a:gd name="T37" fmla="*/ 230 h 267"/>
                  <a:gd name="T38" fmla="*/ 147 w 294"/>
                  <a:gd name="T39" fmla="*/ 267 h 267"/>
                  <a:gd name="T40" fmla="*/ 226 w 294"/>
                  <a:gd name="T41" fmla="*/ 198 h 267"/>
                  <a:gd name="T42" fmla="*/ 258 w 294"/>
                  <a:gd name="T43" fmla="*/ 167 h 267"/>
                  <a:gd name="T44" fmla="*/ 273 w 294"/>
                  <a:gd name="T45" fmla="*/ 149 h 267"/>
                  <a:gd name="T46" fmla="*/ 285 w 294"/>
                  <a:gd name="T47" fmla="*/ 131 h 267"/>
                  <a:gd name="T48" fmla="*/ 291 w 294"/>
                  <a:gd name="T49" fmla="*/ 112 h 267"/>
                  <a:gd name="T50" fmla="*/ 294 w 294"/>
                  <a:gd name="T51" fmla="*/ 94 h 267"/>
                  <a:gd name="T52" fmla="*/ 294 w 294"/>
                  <a:gd name="T53" fmla="*/ 76 h 267"/>
                  <a:gd name="T54" fmla="*/ 290 w 294"/>
                  <a:gd name="T55" fmla="*/ 60 h 267"/>
                  <a:gd name="T56" fmla="*/ 284 w 294"/>
                  <a:gd name="T57" fmla="*/ 44 h 267"/>
                  <a:gd name="T58" fmla="*/ 275 w 294"/>
                  <a:gd name="T59" fmla="*/ 31 h 267"/>
                  <a:gd name="T60" fmla="*/ 263 w 294"/>
                  <a:gd name="T61" fmla="*/ 19 h 267"/>
                  <a:gd name="T62" fmla="*/ 251 w 294"/>
                  <a:gd name="T63" fmla="*/ 10 h 267"/>
                  <a:gd name="T64" fmla="*/ 235 w 294"/>
                  <a:gd name="T65" fmla="*/ 3 h 267"/>
                  <a:gd name="T66" fmla="*/ 220 w 294"/>
                  <a:gd name="T67" fmla="*/ 0 h 267"/>
                  <a:gd name="T68" fmla="*/ 203 w 294"/>
                  <a:gd name="T69" fmla="*/ 1 h 267"/>
                  <a:gd name="T70" fmla="*/ 184 w 294"/>
                  <a:gd name="T71" fmla="*/ 5 h 267"/>
                  <a:gd name="T72" fmla="*/ 165 w 294"/>
                  <a:gd name="T73" fmla="*/ 14 h 267"/>
                  <a:gd name="T74" fmla="*/ 147 w 294"/>
                  <a:gd name="T75" fmla="*/ 28 h 267"/>
                  <a:gd name="T76" fmla="*/ 139 w 294"/>
                  <a:gd name="T77" fmla="*/ 21 h 267"/>
                  <a:gd name="T78" fmla="*/ 123 w 294"/>
                  <a:gd name="T79" fmla="*/ 11 h 267"/>
                  <a:gd name="T80" fmla="*/ 108 w 294"/>
                  <a:gd name="T81" fmla="*/ 4 h 267"/>
                  <a:gd name="T82" fmla="*/ 92 w 294"/>
                  <a:gd name="T83" fmla="*/ 1 h 267"/>
                  <a:gd name="T84" fmla="*/ 77 w 294"/>
                  <a:gd name="T85" fmla="*/ 0 h 267"/>
                  <a:gd name="T86" fmla="*/ 64 w 294"/>
                  <a:gd name="T87" fmla="*/ 2 h 267"/>
                  <a:gd name="T88" fmla="*/ 50 w 294"/>
                  <a:gd name="T89" fmla="*/ 7 h 267"/>
                  <a:gd name="T90" fmla="*/ 33 w 294"/>
                  <a:gd name="T91" fmla="*/ 18 h 267"/>
                  <a:gd name="T92" fmla="*/ 14 w 294"/>
                  <a:gd name="T93" fmla="*/ 38 h 267"/>
                  <a:gd name="T94" fmla="*/ 3 w 294"/>
                  <a:gd name="T95" fmla="*/ 64 h 267"/>
                  <a:gd name="T96" fmla="*/ 0 w 294"/>
                  <a:gd name="T97" fmla="*/ 94 h 267"/>
                  <a:gd name="T98" fmla="*/ 3 w 294"/>
                  <a:gd name="T99" fmla="*/ 109 h 267"/>
                  <a:gd name="T100" fmla="*/ 7 w 294"/>
                  <a:gd name="T101" fmla="*/ 12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267">
                    <a:moveTo>
                      <a:pt x="205" y="115"/>
                    </a:moveTo>
                    <a:lnTo>
                      <a:pt x="205" y="115"/>
                    </a:lnTo>
                    <a:lnTo>
                      <a:pt x="207" y="111"/>
                    </a:lnTo>
                    <a:lnTo>
                      <a:pt x="210" y="109"/>
                    </a:lnTo>
                    <a:lnTo>
                      <a:pt x="214" y="107"/>
                    </a:lnTo>
                    <a:lnTo>
                      <a:pt x="218" y="106"/>
                    </a:lnTo>
                    <a:lnTo>
                      <a:pt x="218" y="106"/>
                    </a:lnTo>
                    <a:lnTo>
                      <a:pt x="223" y="107"/>
                    </a:lnTo>
                    <a:lnTo>
                      <a:pt x="228" y="110"/>
                    </a:lnTo>
                    <a:lnTo>
                      <a:pt x="231" y="115"/>
                    </a:lnTo>
                    <a:lnTo>
                      <a:pt x="232" y="120"/>
                    </a:lnTo>
                    <a:lnTo>
                      <a:pt x="232" y="120"/>
                    </a:lnTo>
                    <a:lnTo>
                      <a:pt x="231" y="127"/>
                    </a:lnTo>
                    <a:lnTo>
                      <a:pt x="228" y="131"/>
                    </a:lnTo>
                    <a:lnTo>
                      <a:pt x="223" y="134"/>
                    </a:lnTo>
                    <a:lnTo>
                      <a:pt x="218" y="135"/>
                    </a:lnTo>
                    <a:lnTo>
                      <a:pt x="218" y="135"/>
                    </a:lnTo>
                    <a:lnTo>
                      <a:pt x="214" y="135"/>
                    </a:lnTo>
                    <a:lnTo>
                      <a:pt x="210" y="133"/>
                    </a:lnTo>
                    <a:lnTo>
                      <a:pt x="207" y="131"/>
                    </a:lnTo>
                    <a:lnTo>
                      <a:pt x="205" y="127"/>
                    </a:lnTo>
                    <a:lnTo>
                      <a:pt x="185" y="127"/>
                    </a:lnTo>
                    <a:lnTo>
                      <a:pt x="163" y="163"/>
                    </a:lnTo>
                    <a:lnTo>
                      <a:pt x="154" y="116"/>
                    </a:lnTo>
                    <a:lnTo>
                      <a:pt x="127" y="211"/>
                    </a:lnTo>
                    <a:lnTo>
                      <a:pt x="101" y="78"/>
                    </a:lnTo>
                    <a:lnTo>
                      <a:pt x="84" y="155"/>
                    </a:lnTo>
                    <a:lnTo>
                      <a:pt x="63" y="123"/>
                    </a:lnTo>
                    <a:lnTo>
                      <a:pt x="53" y="137"/>
                    </a:lnTo>
                    <a:lnTo>
                      <a:pt x="13" y="137"/>
                    </a:lnTo>
                    <a:lnTo>
                      <a:pt x="13" y="137"/>
                    </a:lnTo>
                    <a:lnTo>
                      <a:pt x="17" y="145"/>
                    </a:lnTo>
                    <a:lnTo>
                      <a:pt x="24" y="152"/>
                    </a:lnTo>
                    <a:lnTo>
                      <a:pt x="29" y="159"/>
                    </a:lnTo>
                    <a:lnTo>
                      <a:pt x="36" y="167"/>
                    </a:lnTo>
                    <a:lnTo>
                      <a:pt x="36" y="167"/>
                    </a:lnTo>
                    <a:lnTo>
                      <a:pt x="68" y="198"/>
                    </a:lnTo>
                    <a:lnTo>
                      <a:pt x="105" y="230"/>
                    </a:lnTo>
                    <a:lnTo>
                      <a:pt x="147" y="267"/>
                    </a:lnTo>
                    <a:lnTo>
                      <a:pt x="147" y="267"/>
                    </a:lnTo>
                    <a:lnTo>
                      <a:pt x="190" y="230"/>
                    </a:lnTo>
                    <a:lnTo>
                      <a:pt x="226" y="198"/>
                    </a:lnTo>
                    <a:lnTo>
                      <a:pt x="258" y="167"/>
                    </a:lnTo>
                    <a:lnTo>
                      <a:pt x="258" y="167"/>
                    </a:lnTo>
                    <a:lnTo>
                      <a:pt x="266" y="158"/>
                    </a:lnTo>
                    <a:lnTo>
                      <a:pt x="273" y="149"/>
                    </a:lnTo>
                    <a:lnTo>
                      <a:pt x="280" y="140"/>
                    </a:lnTo>
                    <a:lnTo>
                      <a:pt x="285" y="131"/>
                    </a:lnTo>
                    <a:lnTo>
                      <a:pt x="288" y="121"/>
                    </a:lnTo>
                    <a:lnTo>
                      <a:pt x="291" y="112"/>
                    </a:lnTo>
                    <a:lnTo>
                      <a:pt x="293" y="103"/>
                    </a:lnTo>
                    <a:lnTo>
                      <a:pt x="294" y="94"/>
                    </a:lnTo>
                    <a:lnTo>
                      <a:pt x="294" y="85"/>
                    </a:lnTo>
                    <a:lnTo>
                      <a:pt x="294" y="76"/>
                    </a:lnTo>
                    <a:lnTo>
                      <a:pt x="292" y="68"/>
                    </a:lnTo>
                    <a:lnTo>
                      <a:pt x="290" y="60"/>
                    </a:lnTo>
                    <a:lnTo>
                      <a:pt x="288" y="51"/>
                    </a:lnTo>
                    <a:lnTo>
                      <a:pt x="284" y="44"/>
                    </a:lnTo>
                    <a:lnTo>
                      <a:pt x="280" y="37"/>
                    </a:lnTo>
                    <a:lnTo>
                      <a:pt x="275" y="31"/>
                    </a:lnTo>
                    <a:lnTo>
                      <a:pt x="269" y="25"/>
                    </a:lnTo>
                    <a:lnTo>
                      <a:pt x="263" y="19"/>
                    </a:lnTo>
                    <a:lnTo>
                      <a:pt x="257" y="14"/>
                    </a:lnTo>
                    <a:lnTo>
                      <a:pt x="251" y="10"/>
                    </a:lnTo>
                    <a:lnTo>
                      <a:pt x="244" y="6"/>
                    </a:lnTo>
                    <a:lnTo>
                      <a:pt x="235" y="3"/>
                    </a:lnTo>
                    <a:lnTo>
                      <a:pt x="228" y="2"/>
                    </a:lnTo>
                    <a:lnTo>
                      <a:pt x="220" y="0"/>
                    </a:lnTo>
                    <a:lnTo>
                      <a:pt x="211" y="0"/>
                    </a:lnTo>
                    <a:lnTo>
                      <a:pt x="203" y="1"/>
                    </a:lnTo>
                    <a:lnTo>
                      <a:pt x="193" y="2"/>
                    </a:lnTo>
                    <a:lnTo>
                      <a:pt x="184" y="5"/>
                    </a:lnTo>
                    <a:lnTo>
                      <a:pt x="175" y="9"/>
                    </a:lnTo>
                    <a:lnTo>
                      <a:pt x="165" y="14"/>
                    </a:lnTo>
                    <a:lnTo>
                      <a:pt x="156" y="20"/>
                    </a:lnTo>
                    <a:lnTo>
                      <a:pt x="147" y="28"/>
                    </a:lnTo>
                    <a:lnTo>
                      <a:pt x="147" y="28"/>
                    </a:lnTo>
                    <a:lnTo>
                      <a:pt x="139" y="21"/>
                    </a:lnTo>
                    <a:lnTo>
                      <a:pt x="132" y="15"/>
                    </a:lnTo>
                    <a:lnTo>
                      <a:pt x="123" y="11"/>
                    </a:lnTo>
                    <a:lnTo>
                      <a:pt x="115" y="7"/>
                    </a:lnTo>
                    <a:lnTo>
                      <a:pt x="108" y="4"/>
                    </a:lnTo>
                    <a:lnTo>
                      <a:pt x="100" y="2"/>
                    </a:lnTo>
                    <a:lnTo>
                      <a:pt x="92" y="1"/>
                    </a:lnTo>
                    <a:lnTo>
                      <a:pt x="84" y="0"/>
                    </a:lnTo>
                    <a:lnTo>
                      <a:pt x="77" y="0"/>
                    </a:lnTo>
                    <a:lnTo>
                      <a:pt x="70" y="1"/>
                    </a:lnTo>
                    <a:lnTo>
                      <a:pt x="64" y="2"/>
                    </a:lnTo>
                    <a:lnTo>
                      <a:pt x="56" y="4"/>
                    </a:lnTo>
                    <a:lnTo>
                      <a:pt x="50" y="7"/>
                    </a:lnTo>
                    <a:lnTo>
                      <a:pt x="44" y="9"/>
                    </a:lnTo>
                    <a:lnTo>
                      <a:pt x="33" y="18"/>
                    </a:lnTo>
                    <a:lnTo>
                      <a:pt x="23" y="27"/>
                    </a:lnTo>
                    <a:lnTo>
                      <a:pt x="14" y="38"/>
                    </a:lnTo>
                    <a:lnTo>
                      <a:pt x="7" y="50"/>
                    </a:lnTo>
                    <a:lnTo>
                      <a:pt x="3" y="64"/>
                    </a:lnTo>
                    <a:lnTo>
                      <a:pt x="0" y="78"/>
                    </a:lnTo>
                    <a:lnTo>
                      <a:pt x="0" y="94"/>
                    </a:lnTo>
                    <a:lnTo>
                      <a:pt x="1" y="102"/>
                    </a:lnTo>
                    <a:lnTo>
                      <a:pt x="3" y="109"/>
                    </a:lnTo>
                    <a:lnTo>
                      <a:pt x="5" y="117"/>
                    </a:lnTo>
                    <a:lnTo>
                      <a:pt x="7" y="12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1" name="Freeform 258"/>
              <p:cNvSpPr>
                <a:spLocks/>
              </p:cNvSpPr>
              <p:nvPr/>
            </p:nvSpPr>
            <p:spPr bwMode="auto">
              <a:xfrm>
                <a:off x="1173" y="1701"/>
                <a:ext cx="291" cy="267"/>
              </a:xfrm>
              <a:custGeom>
                <a:avLst/>
                <a:gdLst>
                  <a:gd name="T0" fmla="*/ 141 w 291"/>
                  <a:gd name="T1" fmla="*/ 32 h 267"/>
                  <a:gd name="T2" fmla="*/ 141 w 291"/>
                  <a:gd name="T3" fmla="*/ 32 h 267"/>
                  <a:gd name="T4" fmla="*/ 140 w 291"/>
                  <a:gd name="T5" fmla="*/ 32 h 267"/>
                  <a:gd name="T6" fmla="*/ 140 w 291"/>
                  <a:gd name="T7" fmla="*/ 32 h 267"/>
                  <a:gd name="T8" fmla="*/ 13 w 291"/>
                  <a:gd name="T9" fmla="*/ 160 h 267"/>
                  <a:gd name="T10" fmla="*/ 13 w 291"/>
                  <a:gd name="T11" fmla="*/ 160 h 267"/>
                  <a:gd name="T12" fmla="*/ 7 w 291"/>
                  <a:gd name="T13" fmla="*/ 167 h 267"/>
                  <a:gd name="T14" fmla="*/ 3 w 291"/>
                  <a:gd name="T15" fmla="*/ 175 h 267"/>
                  <a:gd name="T16" fmla="*/ 1 w 291"/>
                  <a:gd name="T17" fmla="*/ 183 h 267"/>
                  <a:gd name="T18" fmla="*/ 0 w 291"/>
                  <a:gd name="T19" fmla="*/ 192 h 267"/>
                  <a:gd name="T20" fmla="*/ 1 w 291"/>
                  <a:gd name="T21" fmla="*/ 201 h 267"/>
                  <a:gd name="T22" fmla="*/ 3 w 291"/>
                  <a:gd name="T23" fmla="*/ 209 h 267"/>
                  <a:gd name="T24" fmla="*/ 7 w 291"/>
                  <a:gd name="T25" fmla="*/ 217 h 267"/>
                  <a:gd name="T26" fmla="*/ 13 w 291"/>
                  <a:gd name="T27" fmla="*/ 225 h 267"/>
                  <a:gd name="T28" fmla="*/ 42 w 291"/>
                  <a:gd name="T29" fmla="*/ 253 h 267"/>
                  <a:gd name="T30" fmla="*/ 42 w 291"/>
                  <a:gd name="T31" fmla="*/ 253 h 267"/>
                  <a:gd name="T32" fmla="*/ 49 w 291"/>
                  <a:gd name="T33" fmla="*/ 259 h 267"/>
                  <a:gd name="T34" fmla="*/ 58 w 291"/>
                  <a:gd name="T35" fmla="*/ 264 h 267"/>
                  <a:gd name="T36" fmla="*/ 66 w 291"/>
                  <a:gd name="T37" fmla="*/ 266 h 267"/>
                  <a:gd name="T38" fmla="*/ 74 w 291"/>
                  <a:gd name="T39" fmla="*/ 267 h 267"/>
                  <a:gd name="T40" fmla="*/ 83 w 291"/>
                  <a:gd name="T41" fmla="*/ 266 h 267"/>
                  <a:gd name="T42" fmla="*/ 92 w 291"/>
                  <a:gd name="T43" fmla="*/ 264 h 267"/>
                  <a:gd name="T44" fmla="*/ 100 w 291"/>
                  <a:gd name="T45" fmla="*/ 259 h 267"/>
                  <a:gd name="T46" fmla="*/ 107 w 291"/>
                  <a:gd name="T47" fmla="*/ 253 h 267"/>
                  <a:gd name="T48" fmla="*/ 278 w 291"/>
                  <a:gd name="T49" fmla="*/ 83 h 267"/>
                  <a:gd name="T50" fmla="*/ 278 w 291"/>
                  <a:gd name="T51" fmla="*/ 83 h 267"/>
                  <a:gd name="T52" fmla="*/ 284 w 291"/>
                  <a:gd name="T53" fmla="*/ 75 h 267"/>
                  <a:gd name="T54" fmla="*/ 288 w 291"/>
                  <a:gd name="T55" fmla="*/ 67 h 267"/>
                  <a:gd name="T56" fmla="*/ 290 w 291"/>
                  <a:gd name="T57" fmla="*/ 59 h 267"/>
                  <a:gd name="T58" fmla="*/ 291 w 291"/>
                  <a:gd name="T59" fmla="*/ 50 h 267"/>
                  <a:gd name="T60" fmla="*/ 290 w 291"/>
                  <a:gd name="T61" fmla="*/ 41 h 267"/>
                  <a:gd name="T62" fmla="*/ 288 w 291"/>
                  <a:gd name="T63" fmla="*/ 33 h 267"/>
                  <a:gd name="T64" fmla="*/ 284 w 291"/>
                  <a:gd name="T65" fmla="*/ 25 h 267"/>
                  <a:gd name="T66" fmla="*/ 278 w 291"/>
                  <a:gd name="T67" fmla="*/ 18 h 267"/>
                  <a:gd name="T68" fmla="*/ 278 w 291"/>
                  <a:gd name="T69" fmla="*/ 18 h 267"/>
                  <a:gd name="T70" fmla="*/ 262 w 291"/>
                  <a:gd name="T71" fmla="*/ 2 h 267"/>
                  <a:gd name="T72" fmla="*/ 262 w 291"/>
                  <a:gd name="T73" fmla="*/ 2 h 267"/>
                  <a:gd name="T74" fmla="*/ 260 w 291"/>
                  <a:gd name="T7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1" h="267">
                    <a:moveTo>
                      <a:pt x="141" y="32"/>
                    </a:moveTo>
                    <a:lnTo>
                      <a:pt x="141" y="32"/>
                    </a:lnTo>
                    <a:lnTo>
                      <a:pt x="140" y="32"/>
                    </a:lnTo>
                    <a:lnTo>
                      <a:pt x="140" y="32"/>
                    </a:lnTo>
                    <a:lnTo>
                      <a:pt x="13" y="160"/>
                    </a:lnTo>
                    <a:lnTo>
                      <a:pt x="13" y="160"/>
                    </a:lnTo>
                    <a:lnTo>
                      <a:pt x="7" y="167"/>
                    </a:lnTo>
                    <a:lnTo>
                      <a:pt x="3" y="175"/>
                    </a:lnTo>
                    <a:lnTo>
                      <a:pt x="1" y="183"/>
                    </a:lnTo>
                    <a:lnTo>
                      <a:pt x="0" y="192"/>
                    </a:lnTo>
                    <a:lnTo>
                      <a:pt x="1" y="201"/>
                    </a:lnTo>
                    <a:lnTo>
                      <a:pt x="3" y="209"/>
                    </a:lnTo>
                    <a:lnTo>
                      <a:pt x="7" y="217"/>
                    </a:lnTo>
                    <a:lnTo>
                      <a:pt x="13" y="225"/>
                    </a:lnTo>
                    <a:lnTo>
                      <a:pt x="42" y="253"/>
                    </a:lnTo>
                    <a:lnTo>
                      <a:pt x="42" y="253"/>
                    </a:lnTo>
                    <a:lnTo>
                      <a:pt x="49" y="259"/>
                    </a:lnTo>
                    <a:lnTo>
                      <a:pt x="58" y="264"/>
                    </a:lnTo>
                    <a:lnTo>
                      <a:pt x="66" y="266"/>
                    </a:lnTo>
                    <a:lnTo>
                      <a:pt x="74" y="267"/>
                    </a:lnTo>
                    <a:lnTo>
                      <a:pt x="83" y="266"/>
                    </a:lnTo>
                    <a:lnTo>
                      <a:pt x="92" y="264"/>
                    </a:lnTo>
                    <a:lnTo>
                      <a:pt x="100" y="259"/>
                    </a:lnTo>
                    <a:lnTo>
                      <a:pt x="107" y="253"/>
                    </a:lnTo>
                    <a:lnTo>
                      <a:pt x="278" y="83"/>
                    </a:lnTo>
                    <a:lnTo>
                      <a:pt x="278" y="83"/>
                    </a:lnTo>
                    <a:lnTo>
                      <a:pt x="284" y="75"/>
                    </a:lnTo>
                    <a:lnTo>
                      <a:pt x="288" y="67"/>
                    </a:lnTo>
                    <a:lnTo>
                      <a:pt x="290" y="59"/>
                    </a:lnTo>
                    <a:lnTo>
                      <a:pt x="291" y="50"/>
                    </a:lnTo>
                    <a:lnTo>
                      <a:pt x="290" y="41"/>
                    </a:lnTo>
                    <a:lnTo>
                      <a:pt x="288" y="33"/>
                    </a:lnTo>
                    <a:lnTo>
                      <a:pt x="284" y="25"/>
                    </a:lnTo>
                    <a:lnTo>
                      <a:pt x="278" y="18"/>
                    </a:lnTo>
                    <a:lnTo>
                      <a:pt x="278" y="18"/>
                    </a:lnTo>
                    <a:lnTo>
                      <a:pt x="262" y="2"/>
                    </a:lnTo>
                    <a:lnTo>
                      <a:pt x="262" y="2"/>
                    </a:lnTo>
                    <a:lnTo>
                      <a:pt x="26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2" name="Freeform 259"/>
              <p:cNvSpPr>
                <a:spLocks/>
              </p:cNvSpPr>
              <p:nvPr/>
            </p:nvSpPr>
            <p:spPr bwMode="auto">
              <a:xfrm>
                <a:off x="1259" y="1812"/>
                <a:ext cx="19" cy="20"/>
              </a:xfrm>
              <a:custGeom>
                <a:avLst/>
                <a:gdLst>
                  <a:gd name="T0" fmla="*/ 17 w 19"/>
                  <a:gd name="T1" fmla="*/ 17 h 20"/>
                  <a:gd name="T2" fmla="*/ 17 w 19"/>
                  <a:gd name="T3" fmla="*/ 17 h 20"/>
                  <a:gd name="T4" fmla="*/ 14 w 19"/>
                  <a:gd name="T5" fmla="*/ 19 h 20"/>
                  <a:gd name="T6" fmla="*/ 10 w 19"/>
                  <a:gd name="T7" fmla="*/ 20 h 20"/>
                  <a:gd name="T8" fmla="*/ 7 w 19"/>
                  <a:gd name="T9" fmla="*/ 19 h 20"/>
                  <a:gd name="T10" fmla="*/ 3 w 19"/>
                  <a:gd name="T11" fmla="*/ 17 h 20"/>
                  <a:gd name="T12" fmla="*/ 3 w 19"/>
                  <a:gd name="T13" fmla="*/ 17 h 20"/>
                  <a:gd name="T14" fmla="*/ 1 w 19"/>
                  <a:gd name="T15" fmla="*/ 14 h 20"/>
                  <a:gd name="T16" fmla="*/ 0 w 19"/>
                  <a:gd name="T17" fmla="*/ 10 h 20"/>
                  <a:gd name="T18" fmla="*/ 1 w 19"/>
                  <a:gd name="T19" fmla="*/ 7 h 20"/>
                  <a:gd name="T20" fmla="*/ 3 w 19"/>
                  <a:gd name="T21" fmla="*/ 3 h 20"/>
                  <a:gd name="T22" fmla="*/ 3 w 19"/>
                  <a:gd name="T23" fmla="*/ 3 h 20"/>
                  <a:gd name="T24" fmla="*/ 7 w 19"/>
                  <a:gd name="T25" fmla="*/ 1 h 20"/>
                  <a:gd name="T26" fmla="*/ 10 w 19"/>
                  <a:gd name="T27" fmla="*/ 0 h 20"/>
                  <a:gd name="T28" fmla="*/ 14 w 19"/>
                  <a:gd name="T29" fmla="*/ 1 h 20"/>
                  <a:gd name="T30" fmla="*/ 17 w 19"/>
                  <a:gd name="T31" fmla="*/ 3 h 20"/>
                  <a:gd name="T32" fmla="*/ 17 w 19"/>
                  <a:gd name="T33" fmla="*/ 3 h 20"/>
                  <a:gd name="T34" fmla="*/ 19 w 19"/>
                  <a:gd name="T35" fmla="*/ 7 h 20"/>
                  <a:gd name="T36" fmla="*/ 19 w 19"/>
                  <a:gd name="T37" fmla="*/ 10 h 20"/>
                  <a:gd name="T38" fmla="*/ 19 w 19"/>
                  <a:gd name="T39" fmla="*/ 14 h 20"/>
                  <a:gd name="T40" fmla="*/ 17 w 19"/>
                  <a:gd name="T41" fmla="*/ 17 h 20"/>
                  <a:gd name="T42" fmla="*/ 17 w 19"/>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7" y="17"/>
                    </a:moveTo>
                    <a:lnTo>
                      <a:pt x="17" y="17"/>
                    </a:lnTo>
                    <a:lnTo>
                      <a:pt x="14" y="19"/>
                    </a:lnTo>
                    <a:lnTo>
                      <a:pt x="10" y="20"/>
                    </a:lnTo>
                    <a:lnTo>
                      <a:pt x="7" y="19"/>
                    </a:lnTo>
                    <a:lnTo>
                      <a:pt x="3" y="17"/>
                    </a:lnTo>
                    <a:lnTo>
                      <a:pt x="3" y="17"/>
                    </a:lnTo>
                    <a:lnTo>
                      <a:pt x="1" y="14"/>
                    </a:lnTo>
                    <a:lnTo>
                      <a:pt x="0" y="10"/>
                    </a:lnTo>
                    <a:lnTo>
                      <a:pt x="1" y="7"/>
                    </a:lnTo>
                    <a:lnTo>
                      <a:pt x="3" y="3"/>
                    </a:lnTo>
                    <a:lnTo>
                      <a:pt x="3" y="3"/>
                    </a:lnTo>
                    <a:lnTo>
                      <a:pt x="7" y="1"/>
                    </a:lnTo>
                    <a:lnTo>
                      <a:pt x="10" y="0"/>
                    </a:lnTo>
                    <a:lnTo>
                      <a:pt x="14" y="1"/>
                    </a:lnTo>
                    <a:lnTo>
                      <a:pt x="17" y="3"/>
                    </a:lnTo>
                    <a:lnTo>
                      <a:pt x="17" y="3"/>
                    </a:lnTo>
                    <a:lnTo>
                      <a:pt x="19" y="7"/>
                    </a:lnTo>
                    <a:lnTo>
                      <a:pt x="19" y="10"/>
                    </a:lnTo>
                    <a:lnTo>
                      <a:pt x="19" y="14"/>
                    </a:lnTo>
                    <a:lnTo>
                      <a:pt x="17" y="17"/>
                    </a:lnTo>
                    <a:lnTo>
                      <a:pt x="17"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3" name="Freeform 260"/>
              <p:cNvSpPr>
                <a:spLocks/>
              </p:cNvSpPr>
              <p:nvPr/>
            </p:nvSpPr>
            <p:spPr bwMode="auto">
              <a:xfrm>
                <a:off x="1309" y="1763"/>
                <a:ext cx="19" cy="19"/>
              </a:xfrm>
              <a:custGeom>
                <a:avLst/>
                <a:gdLst>
                  <a:gd name="T0" fmla="*/ 3 w 19"/>
                  <a:gd name="T1" fmla="*/ 3 h 19"/>
                  <a:gd name="T2" fmla="*/ 3 w 19"/>
                  <a:gd name="T3" fmla="*/ 3 h 19"/>
                  <a:gd name="T4" fmla="*/ 6 w 19"/>
                  <a:gd name="T5" fmla="*/ 1 h 19"/>
                  <a:gd name="T6" fmla="*/ 9 w 19"/>
                  <a:gd name="T7" fmla="*/ 0 h 19"/>
                  <a:gd name="T8" fmla="*/ 13 w 19"/>
                  <a:gd name="T9" fmla="*/ 1 h 19"/>
                  <a:gd name="T10" fmla="*/ 16 w 19"/>
                  <a:gd name="T11" fmla="*/ 3 h 19"/>
                  <a:gd name="T12" fmla="*/ 16 w 19"/>
                  <a:gd name="T13" fmla="*/ 3 h 19"/>
                  <a:gd name="T14" fmla="*/ 18 w 19"/>
                  <a:gd name="T15" fmla="*/ 6 h 19"/>
                  <a:gd name="T16" fmla="*/ 19 w 19"/>
                  <a:gd name="T17" fmla="*/ 9 h 19"/>
                  <a:gd name="T18" fmla="*/ 18 w 19"/>
                  <a:gd name="T19" fmla="*/ 13 h 19"/>
                  <a:gd name="T20" fmla="*/ 16 w 19"/>
                  <a:gd name="T21" fmla="*/ 16 h 19"/>
                  <a:gd name="T22" fmla="*/ 16 w 19"/>
                  <a:gd name="T23" fmla="*/ 16 h 19"/>
                  <a:gd name="T24" fmla="*/ 13 w 19"/>
                  <a:gd name="T25" fmla="*/ 19 h 19"/>
                  <a:gd name="T26" fmla="*/ 9 w 19"/>
                  <a:gd name="T27" fmla="*/ 19 h 19"/>
                  <a:gd name="T28" fmla="*/ 6 w 19"/>
                  <a:gd name="T29" fmla="*/ 19 h 19"/>
                  <a:gd name="T30" fmla="*/ 3 w 19"/>
                  <a:gd name="T31" fmla="*/ 16 h 19"/>
                  <a:gd name="T32" fmla="*/ 3 w 19"/>
                  <a:gd name="T33" fmla="*/ 16 h 19"/>
                  <a:gd name="T34" fmla="*/ 1 w 19"/>
                  <a:gd name="T35" fmla="*/ 13 h 19"/>
                  <a:gd name="T36" fmla="*/ 0 w 19"/>
                  <a:gd name="T37" fmla="*/ 9 h 19"/>
                  <a:gd name="T38" fmla="*/ 1 w 19"/>
                  <a:gd name="T39" fmla="*/ 6 h 19"/>
                  <a:gd name="T40" fmla="*/ 3 w 19"/>
                  <a:gd name="T41" fmla="*/ 3 h 19"/>
                  <a:gd name="T42" fmla="*/ 3 w 19"/>
                  <a:gd name="T4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3" y="3"/>
                    </a:moveTo>
                    <a:lnTo>
                      <a:pt x="3" y="3"/>
                    </a:lnTo>
                    <a:lnTo>
                      <a:pt x="6" y="1"/>
                    </a:lnTo>
                    <a:lnTo>
                      <a:pt x="9" y="0"/>
                    </a:lnTo>
                    <a:lnTo>
                      <a:pt x="13" y="1"/>
                    </a:lnTo>
                    <a:lnTo>
                      <a:pt x="16" y="3"/>
                    </a:lnTo>
                    <a:lnTo>
                      <a:pt x="16" y="3"/>
                    </a:lnTo>
                    <a:lnTo>
                      <a:pt x="18" y="6"/>
                    </a:lnTo>
                    <a:lnTo>
                      <a:pt x="19" y="9"/>
                    </a:lnTo>
                    <a:lnTo>
                      <a:pt x="18" y="13"/>
                    </a:lnTo>
                    <a:lnTo>
                      <a:pt x="16" y="16"/>
                    </a:lnTo>
                    <a:lnTo>
                      <a:pt x="16" y="16"/>
                    </a:lnTo>
                    <a:lnTo>
                      <a:pt x="13" y="19"/>
                    </a:lnTo>
                    <a:lnTo>
                      <a:pt x="9" y="19"/>
                    </a:lnTo>
                    <a:lnTo>
                      <a:pt x="6" y="19"/>
                    </a:lnTo>
                    <a:lnTo>
                      <a:pt x="3" y="16"/>
                    </a:lnTo>
                    <a:lnTo>
                      <a:pt x="3" y="16"/>
                    </a:lnTo>
                    <a:lnTo>
                      <a:pt x="1" y="13"/>
                    </a:lnTo>
                    <a:lnTo>
                      <a:pt x="0" y="9"/>
                    </a:lnTo>
                    <a:lnTo>
                      <a:pt x="1" y="6"/>
                    </a:lnTo>
                    <a:lnTo>
                      <a:pt x="3" y="3"/>
                    </a:lnTo>
                    <a:lnTo>
                      <a:pt x="3" y="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4" name="Freeform 261"/>
              <p:cNvSpPr>
                <a:spLocks/>
              </p:cNvSpPr>
              <p:nvPr/>
            </p:nvSpPr>
            <p:spPr bwMode="auto">
              <a:xfrm>
                <a:off x="1284" y="1837"/>
                <a:ext cx="20" cy="20"/>
              </a:xfrm>
              <a:custGeom>
                <a:avLst/>
                <a:gdLst>
                  <a:gd name="T0" fmla="*/ 17 w 20"/>
                  <a:gd name="T1" fmla="*/ 17 h 20"/>
                  <a:gd name="T2" fmla="*/ 17 w 20"/>
                  <a:gd name="T3" fmla="*/ 17 h 20"/>
                  <a:gd name="T4" fmla="*/ 13 w 20"/>
                  <a:gd name="T5" fmla="*/ 19 h 20"/>
                  <a:gd name="T6" fmla="*/ 9 w 20"/>
                  <a:gd name="T7" fmla="*/ 20 h 20"/>
                  <a:gd name="T8" fmla="*/ 6 w 20"/>
                  <a:gd name="T9" fmla="*/ 19 h 20"/>
                  <a:gd name="T10" fmla="*/ 3 w 20"/>
                  <a:gd name="T11" fmla="*/ 17 h 20"/>
                  <a:gd name="T12" fmla="*/ 3 w 20"/>
                  <a:gd name="T13" fmla="*/ 17 h 20"/>
                  <a:gd name="T14" fmla="*/ 1 w 20"/>
                  <a:gd name="T15" fmla="*/ 13 h 20"/>
                  <a:gd name="T16" fmla="*/ 0 w 20"/>
                  <a:gd name="T17" fmla="*/ 10 h 20"/>
                  <a:gd name="T18" fmla="*/ 1 w 20"/>
                  <a:gd name="T19" fmla="*/ 6 h 20"/>
                  <a:gd name="T20" fmla="*/ 3 w 20"/>
                  <a:gd name="T21" fmla="*/ 3 h 20"/>
                  <a:gd name="T22" fmla="*/ 3 w 20"/>
                  <a:gd name="T23" fmla="*/ 3 h 20"/>
                  <a:gd name="T24" fmla="*/ 6 w 20"/>
                  <a:gd name="T25" fmla="*/ 1 h 20"/>
                  <a:gd name="T26" fmla="*/ 9 w 20"/>
                  <a:gd name="T27" fmla="*/ 0 h 20"/>
                  <a:gd name="T28" fmla="*/ 13 w 20"/>
                  <a:gd name="T29" fmla="*/ 1 h 20"/>
                  <a:gd name="T30" fmla="*/ 17 w 20"/>
                  <a:gd name="T31" fmla="*/ 3 h 20"/>
                  <a:gd name="T32" fmla="*/ 17 w 20"/>
                  <a:gd name="T33" fmla="*/ 3 h 20"/>
                  <a:gd name="T34" fmla="*/ 19 w 20"/>
                  <a:gd name="T35" fmla="*/ 6 h 20"/>
                  <a:gd name="T36" fmla="*/ 20 w 20"/>
                  <a:gd name="T37" fmla="*/ 10 h 20"/>
                  <a:gd name="T38" fmla="*/ 19 w 20"/>
                  <a:gd name="T39" fmla="*/ 13 h 20"/>
                  <a:gd name="T40" fmla="*/ 17 w 20"/>
                  <a:gd name="T41" fmla="*/ 17 h 20"/>
                  <a:gd name="T42" fmla="*/ 17 w 20"/>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7" y="17"/>
                    </a:moveTo>
                    <a:lnTo>
                      <a:pt x="17" y="17"/>
                    </a:lnTo>
                    <a:lnTo>
                      <a:pt x="13" y="19"/>
                    </a:lnTo>
                    <a:lnTo>
                      <a:pt x="9" y="20"/>
                    </a:lnTo>
                    <a:lnTo>
                      <a:pt x="6" y="19"/>
                    </a:lnTo>
                    <a:lnTo>
                      <a:pt x="3" y="17"/>
                    </a:lnTo>
                    <a:lnTo>
                      <a:pt x="3" y="17"/>
                    </a:lnTo>
                    <a:lnTo>
                      <a:pt x="1" y="13"/>
                    </a:lnTo>
                    <a:lnTo>
                      <a:pt x="0" y="10"/>
                    </a:lnTo>
                    <a:lnTo>
                      <a:pt x="1" y="6"/>
                    </a:lnTo>
                    <a:lnTo>
                      <a:pt x="3" y="3"/>
                    </a:lnTo>
                    <a:lnTo>
                      <a:pt x="3" y="3"/>
                    </a:lnTo>
                    <a:lnTo>
                      <a:pt x="6" y="1"/>
                    </a:lnTo>
                    <a:lnTo>
                      <a:pt x="9" y="0"/>
                    </a:lnTo>
                    <a:lnTo>
                      <a:pt x="13" y="1"/>
                    </a:lnTo>
                    <a:lnTo>
                      <a:pt x="17" y="3"/>
                    </a:lnTo>
                    <a:lnTo>
                      <a:pt x="17" y="3"/>
                    </a:lnTo>
                    <a:lnTo>
                      <a:pt x="19" y="6"/>
                    </a:lnTo>
                    <a:lnTo>
                      <a:pt x="20" y="10"/>
                    </a:lnTo>
                    <a:lnTo>
                      <a:pt x="19" y="13"/>
                    </a:lnTo>
                    <a:lnTo>
                      <a:pt x="17" y="17"/>
                    </a:lnTo>
                    <a:lnTo>
                      <a:pt x="17"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5" name="Freeform 262"/>
              <p:cNvSpPr>
                <a:spLocks/>
              </p:cNvSpPr>
              <p:nvPr/>
            </p:nvSpPr>
            <p:spPr bwMode="auto">
              <a:xfrm>
                <a:off x="1284" y="1788"/>
                <a:ext cx="20" cy="18"/>
              </a:xfrm>
              <a:custGeom>
                <a:avLst/>
                <a:gdLst>
                  <a:gd name="T0" fmla="*/ 17 w 20"/>
                  <a:gd name="T1" fmla="*/ 16 h 18"/>
                  <a:gd name="T2" fmla="*/ 17 w 20"/>
                  <a:gd name="T3" fmla="*/ 16 h 18"/>
                  <a:gd name="T4" fmla="*/ 13 w 20"/>
                  <a:gd name="T5" fmla="*/ 18 h 18"/>
                  <a:gd name="T6" fmla="*/ 9 w 20"/>
                  <a:gd name="T7" fmla="*/ 18 h 18"/>
                  <a:gd name="T8" fmla="*/ 6 w 20"/>
                  <a:gd name="T9" fmla="*/ 18 h 18"/>
                  <a:gd name="T10" fmla="*/ 3 w 20"/>
                  <a:gd name="T11" fmla="*/ 16 h 18"/>
                  <a:gd name="T12" fmla="*/ 3 w 20"/>
                  <a:gd name="T13" fmla="*/ 16 h 18"/>
                  <a:gd name="T14" fmla="*/ 1 w 20"/>
                  <a:gd name="T15" fmla="*/ 13 h 18"/>
                  <a:gd name="T16" fmla="*/ 0 w 20"/>
                  <a:gd name="T17" fmla="*/ 9 h 18"/>
                  <a:gd name="T18" fmla="*/ 1 w 20"/>
                  <a:gd name="T19" fmla="*/ 6 h 18"/>
                  <a:gd name="T20" fmla="*/ 3 w 20"/>
                  <a:gd name="T21" fmla="*/ 3 h 18"/>
                  <a:gd name="T22" fmla="*/ 3 w 20"/>
                  <a:gd name="T23" fmla="*/ 3 h 18"/>
                  <a:gd name="T24" fmla="*/ 6 w 20"/>
                  <a:gd name="T25" fmla="*/ 1 h 18"/>
                  <a:gd name="T26" fmla="*/ 9 w 20"/>
                  <a:gd name="T27" fmla="*/ 0 h 18"/>
                  <a:gd name="T28" fmla="*/ 13 w 20"/>
                  <a:gd name="T29" fmla="*/ 1 h 18"/>
                  <a:gd name="T30" fmla="*/ 17 w 20"/>
                  <a:gd name="T31" fmla="*/ 3 h 18"/>
                  <a:gd name="T32" fmla="*/ 17 w 20"/>
                  <a:gd name="T33" fmla="*/ 3 h 18"/>
                  <a:gd name="T34" fmla="*/ 19 w 20"/>
                  <a:gd name="T35" fmla="*/ 6 h 18"/>
                  <a:gd name="T36" fmla="*/ 20 w 20"/>
                  <a:gd name="T37" fmla="*/ 9 h 18"/>
                  <a:gd name="T38" fmla="*/ 19 w 20"/>
                  <a:gd name="T39" fmla="*/ 13 h 18"/>
                  <a:gd name="T40" fmla="*/ 17 w 20"/>
                  <a:gd name="T41" fmla="*/ 16 h 18"/>
                  <a:gd name="T42" fmla="*/ 17 w 20"/>
                  <a:gd name="T4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8">
                    <a:moveTo>
                      <a:pt x="17" y="16"/>
                    </a:moveTo>
                    <a:lnTo>
                      <a:pt x="17" y="16"/>
                    </a:lnTo>
                    <a:lnTo>
                      <a:pt x="13" y="18"/>
                    </a:lnTo>
                    <a:lnTo>
                      <a:pt x="9" y="18"/>
                    </a:lnTo>
                    <a:lnTo>
                      <a:pt x="6" y="18"/>
                    </a:lnTo>
                    <a:lnTo>
                      <a:pt x="3" y="16"/>
                    </a:lnTo>
                    <a:lnTo>
                      <a:pt x="3" y="16"/>
                    </a:lnTo>
                    <a:lnTo>
                      <a:pt x="1" y="13"/>
                    </a:lnTo>
                    <a:lnTo>
                      <a:pt x="0" y="9"/>
                    </a:lnTo>
                    <a:lnTo>
                      <a:pt x="1" y="6"/>
                    </a:lnTo>
                    <a:lnTo>
                      <a:pt x="3" y="3"/>
                    </a:lnTo>
                    <a:lnTo>
                      <a:pt x="3" y="3"/>
                    </a:lnTo>
                    <a:lnTo>
                      <a:pt x="6" y="1"/>
                    </a:lnTo>
                    <a:lnTo>
                      <a:pt x="9" y="0"/>
                    </a:lnTo>
                    <a:lnTo>
                      <a:pt x="13" y="1"/>
                    </a:lnTo>
                    <a:lnTo>
                      <a:pt x="17" y="3"/>
                    </a:lnTo>
                    <a:lnTo>
                      <a:pt x="17" y="3"/>
                    </a:lnTo>
                    <a:lnTo>
                      <a:pt x="19" y="6"/>
                    </a:lnTo>
                    <a:lnTo>
                      <a:pt x="20" y="9"/>
                    </a:lnTo>
                    <a:lnTo>
                      <a:pt x="19" y="13"/>
                    </a:lnTo>
                    <a:lnTo>
                      <a:pt x="17" y="16"/>
                    </a:lnTo>
                    <a:lnTo>
                      <a:pt x="17" y="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6" name="Freeform 263"/>
              <p:cNvSpPr>
                <a:spLocks/>
              </p:cNvSpPr>
              <p:nvPr/>
            </p:nvSpPr>
            <p:spPr bwMode="auto">
              <a:xfrm>
                <a:off x="1309" y="1812"/>
                <a:ext cx="19" cy="20"/>
              </a:xfrm>
              <a:custGeom>
                <a:avLst/>
                <a:gdLst>
                  <a:gd name="T0" fmla="*/ 3 w 19"/>
                  <a:gd name="T1" fmla="*/ 3 h 20"/>
                  <a:gd name="T2" fmla="*/ 3 w 19"/>
                  <a:gd name="T3" fmla="*/ 3 h 20"/>
                  <a:gd name="T4" fmla="*/ 6 w 19"/>
                  <a:gd name="T5" fmla="*/ 1 h 20"/>
                  <a:gd name="T6" fmla="*/ 9 w 19"/>
                  <a:gd name="T7" fmla="*/ 0 h 20"/>
                  <a:gd name="T8" fmla="*/ 13 w 19"/>
                  <a:gd name="T9" fmla="*/ 1 h 20"/>
                  <a:gd name="T10" fmla="*/ 16 w 19"/>
                  <a:gd name="T11" fmla="*/ 3 h 20"/>
                  <a:gd name="T12" fmla="*/ 16 w 19"/>
                  <a:gd name="T13" fmla="*/ 3 h 20"/>
                  <a:gd name="T14" fmla="*/ 18 w 19"/>
                  <a:gd name="T15" fmla="*/ 7 h 20"/>
                  <a:gd name="T16" fmla="*/ 19 w 19"/>
                  <a:gd name="T17" fmla="*/ 10 h 20"/>
                  <a:gd name="T18" fmla="*/ 18 w 19"/>
                  <a:gd name="T19" fmla="*/ 14 h 20"/>
                  <a:gd name="T20" fmla="*/ 16 w 19"/>
                  <a:gd name="T21" fmla="*/ 17 h 20"/>
                  <a:gd name="T22" fmla="*/ 16 w 19"/>
                  <a:gd name="T23" fmla="*/ 17 h 20"/>
                  <a:gd name="T24" fmla="*/ 13 w 19"/>
                  <a:gd name="T25" fmla="*/ 19 h 20"/>
                  <a:gd name="T26" fmla="*/ 9 w 19"/>
                  <a:gd name="T27" fmla="*/ 20 h 20"/>
                  <a:gd name="T28" fmla="*/ 6 w 19"/>
                  <a:gd name="T29" fmla="*/ 19 h 20"/>
                  <a:gd name="T30" fmla="*/ 3 w 19"/>
                  <a:gd name="T31" fmla="*/ 17 h 20"/>
                  <a:gd name="T32" fmla="*/ 3 w 19"/>
                  <a:gd name="T33" fmla="*/ 17 h 20"/>
                  <a:gd name="T34" fmla="*/ 1 w 19"/>
                  <a:gd name="T35" fmla="*/ 14 h 20"/>
                  <a:gd name="T36" fmla="*/ 0 w 19"/>
                  <a:gd name="T37" fmla="*/ 10 h 20"/>
                  <a:gd name="T38" fmla="*/ 1 w 19"/>
                  <a:gd name="T39" fmla="*/ 7 h 20"/>
                  <a:gd name="T40" fmla="*/ 3 w 19"/>
                  <a:gd name="T41" fmla="*/ 3 h 20"/>
                  <a:gd name="T42" fmla="*/ 3 w 19"/>
                  <a:gd name="T4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3" y="3"/>
                    </a:moveTo>
                    <a:lnTo>
                      <a:pt x="3" y="3"/>
                    </a:lnTo>
                    <a:lnTo>
                      <a:pt x="6" y="1"/>
                    </a:lnTo>
                    <a:lnTo>
                      <a:pt x="9" y="0"/>
                    </a:lnTo>
                    <a:lnTo>
                      <a:pt x="13" y="1"/>
                    </a:lnTo>
                    <a:lnTo>
                      <a:pt x="16" y="3"/>
                    </a:lnTo>
                    <a:lnTo>
                      <a:pt x="16" y="3"/>
                    </a:lnTo>
                    <a:lnTo>
                      <a:pt x="18" y="7"/>
                    </a:lnTo>
                    <a:lnTo>
                      <a:pt x="19" y="10"/>
                    </a:lnTo>
                    <a:lnTo>
                      <a:pt x="18" y="14"/>
                    </a:lnTo>
                    <a:lnTo>
                      <a:pt x="16" y="17"/>
                    </a:lnTo>
                    <a:lnTo>
                      <a:pt x="16" y="17"/>
                    </a:lnTo>
                    <a:lnTo>
                      <a:pt x="13" y="19"/>
                    </a:lnTo>
                    <a:lnTo>
                      <a:pt x="9" y="20"/>
                    </a:lnTo>
                    <a:lnTo>
                      <a:pt x="6" y="19"/>
                    </a:lnTo>
                    <a:lnTo>
                      <a:pt x="3" y="17"/>
                    </a:lnTo>
                    <a:lnTo>
                      <a:pt x="3" y="17"/>
                    </a:lnTo>
                    <a:lnTo>
                      <a:pt x="1" y="14"/>
                    </a:lnTo>
                    <a:lnTo>
                      <a:pt x="0" y="10"/>
                    </a:lnTo>
                    <a:lnTo>
                      <a:pt x="1" y="7"/>
                    </a:lnTo>
                    <a:lnTo>
                      <a:pt x="3" y="3"/>
                    </a:lnTo>
                    <a:lnTo>
                      <a:pt x="3" y="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7" name="Freeform 264"/>
              <p:cNvSpPr>
                <a:spLocks/>
              </p:cNvSpPr>
              <p:nvPr/>
            </p:nvSpPr>
            <p:spPr bwMode="auto">
              <a:xfrm>
                <a:off x="1309" y="1863"/>
                <a:ext cx="19" cy="18"/>
              </a:xfrm>
              <a:custGeom>
                <a:avLst/>
                <a:gdLst>
                  <a:gd name="T0" fmla="*/ 16 w 19"/>
                  <a:gd name="T1" fmla="*/ 15 h 18"/>
                  <a:gd name="T2" fmla="*/ 16 w 19"/>
                  <a:gd name="T3" fmla="*/ 15 h 18"/>
                  <a:gd name="T4" fmla="*/ 13 w 19"/>
                  <a:gd name="T5" fmla="*/ 17 h 18"/>
                  <a:gd name="T6" fmla="*/ 9 w 19"/>
                  <a:gd name="T7" fmla="*/ 18 h 18"/>
                  <a:gd name="T8" fmla="*/ 6 w 19"/>
                  <a:gd name="T9" fmla="*/ 17 h 18"/>
                  <a:gd name="T10" fmla="*/ 3 w 19"/>
                  <a:gd name="T11" fmla="*/ 15 h 18"/>
                  <a:gd name="T12" fmla="*/ 3 w 19"/>
                  <a:gd name="T13" fmla="*/ 15 h 18"/>
                  <a:gd name="T14" fmla="*/ 1 w 19"/>
                  <a:gd name="T15" fmla="*/ 12 h 18"/>
                  <a:gd name="T16" fmla="*/ 0 w 19"/>
                  <a:gd name="T17" fmla="*/ 9 h 18"/>
                  <a:gd name="T18" fmla="*/ 1 w 19"/>
                  <a:gd name="T19" fmla="*/ 5 h 18"/>
                  <a:gd name="T20" fmla="*/ 3 w 19"/>
                  <a:gd name="T21" fmla="*/ 2 h 18"/>
                  <a:gd name="T22" fmla="*/ 3 w 19"/>
                  <a:gd name="T23" fmla="*/ 2 h 18"/>
                  <a:gd name="T24" fmla="*/ 6 w 19"/>
                  <a:gd name="T25" fmla="*/ 0 h 18"/>
                  <a:gd name="T26" fmla="*/ 9 w 19"/>
                  <a:gd name="T27" fmla="*/ 0 h 18"/>
                  <a:gd name="T28" fmla="*/ 13 w 19"/>
                  <a:gd name="T29" fmla="*/ 0 h 18"/>
                  <a:gd name="T30" fmla="*/ 16 w 19"/>
                  <a:gd name="T31" fmla="*/ 2 h 18"/>
                  <a:gd name="T32" fmla="*/ 16 w 19"/>
                  <a:gd name="T33" fmla="*/ 2 h 18"/>
                  <a:gd name="T34" fmla="*/ 18 w 19"/>
                  <a:gd name="T35" fmla="*/ 5 h 18"/>
                  <a:gd name="T36" fmla="*/ 19 w 19"/>
                  <a:gd name="T37" fmla="*/ 9 h 18"/>
                  <a:gd name="T38" fmla="*/ 18 w 19"/>
                  <a:gd name="T39" fmla="*/ 12 h 18"/>
                  <a:gd name="T40" fmla="*/ 16 w 19"/>
                  <a:gd name="T41" fmla="*/ 15 h 18"/>
                  <a:gd name="T42" fmla="*/ 16 w 19"/>
                  <a:gd name="T43"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8">
                    <a:moveTo>
                      <a:pt x="16" y="15"/>
                    </a:moveTo>
                    <a:lnTo>
                      <a:pt x="16" y="15"/>
                    </a:lnTo>
                    <a:lnTo>
                      <a:pt x="13" y="17"/>
                    </a:lnTo>
                    <a:lnTo>
                      <a:pt x="9" y="18"/>
                    </a:lnTo>
                    <a:lnTo>
                      <a:pt x="6" y="17"/>
                    </a:lnTo>
                    <a:lnTo>
                      <a:pt x="3" y="15"/>
                    </a:lnTo>
                    <a:lnTo>
                      <a:pt x="3" y="15"/>
                    </a:lnTo>
                    <a:lnTo>
                      <a:pt x="1" y="12"/>
                    </a:lnTo>
                    <a:lnTo>
                      <a:pt x="0" y="9"/>
                    </a:lnTo>
                    <a:lnTo>
                      <a:pt x="1" y="5"/>
                    </a:lnTo>
                    <a:lnTo>
                      <a:pt x="3" y="2"/>
                    </a:lnTo>
                    <a:lnTo>
                      <a:pt x="3" y="2"/>
                    </a:lnTo>
                    <a:lnTo>
                      <a:pt x="6" y="0"/>
                    </a:lnTo>
                    <a:lnTo>
                      <a:pt x="9" y="0"/>
                    </a:lnTo>
                    <a:lnTo>
                      <a:pt x="13" y="0"/>
                    </a:lnTo>
                    <a:lnTo>
                      <a:pt x="16" y="2"/>
                    </a:lnTo>
                    <a:lnTo>
                      <a:pt x="16" y="2"/>
                    </a:lnTo>
                    <a:lnTo>
                      <a:pt x="18" y="5"/>
                    </a:lnTo>
                    <a:lnTo>
                      <a:pt x="19" y="9"/>
                    </a:lnTo>
                    <a:lnTo>
                      <a:pt x="18" y="12"/>
                    </a:lnTo>
                    <a:lnTo>
                      <a:pt x="16" y="15"/>
                    </a:lnTo>
                    <a:lnTo>
                      <a:pt x="16" y="1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8" name="Freeform 265"/>
              <p:cNvSpPr>
                <a:spLocks/>
              </p:cNvSpPr>
              <p:nvPr/>
            </p:nvSpPr>
            <p:spPr bwMode="auto">
              <a:xfrm>
                <a:off x="1333" y="1837"/>
                <a:ext cx="20" cy="20"/>
              </a:xfrm>
              <a:custGeom>
                <a:avLst/>
                <a:gdLst>
                  <a:gd name="T0" fmla="*/ 17 w 20"/>
                  <a:gd name="T1" fmla="*/ 17 h 20"/>
                  <a:gd name="T2" fmla="*/ 17 w 20"/>
                  <a:gd name="T3" fmla="*/ 17 h 20"/>
                  <a:gd name="T4" fmla="*/ 14 w 20"/>
                  <a:gd name="T5" fmla="*/ 19 h 20"/>
                  <a:gd name="T6" fmla="*/ 11 w 20"/>
                  <a:gd name="T7" fmla="*/ 20 h 20"/>
                  <a:gd name="T8" fmla="*/ 7 w 20"/>
                  <a:gd name="T9" fmla="*/ 19 h 20"/>
                  <a:gd name="T10" fmla="*/ 4 w 20"/>
                  <a:gd name="T11" fmla="*/ 17 h 20"/>
                  <a:gd name="T12" fmla="*/ 4 w 20"/>
                  <a:gd name="T13" fmla="*/ 17 h 20"/>
                  <a:gd name="T14" fmla="*/ 1 w 20"/>
                  <a:gd name="T15" fmla="*/ 13 h 20"/>
                  <a:gd name="T16" fmla="*/ 0 w 20"/>
                  <a:gd name="T17" fmla="*/ 10 h 20"/>
                  <a:gd name="T18" fmla="*/ 1 w 20"/>
                  <a:gd name="T19" fmla="*/ 6 h 20"/>
                  <a:gd name="T20" fmla="*/ 4 w 20"/>
                  <a:gd name="T21" fmla="*/ 3 h 20"/>
                  <a:gd name="T22" fmla="*/ 4 w 20"/>
                  <a:gd name="T23" fmla="*/ 3 h 20"/>
                  <a:gd name="T24" fmla="*/ 7 w 20"/>
                  <a:gd name="T25" fmla="*/ 1 h 20"/>
                  <a:gd name="T26" fmla="*/ 11 w 20"/>
                  <a:gd name="T27" fmla="*/ 0 h 20"/>
                  <a:gd name="T28" fmla="*/ 14 w 20"/>
                  <a:gd name="T29" fmla="*/ 1 h 20"/>
                  <a:gd name="T30" fmla="*/ 17 w 20"/>
                  <a:gd name="T31" fmla="*/ 3 h 20"/>
                  <a:gd name="T32" fmla="*/ 17 w 20"/>
                  <a:gd name="T33" fmla="*/ 3 h 20"/>
                  <a:gd name="T34" fmla="*/ 19 w 20"/>
                  <a:gd name="T35" fmla="*/ 6 h 20"/>
                  <a:gd name="T36" fmla="*/ 20 w 20"/>
                  <a:gd name="T37" fmla="*/ 10 h 20"/>
                  <a:gd name="T38" fmla="*/ 19 w 20"/>
                  <a:gd name="T39" fmla="*/ 13 h 20"/>
                  <a:gd name="T40" fmla="*/ 17 w 20"/>
                  <a:gd name="T41" fmla="*/ 17 h 20"/>
                  <a:gd name="T42" fmla="*/ 17 w 20"/>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7" y="17"/>
                    </a:moveTo>
                    <a:lnTo>
                      <a:pt x="17" y="17"/>
                    </a:lnTo>
                    <a:lnTo>
                      <a:pt x="14" y="19"/>
                    </a:lnTo>
                    <a:lnTo>
                      <a:pt x="11" y="20"/>
                    </a:lnTo>
                    <a:lnTo>
                      <a:pt x="7" y="19"/>
                    </a:lnTo>
                    <a:lnTo>
                      <a:pt x="4" y="17"/>
                    </a:lnTo>
                    <a:lnTo>
                      <a:pt x="4" y="17"/>
                    </a:lnTo>
                    <a:lnTo>
                      <a:pt x="1" y="13"/>
                    </a:lnTo>
                    <a:lnTo>
                      <a:pt x="0" y="10"/>
                    </a:lnTo>
                    <a:lnTo>
                      <a:pt x="1" y="6"/>
                    </a:lnTo>
                    <a:lnTo>
                      <a:pt x="4" y="3"/>
                    </a:lnTo>
                    <a:lnTo>
                      <a:pt x="4" y="3"/>
                    </a:lnTo>
                    <a:lnTo>
                      <a:pt x="7" y="1"/>
                    </a:lnTo>
                    <a:lnTo>
                      <a:pt x="11" y="0"/>
                    </a:lnTo>
                    <a:lnTo>
                      <a:pt x="14" y="1"/>
                    </a:lnTo>
                    <a:lnTo>
                      <a:pt x="17" y="3"/>
                    </a:lnTo>
                    <a:lnTo>
                      <a:pt x="17" y="3"/>
                    </a:lnTo>
                    <a:lnTo>
                      <a:pt x="19" y="6"/>
                    </a:lnTo>
                    <a:lnTo>
                      <a:pt x="20" y="10"/>
                    </a:lnTo>
                    <a:lnTo>
                      <a:pt x="19" y="13"/>
                    </a:lnTo>
                    <a:lnTo>
                      <a:pt x="17" y="17"/>
                    </a:lnTo>
                    <a:lnTo>
                      <a:pt x="17"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9" name="Freeform 266"/>
              <p:cNvSpPr>
                <a:spLocks/>
              </p:cNvSpPr>
              <p:nvPr/>
            </p:nvSpPr>
            <p:spPr bwMode="auto">
              <a:xfrm>
                <a:off x="1333" y="1788"/>
                <a:ext cx="20" cy="19"/>
              </a:xfrm>
              <a:custGeom>
                <a:avLst/>
                <a:gdLst>
                  <a:gd name="T0" fmla="*/ 17 w 20"/>
                  <a:gd name="T1" fmla="*/ 16 h 19"/>
                  <a:gd name="T2" fmla="*/ 17 w 20"/>
                  <a:gd name="T3" fmla="*/ 16 h 19"/>
                  <a:gd name="T4" fmla="*/ 14 w 20"/>
                  <a:gd name="T5" fmla="*/ 18 h 19"/>
                  <a:gd name="T6" fmla="*/ 11 w 20"/>
                  <a:gd name="T7" fmla="*/ 19 h 19"/>
                  <a:gd name="T8" fmla="*/ 7 w 20"/>
                  <a:gd name="T9" fmla="*/ 18 h 19"/>
                  <a:gd name="T10" fmla="*/ 4 w 20"/>
                  <a:gd name="T11" fmla="*/ 16 h 19"/>
                  <a:gd name="T12" fmla="*/ 4 w 20"/>
                  <a:gd name="T13" fmla="*/ 16 h 19"/>
                  <a:gd name="T14" fmla="*/ 1 w 20"/>
                  <a:gd name="T15" fmla="*/ 13 h 19"/>
                  <a:gd name="T16" fmla="*/ 0 w 20"/>
                  <a:gd name="T17" fmla="*/ 9 h 19"/>
                  <a:gd name="T18" fmla="*/ 1 w 20"/>
                  <a:gd name="T19" fmla="*/ 6 h 19"/>
                  <a:gd name="T20" fmla="*/ 4 w 20"/>
                  <a:gd name="T21" fmla="*/ 3 h 19"/>
                  <a:gd name="T22" fmla="*/ 4 w 20"/>
                  <a:gd name="T23" fmla="*/ 3 h 19"/>
                  <a:gd name="T24" fmla="*/ 7 w 20"/>
                  <a:gd name="T25" fmla="*/ 1 h 19"/>
                  <a:gd name="T26" fmla="*/ 11 w 20"/>
                  <a:gd name="T27" fmla="*/ 0 h 19"/>
                  <a:gd name="T28" fmla="*/ 14 w 20"/>
                  <a:gd name="T29" fmla="*/ 1 h 19"/>
                  <a:gd name="T30" fmla="*/ 17 w 20"/>
                  <a:gd name="T31" fmla="*/ 3 h 19"/>
                  <a:gd name="T32" fmla="*/ 17 w 20"/>
                  <a:gd name="T33" fmla="*/ 3 h 19"/>
                  <a:gd name="T34" fmla="*/ 19 w 20"/>
                  <a:gd name="T35" fmla="*/ 6 h 19"/>
                  <a:gd name="T36" fmla="*/ 20 w 20"/>
                  <a:gd name="T37" fmla="*/ 9 h 19"/>
                  <a:gd name="T38" fmla="*/ 19 w 20"/>
                  <a:gd name="T39" fmla="*/ 13 h 19"/>
                  <a:gd name="T40" fmla="*/ 17 w 20"/>
                  <a:gd name="T41" fmla="*/ 16 h 19"/>
                  <a:gd name="T42" fmla="*/ 17 w 20"/>
                  <a:gd name="T4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7" y="16"/>
                    </a:moveTo>
                    <a:lnTo>
                      <a:pt x="17" y="16"/>
                    </a:lnTo>
                    <a:lnTo>
                      <a:pt x="14" y="18"/>
                    </a:lnTo>
                    <a:lnTo>
                      <a:pt x="11" y="19"/>
                    </a:lnTo>
                    <a:lnTo>
                      <a:pt x="7" y="18"/>
                    </a:lnTo>
                    <a:lnTo>
                      <a:pt x="4" y="16"/>
                    </a:lnTo>
                    <a:lnTo>
                      <a:pt x="4" y="16"/>
                    </a:lnTo>
                    <a:lnTo>
                      <a:pt x="1" y="13"/>
                    </a:lnTo>
                    <a:lnTo>
                      <a:pt x="0" y="9"/>
                    </a:lnTo>
                    <a:lnTo>
                      <a:pt x="1" y="6"/>
                    </a:lnTo>
                    <a:lnTo>
                      <a:pt x="4" y="3"/>
                    </a:lnTo>
                    <a:lnTo>
                      <a:pt x="4" y="3"/>
                    </a:lnTo>
                    <a:lnTo>
                      <a:pt x="7" y="1"/>
                    </a:lnTo>
                    <a:lnTo>
                      <a:pt x="11" y="0"/>
                    </a:lnTo>
                    <a:lnTo>
                      <a:pt x="14" y="1"/>
                    </a:lnTo>
                    <a:lnTo>
                      <a:pt x="17" y="3"/>
                    </a:lnTo>
                    <a:lnTo>
                      <a:pt x="17" y="3"/>
                    </a:lnTo>
                    <a:lnTo>
                      <a:pt x="19" y="6"/>
                    </a:lnTo>
                    <a:lnTo>
                      <a:pt x="20" y="9"/>
                    </a:lnTo>
                    <a:lnTo>
                      <a:pt x="19" y="13"/>
                    </a:lnTo>
                    <a:lnTo>
                      <a:pt x="17" y="16"/>
                    </a:lnTo>
                    <a:lnTo>
                      <a:pt x="17" y="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0" name="Freeform 267"/>
              <p:cNvSpPr>
                <a:spLocks/>
              </p:cNvSpPr>
              <p:nvPr/>
            </p:nvSpPr>
            <p:spPr bwMode="auto">
              <a:xfrm>
                <a:off x="1359" y="1812"/>
                <a:ext cx="19" cy="20"/>
              </a:xfrm>
              <a:custGeom>
                <a:avLst/>
                <a:gdLst>
                  <a:gd name="T0" fmla="*/ 16 w 19"/>
                  <a:gd name="T1" fmla="*/ 17 h 20"/>
                  <a:gd name="T2" fmla="*/ 16 w 19"/>
                  <a:gd name="T3" fmla="*/ 17 h 20"/>
                  <a:gd name="T4" fmla="*/ 12 w 19"/>
                  <a:gd name="T5" fmla="*/ 19 h 20"/>
                  <a:gd name="T6" fmla="*/ 9 w 19"/>
                  <a:gd name="T7" fmla="*/ 20 h 20"/>
                  <a:gd name="T8" fmla="*/ 5 w 19"/>
                  <a:gd name="T9" fmla="*/ 19 h 20"/>
                  <a:gd name="T10" fmla="*/ 2 w 19"/>
                  <a:gd name="T11" fmla="*/ 17 h 20"/>
                  <a:gd name="T12" fmla="*/ 2 w 19"/>
                  <a:gd name="T13" fmla="*/ 17 h 20"/>
                  <a:gd name="T14" fmla="*/ 0 w 19"/>
                  <a:gd name="T15" fmla="*/ 14 h 20"/>
                  <a:gd name="T16" fmla="*/ 0 w 19"/>
                  <a:gd name="T17" fmla="*/ 10 h 20"/>
                  <a:gd name="T18" fmla="*/ 0 w 19"/>
                  <a:gd name="T19" fmla="*/ 7 h 20"/>
                  <a:gd name="T20" fmla="*/ 2 w 19"/>
                  <a:gd name="T21" fmla="*/ 3 h 20"/>
                  <a:gd name="T22" fmla="*/ 2 w 19"/>
                  <a:gd name="T23" fmla="*/ 3 h 20"/>
                  <a:gd name="T24" fmla="*/ 5 w 19"/>
                  <a:gd name="T25" fmla="*/ 1 h 20"/>
                  <a:gd name="T26" fmla="*/ 9 w 19"/>
                  <a:gd name="T27" fmla="*/ 0 h 20"/>
                  <a:gd name="T28" fmla="*/ 12 w 19"/>
                  <a:gd name="T29" fmla="*/ 1 h 20"/>
                  <a:gd name="T30" fmla="*/ 16 w 19"/>
                  <a:gd name="T31" fmla="*/ 3 h 20"/>
                  <a:gd name="T32" fmla="*/ 16 w 19"/>
                  <a:gd name="T33" fmla="*/ 3 h 20"/>
                  <a:gd name="T34" fmla="*/ 18 w 19"/>
                  <a:gd name="T35" fmla="*/ 7 h 20"/>
                  <a:gd name="T36" fmla="*/ 19 w 19"/>
                  <a:gd name="T37" fmla="*/ 10 h 20"/>
                  <a:gd name="T38" fmla="*/ 18 w 19"/>
                  <a:gd name="T39" fmla="*/ 14 h 20"/>
                  <a:gd name="T40" fmla="*/ 16 w 19"/>
                  <a:gd name="T41" fmla="*/ 17 h 20"/>
                  <a:gd name="T42" fmla="*/ 16 w 19"/>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6" y="17"/>
                    </a:moveTo>
                    <a:lnTo>
                      <a:pt x="16" y="17"/>
                    </a:lnTo>
                    <a:lnTo>
                      <a:pt x="12" y="19"/>
                    </a:lnTo>
                    <a:lnTo>
                      <a:pt x="9" y="20"/>
                    </a:lnTo>
                    <a:lnTo>
                      <a:pt x="5" y="19"/>
                    </a:lnTo>
                    <a:lnTo>
                      <a:pt x="2" y="17"/>
                    </a:lnTo>
                    <a:lnTo>
                      <a:pt x="2" y="17"/>
                    </a:lnTo>
                    <a:lnTo>
                      <a:pt x="0" y="14"/>
                    </a:lnTo>
                    <a:lnTo>
                      <a:pt x="0" y="10"/>
                    </a:lnTo>
                    <a:lnTo>
                      <a:pt x="0" y="7"/>
                    </a:lnTo>
                    <a:lnTo>
                      <a:pt x="2" y="3"/>
                    </a:lnTo>
                    <a:lnTo>
                      <a:pt x="2" y="3"/>
                    </a:lnTo>
                    <a:lnTo>
                      <a:pt x="5" y="1"/>
                    </a:lnTo>
                    <a:lnTo>
                      <a:pt x="9" y="0"/>
                    </a:lnTo>
                    <a:lnTo>
                      <a:pt x="12" y="1"/>
                    </a:lnTo>
                    <a:lnTo>
                      <a:pt x="16" y="3"/>
                    </a:lnTo>
                    <a:lnTo>
                      <a:pt x="16" y="3"/>
                    </a:lnTo>
                    <a:lnTo>
                      <a:pt x="18" y="7"/>
                    </a:lnTo>
                    <a:lnTo>
                      <a:pt x="19" y="10"/>
                    </a:lnTo>
                    <a:lnTo>
                      <a:pt x="18" y="14"/>
                    </a:lnTo>
                    <a:lnTo>
                      <a:pt x="16" y="17"/>
                    </a:lnTo>
                    <a:lnTo>
                      <a:pt x="16"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1" name="Freeform 268"/>
              <p:cNvSpPr>
                <a:spLocks/>
              </p:cNvSpPr>
              <p:nvPr/>
            </p:nvSpPr>
            <p:spPr bwMode="auto">
              <a:xfrm>
                <a:off x="1327" y="1701"/>
                <a:ext cx="97" cy="37"/>
              </a:xfrm>
              <a:custGeom>
                <a:avLst/>
                <a:gdLst>
                  <a:gd name="T0" fmla="*/ 95 w 97"/>
                  <a:gd name="T1" fmla="*/ 5 h 37"/>
                  <a:gd name="T2" fmla="*/ 95 w 97"/>
                  <a:gd name="T3" fmla="*/ 5 h 37"/>
                  <a:gd name="T4" fmla="*/ 97 w 97"/>
                  <a:gd name="T5" fmla="*/ 0 h 37"/>
                  <a:gd name="T6" fmla="*/ 0 w 97"/>
                  <a:gd name="T7" fmla="*/ 26 h 37"/>
                  <a:gd name="T8" fmla="*/ 46 w 97"/>
                  <a:gd name="T9" fmla="*/ 36 h 37"/>
                  <a:gd name="T10" fmla="*/ 46 w 97"/>
                  <a:gd name="T11" fmla="*/ 36 h 37"/>
                  <a:gd name="T12" fmla="*/ 54 w 97"/>
                  <a:gd name="T13" fmla="*/ 37 h 37"/>
                  <a:gd name="T14" fmla="*/ 62 w 97"/>
                  <a:gd name="T15" fmla="*/ 37 h 37"/>
                  <a:gd name="T16" fmla="*/ 70 w 97"/>
                  <a:gd name="T17" fmla="*/ 35 h 37"/>
                  <a:gd name="T18" fmla="*/ 76 w 97"/>
                  <a:gd name="T19" fmla="*/ 31 h 37"/>
                  <a:gd name="T20" fmla="*/ 84 w 97"/>
                  <a:gd name="T21" fmla="*/ 26 h 37"/>
                  <a:gd name="T22" fmla="*/ 89 w 97"/>
                  <a:gd name="T23" fmla="*/ 21 h 37"/>
                  <a:gd name="T24" fmla="*/ 93 w 97"/>
                  <a:gd name="T25" fmla="*/ 14 h 37"/>
                  <a:gd name="T26" fmla="*/ 95 w 97"/>
                  <a:gd name="T27" fmla="*/ 5 h 37"/>
                  <a:gd name="T28" fmla="*/ 95 w 97"/>
                  <a:gd name="T29"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37">
                    <a:moveTo>
                      <a:pt x="95" y="5"/>
                    </a:moveTo>
                    <a:lnTo>
                      <a:pt x="95" y="5"/>
                    </a:lnTo>
                    <a:lnTo>
                      <a:pt x="97" y="0"/>
                    </a:lnTo>
                    <a:lnTo>
                      <a:pt x="0" y="26"/>
                    </a:lnTo>
                    <a:lnTo>
                      <a:pt x="46" y="36"/>
                    </a:lnTo>
                    <a:lnTo>
                      <a:pt x="46" y="36"/>
                    </a:lnTo>
                    <a:lnTo>
                      <a:pt x="54" y="37"/>
                    </a:lnTo>
                    <a:lnTo>
                      <a:pt x="62" y="37"/>
                    </a:lnTo>
                    <a:lnTo>
                      <a:pt x="70" y="35"/>
                    </a:lnTo>
                    <a:lnTo>
                      <a:pt x="76" y="31"/>
                    </a:lnTo>
                    <a:lnTo>
                      <a:pt x="84" y="26"/>
                    </a:lnTo>
                    <a:lnTo>
                      <a:pt x="89" y="21"/>
                    </a:lnTo>
                    <a:lnTo>
                      <a:pt x="93" y="14"/>
                    </a:lnTo>
                    <a:lnTo>
                      <a:pt x="95" y="5"/>
                    </a:lnTo>
                    <a:lnTo>
                      <a:pt x="95" y="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2" name="Freeform 269"/>
              <p:cNvSpPr>
                <a:spLocks/>
              </p:cNvSpPr>
              <p:nvPr/>
            </p:nvSpPr>
            <p:spPr bwMode="auto">
              <a:xfrm>
                <a:off x="2558" y="964"/>
                <a:ext cx="38" cy="22"/>
              </a:xfrm>
              <a:custGeom>
                <a:avLst/>
                <a:gdLst>
                  <a:gd name="T0" fmla="*/ 0 w 38"/>
                  <a:gd name="T1" fmla="*/ 3 h 22"/>
                  <a:gd name="T2" fmla="*/ 22 w 38"/>
                  <a:gd name="T3" fmla="*/ 12 h 22"/>
                  <a:gd name="T4" fmla="*/ 22 w 38"/>
                  <a:gd name="T5" fmla="*/ 12 h 22"/>
                  <a:gd name="T6" fmla="*/ 21 w 38"/>
                  <a:gd name="T7" fmla="*/ 14 h 22"/>
                  <a:gd name="T8" fmla="*/ 21 w 38"/>
                  <a:gd name="T9" fmla="*/ 17 h 22"/>
                  <a:gd name="T10" fmla="*/ 23 w 38"/>
                  <a:gd name="T11" fmla="*/ 19 h 22"/>
                  <a:gd name="T12" fmla="*/ 24 w 38"/>
                  <a:gd name="T13" fmla="*/ 20 h 22"/>
                  <a:gd name="T14" fmla="*/ 24 w 38"/>
                  <a:gd name="T15" fmla="*/ 20 h 22"/>
                  <a:gd name="T16" fmla="*/ 27 w 38"/>
                  <a:gd name="T17" fmla="*/ 22 h 22"/>
                  <a:gd name="T18" fmla="*/ 30 w 38"/>
                  <a:gd name="T19" fmla="*/ 22 h 22"/>
                  <a:gd name="T20" fmla="*/ 32 w 38"/>
                  <a:gd name="T21" fmla="*/ 20 h 22"/>
                  <a:gd name="T22" fmla="*/ 34 w 38"/>
                  <a:gd name="T23" fmla="*/ 18 h 22"/>
                  <a:gd name="T24" fmla="*/ 34 w 38"/>
                  <a:gd name="T25" fmla="*/ 18 h 22"/>
                  <a:gd name="T26" fmla="*/ 35 w 38"/>
                  <a:gd name="T27" fmla="*/ 15 h 22"/>
                  <a:gd name="T28" fmla="*/ 34 w 38"/>
                  <a:gd name="T29" fmla="*/ 13 h 22"/>
                  <a:gd name="T30" fmla="*/ 34 w 38"/>
                  <a:gd name="T31" fmla="*/ 13 h 22"/>
                  <a:gd name="T32" fmla="*/ 36 w 38"/>
                  <a:gd name="T33" fmla="*/ 11 h 22"/>
                  <a:gd name="T34" fmla="*/ 37 w 38"/>
                  <a:gd name="T35" fmla="*/ 10 h 22"/>
                  <a:gd name="T36" fmla="*/ 37 w 38"/>
                  <a:gd name="T37" fmla="*/ 10 h 22"/>
                  <a:gd name="T38" fmla="*/ 38 w 38"/>
                  <a:gd name="T39" fmla="*/ 7 h 22"/>
                  <a:gd name="T40" fmla="*/ 38 w 38"/>
                  <a:gd name="T41" fmla="*/ 5 h 22"/>
                  <a:gd name="T42" fmla="*/ 37 w 38"/>
                  <a:gd name="T43" fmla="*/ 2 h 22"/>
                  <a:gd name="T44" fmla="*/ 35 w 38"/>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22">
                    <a:moveTo>
                      <a:pt x="0" y="3"/>
                    </a:moveTo>
                    <a:lnTo>
                      <a:pt x="22" y="12"/>
                    </a:lnTo>
                    <a:lnTo>
                      <a:pt x="22" y="12"/>
                    </a:lnTo>
                    <a:lnTo>
                      <a:pt x="21" y="14"/>
                    </a:lnTo>
                    <a:lnTo>
                      <a:pt x="21" y="17"/>
                    </a:lnTo>
                    <a:lnTo>
                      <a:pt x="23" y="19"/>
                    </a:lnTo>
                    <a:lnTo>
                      <a:pt x="24" y="20"/>
                    </a:lnTo>
                    <a:lnTo>
                      <a:pt x="24" y="20"/>
                    </a:lnTo>
                    <a:lnTo>
                      <a:pt x="27" y="22"/>
                    </a:lnTo>
                    <a:lnTo>
                      <a:pt x="30" y="22"/>
                    </a:lnTo>
                    <a:lnTo>
                      <a:pt x="32" y="20"/>
                    </a:lnTo>
                    <a:lnTo>
                      <a:pt x="34" y="18"/>
                    </a:lnTo>
                    <a:lnTo>
                      <a:pt x="34" y="18"/>
                    </a:lnTo>
                    <a:lnTo>
                      <a:pt x="35" y="15"/>
                    </a:lnTo>
                    <a:lnTo>
                      <a:pt x="34" y="13"/>
                    </a:lnTo>
                    <a:lnTo>
                      <a:pt x="34" y="13"/>
                    </a:lnTo>
                    <a:lnTo>
                      <a:pt x="36" y="11"/>
                    </a:lnTo>
                    <a:lnTo>
                      <a:pt x="37" y="10"/>
                    </a:lnTo>
                    <a:lnTo>
                      <a:pt x="37" y="10"/>
                    </a:lnTo>
                    <a:lnTo>
                      <a:pt x="38" y="7"/>
                    </a:lnTo>
                    <a:lnTo>
                      <a:pt x="38" y="5"/>
                    </a:lnTo>
                    <a:lnTo>
                      <a:pt x="37" y="2"/>
                    </a:lnTo>
                    <a:lnTo>
                      <a:pt x="35"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3" name="Freeform 270"/>
              <p:cNvSpPr>
                <a:spLocks/>
              </p:cNvSpPr>
              <p:nvPr/>
            </p:nvSpPr>
            <p:spPr bwMode="auto">
              <a:xfrm>
                <a:off x="2513" y="936"/>
                <a:ext cx="83" cy="48"/>
              </a:xfrm>
              <a:custGeom>
                <a:avLst/>
                <a:gdLst>
                  <a:gd name="T0" fmla="*/ 13 w 83"/>
                  <a:gd name="T1" fmla="*/ 31 h 48"/>
                  <a:gd name="T2" fmla="*/ 13 w 83"/>
                  <a:gd name="T3" fmla="*/ 30 h 48"/>
                  <a:gd name="T4" fmla="*/ 11 w 83"/>
                  <a:gd name="T5" fmla="*/ 28 h 48"/>
                  <a:gd name="T6" fmla="*/ 6 w 83"/>
                  <a:gd name="T7" fmla="*/ 27 h 48"/>
                  <a:gd name="T8" fmla="*/ 3 w 83"/>
                  <a:gd name="T9" fmla="*/ 28 h 48"/>
                  <a:gd name="T10" fmla="*/ 0 w 83"/>
                  <a:gd name="T11" fmla="*/ 32 h 48"/>
                  <a:gd name="T12" fmla="*/ 1 w 83"/>
                  <a:gd name="T13" fmla="*/ 37 h 48"/>
                  <a:gd name="T14" fmla="*/ 2 w 83"/>
                  <a:gd name="T15" fmla="*/ 39 h 48"/>
                  <a:gd name="T16" fmla="*/ 4 w 83"/>
                  <a:gd name="T17" fmla="*/ 40 h 48"/>
                  <a:gd name="T18" fmla="*/ 5 w 83"/>
                  <a:gd name="T19" fmla="*/ 45 h 48"/>
                  <a:gd name="T20" fmla="*/ 7 w 83"/>
                  <a:gd name="T21" fmla="*/ 47 h 48"/>
                  <a:gd name="T22" fmla="*/ 11 w 83"/>
                  <a:gd name="T23" fmla="*/ 48 h 48"/>
                  <a:gd name="T24" fmla="*/ 14 w 83"/>
                  <a:gd name="T25" fmla="*/ 47 h 48"/>
                  <a:gd name="T26" fmla="*/ 18 w 83"/>
                  <a:gd name="T27" fmla="*/ 44 h 48"/>
                  <a:gd name="T28" fmla="*/ 18 w 83"/>
                  <a:gd name="T29" fmla="*/ 39 h 48"/>
                  <a:gd name="T30" fmla="*/ 70 w 83"/>
                  <a:gd name="T31" fmla="*/ 18 h 48"/>
                  <a:gd name="T32" fmla="*/ 71 w 83"/>
                  <a:gd name="T33" fmla="*/ 19 h 48"/>
                  <a:gd name="T34" fmla="*/ 75 w 83"/>
                  <a:gd name="T35" fmla="*/ 22 h 48"/>
                  <a:gd name="T36" fmla="*/ 80 w 83"/>
                  <a:gd name="T37" fmla="*/ 21 h 48"/>
                  <a:gd name="T38" fmla="*/ 82 w 83"/>
                  <a:gd name="T39" fmla="*/ 19 h 48"/>
                  <a:gd name="T40" fmla="*/ 83 w 83"/>
                  <a:gd name="T41" fmla="*/ 14 h 48"/>
                  <a:gd name="T42" fmla="*/ 82 w 83"/>
                  <a:gd name="T43" fmla="*/ 11 h 48"/>
                  <a:gd name="T44" fmla="*/ 79 w 83"/>
                  <a:gd name="T45" fmla="*/ 8 h 48"/>
                  <a:gd name="T46" fmla="*/ 80 w 83"/>
                  <a:gd name="T47" fmla="*/ 6 h 48"/>
                  <a:gd name="T48" fmla="*/ 79 w 83"/>
                  <a:gd name="T49" fmla="*/ 3 h 48"/>
                  <a:gd name="T50" fmla="*/ 75 w 83"/>
                  <a:gd name="T51" fmla="*/ 0 h 48"/>
                  <a:gd name="T52" fmla="*/ 69 w 83"/>
                  <a:gd name="T53" fmla="*/ 0 h 48"/>
                  <a:gd name="T54" fmla="*/ 68 w 83"/>
                  <a:gd name="T55" fmla="*/ 2 h 48"/>
                  <a:gd name="T56" fmla="*/ 66 w 83"/>
                  <a:gd name="T57" fmla="*/ 6 h 48"/>
                  <a:gd name="T58" fmla="*/ 41 w 83"/>
                  <a:gd name="T59" fmla="*/ 20 h 48"/>
                  <a:gd name="T60" fmla="*/ 18 w 83"/>
                  <a:gd name="T61" fmla="*/ 10 h 48"/>
                  <a:gd name="T62" fmla="*/ 18 w 83"/>
                  <a:gd name="T63" fmla="*/ 5 h 48"/>
                  <a:gd name="T64" fmla="*/ 14 w 83"/>
                  <a:gd name="T65" fmla="*/ 1 h 48"/>
                  <a:gd name="T66" fmla="*/ 11 w 83"/>
                  <a:gd name="T67" fmla="*/ 0 h 48"/>
                  <a:gd name="T68" fmla="*/ 7 w 83"/>
                  <a:gd name="T69" fmla="*/ 2 h 48"/>
                  <a:gd name="T70" fmla="*/ 5 w 83"/>
                  <a:gd name="T71" fmla="*/ 4 h 48"/>
                  <a:gd name="T72" fmla="*/ 4 w 83"/>
                  <a:gd name="T73" fmla="*/ 9 h 48"/>
                  <a:gd name="T74" fmla="*/ 2 w 83"/>
                  <a:gd name="T75" fmla="*/ 10 h 48"/>
                  <a:gd name="T76" fmla="*/ 1 w 83"/>
                  <a:gd name="T77" fmla="*/ 12 h 48"/>
                  <a:gd name="T78" fmla="*/ 0 w 83"/>
                  <a:gd name="T79" fmla="*/ 18 h 48"/>
                  <a:gd name="T80" fmla="*/ 3 w 83"/>
                  <a:gd name="T81"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48">
                    <a:moveTo>
                      <a:pt x="28" y="25"/>
                    </a:moveTo>
                    <a:lnTo>
                      <a:pt x="13" y="31"/>
                    </a:lnTo>
                    <a:lnTo>
                      <a:pt x="13" y="31"/>
                    </a:lnTo>
                    <a:lnTo>
                      <a:pt x="13" y="30"/>
                    </a:lnTo>
                    <a:lnTo>
                      <a:pt x="13" y="30"/>
                    </a:lnTo>
                    <a:lnTo>
                      <a:pt x="11" y="28"/>
                    </a:lnTo>
                    <a:lnTo>
                      <a:pt x="9" y="27"/>
                    </a:lnTo>
                    <a:lnTo>
                      <a:pt x="6" y="27"/>
                    </a:lnTo>
                    <a:lnTo>
                      <a:pt x="3" y="28"/>
                    </a:lnTo>
                    <a:lnTo>
                      <a:pt x="3" y="28"/>
                    </a:lnTo>
                    <a:lnTo>
                      <a:pt x="1" y="29"/>
                    </a:lnTo>
                    <a:lnTo>
                      <a:pt x="0" y="32"/>
                    </a:lnTo>
                    <a:lnTo>
                      <a:pt x="0" y="34"/>
                    </a:lnTo>
                    <a:lnTo>
                      <a:pt x="1" y="37"/>
                    </a:lnTo>
                    <a:lnTo>
                      <a:pt x="1" y="37"/>
                    </a:lnTo>
                    <a:lnTo>
                      <a:pt x="2" y="39"/>
                    </a:lnTo>
                    <a:lnTo>
                      <a:pt x="4" y="40"/>
                    </a:lnTo>
                    <a:lnTo>
                      <a:pt x="4" y="40"/>
                    </a:lnTo>
                    <a:lnTo>
                      <a:pt x="4" y="42"/>
                    </a:lnTo>
                    <a:lnTo>
                      <a:pt x="5" y="45"/>
                    </a:lnTo>
                    <a:lnTo>
                      <a:pt x="5" y="45"/>
                    </a:lnTo>
                    <a:lnTo>
                      <a:pt x="7" y="47"/>
                    </a:lnTo>
                    <a:lnTo>
                      <a:pt x="9" y="48"/>
                    </a:lnTo>
                    <a:lnTo>
                      <a:pt x="11" y="48"/>
                    </a:lnTo>
                    <a:lnTo>
                      <a:pt x="14" y="47"/>
                    </a:lnTo>
                    <a:lnTo>
                      <a:pt x="14" y="47"/>
                    </a:lnTo>
                    <a:lnTo>
                      <a:pt x="17" y="46"/>
                    </a:lnTo>
                    <a:lnTo>
                      <a:pt x="18" y="44"/>
                    </a:lnTo>
                    <a:lnTo>
                      <a:pt x="18" y="41"/>
                    </a:lnTo>
                    <a:lnTo>
                      <a:pt x="18" y="39"/>
                    </a:lnTo>
                    <a:lnTo>
                      <a:pt x="70" y="18"/>
                    </a:lnTo>
                    <a:lnTo>
                      <a:pt x="70" y="18"/>
                    </a:lnTo>
                    <a:lnTo>
                      <a:pt x="71" y="19"/>
                    </a:lnTo>
                    <a:lnTo>
                      <a:pt x="71" y="19"/>
                    </a:lnTo>
                    <a:lnTo>
                      <a:pt x="72" y="21"/>
                    </a:lnTo>
                    <a:lnTo>
                      <a:pt x="75" y="22"/>
                    </a:lnTo>
                    <a:lnTo>
                      <a:pt x="77" y="22"/>
                    </a:lnTo>
                    <a:lnTo>
                      <a:pt x="80" y="21"/>
                    </a:lnTo>
                    <a:lnTo>
                      <a:pt x="80" y="21"/>
                    </a:lnTo>
                    <a:lnTo>
                      <a:pt x="82" y="19"/>
                    </a:lnTo>
                    <a:lnTo>
                      <a:pt x="83" y="17"/>
                    </a:lnTo>
                    <a:lnTo>
                      <a:pt x="83" y="14"/>
                    </a:lnTo>
                    <a:lnTo>
                      <a:pt x="82" y="11"/>
                    </a:lnTo>
                    <a:lnTo>
                      <a:pt x="82" y="11"/>
                    </a:lnTo>
                    <a:lnTo>
                      <a:pt x="81" y="9"/>
                    </a:lnTo>
                    <a:lnTo>
                      <a:pt x="79" y="8"/>
                    </a:lnTo>
                    <a:lnTo>
                      <a:pt x="79" y="8"/>
                    </a:lnTo>
                    <a:lnTo>
                      <a:pt x="80" y="6"/>
                    </a:lnTo>
                    <a:lnTo>
                      <a:pt x="79" y="3"/>
                    </a:lnTo>
                    <a:lnTo>
                      <a:pt x="79" y="3"/>
                    </a:lnTo>
                    <a:lnTo>
                      <a:pt x="77" y="1"/>
                    </a:lnTo>
                    <a:lnTo>
                      <a:pt x="75" y="0"/>
                    </a:lnTo>
                    <a:lnTo>
                      <a:pt x="72" y="0"/>
                    </a:lnTo>
                    <a:lnTo>
                      <a:pt x="69" y="0"/>
                    </a:lnTo>
                    <a:lnTo>
                      <a:pt x="69" y="0"/>
                    </a:lnTo>
                    <a:lnTo>
                      <a:pt x="68" y="2"/>
                    </a:lnTo>
                    <a:lnTo>
                      <a:pt x="66" y="4"/>
                    </a:lnTo>
                    <a:lnTo>
                      <a:pt x="66" y="6"/>
                    </a:lnTo>
                    <a:lnTo>
                      <a:pt x="67" y="9"/>
                    </a:lnTo>
                    <a:lnTo>
                      <a:pt x="41" y="20"/>
                    </a:lnTo>
                    <a:lnTo>
                      <a:pt x="18" y="10"/>
                    </a:lnTo>
                    <a:lnTo>
                      <a:pt x="18" y="10"/>
                    </a:lnTo>
                    <a:lnTo>
                      <a:pt x="18" y="7"/>
                    </a:lnTo>
                    <a:lnTo>
                      <a:pt x="18" y="5"/>
                    </a:lnTo>
                    <a:lnTo>
                      <a:pt x="17" y="3"/>
                    </a:lnTo>
                    <a:lnTo>
                      <a:pt x="14" y="1"/>
                    </a:lnTo>
                    <a:lnTo>
                      <a:pt x="14" y="1"/>
                    </a:lnTo>
                    <a:lnTo>
                      <a:pt x="11" y="0"/>
                    </a:lnTo>
                    <a:lnTo>
                      <a:pt x="9" y="1"/>
                    </a:lnTo>
                    <a:lnTo>
                      <a:pt x="7" y="2"/>
                    </a:lnTo>
                    <a:lnTo>
                      <a:pt x="5" y="4"/>
                    </a:lnTo>
                    <a:lnTo>
                      <a:pt x="5" y="4"/>
                    </a:lnTo>
                    <a:lnTo>
                      <a:pt x="4" y="6"/>
                    </a:lnTo>
                    <a:lnTo>
                      <a:pt x="4" y="9"/>
                    </a:lnTo>
                    <a:lnTo>
                      <a:pt x="4" y="9"/>
                    </a:lnTo>
                    <a:lnTo>
                      <a:pt x="2" y="10"/>
                    </a:lnTo>
                    <a:lnTo>
                      <a:pt x="1" y="12"/>
                    </a:lnTo>
                    <a:lnTo>
                      <a:pt x="1" y="12"/>
                    </a:lnTo>
                    <a:lnTo>
                      <a:pt x="0" y="15"/>
                    </a:lnTo>
                    <a:lnTo>
                      <a:pt x="0" y="18"/>
                    </a:lnTo>
                    <a:lnTo>
                      <a:pt x="1" y="20"/>
                    </a:lnTo>
                    <a:lnTo>
                      <a:pt x="3" y="2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4" name="Freeform 271"/>
              <p:cNvSpPr>
                <a:spLocks/>
              </p:cNvSpPr>
              <p:nvPr/>
            </p:nvSpPr>
            <p:spPr bwMode="auto">
              <a:xfrm>
                <a:off x="2477" y="748"/>
                <a:ext cx="156" cy="291"/>
              </a:xfrm>
              <a:custGeom>
                <a:avLst/>
                <a:gdLst>
                  <a:gd name="T0" fmla="*/ 46 w 156"/>
                  <a:gd name="T1" fmla="*/ 49 h 291"/>
                  <a:gd name="T2" fmla="*/ 43 w 156"/>
                  <a:gd name="T3" fmla="*/ 59 h 291"/>
                  <a:gd name="T4" fmla="*/ 31 w 156"/>
                  <a:gd name="T5" fmla="*/ 73 h 291"/>
                  <a:gd name="T6" fmla="*/ 26 w 156"/>
                  <a:gd name="T7" fmla="*/ 77 h 291"/>
                  <a:gd name="T8" fmla="*/ 16 w 156"/>
                  <a:gd name="T9" fmla="*/ 86 h 291"/>
                  <a:gd name="T10" fmla="*/ 7 w 156"/>
                  <a:gd name="T11" fmla="*/ 98 h 291"/>
                  <a:gd name="T12" fmla="*/ 1 w 156"/>
                  <a:gd name="T13" fmla="*/ 111 h 291"/>
                  <a:gd name="T14" fmla="*/ 0 w 156"/>
                  <a:gd name="T15" fmla="*/ 126 h 291"/>
                  <a:gd name="T16" fmla="*/ 0 w 156"/>
                  <a:gd name="T17" fmla="*/ 233 h 291"/>
                  <a:gd name="T18" fmla="*/ 1 w 156"/>
                  <a:gd name="T19" fmla="*/ 267 h 291"/>
                  <a:gd name="T20" fmla="*/ 4 w 156"/>
                  <a:gd name="T21" fmla="*/ 280 h 291"/>
                  <a:gd name="T22" fmla="*/ 10 w 156"/>
                  <a:gd name="T23" fmla="*/ 285 h 291"/>
                  <a:gd name="T24" fmla="*/ 18 w 156"/>
                  <a:gd name="T25" fmla="*/ 289 h 291"/>
                  <a:gd name="T26" fmla="*/ 36 w 156"/>
                  <a:gd name="T27" fmla="*/ 291 h 291"/>
                  <a:gd name="T28" fmla="*/ 119 w 156"/>
                  <a:gd name="T29" fmla="*/ 291 h 291"/>
                  <a:gd name="T30" fmla="*/ 138 w 156"/>
                  <a:gd name="T31" fmla="*/ 289 h 291"/>
                  <a:gd name="T32" fmla="*/ 146 w 156"/>
                  <a:gd name="T33" fmla="*/ 285 h 291"/>
                  <a:gd name="T34" fmla="*/ 151 w 156"/>
                  <a:gd name="T35" fmla="*/ 280 h 291"/>
                  <a:gd name="T36" fmla="*/ 155 w 156"/>
                  <a:gd name="T37" fmla="*/ 267 h 291"/>
                  <a:gd name="T38" fmla="*/ 156 w 156"/>
                  <a:gd name="T39" fmla="*/ 233 h 291"/>
                  <a:gd name="T40" fmla="*/ 156 w 156"/>
                  <a:gd name="T41" fmla="*/ 126 h 291"/>
                  <a:gd name="T42" fmla="*/ 154 w 156"/>
                  <a:gd name="T43" fmla="*/ 111 h 291"/>
                  <a:gd name="T44" fmla="*/ 149 w 156"/>
                  <a:gd name="T45" fmla="*/ 98 h 291"/>
                  <a:gd name="T46" fmla="*/ 141 w 156"/>
                  <a:gd name="T47" fmla="*/ 86 h 291"/>
                  <a:gd name="T48" fmla="*/ 130 w 156"/>
                  <a:gd name="T49" fmla="*/ 77 h 291"/>
                  <a:gd name="T50" fmla="*/ 125 w 156"/>
                  <a:gd name="T51" fmla="*/ 73 h 291"/>
                  <a:gd name="T52" fmla="*/ 114 w 156"/>
                  <a:gd name="T53" fmla="*/ 62 h 291"/>
                  <a:gd name="T54" fmla="*/ 110 w 156"/>
                  <a:gd name="T55" fmla="*/ 52 h 291"/>
                  <a:gd name="T56" fmla="*/ 109 w 156"/>
                  <a:gd name="T57" fmla="*/ 41 h 291"/>
                  <a:gd name="T58" fmla="*/ 114 w 156"/>
                  <a:gd name="T59" fmla="*/ 41 h 291"/>
                  <a:gd name="T60" fmla="*/ 117 w 156"/>
                  <a:gd name="T61" fmla="*/ 39 h 291"/>
                  <a:gd name="T62" fmla="*/ 118 w 156"/>
                  <a:gd name="T63" fmla="*/ 36 h 291"/>
                  <a:gd name="T64" fmla="*/ 118 w 156"/>
                  <a:gd name="T65" fmla="*/ 4 h 291"/>
                  <a:gd name="T66" fmla="*/ 117 w 156"/>
                  <a:gd name="T67" fmla="*/ 1 h 291"/>
                  <a:gd name="T68" fmla="*/ 114 w 156"/>
                  <a:gd name="T69" fmla="*/ 0 h 291"/>
                  <a:gd name="T70" fmla="*/ 42 w 156"/>
                  <a:gd name="T71" fmla="*/ 0 h 291"/>
                  <a:gd name="T72" fmla="*/ 39 w 156"/>
                  <a:gd name="T73" fmla="*/ 1 h 291"/>
                  <a:gd name="T74" fmla="*/ 38 w 156"/>
                  <a:gd name="T75" fmla="*/ 4 h 291"/>
                  <a:gd name="T76" fmla="*/ 38 w 156"/>
                  <a:gd name="T77" fmla="*/ 36 h 291"/>
                  <a:gd name="T78" fmla="*/ 39 w 156"/>
                  <a:gd name="T79" fmla="*/ 39 h 291"/>
                  <a:gd name="T80" fmla="*/ 42 w 156"/>
                  <a:gd name="T81" fmla="*/ 4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291">
                    <a:moveTo>
                      <a:pt x="46" y="49"/>
                    </a:moveTo>
                    <a:lnTo>
                      <a:pt x="46" y="49"/>
                    </a:lnTo>
                    <a:lnTo>
                      <a:pt x="45" y="53"/>
                    </a:lnTo>
                    <a:lnTo>
                      <a:pt x="43" y="59"/>
                    </a:lnTo>
                    <a:lnTo>
                      <a:pt x="38" y="67"/>
                    </a:lnTo>
                    <a:lnTo>
                      <a:pt x="31" y="73"/>
                    </a:lnTo>
                    <a:lnTo>
                      <a:pt x="26" y="77"/>
                    </a:lnTo>
                    <a:lnTo>
                      <a:pt x="26" y="77"/>
                    </a:lnTo>
                    <a:lnTo>
                      <a:pt x="21" y="82"/>
                    </a:lnTo>
                    <a:lnTo>
                      <a:pt x="16" y="86"/>
                    </a:lnTo>
                    <a:lnTo>
                      <a:pt x="10" y="92"/>
                    </a:lnTo>
                    <a:lnTo>
                      <a:pt x="7" y="98"/>
                    </a:lnTo>
                    <a:lnTo>
                      <a:pt x="4" y="105"/>
                    </a:lnTo>
                    <a:lnTo>
                      <a:pt x="1" y="111"/>
                    </a:lnTo>
                    <a:lnTo>
                      <a:pt x="0" y="118"/>
                    </a:lnTo>
                    <a:lnTo>
                      <a:pt x="0" y="126"/>
                    </a:lnTo>
                    <a:lnTo>
                      <a:pt x="0" y="233"/>
                    </a:lnTo>
                    <a:lnTo>
                      <a:pt x="0" y="233"/>
                    </a:lnTo>
                    <a:lnTo>
                      <a:pt x="0" y="258"/>
                    </a:lnTo>
                    <a:lnTo>
                      <a:pt x="1" y="267"/>
                    </a:lnTo>
                    <a:lnTo>
                      <a:pt x="3" y="276"/>
                    </a:lnTo>
                    <a:lnTo>
                      <a:pt x="4" y="280"/>
                    </a:lnTo>
                    <a:lnTo>
                      <a:pt x="7" y="283"/>
                    </a:lnTo>
                    <a:lnTo>
                      <a:pt x="10" y="285"/>
                    </a:lnTo>
                    <a:lnTo>
                      <a:pt x="13" y="287"/>
                    </a:lnTo>
                    <a:lnTo>
                      <a:pt x="18" y="289"/>
                    </a:lnTo>
                    <a:lnTo>
                      <a:pt x="23" y="290"/>
                    </a:lnTo>
                    <a:lnTo>
                      <a:pt x="36" y="291"/>
                    </a:lnTo>
                    <a:lnTo>
                      <a:pt x="119" y="291"/>
                    </a:lnTo>
                    <a:lnTo>
                      <a:pt x="119" y="291"/>
                    </a:lnTo>
                    <a:lnTo>
                      <a:pt x="133" y="290"/>
                    </a:lnTo>
                    <a:lnTo>
                      <a:pt x="138" y="289"/>
                    </a:lnTo>
                    <a:lnTo>
                      <a:pt x="142" y="287"/>
                    </a:lnTo>
                    <a:lnTo>
                      <a:pt x="146" y="285"/>
                    </a:lnTo>
                    <a:lnTo>
                      <a:pt x="149" y="283"/>
                    </a:lnTo>
                    <a:lnTo>
                      <a:pt x="151" y="280"/>
                    </a:lnTo>
                    <a:lnTo>
                      <a:pt x="153" y="276"/>
                    </a:lnTo>
                    <a:lnTo>
                      <a:pt x="155" y="267"/>
                    </a:lnTo>
                    <a:lnTo>
                      <a:pt x="156" y="258"/>
                    </a:lnTo>
                    <a:lnTo>
                      <a:pt x="156" y="233"/>
                    </a:lnTo>
                    <a:lnTo>
                      <a:pt x="156" y="126"/>
                    </a:lnTo>
                    <a:lnTo>
                      <a:pt x="156" y="126"/>
                    </a:lnTo>
                    <a:lnTo>
                      <a:pt x="155" y="118"/>
                    </a:lnTo>
                    <a:lnTo>
                      <a:pt x="154" y="111"/>
                    </a:lnTo>
                    <a:lnTo>
                      <a:pt x="152" y="105"/>
                    </a:lnTo>
                    <a:lnTo>
                      <a:pt x="149" y="98"/>
                    </a:lnTo>
                    <a:lnTo>
                      <a:pt x="145" y="92"/>
                    </a:lnTo>
                    <a:lnTo>
                      <a:pt x="141" y="86"/>
                    </a:lnTo>
                    <a:lnTo>
                      <a:pt x="136" y="82"/>
                    </a:lnTo>
                    <a:lnTo>
                      <a:pt x="130" y="77"/>
                    </a:lnTo>
                    <a:lnTo>
                      <a:pt x="130" y="77"/>
                    </a:lnTo>
                    <a:lnTo>
                      <a:pt x="125" y="73"/>
                    </a:lnTo>
                    <a:lnTo>
                      <a:pt x="117" y="66"/>
                    </a:lnTo>
                    <a:lnTo>
                      <a:pt x="114" y="62"/>
                    </a:lnTo>
                    <a:lnTo>
                      <a:pt x="111" y="58"/>
                    </a:lnTo>
                    <a:lnTo>
                      <a:pt x="110" y="52"/>
                    </a:lnTo>
                    <a:lnTo>
                      <a:pt x="109" y="47"/>
                    </a:lnTo>
                    <a:lnTo>
                      <a:pt x="109" y="41"/>
                    </a:lnTo>
                    <a:lnTo>
                      <a:pt x="114" y="41"/>
                    </a:lnTo>
                    <a:lnTo>
                      <a:pt x="114" y="41"/>
                    </a:lnTo>
                    <a:lnTo>
                      <a:pt x="115" y="40"/>
                    </a:lnTo>
                    <a:lnTo>
                      <a:pt x="117" y="39"/>
                    </a:lnTo>
                    <a:lnTo>
                      <a:pt x="117" y="38"/>
                    </a:lnTo>
                    <a:lnTo>
                      <a:pt x="118" y="36"/>
                    </a:lnTo>
                    <a:lnTo>
                      <a:pt x="118" y="4"/>
                    </a:lnTo>
                    <a:lnTo>
                      <a:pt x="118" y="4"/>
                    </a:lnTo>
                    <a:lnTo>
                      <a:pt x="117" y="3"/>
                    </a:lnTo>
                    <a:lnTo>
                      <a:pt x="117" y="1"/>
                    </a:lnTo>
                    <a:lnTo>
                      <a:pt x="115" y="0"/>
                    </a:lnTo>
                    <a:lnTo>
                      <a:pt x="114" y="0"/>
                    </a:lnTo>
                    <a:lnTo>
                      <a:pt x="42" y="0"/>
                    </a:lnTo>
                    <a:lnTo>
                      <a:pt x="42" y="0"/>
                    </a:lnTo>
                    <a:lnTo>
                      <a:pt x="40" y="0"/>
                    </a:lnTo>
                    <a:lnTo>
                      <a:pt x="39" y="1"/>
                    </a:lnTo>
                    <a:lnTo>
                      <a:pt x="38" y="3"/>
                    </a:lnTo>
                    <a:lnTo>
                      <a:pt x="38" y="4"/>
                    </a:lnTo>
                    <a:lnTo>
                      <a:pt x="38" y="36"/>
                    </a:lnTo>
                    <a:lnTo>
                      <a:pt x="38" y="36"/>
                    </a:lnTo>
                    <a:lnTo>
                      <a:pt x="38" y="38"/>
                    </a:lnTo>
                    <a:lnTo>
                      <a:pt x="39" y="39"/>
                    </a:lnTo>
                    <a:lnTo>
                      <a:pt x="40" y="40"/>
                    </a:lnTo>
                    <a:lnTo>
                      <a:pt x="42" y="41"/>
                    </a:lnTo>
                    <a:lnTo>
                      <a:pt x="77" y="4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5" name="Freeform 272"/>
              <p:cNvSpPr>
                <a:spLocks/>
              </p:cNvSpPr>
              <p:nvPr/>
            </p:nvSpPr>
            <p:spPr bwMode="auto">
              <a:xfrm>
                <a:off x="2500" y="857"/>
                <a:ext cx="111" cy="151"/>
              </a:xfrm>
              <a:custGeom>
                <a:avLst/>
                <a:gdLst>
                  <a:gd name="T0" fmla="*/ 111 w 111"/>
                  <a:gd name="T1" fmla="*/ 129 h 151"/>
                  <a:gd name="T2" fmla="*/ 111 w 111"/>
                  <a:gd name="T3" fmla="*/ 129 h 151"/>
                  <a:gd name="T4" fmla="*/ 110 w 111"/>
                  <a:gd name="T5" fmla="*/ 135 h 151"/>
                  <a:gd name="T6" fmla="*/ 110 w 111"/>
                  <a:gd name="T7" fmla="*/ 139 h 151"/>
                  <a:gd name="T8" fmla="*/ 108 w 111"/>
                  <a:gd name="T9" fmla="*/ 143 h 151"/>
                  <a:gd name="T10" fmla="*/ 106 w 111"/>
                  <a:gd name="T11" fmla="*/ 146 h 151"/>
                  <a:gd name="T12" fmla="*/ 103 w 111"/>
                  <a:gd name="T13" fmla="*/ 148 h 151"/>
                  <a:gd name="T14" fmla="*/ 98 w 111"/>
                  <a:gd name="T15" fmla="*/ 150 h 151"/>
                  <a:gd name="T16" fmla="*/ 93 w 111"/>
                  <a:gd name="T17" fmla="*/ 151 h 151"/>
                  <a:gd name="T18" fmla="*/ 88 w 111"/>
                  <a:gd name="T19" fmla="*/ 151 h 151"/>
                  <a:gd name="T20" fmla="*/ 22 w 111"/>
                  <a:gd name="T21" fmla="*/ 151 h 151"/>
                  <a:gd name="T22" fmla="*/ 22 w 111"/>
                  <a:gd name="T23" fmla="*/ 151 h 151"/>
                  <a:gd name="T24" fmla="*/ 16 w 111"/>
                  <a:gd name="T25" fmla="*/ 151 h 151"/>
                  <a:gd name="T26" fmla="*/ 12 w 111"/>
                  <a:gd name="T27" fmla="*/ 150 h 151"/>
                  <a:gd name="T28" fmla="*/ 8 w 111"/>
                  <a:gd name="T29" fmla="*/ 148 h 151"/>
                  <a:gd name="T30" fmla="*/ 5 w 111"/>
                  <a:gd name="T31" fmla="*/ 146 h 151"/>
                  <a:gd name="T32" fmla="*/ 2 w 111"/>
                  <a:gd name="T33" fmla="*/ 143 h 151"/>
                  <a:gd name="T34" fmla="*/ 1 w 111"/>
                  <a:gd name="T35" fmla="*/ 139 h 151"/>
                  <a:gd name="T36" fmla="*/ 0 w 111"/>
                  <a:gd name="T37" fmla="*/ 135 h 151"/>
                  <a:gd name="T38" fmla="*/ 0 w 111"/>
                  <a:gd name="T39" fmla="*/ 129 h 151"/>
                  <a:gd name="T40" fmla="*/ 0 w 111"/>
                  <a:gd name="T41" fmla="*/ 23 h 151"/>
                  <a:gd name="T42" fmla="*/ 0 w 111"/>
                  <a:gd name="T43" fmla="*/ 23 h 151"/>
                  <a:gd name="T44" fmla="*/ 0 w 111"/>
                  <a:gd name="T45" fmla="*/ 16 h 151"/>
                  <a:gd name="T46" fmla="*/ 1 w 111"/>
                  <a:gd name="T47" fmla="*/ 12 h 151"/>
                  <a:gd name="T48" fmla="*/ 2 w 111"/>
                  <a:gd name="T49" fmla="*/ 8 h 151"/>
                  <a:gd name="T50" fmla="*/ 5 w 111"/>
                  <a:gd name="T51" fmla="*/ 5 h 151"/>
                  <a:gd name="T52" fmla="*/ 8 w 111"/>
                  <a:gd name="T53" fmla="*/ 2 h 151"/>
                  <a:gd name="T54" fmla="*/ 12 w 111"/>
                  <a:gd name="T55" fmla="*/ 1 h 151"/>
                  <a:gd name="T56" fmla="*/ 16 w 111"/>
                  <a:gd name="T57" fmla="*/ 0 h 151"/>
                  <a:gd name="T58" fmla="*/ 22 w 111"/>
                  <a:gd name="T59" fmla="*/ 0 h 151"/>
                  <a:gd name="T60" fmla="*/ 88 w 111"/>
                  <a:gd name="T61" fmla="*/ 0 h 151"/>
                  <a:gd name="T62" fmla="*/ 88 w 111"/>
                  <a:gd name="T63" fmla="*/ 0 h 151"/>
                  <a:gd name="T64" fmla="*/ 93 w 111"/>
                  <a:gd name="T65" fmla="*/ 0 h 151"/>
                  <a:gd name="T66" fmla="*/ 98 w 111"/>
                  <a:gd name="T67" fmla="*/ 1 h 151"/>
                  <a:gd name="T68" fmla="*/ 103 w 111"/>
                  <a:gd name="T69" fmla="*/ 2 h 151"/>
                  <a:gd name="T70" fmla="*/ 106 w 111"/>
                  <a:gd name="T71" fmla="*/ 5 h 151"/>
                  <a:gd name="T72" fmla="*/ 108 w 111"/>
                  <a:gd name="T73" fmla="*/ 8 h 151"/>
                  <a:gd name="T74" fmla="*/ 110 w 111"/>
                  <a:gd name="T75" fmla="*/ 12 h 151"/>
                  <a:gd name="T76" fmla="*/ 110 w 111"/>
                  <a:gd name="T77" fmla="*/ 16 h 151"/>
                  <a:gd name="T78" fmla="*/ 111 w 111"/>
                  <a:gd name="T79" fmla="*/ 23 h 151"/>
                  <a:gd name="T80" fmla="*/ 111 w 111"/>
                  <a:gd name="T81" fmla="*/ 1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1" h="151">
                    <a:moveTo>
                      <a:pt x="111" y="129"/>
                    </a:moveTo>
                    <a:lnTo>
                      <a:pt x="111" y="129"/>
                    </a:lnTo>
                    <a:lnTo>
                      <a:pt x="110" y="135"/>
                    </a:lnTo>
                    <a:lnTo>
                      <a:pt x="110" y="139"/>
                    </a:lnTo>
                    <a:lnTo>
                      <a:pt x="108" y="143"/>
                    </a:lnTo>
                    <a:lnTo>
                      <a:pt x="106" y="146"/>
                    </a:lnTo>
                    <a:lnTo>
                      <a:pt x="103" y="148"/>
                    </a:lnTo>
                    <a:lnTo>
                      <a:pt x="98" y="150"/>
                    </a:lnTo>
                    <a:lnTo>
                      <a:pt x="93" y="151"/>
                    </a:lnTo>
                    <a:lnTo>
                      <a:pt x="88" y="151"/>
                    </a:lnTo>
                    <a:lnTo>
                      <a:pt x="22" y="151"/>
                    </a:lnTo>
                    <a:lnTo>
                      <a:pt x="22" y="151"/>
                    </a:lnTo>
                    <a:lnTo>
                      <a:pt x="16" y="151"/>
                    </a:lnTo>
                    <a:lnTo>
                      <a:pt x="12" y="150"/>
                    </a:lnTo>
                    <a:lnTo>
                      <a:pt x="8" y="148"/>
                    </a:lnTo>
                    <a:lnTo>
                      <a:pt x="5" y="146"/>
                    </a:lnTo>
                    <a:lnTo>
                      <a:pt x="2" y="143"/>
                    </a:lnTo>
                    <a:lnTo>
                      <a:pt x="1" y="139"/>
                    </a:lnTo>
                    <a:lnTo>
                      <a:pt x="0" y="135"/>
                    </a:lnTo>
                    <a:lnTo>
                      <a:pt x="0" y="129"/>
                    </a:lnTo>
                    <a:lnTo>
                      <a:pt x="0" y="23"/>
                    </a:lnTo>
                    <a:lnTo>
                      <a:pt x="0" y="23"/>
                    </a:lnTo>
                    <a:lnTo>
                      <a:pt x="0" y="16"/>
                    </a:lnTo>
                    <a:lnTo>
                      <a:pt x="1" y="12"/>
                    </a:lnTo>
                    <a:lnTo>
                      <a:pt x="2" y="8"/>
                    </a:lnTo>
                    <a:lnTo>
                      <a:pt x="5" y="5"/>
                    </a:lnTo>
                    <a:lnTo>
                      <a:pt x="8" y="2"/>
                    </a:lnTo>
                    <a:lnTo>
                      <a:pt x="12" y="1"/>
                    </a:lnTo>
                    <a:lnTo>
                      <a:pt x="16" y="0"/>
                    </a:lnTo>
                    <a:lnTo>
                      <a:pt x="22" y="0"/>
                    </a:lnTo>
                    <a:lnTo>
                      <a:pt x="88" y="0"/>
                    </a:lnTo>
                    <a:lnTo>
                      <a:pt x="88" y="0"/>
                    </a:lnTo>
                    <a:lnTo>
                      <a:pt x="93" y="0"/>
                    </a:lnTo>
                    <a:lnTo>
                      <a:pt x="98" y="1"/>
                    </a:lnTo>
                    <a:lnTo>
                      <a:pt x="103" y="2"/>
                    </a:lnTo>
                    <a:lnTo>
                      <a:pt x="106" y="5"/>
                    </a:lnTo>
                    <a:lnTo>
                      <a:pt x="108" y="8"/>
                    </a:lnTo>
                    <a:lnTo>
                      <a:pt x="110" y="12"/>
                    </a:lnTo>
                    <a:lnTo>
                      <a:pt x="110" y="16"/>
                    </a:lnTo>
                    <a:lnTo>
                      <a:pt x="111" y="23"/>
                    </a:lnTo>
                    <a:lnTo>
                      <a:pt x="111" y="1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6" name="Freeform 273"/>
              <p:cNvSpPr>
                <a:spLocks/>
              </p:cNvSpPr>
              <p:nvPr/>
            </p:nvSpPr>
            <p:spPr bwMode="auto">
              <a:xfrm>
                <a:off x="2523" y="874"/>
                <a:ext cx="64" cy="62"/>
              </a:xfrm>
              <a:custGeom>
                <a:avLst/>
                <a:gdLst>
                  <a:gd name="T0" fmla="*/ 50 w 64"/>
                  <a:gd name="T1" fmla="*/ 62 h 62"/>
                  <a:gd name="T2" fmla="*/ 50 w 64"/>
                  <a:gd name="T3" fmla="*/ 62 h 62"/>
                  <a:gd name="T4" fmla="*/ 51 w 64"/>
                  <a:gd name="T5" fmla="*/ 55 h 62"/>
                  <a:gd name="T6" fmla="*/ 51 w 64"/>
                  <a:gd name="T7" fmla="*/ 55 h 62"/>
                  <a:gd name="T8" fmla="*/ 52 w 64"/>
                  <a:gd name="T9" fmla="*/ 53 h 62"/>
                  <a:gd name="T10" fmla="*/ 54 w 64"/>
                  <a:gd name="T11" fmla="*/ 51 h 62"/>
                  <a:gd name="T12" fmla="*/ 54 w 64"/>
                  <a:gd name="T13" fmla="*/ 51 h 62"/>
                  <a:gd name="T14" fmla="*/ 63 w 64"/>
                  <a:gd name="T15" fmla="*/ 45 h 62"/>
                  <a:gd name="T16" fmla="*/ 63 w 64"/>
                  <a:gd name="T17" fmla="*/ 45 h 62"/>
                  <a:gd name="T18" fmla="*/ 64 w 64"/>
                  <a:gd name="T19" fmla="*/ 27 h 62"/>
                  <a:gd name="T20" fmla="*/ 64 w 64"/>
                  <a:gd name="T21" fmla="*/ 27 h 62"/>
                  <a:gd name="T22" fmla="*/ 63 w 64"/>
                  <a:gd name="T23" fmla="*/ 22 h 62"/>
                  <a:gd name="T24" fmla="*/ 61 w 64"/>
                  <a:gd name="T25" fmla="*/ 17 h 62"/>
                  <a:gd name="T26" fmla="*/ 58 w 64"/>
                  <a:gd name="T27" fmla="*/ 12 h 62"/>
                  <a:gd name="T28" fmla="*/ 54 w 64"/>
                  <a:gd name="T29" fmla="*/ 8 h 62"/>
                  <a:gd name="T30" fmla="*/ 50 w 64"/>
                  <a:gd name="T31" fmla="*/ 5 h 62"/>
                  <a:gd name="T32" fmla="*/ 45 w 64"/>
                  <a:gd name="T33" fmla="*/ 2 h 62"/>
                  <a:gd name="T34" fmla="*/ 38 w 64"/>
                  <a:gd name="T35" fmla="*/ 0 h 62"/>
                  <a:gd name="T36" fmla="*/ 32 w 64"/>
                  <a:gd name="T37" fmla="*/ 0 h 62"/>
                  <a:gd name="T38" fmla="*/ 32 w 64"/>
                  <a:gd name="T39" fmla="*/ 0 h 62"/>
                  <a:gd name="T40" fmla="*/ 26 w 64"/>
                  <a:gd name="T41" fmla="*/ 0 h 62"/>
                  <a:gd name="T42" fmla="*/ 20 w 64"/>
                  <a:gd name="T43" fmla="*/ 2 h 62"/>
                  <a:gd name="T44" fmla="*/ 15 w 64"/>
                  <a:gd name="T45" fmla="*/ 5 h 62"/>
                  <a:gd name="T46" fmla="*/ 10 w 64"/>
                  <a:gd name="T47" fmla="*/ 8 h 62"/>
                  <a:gd name="T48" fmla="*/ 6 w 64"/>
                  <a:gd name="T49" fmla="*/ 12 h 62"/>
                  <a:gd name="T50" fmla="*/ 2 w 64"/>
                  <a:gd name="T51" fmla="*/ 17 h 62"/>
                  <a:gd name="T52" fmla="*/ 0 w 64"/>
                  <a:gd name="T53" fmla="*/ 22 h 62"/>
                  <a:gd name="T54" fmla="*/ 0 w 64"/>
                  <a:gd name="T55" fmla="*/ 27 h 62"/>
                  <a:gd name="T56" fmla="*/ 0 w 64"/>
                  <a:gd name="T57" fmla="*/ 27 h 62"/>
                  <a:gd name="T58" fmla="*/ 1 w 64"/>
                  <a:gd name="T59" fmla="*/ 45 h 62"/>
                  <a:gd name="T60" fmla="*/ 1 w 64"/>
                  <a:gd name="T61" fmla="*/ 45 h 62"/>
                  <a:gd name="T62" fmla="*/ 10 w 64"/>
                  <a:gd name="T63" fmla="*/ 51 h 62"/>
                  <a:gd name="T64" fmla="*/ 10 w 64"/>
                  <a:gd name="T65" fmla="*/ 51 h 62"/>
                  <a:gd name="T66" fmla="*/ 12 w 64"/>
                  <a:gd name="T67" fmla="*/ 53 h 62"/>
                  <a:gd name="T68" fmla="*/ 13 w 64"/>
                  <a:gd name="T69" fmla="*/ 55 h 62"/>
                  <a:gd name="T70" fmla="*/ 13 w 64"/>
                  <a:gd name="T71" fmla="*/ 55 h 62"/>
                  <a:gd name="T72" fmla="*/ 14 w 64"/>
                  <a:gd name="T7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2">
                    <a:moveTo>
                      <a:pt x="50" y="62"/>
                    </a:moveTo>
                    <a:lnTo>
                      <a:pt x="50" y="62"/>
                    </a:lnTo>
                    <a:lnTo>
                      <a:pt x="51" y="55"/>
                    </a:lnTo>
                    <a:lnTo>
                      <a:pt x="51" y="55"/>
                    </a:lnTo>
                    <a:lnTo>
                      <a:pt x="52" y="53"/>
                    </a:lnTo>
                    <a:lnTo>
                      <a:pt x="54" y="51"/>
                    </a:lnTo>
                    <a:lnTo>
                      <a:pt x="54" y="51"/>
                    </a:lnTo>
                    <a:lnTo>
                      <a:pt x="63" y="45"/>
                    </a:lnTo>
                    <a:lnTo>
                      <a:pt x="63" y="45"/>
                    </a:lnTo>
                    <a:lnTo>
                      <a:pt x="64" y="27"/>
                    </a:lnTo>
                    <a:lnTo>
                      <a:pt x="64" y="27"/>
                    </a:lnTo>
                    <a:lnTo>
                      <a:pt x="63" y="22"/>
                    </a:lnTo>
                    <a:lnTo>
                      <a:pt x="61" y="17"/>
                    </a:lnTo>
                    <a:lnTo>
                      <a:pt x="58" y="12"/>
                    </a:lnTo>
                    <a:lnTo>
                      <a:pt x="54" y="8"/>
                    </a:lnTo>
                    <a:lnTo>
                      <a:pt x="50" y="5"/>
                    </a:lnTo>
                    <a:lnTo>
                      <a:pt x="45" y="2"/>
                    </a:lnTo>
                    <a:lnTo>
                      <a:pt x="38" y="0"/>
                    </a:lnTo>
                    <a:lnTo>
                      <a:pt x="32" y="0"/>
                    </a:lnTo>
                    <a:lnTo>
                      <a:pt x="32" y="0"/>
                    </a:lnTo>
                    <a:lnTo>
                      <a:pt x="26" y="0"/>
                    </a:lnTo>
                    <a:lnTo>
                      <a:pt x="20" y="2"/>
                    </a:lnTo>
                    <a:lnTo>
                      <a:pt x="15" y="5"/>
                    </a:lnTo>
                    <a:lnTo>
                      <a:pt x="10" y="8"/>
                    </a:lnTo>
                    <a:lnTo>
                      <a:pt x="6" y="12"/>
                    </a:lnTo>
                    <a:lnTo>
                      <a:pt x="2" y="17"/>
                    </a:lnTo>
                    <a:lnTo>
                      <a:pt x="0" y="22"/>
                    </a:lnTo>
                    <a:lnTo>
                      <a:pt x="0" y="27"/>
                    </a:lnTo>
                    <a:lnTo>
                      <a:pt x="0" y="27"/>
                    </a:lnTo>
                    <a:lnTo>
                      <a:pt x="1" y="45"/>
                    </a:lnTo>
                    <a:lnTo>
                      <a:pt x="1" y="45"/>
                    </a:lnTo>
                    <a:lnTo>
                      <a:pt x="10" y="51"/>
                    </a:lnTo>
                    <a:lnTo>
                      <a:pt x="10" y="51"/>
                    </a:lnTo>
                    <a:lnTo>
                      <a:pt x="12" y="53"/>
                    </a:lnTo>
                    <a:lnTo>
                      <a:pt x="13" y="55"/>
                    </a:lnTo>
                    <a:lnTo>
                      <a:pt x="13" y="55"/>
                    </a:lnTo>
                    <a:lnTo>
                      <a:pt x="14" y="6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7" name="Freeform 274"/>
              <p:cNvSpPr>
                <a:spLocks/>
              </p:cNvSpPr>
              <p:nvPr/>
            </p:nvSpPr>
            <p:spPr bwMode="auto">
              <a:xfrm>
                <a:off x="2535" y="901"/>
                <a:ext cx="13" cy="14"/>
              </a:xfrm>
              <a:custGeom>
                <a:avLst/>
                <a:gdLst>
                  <a:gd name="T0" fmla="*/ 6 w 13"/>
                  <a:gd name="T1" fmla="*/ 14 h 14"/>
                  <a:gd name="T2" fmla="*/ 6 w 13"/>
                  <a:gd name="T3" fmla="*/ 14 h 14"/>
                  <a:gd name="T4" fmla="*/ 4 w 13"/>
                  <a:gd name="T5" fmla="*/ 13 h 14"/>
                  <a:gd name="T6" fmla="*/ 1 w 13"/>
                  <a:gd name="T7" fmla="*/ 11 h 14"/>
                  <a:gd name="T8" fmla="*/ 0 w 13"/>
                  <a:gd name="T9" fmla="*/ 9 h 14"/>
                  <a:gd name="T10" fmla="*/ 0 w 13"/>
                  <a:gd name="T11" fmla="*/ 6 h 14"/>
                  <a:gd name="T12" fmla="*/ 0 w 13"/>
                  <a:gd name="T13" fmla="*/ 6 h 14"/>
                  <a:gd name="T14" fmla="*/ 0 w 13"/>
                  <a:gd name="T15" fmla="*/ 4 h 14"/>
                  <a:gd name="T16" fmla="*/ 1 w 13"/>
                  <a:gd name="T17" fmla="*/ 2 h 14"/>
                  <a:gd name="T18" fmla="*/ 4 w 13"/>
                  <a:gd name="T19" fmla="*/ 0 h 14"/>
                  <a:gd name="T20" fmla="*/ 6 w 13"/>
                  <a:gd name="T21" fmla="*/ 0 h 14"/>
                  <a:gd name="T22" fmla="*/ 6 w 13"/>
                  <a:gd name="T23" fmla="*/ 0 h 14"/>
                  <a:gd name="T24" fmla="*/ 9 w 13"/>
                  <a:gd name="T25" fmla="*/ 0 h 14"/>
                  <a:gd name="T26" fmla="*/ 11 w 13"/>
                  <a:gd name="T27" fmla="*/ 2 h 14"/>
                  <a:gd name="T28" fmla="*/ 12 w 13"/>
                  <a:gd name="T29" fmla="*/ 4 h 14"/>
                  <a:gd name="T30" fmla="*/ 13 w 13"/>
                  <a:gd name="T31" fmla="*/ 6 h 14"/>
                  <a:gd name="T32" fmla="*/ 13 w 13"/>
                  <a:gd name="T33" fmla="*/ 6 h 14"/>
                  <a:gd name="T34" fmla="*/ 12 w 13"/>
                  <a:gd name="T35" fmla="*/ 9 h 14"/>
                  <a:gd name="T36" fmla="*/ 11 w 13"/>
                  <a:gd name="T37" fmla="*/ 11 h 14"/>
                  <a:gd name="T38" fmla="*/ 9 w 13"/>
                  <a:gd name="T39" fmla="*/ 13 h 14"/>
                  <a:gd name="T40" fmla="*/ 6 w 13"/>
                  <a:gd name="T41" fmla="*/ 14 h 14"/>
                  <a:gd name="T42" fmla="*/ 6 w 13"/>
                  <a:gd name="T4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6" y="14"/>
                    </a:moveTo>
                    <a:lnTo>
                      <a:pt x="6" y="14"/>
                    </a:lnTo>
                    <a:lnTo>
                      <a:pt x="4" y="13"/>
                    </a:lnTo>
                    <a:lnTo>
                      <a:pt x="1" y="11"/>
                    </a:lnTo>
                    <a:lnTo>
                      <a:pt x="0" y="9"/>
                    </a:lnTo>
                    <a:lnTo>
                      <a:pt x="0" y="6"/>
                    </a:lnTo>
                    <a:lnTo>
                      <a:pt x="0" y="6"/>
                    </a:lnTo>
                    <a:lnTo>
                      <a:pt x="0" y="4"/>
                    </a:lnTo>
                    <a:lnTo>
                      <a:pt x="1" y="2"/>
                    </a:lnTo>
                    <a:lnTo>
                      <a:pt x="4" y="0"/>
                    </a:lnTo>
                    <a:lnTo>
                      <a:pt x="6" y="0"/>
                    </a:lnTo>
                    <a:lnTo>
                      <a:pt x="6" y="0"/>
                    </a:lnTo>
                    <a:lnTo>
                      <a:pt x="9" y="0"/>
                    </a:lnTo>
                    <a:lnTo>
                      <a:pt x="11" y="2"/>
                    </a:lnTo>
                    <a:lnTo>
                      <a:pt x="12" y="4"/>
                    </a:lnTo>
                    <a:lnTo>
                      <a:pt x="13" y="6"/>
                    </a:lnTo>
                    <a:lnTo>
                      <a:pt x="13" y="6"/>
                    </a:lnTo>
                    <a:lnTo>
                      <a:pt x="12" y="9"/>
                    </a:lnTo>
                    <a:lnTo>
                      <a:pt x="11" y="11"/>
                    </a:lnTo>
                    <a:lnTo>
                      <a:pt x="9" y="13"/>
                    </a:lnTo>
                    <a:lnTo>
                      <a:pt x="6" y="14"/>
                    </a:lnTo>
                    <a:lnTo>
                      <a:pt x="6" y="1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8" name="Freeform 275"/>
              <p:cNvSpPr>
                <a:spLocks/>
              </p:cNvSpPr>
              <p:nvPr/>
            </p:nvSpPr>
            <p:spPr bwMode="auto">
              <a:xfrm>
                <a:off x="2562" y="901"/>
                <a:ext cx="14" cy="14"/>
              </a:xfrm>
              <a:custGeom>
                <a:avLst/>
                <a:gdLst>
                  <a:gd name="T0" fmla="*/ 7 w 14"/>
                  <a:gd name="T1" fmla="*/ 14 h 14"/>
                  <a:gd name="T2" fmla="*/ 7 w 14"/>
                  <a:gd name="T3" fmla="*/ 14 h 14"/>
                  <a:gd name="T4" fmla="*/ 5 w 14"/>
                  <a:gd name="T5" fmla="*/ 13 h 14"/>
                  <a:gd name="T6" fmla="*/ 2 w 14"/>
                  <a:gd name="T7" fmla="*/ 11 h 14"/>
                  <a:gd name="T8" fmla="*/ 0 w 14"/>
                  <a:gd name="T9" fmla="*/ 9 h 14"/>
                  <a:gd name="T10" fmla="*/ 0 w 14"/>
                  <a:gd name="T11" fmla="*/ 6 h 14"/>
                  <a:gd name="T12" fmla="*/ 0 w 14"/>
                  <a:gd name="T13" fmla="*/ 6 h 14"/>
                  <a:gd name="T14" fmla="*/ 0 w 14"/>
                  <a:gd name="T15" fmla="*/ 4 h 14"/>
                  <a:gd name="T16" fmla="*/ 2 w 14"/>
                  <a:gd name="T17" fmla="*/ 2 h 14"/>
                  <a:gd name="T18" fmla="*/ 5 w 14"/>
                  <a:gd name="T19" fmla="*/ 0 h 14"/>
                  <a:gd name="T20" fmla="*/ 7 w 14"/>
                  <a:gd name="T21" fmla="*/ 0 h 14"/>
                  <a:gd name="T22" fmla="*/ 7 w 14"/>
                  <a:gd name="T23" fmla="*/ 0 h 14"/>
                  <a:gd name="T24" fmla="*/ 10 w 14"/>
                  <a:gd name="T25" fmla="*/ 0 h 14"/>
                  <a:gd name="T26" fmla="*/ 12 w 14"/>
                  <a:gd name="T27" fmla="*/ 2 h 14"/>
                  <a:gd name="T28" fmla="*/ 13 w 14"/>
                  <a:gd name="T29" fmla="*/ 4 h 14"/>
                  <a:gd name="T30" fmla="*/ 14 w 14"/>
                  <a:gd name="T31" fmla="*/ 6 h 14"/>
                  <a:gd name="T32" fmla="*/ 14 w 14"/>
                  <a:gd name="T33" fmla="*/ 6 h 14"/>
                  <a:gd name="T34" fmla="*/ 13 w 14"/>
                  <a:gd name="T35" fmla="*/ 9 h 14"/>
                  <a:gd name="T36" fmla="*/ 12 w 14"/>
                  <a:gd name="T37" fmla="*/ 11 h 14"/>
                  <a:gd name="T38" fmla="*/ 10 w 14"/>
                  <a:gd name="T39" fmla="*/ 13 h 14"/>
                  <a:gd name="T40" fmla="*/ 7 w 14"/>
                  <a:gd name="T41" fmla="*/ 14 h 14"/>
                  <a:gd name="T42" fmla="*/ 7 w 14"/>
                  <a:gd name="T4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4">
                    <a:moveTo>
                      <a:pt x="7" y="14"/>
                    </a:moveTo>
                    <a:lnTo>
                      <a:pt x="7" y="14"/>
                    </a:lnTo>
                    <a:lnTo>
                      <a:pt x="5" y="13"/>
                    </a:lnTo>
                    <a:lnTo>
                      <a:pt x="2" y="11"/>
                    </a:lnTo>
                    <a:lnTo>
                      <a:pt x="0" y="9"/>
                    </a:lnTo>
                    <a:lnTo>
                      <a:pt x="0" y="6"/>
                    </a:lnTo>
                    <a:lnTo>
                      <a:pt x="0" y="6"/>
                    </a:lnTo>
                    <a:lnTo>
                      <a:pt x="0" y="4"/>
                    </a:lnTo>
                    <a:lnTo>
                      <a:pt x="2" y="2"/>
                    </a:lnTo>
                    <a:lnTo>
                      <a:pt x="5" y="0"/>
                    </a:lnTo>
                    <a:lnTo>
                      <a:pt x="7" y="0"/>
                    </a:lnTo>
                    <a:lnTo>
                      <a:pt x="7" y="0"/>
                    </a:lnTo>
                    <a:lnTo>
                      <a:pt x="10" y="0"/>
                    </a:lnTo>
                    <a:lnTo>
                      <a:pt x="12" y="2"/>
                    </a:lnTo>
                    <a:lnTo>
                      <a:pt x="13" y="4"/>
                    </a:lnTo>
                    <a:lnTo>
                      <a:pt x="14" y="6"/>
                    </a:lnTo>
                    <a:lnTo>
                      <a:pt x="14" y="6"/>
                    </a:lnTo>
                    <a:lnTo>
                      <a:pt x="13" y="9"/>
                    </a:lnTo>
                    <a:lnTo>
                      <a:pt x="12" y="11"/>
                    </a:lnTo>
                    <a:lnTo>
                      <a:pt x="10" y="13"/>
                    </a:lnTo>
                    <a:lnTo>
                      <a:pt x="7" y="14"/>
                    </a:lnTo>
                    <a:lnTo>
                      <a:pt x="7" y="1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9" name="Freeform 276"/>
              <p:cNvSpPr>
                <a:spLocks/>
              </p:cNvSpPr>
              <p:nvPr/>
            </p:nvSpPr>
            <p:spPr bwMode="auto">
              <a:xfrm>
                <a:off x="2337" y="510"/>
                <a:ext cx="70" cy="70"/>
              </a:xfrm>
              <a:custGeom>
                <a:avLst/>
                <a:gdLst>
                  <a:gd name="T0" fmla="*/ 35 w 70"/>
                  <a:gd name="T1" fmla="*/ 70 h 70"/>
                  <a:gd name="T2" fmla="*/ 35 w 70"/>
                  <a:gd name="T3" fmla="*/ 70 h 70"/>
                  <a:gd name="T4" fmla="*/ 28 w 70"/>
                  <a:gd name="T5" fmla="*/ 70 h 70"/>
                  <a:gd name="T6" fmla="*/ 22 w 70"/>
                  <a:gd name="T7" fmla="*/ 68 h 70"/>
                  <a:gd name="T8" fmla="*/ 16 w 70"/>
                  <a:gd name="T9" fmla="*/ 64 h 70"/>
                  <a:gd name="T10" fmla="*/ 10 w 70"/>
                  <a:gd name="T11" fmla="*/ 60 h 70"/>
                  <a:gd name="T12" fmla="*/ 6 w 70"/>
                  <a:gd name="T13" fmla="*/ 55 h 70"/>
                  <a:gd name="T14" fmla="*/ 3 w 70"/>
                  <a:gd name="T15" fmla="*/ 50 h 70"/>
                  <a:gd name="T16" fmla="*/ 1 w 70"/>
                  <a:gd name="T17" fmla="*/ 43 h 70"/>
                  <a:gd name="T18" fmla="*/ 0 w 70"/>
                  <a:gd name="T19" fmla="*/ 35 h 70"/>
                  <a:gd name="T20" fmla="*/ 0 w 70"/>
                  <a:gd name="T21" fmla="*/ 35 h 70"/>
                  <a:gd name="T22" fmla="*/ 1 w 70"/>
                  <a:gd name="T23" fmla="*/ 28 h 70"/>
                  <a:gd name="T24" fmla="*/ 3 w 70"/>
                  <a:gd name="T25" fmla="*/ 22 h 70"/>
                  <a:gd name="T26" fmla="*/ 6 w 70"/>
                  <a:gd name="T27" fmla="*/ 16 h 70"/>
                  <a:gd name="T28" fmla="*/ 10 w 70"/>
                  <a:gd name="T29" fmla="*/ 11 h 70"/>
                  <a:gd name="T30" fmla="*/ 16 w 70"/>
                  <a:gd name="T31" fmla="*/ 7 h 70"/>
                  <a:gd name="T32" fmla="*/ 22 w 70"/>
                  <a:gd name="T33" fmla="*/ 3 h 70"/>
                  <a:gd name="T34" fmla="*/ 28 w 70"/>
                  <a:gd name="T35" fmla="*/ 1 h 70"/>
                  <a:gd name="T36" fmla="*/ 35 w 70"/>
                  <a:gd name="T37" fmla="*/ 0 h 70"/>
                  <a:gd name="T38" fmla="*/ 35 w 70"/>
                  <a:gd name="T39" fmla="*/ 0 h 70"/>
                  <a:gd name="T40" fmla="*/ 42 w 70"/>
                  <a:gd name="T41" fmla="*/ 1 h 70"/>
                  <a:gd name="T42" fmla="*/ 49 w 70"/>
                  <a:gd name="T43" fmla="*/ 3 h 70"/>
                  <a:gd name="T44" fmla="*/ 55 w 70"/>
                  <a:gd name="T45" fmla="*/ 7 h 70"/>
                  <a:gd name="T46" fmla="*/ 60 w 70"/>
                  <a:gd name="T47" fmla="*/ 11 h 70"/>
                  <a:gd name="T48" fmla="*/ 64 w 70"/>
                  <a:gd name="T49" fmla="*/ 16 h 70"/>
                  <a:gd name="T50" fmla="*/ 67 w 70"/>
                  <a:gd name="T51" fmla="*/ 22 h 70"/>
                  <a:gd name="T52" fmla="*/ 69 w 70"/>
                  <a:gd name="T53" fmla="*/ 28 h 70"/>
                  <a:gd name="T54" fmla="*/ 70 w 70"/>
                  <a:gd name="T55" fmla="*/ 35 h 70"/>
                  <a:gd name="T56" fmla="*/ 70 w 70"/>
                  <a:gd name="T57" fmla="*/ 35 h 70"/>
                  <a:gd name="T58" fmla="*/ 69 w 70"/>
                  <a:gd name="T59" fmla="*/ 43 h 70"/>
                  <a:gd name="T60" fmla="*/ 67 w 70"/>
                  <a:gd name="T61" fmla="*/ 50 h 70"/>
                  <a:gd name="T62" fmla="*/ 64 w 70"/>
                  <a:gd name="T63" fmla="*/ 55 h 70"/>
                  <a:gd name="T64" fmla="*/ 60 w 70"/>
                  <a:gd name="T65" fmla="*/ 60 h 70"/>
                  <a:gd name="T66" fmla="*/ 55 w 70"/>
                  <a:gd name="T67" fmla="*/ 64 h 70"/>
                  <a:gd name="T68" fmla="*/ 49 w 70"/>
                  <a:gd name="T69" fmla="*/ 68 h 70"/>
                  <a:gd name="T70" fmla="*/ 42 w 70"/>
                  <a:gd name="T71" fmla="*/ 70 h 70"/>
                  <a:gd name="T72" fmla="*/ 35 w 70"/>
                  <a:gd name="T73" fmla="*/ 70 h 70"/>
                  <a:gd name="T74" fmla="*/ 35 w 70"/>
                  <a:gd name="T7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35" y="70"/>
                    </a:moveTo>
                    <a:lnTo>
                      <a:pt x="35" y="70"/>
                    </a:lnTo>
                    <a:lnTo>
                      <a:pt x="28" y="70"/>
                    </a:lnTo>
                    <a:lnTo>
                      <a:pt x="22" y="68"/>
                    </a:lnTo>
                    <a:lnTo>
                      <a:pt x="16" y="64"/>
                    </a:lnTo>
                    <a:lnTo>
                      <a:pt x="10" y="60"/>
                    </a:lnTo>
                    <a:lnTo>
                      <a:pt x="6" y="55"/>
                    </a:lnTo>
                    <a:lnTo>
                      <a:pt x="3" y="50"/>
                    </a:lnTo>
                    <a:lnTo>
                      <a:pt x="1" y="43"/>
                    </a:lnTo>
                    <a:lnTo>
                      <a:pt x="0" y="35"/>
                    </a:lnTo>
                    <a:lnTo>
                      <a:pt x="0" y="35"/>
                    </a:lnTo>
                    <a:lnTo>
                      <a:pt x="1" y="28"/>
                    </a:lnTo>
                    <a:lnTo>
                      <a:pt x="3" y="22"/>
                    </a:lnTo>
                    <a:lnTo>
                      <a:pt x="6" y="16"/>
                    </a:lnTo>
                    <a:lnTo>
                      <a:pt x="10" y="11"/>
                    </a:lnTo>
                    <a:lnTo>
                      <a:pt x="16" y="7"/>
                    </a:lnTo>
                    <a:lnTo>
                      <a:pt x="22" y="3"/>
                    </a:lnTo>
                    <a:lnTo>
                      <a:pt x="28" y="1"/>
                    </a:lnTo>
                    <a:lnTo>
                      <a:pt x="35" y="0"/>
                    </a:lnTo>
                    <a:lnTo>
                      <a:pt x="35" y="0"/>
                    </a:lnTo>
                    <a:lnTo>
                      <a:pt x="42" y="1"/>
                    </a:lnTo>
                    <a:lnTo>
                      <a:pt x="49" y="3"/>
                    </a:lnTo>
                    <a:lnTo>
                      <a:pt x="55" y="7"/>
                    </a:lnTo>
                    <a:lnTo>
                      <a:pt x="60" y="11"/>
                    </a:lnTo>
                    <a:lnTo>
                      <a:pt x="64" y="16"/>
                    </a:lnTo>
                    <a:lnTo>
                      <a:pt x="67" y="22"/>
                    </a:lnTo>
                    <a:lnTo>
                      <a:pt x="69" y="28"/>
                    </a:lnTo>
                    <a:lnTo>
                      <a:pt x="70" y="35"/>
                    </a:lnTo>
                    <a:lnTo>
                      <a:pt x="70" y="35"/>
                    </a:lnTo>
                    <a:lnTo>
                      <a:pt x="69" y="43"/>
                    </a:lnTo>
                    <a:lnTo>
                      <a:pt x="67" y="50"/>
                    </a:lnTo>
                    <a:lnTo>
                      <a:pt x="64" y="55"/>
                    </a:lnTo>
                    <a:lnTo>
                      <a:pt x="60" y="60"/>
                    </a:lnTo>
                    <a:lnTo>
                      <a:pt x="55" y="64"/>
                    </a:lnTo>
                    <a:lnTo>
                      <a:pt x="49" y="68"/>
                    </a:lnTo>
                    <a:lnTo>
                      <a:pt x="42" y="70"/>
                    </a:lnTo>
                    <a:lnTo>
                      <a:pt x="35" y="70"/>
                    </a:lnTo>
                    <a:lnTo>
                      <a:pt x="35" y="7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0" name="Freeform 277"/>
              <p:cNvSpPr>
                <a:spLocks/>
              </p:cNvSpPr>
              <p:nvPr/>
            </p:nvSpPr>
            <p:spPr bwMode="auto">
              <a:xfrm>
                <a:off x="2327" y="591"/>
                <a:ext cx="90" cy="165"/>
              </a:xfrm>
              <a:custGeom>
                <a:avLst/>
                <a:gdLst>
                  <a:gd name="T0" fmla="*/ 68 w 90"/>
                  <a:gd name="T1" fmla="*/ 165 h 165"/>
                  <a:gd name="T2" fmla="*/ 68 w 90"/>
                  <a:gd name="T3" fmla="*/ 165 h 165"/>
                  <a:gd name="T4" fmla="*/ 71 w 90"/>
                  <a:gd name="T5" fmla="*/ 152 h 165"/>
                  <a:gd name="T6" fmla="*/ 73 w 90"/>
                  <a:gd name="T7" fmla="*/ 136 h 165"/>
                  <a:gd name="T8" fmla="*/ 78 w 90"/>
                  <a:gd name="T9" fmla="*/ 108 h 165"/>
                  <a:gd name="T10" fmla="*/ 78 w 90"/>
                  <a:gd name="T11" fmla="*/ 108 h 165"/>
                  <a:gd name="T12" fmla="*/ 80 w 90"/>
                  <a:gd name="T13" fmla="*/ 101 h 165"/>
                  <a:gd name="T14" fmla="*/ 82 w 90"/>
                  <a:gd name="T15" fmla="*/ 98 h 165"/>
                  <a:gd name="T16" fmla="*/ 84 w 90"/>
                  <a:gd name="T17" fmla="*/ 95 h 165"/>
                  <a:gd name="T18" fmla="*/ 86 w 90"/>
                  <a:gd name="T19" fmla="*/ 90 h 165"/>
                  <a:gd name="T20" fmla="*/ 86 w 90"/>
                  <a:gd name="T21" fmla="*/ 90 h 165"/>
                  <a:gd name="T22" fmla="*/ 88 w 90"/>
                  <a:gd name="T23" fmla="*/ 76 h 165"/>
                  <a:gd name="T24" fmla="*/ 89 w 90"/>
                  <a:gd name="T25" fmla="*/ 61 h 165"/>
                  <a:gd name="T26" fmla="*/ 90 w 90"/>
                  <a:gd name="T27" fmla="*/ 39 h 165"/>
                  <a:gd name="T28" fmla="*/ 90 w 90"/>
                  <a:gd name="T29" fmla="*/ 23 h 165"/>
                  <a:gd name="T30" fmla="*/ 89 w 90"/>
                  <a:gd name="T31" fmla="*/ 17 h 165"/>
                  <a:gd name="T32" fmla="*/ 89 w 90"/>
                  <a:gd name="T33" fmla="*/ 17 h 165"/>
                  <a:gd name="T34" fmla="*/ 88 w 90"/>
                  <a:gd name="T35" fmla="*/ 14 h 165"/>
                  <a:gd name="T36" fmla="*/ 86 w 90"/>
                  <a:gd name="T37" fmla="*/ 11 h 165"/>
                  <a:gd name="T38" fmla="*/ 81 w 90"/>
                  <a:gd name="T39" fmla="*/ 8 h 165"/>
                  <a:gd name="T40" fmla="*/ 76 w 90"/>
                  <a:gd name="T41" fmla="*/ 5 h 165"/>
                  <a:gd name="T42" fmla="*/ 69 w 90"/>
                  <a:gd name="T43" fmla="*/ 3 h 165"/>
                  <a:gd name="T44" fmla="*/ 62 w 90"/>
                  <a:gd name="T45" fmla="*/ 2 h 165"/>
                  <a:gd name="T46" fmla="*/ 53 w 90"/>
                  <a:gd name="T47" fmla="*/ 1 h 165"/>
                  <a:gd name="T48" fmla="*/ 45 w 90"/>
                  <a:gd name="T49" fmla="*/ 0 h 165"/>
                  <a:gd name="T50" fmla="*/ 45 w 90"/>
                  <a:gd name="T51" fmla="*/ 0 h 165"/>
                  <a:gd name="T52" fmla="*/ 37 w 90"/>
                  <a:gd name="T53" fmla="*/ 1 h 165"/>
                  <a:gd name="T54" fmla="*/ 29 w 90"/>
                  <a:gd name="T55" fmla="*/ 2 h 165"/>
                  <a:gd name="T56" fmla="*/ 22 w 90"/>
                  <a:gd name="T57" fmla="*/ 3 h 165"/>
                  <a:gd name="T58" fmla="*/ 14 w 90"/>
                  <a:gd name="T59" fmla="*/ 5 h 165"/>
                  <a:gd name="T60" fmla="*/ 9 w 90"/>
                  <a:gd name="T61" fmla="*/ 8 h 165"/>
                  <a:gd name="T62" fmla="*/ 5 w 90"/>
                  <a:gd name="T63" fmla="*/ 11 h 165"/>
                  <a:gd name="T64" fmla="*/ 2 w 90"/>
                  <a:gd name="T65" fmla="*/ 14 h 165"/>
                  <a:gd name="T66" fmla="*/ 1 w 90"/>
                  <a:gd name="T67" fmla="*/ 17 h 165"/>
                  <a:gd name="T68" fmla="*/ 1 w 90"/>
                  <a:gd name="T69" fmla="*/ 17 h 165"/>
                  <a:gd name="T70" fmla="*/ 1 w 90"/>
                  <a:gd name="T71" fmla="*/ 23 h 165"/>
                  <a:gd name="T72" fmla="*/ 0 w 90"/>
                  <a:gd name="T73" fmla="*/ 39 h 165"/>
                  <a:gd name="T74" fmla="*/ 1 w 90"/>
                  <a:gd name="T75" fmla="*/ 61 h 165"/>
                  <a:gd name="T76" fmla="*/ 3 w 90"/>
                  <a:gd name="T77" fmla="*/ 76 h 165"/>
                  <a:gd name="T78" fmla="*/ 5 w 90"/>
                  <a:gd name="T79" fmla="*/ 90 h 165"/>
                  <a:gd name="T80" fmla="*/ 5 w 90"/>
                  <a:gd name="T81" fmla="*/ 90 h 165"/>
                  <a:gd name="T82" fmla="*/ 6 w 90"/>
                  <a:gd name="T83" fmla="*/ 95 h 165"/>
                  <a:gd name="T84" fmla="*/ 8 w 90"/>
                  <a:gd name="T85" fmla="*/ 98 h 165"/>
                  <a:gd name="T86" fmla="*/ 10 w 90"/>
                  <a:gd name="T87" fmla="*/ 101 h 165"/>
                  <a:gd name="T88" fmla="*/ 12 w 90"/>
                  <a:gd name="T89" fmla="*/ 108 h 165"/>
                  <a:gd name="T90" fmla="*/ 12 w 90"/>
                  <a:gd name="T91" fmla="*/ 108 h 165"/>
                  <a:gd name="T92" fmla="*/ 17 w 90"/>
                  <a:gd name="T93" fmla="*/ 136 h 165"/>
                  <a:gd name="T94" fmla="*/ 20 w 90"/>
                  <a:gd name="T95" fmla="*/ 152 h 165"/>
                  <a:gd name="T96" fmla="*/ 24 w 90"/>
                  <a:gd name="T9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165">
                    <a:moveTo>
                      <a:pt x="68" y="165"/>
                    </a:moveTo>
                    <a:lnTo>
                      <a:pt x="68" y="165"/>
                    </a:lnTo>
                    <a:lnTo>
                      <a:pt x="71" y="152"/>
                    </a:lnTo>
                    <a:lnTo>
                      <a:pt x="73" y="136"/>
                    </a:lnTo>
                    <a:lnTo>
                      <a:pt x="78" y="108"/>
                    </a:lnTo>
                    <a:lnTo>
                      <a:pt x="78" y="108"/>
                    </a:lnTo>
                    <a:lnTo>
                      <a:pt x="80" y="101"/>
                    </a:lnTo>
                    <a:lnTo>
                      <a:pt x="82" y="98"/>
                    </a:lnTo>
                    <a:lnTo>
                      <a:pt x="84" y="95"/>
                    </a:lnTo>
                    <a:lnTo>
                      <a:pt x="86" y="90"/>
                    </a:lnTo>
                    <a:lnTo>
                      <a:pt x="86" y="90"/>
                    </a:lnTo>
                    <a:lnTo>
                      <a:pt x="88" y="76"/>
                    </a:lnTo>
                    <a:lnTo>
                      <a:pt x="89" y="61"/>
                    </a:lnTo>
                    <a:lnTo>
                      <a:pt x="90" y="39"/>
                    </a:lnTo>
                    <a:lnTo>
                      <a:pt x="90" y="23"/>
                    </a:lnTo>
                    <a:lnTo>
                      <a:pt x="89" y="17"/>
                    </a:lnTo>
                    <a:lnTo>
                      <a:pt x="89" y="17"/>
                    </a:lnTo>
                    <a:lnTo>
                      <a:pt x="88" y="14"/>
                    </a:lnTo>
                    <a:lnTo>
                      <a:pt x="86" y="11"/>
                    </a:lnTo>
                    <a:lnTo>
                      <a:pt x="81" y="8"/>
                    </a:lnTo>
                    <a:lnTo>
                      <a:pt x="76" y="5"/>
                    </a:lnTo>
                    <a:lnTo>
                      <a:pt x="69" y="3"/>
                    </a:lnTo>
                    <a:lnTo>
                      <a:pt x="62" y="2"/>
                    </a:lnTo>
                    <a:lnTo>
                      <a:pt x="53" y="1"/>
                    </a:lnTo>
                    <a:lnTo>
                      <a:pt x="45" y="0"/>
                    </a:lnTo>
                    <a:lnTo>
                      <a:pt x="45" y="0"/>
                    </a:lnTo>
                    <a:lnTo>
                      <a:pt x="37" y="1"/>
                    </a:lnTo>
                    <a:lnTo>
                      <a:pt x="29" y="2"/>
                    </a:lnTo>
                    <a:lnTo>
                      <a:pt x="22" y="3"/>
                    </a:lnTo>
                    <a:lnTo>
                      <a:pt x="14" y="5"/>
                    </a:lnTo>
                    <a:lnTo>
                      <a:pt x="9" y="8"/>
                    </a:lnTo>
                    <a:lnTo>
                      <a:pt x="5" y="11"/>
                    </a:lnTo>
                    <a:lnTo>
                      <a:pt x="2" y="14"/>
                    </a:lnTo>
                    <a:lnTo>
                      <a:pt x="1" y="17"/>
                    </a:lnTo>
                    <a:lnTo>
                      <a:pt x="1" y="17"/>
                    </a:lnTo>
                    <a:lnTo>
                      <a:pt x="1" y="23"/>
                    </a:lnTo>
                    <a:lnTo>
                      <a:pt x="0" y="39"/>
                    </a:lnTo>
                    <a:lnTo>
                      <a:pt x="1" y="61"/>
                    </a:lnTo>
                    <a:lnTo>
                      <a:pt x="3" y="76"/>
                    </a:lnTo>
                    <a:lnTo>
                      <a:pt x="5" y="90"/>
                    </a:lnTo>
                    <a:lnTo>
                      <a:pt x="5" y="90"/>
                    </a:lnTo>
                    <a:lnTo>
                      <a:pt x="6" y="95"/>
                    </a:lnTo>
                    <a:lnTo>
                      <a:pt x="8" y="98"/>
                    </a:lnTo>
                    <a:lnTo>
                      <a:pt x="10" y="101"/>
                    </a:lnTo>
                    <a:lnTo>
                      <a:pt x="12" y="108"/>
                    </a:lnTo>
                    <a:lnTo>
                      <a:pt x="12" y="108"/>
                    </a:lnTo>
                    <a:lnTo>
                      <a:pt x="17" y="136"/>
                    </a:lnTo>
                    <a:lnTo>
                      <a:pt x="20" y="152"/>
                    </a:lnTo>
                    <a:lnTo>
                      <a:pt x="24" y="16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1" name="Freeform 278"/>
              <p:cNvSpPr>
                <a:spLocks/>
              </p:cNvSpPr>
              <p:nvPr/>
            </p:nvSpPr>
            <p:spPr bwMode="auto">
              <a:xfrm>
                <a:off x="2221" y="514"/>
                <a:ext cx="67" cy="66"/>
              </a:xfrm>
              <a:custGeom>
                <a:avLst/>
                <a:gdLst>
                  <a:gd name="T0" fmla="*/ 33 w 67"/>
                  <a:gd name="T1" fmla="*/ 66 h 66"/>
                  <a:gd name="T2" fmla="*/ 33 w 67"/>
                  <a:gd name="T3" fmla="*/ 66 h 66"/>
                  <a:gd name="T4" fmla="*/ 40 w 67"/>
                  <a:gd name="T5" fmla="*/ 66 h 66"/>
                  <a:gd name="T6" fmla="*/ 46 w 67"/>
                  <a:gd name="T7" fmla="*/ 64 h 66"/>
                  <a:gd name="T8" fmla="*/ 51 w 67"/>
                  <a:gd name="T9" fmla="*/ 61 h 66"/>
                  <a:gd name="T10" fmla="*/ 57 w 67"/>
                  <a:gd name="T11" fmla="*/ 57 h 66"/>
                  <a:gd name="T12" fmla="*/ 61 w 67"/>
                  <a:gd name="T13" fmla="*/ 52 h 66"/>
                  <a:gd name="T14" fmla="*/ 64 w 67"/>
                  <a:gd name="T15" fmla="*/ 47 h 66"/>
                  <a:gd name="T16" fmla="*/ 66 w 67"/>
                  <a:gd name="T17" fmla="*/ 41 h 66"/>
                  <a:gd name="T18" fmla="*/ 67 w 67"/>
                  <a:gd name="T19" fmla="*/ 33 h 66"/>
                  <a:gd name="T20" fmla="*/ 67 w 67"/>
                  <a:gd name="T21" fmla="*/ 33 h 66"/>
                  <a:gd name="T22" fmla="*/ 66 w 67"/>
                  <a:gd name="T23" fmla="*/ 26 h 66"/>
                  <a:gd name="T24" fmla="*/ 64 w 67"/>
                  <a:gd name="T25" fmla="*/ 20 h 66"/>
                  <a:gd name="T26" fmla="*/ 61 w 67"/>
                  <a:gd name="T27" fmla="*/ 15 h 66"/>
                  <a:gd name="T28" fmla="*/ 57 w 67"/>
                  <a:gd name="T29" fmla="*/ 10 h 66"/>
                  <a:gd name="T30" fmla="*/ 51 w 67"/>
                  <a:gd name="T31" fmla="*/ 6 h 66"/>
                  <a:gd name="T32" fmla="*/ 46 w 67"/>
                  <a:gd name="T33" fmla="*/ 3 h 66"/>
                  <a:gd name="T34" fmla="*/ 40 w 67"/>
                  <a:gd name="T35" fmla="*/ 0 h 66"/>
                  <a:gd name="T36" fmla="*/ 33 w 67"/>
                  <a:gd name="T37" fmla="*/ 0 h 66"/>
                  <a:gd name="T38" fmla="*/ 33 w 67"/>
                  <a:gd name="T39" fmla="*/ 0 h 66"/>
                  <a:gd name="T40" fmla="*/ 27 w 67"/>
                  <a:gd name="T41" fmla="*/ 0 h 66"/>
                  <a:gd name="T42" fmla="*/ 21 w 67"/>
                  <a:gd name="T43" fmla="*/ 3 h 66"/>
                  <a:gd name="T44" fmla="*/ 14 w 67"/>
                  <a:gd name="T45" fmla="*/ 6 h 66"/>
                  <a:gd name="T46" fmla="*/ 10 w 67"/>
                  <a:gd name="T47" fmla="*/ 10 h 66"/>
                  <a:gd name="T48" fmla="*/ 6 w 67"/>
                  <a:gd name="T49" fmla="*/ 15 h 66"/>
                  <a:gd name="T50" fmla="*/ 3 w 67"/>
                  <a:gd name="T51" fmla="*/ 20 h 66"/>
                  <a:gd name="T52" fmla="*/ 1 w 67"/>
                  <a:gd name="T53" fmla="*/ 26 h 66"/>
                  <a:gd name="T54" fmla="*/ 0 w 67"/>
                  <a:gd name="T55" fmla="*/ 33 h 66"/>
                  <a:gd name="T56" fmla="*/ 0 w 67"/>
                  <a:gd name="T57" fmla="*/ 33 h 66"/>
                  <a:gd name="T58" fmla="*/ 1 w 67"/>
                  <a:gd name="T59" fmla="*/ 41 h 66"/>
                  <a:gd name="T60" fmla="*/ 3 w 67"/>
                  <a:gd name="T61" fmla="*/ 47 h 66"/>
                  <a:gd name="T62" fmla="*/ 6 w 67"/>
                  <a:gd name="T63" fmla="*/ 52 h 66"/>
                  <a:gd name="T64" fmla="*/ 10 w 67"/>
                  <a:gd name="T65" fmla="*/ 57 h 66"/>
                  <a:gd name="T66" fmla="*/ 14 w 67"/>
                  <a:gd name="T67" fmla="*/ 61 h 66"/>
                  <a:gd name="T68" fmla="*/ 21 w 67"/>
                  <a:gd name="T69" fmla="*/ 64 h 66"/>
                  <a:gd name="T70" fmla="*/ 27 w 67"/>
                  <a:gd name="T71" fmla="*/ 66 h 66"/>
                  <a:gd name="T72" fmla="*/ 33 w 67"/>
                  <a:gd name="T73" fmla="*/ 66 h 66"/>
                  <a:gd name="T74" fmla="*/ 33 w 67"/>
                  <a:gd name="T7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33" y="66"/>
                    </a:moveTo>
                    <a:lnTo>
                      <a:pt x="33" y="66"/>
                    </a:lnTo>
                    <a:lnTo>
                      <a:pt x="40" y="66"/>
                    </a:lnTo>
                    <a:lnTo>
                      <a:pt x="46" y="64"/>
                    </a:lnTo>
                    <a:lnTo>
                      <a:pt x="51" y="61"/>
                    </a:lnTo>
                    <a:lnTo>
                      <a:pt x="57" y="57"/>
                    </a:lnTo>
                    <a:lnTo>
                      <a:pt x="61" y="52"/>
                    </a:lnTo>
                    <a:lnTo>
                      <a:pt x="64" y="47"/>
                    </a:lnTo>
                    <a:lnTo>
                      <a:pt x="66" y="41"/>
                    </a:lnTo>
                    <a:lnTo>
                      <a:pt x="67" y="33"/>
                    </a:lnTo>
                    <a:lnTo>
                      <a:pt x="67" y="33"/>
                    </a:lnTo>
                    <a:lnTo>
                      <a:pt x="66" y="26"/>
                    </a:lnTo>
                    <a:lnTo>
                      <a:pt x="64" y="20"/>
                    </a:lnTo>
                    <a:lnTo>
                      <a:pt x="61" y="15"/>
                    </a:lnTo>
                    <a:lnTo>
                      <a:pt x="57" y="10"/>
                    </a:lnTo>
                    <a:lnTo>
                      <a:pt x="51" y="6"/>
                    </a:lnTo>
                    <a:lnTo>
                      <a:pt x="46" y="3"/>
                    </a:lnTo>
                    <a:lnTo>
                      <a:pt x="40" y="0"/>
                    </a:lnTo>
                    <a:lnTo>
                      <a:pt x="33" y="0"/>
                    </a:lnTo>
                    <a:lnTo>
                      <a:pt x="33" y="0"/>
                    </a:lnTo>
                    <a:lnTo>
                      <a:pt x="27" y="0"/>
                    </a:lnTo>
                    <a:lnTo>
                      <a:pt x="21" y="3"/>
                    </a:lnTo>
                    <a:lnTo>
                      <a:pt x="14" y="6"/>
                    </a:lnTo>
                    <a:lnTo>
                      <a:pt x="10" y="10"/>
                    </a:lnTo>
                    <a:lnTo>
                      <a:pt x="6" y="15"/>
                    </a:lnTo>
                    <a:lnTo>
                      <a:pt x="3" y="20"/>
                    </a:lnTo>
                    <a:lnTo>
                      <a:pt x="1" y="26"/>
                    </a:lnTo>
                    <a:lnTo>
                      <a:pt x="0" y="33"/>
                    </a:lnTo>
                    <a:lnTo>
                      <a:pt x="0" y="33"/>
                    </a:lnTo>
                    <a:lnTo>
                      <a:pt x="1" y="41"/>
                    </a:lnTo>
                    <a:lnTo>
                      <a:pt x="3" y="47"/>
                    </a:lnTo>
                    <a:lnTo>
                      <a:pt x="6" y="52"/>
                    </a:lnTo>
                    <a:lnTo>
                      <a:pt x="10" y="57"/>
                    </a:lnTo>
                    <a:lnTo>
                      <a:pt x="14" y="61"/>
                    </a:lnTo>
                    <a:lnTo>
                      <a:pt x="21" y="64"/>
                    </a:lnTo>
                    <a:lnTo>
                      <a:pt x="27" y="66"/>
                    </a:lnTo>
                    <a:lnTo>
                      <a:pt x="33" y="66"/>
                    </a:lnTo>
                    <a:lnTo>
                      <a:pt x="33" y="6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2" name="Freeform 279"/>
              <p:cNvSpPr>
                <a:spLocks/>
              </p:cNvSpPr>
              <p:nvPr/>
            </p:nvSpPr>
            <p:spPr bwMode="auto">
              <a:xfrm>
                <a:off x="2196" y="591"/>
                <a:ext cx="107" cy="164"/>
              </a:xfrm>
              <a:custGeom>
                <a:avLst/>
                <a:gdLst>
                  <a:gd name="T0" fmla="*/ 72 w 107"/>
                  <a:gd name="T1" fmla="*/ 164 h 164"/>
                  <a:gd name="T2" fmla="*/ 77 w 107"/>
                  <a:gd name="T3" fmla="*/ 138 h 164"/>
                  <a:gd name="T4" fmla="*/ 107 w 107"/>
                  <a:gd name="T5" fmla="*/ 138 h 164"/>
                  <a:gd name="T6" fmla="*/ 88 w 107"/>
                  <a:gd name="T7" fmla="*/ 77 h 164"/>
                  <a:gd name="T8" fmla="*/ 88 w 107"/>
                  <a:gd name="T9" fmla="*/ 77 h 164"/>
                  <a:gd name="T10" fmla="*/ 96 w 107"/>
                  <a:gd name="T11" fmla="*/ 71 h 164"/>
                  <a:gd name="T12" fmla="*/ 102 w 107"/>
                  <a:gd name="T13" fmla="*/ 66 h 164"/>
                  <a:gd name="T14" fmla="*/ 106 w 107"/>
                  <a:gd name="T15" fmla="*/ 62 h 164"/>
                  <a:gd name="T16" fmla="*/ 96 w 107"/>
                  <a:gd name="T17" fmla="*/ 14 h 164"/>
                  <a:gd name="T18" fmla="*/ 96 w 107"/>
                  <a:gd name="T19" fmla="*/ 14 h 164"/>
                  <a:gd name="T20" fmla="*/ 94 w 107"/>
                  <a:gd name="T21" fmla="*/ 12 h 164"/>
                  <a:gd name="T22" fmla="*/ 91 w 107"/>
                  <a:gd name="T23" fmla="*/ 9 h 164"/>
                  <a:gd name="T24" fmla="*/ 87 w 107"/>
                  <a:gd name="T25" fmla="*/ 7 h 164"/>
                  <a:gd name="T26" fmla="*/ 83 w 107"/>
                  <a:gd name="T27" fmla="*/ 5 h 164"/>
                  <a:gd name="T28" fmla="*/ 71 w 107"/>
                  <a:gd name="T29" fmla="*/ 2 h 164"/>
                  <a:gd name="T30" fmla="*/ 65 w 107"/>
                  <a:gd name="T31" fmla="*/ 1 h 164"/>
                  <a:gd name="T32" fmla="*/ 58 w 107"/>
                  <a:gd name="T33" fmla="*/ 0 h 164"/>
                  <a:gd name="T34" fmla="*/ 58 w 107"/>
                  <a:gd name="T35" fmla="*/ 0 h 164"/>
                  <a:gd name="T36" fmla="*/ 48 w 107"/>
                  <a:gd name="T37" fmla="*/ 1 h 164"/>
                  <a:gd name="T38" fmla="*/ 37 w 107"/>
                  <a:gd name="T39" fmla="*/ 4 h 164"/>
                  <a:gd name="T40" fmla="*/ 29 w 107"/>
                  <a:gd name="T41" fmla="*/ 7 h 164"/>
                  <a:gd name="T42" fmla="*/ 24 w 107"/>
                  <a:gd name="T43" fmla="*/ 11 h 164"/>
                  <a:gd name="T44" fmla="*/ 24 w 107"/>
                  <a:gd name="T45" fmla="*/ 11 h 164"/>
                  <a:gd name="T46" fmla="*/ 21 w 107"/>
                  <a:gd name="T47" fmla="*/ 14 h 164"/>
                  <a:gd name="T48" fmla="*/ 21 w 107"/>
                  <a:gd name="T49" fmla="*/ 14 h 164"/>
                  <a:gd name="T50" fmla="*/ 0 w 107"/>
                  <a:gd name="T51" fmla="*/ 63 h 164"/>
                  <a:gd name="T52" fmla="*/ 0 w 107"/>
                  <a:gd name="T53" fmla="*/ 63 h 164"/>
                  <a:gd name="T54" fmla="*/ 9 w 107"/>
                  <a:gd name="T55" fmla="*/ 68 h 164"/>
                  <a:gd name="T56" fmla="*/ 18 w 107"/>
                  <a:gd name="T57" fmla="*/ 73 h 164"/>
                  <a:gd name="T58" fmla="*/ 28 w 107"/>
                  <a:gd name="T59" fmla="*/ 77 h 164"/>
                  <a:gd name="T60" fmla="*/ 9 w 107"/>
                  <a:gd name="T61" fmla="*/ 138 h 164"/>
                  <a:gd name="T62" fmla="*/ 39 w 107"/>
                  <a:gd name="T63" fmla="*/ 138 h 164"/>
                  <a:gd name="T64" fmla="*/ 45 w 107"/>
                  <a:gd name="T65"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64">
                    <a:moveTo>
                      <a:pt x="72" y="164"/>
                    </a:moveTo>
                    <a:lnTo>
                      <a:pt x="77" y="138"/>
                    </a:lnTo>
                    <a:lnTo>
                      <a:pt x="107" y="138"/>
                    </a:lnTo>
                    <a:lnTo>
                      <a:pt x="88" y="77"/>
                    </a:lnTo>
                    <a:lnTo>
                      <a:pt x="88" y="77"/>
                    </a:lnTo>
                    <a:lnTo>
                      <a:pt x="96" y="71"/>
                    </a:lnTo>
                    <a:lnTo>
                      <a:pt x="102" y="66"/>
                    </a:lnTo>
                    <a:lnTo>
                      <a:pt x="106" y="62"/>
                    </a:lnTo>
                    <a:lnTo>
                      <a:pt x="96" y="14"/>
                    </a:lnTo>
                    <a:lnTo>
                      <a:pt x="96" y="14"/>
                    </a:lnTo>
                    <a:lnTo>
                      <a:pt x="94" y="12"/>
                    </a:lnTo>
                    <a:lnTo>
                      <a:pt x="91" y="9"/>
                    </a:lnTo>
                    <a:lnTo>
                      <a:pt x="87" y="7"/>
                    </a:lnTo>
                    <a:lnTo>
                      <a:pt x="83" y="5"/>
                    </a:lnTo>
                    <a:lnTo>
                      <a:pt x="71" y="2"/>
                    </a:lnTo>
                    <a:lnTo>
                      <a:pt x="65" y="1"/>
                    </a:lnTo>
                    <a:lnTo>
                      <a:pt x="58" y="0"/>
                    </a:lnTo>
                    <a:lnTo>
                      <a:pt x="58" y="0"/>
                    </a:lnTo>
                    <a:lnTo>
                      <a:pt x="48" y="1"/>
                    </a:lnTo>
                    <a:lnTo>
                      <a:pt x="37" y="4"/>
                    </a:lnTo>
                    <a:lnTo>
                      <a:pt x="29" y="7"/>
                    </a:lnTo>
                    <a:lnTo>
                      <a:pt x="24" y="11"/>
                    </a:lnTo>
                    <a:lnTo>
                      <a:pt x="24" y="11"/>
                    </a:lnTo>
                    <a:lnTo>
                      <a:pt x="21" y="14"/>
                    </a:lnTo>
                    <a:lnTo>
                      <a:pt x="21" y="14"/>
                    </a:lnTo>
                    <a:lnTo>
                      <a:pt x="0" y="63"/>
                    </a:lnTo>
                    <a:lnTo>
                      <a:pt x="0" y="63"/>
                    </a:lnTo>
                    <a:lnTo>
                      <a:pt x="9" y="68"/>
                    </a:lnTo>
                    <a:lnTo>
                      <a:pt x="18" y="73"/>
                    </a:lnTo>
                    <a:lnTo>
                      <a:pt x="28" y="77"/>
                    </a:lnTo>
                    <a:lnTo>
                      <a:pt x="9" y="138"/>
                    </a:lnTo>
                    <a:lnTo>
                      <a:pt x="39" y="138"/>
                    </a:lnTo>
                    <a:lnTo>
                      <a:pt x="45" y="16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3" name="Freeform 280"/>
              <p:cNvSpPr>
                <a:spLocks/>
              </p:cNvSpPr>
              <p:nvPr/>
            </p:nvSpPr>
            <p:spPr bwMode="auto">
              <a:xfrm>
                <a:off x="2219" y="625"/>
                <a:ext cx="24" cy="22"/>
              </a:xfrm>
              <a:custGeom>
                <a:avLst/>
                <a:gdLst>
                  <a:gd name="T0" fmla="*/ 23 w 24"/>
                  <a:gd name="T1" fmla="*/ 16 h 22"/>
                  <a:gd name="T2" fmla="*/ 23 w 24"/>
                  <a:gd name="T3" fmla="*/ 16 h 22"/>
                  <a:gd name="T4" fmla="*/ 19 w 24"/>
                  <a:gd name="T5" fmla="*/ 19 h 22"/>
                  <a:gd name="T6" fmla="*/ 15 w 24"/>
                  <a:gd name="T7" fmla="*/ 21 h 22"/>
                  <a:gd name="T8" fmla="*/ 11 w 24"/>
                  <a:gd name="T9" fmla="*/ 22 h 22"/>
                  <a:gd name="T10" fmla="*/ 7 w 24"/>
                  <a:gd name="T11" fmla="*/ 21 h 22"/>
                  <a:gd name="T12" fmla="*/ 7 w 24"/>
                  <a:gd name="T13" fmla="*/ 21 h 22"/>
                  <a:gd name="T14" fmla="*/ 3 w 24"/>
                  <a:gd name="T15" fmla="*/ 18 h 22"/>
                  <a:gd name="T16" fmla="*/ 1 w 24"/>
                  <a:gd name="T17" fmla="*/ 14 h 22"/>
                  <a:gd name="T18" fmla="*/ 0 w 24"/>
                  <a:gd name="T19" fmla="*/ 10 h 22"/>
                  <a:gd name="T20" fmla="*/ 2 w 24"/>
                  <a:gd name="T21" fmla="*/ 6 h 22"/>
                  <a:gd name="T22" fmla="*/ 2 w 24"/>
                  <a:gd name="T23" fmla="*/ 6 h 22"/>
                  <a:gd name="T24" fmla="*/ 4 w 24"/>
                  <a:gd name="T25" fmla="*/ 2 h 22"/>
                  <a:gd name="T26" fmla="*/ 8 w 24"/>
                  <a:gd name="T27" fmla="*/ 0 h 22"/>
                  <a:gd name="T28" fmla="*/ 12 w 24"/>
                  <a:gd name="T29" fmla="*/ 0 h 22"/>
                  <a:gd name="T30" fmla="*/ 17 w 24"/>
                  <a:gd name="T31" fmla="*/ 1 h 22"/>
                  <a:gd name="T32" fmla="*/ 17 w 24"/>
                  <a:gd name="T33" fmla="*/ 1 h 22"/>
                  <a:gd name="T34" fmla="*/ 21 w 24"/>
                  <a:gd name="T35" fmla="*/ 3 h 22"/>
                  <a:gd name="T36" fmla="*/ 23 w 24"/>
                  <a:gd name="T37" fmla="*/ 7 h 22"/>
                  <a:gd name="T38" fmla="*/ 24 w 24"/>
                  <a:gd name="T39" fmla="*/ 11 h 22"/>
                  <a:gd name="T40" fmla="*/ 23 w 24"/>
                  <a:gd name="T41" fmla="*/ 16 h 22"/>
                  <a:gd name="T42" fmla="*/ 23 w 24"/>
                  <a:gd name="T43"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2">
                    <a:moveTo>
                      <a:pt x="23" y="16"/>
                    </a:moveTo>
                    <a:lnTo>
                      <a:pt x="23" y="16"/>
                    </a:lnTo>
                    <a:lnTo>
                      <a:pt x="19" y="19"/>
                    </a:lnTo>
                    <a:lnTo>
                      <a:pt x="15" y="21"/>
                    </a:lnTo>
                    <a:lnTo>
                      <a:pt x="11" y="22"/>
                    </a:lnTo>
                    <a:lnTo>
                      <a:pt x="7" y="21"/>
                    </a:lnTo>
                    <a:lnTo>
                      <a:pt x="7" y="21"/>
                    </a:lnTo>
                    <a:lnTo>
                      <a:pt x="3" y="18"/>
                    </a:lnTo>
                    <a:lnTo>
                      <a:pt x="1" y="14"/>
                    </a:lnTo>
                    <a:lnTo>
                      <a:pt x="0" y="10"/>
                    </a:lnTo>
                    <a:lnTo>
                      <a:pt x="2" y="6"/>
                    </a:lnTo>
                    <a:lnTo>
                      <a:pt x="2" y="6"/>
                    </a:lnTo>
                    <a:lnTo>
                      <a:pt x="4" y="2"/>
                    </a:lnTo>
                    <a:lnTo>
                      <a:pt x="8" y="0"/>
                    </a:lnTo>
                    <a:lnTo>
                      <a:pt x="12" y="0"/>
                    </a:lnTo>
                    <a:lnTo>
                      <a:pt x="17" y="1"/>
                    </a:lnTo>
                    <a:lnTo>
                      <a:pt x="17" y="1"/>
                    </a:lnTo>
                    <a:lnTo>
                      <a:pt x="21" y="3"/>
                    </a:lnTo>
                    <a:lnTo>
                      <a:pt x="23" y="7"/>
                    </a:lnTo>
                    <a:lnTo>
                      <a:pt x="24" y="11"/>
                    </a:lnTo>
                    <a:lnTo>
                      <a:pt x="23" y="16"/>
                    </a:lnTo>
                    <a:lnTo>
                      <a:pt x="23" y="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4" name="Freeform 281"/>
              <p:cNvSpPr>
                <a:spLocks/>
              </p:cNvSpPr>
              <p:nvPr/>
            </p:nvSpPr>
            <p:spPr bwMode="auto">
              <a:xfrm>
                <a:off x="2245" y="637"/>
                <a:ext cx="35" cy="24"/>
              </a:xfrm>
              <a:custGeom>
                <a:avLst/>
                <a:gdLst>
                  <a:gd name="T0" fmla="*/ 32 w 35"/>
                  <a:gd name="T1" fmla="*/ 14 h 24"/>
                  <a:gd name="T2" fmla="*/ 32 w 35"/>
                  <a:gd name="T3" fmla="*/ 14 h 24"/>
                  <a:gd name="T4" fmla="*/ 30 w 35"/>
                  <a:gd name="T5" fmla="*/ 14 h 24"/>
                  <a:gd name="T6" fmla="*/ 30 w 35"/>
                  <a:gd name="T7" fmla="*/ 14 h 24"/>
                  <a:gd name="T8" fmla="*/ 24 w 35"/>
                  <a:gd name="T9" fmla="*/ 18 h 24"/>
                  <a:gd name="T10" fmla="*/ 19 w 35"/>
                  <a:gd name="T11" fmla="*/ 21 h 24"/>
                  <a:gd name="T12" fmla="*/ 12 w 35"/>
                  <a:gd name="T13" fmla="*/ 24 h 24"/>
                  <a:gd name="T14" fmla="*/ 7 w 35"/>
                  <a:gd name="T15" fmla="*/ 21 h 24"/>
                  <a:gd name="T16" fmla="*/ 7 w 35"/>
                  <a:gd name="T17" fmla="*/ 21 h 24"/>
                  <a:gd name="T18" fmla="*/ 3 w 35"/>
                  <a:gd name="T19" fmla="*/ 18 h 24"/>
                  <a:gd name="T20" fmla="*/ 1 w 35"/>
                  <a:gd name="T21" fmla="*/ 15 h 24"/>
                  <a:gd name="T22" fmla="*/ 0 w 35"/>
                  <a:gd name="T23" fmla="*/ 10 h 24"/>
                  <a:gd name="T24" fmla="*/ 2 w 35"/>
                  <a:gd name="T25" fmla="*/ 6 h 24"/>
                  <a:gd name="T26" fmla="*/ 2 w 35"/>
                  <a:gd name="T27" fmla="*/ 6 h 24"/>
                  <a:gd name="T28" fmla="*/ 4 w 35"/>
                  <a:gd name="T29" fmla="*/ 2 h 24"/>
                  <a:gd name="T30" fmla="*/ 8 w 35"/>
                  <a:gd name="T31" fmla="*/ 0 h 24"/>
                  <a:gd name="T32" fmla="*/ 12 w 35"/>
                  <a:gd name="T33" fmla="*/ 0 h 24"/>
                  <a:gd name="T34" fmla="*/ 17 w 35"/>
                  <a:gd name="T35" fmla="*/ 1 h 24"/>
                  <a:gd name="T36" fmla="*/ 30 w 35"/>
                  <a:gd name="T37" fmla="*/ 7 h 24"/>
                  <a:gd name="T38" fmla="*/ 30 w 35"/>
                  <a:gd name="T39" fmla="*/ 7 h 24"/>
                  <a:gd name="T40" fmla="*/ 33 w 35"/>
                  <a:gd name="T41" fmla="*/ 9 h 24"/>
                  <a:gd name="T42" fmla="*/ 35 w 35"/>
                  <a:gd name="T43" fmla="*/ 12 h 24"/>
                  <a:gd name="T44" fmla="*/ 35 w 35"/>
                  <a:gd name="T45" fmla="*/ 12 h 24"/>
                  <a:gd name="T46" fmla="*/ 32 w 35"/>
                  <a:gd name="T47" fmla="*/ 14 h 24"/>
                  <a:gd name="T48" fmla="*/ 32 w 35"/>
                  <a:gd name="T4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24">
                    <a:moveTo>
                      <a:pt x="32" y="14"/>
                    </a:moveTo>
                    <a:lnTo>
                      <a:pt x="32" y="14"/>
                    </a:lnTo>
                    <a:lnTo>
                      <a:pt x="30" y="14"/>
                    </a:lnTo>
                    <a:lnTo>
                      <a:pt x="30" y="14"/>
                    </a:lnTo>
                    <a:lnTo>
                      <a:pt x="24" y="18"/>
                    </a:lnTo>
                    <a:lnTo>
                      <a:pt x="19" y="21"/>
                    </a:lnTo>
                    <a:lnTo>
                      <a:pt x="12" y="24"/>
                    </a:lnTo>
                    <a:lnTo>
                      <a:pt x="7" y="21"/>
                    </a:lnTo>
                    <a:lnTo>
                      <a:pt x="7" y="21"/>
                    </a:lnTo>
                    <a:lnTo>
                      <a:pt x="3" y="18"/>
                    </a:lnTo>
                    <a:lnTo>
                      <a:pt x="1" y="15"/>
                    </a:lnTo>
                    <a:lnTo>
                      <a:pt x="0" y="10"/>
                    </a:lnTo>
                    <a:lnTo>
                      <a:pt x="2" y="6"/>
                    </a:lnTo>
                    <a:lnTo>
                      <a:pt x="2" y="6"/>
                    </a:lnTo>
                    <a:lnTo>
                      <a:pt x="4" y="2"/>
                    </a:lnTo>
                    <a:lnTo>
                      <a:pt x="8" y="0"/>
                    </a:lnTo>
                    <a:lnTo>
                      <a:pt x="12" y="0"/>
                    </a:lnTo>
                    <a:lnTo>
                      <a:pt x="17" y="1"/>
                    </a:lnTo>
                    <a:lnTo>
                      <a:pt x="30" y="7"/>
                    </a:lnTo>
                    <a:lnTo>
                      <a:pt x="30" y="7"/>
                    </a:lnTo>
                    <a:lnTo>
                      <a:pt x="33" y="9"/>
                    </a:lnTo>
                    <a:lnTo>
                      <a:pt x="35" y="12"/>
                    </a:lnTo>
                    <a:lnTo>
                      <a:pt x="35" y="12"/>
                    </a:lnTo>
                    <a:lnTo>
                      <a:pt x="32" y="14"/>
                    </a:lnTo>
                    <a:lnTo>
                      <a:pt x="32" y="1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5" name="Freeform 282"/>
              <p:cNvSpPr>
                <a:spLocks noEditPoints="1"/>
              </p:cNvSpPr>
              <p:nvPr/>
            </p:nvSpPr>
            <p:spPr bwMode="auto">
              <a:xfrm>
                <a:off x="1979" y="2281"/>
                <a:ext cx="314" cy="206"/>
              </a:xfrm>
              <a:custGeom>
                <a:avLst/>
                <a:gdLst>
                  <a:gd name="T0" fmla="*/ 272 w 314"/>
                  <a:gd name="T1" fmla="*/ 156 h 206"/>
                  <a:gd name="T2" fmla="*/ 279 w 314"/>
                  <a:gd name="T3" fmla="*/ 159 h 206"/>
                  <a:gd name="T4" fmla="*/ 287 w 314"/>
                  <a:gd name="T5" fmla="*/ 168 h 206"/>
                  <a:gd name="T6" fmla="*/ 290 w 314"/>
                  <a:gd name="T7" fmla="*/ 180 h 206"/>
                  <a:gd name="T8" fmla="*/ 288 w 314"/>
                  <a:gd name="T9" fmla="*/ 191 h 206"/>
                  <a:gd name="T10" fmla="*/ 279 w 314"/>
                  <a:gd name="T11" fmla="*/ 202 h 206"/>
                  <a:gd name="T12" fmla="*/ 264 w 314"/>
                  <a:gd name="T13" fmla="*/ 206 h 206"/>
                  <a:gd name="T14" fmla="*/ 254 w 314"/>
                  <a:gd name="T15" fmla="*/ 204 h 206"/>
                  <a:gd name="T16" fmla="*/ 242 w 314"/>
                  <a:gd name="T17" fmla="*/ 195 h 206"/>
                  <a:gd name="T18" fmla="*/ 238 w 314"/>
                  <a:gd name="T19" fmla="*/ 180 h 206"/>
                  <a:gd name="T20" fmla="*/ 239 w 314"/>
                  <a:gd name="T21" fmla="*/ 172 h 206"/>
                  <a:gd name="T22" fmla="*/ 246 w 314"/>
                  <a:gd name="T23" fmla="*/ 162 h 206"/>
                  <a:gd name="T24" fmla="*/ 256 w 314"/>
                  <a:gd name="T25" fmla="*/ 156 h 206"/>
                  <a:gd name="T26" fmla="*/ 55 w 314"/>
                  <a:gd name="T27" fmla="*/ 156 h 206"/>
                  <a:gd name="T28" fmla="*/ 62 w 314"/>
                  <a:gd name="T29" fmla="*/ 159 h 206"/>
                  <a:gd name="T30" fmla="*/ 70 w 314"/>
                  <a:gd name="T31" fmla="*/ 168 h 206"/>
                  <a:gd name="T32" fmla="*/ 73 w 314"/>
                  <a:gd name="T33" fmla="*/ 180 h 206"/>
                  <a:gd name="T34" fmla="*/ 71 w 314"/>
                  <a:gd name="T35" fmla="*/ 191 h 206"/>
                  <a:gd name="T36" fmla="*/ 62 w 314"/>
                  <a:gd name="T37" fmla="*/ 202 h 206"/>
                  <a:gd name="T38" fmla="*/ 48 w 314"/>
                  <a:gd name="T39" fmla="*/ 206 h 206"/>
                  <a:gd name="T40" fmla="*/ 37 w 314"/>
                  <a:gd name="T41" fmla="*/ 204 h 206"/>
                  <a:gd name="T42" fmla="*/ 26 w 314"/>
                  <a:gd name="T43" fmla="*/ 195 h 206"/>
                  <a:gd name="T44" fmla="*/ 21 w 314"/>
                  <a:gd name="T45" fmla="*/ 180 h 206"/>
                  <a:gd name="T46" fmla="*/ 23 w 314"/>
                  <a:gd name="T47" fmla="*/ 172 h 206"/>
                  <a:gd name="T48" fmla="*/ 29 w 314"/>
                  <a:gd name="T49" fmla="*/ 162 h 206"/>
                  <a:gd name="T50" fmla="*/ 39 w 314"/>
                  <a:gd name="T51" fmla="*/ 156 h 206"/>
                  <a:gd name="T52" fmla="*/ 4 w 314"/>
                  <a:gd name="T53" fmla="*/ 21 h 206"/>
                  <a:gd name="T54" fmla="*/ 0 w 314"/>
                  <a:gd name="T55" fmla="*/ 13 h 206"/>
                  <a:gd name="T56" fmla="*/ 2 w 314"/>
                  <a:gd name="T57" fmla="*/ 4 h 206"/>
                  <a:gd name="T58" fmla="*/ 15 w 314"/>
                  <a:gd name="T59" fmla="*/ 0 h 206"/>
                  <a:gd name="T60" fmla="*/ 299 w 314"/>
                  <a:gd name="T61" fmla="*/ 49 h 206"/>
                  <a:gd name="T62" fmla="*/ 307 w 314"/>
                  <a:gd name="T63" fmla="*/ 49 h 206"/>
                  <a:gd name="T64" fmla="*/ 314 w 314"/>
                  <a:gd name="T65" fmla="*/ 54 h 206"/>
                  <a:gd name="T66" fmla="*/ 311 w 314"/>
                  <a:gd name="T67" fmla="*/ 66 h 206"/>
                  <a:gd name="T68" fmla="*/ 48 w 314"/>
                  <a:gd name="T69" fmla="*/ 169 h 206"/>
                  <a:gd name="T70" fmla="*/ 39 w 314"/>
                  <a:gd name="T71" fmla="*/ 172 h 206"/>
                  <a:gd name="T72" fmla="*/ 36 w 314"/>
                  <a:gd name="T73" fmla="*/ 180 h 206"/>
                  <a:gd name="T74" fmla="*/ 43 w 314"/>
                  <a:gd name="T75" fmla="*/ 191 h 206"/>
                  <a:gd name="T76" fmla="*/ 52 w 314"/>
                  <a:gd name="T77" fmla="*/ 191 h 206"/>
                  <a:gd name="T78" fmla="*/ 58 w 314"/>
                  <a:gd name="T79" fmla="*/ 180 h 206"/>
                  <a:gd name="T80" fmla="*/ 55 w 314"/>
                  <a:gd name="T81" fmla="*/ 172 h 206"/>
                  <a:gd name="T82" fmla="*/ 48 w 314"/>
                  <a:gd name="T83" fmla="*/ 169 h 206"/>
                  <a:gd name="T84" fmla="*/ 259 w 314"/>
                  <a:gd name="T85" fmla="*/ 170 h 206"/>
                  <a:gd name="T86" fmla="*/ 253 w 314"/>
                  <a:gd name="T87" fmla="*/ 180 h 206"/>
                  <a:gd name="T88" fmla="*/ 256 w 314"/>
                  <a:gd name="T89" fmla="*/ 189 h 206"/>
                  <a:gd name="T90" fmla="*/ 264 w 314"/>
                  <a:gd name="T91" fmla="*/ 192 h 206"/>
                  <a:gd name="T92" fmla="*/ 274 w 314"/>
                  <a:gd name="T93" fmla="*/ 184 h 206"/>
                  <a:gd name="T94" fmla="*/ 274 w 314"/>
                  <a:gd name="T95" fmla="*/ 176 h 206"/>
                  <a:gd name="T96" fmla="*/ 264 w 314"/>
                  <a:gd name="T97" fmla="*/ 16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206">
                    <a:moveTo>
                      <a:pt x="308" y="69"/>
                    </a:moveTo>
                    <a:lnTo>
                      <a:pt x="272" y="85"/>
                    </a:lnTo>
                    <a:lnTo>
                      <a:pt x="272" y="156"/>
                    </a:lnTo>
                    <a:lnTo>
                      <a:pt x="272" y="156"/>
                    </a:lnTo>
                    <a:lnTo>
                      <a:pt x="276" y="157"/>
                    </a:lnTo>
                    <a:lnTo>
                      <a:pt x="279" y="159"/>
                    </a:lnTo>
                    <a:lnTo>
                      <a:pt x="282" y="162"/>
                    </a:lnTo>
                    <a:lnTo>
                      <a:pt x="285" y="165"/>
                    </a:lnTo>
                    <a:lnTo>
                      <a:pt x="287" y="168"/>
                    </a:lnTo>
                    <a:lnTo>
                      <a:pt x="289" y="172"/>
                    </a:lnTo>
                    <a:lnTo>
                      <a:pt x="290" y="176"/>
                    </a:lnTo>
                    <a:lnTo>
                      <a:pt x="290" y="180"/>
                    </a:lnTo>
                    <a:lnTo>
                      <a:pt x="290" y="180"/>
                    </a:lnTo>
                    <a:lnTo>
                      <a:pt x="289" y="186"/>
                    </a:lnTo>
                    <a:lnTo>
                      <a:pt x="288" y="191"/>
                    </a:lnTo>
                    <a:lnTo>
                      <a:pt x="286" y="195"/>
                    </a:lnTo>
                    <a:lnTo>
                      <a:pt x="282" y="199"/>
                    </a:lnTo>
                    <a:lnTo>
                      <a:pt x="279" y="202"/>
                    </a:lnTo>
                    <a:lnTo>
                      <a:pt x="274" y="204"/>
                    </a:lnTo>
                    <a:lnTo>
                      <a:pt x="270" y="206"/>
                    </a:lnTo>
                    <a:lnTo>
                      <a:pt x="264" y="206"/>
                    </a:lnTo>
                    <a:lnTo>
                      <a:pt x="264" y="206"/>
                    </a:lnTo>
                    <a:lnTo>
                      <a:pt x="258" y="206"/>
                    </a:lnTo>
                    <a:lnTo>
                      <a:pt x="254" y="204"/>
                    </a:lnTo>
                    <a:lnTo>
                      <a:pt x="249" y="202"/>
                    </a:lnTo>
                    <a:lnTo>
                      <a:pt x="245" y="199"/>
                    </a:lnTo>
                    <a:lnTo>
                      <a:pt x="242" y="195"/>
                    </a:lnTo>
                    <a:lnTo>
                      <a:pt x="240" y="191"/>
                    </a:lnTo>
                    <a:lnTo>
                      <a:pt x="238" y="186"/>
                    </a:lnTo>
                    <a:lnTo>
                      <a:pt x="238" y="180"/>
                    </a:lnTo>
                    <a:lnTo>
                      <a:pt x="238" y="180"/>
                    </a:lnTo>
                    <a:lnTo>
                      <a:pt x="238" y="176"/>
                    </a:lnTo>
                    <a:lnTo>
                      <a:pt x="239" y="172"/>
                    </a:lnTo>
                    <a:lnTo>
                      <a:pt x="241" y="168"/>
                    </a:lnTo>
                    <a:lnTo>
                      <a:pt x="243" y="165"/>
                    </a:lnTo>
                    <a:lnTo>
                      <a:pt x="246" y="162"/>
                    </a:lnTo>
                    <a:lnTo>
                      <a:pt x="249" y="159"/>
                    </a:lnTo>
                    <a:lnTo>
                      <a:pt x="252" y="157"/>
                    </a:lnTo>
                    <a:lnTo>
                      <a:pt x="256" y="156"/>
                    </a:lnTo>
                    <a:lnTo>
                      <a:pt x="256" y="147"/>
                    </a:lnTo>
                    <a:lnTo>
                      <a:pt x="55" y="147"/>
                    </a:lnTo>
                    <a:lnTo>
                      <a:pt x="55" y="156"/>
                    </a:lnTo>
                    <a:lnTo>
                      <a:pt x="55" y="156"/>
                    </a:lnTo>
                    <a:lnTo>
                      <a:pt x="59" y="157"/>
                    </a:lnTo>
                    <a:lnTo>
                      <a:pt x="62" y="159"/>
                    </a:lnTo>
                    <a:lnTo>
                      <a:pt x="65" y="162"/>
                    </a:lnTo>
                    <a:lnTo>
                      <a:pt x="68" y="165"/>
                    </a:lnTo>
                    <a:lnTo>
                      <a:pt x="70" y="168"/>
                    </a:lnTo>
                    <a:lnTo>
                      <a:pt x="72" y="172"/>
                    </a:lnTo>
                    <a:lnTo>
                      <a:pt x="73" y="176"/>
                    </a:lnTo>
                    <a:lnTo>
                      <a:pt x="73" y="180"/>
                    </a:lnTo>
                    <a:lnTo>
                      <a:pt x="73" y="180"/>
                    </a:lnTo>
                    <a:lnTo>
                      <a:pt x="73" y="186"/>
                    </a:lnTo>
                    <a:lnTo>
                      <a:pt x="71" y="191"/>
                    </a:lnTo>
                    <a:lnTo>
                      <a:pt x="69" y="195"/>
                    </a:lnTo>
                    <a:lnTo>
                      <a:pt x="66" y="199"/>
                    </a:lnTo>
                    <a:lnTo>
                      <a:pt x="62" y="202"/>
                    </a:lnTo>
                    <a:lnTo>
                      <a:pt x="58" y="204"/>
                    </a:lnTo>
                    <a:lnTo>
                      <a:pt x="53" y="206"/>
                    </a:lnTo>
                    <a:lnTo>
                      <a:pt x="48" y="206"/>
                    </a:lnTo>
                    <a:lnTo>
                      <a:pt x="48" y="206"/>
                    </a:lnTo>
                    <a:lnTo>
                      <a:pt x="42" y="206"/>
                    </a:lnTo>
                    <a:lnTo>
                      <a:pt x="37" y="204"/>
                    </a:lnTo>
                    <a:lnTo>
                      <a:pt x="32" y="202"/>
                    </a:lnTo>
                    <a:lnTo>
                      <a:pt x="29" y="199"/>
                    </a:lnTo>
                    <a:lnTo>
                      <a:pt x="26" y="195"/>
                    </a:lnTo>
                    <a:lnTo>
                      <a:pt x="23" y="191"/>
                    </a:lnTo>
                    <a:lnTo>
                      <a:pt x="22" y="186"/>
                    </a:lnTo>
                    <a:lnTo>
                      <a:pt x="21" y="180"/>
                    </a:lnTo>
                    <a:lnTo>
                      <a:pt x="21" y="180"/>
                    </a:lnTo>
                    <a:lnTo>
                      <a:pt x="22" y="176"/>
                    </a:lnTo>
                    <a:lnTo>
                      <a:pt x="23" y="172"/>
                    </a:lnTo>
                    <a:lnTo>
                      <a:pt x="24" y="168"/>
                    </a:lnTo>
                    <a:lnTo>
                      <a:pt x="26" y="165"/>
                    </a:lnTo>
                    <a:lnTo>
                      <a:pt x="29" y="162"/>
                    </a:lnTo>
                    <a:lnTo>
                      <a:pt x="32" y="159"/>
                    </a:lnTo>
                    <a:lnTo>
                      <a:pt x="36" y="157"/>
                    </a:lnTo>
                    <a:lnTo>
                      <a:pt x="39" y="156"/>
                    </a:lnTo>
                    <a:lnTo>
                      <a:pt x="39" y="48"/>
                    </a:lnTo>
                    <a:lnTo>
                      <a:pt x="4" y="21"/>
                    </a:lnTo>
                    <a:lnTo>
                      <a:pt x="4" y="21"/>
                    </a:lnTo>
                    <a:lnTo>
                      <a:pt x="4" y="21"/>
                    </a:lnTo>
                    <a:lnTo>
                      <a:pt x="1" y="17"/>
                    </a:lnTo>
                    <a:lnTo>
                      <a:pt x="0" y="13"/>
                    </a:lnTo>
                    <a:lnTo>
                      <a:pt x="0" y="9"/>
                    </a:lnTo>
                    <a:lnTo>
                      <a:pt x="2" y="4"/>
                    </a:lnTo>
                    <a:lnTo>
                      <a:pt x="2" y="4"/>
                    </a:lnTo>
                    <a:lnTo>
                      <a:pt x="5" y="1"/>
                    </a:lnTo>
                    <a:lnTo>
                      <a:pt x="10" y="0"/>
                    </a:lnTo>
                    <a:lnTo>
                      <a:pt x="15" y="0"/>
                    </a:lnTo>
                    <a:lnTo>
                      <a:pt x="19" y="2"/>
                    </a:lnTo>
                    <a:lnTo>
                      <a:pt x="158" y="109"/>
                    </a:lnTo>
                    <a:lnTo>
                      <a:pt x="299" y="49"/>
                    </a:lnTo>
                    <a:lnTo>
                      <a:pt x="299" y="49"/>
                    </a:lnTo>
                    <a:lnTo>
                      <a:pt x="303" y="48"/>
                    </a:lnTo>
                    <a:lnTo>
                      <a:pt x="307" y="49"/>
                    </a:lnTo>
                    <a:lnTo>
                      <a:pt x="311" y="51"/>
                    </a:lnTo>
                    <a:lnTo>
                      <a:pt x="314" y="54"/>
                    </a:lnTo>
                    <a:lnTo>
                      <a:pt x="314" y="54"/>
                    </a:lnTo>
                    <a:lnTo>
                      <a:pt x="314" y="59"/>
                    </a:lnTo>
                    <a:lnTo>
                      <a:pt x="314" y="63"/>
                    </a:lnTo>
                    <a:lnTo>
                      <a:pt x="311" y="66"/>
                    </a:lnTo>
                    <a:lnTo>
                      <a:pt x="308" y="69"/>
                    </a:lnTo>
                    <a:lnTo>
                      <a:pt x="308" y="69"/>
                    </a:lnTo>
                    <a:close/>
                    <a:moveTo>
                      <a:pt x="48" y="169"/>
                    </a:moveTo>
                    <a:lnTo>
                      <a:pt x="48" y="169"/>
                    </a:lnTo>
                    <a:lnTo>
                      <a:pt x="43" y="170"/>
                    </a:lnTo>
                    <a:lnTo>
                      <a:pt x="39" y="172"/>
                    </a:lnTo>
                    <a:lnTo>
                      <a:pt x="37" y="176"/>
                    </a:lnTo>
                    <a:lnTo>
                      <a:pt x="36" y="180"/>
                    </a:lnTo>
                    <a:lnTo>
                      <a:pt x="36" y="180"/>
                    </a:lnTo>
                    <a:lnTo>
                      <a:pt x="37" y="184"/>
                    </a:lnTo>
                    <a:lnTo>
                      <a:pt x="39" y="189"/>
                    </a:lnTo>
                    <a:lnTo>
                      <a:pt x="43" y="191"/>
                    </a:lnTo>
                    <a:lnTo>
                      <a:pt x="48" y="192"/>
                    </a:lnTo>
                    <a:lnTo>
                      <a:pt x="48" y="192"/>
                    </a:lnTo>
                    <a:lnTo>
                      <a:pt x="52" y="191"/>
                    </a:lnTo>
                    <a:lnTo>
                      <a:pt x="55" y="189"/>
                    </a:lnTo>
                    <a:lnTo>
                      <a:pt x="58" y="184"/>
                    </a:lnTo>
                    <a:lnTo>
                      <a:pt x="58" y="180"/>
                    </a:lnTo>
                    <a:lnTo>
                      <a:pt x="58" y="180"/>
                    </a:lnTo>
                    <a:lnTo>
                      <a:pt x="58" y="176"/>
                    </a:lnTo>
                    <a:lnTo>
                      <a:pt x="55" y="172"/>
                    </a:lnTo>
                    <a:lnTo>
                      <a:pt x="52" y="170"/>
                    </a:lnTo>
                    <a:lnTo>
                      <a:pt x="48" y="169"/>
                    </a:lnTo>
                    <a:lnTo>
                      <a:pt x="48" y="169"/>
                    </a:lnTo>
                    <a:close/>
                    <a:moveTo>
                      <a:pt x="264" y="169"/>
                    </a:moveTo>
                    <a:lnTo>
                      <a:pt x="264" y="169"/>
                    </a:lnTo>
                    <a:lnTo>
                      <a:pt x="259" y="170"/>
                    </a:lnTo>
                    <a:lnTo>
                      <a:pt x="256" y="172"/>
                    </a:lnTo>
                    <a:lnTo>
                      <a:pt x="253" y="176"/>
                    </a:lnTo>
                    <a:lnTo>
                      <a:pt x="253" y="180"/>
                    </a:lnTo>
                    <a:lnTo>
                      <a:pt x="253" y="180"/>
                    </a:lnTo>
                    <a:lnTo>
                      <a:pt x="253" y="184"/>
                    </a:lnTo>
                    <a:lnTo>
                      <a:pt x="256" y="189"/>
                    </a:lnTo>
                    <a:lnTo>
                      <a:pt x="259" y="191"/>
                    </a:lnTo>
                    <a:lnTo>
                      <a:pt x="264" y="192"/>
                    </a:lnTo>
                    <a:lnTo>
                      <a:pt x="264" y="192"/>
                    </a:lnTo>
                    <a:lnTo>
                      <a:pt x="269" y="191"/>
                    </a:lnTo>
                    <a:lnTo>
                      <a:pt x="272" y="189"/>
                    </a:lnTo>
                    <a:lnTo>
                      <a:pt x="274" y="184"/>
                    </a:lnTo>
                    <a:lnTo>
                      <a:pt x="275" y="180"/>
                    </a:lnTo>
                    <a:lnTo>
                      <a:pt x="275" y="180"/>
                    </a:lnTo>
                    <a:lnTo>
                      <a:pt x="274" y="176"/>
                    </a:lnTo>
                    <a:lnTo>
                      <a:pt x="272" y="172"/>
                    </a:lnTo>
                    <a:lnTo>
                      <a:pt x="269" y="170"/>
                    </a:lnTo>
                    <a:lnTo>
                      <a:pt x="264" y="169"/>
                    </a:lnTo>
                    <a:lnTo>
                      <a:pt x="264" y="16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6" name="Freeform 283"/>
              <p:cNvSpPr>
                <a:spLocks/>
              </p:cNvSpPr>
              <p:nvPr/>
            </p:nvSpPr>
            <p:spPr bwMode="auto">
              <a:xfrm>
                <a:off x="2009" y="2237"/>
                <a:ext cx="49" cy="50"/>
              </a:xfrm>
              <a:custGeom>
                <a:avLst/>
                <a:gdLst>
                  <a:gd name="T0" fmla="*/ 49 w 49"/>
                  <a:gd name="T1" fmla="*/ 25 h 50"/>
                  <a:gd name="T2" fmla="*/ 49 w 49"/>
                  <a:gd name="T3" fmla="*/ 25 h 50"/>
                  <a:gd name="T4" fmla="*/ 49 w 49"/>
                  <a:gd name="T5" fmla="*/ 30 h 50"/>
                  <a:gd name="T6" fmla="*/ 48 w 49"/>
                  <a:gd name="T7" fmla="*/ 34 h 50"/>
                  <a:gd name="T8" fmla="*/ 45 w 49"/>
                  <a:gd name="T9" fmla="*/ 39 h 50"/>
                  <a:gd name="T10" fmla="*/ 42 w 49"/>
                  <a:gd name="T11" fmla="*/ 42 h 50"/>
                  <a:gd name="T12" fmla="*/ 39 w 49"/>
                  <a:gd name="T13" fmla="*/ 45 h 50"/>
                  <a:gd name="T14" fmla="*/ 35 w 49"/>
                  <a:gd name="T15" fmla="*/ 47 h 50"/>
                  <a:gd name="T16" fmla="*/ 30 w 49"/>
                  <a:gd name="T17" fmla="*/ 50 h 50"/>
                  <a:gd name="T18" fmla="*/ 25 w 49"/>
                  <a:gd name="T19" fmla="*/ 50 h 50"/>
                  <a:gd name="T20" fmla="*/ 25 w 49"/>
                  <a:gd name="T21" fmla="*/ 50 h 50"/>
                  <a:gd name="T22" fmla="*/ 20 w 49"/>
                  <a:gd name="T23" fmla="*/ 50 h 50"/>
                  <a:gd name="T24" fmla="*/ 15 w 49"/>
                  <a:gd name="T25" fmla="*/ 47 h 50"/>
                  <a:gd name="T26" fmla="*/ 10 w 49"/>
                  <a:gd name="T27" fmla="*/ 45 h 50"/>
                  <a:gd name="T28" fmla="*/ 7 w 49"/>
                  <a:gd name="T29" fmla="*/ 42 h 50"/>
                  <a:gd name="T30" fmla="*/ 4 w 49"/>
                  <a:gd name="T31" fmla="*/ 39 h 50"/>
                  <a:gd name="T32" fmla="*/ 1 w 49"/>
                  <a:gd name="T33" fmla="*/ 34 h 50"/>
                  <a:gd name="T34" fmla="*/ 0 w 49"/>
                  <a:gd name="T35" fmla="*/ 30 h 50"/>
                  <a:gd name="T36" fmla="*/ 0 w 49"/>
                  <a:gd name="T37" fmla="*/ 25 h 50"/>
                  <a:gd name="T38" fmla="*/ 0 w 49"/>
                  <a:gd name="T39" fmla="*/ 25 h 50"/>
                  <a:gd name="T40" fmla="*/ 0 w 49"/>
                  <a:gd name="T41" fmla="*/ 20 h 50"/>
                  <a:gd name="T42" fmla="*/ 1 w 49"/>
                  <a:gd name="T43" fmla="*/ 15 h 50"/>
                  <a:gd name="T44" fmla="*/ 4 w 49"/>
                  <a:gd name="T45" fmla="*/ 10 h 50"/>
                  <a:gd name="T46" fmla="*/ 7 w 49"/>
                  <a:gd name="T47" fmla="*/ 7 h 50"/>
                  <a:gd name="T48" fmla="*/ 10 w 49"/>
                  <a:gd name="T49" fmla="*/ 4 h 50"/>
                  <a:gd name="T50" fmla="*/ 15 w 49"/>
                  <a:gd name="T51" fmla="*/ 1 h 50"/>
                  <a:gd name="T52" fmla="*/ 20 w 49"/>
                  <a:gd name="T53" fmla="*/ 0 h 50"/>
                  <a:gd name="T54" fmla="*/ 25 w 49"/>
                  <a:gd name="T55" fmla="*/ 0 h 50"/>
                  <a:gd name="T56" fmla="*/ 25 w 49"/>
                  <a:gd name="T57" fmla="*/ 0 h 50"/>
                  <a:gd name="T58" fmla="*/ 30 w 49"/>
                  <a:gd name="T59" fmla="*/ 0 h 50"/>
                  <a:gd name="T60" fmla="*/ 35 w 49"/>
                  <a:gd name="T61" fmla="*/ 1 h 50"/>
                  <a:gd name="T62" fmla="*/ 39 w 49"/>
                  <a:gd name="T63" fmla="*/ 4 h 50"/>
                  <a:gd name="T64" fmla="*/ 42 w 49"/>
                  <a:gd name="T65" fmla="*/ 7 h 50"/>
                  <a:gd name="T66" fmla="*/ 45 w 49"/>
                  <a:gd name="T67" fmla="*/ 10 h 50"/>
                  <a:gd name="T68" fmla="*/ 48 w 49"/>
                  <a:gd name="T69" fmla="*/ 15 h 50"/>
                  <a:gd name="T70" fmla="*/ 49 w 49"/>
                  <a:gd name="T71" fmla="*/ 20 h 50"/>
                  <a:gd name="T72" fmla="*/ 49 w 49"/>
                  <a:gd name="T73" fmla="*/ 25 h 50"/>
                  <a:gd name="T74" fmla="*/ 49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49" y="25"/>
                    </a:moveTo>
                    <a:lnTo>
                      <a:pt x="49" y="25"/>
                    </a:lnTo>
                    <a:lnTo>
                      <a:pt x="49" y="30"/>
                    </a:lnTo>
                    <a:lnTo>
                      <a:pt x="48" y="34"/>
                    </a:lnTo>
                    <a:lnTo>
                      <a:pt x="45" y="39"/>
                    </a:lnTo>
                    <a:lnTo>
                      <a:pt x="42" y="42"/>
                    </a:lnTo>
                    <a:lnTo>
                      <a:pt x="39" y="45"/>
                    </a:lnTo>
                    <a:lnTo>
                      <a:pt x="35" y="47"/>
                    </a:lnTo>
                    <a:lnTo>
                      <a:pt x="30" y="50"/>
                    </a:lnTo>
                    <a:lnTo>
                      <a:pt x="25" y="50"/>
                    </a:lnTo>
                    <a:lnTo>
                      <a:pt x="25" y="50"/>
                    </a:lnTo>
                    <a:lnTo>
                      <a:pt x="20" y="50"/>
                    </a:lnTo>
                    <a:lnTo>
                      <a:pt x="15" y="47"/>
                    </a:lnTo>
                    <a:lnTo>
                      <a:pt x="10" y="45"/>
                    </a:lnTo>
                    <a:lnTo>
                      <a:pt x="7" y="42"/>
                    </a:lnTo>
                    <a:lnTo>
                      <a:pt x="4" y="39"/>
                    </a:lnTo>
                    <a:lnTo>
                      <a:pt x="1" y="34"/>
                    </a:lnTo>
                    <a:lnTo>
                      <a:pt x="0" y="30"/>
                    </a:lnTo>
                    <a:lnTo>
                      <a:pt x="0" y="25"/>
                    </a:lnTo>
                    <a:lnTo>
                      <a:pt x="0" y="25"/>
                    </a:lnTo>
                    <a:lnTo>
                      <a:pt x="0" y="20"/>
                    </a:lnTo>
                    <a:lnTo>
                      <a:pt x="1" y="15"/>
                    </a:lnTo>
                    <a:lnTo>
                      <a:pt x="4" y="10"/>
                    </a:lnTo>
                    <a:lnTo>
                      <a:pt x="7" y="7"/>
                    </a:lnTo>
                    <a:lnTo>
                      <a:pt x="10" y="4"/>
                    </a:lnTo>
                    <a:lnTo>
                      <a:pt x="15" y="1"/>
                    </a:lnTo>
                    <a:lnTo>
                      <a:pt x="20" y="0"/>
                    </a:lnTo>
                    <a:lnTo>
                      <a:pt x="25" y="0"/>
                    </a:lnTo>
                    <a:lnTo>
                      <a:pt x="25" y="0"/>
                    </a:lnTo>
                    <a:lnTo>
                      <a:pt x="30" y="0"/>
                    </a:lnTo>
                    <a:lnTo>
                      <a:pt x="35" y="1"/>
                    </a:lnTo>
                    <a:lnTo>
                      <a:pt x="39" y="4"/>
                    </a:lnTo>
                    <a:lnTo>
                      <a:pt x="42" y="7"/>
                    </a:lnTo>
                    <a:lnTo>
                      <a:pt x="45" y="10"/>
                    </a:lnTo>
                    <a:lnTo>
                      <a:pt x="48" y="15"/>
                    </a:lnTo>
                    <a:lnTo>
                      <a:pt x="49" y="20"/>
                    </a:lnTo>
                    <a:lnTo>
                      <a:pt x="49" y="25"/>
                    </a:lnTo>
                    <a:lnTo>
                      <a:pt x="49" y="2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7" name="Freeform 284"/>
              <p:cNvSpPr>
                <a:spLocks/>
              </p:cNvSpPr>
              <p:nvPr/>
            </p:nvSpPr>
            <p:spPr bwMode="auto">
              <a:xfrm>
                <a:off x="2054" y="2278"/>
                <a:ext cx="204" cy="57"/>
              </a:xfrm>
              <a:custGeom>
                <a:avLst/>
                <a:gdLst>
                  <a:gd name="T0" fmla="*/ 196 w 204"/>
                  <a:gd name="T1" fmla="*/ 48 h 57"/>
                  <a:gd name="T2" fmla="*/ 196 w 204"/>
                  <a:gd name="T3" fmla="*/ 48 h 57"/>
                  <a:gd name="T4" fmla="*/ 198 w 204"/>
                  <a:gd name="T5" fmla="*/ 47 h 57"/>
                  <a:gd name="T6" fmla="*/ 200 w 204"/>
                  <a:gd name="T7" fmla="*/ 45 h 57"/>
                  <a:gd name="T8" fmla="*/ 203 w 204"/>
                  <a:gd name="T9" fmla="*/ 39 h 57"/>
                  <a:gd name="T10" fmla="*/ 204 w 204"/>
                  <a:gd name="T11" fmla="*/ 34 h 57"/>
                  <a:gd name="T12" fmla="*/ 204 w 204"/>
                  <a:gd name="T13" fmla="*/ 31 h 57"/>
                  <a:gd name="T14" fmla="*/ 203 w 204"/>
                  <a:gd name="T15" fmla="*/ 28 h 57"/>
                  <a:gd name="T16" fmla="*/ 203 w 204"/>
                  <a:gd name="T17" fmla="*/ 28 h 57"/>
                  <a:gd name="T18" fmla="*/ 202 w 204"/>
                  <a:gd name="T19" fmla="*/ 25 h 57"/>
                  <a:gd name="T20" fmla="*/ 200 w 204"/>
                  <a:gd name="T21" fmla="*/ 23 h 57"/>
                  <a:gd name="T22" fmla="*/ 195 w 204"/>
                  <a:gd name="T23" fmla="*/ 20 h 57"/>
                  <a:gd name="T24" fmla="*/ 189 w 204"/>
                  <a:gd name="T25" fmla="*/ 19 h 57"/>
                  <a:gd name="T26" fmla="*/ 186 w 204"/>
                  <a:gd name="T27" fmla="*/ 20 h 57"/>
                  <a:gd name="T28" fmla="*/ 183 w 204"/>
                  <a:gd name="T29" fmla="*/ 20 h 57"/>
                  <a:gd name="T30" fmla="*/ 101 w 204"/>
                  <a:gd name="T31" fmla="*/ 57 h 57"/>
                  <a:gd name="T32" fmla="*/ 101 w 204"/>
                  <a:gd name="T33" fmla="*/ 57 h 57"/>
                  <a:gd name="T34" fmla="*/ 31 w 204"/>
                  <a:gd name="T35" fmla="*/ 4 h 57"/>
                  <a:gd name="T36" fmla="*/ 31 w 204"/>
                  <a:gd name="T37" fmla="*/ 4 h 57"/>
                  <a:gd name="T38" fmla="*/ 28 w 204"/>
                  <a:gd name="T39" fmla="*/ 2 h 57"/>
                  <a:gd name="T40" fmla="*/ 24 w 204"/>
                  <a:gd name="T41" fmla="*/ 0 h 57"/>
                  <a:gd name="T42" fmla="*/ 21 w 204"/>
                  <a:gd name="T43" fmla="*/ 0 h 57"/>
                  <a:gd name="T44" fmla="*/ 17 w 204"/>
                  <a:gd name="T45" fmla="*/ 0 h 57"/>
                  <a:gd name="T46" fmla="*/ 14 w 204"/>
                  <a:gd name="T47" fmla="*/ 1 h 57"/>
                  <a:gd name="T48" fmla="*/ 10 w 204"/>
                  <a:gd name="T49" fmla="*/ 2 h 57"/>
                  <a:gd name="T50" fmla="*/ 8 w 204"/>
                  <a:gd name="T51" fmla="*/ 4 h 57"/>
                  <a:gd name="T52" fmla="*/ 4 w 204"/>
                  <a:gd name="T53" fmla="*/ 7 h 57"/>
                  <a:gd name="T54" fmla="*/ 4 w 204"/>
                  <a:gd name="T55" fmla="*/ 7 h 57"/>
                  <a:gd name="T56" fmla="*/ 2 w 204"/>
                  <a:gd name="T57" fmla="*/ 11 h 57"/>
                  <a:gd name="T58" fmla="*/ 1 w 204"/>
                  <a:gd name="T59" fmla="*/ 15 h 57"/>
                  <a:gd name="T60" fmla="*/ 0 w 204"/>
                  <a:gd name="T61" fmla="*/ 18 h 57"/>
                  <a:gd name="T62" fmla="*/ 0 w 204"/>
                  <a:gd name="T63" fmla="*/ 22 h 57"/>
                  <a:gd name="T64" fmla="*/ 1 w 204"/>
                  <a:gd name="T65" fmla="*/ 25 h 57"/>
                  <a:gd name="T66" fmla="*/ 3 w 204"/>
                  <a:gd name="T67" fmla="*/ 28 h 57"/>
                  <a:gd name="T68" fmla="*/ 6 w 204"/>
                  <a:gd name="T69" fmla="*/ 31 h 57"/>
                  <a:gd name="T70" fmla="*/ 9 w 204"/>
                  <a:gd name="T71"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57">
                    <a:moveTo>
                      <a:pt x="196" y="48"/>
                    </a:moveTo>
                    <a:lnTo>
                      <a:pt x="196" y="48"/>
                    </a:lnTo>
                    <a:lnTo>
                      <a:pt x="198" y="47"/>
                    </a:lnTo>
                    <a:lnTo>
                      <a:pt x="200" y="45"/>
                    </a:lnTo>
                    <a:lnTo>
                      <a:pt x="203" y="39"/>
                    </a:lnTo>
                    <a:lnTo>
                      <a:pt x="204" y="34"/>
                    </a:lnTo>
                    <a:lnTo>
                      <a:pt x="204" y="31"/>
                    </a:lnTo>
                    <a:lnTo>
                      <a:pt x="203" y="28"/>
                    </a:lnTo>
                    <a:lnTo>
                      <a:pt x="203" y="28"/>
                    </a:lnTo>
                    <a:lnTo>
                      <a:pt x="202" y="25"/>
                    </a:lnTo>
                    <a:lnTo>
                      <a:pt x="200" y="23"/>
                    </a:lnTo>
                    <a:lnTo>
                      <a:pt x="195" y="20"/>
                    </a:lnTo>
                    <a:lnTo>
                      <a:pt x="189" y="19"/>
                    </a:lnTo>
                    <a:lnTo>
                      <a:pt x="186" y="20"/>
                    </a:lnTo>
                    <a:lnTo>
                      <a:pt x="183" y="20"/>
                    </a:lnTo>
                    <a:lnTo>
                      <a:pt x="101" y="57"/>
                    </a:lnTo>
                    <a:lnTo>
                      <a:pt x="101" y="57"/>
                    </a:lnTo>
                    <a:lnTo>
                      <a:pt x="31" y="4"/>
                    </a:lnTo>
                    <a:lnTo>
                      <a:pt x="31" y="4"/>
                    </a:lnTo>
                    <a:lnTo>
                      <a:pt x="28" y="2"/>
                    </a:lnTo>
                    <a:lnTo>
                      <a:pt x="24" y="0"/>
                    </a:lnTo>
                    <a:lnTo>
                      <a:pt x="21" y="0"/>
                    </a:lnTo>
                    <a:lnTo>
                      <a:pt x="17" y="0"/>
                    </a:lnTo>
                    <a:lnTo>
                      <a:pt x="14" y="1"/>
                    </a:lnTo>
                    <a:lnTo>
                      <a:pt x="10" y="2"/>
                    </a:lnTo>
                    <a:lnTo>
                      <a:pt x="8" y="4"/>
                    </a:lnTo>
                    <a:lnTo>
                      <a:pt x="4" y="7"/>
                    </a:lnTo>
                    <a:lnTo>
                      <a:pt x="4" y="7"/>
                    </a:lnTo>
                    <a:lnTo>
                      <a:pt x="2" y="11"/>
                    </a:lnTo>
                    <a:lnTo>
                      <a:pt x="1" y="15"/>
                    </a:lnTo>
                    <a:lnTo>
                      <a:pt x="0" y="18"/>
                    </a:lnTo>
                    <a:lnTo>
                      <a:pt x="0" y="22"/>
                    </a:lnTo>
                    <a:lnTo>
                      <a:pt x="1" y="25"/>
                    </a:lnTo>
                    <a:lnTo>
                      <a:pt x="3" y="28"/>
                    </a:lnTo>
                    <a:lnTo>
                      <a:pt x="6" y="31"/>
                    </a:lnTo>
                    <a:lnTo>
                      <a:pt x="9" y="3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8" name="Freeform 285"/>
              <p:cNvSpPr>
                <a:spLocks noEditPoints="1"/>
              </p:cNvSpPr>
              <p:nvPr/>
            </p:nvSpPr>
            <p:spPr bwMode="auto">
              <a:xfrm>
                <a:off x="96" y="250"/>
                <a:ext cx="187" cy="261"/>
              </a:xfrm>
              <a:custGeom>
                <a:avLst/>
                <a:gdLst>
                  <a:gd name="T0" fmla="*/ 124 w 187"/>
                  <a:gd name="T1" fmla="*/ 27 h 261"/>
                  <a:gd name="T2" fmla="*/ 122 w 187"/>
                  <a:gd name="T3" fmla="*/ 37 h 261"/>
                  <a:gd name="T4" fmla="*/ 115 w 187"/>
                  <a:gd name="T5" fmla="*/ 45 h 261"/>
                  <a:gd name="T6" fmla="*/ 107 w 187"/>
                  <a:gd name="T7" fmla="*/ 52 h 261"/>
                  <a:gd name="T8" fmla="*/ 97 w 187"/>
                  <a:gd name="T9" fmla="*/ 54 h 261"/>
                  <a:gd name="T10" fmla="*/ 92 w 187"/>
                  <a:gd name="T11" fmla="*/ 53 h 261"/>
                  <a:gd name="T12" fmla="*/ 82 w 187"/>
                  <a:gd name="T13" fmla="*/ 48 h 261"/>
                  <a:gd name="T14" fmla="*/ 75 w 187"/>
                  <a:gd name="T15" fmla="*/ 41 h 261"/>
                  <a:gd name="T16" fmla="*/ 71 w 187"/>
                  <a:gd name="T17" fmla="*/ 32 h 261"/>
                  <a:gd name="T18" fmla="*/ 70 w 187"/>
                  <a:gd name="T19" fmla="*/ 27 h 261"/>
                  <a:gd name="T20" fmla="*/ 72 w 187"/>
                  <a:gd name="T21" fmla="*/ 17 h 261"/>
                  <a:gd name="T22" fmla="*/ 78 w 187"/>
                  <a:gd name="T23" fmla="*/ 8 h 261"/>
                  <a:gd name="T24" fmla="*/ 87 w 187"/>
                  <a:gd name="T25" fmla="*/ 2 h 261"/>
                  <a:gd name="T26" fmla="*/ 97 w 187"/>
                  <a:gd name="T27" fmla="*/ 0 h 261"/>
                  <a:gd name="T28" fmla="*/ 102 w 187"/>
                  <a:gd name="T29" fmla="*/ 1 h 261"/>
                  <a:gd name="T30" fmla="*/ 112 w 187"/>
                  <a:gd name="T31" fmla="*/ 4 h 261"/>
                  <a:gd name="T32" fmla="*/ 119 w 187"/>
                  <a:gd name="T33" fmla="*/ 11 h 261"/>
                  <a:gd name="T34" fmla="*/ 123 w 187"/>
                  <a:gd name="T35" fmla="*/ 22 h 261"/>
                  <a:gd name="T36" fmla="*/ 124 w 187"/>
                  <a:gd name="T37" fmla="*/ 27 h 261"/>
                  <a:gd name="T38" fmla="*/ 187 w 187"/>
                  <a:gd name="T39" fmla="*/ 243 h 261"/>
                  <a:gd name="T40" fmla="*/ 146 w 187"/>
                  <a:gd name="T41" fmla="*/ 152 h 261"/>
                  <a:gd name="T42" fmla="*/ 97 w 187"/>
                  <a:gd name="T43" fmla="*/ 88 h 261"/>
                  <a:gd name="T44" fmla="*/ 97 w 187"/>
                  <a:gd name="T45" fmla="*/ 79 h 261"/>
                  <a:gd name="T46" fmla="*/ 92 w 187"/>
                  <a:gd name="T47" fmla="*/ 69 h 261"/>
                  <a:gd name="T48" fmla="*/ 81 w 187"/>
                  <a:gd name="T49" fmla="*/ 63 h 261"/>
                  <a:gd name="T50" fmla="*/ 68 w 187"/>
                  <a:gd name="T51" fmla="*/ 63 h 261"/>
                  <a:gd name="T52" fmla="*/ 62 w 187"/>
                  <a:gd name="T53" fmla="*/ 65 h 261"/>
                  <a:gd name="T54" fmla="*/ 2 w 187"/>
                  <a:gd name="T55" fmla="*/ 162 h 261"/>
                  <a:gd name="T56" fmla="*/ 3 w 187"/>
                  <a:gd name="T57" fmla="*/ 166 h 261"/>
                  <a:gd name="T58" fmla="*/ 9 w 187"/>
                  <a:gd name="T59" fmla="*/ 172 h 261"/>
                  <a:gd name="T60" fmla="*/ 15 w 187"/>
                  <a:gd name="T61" fmla="*/ 173 h 261"/>
                  <a:gd name="T62" fmla="*/ 15 w 187"/>
                  <a:gd name="T63" fmla="*/ 173 h 261"/>
                  <a:gd name="T64" fmla="*/ 23 w 187"/>
                  <a:gd name="T65" fmla="*/ 170 h 261"/>
                  <a:gd name="T66" fmla="*/ 27 w 187"/>
                  <a:gd name="T67" fmla="*/ 161 h 261"/>
                  <a:gd name="T68" fmla="*/ 25 w 187"/>
                  <a:gd name="T69" fmla="*/ 107 h 261"/>
                  <a:gd name="T70" fmla="*/ 37 w 187"/>
                  <a:gd name="T71" fmla="*/ 159 h 261"/>
                  <a:gd name="T72" fmla="*/ 37 w 187"/>
                  <a:gd name="T73" fmla="*/ 164 h 261"/>
                  <a:gd name="T74" fmla="*/ 39 w 187"/>
                  <a:gd name="T75" fmla="*/ 174 h 261"/>
                  <a:gd name="T76" fmla="*/ 45 w 187"/>
                  <a:gd name="T77" fmla="*/ 181 h 261"/>
                  <a:gd name="T78" fmla="*/ 54 w 187"/>
                  <a:gd name="T79" fmla="*/ 185 h 261"/>
                  <a:gd name="T80" fmla="*/ 125 w 187"/>
                  <a:gd name="T81" fmla="*/ 185 h 261"/>
                  <a:gd name="T82" fmla="*/ 155 w 187"/>
                  <a:gd name="T83" fmla="*/ 252 h 261"/>
                  <a:gd name="T84" fmla="*/ 158 w 187"/>
                  <a:gd name="T85" fmla="*/ 255 h 261"/>
                  <a:gd name="T86" fmla="*/ 162 w 187"/>
                  <a:gd name="T87" fmla="*/ 259 h 261"/>
                  <a:gd name="T88" fmla="*/ 168 w 187"/>
                  <a:gd name="T89" fmla="*/ 261 h 261"/>
                  <a:gd name="T90" fmla="*/ 175 w 187"/>
                  <a:gd name="T91" fmla="*/ 261 h 261"/>
                  <a:gd name="T92" fmla="*/ 178 w 187"/>
                  <a:gd name="T93" fmla="*/ 260 h 261"/>
                  <a:gd name="T94" fmla="*/ 185 w 187"/>
                  <a:gd name="T95" fmla="*/ 253 h 261"/>
                  <a:gd name="T96" fmla="*/ 187 w 187"/>
                  <a:gd name="T97" fmla="*/ 24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 h="261">
                    <a:moveTo>
                      <a:pt x="124" y="27"/>
                    </a:moveTo>
                    <a:lnTo>
                      <a:pt x="124" y="27"/>
                    </a:lnTo>
                    <a:lnTo>
                      <a:pt x="123" y="32"/>
                    </a:lnTo>
                    <a:lnTo>
                      <a:pt x="122" y="37"/>
                    </a:lnTo>
                    <a:lnTo>
                      <a:pt x="119" y="41"/>
                    </a:lnTo>
                    <a:lnTo>
                      <a:pt x="115" y="45"/>
                    </a:lnTo>
                    <a:lnTo>
                      <a:pt x="112" y="48"/>
                    </a:lnTo>
                    <a:lnTo>
                      <a:pt x="107" y="52"/>
                    </a:lnTo>
                    <a:lnTo>
                      <a:pt x="102" y="53"/>
                    </a:lnTo>
                    <a:lnTo>
                      <a:pt x="97" y="54"/>
                    </a:lnTo>
                    <a:lnTo>
                      <a:pt x="97" y="54"/>
                    </a:lnTo>
                    <a:lnTo>
                      <a:pt x="92" y="53"/>
                    </a:lnTo>
                    <a:lnTo>
                      <a:pt x="87" y="52"/>
                    </a:lnTo>
                    <a:lnTo>
                      <a:pt x="82" y="48"/>
                    </a:lnTo>
                    <a:lnTo>
                      <a:pt x="78" y="45"/>
                    </a:lnTo>
                    <a:lnTo>
                      <a:pt x="75" y="41"/>
                    </a:lnTo>
                    <a:lnTo>
                      <a:pt x="72" y="37"/>
                    </a:lnTo>
                    <a:lnTo>
                      <a:pt x="71" y="32"/>
                    </a:lnTo>
                    <a:lnTo>
                      <a:pt x="70" y="27"/>
                    </a:lnTo>
                    <a:lnTo>
                      <a:pt x="70" y="27"/>
                    </a:lnTo>
                    <a:lnTo>
                      <a:pt x="71" y="22"/>
                    </a:lnTo>
                    <a:lnTo>
                      <a:pt x="72" y="17"/>
                    </a:lnTo>
                    <a:lnTo>
                      <a:pt x="75" y="11"/>
                    </a:lnTo>
                    <a:lnTo>
                      <a:pt x="78" y="8"/>
                    </a:lnTo>
                    <a:lnTo>
                      <a:pt x="82" y="4"/>
                    </a:lnTo>
                    <a:lnTo>
                      <a:pt x="87" y="2"/>
                    </a:lnTo>
                    <a:lnTo>
                      <a:pt x="92" y="1"/>
                    </a:lnTo>
                    <a:lnTo>
                      <a:pt x="97" y="0"/>
                    </a:lnTo>
                    <a:lnTo>
                      <a:pt x="97" y="0"/>
                    </a:lnTo>
                    <a:lnTo>
                      <a:pt x="102" y="1"/>
                    </a:lnTo>
                    <a:lnTo>
                      <a:pt x="107" y="2"/>
                    </a:lnTo>
                    <a:lnTo>
                      <a:pt x="112" y="4"/>
                    </a:lnTo>
                    <a:lnTo>
                      <a:pt x="115" y="8"/>
                    </a:lnTo>
                    <a:lnTo>
                      <a:pt x="119" y="11"/>
                    </a:lnTo>
                    <a:lnTo>
                      <a:pt x="122" y="17"/>
                    </a:lnTo>
                    <a:lnTo>
                      <a:pt x="123" y="22"/>
                    </a:lnTo>
                    <a:lnTo>
                      <a:pt x="124" y="27"/>
                    </a:lnTo>
                    <a:lnTo>
                      <a:pt x="124" y="27"/>
                    </a:lnTo>
                    <a:close/>
                    <a:moveTo>
                      <a:pt x="187" y="243"/>
                    </a:moveTo>
                    <a:lnTo>
                      <a:pt x="187" y="243"/>
                    </a:lnTo>
                    <a:lnTo>
                      <a:pt x="186" y="238"/>
                    </a:lnTo>
                    <a:lnTo>
                      <a:pt x="146" y="152"/>
                    </a:lnTo>
                    <a:lnTo>
                      <a:pt x="85" y="152"/>
                    </a:lnTo>
                    <a:lnTo>
                      <a:pt x="97" y="88"/>
                    </a:lnTo>
                    <a:lnTo>
                      <a:pt x="97" y="88"/>
                    </a:lnTo>
                    <a:lnTo>
                      <a:pt x="97" y="79"/>
                    </a:lnTo>
                    <a:lnTo>
                      <a:pt x="96" y="73"/>
                    </a:lnTo>
                    <a:lnTo>
                      <a:pt x="92" y="69"/>
                    </a:lnTo>
                    <a:lnTo>
                      <a:pt x="88" y="65"/>
                    </a:lnTo>
                    <a:lnTo>
                      <a:pt x="81" y="63"/>
                    </a:lnTo>
                    <a:lnTo>
                      <a:pt x="75" y="63"/>
                    </a:lnTo>
                    <a:lnTo>
                      <a:pt x="68" y="63"/>
                    </a:lnTo>
                    <a:lnTo>
                      <a:pt x="62" y="65"/>
                    </a:lnTo>
                    <a:lnTo>
                      <a:pt x="62" y="65"/>
                    </a:lnTo>
                    <a:lnTo>
                      <a:pt x="0" y="91"/>
                    </a:lnTo>
                    <a:lnTo>
                      <a:pt x="2" y="162"/>
                    </a:lnTo>
                    <a:lnTo>
                      <a:pt x="2" y="162"/>
                    </a:lnTo>
                    <a:lnTo>
                      <a:pt x="3" y="166"/>
                    </a:lnTo>
                    <a:lnTo>
                      <a:pt x="6" y="170"/>
                    </a:lnTo>
                    <a:lnTo>
                      <a:pt x="9" y="172"/>
                    </a:lnTo>
                    <a:lnTo>
                      <a:pt x="15" y="173"/>
                    </a:lnTo>
                    <a:lnTo>
                      <a:pt x="15" y="173"/>
                    </a:lnTo>
                    <a:lnTo>
                      <a:pt x="15" y="173"/>
                    </a:lnTo>
                    <a:lnTo>
                      <a:pt x="15" y="173"/>
                    </a:lnTo>
                    <a:lnTo>
                      <a:pt x="20" y="172"/>
                    </a:lnTo>
                    <a:lnTo>
                      <a:pt x="23" y="170"/>
                    </a:lnTo>
                    <a:lnTo>
                      <a:pt x="26" y="166"/>
                    </a:lnTo>
                    <a:lnTo>
                      <a:pt x="27" y="161"/>
                    </a:lnTo>
                    <a:lnTo>
                      <a:pt x="27" y="161"/>
                    </a:lnTo>
                    <a:lnTo>
                      <a:pt x="25" y="107"/>
                    </a:lnTo>
                    <a:lnTo>
                      <a:pt x="50" y="97"/>
                    </a:lnTo>
                    <a:lnTo>
                      <a:pt x="37" y="159"/>
                    </a:lnTo>
                    <a:lnTo>
                      <a:pt x="37" y="159"/>
                    </a:lnTo>
                    <a:lnTo>
                      <a:pt x="37" y="164"/>
                    </a:lnTo>
                    <a:lnTo>
                      <a:pt x="38" y="169"/>
                    </a:lnTo>
                    <a:lnTo>
                      <a:pt x="39" y="174"/>
                    </a:lnTo>
                    <a:lnTo>
                      <a:pt x="42" y="178"/>
                    </a:lnTo>
                    <a:lnTo>
                      <a:pt x="45" y="181"/>
                    </a:lnTo>
                    <a:lnTo>
                      <a:pt x="50" y="183"/>
                    </a:lnTo>
                    <a:lnTo>
                      <a:pt x="54" y="185"/>
                    </a:lnTo>
                    <a:lnTo>
                      <a:pt x="60" y="185"/>
                    </a:lnTo>
                    <a:lnTo>
                      <a:pt x="125" y="185"/>
                    </a:lnTo>
                    <a:lnTo>
                      <a:pt x="125" y="185"/>
                    </a:lnTo>
                    <a:lnTo>
                      <a:pt x="155" y="252"/>
                    </a:lnTo>
                    <a:lnTo>
                      <a:pt x="155" y="252"/>
                    </a:lnTo>
                    <a:lnTo>
                      <a:pt x="158" y="255"/>
                    </a:lnTo>
                    <a:lnTo>
                      <a:pt x="160" y="257"/>
                    </a:lnTo>
                    <a:lnTo>
                      <a:pt x="162" y="259"/>
                    </a:lnTo>
                    <a:lnTo>
                      <a:pt x="165" y="260"/>
                    </a:lnTo>
                    <a:lnTo>
                      <a:pt x="168" y="261"/>
                    </a:lnTo>
                    <a:lnTo>
                      <a:pt x="171" y="261"/>
                    </a:lnTo>
                    <a:lnTo>
                      <a:pt x="175" y="261"/>
                    </a:lnTo>
                    <a:lnTo>
                      <a:pt x="178" y="260"/>
                    </a:lnTo>
                    <a:lnTo>
                      <a:pt x="178" y="260"/>
                    </a:lnTo>
                    <a:lnTo>
                      <a:pt x="182" y="257"/>
                    </a:lnTo>
                    <a:lnTo>
                      <a:pt x="185" y="253"/>
                    </a:lnTo>
                    <a:lnTo>
                      <a:pt x="187" y="248"/>
                    </a:lnTo>
                    <a:lnTo>
                      <a:pt x="187" y="243"/>
                    </a:lnTo>
                    <a:lnTo>
                      <a:pt x="187" y="243"/>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9" name="Freeform 286"/>
              <p:cNvSpPr>
                <a:spLocks/>
              </p:cNvSpPr>
              <p:nvPr/>
            </p:nvSpPr>
            <p:spPr bwMode="auto">
              <a:xfrm>
                <a:off x="92" y="432"/>
                <a:ext cx="138" cy="103"/>
              </a:xfrm>
              <a:custGeom>
                <a:avLst/>
                <a:gdLst>
                  <a:gd name="T0" fmla="*/ 138 w 138"/>
                  <a:gd name="T1" fmla="*/ 50 h 103"/>
                  <a:gd name="T2" fmla="*/ 138 w 138"/>
                  <a:gd name="T3" fmla="*/ 50 h 103"/>
                  <a:gd name="T4" fmla="*/ 135 w 138"/>
                  <a:gd name="T5" fmla="*/ 59 h 103"/>
                  <a:gd name="T6" fmla="*/ 131 w 138"/>
                  <a:gd name="T7" fmla="*/ 68 h 103"/>
                  <a:gd name="T8" fmla="*/ 126 w 138"/>
                  <a:gd name="T9" fmla="*/ 75 h 103"/>
                  <a:gd name="T10" fmla="*/ 119 w 138"/>
                  <a:gd name="T11" fmla="*/ 82 h 103"/>
                  <a:gd name="T12" fmla="*/ 119 w 138"/>
                  <a:gd name="T13" fmla="*/ 82 h 103"/>
                  <a:gd name="T14" fmla="*/ 114 w 138"/>
                  <a:gd name="T15" fmla="*/ 88 h 103"/>
                  <a:gd name="T16" fmla="*/ 109 w 138"/>
                  <a:gd name="T17" fmla="*/ 92 h 103"/>
                  <a:gd name="T18" fmla="*/ 104 w 138"/>
                  <a:gd name="T19" fmla="*/ 95 h 103"/>
                  <a:gd name="T20" fmla="*/ 98 w 138"/>
                  <a:gd name="T21" fmla="*/ 98 h 103"/>
                  <a:gd name="T22" fmla="*/ 91 w 138"/>
                  <a:gd name="T23" fmla="*/ 100 h 103"/>
                  <a:gd name="T24" fmla="*/ 84 w 138"/>
                  <a:gd name="T25" fmla="*/ 102 h 103"/>
                  <a:gd name="T26" fmla="*/ 77 w 138"/>
                  <a:gd name="T27" fmla="*/ 103 h 103"/>
                  <a:gd name="T28" fmla="*/ 70 w 138"/>
                  <a:gd name="T29" fmla="*/ 103 h 103"/>
                  <a:gd name="T30" fmla="*/ 70 w 138"/>
                  <a:gd name="T31" fmla="*/ 103 h 103"/>
                  <a:gd name="T32" fmla="*/ 63 w 138"/>
                  <a:gd name="T33" fmla="*/ 103 h 103"/>
                  <a:gd name="T34" fmla="*/ 56 w 138"/>
                  <a:gd name="T35" fmla="*/ 102 h 103"/>
                  <a:gd name="T36" fmla="*/ 49 w 138"/>
                  <a:gd name="T37" fmla="*/ 100 h 103"/>
                  <a:gd name="T38" fmla="*/ 43 w 138"/>
                  <a:gd name="T39" fmla="*/ 98 h 103"/>
                  <a:gd name="T40" fmla="*/ 37 w 138"/>
                  <a:gd name="T41" fmla="*/ 95 h 103"/>
                  <a:gd name="T42" fmla="*/ 31 w 138"/>
                  <a:gd name="T43" fmla="*/ 92 h 103"/>
                  <a:gd name="T44" fmla="*/ 26 w 138"/>
                  <a:gd name="T45" fmla="*/ 88 h 103"/>
                  <a:gd name="T46" fmla="*/ 21 w 138"/>
                  <a:gd name="T47" fmla="*/ 82 h 103"/>
                  <a:gd name="T48" fmla="*/ 21 w 138"/>
                  <a:gd name="T49" fmla="*/ 82 h 103"/>
                  <a:gd name="T50" fmla="*/ 17 w 138"/>
                  <a:gd name="T51" fmla="*/ 77 h 103"/>
                  <a:gd name="T52" fmla="*/ 12 w 138"/>
                  <a:gd name="T53" fmla="*/ 72 h 103"/>
                  <a:gd name="T54" fmla="*/ 8 w 138"/>
                  <a:gd name="T55" fmla="*/ 67 h 103"/>
                  <a:gd name="T56" fmla="*/ 6 w 138"/>
                  <a:gd name="T57" fmla="*/ 61 h 103"/>
                  <a:gd name="T58" fmla="*/ 3 w 138"/>
                  <a:gd name="T59" fmla="*/ 54 h 103"/>
                  <a:gd name="T60" fmla="*/ 2 w 138"/>
                  <a:gd name="T61" fmla="*/ 47 h 103"/>
                  <a:gd name="T62" fmla="*/ 1 w 138"/>
                  <a:gd name="T63" fmla="*/ 40 h 103"/>
                  <a:gd name="T64" fmla="*/ 0 w 138"/>
                  <a:gd name="T65" fmla="*/ 33 h 103"/>
                  <a:gd name="T66" fmla="*/ 0 w 138"/>
                  <a:gd name="T67" fmla="*/ 33 h 103"/>
                  <a:gd name="T68" fmla="*/ 1 w 138"/>
                  <a:gd name="T69" fmla="*/ 25 h 103"/>
                  <a:gd name="T70" fmla="*/ 2 w 138"/>
                  <a:gd name="T71" fmla="*/ 16 h 103"/>
                  <a:gd name="T72" fmla="*/ 5 w 138"/>
                  <a:gd name="T73" fmla="*/ 8 h 103"/>
                  <a:gd name="T74" fmla="*/ 8 w 138"/>
                  <a:gd name="T7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03">
                    <a:moveTo>
                      <a:pt x="138" y="50"/>
                    </a:moveTo>
                    <a:lnTo>
                      <a:pt x="138" y="50"/>
                    </a:lnTo>
                    <a:lnTo>
                      <a:pt x="135" y="59"/>
                    </a:lnTo>
                    <a:lnTo>
                      <a:pt x="131" y="68"/>
                    </a:lnTo>
                    <a:lnTo>
                      <a:pt x="126" y="75"/>
                    </a:lnTo>
                    <a:lnTo>
                      <a:pt x="119" y="82"/>
                    </a:lnTo>
                    <a:lnTo>
                      <a:pt x="119" y="82"/>
                    </a:lnTo>
                    <a:lnTo>
                      <a:pt x="114" y="88"/>
                    </a:lnTo>
                    <a:lnTo>
                      <a:pt x="109" y="92"/>
                    </a:lnTo>
                    <a:lnTo>
                      <a:pt x="104" y="95"/>
                    </a:lnTo>
                    <a:lnTo>
                      <a:pt x="98" y="98"/>
                    </a:lnTo>
                    <a:lnTo>
                      <a:pt x="91" y="100"/>
                    </a:lnTo>
                    <a:lnTo>
                      <a:pt x="84" y="102"/>
                    </a:lnTo>
                    <a:lnTo>
                      <a:pt x="77" y="103"/>
                    </a:lnTo>
                    <a:lnTo>
                      <a:pt x="70" y="103"/>
                    </a:lnTo>
                    <a:lnTo>
                      <a:pt x="70" y="103"/>
                    </a:lnTo>
                    <a:lnTo>
                      <a:pt x="63" y="103"/>
                    </a:lnTo>
                    <a:lnTo>
                      <a:pt x="56" y="102"/>
                    </a:lnTo>
                    <a:lnTo>
                      <a:pt x="49" y="100"/>
                    </a:lnTo>
                    <a:lnTo>
                      <a:pt x="43" y="98"/>
                    </a:lnTo>
                    <a:lnTo>
                      <a:pt x="37" y="95"/>
                    </a:lnTo>
                    <a:lnTo>
                      <a:pt x="31" y="92"/>
                    </a:lnTo>
                    <a:lnTo>
                      <a:pt x="26" y="88"/>
                    </a:lnTo>
                    <a:lnTo>
                      <a:pt x="21" y="82"/>
                    </a:lnTo>
                    <a:lnTo>
                      <a:pt x="21" y="82"/>
                    </a:lnTo>
                    <a:lnTo>
                      <a:pt x="17" y="77"/>
                    </a:lnTo>
                    <a:lnTo>
                      <a:pt x="12" y="72"/>
                    </a:lnTo>
                    <a:lnTo>
                      <a:pt x="8" y="67"/>
                    </a:lnTo>
                    <a:lnTo>
                      <a:pt x="6" y="61"/>
                    </a:lnTo>
                    <a:lnTo>
                      <a:pt x="3" y="54"/>
                    </a:lnTo>
                    <a:lnTo>
                      <a:pt x="2" y="47"/>
                    </a:lnTo>
                    <a:lnTo>
                      <a:pt x="1" y="40"/>
                    </a:lnTo>
                    <a:lnTo>
                      <a:pt x="0" y="33"/>
                    </a:lnTo>
                    <a:lnTo>
                      <a:pt x="0" y="33"/>
                    </a:lnTo>
                    <a:lnTo>
                      <a:pt x="1" y="25"/>
                    </a:lnTo>
                    <a:lnTo>
                      <a:pt x="2" y="16"/>
                    </a:lnTo>
                    <a:lnTo>
                      <a:pt x="5" y="8"/>
                    </a:lnTo>
                    <a:lnTo>
                      <a:pt x="8"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0" name="Freeform 287"/>
              <p:cNvSpPr>
                <a:spLocks/>
              </p:cNvSpPr>
              <p:nvPr/>
            </p:nvSpPr>
            <p:spPr bwMode="auto">
              <a:xfrm>
                <a:off x="69" y="412"/>
                <a:ext cx="174" cy="146"/>
              </a:xfrm>
              <a:custGeom>
                <a:avLst/>
                <a:gdLst>
                  <a:gd name="T0" fmla="*/ 18 w 174"/>
                  <a:gd name="T1" fmla="*/ 0 h 146"/>
                  <a:gd name="T2" fmla="*/ 18 w 174"/>
                  <a:gd name="T3" fmla="*/ 0 h 146"/>
                  <a:gd name="T4" fmla="*/ 18 w 174"/>
                  <a:gd name="T5" fmla="*/ 0 h 146"/>
                  <a:gd name="T6" fmla="*/ 18 w 174"/>
                  <a:gd name="T7" fmla="*/ 0 h 146"/>
                  <a:gd name="T8" fmla="*/ 11 w 174"/>
                  <a:gd name="T9" fmla="*/ 11 h 146"/>
                  <a:gd name="T10" fmla="*/ 6 w 174"/>
                  <a:gd name="T11" fmla="*/ 24 h 146"/>
                  <a:gd name="T12" fmla="*/ 1 w 174"/>
                  <a:gd name="T13" fmla="*/ 39 h 146"/>
                  <a:gd name="T14" fmla="*/ 0 w 174"/>
                  <a:gd name="T15" fmla="*/ 53 h 146"/>
                  <a:gd name="T16" fmla="*/ 0 w 174"/>
                  <a:gd name="T17" fmla="*/ 53 h 146"/>
                  <a:gd name="T18" fmla="*/ 1 w 174"/>
                  <a:gd name="T19" fmla="*/ 62 h 146"/>
                  <a:gd name="T20" fmla="*/ 3 w 174"/>
                  <a:gd name="T21" fmla="*/ 72 h 146"/>
                  <a:gd name="T22" fmla="*/ 5 w 174"/>
                  <a:gd name="T23" fmla="*/ 81 h 146"/>
                  <a:gd name="T24" fmla="*/ 8 w 174"/>
                  <a:gd name="T25" fmla="*/ 89 h 146"/>
                  <a:gd name="T26" fmla="*/ 12 w 174"/>
                  <a:gd name="T27" fmla="*/ 97 h 146"/>
                  <a:gd name="T28" fmla="*/ 17 w 174"/>
                  <a:gd name="T29" fmla="*/ 106 h 146"/>
                  <a:gd name="T30" fmla="*/ 22 w 174"/>
                  <a:gd name="T31" fmla="*/ 112 h 146"/>
                  <a:gd name="T32" fmla="*/ 28 w 174"/>
                  <a:gd name="T33" fmla="*/ 119 h 146"/>
                  <a:gd name="T34" fmla="*/ 34 w 174"/>
                  <a:gd name="T35" fmla="*/ 125 h 146"/>
                  <a:gd name="T36" fmla="*/ 42 w 174"/>
                  <a:gd name="T37" fmla="*/ 130 h 146"/>
                  <a:gd name="T38" fmla="*/ 49 w 174"/>
                  <a:gd name="T39" fmla="*/ 134 h 146"/>
                  <a:gd name="T40" fmla="*/ 57 w 174"/>
                  <a:gd name="T41" fmla="*/ 138 h 146"/>
                  <a:gd name="T42" fmla="*/ 65 w 174"/>
                  <a:gd name="T43" fmla="*/ 142 h 146"/>
                  <a:gd name="T44" fmla="*/ 75 w 174"/>
                  <a:gd name="T45" fmla="*/ 144 h 146"/>
                  <a:gd name="T46" fmla="*/ 84 w 174"/>
                  <a:gd name="T47" fmla="*/ 146 h 146"/>
                  <a:gd name="T48" fmla="*/ 93 w 174"/>
                  <a:gd name="T49" fmla="*/ 146 h 146"/>
                  <a:gd name="T50" fmla="*/ 93 w 174"/>
                  <a:gd name="T51" fmla="*/ 146 h 146"/>
                  <a:gd name="T52" fmla="*/ 106 w 174"/>
                  <a:gd name="T53" fmla="*/ 145 h 146"/>
                  <a:gd name="T54" fmla="*/ 119 w 174"/>
                  <a:gd name="T55" fmla="*/ 143 h 146"/>
                  <a:gd name="T56" fmla="*/ 130 w 174"/>
                  <a:gd name="T57" fmla="*/ 138 h 146"/>
                  <a:gd name="T58" fmla="*/ 140 w 174"/>
                  <a:gd name="T59" fmla="*/ 132 h 146"/>
                  <a:gd name="T60" fmla="*/ 151 w 174"/>
                  <a:gd name="T61" fmla="*/ 126 h 146"/>
                  <a:gd name="T62" fmla="*/ 160 w 174"/>
                  <a:gd name="T63" fmla="*/ 118 h 146"/>
                  <a:gd name="T64" fmla="*/ 167 w 174"/>
                  <a:gd name="T65" fmla="*/ 109 h 146"/>
                  <a:gd name="T66" fmla="*/ 174 w 174"/>
                  <a:gd name="T67" fmla="*/ 9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146">
                    <a:moveTo>
                      <a:pt x="18" y="0"/>
                    </a:moveTo>
                    <a:lnTo>
                      <a:pt x="18" y="0"/>
                    </a:lnTo>
                    <a:lnTo>
                      <a:pt x="18" y="0"/>
                    </a:lnTo>
                    <a:lnTo>
                      <a:pt x="18" y="0"/>
                    </a:lnTo>
                    <a:lnTo>
                      <a:pt x="11" y="11"/>
                    </a:lnTo>
                    <a:lnTo>
                      <a:pt x="6" y="24"/>
                    </a:lnTo>
                    <a:lnTo>
                      <a:pt x="1" y="39"/>
                    </a:lnTo>
                    <a:lnTo>
                      <a:pt x="0" y="53"/>
                    </a:lnTo>
                    <a:lnTo>
                      <a:pt x="0" y="53"/>
                    </a:lnTo>
                    <a:lnTo>
                      <a:pt x="1" y="62"/>
                    </a:lnTo>
                    <a:lnTo>
                      <a:pt x="3" y="72"/>
                    </a:lnTo>
                    <a:lnTo>
                      <a:pt x="5" y="81"/>
                    </a:lnTo>
                    <a:lnTo>
                      <a:pt x="8" y="89"/>
                    </a:lnTo>
                    <a:lnTo>
                      <a:pt x="12" y="97"/>
                    </a:lnTo>
                    <a:lnTo>
                      <a:pt x="17" y="106"/>
                    </a:lnTo>
                    <a:lnTo>
                      <a:pt x="22" y="112"/>
                    </a:lnTo>
                    <a:lnTo>
                      <a:pt x="28" y="119"/>
                    </a:lnTo>
                    <a:lnTo>
                      <a:pt x="34" y="125"/>
                    </a:lnTo>
                    <a:lnTo>
                      <a:pt x="42" y="130"/>
                    </a:lnTo>
                    <a:lnTo>
                      <a:pt x="49" y="134"/>
                    </a:lnTo>
                    <a:lnTo>
                      <a:pt x="57" y="138"/>
                    </a:lnTo>
                    <a:lnTo>
                      <a:pt x="65" y="142"/>
                    </a:lnTo>
                    <a:lnTo>
                      <a:pt x="75" y="144"/>
                    </a:lnTo>
                    <a:lnTo>
                      <a:pt x="84" y="146"/>
                    </a:lnTo>
                    <a:lnTo>
                      <a:pt x="93" y="146"/>
                    </a:lnTo>
                    <a:lnTo>
                      <a:pt x="93" y="146"/>
                    </a:lnTo>
                    <a:lnTo>
                      <a:pt x="106" y="145"/>
                    </a:lnTo>
                    <a:lnTo>
                      <a:pt x="119" y="143"/>
                    </a:lnTo>
                    <a:lnTo>
                      <a:pt x="130" y="138"/>
                    </a:lnTo>
                    <a:lnTo>
                      <a:pt x="140" y="132"/>
                    </a:lnTo>
                    <a:lnTo>
                      <a:pt x="151" y="126"/>
                    </a:lnTo>
                    <a:lnTo>
                      <a:pt x="160" y="118"/>
                    </a:lnTo>
                    <a:lnTo>
                      <a:pt x="167" y="109"/>
                    </a:lnTo>
                    <a:lnTo>
                      <a:pt x="174" y="9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1" name="Freeform 288"/>
              <p:cNvSpPr>
                <a:spLocks noEditPoints="1"/>
              </p:cNvSpPr>
              <p:nvPr/>
            </p:nvSpPr>
            <p:spPr bwMode="auto">
              <a:xfrm>
                <a:off x="1790" y="471"/>
                <a:ext cx="200" cy="147"/>
              </a:xfrm>
              <a:custGeom>
                <a:avLst/>
                <a:gdLst>
                  <a:gd name="T0" fmla="*/ 21 w 200"/>
                  <a:gd name="T1" fmla="*/ 0 h 147"/>
                  <a:gd name="T2" fmla="*/ 21 w 200"/>
                  <a:gd name="T3" fmla="*/ 0 h 147"/>
                  <a:gd name="T4" fmla="*/ 17 w 200"/>
                  <a:gd name="T5" fmla="*/ 1 h 147"/>
                  <a:gd name="T6" fmla="*/ 12 w 200"/>
                  <a:gd name="T7" fmla="*/ 2 h 147"/>
                  <a:gd name="T8" fmla="*/ 9 w 200"/>
                  <a:gd name="T9" fmla="*/ 4 h 147"/>
                  <a:gd name="T10" fmla="*/ 6 w 200"/>
                  <a:gd name="T11" fmla="*/ 6 h 147"/>
                  <a:gd name="T12" fmla="*/ 3 w 200"/>
                  <a:gd name="T13" fmla="*/ 10 h 147"/>
                  <a:gd name="T14" fmla="*/ 2 w 200"/>
                  <a:gd name="T15" fmla="*/ 13 h 147"/>
                  <a:gd name="T16" fmla="*/ 0 w 200"/>
                  <a:gd name="T17" fmla="*/ 17 h 147"/>
                  <a:gd name="T18" fmla="*/ 0 w 200"/>
                  <a:gd name="T19" fmla="*/ 21 h 147"/>
                  <a:gd name="T20" fmla="*/ 0 w 200"/>
                  <a:gd name="T21" fmla="*/ 127 h 147"/>
                  <a:gd name="T22" fmla="*/ 0 w 200"/>
                  <a:gd name="T23" fmla="*/ 127 h 147"/>
                  <a:gd name="T24" fmla="*/ 0 w 200"/>
                  <a:gd name="T25" fmla="*/ 131 h 147"/>
                  <a:gd name="T26" fmla="*/ 2 w 200"/>
                  <a:gd name="T27" fmla="*/ 135 h 147"/>
                  <a:gd name="T28" fmla="*/ 3 w 200"/>
                  <a:gd name="T29" fmla="*/ 138 h 147"/>
                  <a:gd name="T30" fmla="*/ 6 w 200"/>
                  <a:gd name="T31" fmla="*/ 141 h 147"/>
                  <a:gd name="T32" fmla="*/ 9 w 200"/>
                  <a:gd name="T33" fmla="*/ 143 h 147"/>
                  <a:gd name="T34" fmla="*/ 12 w 200"/>
                  <a:gd name="T35" fmla="*/ 145 h 147"/>
                  <a:gd name="T36" fmla="*/ 17 w 200"/>
                  <a:gd name="T37" fmla="*/ 146 h 147"/>
                  <a:gd name="T38" fmla="*/ 21 w 200"/>
                  <a:gd name="T39" fmla="*/ 147 h 147"/>
                  <a:gd name="T40" fmla="*/ 179 w 200"/>
                  <a:gd name="T41" fmla="*/ 147 h 147"/>
                  <a:gd name="T42" fmla="*/ 179 w 200"/>
                  <a:gd name="T43" fmla="*/ 147 h 147"/>
                  <a:gd name="T44" fmla="*/ 183 w 200"/>
                  <a:gd name="T45" fmla="*/ 146 h 147"/>
                  <a:gd name="T46" fmla="*/ 187 w 200"/>
                  <a:gd name="T47" fmla="*/ 145 h 147"/>
                  <a:gd name="T48" fmla="*/ 190 w 200"/>
                  <a:gd name="T49" fmla="*/ 143 h 147"/>
                  <a:gd name="T50" fmla="*/ 193 w 200"/>
                  <a:gd name="T51" fmla="*/ 141 h 147"/>
                  <a:gd name="T52" fmla="*/ 195 w 200"/>
                  <a:gd name="T53" fmla="*/ 138 h 147"/>
                  <a:gd name="T54" fmla="*/ 198 w 200"/>
                  <a:gd name="T55" fmla="*/ 135 h 147"/>
                  <a:gd name="T56" fmla="*/ 199 w 200"/>
                  <a:gd name="T57" fmla="*/ 131 h 147"/>
                  <a:gd name="T58" fmla="*/ 200 w 200"/>
                  <a:gd name="T59" fmla="*/ 127 h 147"/>
                  <a:gd name="T60" fmla="*/ 200 w 200"/>
                  <a:gd name="T61" fmla="*/ 21 h 147"/>
                  <a:gd name="T62" fmla="*/ 200 w 200"/>
                  <a:gd name="T63" fmla="*/ 21 h 147"/>
                  <a:gd name="T64" fmla="*/ 199 w 200"/>
                  <a:gd name="T65" fmla="*/ 17 h 147"/>
                  <a:gd name="T66" fmla="*/ 198 w 200"/>
                  <a:gd name="T67" fmla="*/ 13 h 147"/>
                  <a:gd name="T68" fmla="*/ 195 w 200"/>
                  <a:gd name="T69" fmla="*/ 10 h 147"/>
                  <a:gd name="T70" fmla="*/ 193 w 200"/>
                  <a:gd name="T71" fmla="*/ 6 h 147"/>
                  <a:gd name="T72" fmla="*/ 190 w 200"/>
                  <a:gd name="T73" fmla="*/ 4 h 147"/>
                  <a:gd name="T74" fmla="*/ 187 w 200"/>
                  <a:gd name="T75" fmla="*/ 2 h 147"/>
                  <a:gd name="T76" fmla="*/ 183 w 200"/>
                  <a:gd name="T77" fmla="*/ 1 h 147"/>
                  <a:gd name="T78" fmla="*/ 179 w 200"/>
                  <a:gd name="T79" fmla="*/ 0 h 147"/>
                  <a:gd name="T80" fmla="*/ 21 w 200"/>
                  <a:gd name="T81" fmla="*/ 0 h 147"/>
                  <a:gd name="T82" fmla="*/ 135 w 200"/>
                  <a:gd name="T83" fmla="*/ 89 h 147"/>
                  <a:gd name="T84" fmla="*/ 113 w 200"/>
                  <a:gd name="T85" fmla="*/ 89 h 147"/>
                  <a:gd name="T86" fmla="*/ 113 w 200"/>
                  <a:gd name="T87" fmla="*/ 110 h 147"/>
                  <a:gd name="T88" fmla="*/ 86 w 200"/>
                  <a:gd name="T89" fmla="*/ 110 h 147"/>
                  <a:gd name="T90" fmla="*/ 86 w 200"/>
                  <a:gd name="T91" fmla="*/ 89 h 147"/>
                  <a:gd name="T92" fmla="*/ 64 w 200"/>
                  <a:gd name="T93" fmla="*/ 89 h 147"/>
                  <a:gd name="T94" fmla="*/ 64 w 200"/>
                  <a:gd name="T95" fmla="*/ 62 h 147"/>
                  <a:gd name="T96" fmla="*/ 86 w 200"/>
                  <a:gd name="T97" fmla="*/ 62 h 147"/>
                  <a:gd name="T98" fmla="*/ 86 w 200"/>
                  <a:gd name="T99" fmla="*/ 39 h 147"/>
                  <a:gd name="T100" fmla="*/ 113 w 200"/>
                  <a:gd name="T101" fmla="*/ 39 h 147"/>
                  <a:gd name="T102" fmla="*/ 113 w 200"/>
                  <a:gd name="T103" fmla="*/ 62 h 147"/>
                  <a:gd name="T104" fmla="*/ 135 w 200"/>
                  <a:gd name="T105" fmla="*/ 62 h 147"/>
                  <a:gd name="T106" fmla="*/ 135 w 200"/>
                  <a:gd name="T107" fmla="*/ 8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147">
                    <a:moveTo>
                      <a:pt x="21" y="0"/>
                    </a:moveTo>
                    <a:lnTo>
                      <a:pt x="21" y="0"/>
                    </a:lnTo>
                    <a:lnTo>
                      <a:pt x="17" y="1"/>
                    </a:lnTo>
                    <a:lnTo>
                      <a:pt x="12" y="2"/>
                    </a:lnTo>
                    <a:lnTo>
                      <a:pt x="9" y="4"/>
                    </a:lnTo>
                    <a:lnTo>
                      <a:pt x="6" y="6"/>
                    </a:lnTo>
                    <a:lnTo>
                      <a:pt x="3" y="10"/>
                    </a:lnTo>
                    <a:lnTo>
                      <a:pt x="2" y="13"/>
                    </a:lnTo>
                    <a:lnTo>
                      <a:pt x="0" y="17"/>
                    </a:lnTo>
                    <a:lnTo>
                      <a:pt x="0" y="21"/>
                    </a:lnTo>
                    <a:lnTo>
                      <a:pt x="0" y="127"/>
                    </a:lnTo>
                    <a:lnTo>
                      <a:pt x="0" y="127"/>
                    </a:lnTo>
                    <a:lnTo>
                      <a:pt x="0" y="131"/>
                    </a:lnTo>
                    <a:lnTo>
                      <a:pt x="2" y="135"/>
                    </a:lnTo>
                    <a:lnTo>
                      <a:pt x="3" y="138"/>
                    </a:lnTo>
                    <a:lnTo>
                      <a:pt x="6" y="141"/>
                    </a:lnTo>
                    <a:lnTo>
                      <a:pt x="9" y="143"/>
                    </a:lnTo>
                    <a:lnTo>
                      <a:pt x="12" y="145"/>
                    </a:lnTo>
                    <a:lnTo>
                      <a:pt x="17" y="146"/>
                    </a:lnTo>
                    <a:lnTo>
                      <a:pt x="21" y="147"/>
                    </a:lnTo>
                    <a:lnTo>
                      <a:pt x="179" y="147"/>
                    </a:lnTo>
                    <a:lnTo>
                      <a:pt x="179" y="147"/>
                    </a:lnTo>
                    <a:lnTo>
                      <a:pt x="183" y="146"/>
                    </a:lnTo>
                    <a:lnTo>
                      <a:pt x="187" y="145"/>
                    </a:lnTo>
                    <a:lnTo>
                      <a:pt x="190" y="143"/>
                    </a:lnTo>
                    <a:lnTo>
                      <a:pt x="193" y="141"/>
                    </a:lnTo>
                    <a:lnTo>
                      <a:pt x="195" y="138"/>
                    </a:lnTo>
                    <a:lnTo>
                      <a:pt x="198" y="135"/>
                    </a:lnTo>
                    <a:lnTo>
                      <a:pt x="199" y="131"/>
                    </a:lnTo>
                    <a:lnTo>
                      <a:pt x="200" y="127"/>
                    </a:lnTo>
                    <a:lnTo>
                      <a:pt x="200" y="21"/>
                    </a:lnTo>
                    <a:lnTo>
                      <a:pt x="200" y="21"/>
                    </a:lnTo>
                    <a:lnTo>
                      <a:pt x="199" y="17"/>
                    </a:lnTo>
                    <a:lnTo>
                      <a:pt x="198" y="13"/>
                    </a:lnTo>
                    <a:lnTo>
                      <a:pt x="195" y="10"/>
                    </a:lnTo>
                    <a:lnTo>
                      <a:pt x="193" y="6"/>
                    </a:lnTo>
                    <a:lnTo>
                      <a:pt x="190" y="4"/>
                    </a:lnTo>
                    <a:lnTo>
                      <a:pt x="187" y="2"/>
                    </a:lnTo>
                    <a:lnTo>
                      <a:pt x="183" y="1"/>
                    </a:lnTo>
                    <a:lnTo>
                      <a:pt x="179" y="0"/>
                    </a:lnTo>
                    <a:lnTo>
                      <a:pt x="21" y="0"/>
                    </a:lnTo>
                    <a:close/>
                    <a:moveTo>
                      <a:pt x="135" y="89"/>
                    </a:moveTo>
                    <a:lnTo>
                      <a:pt x="113" y="89"/>
                    </a:lnTo>
                    <a:lnTo>
                      <a:pt x="113" y="110"/>
                    </a:lnTo>
                    <a:lnTo>
                      <a:pt x="86" y="110"/>
                    </a:lnTo>
                    <a:lnTo>
                      <a:pt x="86" y="89"/>
                    </a:lnTo>
                    <a:lnTo>
                      <a:pt x="64" y="89"/>
                    </a:lnTo>
                    <a:lnTo>
                      <a:pt x="64" y="62"/>
                    </a:lnTo>
                    <a:lnTo>
                      <a:pt x="86" y="62"/>
                    </a:lnTo>
                    <a:lnTo>
                      <a:pt x="86" y="39"/>
                    </a:lnTo>
                    <a:lnTo>
                      <a:pt x="113" y="39"/>
                    </a:lnTo>
                    <a:lnTo>
                      <a:pt x="113" y="62"/>
                    </a:lnTo>
                    <a:lnTo>
                      <a:pt x="135" y="62"/>
                    </a:lnTo>
                    <a:lnTo>
                      <a:pt x="135" y="8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2" name="Freeform 289"/>
              <p:cNvSpPr>
                <a:spLocks/>
              </p:cNvSpPr>
              <p:nvPr/>
            </p:nvSpPr>
            <p:spPr bwMode="auto">
              <a:xfrm>
                <a:off x="1841" y="423"/>
                <a:ext cx="97" cy="36"/>
              </a:xfrm>
              <a:custGeom>
                <a:avLst/>
                <a:gdLst>
                  <a:gd name="T0" fmla="*/ 97 w 97"/>
                  <a:gd name="T1" fmla="*/ 36 h 36"/>
                  <a:gd name="T2" fmla="*/ 97 w 97"/>
                  <a:gd name="T3" fmla="*/ 36 h 36"/>
                  <a:gd name="T4" fmla="*/ 96 w 97"/>
                  <a:gd name="T5" fmla="*/ 33 h 36"/>
                  <a:gd name="T6" fmla="*/ 95 w 97"/>
                  <a:gd name="T7" fmla="*/ 31 h 36"/>
                  <a:gd name="T8" fmla="*/ 93 w 97"/>
                  <a:gd name="T9" fmla="*/ 29 h 36"/>
                  <a:gd name="T10" fmla="*/ 90 w 97"/>
                  <a:gd name="T11" fmla="*/ 28 h 36"/>
                  <a:gd name="T12" fmla="*/ 90 w 97"/>
                  <a:gd name="T13" fmla="*/ 26 h 36"/>
                  <a:gd name="T14" fmla="*/ 90 w 97"/>
                  <a:gd name="T15" fmla="*/ 26 h 36"/>
                  <a:gd name="T16" fmla="*/ 90 w 97"/>
                  <a:gd name="T17" fmla="*/ 21 h 36"/>
                  <a:gd name="T18" fmla="*/ 88 w 97"/>
                  <a:gd name="T19" fmla="*/ 15 h 36"/>
                  <a:gd name="T20" fmla="*/ 86 w 97"/>
                  <a:gd name="T21" fmla="*/ 11 h 36"/>
                  <a:gd name="T22" fmla="*/ 83 w 97"/>
                  <a:gd name="T23" fmla="*/ 7 h 36"/>
                  <a:gd name="T24" fmla="*/ 79 w 97"/>
                  <a:gd name="T25" fmla="*/ 4 h 36"/>
                  <a:gd name="T26" fmla="*/ 75 w 97"/>
                  <a:gd name="T27" fmla="*/ 2 h 36"/>
                  <a:gd name="T28" fmla="*/ 69 w 97"/>
                  <a:gd name="T29" fmla="*/ 0 h 36"/>
                  <a:gd name="T30" fmla="*/ 64 w 97"/>
                  <a:gd name="T31" fmla="*/ 0 h 36"/>
                  <a:gd name="T32" fmla="*/ 32 w 97"/>
                  <a:gd name="T33" fmla="*/ 0 h 36"/>
                  <a:gd name="T34" fmla="*/ 32 w 97"/>
                  <a:gd name="T35" fmla="*/ 0 h 36"/>
                  <a:gd name="T36" fmla="*/ 27 w 97"/>
                  <a:gd name="T37" fmla="*/ 0 h 36"/>
                  <a:gd name="T38" fmla="*/ 23 w 97"/>
                  <a:gd name="T39" fmla="*/ 2 h 36"/>
                  <a:gd name="T40" fmla="*/ 19 w 97"/>
                  <a:gd name="T41" fmla="*/ 4 h 36"/>
                  <a:gd name="T42" fmla="*/ 15 w 97"/>
                  <a:gd name="T43" fmla="*/ 7 h 36"/>
                  <a:gd name="T44" fmla="*/ 12 w 97"/>
                  <a:gd name="T45" fmla="*/ 11 h 36"/>
                  <a:gd name="T46" fmla="*/ 10 w 97"/>
                  <a:gd name="T47" fmla="*/ 15 h 36"/>
                  <a:gd name="T48" fmla="*/ 8 w 97"/>
                  <a:gd name="T49" fmla="*/ 21 h 36"/>
                  <a:gd name="T50" fmla="*/ 8 w 97"/>
                  <a:gd name="T51" fmla="*/ 26 h 36"/>
                  <a:gd name="T52" fmla="*/ 8 w 97"/>
                  <a:gd name="T53" fmla="*/ 28 h 36"/>
                  <a:gd name="T54" fmla="*/ 8 w 97"/>
                  <a:gd name="T55" fmla="*/ 28 h 36"/>
                  <a:gd name="T56" fmla="*/ 5 w 97"/>
                  <a:gd name="T57" fmla="*/ 29 h 36"/>
                  <a:gd name="T58" fmla="*/ 3 w 97"/>
                  <a:gd name="T59" fmla="*/ 31 h 36"/>
                  <a:gd name="T60" fmla="*/ 0 w 97"/>
                  <a:gd name="T61" fmla="*/ 33 h 36"/>
                  <a:gd name="T62" fmla="*/ 0 w 97"/>
                  <a:gd name="T6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36">
                    <a:moveTo>
                      <a:pt x="97" y="36"/>
                    </a:moveTo>
                    <a:lnTo>
                      <a:pt x="97" y="36"/>
                    </a:lnTo>
                    <a:lnTo>
                      <a:pt x="96" y="33"/>
                    </a:lnTo>
                    <a:lnTo>
                      <a:pt x="95" y="31"/>
                    </a:lnTo>
                    <a:lnTo>
                      <a:pt x="93" y="29"/>
                    </a:lnTo>
                    <a:lnTo>
                      <a:pt x="90" y="28"/>
                    </a:lnTo>
                    <a:lnTo>
                      <a:pt x="90" y="26"/>
                    </a:lnTo>
                    <a:lnTo>
                      <a:pt x="90" y="26"/>
                    </a:lnTo>
                    <a:lnTo>
                      <a:pt x="90" y="21"/>
                    </a:lnTo>
                    <a:lnTo>
                      <a:pt x="88" y="15"/>
                    </a:lnTo>
                    <a:lnTo>
                      <a:pt x="86" y="11"/>
                    </a:lnTo>
                    <a:lnTo>
                      <a:pt x="83" y="7"/>
                    </a:lnTo>
                    <a:lnTo>
                      <a:pt x="79" y="4"/>
                    </a:lnTo>
                    <a:lnTo>
                      <a:pt x="75" y="2"/>
                    </a:lnTo>
                    <a:lnTo>
                      <a:pt x="69" y="0"/>
                    </a:lnTo>
                    <a:lnTo>
                      <a:pt x="64" y="0"/>
                    </a:lnTo>
                    <a:lnTo>
                      <a:pt x="32" y="0"/>
                    </a:lnTo>
                    <a:lnTo>
                      <a:pt x="32" y="0"/>
                    </a:lnTo>
                    <a:lnTo>
                      <a:pt x="27" y="0"/>
                    </a:lnTo>
                    <a:lnTo>
                      <a:pt x="23" y="2"/>
                    </a:lnTo>
                    <a:lnTo>
                      <a:pt x="19" y="4"/>
                    </a:lnTo>
                    <a:lnTo>
                      <a:pt x="15" y="7"/>
                    </a:lnTo>
                    <a:lnTo>
                      <a:pt x="12" y="11"/>
                    </a:lnTo>
                    <a:lnTo>
                      <a:pt x="10" y="15"/>
                    </a:lnTo>
                    <a:lnTo>
                      <a:pt x="8" y="21"/>
                    </a:lnTo>
                    <a:lnTo>
                      <a:pt x="8" y="26"/>
                    </a:lnTo>
                    <a:lnTo>
                      <a:pt x="8" y="28"/>
                    </a:lnTo>
                    <a:lnTo>
                      <a:pt x="8" y="28"/>
                    </a:lnTo>
                    <a:lnTo>
                      <a:pt x="5" y="29"/>
                    </a:lnTo>
                    <a:lnTo>
                      <a:pt x="3" y="31"/>
                    </a:lnTo>
                    <a:lnTo>
                      <a:pt x="0" y="33"/>
                    </a:lnTo>
                    <a:lnTo>
                      <a:pt x="0" y="3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3" name="Freeform 290"/>
              <p:cNvSpPr>
                <a:spLocks/>
              </p:cNvSpPr>
              <p:nvPr/>
            </p:nvSpPr>
            <p:spPr bwMode="auto">
              <a:xfrm>
                <a:off x="1859" y="433"/>
                <a:ext cx="62" cy="26"/>
              </a:xfrm>
              <a:custGeom>
                <a:avLst/>
                <a:gdLst>
                  <a:gd name="T0" fmla="*/ 7 w 62"/>
                  <a:gd name="T1" fmla="*/ 26 h 26"/>
                  <a:gd name="T2" fmla="*/ 7 w 62"/>
                  <a:gd name="T3" fmla="*/ 26 h 26"/>
                  <a:gd name="T4" fmla="*/ 6 w 62"/>
                  <a:gd name="T5" fmla="*/ 23 h 26"/>
                  <a:gd name="T6" fmla="*/ 4 w 62"/>
                  <a:gd name="T7" fmla="*/ 21 h 26"/>
                  <a:gd name="T8" fmla="*/ 2 w 62"/>
                  <a:gd name="T9" fmla="*/ 19 h 26"/>
                  <a:gd name="T10" fmla="*/ 0 w 62"/>
                  <a:gd name="T11" fmla="*/ 18 h 26"/>
                  <a:gd name="T12" fmla="*/ 0 w 62"/>
                  <a:gd name="T13" fmla="*/ 16 h 26"/>
                  <a:gd name="T14" fmla="*/ 0 w 62"/>
                  <a:gd name="T15" fmla="*/ 16 h 26"/>
                  <a:gd name="T16" fmla="*/ 0 w 62"/>
                  <a:gd name="T17" fmla="*/ 13 h 26"/>
                  <a:gd name="T18" fmla="*/ 1 w 62"/>
                  <a:gd name="T19" fmla="*/ 9 h 26"/>
                  <a:gd name="T20" fmla="*/ 4 w 62"/>
                  <a:gd name="T21" fmla="*/ 4 h 26"/>
                  <a:gd name="T22" fmla="*/ 9 w 62"/>
                  <a:gd name="T23" fmla="*/ 1 h 26"/>
                  <a:gd name="T24" fmla="*/ 11 w 62"/>
                  <a:gd name="T25" fmla="*/ 0 h 26"/>
                  <a:gd name="T26" fmla="*/ 14 w 62"/>
                  <a:gd name="T27" fmla="*/ 0 h 26"/>
                  <a:gd name="T28" fmla="*/ 46 w 62"/>
                  <a:gd name="T29" fmla="*/ 0 h 26"/>
                  <a:gd name="T30" fmla="*/ 46 w 62"/>
                  <a:gd name="T31" fmla="*/ 0 h 26"/>
                  <a:gd name="T32" fmla="*/ 49 w 62"/>
                  <a:gd name="T33" fmla="*/ 0 h 26"/>
                  <a:gd name="T34" fmla="*/ 52 w 62"/>
                  <a:gd name="T35" fmla="*/ 1 h 26"/>
                  <a:gd name="T36" fmla="*/ 58 w 62"/>
                  <a:gd name="T37" fmla="*/ 4 h 26"/>
                  <a:gd name="T38" fmla="*/ 61 w 62"/>
                  <a:gd name="T39" fmla="*/ 9 h 26"/>
                  <a:gd name="T40" fmla="*/ 62 w 62"/>
                  <a:gd name="T41" fmla="*/ 13 h 26"/>
                  <a:gd name="T42" fmla="*/ 62 w 62"/>
                  <a:gd name="T43" fmla="*/ 16 h 26"/>
                  <a:gd name="T44" fmla="*/ 62 w 62"/>
                  <a:gd name="T45" fmla="*/ 18 h 26"/>
                  <a:gd name="T46" fmla="*/ 62 w 62"/>
                  <a:gd name="T47" fmla="*/ 18 h 26"/>
                  <a:gd name="T48" fmla="*/ 60 w 62"/>
                  <a:gd name="T49" fmla="*/ 19 h 26"/>
                  <a:gd name="T50" fmla="*/ 58 w 62"/>
                  <a:gd name="T51" fmla="*/ 21 h 26"/>
                  <a:gd name="T52" fmla="*/ 56 w 62"/>
                  <a:gd name="T53" fmla="*/ 23 h 26"/>
                  <a:gd name="T54" fmla="*/ 54 w 62"/>
                  <a:gd name="T5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6">
                    <a:moveTo>
                      <a:pt x="7" y="26"/>
                    </a:moveTo>
                    <a:lnTo>
                      <a:pt x="7" y="26"/>
                    </a:lnTo>
                    <a:lnTo>
                      <a:pt x="6" y="23"/>
                    </a:lnTo>
                    <a:lnTo>
                      <a:pt x="4" y="21"/>
                    </a:lnTo>
                    <a:lnTo>
                      <a:pt x="2" y="19"/>
                    </a:lnTo>
                    <a:lnTo>
                      <a:pt x="0" y="18"/>
                    </a:lnTo>
                    <a:lnTo>
                      <a:pt x="0" y="16"/>
                    </a:lnTo>
                    <a:lnTo>
                      <a:pt x="0" y="16"/>
                    </a:lnTo>
                    <a:lnTo>
                      <a:pt x="0" y="13"/>
                    </a:lnTo>
                    <a:lnTo>
                      <a:pt x="1" y="9"/>
                    </a:lnTo>
                    <a:lnTo>
                      <a:pt x="4" y="4"/>
                    </a:lnTo>
                    <a:lnTo>
                      <a:pt x="9" y="1"/>
                    </a:lnTo>
                    <a:lnTo>
                      <a:pt x="11" y="0"/>
                    </a:lnTo>
                    <a:lnTo>
                      <a:pt x="14" y="0"/>
                    </a:lnTo>
                    <a:lnTo>
                      <a:pt x="46" y="0"/>
                    </a:lnTo>
                    <a:lnTo>
                      <a:pt x="46" y="0"/>
                    </a:lnTo>
                    <a:lnTo>
                      <a:pt x="49" y="0"/>
                    </a:lnTo>
                    <a:lnTo>
                      <a:pt x="52" y="1"/>
                    </a:lnTo>
                    <a:lnTo>
                      <a:pt x="58" y="4"/>
                    </a:lnTo>
                    <a:lnTo>
                      <a:pt x="61" y="9"/>
                    </a:lnTo>
                    <a:lnTo>
                      <a:pt x="62" y="13"/>
                    </a:lnTo>
                    <a:lnTo>
                      <a:pt x="62" y="16"/>
                    </a:lnTo>
                    <a:lnTo>
                      <a:pt x="62" y="18"/>
                    </a:lnTo>
                    <a:lnTo>
                      <a:pt x="62" y="18"/>
                    </a:lnTo>
                    <a:lnTo>
                      <a:pt x="60" y="19"/>
                    </a:lnTo>
                    <a:lnTo>
                      <a:pt x="58" y="21"/>
                    </a:lnTo>
                    <a:lnTo>
                      <a:pt x="56" y="23"/>
                    </a:lnTo>
                    <a:lnTo>
                      <a:pt x="54" y="2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4" name="Freeform 291"/>
              <p:cNvSpPr>
                <a:spLocks noEditPoints="1"/>
              </p:cNvSpPr>
              <p:nvPr/>
            </p:nvSpPr>
            <p:spPr bwMode="auto">
              <a:xfrm>
                <a:off x="184" y="1380"/>
                <a:ext cx="250" cy="164"/>
              </a:xfrm>
              <a:custGeom>
                <a:avLst/>
                <a:gdLst>
                  <a:gd name="T0" fmla="*/ 7 w 250"/>
                  <a:gd name="T1" fmla="*/ 0 h 164"/>
                  <a:gd name="T2" fmla="*/ 0 w 250"/>
                  <a:gd name="T3" fmla="*/ 123 h 164"/>
                  <a:gd name="T4" fmla="*/ 29 w 250"/>
                  <a:gd name="T5" fmla="*/ 136 h 164"/>
                  <a:gd name="T6" fmla="*/ 33 w 250"/>
                  <a:gd name="T7" fmla="*/ 148 h 164"/>
                  <a:gd name="T8" fmla="*/ 44 w 250"/>
                  <a:gd name="T9" fmla="*/ 160 h 164"/>
                  <a:gd name="T10" fmla="*/ 60 w 250"/>
                  <a:gd name="T11" fmla="*/ 164 h 164"/>
                  <a:gd name="T12" fmla="*/ 73 w 250"/>
                  <a:gd name="T13" fmla="*/ 162 h 164"/>
                  <a:gd name="T14" fmla="*/ 86 w 250"/>
                  <a:gd name="T15" fmla="*/ 152 h 164"/>
                  <a:gd name="T16" fmla="*/ 92 w 250"/>
                  <a:gd name="T17" fmla="*/ 136 h 164"/>
                  <a:gd name="T18" fmla="*/ 179 w 250"/>
                  <a:gd name="T19" fmla="*/ 142 h 164"/>
                  <a:gd name="T20" fmla="*/ 188 w 250"/>
                  <a:gd name="T21" fmla="*/ 156 h 164"/>
                  <a:gd name="T22" fmla="*/ 203 w 250"/>
                  <a:gd name="T23" fmla="*/ 164 h 164"/>
                  <a:gd name="T24" fmla="*/ 216 w 250"/>
                  <a:gd name="T25" fmla="*/ 164 h 164"/>
                  <a:gd name="T26" fmla="*/ 230 w 250"/>
                  <a:gd name="T27" fmla="*/ 156 h 164"/>
                  <a:gd name="T28" fmla="*/ 239 w 250"/>
                  <a:gd name="T29" fmla="*/ 142 h 164"/>
                  <a:gd name="T30" fmla="*/ 250 w 250"/>
                  <a:gd name="T31" fmla="*/ 126 h 164"/>
                  <a:gd name="T32" fmla="*/ 224 w 250"/>
                  <a:gd name="T33" fmla="*/ 68 h 164"/>
                  <a:gd name="T34" fmla="*/ 202 w 250"/>
                  <a:gd name="T35" fmla="*/ 22 h 164"/>
                  <a:gd name="T36" fmla="*/ 190 w 250"/>
                  <a:gd name="T37" fmla="*/ 17 h 164"/>
                  <a:gd name="T38" fmla="*/ 60 w 250"/>
                  <a:gd name="T39" fmla="*/ 149 h 164"/>
                  <a:gd name="T40" fmla="*/ 49 w 250"/>
                  <a:gd name="T41" fmla="*/ 143 h 164"/>
                  <a:gd name="T42" fmla="*/ 45 w 250"/>
                  <a:gd name="T43" fmla="*/ 132 h 164"/>
                  <a:gd name="T44" fmla="*/ 46 w 250"/>
                  <a:gd name="T45" fmla="*/ 126 h 164"/>
                  <a:gd name="T46" fmla="*/ 57 w 250"/>
                  <a:gd name="T47" fmla="*/ 117 h 164"/>
                  <a:gd name="T48" fmla="*/ 64 w 250"/>
                  <a:gd name="T49" fmla="*/ 117 h 164"/>
                  <a:gd name="T50" fmla="*/ 76 w 250"/>
                  <a:gd name="T51" fmla="*/ 126 h 164"/>
                  <a:gd name="T52" fmla="*/ 77 w 250"/>
                  <a:gd name="T53" fmla="*/ 132 h 164"/>
                  <a:gd name="T54" fmla="*/ 73 w 250"/>
                  <a:gd name="T55" fmla="*/ 143 h 164"/>
                  <a:gd name="T56" fmla="*/ 60 w 250"/>
                  <a:gd name="T57" fmla="*/ 149 h 164"/>
                  <a:gd name="T58" fmla="*/ 128 w 250"/>
                  <a:gd name="T59" fmla="*/ 87 h 164"/>
                  <a:gd name="T60" fmla="*/ 122 w 250"/>
                  <a:gd name="T61" fmla="*/ 97 h 164"/>
                  <a:gd name="T62" fmla="*/ 53 w 250"/>
                  <a:gd name="T63" fmla="*/ 97 h 164"/>
                  <a:gd name="T64" fmla="*/ 44 w 250"/>
                  <a:gd name="T65" fmla="*/ 91 h 164"/>
                  <a:gd name="T66" fmla="*/ 43 w 250"/>
                  <a:gd name="T67" fmla="*/ 23 h 164"/>
                  <a:gd name="T68" fmla="*/ 49 w 250"/>
                  <a:gd name="T69" fmla="*/ 14 h 164"/>
                  <a:gd name="T70" fmla="*/ 118 w 250"/>
                  <a:gd name="T71" fmla="*/ 13 h 164"/>
                  <a:gd name="T72" fmla="*/ 127 w 250"/>
                  <a:gd name="T73" fmla="*/ 19 h 164"/>
                  <a:gd name="T74" fmla="*/ 163 w 250"/>
                  <a:gd name="T75" fmla="*/ 63 h 164"/>
                  <a:gd name="T76" fmla="*/ 190 w 250"/>
                  <a:gd name="T77" fmla="*/ 27 h 164"/>
                  <a:gd name="T78" fmla="*/ 209 w 250"/>
                  <a:gd name="T79" fmla="*/ 63 h 164"/>
                  <a:gd name="T80" fmla="*/ 209 w 250"/>
                  <a:gd name="T81" fmla="*/ 149 h 164"/>
                  <a:gd name="T82" fmla="*/ 198 w 250"/>
                  <a:gd name="T83" fmla="*/ 143 h 164"/>
                  <a:gd name="T84" fmla="*/ 193 w 250"/>
                  <a:gd name="T85" fmla="*/ 132 h 164"/>
                  <a:gd name="T86" fmla="*/ 194 w 250"/>
                  <a:gd name="T87" fmla="*/ 126 h 164"/>
                  <a:gd name="T88" fmla="*/ 206 w 250"/>
                  <a:gd name="T89" fmla="*/ 117 h 164"/>
                  <a:gd name="T90" fmla="*/ 213 w 250"/>
                  <a:gd name="T91" fmla="*/ 117 h 164"/>
                  <a:gd name="T92" fmla="*/ 224 w 250"/>
                  <a:gd name="T93" fmla="*/ 126 h 164"/>
                  <a:gd name="T94" fmla="*/ 226 w 250"/>
                  <a:gd name="T95" fmla="*/ 132 h 164"/>
                  <a:gd name="T96" fmla="*/ 221 w 250"/>
                  <a:gd name="T97" fmla="*/ 143 h 164"/>
                  <a:gd name="T98" fmla="*/ 209 w 250"/>
                  <a:gd name="T99" fmla="*/ 14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0" h="164">
                    <a:moveTo>
                      <a:pt x="163" y="17"/>
                    </a:moveTo>
                    <a:lnTo>
                      <a:pt x="163" y="0"/>
                    </a:lnTo>
                    <a:lnTo>
                      <a:pt x="7" y="0"/>
                    </a:lnTo>
                    <a:lnTo>
                      <a:pt x="7" y="110"/>
                    </a:lnTo>
                    <a:lnTo>
                      <a:pt x="0" y="110"/>
                    </a:lnTo>
                    <a:lnTo>
                      <a:pt x="0" y="123"/>
                    </a:lnTo>
                    <a:lnTo>
                      <a:pt x="18" y="123"/>
                    </a:lnTo>
                    <a:lnTo>
                      <a:pt x="26" y="136"/>
                    </a:lnTo>
                    <a:lnTo>
                      <a:pt x="29" y="136"/>
                    </a:lnTo>
                    <a:lnTo>
                      <a:pt x="29" y="136"/>
                    </a:lnTo>
                    <a:lnTo>
                      <a:pt x="30" y="142"/>
                    </a:lnTo>
                    <a:lnTo>
                      <a:pt x="33" y="148"/>
                    </a:lnTo>
                    <a:lnTo>
                      <a:pt x="36" y="152"/>
                    </a:lnTo>
                    <a:lnTo>
                      <a:pt x="40" y="156"/>
                    </a:lnTo>
                    <a:lnTo>
                      <a:pt x="44" y="160"/>
                    </a:lnTo>
                    <a:lnTo>
                      <a:pt x="49" y="162"/>
                    </a:lnTo>
                    <a:lnTo>
                      <a:pt x="55" y="164"/>
                    </a:lnTo>
                    <a:lnTo>
                      <a:pt x="60" y="164"/>
                    </a:lnTo>
                    <a:lnTo>
                      <a:pt x="60" y="164"/>
                    </a:lnTo>
                    <a:lnTo>
                      <a:pt x="66" y="164"/>
                    </a:lnTo>
                    <a:lnTo>
                      <a:pt x="73" y="162"/>
                    </a:lnTo>
                    <a:lnTo>
                      <a:pt x="78" y="160"/>
                    </a:lnTo>
                    <a:lnTo>
                      <a:pt x="82" y="156"/>
                    </a:lnTo>
                    <a:lnTo>
                      <a:pt x="86" y="152"/>
                    </a:lnTo>
                    <a:lnTo>
                      <a:pt x="89" y="148"/>
                    </a:lnTo>
                    <a:lnTo>
                      <a:pt x="91" y="142"/>
                    </a:lnTo>
                    <a:lnTo>
                      <a:pt x="92" y="136"/>
                    </a:lnTo>
                    <a:lnTo>
                      <a:pt x="178" y="136"/>
                    </a:lnTo>
                    <a:lnTo>
                      <a:pt x="178" y="136"/>
                    </a:lnTo>
                    <a:lnTo>
                      <a:pt x="179" y="142"/>
                    </a:lnTo>
                    <a:lnTo>
                      <a:pt x="181" y="148"/>
                    </a:lnTo>
                    <a:lnTo>
                      <a:pt x="184" y="152"/>
                    </a:lnTo>
                    <a:lnTo>
                      <a:pt x="188" y="156"/>
                    </a:lnTo>
                    <a:lnTo>
                      <a:pt x="193" y="160"/>
                    </a:lnTo>
                    <a:lnTo>
                      <a:pt x="198" y="162"/>
                    </a:lnTo>
                    <a:lnTo>
                      <a:pt x="203" y="164"/>
                    </a:lnTo>
                    <a:lnTo>
                      <a:pt x="209" y="164"/>
                    </a:lnTo>
                    <a:lnTo>
                      <a:pt x="209" y="164"/>
                    </a:lnTo>
                    <a:lnTo>
                      <a:pt x="216" y="164"/>
                    </a:lnTo>
                    <a:lnTo>
                      <a:pt x="221" y="162"/>
                    </a:lnTo>
                    <a:lnTo>
                      <a:pt x="226" y="160"/>
                    </a:lnTo>
                    <a:lnTo>
                      <a:pt x="230" y="156"/>
                    </a:lnTo>
                    <a:lnTo>
                      <a:pt x="234" y="152"/>
                    </a:lnTo>
                    <a:lnTo>
                      <a:pt x="237" y="148"/>
                    </a:lnTo>
                    <a:lnTo>
                      <a:pt x="239" y="142"/>
                    </a:lnTo>
                    <a:lnTo>
                      <a:pt x="241" y="136"/>
                    </a:lnTo>
                    <a:lnTo>
                      <a:pt x="250" y="136"/>
                    </a:lnTo>
                    <a:lnTo>
                      <a:pt x="250" y="126"/>
                    </a:lnTo>
                    <a:lnTo>
                      <a:pt x="248" y="126"/>
                    </a:lnTo>
                    <a:lnTo>
                      <a:pt x="248" y="85"/>
                    </a:lnTo>
                    <a:lnTo>
                      <a:pt x="224" y="68"/>
                    </a:lnTo>
                    <a:lnTo>
                      <a:pt x="204" y="26"/>
                    </a:lnTo>
                    <a:lnTo>
                      <a:pt x="204" y="26"/>
                    </a:lnTo>
                    <a:lnTo>
                      <a:pt x="202" y="22"/>
                    </a:lnTo>
                    <a:lnTo>
                      <a:pt x="198" y="19"/>
                    </a:lnTo>
                    <a:lnTo>
                      <a:pt x="194" y="17"/>
                    </a:lnTo>
                    <a:lnTo>
                      <a:pt x="190" y="17"/>
                    </a:lnTo>
                    <a:lnTo>
                      <a:pt x="163" y="17"/>
                    </a:lnTo>
                    <a:close/>
                    <a:moveTo>
                      <a:pt x="60" y="149"/>
                    </a:moveTo>
                    <a:lnTo>
                      <a:pt x="60" y="149"/>
                    </a:lnTo>
                    <a:lnTo>
                      <a:pt x="57" y="149"/>
                    </a:lnTo>
                    <a:lnTo>
                      <a:pt x="54" y="148"/>
                    </a:lnTo>
                    <a:lnTo>
                      <a:pt x="49" y="143"/>
                    </a:lnTo>
                    <a:lnTo>
                      <a:pt x="46" y="138"/>
                    </a:lnTo>
                    <a:lnTo>
                      <a:pt x="45" y="136"/>
                    </a:lnTo>
                    <a:lnTo>
                      <a:pt x="45" y="132"/>
                    </a:lnTo>
                    <a:lnTo>
                      <a:pt x="45" y="132"/>
                    </a:lnTo>
                    <a:lnTo>
                      <a:pt x="45" y="129"/>
                    </a:lnTo>
                    <a:lnTo>
                      <a:pt x="46" y="126"/>
                    </a:lnTo>
                    <a:lnTo>
                      <a:pt x="49" y="121"/>
                    </a:lnTo>
                    <a:lnTo>
                      <a:pt x="54" y="118"/>
                    </a:lnTo>
                    <a:lnTo>
                      <a:pt x="57" y="117"/>
                    </a:lnTo>
                    <a:lnTo>
                      <a:pt x="60" y="117"/>
                    </a:lnTo>
                    <a:lnTo>
                      <a:pt x="60" y="117"/>
                    </a:lnTo>
                    <a:lnTo>
                      <a:pt x="64" y="117"/>
                    </a:lnTo>
                    <a:lnTo>
                      <a:pt x="67" y="118"/>
                    </a:lnTo>
                    <a:lnTo>
                      <a:pt x="73" y="121"/>
                    </a:lnTo>
                    <a:lnTo>
                      <a:pt x="76" y="126"/>
                    </a:lnTo>
                    <a:lnTo>
                      <a:pt x="77" y="129"/>
                    </a:lnTo>
                    <a:lnTo>
                      <a:pt x="77" y="132"/>
                    </a:lnTo>
                    <a:lnTo>
                      <a:pt x="77" y="132"/>
                    </a:lnTo>
                    <a:lnTo>
                      <a:pt x="77" y="136"/>
                    </a:lnTo>
                    <a:lnTo>
                      <a:pt x="76" y="138"/>
                    </a:lnTo>
                    <a:lnTo>
                      <a:pt x="73" y="143"/>
                    </a:lnTo>
                    <a:lnTo>
                      <a:pt x="67" y="148"/>
                    </a:lnTo>
                    <a:lnTo>
                      <a:pt x="64" y="149"/>
                    </a:lnTo>
                    <a:lnTo>
                      <a:pt x="60" y="149"/>
                    </a:lnTo>
                    <a:lnTo>
                      <a:pt x="60" y="149"/>
                    </a:lnTo>
                    <a:close/>
                    <a:moveTo>
                      <a:pt x="128" y="87"/>
                    </a:moveTo>
                    <a:lnTo>
                      <a:pt x="128" y="87"/>
                    </a:lnTo>
                    <a:lnTo>
                      <a:pt x="127" y="91"/>
                    </a:lnTo>
                    <a:lnTo>
                      <a:pt x="125" y="94"/>
                    </a:lnTo>
                    <a:lnTo>
                      <a:pt x="122" y="97"/>
                    </a:lnTo>
                    <a:lnTo>
                      <a:pt x="118" y="97"/>
                    </a:lnTo>
                    <a:lnTo>
                      <a:pt x="53" y="97"/>
                    </a:lnTo>
                    <a:lnTo>
                      <a:pt x="53" y="97"/>
                    </a:lnTo>
                    <a:lnTo>
                      <a:pt x="49" y="97"/>
                    </a:lnTo>
                    <a:lnTo>
                      <a:pt x="46" y="94"/>
                    </a:lnTo>
                    <a:lnTo>
                      <a:pt x="44" y="91"/>
                    </a:lnTo>
                    <a:lnTo>
                      <a:pt x="43" y="87"/>
                    </a:lnTo>
                    <a:lnTo>
                      <a:pt x="43" y="23"/>
                    </a:lnTo>
                    <a:lnTo>
                      <a:pt x="43" y="23"/>
                    </a:lnTo>
                    <a:lnTo>
                      <a:pt x="44" y="19"/>
                    </a:lnTo>
                    <a:lnTo>
                      <a:pt x="46" y="16"/>
                    </a:lnTo>
                    <a:lnTo>
                      <a:pt x="49" y="14"/>
                    </a:lnTo>
                    <a:lnTo>
                      <a:pt x="53" y="13"/>
                    </a:lnTo>
                    <a:lnTo>
                      <a:pt x="118" y="13"/>
                    </a:lnTo>
                    <a:lnTo>
                      <a:pt x="118" y="13"/>
                    </a:lnTo>
                    <a:lnTo>
                      <a:pt x="122" y="14"/>
                    </a:lnTo>
                    <a:lnTo>
                      <a:pt x="125" y="16"/>
                    </a:lnTo>
                    <a:lnTo>
                      <a:pt x="127" y="19"/>
                    </a:lnTo>
                    <a:lnTo>
                      <a:pt x="128" y="23"/>
                    </a:lnTo>
                    <a:lnTo>
                      <a:pt x="128" y="87"/>
                    </a:lnTo>
                    <a:close/>
                    <a:moveTo>
                      <a:pt x="163" y="63"/>
                    </a:moveTo>
                    <a:lnTo>
                      <a:pt x="163" y="27"/>
                    </a:lnTo>
                    <a:lnTo>
                      <a:pt x="190" y="27"/>
                    </a:lnTo>
                    <a:lnTo>
                      <a:pt x="190" y="27"/>
                    </a:lnTo>
                    <a:lnTo>
                      <a:pt x="193" y="28"/>
                    </a:lnTo>
                    <a:lnTo>
                      <a:pt x="195" y="30"/>
                    </a:lnTo>
                    <a:lnTo>
                      <a:pt x="209" y="63"/>
                    </a:lnTo>
                    <a:lnTo>
                      <a:pt x="163" y="63"/>
                    </a:lnTo>
                    <a:close/>
                    <a:moveTo>
                      <a:pt x="209" y="149"/>
                    </a:moveTo>
                    <a:lnTo>
                      <a:pt x="209" y="149"/>
                    </a:lnTo>
                    <a:lnTo>
                      <a:pt x="206" y="149"/>
                    </a:lnTo>
                    <a:lnTo>
                      <a:pt x="203" y="148"/>
                    </a:lnTo>
                    <a:lnTo>
                      <a:pt x="198" y="143"/>
                    </a:lnTo>
                    <a:lnTo>
                      <a:pt x="194" y="138"/>
                    </a:lnTo>
                    <a:lnTo>
                      <a:pt x="193" y="136"/>
                    </a:lnTo>
                    <a:lnTo>
                      <a:pt x="193" y="132"/>
                    </a:lnTo>
                    <a:lnTo>
                      <a:pt x="193" y="132"/>
                    </a:lnTo>
                    <a:lnTo>
                      <a:pt x="193" y="129"/>
                    </a:lnTo>
                    <a:lnTo>
                      <a:pt x="194" y="126"/>
                    </a:lnTo>
                    <a:lnTo>
                      <a:pt x="198" y="121"/>
                    </a:lnTo>
                    <a:lnTo>
                      <a:pt x="203" y="118"/>
                    </a:lnTo>
                    <a:lnTo>
                      <a:pt x="206" y="117"/>
                    </a:lnTo>
                    <a:lnTo>
                      <a:pt x="209" y="117"/>
                    </a:lnTo>
                    <a:lnTo>
                      <a:pt x="209" y="117"/>
                    </a:lnTo>
                    <a:lnTo>
                      <a:pt x="213" y="117"/>
                    </a:lnTo>
                    <a:lnTo>
                      <a:pt x="216" y="118"/>
                    </a:lnTo>
                    <a:lnTo>
                      <a:pt x="221" y="121"/>
                    </a:lnTo>
                    <a:lnTo>
                      <a:pt x="224" y="126"/>
                    </a:lnTo>
                    <a:lnTo>
                      <a:pt x="225" y="129"/>
                    </a:lnTo>
                    <a:lnTo>
                      <a:pt x="226" y="132"/>
                    </a:lnTo>
                    <a:lnTo>
                      <a:pt x="226" y="132"/>
                    </a:lnTo>
                    <a:lnTo>
                      <a:pt x="225" y="136"/>
                    </a:lnTo>
                    <a:lnTo>
                      <a:pt x="224" y="138"/>
                    </a:lnTo>
                    <a:lnTo>
                      <a:pt x="221" y="143"/>
                    </a:lnTo>
                    <a:lnTo>
                      <a:pt x="216" y="148"/>
                    </a:lnTo>
                    <a:lnTo>
                      <a:pt x="213" y="149"/>
                    </a:lnTo>
                    <a:lnTo>
                      <a:pt x="209" y="149"/>
                    </a:lnTo>
                    <a:lnTo>
                      <a:pt x="209" y="14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5" name="Freeform 292"/>
              <p:cNvSpPr>
                <a:spLocks/>
              </p:cNvSpPr>
              <p:nvPr/>
            </p:nvSpPr>
            <p:spPr bwMode="auto">
              <a:xfrm>
                <a:off x="245" y="1410"/>
                <a:ext cx="50" cy="50"/>
              </a:xfrm>
              <a:custGeom>
                <a:avLst/>
                <a:gdLst>
                  <a:gd name="T0" fmla="*/ 50 w 50"/>
                  <a:gd name="T1" fmla="*/ 34 h 50"/>
                  <a:gd name="T2" fmla="*/ 33 w 50"/>
                  <a:gd name="T3" fmla="*/ 34 h 50"/>
                  <a:gd name="T4" fmla="*/ 33 w 50"/>
                  <a:gd name="T5" fmla="*/ 50 h 50"/>
                  <a:gd name="T6" fmla="*/ 16 w 50"/>
                  <a:gd name="T7" fmla="*/ 50 h 50"/>
                  <a:gd name="T8" fmla="*/ 16 w 50"/>
                  <a:gd name="T9" fmla="*/ 34 h 50"/>
                  <a:gd name="T10" fmla="*/ 0 w 50"/>
                  <a:gd name="T11" fmla="*/ 34 h 50"/>
                  <a:gd name="T12" fmla="*/ 0 w 50"/>
                  <a:gd name="T13" fmla="*/ 16 h 50"/>
                  <a:gd name="T14" fmla="*/ 16 w 50"/>
                  <a:gd name="T15" fmla="*/ 16 h 50"/>
                  <a:gd name="T16" fmla="*/ 16 w 50"/>
                  <a:gd name="T17" fmla="*/ 0 h 50"/>
                  <a:gd name="T18" fmla="*/ 33 w 50"/>
                  <a:gd name="T19" fmla="*/ 0 h 50"/>
                  <a:gd name="T20" fmla="*/ 33 w 50"/>
                  <a:gd name="T21" fmla="*/ 16 h 50"/>
                  <a:gd name="T22" fmla="*/ 50 w 50"/>
                  <a:gd name="T23" fmla="*/ 16 h 50"/>
                  <a:gd name="T24" fmla="*/ 50 w 50"/>
                  <a:gd name="T25"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50" y="34"/>
                    </a:moveTo>
                    <a:lnTo>
                      <a:pt x="33" y="34"/>
                    </a:lnTo>
                    <a:lnTo>
                      <a:pt x="33" y="50"/>
                    </a:lnTo>
                    <a:lnTo>
                      <a:pt x="16" y="50"/>
                    </a:lnTo>
                    <a:lnTo>
                      <a:pt x="16" y="34"/>
                    </a:lnTo>
                    <a:lnTo>
                      <a:pt x="0" y="34"/>
                    </a:lnTo>
                    <a:lnTo>
                      <a:pt x="0" y="16"/>
                    </a:lnTo>
                    <a:lnTo>
                      <a:pt x="16" y="16"/>
                    </a:lnTo>
                    <a:lnTo>
                      <a:pt x="16" y="0"/>
                    </a:lnTo>
                    <a:lnTo>
                      <a:pt x="33" y="0"/>
                    </a:lnTo>
                    <a:lnTo>
                      <a:pt x="33" y="16"/>
                    </a:lnTo>
                    <a:lnTo>
                      <a:pt x="50" y="16"/>
                    </a:lnTo>
                    <a:lnTo>
                      <a:pt x="50" y="3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6" name="Freeform 293"/>
              <p:cNvSpPr>
                <a:spLocks/>
              </p:cNvSpPr>
              <p:nvPr/>
            </p:nvSpPr>
            <p:spPr bwMode="auto">
              <a:xfrm>
                <a:off x="355" y="1380"/>
                <a:ext cx="18" cy="12"/>
              </a:xfrm>
              <a:custGeom>
                <a:avLst/>
                <a:gdLst>
                  <a:gd name="T0" fmla="*/ 18 w 18"/>
                  <a:gd name="T1" fmla="*/ 12 h 12"/>
                  <a:gd name="T2" fmla="*/ 18 w 18"/>
                  <a:gd name="T3" fmla="*/ 9 h 12"/>
                  <a:gd name="T4" fmla="*/ 18 w 18"/>
                  <a:gd name="T5" fmla="*/ 9 h 12"/>
                  <a:gd name="T6" fmla="*/ 17 w 18"/>
                  <a:gd name="T7" fmla="*/ 6 h 12"/>
                  <a:gd name="T8" fmla="*/ 16 w 18"/>
                  <a:gd name="T9" fmla="*/ 2 h 12"/>
                  <a:gd name="T10" fmla="*/ 13 w 18"/>
                  <a:gd name="T11" fmla="*/ 1 h 12"/>
                  <a:gd name="T12" fmla="*/ 10 w 18"/>
                  <a:gd name="T13" fmla="*/ 0 h 12"/>
                  <a:gd name="T14" fmla="*/ 10 w 18"/>
                  <a:gd name="T15" fmla="*/ 0 h 12"/>
                  <a:gd name="T16" fmla="*/ 6 w 18"/>
                  <a:gd name="T17" fmla="*/ 1 h 12"/>
                  <a:gd name="T18" fmla="*/ 3 w 18"/>
                  <a:gd name="T19" fmla="*/ 2 h 12"/>
                  <a:gd name="T20" fmla="*/ 1 w 18"/>
                  <a:gd name="T21" fmla="*/ 6 h 12"/>
                  <a:gd name="T22" fmla="*/ 0 w 18"/>
                  <a:gd name="T23" fmla="*/ 9 h 12"/>
                  <a:gd name="T24" fmla="*/ 0 w 18"/>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2">
                    <a:moveTo>
                      <a:pt x="18" y="12"/>
                    </a:moveTo>
                    <a:lnTo>
                      <a:pt x="18" y="9"/>
                    </a:lnTo>
                    <a:lnTo>
                      <a:pt x="18" y="9"/>
                    </a:lnTo>
                    <a:lnTo>
                      <a:pt x="17" y="6"/>
                    </a:lnTo>
                    <a:lnTo>
                      <a:pt x="16" y="2"/>
                    </a:lnTo>
                    <a:lnTo>
                      <a:pt x="13" y="1"/>
                    </a:lnTo>
                    <a:lnTo>
                      <a:pt x="10" y="0"/>
                    </a:lnTo>
                    <a:lnTo>
                      <a:pt x="10" y="0"/>
                    </a:lnTo>
                    <a:lnTo>
                      <a:pt x="6" y="1"/>
                    </a:lnTo>
                    <a:lnTo>
                      <a:pt x="3" y="2"/>
                    </a:lnTo>
                    <a:lnTo>
                      <a:pt x="1" y="6"/>
                    </a:lnTo>
                    <a:lnTo>
                      <a:pt x="0" y="9"/>
                    </a:lnTo>
                    <a:lnTo>
                      <a:pt x="0" y="1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7" name="Freeform 294"/>
              <p:cNvSpPr>
                <a:spLocks/>
              </p:cNvSpPr>
              <p:nvPr/>
            </p:nvSpPr>
            <p:spPr bwMode="auto">
              <a:xfrm>
                <a:off x="3569" y="2401"/>
                <a:ext cx="271" cy="231"/>
              </a:xfrm>
              <a:custGeom>
                <a:avLst/>
                <a:gdLst>
                  <a:gd name="T0" fmla="*/ 136 w 271"/>
                  <a:gd name="T1" fmla="*/ 0 h 231"/>
                  <a:gd name="T2" fmla="*/ 0 w 271"/>
                  <a:gd name="T3" fmla="*/ 127 h 231"/>
                  <a:gd name="T4" fmla="*/ 16 w 271"/>
                  <a:gd name="T5" fmla="*/ 145 h 231"/>
                  <a:gd name="T6" fmla="*/ 23 w 271"/>
                  <a:gd name="T7" fmla="*/ 139 h 231"/>
                  <a:gd name="T8" fmla="*/ 23 w 271"/>
                  <a:gd name="T9" fmla="*/ 231 h 231"/>
                  <a:gd name="T10" fmla="*/ 248 w 271"/>
                  <a:gd name="T11" fmla="*/ 231 h 231"/>
                  <a:gd name="T12" fmla="*/ 248 w 271"/>
                  <a:gd name="T13" fmla="*/ 139 h 231"/>
                  <a:gd name="T14" fmla="*/ 255 w 271"/>
                  <a:gd name="T15" fmla="*/ 145 h 231"/>
                  <a:gd name="T16" fmla="*/ 271 w 271"/>
                  <a:gd name="T17" fmla="*/ 127 h 231"/>
                  <a:gd name="T18" fmla="*/ 136 w 271"/>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231">
                    <a:moveTo>
                      <a:pt x="136" y="0"/>
                    </a:moveTo>
                    <a:lnTo>
                      <a:pt x="0" y="127"/>
                    </a:lnTo>
                    <a:lnTo>
                      <a:pt x="16" y="145"/>
                    </a:lnTo>
                    <a:lnTo>
                      <a:pt x="23" y="139"/>
                    </a:lnTo>
                    <a:lnTo>
                      <a:pt x="23" y="231"/>
                    </a:lnTo>
                    <a:lnTo>
                      <a:pt x="248" y="231"/>
                    </a:lnTo>
                    <a:lnTo>
                      <a:pt x="248" y="139"/>
                    </a:lnTo>
                    <a:lnTo>
                      <a:pt x="255" y="145"/>
                    </a:lnTo>
                    <a:lnTo>
                      <a:pt x="271" y="127"/>
                    </a:lnTo>
                    <a:lnTo>
                      <a:pt x="13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8" name="Freeform 295"/>
              <p:cNvSpPr>
                <a:spLocks/>
              </p:cNvSpPr>
              <p:nvPr/>
            </p:nvSpPr>
            <p:spPr bwMode="auto">
              <a:xfrm>
                <a:off x="3774" y="2532"/>
                <a:ext cx="23" cy="23"/>
              </a:xfrm>
              <a:custGeom>
                <a:avLst/>
                <a:gdLst>
                  <a:gd name="T0" fmla="*/ 11 w 23"/>
                  <a:gd name="T1" fmla="*/ 0 h 23"/>
                  <a:gd name="T2" fmla="*/ 11 w 23"/>
                  <a:gd name="T3" fmla="*/ 0 h 23"/>
                  <a:gd name="T4" fmla="*/ 15 w 23"/>
                  <a:gd name="T5" fmla="*/ 1 h 23"/>
                  <a:gd name="T6" fmla="*/ 20 w 23"/>
                  <a:gd name="T7" fmla="*/ 3 h 23"/>
                  <a:gd name="T8" fmla="*/ 22 w 23"/>
                  <a:gd name="T9" fmla="*/ 8 h 23"/>
                  <a:gd name="T10" fmla="*/ 23 w 23"/>
                  <a:gd name="T11" fmla="*/ 12 h 23"/>
                  <a:gd name="T12" fmla="*/ 23 w 23"/>
                  <a:gd name="T13" fmla="*/ 12 h 23"/>
                  <a:gd name="T14" fmla="*/ 22 w 23"/>
                  <a:gd name="T15" fmla="*/ 16 h 23"/>
                  <a:gd name="T16" fmla="*/ 20 w 23"/>
                  <a:gd name="T17" fmla="*/ 19 h 23"/>
                  <a:gd name="T18" fmla="*/ 15 w 23"/>
                  <a:gd name="T19" fmla="*/ 22 h 23"/>
                  <a:gd name="T20" fmla="*/ 11 w 23"/>
                  <a:gd name="T21" fmla="*/ 23 h 23"/>
                  <a:gd name="T22" fmla="*/ 11 w 23"/>
                  <a:gd name="T23" fmla="*/ 23 h 23"/>
                  <a:gd name="T24" fmla="*/ 7 w 23"/>
                  <a:gd name="T25" fmla="*/ 22 h 23"/>
                  <a:gd name="T26" fmla="*/ 3 w 23"/>
                  <a:gd name="T27" fmla="*/ 19 h 23"/>
                  <a:gd name="T28" fmla="*/ 1 w 23"/>
                  <a:gd name="T29" fmla="*/ 16 h 23"/>
                  <a:gd name="T30" fmla="*/ 0 w 23"/>
                  <a:gd name="T31" fmla="*/ 12 h 23"/>
                  <a:gd name="T32" fmla="*/ 0 w 23"/>
                  <a:gd name="T33" fmla="*/ 12 h 23"/>
                  <a:gd name="T34" fmla="*/ 1 w 23"/>
                  <a:gd name="T35" fmla="*/ 8 h 23"/>
                  <a:gd name="T36" fmla="*/ 3 w 23"/>
                  <a:gd name="T37" fmla="*/ 3 h 23"/>
                  <a:gd name="T38" fmla="*/ 7 w 23"/>
                  <a:gd name="T39" fmla="*/ 1 h 23"/>
                  <a:gd name="T40" fmla="*/ 11 w 23"/>
                  <a:gd name="T41" fmla="*/ 0 h 23"/>
                  <a:gd name="T42" fmla="*/ 11 w 23"/>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1" y="0"/>
                    </a:moveTo>
                    <a:lnTo>
                      <a:pt x="11" y="0"/>
                    </a:lnTo>
                    <a:lnTo>
                      <a:pt x="15" y="1"/>
                    </a:lnTo>
                    <a:lnTo>
                      <a:pt x="20" y="3"/>
                    </a:lnTo>
                    <a:lnTo>
                      <a:pt x="22" y="8"/>
                    </a:lnTo>
                    <a:lnTo>
                      <a:pt x="23" y="12"/>
                    </a:lnTo>
                    <a:lnTo>
                      <a:pt x="23" y="12"/>
                    </a:lnTo>
                    <a:lnTo>
                      <a:pt x="22" y="16"/>
                    </a:lnTo>
                    <a:lnTo>
                      <a:pt x="20" y="19"/>
                    </a:lnTo>
                    <a:lnTo>
                      <a:pt x="15" y="22"/>
                    </a:lnTo>
                    <a:lnTo>
                      <a:pt x="11" y="23"/>
                    </a:lnTo>
                    <a:lnTo>
                      <a:pt x="11" y="23"/>
                    </a:lnTo>
                    <a:lnTo>
                      <a:pt x="7" y="22"/>
                    </a:lnTo>
                    <a:lnTo>
                      <a:pt x="3" y="19"/>
                    </a:lnTo>
                    <a:lnTo>
                      <a:pt x="1" y="16"/>
                    </a:lnTo>
                    <a:lnTo>
                      <a:pt x="0" y="12"/>
                    </a:lnTo>
                    <a:lnTo>
                      <a:pt x="0" y="12"/>
                    </a:lnTo>
                    <a:lnTo>
                      <a:pt x="1" y="8"/>
                    </a:lnTo>
                    <a:lnTo>
                      <a:pt x="3" y="3"/>
                    </a:lnTo>
                    <a:lnTo>
                      <a:pt x="7" y="1"/>
                    </a:lnTo>
                    <a:lnTo>
                      <a:pt x="11" y="0"/>
                    </a:lnTo>
                    <a:lnTo>
                      <a:pt x="11"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9" name="Freeform 296"/>
              <p:cNvSpPr>
                <a:spLocks/>
              </p:cNvSpPr>
              <p:nvPr/>
            </p:nvSpPr>
            <p:spPr bwMode="auto">
              <a:xfrm>
                <a:off x="3724" y="2491"/>
                <a:ext cx="34" cy="34"/>
              </a:xfrm>
              <a:custGeom>
                <a:avLst/>
                <a:gdLst>
                  <a:gd name="T0" fmla="*/ 17 w 34"/>
                  <a:gd name="T1" fmla="*/ 0 h 34"/>
                  <a:gd name="T2" fmla="*/ 17 w 34"/>
                  <a:gd name="T3" fmla="*/ 0 h 34"/>
                  <a:gd name="T4" fmla="*/ 20 w 34"/>
                  <a:gd name="T5" fmla="*/ 0 h 34"/>
                  <a:gd name="T6" fmla="*/ 23 w 34"/>
                  <a:gd name="T7" fmla="*/ 1 h 34"/>
                  <a:gd name="T8" fmla="*/ 26 w 34"/>
                  <a:gd name="T9" fmla="*/ 3 h 34"/>
                  <a:gd name="T10" fmla="*/ 28 w 34"/>
                  <a:gd name="T11" fmla="*/ 5 h 34"/>
                  <a:gd name="T12" fmla="*/ 30 w 34"/>
                  <a:gd name="T13" fmla="*/ 7 h 34"/>
                  <a:gd name="T14" fmla="*/ 32 w 34"/>
                  <a:gd name="T15" fmla="*/ 10 h 34"/>
                  <a:gd name="T16" fmla="*/ 34 w 34"/>
                  <a:gd name="T17" fmla="*/ 14 h 34"/>
                  <a:gd name="T18" fmla="*/ 34 w 34"/>
                  <a:gd name="T19" fmla="*/ 17 h 34"/>
                  <a:gd name="T20" fmla="*/ 34 w 34"/>
                  <a:gd name="T21" fmla="*/ 17 h 34"/>
                  <a:gd name="T22" fmla="*/ 34 w 34"/>
                  <a:gd name="T23" fmla="*/ 21 h 34"/>
                  <a:gd name="T24" fmla="*/ 32 w 34"/>
                  <a:gd name="T25" fmla="*/ 24 h 34"/>
                  <a:gd name="T26" fmla="*/ 30 w 34"/>
                  <a:gd name="T27" fmla="*/ 26 h 34"/>
                  <a:gd name="T28" fmla="*/ 28 w 34"/>
                  <a:gd name="T29" fmla="*/ 29 h 34"/>
                  <a:gd name="T30" fmla="*/ 26 w 34"/>
                  <a:gd name="T31" fmla="*/ 31 h 34"/>
                  <a:gd name="T32" fmla="*/ 23 w 34"/>
                  <a:gd name="T33" fmla="*/ 32 h 34"/>
                  <a:gd name="T34" fmla="*/ 20 w 34"/>
                  <a:gd name="T35" fmla="*/ 33 h 34"/>
                  <a:gd name="T36" fmla="*/ 17 w 34"/>
                  <a:gd name="T37" fmla="*/ 34 h 34"/>
                  <a:gd name="T38" fmla="*/ 17 w 34"/>
                  <a:gd name="T39" fmla="*/ 34 h 34"/>
                  <a:gd name="T40" fmla="*/ 13 w 34"/>
                  <a:gd name="T41" fmla="*/ 33 h 34"/>
                  <a:gd name="T42" fmla="*/ 10 w 34"/>
                  <a:gd name="T43" fmla="*/ 32 h 34"/>
                  <a:gd name="T44" fmla="*/ 8 w 34"/>
                  <a:gd name="T45" fmla="*/ 31 h 34"/>
                  <a:gd name="T46" fmla="*/ 5 w 34"/>
                  <a:gd name="T47" fmla="*/ 29 h 34"/>
                  <a:gd name="T48" fmla="*/ 3 w 34"/>
                  <a:gd name="T49" fmla="*/ 26 h 34"/>
                  <a:gd name="T50" fmla="*/ 2 w 34"/>
                  <a:gd name="T51" fmla="*/ 24 h 34"/>
                  <a:gd name="T52" fmla="*/ 1 w 34"/>
                  <a:gd name="T53" fmla="*/ 21 h 34"/>
                  <a:gd name="T54" fmla="*/ 0 w 34"/>
                  <a:gd name="T55" fmla="*/ 17 h 34"/>
                  <a:gd name="T56" fmla="*/ 0 w 34"/>
                  <a:gd name="T57" fmla="*/ 17 h 34"/>
                  <a:gd name="T58" fmla="*/ 1 w 34"/>
                  <a:gd name="T59" fmla="*/ 14 h 34"/>
                  <a:gd name="T60" fmla="*/ 2 w 34"/>
                  <a:gd name="T61" fmla="*/ 10 h 34"/>
                  <a:gd name="T62" fmla="*/ 3 w 34"/>
                  <a:gd name="T63" fmla="*/ 7 h 34"/>
                  <a:gd name="T64" fmla="*/ 5 w 34"/>
                  <a:gd name="T65" fmla="*/ 5 h 34"/>
                  <a:gd name="T66" fmla="*/ 8 w 34"/>
                  <a:gd name="T67" fmla="*/ 3 h 34"/>
                  <a:gd name="T68" fmla="*/ 10 w 34"/>
                  <a:gd name="T69" fmla="*/ 1 h 34"/>
                  <a:gd name="T70" fmla="*/ 13 w 34"/>
                  <a:gd name="T71" fmla="*/ 0 h 34"/>
                  <a:gd name="T72" fmla="*/ 17 w 34"/>
                  <a:gd name="T73" fmla="*/ 0 h 34"/>
                  <a:gd name="T74" fmla="*/ 17 w 34"/>
                  <a:gd name="T7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34">
                    <a:moveTo>
                      <a:pt x="17" y="0"/>
                    </a:moveTo>
                    <a:lnTo>
                      <a:pt x="17" y="0"/>
                    </a:lnTo>
                    <a:lnTo>
                      <a:pt x="20" y="0"/>
                    </a:lnTo>
                    <a:lnTo>
                      <a:pt x="23" y="1"/>
                    </a:lnTo>
                    <a:lnTo>
                      <a:pt x="26" y="3"/>
                    </a:lnTo>
                    <a:lnTo>
                      <a:pt x="28" y="5"/>
                    </a:lnTo>
                    <a:lnTo>
                      <a:pt x="30" y="7"/>
                    </a:lnTo>
                    <a:lnTo>
                      <a:pt x="32" y="10"/>
                    </a:lnTo>
                    <a:lnTo>
                      <a:pt x="34" y="14"/>
                    </a:lnTo>
                    <a:lnTo>
                      <a:pt x="34" y="17"/>
                    </a:lnTo>
                    <a:lnTo>
                      <a:pt x="34" y="17"/>
                    </a:lnTo>
                    <a:lnTo>
                      <a:pt x="34" y="21"/>
                    </a:lnTo>
                    <a:lnTo>
                      <a:pt x="32" y="24"/>
                    </a:lnTo>
                    <a:lnTo>
                      <a:pt x="30" y="26"/>
                    </a:lnTo>
                    <a:lnTo>
                      <a:pt x="28" y="29"/>
                    </a:lnTo>
                    <a:lnTo>
                      <a:pt x="26" y="31"/>
                    </a:lnTo>
                    <a:lnTo>
                      <a:pt x="23" y="32"/>
                    </a:lnTo>
                    <a:lnTo>
                      <a:pt x="20" y="33"/>
                    </a:lnTo>
                    <a:lnTo>
                      <a:pt x="17" y="34"/>
                    </a:lnTo>
                    <a:lnTo>
                      <a:pt x="17" y="34"/>
                    </a:lnTo>
                    <a:lnTo>
                      <a:pt x="13" y="33"/>
                    </a:lnTo>
                    <a:lnTo>
                      <a:pt x="10" y="32"/>
                    </a:lnTo>
                    <a:lnTo>
                      <a:pt x="8" y="31"/>
                    </a:lnTo>
                    <a:lnTo>
                      <a:pt x="5" y="29"/>
                    </a:lnTo>
                    <a:lnTo>
                      <a:pt x="3" y="26"/>
                    </a:lnTo>
                    <a:lnTo>
                      <a:pt x="2" y="24"/>
                    </a:lnTo>
                    <a:lnTo>
                      <a:pt x="1" y="21"/>
                    </a:lnTo>
                    <a:lnTo>
                      <a:pt x="0" y="17"/>
                    </a:lnTo>
                    <a:lnTo>
                      <a:pt x="0" y="17"/>
                    </a:lnTo>
                    <a:lnTo>
                      <a:pt x="1" y="14"/>
                    </a:lnTo>
                    <a:lnTo>
                      <a:pt x="2" y="10"/>
                    </a:lnTo>
                    <a:lnTo>
                      <a:pt x="3" y="7"/>
                    </a:lnTo>
                    <a:lnTo>
                      <a:pt x="5" y="5"/>
                    </a:lnTo>
                    <a:lnTo>
                      <a:pt x="8" y="3"/>
                    </a:lnTo>
                    <a:lnTo>
                      <a:pt x="10" y="1"/>
                    </a:lnTo>
                    <a:lnTo>
                      <a:pt x="13" y="0"/>
                    </a:lnTo>
                    <a:lnTo>
                      <a:pt x="17" y="0"/>
                    </a:lnTo>
                    <a:lnTo>
                      <a:pt x="1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0" name="Freeform 297"/>
              <p:cNvSpPr>
                <a:spLocks/>
              </p:cNvSpPr>
              <p:nvPr/>
            </p:nvSpPr>
            <p:spPr bwMode="auto">
              <a:xfrm>
                <a:off x="3666" y="2491"/>
                <a:ext cx="33" cy="34"/>
              </a:xfrm>
              <a:custGeom>
                <a:avLst/>
                <a:gdLst>
                  <a:gd name="T0" fmla="*/ 16 w 33"/>
                  <a:gd name="T1" fmla="*/ 0 h 34"/>
                  <a:gd name="T2" fmla="*/ 16 w 33"/>
                  <a:gd name="T3" fmla="*/ 0 h 34"/>
                  <a:gd name="T4" fmla="*/ 20 w 33"/>
                  <a:gd name="T5" fmla="*/ 0 h 34"/>
                  <a:gd name="T6" fmla="*/ 23 w 33"/>
                  <a:gd name="T7" fmla="*/ 1 h 34"/>
                  <a:gd name="T8" fmla="*/ 26 w 33"/>
                  <a:gd name="T9" fmla="*/ 3 h 34"/>
                  <a:gd name="T10" fmla="*/ 29 w 33"/>
                  <a:gd name="T11" fmla="*/ 5 h 34"/>
                  <a:gd name="T12" fmla="*/ 31 w 33"/>
                  <a:gd name="T13" fmla="*/ 7 h 34"/>
                  <a:gd name="T14" fmla="*/ 32 w 33"/>
                  <a:gd name="T15" fmla="*/ 10 h 34"/>
                  <a:gd name="T16" fmla="*/ 33 w 33"/>
                  <a:gd name="T17" fmla="*/ 14 h 34"/>
                  <a:gd name="T18" fmla="*/ 33 w 33"/>
                  <a:gd name="T19" fmla="*/ 17 h 34"/>
                  <a:gd name="T20" fmla="*/ 33 w 33"/>
                  <a:gd name="T21" fmla="*/ 17 h 34"/>
                  <a:gd name="T22" fmla="*/ 33 w 33"/>
                  <a:gd name="T23" fmla="*/ 21 h 34"/>
                  <a:gd name="T24" fmla="*/ 32 w 33"/>
                  <a:gd name="T25" fmla="*/ 24 h 34"/>
                  <a:gd name="T26" fmla="*/ 31 w 33"/>
                  <a:gd name="T27" fmla="*/ 26 h 34"/>
                  <a:gd name="T28" fmla="*/ 29 w 33"/>
                  <a:gd name="T29" fmla="*/ 29 h 34"/>
                  <a:gd name="T30" fmla="*/ 26 w 33"/>
                  <a:gd name="T31" fmla="*/ 31 h 34"/>
                  <a:gd name="T32" fmla="*/ 23 w 33"/>
                  <a:gd name="T33" fmla="*/ 32 h 34"/>
                  <a:gd name="T34" fmla="*/ 20 w 33"/>
                  <a:gd name="T35" fmla="*/ 33 h 34"/>
                  <a:gd name="T36" fmla="*/ 16 w 33"/>
                  <a:gd name="T37" fmla="*/ 34 h 34"/>
                  <a:gd name="T38" fmla="*/ 16 w 33"/>
                  <a:gd name="T39" fmla="*/ 34 h 34"/>
                  <a:gd name="T40" fmla="*/ 13 w 33"/>
                  <a:gd name="T41" fmla="*/ 33 h 34"/>
                  <a:gd name="T42" fmla="*/ 10 w 33"/>
                  <a:gd name="T43" fmla="*/ 32 h 34"/>
                  <a:gd name="T44" fmla="*/ 7 w 33"/>
                  <a:gd name="T45" fmla="*/ 31 h 34"/>
                  <a:gd name="T46" fmla="*/ 5 w 33"/>
                  <a:gd name="T47" fmla="*/ 29 h 34"/>
                  <a:gd name="T48" fmla="*/ 3 w 33"/>
                  <a:gd name="T49" fmla="*/ 26 h 34"/>
                  <a:gd name="T50" fmla="*/ 1 w 33"/>
                  <a:gd name="T51" fmla="*/ 24 h 34"/>
                  <a:gd name="T52" fmla="*/ 0 w 33"/>
                  <a:gd name="T53" fmla="*/ 21 h 34"/>
                  <a:gd name="T54" fmla="*/ 0 w 33"/>
                  <a:gd name="T55" fmla="*/ 17 h 34"/>
                  <a:gd name="T56" fmla="*/ 0 w 33"/>
                  <a:gd name="T57" fmla="*/ 17 h 34"/>
                  <a:gd name="T58" fmla="*/ 0 w 33"/>
                  <a:gd name="T59" fmla="*/ 14 h 34"/>
                  <a:gd name="T60" fmla="*/ 1 w 33"/>
                  <a:gd name="T61" fmla="*/ 10 h 34"/>
                  <a:gd name="T62" fmla="*/ 3 w 33"/>
                  <a:gd name="T63" fmla="*/ 7 h 34"/>
                  <a:gd name="T64" fmla="*/ 5 w 33"/>
                  <a:gd name="T65" fmla="*/ 5 h 34"/>
                  <a:gd name="T66" fmla="*/ 7 w 33"/>
                  <a:gd name="T67" fmla="*/ 3 h 34"/>
                  <a:gd name="T68" fmla="*/ 10 w 33"/>
                  <a:gd name="T69" fmla="*/ 1 h 34"/>
                  <a:gd name="T70" fmla="*/ 13 w 33"/>
                  <a:gd name="T71" fmla="*/ 0 h 34"/>
                  <a:gd name="T72" fmla="*/ 16 w 33"/>
                  <a:gd name="T73" fmla="*/ 0 h 34"/>
                  <a:gd name="T74" fmla="*/ 16 w 33"/>
                  <a:gd name="T7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 h="34">
                    <a:moveTo>
                      <a:pt x="16" y="0"/>
                    </a:moveTo>
                    <a:lnTo>
                      <a:pt x="16" y="0"/>
                    </a:lnTo>
                    <a:lnTo>
                      <a:pt x="20" y="0"/>
                    </a:lnTo>
                    <a:lnTo>
                      <a:pt x="23" y="1"/>
                    </a:lnTo>
                    <a:lnTo>
                      <a:pt x="26" y="3"/>
                    </a:lnTo>
                    <a:lnTo>
                      <a:pt x="29" y="5"/>
                    </a:lnTo>
                    <a:lnTo>
                      <a:pt x="31" y="7"/>
                    </a:lnTo>
                    <a:lnTo>
                      <a:pt x="32" y="10"/>
                    </a:lnTo>
                    <a:lnTo>
                      <a:pt x="33" y="14"/>
                    </a:lnTo>
                    <a:lnTo>
                      <a:pt x="33" y="17"/>
                    </a:lnTo>
                    <a:lnTo>
                      <a:pt x="33" y="17"/>
                    </a:lnTo>
                    <a:lnTo>
                      <a:pt x="33" y="21"/>
                    </a:lnTo>
                    <a:lnTo>
                      <a:pt x="32" y="24"/>
                    </a:lnTo>
                    <a:lnTo>
                      <a:pt x="31" y="26"/>
                    </a:lnTo>
                    <a:lnTo>
                      <a:pt x="29" y="29"/>
                    </a:lnTo>
                    <a:lnTo>
                      <a:pt x="26" y="31"/>
                    </a:lnTo>
                    <a:lnTo>
                      <a:pt x="23" y="32"/>
                    </a:lnTo>
                    <a:lnTo>
                      <a:pt x="20" y="33"/>
                    </a:lnTo>
                    <a:lnTo>
                      <a:pt x="16" y="34"/>
                    </a:lnTo>
                    <a:lnTo>
                      <a:pt x="16" y="34"/>
                    </a:lnTo>
                    <a:lnTo>
                      <a:pt x="13" y="33"/>
                    </a:lnTo>
                    <a:lnTo>
                      <a:pt x="10" y="32"/>
                    </a:lnTo>
                    <a:lnTo>
                      <a:pt x="7" y="31"/>
                    </a:lnTo>
                    <a:lnTo>
                      <a:pt x="5" y="29"/>
                    </a:lnTo>
                    <a:lnTo>
                      <a:pt x="3" y="26"/>
                    </a:lnTo>
                    <a:lnTo>
                      <a:pt x="1" y="24"/>
                    </a:lnTo>
                    <a:lnTo>
                      <a:pt x="0" y="21"/>
                    </a:lnTo>
                    <a:lnTo>
                      <a:pt x="0" y="17"/>
                    </a:lnTo>
                    <a:lnTo>
                      <a:pt x="0" y="17"/>
                    </a:lnTo>
                    <a:lnTo>
                      <a:pt x="0" y="14"/>
                    </a:lnTo>
                    <a:lnTo>
                      <a:pt x="1" y="10"/>
                    </a:lnTo>
                    <a:lnTo>
                      <a:pt x="3" y="7"/>
                    </a:lnTo>
                    <a:lnTo>
                      <a:pt x="5" y="5"/>
                    </a:lnTo>
                    <a:lnTo>
                      <a:pt x="7" y="3"/>
                    </a:lnTo>
                    <a:lnTo>
                      <a:pt x="10" y="1"/>
                    </a:lnTo>
                    <a:lnTo>
                      <a:pt x="13" y="0"/>
                    </a:lnTo>
                    <a:lnTo>
                      <a:pt x="16" y="0"/>
                    </a:lnTo>
                    <a:lnTo>
                      <a:pt x="1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1" name="Freeform 298"/>
              <p:cNvSpPr>
                <a:spLocks/>
              </p:cNvSpPr>
              <p:nvPr/>
            </p:nvSpPr>
            <p:spPr bwMode="auto">
              <a:xfrm>
                <a:off x="3619" y="2532"/>
                <a:ext cx="21" cy="23"/>
              </a:xfrm>
              <a:custGeom>
                <a:avLst/>
                <a:gdLst>
                  <a:gd name="T0" fmla="*/ 11 w 21"/>
                  <a:gd name="T1" fmla="*/ 0 h 23"/>
                  <a:gd name="T2" fmla="*/ 11 w 21"/>
                  <a:gd name="T3" fmla="*/ 0 h 23"/>
                  <a:gd name="T4" fmla="*/ 15 w 21"/>
                  <a:gd name="T5" fmla="*/ 1 h 23"/>
                  <a:gd name="T6" fmla="*/ 18 w 21"/>
                  <a:gd name="T7" fmla="*/ 3 h 23"/>
                  <a:gd name="T8" fmla="*/ 21 w 21"/>
                  <a:gd name="T9" fmla="*/ 8 h 23"/>
                  <a:gd name="T10" fmla="*/ 21 w 21"/>
                  <a:gd name="T11" fmla="*/ 12 h 23"/>
                  <a:gd name="T12" fmla="*/ 21 w 21"/>
                  <a:gd name="T13" fmla="*/ 12 h 23"/>
                  <a:gd name="T14" fmla="*/ 21 w 21"/>
                  <a:gd name="T15" fmla="*/ 16 h 23"/>
                  <a:gd name="T16" fmla="*/ 18 w 21"/>
                  <a:gd name="T17" fmla="*/ 19 h 23"/>
                  <a:gd name="T18" fmla="*/ 15 w 21"/>
                  <a:gd name="T19" fmla="*/ 22 h 23"/>
                  <a:gd name="T20" fmla="*/ 11 w 21"/>
                  <a:gd name="T21" fmla="*/ 23 h 23"/>
                  <a:gd name="T22" fmla="*/ 11 w 21"/>
                  <a:gd name="T23" fmla="*/ 23 h 23"/>
                  <a:gd name="T24" fmla="*/ 6 w 21"/>
                  <a:gd name="T25" fmla="*/ 22 h 23"/>
                  <a:gd name="T26" fmla="*/ 3 w 21"/>
                  <a:gd name="T27" fmla="*/ 19 h 23"/>
                  <a:gd name="T28" fmla="*/ 1 w 21"/>
                  <a:gd name="T29" fmla="*/ 16 h 23"/>
                  <a:gd name="T30" fmla="*/ 0 w 21"/>
                  <a:gd name="T31" fmla="*/ 12 h 23"/>
                  <a:gd name="T32" fmla="*/ 0 w 21"/>
                  <a:gd name="T33" fmla="*/ 12 h 23"/>
                  <a:gd name="T34" fmla="*/ 1 w 21"/>
                  <a:gd name="T35" fmla="*/ 8 h 23"/>
                  <a:gd name="T36" fmla="*/ 3 w 21"/>
                  <a:gd name="T37" fmla="*/ 3 h 23"/>
                  <a:gd name="T38" fmla="*/ 6 w 21"/>
                  <a:gd name="T39" fmla="*/ 1 h 23"/>
                  <a:gd name="T40" fmla="*/ 11 w 21"/>
                  <a:gd name="T41" fmla="*/ 0 h 23"/>
                  <a:gd name="T42" fmla="*/ 11 w 21"/>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3">
                    <a:moveTo>
                      <a:pt x="11" y="0"/>
                    </a:moveTo>
                    <a:lnTo>
                      <a:pt x="11" y="0"/>
                    </a:lnTo>
                    <a:lnTo>
                      <a:pt x="15" y="1"/>
                    </a:lnTo>
                    <a:lnTo>
                      <a:pt x="18" y="3"/>
                    </a:lnTo>
                    <a:lnTo>
                      <a:pt x="21" y="8"/>
                    </a:lnTo>
                    <a:lnTo>
                      <a:pt x="21" y="12"/>
                    </a:lnTo>
                    <a:lnTo>
                      <a:pt x="21" y="12"/>
                    </a:lnTo>
                    <a:lnTo>
                      <a:pt x="21" y="16"/>
                    </a:lnTo>
                    <a:lnTo>
                      <a:pt x="18" y="19"/>
                    </a:lnTo>
                    <a:lnTo>
                      <a:pt x="15" y="22"/>
                    </a:lnTo>
                    <a:lnTo>
                      <a:pt x="11" y="23"/>
                    </a:lnTo>
                    <a:lnTo>
                      <a:pt x="11" y="23"/>
                    </a:lnTo>
                    <a:lnTo>
                      <a:pt x="6" y="22"/>
                    </a:lnTo>
                    <a:lnTo>
                      <a:pt x="3" y="19"/>
                    </a:lnTo>
                    <a:lnTo>
                      <a:pt x="1" y="16"/>
                    </a:lnTo>
                    <a:lnTo>
                      <a:pt x="0" y="12"/>
                    </a:lnTo>
                    <a:lnTo>
                      <a:pt x="0" y="12"/>
                    </a:lnTo>
                    <a:lnTo>
                      <a:pt x="1" y="8"/>
                    </a:lnTo>
                    <a:lnTo>
                      <a:pt x="3" y="3"/>
                    </a:lnTo>
                    <a:lnTo>
                      <a:pt x="6" y="1"/>
                    </a:lnTo>
                    <a:lnTo>
                      <a:pt x="11" y="0"/>
                    </a:lnTo>
                    <a:lnTo>
                      <a:pt x="11"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2" name="Freeform 299"/>
              <p:cNvSpPr>
                <a:spLocks/>
              </p:cNvSpPr>
              <p:nvPr/>
            </p:nvSpPr>
            <p:spPr bwMode="auto">
              <a:xfrm>
                <a:off x="3636" y="2581"/>
                <a:ext cx="8" cy="32"/>
              </a:xfrm>
              <a:custGeom>
                <a:avLst/>
                <a:gdLst>
                  <a:gd name="T0" fmla="*/ 2 w 8"/>
                  <a:gd name="T1" fmla="*/ 0 h 32"/>
                  <a:gd name="T2" fmla="*/ 8 w 8"/>
                  <a:gd name="T3" fmla="*/ 18 h 32"/>
                  <a:gd name="T4" fmla="*/ 1 w 8"/>
                  <a:gd name="T5" fmla="*/ 18 h 32"/>
                  <a:gd name="T6" fmla="*/ 1 w 8"/>
                  <a:gd name="T7" fmla="*/ 18 h 32"/>
                  <a:gd name="T8" fmla="*/ 0 w 8"/>
                  <a:gd name="T9" fmla="*/ 27 h 32"/>
                  <a:gd name="T10" fmla="*/ 0 w 8"/>
                  <a:gd name="T11" fmla="*/ 32 h 32"/>
                </a:gdLst>
                <a:ahLst/>
                <a:cxnLst>
                  <a:cxn ang="0">
                    <a:pos x="T0" y="T1"/>
                  </a:cxn>
                  <a:cxn ang="0">
                    <a:pos x="T2" y="T3"/>
                  </a:cxn>
                  <a:cxn ang="0">
                    <a:pos x="T4" y="T5"/>
                  </a:cxn>
                  <a:cxn ang="0">
                    <a:pos x="T6" y="T7"/>
                  </a:cxn>
                  <a:cxn ang="0">
                    <a:pos x="T8" y="T9"/>
                  </a:cxn>
                  <a:cxn ang="0">
                    <a:pos x="T10" y="T11"/>
                  </a:cxn>
                </a:cxnLst>
                <a:rect l="0" t="0" r="r" b="b"/>
                <a:pathLst>
                  <a:path w="8" h="32">
                    <a:moveTo>
                      <a:pt x="2" y="0"/>
                    </a:moveTo>
                    <a:lnTo>
                      <a:pt x="8" y="18"/>
                    </a:lnTo>
                    <a:lnTo>
                      <a:pt x="1" y="18"/>
                    </a:lnTo>
                    <a:lnTo>
                      <a:pt x="1" y="18"/>
                    </a:lnTo>
                    <a:lnTo>
                      <a:pt x="0" y="27"/>
                    </a:lnTo>
                    <a:lnTo>
                      <a:pt x="0" y="3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3" name="Freeform 300"/>
              <p:cNvSpPr>
                <a:spLocks/>
              </p:cNvSpPr>
              <p:nvPr/>
            </p:nvSpPr>
            <p:spPr bwMode="auto">
              <a:xfrm>
                <a:off x="3610" y="2558"/>
                <a:ext cx="38" cy="28"/>
              </a:xfrm>
              <a:custGeom>
                <a:avLst/>
                <a:gdLst>
                  <a:gd name="T0" fmla="*/ 7 w 38"/>
                  <a:gd name="T1" fmla="*/ 26 h 28"/>
                  <a:gd name="T2" fmla="*/ 7 w 38"/>
                  <a:gd name="T3" fmla="*/ 26 h 28"/>
                  <a:gd name="T4" fmla="*/ 6 w 38"/>
                  <a:gd name="T5" fmla="*/ 27 h 28"/>
                  <a:gd name="T6" fmla="*/ 4 w 38"/>
                  <a:gd name="T7" fmla="*/ 28 h 28"/>
                  <a:gd name="T8" fmla="*/ 4 w 38"/>
                  <a:gd name="T9" fmla="*/ 28 h 28"/>
                  <a:gd name="T10" fmla="*/ 2 w 38"/>
                  <a:gd name="T11" fmla="*/ 28 h 28"/>
                  <a:gd name="T12" fmla="*/ 2 w 38"/>
                  <a:gd name="T13" fmla="*/ 28 h 28"/>
                  <a:gd name="T14" fmla="*/ 0 w 38"/>
                  <a:gd name="T15" fmla="*/ 26 h 28"/>
                  <a:gd name="T16" fmla="*/ 0 w 38"/>
                  <a:gd name="T17" fmla="*/ 24 h 28"/>
                  <a:gd name="T18" fmla="*/ 8 w 38"/>
                  <a:gd name="T19" fmla="*/ 4 h 28"/>
                  <a:gd name="T20" fmla="*/ 8 w 38"/>
                  <a:gd name="T21" fmla="*/ 4 h 28"/>
                  <a:gd name="T22" fmla="*/ 10 w 38"/>
                  <a:gd name="T23" fmla="*/ 3 h 28"/>
                  <a:gd name="T24" fmla="*/ 12 w 38"/>
                  <a:gd name="T25" fmla="*/ 1 h 28"/>
                  <a:gd name="T26" fmla="*/ 16 w 38"/>
                  <a:gd name="T27" fmla="*/ 0 h 28"/>
                  <a:gd name="T28" fmla="*/ 20 w 38"/>
                  <a:gd name="T29" fmla="*/ 0 h 28"/>
                  <a:gd name="T30" fmla="*/ 20 w 38"/>
                  <a:gd name="T31" fmla="*/ 0 h 28"/>
                  <a:gd name="T32" fmla="*/ 24 w 38"/>
                  <a:gd name="T33" fmla="*/ 0 h 28"/>
                  <a:gd name="T34" fmla="*/ 27 w 38"/>
                  <a:gd name="T35" fmla="*/ 1 h 28"/>
                  <a:gd name="T36" fmla="*/ 30 w 38"/>
                  <a:gd name="T37" fmla="*/ 3 h 28"/>
                  <a:gd name="T38" fmla="*/ 31 w 38"/>
                  <a:gd name="T39" fmla="*/ 4 h 28"/>
                  <a:gd name="T40" fmla="*/ 38 w 38"/>
                  <a:gd name="T41" fmla="*/ 24 h 28"/>
                  <a:gd name="T42" fmla="*/ 38 w 38"/>
                  <a:gd name="T43" fmla="*/ 24 h 28"/>
                  <a:gd name="T44" fmla="*/ 38 w 38"/>
                  <a:gd name="T45" fmla="*/ 26 h 28"/>
                  <a:gd name="T46" fmla="*/ 36 w 38"/>
                  <a:gd name="T47" fmla="*/ 28 h 28"/>
                  <a:gd name="T48" fmla="*/ 36 w 38"/>
                  <a:gd name="T49" fmla="*/ 28 h 28"/>
                  <a:gd name="T50" fmla="*/ 35 w 38"/>
                  <a:gd name="T51" fmla="*/ 28 h 28"/>
                  <a:gd name="T52" fmla="*/ 35 w 38"/>
                  <a:gd name="T53" fmla="*/ 28 h 28"/>
                  <a:gd name="T54" fmla="*/ 33 w 38"/>
                  <a:gd name="T55" fmla="*/ 27 h 28"/>
                  <a:gd name="T56" fmla="*/ 32 w 38"/>
                  <a:gd name="T5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28">
                    <a:moveTo>
                      <a:pt x="7" y="26"/>
                    </a:moveTo>
                    <a:lnTo>
                      <a:pt x="7" y="26"/>
                    </a:lnTo>
                    <a:lnTo>
                      <a:pt x="6" y="27"/>
                    </a:lnTo>
                    <a:lnTo>
                      <a:pt x="4" y="28"/>
                    </a:lnTo>
                    <a:lnTo>
                      <a:pt x="4" y="28"/>
                    </a:lnTo>
                    <a:lnTo>
                      <a:pt x="2" y="28"/>
                    </a:lnTo>
                    <a:lnTo>
                      <a:pt x="2" y="28"/>
                    </a:lnTo>
                    <a:lnTo>
                      <a:pt x="0" y="26"/>
                    </a:lnTo>
                    <a:lnTo>
                      <a:pt x="0" y="24"/>
                    </a:lnTo>
                    <a:lnTo>
                      <a:pt x="8" y="4"/>
                    </a:lnTo>
                    <a:lnTo>
                      <a:pt x="8" y="4"/>
                    </a:lnTo>
                    <a:lnTo>
                      <a:pt x="10" y="3"/>
                    </a:lnTo>
                    <a:lnTo>
                      <a:pt x="12" y="1"/>
                    </a:lnTo>
                    <a:lnTo>
                      <a:pt x="16" y="0"/>
                    </a:lnTo>
                    <a:lnTo>
                      <a:pt x="20" y="0"/>
                    </a:lnTo>
                    <a:lnTo>
                      <a:pt x="20" y="0"/>
                    </a:lnTo>
                    <a:lnTo>
                      <a:pt x="24" y="0"/>
                    </a:lnTo>
                    <a:lnTo>
                      <a:pt x="27" y="1"/>
                    </a:lnTo>
                    <a:lnTo>
                      <a:pt x="30" y="3"/>
                    </a:lnTo>
                    <a:lnTo>
                      <a:pt x="31" y="4"/>
                    </a:lnTo>
                    <a:lnTo>
                      <a:pt x="38" y="24"/>
                    </a:lnTo>
                    <a:lnTo>
                      <a:pt x="38" y="24"/>
                    </a:lnTo>
                    <a:lnTo>
                      <a:pt x="38" y="26"/>
                    </a:lnTo>
                    <a:lnTo>
                      <a:pt x="36" y="28"/>
                    </a:lnTo>
                    <a:lnTo>
                      <a:pt x="36" y="28"/>
                    </a:lnTo>
                    <a:lnTo>
                      <a:pt x="35" y="28"/>
                    </a:lnTo>
                    <a:lnTo>
                      <a:pt x="35" y="28"/>
                    </a:lnTo>
                    <a:lnTo>
                      <a:pt x="33" y="27"/>
                    </a:lnTo>
                    <a:lnTo>
                      <a:pt x="32" y="2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4" name="Freeform 301"/>
              <p:cNvSpPr>
                <a:spLocks/>
              </p:cNvSpPr>
              <p:nvPr/>
            </p:nvSpPr>
            <p:spPr bwMode="auto">
              <a:xfrm>
                <a:off x="3615" y="2581"/>
                <a:ext cx="9" cy="32"/>
              </a:xfrm>
              <a:custGeom>
                <a:avLst/>
                <a:gdLst>
                  <a:gd name="T0" fmla="*/ 9 w 9"/>
                  <a:gd name="T1" fmla="*/ 32 h 32"/>
                  <a:gd name="T2" fmla="*/ 9 w 9"/>
                  <a:gd name="T3" fmla="*/ 32 h 32"/>
                  <a:gd name="T4" fmla="*/ 8 w 9"/>
                  <a:gd name="T5" fmla="*/ 27 h 32"/>
                  <a:gd name="T6" fmla="*/ 7 w 9"/>
                  <a:gd name="T7" fmla="*/ 18 h 32"/>
                  <a:gd name="T8" fmla="*/ 0 w 9"/>
                  <a:gd name="T9" fmla="*/ 18 h 32"/>
                  <a:gd name="T10" fmla="*/ 7 w 9"/>
                  <a:gd name="T11" fmla="*/ 0 h 32"/>
                </a:gdLst>
                <a:ahLst/>
                <a:cxnLst>
                  <a:cxn ang="0">
                    <a:pos x="T0" y="T1"/>
                  </a:cxn>
                  <a:cxn ang="0">
                    <a:pos x="T2" y="T3"/>
                  </a:cxn>
                  <a:cxn ang="0">
                    <a:pos x="T4" y="T5"/>
                  </a:cxn>
                  <a:cxn ang="0">
                    <a:pos x="T6" y="T7"/>
                  </a:cxn>
                  <a:cxn ang="0">
                    <a:pos x="T8" y="T9"/>
                  </a:cxn>
                  <a:cxn ang="0">
                    <a:pos x="T10" y="T11"/>
                  </a:cxn>
                </a:cxnLst>
                <a:rect l="0" t="0" r="r" b="b"/>
                <a:pathLst>
                  <a:path w="9" h="32">
                    <a:moveTo>
                      <a:pt x="9" y="32"/>
                    </a:moveTo>
                    <a:lnTo>
                      <a:pt x="9" y="32"/>
                    </a:lnTo>
                    <a:lnTo>
                      <a:pt x="8" y="27"/>
                    </a:lnTo>
                    <a:lnTo>
                      <a:pt x="7" y="18"/>
                    </a:lnTo>
                    <a:lnTo>
                      <a:pt x="0" y="18"/>
                    </a:lnTo>
                    <a:lnTo>
                      <a:pt x="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5" name="Freeform 302"/>
              <p:cNvSpPr>
                <a:spLocks/>
              </p:cNvSpPr>
              <p:nvPr/>
            </p:nvSpPr>
            <p:spPr bwMode="auto">
              <a:xfrm>
                <a:off x="3692" y="2564"/>
                <a:ext cx="13" cy="49"/>
              </a:xfrm>
              <a:custGeom>
                <a:avLst/>
                <a:gdLst>
                  <a:gd name="T0" fmla="*/ 3 w 13"/>
                  <a:gd name="T1" fmla="*/ 0 h 49"/>
                  <a:gd name="T2" fmla="*/ 13 w 13"/>
                  <a:gd name="T3" fmla="*/ 28 h 49"/>
                  <a:gd name="T4" fmla="*/ 3 w 13"/>
                  <a:gd name="T5" fmla="*/ 28 h 49"/>
                  <a:gd name="T6" fmla="*/ 3 w 13"/>
                  <a:gd name="T7" fmla="*/ 28 h 49"/>
                  <a:gd name="T8" fmla="*/ 2 w 13"/>
                  <a:gd name="T9" fmla="*/ 41 h 49"/>
                  <a:gd name="T10" fmla="*/ 1 w 13"/>
                  <a:gd name="T11" fmla="*/ 46 h 49"/>
                  <a:gd name="T12" fmla="*/ 0 w 1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3" h="49">
                    <a:moveTo>
                      <a:pt x="3" y="0"/>
                    </a:moveTo>
                    <a:lnTo>
                      <a:pt x="13" y="28"/>
                    </a:lnTo>
                    <a:lnTo>
                      <a:pt x="3" y="28"/>
                    </a:lnTo>
                    <a:lnTo>
                      <a:pt x="3" y="28"/>
                    </a:lnTo>
                    <a:lnTo>
                      <a:pt x="2" y="41"/>
                    </a:lnTo>
                    <a:lnTo>
                      <a:pt x="1" y="46"/>
                    </a:lnTo>
                    <a:lnTo>
                      <a:pt x="0" y="4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6" name="Freeform 303"/>
              <p:cNvSpPr>
                <a:spLocks/>
              </p:cNvSpPr>
              <p:nvPr/>
            </p:nvSpPr>
            <p:spPr bwMode="auto">
              <a:xfrm>
                <a:off x="3654" y="2529"/>
                <a:ext cx="57" cy="42"/>
              </a:xfrm>
              <a:custGeom>
                <a:avLst/>
                <a:gdLst>
                  <a:gd name="T0" fmla="*/ 9 w 57"/>
                  <a:gd name="T1" fmla="*/ 39 h 42"/>
                  <a:gd name="T2" fmla="*/ 9 w 57"/>
                  <a:gd name="T3" fmla="*/ 39 h 42"/>
                  <a:gd name="T4" fmla="*/ 7 w 57"/>
                  <a:gd name="T5" fmla="*/ 42 h 42"/>
                  <a:gd name="T6" fmla="*/ 5 w 57"/>
                  <a:gd name="T7" fmla="*/ 42 h 42"/>
                  <a:gd name="T8" fmla="*/ 5 w 57"/>
                  <a:gd name="T9" fmla="*/ 42 h 42"/>
                  <a:gd name="T10" fmla="*/ 3 w 57"/>
                  <a:gd name="T11" fmla="*/ 42 h 42"/>
                  <a:gd name="T12" fmla="*/ 3 w 57"/>
                  <a:gd name="T13" fmla="*/ 42 h 42"/>
                  <a:gd name="T14" fmla="*/ 2 w 57"/>
                  <a:gd name="T15" fmla="*/ 41 h 42"/>
                  <a:gd name="T16" fmla="*/ 1 w 57"/>
                  <a:gd name="T17" fmla="*/ 40 h 42"/>
                  <a:gd name="T18" fmla="*/ 0 w 57"/>
                  <a:gd name="T19" fmla="*/ 38 h 42"/>
                  <a:gd name="T20" fmla="*/ 0 w 57"/>
                  <a:gd name="T21" fmla="*/ 36 h 42"/>
                  <a:gd name="T22" fmla="*/ 11 w 57"/>
                  <a:gd name="T23" fmla="*/ 7 h 42"/>
                  <a:gd name="T24" fmla="*/ 11 w 57"/>
                  <a:gd name="T25" fmla="*/ 7 h 42"/>
                  <a:gd name="T26" fmla="*/ 13 w 57"/>
                  <a:gd name="T27" fmla="*/ 5 h 42"/>
                  <a:gd name="T28" fmla="*/ 17 w 57"/>
                  <a:gd name="T29" fmla="*/ 2 h 42"/>
                  <a:gd name="T30" fmla="*/ 22 w 57"/>
                  <a:gd name="T31" fmla="*/ 1 h 42"/>
                  <a:gd name="T32" fmla="*/ 28 w 57"/>
                  <a:gd name="T33" fmla="*/ 0 h 42"/>
                  <a:gd name="T34" fmla="*/ 28 w 57"/>
                  <a:gd name="T35" fmla="*/ 0 h 42"/>
                  <a:gd name="T36" fmla="*/ 35 w 57"/>
                  <a:gd name="T37" fmla="*/ 1 h 42"/>
                  <a:gd name="T38" fmla="*/ 40 w 57"/>
                  <a:gd name="T39" fmla="*/ 2 h 42"/>
                  <a:gd name="T40" fmla="*/ 44 w 57"/>
                  <a:gd name="T41" fmla="*/ 5 h 42"/>
                  <a:gd name="T42" fmla="*/ 46 w 57"/>
                  <a:gd name="T43" fmla="*/ 7 h 42"/>
                  <a:gd name="T44" fmla="*/ 57 w 57"/>
                  <a:gd name="T45" fmla="*/ 36 h 42"/>
                  <a:gd name="T46" fmla="*/ 57 w 57"/>
                  <a:gd name="T47" fmla="*/ 36 h 42"/>
                  <a:gd name="T48" fmla="*/ 57 w 57"/>
                  <a:gd name="T49" fmla="*/ 38 h 42"/>
                  <a:gd name="T50" fmla="*/ 57 w 57"/>
                  <a:gd name="T51" fmla="*/ 40 h 42"/>
                  <a:gd name="T52" fmla="*/ 56 w 57"/>
                  <a:gd name="T53" fmla="*/ 41 h 42"/>
                  <a:gd name="T54" fmla="*/ 54 w 57"/>
                  <a:gd name="T55" fmla="*/ 42 h 42"/>
                  <a:gd name="T56" fmla="*/ 54 w 57"/>
                  <a:gd name="T57" fmla="*/ 42 h 42"/>
                  <a:gd name="T58" fmla="*/ 53 w 57"/>
                  <a:gd name="T59" fmla="*/ 42 h 42"/>
                  <a:gd name="T60" fmla="*/ 53 w 57"/>
                  <a:gd name="T61" fmla="*/ 42 h 42"/>
                  <a:gd name="T62" fmla="*/ 50 w 57"/>
                  <a:gd name="T63" fmla="*/ 42 h 42"/>
                  <a:gd name="T64" fmla="*/ 48 w 57"/>
                  <a:gd name="T6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42">
                    <a:moveTo>
                      <a:pt x="9" y="39"/>
                    </a:moveTo>
                    <a:lnTo>
                      <a:pt x="9" y="39"/>
                    </a:lnTo>
                    <a:lnTo>
                      <a:pt x="7" y="42"/>
                    </a:lnTo>
                    <a:lnTo>
                      <a:pt x="5" y="42"/>
                    </a:lnTo>
                    <a:lnTo>
                      <a:pt x="5" y="42"/>
                    </a:lnTo>
                    <a:lnTo>
                      <a:pt x="3" y="42"/>
                    </a:lnTo>
                    <a:lnTo>
                      <a:pt x="3" y="42"/>
                    </a:lnTo>
                    <a:lnTo>
                      <a:pt x="2" y="41"/>
                    </a:lnTo>
                    <a:lnTo>
                      <a:pt x="1" y="40"/>
                    </a:lnTo>
                    <a:lnTo>
                      <a:pt x="0" y="38"/>
                    </a:lnTo>
                    <a:lnTo>
                      <a:pt x="0" y="36"/>
                    </a:lnTo>
                    <a:lnTo>
                      <a:pt x="11" y="7"/>
                    </a:lnTo>
                    <a:lnTo>
                      <a:pt x="11" y="7"/>
                    </a:lnTo>
                    <a:lnTo>
                      <a:pt x="13" y="5"/>
                    </a:lnTo>
                    <a:lnTo>
                      <a:pt x="17" y="2"/>
                    </a:lnTo>
                    <a:lnTo>
                      <a:pt x="22" y="1"/>
                    </a:lnTo>
                    <a:lnTo>
                      <a:pt x="28" y="0"/>
                    </a:lnTo>
                    <a:lnTo>
                      <a:pt x="28" y="0"/>
                    </a:lnTo>
                    <a:lnTo>
                      <a:pt x="35" y="1"/>
                    </a:lnTo>
                    <a:lnTo>
                      <a:pt x="40" y="2"/>
                    </a:lnTo>
                    <a:lnTo>
                      <a:pt x="44" y="5"/>
                    </a:lnTo>
                    <a:lnTo>
                      <a:pt x="46" y="7"/>
                    </a:lnTo>
                    <a:lnTo>
                      <a:pt x="57" y="36"/>
                    </a:lnTo>
                    <a:lnTo>
                      <a:pt x="57" y="36"/>
                    </a:lnTo>
                    <a:lnTo>
                      <a:pt x="57" y="38"/>
                    </a:lnTo>
                    <a:lnTo>
                      <a:pt x="57" y="40"/>
                    </a:lnTo>
                    <a:lnTo>
                      <a:pt x="56" y="41"/>
                    </a:lnTo>
                    <a:lnTo>
                      <a:pt x="54" y="42"/>
                    </a:lnTo>
                    <a:lnTo>
                      <a:pt x="54" y="42"/>
                    </a:lnTo>
                    <a:lnTo>
                      <a:pt x="53" y="42"/>
                    </a:lnTo>
                    <a:lnTo>
                      <a:pt x="53" y="42"/>
                    </a:lnTo>
                    <a:lnTo>
                      <a:pt x="50" y="42"/>
                    </a:lnTo>
                    <a:lnTo>
                      <a:pt x="48" y="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7" name="Freeform 304"/>
              <p:cNvSpPr>
                <a:spLocks/>
              </p:cNvSpPr>
              <p:nvPr/>
            </p:nvSpPr>
            <p:spPr bwMode="auto">
              <a:xfrm>
                <a:off x="3660" y="2564"/>
                <a:ext cx="13" cy="49"/>
              </a:xfrm>
              <a:custGeom>
                <a:avLst/>
                <a:gdLst>
                  <a:gd name="T0" fmla="*/ 13 w 13"/>
                  <a:gd name="T1" fmla="*/ 49 h 49"/>
                  <a:gd name="T2" fmla="*/ 13 w 13"/>
                  <a:gd name="T3" fmla="*/ 49 h 49"/>
                  <a:gd name="T4" fmla="*/ 12 w 13"/>
                  <a:gd name="T5" fmla="*/ 46 h 49"/>
                  <a:gd name="T6" fmla="*/ 12 w 13"/>
                  <a:gd name="T7" fmla="*/ 41 h 49"/>
                  <a:gd name="T8" fmla="*/ 11 w 13"/>
                  <a:gd name="T9" fmla="*/ 28 h 49"/>
                  <a:gd name="T10" fmla="*/ 0 w 13"/>
                  <a:gd name="T11" fmla="*/ 28 h 49"/>
                  <a:gd name="T12" fmla="*/ 10 w 1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3" h="49">
                    <a:moveTo>
                      <a:pt x="13" y="49"/>
                    </a:moveTo>
                    <a:lnTo>
                      <a:pt x="13" y="49"/>
                    </a:lnTo>
                    <a:lnTo>
                      <a:pt x="12" y="46"/>
                    </a:lnTo>
                    <a:lnTo>
                      <a:pt x="12" y="41"/>
                    </a:lnTo>
                    <a:lnTo>
                      <a:pt x="11" y="28"/>
                    </a:lnTo>
                    <a:lnTo>
                      <a:pt x="0" y="28"/>
                    </a:lnTo>
                    <a:lnTo>
                      <a:pt x="1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8" name="Freeform 305"/>
              <p:cNvSpPr>
                <a:spLocks/>
              </p:cNvSpPr>
              <p:nvPr/>
            </p:nvSpPr>
            <p:spPr bwMode="auto">
              <a:xfrm>
                <a:off x="3719" y="2529"/>
                <a:ext cx="44" cy="79"/>
              </a:xfrm>
              <a:custGeom>
                <a:avLst/>
                <a:gdLst>
                  <a:gd name="T0" fmla="*/ 11 w 44"/>
                  <a:gd name="T1" fmla="*/ 79 h 79"/>
                  <a:gd name="T2" fmla="*/ 11 w 44"/>
                  <a:gd name="T3" fmla="*/ 79 h 79"/>
                  <a:gd name="T4" fmla="*/ 9 w 44"/>
                  <a:gd name="T5" fmla="*/ 66 h 79"/>
                  <a:gd name="T6" fmla="*/ 6 w 44"/>
                  <a:gd name="T7" fmla="*/ 52 h 79"/>
                  <a:gd name="T8" fmla="*/ 6 w 44"/>
                  <a:gd name="T9" fmla="*/ 52 h 79"/>
                  <a:gd name="T10" fmla="*/ 5 w 44"/>
                  <a:gd name="T11" fmla="*/ 50 h 79"/>
                  <a:gd name="T12" fmla="*/ 4 w 44"/>
                  <a:gd name="T13" fmla="*/ 48 h 79"/>
                  <a:gd name="T14" fmla="*/ 3 w 44"/>
                  <a:gd name="T15" fmla="*/ 47 h 79"/>
                  <a:gd name="T16" fmla="*/ 3 w 44"/>
                  <a:gd name="T17" fmla="*/ 43 h 79"/>
                  <a:gd name="T18" fmla="*/ 3 w 44"/>
                  <a:gd name="T19" fmla="*/ 43 h 79"/>
                  <a:gd name="T20" fmla="*/ 0 w 44"/>
                  <a:gd name="T21" fmla="*/ 30 h 79"/>
                  <a:gd name="T22" fmla="*/ 0 w 44"/>
                  <a:gd name="T23" fmla="*/ 19 h 79"/>
                  <a:gd name="T24" fmla="*/ 0 w 44"/>
                  <a:gd name="T25" fmla="*/ 9 h 79"/>
                  <a:gd name="T26" fmla="*/ 0 w 44"/>
                  <a:gd name="T27" fmla="*/ 9 h 79"/>
                  <a:gd name="T28" fmla="*/ 0 w 44"/>
                  <a:gd name="T29" fmla="*/ 7 h 79"/>
                  <a:gd name="T30" fmla="*/ 3 w 44"/>
                  <a:gd name="T31" fmla="*/ 5 h 79"/>
                  <a:gd name="T32" fmla="*/ 7 w 44"/>
                  <a:gd name="T33" fmla="*/ 3 h 79"/>
                  <a:gd name="T34" fmla="*/ 14 w 44"/>
                  <a:gd name="T35" fmla="*/ 1 h 79"/>
                  <a:gd name="T36" fmla="*/ 22 w 44"/>
                  <a:gd name="T37" fmla="*/ 0 h 79"/>
                  <a:gd name="T38" fmla="*/ 22 w 44"/>
                  <a:gd name="T39" fmla="*/ 0 h 79"/>
                  <a:gd name="T40" fmla="*/ 29 w 44"/>
                  <a:gd name="T41" fmla="*/ 1 h 79"/>
                  <a:gd name="T42" fmla="*/ 36 w 44"/>
                  <a:gd name="T43" fmla="*/ 3 h 79"/>
                  <a:gd name="T44" fmla="*/ 42 w 44"/>
                  <a:gd name="T45" fmla="*/ 5 h 79"/>
                  <a:gd name="T46" fmla="*/ 43 w 44"/>
                  <a:gd name="T47" fmla="*/ 7 h 79"/>
                  <a:gd name="T48" fmla="*/ 43 w 44"/>
                  <a:gd name="T49" fmla="*/ 9 h 79"/>
                  <a:gd name="T50" fmla="*/ 43 w 44"/>
                  <a:gd name="T51" fmla="*/ 9 h 79"/>
                  <a:gd name="T52" fmla="*/ 44 w 44"/>
                  <a:gd name="T53" fmla="*/ 19 h 79"/>
                  <a:gd name="T54" fmla="*/ 43 w 44"/>
                  <a:gd name="T55" fmla="*/ 30 h 79"/>
                  <a:gd name="T56" fmla="*/ 42 w 44"/>
                  <a:gd name="T57" fmla="*/ 43 h 79"/>
                  <a:gd name="T58" fmla="*/ 42 w 44"/>
                  <a:gd name="T59" fmla="*/ 43 h 79"/>
                  <a:gd name="T60" fmla="*/ 41 w 44"/>
                  <a:gd name="T61" fmla="*/ 47 h 79"/>
                  <a:gd name="T62" fmla="*/ 40 w 44"/>
                  <a:gd name="T63" fmla="*/ 48 h 79"/>
                  <a:gd name="T64" fmla="*/ 39 w 44"/>
                  <a:gd name="T65" fmla="*/ 50 h 79"/>
                  <a:gd name="T66" fmla="*/ 37 w 44"/>
                  <a:gd name="T67" fmla="*/ 52 h 79"/>
                  <a:gd name="T68" fmla="*/ 37 w 44"/>
                  <a:gd name="T69" fmla="*/ 52 h 79"/>
                  <a:gd name="T70" fmla="*/ 35 w 44"/>
                  <a:gd name="T71" fmla="*/ 66 h 79"/>
                  <a:gd name="T72" fmla="*/ 32 w 44"/>
                  <a:gd name="T7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79">
                    <a:moveTo>
                      <a:pt x="11" y="79"/>
                    </a:moveTo>
                    <a:lnTo>
                      <a:pt x="11" y="79"/>
                    </a:lnTo>
                    <a:lnTo>
                      <a:pt x="9" y="66"/>
                    </a:lnTo>
                    <a:lnTo>
                      <a:pt x="6" y="52"/>
                    </a:lnTo>
                    <a:lnTo>
                      <a:pt x="6" y="52"/>
                    </a:lnTo>
                    <a:lnTo>
                      <a:pt x="5" y="50"/>
                    </a:lnTo>
                    <a:lnTo>
                      <a:pt x="4" y="48"/>
                    </a:lnTo>
                    <a:lnTo>
                      <a:pt x="3" y="47"/>
                    </a:lnTo>
                    <a:lnTo>
                      <a:pt x="3" y="43"/>
                    </a:lnTo>
                    <a:lnTo>
                      <a:pt x="3" y="43"/>
                    </a:lnTo>
                    <a:lnTo>
                      <a:pt x="0" y="30"/>
                    </a:lnTo>
                    <a:lnTo>
                      <a:pt x="0" y="19"/>
                    </a:lnTo>
                    <a:lnTo>
                      <a:pt x="0" y="9"/>
                    </a:lnTo>
                    <a:lnTo>
                      <a:pt x="0" y="9"/>
                    </a:lnTo>
                    <a:lnTo>
                      <a:pt x="0" y="7"/>
                    </a:lnTo>
                    <a:lnTo>
                      <a:pt x="3" y="5"/>
                    </a:lnTo>
                    <a:lnTo>
                      <a:pt x="7" y="3"/>
                    </a:lnTo>
                    <a:lnTo>
                      <a:pt x="14" y="1"/>
                    </a:lnTo>
                    <a:lnTo>
                      <a:pt x="22" y="0"/>
                    </a:lnTo>
                    <a:lnTo>
                      <a:pt x="22" y="0"/>
                    </a:lnTo>
                    <a:lnTo>
                      <a:pt x="29" y="1"/>
                    </a:lnTo>
                    <a:lnTo>
                      <a:pt x="36" y="3"/>
                    </a:lnTo>
                    <a:lnTo>
                      <a:pt x="42" y="5"/>
                    </a:lnTo>
                    <a:lnTo>
                      <a:pt x="43" y="7"/>
                    </a:lnTo>
                    <a:lnTo>
                      <a:pt x="43" y="9"/>
                    </a:lnTo>
                    <a:lnTo>
                      <a:pt x="43" y="9"/>
                    </a:lnTo>
                    <a:lnTo>
                      <a:pt x="44" y="19"/>
                    </a:lnTo>
                    <a:lnTo>
                      <a:pt x="43" y="30"/>
                    </a:lnTo>
                    <a:lnTo>
                      <a:pt x="42" y="43"/>
                    </a:lnTo>
                    <a:lnTo>
                      <a:pt x="42" y="43"/>
                    </a:lnTo>
                    <a:lnTo>
                      <a:pt x="41" y="47"/>
                    </a:lnTo>
                    <a:lnTo>
                      <a:pt x="40" y="48"/>
                    </a:lnTo>
                    <a:lnTo>
                      <a:pt x="39" y="50"/>
                    </a:lnTo>
                    <a:lnTo>
                      <a:pt x="37" y="52"/>
                    </a:lnTo>
                    <a:lnTo>
                      <a:pt x="37" y="52"/>
                    </a:lnTo>
                    <a:lnTo>
                      <a:pt x="35" y="66"/>
                    </a:lnTo>
                    <a:lnTo>
                      <a:pt x="32" y="7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9" name="Freeform 306"/>
              <p:cNvSpPr>
                <a:spLocks/>
              </p:cNvSpPr>
              <p:nvPr/>
            </p:nvSpPr>
            <p:spPr bwMode="auto">
              <a:xfrm>
                <a:off x="3771" y="2558"/>
                <a:ext cx="29" cy="52"/>
              </a:xfrm>
              <a:custGeom>
                <a:avLst/>
                <a:gdLst>
                  <a:gd name="T0" fmla="*/ 7 w 29"/>
                  <a:gd name="T1" fmla="*/ 52 h 52"/>
                  <a:gd name="T2" fmla="*/ 7 w 29"/>
                  <a:gd name="T3" fmla="*/ 52 h 52"/>
                  <a:gd name="T4" fmla="*/ 5 w 29"/>
                  <a:gd name="T5" fmla="*/ 43 h 52"/>
                  <a:gd name="T6" fmla="*/ 4 w 29"/>
                  <a:gd name="T7" fmla="*/ 34 h 52"/>
                  <a:gd name="T8" fmla="*/ 4 w 29"/>
                  <a:gd name="T9" fmla="*/ 34 h 52"/>
                  <a:gd name="T10" fmla="*/ 3 w 29"/>
                  <a:gd name="T11" fmla="*/ 31 h 52"/>
                  <a:gd name="T12" fmla="*/ 2 w 29"/>
                  <a:gd name="T13" fmla="*/ 29 h 52"/>
                  <a:gd name="T14" fmla="*/ 2 w 29"/>
                  <a:gd name="T15" fmla="*/ 29 h 52"/>
                  <a:gd name="T16" fmla="*/ 0 w 29"/>
                  <a:gd name="T17" fmla="*/ 20 h 52"/>
                  <a:gd name="T18" fmla="*/ 0 w 29"/>
                  <a:gd name="T19" fmla="*/ 12 h 52"/>
                  <a:gd name="T20" fmla="*/ 0 w 29"/>
                  <a:gd name="T21" fmla="*/ 5 h 52"/>
                  <a:gd name="T22" fmla="*/ 0 w 29"/>
                  <a:gd name="T23" fmla="*/ 5 h 52"/>
                  <a:gd name="T24" fmla="*/ 2 w 29"/>
                  <a:gd name="T25" fmla="*/ 3 h 52"/>
                  <a:gd name="T26" fmla="*/ 5 w 29"/>
                  <a:gd name="T27" fmla="*/ 1 h 52"/>
                  <a:gd name="T28" fmla="*/ 9 w 29"/>
                  <a:gd name="T29" fmla="*/ 0 h 52"/>
                  <a:gd name="T30" fmla="*/ 14 w 29"/>
                  <a:gd name="T31" fmla="*/ 0 h 52"/>
                  <a:gd name="T32" fmla="*/ 14 w 29"/>
                  <a:gd name="T33" fmla="*/ 0 h 52"/>
                  <a:gd name="T34" fmla="*/ 19 w 29"/>
                  <a:gd name="T35" fmla="*/ 0 h 52"/>
                  <a:gd name="T36" fmla="*/ 24 w 29"/>
                  <a:gd name="T37" fmla="*/ 1 h 52"/>
                  <a:gd name="T38" fmla="*/ 28 w 29"/>
                  <a:gd name="T39" fmla="*/ 3 h 52"/>
                  <a:gd name="T40" fmla="*/ 29 w 29"/>
                  <a:gd name="T41" fmla="*/ 5 h 52"/>
                  <a:gd name="T42" fmla="*/ 29 w 29"/>
                  <a:gd name="T43" fmla="*/ 5 h 52"/>
                  <a:gd name="T44" fmla="*/ 29 w 29"/>
                  <a:gd name="T45" fmla="*/ 12 h 52"/>
                  <a:gd name="T46" fmla="*/ 29 w 29"/>
                  <a:gd name="T47" fmla="*/ 20 h 52"/>
                  <a:gd name="T48" fmla="*/ 28 w 29"/>
                  <a:gd name="T49" fmla="*/ 29 h 52"/>
                  <a:gd name="T50" fmla="*/ 28 w 29"/>
                  <a:gd name="T51" fmla="*/ 29 h 52"/>
                  <a:gd name="T52" fmla="*/ 26 w 29"/>
                  <a:gd name="T53" fmla="*/ 31 h 52"/>
                  <a:gd name="T54" fmla="*/ 25 w 29"/>
                  <a:gd name="T55" fmla="*/ 34 h 52"/>
                  <a:gd name="T56" fmla="*/ 25 w 29"/>
                  <a:gd name="T57" fmla="*/ 34 h 52"/>
                  <a:gd name="T58" fmla="*/ 24 w 29"/>
                  <a:gd name="T59" fmla="*/ 43 h 52"/>
                  <a:gd name="T60" fmla="*/ 21 w 29"/>
                  <a:gd name="T6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52">
                    <a:moveTo>
                      <a:pt x="7" y="52"/>
                    </a:moveTo>
                    <a:lnTo>
                      <a:pt x="7" y="52"/>
                    </a:lnTo>
                    <a:lnTo>
                      <a:pt x="5" y="43"/>
                    </a:lnTo>
                    <a:lnTo>
                      <a:pt x="4" y="34"/>
                    </a:lnTo>
                    <a:lnTo>
                      <a:pt x="4" y="34"/>
                    </a:lnTo>
                    <a:lnTo>
                      <a:pt x="3" y="31"/>
                    </a:lnTo>
                    <a:lnTo>
                      <a:pt x="2" y="29"/>
                    </a:lnTo>
                    <a:lnTo>
                      <a:pt x="2" y="29"/>
                    </a:lnTo>
                    <a:lnTo>
                      <a:pt x="0" y="20"/>
                    </a:lnTo>
                    <a:lnTo>
                      <a:pt x="0" y="12"/>
                    </a:lnTo>
                    <a:lnTo>
                      <a:pt x="0" y="5"/>
                    </a:lnTo>
                    <a:lnTo>
                      <a:pt x="0" y="5"/>
                    </a:lnTo>
                    <a:lnTo>
                      <a:pt x="2" y="3"/>
                    </a:lnTo>
                    <a:lnTo>
                      <a:pt x="5" y="1"/>
                    </a:lnTo>
                    <a:lnTo>
                      <a:pt x="9" y="0"/>
                    </a:lnTo>
                    <a:lnTo>
                      <a:pt x="14" y="0"/>
                    </a:lnTo>
                    <a:lnTo>
                      <a:pt x="14" y="0"/>
                    </a:lnTo>
                    <a:lnTo>
                      <a:pt x="19" y="0"/>
                    </a:lnTo>
                    <a:lnTo>
                      <a:pt x="24" y="1"/>
                    </a:lnTo>
                    <a:lnTo>
                      <a:pt x="28" y="3"/>
                    </a:lnTo>
                    <a:lnTo>
                      <a:pt x="29" y="5"/>
                    </a:lnTo>
                    <a:lnTo>
                      <a:pt x="29" y="5"/>
                    </a:lnTo>
                    <a:lnTo>
                      <a:pt x="29" y="12"/>
                    </a:lnTo>
                    <a:lnTo>
                      <a:pt x="29" y="20"/>
                    </a:lnTo>
                    <a:lnTo>
                      <a:pt x="28" y="29"/>
                    </a:lnTo>
                    <a:lnTo>
                      <a:pt x="28" y="29"/>
                    </a:lnTo>
                    <a:lnTo>
                      <a:pt x="26" y="31"/>
                    </a:lnTo>
                    <a:lnTo>
                      <a:pt x="25" y="34"/>
                    </a:lnTo>
                    <a:lnTo>
                      <a:pt x="25" y="34"/>
                    </a:lnTo>
                    <a:lnTo>
                      <a:pt x="24" y="43"/>
                    </a:lnTo>
                    <a:lnTo>
                      <a:pt x="21" y="5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0" name="Freeform 307"/>
              <p:cNvSpPr>
                <a:spLocks/>
              </p:cNvSpPr>
              <p:nvPr/>
            </p:nvSpPr>
            <p:spPr bwMode="auto">
              <a:xfrm>
                <a:off x="3760" y="2429"/>
                <a:ext cx="37" cy="48"/>
              </a:xfrm>
              <a:custGeom>
                <a:avLst/>
                <a:gdLst>
                  <a:gd name="T0" fmla="*/ 37 w 37"/>
                  <a:gd name="T1" fmla="*/ 48 h 48"/>
                  <a:gd name="T2" fmla="*/ 37 w 37"/>
                  <a:gd name="T3" fmla="*/ 0 h 48"/>
                  <a:gd name="T4" fmla="*/ 0 w 37"/>
                  <a:gd name="T5" fmla="*/ 0 h 48"/>
                  <a:gd name="T6" fmla="*/ 0 w 37"/>
                  <a:gd name="T7" fmla="*/ 12 h 48"/>
                </a:gdLst>
                <a:ahLst/>
                <a:cxnLst>
                  <a:cxn ang="0">
                    <a:pos x="T0" y="T1"/>
                  </a:cxn>
                  <a:cxn ang="0">
                    <a:pos x="T2" y="T3"/>
                  </a:cxn>
                  <a:cxn ang="0">
                    <a:pos x="T4" y="T5"/>
                  </a:cxn>
                  <a:cxn ang="0">
                    <a:pos x="T6" y="T7"/>
                  </a:cxn>
                </a:cxnLst>
                <a:rect l="0" t="0" r="r" b="b"/>
                <a:pathLst>
                  <a:path w="37" h="48">
                    <a:moveTo>
                      <a:pt x="37" y="48"/>
                    </a:moveTo>
                    <a:lnTo>
                      <a:pt x="37" y="0"/>
                    </a:lnTo>
                    <a:lnTo>
                      <a:pt x="0" y="0"/>
                    </a:lnTo>
                    <a:lnTo>
                      <a:pt x="0" y="1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1" name="Freeform 308"/>
              <p:cNvSpPr>
                <a:spLocks/>
              </p:cNvSpPr>
              <p:nvPr/>
            </p:nvSpPr>
            <p:spPr bwMode="auto">
              <a:xfrm>
                <a:off x="357" y="356"/>
                <a:ext cx="212" cy="175"/>
              </a:xfrm>
              <a:custGeom>
                <a:avLst/>
                <a:gdLst>
                  <a:gd name="T0" fmla="*/ 75 w 212"/>
                  <a:gd name="T1" fmla="*/ 148 h 175"/>
                  <a:gd name="T2" fmla="*/ 41 w 212"/>
                  <a:gd name="T3" fmla="*/ 144 h 175"/>
                  <a:gd name="T4" fmla="*/ 35 w 212"/>
                  <a:gd name="T5" fmla="*/ 140 h 175"/>
                  <a:gd name="T6" fmla="*/ 32 w 212"/>
                  <a:gd name="T7" fmla="*/ 120 h 175"/>
                  <a:gd name="T8" fmla="*/ 40 w 212"/>
                  <a:gd name="T9" fmla="*/ 115 h 175"/>
                  <a:gd name="T10" fmla="*/ 40 w 212"/>
                  <a:gd name="T11" fmla="*/ 109 h 175"/>
                  <a:gd name="T12" fmla="*/ 32 w 212"/>
                  <a:gd name="T13" fmla="*/ 105 h 175"/>
                  <a:gd name="T14" fmla="*/ 6 w 212"/>
                  <a:gd name="T15" fmla="*/ 105 h 175"/>
                  <a:gd name="T16" fmla="*/ 0 w 212"/>
                  <a:gd name="T17" fmla="*/ 112 h 175"/>
                  <a:gd name="T18" fmla="*/ 4 w 212"/>
                  <a:gd name="T19" fmla="*/ 118 h 175"/>
                  <a:gd name="T20" fmla="*/ 19 w 212"/>
                  <a:gd name="T21" fmla="*/ 120 h 175"/>
                  <a:gd name="T22" fmla="*/ 25 w 212"/>
                  <a:gd name="T23" fmla="*/ 142 h 175"/>
                  <a:gd name="T24" fmla="*/ 32 w 212"/>
                  <a:gd name="T25" fmla="*/ 151 h 175"/>
                  <a:gd name="T26" fmla="*/ 34 w 212"/>
                  <a:gd name="T27" fmla="*/ 155 h 175"/>
                  <a:gd name="T28" fmla="*/ 33 w 212"/>
                  <a:gd name="T29" fmla="*/ 162 h 175"/>
                  <a:gd name="T30" fmla="*/ 40 w 212"/>
                  <a:gd name="T31" fmla="*/ 168 h 175"/>
                  <a:gd name="T32" fmla="*/ 72 w 212"/>
                  <a:gd name="T33" fmla="*/ 173 h 175"/>
                  <a:gd name="T34" fmla="*/ 123 w 212"/>
                  <a:gd name="T35" fmla="*/ 174 h 175"/>
                  <a:gd name="T36" fmla="*/ 173 w 212"/>
                  <a:gd name="T37" fmla="*/ 168 h 175"/>
                  <a:gd name="T38" fmla="*/ 178 w 212"/>
                  <a:gd name="T39" fmla="*/ 165 h 175"/>
                  <a:gd name="T40" fmla="*/ 179 w 212"/>
                  <a:gd name="T41" fmla="*/ 158 h 175"/>
                  <a:gd name="T42" fmla="*/ 176 w 212"/>
                  <a:gd name="T43" fmla="*/ 153 h 175"/>
                  <a:gd name="T44" fmla="*/ 187 w 212"/>
                  <a:gd name="T45" fmla="*/ 146 h 175"/>
                  <a:gd name="T46" fmla="*/ 194 w 212"/>
                  <a:gd name="T47" fmla="*/ 120 h 175"/>
                  <a:gd name="T48" fmla="*/ 207 w 212"/>
                  <a:gd name="T49" fmla="*/ 119 h 175"/>
                  <a:gd name="T50" fmla="*/ 212 w 212"/>
                  <a:gd name="T51" fmla="*/ 112 h 175"/>
                  <a:gd name="T52" fmla="*/ 210 w 212"/>
                  <a:gd name="T53" fmla="*/ 107 h 175"/>
                  <a:gd name="T54" fmla="*/ 181 w 212"/>
                  <a:gd name="T55" fmla="*/ 105 h 175"/>
                  <a:gd name="T56" fmla="*/ 175 w 212"/>
                  <a:gd name="T57" fmla="*/ 107 h 175"/>
                  <a:gd name="T58" fmla="*/ 173 w 212"/>
                  <a:gd name="T59" fmla="*/ 112 h 175"/>
                  <a:gd name="T60" fmla="*/ 178 w 212"/>
                  <a:gd name="T61" fmla="*/ 119 h 175"/>
                  <a:gd name="T62" fmla="*/ 182 w 212"/>
                  <a:gd name="T63" fmla="*/ 120 h 175"/>
                  <a:gd name="T64" fmla="*/ 176 w 212"/>
                  <a:gd name="T65" fmla="*/ 142 h 175"/>
                  <a:gd name="T66" fmla="*/ 158 w 212"/>
                  <a:gd name="T67" fmla="*/ 143 h 175"/>
                  <a:gd name="T68" fmla="*/ 161 w 212"/>
                  <a:gd name="T69" fmla="*/ 122 h 175"/>
                  <a:gd name="T70" fmla="*/ 174 w 212"/>
                  <a:gd name="T71" fmla="*/ 76 h 175"/>
                  <a:gd name="T72" fmla="*/ 176 w 212"/>
                  <a:gd name="T73" fmla="*/ 49 h 175"/>
                  <a:gd name="T74" fmla="*/ 173 w 212"/>
                  <a:gd name="T75" fmla="*/ 29 h 175"/>
                  <a:gd name="T76" fmla="*/ 163 w 212"/>
                  <a:gd name="T77" fmla="*/ 14 h 175"/>
                  <a:gd name="T78" fmla="*/ 145 w 212"/>
                  <a:gd name="T79" fmla="*/ 5 h 175"/>
                  <a:gd name="T80" fmla="*/ 118 w 212"/>
                  <a:gd name="T81" fmla="*/ 0 h 175"/>
                  <a:gd name="T82" fmla="*/ 95 w 212"/>
                  <a:gd name="T83" fmla="*/ 1 h 175"/>
                  <a:gd name="T84" fmla="*/ 67 w 212"/>
                  <a:gd name="T85" fmla="*/ 5 h 175"/>
                  <a:gd name="T86" fmla="*/ 50 w 212"/>
                  <a:gd name="T87" fmla="*/ 16 h 175"/>
                  <a:gd name="T88" fmla="*/ 41 w 212"/>
                  <a:gd name="T89" fmla="*/ 31 h 175"/>
                  <a:gd name="T90" fmla="*/ 37 w 212"/>
                  <a:gd name="T91" fmla="*/ 59 h 175"/>
                  <a:gd name="T92" fmla="*/ 43 w 212"/>
                  <a:gd name="T93" fmla="*/ 91 h 175"/>
                  <a:gd name="T94" fmla="*/ 55 w 212"/>
                  <a:gd name="T95" fmla="*/ 13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 h="175">
                    <a:moveTo>
                      <a:pt x="95" y="149"/>
                    </a:moveTo>
                    <a:lnTo>
                      <a:pt x="95" y="149"/>
                    </a:lnTo>
                    <a:lnTo>
                      <a:pt x="75" y="148"/>
                    </a:lnTo>
                    <a:lnTo>
                      <a:pt x="59" y="146"/>
                    </a:lnTo>
                    <a:lnTo>
                      <a:pt x="41" y="144"/>
                    </a:lnTo>
                    <a:lnTo>
                      <a:pt x="41" y="144"/>
                    </a:lnTo>
                    <a:lnTo>
                      <a:pt x="37" y="142"/>
                    </a:lnTo>
                    <a:lnTo>
                      <a:pt x="35" y="140"/>
                    </a:lnTo>
                    <a:lnTo>
                      <a:pt x="35" y="140"/>
                    </a:lnTo>
                    <a:lnTo>
                      <a:pt x="30" y="120"/>
                    </a:lnTo>
                    <a:lnTo>
                      <a:pt x="32" y="120"/>
                    </a:lnTo>
                    <a:lnTo>
                      <a:pt x="32" y="120"/>
                    </a:lnTo>
                    <a:lnTo>
                      <a:pt x="35" y="119"/>
                    </a:lnTo>
                    <a:lnTo>
                      <a:pt x="37" y="118"/>
                    </a:lnTo>
                    <a:lnTo>
                      <a:pt x="40" y="115"/>
                    </a:lnTo>
                    <a:lnTo>
                      <a:pt x="40" y="112"/>
                    </a:lnTo>
                    <a:lnTo>
                      <a:pt x="40" y="112"/>
                    </a:lnTo>
                    <a:lnTo>
                      <a:pt x="40" y="109"/>
                    </a:lnTo>
                    <a:lnTo>
                      <a:pt x="37" y="107"/>
                    </a:lnTo>
                    <a:lnTo>
                      <a:pt x="35" y="105"/>
                    </a:lnTo>
                    <a:lnTo>
                      <a:pt x="32" y="105"/>
                    </a:lnTo>
                    <a:lnTo>
                      <a:pt x="9" y="105"/>
                    </a:lnTo>
                    <a:lnTo>
                      <a:pt x="9" y="105"/>
                    </a:lnTo>
                    <a:lnTo>
                      <a:pt x="6" y="105"/>
                    </a:lnTo>
                    <a:lnTo>
                      <a:pt x="4" y="107"/>
                    </a:lnTo>
                    <a:lnTo>
                      <a:pt x="1" y="109"/>
                    </a:lnTo>
                    <a:lnTo>
                      <a:pt x="0" y="112"/>
                    </a:lnTo>
                    <a:lnTo>
                      <a:pt x="0" y="112"/>
                    </a:lnTo>
                    <a:lnTo>
                      <a:pt x="1" y="115"/>
                    </a:lnTo>
                    <a:lnTo>
                      <a:pt x="4" y="118"/>
                    </a:lnTo>
                    <a:lnTo>
                      <a:pt x="6" y="119"/>
                    </a:lnTo>
                    <a:lnTo>
                      <a:pt x="9" y="120"/>
                    </a:lnTo>
                    <a:lnTo>
                      <a:pt x="19" y="120"/>
                    </a:lnTo>
                    <a:lnTo>
                      <a:pt x="19" y="120"/>
                    </a:lnTo>
                    <a:lnTo>
                      <a:pt x="25" y="142"/>
                    </a:lnTo>
                    <a:lnTo>
                      <a:pt x="25" y="142"/>
                    </a:lnTo>
                    <a:lnTo>
                      <a:pt x="26" y="146"/>
                    </a:lnTo>
                    <a:lnTo>
                      <a:pt x="29" y="149"/>
                    </a:lnTo>
                    <a:lnTo>
                      <a:pt x="32" y="151"/>
                    </a:lnTo>
                    <a:lnTo>
                      <a:pt x="37" y="153"/>
                    </a:lnTo>
                    <a:lnTo>
                      <a:pt x="37" y="153"/>
                    </a:lnTo>
                    <a:lnTo>
                      <a:pt x="34" y="155"/>
                    </a:lnTo>
                    <a:lnTo>
                      <a:pt x="33" y="158"/>
                    </a:lnTo>
                    <a:lnTo>
                      <a:pt x="33" y="158"/>
                    </a:lnTo>
                    <a:lnTo>
                      <a:pt x="33" y="162"/>
                    </a:lnTo>
                    <a:lnTo>
                      <a:pt x="34" y="165"/>
                    </a:lnTo>
                    <a:lnTo>
                      <a:pt x="37" y="167"/>
                    </a:lnTo>
                    <a:lnTo>
                      <a:pt x="40" y="168"/>
                    </a:lnTo>
                    <a:lnTo>
                      <a:pt x="40" y="168"/>
                    </a:lnTo>
                    <a:lnTo>
                      <a:pt x="56" y="171"/>
                    </a:lnTo>
                    <a:lnTo>
                      <a:pt x="72" y="173"/>
                    </a:lnTo>
                    <a:lnTo>
                      <a:pt x="90" y="174"/>
                    </a:lnTo>
                    <a:lnTo>
                      <a:pt x="106" y="175"/>
                    </a:lnTo>
                    <a:lnTo>
                      <a:pt x="123" y="174"/>
                    </a:lnTo>
                    <a:lnTo>
                      <a:pt x="140" y="173"/>
                    </a:lnTo>
                    <a:lnTo>
                      <a:pt x="157" y="171"/>
                    </a:lnTo>
                    <a:lnTo>
                      <a:pt x="173" y="168"/>
                    </a:lnTo>
                    <a:lnTo>
                      <a:pt x="173" y="168"/>
                    </a:lnTo>
                    <a:lnTo>
                      <a:pt x="176" y="167"/>
                    </a:lnTo>
                    <a:lnTo>
                      <a:pt x="178" y="165"/>
                    </a:lnTo>
                    <a:lnTo>
                      <a:pt x="179" y="162"/>
                    </a:lnTo>
                    <a:lnTo>
                      <a:pt x="179" y="158"/>
                    </a:lnTo>
                    <a:lnTo>
                      <a:pt x="179" y="158"/>
                    </a:lnTo>
                    <a:lnTo>
                      <a:pt x="178" y="156"/>
                    </a:lnTo>
                    <a:lnTo>
                      <a:pt x="176" y="153"/>
                    </a:lnTo>
                    <a:lnTo>
                      <a:pt x="176" y="153"/>
                    </a:lnTo>
                    <a:lnTo>
                      <a:pt x="180" y="151"/>
                    </a:lnTo>
                    <a:lnTo>
                      <a:pt x="185" y="149"/>
                    </a:lnTo>
                    <a:lnTo>
                      <a:pt x="187" y="146"/>
                    </a:lnTo>
                    <a:lnTo>
                      <a:pt x="189" y="142"/>
                    </a:lnTo>
                    <a:lnTo>
                      <a:pt x="189" y="142"/>
                    </a:lnTo>
                    <a:lnTo>
                      <a:pt x="194" y="120"/>
                    </a:lnTo>
                    <a:lnTo>
                      <a:pt x="204" y="120"/>
                    </a:lnTo>
                    <a:lnTo>
                      <a:pt x="204" y="120"/>
                    </a:lnTo>
                    <a:lnTo>
                      <a:pt x="207" y="119"/>
                    </a:lnTo>
                    <a:lnTo>
                      <a:pt x="210" y="118"/>
                    </a:lnTo>
                    <a:lnTo>
                      <a:pt x="211" y="115"/>
                    </a:lnTo>
                    <a:lnTo>
                      <a:pt x="212" y="112"/>
                    </a:lnTo>
                    <a:lnTo>
                      <a:pt x="212" y="112"/>
                    </a:lnTo>
                    <a:lnTo>
                      <a:pt x="211" y="109"/>
                    </a:lnTo>
                    <a:lnTo>
                      <a:pt x="210" y="107"/>
                    </a:lnTo>
                    <a:lnTo>
                      <a:pt x="207" y="105"/>
                    </a:lnTo>
                    <a:lnTo>
                      <a:pt x="204" y="105"/>
                    </a:lnTo>
                    <a:lnTo>
                      <a:pt x="181" y="105"/>
                    </a:lnTo>
                    <a:lnTo>
                      <a:pt x="181" y="105"/>
                    </a:lnTo>
                    <a:lnTo>
                      <a:pt x="178" y="105"/>
                    </a:lnTo>
                    <a:lnTo>
                      <a:pt x="175" y="107"/>
                    </a:lnTo>
                    <a:lnTo>
                      <a:pt x="174" y="109"/>
                    </a:lnTo>
                    <a:lnTo>
                      <a:pt x="173" y="112"/>
                    </a:lnTo>
                    <a:lnTo>
                      <a:pt x="173" y="112"/>
                    </a:lnTo>
                    <a:lnTo>
                      <a:pt x="174" y="115"/>
                    </a:lnTo>
                    <a:lnTo>
                      <a:pt x="175" y="118"/>
                    </a:lnTo>
                    <a:lnTo>
                      <a:pt x="178" y="119"/>
                    </a:lnTo>
                    <a:lnTo>
                      <a:pt x="181" y="120"/>
                    </a:lnTo>
                    <a:lnTo>
                      <a:pt x="182" y="120"/>
                    </a:lnTo>
                    <a:lnTo>
                      <a:pt x="182" y="120"/>
                    </a:lnTo>
                    <a:lnTo>
                      <a:pt x="177" y="140"/>
                    </a:lnTo>
                    <a:lnTo>
                      <a:pt x="177" y="140"/>
                    </a:lnTo>
                    <a:lnTo>
                      <a:pt x="176" y="142"/>
                    </a:lnTo>
                    <a:lnTo>
                      <a:pt x="172" y="144"/>
                    </a:lnTo>
                    <a:lnTo>
                      <a:pt x="172" y="144"/>
                    </a:lnTo>
                    <a:lnTo>
                      <a:pt x="158" y="143"/>
                    </a:lnTo>
                    <a:lnTo>
                      <a:pt x="158" y="143"/>
                    </a:lnTo>
                    <a:lnTo>
                      <a:pt x="159" y="133"/>
                    </a:lnTo>
                    <a:lnTo>
                      <a:pt x="161" y="122"/>
                    </a:lnTo>
                    <a:lnTo>
                      <a:pt x="165" y="106"/>
                    </a:lnTo>
                    <a:lnTo>
                      <a:pt x="170" y="91"/>
                    </a:lnTo>
                    <a:lnTo>
                      <a:pt x="174" y="76"/>
                    </a:lnTo>
                    <a:lnTo>
                      <a:pt x="174" y="76"/>
                    </a:lnTo>
                    <a:lnTo>
                      <a:pt x="176" y="58"/>
                    </a:lnTo>
                    <a:lnTo>
                      <a:pt x="176" y="49"/>
                    </a:lnTo>
                    <a:lnTo>
                      <a:pt x="175" y="42"/>
                    </a:lnTo>
                    <a:lnTo>
                      <a:pt x="174" y="35"/>
                    </a:lnTo>
                    <a:lnTo>
                      <a:pt x="173" y="29"/>
                    </a:lnTo>
                    <a:lnTo>
                      <a:pt x="170" y="24"/>
                    </a:lnTo>
                    <a:lnTo>
                      <a:pt x="167" y="19"/>
                    </a:lnTo>
                    <a:lnTo>
                      <a:pt x="163" y="14"/>
                    </a:lnTo>
                    <a:lnTo>
                      <a:pt x="158" y="10"/>
                    </a:lnTo>
                    <a:lnTo>
                      <a:pt x="152" y="7"/>
                    </a:lnTo>
                    <a:lnTo>
                      <a:pt x="145" y="5"/>
                    </a:lnTo>
                    <a:lnTo>
                      <a:pt x="137" y="3"/>
                    </a:lnTo>
                    <a:lnTo>
                      <a:pt x="128" y="1"/>
                    </a:lnTo>
                    <a:lnTo>
                      <a:pt x="118" y="0"/>
                    </a:lnTo>
                    <a:lnTo>
                      <a:pt x="106" y="0"/>
                    </a:lnTo>
                    <a:lnTo>
                      <a:pt x="106" y="0"/>
                    </a:lnTo>
                    <a:lnTo>
                      <a:pt x="95" y="1"/>
                    </a:lnTo>
                    <a:lnTo>
                      <a:pt x="85" y="1"/>
                    </a:lnTo>
                    <a:lnTo>
                      <a:pt x="75" y="3"/>
                    </a:lnTo>
                    <a:lnTo>
                      <a:pt x="67" y="5"/>
                    </a:lnTo>
                    <a:lnTo>
                      <a:pt x="61" y="8"/>
                    </a:lnTo>
                    <a:lnTo>
                      <a:pt x="55" y="11"/>
                    </a:lnTo>
                    <a:lnTo>
                      <a:pt x="50" y="16"/>
                    </a:lnTo>
                    <a:lnTo>
                      <a:pt x="46" y="21"/>
                    </a:lnTo>
                    <a:lnTo>
                      <a:pt x="43" y="25"/>
                    </a:lnTo>
                    <a:lnTo>
                      <a:pt x="41" y="31"/>
                    </a:lnTo>
                    <a:lnTo>
                      <a:pt x="38" y="37"/>
                    </a:lnTo>
                    <a:lnTo>
                      <a:pt x="37" y="44"/>
                    </a:lnTo>
                    <a:lnTo>
                      <a:pt x="37" y="59"/>
                    </a:lnTo>
                    <a:lnTo>
                      <a:pt x="40" y="76"/>
                    </a:lnTo>
                    <a:lnTo>
                      <a:pt x="40" y="76"/>
                    </a:lnTo>
                    <a:lnTo>
                      <a:pt x="43" y="91"/>
                    </a:lnTo>
                    <a:lnTo>
                      <a:pt x="47" y="105"/>
                    </a:lnTo>
                    <a:lnTo>
                      <a:pt x="52" y="120"/>
                    </a:lnTo>
                    <a:lnTo>
                      <a:pt x="55" y="1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2" name="Freeform 309"/>
              <p:cNvSpPr>
                <a:spLocks/>
              </p:cNvSpPr>
              <p:nvPr/>
            </p:nvSpPr>
            <p:spPr bwMode="auto">
              <a:xfrm>
                <a:off x="378" y="537"/>
                <a:ext cx="172" cy="76"/>
              </a:xfrm>
              <a:custGeom>
                <a:avLst/>
                <a:gdLst>
                  <a:gd name="T0" fmla="*/ 172 w 172"/>
                  <a:gd name="T1" fmla="*/ 76 h 76"/>
                  <a:gd name="T2" fmla="*/ 172 w 172"/>
                  <a:gd name="T3" fmla="*/ 47 h 76"/>
                  <a:gd name="T4" fmla="*/ 166 w 172"/>
                  <a:gd name="T5" fmla="*/ 47 h 76"/>
                  <a:gd name="T6" fmla="*/ 166 w 172"/>
                  <a:gd name="T7" fmla="*/ 47 h 76"/>
                  <a:gd name="T8" fmla="*/ 157 w 172"/>
                  <a:gd name="T9" fmla="*/ 41 h 76"/>
                  <a:gd name="T10" fmla="*/ 143 w 172"/>
                  <a:gd name="T11" fmla="*/ 32 h 76"/>
                  <a:gd name="T12" fmla="*/ 134 w 172"/>
                  <a:gd name="T13" fmla="*/ 28 h 76"/>
                  <a:gd name="T14" fmla="*/ 123 w 172"/>
                  <a:gd name="T15" fmla="*/ 24 h 76"/>
                  <a:gd name="T16" fmla="*/ 112 w 172"/>
                  <a:gd name="T17" fmla="*/ 21 h 76"/>
                  <a:gd name="T18" fmla="*/ 101 w 172"/>
                  <a:gd name="T19" fmla="*/ 19 h 76"/>
                  <a:gd name="T20" fmla="*/ 101 w 172"/>
                  <a:gd name="T21" fmla="*/ 19 h 76"/>
                  <a:gd name="T22" fmla="*/ 101 w 172"/>
                  <a:gd name="T23" fmla="*/ 18 h 76"/>
                  <a:gd name="T24" fmla="*/ 101 w 172"/>
                  <a:gd name="T25" fmla="*/ 18 h 76"/>
                  <a:gd name="T26" fmla="*/ 100 w 172"/>
                  <a:gd name="T27" fmla="*/ 13 h 76"/>
                  <a:gd name="T28" fmla="*/ 98 w 172"/>
                  <a:gd name="T29" fmla="*/ 9 h 76"/>
                  <a:gd name="T30" fmla="*/ 96 w 172"/>
                  <a:gd name="T31" fmla="*/ 6 h 76"/>
                  <a:gd name="T32" fmla="*/ 92 w 172"/>
                  <a:gd name="T33" fmla="*/ 4 h 76"/>
                  <a:gd name="T34" fmla="*/ 92 w 172"/>
                  <a:gd name="T35" fmla="*/ 0 h 76"/>
                  <a:gd name="T36" fmla="*/ 79 w 172"/>
                  <a:gd name="T37" fmla="*/ 0 h 76"/>
                  <a:gd name="T38" fmla="*/ 79 w 172"/>
                  <a:gd name="T39" fmla="*/ 4 h 76"/>
                  <a:gd name="T40" fmla="*/ 79 w 172"/>
                  <a:gd name="T41" fmla="*/ 4 h 76"/>
                  <a:gd name="T42" fmla="*/ 77 w 172"/>
                  <a:gd name="T43" fmla="*/ 6 h 76"/>
                  <a:gd name="T44" fmla="*/ 74 w 172"/>
                  <a:gd name="T45" fmla="*/ 8 h 76"/>
                  <a:gd name="T46" fmla="*/ 73 w 172"/>
                  <a:gd name="T47" fmla="*/ 10 h 76"/>
                  <a:gd name="T48" fmla="*/ 71 w 172"/>
                  <a:gd name="T49" fmla="*/ 13 h 76"/>
                  <a:gd name="T50" fmla="*/ 71 w 172"/>
                  <a:gd name="T51" fmla="*/ 13 h 76"/>
                  <a:gd name="T52" fmla="*/ 78 w 172"/>
                  <a:gd name="T53" fmla="*/ 13 h 76"/>
                  <a:gd name="T54" fmla="*/ 78 w 172"/>
                  <a:gd name="T55" fmla="*/ 13 h 76"/>
                  <a:gd name="T56" fmla="*/ 80 w 172"/>
                  <a:gd name="T57" fmla="*/ 13 h 76"/>
                  <a:gd name="T58" fmla="*/ 80 w 172"/>
                  <a:gd name="T59" fmla="*/ 16 h 76"/>
                  <a:gd name="T60" fmla="*/ 80 w 172"/>
                  <a:gd name="T61" fmla="*/ 16 h 76"/>
                  <a:gd name="T62" fmla="*/ 80 w 172"/>
                  <a:gd name="T63" fmla="*/ 18 h 76"/>
                  <a:gd name="T64" fmla="*/ 78 w 172"/>
                  <a:gd name="T65" fmla="*/ 19 h 76"/>
                  <a:gd name="T66" fmla="*/ 78 w 172"/>
                  <a:gd name="T67" fmla="*/ 19 h 76"/>
                  <a:gd name="T68" fmla="*/ 70 w 172"/>
                  <a:gd name="T69" fmla="*/ 19 h 76"/>
                  <a:gd name="T70" fmla="*/ 70 w 172"/>
                  <a:gd name="T71" fmla="*/ 19 h 76"/>
                  <a:gd name="T72" fmla="*/ 59 w 172"/>
                  <a:gd name="T73" fmla="*/ 21 h 76"/>
                  <a:gd name="T74" fmla="*/ 48 w 172"/>
                  <a:gd name="T75" fmla="*/ 24 h 76"/>
                  <a:gd name="T76" fmla="*/ 38 w 172"/>
                  <a:gd name="T77" fmla="*/ 28 h 76"/>
                  <a:gd name="T78" fmla="*/ 29 w 172"/>
                  <a:gd name="T79" fmla="*/ 32 h 76"/>
                  <a:gd name="T80" fmla="*/ 13 w 172"/>
                  <a:gd name="T81" fmla="*/ 41 h 76"/>
                  <a:gd name="T82" fmla="*/ 6 w 172"/>
                  <a:gd name="T83" fmla="*/ 47 h 76"/>
                  <a:gd name="T84" fmla="*/ 0 w 172"/>
                  <a:gd name="T85" fmla="*/ 47 h 76"/>
                  <a:gd name="T86" fmla="*/ 0 w 172"/>
                  <a:gd name="T8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76">
                    <a:moveTo>
                      <a:pt x="172" y="76"/>
                    </a:moveTo>
                    <a:lnTo>
                      <a:pt x="172" y="47"/>
                    </a:lnTo>
                    <a:lnTo>
                      <a:pt x="166" y="47"/>
                    </a:lnTo>
                    <a:lnTo>
                      <a:pt x="166" y="47"/>
                    </a:lnTo>
                    <a:lnTo>
                      <a:pt x="157" y="41"/>
                    </a:lnTo>
                    <a:lnTo>
                      <a:pt x="143" y="32"/>
                    </a:lnTo>
                    <a:lnTo>
                      <a:pt x="134" y="28"/>
                    </a:lnTo>
                    <a:lnTo>
                      <a:pt x="123" y="24"/>
                    </a:lnTo>
                    <a:lnTo>
                      <a:pt x="112" y="21"/>
                    </a:lnTo>
                    <a:lnTo>
                      <a:pt x="101" y="19"/>
                    </a:lnTo>
                    <a:lnTo>
                      <a:pt x="101" y="19"/>
                    </a:lnTo>
                    <a:lnTo>
                      <a:pt x="101" y="18"/>
                    </a:lnTo>
                    <a:lnTo>
                      <a:pt x="101" y="18"/>
                    </a:lnTo>
                    <a:lnTo>
                      <a:pt x="100" y="13"/>
                    </a:lnTo>
                    <a:lnTo>
                      <a:pt x="98" y="9"/>
                    </a:lnTo>
                    <a:lnTo>
                      <a:pt x="96" y="6"/>
                    </a:lnTo>
                    <a:lnTo>
                      <a:pt x="92" y="4"/>
                    </a:lnTo>
                    <a:lnTo>
                      <a:pt x="92" y="0"/>
                    </a:lnTo>
                    <a:lnTo>
                      <a:pt x="79" y="0"/>
                    </a:lnTo>
                    <a:lnTo>
                      <a:pt x="79" y="4"/>
                    </a:lnTo>
                    <a:lnTo>
                      <a:pt x="79" y="4"/>
                    </a:lnTo>
                    <a:lnTo>
                      <a:pt x="77" y="6"/>
                    </a:lnTo>
                    <a:lnTo>
                      <a:pt x="74" y="8"/>
                    </a:lnTo>
                    <a:lnTo>
                      <a:pt x="73" y="10"/>
                    </a:lnTo>
                    <a:lnTo>
                      <a:pt x="71" y="13"/>
                    </a:lnTo>
                    <a:lnTo>
                      <a:pt x="71" y="13"/>
                    </a:lnTo>
                    <a:lnTo>
                      <a:pt x="78" y="13"/>
                    </a:lnTo>
                    <a:lnTo>
                      <a:pt x="78" y="13"/>
                    </a:lnTo>
                    <a:lnTo>
                      <a:pt x="80" y="13"/>
                    </a:lnTo>
                    <a:lnTo>
                      <a:pt x="80" y="16"/>
                    </a:lnTo>
                    <a:lnTo>
                      <a:pt x="80" y="16"/>
                    </a:lnTo>
                    <a:lnTo>
                      <a:pt x="80" y="18"/>
                    </a:lnTo>
                    <a:lnTo>
                      <a:pt x="78" y="19"/>
                    </a:lnTo>
                    <a:lnTo>
                      <a:pt x="78" y="19"/>
                    </a:lnTo>
                    <a:lnTo>
                      <a:pt x="70" y="19"/>
                    </a:lnTo>
                    <a:lnTo>
                      <a:pt x="70" y="19"/>
                    </a:lnTo>
                    <a:lnTo>
                      <a:pt x="59" y="21"/>
                    </a:lnTo>
                    <a:lnTo>
                      <a:pt x="48" y="24"/>
                    </a:lnTo>
                    <a:lnTo>
                      <a:pt x="38" y="28"/>
                    </a:lnTo>
                    <a:lnTo>
                      <a:pt x="29" y="32"/>
                    </a:lnTo>
                    <a:lnTo>
                      <a:pt x="13" y="41"/>
                    </a:lnTo>
                    <a:lnTo>
                      <a:pt x="6" y="47"/>
                    </a:lnTo>
                    <a:lnTo>
                      <a:pt x="0" y="47"/>
                    </a:lnTo>
                    <a:lnTo>
                      <a:pt x="0" y="7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3" name="Freeform 310"/>
              <p:cNvSpPr>
                <a:spLocks/>
              </p:cNvSpPr>
              <p:nvPr/>
            </p:nvSpPr>
            <p:spPr bwMode="auto">
              <a:xfrm>
                <a:off x="470" y="572"/>
                <a:ext cx="60" cy="41"/>
              </a:xfrm>
              <a:custGeom>
                <a:avLst/>
                <a:gdLst>
                  <a:gd name="T0" fmla="*/ 3 w 60"/>
                  <a:gd name="T1" fmla="*/ 41 h 41"/>
                  <a:gd name="T2" fmla="*/ 3 w 60"/>
                  <a:gd name="T3" fmla="*/ 12 h 41"/>
                  <a:gd name="T4" fmla="*/ 0 w 60"/>
                  <a:gd name="T5" fmla="*/ 12 h 41"/>
                  <a:gd name="T6" fmla="*/ 0 w 60"/>
                  <a:gd name="T7" fmla="*/ 0 h 41"/>
                  <a:gd name="T8" fmla="*/ 0 w 60"/>
                  <a:gd name="T9" fmla="*/ 0 h 41"/>
                  <a:gd name="T10" fmla="*/ 1 w 60"/>
                  <a:gd name="T11" fmla="*/ 0 h 41"/>
                  <a:gd name="T12" fmla="*/ 1 w 60"/>
                  <a:gd name="T13" fmla="*/ 0 h 41"/>
                  <a:gd name="T14" fmla="*/ 12 w 60"/>
                  <a:gd name="T15" fmla="*/ 1 h 41"/>
                  <a:gd name="T16" fmla="*/ 22 w 60"/>
                  <a:gd name="T17" fmla="*/ 2 h 41"/>
                  <a:gd name="T18" fmla="*/ 31 w 60"/>
                  <a:gd name="T19" fmla="*/ 3 h 41"/>
                  <a:gd name="T20" fmla="*/ 39 w 60"/>
                  <a:gd name="T21" fmla="*/ 5 h 41"/>
                  <a:gd name="T22" fmla="*/ 51 w 60"/>
                  <a:gd name="T23" fmla="*/ 9 h 41"/>
                  <a:gd name="T24" fmla="*/ 60 w 60"/>
                  <a:gd name="T25" fmla="*/ 14 h 41"/>
                  <a:gd name="T26" fmla="*/ 60 w 60"/>
                  <a:gd name="T2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41">
                    <a:moveTo>
                      <a:pt x="3" y="41"/>
                    </a:moveTo>
                    <a:lnTo>
                      <a:pt x="3" y="12"/>
                    </a:lnTo>
                    <a:lnTo>
                      <a:pt x="0" y="12"/>
                    </a:lnTo>
                    <a:lnTo>
                      <a:pt x="0" y="0"/>
                    </a:lnTo>
                    <a:lnTo>
                      <a:pt x="0" y="0"/>
                    </a:lnTo>
                    <a:lnTo>
                      <a:pt x="1" y="0"/>
                    </a:lnTo>
                    <a:lnTo>
                      <a:pt x="1" y="0"/>
                    </a:lnTo>
                    <a:lnTo>
                      <a:pt x="12" y="1"/>
                    </a:lnTo>
                    <a:lnTo>
                      <a:pt x="22" y="2"/>
                    </a:lnTo>
                    <a:lnTo>
                      <a:pt x="31" y="3"/>
                    </a:lnTo>
                    <a:lnTo>
                      <a:pt x="39" y="5"/>
                    </a:lnTo>
                    <a:lnTo>
                      <a:pt x="51" y="9"/>
                    </a:lnTo>
                    <a:lnTo>
                      <a:pt x="60" y="14"/>
                    </a:lnTo>
                    <a:lnTo>
                      <a:pt x="60" y="4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4" name="Freeform 311"/>
              <p:cNvSpPr>
                <a:spLocks/>
              </p:cNvSpPr>
              <p:nvPr/>
            </p:nvSpPr>
            <p:spPr bwMode="auto">
              <a:xfrm>
                <a:off x="398" y="572"/>
                <a:ext cx="59" cy="41"/>
              </a:xfrm>
              <a:custGeom>
                <a:avLst/>
                <a:gdLst>
                  <a:gd name="T0" fmla="*/ 0 w 59"/>
                  <a:gd name="T1" fmla="*/ 41 h 41"/>
                  <a:gd name="T2" fmla="*/ 0 w 59"/>
                  <a:gd name="T3" fmla="*/ 14 h 41"/>
                  <a:gd name="T4" fmla="*/ 0 w 59"/>
                  <a:gd name="T5" fmla="*/ 14 h 41"/>
                  <a:gd name="T6" fmla="*/ 8 w 59"/>
                  <a:gd name="T7" fmla="*/ 9 h 41"/>
                  <a:gd name="T8" fmla="*/ 20 w 59"/>
                  <a:gd name="T9" fmla="*/ 5 h 41"/>
                  <a:gd name="T10" fmla="*/ 28 w 59"/>
                  <a:gd name="T11" fmla="*/ 3 h 41"/>
                  <a:gd name="T12" fmla="*/ 38 w 59"/>
                  <a:gd name="T13" fmla="*/ 2 h 41"/>
                  <a:gd name="T14" fmla="*/ 47 w 59"/>
                  <a:gd name="T15" fmla="*/ 1 h 41"/>
                  <a:gd name="T16" fmla="*/ 58 w 59"/>
                  <a:gd name="T17" fmla="*/ 0 h 41"/>
                  <a:gd name="T18" fmla="*/ 58 w 59"/>
                  <a:gd name="T19" fmla="*/ 0 h 41"/>
                  <a:gd name="T20" fmla="*/ 59 w 59"/>
                  <a:gd name="T21" fmla="*/ 0 h 41"/>
                  <a:gd name="T22" fmla="*/ 59 w 59"/>
                  <a:gd name="T23" fmla="*/ 12 h 41"/>
                  <a:gd name="T24" fmla="*/ 56 w 59"/>
                  <a:gd name="T25" fmla="*/ 12 h 41"/>
                  <a:gd name="T26" fmla="*/ 56 w 59"/>
                  <a:gd name="T2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1">
                    <a:moveTo>
                      <a:pt x="0" y="41"/>
                    </a:moveTo>
                    <a:lnTo>
                      <a:pt x="0" y="14"/>
                    </a:lnTo>
                    <a:lnTo>
                      <a:pt x="0" y="14"/>
                    </a:lnTo>
                    <a:lnTo>
                      <a:pt x="8" y="9"/>
                    </a:lnTo>
                    <a:lnTo>
                      <a:pt x="20" y="5"/>
                    </a:lnTo>
                    <a:lnTo>
                      <a:pt x="28" y="3"/>
                    </a:lnTo>
                    <a:lnTo>
                      <a:pt x="38" y="2"/>
                    </a:lnTo>
                    <a:lnTo>
                      <a:pt x="47" y="1"/>
                    </a:lnTo>
                    <a:lnTo>
                      <a:pt x="58" y="0"/>
                    </a:lnTo>
                    <a:lnTo>
                      <a:pt x="58" y="0"/>
                    </a:lnTo>
                    <a:lnTo>
                      <a:pt x="59" y="0"/>
                    </a:lnTo>
                    <a:lnTo>
                      <a:pt x="59" y="12"/>
                    </a:lnTo>
                    <a:lnTo>
                      <a:pt x="56" y="12"/>
                    </a:lnTo>
                    <a:lnTo>
                      <a:pt x="56" y="4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5" name="Freeform 312"/>
              <p:cNvSpPr>
                <a:spLocks noEditPoints="1"/>
              </p:cNvSpPr>
              <p:nvPr/>
            </p:nvSpPr>
            <p:spPr bwMode="auto">
              <a:xfrm>
                <a:off x="463" y="1297"/>
                <a:ext cx="187" cy="91"/>
              </a:xfrm>
              <a:custGeom>
                <a:avLst/>
                <a:gdLst>
                  <a:gd name="T0" fmla="*/ 162 w 187"/>
                  <a:gd name="T1" fmla="*/ 23 h 91"/>
                  <a:gd name="T2" fmla="*/ 159 w 187"/>
                  <a:gd name="T3" fmla="*/ 27 h 91"/>
                  <a:gd name="T4" fmla="*/ 155 w 187"/>
                  <a:gd name="T5" fmla="*/ 30 h 91"/>
                  <a:gd name="T6" fmla="*/ 148 w 187"/>
                  <a:gd name="T7" fmla="*/ 26 h 91"/>
                  <a:gd name="T8" fmla="*/ 146 w 187"/>
                  <a:gd name="T9" fmla="*/ 23 h 91"/>
                  <a:gd name="T10" fmla="*/ 142 w 187"/>
                  <a:gd name="T11" fmla="*/ 24 h 91"/>
                  <a:gd name="T12" fmla="*/ 136 w 187"/>
                  <a:gd name="T13" fmla="*/ 32 h 91"/>
                  <a:gd name="T14" fmla="*/ 130 w 187"/>
                  <a:gd name="T15" fmla="*/ 34 h 91"/>
                  <a:gd name="T16" fmla="*/ 125 w 187"/>
                  <a:gd name="T17" fmla="*/ 28 h 91"/>
                  <a:gd name="T18" fmla="*/ 120 w 187"/>
                  <a:gd name="T19" fmla="*/ 23 h 91"/>
                  <a:gd name="T20" fmla="*/ 116 w 187"/>
                  <a:gd name="T21" fmla="*/ 25 h 91"/>
                  <a:gd name="T22" fmla="*/ 111 w 187"/>
                  <a:gd name="T23" fmla="*/ 29 h 91"/>
                  <a:gd name="T24" fmla="*/ 105 w 187"/>
                  <a:gd name="T25" fmla="*/ 27 h 91"/>
                  <a:gd name="T26" fmla="*/ 101 w 187"/>
                  <a:gd name="T27" fmla="*/ 23 h 91"/>
                  <a:gd name="T28" fmla="*/ 90 w 187"/>
                  <a:gd name="T29" fmla="*/ 23 h 91"/>
                  <a:gd name="T30" fmla="*/ 88 w 187"/>
                  <a:gd name="T31" fmla="*/ 21 h 91"/>
                  <a:gd name="T32" fmla="*/ 84 w 187"/>
                  <a:gd name="T33" fmla="*/ 16 h 91"/>
                  <a:gd name="T34" fmla="*/ 79 w 187"/>
                  <a:gd name="T35" fmla="*/ 14 h 91"/>
                  <a:gd name="T36" fmla="*/ 64 w 187"/>
                  <a:gd name="T37" fmla="*/ 3 h 91"/>
                  <a:gd name="T38" fmla="*/ 47 w 187"/>
                  <a:gd name="T39" fmla="*/ 0 h 91"/>
                  <a:gd name="T40" fmla="*/ 21 w 187"/>
                  <a:gd name="T41" fmla="*/ 7 h 91"/>
                  <a:gd name="T42" fmla="*/ 4 w 187"/>
                  <a:gd name="T43" fmla="*/ 28 h 91"/>
                  <a:gd name="T44" fmla="*/ 0 w 187"/>
                  <a:gd name="T45" fmla="*/ 45 h 91"/>
                  <a:gd name="T46" fmla="*/ 9 w 187"/>
                  <a:gd name="T47" fmla="*/ 71 h 91"/>
                  <a:gd name="T48" fmla="*/ 28 w 187"/>
                  <a:gd name="T49" fmla="*/ 88 h 91"/>
                  <a:gd name="T50" fmla="*/ 47 w 187"/>
                  <a:gd name="T51" fmla="*/ 91 h 91"/>
                  <a:gd name="T52" fmla="*/ 72 w 187"/>
                  <a:gd name="T53" fmla="*/ 82 h 91"/>
                  <a:gd name="T54" fmla="*/ 81 w 187"/>
                  <a:gd name="T55" fmla="*/ 76 h 91"/>
                  <a:gd name="T56" fmla="*/ 85 w 187"/>
                  <a:gd name="T57" fmla="*/ 74 h 91"/>
                  <a:gd name="T58" fmla="*/ 88 w 187"/>
                  <a:gd name="T59" fmla="*/ 70 h 91"/>
                  <a:gd name="T60" fmla="*/ 164 w 187"/>
                  <a:gd name="T61" fmla="*/ 69 h 91"/>
                  <a:gd name="T62" fmla="*/ 172 w 187"/>
                  <a:gd name="T63" fmla="*/ 67 h 91"/>
                  <a:gd name="T64" fmla="*/ 182 w 187"/>
                  <a:gd name="T65" fmla="*/ 60 h 91"/>
                  <a:gd name="T66" fmla="*/ 187 w 187"/>
                  <a:gd name="T67" fmla="*/ 45 h 91"/>
                  <a:gd name="T68" fmla="*/ 184 w 187"/>
                  <a:gd name="T69" fmla="*/ 37 h 91"/>
                  <a:gd name="T70" fmla="*/ 177 w 187"/>
                  <a:gd name="T71" fmla="*/ 27 h 91"/>
                  <a:gd name="T72" fmla="*/ 165 w 187"/>
                  <a:gd name="T73" fmla="*/ 23 h 91"/>
                  <a:gd name="T74" fmla="*/ 19 w 187"/>
                  <a:gd name="T75" fmla="*/ 54 h 91"/>
                  <a:gd name="T76" fmla="*/ 12 w 187"/>
                  <a:gd name="T77" fmla="*/ 48 h 91"/>
                  <a:gd name="T78" fmla="*/ 12 w 187"/>
                  <a:gd name="T79" fmla="*/ 42 h 91"/>
                  <a:gd name="T80" fmla="*/ 19 w 187"/>
                  <a:gd name="T81" fmla="*/ 37 h 91"/>
                  <a:gd name="T82" fmla="*/ 25 w 187"/>
                  <a:gd name="T83" fmla="*/ 39 h 91"/>
                  <a:gd name="T84" fmla="*/ 27 w 187"/>
                  <a:gd name="T85" fmla="*/ 45 h 91"/>
                  <a:gd name="T86" fmla="*/ 22 w 187"/>
                  <a:gd name="T87"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 h="91">
                    <a:moveTo>
                      <a:pt x="165" y="23"/>
                    </a:moveTo>
                    <a:lnTo>
                      <a:pt x="165" y="23"/>
                    </a:lnTo>
                    <a:lnTo>
                      <a:pt x="162" y="23"/>
                    </a:lnTo>
                    <a:lnTo>
                      <a:pt x="161" y="25"/>
                    </a:lnTo>
                    <a:lnTo>
                      <a:pt x="161" y="25"/>
                    </a:lnTo>
                    <a:lnTo>
                      <a:pt x="159" y="27"/>
                    </a:lnTo>
                    <a:lnTo>
                      <a:pt x="159" y="27"/>
                    </a:lnTo>
                    <a:lnTo>
                      <a:pt x="157" y="29"/>
                    </a:lnTo>
                    <a:lnTo>
                      <a:pt x="155" y="30"/>
                    </a:lnTo>
                    <a:lnTo>
                      <a:pt x="152" y="29"/>
                    </a:lnTo>
                    <a:lnTo>
                      <a:pt x="149" y="27"/>
                    </a:lnTo>
                    <a:lnTo>
                      <a:pt x="148" y="26"/>
                    </a:lnTo>
                    <a:lnTo>
                      <a:pt x="148" y="26"/>
                    </a:lnTo>
                    <a:lnTo>
                      <a:pt x="147" y="24"/>
                    </a:lnTo>
                    <a:lnTo>
                      <a:pt x="146" y="23"/>
                    </a:lnTo>
                    <a:lnTo>
                      <a:pt x="144" y="23"/>
                    </a:lnTo>
                    <a:lnTo>
                      <a:pt x="144" y="23"/>
                    </a:lnTo>
                    <a:lnTo>
                      <a:pt x="142" y="24"/>
                    </a:lnTo>
                    <a:lnTo>
                      <a:pt x="140" y="26"/>
                    </a:lnTo>
                    <a:lnTo>
                      <a:pt x="136" y="32"/>
                    </a:lnTo>
                    <a:lnTo>
                      <a:pt x="136" y="32"/>
                    </a:lnTo>
                    <a:lnTo>
                      <a:pt x="134" y="34"/>
                    </a:lnTo>
                    <a:lnTo>
                      <a:pt x="132" y="34"/>
                    </a:lnTo>
                    <a:lnTo>
                      <a:pt x="130" y="34"/>
                    </a:lnTo>
                    <a:lnTo>
                      <a:pt x="128" y="32"/>
                    </a:lnTo>
                    <a:lnTo>
                      <a:pt x="125" y="28"/>
                    </a:lnTo>
                    <a:lnTo>
                      <a:pt x="125" y="28"/>
                    </a:lnTo>
                    <a:lnTo>
                      <a:pt x="122" y="24"/>
                    </a:lnTo>
                    <a:lnTo>
                      <a:pt x="121" y="23"/>
                    </a:lnTo>
                    <a:lnTo>
                      <a:pt x="120" y="23"/>
                    </a:lnTo>
                    <a:lnTo>
                      <a:pt x="120" y="23"/>
                    </a:lnTo>
                    <a:lnTo>
                      <a:pt x="117" y="23"/>
                    </a:lnTo>
                    <a:lnTo>
                      <a:pt x="116" y="25"/>
                    </a:lnTo>
                    <a:lnTo>
                      <a:pt x="113" y="27"/>
                    </a:lnTo>
                    <a:lnTo>
                      <a:pt x="113" y="27"/>
                    </a:lnTo>
                    <a:lnTo>
                      <a:pt x="111" y="29"/>
                    </a:lnTo>
                    <a:lnTo>
                      <a:pt x="109" y="30"/>
                    </a:lnTo>
                    <a:lnTo>
                      <a:pt x="107" y="29"/>
                    </a:lnTo>
                    <a:lnTo>
                      <a:pt x="105" y="27"/>
                    </a:lnTo>
                    <a:lnTo>
                      <a:pt x="103" y="25"/>
                    </a:lnTo>
                    <a:lnTo>
                      <a:pt x="103" y="25"/>
                    </a:lnTo>
                    <a:lnTo>
                      <a:pt x="101" y="23"/>
                    </a:lnTo>
                    <a:lnTo>
                      <a:pt x="99" y="23"/>
                    </a:lnTo>
                    <a:lnTo>
                      <a:pt x="90" y="23"/>
                    </a:lnTo>
                    <a:lnTo>
                      <a:pt x="90" y="23"/>
                    </a:lnTo>
                    <a:lnTo>
                      <a:pt x="88" y="22"/>
                    </a:lnTo>
                    <a:lnTo>
                      <a:pt x="88" y="21"/>
                    </a:lnTo>
                    <a:lnTo>
                      <a:pt x="88" y="21"/>
                    </a:lnTo>
                    <a:lnTo>
                      <a:pt x="85" y="17"/>
                    </a:lnTo>
                    <a:lnTo>
                      <a:pt x="85" y="17"/>
                    </a:lnTo>
                    <a:lnTo>
                      <a:pt x="84" y="16"/>
                    </a:lnTo>
                    <a:lnTo>
                      <a:pt x="82" y="16"/>
                    </a:lnTo>
                    <a:lnTo>
                      <a:pt x="82" y="16"/>
                    </a:lnTo>
                    <a:lnTo>
                      <a:pt x="79" y="14"/>
                    </a:lnTo>
                    <a:lnTo>
                      <a:pt x="79" y="14"/>
                    </a:lnTo>
                    <a:lnTo>
                      <a:pt x="71" y="7"/>
                    </a:lnTo>
                    <a:lnTo>
                      <a:pt x="64" y="3"/>
                    </a:lnTo>
                    <a:lnTo>
                      <a:pt x="55" y="1"/>
                    </a:lnTo>
                    <a:lnTo>
                      <a:pt x="47" y="0"/>
                    </a:lnTo>
                    <a:lnTo>
                      <a:pt x="47" y="0"/>
                    </a:lnTo>
                    <a:lnTo>
                      <a:pt x="37" y="1"/>
                    </a:lnTo>
                    <a:lnTo>
                      <a:pt x="28" y="3"/>
                    </a:lnTo>
                    <a:lnTo>
                      <a:pt x="21" y="7"/>
                    </a:lnTo>
                    <a:lnTo>
                      <a:pt x="14" y="14"/>
                    </a:lnTo>
                    <a:lnTo>
                      <a:pt x="9" y="20"/>
                    </a:lnTo>
                    <a:lnTo>
                      <a:pt x="4" y="28"/>
                    </a:lnTo>
                    <a:lnTo>
                      <a:pt x="1" y="36"/>
                    </a:lnTo>
                    <a:lnTo>
                      <a:pt x="0" y="45"/>
                    </a:lnTo>
                    <a:lnTo>
                      <a:pt x="0" y="45"/>
                    </a:lnTo>
                    <a:lnTo>
                      <a:pt x="1" y="55"/>
                    </a:lnTo>
                    <a:lnTo>
                      <a:pt x="4" y="63"/>
                    </a:lnTo>
                    <a:lnTo>
                      <a:pt x="9" y="71"/>
                    </a:lnTo>
                    <a:lnTo>
                      <a:pt x="14" y="77"/>
                    </a:lnTo>
                    <a:lnTo>
                      <a:pt x="21" y="83"/>
                    </a:lnTo>
                    <a:lnTo>
                      <a:pt x="28" y="88"/>
                    </a:lnTo>
                    <a:lnTo>
                      <a:pt x="37" y="91"/>
                    </a:lnTo>
                    <a:lnTo>
                      <a:pt x="47" y="91"/>
                    </a:lnTo>
                    <a:lnTo>
                      <a:pt x="47" y="91"/>
                    </a:lnTo>
                    <a:lnTo>
                      <a:pt x="56" y="90"/>
                    </a:lnTo>
                    <a:lnTo>
                      <a:pt x="64" y="88"/>
                    </a:lnTo>
                    <a:lnTo>
                      <a:pt x="72" y="82"/>
                    </a:lnTo>
                    <a:lnTo>
                      <a:pt x="79" y="77"/>
                    </a:lnTo>
                    <a:lnTo>
                      <a:pt x="79" y="77"/>
                    </a:lnTo>
                    <a:lnTo>
                      <a:pt x="81" y="76"/>
                    </a:lnTo>
                    <a:lnTo>
                      <a:pt x="81" y="76"/>
                    </a:lnTo>
                    <a:lnTo>
                      <a:pt x="84" y="75"/>
                    </a:lnTo>
                    <a:lnTo>
                      <a:pt x="85" y="74"/>
                    </a:lnTo>
                    <a:lnTo>
                      <a:pt x="85" y="74"/>
                    </a:lnTo>
                    <a:lnTo>
                      <a:pt x="88" y="70"/>
                    </a:lnTo>
                    <a:lnTo>
                      <a:pt x="88" y="70"/>
                    </a:lnTo>
                    <a:lnTo>
                      <a:pt x="89" y="69"/>
                    </a:lnTo>
                    <a:lnTo>
                      <a:pt x="90" y="69"/>
                    </a:lnTo>
                    <a:lnTo>
                      <a:pt x="164" y="69"/>
                    </a:lnTo>
                    <a:lnTo>
                      <a:pt x="164" y="69"/>
                    </a:lnTo>
                    <a:lnTo>
                      <a:pt x="168" y="68"/>
                    </a:lnTo>
                    <a:lnTo>
                      <a:pt x="172" y="67"/>
                    </a:lnTo>
                    <a:lnTo>
                      <a:pt x="176" y="65"/>
                    </a:lnTo>
                    <a:lnTo>
                      <a:pt x="179" y="63"/>
                    </a:lnTo>
                    <a:lnTo>
                      <a:pt x="182" y="60"/>
                    </a:lnTo>
                    <a:lnTo>
                      <a:pt x="184" y="56"/>
                    </a:lnTo>
                    <a:lnTo>
                      <a:pt x="187" y="51"/>
                    </a:lnTo>
                    <a:lnTo>
                      <a:pt x="187" y="45"/>
                    </a:lnTo>
                    <a:lnTo>
                      <a:pt x="187" y="45"/>
                    </a:lnTo>
                    <a:lnTo>
                      <a:pt x="187" y="41"/>
                    </a:lnTo>
                    <a:lnTo>
                      <a:pt x="184" y="37"/>
                    </a:lnTo>
                    <a:lnTo>
                      <a:pt x="182" y="33"/>
                    </a:lnTo>
                    <a:lnTo>
                      <a:pt x="180" y="30"/>
                    </a:lnTo>
                    <a:lnTo>
                      <a:pt x="177" y="27"/>
                    </a:lnTo>
                    <a:lnTo>
                      <a:pt x="173" y="25"/>
                    </a:lnTo>
                    <a:lnTo>
                      <a:pt x="169" y="23"/>
                    </a:lnTo>
                    <a:lnTo>
                      <a:pt x="165" y="23"/>
                    </a:lnTo>
                    <a:lnTo>
                      <a:pt x="165" y="23"/>
                    </a:lnTo>
                    <a:close/>
                    <a:moveTo>
                      <a:pt x="19" y="54"/>
                    </a:moveTo>
                    <a:lnTo>
                      <a:pt x="19" y="54"/>
                    </a:lnTo>
                    <a:lnTo>
                      <a:pt x="16" y="53"/>
                    </a:lnTo>
                    <a:lnTo>
                      <a:pt x="14" y="52"/>
                    </a:lnTo>
                    <a:lnTo>
                      <a:pt x="12" y="48"/>
                    </a:lnTo>
                    <a:lnTo>
                      <a:pt x="11" y="45"/>
                    </a:lnTo>
                    <a:lnTo>
                      <a:pt x="11" y="45"/>
                    </a:lnTo>
                    <a:lnTo>
                      <a:pt x="12" y="42"/>
                    </a:lnTo>
                    <a:lnTo>
                      <a:pt x="14" y="39"/>
                    </a:lnTo>
                    <a:lnTo>
                      <a:pt x="16" y="38"/>
                    </a:lnTo>
                    <a:lnTo>
                      <a:pt x="19" y="37"/>
                    </a:lnTo>
                    <a:lnTo>
                      <a:pt x="19" y="37"/>
                    </a:lnTo>
                    <a:lnTo>
                      <a:pt x="22" y="38"/>
                    </a:lnTo>
                    <a:lnTo>
                      <a:pt x="25" y="39"/>
                    </a:lnTo>
                    <a:lnTo>
                      <a:pt x="27" y="42"/>
                    </a:lnTo>
                    <a:lnTo>
                      <a:pt x="27" y="45"/>
                    </a:lnTo>
                    <a:lnTo>
                      <a:pt x="27" y="45"/>
                    </a:lnTo>
                    <a:lnTo>
                      <a:pt x="27" y="48"/>
                    </a:lnTo>
                    <a:lnTo>
                      <a:pt x="25" y="52"/>
                    </a:lnTo>
                    <a:lnTo>
                      <a:pt x="22" y="53"/>
                    </a:lnTo>
                    <a:lnTo>
                      <a:pt x="19" y="54"/>
                    </a:lnTo>
                    <a:lnTo>
                      <a:pt x="19" y="5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6" name="Freeform 313"/>
              <p:cNvSpPr>
                <a:spLocks/>
              </p:cNvSpPr>
              <p:nvPr/>
            </p:nvSpPr>
            <p:spPr bwMode="auto">
              <a:xfrm>
                <a:off x="492" y="1470"/>
                <a:ext cx="120" cy="54"/>
              </a:xfrm>
              <a:custGeom>
                <a:avLst/>
                <a:gdLst>
                  <a:gd name="T0" fmla="*/ 0 w 120"/>
                  <a:gd name="T1" fmla="*/ 5 h 54"/>
                  <a:gd name="T2" fmla="*/ 0 w 120"/>
                  <a:gd name="T3" fmla="*/ 54 h 54"/>
                  <a:gd name="T4" fmla="*/ 27 w 120"/>
                  <a:gd name="T5" fmla="*/ 54 h 54"/>
                  <a:gd name="T6" fmla="*/ 27 w 120"/>
                  <a:gd name="T7" fmla="*/ 0 h 54"/>
                  <a:gd name="T8" fmla="*/ 58 w 120"/>
                  <a:gd name="T9" fmla="*/ 0 h 54"/>
                  <a:gd name="T10" fmla="*/ 58 w 120"/>
                  <a:gd name="T11" fmla="*/ 54 h 54"/>
                  <a:gd name="T12" fmla="*/ 120 w 120"/>
                  <a:gd name="T13" fmla="*/ 54 h 54"/>
                  <a:gd name="T14" fmla="*/ 120 w 120"/>
                  <a:gd name="T15" fmla="*/ 5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54">
                    <a:moveTo>
                      <a:pt x="0" y="5"/>
                    </a:moveTo>
                    <a:lnTo>
                      <a:pt x="0" y="54"/>
                    </a:lnTo>
                    <a:lnTo>
                      <a:pt x="27" y="54"/>
                    </a:lnTo>
                    <a:lnTo>
                      <a:pt x="27" y="0"/>
                    </a:lnTo>
                    <a:lnTo>
                      <a:pt x="58" y="0"/>
                    </a:lnTo>
                    <a:lnTo>
                      <a:pt x="58" y="54"/>
                    </a:lnTo>
                    <a:lnTo>
                      <a:pt x="120" y="54"/>
                    </a:lnTo>
                    <a:lnTo>
                      <a:pt x="120" y="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7" name="Freeform 314"/>
              <p:cNvSpPr>
                <a:spLocks/>
              </p:cNvSpPr>
              <p:nvPr/>
            </p:nvSpPr>
            <p:spPr bwMode="auto">
              <a:xfrm>
                <a:off x="480" y="1401"/>
                <a:ext cx="144" cy="68"/>
              </a:xfrm>
              <a:custGeom>
                <a:avLst/>
                <a:gdLst>
                  <a:gd name="T0" fmla="*/ 144 w 144"/>
                  <a:gd name="T1" fmla="*/ 68 h 68"/>
                  <a:gd name="T2" fmla="*/ 121 w 144"/>
                  <a:gd name="T3" fmla="*/ 46 h 68"/>
                  <a:gd name="T4" fmla="*/ 121 w 144"/>
                  <a:gd name="T5" fmla="*/ 15 h 68"/>
                  <a:gd name="T6" fmla="*/ 102 w 144"/>
                  <a:gd name="T7" fmla="*/ 15 h 68"/>
                  <a:gd name="T8" fmla="*/ 102 w 144"/>
                  <a:gd name="T9" fmla="*/ 28 h 68"/>
                  <a:gd name="T10" fmla="*/ 72 w 144"/>
                  <a:gd name="T11" fmla="*/ 0 h 68"/>
                  <a:gd name="T12" fmla="*/ 0 w 144"/>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144" h="68">
                    <a:moveTo>
                      <a:pt x="144" y="68"/>
                    </a:moveTo>
                    <a:lnTo>
                      <a:pt x="121" y="46"/>
                    </a:lnTo>
                    <a:lnTo>
                      <a:pt x="121" y="15"/>
                    </a:lnTo>
                    <a:lnTo>
                      <a:pt x="102" y="15"/>
                    </a:lnTo>
                    <a:lnTo>
                      <a:pt x="102" y="28"/>
                    </a:lnTo>
                    <a:lnTo>
                      <a:pt x="72" y="0"/>
                    </a:lnTo>
                    <a:lnTo>
                      <a:pt x="0" y="6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8" name="Rectangle 315"/>
              <p:cNvSpPr>
                <a:spLocks noChangeArrowheads="1"/>
              </p:cNvSpPr>
              <p:nvPr/>
            </p:nvSpPr>
            <p:spPr bwMode="auto">
              <a:xfrm>
                <a:off x="565" y="1470"/>
                <a:ext cx="22" cy="24"/>
              </a:xfrm>
              <a:prstGeom prst="rect">
                <a:avLst/>
              </a:prstGeom>
              <a:noFill/>
              <a:ln w="6350">
                <a:solidFill>
                  <a:schemeClr val="tx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9" name="Freeform 316"/>
              <p:cNvSpPr>
                <a:spLocks/>
              </p:cNvSpPr>
              <p:nvPr/>
            </p:nvSpPr>
            <p:spPr bwMode="auto">
              <a:xfrm>
                <a:off x="811" y="802"/>
                <a:ext cx="136" cy="61"/>
              </a:xfrm>
              <a:custGeom>
                <a:avLst/>
                <a:gdLst>
                  <a:gd name="T0" fmla="*/ 0 w 136"/>
                  <a:gd name="T1" fmla="*/ 6 h 61"/>
                  <a:gd name="T2" fmla="*/ 0 w 136"/>
                  <a:gd name="T3" fmla="*/ 61 h 61"/>
                  <a:gd name="T4" fmla="*/ 31 w 136"/>
                  <a:gd name="T5" fmla="*/ 61 h 61"/>
                  <a:gd name="T6" fmla="*/ 31 w 136"/>
                  <a:gd name="T7" fmla="*/ 0 h 61"/>
                  <a:gd name="T8" fmla="*/ 65 w 136"/>
                  <a:gd name="T9" fmla="*/ 0 h 61"/>
                  <a:gd name="T10" fmla="*/ 65 w 136"/>
                  <a:gd name="T11" fmla="*/ 61 h 61"/>
                  <a:gd name="T12" fmla="*/ 136 w 136"/>
                  <a:gd name="T13" fmla="*/ 61 h 61"/>
                  <a:gd name="T14" fmla="*/ 136 w 136"/>
                  <a:gd name="T15" fmla="*/ 6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61">
                    <a:moveTo>
                      <a:pt x="0" y="6"/>
                    </a:moveTo>
                    <a:lnTo>
                      <a:pt x="0" y="61"/>
                    </a:lnTo>
                    <a:lnTo>
                      <a:pt x="31" y="61"/>
                    </a:lnTo>
                    <a:lnTo>
                      <a:pt x="31" y="0"/>
                    </a:lnTo>
                    <a:lnTo>
                      <a:pt x="65" y="0"/>
                    </a:lnTo>
                    <a:lnTo>
                      <a:pt x="65" y="61"/>
                    </a:lnTo>
                    <a:lnTo>
                      <a:pt x="136" y="61"/>
                    </a:lnTo>
                    <a:lnTo>
                      <a:pt x="136" y="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0" name="Freeform 317"/>
              <p:cNvSpPr>
                <a:spLocks/>
              </p:cNvSpPr>
              <p:nvPr/>
            </p:nvSpPr>
            <p:spPr bwMode="auto">
              <a:xfrm>
                <a:off x="799" y="725"/>
                <a:ext cx="160" cy="76"/>
              </a:xfrm>
              <a:custGeom>
                <a:avLst/>
                <a:gdLst>
                  <a:gd name="T0" fmla="*/ 160 w 160"/>
                  <a:gd name="T1" fmla="*/ 76 h 76"/>
                  <a:gd name="T2" fmla="*/ 134 w 160"/>
                  <a:gd name="T3" fmla="*/ 52 h 76"/>
                  <a:gd name="T4" fmla="*/ 134 w 160"/>
                  <a:gd name="T5" fmla="*/ 17 h 76"/>
                  <a:gd name="T6" fmla="*/ 113 w 160"/>
                  <a:gd name="T7" fmla="*/ 17 h 76"/>
                  <a:gd name="T8" fmla="*/ 113 w 160"/>
                  <a:gd name="T9" fmla="*/ 31 h 76"/>
                  <a:gd name="T10" fmla="*/ 80 w 160"/>
                  <a:gd name="T11" fmla="*/ 0 h 76"/>
                  <a:gd name="T12" fmla="*/ 0 w 16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160" h="76">
                    <a:moveTo>
                      <a:pt x="160" y="76"/>
                    </a:moveTo>
                    <a:lnTo>
                      <a:pt x="134" y="52"/>
                    </a:lnTo>
                    <a:lnTo>
                      <a:pt x="134" y="17"/>
                    </a:lnTo>
                    <a:lnTo>
                      <a:pt x="113" y="17"/>
                    </a:lnTo>
                    <a:lnTo>
                      <a:pt x="113" y="31"/>
                    </a:lnTo>
                    <a:lnTo>
                      <a:pt x="80" y="0"/>
                    </a:lnTo>
                    <a:lnTo>
                      <a:pt x="0" y="7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1" name="Rectangle 318"/>
              <p:cNvSpPr>
                <a:spLocks noChangeArrowheads="1"/>
              </p:cNvSpPr>
              <p:nvPr/>
            </p:nvSpPr>
            <p:spPr bwMode="auto">
              <a:xfrm>
                <a:off x="893" y="801"/>
                <a:ext cx="25" cy="27"/>
              </a:xfrm>
              <a:prstGeom prst="rect">
                <a:avLst/>
              </a:prstGeom>
              <a:noFill/>
              <a:ln w="6350">
                <a:solidFill>
                  <a:schemeClr val="tx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2" name="Line 319"/>
              <p:cNvSpPr>
                <a:spLocks noChangeShapeType="1"/>
              </p:cNvSpPr>
              <p:nvPr/>
            </p:nvSpPr>
            <p:spPr bwMode="auto">
              <a:xfrm>
                <a:off x="824" y="930"/>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3" name="Freeform 320"/>
              <p:cNvSpPr>
                <a:spLocks/>
              </p:cNvSpPr>
              <p:nvPr/>
            </p:nvSpPr>
            <p:spPr bwMode="auto">
              <a:xfrm>
                <a:off x="766" y="887"/>
                <a:ext cx="59" cy="41"/>
              </a:xfrm>
              <a:custGeom>
                <a:avLst/>
                <a:gdLst>
                  <a:gd name="T0" fmla="*/ 0 w 59"/>
                  <a:gd name="T1" fmla="*/ 6 h 41"/>
                  <a:gd name="T2" fmla="*/ 0 w 59"/>
                  <a:gd name="T3" fmla="*/ 6 h 41"/>
                  <a:gd name="T4" fmla="*/ 1 w 59"/>
                  <a:gd name="T5" fmla="*/ 4 h 41"/>
                  <a:gd name="T6" fmla="*/ 3 w 59"/>
                  <a:gd name="T7" fmla="*/ 2 h 41"/>
                  <a:gd name="T8" fmla="*/ 3 w 59"/>
                  <a:gd name="T9" fmla="*/ 2 h 41"/>
                  <a:gd name="T10" fmla="*/ 6 w 59"/>
                  <a:gd name="T11" fmla="*/ 0 h 41"/>
                  <a:gd name="T12" fmla="*/ 10 w 59"/>
                  <a:gd name="T13" fmla="*/ 0 h 41"/>
                  <a:gd name="T14" fmla="*/ 14 w 59"/>
                  <a:gd name="T15" fmla="*/ 0 h 41"/>
                  <a:gd name="T16" fmla="*/ 17 w 59"/>
                  <a:gd name="T17" fmla="*/ 3 h 41"/>
                  <a:gd name="T18" fmla="*/ 17 w 59"/>
                  <a:gd name="T19" fmla="*/ 3 h 41"/>
                  <a:gd name="T20" fmla="*/ 59 w 59"/>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41">
                    <a:moveTo>
                      <a:pt x="0" y="6"/>
                    </a:moveTo>
                    <a:lnTo>
                      <a:pt x="0" y="6"/>
                    </a:lnTo>
                    <a:lnTo>
                      <a:pt x="1" y="4"/>
                    </a:lnTo>
                    <a:lnTo>
                      <a:pt x="3" y="2"/>
                    </a:lnTo>
                    <a:lnTo>
                      <a:pt x="3" y="2"/>
                    </a:lnTo>
                    <a:lnTo>
                      <a:pt x="6" y="0"/>
                    </a:lnTo>
                    <a:lnTo>
                      <a:pt x="10" y="0"/>
                    </a:lnTo>
                    <a:lnTo>
                      <a:pt x="14" y="0"/>
                    </a:lnTo>
                    <a:lnTo>
                      <a:pt x="17" y="3"/>
                    </a:lnTo>
                    <a:lnTo>
                      <a:pt x="17" y="3"/>
                    </a:lnTo>
                    <a:lnTo>
                      <a:pt x="59" y="4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4" name="Freeform 321"/>
              <p:cNvSpPr>
                <a:spLocks/>
              </p:cNvSpPr>
              <p:nvPr/>
            </p:nvSpPr>
            <p:spPr bwMode="auto">
              <a:xfrm>
                <a:off x="797" y="891"/>
                <a:ext cx="49" cy="34"/>
              </a:xfrm>
              <a:custGeom>
                <a:avLst/>
                <a:gdLst>
                  <a:gd name="T0" fmla="*/ 49 w 49"/>
                  <a:gd name="T1" fmla="*/ 34 h 34"/>
                  <a:gd name="T2" fmla="*/ 49 w 49"/>
                  <a:gd name="T3" fmla="*/ 34 h 34"/>
                  <a:gd name="T4" fmla="*/ 15 w 49"/>
                  <a:gd name="T5" fmla="*/ 3 h 34"/>
                  <a:gd name="T6" fmla="*/ 15 w 49"/>
                  <a:gd name="T7" fmla="*/ 3 h 34"/>
                  <a:gd name="T8" fmla="*/ 11 w 49"/>
                  <a:gd name="T9" fmla="*/ 1 h 34"/>
                  <a:gd name="T10" fmla="*/ 7 w 49"/>
                  <a:gd name="T11" fmla="*/ 0 h 34"/>
                  <a:gd name="T12" fmla="*/ 4 w 49"/>
                  <a:gd name="T13" fmla="*/ 0 h 34"/>
                  <a:gd name="T14" fmla="*/ 0 w 49"/>
                  <a:gd name="T15" fmla="*/ 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49" y="34"/>
                    </a:moveTo>
                    <a:lnTo>
                      <a:pt x="49" y="34"/>
                    </a:lnTo>
                    <a:lnTo>
                      <a:pt x="15" y="3"/>
                    </a:lnTo>
                    <a:lnTo>
                      <a:pt x="15" y="3"/>
                    </a:lnTo>
                    <a:lnTo>
                      <a:pt x="11" y="1"/>
                    </a:lnTo>
                    <a:lnTo>
                      <a:pt x="7" y="0"/>
                    </a:lnTo>
                    <a:lnTo>
                      <a:pt x="4" y="0"/>
                    </a:lnTo>
                    <a:lnTo>
                      <a:pt x="0"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5" name="Freeform 322"/>
              <p:cNvSpPr>
                <a:spLocks/>
              </p:cNvSpPr>
              <p:nvPr/>
            </p:nvSpPr>
            <p:spPr bwMode="auto">
              <a:xfrm>
                <a:off x="852" y="901"/>
                <a:ext cx="151" cy="92"/>
              </a:xfrm>
              <a:custGeom>
                <a:avLst/>
                <a:gdLst>
                  <a:gd name="T0" fmla="*/ 151 w 151"/>
                  <a:gd name="T1" fmla="*/ 92 h 92"/>
                  <a:gd name="T2" fmla="*/ 151 w 151"/>
                  <a:gd name="T3" fmla="*/ 92 h 92"/>
                  <a:gd name="T4" fmla="*/ 119 w 151"/>
                  <a:gd name="T5" fmla="*/ 35 h 92"/>
                  <a:gd name="T6" fmla="*/ 119 w 151"/>
                  <a:gd name="T7" fmla="*/ 35 h 92"/>
                  <a:gd name="T8" fmla="*/ 114 w 151"/>
                  <a:gd name="T9" fmla="*/ 25 h 92"/>
                  <a:gd name="T10" fmla="*/ 107 w 151"/>
                  <a:gd name="T11" fmla="*/ 18 h 92"/>
                  <a:gd name="T12" fmla="*/ 101 w 151"/>
                  <a:gd name="T13" fmla="*/ 11 h 92"/>
                  <a:gd name="T14" fmla="*/ 94 w 151"/>
                  <a:gd name="T15" fmla="*/ 7 h 92"/>
                  <a:gd name="T16" fmla="*/ 88 w 151"/>
                  <a:gd name="T17" fmla="*/ 4 h 92"/>
                  <a:gd name="T18" fmla="*/ 80 w 151"/>
                  <a:gd name="T19" fmla="*/ 2 h 92"/>
                  <a:gd name="T20" fmla="*/ 73 w 151"/>
                  <a:gd name="T21" fmla="*/ 1 h 92"/>
                  <a:gd name="T22" fmla="*/ 66 w 151"/>
                  <a:gd name="T23" fmla="*/ 0 h 92"/>
                  <a:gd name="T24" fmla="*/ 66 w 151"/>
                  <a:gd name="T25" fmla="*/ 0 h 92"/>
                  <a:gd name="T26" fmla="*/ 11 w 151"/>
                  <a:gd name="T27" fmla="*/ 4 h 92"/>
                  <a:gd name="T28" fmla="*/ 11 w 151"/>
                  <a:gd name="T29" fmla="*/ 4 h 92"/>
                  <a:gd name="T30" fmla="*/ 7 w 151"/>
                  <a:gd name="T31" fmla="*/ 5 h 92"/>
                  <a:gd name="T32" fmla="*/ 4 w 151"/>
                  <a:gd name="T33" fmla="*/ 7 h 92"/>
                  <a:gd name="T34" fmla="*/ 1 w 151"/>
                  <a:gd name="T35" fmla="*/ 10 h 92"/>
                  <a:gd name="T36" fmla="*/ 0 w 151"/>
                  <a:gd name="T37" fmla="*/ 16 h 92"/>
                  <a:gd name="T38" fmla="*/ 0 w 151"/>
                  <a:gd name="T39" fmla="*/ 16 h 92"/>
                  <a:gd name="T40" fmla="*/ 1 w 151"/>
                  <a:gd name="T41" fmla="*/ 20 h 92"/>
                  <a:gd name="T42" fmla="*/ 3 w 151"/>
                  <a:gd name="T43" fmla="*/ 23 h 92"/>
                  <a:gd name="T44" fmla="*/ 7 w 151"/>
                  <a:gd name="T45" fmla="*/ 26 h 92"/>
                  <a:gd name="T46" fmla="*/ 11 w 151"/>
                  <a:gd name="T47"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2">
                    <a:moveTo>
                      <a:pt x="151" y="92"/>
                    </a:moveTo>
                    <a:lnTo>
                      <a:pt x="151" y="92"/>
                    </a:lnTo>
                    <a:lnTo>
                      <a:pt x="119" y="35"/>
                    </a:lnTo>
                    <a:lnTo>
                      <a:pt x="119" y="35"/>
                    </a:lnTo>
                    <a:lnTo>
                      <a:pt x="114" y="25"/>
                    </a:lnTo>
                    <a:lnTo>
                      <a:pt x="107" y="18"/>
                    </a:lnTo>
                    <a:lnTo>
                      <a:pt x="101" y="11"/>
                    </a:lnTo>
                    <a:lnTo>
                      <a:pt x="94" y="7"/>
                    </a:lnTo>
                    <a:lnTo>
                      <a:pt x="88" y="4"/>
                    </a:lnTo>
                    <a:lnTo>
                      <a:pt x="80" y="2"/>
                    </a:lnTo>
                    <a:lnTo>
                      <a:pt x="73" y="1"/>
                    </a:lnTo>
                    <a:lnTo>
                      <a:pt x="66" y="0"/>
                    </a:lnTo>
                    <a:lnTo>
                      <a:pt x="66" y="0"/>
                    </a:lnTo>
                    <a:lnTo>
                      <a:pt x="11" y="4"/>
                    </a:lnTo>
                    <a:lnTo>
                      <a:pt x="11" y="4"/>
                    </a:lnTo>
                    <a:lnTo>
                      <a:pt x="7" y="5"/>
                    </a:lnTo>
                    <a:lnTo>
                      <a:pt x="4" y="7"/>
                    </a:lnTo>
                    <a:lnTo>
                      <a:pt x="1" y="10"/>
                    </a:lnTo>
                    <a:lnTo>
                      <a:pt x="0" y="16"/>
                    </a:lnTo>
                    <a:lnTo>
                      <a:pt x="0" y="16"/>
                    </a:lnTo>
                    <a:lnTo>
                      <a:pt x="1" y="20"/>
                    </a:lnTo>
                    <a:lnTo>
                      <a:pt x="3" y="23"/>
                    </a:lnTo>
                    <a:lnTo>
                      <a:pt x="7" y="26"/>
                    </a:lnTo>
                    <a:lnTo>
                      <a:pt x="11" y="2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6" name="Freeform 323"/>
              <p:cNvSpPr>
                <a:spLocks/>
              </p:cNvSpPr>
              <p:nvPr/>
            </p:nvSpPr>
            <p:spPr bwMode="auto">
              <a:xfrm>
                <a:off x="754" y="897"/>
                <a:ext cx="172" cy="96"/>
              </a:xfrm>
              <a:custGeom>
                <a:avLst/>
                <a:gdLst>
                  <a:gd name="T0" fmla="*/ 146 w 172"/>
                  <a:gd name="T1" fmla="*/ 38 h 96"/>
                  <a:gd name="T2" fmla="*/ 146 w 172"/>
                  <a:gd name="T3" fmla="*/ 38 h 96"/>
                  <a:gd name="T4" fmla="*/ 70 w 172"/>
                  <a:gd name="T5" fmla="*/ 38 h 96"/>
                  <a:gd name="T6" fmla="*/ 70 w 172"/>
                  <a:gd name="T7" fmla="*/ 38 h 96"/>
                  <a:gd name="T8" fmla="*/ 63 w 172"/>
                  <a:gd name="T9" fmla="*/ 37 h 96"/>
                  <a:gd name="T10" fmla="*/ 57 w 172"/>
                  <a:gd name="T11" fmla="*/ 36 h 96"/>
                  <a:gd name="T12" fmla="*/ 52 w 172"/>
                  <a:gd name="T13" fmla="*/ 35 h 96"/>
                  <a:gd name="T14" fmla="*/ 49 w 172"/>
                  <a:gd name="T15" fmla="*/ 32 h 96"/>
                  <a:gd name="T16" fmla="*/ 49 w 172"/>
                  <a:gd name="T17" fmla="*/ 32 h 96"/>
                  <a:gd name="T18" fmla="*/ 18 w 172"/>
                  <a:gd name="T19" fmla="*/ 4 h 96"/>
                  <a:gd name="T20" fmla="*/ 18 w 172"/>
                  <a:gd name="T21" fmla="*/ 4 h 96"/>
                  <a:gd name="T22" fmla="*/ 15 w 172"/>
                  <a:gd name="T23" fmla="*/ 1 h 96"/>
                  <a:gd name="T24" fmla="*/ 11 w 172"/>
                  <a:gd name="T25" fmla="*/ 0 h 96"/>
                  <a:gd name="T26" fmla="*/ 7 w 172"/>
                  <a:gd name="T27" fmla="*/ 1 h 96"/>
                  <a:gd name="T28" fmla="*/ 3 w 172"/>
                  <a:gd name="T29" fmla="*/ 3 h 96"/>
                  <a:gd name="T30" fmla="*/ 3 w 172"/>
                  <a:gd name="T31" fmla="*/ 3 h 96"/>
                  <a:gd name="T32" fmla="*/ 1 w 172"/>
                  <a:gd name="T33" fmla="*/ 6 h 96"/>
                  <a:gd name="T34" fmla="*/ 0 w 172"/>
                  <a:gd name="T35" fmla="*/ 10 h 96"/>
                  <a:gd name="T36" fmla="*/ 0 w 172"/>
                  <a:gd name="T37" fmla="*/ 14 h 96"/>
                  <a:gd name="T38" fmla="*/ 2 w 172"/>
                  <a:gd name="T39" fmla="*/ 18 h 96"/>
                  <a:gd name="T40" fmla="*/ 2 w 172"/>
                  <a:gd name="T41" fmla="*/ 18 h 96"/>
                  <a:gd name="T42" fmla="*/ 15 w 172"/>
                  <a:gd name="T43" fmla="*/ 31 h 96"/>
                  <a:gd name="T44" fmla="*/ 36 w 172"/>
                  <a:gd name="T45" fmla="*/ 55 h 96"/>
                  <a:gd name="T46" fmla="*/ 36 w 172"/>
                  <a:gd name="T47" fmla="*/ 55 h 96"/>
                  <a:gd name="T48" fmla="*/ 42 w 172"/>
                  <a:gd name="T49" fmla="*/ 61 h 96"/>
                  <a:gd name="T50" fmla="*/ 45 w 172"/>
                  <a:gd name="T51" fmla="*/ 64 h 96"/>
                  <a:gd name="T52" fmla="*/ 49 w 172"/>
                  <a:gd name="T53" fmla="*/ 66 h 96"/>
                  <a:gd name="T54" fmla="*/ 53 w 172"/>
                  <a:gd name="T55" fmla="*/ 68 h 96"/>
                  <a:gd name="T56" fmla="*/ 59 w 172"/>
                  <a:gd name="T57" fmla="*/ 69 h 96"/>
                  <a:gd name="T58" fmla="*/ 74 w 172"/>
                  <a:gd name="T59" fmla="*/ 70 h 96"/>
                  <a:gd name="T60" fmla="*/ 141 w 172"/>
                  <a:gd name="T61" fmla="*/ 70 h 96"/>
                  <a:gd name="T62" fmla="*/ 141 w 172"/>
                  <a:gd name="T63" fmla="*/ 70 h 96"/>
                  <a:gd name="T64" fmla="*/ 149 w 172"/>
                  <a:gd name="T65" fmla="*/ 70 h 96"/>
                  <a:gd name="T66" fmla="*/ 154 w 172"/>
                  <a:gd name="T67" fmla="*/ 71 h 96"/>
                  <a:gd name="T68" fmla="*/ 158 w 172"/>
                  <a:gd name="T69" fmla="*/ 73 h 96"/>
                  <a:gd name="T70" fmla="*/ 160 w 172"/>
                  <a:gd name="T71" fmla="*/ 76 h 96"/>
                  <a:gd name="T72" fmla="*/ 160 w 172"/>
                  <a:gd name="T73" fmla="*/ 76 h 96"/>
                  <a:gd name="T74" fmla="*/ 172 w 172"/>
                  <a:gd name="T7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96">
                    <a:moveTo>
                      <a:pt x="146" y="38"/>
                    </a:moveTo>
                    <a:lnTo>
                      <a:pt x="146" y="38"/>
                    </a:lnTo>
                    <a:lnTo>
                      <a:pt x="70" y="38"/>
                    </a:lnTo>
                    <a:lnTo>
                      <a:pt x="70" y="38"/>
                    </a:lnTo>
                    <a:lnTo>
                      <a:pt x="63" y="37"/>
                    </a:lnTo>
                    <a:lnTo>
                      <a:pt x="57" y="36"/>
                    </a:lnTo>
                    <a:lnTo>
                      <a:pt x="52" y="35"/>
                    </a:lnTo>
                    <a:lnTo>
                      <a:pt x="49" y="32"/>
                    </a:lnTo>
                    <a:lnTo>
                      <a:pt x="49" y="32"/>
                    </a:lnTo>
                    <a:lnTo>
                      <a:pt x="18" y="4"/>
                    </a:lnTo>
                    <a:lnTo>
                      <a:pt x="18" y="4"/>
                    </a:lnTo>
                    <a:lnTo>
                      <a:pt x="15" y="1"/>
                    </a:lnTo>
                    <a:lnTo>
                      <a:pt x="11" y="0"/>
                    </a:lnTo>
                    <a:lnTo>
                      <a:pt x="7" y="1"/>
                    </a:lnTo>
                    <a:lnTo>
                      <a:pt x="3" y="3"/>
                    </a:lnTo>
                    <a:lnTo>
                      <a:pt x="3" y="3"/>
                    </a:lnTo>
                    <a:lnTo>
                      <a:pt x="1" y="6"/>
                    </a:lnTo>
                    <a:lnTo>
                      <a:pt x="0" y="10"/>
                    </a:lnTo>
                    <a:lnTo>
                      <a:pt x="0" y="14"/>
                    </a:lnTo>
                    <a:lnTo>
                      <a:pt x="2" y="18"/>
                    </a:lnTo>
                    <a:lnTo>
                      <a:pt x="2" y="18"/>
                    </a:lnTo>
                    <a:lnTo>
                      <a:pt x="15" y="31"/>
                    </a:lnTo>
                    <a:lnTo>
                      <a:pt x="36" y="55"/>
                    </a:lnTo>
                    <a:lnTo>
                      <a:pt x="36" y="55"/>
                    </a:lnTo>
                    <a:lnTo>
                      <a:pt x="42" y="61"/>
                    </a:lnTo>
                    <a:lnTo>
                      <a:pt x="45" y="64"/>
                    </a:lnTo>
                    <a:lnTo>
                      <a:pt x="49" y="66"/>
                    </a:lnTo>
                    <a:lnTo>
                      <a:pt x="53" y="68"/>
                    </a:lnTo>
                    <a:lnTo>
                      <a:pt x="59" y="69"/>
                    </a:lnTo>
                    <a:lnTo>
                      <a:pt x="74" y="70"/>
                    </a:lnTo>
                    <a:lnTo>
                      <a:pt x="141" y="70"/>
                    </a:lnTo>
                    <a:lnTo>
                      <a:pt x="141" y="70"/>
                    </a:lnTo>
                    <a:lnTo>
                      <a:pt x="149" y="70"/>
                    </a:lnTo>
                    <a:lnTo>
                      <a:pt x="154" y="71"/>
                    </a:lnTo>
                    <a:lnTo>
                      <a:pt x="158" y="73"/>
                    </a:lnTo>
                    <a:lnTo>
                      <a:pt x="160" y="76"/>
                    </a:lnTo>
                    <a:lnTo>
                      <a:pt x="160" y="76"/>
                    </a:lnTo>
                    <a:lnTo>
                      <a:pt x="172" y="9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7" name="Freeform 324"/>
              <p:cNvSpPr>
                <a:spLocks/>
              </p:cNvSpPr>
              <p:nvPr/>
            </p:nvSpPr>
            <p:spPr bwMode="auto">
              <a:xfrm>
                <a:off x="4536" y="2413"/>
                <a:ext cx="70" cy="33"/>
              </a:xfrm>
              <a:custGeom>
                <a:avLst/>
                <a:gdLst>
                  <a:gd name="T0" fmla="*/ 0 w 70"/>
                  <a:gd name="T1" fmla="*/ 0 h 33"/>
                  <a:gd name="T2" fmla="*/ 0 w 70"/>
                  <a:gd name="T3" fmla="*/ 13 h 33"/>
                  <a:gd name="T4" fmla="*/ 0 w 70"/>
                  <a:gd name="T5" fmla="*/ 13 h 33"/>
                  <a:gd name="T6" fmla="*/ 1 w 70"/>
                  <a:gd name="T7" fmla="*/ 18 h 33"/>
                  <a:gd name="T8" fmla="*/ 3 w 70"/>
                  <a:gd name="T9" fmla="*/ 23 h 33"/>
                  <a:gd name="T10" fmla="*/ 7 w 70"/>
                  <a:gd name="T11" fmla="*/ 29 h 33"/>
                  <a:gd name="T12" fmla="*/ 7 w 70"/>
                  <a:gd name="T13" fmla="*/ 29 h 33"/>
                  <a:gd name="T14" fmla="*/ 9 w 70"/>
                  <a:gd name="T15" fmla="*/ 30 h 33"/>
                  <a:gd name="T16" fmla="*/ 11 w 70"/>
                  <a:gd name="T17" fmla="*/ 32 h 33"/>
                  <a:gd name="T18" fmla="*/ 17 w 70"/>
                  <a:gd name="T19" fmla="*/ 33 h 33"/>
                  <a:gd name="T20" fmla="*/ 17 w 70"/>
                  <a:gd name="T21" fmla="*/ 33 h 33"/>
                  <a:gd name="T22" fmla="*/ 54 w 70"/>
                  <a:gd name="T23" fmla="*/ 33 h 33"/>
                  <a:gd name="T24" fmla="*/ 54 w 70"/>
                  <a:gd name="T25" fmla="*/ 33 h 33"/>
                  <a:gd name="T26" fmla="*/ 59 w 70"/>
                  <a:gd name="T27" fmla="*/ 32 h 33"/>
                  <a:gd name="T28" fmla="*/ 63 w 70"/>
                  <a:gd name="T29" fmla="*/ 29 h 33"/>
                  <a:gd name="T30" fmla="*/ 67 w 70"/>
                  <a:gd name="T31" fmla="*/ 23 h 33"/>
                  <a:gd name="T32" fmla="*/ 67 w 70"/>
                  <a:gd name="T33" fmla="*/ 23 h 33"/>
                  <a:gd name="T34" fmla="*/ 69 w 70"/>
                  <a:gd name="T35" fmla="*/ 18 h 33"/>
                  <a:gd name="T36" fmla="*/ 70 w 70"/>
                  <a:gd name="T37" fmla="*/ 13 h 33"/>
                  <a:gd name="T38" fmla="*/ 70 w 70"/>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33">
                    <a:moveTo>
                      <a:pt x="0" y="0"/>
                    </a:moveTo>
                    <a:lnTo>
                      <a:pt x="0" y="13"/>
                    </a:lnTo>
                    <a:lnTo>
                      <a:pt x="0" y="13"/>
                    </a:lnTo>
                    <a:lnTo>
                      <a:pt x="1" y="18"/>
                    </a:lnTo>
                    <a:lnTo>
                      <a:pt x="3" y="23"/>
                    </a:lnTo>
                    <a:lnTo>
                      <a:pt x="7" y="29"/>
                    </a:lnTo>
                    <a:lnTo>
                      <a:pt x="7" y="29"/>
                    </a:lnTo>
                    <a:lnTo>
                      <a:pt x="9" y="30"/>
                    </a:lnTo>
                    <a:lnTo>
                      <a:pt x="11" y="32"/>
                    </a:lnTo>
                    <a:lnTo>
                      <a:pt x="17" y="33"/>
                    </a:lnTo>
                    <a:lnTo>
                      <a:pt x="17" y="33"/>
                    </a:lnTo>
                    <a:lnTo>
                      <a:pt x="54" y="33"/>
                    </a:lnTo>
                    <a:lnTo>
                      <a:pt x="54" y="33"/>
                    </a:lnTo>
                    <a:lnTo>
                      <a:pt x="59" y="32"/>
                    </a:lnTo>
                    <a:lnTo>
                      <a:pt x="63" y="29"/>
                    </a:lnTo>
                    <a:lnTo>
                      <a:pt x="67" y="23"/>
                    </a:lnTo>
                    <a:lnTo>
                      <a:pt x="67" y="23"/>
                    </a:lnTo>
                    <a:lnTo>
                      <a:pt x="69" y="18"/>
                    </a:lnTo>
                    <a:lnTo>
                      <a:pt x="70" y="13"/>
                    </a:lnTo>
                    <a:lnTo>
                      <a:pt x="7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8" name="Line 325"/>
              <p:cNvSpPr>
                <a:spLocks noChangeShapeType="1"/>
              </p:cNvSpPr>
              <p:nvPr/>
            </p:nvSpPr>
            <p:spPr bwMode="auto">
              <a:xfrm>
                <a:off x="4548" y="2425"/>
                <a:ext cx="14"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9" name="Freeform 326"/>
              <p:cNvSpPr>
                <a:spLocks/>
              </p:cNvSpPr>
              <p:nvPr/>
            </p:nvSpPr>
            <p:spPr bwMode="auto">
              <a:xfrm>
                <a:off x="4501" y="2231"/>
                <a:ext cx="140" cy="175"/>
              </a:xfrm>
              <a:custGeom>
                <a:avLst/>
                <a:gdLst>
                  <a:gd name="T0" fmla="*/ 35 w 140"/>
                  <a:gd name="T1" fmla="*/ 154 h 175"/>
                  <a:gd name="T2" fmla="*/ 35 w 140"/>
                  <a:gd name="T3" fmla="*/ 154 h 175"/>
                  <a:gd name="T4" fmla="*/ 34 w 140"/>
                  <a:gd name="T5" fmla="*/ 147 h 175"/>
                  <a:gd name="T6" fmla="*/ 30 w 140"/>
                  <a:gd name="T7" fmla="*/ 139 h 175"/>
                  <a:gd name="T8" fmla="*/ 18 w 140"/>
                  <a:gd name="T9" fmla="*/ 116 h 175"/>
                  <a:gd name="T10" fmla="*/ 11 w 140"/>
                  <a:gd name="T11" fmla="*/ 104 h 175"/>
                  <a:gd name="T12" fmla="*/ 6 w 140"/>
                  <a:gd name="T13" fmla="*/ 92 h 175"/>
                  <a:gd name="T14" fmla="*/ 2 w 140"/>
                  <a:gd name="T15" fmla="*/ 80 h 175"/>
                  <a:gd name="T16" fmla="*/ 1 w 140"/>
                  <a:gd name="T17" fmla="*/ 75 h 175"/>
                  <a:gd name="T18" fmla="*/ 0 w 140"/>
                  <a:gd name="T19" fmla="*/ 70 h 175"/>
                  <a:gd name="T20" fmla="*/ 0 w 140"/>
                  <a:gd name="T21" fmla="*/ 70 h 175"/>
                  <a:gd name="T22" fmla="*/ 1 w 140"/>
                  <a:gd name="T23" fmla="*/ 63 h 175"/>
                  <a:gd name="T24" fmla="*/ 2 w 140"/>
                  <a:gd name="T25" fmla="*/ 56 h 175"/>
                  <a:gd name="T26" fmla="*/ 3 w 140"/>
                  <a:gd name="T27" fmla="*/ 49 h 175"/>
                  <a:gd name="T28" fmla="*/ 6 w 140"/>
                  <a:gd name="T29" fmla="*/ 43 h 175"/>
                  <a:gd name="T30" fmla="*/ 8 w 140"/>
                  <a:gd name="T31" fmla="*/ 37 h 175"/>
                  <a:gd name="T32" fmla="*/ 12 w 140"/>
                  <a:gd name="T33" fmla="*/ 31 h 175"/>
                  <a:gd name="T34" fmla="*/ 17 w 140"/>
                  <a:gd name="T35" fmla="*/ 26 h 175"/>
                  <a:gd name="T36" fmla="*/ 21 w 140"/>
                  <a:gd name="T37" fmla="*/ 21 h 175"/>
                  <a:gd name="T38" fmla="*/ 26 w 140"/>
                  <a:gd name="T39" fmla="*/ 16 h 175"/>
                  <a:gd name="T40" fmla="*/ 31 w 140"/>
                  <a:gd name="T41" fmla="*/ 12 h 175"/>
                  <a:gd name="T42" fmla="*/ 37 w 140"/>
                  <a:gd name="T43" fmla="*/ 8 h 175"/>
                  <a:gd name="T44" fmla="*/ 43 w 140"/>
                  <a:gd name="T45" fmla="*/ 5 h 175"/>
                  <a:gd name="T46" fmla="*/ 49 w 140"/>
                  <a:gd name="T47" fmla="*/ 3 h 175"/>
                  <a:gd name="T48" fmla="*/ 56 w 140"/>
                  <a:gd name="T49" fmla="*/ 1 h 175"/>
                  <a:gd name="T50" fmla="*/ 63 w 140"/>
                  <a:gd name="T51" fmla="*/ 0 h 175"/>
                  <a:gd name="T52" fmla="*/ 70 w 140"/>
                  <a:gd name="T53" fmla="*/ 0 h 175"/>
                  <a:gd name="T54" fmla="*/ 70 w 140"/>
                  <a:gd name="T55" fmla="*/ 0 h 175"/>
                  <a:gd name="T56" fmla="*/ 77 w 140"/>
                  <a:gd name="T57" fmla="*/ 0 h 175"/>
                  <a:gd name="T58" fmla="*/ 84 w 140"/>
                  <a:gd name="T59" fmla="*/ 1 h 175"/>
                  <a:gd name="T60" fmla="*/ 91 w 140"/>
                  <a:gd name="T61" fmla="*/ 3 h 175"/>
                  <a:gd name="T62" fmla="*/ 98 w 140"/>
                  <a:gd name="T63" fmla="*/ 5 h 175"/>
                  <a:gd name="T64" fmla="*/ 103 w 140"/>
                  <a:gd name="T65" fmla="*/ 8 h 175"/>
                  <a:gd name="T66" fmla="*/ 109 w 140"/>
                  <a:gd name="T67" fmla="*/ 12 h 175"/>
                  <a:gd name="T68" fmla="*/ 114 w 140"/>
                  <a:gd name="T69" fmla="*/ 16 h 175"/>
                  <a:gd name="T70" fmla="*/ 119 w 140"/>
                  <a:gd name="T71" fmla="*/ 21 h 175"/>
                  <a:gd name="T72" fmla="*/ 125 w 140"/>
                  <a:gd name="T73" fmla="*/ 26 h 175"/>
                  <a:gd name="T74" fmla="*/ 128 w 140"/>
                  <a:gd name="T75" fmla="*/ 31 h 175"/>
                  <a:gd name="T76" fmla="*/ 132 w 140"/>
                  <a:gd name="T77" fmla="*/ 37 h 175"/>
                  <a:gd name="T78" fmla="*/ 135 w 140"/>
                  <a:gd name="T79" fmla="*/ 43 h 175"/>
                  <a:gd name="T80" fmla="*/ 137 w 140"/>
                  <a:gd name="T81" fmla="*/ 49 h 175"/>
                  <a:gd name="T82" fmla="*/ 139 w 140"/>
                  <a:gd name="T83" fmla="*/ 56 h 175"/>
                  <a:gd name="T84" fmla="*/ 140 w 140"/>
                  <a:gd name="T85" fmla="*/ 63 h 175"/>
                  <a:gd name="T86" fmla="*/ 140 w 140"/>
                  <a:gd name="T87" fmla="*/ 70 h 175"/>
                  <a:gd name="T88" fmla="*/ 140 w 140"/>
                  <a:gd name="T89" fmla="*/ 70 h 175"/>
                  <a:gd name="T90" fmla="*/ 140 w 140"/>
                  <a:gd name="T91" fmla="*/ 75 h 175"/>
                  <a:gd name="T92" fmla="*/ 139 w 140"/>
                  <a:gd name="T93" fmla="*/ 80 h 175"/>
                  <a:gd name="T94" fmla="*/ 135 w 140"/>
                  <a:gd name="T95" fmla="*/ 93 h 175"/>
                  <a:gd name="T96" fmla="*/ 129 w 140"/>
                  <a:gd name="T97" fmla="*/ 106 h 175"/>
                  <a:gd name="T98" fmla="*/ 122 w 140"/>
                  <a:gd name="T99" fmla="*/ 118 h 175"/>
                  <a:gd name="T100" fmla="*/ 110 w 140"/>
                  <a:gd name="T101" fmla="*/ 142 h 175"/>
                  <a:gd name="T102" fmla="*/ 106 w 140"/>
                  <a:gd name="T103" fmla="*/ 151 h 175"/>
                  <a:gd name="T104" fmla="*/ 105 w 140"/>
                  <a:gd name="T105" fmla="*/ 157 h 175"/>
                  <a:gd name="T106" fmla="*/ 105 w 140"/>
                  <a:gd name="T107" fmla="*/ 157 h 175"/>
                  <a:gd name="T108" fmla="*/ 105 w 140"/>
                  <a:gd name="T109" fmla="*/ 175 h 175"/>
                  <a:gd name="T110" fmla="*/ 35 w 140"/>
                  <a:gd name="T111" fmla="*/ 175 h 175"/>
                  <a:gd name="T112" fmla="*/ 35 w 140"/>
                  <a:gd name="T113" fmla="*/ 175 h 175"/>
                  <a:gd name="T114" fmla="*/ 35 w 140"/>
                  <a:gd name="T115" fmla="*/ 154 h 175"/>
                  <a:gd name="T116" fmla="*/ 35 w 140"/>
                  <a:gd name="T117" fmla="*/ 15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75">
                    <a:moveTo>
                      <a:pt x="35" y="154"/>
                    </a:moveTo>
                    <a:lnTo>
                      <a:pt x="35" y="154"/>
                    </a:lnTo>
                    <a:lnTo>
                      <a:pt x="34" y="147"/>
                    </a:lnTo>
                    <a:lnTo>
                      <a:pt x="30" y="139"/>
                    </a:lnTo>
                    <a:lnTo>
                      <a:pt x="18" y="116"/>
                    </a:lnTo>
                    <a:lnTo>
                      <a:pt x="11" y="104"/>
                    </a:lnTo>
                    <a:lnTo>
                      <a:pt x="6" y="92"/>
                    </a:lnTo>
                    <a:lnTo>
                      <a:pt x="2" y="80"/>
                    </a:lnTo>
                    <a:lnTo>
                      <a:pt x="1" y="75"/>
                    </a:lnTo>
                    <a:lnTo>
                      <a:pt x="0" y="70"/>
                    </a:lnTo>
                    <a:lnTo>
                      <a:pt x="0" y="70"/>
                    </a:lnTo>
                    <a:lnTo>
                      <a:pt x="1" y="63"/>
                    </a:lnTo>
                    <a:lnTo>
                      <a:pt x="2" y="56"/>
                    </a:lnTo>
                    <a:lnTo>
                      <a:pt x="3" y="49"/>
                    </a:lnTo>
                    <a:lnTo>
                      <a:pt x="6" y="43"/>
                    </a:lnTo>
                    <a:lnTo>
                      <a:pt x="8" y="37"/>
                    </a:lnTo>
                    <a:lnTo>
                      <a:pt x="12" y="31"/>
                    </a:lnTo>
                    <a:lnTo>
                      <a:pt x="17" y="26"/>
                    </a:lnTo>
                    <a:lnTo>
                      <a:pt x="21" y="21"/>
                    </a:lnTo>
                    <a:lnTo>
                      <a:pt x="26" y="16"/>
                    </a:lnTo>
                    <a:lnTo>
                      <a:pt x="31" y="12"/>
                    </a:lnTo>
                    <a:lnTo>
                      <a:pt x="37" y="8"/>
                    </a:lnTo>
                    <a:lnTo>
                      <a:pt x="43" y="5"/>
                    </a:lnTo>
                    <a:lnTo>
                      <a:pt x="49" y="3"/>
                    </a:lnTo>
                    <a:lnTo>
                      <a:pt x="56" y="1"/>
                    </a:lnTo>
                    <a:lnTo>
                      <a:pt x="63" y="0"/>
                    </a:lnTo>
                    <a:lnTo>
                      <a:pt x="70" y="0"/>
                    </a:lnTo>
                    <a:lnTo>
                      <a:pt x="70" y="0"/>
                    </a:lnTo>
                    <a:lnTo>
                      <a:pt x="77" y="0"/>
                    </a:lnTo>
                    <a:lnTo>
                      <a:pt x="84" y="1"/>
                    </a:lnTo>
                    <a:lnTo>
                      <a:pt x="91" y="3"/>
                    </a:lnTo>
                    <a:lnTo>
                      <a:pt x="98" y="5"/>
                    </a:lnTo>
                    <a:lnTo>
                      <a:pt x="103" y="8"/>
                    </a:lnTo>
                    <a:lnTo>
                      <a:pt x="109" y="12"/>
                    </a:lnTo>
                    <a:lnTo>
                      <a:pt x="114" y="16"/>
                    </a:lnTo>
                    <a:lnTo>
                      <a:pt x="119" y="21"/>
                    </a:lnTo>
                    <a:lnTo>
                      <a:pt x="125" y="26"/>
                    </a:lnTo>
                    <a:lnTo>
                      <a:pt x="128" y="31"/>
                    </a:lnTo>
                    <a:lnTo>
                      <a:pt x="132" y="37"/>
                    </a:lnTo>
                    <a:lnTo>
                      <a:pt x="135" y="43"/>
                    </a:lnTo>
                    <a:lnTo>
                      <a:pt x="137" y="49"/>
                    </a:lnTo>
                    <a:lnTo>
                      <a:pt x="139" y="56"/>
                    </a:lnTo>
                    <a:lnTo>
                      <a:pt x="140" y="63"/>
                    </a:lnTo>
                    <a:lnTo>
                      <a:pt x="140" y="70"/>
                    </a:lnTo>
                    <a:lnTo>
                      <a:pt x="140" y="70"/>
                    </a:lnTo>
                    <a:lnTo>
                      <a:pt x="140" y="75"/>
                    </a:lnTo>
                    <a:lnTo>
                      <a:pt x="139" y="80"/>
                    </a:lnTo>
                    <a:lnTo>
                      <a:pt x="135" y="93"/>
                    </a:lnTo>
                    <a:lnTo>
                      <a:pt x="129" y="106"/>
                    </a:lnTo>
                    <a:lnTo>
                      <a:pt x="122" y="118"/>
                    </a:lnTo>
                    <a:lnTo>
                      <a:pt x="110" y="142"/>
                    </a:lnTo>
                    <a:lnTo>
                      <a:pt x="106" y="151"/>
                    </a:lnTo>
                    <a:lnTo>
                      <a:pt x="105" y="157"/>
                    </a:lnTo>
                    <a:lnTo>
                      <a:pt x="105" y="157"/>
                    </a:lnTo>
                    <a:lnTo>
                      <a:pt x="105" y="175"/>
                    </a:lnTo>
                    <a:lnTo>
                      <a:pt x="35" y="175"/>
                    </a:lnTo>
                    <a:lnTo>
                      <a:pt x="35" y="175"/>
                    </a:lnTo>
                    <a:lnTo>
                      <a:pt x="35" y="154"/>
                    </a:lnTo>
                    <a:lnTo>
                      <a:pt x="35" y="15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0" name="Freeform 327"/>
              <p:cNvSpPr>
                <a:spLocks/>
              </p:cNvSpPr>
              <p:nvPr/>
            </p:nvSpPr>
            <p:spPr bwMode="auto">
              <a:xfrm>
                <a:off x="4545" y="2265"/>
                <a:ext cx="52" cy="125"/>
              </a:xfrm>
              <a:custGeom>
                <a:avLst/>
                <a:gdLst>
                  <a:gd name="T0" fmla="*/ 24 w 52"/>
                  <a:gd name="T1" fmla="*/ 36 h 125"/>
                  <a:gd name="T2" fmla="*/ 24 w 52"/>
                  <a:gd name="T3" fmla="*/ 97 h 125"/>
                  <a:gd name="T4" fmla="*/ 24 w 52"/>
                  <a:gd name="T5" fmla="*/ 97 h 125"/>
                  <a:gd name="T6" fmla="*/ 23 w 52"/>
                  <a:gd name="T7" fmla="*/ 103 h 125"/>
                  <a:gd name="T8" fmla="*/ 22 w 52"/>
                  <a:gd name="T9" fmla="*/ 109 h 125"/>
                  <a:gd name="T10" fmla="*/ 20 w 52"/>
                  <a:gd name="T11" fmla="*/ 113 h 125"/>
                  <a:gd name="T12" fmla="*/ 18 w 52"/>
                  <a:gd name="T13" fmla="*/ 117 h 125"/>
                  <a:gd name="T14" fmla="*/ 18 w 52"/>
                  <a:gd name="T15" fmla="*/ 117 h 125"/>
                  <a:gd name="T16" fmla="*/ 17 w 52"/>
                  <a:gd name="T17" fmla="*/ 119 h 125"/>
                  <a:gd name="T18" fmla="*/ 17 w 52"/>
                  <a:gd name="T19" fmla="*/ 120 h 125"/>
                  <a:gd name="T20" fmla="*/ 17 w 52"/>
                  <a:gd name="T21" fmla="*/ 122 h 125"/>
                  <a:gd name="T22" fmla="*/ 18 w 52"/>
                  <a:gd name="T23" fmla="*/ 124 h 125"/>
                  <a:gd name="T24" fmla="*/ 18 w 52"/>
                  <a:gd name="T25" fmla="*/ 124 h 125"/>
                  <a:gd name="T26" fmla="*/ 20 w 52"/>
                  <a:gd name="T27" fmla="*/ 125 h 125"/>
                  <a:gd name="T28" fmla="*/ 21 w 52"/>
                  <a:gd name="T29" fmla="*/ 125 h 125"/>
                  <a:gd name="T30" fmla="*/ 21 w 52"/>
                  <a:gd name="T31" fmla="*/ 125 h 125"/>
                  <a:gd name="T32" fmla="*/ 23 w 52"/>
                  <a:gd name="T33" fmla="*/ 125 h 125"/>
                  <a:gd name="T34" fmla="*/ 25 w 52"/>
                  <a:gd name="T35" fmla="*/ 123 h 125"/>
                  <a:gd name="T36" fmla="*/ 25 w 52"/>
                  <a:gd name="T37" fmla="*/ 123 h 125"/>
                  <a:gd name="T38" fmla="*/ 28 w 52"/>
                  <a:gd name="T39" fmla="*/ 118 h 125"/>
                  <a:gd name="T40" fmla="*/ 31 w 52"/>
                  <a:gd name="T41" fmla="*/ 112 h 125"/>
                  <a:gd name="T42" fmla="*/ 33 w 52"/>
                  <a:gd name="T43" fmla="*/ 105 h 125"/>
                  <a:gd name="T44" fmla="*/ 33 w 52"/>
                  <a:gd name="T45" fmla="*/ 97 h 125"/>
                  <a:gd name="T46" fmla="*/ 33 w 52"/>
                  <a:gd name="T47" fmla="*/ 83 h 125"/>
                  <a:gd name="T48" fmla="*/ 33 w 52"/>
                  <a:gd name="T49" fmla="*/ 83 h 125"/>
                  <a:gd name="T50" fmla="*/ 37 w 52"/>
                  <a:gd name="T51" fmla="*/ 81 h 125"/>
                  <a:gd name="T52" fmla="*/ 40 w 52"/>
                  <a:gd name="T53" fmla="*/ 78 h 125"/>
                  <a:gd name="T54" fmla="*/ 44 w 52"/>
                  <a:gd name="T55" fmla="*/ 75 h 125"/>
                  <a:gd name="T56" fmla="*/ 47 w 52"/>
                  <a:gd name="T57" fmla="*/ 71 h 125"/>
                  <a:gd name="T58" fmla="*/ 49 w 52"/>
                  <a:gd name="T59" fmla="*/ 67 h 125"/>
                  <a:gd name="T60" fmla="*/ 51 w 52"/>
                  <a:gd name="T61" fmla="*/ 62 h 125"/>
                  <a:gd name="T62" fmla="*/ 52 w 52"/>
                  <a:gd name="T63" fmla="*/ 56 h 125"/>
                  <a:gd name="T64" fmla="*/ 52 w 52"/>
                  <a:gd name="T65" fmla="*/ 51 h 125"/>
                  <a:gd name="T66" fmla="*/ 52 w 52"/>
                  <a:gd name="T67" fmla="*/ 51 h 125"/>
                  <a:gd name="T68" fmla="*/ 51 w 52"/>
                  <a:gd name="T69" fmla="*/ 45 h 125"/>
                  <a:gd name="T70" fmla="*/ 49 w 52"/>
                  <a:gd name="T71" fmla="*/ 38 h 125"/>
                  <a:gd name="T72" fmla="*/ 46 w 52"/>
                  <a:gd name="T73" fmla="*/ 32 h 125"/>
                  <a:gd name="T74" fmla="*/ 42 w 52"/>
                  <a:gd name="T75" fmla="*/ 25 h 125"/>
                  <a:gd name="T76" fmla="*/ 35 w 52"/>
                  <a:gd name="T77" fmla="*/ 12 h 125"/>
                  <a:gd name="T78" fmla="*/ 32 w 52"/>
                  <a:gd name="T79" fmla="*/ 6 h 125"/>
                  <a:gd name="T80" fmla="*/ 30 w 52"/>
                  <a:gd name="T81" fmla="*/ 0 h 125"/>
                  <a:gd name="T82" fmla="*/ 30 w 52"/>
                  <a:gd name="T83" fmla="*/ 0 h 125"/>
                  <a:gd name="T84" fmla="*/ 25 w 52"/>
                  <a:gd name="T85" fmla="*/ 4 h 125"/>
                  <a:gd name="T86" fmla="*/ 20 w 52"/>
                  <a:gd name="T87" fmla="*/ 9 h 125"/>
                  <a:gd name="T88" fmla="*/ 15 w 52"/>
                  <a:gd name="T89" fmla="*/ 15 h 125"/>
                  <a:gd name="T90" fmla="*/ 10 w 52"/>
                  <a:gd name="T91" fmla="*/ 22 h 125"/>
                  <a:gd name="T92" fmla="*/ 6 w 52"/>
                  <a:gd name="T93" fmla="*/ 30 h 125"/>
                  <a:gd name="T94" fmla="*/ 3 w 52"/>
                  <a:gd name="T95" fmla="*/ 37 h 125"/>
                  <a:gd name="T96" fmla="*/ 1 w 52"/>
                  <a:gd name="T97" fmla="*/ 44 h 125"/>
                  <a:gd name="T98" fmla="*/ 0 w 52"/>
                  <a:gd name="T99" fmla="*/ 51 h 125"/>
                  <a:gd name="T100" fmla="*/ 0 w 52"/>
                  <a:gd name="T101" fmla="*/ 51 h 125"/>
                  <a:gd name="T102" fmla="*/ 1 w 52"/>
                  <a:gd name="T103" fmla="*/ 56 h 125"/>
                  <a:gd name="T104" fmla="*/ 2 w 52"/>
                  <a:gd name="T105" fmla="*/ 62 h 125"/>
                  <a:gd name="T106" fmla="*/ 3 w 52"/>
                  <a:gd name="T107" fmla="*/ 67 h 125"/>
                  <a:gd name="T108" fmla="*/ 5 w 52"/>
                  <a:gd name="T109" fmla="*/ 71 h 125"/>
                  <a:gd name="T110" fmla="*/ 9 w 52"/>
                  <a:gd name="T111" fmla="*/ 75 h 125"/>
                  <a:gd name="T112" fmla="*/ 12 w 52"/>
                  <a:gd name="T113" fmla="*/ 78 h 125"/>
                  <a:gd name="T114" fmla="*/ 15 w 52"/>
                  <a:gd name="T115" fmla="*/ 81 h 125"/>
                  <a:gd name="T116" fmla="*/ 19 w 52"/>
                  <a:gd name="T117" fmla="*/ 8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125">
                    <a:moveTo>
                      <a:pt x="24" y="36"/>
                    </a:moveTo>
                    <a:lnTo>
                      <a:pt x="24" y="97"/>
                    </a:lnTo>
                    <a:lnTo>
                      <a:pt x="24" y="97"/>
                    </a:lnTo>
                    <a:lnTo>
                      <a:pt x="23" y="103"/>
                    </a:lnTo>
                    <a:lnTo>
                      <a:pt x="22" y="109"/>
                    </a:lnTo>
                    <a:lnTo>
                      <a:pt x="20" y="113"/>
                    </a:lnTo>
                    <a:lnTo>
                      <a:pt x="18" y="117"/>
                    </a:lnTo>
                    <a:lnTo>
                      <a:pt x="18" y="117"/>
                    </a:lnTo>
                    <a:lnTo>
                      <a:pt x="17" y="119"/>
                    </a:lnTo>
                    <a:lnTo>
                      <a:pt x="17" y="120"/>
                    </a:lnTo>
                    <a:lnTo>
                      <a:pt x="17" y="122"/>
                    </a:lnTo>
                    <a:lnTo>
                      <a:pt x="18" y="124"/>
                    </a:lnTo>
                    <a:lnTo>
                      <a:pt x="18" y="124"/>
                    </a:lnTo>
                    <a:lnTo>
                      <a:pt x="20" y="125"/>
                    </a:lnTo>
                    <a:lnTo>
                      <a:pt x="21" y="125"/>
                    </a:lnTo>
                    <a:lnTo>
                      <a:pt x="21" y="125"/>
                    </a:lnTo>
                    <a:lnTo>
                      <a:pt x="23" y="125"/>
                    </a:lnTo>
                    <a:lnTo>
                      <a:pt x="25" y="123"/>
                    </a:lnTo>
                    <a:lnTo>
                      <a:pt x="25" y="123"/>
                    </a:lnTo>
                    <a:lnTo>
                      <a:pt x="28" y="118"/>
                    </a:lnTo>
                    <a:lnTo>
                      <a:pt x="31" y="112"/>
                    </a:lnTo>
                    <a:lnTo>
                      <a:pt x="33" y="105"/>
                    </a:lnTo>
                    <a:lnTo>
                      <a:pt x="33" y="97"/>
                    </a:lnTo>
                    <a:lnTo>
                      <a:pt x="33" y="83"/>
                    </a:lnTo>
                    <a:lnTo>
                      <a:pt x="33" y="83"/>
                    </a:lnTo>
                    <a:lnTo>
                      <a:pt x="37" y="81"/>
                    </a:lnTo>
                    <a:lnTo>
                      <a:pt x="40" y="78"/>
                    </a:lnTo>
                    <a:lnTo>
                      <a:pt x="44" y="75"/>
                    </a:lnTo>
                    <a:lnTo>
                      <a:pt x="47" y="71"/>
                    </a:lnTo>
                    <a:lnTo>
                      <a:pt x="49" y="67"/>
                    </a:lnTo>
                    <a:lnTo>
                      <a:pt x="51" y="62"/>
                    </a:lnTo>
                    <a:lnTo>
                      <a:pt x="52" y="56"/>
                    </a:lnTo>
                    <a:lnTo>
                      <a:pt x="52" y="51"/>
                    </a:lnTo>
                    <a:lnTo>
                      <a:pt x="52" y="51"/>
                    </a:lnTo>
                    <a:lnTo>
                      <a:pt x="51" y="45"/>
                    </a:lnTo>
                    <a:lnTo>
                      <a:pt x="49" y="38"/>
                    </a:lnTo>
                    <a:lnTo>
                      <a:pt x="46" y="32"/>
                    </a:lnTo>
                    <a:lnTo>
                      <a:pt x="42" y="25"/>
                    </a:lnTo>
                    <a:lnTo>
                      <a:pt x="35" y="12"/>
                    </a:lnTo>
                    <a:lnTo>
                      <a:pt x="32" y="6"/>
                    </a:lnTo>
                    <a:lnTo>
                      <a:pt x="30" y="0"/>
                    </a:lnTo>
                    <a:lnTo>
                      <a:pt x="30" y="0"/>
                    </a:lnTo>
                    <a:lnTo>
                      <a:pt x="25" y="4"/>
                    </a:lnTo>
                    <a:lnTo>
                      <a:pt x="20" y="9"/>
                    </a:lnTo>
                    <a:lnTo>
                      <a:pt x="15" y="15"/>
                    </a:lnTo>
                    <a:lnTo>
                      <a:pt x="10" y="22"/>
                    </a:lnTo>
                    <a:lnTo>
                      <a:pt x="6" y="30"/>
                    </a:lnTo>
                    <a:lnTo>
                      <a:pt x="3" y="37"/>
                    </a:lnTo>
                    <a:lnTo>
                      <a:pt x="1" y="44"/>
                    </a:lnTo>
                    <a:lnTo>
                      <a:pt x="0" y="51"/>
                    </a:lnTo>
                    <a:lnTo>
                      <a:pt x="0" y="51"/>
                    </a:lnTo>
                    <a:lnTo>
                      <a:pt x="1" y="56"/>
                    </a:lnTo>
                    <a:lnTo>
                      <a:pt x="2" y="62"/>
                    </a:lnTo>
                    <a:lnTo>
                      <a:pt x="3" y="67"/>
                    </a:lnTo>
                    <a:lnTo>
                      <a:pt x="5" y="71"/>
                    </a:lnTo>
                    <a:lnTo>
                      <a:pt x="9" y="75"/>
                    </a:lnTo>
                    <a:lnTo>
                      <a:pt x="12" y="78"/>
                    </a:lnTo>
                    <a:lnTo>
                      <a:pt x="15" y="81"/>
                    </a:lnTo>
                    <a:lnTo>
                      <a:pt x="19" y="8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1" name="Freeform 328"/>
              <p:cNvSpPr>
                <a:spLocks/>
              </p:cNvSpPr>
              <p:nvPr/>
            </p:nvSpPr>
            <p:spPr bwMode="auto">
              <a:xfrm>
                <a:off x="4559" y="2451"/>
                <a:ext cx="25" cy="9"/>
              </a:xfrm>
              <a:custGeom>
                <a:avLst/>
                <a:gdLst>
                  <a:gd name="T0" fmla="*/ 25 w 25"/>
                  <a:gd name="T1" fmla="*/ 0 h 9"/>
                  <a:gd name="T2" fmla="*/ 25 w 25"/>
                  <a:gd name="T3" fmla="*/ 0 h 9"/>
                  <a:gd name="T4" fmla="*/ 24 w 25"/>
                  <a:gd name="T5" fmla="*/ 2 h 9"/>
                  <a:gd name="T6" fmla="*/ 22 w 25"/>
                  <a:gd name="T7" fmla="*/ 5 h 9"/>
                  <a:gd name="T8" fmla="*/ 17 w 25"/>
                  <a:gd name="T9" fmla="*/ 8 h 9"/>
                  <a:gd name="T10" fmla="*/ 15 w 25"/>
                  <a:gd name="T11" fmla="*/ 9 h 9"/>
                  <a:gd name="T12" fmla="*/ 12 w 25"/>
                  <a:gd name="T13" fmla="*/ 9 h 9"/>
                  <a:gd name="T14" fmla="*/ 12 w 25"/>
                  <a:gd name="T15" fmla="*/ 9 h 9"/>
                  <a:gd name="T16" fmla="*/ 9 w 25"/>
                  <a:gd name="T17" fmla="*/ 9 h 9"/>
                  <a:gd name="T18" fmla="*/ 7 w 25"/>
                  <a:gd name="T19" fmla="*/ 8 h 9"/>
                  <a:gd name="T20" fmla="*/ 3 w 25"/>
                  <a:gd name="T21" fmla="*/ 5 h 9"/>
                  <a:gd name="T22" fmla="*/ 0 w 25"/>
                  <a:gd name="T23" fmla="*/ 2 h 9"/>
                  <a:gd name="T24" fmla="*/ 0 w 25"/>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9">
                    <a:moveTo>
                      <a:pt x="25" y="0"/>
                    </a:moveTo>
                    <a:lnTo>
                      <a:pt x="25" y="0"/>
                    </a:lnTo>
                    <a:lnTo>
                      <a:pt x="24" y="2"/>
                    </a:lnTo>
                    <a:lnTo>
                      <a:pt x="22" y="5"/>
                    </a:lnTo>
                    <a:lnTo>
                      <a:pt x="17" y="8"/>
                    </a:lnTo>
                    <a:lnTo>
                      <a:pt x="15" y="9"/>
                    </a:lnTo>
                    <a:lnTo>
                      <a:pt x="12" y="9"/>
                    </a:lnTo>
                    <a:lnTo>
                      <a:pt x="12" y="9"/>
                    </a:lnTo>
                    <a:lnTo>
                      <a:pt x="9" y="9"/>
                    </a:lnTo>
                    <a:lnTo>
                      <a:pt x="7" y="8"/>
                    </a:lnTo>
                    <a:lnTo>
                      <a:pt x="3" y="5"/>
                    </a:lnTo>
                    <a:lnTo>
                      <a:pt x="0" y="2"/>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2" name="Freeform 329"/>
              <p:cNvSpPr>
                <a:spLocks/>
              </p:cNvSpPr>
              <p:nvPr/>
            </p:nvSpPr>
            <p:spPr bwMode="auto">
              <a:xfrm>
                <a:off x="3959" y="2454"/>
                <a:ext cx="271" cy="232"/>
              </a:xfrm>
              <a:custGeom>
                <a:avLst/>
                <a:gdLst>
                  <a:gd name="T0" fmla="*/ 135 w 271"/>
                  <a:gd name="T1" fmla="*/ 0 h 232"/>
                  <a:gd name="T2" fmla="*/ 0 w 271"/>
                  <a:gd name="T3" fmla="*/ 129 h 232"/>
                  <a:gd name="T4" fmla="*/ 16 w 271"/>
                  <a:gd name="T5" fmla="*/ 145 h 232"/>
                  <a:gd name="T6" fmla="*/ 22 w 271"/>
                  <a:gd name="T7" fmla="*/ 139 h 232"/>
                  <a:gd name="T8" fmla="*/ 22 w 271"/>
                  <a:gd name="T9" fmla="*/ 232 h 232"/>
                  <a:gd name="T10" fmla="*/ 30 w 271"/>
                  <a:gd name="T11" fmla="*/ 232 h 232"/>
                  <a:gd name="T12" fmla="*/ 84 w 271"/>
                  <a:gd name="T13" fmla="*/ 179 h 232"/>
                  <a:gd name="T14" fmla="*/ 84 w 271"/>
                  <a:gd name="T15" fmla="*/ 179 h 232"/>
                  <a:gd name="T16" fmla="*/ 80 w 271"/>
                  <a:gd name="T17" fmla="*/ 171 h 232"/>
                  <a:gd name="T18" fmla="*/ 76 w 271"/>
                  <a:gd name="T19" fmla="*/ 163 h 232"/>
                  <a:gd name="T20" fmla="*/ 74 w 271"/>
                  <a:gd name="T21" fmla="*/ 153 h 232"/>
                  <a:gd name="T22" fmla="*/ 74 w 271"/>
                  <a:gd name="T23" fmla="*/ 144 h 232"/>
                  <a:gd name="T24" fmla="*/ 74 w 271"/>
                  <a:gd name="T25" fmla="*/ 144 h 232"/>
                  <a:gd name="T26" fmla="*/ 74 w 271"/>
                  <a:gd name="T27" fmla="*/ 138 h 232"/>
                  <a:gd name="T28" fmla="*/ 75 w 271"/>
                  <a:gd name="T29" fmla="*/ 132 h 232"/>
                  <a:gd name="T30" fmla="*/ 78 w 271"/>
                  <a:gd name="T31" fmla="*/ 120 h 232"/>
                  <a:gd name="T32" fmla="*/ 84 w 271"/>
                  <a:gd name="T33" fmla="*/ 109 h 232"/>
                  <a:gd name="T34" fmla="*/ 92 w 271"/>
                  <a:gd name="T35" fmla="*/ 101 h 232"/>
                  <a:gd name="T36" fmla="*/ 101 w 271"/>
                  <a:gd name="T37" fmla="*/ 93 h 232"/>
                  <a:gd name="T38" fmla="*/ 111 w 271"/>
                  <a:gd name="T39" fmla="*/ 88 h 232"/>
                  <a:gd name="T40" fmla="*/ 122 w 271"/>
                  <a:gd name="T41" fmla="*/ 83 h 232"/>
                  <a:gd name="T42" fmla="*/ 129 w 271"/>
                  <a:gd name="T43" fmla="*/ 82 h 232"/>
                  <a:gd name="T44" fmla="*/ 135 w 271"/>
                  <a:gd name="T45" fmla="*/ 82 h 232"/>
                  <a:gd name="T46" fmla="*/ 135 w 271"/>
                  <a:gd name="T47" fmla="*/ 82 h 232"/>
                  <a:gd name="T48" fmla="*/ 141 w 271"/>
                  <a:gd name="T49" fmla="*/ 82 h 232"/>
                  <a:gd name="T50" fmla="*/ 147 w 271"/>
                  <a:gd name="T51" fmla="*/ 83 h 232"/>
                  <a:gd name="T52" fmla="*/ 160 w 271"/>
                  <a:gd name="T53" fmla="*/ 88 h 232"/>
                  <a:gd name="T54" fmla="*/ 170 w 271"/>
                  <a:gd name="T55" fmla="*/ 93 h 232"/>
                  <a:gd name="T56" fmla="*/ 179 w 271"/>
                  <a:gd name="T57" fmla="*/ 101 h 232"/>
                  <a:gd name="T58" fmla="*/ 186 w 271"/>
                  <a:gd name="T59" fmla="*/ 109 h 232"/>
                  <a:gd name="T60" fmla="*/ 191 w 271"/>
                  <a:gd name="T61" fmla="*/ 120 h 232"/>
                  <a:gd name="T62" fmla="*/ 195 w 271"/>
                  <a:gd name="T63" fmla="*/ 132 h 232"/>
                  <a:gd name="T64" fmla="*/ 197 w 271"/>
                  <a:gd name="T65" fmla="*/ 138 h 232"/>
                  <a:gd name="T66" fmla="*/ 197 w 271"/>
                  <a:gd name="T67" fmla="*/ 144 h 232"/>
                  <a:gd name="T68" fmla="*/ 197 w 271"/>
                  <a:gd name="T69" fmla="*/ 144 h 232"/>
                  <a:gd name="T70" fmla="*/ 197 w 271"/>
                  <a:gd name="T71" fmla="*/ 150 h 232"/>
                  <a:gd name="T72" fmla="*/ 195 w 271"/>
                  <a:gd name="T73" fmla="*/ 156 h 232"/>
                  <a:gd name="T74" fmla="*/ 191 w 271"/>
                  <a:gd name="T75" fmla="*/ 168 h 232"/>
                  <a:gd name="T76" fmla="*/ 186 w 271"/>
                  <a:gd name="T77" fmla="*/ 178 h 232"/>
                  <a:gd name="T78" fmla="*/ 179 w 271"/>
                  <a:gd name="T79" fmla="*/ 187 h 232"/>
                  <a:gd name="T80" fmla="*/ 170 w 271"/>
                  <a:gd name="T81" fmla="*/ 195 h 232"/>
                  <a:gd name="T82" fmla="*/ 160 w 271"/>
                  <a:gd name="T83" fmla="*/ 201 h 232"/>
                  <a:gd name="T84" fmla="*/ 147 w 271"/>
                  <a:gd name="T85" fmla="*/ 204 h 232"/>
                  <a:gd name="T86" fmla="*/ 141 w 271"/>
                  <a:gd name="T87" fmla="*/ 205 h 232"/>
                  <a:gd name="T88" fmla="*/ 135 w 271"/>
                  <a:gd name="T89" fmla="*/ 206 h 232"/>
                  <a:gd name="T90" fmla="*/ 135 w 271"/>
                  <a:gd name="T91" fmla="*/ 206 h 232"/>
                  <a:gd name="T92" fmla="*/ 126 w 271"/>
                  <a:gd name="T93" fmla="*/ 205 h 232"/>
                  <a:gd name="T94" fmla="*/ 116 w 271"/>
                  <a:gd name="T95" fmla="*/ 203 h 232"/>
                  <a:gd name="T96" fmla="*/ 108 w 271"/>
                  <a:gd name="T97" fmla="*/ 200 h 232"/>
                  <a:gd name="T98" fmla="*/ 100 w 271"/>
                  <a:gd name="T99" fmla="*/ 195 h 232"/>
                  <a:gd name="T100" fmla="*/ 64 w 271"/>
                  <a:gd name="T101" fmla="*/ 232 h 232"/>
                  <a:gd name="T102" fmla="*/ 248 w 271"/>
                  <a:gd name="T103" fmla="*/ 232 h 232"/>
                  <a:gd name="T104" fmla="*/ 248 w 271"/>
                  <a:gd name="T105" fmla="*/ 139 h 232"/>
                  <a:gd name="T106" fmla="*/ 254 w 271"/>
                  <a:gd name="T107" fmla="*/ 145 h 232"/>
                  <a:gd name="T108" fmla="*/ 271 w 271"/>
                  <a:gd name="T109" fmla="*/ 129 h 232"/>
                  <a:gd name="T110" fmla="*/ 135 w 271"/>
                  <a:gd name="T11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1" h="232">
                    <a:moveTo>
                      <a:pt x="135" y="0"/>
                    </a:moveTo>
                    <a:lnTo>
                      <a:pt x="0" y="129"/>
                    </a:lnTo>
                    <a:lnTo>
                      <a:pt x="16" y="145"/>
                    </a:lnTo>
                    <a:lnTo>
                      <a:pt x="22" y="139"/>
                    </a:lnTo>
                    <a:lnTo>
                      <a:pt x="22" y="232"/>
                    </a:lnTo>
                    <a:lnTo>
                      <a:pt x="30" y="232"/>
                    </a:lnTo>
                    <a:lnTo>
                      <a:pt x="84" y="179"/>
                    </a:lnTo>
                    <a:lnTo>
                      <a:pt x="84" y="179"/>
                    </a:lnTo>
                    <a:lnTo>
                      <a:pt x="80" y="171"/>
                    </a:lnTo>
                    <a:lnTo>
                      <a:pt x="76" y="163"/>
                    </a:lnTo>
                    <a:lnTo>
                      <a:pt x="74" y="153"/>
                    </a:lnTo>
                    <a:lnTo>
                      <a:pt x="74" y="144"/>
                    </a:lnTo>
                    <a:lnTo>
                      <a:pt x="74" y="144"/>
                    </a:lnTo>
                    <a:lnTo>
                      <a:pt x="74" y="138"/>
                    </a:lnTo>
                    <a:lnTo>
                      <a:pt x="75" y="132"/>
                    </a:lnTo>
                    <a:lnTo>
                      <a:pt x="78" y="120"/>
                    </a:lnTo>
                    <a:lnTo>
                      <a:pt x="84" y="109"/>
                    </a:lnTo>
                    <a:lnTo>
                      <a:pt x="92" y="101"/>
                    </a:lnTo>
                    <a:lnTo>
                      <a:pt x="101" y="93"/>
                    </a:lnTo>
                    <a:lnTo>
                      <a:pt x="111" y="88"/>
                    </a:lnTo>
                    <a:lnTo>
                      <a:pt x="122" y="83"/>
                    </a:lnTo>
                    <a:lnTo>
                      <a:pt x="129" y="82"/>
                    </a:lnTo>
                    <a:lnTo>
                      <a:pt x="135" y="82"/>
                    </a:lnTo>
                    <a:lnTo>
                      <a:pt x="135" y="82"/>
                    </a:lnTo>
                    <a:lnTo>
                      <a:pt x="141" y="82"/>
                    </a:lnTo>
                    <a:lnTo>
                      <a:pt x="147" y="83"/>
                    </a:lnTo>
                    <a:lnTo>
                      <a:pt x="160" y="88"/>
                    </a:lnTo>
                    <a:lnTo>
                      <a:pt x="170" y="93"/>
                    </a:lnTo>
                    <a:lnTo>
                      <a:pt x="179" y="101"/>
                    </a:lnTo>
                    <a:lnTo>
                      <a:pt x="186" y="109"/>
                    </a:lnTo>
                    <a:lnTo>
                      <a:pt x="191" y="120"/>
                    </a:lnTo>
                    <a:lnTo>
                      <a:pt x="195" y="132"/>
                    </a:lnTo>
                    <a:lnTo>
                      <a:pt x="197" y="138"/>
                    </a:lnTo>
                    <a:lnTo>
                      <a:pt x="197" y="144"/>
                    </a:lnTo>
                    <a:lnTo>
                      <a:pt x="197" y="144"/>
                    </a:lnTo>
                    <a:lnTo>
                      <a:pt x="197" y="150"/>
                    </a:lnTo>
                    <a:lnTo>
                      <a:pt x="195" y="156"/>
                    </a:lnTo>
                    <a:lnTo>
                      <a:pt x="191" y="168"/>
                    </a:lnTo>
                    <a:lnTo>
                      <a:pt x="186" y="178"/>
                    </a:lnTo>
                    <a:lnTo>
                      <a:pt x="179" y="187"/>
                    </a:lnTo>
                    <a:lnTo>
                      <a:pt x="170" y="195"/>
                    </a:lnTo>
                    <a:lnTo>
                      <a:pt x="160" y="201"/>
                    </a:lnTo>
                    <a:lnTo>
                      <a:pt x="147" y="204"/>
                    </a:lnTo>
                    <a:lnTo>
                      <a:pt x="141" y="205"/>
                    </a:lnTo>
                    <a:lnTo>
                      <a:pt x="135" y="206"/>
                    </a:lnTo>
                    <a:lnTo>
                      <a:pt x="135" y="206"/>
                    </a:lnTo>
                    <a:lnTo>
                      <a:pt x="126" y="205"/>
                    </a:lnTo>
                    <a:lnTo>
                      <a:pt x="116" y="203"/>
                    </a:lnTo>
                    <a:lnTo>
                      <a:pt x="108" y="200"/>
                    </a:lnTo>
                    <a:lnTo>
                      <a:pt x="100" y="195"/>
                    </a:lnTo>
                    <a:lnTo>
                      <a:pt x="64" y="232"/>
                    </a:lnTo>
                    <a:lnTo>
                      <a:pt x="248" y="232"/>
                    </a:lnTo>
                    <a:lnTo>
                      <a:pt x="248" y="139"/>
                    </a:lnTo>
                    <a:lnTo>
                      <a:pt x="254" y="145"/>
                    </a:lnTo>
                    <a:lnTo>
                      <a:pt x="271" y="129"/>
                    </a:lnTo>
                    <a:lnTo>
                      <a:pt x="135"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3" name="Freeform 330"/>
              <p:cNvSpPr>
                <a:spLocks/>
              </p:cNvSpPr>
              <p:nvPr/>
            </p:nvSpPr>
            <p:spPr bwMode="auto">
              <a:xfrm>
                <a:off x="4148" y="2483"/>
                <a:ext cx="38" cy="47"/>
              </a:xfrm>
              <a:custGeom>
                <a:avLst/>
                <a:gdLst>
                  <a:gd name="T0" fmla="*/ 38 w 38"/>
                  <a:gd name="T1" fmla="*/ 47 h 47"/>
                  <a:gd name="T2" fmla="*/ 38 w 38"/>
                  <a:gd name="T3" fmla="*/ 0 h 47"/>
                  <a:gd name="T4" fmla="*/ 0 w 38"/>
                  <a:gd name="T5" fmla="*/ 0 h 47"/>
                  <a:gd name="T6" fmla="*/ 0 w 38"/>
                  <a:gd name="T7" fmla="*/ 11 h 47"/>
                </a:gdLst>
                <a:ahLst/>
                <a:cxnLst>
                  <a:cxn ang="0">
                    <a:pos x="T0" y="T1"/>
                  </a:cxn>
                  <a:cxn ang="0">
                    <a:pos x="T2" y="T3"/>
                  </a:cxn>
                  <a:cxn ang="0">
                    <a:pos x="T4" y="T5"/>
                  </a:cxn>
                  <a:cxn ang="0">
                    <a:pos x="T6" y="T7"/>
                  </a:cxn>
                </a:cxnLst>
                <a:rect l="0" t="0" r="r" b="b"/>
                <a:pathLst>
                  <a:path w="38" h="47">
                    <a:moveTo>
                      <a:pt x="38" y="47"/>
                    </a:moveTo>
                    <a:lnTo>
                      <a:pt x="38" y="0"/>
                    </a:lnTo>
                    <a:lnTo>
                      <a:pt x="0" y="0"/>
                    </a:lnTo>
                    <a:lnTo>
                      <a:pt x="0" y="1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4" name="Freeform 331"/>
              <p:cNvSpPr>
                <a:spLocks/>
              </p:cNvSpPr>
              <p:nvPr/>
            </p:nvSpPr>
            <p:spPr bwMode="auto">
              <a:xfrm>
                <a:off x="4058" y="2562"/>
                <a:ext cx="36" cy="36"/>
              </a:xfrm>
              <a:custGeom>
                <a:avLst/>
                <a:gdLst>
                  <a:gd name="T0" fmla="*/ 0 w 36"/>
                  <a:gd name="T1" fmla="*/ 36 h 36"/>
                  <a:gd name="T2" fmla="*/ 0 w 36"/>
                  <a:gd name="T3" fmla="*/ 36 h 36"/>
                  <a:gd name="T4" fmla="*/ 1 w 36"/>
                  <a:gd name="T5" fmla="*/ 29 h 36"/>
                  <a:gd name="T6" fmla="*/ 3 w 36"/>
                  <a:gd name="T7" fmla="*/ 22 h 36"/>
                  <a:gd name="T8" fmla="*/ 6 w 36"/>
                  <a:gd name="T9" fmla="*/ 16 h 36"/>
                  <a:gd name="T10" fmla="*/ 10 w 36"/>
                  <a:gd name="T11" fmla="*/ 10 h 36"/>
                  <a:gd name="T12" fmla="*/ 16 w 36"/>
                  <a:gd name="T13" fmla="*/ 6 h 36"/>
                  <a:gd name="T14" fmla="*/ 22 w 36"/>
                  <a:gd name="T15" fmla="*/ 2 h 36"/>
                  <a:gd name="T16" fmla="*/ 29 w 36"/>
                  <a:gd name="T17" fmla="*/ 0 h 36"/>
                  <a:gd name="T18" fmla="*/ 36 w 36"/>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0" y="36"/>
                    </a:moveTo>
                    <a:lnTo>
                      <a:pt x="0" y="36"/>
                    </a:lnTo>
                    <a:lnTo>
                      <a:pt x="1" y="29"/>
                    </a:lnTo>
                    <a:lnTo>
                      <a:pt x="3" y="22"/>
                    </a:lnTo>
                    <a:lnTo>
                      <a:pt x="6" y="16"/>
                    </a:lnTo>
                    <a:lnTo>
                      <a:pt x="10" y="10"/>
                    </a:lnTo>
                    <a:lnTo>
                      <a:pt x="16" y="6"/>
                    </a:lnTo>
                    <a:lnTo>
                      <a:pt x="22" y="2"/>
                    </a:lnTo>
                    <a:lnTo>
                      <a:pt x="29" y="0"/>
                    </a:lnTo>
                    <a:lnTo>
                      <a:pt x="3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5" name="Freeform 332"/>
              <p:cNvSpPr>
                <a:spLocks/>
              </p:cNvSpPr>
              <p:nvPr/>
            </p:nvSpPr>
            <p:spPr bwMode="auto">
              <a:xfrm>
                <a:off x="2734" y="2403"/>
                <a:ext cx="204" cy="32"/>
              </a:xfrm>
              <a:custGeom>
                <a:avLst/>
                <a:gdLst>
                  <a:gd name="T0" fmla="*/ 0 w 204"/>
                  <a:gd name="T1" fmla="*/ 32 h 32"/>
                  <a:gd name="T2" fmla="*/ 0 w 204"/>
                  <a:gd name="T3" fmla="*/ 32 h 32"/>
                  <a:gd name="T4" fmla="*/ 7 w 204"/>
                  <a:gd name="T5" fmla="*/ 24 h 32"/>
                  <a:gd name="T6" fmla="*/ 18 w 204"/>
                  <a:gd name="T7" fmla="*/ 18 h 32"/>
                  <a:gd name="T8" fmla="*/ 29 w 204"/>
                  <a:gd name="T9" fmla="*/ 13 h 32"/>
                  <a:gd name="T10" fmla="*/ 41 w 204"/>
                  <a:gd name="T11" fmla="*/ 8 h 32"/>
                  <a:gd name="T12" fmla="*/ 55 w 204"/>
                  <a:gd name="T13" fmla="*/ 5 h 32"/>
                  <a:gd name="T14" fmla="*/ 70 w 204"/>
                  <a:gd name="T15" fmla="*/ 2 h 32"/>
                  <a:gd name="T16" fmla="*/ 86 w 204"/>
                  <a:gd name="T17" fmla="*/ 0 h 32"/>
                  <a:gd name="T18" fmla="*/ 102 w 204"/>
                  <a:gd name="T19" fmla="*/ 0 h 32"/>
                  <a:gd name="T20" fmla="*/ 102 w 204"/>
                  <a:gd name="T21" fmla="*/ 0 h 32"/>
                  <a:gd name="T22" fmla="*/ 118 w 204"/>
                  <a:gd name="T23" fmla="*/ 0 h 32"/>
                  <a:gd name="T24" fmla="*/ 134 w 204"/>
                  <a:gd name="T25" fmla="*/ 2 h 32"/>
                  <a:gd name="T26" fmla="*/ 149 w 204"/>
                  <a:gd name="T27" fmla="*/ 5 h 32"/>
                  <a:gd name="T28" fmla="*/ 163 w 204"/>
                  <a:gd name="T29" fmla="*/ 8 h 32"/>
                  <a:gd name="T30" fmla="*/ 175 w 204"/>
                  <a:gd name="T31" fmla="*/ 13 h 32"/>
                  <a:gd name="T32" fmla="*/ 186 w 204"/>
                  <a:gd name="T33" fmla="*/ 18 h 32"/>
                  <a:gd name="T34" fmla="*/ 196 w 204"/>
                  <a:gd name="T35" fmla="*/ 24 h 32"/>
                  <a:gd name="T36" fmla="*/ 204 w 204"/>
                  <a:gd name="T3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32">
                    <a:moveTo>
                      <a:pt x="0" y="32"/>
                    </a:moveTo>
                    <a:lnTo>
                      <a:pt x="0" y="32"/>
                    </a:lnTo>
                    <a:lnTo>
                      <a:pt x="7" y="24"/>
                    </a:lnTo>
                    <a:lnTo>
                      <a:pt x="18" y="18"/>
                    </a:lnTo>
                    <a:lnTo>
                      <a:pt x="29" y="13"/>
                    </a:lnTo>
                    <a:lnTo>
                      <a:pt x="41" y="8"/>
                    </a:lnTo>
                    <a:lnTo>
                      <a:pt x="55" y="5"/>
                    </a:lnTo>
                    <a:lnTo>
                      <a:pt x="70" y="2"/>
                    </a:lnTo>
                    <a:lnTo>
                      <a:pt x="86" y="0"/>
                    </a:lnTo>
                    <a:lnTo>
                      <a:pt x="102" y="0"/>
                    </a:lnTo>
                    <a:lnTo>
                      <a:pt x="102" y="0"/>
                    </a:lnTo>
                    <a:lnTo>
                      <a:pt x="118" y="0"/>
                    </a:lnTo>
                    <a:lnTo>
                      <a:pt x="134" y="2"/>
                    </a:lnTo>
                    <a:lnTo>
                      <a:pt x="149" y="5"/>
                    </a:lnTo>
                    <a:lnTo>
                      <a:pt x="163" y="8"/>
                    </a:lnTo>
                    <a:lnTo>
                      <a:pt x="175" y="13"/>
                    </a:lnTo>
                    <a:lnTo>
                      <a:pt x="186" y="18"/>
                    </a:lnTo>
                    <a:lnTo>
                      <a:pt x="196" y="24"/>
                    </a:lnTo>
                    <a:lnTo>
                      <a:pt x="204" y="3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6" name="Freeform 333"/>
              <p:cNvSpPr>
                <a:spLocks/>
              </p:cNvSpPr>
              <p:nvPr/>
            </p:nvSpPr>
            <p:spPr bwMode="auto">
              <a:xfrm>
                <a:off x="2692" y="2437"/>
                <a:ext cx="288" cy="127"/>
              </a:xfrm>
              <a:custGeom>
                <a:avLst/>
                <a:gdLst>
                  <a:gd name="T0" fmla="*/ 288 w 288"/>
                  <a:gd name="T1" fmla="*/ 22 h 127"/>
                  <a:gd name="T2" fmla="*/ 286 w 288"/>
                  <a:gd name="T3" fmla="*/ 13 h 127"/>
                  <a:gd name="T4" fmla="*/ 281 w 288"/>
                  <a:gd name="T5" fmla="*/ 6 h 127"/>
                  <a:gd name="T6" fmla="*/ 274 w 288"/>
                  <a:gd name="T7" fmla="*/ 2 h 127"/>
                  <a:gd name="T8" fmla="*/ 265 w 288"/>
                  <a:gd name="T9" fmla="*/ 0 h 127"/>
                  <a:gd name="T10" fmla="*/ 258 w 288"/>
                  <a:gd name="T11" fmla="*/ 1 h 127"/>
                  <a:gd name="T12" fmla="*/ 246 w 288"/>
                  <a:gd name="T13" fmla="*/ 6 h 127"/>
                  <a:gd name="T14" fmla="*/ 238 w 288"/>
                  <a:gd name="T15" fmla="*/ 19 h 127"/>
                  <a:gd name="T16" fmla="*/ 233 w 288"/>
                  <a:gd name="T17" fmla="*/ 40 h 127"/>
                  <a:gd name="T18" fmla="*/ 232 w 288"/>
                  <a:gd name="T19" fmla="*/ 53 h 127"/>
                  <a:gd name="T20" fmla="*/ 232 w 288"/>
                  <a:gd name="T21" fmla="*/ 80 h 127"/>
                  <a:gd name="T22" fmla="*/ 193 w 288"/>
                  <a:gd name="T23" fmla="*/ 69 h 127"/>
                  <a:gd name="T24" fmla="*/ 144 w 288"/>
                  <a:gd name="T25" fmla="*/ 64 h 127"/>
                  <a:gd name="T26" fmla="*/ 118 w 288"/>
                  <a:gd name="T27" fmla="*/ 65 h 127"/>
                  <a:gd name="T28" fmla="*/ 73 w 288"/>
                  <a:gd name="T29" fmla="*/ 74 h 127"/>
                  <a:gd name="T30" fmla="*/ 56 w 288"/>
                  <a:gd name="T31" fmla="*/ 80 h 127"/>
                  <a:gd name="T32" fmla="*/ 56 w 288"/>
                  <a:gd name="T33" fmla="*/ 53 h 127"/>
                  <a:gd name="T34" fmla="*/ 52 w 288"/>
                  <a:gd name="T35" fmla="*/ 28 h 127"/>
                  <a:gd name="T36" fmla="*/ 46 w 288"/>
                  <a:gd name="T37" fmla="*/ 12 h 127"/>
                  <a:gd name="T38" fmla="*/ 36 w 288"/>
                  <a:gd name="T39" fmla="*/ 3 h 127"/>
                  <a:gd name="T40" fmla="*/ 23 w 288"/>
                  <a:gd name="T41" fmla="*/ 0 h 127"/>
                  <a:gd name="T42" fmla="*/ 18 w 288"/>
                  <a:gd name="T43" fmla="*/ 0 h 127"/>
                  <a:gd name="T44" fmla="*/ 10 w 288"/>
                  <a:gd name="T45" fmla="*/ 4 h 127"/>
                  <a:gd name="T46" fmla="*/ 4 w 288"/>
                  <a:gd name="T47" fmla="*/ 10 h 127"/>
                  <a:gd name="T48" fmla="*/ 0 w 288"/>
                  <a:gd name="T49" fmla="*/ 18 h 127"/>
                  <a:gd name="T50" fmla="*/ 0 w 288"/>
                  <a:gd name="T51" fmla="*/ 22 h 127"/>
                  <a:gd name="T52" fmla="*/ 1 w 288"/>
                  <a:gd name="T53" fmla="*/ 31 h 127"/>
                  <a:gd name="T54" fmla="*/ 5 w 288"/>
                  <a:gd name="T55" fmla="*/ 38 h 127"/>
                  <a:gd name="T56" fmla="*/ 12 w 288"/>
                  <a:gd name="T57" fmla="*/ 42 h 127"/>
                  <a:gd name="T58" fmla="*/ 20 w 288"/>
                  <a:gd name="T59" fmla="*/ 45 h 127"/>
                  <a:gd name="T60" fmla="*/ 26 w 288"/>
                  <a:gd name="T61" fmla="*/ 54 h 127"/>
                  <a:gd name="T62" fmla="*/ 34 w 288"/>
                  <a:gd name="T63" fmla="*/ 77 h 127"/>
                  <a:gd name="T64" fmla="*/ 35 w 288"/>
                  <a:gd name="T65" fmla="*/ 91 h 127"/>
                  <a:gd name="T66" fmla="*/ 33 w 288"/>
                  <a:gd name="T67" fmla="*/ 111 h 127"/>
                  <a:gd name="T68" fmla="*/ 27 w 288"/>
                  <a:gd name="T69" fmla="*/ 127 h 127"/>
                  <a:gd name="T70" fmla="*/ 34 w 288"/>
                  <a:gd name="T71" fmla="*/ 127 h 127"/>
                  <a:gd name="T72" fmla="*/ 49 w 288"/>
                  <a:gd name="T73" fmla="*/ 107 h 127"/>
                  <a:gd name="T74" fmla="*/ 239 w 288"/>
                  <a:gd name="T75" fmla="*/ 107 h 127"/>
                  <a:gd name="T76" fmla="*/ 254 w 288"/>
                  <a:gd name="T77" fmla="*/ 127 h 127"/>
                  <a:gd name="T78" fmla="*/ 261 w 288"/>
                  <a:gd name="T79" fmla="*/ 127 h 127"/>
                  <a:gd name="T80" fmla="*/ 255 w 288"/>
                  <a:gd name="T81" fmla="*/ 111 h 127"/>
                  <a:gd name="T82" fmla="*/ 253 w 288"/>
                  <a:gd name="T83" fmla="*/ 91 h 127"/>
                  <a:gd name="T84" fmla="*/ 254 w 288"/>
                  <a:gd name="T85" fmla="*/ 77 h 127"/>
                  <a:gd name="T86" fmla="*/ 261 w 288"/>
                  <a:gd name="T87" fmla="*/ 54 h 127"/>
                  <a:gd name="T88" fmla="*/ 267 w 288"/>
                  <a:gd name="T89" fmla="*/ 45 h 127"/>
                  <a:gd name="T90" fmla="*/ 276 w 288"/>
                  <a:gd name="T91" fmla="*/ 42 h 127"/>
                  <a:gd name="T92" fmla="*/ 282 w 288"/>
                  <a:gd name="T93" fmla="*/ 38 h 127"/>
                  <a:gd name="T94" fmla="*/ 286 w 288"/>
                  <a:gd name="T95" fmla="*/ 31 h 127"/>
                  <a:gd name="T96" fmla="*/ 288 w 288"/>
                  <a:gd name="T97" fmla="*/ 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127">
                    <a:moveTo>
                      <a:pt x="288" y="22"/>
                    </a:moveTo>
                    <a:lnTo>
                      <a:pt x="288" y="22"/>
                    </a:lnTo>
                    <a:lnTo>
                      <a:pt x="287" y="18"/>
                    </a:lnTo>
                    <a:lnTo>
                      <a:pt x="286" y="13"/>
                    </a:lnTo>
                    <a:lnTo>
                      <a:pt x="284" y="10"/>
                    </a:lnTo>
                    <a:lnTo>
                      <a:pt x="281" y="6"/>
                    </a:lnTo>
                    <a:lnTo>
                      <a:pt x="278" y="4"/>
                    </a:lnTo>
                    <a:lnTo>
                      <a:pt x="274" y="2"/>
                    </a:lnTo>
                    <a:lnTo>
                      <a:pt x="269" y="0"/>
                    </a:lnTo>
                    <a:lnTo>
                      <a:pt x="265" y="0"/>
                    </a:lnTo>
                    <a:lnTo>
                      <a:pt x="265" y="0"/>
                    </a:lnTo>
                    <a:lnTo>
                      <a:pt x="258" y="1"/>
                    </a:lnTo>
                    <a:lnTo>
                      <a:pt x="252" y="3"/>
                    </a:lnTo>
                    <a:lnTo>
                      <a:pt x="246" y="6"/>
                    </a:lnTo>
                    <a:lnTo>
                      <a:pt x="242" y="12"/>
                    </a:lnTo>
                    <a:lnTo>
                      <a:pt x="238" y="19"/>
                    </a:lnTo>
                    <a:lnTo>
                      <a:pt x="235" y="28"/>
                    </a:lnTo>
                    <a:lnTo>
                      <a:pt x="233" y="40"/>
                    </a:lnTo>
                    <a:lnTo>
                      <a:pt x="232" y="53"/>
                    </a:lnTo>
                    <a:lnTo>
                      <a:pt x="232" y="53"/>
                    </a:lnTo>
                    <a:lnTo>
                      <a:pt x="232" y="80"/>
                    </a:lnTo>
                    <a:lnTo>
                      <a:pt x="232" y="80"/>
                    </a:lnTo>
                    <a:lnTo>
                      <a:pt x="214" y="74"/>
                    </a:lnTo>
                    <a:lnTo>
                      <a:pt x="193" y="69"/>
                    </a:lnTo>
                    <a:lnTo>
                      <a:pt x="170" y="65"/>
                    </a:lnTo>
                    <a:lnTo>
                      <a:pt x="144" y="64"/>
                    </a:lnTo>
                    <a:lnTo>
                      <a:pt x="144" y="64"/>
                    </a:lnTo>
                    <a:lnTo>
                      <a:pt x="118" y="65"/>
                    </a:lnTo>
                    <a:lnTo>
                      <a:pt x="95" y="69"/>
                    </a:lnTo>
                    <a:lnTo>
                      <a:pt x="73" y="74"/>
                    </a:lnTo>
                    <a:lnTo>
                      <a:pt x="56" y="80"/>
                    </a:lnTo>
                    <a:lnTo>
                      <a:pt x="56" y="80"/>
                    </a:lnTo>
                    <a:lnTo>
                      <a:pt x="56" y="53"/>
                    </a:lnTo>
                    <a:lnTo>
                      <a:pt x="56" y="53"/>
                    </a:lnTo>
                    <a:lnTo>
                      <a:pt x="55" y="40"/>
                    </a:lnTo>
                    <a:lnTo>
                      <a:pt x="52" y="28"/>
                    </a:lnTo>
                    <a:lnTo>
                      <a:pt x="50" y="19"/>
                    </a:lnTo>
                    <a:lnTo>
                      <a:pt x="46" y="12"/>
                    </a:lnTo>
                    <a:lnTo>
                      <a:pt x="41" y="6"/>
                    </a:lnTo>
                    <a:lnTo>
                      <a:pt x="36" y="3"/>
                    </a:lnTo>
                    <a:lnTo>
                      <a:pt x="30" y="1"/>
                    </a:lnTo>
                    <a:lnTo>
                      <a:pt x="23" y="0"/>
                    </a:lnTo>
                    <a:lnTo>
                      <a:pt x="23" y="0"/>
                    </a:lnTo>
                    <a:lnTo>
                      <a:pt x="18" y="0"/>
                    </a:lnTo>
                    <a:lnTo>
                      <a:pt x="13" y="2"/>
                    </a:lnTo>
                    <a:lnTo>
                      <a:pt x="10" y="4"/>
                    </a:lnTo>
                    <a:lnTo>
                      <a:pt x="6" y="6"/>
                    </a:lnTo>
                    <a:lnTo>
                      <a:pt x="4" y="10"/>
                    </a:lnTo>
                    <a:lnTo>
                      <a:pt x="2" y="13"/>
                    </a:lnTo>
                    <a:lnTo>
                      <a:pt x="0" y="18"/>
                    </a:lnTo>
                    <a:lnTo>
                      <a:pt x="0" y="22"/>
                    </a:lnTo>
                    <a:lnTo>
                      <a:pt x="0" y="22"/>
                    </a:lnTo>
                    <a:lnTo>
                      <a:pt x="0" y="26"/>
                    </a:lnTo>
                    <a:lnTo>
                      <a:pt x="1" y="31"/>
                    </a:lnTo>
                    <a:lnTo>
                      <a:pt x="3" y="34"/>
                    </a:lnTo>
                    <a:lnTo>
                      <a:pt x="5" y="38"/>
                    </a:lnTo>
                    <a:lnTo>
                      <a:pt x="8" y="40"/>
                    </a:lnTo>
                    <a:lnTo>
                      <a:pt x="12" y="42"/>
                    </a:lnTo>
                    <a:lnTo>
                      <a:pt x="15" y="44"/>
                    </a:lnTo>
                    <a:lnTo>
                      <a:pt x="20" y="45"/>
                    </a:lnTo>
                    <a:lnTo>
                      <a:pt x="20" y="45"/>
                    </a:lnTo>
                    <a:lnTo>
                      <a:pt x="26" y="54"/>
                    </a:lnTo>
                    <a:lnTo>
                      <a:pt x="31" y="64"/>
                    </a:lnTo>
                    <a:lnTo>
                      <a:pt x="34" y="77"/>
                    </a:lnTo>
                    <a:lnTo>
                      <a:pt x="35" y="91"/>
                    </a:lnTo>
                    <a:lnTo>
                      <a:pt x="35" y="91"/>
                    </a:lnTo>
                    <a:lnTo>
                      <a:pt x="34" y="101"/>
                    </a:lnTo>
                    <a:lnTo>
                      <a:pt x="33" y="111"/>
                    </a:lnTo>
                    <a:lnTo>
                      <a:pt x="30" y="120"/>
                    </a:lnTo>
                    <a:lnTo>
                      <a:pt x="27" y="127"/>
                    </a:lnTo>
                    <a:lnTo>
                      <a:pt x="34" y="127"/>
                    </a:lnTo>
                    <a:lnTo>
                      <a:pt x="34" y="127"/>
                    </a:lnTo>
                    <a:lnTo>
                      <a:pt x="39" y="121"/>
                    </a:lnTo>
                    <a:lnTo>
                      <a:pt x="49" y="107"/>
                    </a:lnTo>
                    <a:lnTo>
                      <a:pt x="239" y="107"/>
                    </a:lnTo>
                    <a:lnTo>
                      <a:pt x="239" y="107"/>
                    </a:lnTo>
                    <a:lnTo>
                      <a:pt x="249" y="121"/>
                    </a:lnTo>
                    <a:lnTo>
                      <a:pt x="254" y="127"/>
                    </a:lnTo>
                    <a:lnTo>
                      <a:pt x="261" y="127"/>
                    </a:lnTo>
                    <a:lnTo>
                      <a:pt x="261" y="127"/>
                    </a:lnTo>
                    <a:lnTo>
                      <a:pt x="258" y="120"/>
                    </a:lnTo>
                    <a:lnTo>
                      <a:pt x="255" y="111"/>
                    </a:lnTo>
                    <a:lnTo>
                      <a:pt x="253" y="101"/>
                    </a:lnTo>
                    <a:lnTo>
                      <a:pt x="253" y="91"/>
                    </a:lnTo>
                    <a:lnTo>
                      <a:pt x="253" y="91"/>
                    </a:lnTo>
                    <a:lnTo>
                      <a:pt x="254" y="77"/>
                    </a:lnTo>
                    <a:lnTo>
                      <a:pt x="257" y="64"/>
                    </a:lnTo>
                    <a:lnTo>
                      <a:pt x="261" y="54"/>
                    </a:lnTo>
                    <a:lnTo>
                      <a:pt x="267" y="45"/>
                    </a:lnTo>
                    <a:lnTo>
                      <a:pt x="267" y="45"/>
                    </a:lnTo>
                    <a:lnTo>
                      <a:pt x="272" y="44"/>
                    </a:lnTo>
                    <a:lnTo>
                      <a:pt x="276" y="42"/>
                    </a:lnTo>
                    <a:lnTo>
                      <a:pt x="279" y="40"/>
                    </a:lnTo>
                    <a:lnTo>
                      <a:pt x="282" y="38"/>
                    </a:lnTo>
                    <a:lnTo>
                      <a:pt x="285" y="34"/>
                    </a:lnTo>
                    <a:lnTo>
                      <a:pt x="286" y="31"/>
                    </a:lnTo>
                    <a:lnTo>
                      <a:pt x="287" y="26"/>
                    </a:lnTo>
                    <a:lnTo>
                      <a:pt x="288" y="22"/>
                    </a:lnTo>
                    <a:lnTo>
                      <a:pt x="288" y="22"/>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7" name="Freeform 334"/>
              <p:cNvSpPr>
                <a:spLocks/>
              </p:cNvSpPr>
              <p:nvPr/>
            </p:nvSpPr>
            <p:spPr bwMode="auto">
              <a:xfrm>
                <a:off x="119" y="85"/>
                <a:ext cx="150" cy="48"/>
              </a:xfrm>
              <a:custGeom>
                <a:avLst/>
                <a:gdLst>
                  <a:gd name="T0" fmla="*/ 0 w 150"/>
                  <a:gd name="T1" fmla="*/ 48 h 48"/>
                  <a:gd name="T2" fmla="*/ 0 w 150"/>
                  <a:gd name="T3" fmla="*/ 10 h 48"/>
                  <a:gd name="T4" fmla="*/ 0 w 150"/>
                  <a:gd name="T5" fmla="*/ 10 h 48"/>
                  <a:gd name="T6" fmla="*/ 1 w 150"/>
                  <a:gd name="T7" fmla="*/ 6 h 48"/>
                  <a:gd name="T8" fmla="*/ 3 w 150"/>
                  <a:gd name="T9" fmla="*/ 3 h 48"/>
                  <a:gd name="T10" fmla="*/ 7 w 150"/>
                  <a:gd name="T11" fmla="*/ 1 h 48"/>
                  <a:gd name="T12" fmla="*/ 11 w 150"/>
                  <a:gd name="T13" fmla="*/ 0 h 48"/>
                  <a:gd name="T14" fmla="*/ 140 w 150"/>
                  <a:gd name="T15" fmla="*/ 0 h 48"/>
                  <a:gd name="T16" fmla="*/ 140 w 150"/>
                  <a:gd name="T17" fmla="*/ 0 h 48"/>
                  <a:gd name="T18" fmla="*/ 144 w 150"/>
                  <a:gd name="T19" fmla="*/ 1 h 48"/>
                  <a:gd name="T20" fmla="*/ 147 w 150"/>
                  <a:gd name="T21" fmla="*/ 3 h 48"/>
                  <a:gd name="T22" fmla="*/ 149 w 150"/>
                  <a:gd name="T23" fmla="*/ 6 h 48"/>
                  <a:gd name="T24" fmla="*/ 150 w 150"/>
                  <a:gd name="T25" fmla="*/ 10 h 48"/>
                  <a:gd name="T26" fmla="*/ 150 w 150"/>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48">
                    <a:moveTo>
                      <a:pt x="0" y="48"/>
                    </a:moveTo>
                    <a:lnTo>
                      <a:pt x="0" y="10"/>
                    </a:lnTo>
                    <a:lnTo>
                      <a:pt x="0" y="10"/>
                    </a:lnTo>
                    <a:lnTo>
                      <a:pt x="1" y="6"/>
                    </a:lnTo>
                    <a:lnTo>
                      <a:pt x="3" y="3"/>
                    </a:lnTo>
                    <a:lnTo>
                      <a:pt x="7" y="1"/>
                    </a:lnTo>
                    <a:lnTo>
                      <a:pt x="11" y="0"/>
                    </a:lnTo>
                    <a:lnTo>
                      <a:pt x="140" y="0"/>
                    </a:lnTo>
                    <a:lnTo>
                      <a:pt x="140" y="0"/>
                    </a:lnTo>
                    <a:lnTo>
                      <a:pt x="144" y="1"/>
                    </a:lnTo>
                    <a:lnTo>
                      <a:pt x="147" y="3"/>
                    </a:lnTo>
                    <a:lnTo>
                      <a:pt x="149" y="6"/>
                    </a:lnTo>
                    <a:lnTo>
                      <a:pt x="150" y="10"/>
                    </a:lnTo>
                    <a:lnTo>
                      <a:pt x="150" y="4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8" name="Freeform 335"/>
              <p:cNvSpPr>
                <a:spLocks/>
              </p:cNvSpPr>
              <p:nvPr/>
            </p:nvSpPr>
            <p:spPr bwMode="auto">
              <a:xfrm>
                <a:off x="61" y="85"/>
                <a:ext cx="49" cy="48"/>
              </a:xfrm>
              <a:custGeom>
                <a:avLst/>
                <a:gdLst>
                  <a:gd name="T0" fmla="*/ 25 w 49"/>
                  <a:gd name="T1" fmla="*/ 48 h 48"/>
                  <a:gd name="T2" fmla="*/ 25 w 49"/>
                  <a:gd name="T3" fmla="*/ 48 h 48"/>
                  <a:gd name="T4" fmla="*/ 30 w 49"/>
                  <a:gd name="T5" fmla="*/ 47 h 48"/>
                  <a:gd name="T6" fmla="*/ 34 w 49"/>
                  <a:gd name="T7" fmla="*/ 46 h 48"/>
                  <a:gd name="T8" fmla="*/ 38 w 49"/>
                  <a:gd name="T9" fmla="*/ 44 h 48"/>
                  <a:gd name="T10" fmla="*/ 41 w 49"/>
                  <a:gd name="T11" fmla="*/ 41 h 48"/>
                  <a:gd name="T12" fmla="*/ 44 w 49"/>
                  <a:gd name="T13" fmla="*/ 37 h 48"/>
                  <a:gd name="T14" fmla="*/ 48 w 49"/>
                  <a:gd name="T15" fmla="*/ 32 h 48"/>
                  <a:gd name="T16" fmla="*/ 49 w 49"/>
                  <a:gd name="T17" fmla="*/ 28 h 48"/>
                  <a:gd name="T18" fmla="*/ 49 w 49"/>
                  <a:gd name="T19" fmla="*/ 23 h 48"/>
                  <a:gd name="T20" fmla="*/ 49 w 49"/>
                  <a:gd name="T21" fmla="*/ 23 h 48"/>
                  <a:gd name="T22" fmla="*/ 49 w 49"/>
                  <a:gd name="T23" fmla="*/ 18 h 48"/>
                  <a:gd name="T24" fmla="*/ 48 w 49"/>
                  <a:gd name="T25" fmla="*/ 14 h 48"/>
                  <a:gd name="T26" fmla="*/ 44 w 49"/>
                  <a:gd name="T27" fmla="*/ 10 h 48"/>
                  <a:gd name="T28" fmla="*/ 41 w 49"/>
                  <a:gd name="T29" fmla="*/ 6 h 48"/>
                  <a:gd name="T30" fmla="*/ 38 w 49"/>
                  <a:gd name="T31" fmla="*/ 4 h 48"/>
                  <a:gd name="T32" fmla="*/ 34 w 49"/>
                  <a:gd name="T33" fmla="*/ 1 h 48"/>
                  <a:gd name="T34" fmla="*/ 30 w 49"/>
                  <a:gd name="T35" fmla="*/ 0 h 48"/>
                  <a:gd name="T36" fmla="*/ 25 w 49"/>
                  <a:gd name="T37" fmla="*/ 0 h 48"/>
                  <a:gd name="T38" fmla="*/ 25 w 49"/>
                  <a:gd name="T39" fmla="*/ 0 h 48"/>
                  <a:gd name="T40" fmla="*/ 20 w 49"/>
                  <a:gd name="T41" fmla="*/ 0 h 48"/>
                  <a:gd name="T42" fmla="*/ 16 w 49"/>
                  <a:gd name="T43" fmla="*/ 1 h 48"/>
                  <a:gd name="T44" fmla="*/ 12 w 49"/>
                  <a:gd name="T45" fmla="*/ 4 h 48"/>
                  <a:gd name="T46" fmla="*/ 7 w 49"/>
                  <a:gd name="T47" fmla="*/ 6 h 48"/>
                  <a:gd name="T48" fmla="*/ 4 w 49"/>
                  <a:gd name="T49" fmla="*/ 10 h 48"/>
                  <a:gd name="T50" fmla="*/ 2 w 49"/>
                  <a:gd name="T51" fmla="*/ 14 h 48"/>
                  <a:gd name="T52" fmla="*/ 1 w 49"/>
                  <a:gd name="T53" fmla="*/ 18 h 48"/>
                  <a:gd name="T54" fmla="*/ 0 w 49"/>
                  <a:gd name="T55" fmla="*/ 23 h 48"/>
                  <a:gd name="T56" fmla="*/ 0 w 49"/>
                  <a:gd name="T57" fmla="*/ 23 h 48"/>
                  <a:gd name="T58" fmla="*/ 1 w 49"/>
                  <a:gd name="T59" fmla="*/ 28 h 48"/>
                  <a:gd name="T60" fmla="*/ 2 w 49"/>
                  <a:gd name="T61" fmla="*/ 32 h 48"/>
                  <a:gd name="T62" fmla="*/ 4 w 49"/>
                  <a:gd name="T63" fmla="*/ 37 h 48"/>
                  <a:gd name="T64" fmla="*/ 7 w 49"/>
                  <a:gd name="T65" fmla="*/ 41 h 48"/>
                  <a:gd name="T66" fmla="*/ 12 w 49"/>
                  <a:gd name="T67" fmla="*/ 44 h 48"/>
                  <a:gd name="T68" fmla="*/ 16 w 49"/>
                  <a:gd name="T69" fmla="*/ 46 h 48"/>
                  <a:gd name="T70" fmla="*/ 20 w 49"/>
                  <a:gd name="T71" fmla="*/ 47 h 48"/>
                  <a:gd name="T72" fmla="*/ 25 w 49"/>
                  <a:gd name="T73" fmla="*/ 48 h 48"/>
                  <a:gd name="T74" fmla="*/ 25 w 49"/>
                  <a:gd name="T7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8">
                    <a:moveTo>
                      <a:pt x="25" y="48"/>
                    </a:moveTo>
                    <a:lnTo>
                      <a:pt x="25" y="48"/>
                    </a:lnTo>
                    <a:lnTo>
                      <a:pt x="30" y="47"/>
                    </a:lnTo>
                    <a:lnTo>
                      <a:pt x="34" y="46"/>
                    </a:lnTo>
                    <a:lnTo>
                      <a:pt x="38" y="44"/>
                    </a:lnTo>
                    <a:lnTo>
                      <a:pt x="41" y="41"/>
                    </a:lnTo>
                    <a:lnTo>
                      <a:pt x="44" y="37"/>
                    </a:lnTo>
                    <a:lnTo>
                      <a:pt x="48" y="32"/>
                    </a:lnTo>
                    <a:lnTo>
                      <a:pt x="49" y="28"/>
                    </a:lnTo>
                    <a:lnTo>
                      <a:pt x="49" y="23"/>
                    </a:lnTo>
                    <a:lnTo>
                      <a:pt x="49" y="23"/>
                    </a:lnTo>
                    <a:lnTo>
                      <a:pt x="49" y="18"/>
                    </a:lnTo>
                    <a:lnTo>
                      <a:pt x="48" y="14"/>
                    </a:lnTo>
                    <a:lnTo>
                      <a:pt x="44" y="10"/>
                    </a:lnTo>
                    <a:lnTo>
                      <a:pt x="41" y="6"/>
                    </a:lnTo>
                    <a:lnTo>
                      <a:pt x="38" y="4"/>
                    </a:lnTo>
                    <a:lnTo>
                      <a:pt x="34" y="1"/>
                    </a:lnTo>
                    <a:lnTo>
                      <a:pt x="30" y="0"/>
                    </a:lnTo>
                    <a:lnTo>
                      <a:pt x="25" y="0"/>
                    </a:lnTo>
                    <a:lnTo>
                      <a:pt x="25" y="0"/>
                    </a:lnTo>
                    <a:lnTo>
                      <a:pt x="20" y="0"/>
                    </a:lnTo>
                    <a:lnTo>
                      <a:pt x="16" y="1"/>
                    </a:lnTo>
                    <a:lnTo>
                      <a:pt x="12" y="4"/>
                    </a:lnTo>
                    <a:lnTo>
                      <a:pt x="7" y="6"/>
                    </a:lnTo>
                    <a:lnTo>
                      <a:pt x="4" y="10"/>
                    </a:lnTo>
                    <a:lnTo>
                      <a:pt x="2" y="14"/>
                    </a:lnTo>
                    <a:lnTo>
                      <a:pt x="1" y="18"/>
                    </a:lnTo>
                    <a:lnTo>
                      <a:pt x="0" y="23"/>
                    </a:lnTo>
                    <a:lnTo>
                      <a:pt x="0" y="23"/>
                    </a:lnTo>
                    <a:lnTo>
                      <a:pt x="1" y="28"/>
                    </a:lnTo>
                    <a:lnTo>
                      <a:pt x="2" y="32"/>
                    </a:lnTo>
                    <a:lnTo>
                      <a:pt x="4" y="37"/>
                    </a:lnTo>
                    <a:lnTo>
                      <a:pt x="7" y="41"/>
                    </a:lnTo>
                    <a:lnTo>
                      <a:pt x="12" y="44"/>
                    </a:lnTo>
                    <a:lnTo>
                      <a:pt x="16" y="46"/>
                    </a:lnTo>
                    <a:lnTo>
                      <a:pt x="20" y="47"/>
                    </a:lnTo>
                    <a:lnTo>
                      <a:pt x="25" y="48"/>
                    </a:lnTo>
                    <a:lnTo>
                      <a:pt x="25" y="48"/>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9" name="Freeform 336"/>
              <p:cNvSpPr>
                <a:spLocks/>
              </p:cNvSpPr>
              <p:nvPr/>
            </p:nvSpPr>
            <p:spPr bwMode="auto">
              <a:xfrm>
                <a:off x="33" y="45"/>
                <a:ext cx="261" cy="155"/>
              </a:xfrm>
              <a:custGeom>
                <a:avLst/>
                <a:gdLst>
                  <a:gd name="T0" fmla="*/ 261 w 261"/>
                  <a:gd name="T1" fmla="*/ 155 h 155"/>
                  <a:gd name="T2" fmla="*/ 261 w 261"/>
                  <a:gd name="T3" fmla="*/ 155 h 155"/>
                  <a:gd name="T4" fmla="*/ 261 w 261"/>
                  <a:gd name="T5" fmla="*/ 62 h 155"/>
                  <a:gd name="T6" fmla="*/ 261 w 261"/>
                  <a:gd name="T7" fmla="*/ 62 h 155"/>
                  <a:gd name="T8" fmla="*/ 244 w 261"/>
                  <a:gd name="T9" fmla="*/ 62 h 155"/>
                  <a:gd name="T10" fmla="*/ 244 w 261"/>
                  <a:gd name="T11" fmla="*/ 96 h 155"/>
                  <a:gd name="T12" fmla="*/ 17 w 261"/>
                  <a:gd name="T13" fmla="*/ 96 h 155"/>
                  <a:gd name="T14" fmla="*/ 17 w 261"/>
                  <a:gd name="T15" fmla="*/ 0 h 155"/>
                  <a:gd name="T16" fmla="*/ 0 w 261"/>
                  <a:gd name="T17" fmla="*/ 0 h 155"/>
                  <a:gd name="T18" fmla="*/ 0 w 261"/>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155">
                    <a:moveTo>
                      <a:pt x="261" y="155"/>
                    </a:moveTo>
                    <a:lnTo>
                      <a:pt x="261" y="155"/>
                    </a:lnTo>
                    <a:lnTo>
                      <a:pt x="261" y="62"/>
                    </a:lnTo>
                    <a:lnTo>
                      <a:pt x="261" y="62"/>
                    </a:lnTo>
                    <a:lnTo>
                      <a:pt x="244" y="62"/>
                    </a:lnTo>
                    <a:lnTo>
                      <a:pt x="244" y="96"/>
                    </a:lnTo>
                    <a:lnTo>
                      <a:pt x="17" y="96"/>
                    </a:lnTo>
                    <a:lnTo>
                      <a:pt x="17" y="0"/>
                    </a:lnTo>
                    <a:lnTo>
                      <a:pt x="0" y="0"/>
                    </a:lnTo>
                    <a:lnTo>
                      <a:pt x="0" y="15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0" name="Freeform 337"/>
              <p:cNvSpPr>
                <a:spLocks/>
              </p:cNvSpPr>
              <p:nvPr/>
            </p:nvSpPr>
            <p:spPr bwMode="auto">
              <a:xfrm>
                <a:off x="50" y="184"/>
                <a:ext cx="227" cy="16"/>
              </a:xfrm>
              <a:custGeom>
                <a:avLst/>
                <a:gdLst>
                  <a:gd name="T0" fmla="*/ 0 w 227"/>
                  <a:gd name="T1" fmla="*/ 16 h 16"/>
                  <a:gd name="T2" fmla="*/ 0 w 227"/>
                  <a:gd name="T3" fmla="*/ 0 h 16"/>
                  <a:gd name="T4" fmla="*/ 227 w 227"/>
                  <a:gd name="T5" fmla="*/ 0 h 16"/>
                  <a:gd name="T6" fmla="*/ 227 w 227"/>
                  <a:gd name="T7" fmla="*/ 16 h 16"/>
                </a:gdLst>
                <a:ahLst/>
                <a:cxnLst>
                  <a:cxn ang="0">
                    <a:pos x="T0" y="T1"/>
                  </a:cxn>
                  <a:cxn ang="0">
                    <a:pos x="T2" y="T3"/>
                  </a:cxn>
                  <a:cxn ang="0">
                    <a:pos x="T4" y="T5"/>
                  </a:cxn>
                  <a:cxn ang="0">
                    <a:pos x="T6" y="T7"/>
                  </a:cxn>
                </a:cxnLst>
                <a:rect l="0" t="0" r="r" b="b"/>
                <a:pathLst>
                  <a:path w="227" h="16">
                    <a:moveTo>
                      <a:pt x="0" y="16"/>
                    </a:moveTo>
                    <a:lnTo>
                      <a:pt x="0" y="0"/>
                    </a:lnTo>
                    <a:lnTo>
                      <a:pt x="227" y="0"/>
                    </a:lnTo>
                    <a:lnTo>
                      <a:pt x="227" y="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1" name="Rectangle 338"/>
              <p:cNvSpPr>
                <a:spLocks noChangeArrowheads="1"/>
              </p:cNvSpPr>
              <p:nvPr/>
            </p:nvSpPr>
            <p:spPr bwMode="auto">
              <a:xfrm>
                <a:off x="2682" y="1396"/>
                <a:ext cx="217" cy="170"/>
              </a:xfrm>
              <a:prstGeom prst="rect">
                <a:avLst/>
              </a:prstGeom>
              <a:noFill/>
              <a:ln w="6350">
                <a:solidFill>
                  <a:schemeClr val="tx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2" name="Freeform 339"/>
              <p:cNvSpPr>
                <a:spLocks/>
              </p:cNvSpPr>
              <p:nvPr/>
            </p:nvSpPr>
            <p:spPr bwMode="auto">
              <a:xfrm>
                <a:off x="2699" y="1547"/>
                <a:ext cx="8" cy="6"/>
              </a:xfrm>
              <a:custGeom>
                <a:avLst/>
                <a:gdLst>
                  <a:gd name="T0" fmla="*/ 0 w 8"/>
                  <a:gd name="T1" fmla="*/ 6 h 6"/>
                  <a:gd name="T2" fmla="*/ 0 w 8"/>
                  <a:gd name="T3" fmla="*/ 0 h 6"/>
                  <a:gd name="T4" fmla="*/ 8 w 8"/>
                  <a:gd name="T5" fmla="*/ 0 h 6"/>
                </a:gdLst>
                <a:ahLst/>
                <a:cxnLst>
                  <a:cxn ang="0">
                    <a:pos x="T0" y="T1"/>
                  </a:cxn>
                  <a:cxn ang="0">
                    <a:pos x="T2" y="T3"/>
                  </a:cxn>
                  <a:cxn ang="0">
                    <a:pos x="T4" y="T5"/>
                  </a:cxn>
                </a:cxnLst>
                <a:rect l="0" t="0" r="r" b="b"/>
                <a:pathLst>
                  <a:path w="8" h="6">
                    <a:moveTo>
                      <a:pt x="0" y="6"/>
                    </a:moveTo>
                    <a:lnTo>
                      <a:pt x="0" y="0"/>
                    </a:lnTo>
                    <a:lnTo>
                      <a:pt x="8"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3" name="Freeform 340"/>
              <p:cNvSpPr>
                <a:spLocks/>
              </p:cNvSpPr>
              <p:nvPr/>
            </p:nvSpPr>
            <p:spPr bwMode="auto">
              <a:xfrm>
                <a:off x="2840" y="1547"/>
                <a:ext cx="9" cy="6"/>
              </a:xfrm>
              <a:custGeom>
                <a:avLst/>
                <a:gdLst>
                  <a:gd name="T0" fmla="*/ 0 w 9"/>
                  <a:gd name="T1" fmla="*/ 6 h 6"/>
                  <a:gd name="T2" fmla="*/ 0 w 9"/>
                  <a:gd name="T3" fmla="*/ 0 h 6"/>
                  <a:gd name="T4" fmla="*/ 9 w 9"/>
                  <a:gd name="T5" fmla="*/ 0 h 6"/>
                </a:gdLst>
                <a:ahLst/>
                <a:cxnLst>
                  <a:cxn ang="0">
                    <a:pos x="T0" y="T1"/>
                  </a:cxn>
                  <a:cxn ang="0">
                    <a:pos x="T2" y="T3"/>
                  </a:cxn>
                  <a:cxn ang="0">
                    <a:pos x="T4" y="T5"/>
                  </a:cxn>
                </a:cxnLst>
                <a:rect l="0" t="0" r="r" b="b"/>
                <a:pathLst>
                  <a:path w="9" h="6">
                    <a:moveTo>
                      <a:pt x="0" y="6"/>
                    </a:moveTo>
                    <a:lnTo>
                      <a:pt x="0" y="0"/>
                    </a:lnTo>
                    <a:lnTo>
                      <a:pt x="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4" name="Freeform 341"/>
              <p:cNvSpPr>
                <a:spLocks/>
              </p:cNvSpPr>
              <p:nvPr/>
            </p:nvSpPr>
            <p:spPr bwMode="auto">
              <a:xfrm>
                <a:off x="2857" y="1547"/>
                <a:ext cx="9" cy="6"/>
              </a:xfrm>
              <a:custGeom>
                <a:avLst/>
                <a:gdLst>
                  <a:gd name="T0" fmla="*/ 0 w 9"/>
                  <a:gd name="T1" fmla="*/ 6 h 6"/>
                  <a:gd name="T2" fmla="*/ 0 w 9"/>
                  <a:gd name="T3" fmla="*/ 0 h 6"/>
                  <a:gd name="T4" fmla="*/ 9 w 9"/>
                  <a:gd name="T5" fmla="*/ 0 h 6"/>
                </a:gdLst>
                <a:ahLst/>
                <a:cxnLst>
                  <a:cxn ang="0">
                    <a:pos x="T0" y="T1"/>
                  </a:cxn>
                  <a:cxn ang="0">
                    <a:pos x="T2" y="T3"/>
                  </a:cxn>
                  <a:cxn ang="0">
                    <a:pos x="T4" y="T5"/>
                  </a:cxn>
                </a:cxnLst>
                <a:rect l="0" t="0" r="r" b="b"/>
                <a:pathLst>
                  <a:path w="9" h="6">
                    <a:moveTo>
                      <a:pt x="0" y="6"/>
                    </a:moveTo>
                    <a:lnTo>
                      <a:pt x="0" y="0"/>
                    </a:lnTo>
                    <a:lnTo>
                      <a:pt x="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5" name="Freeform 342"/>
              <p:cNvSpPr>
                <a:spLocks/>
              </p:cNvSpPr>
              <p:nvPr/>
            </p:nvSpPr>
            <p:spPr bwMode="auto">
              <a:xfrm>
                <a:off x="2873" y="1547"/>
                <a:ext cx="9" cy="6"/>
              </a:xfrm>
              <a:custGeom>
                <a:avLst/>
                <a:gdLst>
                  <a:gd name="T0" fmla="*/ 0 w 9"/>
                  <a:gd name="T1" fmla="*/ 6 h 6"/>
                  <a:gd name="T2" fmla="*/ 0 w 9"/>
                  <a:gd name="T3" fmla="*/ 0 h 6"/>
                  <a:gd name="T4" fmla="*/ 9 w 9"/>
                  <a:gd name="T5" fmla="*/ 0 h 6"/>
                </a:gdLst>
                <a:ahLst/>
                <a:cxnLst>
                  <a:cxn ang="0">
                    <a:pos x="T0" y="T1"/>
                  </a:cxn>
                  <a:cxn ang="0">
                    <a:pos x="T2" y="T3"/>
                  </a:cxn>
                  <a:cxn ang="0">
                    <a:pos x="T4" y="T5"/>
                  </a:cxn>
                </a:cxnLst>
                <a:rect l="0" t="0" r="r" b="b"/>
                <a:pathLst>
                  <a:path w="9" h="6">
                    <a:moveTo>
                      <a:pt x="0" y="6"/>
                    </a:moveTo>
                    <a:lnTo>
                      <a:pt x="0" y="0"/>
                    </a:lnTo>
                    <a:lnTo>
                      <a:pt x="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6" name="Freeform 343"/>
              <p:cNvSpPr>
                <a:spLocks/>
              </p:cNvSpPr>
              <p:nvPr/>
            </p:nvSpPr>
            <p:spPr bwMode="auto">
              <a:xfrm>
                <a:off x="2699" y="1410"/>
                <a:ext cx="183" cy="127"/>
              </a:xfrm>
              <a:custGeom>
                <a:avLst/>
                <a:gdLst>
                  <a:gd name="T0" fmla="*/ 183 w 183"/>
                  <a:gd name="T1" fmla="*/ 115 h 127"/>
                  <a:gd name="T2" fmla="*/ 183 w 183"/>
                  <a:gd name="T3" fmla="*/ 115 h 127"/>
                  <a:gd name="T4" fmla="*/ 182 w 183"/>
                  <a:gd name="T5" fmla="*/ 120 h 127"/>
                  <a:gd name="T6" fmla="*/ 180 w 183"/>
                  <a:gd name="T7" fmla="*/ 124 h 127"/>
                  <a:gd name="T8" fmla="*/ 177 w 183"/>
                  <a:gd name="T9" fmla="*/ 126 h 127"/>
                  <a:gd name="T10" fmla="*/ 173 w 183"/>
                  <a:gd name="T11" fmla="*/ 127 h 127"/>
                  <a:gd name="T12" fmla="*/ 11 w 183"/>
                  <a:gd name="T13" fmla="*/ 127 h 127"/>
                  <a:gd name="T14" fmla="*/ 11 w 183"/>
                  <a:gd name="T15" fmla="*/ 127 h 127"/>
                  <a:gd name="T16" fmla="*/ 6 w 183"/>
                  <a:gd name="T17" fmla="*/ 126 h 127"/>
                  <a:gd name="T18" fmla="*/ 2 w 183"/>
                  <a:gd name="T19" fmla="*/ 124 h 127"/>
                  <a:gd name="T20" fmla="*/ 0 w 183"/>
                  <a:gd name="T21" fmla="*/ 120 h 127"/>
                  <a:gd name="T22" fmla="*/ 0 w 183"/>
                  <a:gd name="T23" fmla="*/ 115 h 127"/>
                  <a:gd name="T24" fmla="*/ 0 w 183"/>
                  <a:gd name="T25" fmla="*/ 11 h 127"/>
                  <a:gd name="T26" fmla="*/ 0 w 183"/>
                  <a:gd name="T27" fmla="*/ 11 h 127"/>
                  <a:gd name="T28" fmla="*/ 0 w 183"/>
                  <a:gd name="T29" fmla="*/ 6 h 127"/>
                  <a:gd name="T30" fmla="*/ 2 w 183"/>
                  <a:gd name="T31" fmla="*/ 3 h 127"/>
                  <a:gd name="T32" fmla="*/ 6 w 183"/>
                  <a:gd name="T33" fmla="*/ 0 h 127"/>
                  <a:gd name="T34" fmla="*/ 11 w 183"/>
                  <a:gd name="T35" fmla="*/ 0 h 127"/>
                  <a:gd name="T36" fmla="*/ 173 w 183"/>
                  <a:gd name="T37" fmla="*/ 0 h 127"/>
                  <a:gd name="T38" fmla="*/ 173 w 183"/>
                  <a:gd name="T39" fmla="*/ 0 h 127"/>
                  <a:gd name="T40" fmla="*/ 177 w 183"/>
                  <a:gd name="T41" fmla="*/ 0 h 127"/>
                  <a:gd name="T42" fmla="*/ 180 w 183"/>
                  <a:gd name="T43" fmla="*/ 3 h 127"/>
                  <a:gd name="T44" fmla="*/ 182 w 183"/>
                  <a:gd name="T45" fmla="*/ 6 h 127"/>
                  <a:gd name="T46" fmla="*/ 183 w 183"/>
                  <a:gd name="T47" fmla="*/ 11 h 127"/>
                  <a:gd name="T48" fmla="*/ 183 w 183"/>
                  <a:gd name="T49" fmla="*/ 11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7">
                    <a:moveTo>
                      <a:pt x="183" y="115"/>
                    </a:moveTo>
                    <a:lnTo>
                      <a:pt x="183" y="115"/>
                    </a:lnTo>
                    <a:lnTo>
                      <a:pt x="182" y="120"/>
                    </a:lnTo>
                    <a:lnTo>
                      <a:pt x="180" y="124"/>
                    </a:lnTo>
                    <a:lnTo>
                      <a:pt x="177" y="126"/>
                    </a:lnTo>
                    <a:lnTo>
                      <a:pt x="173" y="127"/>
                    </a:lnTo>
                    <a:lnTo>
                      <a:pt x="11" y="127"/>
                    </a:lnTo>
                    <a:lnTo>
                      <a:pt x="11" y="127"/>
                    </a:lnTo>
                    <a:lnTo>
                      <a:pt x="6" y="126"/>
                    </a:lnTo>
                    <a:lnTo>
                      <a:pt x="2" y="124"/>
                    </a:lnTo>
                    <a:lnTo>
                      <a:pt x="0" y="120"/>
                    </a:lnTo>
                    <a:lnTo>
                      <a:pt x="0" y="115"/>
                    </a:lnTo>
                    <a:lnTo>
                      <a:pt x="0" y="11"/>
                    </a:lnTo>
                    <a:lnTo>
                      <a:pt x="0" y="11"/>
                    </a:lnTo>
                    <a:lnTo>
                      <a:pt x="0" y="6"/>
                    </a:lnTo>
                    <a:lnTo>
                      <a:pt x="2" y="3"/>
                    </a:lnTo>
                    <a:lnTo>
                      <a:pt x="6" y="0"/>
                    </a:lnTo>
                    <a:lnTo>
                      <a:pt x="11" y="0"/>
                    </a:lnTo>
                    <a:lnTo>
                      <a:pt x="173" y="0"/>
                    </a:lnTo>
                    <a:lnTo>
                      <a:pt x="173" y="0"/>
                    </a:lnTo>
                    <a:lnTo>
                      <a:pt x="177" y="0"/>
                    </a:lnTo>
                    <a:lnTo>
                      <a:pt x="180" y="3"/>
                    </a:lnTo>
                    <a:lnTo>
                      <a:pt x="182" y="6"/>
                    </a:lnTo>
                    <a:lnTo>
                      <a:pt x="183" y="11"/>
                    </a:lnTo>
                    <a:lnTo>
                      <a:pt x="183" y="11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7" name="Line 344"/>
              <p:cNvSpPr>
                <a:spLocks noChangeShapeType="1"/>
              </p:cNvSpPr>
              <p:nvPr/>
            </p:nvSpPr>
            <p:spPr bwMode="auto">
              <a:xfrm>
                <a:off x="2717" y="1428"/>
                <a:ext cx="53"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8" name="Freeform 345"/>
              <p:cNvSpPr>
                <a:spLocks/>
              </p:cNvSpPr>
              <p:nvPr/>
            </p:nvSpPr>
            <p:spPr bwMode="auto">
              <a:xfrm>
                <a:off x="2799" y="1345"/>
                <a:ext cx="36" cy="43"/>
              </a:xfrm>
              <a:custGeom>
                <a:avLst/>
                <a:gdLst>
                  <a:gd name="T0" fmla="*/ 6 w 36"/>
                  <a:gd name="T1" fmla="*/ 43 h 43"/>
                  <a:gd name="T2" fmla="*/ 6 w 36"/>
                  <a:gd name="T3" fmla="*/ 43 h 43"/>
                  <a:gd name="T4" fmla="*/ 3 w 36"/>
                  <a:gd name="T5" fmla="*/ 40 h 43"/>
                  <a:gd name="T6" fmla="*/ 0 w 36"/>
                  <a:gd name="T7" fmla="*/ 36 h 43"/>
                  <a:gd name="T8" fmla="*/ 36 w 36"/>
                  <a:gd name="T9" fmla="*/ 0 h 43"/>
                </a:gdLst>
                <a:ahLst/>
                <a:cxnLst>
                  <a:cxn ang="0">
                    <a:pos x="T0" y="T1"/>
                  </a:cxn>
                  <a:cxn ang="0">
                    <a:pos x="T2" y="T3"/>
                  </a:cxn>
                  <a:cxn ang="0">
                    <a:pos x="T4" y="T5"/>
                  </a:cxn>
                  <a:cxn ang="0">
                    <a:pos x="T6" y="T7"/>
                  </a:cxn>
                  <a:cxn ang="0">
                    <a:pos x="T8" y="T9"/>
                  </a:cxn>
                </a:cxnLst>
                <a:rect l="0" t="0" r="r" b="b"/>
                <a:pathLst>
                  <a:path w="36" h="43">
                    <a:moveTo>
                      <a:pt x="6" y="43"/>
                    </a:moveTo>
                    <a:lnTo>
                      <a:pt x="6" y="43"/>
                    </a:lnTo>
                    <a:lnTo>
                      <a:pt x="3" y="40"/>
                    </a:lnTo>
                    <a:lnTo>
                      <a:pt x="0" y="36"/>
                    </a:lnTo>
                    <a:lnTo>
                      <a:pt x="3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9" name="Freeform 346"/>
              <p:cNvSpPr>
                <a:spLocks/>
              </p:cNvSpPr>
              <p:nvPr/>
            </p:nvSpPr>
            <p:spPr bwMode="auto">
              <a:xfrm>
                <a:off x="2747" y="1345"/>
                <a:ext cx="36" cy="43"/>
              </a:xfrm>
              <a:custGeom>
                <a:avLst/>
                <a:gdLst>
                  <a:gd name="T0" fmla="*/ 0 w 36"/>
                  <a:gd name="T1" fmla="*/ 0 h 43"/>
                  <a:gd name="T2" fmla="*/ 36 w 36"/>
                  <a:gd name="T3" fmla="*/ 36 h 43"/>
                  <a:gd name="T4" fmla="*/ 36 w 36"/>
                  <a:gd name="T5" fmla="*/ 36 h 43"/>
                  <a:gd name="T6" fmla="*/ 31 w 36"/>
                  <a:gd name="T7" fmla="*/ 40 h 43"/>
                  <a:gd name="T8" fmla="*/ 28 w 36"/>
                  <a:gd name="T9" fmla="*/ 43 h 43"/>
                </a:gdLst>
                <a:ahLst/>
                <a:cxnLst>
                  <a:cxn ang="0">
                    <a:pos x="T0" y="T1"/>
                  </a:cxn>
                  <a:cxn ang="0">
                    <a:pos x="T2" y="T3"/>
                  </a:cxn>
                  <a:cxn ang="0">
                    <a:pos x="T4" y="T5"/>
                  </a:cxn>
                  <a:cxn ang="0">
                    <a:pos x="T6" y="T7"/>
                  </a:cxn>
                  <a:cxn ang="0">
                    <a:pos x="T8" y="T9"/>
                  </a:cxn>
                </a:cxnLst>
                <a:rect l="0" t="0" r="r" b="b"/>
                <a:pathLst>
                  <a:path w="36" h="43">
                    <a:moveTo>
                      <a:pt x="0" y="0"/>
                    </a:moveTo>
                    <a:lnTo>
                      <a:pt x="36" y="36"/>
                    </a:lnTo>
                    <a:lnTo>
                      <a:pt x="36" y="36"/>
                    </a:lnTo>
                    <a:lnTo>
                      <a:pt x="31" y="40"/>
                    </a:lnTo>
                    <a:lnTo>
                      <a:pt x="28" y="4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0" name="Freeform 347"/>
              <p:cNvSpPr>
                <a:spLocks/>
              </p:cNvSpPr>
              <p:nvPr/>
            </p:nvSpPr>
            <p:spPr bwMode="auto">
              <a:xfrm>
                <a:off x="2691" y="1573"/>
                <a:ext cx="198" cy="12"/>
              </a:xfrm>
              <a:custGeom>
                <a:avLst/>
                <a:gdLst>
                  <a:gd name="T0" fmla="*/ 198 w 198"/>
                  <a:gd name="T1" fmla="*/ 0 h 12"/>
                  <a:gd name="T2" fmla="*/ 193 w 198"/>
                  <a:gd name="T3" fmla="*/ 12 h 12"/>
                  <a:gd name="T4" fmla="*/ 5 w 198"/>
                  <a:gd name="T5" fmla="*/ 12 h 12"/>
                  <a:gd name="T6" fmla="*/ 0 w 198"/>
                  <a:gd name="T7" fmla="*/ 0 h 12"/>
                </a:gdLst>
                <a:ahLst/>
                <a:cxnLst>
                  <a:cxn ang="0">
                    <a:pos x="T0" y="T1"/>
                  </a:cxn>
                  <a:cxn ang="0">
                    <a:pos x="T2" y="T3"/>
                  </a:cxn>
                  <a:cxn ang="0">
                    <a:pos x="T4" y="T5"/>
                  </a:cxn>
                  <a:cxn ang="0">
                    <a:pos x="T6" y="T7"/>
                  </a:cxn>
                </a:cxnLst>
                <a:rect l="0" t="0" r="r" b="b"/>
                <a:pathLst>
                  <a:path w="198" h="12">
                    <a:moveTo>
                      <a:pt x="198" y="0"/>
                    </a:moveTo>
                    <a:lnTo>
                      <a:pt x="193" y="12"/>
                    </a:lnTo>
                    <a:lnTo>
                      <a:pt x="5" y="12"/>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1" name="Freeform 348"/>
              <p:cNvSpPr>
                <a:spLocks/>
              </p:cNvSpPr>
              <p:nvPr/>
            </p:nvSpPr>
            <p:spPr bwMode="auto">
              <a:xfrm>
                <a:off x="4197" y="2059"/>
                <a:ext cx="14" cy="15"/>
              </a:xfrm>
              <a:custGeom>
                <a:avLst/>
                <a:gdLst>
                  <a:gd name="T0" fmla="*/ 0 w 14"/>
                  <a:gd name="T1" fmla="*/ 7 h 15"/>
                  <a:gd name="T2" fmla="*/ 0 w 14"/>
                  <a:gd name="T3" fmla="*/ 7 h 15"/>
                  <a:gd name="T4" fmla="*/ 1 w 14"/>
                  <a:gd name="T5" fmla="*/ 11 h 15"/>
                  <a:gd name="T6" fmla="*/ 2 w 14"/>
                  <a:gd name="T7" fmla="*/ 13 h 15"/>
                  <a:gd name="T8" fmla="*/ 4 w 14"/>
                  <a:gd name="T9" fmla="*/ 14 h 15"/>
                  <a:gd name="T10" fmla="*/ 7 w 14"/>
                  <a:gd name="T11" fmla="*/ 15 h 15"/>
                  <a:gd name="T12" fmla="*/ 7 w 14"/>
                  <a:gd name="T13" fmla="*/ 15 h 15"/>
                  <a:gd name="T14" fmla="*/ 9 w 14"/>
                  <a:gd name="T15" fmla="*/ 14 h 15"/>
                  <a:gd name="T16" fmla="*/ 12 w 14"/>
                  <a:gd name="T17" fmla="*/ 13 h 15"/>
                  <a:gd name="T18" fmla="*/ 13 w 14"/>
                  <a:gd name="T19" fmla="*/ 11 h 15"/>
                  <a:gd name="T20" fmla="*/ 14 w 14"/>
                  <a:gd name="T21" fmla="*/ 7 h 15"/>
                  <a:gd name="T22" fmla="*/ 14 w 14"/>
                  <a:gd name="T23" fmla="*/ 7 h 15"/>
                  <a:gd name="T24" fmla="*/ 13 w 14"/>
                  <a:gd name="T25" fmla="*/ 4 h 15"/>
                  <a:gd name="T26" fmla="*/ 12 w 14"/>
                  <a:gd name="T27" fmla="*/ 2 h 15"/>
                  <a:gd name="T28" fmla="*/ 9 w 14"/>
                  <a:gd name="T29" fmla="*/ 1 h 15"/>
                  <a:gd name="T30" fmla="*/ 7 w 14"/>
                  <a:gd name="T31" fmla="*/ 0 h 15"/>
                  <a:gd name="T32" fmla="*/ 7 w 14"/>
                  <a:gd name="T33" fmla="*/ 0 h 15"/>
                  <a:gd name="T34" fmla="*/ 4 w 14"/>
                  <a:gd name="T35" fmla="*/ 1 h 15"/>
                  <a:gd name="T36" fmla="*/ 2 w 14"/>
                  <a:gd name="T37" fmla="*/ 2 h 15"/>
                  <a:gd name="T38" fmla="*/ 1 w 14"/>
                  <a:gd name="T39" fmla="*/ 4 h 15"/>
                  <a:gd name="T40" fmla="*/ 0 w 14"/>
                  <a:gd name="T41" fmla="*/ 7 h 15"/>
                  <a:gd name="T42" fmla="*/ 0 w 14"/>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0" y="7"/>
                    </a:moveTo>
                    <a:lnTo>
                      <a:pt x="0" y="7"/>
                    </a:lnTo>
                    <a:lnTo>
                      <a:pt x="1" y="11"/>
                    </a:lnTo>
                    <a:lnTo>
                      <a:pt x="2" y="13"/>
                    </a:lnTo>
                    <a:lnTo>
                      <a:pt x="4" y="14"/>
                    </a:lnTo>
                    <a:lnTo>
                      <a:pt x="7" y="15"/>
                    </a:lnTo>
                    <a:lnTo>
                      <a:pt x="7" y="15"/>
                    </a:lnTo>
                    <a:lnTo>
                      <a:pt x="9" y="14"/>
                    </a:lnTo>
                    <a:lnTo>
                      <a:pt x="12" y="13"/>
                    </a:lnTo>
                    <a:lnTo>
                      <a:pt x="13" y="11"/>
                    </a:lnTo>
                    <a:lnTo>
                      <a:pt x="14" y="7"/>
                    </a:lnTo>
                    <a:lnTo>
                      <a:pt x="14" y="7"/>
                    </a:lnTo>
                    <a:lnTo>
                      <a:pt x="13" y="4"/>
                    </a:lnTo>
                    <a:lnTo>
                      <a:pt x="12" y="2"/>
                    </a:lnTo>
                    <a:lnTo>
                      <a:pt x="9" y="1"/>
                    </a:lnTo>
                    <a:lnTo>
                      <a:pt x="7" y="0"/>
                    </a:lnTo>
                    <a:lnTo>
                      <a:pt x="7" y="0"/>
                    </a:lnTo>
                    <a:lnTo>
                      <a:pt x="4" y="1"/>
                    </a:lnTo>
                    <a:lnTo>
                      <a:pt x="2" y="2"/>
                    </a:lnTo>
                    <a:lnTo>
                      <a:pt x="1" y="4"/>
                    </a:lnTo>
                    <a:lnTo>
                      <a:pt x="0" y="7"/>
                    </a:lnTo>
                    <a:lnTo>
                      <a:pt x="0" y="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2" name="Freeform 349"/>
              <p:cNvSpPr>
                <a:spLocks/>
              </p:cNvSpPr>
              <p:nvPr/>
            </p:nvSpPr>
            <p:spPr bwMode="auto">
              <a:xfrm>
                <a:off x="4098" y="2059"/>
                <a:ext cx="14" cy="15"/>
              </a:xfrm>
              <a:custGeom>
                <a:avLst/>
                <a:gdLst>
                  <a:gd name="T0" fmla="*/ 0 w 14"/>
                  <a:gd name="T1" fmla="*/ 7 h 15"/>
                  <a:gd name="T2" fmla="*/ 0 w 14"/>
                  <a:gd name="T3" fmla="*/ 7 h 15"/>
                  <a:gd name="T4" fmla="*/ 1 w 14"/>
                  <a:gd name="T5" fmla="*/ 11 h 15"/>
                  <a:gd name="T6" fmla="*/ 2 w 14"/>
                  <a:gd name="T7" fmla="*/ 13 h 15"/>
                  <a:gd name="T8" fmla="*/ 4 w 14"/>
                  <a:gd name="T9" fmla="*/ 14 h 15"/>
                  <a:gd name="T10" fmla="*/ 7 w 14"/>
                  <a:gd name="T11" fmla="*/ 15 h 15"/>
                  <a:gd name="T12" fmla="*/ 7 w 14"/>
                  <a:gd name="T13" fmla="*/ 15 h 15"/>
                  <a:gd name="T14" fmla="*/ 10 w 14"/>
                  <a:gd name="T15" fmla="*/ 14 h 15"/>
                  <a:gd name="T16" fmla="*/ 12 w 14"/>
                  <a:gd name="T17" fmla="*/ 13 h 15"/>
                  <a:gd name="T18" fmla="*/ 13 w 14"/>
                  <a:gd name="T19" fmla="*/ 11 h 15"/>
                  <a:gd name="T20" fmla="*/ 14 w 14"/>
                  <a:gd name="T21" fmla="*/ 7 h 15"/>
                  <a:gd name="T22" fmla="*/ 14 w 14"/>
                  <a:gd name="T23" fmla="*/ 7 h 15"/>
                  <a:gd name="T24" fmla="*/ 13 w 14"/>
                  <a:gd name="T25" fmla="*/ 4 h 15"/>
                  <a:gd name="T26" fmla="*/ 12 w 14"/>
                  <a:gd name="T27" fmla="*/ 2 h 15"/>
                  <a:gd name="T28" fmla="*/ 10 w 14"/>
                  <a:gd name="T29" fmla="*/ 1 h 15"/>
                  <a:gd name="T30" fmla="*/ 7 w 14"/>
                  <a:gd name="T31" fmla="*/ 0 h 15"/>
                  <a:gd name="T32" fmla="*/ 7 w 14"/>
                  <a:gd name="T33" fmla="*/ 0 h 15"/>
                  <a:gd name="T34" fmla="*/ 4 w 14"/>
                  <a:gd name="T35" fmla="*/ 1 h 15"/>
                  <a:gd name="T36" fmla="*/ 2 w 14"/>
                  <a:gd name="T37" fmla="*/ 2 h 15"/>
                  <a:gd name="T38" fmla="*/ 1 w 14"/>
                  <a:gd name="T39" fmla="*/ 4 h 15"/>
                  <a:gd name="T40" fmla="*/ 0 w 14"/>
                  <a:gd name="T41" fmla="*/ 7 h 15"/>
                  <a:gd name="T42" fmla="*/ 0 w 14"/>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0" y="7"/>
                    </a:moveTo>
                    <a:lnTo>
                      <a:pt x="0" y="7"/>
                    </a:lnTo>
                    <a:lnTo>
                      <a:pt x="1" y="11"/>
                    </a:lnTo>
                    <a:lnTo>
                      <a:pt x="2" y="13"/>
                    </a:lnTo>
                    <a:lnTo>
                      <a:pt x="4" y="14"/>
                    </a:lnTo>
                    <a:lnTo>
                      <a:pt x="7" y="15"/>
                    </a:lnTo>
                    <a:lnTo>
                      <a:pt x="7" y="15"/>
                    </a:lnTo>
                    <a:lnTo>
                      <a:pt x="10" y="14"/>
                    </a:lnTo>
                    <a:lnTo>
                      <a:pt x="12" y="13"/>
                    </a:lnTo>
                    <a:lnTo>
                      <a:pt x="13" y="11"/>
                    </a:lnTo>
                    <a:lnTo>
                      <a:pt x="14" y="7"/>
                    </a:lnTo>
                    <a:lnTo>
                      <a:pt x="14" y="7"/>
                    </a:lnTo>
                    <a:lnTo>
                      <a:pt x="13" y="4"/>
                    </a:lnTo>
                    <a:lnTo>
                      <a:pt x="12" y="2"/>
                    </a:lnTo>
                    <a:lnTo>
                      <a:pt x="10" y="1"/>
                    </a:lnTo>
                    <a:lnTo>
                      <a:pt x="7" y="0"/>
                    </a:lnTo>
                    <a:lnTo>
                      <a:pt x="7" y="0"/>
                    </a:lnTo>
                    <a:lnTo>
                      <a:pt x="4" y="1"/>
                    </a:lnTo>
                    <a:lnTo>
                      <a:pt x="2" y="2"/>
                    </a:lnTo>
                    <a:lnTo>
                      <a:pt x="1" y="4"/>
                    </a:lnTo>
                    <a:lnTo>
                      <a:pt x="0" y="7"/>
                    </a:lnTo>
                    <a:lnTo>
                      <a:pt x="0" y="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3" name="Freeform 350"/>
              <p:cNvSpPr>
                <a:spLocks/>
              </p:cNvSpPr>
              <p:nvPr/>
            </p:nvSpPr>
            <p:spPr bwMode="auto">
              <a:xfrm>
                <a:off x="4103" y="2101"/>
                <a:ext cx="103" cy="8"/>
              </a:xfrm>
              <a:custGeom>
                <a:avLst/>
                <a:gdLst>
                  <a:gd name="T0" fmla="*/ 103 w 103"/>
                  <a:gd name="T1" fmla="*/ 8 h 8"/>
                  <a:gd name="T2" fmla="*/ 103 w 103"/>
                  <a:gd name="T3" fmla="*/ 0 h 8"/>
                  <a:gd name="T4" fmla="*/ 103 w 103"/>
                  <a:gd name="T5" fmla="*/ 0 h 8"/>
                  <a:gd name="T6" fmla="*/ 82 w 103"/>
                  <a:gd name="T7" fmla="*/ 1 h 8"/>
                  <a:gd name="T8" fmla="*/ 51 w 103"/>
                  <a:gd name="T9" fmla="*/ 1 h 8"/>
                  <a:gd name="T10" fmla="*/ 51 w 103"/>
                  <a:gd name="T11" fmla="*/ 1 h 8"/>
                  <a:gd name="T12" fmla="*/ 21 w 103"/>
                  <a:gd name="T13" fmla="*/ 1 h 8"/>
                  <a:gd name="T14" fmla="*/ 0 w 103"/>
                  <a:gd name="T15" fmla="*/ 0 h 8"/>
                  <a:gd name="T16" fmla="*/ 0 w 10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
                    <a:moveTo>
                      <a:pt x="103" y="8"/>
                    </a:moveTo>
                    <a:lnTo>
                      <a:pt x="103" y="0"/>
                    </a:lnTo>
                    <a:lnTo>
                      <a:pt x="103" y="0"/>
                    </a:lnTo>
                    <a:lnTo>
                      <a:pt x="82" y="1"/>
                    </a:lnTo>
                    <a:lnTo>
                      <a:pt x="51" y="1"/>
                    </a:lnTo>
                    <a:lnTo>
                      <a:pt x="51" y="1"/>
                    </a:lnTo>
                    <a:lnTo>
                      <a:pt x="21" y="1"/>
                    </a:lnTo>
                    <a:lnTo>
                      <a:pt x="0" y="0"/>
                    </a:lnTo>
                    <a:lnTo>
                      <a:pt x="0" y="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4" name="Freeform 351"/>
              <p:cNvSpPr>
                <a:spLocks/>
              </p:cNvSpPr>
              <p:nvPr/>
            </p:nvSpPr>
            <p:spPr bwMode="auto">
              <a:xfrm>
                <a:off x="4087" y="1993"/>
                <a:ext cx="135" cy="116"/>
              </a:xfrm>
              <a:custGeom>
                <a:avLst/>
                <a:gdLst>
                  <a:gd name="T0" fmla="*/ 0 w 135"/>
                  <a:gd name="T1" fmla="*/ 116 h 116"/>
                  <a:gd name="T2" fmla="*/ 0 w 135"/>
                  <a:gd name="T3" fmla="*/ 65 h 116"/>
                  <a:gd name="T4" fmla="*/ 0 w 135"/>
                  <a:gd name="T5" fmla="*/ 65 h 116"/>
                  <a:gd name="T6" fmla="*/ 2 w 135"/>
                  <a:gd name="T7" fmla="*/ 59 h 116"/>
                  <a:gd name="T8" fmla="*/ 5 w 135"/>
                  <a:gd name="T9" fmla="*/ 53 h 116"/>
                  <a:gd name="T10" fmla="*/ 5 w 135"/>
                  <a:gd name="T11" fmla="*/ 53 h 116"/>
                  <a:gd name="T12" fmla="*/ 2 w 135"/>
                  <a:gd name="T13" fmla="*/ 50 h 116"/>
                  <a:gd name="T14" fmla="*/ 1 w 135"/>
                  <a:gd name="T15" fmla="*/ 47 h 116"/>
                  <a:gd name="T16" fmla="*/ 2 w 135"/>
                  <a:gd name="T17" fmla="*/ 45 h 116"/>
                  <a:gd name="T18" fmla="*/ 3 w 135"/>
                  <a:gd name="T19" fmla="*/ 44 h 116"/>
                  <a:gd name="T20" fmla="*/ 5 w 135"/>
                  <a:gd name="T21" fmla="*/ 44 h 116"/>
                  <a:gd name="T22" fmla="*/ 5 w 135"/>
                  <a:gd name="T23" fmla="*/ 44 h 116"/>
                  <a:gd name="T24" fmla="*/ 14 w 135"/>
                  <a:gd name="T25" fmla="*/ 44 h 116"/>
                  <a:gd name="T26" fmla="*/ 14 w 135"/>
                  <a:gd name="T27" fmla="*/ 44 h 116"/>
                  <a:gd name="T28" fmla="*/ 18 w 135"/>
                  <a:gd name="T29" fmla="*/ 20 h 116"/>
                  <a:gd name="T30" fmla="*/ 18 w 135"/>
                  <a:gd name="T31" fmla="*/ 20 h 116"/>
                  <a:gd name="T32" fmla="*/ 20 w 135"/>
                  <a:gd name="T33" fmla="*/ 14 h 116"/>
                  <a:gd name="T34" fmla="*/ 23 w 135"/>
                  <a:gd name="T35" fmla="*/ 10 h 116"/>
                  <a:gd name="T36" fmla="*/ 26 w 135"/>
                  <a:gd name="T37" fmla="*/ 7 h 116"/>
                  <a:gd name="T38" fmla="*/ 32 w 135"/>
                  <a:gd name="T39" fmla="*/ 5 h 116"/>
                  <a:gd name="T40" fmla="*/ 32 w 135"/>
                  <a:gd name="T41" fmla="*/ 5 h 116"/>
                  <a:gd name="T42" fmla="*/ 49 w 135"/>
                  <a:gd name="T43" fmla="*/ 1 h 116"/>
                  <a:gd name="T44" fmla="*/ 69 w 135"/>
                  <a:gd name="T45" fmla="*/ 0 h 116"/>
                  <a:gd name="T46" fmla="*/ 69 w 135"/>
                  <a:gd name="T47" fmla="*/ 0 h 116"/>
                  <a:gd name="T48" fmla="*/ 87 w 135"/>
                  <a:gd name="T49" fmla="*/ 1 h 116"/>
                  <a:gd name="T50" fmla="*/ 105 w 135"/>
                  <a:gd name="T51" fmla="*/ 5 h 116"/>
                  <a:gd name="T52" fmla="*/ 105 w 135"/>
                  <a:gd name="T53" fmla="*/ 5 h 116"/>
                  <a:gd name="T54" fmla="*/ 110 w 135"/>
                  <a:gd name="T55" fmla="*/ 7 h 116"/>
                  <a:gd name="T56" fmla="*/ 113 w 135"/>
                  <a:gd name="T57" fmla="*/ 10 h 116"/>
                  <a:gd name="T58" fmla="*/ 116 w 135"/>
                  <a:gd name="T59" fmla="*/ 14 h 116"/>
                  <a:gd name="T60" fmla="*/ 118 w 135"/>
                  <a:gd name="T61" fmla="*/ 20 h 116"/>
                  <a:gd name="T62" fmla="*/ 118 w 135"/>
                  <a:gd name="T63" fmla="*/ 20 h 116"/>
                  <a:gd name="T64" fmla="*/ 122 w 135"/>
                  <a:gd name="T65" fmla="*/ 44 h 116"/>
                  <a:gd name="T66" fmla="*/ 122 w 135"/>
                  <a:gd name="T67" fmla="*/ 44 h 116"/>
                  <a:gd name="T68" fmla="*/ 130 w 135"/>
                  <a:gd name="T69" fmla="*/ 44 h 116"/>
                  <a:gd name="T70" fmla="*/ 130 w 135"/>
                  <a:gd name="T71" fmla="*/ 44 h 116"/>
                  <a:gd name="T72" fmla="*/ 132 w 135"/>
                  <a:gd name="T73" fmla="*/ 44 h 116"/>
                  <a:gd name="T74" fmla="*/ 133 w 135"/>
                  <a:gd name="T75" fmla="*/ 45 h 116"/>
                  <a:gd name="T76" fmla="*/ 134 w 135"/>
                  <a:gd name="T77" fmla="*/ 47 h 116"/>
                  <a:gd name="T78" fmla="*/ 133 w 135"/>
                  <a:gd name="T79" fmla="*/ 50 h 116"/>
                  <a:gd name="T80" fmla="*/ 130 w 135"/>
                  <a:gd name="T81" fmla="*/ 53 h 116"/>
                  <a:gd name="T82" fmla="*/ 130 w 135"/>
                  <a:gd name="T83" fmla="*/ 53 h 116"/>
                  <a:gd name="T84" fmla="*/ 133 w 135"/>
                  <a:gd name="T85" fmla="*/ 59 h 116"/>
                  <a:gd name="T86" fmla="*/ 135 w 135"/>
                  <a:gd name="T87" fmla="*/ 65 h 116"/>
                  <a:gd name="T88" fmla="*/ 135 w 135"/>
                  <a:gd name="T8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16">
                    <a:moveTo>
                      <a:pt x="0" y="116"/>
                    </a:moveTo>
                    <a:lnTo>
                      <a:pt x="0" y="65"/>
                    </a:lnTo>
                    <a:lnTo>
                      <a:pt x="0" y="65"/>
                    </a:lnTo>
                    <a:lnTo>
                      <a:pt x="2" y="59"/>
                    </a:lnTo>
                    <a:lnTo>
                      <a:pt x="5" y="53"/>
                    </a:lnTo>
                    <a:lnTo>
                      <a:pt x="5" y="53"/>
                    </a:lnTo>
                    <a:lnTo>
                      <a:pt x="2" y="50"/>
                    </a:lnTo>
                    <a:lnTo>
                      <a:pt x="1" y="47"/>
                    </a:lnTo>
                    <a:lnTo>
                      <a:pt x="2" y="45"/>
                    </a:lnTo>
                    <a:lnTo>
                      <a:pt x="3" y="44"/>
                    </a:lnTo>
                    <a:lnTo>
                      <a:pt x="5" y="44"/>
                    </a:lnTo>
                    <a:lnTo>
                      <a:pt x="5" y="44"/>
                    </a:lnTo>
                    <a:lnTo>
                      <a:pt x="14" y="44"/>
                    </a:lnTo>
                    <a:lnTo>
                      <a:pt x="14" y="44"/>
                    </a:lnTo>
                    <a:lnTo>
                      <a:pt x="18" y="20"/>
                    </a:lnTo>
                    <a:lnTo>
                      <a:pt x="18" y="20"/>
                    </a:lnTo>
                    <a:lnTo>
                      <a:pt x="20" y="14"/>
                    </a:lnTo>
                    <a:lnTo>
                      <a:pt x="23" y="10"/>
                    </a:lnTo>
                    <a:lnTo>
                      <a:pt x="26" y="7"/>
                    </a:lnTo>
                    <a:lnTo>
                      <a:pt x="32" y="5"/>
                    </a:lnTo>
                    <a:lnTo>
                      <a:pt x="32" y="5"/>
                    </a:lnTo>
                    <a:lnTo>
                      <a:pt x="49" y="1"/>
                    </a:lnTo>
                    <a:lnTo>
                      <a:pt x="69" y="0"/>
                    </a:lnTo>
                    <a:lnTo>
                      <a:pt x="69" y="0"/>
                    </a:lnTo>
                    <a:lnTo>
                      <a:pt x="87" y="1"/>
                    </a:lnTo>
                    <a:lnTo>
                      <a:pt x="105" y="5"/>
                    </a:lnTo>
                    <a:lnTo>
                      <a:pt x="105" y="5"/>
                    </a:lnTo>
                    <a:lnTo>
                      <a:pt x="110" y="7"/>
                    </a:lnTo>
                    <a:lnTo>
                      <a:pt x="113" y="10"/>
                    </a:lnTo>
                    <a:lnTo>
                      <a:pt x="116" y="14"/>
                    </a:lnTo>
                    <a:lnTo>
                      <a:pt x="118" y="20"/>
                    </a:lnTo>
                    <a:lnTo>
                      <a:pt x="118" y="20"/>
                    </a:lnTo>
                    <a:lnTo>
                      <a:pt x="122" y="44"/>
                    </a:lnTo>
                    <a:lnTo>
                      <a:pt x="122" y="44"/>
                    </a:lnTo>
                    <a:lnTo>
                      <a:pt x="130" y="44"/>
                    </a:lnTo>
                    <a:lnTo>
                      <a:pt x="130" y="44"/>
                    </a:lnTo>
                    <a:lnTo>
                      <a:pt x="132" y="44"/>
                    </a:lnTo>
                    <a:lnTo>
                      <a:pt x="133" y="45"/>
                    </a:lnTo>
                    <a:lnTo>
                      <a:pt x="134" y="47"/>
                    </a:lnTo>
                    <a:lnTo>
                      <a:pt x="133" y="50"/>
                    </a:lnTo>
                    <a:lnTo>
                      <a:pt x="130" y="53"/>
                    </a:lnTo>
                    <a:lnTo>
                      <a:pt x="130" y="53"/>
                    </a:lnTo>
                    <a:lnTo>
                      <a:pt x="133" y="59"/>
                    </a:lnTo>
                    <a:lnTo>
                      <a:pt x="135" y="65"/>
                    </a:lnTo>
                    <a:lnTo>
                      <a:pt x="135" y="1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5" name="Freeform 352"/>
              <p:cNvSpPr>
                <a:spLocks/>
              </p:cNvSpPr>
              <p:nvPr/>
            </p:nvSpPr>
            <p:spPr bwMode="auto">
              <a:xfrm>
                <a:off x="4124" y="2028"/>
                <a:ext cx="14" cy="4"/>
              </a:xfrm>
              <a:custGeom>
                <a:avLst/>
                <a:gdLst>
                  <a:gd name="T0" fmla="*/ 14 w 14"/>
                  <a:gd name="T1" fmla="*/ 3 h 4"/>
                  <a:gd name="T2" fmla="*/ 14 w 14"/>
                  <a:gd name="T3" fmla="*/ 3 h 4"/>
                  <a:gd name="T4" fmla="*/ 11 w 14"/>
                  <a:gd name="T5" fmla="*/ 1 h 4"/>
                  <a:gd name="T6" fmla="*/ 7 w 14"/>
                  <a:gd name="T7" fmla="*/ 0 h 4"/>
                  <a:gd name="T8" fmla="*/ 7 w 14"/>
                  <a:gd name="T9" fmla="*/ 0 h 4"/>
                  <a:gd name="T10" fmla="*/ 5 w 14"/>
                  <a:gd name="T11" fmla="*/ 0 h 4"/>
                  <a:gd name="T12" fmla="*/ 3 w 14"/>
                  <a:gd name="T13" fmla="*/ 1 h 4"/>
                  <a:gd name="T14" fmla="*/ 0 w 14"/>
                  <a:gd name="T15" fmla="*/ 4 h 4"/>
                  <a:gd name="T16" fmla="*/ 0 w 14"/>
                  <a:gd name="T17" fmla="*/ 4 h 4"/>
                  <a:gd name="T18" fmla="*/ 14 w 14"/>
                  <a:gd name="T19" fmla="*/ 3 h 4"/>
                  <a:gd name="T20" fmla="*/ 14 w 14"/>
                  <a:gd name="T2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
                    <a:moveTo>
                      <a:pt x="14" y="3"/>
                    </a:moveTo>
                    <a:lnTo>
                      <a:pt x="14" y="3"/>
                    </a:lnTo>
                    <a:lnTo>
                      <a:pt x="11" y="1"/>
                    </a:lnTo>
                    <a:lnTo>
                      <a:pt x="7" y="0"/>
                    </a:lnTo>
                    <a:lnTo>
                      <a:pt x="7" y="0"/>
                    </a:lnTo>
                    <a:lnTo>
                      <a:pt x="5" y="0"/>
                    </a:lnTo>
                    <a:lnTo>
                      <a:pt x="3" y="1"/>
                    </a:lnTo>
                    <a:lnTo>
                      <a:pt x="0" y="4"/>
                    </a:lnTo>
                    <a:lnTo>
                      <a:pt x="0" y="4"/>
                    </a:lnTo>
                    <a:lnTo>
                      <a:pt x="14" y="3"/>
                    </a:lnTo>
                    <a:lnTo>
                      <a:pt x="14" y="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6" name="Freeform 353"/>
              <p:cNvSpPr>
                <a:spLocks/>
              </p:cNvSpPr>
              <p:nvPr/>
            </p:nvSpPr>
            <p:spPr bwMode="auto">
              <a:xfrm>
                <a:off x="4109" y="2024"/>
                <a:ext cx="92" cy="12"/>
              </a:xfrm>
              <a:custGeom>
                <a:avLst/>
                <a:gdLst>
                  <a:gd name="T0" fmla="*/ 0 w 92"/>
                  <a:gd name="T1" fmla="*/ 12 h 12"/>
                  <a:gd name="T2" fmla="*/ 0 w 92"/>
                  <a:gd name="T3" fmla="*/ 12 h 12"/>
                  <a:gd name="T4" fmla="*/ 10 w 92"/>
                  <a:gd name="T5" fmla="*/ 10 h 12"/>
                  <a:gd name="T6" fmla="*/ 10 w 92"/>
                  <a:gd name="T7" fmla="*/ 10 h 12"/>
                  <a:gd name="T8" fmla="*/ 12 w 92"/>
                  <a:gd name="T9" fmla="*/ 5 h 12"/>
                  <a:gd name="T10" fmla="*/ 14 w 92"/>
                  <a:gd name="T11" fmla="*/ 2 h 12"/>
                  <a:gd name="T12" fmla="*/ 18 w 92"/>
                  <a:gd name="T13" fmla="*/ 0 h 12"/>
                  <a:gd name="T14" fmla="*/ 22 w 92"/>
                  <a:gd name="T15" fmla="*/ 0 h 12"/>
                  <a:gd name="T16" fmla="*/ 22 w 92"/>
                  <a:gd name="T17" fmla="*/ 0 h 12"/>
                  <a:gd name="T18" fmla="*/ 26 w 92"/>
                  <a:gd name="T19" fmla="*/ 0 h 12"/>
                  <a:gd name="T20" fmla="*/ 29 w 92"/>
                  <a:gd name="T21" fmla="*/ 2 h 12"/>
                  <a:gd name="T22" fmla="*/ 32 w 92"/>
                  <a:gd name="T23" fmla="*/ 4 h 12"/>
                  <a:gd name="T24" fmla="*/ 34 w 92"/>
                  <a:gd name="T25" fmla="*/ 7 h 12"/>
                  <a:gd name="T26" fmla="*/ 34 w 92"/>
                  <a:gd name="T27" fmla="*/ 7 h 12"/>
                  <a:gd name="T28" fmla="*/ 45 w 92"/>
                  <a:gd name="T29" fmla="*/ 7 h 12"/>
                  <a:gd name="T30" fmla="*/ 45 w 92"/>
                  <a:gd name="T31" fmla="*/ 7 h 12"/>
                  <a:gd name="T32" fmla="*/ 71 w 92"/>
                  <a:gd name="T33" fmla="*/ 8 h 12"/>
                  <a:gd name="T34" fmla="*/ 83 w 92"/>
                  <a:gd name="T35" fmla="*/ 10 h 12"/>
                  <a:gd name="T36" fmla="*/ 92 w 92"/>
                  <a:gd name="T3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
                    <a:moveTo>
                      <a:pt x="0" y="12"/>
                    </a:moveTo>
                    <a:lnTo>
                      <a:pt x="0" y="12"/>
                    </a:lnTo>
                    <a:lnTo>
                      <a:pt x="10" y="10"/>
                    </a:lnTo>
                    <a:lnTo>
                      <a:pt x="10" y="10"/>
                    </a:lnTo>
                    <a:lnTo>
                      <a:pt x="12" y="5"/>
                    </a:lnTo>
                    <a:lnTo>
                      <a:pt x="14" y="2"/>
                    </a:lnTo>
                    <a:lnTo>
                      <a:pt x="18" y="0"/>
                    </a:lnTo>
                    <a:lnTo>
                      <a:pt x="22" y="0"/>
                    </a:lnTo>
                    <a:lnTo>
                      <a:pt x="22" y="0"/>
                    </a:lnTo>
                    <a:lnTo>
                      <a:pt x="26" y="0"/>
                    </a:lnTo>
                    <a:lnTo>
                      <a:pt x="29" y="2"/>
                    </a:lnTo>
                    <a:lnTo>
                      <a:pt x="32" y="4"/>
                    </a:lnTo>
                    <a:lnTo>
                      <a:pt x="34" y="7"/>
                    </a:lnTo>
                    <a:lnTo>
                      <a:pt x="34" y="7"/>
                    </a:lnTo>
                    <a:lnTo>
                      <a:pt x="45" y="7"/>
                    </a:lnTo>
                    <a:lnTo>
                      <a:pt x="45" y="7"/>
                    </a:lnTo>
                    <a:lnTo>
                      <a:pt x="71" y="8"/>
                    </a:lnTo>
                    <a:lnTo>
                      <a:pt x="83" y="10"/>
                    </a:lnTo>
                    <a:lnTo>
                      <a:pt x="92" y="1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7" name="Freeform 354"/>
              <p:cNvSpPr>
                <a:spLocks/>
              </p:cNvSpPr>
              <p:nvPr/>
            </p:nvSpPr>
            <p:spPr bwMode="auto">
              <a:xfrm>
                <a:off x="4008" y="1887"/>
                <a:ext cx="292" cy="225"/>
              </a:xfrm>
              <a:custGeom>
                <a:avLst/>
                <a:gdLst>
                  <a:gd name="T0" fmla="*/ 277 w 292"/>
                  <a:gd name="T1" fmla="*/ 225 h 225"/>
                  <a:gd name="T2" fmla="*/ 277 w 292"/>
                  <a:gd name="T3" fmla="*/ 123 h 225"/>
                  <a:gd name="T4" fmla="*/ 283 w 292"/>
                  <a:gd name="T5" fmla="*/ 125 h 225"/>
                  <a:gd name="T6" fmla="*/ 292 w 292"/>
                  <a:gd name="T7" fmla="*/ 102 h 225"/>
                  <a:gd name="T8" fmla="*/ 10 w 292"/>
                  <a:gd name="T9" fmla="*/ 0 h 225"/>
                  <a:gd name="T10" fmla="*/ 0 w 292"/>
                  <a:gd name="T11" fmla="*/ 23 h 225"/>
                  <a:gd name="T12" fmla="*/ 16 w 292"/>
                  <a:gd name="T13" fmla="*/ 28 h 225"/>
                  <a:gd name="T14" fmla="*/ 16 w 292"/>
                  <a:gd name="T15" fmla="*/ 225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25">
                    <a:moveTo>
                      <a:pt x="277" y="225"/>
                    </a:moveTo>
                    <a:lnTo>
                      <a:pt x="277" y="123"/>
                    </a:lnTo>
                    <a:lnTo>
                      <a:pt x="283" y="125"/>
                    </a:lnTo>
                    <a:lnTo>
                      <a:pt x="292" y="102"/>
                    </a:lnTo>
                    <a:lnTo>
                      <a:pt x="10" y="0"/>
                    </a:lnTo>
                    <a:lnTo>
                      <a:pt x="0" y="23"/>
                    </a:lnTo>
                    <a:lnTo>
                      <a:pt x="16" y="28"/>
                    </a:lnTo>
                    <a:lnTo>
                      <a:pt x="16" y="22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8" name="Line 355"/>
              <p:cNvSpPr>
                <a:spLocks noChangeShapeType="1"/>
              </p:cNvSpPr>
              <p:nvPr/>
            </p:nvSpPr>
            <p:spPr bwMode="auto">
              <a:xfrm>
                <a:off x="4016" y="2132"/>
                <a:ext cx="277"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9" name="Freeform 356"/>
              <p:cNvSpPr>
                <a:spLocks/>
              </p:cNvSpPr>
              <p:nvPr/>
            </p:nvSpPr>
            <p:spPr bwMode="auto">
              <a:xfrm>
                <a:off x="767" y="87"/>
                <a:ext cx="58" cy="191"/>
              </a:xfrm>
              <a:custGeom>
                <a:avLst/>
                <a:gdLst>
                  <a:gd name="T0" fmla="*/ 0 w 58"/>
                  <a:gd name="T1" fmla="*/ 191 h 191"/>
                  <a:gd name="T2" fmla="*/ 0 w 58"/>
                  <a:gd name="T3" fmla="*/ 0 h 191"/>
                  <a:gd name="T4" fmla="*/ 58 w 58"/>
                  <a:gd name="T5" fmla="*/ 0 h 191"/>
                </a:gdLst>
                <a:ahLst/>
                <a:cxnLst>
                  <a:cxn ang="0">
                    <a:pos x="T0" y="T1"/>
                  </a:cxn>
                  <a:cxn ang="0">
                    <a:pos x="T2" y="T3"/>
                  </a:cxn>
                  <a:cxn ang="0">
                    <a:pos x="T4" y="T5"/>
                  </a:cxn>
                </a:cxnLst>
                <a:rect l="0" t="0" r="r" b="b"/>
                <a:pathLst>
                  <a:path w="58" h="191">
                    <a:moveTo>
                      <a:pt x="0" y="191"/>
                    </a:moveTo>
                    <a:lnTo>
                      <a:pt x="0" y="0"/>
                    </a:lnTo>
                    <a:lnTo>
                      <a:pt x="58"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0" name="Freeform 357"/>
              <p:cNvSpPr>
                <a:spLocks/>
              </p:cNvSpPr>
              <p:nvPr/>
            </p:nvSpPr>
            <p:spPr bwMode="auto">
              <a:xfrm>
                <a:off x="784" y="10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1" name="Freeform 358"/>
              <p:cNvSpPr>
                <a:spLocks/>
              </p:cNvSpPr>
              <p:nvPr/>
            </p:nvSpPr>
            <p:spPr bwMode="auto">
              <a:xfrm>
                <a:off x="784" y="151"/>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2" name="Freeform 359"/>
              <p:cNvSpPr>
                <a:spLocks/>
              </p:cNvSpPr>
              <p:nvPr/>
            </p:nvSpPr>
            <p:spPr bwMode="auto">
              <a:xfrm>
                <a:off x="784" y="194"/>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3" name="Freeform 360"/>
              <p:cNvSpPr>
                <a:spLocks/>
              </p:cNvSpPr>
              <p:nvPr/>
            </p:nvSpPr>
            <p:spPr bwMode="auto">
              <a:xfrm>
                <a:off x="784" y="236"/>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4" name="Freeform 361"/>
              <p:cNvSpPr>
                <a:spLocks/>
              </p:cNvSpPr>
              <p:nvPr/>
            </p:nvSpPr>
            <p:spPr bwMode="auto">
              <a:xfrm>
                <a:off x="836" y="45"/>
                <a:ext cx="136" cy="233"/>
              </a:xfrm>
              <a:custGeom>
                <a:avLst/>
                <a:gdLst>
                  <a:gd name="T0" fmla="*/ 0 w 136"/>
                  <a:gd name="T1" fmla="*/ 233 h 233"/>
                  <a:gd name="T2" fmla="*/ 0 w 136"/>
                  <a:gd name="T3" fmla="*/ 0 h 233"/>
                  <a:gd name="T4" fmla="*/ 136 w 136"/>
                  <a:gd name="T5" fmla="*/ 0 h 233"/>
                  <a:gd name="T6" fmla="*/ 136 w 136"/>
                  <a:gd name="T7" fmla="*/ 233 h 233"/>
                </a:gdLst>
                <a:ahLst/>
                <a:cxnLst>
                  <a:cxn ang="0">
                    <a:pos x="T0" y="T1"/>
                  </a:cxn>
                  <a:cxn ang="0">
                    <a:pos x="T2" y="T3"/>
                  </a:cxn>
                  <a:cxn ang="0">
                    <a:pos x="T4" y="T5"/>
                  </a:cxn>
                  <a:cxn ang="0">
                    <a:pos x="T6" y="T7"/>
                  </a:cxn>
                </a:cxnLst>
                <a:rect l="0" t="0" r="r" b="b"/>
                <a:pathLst>
                  <a:path w="136" h="233">
                    <a:moveTo>
                      <a:pt x="0" y="233"/>
                    </a:moveTo>
                    <a:lnTo>
                      <a:pt x="0" y="0"/>
                    </a:lnTo>
                    <a:lnTo>
                      <a:pt x="136" y="0"/>
                    </a:lnTo>
                    <a:lnTo>
                      <a:pt x="136" y="23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5" name="Freeform 362"/>
              <p:cNvSpPr>
                <a:spLocks/>
              </p:cNvSpPr>
              <p:nvPr/>
            </p:nvSpPr>
            <p:spPr bwMode="auto">
              <a:xfrm>
                <a:off x="854" y="62"/>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6" name="Freeform 363"/>
              <p:cNvSpPr>
                <a:spLocks/>
              </p:cNvSpPr>
              <p:nvPr/>
            </p:nvSpPr>
            <p:spPr bwMode="auto">
              <a:xfrm>
                <a:off x="892" y="62"/>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7" name="Freeform 364"/>
              <p:cNvSpPr>
                <a:spLocks/>
              </p:cNvSpPr>
              <p:nvPr/>
            </p:nvSpPr>
            <p:spPr bwMode="auto">
              <a:xfrm>
                <a:off x="931" y="62"/>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8" name="Freeform 365"/>
              <p:cNvSpPr>
                <a:spLocks/>
              </p:cNvSpPr>
              <p:nvPr/>
            </p:nvSpPr>
            <p:spPr bwMode="auto">
              <a:xfrm>
                <a:off x="854" y="104"/>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9" name="Freeform 366"/>
              <p:cNvSpPr>
                <a:spLocks/>
              </p:cNvSpPr>
              <p:nvPr/>
            </p:nvSpPr>
            <p:spPr bwMode="auto">
              <a:xfrm>
                <a:off x="892" y="104"/>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0" name="Freeform 367"/>
              <p:cNvSpPr>
                <a:spLocks/>
              </p:cNvSpPr>
              <p:nvPr/>
            </p:nvSpPr>
            <p:spPr bwMode="auto">
              <a:xfrm>
                <a:off x="931" y="104"/>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1" name="Freeform 368"/>
              <p:cNvSpPr>
                <a:spLocks/>
              </p:cNvSpPr>
              <p:nvPr/>
            </p:nvSpPr>
            <p:spPr bwMode="auto">
              <a:xfrm>
                <a:off x="854" y="147"/>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2" name="Freeform 369"/>
              <p:cNvSpPr>
                <a:spLocks/>
              </p:cNvSpPr>
              <p:nvPr/>
            </p:nvSpPr>
            <p:spPr bwMode="auto">
              <a:xfrm>
                <a:off x="892" y="147"/>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3" name="Freeform 370"/>
              <p:cNvSpPr>
                <a:spLocks/>
              </p:cNvSpPr>
              <p:nvPr/>
            </p:nvSpPr>
            <p:spPr bwMode="auto">
              <a:xfrm>
                <a:off x="931" y="147"/>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4" name="Freeform 371"/>
              <p:cNvSpPr>
                <a:spLocks/>
              </p:cNvSpPr>
              <p:nvPr/>
            </p:nvSpPr>
            <p:spPr bwMode="auto">
              <a:xfrm>
                <a:off x="854" y="18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5" name="Freeform 372"/>
              <p:cNvSpPr>
                <a:spLocks/>
              </p:cNvSpPr>
              <p:nvPr/>
            </p:nvSpPr>
            <p:spPr bwMode="auto">
              <a:xfrm>
                <a:off x="892" y="18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6" name="Freeform 373"/>
              <p:cNvSpPr>
                <a:spLocks/>
              </p:cNvSpPr>
              <p:nvPr/>
            </p:nvSpPr>
            <p:spPr bwMode="auto">
              <a:xfrm>
                <a:off x="931" y="18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7" name="Freeform 374"/>
              <p:cNvSpPr>
                <a:spLocks/>
              </p:cNvSpPr>
              <p:nvPr/>
            </p:nvSpPr>
            <p:spPr bwMode="auto">
              <a:xfrm>
                <a:off x="854" y="232"/>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8" name="Freeform 375"/>
              <p:cNvSpPr>
                <a:spLocks/>
              </p:cNvSpPr>
              <p:nvPr/>
            </p:nvSpPr>
            <p:spPr bwMode="auto">
              <a:xfrm>
                <a:off x="892" y="232"/>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9" name="Freeform 376"/>
              <p:cNvSpPr>
                <a:spLocks/>
              </p:cNvSpPr>
              <p:nvPr/>
            </p:nvSpPr>
            <p:spPr bwMode="auto">
              <a:xfrm>
                <a:off x="931" y="232"/>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0" name="Line 377"/>
              <p:cNvSpPr>
                <a:spLocks noChangeShapeType="1"/>
              </p:cNvSpPr>
              <p:nvPr/>
            </p:nvSpPr>
            <p:spPr bwMode="auto">
              <a:xfrm flipH="1">
                <a:off x="752" y="298"/>
                <a:ext cx="235"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1" name="Freeform 378"/>
              <p:cNvSpPr>
                <a:spLocks/>
              </p:cNvSpPr>
              <p:nvPr/>
            </p:nvSpPr>
            <p:spPr bwMode="auto">
              <a:xfrm>
                <a:off x="3100" y="2193"/>
                <a:ext cx="97" cy="175"/>
              </a:xfrm>
              <a:custGeom>
                <a:avLst/>
                <a:gdLst>
                  <a:gd name="T0" fmla="*/ 0 w 97"/>
                  <a:gd name="T1" fmla="*/ 0 h 175"/>
                  <a:gd name="T2" fmla="*/ 0 w 97"/>
                  <a:gd name="T3" fmla="*/ 175 h 175"/>
                  <a:gd name="T4" fmla="*/ 97 w 97"/>
                  <a:gd name="T5" fmla="*/ 175 h 175"/>
                  <a:gd name="T6" fmla="*/ 97 w 97"/>
                  <a:gd name="T7" fmla="*/ 27 h 175"/>
                  <a:gd name="T8" fmla="*/ 0 w 97"/>
                  <a:gd name="T9" fmla="*/ 0 h 175"/>
                </a:gdLst>
                <a:ahLst/>
                <a:cxnLst>
                  <a:cxn ang="0">
                    <a:pos x="T0" y="T1"/>
                  </a:cxn>
                  <a:cxn ang="0">
                    <a:pos x="T2" y="T3"/>
                  </a:cxn>
                  <a:cxn ang="0">
                    <a:pos x="T4" y="T5"/>
                  </a:cxn>
                  <a:cxn ang="0">
                    <a:pos x="T6" y="T7"/>
                  </a:cxn>
                  <a:cxn ang="0">
                    <a:pos x="T8" y="T9"/>
                  </a:cxn>
                </a:cxnLst>
                <a:rect l="0" t="0" r="r" b="b"/>
                <a:pathLst>
                  <a:path w="97" h="175">
                    <a:moveTo>
                      <a:pt x="0" y="0"/>
                    </a:moveTo>
                    <a:lnTo>
                      <a:pt x="0" y="175"/>
                    </a:lnTo>
                    <a:lnTo>
                      <a:pt x="97" y="175"/>
                    </a:lnTo>
                    <a:lnTo>
                      <a:pt x="97" y="27"/>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2" name="Line 379"/>
              <p:cNvSpPr>
                <a:spLocks noChangeShapeType="1"/>
              </p:cNvSpPr>
              <p:nvPr/>
            </p:nvSpPr>
            <p:spPr bwMode="auto">
              <a:xfrm>
                <a:off x="3154" y="2352"/>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3" name="Line 380"/>
              <p:cNvSpPr>
                <a:spLocks noChangeShapeType="1"/>
              </p:cNvSpPr>
              <p:nvPr/>
            </p:nvSpPr>
            <p:spPr bwMode="auto">
              <a:xfrm>
                <a:off x="3174" y="2352"/>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4" name="Freeform 381"/>
              <p:cNvSpPr>
                <a:spLocks/>
              </p:cNvSpPr>
              <p:nvPr/>
            </p:nvSpPr>
            <p:spPr bwMode="auto">
              <a:xfrm>
                <a:off x="3028" y="2210"/>
                <a:ext cx="27" cy="38"/>
              </a:xfrm>
              <a:custGeom>
                <a:avLst/>
                <a:gdLst>
                  <a:gd name="T0" fmla="*/ 0 w 27"/>
                  <a:gd name="T1" fmla="*/ 9 h 38"/>
                  <a:gd name="T2" fmla="*/ 0 w 27"/>
                  <a:gd name="T3" fmla="*/ 38 h 38"/>
                  <a:gd name="T4" fmla="*/ 27 w 27"/>
                  <a:gd name="T5" fmla="*/ 32 h 38"/>
                  <a:gd name="T6" fmla="*/ 27 w 27"/>
                  <a:gd name="T7" fmla="*/ 0 h 38"/>
                </a:gdLst>
                <a:ahLst/>
                <a:cxnLst>
                  <a:cxn ang="0">
                    <a:pos x="T0" y="T1"/>
                  </a:cxn>
                  <a:cxn ang="0">
                    <a:pos x="T2" y="T3"/>
                  </a:cxn>
                  <a:cxn ang="0">
                    <a:pos x="T4" y="T5"/>
                  </a:cxn>
                  <a:cxn ang="0">
                    <a:pos x="T6" y="T7"/>
                  </a:cxn>
                </a:cxnLst>
                <a:rect l="0" t="0" r="r" b="b"/>
                <a:pathLst>
                  <a:path w="27" h="38">
                    <a:moveTo>
                      <a:pt x="0" y="9"/>
                    </a:moveTo>
                    <a:lnTo>
                      <a:pt x="0" y="38"/>
                    </a:lnTo>
                    <a:lnTo>
                      <a:pt x="27" y="32"/>
                    </a:lnTo>
                    <a:lnTo>
                      <a:pt x="2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5" name="Freeform 382"/>
              <p:cNvSpPr>
                <a:spLocks/>
              </p:cNvSpPr>
              <p:nvPr/>
            </p:nvSpPr>
            <p:spPr bwMode="auto">
              <a:xfrm>
                <a:off x="2995" y="2193"/>
                <a:ext cx="97" cy="175"/>
              </a:xfrm>
              <a:custGeom>
                <a:avLst/>
                <a:gdLst>
                  <a:gd name="T0" fmla="*/ 97 w 97"/>
                  <a:gd name="T1" fmla="*/ 0 h 175"/>
                  <a:gd name="T2" fmla="*/ 0 w 97"/>
                  <a:gd name="T3" fmla="*/ 27 h 175"/>
                  <a:gd name="T4" fmla="*/ 0 w 97"/>
                  <a:gd name="T5" fmla="*/ 175 h 175"/>
                  <a:gd name="T6" fmla="*/ 97 w 97"/>
                  <a:gd name="T7" fmla="*/ 175 h 175"/>
                </a:gdLst>
                <a:ahLst/>
                <a:cxnLst>
                  <a:cxn ang="0">
                    <a:pos x="T0" y="T1"/>
                  </a:cxn>
                  <a:cxn ang="0">
                    <a:pos x="T2" y="T3"/>
                  </a:cxn>
                  <a:cxn ang="0">
                    <a:pos x="T4" y="T5"/>
                  </a:cxn>
                  <a:cxn ang="0">
                    <a:pos x="T6" y="T7"/>
                  </a:cxn>
                </a:cxnLst>
                <a:rect l="0" t="0" r="r" b="b"/>
                <a:pathLst>
                  <a:path w="97" h="175">
                    <a:moveTo>
                      <a:pt x="97" y="0"/>
                    </a:moveTo>
                    <a:lnTo>
                      <a:pt x="0" y="27"/>
                    </a:lnTo>
                    <a:lnTo>
                      <a:pt x="0" y="175"/>
                    </a:lnTo>
                    <a:lnTo>
                      <a:pt x="97" y="17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6" name="Freeform 383"/>
              <p:cNvSpPr>
                <a:spLocks/>
              </p:cNvSpPr>
              <p:nvPr/>
            </p:nvSpPr>
            <p:spPr bwMode="auto">
              <a:xfrm>
                <a:off x="3020" y="2303"/>
                <a:ext cx="40" cy="10"/>
              </a:xfrm>
              <a:custGeom>
                <a:avLst/>
                <a:gdLst>
                  <a:gd name="T0" fmla="*/ 40 w 40"/>
                  <a:gd name="T1" fmla="*/ 0 h 10"/>
                  <a:gd name="T2" fmla="*/ 0 w 40"/>
                  <a:gd name="T3" fmla="*/ 2 h 10"/>
                  <a:gd name="T4" fmla="*/ 0 w 40"/>
                  <a:gd name="T5" fmla="*/ 10 h 10"/>
                </a:gdLst>
                <a:ahLst/>
                <a:cxnLst>
                  <a:cxn ang="0">
                    <a:pos x="T0" y="T1"/>
                  </a:cxn>
                  <a:cxn ang="0">
                    <a:pos x="T2" y="T3"/>
                  </a:cxn>
                  <a:cxn ang="0">
                    <a:pos x="T4" y="T5"/>
                  </a:cxn>
                </a:cxnLst>
                <a:rect l="0" t="0" r="r" b="b"/>
                <a:pathLst>
                  <a:path w="40" h="10">
                    <a:moveTo>
                      <a:pt x="40" y="0"/>
                    </a:moveTo>
                    <a:lnTo>
                      <a:pt x="0" y="2"/>
                    </a:lnTo>
                    <a:lnTo>
                      <a:pt x="0" y="1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7" name="Freeform 384"/>
              <p:cNvSpPr>
                <a:spLocks/>
              </p:cNvSpPr>
              <p:nvPr/>
            </p:nvSpPr>
            <p:spPr bwMode="auto">
              <a:xfrm>
                <a:off x="3020" y="2278"/>
                <a:ext cx="53" cy="13"/>
              </a:xfrm>
              <a:custGeom>
                <a:avLst/>
                <a:gdLst>
                  <a:gd name="T0" fmla="*/ 53 w 53"/>
                  <a:gd name="T1" fmla="*/ 0 h 13"/>
                  <a:gd name="T2" fmla="*/ 0 w 53"/>
                  <a:gd name="T3" fmla="*/ 5 h 13"/>
                  <a:gd name="T4" fmla="*/ 0 w 53"/>
                  <a:gd name="T5" fmla="*/ 13 h 13"/>
                </a:gdLst>
                <a:ahLst/>
                <a:cxnLst>
                  <a:cxn ang="0">
                    <a:pos x="T0" y="T1"/>
                  </a:cxn>
                  <a:cxn ang="0">
                    <a:pos x="T2" y="T3"/>
                  </a:cxn>
                  <a:cxn ang="0">
                    <a:pos x="T4" y="T5"/>
                  </a:cxn>
                </a:cxnLst>
                <a:rect l="0" t="0" r="r" b="b"/>
                <a:pathLst>
                  <a:path w="53" h="13">
                    <a:moveTo>
                      <a:pt x="53" y="0"/>
                    </a:moveTo>
                    <a:lnTo>
                      <a:pt x="0" y="5"/>
                    </a:lnTo>
                    <a:lnTo>
                      <a:pt x="0" y="1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8" name="Line 385"/>
              <p:cNvSpPr>
                <a:spLocks noChangeShapeType="1"/>
              </p:cNvSpPr>
              <p:nvPr/>
            </p:nvSpPr>
            <p:spPr bwMode="auto">
              <a:xfrm>
                <a:off x="3786" y="1844"/>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9" name="Line 386"/>
              <p:cNvSpPr>
                <a:spLocks noChangeShapeType="1"/>
              </p:cNvSpPr>
              <p:nvPr/>
            </p:nvSpPr>
            <p:spPr bwMode="auto">
              <a:xfrm>
                <a:off x="3784" y="1838"/>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0" name="Freeform 387"/>
              <p:cNvSpPr>
                <a:spLocks/>
              </p:cNvSpPr>
              <p:nvPr/>
            </p:nvSpPr>
            <p:spPr bwMode="auto">
              <a:xfrm>
                <a:off x="3778" y="1796"/>
                <a:ext cx="170" cy="98"/>
              </a:xfrm>
              <a:custGeom>
                <a:avLst/>
                <a:gdLst>
                  <a:gd name="T0" fmla="*/ 148 w 170"/>
                  <a:gd name="T1" fmla="*/ 0 h 98"/>
                  <a:gd name="T2" fmla="*/ 164 w 170"/>
                  <a:gd name="T3" fmla="*/ 6 h 98"/>
                  <a:gd name="T4" fmla="*/ 164 w 170"/>
                  <a:gd name="T5" fmla="*/ 6 h 98"/>
                  <a:gd name="T6" fmla="*/ 164 w 170"/>
                  <a:gd name="T7" fmla="*/ 6 h 98"/>
                  <a:gd name="T8" fmla="*/ 164 w 170"/>
                  <a:gd name="T9" fmla="*/ 6 h 98"/>
                  <a:gd name="T10" fmla="*/ 167 w 170"/>
                  <a:gd name="T11" fmla="*/ 8 h 98"/>
                  <a:gd name="T12" fmla="*/ 169 w 170"/>
                  <a:gd name="T13" fmla="*/ 10 h 98"/>
                  <a:gd name="T14" fmla="*/ 170 w 170"/>
                  <a:gd name="T15" fmla="*/ 14 h 98"/>
                  <a:gd name="T16" fmla="*/ 169 w 170"/>
                  <a:gd name="T17" fmla="*/ 18 h 98"/>
                  <a:gd name="T18" fmla="*/ 169 w 170"/>
                  <a:gd name="T19" fmla="*/ 18 h 98"/>
                  <a:gd name="T20" fmla="*/ 169 w 170"/>
                  <a:gd name="T21" fmla="*/ 18 h 98"/>
                  <a:gd name="T22" fmla="*/ 169 w 170"/>
                  <a:gd name="T23" fmla="*/ 18 h 98"/>
                  <a:gd name="T24" fmla="*/ 169 w 170"/>
                  <a:gd name="T25" fmla="*/ 18 h 98"/>
                  <a:gd name="T26" fmla="*/ 142 w 170"/>
                  <a:gd name="T27" fmla="*/ 91 h 98"/>
                  <a:gd name="T28" fmla="*/ 142 w 170"/>
                  <a:gd name="T29" fmla="*/ 91 h 98"/>
                  <a:gd name="T30" fmla="*/ 140 w 170"/>
                  <a:gd name="T31" fmla="*/ 95 h 98"/>
                  <a:gd name="T32" fmla="*/ 137 w 170"/>
                  <a:gd name="T33" fmla="*/ 97 h 98"/>
                  <a:gd name="T34" fmla="*/ 137 w 170"/>
                  <a:gd name="T35" fmla="*/ 97 h 98"/>
                  <a:gd name="T36" fmla="*/ 134 w 170"/>
                  <a:gd name="T37" fmla="*/ 98 h 98"/>
                  <a:gd name="T38" fmla="*/ 130 w 170"/>
                  <a:gd name="T39" fmla="*/ 98 h 98"/>
                  <a:gd name="T40" fmla="*/ 130 w 170"/>
                  <a:gd name="T41" fmla="*/ 98 h 98"/>
                  <a:gd name="T42" fmla="*/ 7 w 170"/>
                  <a:gd name="T43" fmla="*/ 52 h 98"/>
                  <a:gd name="T44" fmla="*/ 7 w 170"/>
                  <a:gd name="T45" fmla="*/ 52 h 98"/>
                  <a:gd name="T46" fmla="*/ 7 w 170"/>
                  <a:gd name="T47" fmla="*/ 52 h 98"/>
                  <a:gd name="T48" fmla="*/ 7 w 170"/>
                  <a:gd name="T49" fmla="*/ 52 h 98"/>
                  <a:gd name="T50" fmla="*/ 3 w 170"/>
                  <a:gd name="T51" fmla="*/ 50 h 98"/>
                  <a:gd name="T52" fmla="*/ 1 w 170"/>
                  <a:gd name="T53" fmla="*/ 47 h 98"/>
                  <a:gd name="T54" fmla="*/ 0 w 170"/>
                  <a:gd name="T55" fmla="*/ 44 h 98"/>
                  <a:gd name="T56" fmla="*/ 1 w 170"/>
                  <a:gd name="T57" fmla="*/ 40 h 98"/>
                  <a:gd name="T58" fmla="*/ 1 w 170"/>
                  <a:gd name="T59"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0" h="98">
                    <a:moveTo>
                      <a:pt x="148" y="0"/>
                    </a:moveTo>
                    <a:lnTo>
                      <a:pt x="164" y="6"/>
                    </a:lnTo>
                    <a:lnTo>
                      <a:pt x="164" y="6"/>
                    </a:lnTo>
                    <a:lnTo>
                      <a:pt x="164" y="6"/>
                    </a:lnTo>
                    <a:lnTo>
                      <a:pt x="164" y="6"/>
                    </a:lnTo>
                    <a:lnTo>
                      <a:pt x="167" y="8"/>
                    </a:lnTo>
                    <a:lnTo>
                      <a:pt x="169" y="10"/>
                    </a:lnTo>
                    <a:lnTo>
                      <a:pt x="170" y="14"/>
                    </a:lnTo>
                    <a:lnTo>
                      <a:pt x="169" y="18"/>
                    </a:lnTo>
                    <a:lnTo>
                      <a:pt x="169" y="18"/>
                    </a:lnTo>
                    <a:lnTo>
                      <a:pt x="169" y="18"/>
                    </a:lnTo>
                    <a:lnTo>
                      <a:pt x="169" y="18"/>
                    </a:lnTo>
                    <a:lnTo>
                      <a:pt x="169" y="18"/>
                    </a:lnTo>
                    <a:lnTo>
                      <a:pt x="142" y="91"/>
                    </a:lnTo>
                    <a:lnTo>
                      <a:pt x="142" y="91"/>
                    </a:lnTo>
                    <a:lnTo>
                      <a:pt x="140" y="95"/>
                    </a:lnTo>
                    <a:lnTo>
                      <a:pt x="137" y="97"/>
                    </a:lnTo>
                    <a:lnTo>
                      <a:pt x="137" y="97"/>
                    </a:lnTo>
                    <a:lnTo>
                      <a:pt x="134" y="98"/>
                    </a:lnTo>
                    <a:lnTo>
                      <a:pt x="130" y="98"/>
                    </a:lnTo>
                    <a:lnTo>
                      <a:pt x="130" y="98"/>
                    </a:lnTo>
                    <a:lnTo>
                      <a:pt x="7" y="52"/>
                    </a:lnTo>
                    <a:lnTo>
                      <a:pt x="7" y="52"/>
                    </a:lnTo>
                    <a:lnTo>
                      <a:pt x="7" y="52"/>
                    </a:lnTo>
                    <a:lnTo>
                      <a:pt x="7" y="52"/>
                    </a:lnTo>
                    <a:lnTo>
                      <a:pt x="3" y="50"/>
                    </a:lnTo>
                    <a:lnTo>
                      <a:pt x="1" y="47"/>
                    </a:lnTo>
                    <a:lnTo>
                      <a:pt x="0" y="44"/>
                    </a:lnTo>
                    <a:lnTo>
                      <a:pt x="1" y="40"/>
                    </a:lnTo>
                    <a:lnTo>
                      <a:pt x="1" y="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1" name="Line 388"/>
              <p:cNvSpPr>
                <a:spLocks noChangeShapeType="1"/>
              </p:cNvSpPr>
              <p:nvPr/>
            </p:nvSpPr>
            <p:spPr bwMode="auto">
              <a:xfrm>
                <a:off x="3939" y="1822"/>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2" name="Freeform 389"/>
              <p:cNvSpPr>
                <a:spLocks/>
              </p:cNvSpPr>
              <p:nvPr/>
            </p:nvSpPr>
            <p:spPr bwMode="auto">
              <a:xfrm>
                <a:off x="3759" y="1735"/>
                <a:ext cx="163" cy="133"/>
              </a:xfrm>
              <a:custGeom>
                <a:avLst/>
                <a:gdLst>
                  <a:gd name="T0" fmla="*/ 136 w 163"/>
                  <a:gd name="T1" fmla="*/ 128 h 133"/>
                  <a:gd name="T2" fmla="*/ 136 w 163"/>
                  <a:gd name="T3" fmla="*/ 128 h 133"/>
                  <a:gd name="T4" fmla="*/ 135 w 163"/>
                  <a:gd name="T5" fmla="*/ 130 h 133"/>
                  <a:gd name="T6" fmla="*/ 132 w 163"/>
                  <a:gd name="T7" fmla="*/ 132 h 133"/>
                  <a:gd name="T8" fmla="*/ 130 w 163"/>
                  <a:gd name="T9" fmla="*/ 133 h 133"/>
                  <a:gd name="T10" fmla="*/ 127 w 163"/>
                  <a:gd name="T11" fmla="*/ 132 h 133"/>
                  <a:gd name="T12" fmla="*/ 5 w 163"/>
                  <a:gd name="T13" fmla="*/ 88 h 133"/>
                  <a:gd name="T14" fmla="*/ 5 w 163"/>
                  <a:gd name="T15" fmla="*/ 88 h 133"/>
                  <a:gd name="T16" fmla="*/ 2 w 163"/>
                  <a:gd name="T17" fmla="*/ 86 h 133"/>
                  <a:gd name="T18" fmla="*/ 1 w 163"/>
                  <a:gd name="T19" fmla="*/ 84 h 133"/>
                  <a:gd name="T20" fmla="*/ 0 w 163"/>
                  <a:gd name="T21" fmla="*/ 80 h 133"/>
                  <a:gd name="T22" fmla="*/ 0 w 163"/>
                  <a:gd name="T23" fmla="*/ 78 h 133"/>
                  <a:gd name="T24" fmla="*/ 26 w 163"/>
                  <a:gd name="T25" fmla="*/ 4 h 133"/>
                  <a:gd name="T26" fmla="*/ 26 w 163"/>
                  <a:gd name="T27" fmla="*/ 4 h 133"/>
                  <a:gd name="T28" fmla="*/ 28 w 163"/>
                  <a:gd name="T29" fmla="*/ 2 h 133"/>
                  <a:gd name="T30" fmla="*/ 30 w 163"/>
                  <a:gd name="T31" fmla="*/ 0 h 133"/>
                  <a:gd name="T32" fmla="*/ 33 w 163"/>
                  <a:gd name="T33" fmla="*/ 0 h 133"/>
                  <a:gd name="T34" fmla="*/ 36 w 163"/>
                  <a:gd name="T35" fmla="*/ 0 h 133"/>
                  <a:gd name="T36" fmla="*/ 159 w 163"/>
                  <a:gd name="T37" fmla="*/ 46 h 133"/>
                  <a:gd name="T38" fmla="*/ 159 w 163"/>
                  <a:gd name="T39" fmla="*/ 46 h 133"/>
                  <a:gd name="T40" fmla="*/ 161 w 163"/>
                  <a:gd name="T41" fmla="*/ 47 h 133"/>
                  <a:gd name="T42" fmla="*/ 163 w 163"/>
                  <a:gd name="T43" fmla="*/ 49 h 133"/>
                  <a:gd name="T44" fmla="*/ 163 w 163"/>
                  <a:gd name="T45" fmla="*/ 52 h 133"/>
                  <a:gd name="T46" fmla="*/ 163 w 163"/>
                  <a:gd name="T47" fmla="*/ 55 h 133"/>
                  <a:gd name="T48" fmla="*/ 136 w 163"/>
                  <a:gd name="T49" fmla="*/ 12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33">
                    <a:moveTo>
                      <a:pt x="136" y="128"/>
                    </a:moveTo>
                    <a:lnTo>
                      <a:pt x="136" y="128"/>
                    </a:lnTo>
                    <a:lnTo>
                      <a:pt x="135" y="130"/>
                    </a:lnTo>
                    <a:lnTo>
                      <a:pt x="132" y="132"/>
                    </a:lnTo>
                    <a:lnTo>
                      <a:pt x="130" y="133"/>
                    </a:lnTo>
                    <a:lnTo>
                      <a:pt x="127" y="132"/>
                    </a:lnTo>
                    <a:lnTo>
                      <a:pt x="5" y="88"/>
                    </a:lnTo>
                    <a:lnTo>
                      <a:pt x="5" y="88"/>
                    </a:lnTo>
                    <a:lnTo>
                      <a:pt x="2" y="86"/>
                    </a:lnTo>
                    <a:lnTo>
                      <a:pt x="1" y="84"/>
                    </a:lnTo>
                    <a:lnTo>
                      <a:pt x="0" y="80"/>
                    </a:lnTo>
                    <a:lnTo>
                      <a:pt x="0" y="78"/>
                    </a:lnTo>
                    <a:lnTo>
                      <a:pt x="26" y="4"/>
                    </a:lnTo>
                    <a:lnTo>
                      <a:pt x="26" y="4"/>
                    </a:lnTo>
                    <a:lnTo>
                      <a:pt x="28" y="2"/>
                    </a:lnTo>
                    <a:lnTo>
                      <a:pt x="30" y="0"/>
                    </a:lnTo>
                    <a:lnTo>
                      <a:pt x="33" y="0"/>
                    </a:lnTo>
                    <a:lnTo>
                      <a:pt x="36" y="0"/>
                    </a:lnTo>
                    <a:lnTo>
                      <a:pt x="159" y="46"/>
                    </a:lnTo>
                    <a:lnTo>
                      <a:pt x="159" y="46"/>
                    </a:lnTo>
                    <a:lnTo>
                      <a:pt x="161" y="47"/>
                    </a:lnTo>
                    <a:lnTo>
                      <a:pt x="163" y="49"/>
                    </a:lnTo>
                    <a:lnTo>
                      <a:pt x="163" y="52"/>
                    </a:lnTo>
                    <a:lnTo>
                      <a:pt x="163" y="55"/>
                    </a:lnTo>
                    <a:lnTo>
                      <a:pt x="136" y="12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3" name="Freeform 390"/>
              <p:cNvSpPr>
                <a:spLocks/>
              </p:cNvSpPr>
              <p:nvPr/>
            </p:nvSpPr>
            <p:spPr bwMode="auto">
              <a:xfrm>
                <a:off x="3783" y="1793"/>
                <a:ext cx="107" cy="39"/>
              </a:xfrm>
              <a:custGeom>
                <a:avLst/>
                <a:gdLst>
                  <a:gd name="T0" fmla="*/ 0 w 107"/>
                  <a:gd name="T1" fmla="*/ 0 h 39"/>
                  <a:gd name="T2" fmla="*/ 0 w 107"/>
                  <a:gd name="T3" fmla="*/ 0 h 39"/>
                  <a:gd name="T4" fmla="*/ 107 w 107"/>
                  <a:gd name="T5" fmla="*/ 39 h 39"/>
                </a:gdLst>
                <a:ahLst/>
                <a:cxnLst>
                  <a:cxn ang="0">
                    <a:pos x="T0" y="T1"/>
                  </a:cxn>
                  <a:cxn ang="0">
                    <a:pos x="T2" y="T3"/>
                  </a:cxn>
                  <a:cxn ang="0">
                    <a:pos x="T4" y="T5"/>
                  </a:cxn>
                </a:cxnLst>
                <a:rect l="0" t="0" r="r" b="b"/>
                <a:pathLst>
                  <a:path w="107" h="39">
                    <a:moveTo>
                      <a:pt x="0" y="0"/>
                    </a:moveTo>
                    <a:lnTo>
                      <a:pt x="0" y="0"/>
                    </a:lnTo>
                    <a:lnTo>
                      <a:pt x="107" y="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4" name="Freeform 391"/>
              <p:cNvSpPr>
                <a:spLocks/>
              </p:cNvSpPr>
              <p:nvPr/>
            </p:nvSpPr>
            <p:spPr bwMode="auto">
              <a:xfrm>
                <a:off x="3779" y="1809"/>
                <a:ext cx="59" cy="22"/>
              </a:xfrm>
              <a:custGeom>
                <a:avLst/>
                <a:gdLst>
                  <a:gd name="T0" fmla="*/ 0 w 59"/>
                  <a:gd name="T1" fmla="*/ 0 h 22"/>
                  <a:gd name="T2" fmla="*/ 0 w 59"/>
                  <a:gd name="T3" fmla="*/ 0 h 22"/>
                  <a:gd name="T4" fmla="*/ 59 w 59"/>
                  <a:gd name="T5" fmla="*/ 22 h 22"/>
                </a:gdLst>
                <a:ahLst/>
                <a:cxnLst>
                  <a:cxn ang="0">
                    <a:pos x="T0" y="T1"/>
                  </a:cxn>
                  <a:cxn ang="0">
                    <a:pos x="T2" y="T3"/>
                  </a:cxn>
                  <a:cxn ang="0">
                    <a:pos x="T4" y="T5"/>
                  </a:cxn>
                </a:cxnLst>
                <a:rect l="0" t="0" r="r" b="b"/>
                <a:pathLst>
                  <a:path w="59" h="22">
                    <a:moveTo>
                      <a:pt x="0" y="0"/>
                    </a:moveTo>
                    <a:lnTo>
                      <a:pt x="0" y="0"/>
                    </a:lnTo>
                    <a:lnTo>
                      <a:pt x="59" y="2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5" name="Freeform 392"/>
              <p:cNvSpPr>
                <a:spLocks/>
              </p:cNvSpPr>
              <p:nvPr/>
            </p:nvSpPr>
            <p:spPr bwMode="auto">
              <a:xfrm>
                <a:off x="3878" y="1784"/>
                <a:ext cx="25" cy="24"/>
              </a:xfrm>
              <a:custGeom>
                <a:avLst/>
                <a:gdLst>
                  <a:gd name="T0" fmla="*/ 16 w 25"/>
                  <a:gd name="T1" fmla="*/ 1 h 24"/>
                  <a:gd name="T2" fmla="*/ 16 w 25"/>
                  <a:gd name="T3" fmla="*/ 1 h 24"/>
                  <a:gd name="T4" fmla="*/ 11 w 25"/>
                  <a:gd name="T5" fmla="*/ 0 h 24"/>
                  <a:gd name="T6" fmla="*/ 7 w 25"/>
                  <a:gd name="T7" fmla="*/ 2 h 24"/>
                  <a:gd name="T8" fmla="*/ 3 w 25"/>
                  <a:gd name="T9" fmla="*/ 4 h 24"/>
                  <a:gd name="T10" fmla="*/ 1 w 25"/>
                  <a:gd name="T11" fmla="*/ 8 h 24"/>
                  <a:gd name="T12" fmla="*/ 1 w 25"/>
                  <a:gd name="T13" fmla="*/ 8 h 24"/>
                  <a:gd name="T14" fmla="*/ 0 w 25"/>
                  <a:gd name="T15" fmla="*/ 13 h 24"/>
                  <a:gd name="T16" fmla="*/ 1 w 25"/>
                  <a:gd name="T17" fmla="*/ 17 h 24"/>
                  <a:gd name="T18" fmla="*/ 4 w 25"/>
                  <a:gd name="T19" fmla="*/ 21 h 24"/>
                  <a:gd name="T20" fmla="*/ 8 w 25"/>
                  <a:gd name="T21" fmla="*/ 23 h 24"/>
                  <a:gd name="T22" fmla="*/ 8 w 25"/>
                  <a:gd name="T23" fmla="*/ 23 h 24"/>
                  <a:gd name="T24" fmla="*/ 13 w 25"/>
                  <a:gd name="T25" fmla="*/ 24 h 24"/>
                  <a:gd name="T26" fmla="*/ 17 w 25"/>
                  <a:gd name="T27" fmla="*/ 23 h 24"/>
                  <a:gd name="T28" fmla="*/ 21 w 25"/>
                  <a:gd name="T29" fmla="*/ 20 h 24"/>
                  <a:gd name="T30" fmla="*/ 23 w 25"/>
                  <a:gd name="T31" fmla="*/ 16 h 24"/>
                  <a:gd name="T32" fmla="*/ 23 w 25"/>
                  <a:gd name="T33" fmla="*/ 16 h 24"/>
                  <a:gd name="T34" fmla="*/ 25 w 25"/>
                  <a:gd name="T35" fmla="*/ 12 h 24"/>
                  <a:gd name="T36" fmla="*/ 23 w 25"/>
                  <a:gd name="T37" fmla="*/ 7 h 24"/>
                  <a:gd name="T38" fmla="*/ 20 w 25"/>
                  <a:gd name="T39" fmla="*/ 4 h 24"/>
                  <a:gd name="T40" fmla="*/ 16 w 25"/>
                  <a:gd name="T41" fmla="*/ 1 h 24"/>
                  <a:gd name="T42" fmla="*/ 16 w 25"/>
                  <a:gd name="T4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16" y="1"/>
                    </a:moveTo>
                    <a:lnTo>
                      <a:pt x="16" y="1"/>
                    </a:lnTo>
                    <a:lnTo>
                      <a:pt x="11" y="0"/>
                    </a:lnTo>
                    <a:lnTo>
                      <a:pt x="7" y="2"/>
                    </a:lnTo>
                    <a:lnTo>
                      <a:pt x="3" y="4"/>
                    </a:lnTo>
                    <a:lnTo>
                      <a:pt x="1" y="8"/>
                    </a:lnTo>
                    <a:lnTo>
                      <a:pt x="1" y="8"/>
                    </a:lnTo>
                    <a:lnTo>
                      <a:pt x="0" y="13"/>
                    </a:lnTo>
                    <a:lnTo>
                      <a:pt x="1" y="17"/>
                    </a:lnTo>
                    <a:lnTo>
                      <a:pt x="4" y="21"/>
                    </a:lnTo>
                    <a:lnTo>
                      <a:pt x="8" y="23"/>
                    </a:lnTo>
                    <a:lnTo>
                      <a:pt x="8" y="23"/>
                    </a:lnTo>
                    <a:lnTo>
                      <a:pt x="13" y="24"/>
                    </a:lnTo>
                    <a:lnTo>
                      <a:pt x="17" y="23"/>
                    </a:lnTo>
                    <a:lnTo>
                      <a:pt x="21" y="20"/>
                    </a:lnTo>
                    <a:lnTo>
                      <a:pt x="23" y="16"/>
                    </a:lnTo>
                    <a:lnTo>
                      <a:pt x="23" y="16"/>
                    </a:lnTo>
                    <a:lnTo>
                      <a:pt x="25" y="12"/>
                    </a:lnTo>
                    <a:lnTo>
                      <a:pt x="23" y="7"/>
                    </a:lnTo>
                    <a:lnTo>
                      <a:pt x="20" y="4"/>
                    </a:lnTo>
                    <a:lnTo>
                      <a:pt x="16" y="1"/>
                    </a:lnTo>
                    <a:lnTo>
                      <a:pt x="16" y="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6" name="Freeform 393"/>
              <p:cNvSpPr>
                <a:spLocks/>
              </p:cNvSpPr>
              <p:nvPr/>
            </p:nvSpPr>
            <p:spPr bwMode="auto">
              <a:xfrm>
                <a:off x="1722" y="1289"/>
                <a:ext cx="86" cy="85"/>
              </a:xfrm>
              <a:custGeom>
                <a:avLst/>
                <a:gdLst>
                  <a:gd name="T0" fmla="*/ 59 w 86"/>
                  <a:gd name="T1" fmla="*/ 85 h 85"/>
                  <a:gd name="T2" fmla="*/ 0 w 86"/>
                  <a:gd name="T3" fmla="*/ 41 h 85"/>
                  <a:gd name="T4" fmla="*/ 72 w 86"/>
                  <a:gd name="T5" fmla="*/ 70 h 85"/>
                  <a:gd name="T6" fmla="*/ 41 w 86"/>
                  <a:gd name="T7" fmla="*/ 0 h 85"/>
                  <a:gd name="T8" fmla="*/ 86 w 86"/>
                  <a:gd name="T9" fmla="*/ 54 h 85"/>
                </a:gdLst>
                <a:ahLst/>
                <a:cxnLst>
                  <a:cxn ang="0">
                    <a:pos x="T0" y="T1"/>
                  </a:cxn>
                  <a:cxn ang="0">
                    <a:pos x="T2" y="T3"/>
                  </a:cxn>
                  <a:cxn ang="0">
                    <a:pos x="T4" y="T5"/>
                  </a:cxn>
                  <a:cxn ang="0">
                    <a:pos x="T6" y="T7"/>
                  </a:cxn>
                  <a:cxn ang="0">
                    <a:pos x="T8" y="T9"/>
                  </a:cxn>
                </a:cxnLst>
                <a:rect l="0" t="0" r="r" b="b"/>
                <a:pathLst>
                  <a:path w="86" h="85">
                    <a:moveTo>
                      <a:pt x="59" y="85"/>
                    </a:moveTo>
                    <a:lnTo>
                      <a:pt x="0" y="41"/>
                    </a:lnTo>
                    <a:lnTo>
                      <a:pt x="72" y="70"/>
                    </a:lnTo>
                    <a:lnTo>
                      <a:pt x="41" y="0"/>
                    </a:lnTo>
                    <a:lnTo>
                      <a:pt x="86" y="5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7" name="Freeform 394"/>
              <p:cNvSpPr>
                <a:spLocks/>
              </p:cNvSpPr>
              <p:nvPr/>
            </p:nvSpPr>
            <p:spPr bwMode="auto">
              <a:xfrm>
                <a:off x="1830" y="1404"/>
                <a:ext cx="87" cy="85"/>
              </a:xfrm>
              <a:custGeom>
                <a:avLst/>
                <a:gdLst>
                  <a:gd name="T0" fmla="*/ 0 w 87"/>
                  <a:gd name="T1" fmla="*/ 26 h 85"/>
                  <a:gd name="T2" fmla="*/ 43 w 87"/>
                  <a:gd name="T3" fmla="*/ 85 h 85"/>
                  <a:gd name="T4" fmla="*/ 17 w 87"/>
                  <a:gd name="T5" fmla="*/ 14 h 85"/>
                  <a:gd name="T6" fmla="*/ 87 w 87"/>
                  <a:gd name="T7" fmla="*/ 47 h 85"/>
                  <a:gd name="T8" fmla="*/ 31 w 87"/>
                  <a:gd name="T9" fmla="*/ 0 h 85"/>
                </a:gdLst>
                <a:ahLst/>
                <a:cxnLst>
                  <a:cxn ang="0">
                    <a:pos x="T0" y="T1"/>
                  </a:cxn>
                  <a:cxn ang="0">
                    <a:pos x="T2" y="T3"/>
                  </a:cxn>
                  <a:cxn ang="0">
                    <a:pos x="T4" y="T5"/>
                  </a:cxn>
                  <a:cxn ang="0">
                    <a:pos x="T6" y="T7"/>
                  </a:cxn>
                  <a:cxn ang="0">
                    <a:pos x="T8" y="T9"/>
                  </a:cxn>
                </a:cxnLst>
                <a:rect l="0" t="0" r="r" b="b"/>
                <a:pathLst>
                  <a:path w="87" h="85">
                    <a:moveTo>
                      <a:pt x="0" y="26"/>
                    </a:moveTo>
                    <a:lnTo>
                      <a:pt x="43" y="85"/>
                    </a:lnTo>
                    <a:lnTo>
                      <a:pt x="17" y="14"/>
                    </a:lnTo>
                    <a:lnTo>
                      <a:pt x="87" y="47"/>
                    </a:lnTo>
                    <a:lnTo>
                      <a:pt x="31"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8" name="Freeform 395"/>
              <p:cNvSpPr>
                <a:spLocks/>
              </p:cNvSpPr>
              <p:nvPr/>
            </p:nvSpPr>
            <p:spPr bwMode="auto">
              <a:xfrm>
                <a:off x="1888" y="1339"/>
                <a:ext cx="37" cy="25"/>
              </a:xfrm>
              <a:custGeom>
                <a:avLst/>
                <a:gdLst>
                  <a:gd name="T0" fmla="*/ 0 w 37"/>
                  <a:gd name="T1" fmla="*/ 25 h 25"/>
                  <a:gd name="T2" fmla="*/ 37 w 37"/>
                  <a:gd name="T3" fmla="*/ 0 h 25"/>
                  <a:gd name="T4" fmla="*/ 1 w 37"/>
                  <a:gd name="T5" fmla="*/ 13 h 25"/>
                </a:gdLst>
                <a:ahLst/>
                <a:cxnLst>
                  <a:cxn ang="0">
                    <a:pos x="T0" y="T1"/>
                  </a:cxn>
                  <a:cxn ang="0">
                    <a:pos x="T2" y="T3"/>
                  </a:cxn>
                  <a:cxn ang="0">
                    <a:pos x="T4" y="T5"/>
                  </a:cxn>
                </a:cxnLst>
                <a:rect l="0" t="0" r="r" b="b"/>
                <a:pathLst>
                  <a:path w="37" h="25">
                    <a:moveTo>
                      <a:pt x="0" y="25"/>
                    </a:moveTo>
                    <a:lnTo>
                      <a:pt x="37" y="0"/>
                    </a:lnTo>
                    <a:lnTo>
                      <a:pt x="1" y="1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9" name="Freeform 396"/>
              <p:cNvSpPr>
                <a:spLocks/>
              </p:cNvSpPr>
              <p:nvPr/>
            </p:nvSpPr>
            <p:spPr bwMode="auto">
              <a:xfrm>
                <a:off x="1863" y="1385"/>
                <a:ext cx="72" cy="17"/>
              </a:xfrm>
              <a:custGeom>
                <a:avLst/>
                <a:gdLst>
                  <a:gd name="T0" fmla="*/ 0 w 72"/>
                  <a:gd name="T1" fmla="*/ 17 h 17"/>
                  <a:gd name="T2" fmla="*/ 72 w 72"/>
                  <a:gd name="T3" fmla="*/ 11 h 17"/>
                  <a:gd name="T4" fmla="*/ 13 w 72"/>
                  <a:gd name="T5" fmla="*/ 0 h 17"/>
                </a:gdLst>
                <a:ahLst/>
                <a:cxnLst>
                  <a:cxn ang="0">
                    <a:pos x="T0" y="T1"/>
                  </a:cxn>
                  <a:cxn ang="0">
                    <a:pos x="T2" y="T3"/>
                  </a:cxn>
                  <a:cxn ang="0">
                    <a:pos x="T4" y="T5"/>
                  </a:cxn>
                </a:cxnLst>
                <a:rect l="0" t="0" r="r" b="b"/>
                <a:pathLst>
                  <a:path w="72" h="17">
                    <a:moveTo>
                      <a:pt x="0" y="17"/>
                    </a:moveTo>
                    <a:lnTo>
                      <a:pt x="72" y="11"/>
                    </a:lnTo>
                    <a:lnTo>
                      <a:pt x="13"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0" name="Freeform 397"/>
              <p:cNvSpPr>
                <a:spLocks/>
              </p:cNvSpPr>
              <p:nvPr/>
            </p:nvSpPr>
            <p:spPr bwMode="auto">
              <a:xfrm>
                <a:off x="1823" y="1273"/>
                <a:ext cx="12" cy="48"/>
              </a:xfrm>
              <a:custGeom>
                <a:avLst/>
                <a:gdLst>
                  <a:gd name="T0" fmla="*/ 12 w 12"/>
                  <a:gd name="T1" fmla="*/ 43 h 48"/>
                  <a:gd name="T2" fmla="*/ 10 w 12"/>
                  <a:gd name="T3" fmla="*/ 0 h 48"/>
                  <a:gd name="T4" fmla="*/ 0 w 12"/>
                  <a:gd name="T5" fmla="*/ 48 h 48"/>
                </a:gdLst>
                <a:ahLst/>
                <a:cxnLst>
                  <a:cxn ang="0">
                    <a:pos x="T0" y="T1"/>
                  </a:cxn>
                  <a:cxn ang="0">
                    <a:pos x="T2" y="T3"/>
                  </a:cxn>
                  <a:cxn ang="0">
                    <a:pos x="T4" y="T5"/>
                  </a:cxn>
                </a:cxnLst>
                <a:rect l="0" t="0" r="r" b="b"/>
                <a:pathLst>
                  <a:path w="12" h="48">
                    <a:moveTo>
                      <a:pt x="12" y="43"/>
                    </a:moveTo>
                    <a:lnTo>
                      <a:pt x="10" y="0"/>
                    </a:lnTo>
                    <a:lnTo>
                      <a:pt x="0" y="4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1" name="Freeform 398"/>
              <p:cNvSpPr>
                <a:spLocks/>
              </p:cNvSpPr>
              <p:nvPr/>
            </p:nvSpPr>
            <p:spPr bwMode="auto">
              <a:xfrm>
                <a:off x="1707" y="1376"/>
                <a:ext cx="73" cy="18"/>
              </a:xfrm>
              <a:custGeom>
                <a:avLst/>
                <a:gdLst>
                  <a:gd name="T0" fmla="*/ 73 w 73"/>
                  <a:gd name="T1" fmla="*/ 0 h 18"/>
                  <a:gd name="T2" fmla="*/ 0 w 73"/>
                  <a:gd name="T3" fmla="*/ 11 h 18"/>
                  <a:gd name="T4" fmla="*/ 56 w 73"/>
                  <a:gd name="T5" fmla="*/ 18 h 18"/>
                </a:gdLst>
                <a:ahLst/>
                <a:cxnLst>
                  <a:cxn ang="0">
                    <a:pos x="T0" y="T1"/>
                  </a:cxn>
                  <a:cxn ang="0">
                    <a:pos x="T2" y="T3"/>
                  </a:cxn>
                  <a:cxn ang="0">
                    <a:pos x="T4" y="T5"/>
                  </a:cxn>
                </a:cxnLst>
                <a:rect l="0" t="0" r="r" b="b"/>
                <a:pathLst>
                  <a:path w="73" h="18">
                    <a:moveTo>
                      <a:pt x="73" y="0"/>
                    </a:moveTo>
                    <a:lnTo>
                      <a:pt x="0" y="11"/>
                    </a:lnTo>
                    <a:lnTo>
                      <a:pt x="56" y="1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2" name="Freeform 399"/>
              <p:cNvSpPr>
                <a:spLocks/>
              </p:cNvSpPr>
              <p:nvPr/>
            </p:nvSpPr>
            <p:spPr bwMode="auto">
              <a:xfrm>
                <a:off x="1810" y="1433"/>
                <a:ext cx="17" cy="69"/>
              </a:xfrm>
              <a:custGeom>
                <a:avLst/>
                <a:gdLst>
                  <a:gd name="T0" fmla="*/ 0 w 17"/>
                  <a:gd name="T1" fmla="*/ 9 h 69"/>
                  <a:gd name="T2" fmla="*/ 6 w 17"/>
                  <a:gd name="T3" fmla="*/ 69 h 69"/>
                  <a:gd name="T4" fmla="*/ 17 w 17"/>
                  <a:gd name="T5" fmla="*/ 0 h 69"/>
                </a:gdLst>
                <a:ahLst/>
                <a:cxnLst>
                  <a:cxn ang="0">
                    <a:pos x="T0" y="T1"/>
                  </a:cxn>
                  <a:cxn ang="0">
                    <a:pos x="T2" y="T3"/>
                  </a:cxn>
                  <a:cxn ang="0">
                    <a:pos x="T4" y="T5"/>
                  </a:cxn>
                </a:cxnLst>
                <a:rect l="0" t="0" r="r" b="b"/>
                <a:pathLst>
                  <a:path w="17" h="69">
                    <a:moveTo>
                      <a:pt x="0" y="9"/>
                    </a:moveTo>
                    <a:lnTo>
                      <a:pt x="6" y="69"/>
                    </a:lnTo>
                    <a:lnTo>
                      <a:pt x="1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3" name="Freeform 400"/>
              <p:cNvSpPr>
                <a:spLocks/>
              </p:cNvSpPr>
              <p:nvPr/>
            </p:nvSpPr>
            <p:spPr bwMode="auto">
              <a:xfrm>
                <a:off x="1760" y="1451"/>
                <a:ext cx="27" cy="34"/>
              </a:xfrm>
              <a:custGeom>
                <a:avLst/>
                <a:gdLst>
                  <a:gd name="T0" fmla="*/ 14 w 27"/>
                  <a:gd name="T1" fmla="*/ 5 h 34"/>
                  <a:gd name="T2" fmla="*/ 0 w 27"/>
                  <a:gd name="T3" fmla="*/ 34 h 34"/>
                  <a:gd name="T4" fmla="*/ 27 w 27"/>
                  <a:gd name="T5" fmla="*/ 0 h 34"/>
                </a:gdLst>
                <a:ahLst/>
                <a:cxnLst>
                  <a:cxn ang="0">
                    <a:pos x="T0" y="T1"/>
                  </a:cxn>
                  <a:cxn ang="0">
                    <a:pos x="T2" y="T3"/>
                  </a:cxn>
                  <a:cxn ang="0">
                    <a:pos x="T4" y="T5"/>
                  </a:cxn>
                </a:cxnLst>
                <a:rect l="0" t="0" r="r" b="b"/>
                <a:pathLst>
                  <a:path w="27" h="34">
                    <a:moveTo>
                      <a:pt x="14" y="5"/>
                    </a:moveTo>
                    <a:lnTo>
                      <a:pt x="0" y="34"/>
                    </a:lnTo>
                    <a:lnTo>
                      <a:pt x="2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4" name="Freeform 401"/>
              <p:cNvSpPr>
                <a:spLocks/>
              </p:cNvSpPr>
              <p:nvPr/>
            </p:nvSpPr>
            <p:spPr bwMode="auto">
              <a:xfrm>
                <a:off x="1826" y="1269"/>
                <a:ext cx="81" cy="99"/>
              </a:xfrm>
              <a:custGeom>
                <a:avLst/>
                <a:gdLst>
                  <a:gd name="T0" fmla="*/ 81 w 81"/>
                  <a:gd name="T1" fmla="*/ 9 h 99"/>
                  <a:gd name="T2" fmla="*/ 79 w 81"/>
                  <a:gd name="T3" fmla="*/ 3 h 99"/>
                  <a:gd name="T4" fmla="*/ 75 w 81"/>
                  <a:gd name="T5" fmla="*/ 0 h 99"/>
                  <a:gd name="T6" fmla="*/ 72 w 81"/>
                  <a:gd name="T7" fmla="*/ 1 h 99"/>
                  <a:gd name="T8" fmla="*/ 68 w 81"/>
                  <a:gd name="T9" fmla="*/ 4 h 99"/>
                  <a:gd name="T10" fmla="*/ 68 w 81"/>
                  <a:gd name="T11" fmla="*/ 7 h 99"/>
                  <a:gd name="T12" fmla="*/ 65 w 81"/>
                  <a:gd name="T13" fmla="*/ 21 h 99"/>
                  <a:gd name="T14" fmla="*/ 58 w 81"/>
                  <a:gd name="T15" fmla="*/ 35 h 99"/>
                  <a:gd name="T16" fmla="*/ 39 w 81"/>
                  <a:gd name="T17" fmla="*/ 62 h 99"/>
                  <a:gd name="T18" fmla="*/ 32 w 81"/>
                  <a:gd name="T19" fmla="*/ 59 h 99"/>
                  <a:gd name="T20" fmla="*/ 21 w 81"/>
                  <a:gd name="T21" fmla="*/ 56 h 99"/>
                  <a:gd name="T22" fmla="*/ 11 w 81"/>
                  <a:gd name="T23" fmla="*/ 58 h 99"/>
                  <a:gd name="T24" fmla="*/ 2 w 81"/>
                  <a:gd name="T25" fmla="*/ 62 h 99"/>
                  <a:gd name="T26" fmla="*/ 0 w 81"/>
                  <a:gd name="T27" fmla="*/ 64 h 99"/>
                  <a:gd name="T28" fmla="*/ 1 w 81"/>
                  <a:gd name="T29" fmla="*/ 66 h 99"/>
                  <a:gd name="T30" fmla="*/ 3 w 81"/>
                  <a:gd name="T31" fmla="*/ 66 h 99"/>
                  <a:gd name="T32" fmla="*/ 19 w 81"/>
                  <a:gd name="T33" fmla="*/ 66 h 99"/>
                  <a:gd name="T34" fmla="*/ 29 w 81"/>
                  <a:gd name="T35" fmla="*/ 70 h 99"/>
                  <a:gd name="T36" fmla="*/ 32 w 81"/>
                  <a:gd name="T37" fmla="*/ 76 h 99"/>
                  <a:gd name="T38" fmla="*/ 34 w 81"/>
                  <a:gd name="T39" fmla="*/ 90 h 99"/>
                  <a:gd name="T40" fmla="*/ 33 w 81"/>
                  <a:gd name="T41" fmla="*/ 98 h 99"/>
                  <a:gd name="T42" fmla="*/ 42 w 81"/>
                  <a:gd name="T43" fmla="*/ 85 h 99"/>
                  <a:gd name="T44" fmla="*/ 44 w 81"/>
                  <a:gd name="T45" fmla="*/ 89 h 99"/>
                  <a:gd name="T46" fmla="*/ 47 w 81"/>
                  <a:gd name="T47" fmla="*/ 96 h 99"/>
                  <a:gd name="T48" fmla="*/ 48 w 81"/>
                  <a:gd name="T49" fmla="*/ 99 h 99"/>
                  <a:gd name="T50" fmla="*/ 49 w 81"/>
                  <a:gd name="T51" fmla="*/ 97 h 99"/>
                  <a:gd name="T52" fmla="*/ 50 w 81"/>
                  <a:gd name="T53" fmla="*/ 82 h 99"/>
                  <a:gd name="T54" fmla="*/ 47 w 81"/>
                  <a:gd name="T55" fmla="*/ 70 h 99"/>
                  <a:gd name="T56" fmla="*/ 59 w 81"/>
                  <a:gd name="T57" fmla="*/ 58 h 99"/>
                  <a:gd name="T58" fmla="*/ 69 w 81"/>
                  <a:gd name="T59" fmla="*/ 43 h 99"/>
                  <a:gd name="T60" fmla="*/ 77 w 81"/>
                  <a:gd name="T61" fmla="*/ 26 h 99"/>
                  <a:gd name="T62" fmla="*/ 81 w 81"/>
                  <a:gd name="T63" fmla="*/ 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99">
                    <a:moveTo>
                      <a:pt x="81" y="9"/>
                    </a:moveTo>
                    <a:lnTo>
                      <a:pt x="81" y="9"/>
                    </a:lnTo>
                    <a:lnTo>
                      <a:pt x="81" y="6"/>
                    </a:lnTo>
                    <a:lnTo>
                      <a:pt x="79" y="3"/>
                    </a:lnTo>
                    <a:lnTo>
                      <a:pt x="77" y="1"/>
                    </a:lnTo>
                    <a:lnTo>
                      <a:pt x="75" y="0"/>
                    </a:lnTo>
                    <a:lnTo>
                      <a:pt x="75" y="0"/>
                    </a:lnTo>
                    <a:lnTo>
                      <a:pt x="72" y="1"/>
                    </a:lnTo>
                    <a:lnTo>
                      <a:pt x="70" y="2"/>
                    </a:lnTo>
                    <a:lnTo>
                      <a:pt x="68" y="4"/>
                    </a:lnTo>
                    <a:lnTo>
                      <a:pt x="68" y="7"/>
                    </a:lnTo>
                    <a:lnTo>
                      <a:pt x="68" y="7"/>
                    </a:lnTo>
                    <a:lnTo>
                      <a:pt x="66" y="14"/>
                    </a:lnTo>
                    <a:lnTo>
                      <a:pt x="65" y="21"/>
                    </a:lnTo>
                    <a:lnTo>
                      <a:pt x="62" y="28"/>
                    </a:lnTo>
                    <a:lnTo>
                      <a:pt x="58" y="35"/>
                    </a:lnTo>
                    <a:lnTo>
                      <a:pt x="49" y="49"/>
                    </a:lnTo>
                    <a:lnTo>
                      <a:pt x="39" y="62"/>
                    </a:lnTo>
                    <a:lnTo>
                      <a:pt x="39" y="62"/>
                    </a:lnTo>
                    <a:lnTo>
                      <a:pt x="32" y="59"/>
                    </a:lnTo>
                    <a:lnTo>
                      <a:pt x="27" y="57"/>
                    </a:lnTo>
                    <a:lnTo>
                      <a:pt x="21" y="56"/>
                    </a:lnTo>
                    <a:lnTo>
                      <a:pt x="15" y="57"/>
                    </a:lnTo>
                    <a:lnTo>
                      <a:pt x="11" y="58"/>
                    </a:lnTo>
                    <a:lnTo>
                      <a:pt x="7" y="59"/>
                    </a:lnTo>
                    <a:lnTo>
                      <a:pt x="2" y="62"/>
                    </a:lnTo>
                    <a:lnTo>
                      <a:pt x="2" y="62"/>
                    </a:lnTo>
                    <a:lnTo>
                      <a:pt x="0" y="64"/>
                    </a:lnTo>
                    <a:lnTo>
                      <a:pt x="0" y="65"/>
                    </a:lnTo>
                    <a:lnTo>
                      <a:pt x="1" y="66"/>
                    </a:lnTo>
                    <a:lnTo>
                      <a:pt x="3" y="66"/>
                    </a:lnTo>
                    <a:lnTo>
                      <a:pt x="3" y="66"/>
                    </a:lnTo>
                    <a:lnTo>
                      <a:pt x="10" y="65"/>
                    </a:lnTo>
                    <a:lnTo>
                      <a:pt x="19" y="66"/>
                    </a:lnTo>
                    <a:lnTo>
                      <a:pt x="25" y="68"/>
                    </a:lnTo>
                    <a:lnTo>
                      <a:pt x="29" y="70"/>
                    </a:lnTo>
                    <a:lnTo>
                      <a:pt x="29" y="70"/>
                    </a:lnTo>
                    <a:lnTo>
                      <a:pt x="32" y="76"/>
                    </a:lnTo>
                    <a:lnTo>
                      <a:pt x="33" y="83"/>
                    </a:lnTo>
                    <a:lnTo>
                      <a:pt x="34" y="90"/>
                    </a:lnTo>
                    <a:lnTo>
                      <a:pt x="33" y="98"/>
                    </a:lnTo>
                    <a:lnTo>
                      <a:pt x="33" y="98"/>
                    </a:lnTo>
                    <a:lnTo>
                      <a:pt x="38" y="91"/>
                    </a:lnTo>
                    <a:lnTo>
                      <a:pt x="42" y="85"/>
                    </a:lnTo>
                    <a:lnTo>
                      <a:pt x="42" y="85"/>
                    </a:lnTo>
                    <a:lnTo>
                      <a:pt x="44" y="89"/>
                    </a:lnTo>
                    <a:lnTo>
                      <a:pt x="47" y="96"/>
                    </a:lnTo>
                    <a:lnTo>
                      <a:pt x="47" y="96"/>
                    </a:lnTo>
                    <a:lnTo>
                      <a:pt x="48" y="99"/>
                    </a:lnTo>
                    <a:lnTo>
                      <a:pt x="48" y="99"/>
                    </a:lnTo>
                    <a:lnTo>
                      <a:pt x="49" y="97"/>
                    </a:lnTo>
                    <a:lnTo>
                      <a:pt x="49" y="97"/>
                    </a:lnTo>
                    <a:lnTo>
                      <a:pt x="50" y="89"/>
                    </a:lnTo>
                    <a:lnTo>
                      <a:pt x="50" y="82"/>
                    </a:lnTo>
                    <a:lnTo>
                      <a:pt x="49" y="75"/>
                    </a:lnTo>
                    <a:lnTo>
                      <a:pt x="47" y="70"/>
                    </a:lnTo>
                    <a:lnTo>
                      <a:pt x="47" y="70"/>
                    </a:lnTo>
                    <a:lnTo>
                      <a:pt x="59" y="58"/>
                    </a:lnTo>
                    <a:lnTo>
                      <a:pt x="64" y="51"/>
                    </a:lnTo>
                    <a:lnTo>
                      <a:pt x="69" y="43"/>
                    </a:lnTo>
                    <a:lnTo>
                      <a:pt x="73" y="34"/>
                    </a:lnTo>
                    <a:lnTo>
                      <a:pt x="77" y="26"/>
                    </a:lnTo>
                    <a:lnTo>
                      <a:pt x="79" y="17"/>
                    </a:lnTo>
                    <a:lnTo>
                      <a:pt x="81" y="9"/>
                    </a:lnTo>
                    <a:lnTo>
                      <a:pt x="81" y="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5" name="Freeform 402"/>
              <p:cNvSpPr>
                <a:spLocks/>
              </p:cNvSpPr>
              <p:nvPr/>
            </p:nvSpPr>
            <p:spPr bwMode="auto">
              <a:xfrm>
                <a:off x="1715" y="1341"/>
                <a:ext cx="154" cy="106"/>
              </a:xfrm>
              <a:custGeom>
                <a:avLst/>
                <a:gdLst>
                  <a:gd name="T0" fmla="*/ 154 w 154"/>
                  <a:gd name="T1" fmla="*/ 33 h 106"/>
                  <a:gd name="T2" fmla="*/ 154 w 154"/>
                  <a:gd name="T3" fmla="*/ 33 h 106"/>
                  <a:gd name="T4" fmla="*/ 146 w 154"/>
                  <a:gd name="T5" fmla="*/ 45 h 106"/>
                  <a:gd name="T6" fmla="*/ 136 w 154"/>
                  <a:gd name="T7" fmla="*/ 57 h 106"/>
                  <a:gd name="T8" fmla="*/ 121 w 154"/>
                  <a:gd name="T9" fmla="*/ 69 h 106"/>
                  <a:gd name="T10" fmla="*/ 106 w 154"/>
                  <a:gd name="T11" fmla="*/ 82 h 106"/>
                  <a:gd name="T12" fmla="*/ 106 w 154"/>
                  <a:gd name="T13" fmla="*/ 82 h 106"/>
                  <a:gd name="T14" fmla="*/ 98 w 154"/>
                  <a:gd name="T15" fmla="*/ 87 h 106"/>
                  <a:gd name="T16" fmla="*/ 88 w 154"/>
                  <a:gd name="T17" fmla="*/ 92 h 106"/>
                  <a:gd name="T18" fmla="*/ 80 w 154"/>
                  <a:gd name="T19" fmla="*/ 95 h 106"/>
                  <a:gd name="T20" fmla="*/ 71 w 154"/>
                  <a:gd name="T21" fmla="*/ 98 h 106"/>
                  <a:gd name="T22" fmla="*/ 53 w 154"/>
                  <a:gd name="T23" fmla="*/ 103 h 106"/>
                  <a:gd name="T24" fmla="*/ 37 w 154"/>
                  <a:gd name="T25" fmla="*/ 106 h 106"/>
                  <a:gd name="T26" fmla="*/ 24 w 154"/>
                  <a:gd name="T27" fmla="*/ 106 h 106"/>
                  <a:gd name="T28" fmla="*/ 11 w 154"/>
                  <a:gd name="T29" fmla="*/ 106 h 106"/>
                  <a:gd name="T30" fmla="*/ 4 w 154"/>
                  <a:gd name="T31" fmla="*/ 105 h 106"/>
                  <a:gd name="T32" fmla="*/ 1 w 154"/>
                  <a:gd name="T33" fmla="*/ 104 h 106"/>
                  <a:gd name="T34" fmla="*/ 0 w 154"/>
                  <a:gd name="T35" fmla="*/ 103 h 106"/>
                  <a:gd name="T36" fmla="*/ 0 w 154"/>
                  <a:gd name="T37" fmla="*/ 103 h 106"/>
                  <a:gd name="T38" fmla="*/ 0 w 154"/>
                  <a:gd name="T39" fmla="*/ 102 h 106"/>
                  <a:gd name="T40" fmla="*/ 0 w 154"/>
                  <a:gd name="T41" fmla="*/ 101 h 106"/>
                  <a:gd name="T42" fmla="*/ 3 w 154"/>
                  <a:gd name="T43" fmla="*/ 98 h 106"/>
                  <a:gd name="T44" fmla="*/ 15 w 154"/>
                  <a:gd name="T45" fmla="*/ 92 h 106"/>
                  <a:gd name="T46" fmla="*/ 25 w 154"/>
                  <a:gd name="T47" fmla="*/ 86 h 106"/>
                  <a:gd name="T48" fmla="*/ 35 w 154"/>
                  <a:gd name="T49" fmla="*/ 79 h 106"/>
                  <a:gd name="T50" fmla="*/ 47 w 154"/>
                  <a:gd name="T51" fmla="*/ 68 h 106"/>
                  <a:gd name="T52" fmla="*/ 61 w 154"/>
                  <a:gd name="T53" fmla="*/ 56 h 106"/>
                  <a:gd name="T54" fmla="*/ 61 w 154"/>
                  <a:gd name="T55" fmla="*/ 56 h 106"/>
                  <a:gd name="T56" fmla="*/ 78 w 154"/>
                  <a:gd name="T57" fmla="*/ 37 h 106"/>
                  <a:gd name="T58" fmla="*/ 92 w 154"/>
                  <a:gd name="T59" fmla="*/ 22 h 106"/>
                  <a:gd name="T60" fmla="*/ 109 w 154"/>
                  <a:gd name="T6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 h="106">
                    <a:moveTo>
                      <a:pt x="154" y="33"/>
                    </a:moveTo>
                    <a:lnTo>
                      <a:pt x="154" y="33"/>
                    </a:lnTo>
                    <a:lnTo>
                      <a:pt x="146" y="45"/>
                    </a:lnTo>
                    <a:lnTo>
                      <a:pt x="136" y="57"/>
                    </a:lnTo>
                    <a:lnTo>
                      <a:pt x="121" y="69"/>
                    </a:lnTo>
                    <a:lnTo>
                      <a:pt x="106" y="82"/>
                    </a:lnTo>
                    <a:lnTo>
                      <a:pt x="106" y="82"/>
                    </a:lnTo>
                    <a:lnTo>
                      <a:pt x="98" y="87"/>
                    </a:lnTo>
                    <a:lnTo>
                      <a:pt x="88" y="92"/>
                    </a:lnTo>
                    <a:lnTo>
                      <a:pt x="80" y="95"/>
                    </a:lnTo>
                    <a:lnTo>
                      <a:pt x="71" y="98"/>
                    </a:lnTo>
                    <a:lnTo>
                      <a:pt x="53" y="103"/>
                    </a:lnTo>
                    <a:lnTo>
                      <a:pt x="37" y="106"/>
                    </a:lnTo>
                    <a:lnTo>
                      <a:pt x="24" y="106"/>
                    </a:lnTo>
                    <a:lnTo>
                      <a:pt x="11" y="106"/>
                    </a:lnTo>
                    <a:lnTo>
                      <a:pt x="4" y="105"/>
                    </a:lnTo>
                    <a:lnTo>
                      <a:pt x="1" y="104"/>
                    </a:lnTo>
                    <a:lnTo>
                      <a:pt x="0" y="103"/>
                    </a:lnTo>
                    <a:lnTo>
                      <a:pt x="0" y="103"/>
                    </a:lnTo>
                    <a:lnTo>
                      <a:pt x="0" y="102"/>
                    </a:lnTo>
                    <a:lnTo>
                      <a:pt x="0" y="101"/>
                    </a:lnTo>
                    <a:lnTo>
                      <a:pt x="3" y="98"/>
                    </a:lnTo>
                    <a:lnTo>
                      <a:pt x="15" y="92"/>
                    </a:lnTo>
                    <a:lnTo>
                      <a:pt x="25" y="86"/>
                    </a:lnTo>
                    <a:lnTo>
                      <a:pt x="35" y="79"/>
                    </a:lnTo>
                    <a:lnTo>
                      <a:pt x="47" y="68"/>
                    </a:lnTo>
                    <a:lnTo>
                      <a:pt x="61" y="56"/>
                    </a:lnTo>
                    <a:lnTo>
                      <a:pt x="61" y="56"/>
                    </a:lnTo>
                    <a:lnTo>
                      <a:pt x="78" y="37"/>
                    </a:lnTo>
                    <a:lnTo>
                      <a:pt x="92" y="22"/>
                    </a:lnTo>
                    <a:lnTo>
                      <a:pt x="10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6" name="Freeform 403"/>
              <p:cNvSpPr>
                <a:spLocks/>
              </p:cNvSpPr>
              <p:nvPr/>
            </p:nvSpPr>
            <p:spPr bwMode="auto">
              <a:xfrm>
                <a:off x="1813" y="1356"/>
                <a:ext cx="14" cy="17"/>
              </a:xfrm>
              <a:custGeom>
                <a:avLst/>
                <a:gdLst>
                  <a:gd name="T0" fmla="*/ 14 w 14"/>
                  <a:gd name="T1" fmla="*/ 0 h 17"/>
                  <a:gd name="T2" fmla="*/ 14 w 14"/>
                  <a:gd name="T3" fmla="*/ 0 h 17"/>
                  <a:gd name="T4" fmla="*/ 0 w 14"/>
                  <a:gd name="T5" fmla="*/ 17 h 17"/>
                </a:gdLst>
                <a:ahLst/>
                <a:cxnLst>
                  <a:cxn ang="0">
                    <a:pos x="T0" y="T1"/>
                  </a:cxn>
                  <a:cxn ang="0">
                    <a:pos x="T2" y="T3"/>
                  </a:cxn>
                  <a:cxn ang="0">
                    <a:pos x="T4" y="T5"/>
                  </a:cxn>
                </a:cxnLst>
                <a:rect l="0" t="0" r="r" b="b"/>
                <a:pathLst>
                  <a:path w="14" h="17">
                    <a:moveTo>
                      <a:pt x="14" y="0"/>
                    </a:moveTo>
                    <a:lnTo>
                      <a:pt x="14" y="0"/>
                    </a:lnTo>
                    <a:lnTo>
                      <a:pt x="0"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7" name="Freeform 404"/>
              <p:cNvSpPr>
                <a:spLocks/>
              </p:cNvSpPr>
              <p:nvPr/>
            </p:nvSpPr>
            <p:spPr bwMode="auto">
              <a:xfrm>
                <a:off x="3461" y="2299"/>
                <a:ext cx="204" cy="99"/>
              </a:xfrm>
              <a:custGeom>
                <a:avLst/>
                <a:gdLst>
                  <a:gd name="T0" fmla="*/ 0 w 204"/>
                  <a:gd name="T1" fmla="*/ 0 h 99"/>
                  <a:gd name="T2" fmla="*/ 14 w 204"/>
                  <a:gd name="T3" fmla="*/ 99 h 99"/>
                  <a:gd name="T4" fmla="*/ 191 w 204"/>
                  <a:gd name="T5" fmla="*/ 99 h 99"/>
                  <a:gd name="T6" fmla="*/ 204 w 204"/>
                  <a:gd name="T7" fmla="*/ 0 h 99"/>
                </a:gdLst>
                <a:ahLst/>
                <a:cxnLst>
                  <a:cxn ang="0">
                    <a:pos x="T0" y="T1"/>
                  </a:cxn>
                  <a:cxn ang="0">
                    <a:pos x="T2" y="T3"/>
                  </a:cxn>
                  <a:cxn ang="0">
                    <a:pos x="T4" y="T5"/>
                  </a:cxn>
                  <a:cxn ang="0">
                    <a:pos x="T6" y="T7"/>
                  </a:cxn>
                </a:cxnLst>
                <a:rect l="0" t="0" r="r" b="b"/>
                <a:pathLst>
                  <a:path w="204" h="99">
                    <a:moveTo>
                      <a:pt x="0" y="0"/>
                    </a:moveTo>
                    <a:lnTo>
                      <a:pt x="14" y="99"/>
                    </a:lnTo>
                    <a:lnTo>
                      <a:pt x="191" y="99"/>
                    </a:lnTo>
                    <a:lnTo>
                      <a:pt x="20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8" name="Freeform 405"/>
              <p:cNvSpPr>
                <a:spLocks/>
              </p:cNvSpPr>
              <p:nvPr/>
            </p:nvSpPr>
            <p:spPr bwMode="auto">
              <a:xfrm>
                <a:off x="3450" y="2269"/>
                <a:ext cx="226" cy="27"/>
              </a:xfrm>
              <a:custGeom>
                <a:avLst/>
                <a:gdLst>
                  <a:gd name="T0" fmla="*/ 198 w 226"/>
                  <a:gd name="T1" fmla="*/ 27 h 27"/>
                  <a:gd name="T2" fmla="*/ 198 w 226"/>
                  <a:gd name="T3" fmla="*/ 27 h 27"/>
                  <a:gd name="T4" fmla="*/ 198 w 226"/>
                  <a:gd name="T5" fmla="*/ 25 h 27"/>
                  <a:gd name="T6" fmla="*/ 201 w 226"/>
                  <a:gd name="T7" fmla="*/ 24 h 27"/>
                  <a:gd name="T8" fmla="*/ 226 w 226"/>
                  <a:gd name="T9" fmla="*/ 24 h 27"/>
                  <a:gd name="T10" fmla="*/ 226 w 226"/>
                  <a:gd name="T11" fmla="*/ 0 h 27"/>
                  <a:gd name="T12" fmla="*/ 0 w 226"/>
                  <a:gd name="T13" fmla="*/ 0 h 27"/>
                  <a:gd name="T14" fmla="*/ 0 w 226"/>
                  <a:gd name="T15" fmla="*/ 24 h 27"/>
                  <a:gd name="T16" fmla="*/ 26 w 226"/>
                  <a:gd name="T17" fmla="*/ 24 h 27"/>
                  <a:gd name="T18" fmla="*/ 26 w 226"/>
                  <a:gd name="T19" fmla="*/ 24 h 27"/>
                  <a:gd name="T20" fmla="*/ 27 w 226"/>
                  <a:gd name="T21" fmla="*/ 25 h 27"/>
                  <a:gd name="T22" fmla="*/ 28 w 226"/>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7">
                    <a:moveTo>
                      <a:pt x="198" y="27"/>
                    </a:moveTo>
                    <a:lnTo>
                      <a:pt x="198" y="27"/>
                    </a:lnTo>
                    <a:lnTo>
                      <a:pt x="198" y="25"/>
                    </a:lnTo>
                    <a:lnTo>
                      <a:pt x="201" y="24"/>
                    </a:lnTo>
                    <a:lnTo>
                      <a:pt x="226" y="24"/>
                    </a:lnTo>
                    <a:lnTo>
                      <a:pt x="226" y="0"/>
                    </a:lnTo>
                    <a:lnTo>
                      <a:pt x="0" y="0"/>
                    </a:lnTo>
                    <a:lnTo>
                      <a:pt x="0" y="24"/>
                    </a:lnTo>
                    <a:lnTo>
                      <a:pt x="26" y="24"/>
                    </a:lnTo>
                    <a:lnTo>
                      <a:pt x="26" y="24"/>
                    </a:lnTo>
                    <a:lnTo>
                      <a:pt x="27" y="25"/>
                    </a:lnTo>
                    <a:lnTo>
                      <a:pt x="28" y="2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sp>
          <p:nvSpPr>
            <p:cNvPr id="1130" name="Freeform 407"/>
            <p:cNvSpPr>
              <a:spLocks/>
            </p:cNvSpPr>
            <p:nvPr/>
          </p:nvSpPr>
          <p:spPr bwMode="auto">
            <a:xfrm>
              <a:off x="5567363" y="3659188"/>
              <a:ext cx="26988" cy="111125"/>
            </a:xfrm>
            <a:custGeom>
              <a:avLst/>
              <a:gdLst>
                <a:gd name="T0" fmla="*/ 17 w 17"/>
                <a:gd name="T1" fmla="*/ 61 h 70"/>
                <a:gd name="T2" fmla="*/ 17 w 17"/>
                <a:gd name="T3" fmla="*/ 61 h 70"/>
                <a:gd name="T4" fmla="*/ 17 w 17"/>
                <a:gd name="T5" fmla="*/ 65 h 70"/>
                <a:gd name="T6" fmla="*/ 15 w 17"/>
                <a:gd name="T7" fmla="*/ 68 h 70"/>
                <a:gd name="T8" fmla="*/ 12 w 17"/>
                <a:gd name="T9" fmla="*/ 70 h 70"/>
                <a:gd name="T10" fmla="*/ 9 w 17"/>
                <a:gd name="T11" fmla="*/ 70 h 70"/>
                <a:gd name="T12" fmla="*/ 9 w 17"/>
                <a:gd name="T13" fmla="*/ 70 h 70"/>
                <a:gd name="T14" fmla="*/ 5 w 17"/>
                <a:gd name="T15" fmla="*/ 70 h 70"/>
                <a:gd name="T16" fmla="*/ 2 w 17"/>
                <a:gd name="T17" fmla="*/ 68 h 70"/>
                <a:gd name="T18" fmla="*/ 0 w 17"/>
                <a:gd name="T19" fmla="*/ 65 h 70"/>
                <a:gd name="T20" fmla="*/ 0 w 17"/>
                <a:gd name="T21" fmla="*/ 61 h 70"/>
                <a:gd name="T22" fmla="*/ 0 w 17"/>
                <a:gd name="T23" fmla="*/ 8 h 70"/>
                <a:gd name="T24" fmla="*/ 0 w 17"/>
                <a:gd name="T25" fmla="*/ 8 h 70"/>
                <a:gd name="T26" fmla="*/ 0 w 17"/>
                <a:gd name="T27" fmla="*/ 5 h 70"/>
                <a:gd name="T28" fmla="*/ 2 w 17"/>
                <a:gd name="T29" fmla="*/ 2 h 70"/>
                <a:gd name="T30" fmla="*/ 5 w 17"/>
                <a:gd name="T31" fmla="*/ 0 h 70"/>
                <a:gd name="T32" fmla="*/ 9 w 17"/>
                <a:gd name="T33" fmla="*/ 0 h 70"/>
                <a:gd name="T34" fmla="*/ 9 w 17"/>
                <a:gd name="T35" fmla="*/ 0 h 70"/>
                <a:gd name="T36" fmla="*/ 12 w 17"/>
                <a:gd name="T37" fmla="*/ 0 h 70"/>
                <a:gd name="T38" fmla="*/ 15 w 17"/>
                <a:gd name="T39" fmla="*/ 2 h 70"/>
                <a:gd name="T40" fmla="*/ 17 w 17"/>
                <a:gd name="T41" fmla="*/ 5 h 70"/>
                <a:gd name="T42" fmla="*/ 17 w 17"/>
                <a:gd name="T43" fmla="*/ 8 h 70"/>
                <a:gd name="T44" fmla="*/ 17 w 17"/>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70">
                  <a:moveTo>
                    <a:pt x="17" y="61"/>
                  </a:moveTo>
                  <a:lnTo>
                    <a:pt x="17" y="61"/>
                  </a:lnTo>
                  <a:lnTo>
                    <a:pt x="17" y="65"/>
                  </a:lnTo>
                  <a:lnTo>
                    <a:pt x="15" y="68"/>
                  </a:lnTo>
                  <a:lnTo>
                    <a:pt x="12" y="70"/>
                  </a:lnTo>
                  <a:lnTo>
                    <a:pt x="9" y="70"/>
                  </a:lnTo>
                  <a:lnTo>
                    <a:pt x="9" y="70"/>
                  </a:lnTo>
                  <a:lnTo>
                    <a:pt x="5" y="70"/>
                  </a:lnTo>
                  <a:lnTo>
                    <a:pt x="2" y="68"/>
                  </a:lnTo>
                  <a:lnTo>
                    <a:pt x="0" y="65"/>
                  </a:lnTo>
                  <a:lnTo>
                    <a:pt x="0" y="61"/>
                  </a:lnTo>
                  <a:lnTo>
                    <a:pt x="0" y="8"/>
                  </a:lnTo>
                  <a:lnTo>
                    <a:pt x="0" y="8"/>
                  </a:lnTo>
                  <a:lnTo>
                    <a:pt x="0" y="5"/>
                  </a:lnTo>
                  <a:lnTo>
                    <a:pt x="2" y="2"/>
                  </a:lnTo>
                  <a:lnTo>
                    <a:pt x="5" y="0"/>
                  </a:lnTo>
                  <a:lnTo>
                    <a:pt x="9" y="0"/>
                  </a:lnTo>
                  <a:lnTo>
                    <a:pt x="9" y="0"/>
                  </a:lnTo>
                  <a:lnTo>
                    <a:pt x="12" y="0"/>
                  </a:lnTo>
                  <a:lnTo>
                    <a:pt x="15" y="2"/>
                  </a:lnTo>
                  <a:lnTo>
                    <a:pt x="17" y="5"/>
                  </a:lnTo>
                  <a:lnTo>
                    <a:pt x="17" y="8"/>
                  </a:lnTo>
                  <a:lnTo>
                    <a:pt x="17" y="6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1" name="Freeform 408"/>
            <p:cNvSpPr>
              <a:spLocks/>
            </p:cNvSpPr>
            <p:nvPr/>
          </p:nvSpPr>
          <p:spPr bwMode="auto">
            <a:xfrm>
              <a:off x="5641976" y="3659188"/>
              <a:ext cx="28575" cy="111125"/>
            </a:xfrm>
            <a:custGeom>
              <a:avLst/>
              <a:gdLst>
                <a:gd name="T0" fmla="*/ 18 w 18"/>
                <a:gd name="T1" fmla="*/ 61 h 70"/>
                <a:gd name="T2" fmla="*/ 18 w 18"/>
                <a:gd name="T3" fmla="*/ 61 h 70"/>
                <a:gd name="T4" fmla="*/ 17 w 18"/>
                <a:gd name="T5" fmla="*/ 65 h 70"/>
                <a:gd name="T6" fmla="*/ 16 w 18"/>
                <a:gd name="T7" fmla="*/ 68 h 70"/>
                <a:gd name="T8" fmla="*/ 13 w 18"/>
                <a:gd name="T9" fmla="*/ 70 h 70"/>
                <a:gd name="T10" fmla="*/ 9 w 18"/>
                <a:gd name="T11" fmla="*/ 70 h 70"/>
                <a:gd name="T12" fmla="*/ 9 w 18"/>
                <a:gd name="T13" fmla="*/ 70 h 70"/>
                <a:gd name="T14" fmla="*/ 6 w 18"/>
                <a:gd name="T15" fmla="*/ 70 h 70"/>
                <a:gd name="T16" fmla="*/ 3 w 18"/>
                <a:gd name="T17" fmla="*/ 68 h 70"/>
                <a:gd name="T18" fmla="*/ 1 w 18"/>
                <a:gd name="T19" fmla="*/ 65 h 70"/>
                <a:gd name="T20" fmla="*/ 0 w 18"/>
                <a:gd name="T21" fmla="*/ 61 h 70"/>
                <a:gd name="T22" fmla="*/ 0 w 18"/>
                <a:gd name="T23" fmla="*/ 8 h 70"/>
                <a:gd name="T24" fmla="*/ 0 w 18"/>
                <a:gd name="T25" fmla="*/ 8 h 70"/>
                <a:gd name="T26" fmla="*/ 1 w 18"/>
                <a:gd name="T27" fmla="*/ 5 h 70"/>
                <a:gd name="T28" fmla="*/ 3 w 18"/>
                <a:gd name="T29" fmla="*/ 2 h 70"/>
                <a:gd name="T30" fmla="*/ 6 w 18"/>
                <a:gd name="T31" fmla="*/ 0 h 70"/>
                <a:gd name="T32" fmla="*/ 9 w 18"/>
                <a:gd name="T33" fmla="*/ 0 h 70"/>
                <a:gd name="T34" fmla="*/ 9 w 18"/>
                <a:gd name="T35" fmla="*/ 0 h 70"/>
                <a:gd name="T36" fmla="*/ 13 w 18"/>
                <a:gd name="T37" fmla="*/ 0 h 70"/>
                <a:gd name="T38" fmla="*/ 16 w 18"/>
                <a:gd name="T39" fmla="*/ 2 h 70"/>
                <a:gd name="T40" fmla="*/ 17 w 18"/>
                <a:gd name="T41" fmla="*/ 5 h 70"/>
                <a:gd name="T42" fmla="*/ 18 w 18"/>
                <a:gd name="T43" fmla="*/ 8 h 70"/>
                <a:gd name="T44" fmla="*/ 18 w 18"/>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70">
                  <a:moveTo>
                    <a:pt x="18" y="61"/>
                  </a:moveTo>
                  <a:lnTo>
                    <a:pt x="18" y="61"/>
                  </a:lnTo>
                  <a:lnTo>
                    <a:pt x="17" y="65"/>
                  </a:lnTo>
                  <a:lnTo>
                    <a:pt x="16" y="68"/>
                  </a:lnTo>
                  <a:lnTo>
                    <a:pt x="13" y="70"/>
                  </a:lnTo>
                  <a:lnTo>
                    <a:pt x="9" y="70"/>
                  </a:lnTo>
                  <a:lnTo>
                    <a:pt x="9" y="70"/>
                  </a:lnTo>
                  <a:lnTo>
                    <a:pt x="6" y="70"/>
                  </a:lnTo>
                  <a:lnTo>
                    <a:pt x="3" y="68"/>
                  </a:lnTo>
                  <a:lnTo>
                    <a:pt x="1" y="65"/>
                  </a:lnTo>
                  <a:lnTo>
                    <a:pt x="0" y="61"/>
                  </a:lnTo>
                  <a:lnTo>
                    <a:pt x="0" y="8"/>
                  </a:lnTo>
                  <a:lnTo>
                    <a:pt x="0" y="8"/>
                  </a:lnTo>
                  <a:lnTo>
                    <a:pt x="1" y="5"/>
                  </a:lnTo>
                  <a:lnTo>
                    <a:pt x="3" y="2"/>
                  </a:lnTo>
                  <a:lnTo>
                    <a:pt x="6" y="0"/>
                  </a:lnTo>
                  <a:lnTo>
                    <a:pt x="9" y="0"/>
                  </a:lnTo>
                  <a:lnTo>
                    <a:pt x="9" y="0"/>
                  </a:lnTo>
                  <a:lnTo>
                    <a:pt x="13" y="0"/>
                  </a:lnTo>
                  <a:lnTo>
                    <a:pt x="16" y="2"/>
                  </a:lnTo>
                  <a:lnTo>
                    <a:pt x="17" y="5"/>
                  </a:lnTo>
                  <a:lnTo>
                    <a:pt x="18" y="8"/>
                  </a:lnTo>
                  <a:lnTo>
                    <a:pt x="18" y="6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2" name="Freeform 409"/>
            <p:cNvSpPr>
              <a:spLocks/>
            </p:cNvSpPr>
            <p:nvPr/>
          </p:nvSpPr>
          <p:spPr bwMode="auto">
            <a:xfrm>
              <a:off x="5718176" y="3659188"/>
              <a:ext cx="30163" cy="111125"/>
            </a:xfrm>
            <a:custGeom>
              <a:avLst/>
              <a:gdLst>
                <a:gd name="T0" fmla="*/ 19 w 19"/>
                <a:gd name="T1" fmla="*/ 61 h 70"/>
                <a:gd name="T2" fmla="*/ 19 w 19"/>
                <a:gd name="T3" fmla="*/ 61 h 70"/>
                <a:gd name="T4" fmla="*/ 18 w 19"/>
                <a:gd name="T5" fmla="*/ 65 h 70"/>
                <a:gd name="T6" fmla="*/ 16 w 19"/>
                <a:gd name="T7" fmla="*/ 68 h 70"/>
                <a:gd name="T8" fmla="*/ 13 w 19"/>
                <a:gd name="T9" fmla="*/ 70 h 70"/>
                <a:gd name="T10" fmla="*/ 9 w 19"/>
                <a:gd name="T11" fmla="*/ 70 h 70"/>
                <a:gd name="T12" fmla="*/ 9 w 19"/>
                <a:gd name="T13" fmla="*/ 70 h 70"/>
                <a:gd name="T14" fmla="*/ 5 w 19"/>
                <a:gd name="T15" fmla="*/ 70 h 70"/>
                <a:gd name="T16" fmla="*/ 3 w 19"/>
                <a:gd name="T17" fmla="*/ 68 h 70"/>
                <a:gd name="T18" fmla="*/ 1 w 19"/>
                <a:gd name="T19" fmla="*/ 65 h 70"/>
                <a:gd name="T20" fmla="*/ 0 w 19"/>
                <a:gd name="T21" fmla="*/ 61 h 70"/>
                <a:gd name="T22" fmla="*/ 0 w 19"/>
                <a:gd name="T23" fmla="*/ 8 h 70"/>
                <a:gd name="T24" fmla="*/ 0 w 19"/>
                <a:gd name="T25" fmla="*/ 8 h 70"/>
                <a:gd name="T26" fmla="*/ 1 w 19"/>
                <a:gd name="T27" fmla="*/ 5 h 70"/>
                <a:gd name="T28" fmla="*/ 3 w 19"/>
                <a:gd name="T29" fmla="*/ 2 h 70"/>
                <a:gd name="T30" fmla="*/ 5 w 19"/>
                <a:gd name="T31" fmla="*/ 0 h 70"/>
                <a:gd name="T32" fmla="*/ 9 w 19"/>
                <a:gd name="T33" fmla="*/ 0 h 70"/>
                <a:gd name="T34" fmla="*/ 9 w 19"/>
                <a:gd name="T35" fmla="*/ 0 h 70"/>
                <a:gd name="T36" fmla="*/ 13 w 19"/>
                <a:gd name="T37" fmla="*/ 0 h 70"/>
                <a:gd name="T38" fmla="*/ 16 w 19"/>
                <a:gd name="T39" fmla="*/ 2 h 70"/>
                <a:gd name="T40" fmla="*/ 18 w 19"/>
                <a:gd name="T41" fmla="*/ 5 h 70"/>
                <a:gd name="T42" fmla="*/ 19 w 19"/>
                <a:gd name="T43" fmla="*/ 8 h 70"/>
                <a:gd name="T44" fmla="*/ 19 w 19"/>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70">
                  <a:moveTo>
                    <a:pt x="19" y="61"/>
                  </a:moveTo>
                  <a:lnTo>
                    <a:pt x="19" y="61"/>
                  </a:lnTo>
                  <a:lnTo>
                    <a:pt x="18" y="65"/>
                  </a:lnTo>
                  <a:lnTo>
                    <a:pt x="16" y="68"/>
                  </a:lnTo>
                  <a:lnTo>
                    <a:pt x="13" y="70"/>
                  </a:lnTo>
                  <a:lnTo>
                    <a:pt x="9" y="70"/>
                  </a:lnTo>
                  <a:lnTo>
                    <a:pt x="9" y="70"/>
                  </a:lnTo>
                  <a:lnTo>
                    <a:pt x="5" y="70"/>
                  </a:lnTo>
                  <a:lnTo>
                    <a:pt x="3" y="68"/>
                  </a:lnTo>
                  <a:lnTo>
                    <a:pt x="1" y="65"/>
                  </a:lnTo>
                  <a:lnTo>
                    <a:pt x="0" y="61"/>
                  </a:lnTo>
                  <a:lnTo>
                    <a:pt x="0" y="8"/>
                  </a:lnTo>
                  <a:lnTo>
                    <a:pt x="0" y="8"/>
                  </a:lnTo>
                  <a:lnTo>
                    <a:pt x="1" y="5"/>
                  </a:lnTo>
                  <a:lnTo>
                    <a:pt x="3" y="2"/>
                  </a:lnTo>
                  <a:lnTo>
                    <a:pt x="5" y="0"/>
                  </a:lnTo>
                  <a:lnTo>
                    <a:pt x="9" y="0"/>
                  </a:lnTo>
                  <a:lnTo>
                    <a:pt x="9" y="0"/>
                  </a:lnTo>
                  <a:lnTo>
                    <a:pt x="13" y="0"/>
                  </a:lnTo>
                  <a:lnTo>
                    <a:pt x="16" y="2"/>
                  </a:lnTo>
                  <a:lnTo>
                    <a:pt x="18" y="5"/>
                  </a:lnTo>
                  <a:lnTo>
                    <a:pt x="19" y="8"/>
                  </a:lnTo>
                  <a:lnTo>
                    <a:pt x="19" y="6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3" name="Freeform 410"/>
            <p:cNvSpPr>
              <a:spLocks/>
            </p:cNvSpPr>
            <p:nvPr/>
          </p:nvSpPr>
          <p:spPr bwMode="auto">
            <a:xfrm>
              <a:off x="5668963" y="3506788"/>
              <a:ext cx="93663" cy="84138"/>
            </a:xfrm>
            <a:custGeom>
              <a:avLst/>
              <a:gdLst>
                <a:gd name="T0" fmla="*/ 59 w 59"/>
                <a:gd name="T1" fmla="*/ 53 h 53"/>
                <a:gd name="T2" fmla="*/ 23 w 59"/>
                <a:gd name="T3" fmla="*/ 13 h 53"/>
                <a:gd name="T4" fmla="*/ 23 w 59"/>
                <a:gd name="T5" fmla="*/ 13 h 53"/>
                <a:gd name="T6" fmla="*/ 23 w 59"/>
                <a:gd name="T7" fmla="*/ 12 h 53"/>
                <a:gd name="T8" fmla="*/ 23 w 59"/>
                <a:gd name="T9" fmla="*/ 12 h 53"/>
                <a:gd name="T10" fmla="*/ 22 w 59"/>
                <a:gd name="T11" fmla="*/ 8 h 53"/>
                <a:gd name="T12" fmla="*/ 20 w 59"/>
                <a:gd name="T13" fmla="*/ 3 h 53"/>
                <a:gd name="T14" fmla="*/ 16 w 59"/>
                <a:gd name="T15" fmla="*/ 1 h 53"/>
                <a:gd name="T16" fmla="*/ 12 w 59"/>
                <a:gd name="T17" fmla="*/ 0 h 53"/>
                <a:gd name="T18" fmla="*/ 12 w 59"/>
                <a:gd name="T19" fmla="*/ 0 h 53"/>
                <a:gd name="T20" fmla="*/ 7 w 59"/>
                <a:gd name="T21" fmla="*/ 1 h 53"/>
                <a:gd name="T22" fmla="*/ 3 w 59"/>
                <a:gd name="T23" fmla="*/ 3 h 53"/>
                <a:gd name="T24" fmla="*/ 1 w 59"/>
                <a:gd name="T25" fmla="*/ 8 h 53"/>
                <a:gd name="T26" fmla="*/ 0 w 59"/>
                <a:gd name="T27" fmla="*/ 12 h 53"/>
                <a:gd name="T28" fmla="*/ 0 w 59"/>
                <a:gd name="T29" fmla="*/ 12 h 53"/>
                <a:gd name="T30" fmla="*/ 1 w 59"/>
                <a:gd name="T31" fmla="*/ 16 h 53"/>
                <a:gd name="T32" fmla="*/ 3 w 59"/>
                <a:gd name="T33" fmla="*/ 20 h 53"/>
                <a:gd name="T34" fmla="*/ 7 w 59"/>
                <a:gd name="T35" fmla="*/ 22 h 53"/>
                <a:gd name="T36" fmla="*/ 11 w 59"/>
                <a:gd name="T37" fmla="*/ 23 h 53"/>
                <a:gd name="T38" fmla="*/ 38 w 59"/>
                <a:gd name="T3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59" y="53"/>
                  </a:moveTo>
                  <a:lnTo>
                    <a:pt x="23" y="13"/>
                  </a:lnTo>
                  <a:lnTo>
                    <a:pt x="23" y="13"/>
                  </a:lnTo>
                  <a:lnTo>
                    <a:pt x="23" y="12"/>
                  </a:lnTo>
                  <a:lnTo>
                    <a:pt x="23" y="12"/>
                  </a:lnTo>
                  <a:lnTo>
                    <a:pt x="22" y="8"/>
                  </a:lnTo>
                  <a:lnTo>
                    <a:pt x="20" y="3"/>
                  </a:lnTo>
                  <a:lnTo>
                    <a:pt x="16" y="1"/>
                  </a:lnTo>
                  <a:lnTo>
                    <a:pt x="12" y="0"/>
                  </a:lnTo>
                  <a:lnTo>
                    <a:pt x="12" y="0"/>
                  </a:lnTo>
                  <a:lnTo>
                    <a:pt x="7" y="1"/>
                  </a:lnTo>
                  <a:lnTo>
                    <a:pt x="3" y="3"/>
                  </a:lnTo>
                  <a:lnTo>
                    <a:pt x="1" y="8"/>
                  </a:lnTo>
                  <a:lnTo>
                    <a:pt x="0" y="12"/>
                  </a:lnTo>
                  <a:lnTo>
                    <a:pt x="0" y="12"/>
                  </a:lnTo>
                  <a:lnTo>
                    <a:pt x="1" y="16"/>
                  </a:lnTo>
                  <a:lnTo>
                    <a:pt x="3" y="20"/>
                  </a:lnTo>
                  <a:lnTo>
                    <a:pt x="7" y="22"/>
                  </a:lnTo>
                  <a:lnTo>
                    <a:pt x="11" y="23"/>
                  </a:lnTo>
                  <a:lnTo>
                    <a:pt x="38" y="5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4" name="Freeform 411"/>
            <p:cNvSpPr>
              <a:spLocks/>
            </p:cNvSpPr>
            <p:nvPr/>
          </p:nvSpPr>
          <p:spPr bwMode="auto">
            <a:xfrm>
              <a:off x="5549901" y="3506788"/>
              <a:ext cx="95250" cy="84138"/>
            </a:xfrm>
            <a:custGeom>
              <a:avLst/>
              <a:gdLst>
                <a:gd name="T0" fmla="*/ 22 w 60"/>
                <a:gd name="T1" fmla="*/ 53 h 53"/>
                <a:gd name="T2" fmla="*/ 49 w 60"/>
                <a:gd name="T3" fmla="*/ 23 h 53"/>
                <a:gd name="T4" fmla="*/ 49 w 60"/>
                <a:gd name="T5" fmla="*/ 23 h 53"/>
                <a:gd name="T6" fmla="*/ 53 w 60"/>
                <a:gd name="T7" fmla="*/ 22 h 53"/>
                <a:gd name="T8" fmla="*/ 57 w 60"/>
                <a:gd name="T9" fmla="*/ 20 h 53"/>
                <a:gd name="T10" fmla="*/ 59 w 60"/>
                <a:gd name="T11" fmla="*/ 16 h 53"/>
                <a:gd name="T12" fmla="*/ 60 w 60"/>
                <a:gd name="T13" fmla="*/ 12 h 53"/>
                <a:gd name="T14" fmla="*/ 60 w 60"/>
                <a:gd name="T15" fmla="*/ 12 h 53"/>
                <a:gd name="T16" fmla="*/ 59 w 60"/>
                <a:gd name="T17" fmla="*/ 8 h 53"/>
                <a:gd name="T18" fmla="*/ 57 w 60"/>
                <a:gd name="T19" fmla="*/ 3 h 53"/>
                <a:gd name="T20" fmla="*/ 53 w 60"/>
                <a:gd name="T21" fmla="*/ 1 h 53"/>
                <a:gd name="T22" fmla="*/ 49 w 60"/>
                <a:gd name="T23" fmla="*/ 0 h 53"/>
                <a:gd name="T24" fmla="*/ 49 w 60"/>
                <a:gd name="T25" fmla="*/ 0 h 53"/>
                <a:gd name="T26" fmla="*/ 43 w 60"/>
                <a:gd name="T27" fmla="*/ 1 h 53"/>
                <a:gd name="T28" fmla="*/ 40 w 60"/>
                <a:gd name="T29" fmla="*/ 3 h 53"/>
                <a:gd name="T30" fmla="*/ 38 w 60"/>
                <a:gd name="T31" fmla="*/ 8 h 53"/>
                <a:gd name="T32" fmla="*/ 37 w 60"/>
                <a:gd name="T33" fmla="*/ 12 h 53"/>
                <a:gd name="T34" fmla="*/ 37 w 60"/>
                <a:gd name="T35" fmla="*/ 12 h 53"/>
                <a:gd name="T36" fmla="*/ 37 w 60"/>
                <a:gd name="T37" fmla="*/ 13 h 53"/>
                <a:gd name="T38" fmla="*/ 0 w 60"/>
                <a:gd name="T3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53">
                  <a:moveTo>
                    <a:pt x="22" y="53"/>
                  </a:moveTo>
                  <a:lnTo>
                    <a:pt x="49" y="23"/>
                  </a:lnTo>
                  <a:lnTo>
                    <a:pt x="49" y="23"/>
                  </a:lnTo>
                  <a:lnTo>
                    <a:pt x="53" y="22"/>
                  </a:lnTo>
                  <a:lnTo>
                    <a:pt x="57" y="20"/>
                  </a:lnTo>
                  <a:lnTo>
                    <a:pt x="59" y="16"/>
                  </a:lnTo>
                  <a:lnTo>
                    <a:pt x="60" y="12"/>
                  </a:lnTo>
                  <a:lnTo>
                    <a:pt x="60" y="12"/>
                  </a:lnTo>
                  <a:lnTo>
                    <a:pt x="59" y="8"/>
                  </a:lnTo>
                  <a:lnTo>
                    <a:pt x="57" y="3"/>
                  </a:lnTo>
                  <a:lnTo>
                    <a:pt x="53" y="1"/>
                  </a:lnTo>
                  <a:lnTo>
                    <a:pt x="49" y="0"/>
                  </a:lnTo>
                  <a:lnTo>
                    <a:pt x="49" y="0"/>
                  </a:lnTo>
                  <a:lnTo>
                    <a:pt x="43" y="1"/>
                  </a:lnTo>
                  <a:lnTo>
                    <a:pt x="40" y="3"/>
                  </a:lnTo>
                  <a:lnTo>
                    <a:pt x="38" y="8"/>
                  </a:lnTo>
                  <a:lnTo>
                    <a:pt x="37" y="12"/>
                  </a:lnTo>
                  <a:lnTo>
                    <a:pt x="37" y="12"/>
                  </a:lnTo>
                  <a:lnTo>
                    <a:pt x="37" y="13"/>
                  </a:lnTo>
                  <a:lnTo>
                    <a:pt x="0" y="5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5" name="Freeform 412"/>
            <p:cNvSpPr>
              <a:spLocks/>
            </p:cNvSpPr>
            <p:nvPr/>
          </p:nvSpPr>
          <p:spPr bwMode="auto">
            <a:xfrm>
              <a:off x="4002088" y="2379663"/>
              <a:ext cx="79375" cy="92075"/>
            </a:xfrm>
            <a:custGeom>
              <a:avLst/>
              <a:gdLst>
                <a:gd name="T0" fmla="*/ 0 w 50"/>
                <a:gd name="T1" fmla="*/ 4 h 58"/>
                <a:gd name="T2" fmla="*/ 0 w 50"/>
                <a:gd name="T3" fmla="*/ 4 h 58"/>
                <a:gd name="T4" fmla="*/ 1 w 50"/>
                <a:gd name="T5" fmla="*/ 3 h 58"/>
                <a:gd name="T6" fmla="*/ 2 w 50"/>
                <a:gd name="T7" fmla="*/ 2 h 58"/>
                <a:gd name="T8" fmla="*/ 3 w 50"/>
                <a:gd name="T9" fmla="*/ 1 h 58"/>
                <a:gd name="T10" fmla="*/ 4 w 50"/>
                <a:gd name="T11" fmla="*/ 0 h 58"/>
                <a:gd name="T12" fmla="*/ 30 w 50"/>
                <a:gd name="T13" fmla="*/ 0 h 58"/>
                <a:gd name="T14" fmla="*/ 30 w 50"/>
                <a:gd name="T15" fmla="*/ 0 h 58"/>
                <a:gd name="T16" fmla="*/ 33 w 50"/>
                <a:gd name="T17" fmla="*/ 1 h 58"/>
                <a:gd name="T18" fmla="*/ 36 w 50"/>
                <a:gd name="T19" fmla="*/ 4 h 58"/>
                <a:gd name="T20" fmla="*/ 36 w 50"/>
                <a:gd name="T21" fmla="*/ 4 h 58"/>
                <a:gd name="T22" fmla="*/ 40 w 50"/>
                <a:gd name="T23" fmla="*/ 16 h 58"/>
                <a:gd name="T24" fmla="*/ 43 w 50"/>
                <a:gd name="T25" fmla="*/ 26 h 58"/>
                <a:gd name="T26" fmla="*/ 43 w 50"/>
                <a:gd name="T27" fmla="*/ 26 h 58"/>
                <a:gd name="T28" fmla="*/ 47 w 50"/>
                <a:gd name="T29" fmla="*/ 40 h 58"/>
                <a:gd name="T30" fmla="*/ 50 w 50"/>
                <a:gd name="T31" fmla="*/ 55 h 58"/>
                <a:gd name="T32" fmla="*/ 50 w 50"/>
                <a:gd name="T33" fmla="*/ 55 h 58"/>
                <a:gd name="T34" fmla="*/ 50 w 50"/>
                <a:gd name="T35" fmla="*/ 58 h 58"/>
                <a:gd name="T36" fmla="*/ 49 w 50"/>
                <a:gd name="T37" fmla="*/ 58 h 58"/>
                <a:gd name="T38" fmla="*/ 47 w 50"/>
                <a:gd name="T39" fmla="*/ 58 h 58"/>
                <a:gd name="T40" fmla="*/ 47 w 50"/>
                <a:gd name="T41" fmla="*/ 58 h 58"/>
                <a:gd name="T42" fmla="*/ 33 w 50"/>
                <a:gd name="T43" fmla="*/ 57 h 58"/>
                <a:gd name="T44" fmla="*/ 20 w 50"/>
                <a:gd name="T45" fmla="*/ 55 h 58"/>
                <a:gd name="T46" fmla="*/ 4 w 50"/>
                <a:gd name="T47" fmla="*/ 51 h 58"/>
                <a:gd name="T48" fmla="*/ 4 w 50"/>
                <a:gd name="T49" fmla="*/ 51 h 58"/>
                <a:gd name="T50" fmla="*/ 1 w 50"/>
                <a:gd name="T51" fmla="*/ 49 h 58"/>
                <a:gd name="T52" fmla="*/ 0 w 50"/>
                <a:gd name="T53" fmla="*/ 46 h 58"/>
                <a:gd name="T54" fmla="*/ 0 w 50"/>
                <a:gd name="T5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58">
                  <a:moveTo>
                    <a:pt x="0" y="4"/>
                  </a:moveTo>
                  <a:lnTo>
                    <a:pt x="0" y="4"/>
                  </a:lnTo>
                  <a:lnTo>
                    <a:pt x="1" y="3"/>
                  </a:lnTo>
                  <a:lnTo>
                    <a:pt x="2" y="2"/>
                  </a:lnTo>
                  <a:lnTo>
                    <a:pt x="3" y="1"/>
                  </a:lnTo>
                  <a:lnTo>
                    <a:pt x="4" y="0"/>
                  </a:lnTo>
                  <a:lnTo>
                    <a:pt x="30" y="0"/>
                  </a:lnTo>
                  <a:lnTo>
                    <a:pt x="30" y="0"/>
                  </a:lnTo>
                  <a:lnTo>
                    <a:pt x="33" y="1"/>
                  </a:lnTo>
                  <a:lnTo>
                    <a:pt x="36" y="4"/>
                  </a:lnTo>
                  <a:lnTo>
                    <a:pt x="36" y="4"/>
                  </a:lnTo>
                  <a:lnTo>
                    <a:pt x="40" y="16"/>
                  </a:lnTo>
                  <a:lnTo>
                    <a:pt x="43" y="26"/>
                  </a:lnTo>
                  <a:lnTo>
                    <a:pt x="43" y="26"/>
                  </a:lnTo>
                  <a:lnTo>
                    <a:pt x="47" y="40"/>
                  </a:lnTo>
                  <a:lnTo>
                    <a:pt x="50" y="55"/>
                  </a:lnTo>
                  <a:lnTo>
                    <a:pt x="50" y="55"/>
                  </a:lnTo>
                  <a:lnTo>
                    <a:pt x="50" y="58"/>
                  </a:lnTo>
                  <a:lnTo>
                    <a:pt x="49" y="58"/>
                  </a:lnTo>
                  <a:lnTo>
                    <a:pt x="47" y="58"/>
                  </a:lnTo>
                  <a:lnTo>
                    <a:pt x="47" y="58"/>
                  </a:lnTo>
                  <a:lnTo>
                    <a:pt x="33" y="57"/>
                  </a:lnTo>
                  <a:lnTo>
                    <a:pt x="20" y="55"/>
                  </a:lnTo>
                  <a:lnTo>
                    <a:pt x="4" y="51"/>
                  </a:lnTo>
                  <a:lnTo>
                    <a:pt x="4" y="51"/>
                  </a:lnTo>
                  <a:lnTo>
                    <a:pt x="1" y="49"/>
                  </a:lnTo>
                  <a:lnTo>
                    <a:pt x="0" y="46"/>
                  </a:lnTo>
                  <a:lnTo>
                    <a:pt x="0" y="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6" name="Freeform 413"/>
            <p:cNvSpPr>
              <a:spLocks/>
            </p:cNvSpPr>
            <p:nvPr/>
          </p:nvSpPr>
          <p:spPr bwMode="auto">
            <a:xfrm>
              <a:off x="3879851" y="2557463"/>
              <a:ext cx="92075" cy="14288"/>
            </a:xfrm>
            <a:custGeom>
              <a:avLst/>
              <a:gdLst>
                <a:gd name="T0" fmla="*/ 0 w 58"/>
                <a:gd name="T1" fmla="*/ 5 h 9"/>
                <a:gd name="T2" fmla="*/ 0 w 58"/>
                <a:gd name="T3" fmla="*/ 5 h 9"/>
                <a:gd name="T4" fmla="*/ 0 w 58"/>
                <a:gd name="T5" fmla="*/ 9 h 9"/>
                <a:gd name="T6" fmla="*/ 11 w 58"/>
                <a:gd name="T7" fmla="*/ 9 h 9"/>
                <a:gd name="T8" fmla="*/ 22 w 58"/>
                <a:gd name="T9" fmla="*/ 0 h 9"/>
                <a:gd name="T10" fmla="*/ 37 w 58"/>
                <a:gd name="T11" fmla="*/ 0 h 9"/>
                <a:gd name="T12" fmla="*/ 47 w 58"/>
                <a:gd name="T13" fmla="*/ 9 h 9"/>
                <a:gd name="T14" fmla="*/ 58 w 58"/>
                <a:gd name="T15" fmla="*/ 9 h 9"/>
                <a:gd name="T16" fmla="*/ 58 w 58"/>
                <a:gd name="T17" fmla="*/ 9 h 9"/>
                <a:gd name="T18" fmla="*/ 58 w 58"/>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9">
                  <a:moveTo>
                    <a:pt x="0" y="5"/>
                  </a:moveTo>
                  <a:lnTo>
                    <a:pt x="0" y="5"/>
                  </a:lnTo>
                  <a:lnTo>
                    <a:pt x="0" y="9"/>
                  </a:lnTo>
                  <a:lnTo>
                    <a:pt x="11" y="9"/>
                  </a:lnTo>
                  <a:lnTo>
                    <a:pt x="22" y="0"/>
                  </a:lnTo>
                  <a:lnTo>
                    <a:pt x="37" y="0"/>
                  </a:lnTo>
                  <a:lnTo>
                    <a:pt x="47" y="9"/>
                  </a:lnTo>
                  <a:lnTo>
                    <a:pt x="58" y="9"/>
                  </a:lnTo>
                  <a:lnTo>
                    <a:pt x="58" y="9"/>
                  </a:lnTo>
                  <a:lnTo>
                    <a:pt x="58" y="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7" name="Freeform 414"/>
            <p:cNvSpPr>
              <a:spLocks/>
            </p:cNvSpPr>
            <p:nvPr/>
          </p:nvSpPr>
          <p:spPr bwMode="auto">
            <a:xfrm>
              <a:off x="3725863" y="2333625"/>
              <a:ext cx="382588" cy="238125"/>
            </a:xfrm>
            <a:custGeom>
              <a:avLst/>
              <a:gdLst>
                <a:gd name="T0" fmla="*/ 233 w 241"/>
                <a:gd name="T1" fmla="*/ 146 h 150"/>
                <a:gd name="T2" fmla="*/ 233 w 241"/>
                <a:gd name="T3" fmla="*/ 146 h 150"/>
                <a:gd name="T4" fmla="*/ 233 w 241"/>
                <a:gd name="T5" fmla="*/ 150 h 150"/>
                <a:gd name="T6" fmla="*/ 241 w 241"/>
                <a:gd name="T7" fmla="*/ 150 h 150"/>
                <a:gd name="T8" fmla="*/ 241 w 241"/>
                <a:gd name="T9" fmla="*/ 150 h 150"/>
                <a:gd name="T10" fmla="*/ 241 w 241"/>
                <a:gd name="T11" fmla="*/ 140 h 150"/>
                <a:gd name="T12" fmla="*/ 240 w 241"/>
                <a:gd name="T13" fmla="*/ 140 h 150"/>
                <a:gd name="T14" fmla="*/ 240 w 241"/>
                <a:gd name="T15" fmla="*/ 115 h 150"/>
                <a:gd name="T16" fmla="*/ 240 w 241"/>
                <a:gd name="T17" fmla="*/ 115 h 150"/>
                <a:gd name="T18" fmla="*/ 240 w 241"/>
                <a:gd name="T19" fmla="*/ 102 h 150"/>
                <a:gd name="T20" fmla="*/ 240 w 241"/>
                <a:gd name="T21" fmla="*/ 102 h 150"/>
                <a:gd name="T22" fmla="*/ 240 w 241"/>
                <a:gd name="T23" fmla="*/ 91 h 150"/>
                <a:gd name="T24" fmla="*/ 238 w 241"/>
                <a:gd name="T25" fmla="*/ 79 h 150"/>
                <a:gd name="T26" fmla="*/ 235 w 241"/>
                <a:gd name="T27" fmla="*/ 65 h 150"/>
                <a:gd name="T28" fmla="*/ 231 w 241"/>
                <a:gd name="T29" fmla="*/ 50 h 150"/>
                <a:gd name="T30" fmla="*/ 227 w 241"/>
                <a:gd name="T31" fmla="*/ 37 h 150"/>
                <a:gd name="T32" fmla="*/ 223 w 241"/>
                <a:gd name="T33" fmla="*/ 27 h 150"/>
                <a:gd name="T34" fmla="*/ 219 w 241"/>
                <a:gd name="T35" fmla="*/ 18 h 150"/>
                <a:gd name="T36" fmla="*/ 216 w 241"/>
                <a:gd name="T37" fmla="*/ 16 h 150"/>
                <a:gd name="T38" fmla="*/ 214 w 241"/>
                <a:gd name="T39" fmla="*/ 16 h 150"/>
                <a:gd name="T40" fmla="*/ 214 w 241"/>
                <a:gd name="T41" fmla="*/ 16 h 150"/>
                <a:gd name="T42" fmla="*/ 167 w 241"/>
                <a:gd name="T43" fmla="*/ 16 h 150"/>
                <a:gd name="T44" fmla="*/ 167 w 241"/>
                <a:gd name="T45" fmla="*/ 0 h 150"/>
                <a:gd name="T46" fmla="*/ 8 w 241"/>
                <a:gd name="T47" fmla="*/ 0 h 150"/>
                <a:gd name="T48" fmla="*/ 8 w 241"/>
                <a:gd name="T49" fmla="*/ 108 h 150"/>
                <a:gd name="T50" fmla="*/ 8 w 241"/>
                <a:gd name="T51" fmla="*/ 117 h 150"/>
                <a:gd name="T52" fmla="*/ 8 w 241"/>
                <a:gd name="T53" fmla="*/ 118 h 150"/>
                <a:gd name="T54" fmla="*/ 0 w 241"/>
                <a:gd name="T55" fmla="*/ 118 h 150"/>
                <a:gd name="T56" fmla="*/ 0 w 241"/>
                <a:gd name="T57" fmla="*/ 132 h 150"/>
                <a:gd name="T58" fmla="*/ 11 w 241"/>
                <a:gd name="T59" fmla="*/ 132 h 150"/>
                <a:gd name="T60" fmla="*/ 19 w 241"/>
                <a:gd name="T61" fmla="*/ 14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1" h="150">
                  <a:moveTo>
                    <a:pt x="233" y="146"/>
                  </a:moveTo>
                  <a:lnTo>
                    <a:pt x="233" y="146"/>
                  </a:lnTo>
                  <a:lnTo>
                    <a:pt x="233" y="150"/>
                  </a:lnTo>
                  <a:lnTo>
                    <a:pt x="241" y="150"/>
                  </a:lnTo>
                  <a:lnTo>
                    <a:pt x="241" y="150"/>
                  </a:lnTo>
                  <a:lnTo>
                    <a:pt x="241" y="140"/>
                  </a:lnTo>
                  <a:lnTo>
                    <a:pt x="240" y="140"/>
                  </a:lnTo>
                  <a:lnTo>
                    <a:pt x="240" y="115"/>
                  </a:lnTo>
                  <a:lnTo>
                    <a:pt x="240" y="115"/>
                  </a:lnTo>
                  <a:lnTo>
                    <a:pt x="240" y="102"/>
                  </a:lnTo>
                  <a:lnTo>
                    <a:pt x="240" y="102"/>
                  </a:lnTo>
                  <a:lnTo>
                    <a:pt x="240" y="91"/>
                  </a:lnTo>
                  <a:lnTo>
                    <a:pt x="238" y="79"/>
                  </a:lnTo>
                  <a:lnTo>
                    <a:pt x="235" y="65"/>
                  </a:lnTo>
                  <a:lnTo>
                    <a:pt x="231" y="50"/>
                  </a:lnTo>
                  <a:lnTo>
                    <a:pt x="227" y="37"/>
                  </a:lnTo>
                  <a:lnTo>
                    <a:pt x="223" y="27"/>
                  </a:lnTo>
                  <a:lnTo>
                    <a:pt x="219" y="18"/>
                  </a:lnTo>
                  <a:lnTo>
                    <a:pt x="216" y="16"/>
                  </a:lnTo>
                  <a:lnTo>
                    <a:pt x="214" y="16"/>
                  </a:lnTo>
                  <a:lnTo>
                    <a:pt x="214" y="16"/>
                  </a:lnTo>
                  <a:lnTo>
                    <a:pt x="167" y="16"/>
                  </a:lnTo>
                  <a:lnTo>
                    <a:pt x="167" y="0"/>
                  </a:lnTo>
                  <a:lnTo>
                    <a:pt x="8" y="0"/>
                  </a:lnTo>
                  <a:lnTo>
                    <a:pt x="8" y="108"/>
                  </a:lnTo>
                  <a:lnTo>
                    <a:pt x="8" y="117"/>
                  </a:lnTo>
                  <a:lnTo>
                    <a:pt x="8" y="118"/>
                  </a:lnTo>
                  <a:lnTo>
                    <a:pt x="0" y="118"/>
                  </a:lnTo>
                  <a:lnTo>
                    <a:pt x="0" y="132"/>
                  </a:lnTo>
                  <a:lnTo>
                    <a:pt x="11" y="132"/>
                  </a:lnTo>
                  <a:lnTo>
                    <a:pt x="19" y="14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8" name="Freeform 415"/>
            <p:cNvSpPr>
              <a:spLocks noEditPoints="1"/>
            </p:cNvSpPr>
            <p:nvPr/>
          </p:nvSpPr>
          <p:spPr bwMode="auto">
            <a:xfrm>
              <a:off x="3767138" y="2514600"/>
              <a:ext cx="101600" cy="101600"/>
            </a:xfrm>
            <a:custGeom>
              <a:avLst/>
              <a:gdLst>
                <a:gd name="T0" fmla="*/ 32 w 64"/>
                <a:gd name="T1" fmla="*/ 0 h 64"/>
                <a:gd name="T2" fmla="*/ 32 w 64"/>
                <a:gd name="T3" fmla="*/ 0 h 64"/>
                <a:gd name="T4" fmla="*/ 26 w 64"/>
                <a:gd name="T5" fmla="*/ 0 h 64"/>
                <a:gd name="T6" fmla="*/ 20 w 64"/>
                <a:gd name="T7" fmla="*/ 2 h 64"/>
                <a:gd name="T8" fmla="*/ 15 w 64"/>
                <a:gd name="T9" fmla="*/ 5 h 64"/>
                <a:gd name="T10" fmla="*/ 9 w 64"/>
                <a:gd name="T11" fmla="*/ 9 h 64"/>
                <a:gd name="T12" fmla="*/ 5 w 64"/>
                <a:gd name="T13" fmla="*/ 14 h 64"/>
                <a:gd name="T14" fmla="*/ 2 w 64"/>
                <a:gd name="T15" fmla="*/ 20 h 64"/>
                <a:gd name="T16" fmla="*/ 0 w 64"/>
                <a:gd name="T17" fmla="*/ 26 h 64"/>
                <a:gd name="T18" fmla="*/ 0 w 64"/>
                <a:gd name="T19" fmla="*/ 32 h 64"/>
                <a:gd name="T20" fmla="*/ 0 w 64"/>
                <a:gd name="T21" fmla="*/ 32 h 64"/>
                <a:gd name="T22" fmla="*/ 0 w 64"/>
                <a:gd name="T23" fmla="*/ 38 h 64"/>
                <a:gd name="T24" fmla="*/ 2 w 64"/>
                <a:gd name="T25" fmla="*/ 44 h 64"/>
                <a:gd name="T26" fmla="*/ 5 w 64"/>
                <a:gd name="T27" fmla="*/ 49 h 64"/>
                <a:gd name="T28" fmla="*/ 9 w 64"/>
                <a:gd name="T29" fmla="*/ 55 h 64"/>
                <a:gd name="T30" fmla="*/ 15 w 64"/>
                <a:gd name="T31" fmla="*/ 59 h 64"/>
                <a:gd name="T32" fmla="*/ 20 w 64"/>
                <a:gd name="T33" fmla="*/ 62 h 64"/>
                <a:gd name="T34" fmla="*/ 26 w 64"/>
                <a:gd name="T35" fmla="*/ 64 h 64"/>
                <a:gd name="T36" fmla="*/ 32 w 64"/>
                <a:gd name="T37" fmla="*/ 64 h 64"/>
                <a:gd name="T38" fmla="*/ 32 w 64"/>
                <a:gd name="T39" fmla="*/ 64 h 64"/>
                <a:gd name="T40" fmla="*/ 38 w 64"/>
                <a:gd name="T41" fmla="*/ 64 h 64"/>
                <a:gd name="T42" fmla="*/ 44 w 64"/>
                <a:gd name="T43" fmla="*/ 62 h 64"/>
                <a:gd name="T44" fmla="*/ 50 w 64"/>
                <a:gd name="T45" fmla="*/ 59 h 64"/>
                <a:gd name="T46" fmla="*/ 55 w 64"/>
                <a:gd name="T47" fmla="*/ 55 h 64"/>
                <a:gd name="T48" fmla="*/ 59 w 64"/>
                <a:gd name="T49" fmla="*/ 49 h 64"/>
                <a:gd name="T50" fmla="*/ 62 w 64"/>
                <a:gd name="T51" fmla="*/ 44 h 64"/>
                <a:gd name="T52" fmla="*/ 63 w 64"/>
                <a:gd name="T53" fmla="*/ 38 h 64"/>
                <a:gd name="T54" fmla="*/ 64 w 64"/>
                <a:gd name="T55" fmla="*/ 32 h 64"/>
                <a:gd name="T56" fmla="*/ 64 w 64"/>
                <a:gd name="T57" fmla="*/ 32 h 64"/>
                <a:gd name="T58" fmla="*/ 63 w 64"/>
                <a:gd name="T59" fmla="*/ 26 h 64"/>
                <a:gd name="T60" fmla="*/ 62 w 64"/>
                <a:gd name="T61" fmla="*/ 20 h 64"/>
                <a:gd name="T62" fmla="*/ 59 w 64"/>
                <a:gd name="T63" fmla="*/ 14 h 64"/>
                <a:gd name="T64" fmla="*/ 55 w 64"/>
                <a:gd name="T65" fmla="*/ 9 h 64"/>
                <a:gd name="T66" fmla="*/ 50 w 64"/>
                <a:gd name="T67" fmla="*/ 5 h 64"/>
                <a:gd name="T68" fmla="*/ 44 w 64"/>
                <a:gd name="T69" fmla="*/ 2 h 64"/>
                <a:gd name="T70" fmla="*/ 38 w 64"/>
                <a:gd name="T71" fmla="*/ 0 h 64"/>
                <a:gd name="T72" fmla="*/ 32 w 64"/>
                <a:gd name="T73" fmla="*/ 0 h 64"/>
                <a:gd name="T74" fmla="*/ 32 w 64"/>
                <a:gd name="T75" fmla="*/ 0 h 64"/>
                <a:gd name="T76" fmla="*/ 32 w 64"/>
                <a:gd name="T77" fmla="*/ 46 h 64"/>
                <a:gd name="T78" fmla="*/ 32 w 64"/>
                <a:gd name="T79" fmla="*/ 46 h 64"/>
                <a:gd name="T80" fmla="*/ 27 w 64"/>
                <a:gd name="T81" fmla="*/ 45 h 64"/>
                <a:gd name="T82" fmla="*/ 22 w 64"/>
                <a:gd name="T83" fmla="*/ 42 h 64"/>
                <a:gd name="T84" fmla="*/ 19 w 64"/>
                <a:gd name="T85" fmla="*/ 37 h 64"/>
                <a:gd name="T86" fmla="*/ 18 w 64"/>
                <a:gd name="T87" fmla="*/ 32 h 64"/>
                <a:gd name="T88" fmla="*/ 18 w 64"/>
                <a:gd name="T89" fmla="*/ 32 h 64"/>
                <a:gd name="T90" fmla="*/ 19 w 64"/>
                <a:gd name="T91" fmla="*/ 27 h 64"/>
                <a:gd name="T92" fmla="*/ 22 w 64"/>
                <a:gd name="T93" fmla="*/ 22 h 64"/>
                <a:gd name="T94" fmla="*/ 27 w 64"/>
                <a:gd name="T95" fmla="*/ 19 h 64"/>
                <a:gd name="T96" fmla="*/ 32 w 64"/>
                <a:gd name="T97" fmla="*/ 18 h 64"/>
                <a:gd name="T98" fmla="*/ 32 w 64"/>
                <a:gd name="T99" fmla="*/ 18 h 64"/>
                <a:gd name="T100" fmla="*/ 37 w 64"/>
                <a:gd name="T101" fmla="*/ 19 h 64"/>
                <a:gd name="T102" fmla="*/ 42 w 64"/>
                <a:gd name="T103" fmla="*/ 22 h 64"/>
                <a:gd name="T104" fmla="*/ 45 w 64"/>
                <a:gd name="T105" fmla="*/ 27 h 64"/>
                <a:gd name="T106" fmla="*/ 46 w 64"/>
                <a:gd name="T107" fmla="*/ 32 h 64"/>
                <a:gd name="T108" fmla="*/ 46 w 64"/>
                <a:gd name="T109" fmla="*/ 32 h 64"/>
                <a:gd name="T110" fmla="*/ 45 w 64"/>
                <a:gd name="T111" fmla="*/ 37 h 64"/>
                <a:gd name="T112" fmla="*/ 42 w 64"/>
                <a:gd name="T113" fmla="*/ 42 h 64"/>
                <a:gd name="T114" fmla="*/ 37 w 64"/>
                <a:gd name="T115" fmla="*/ 45 h 64"/>
                <a:gd name="T116" fmla="*/ 32 w 64"/>
                <a:gd name="T117" fmla="*/ 46 h 64"/>
                <a:gd name="T118" fmla="*/ 32 w 64"/>
                <a:gd name="T1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64">
                  <a:moveTo>
                    <a:pt x="32" y="0"/>
                  </a:moveTo>
                  <a:lnTo>
                    <a:pt x="32" y="0"/>
                  </a:lnTo>
                  <a:lnTo>
                    <a:pt x="26" y="0"/>
                  </a:lnTo>
                  <a:lnTo>
                    <a:pt x="20" y="2"/>
                  </a:lnTo>
                  <a:lnTo>
                    <a:pt x="15" y="5"/>
                  </a:lnTo>
                  <a:lnTo>
                    <a:pt x="9" y="9"/>
                  </a:lnTo>
                  <a:lnTo>
                    <a:pt x="5" y="14"/>
                  </a:lnTo>
                  <a:lnTo>
                    <a:pt x="2" y="20"/>
                  </a:lnTo>
                  <a:lnTo>
                    <a:pt x="0" y="26"/>
                  </a:lnTo>
                  <a:lnTo>
                    <a:pt x="0" y="32"/>
                  </a:lnTo>
                  <a:lnTo>
                    <a:pt x="0" y="32"/>
                  </a:lnTo>
                  <a:lnTo>
                    <a:pt x="0" y="38"/>
                  </a:lnTo>
                  <a:lnTo>
                    <a:pt x="2" y="44"/>
                  </a:lnTo>
                  <a:lnTo>
                    <a:pt x="5" y="49"/>
                  </a:lnTo>
                  <a:lnTo>
                    <a:pt x="9" y="55"/>
                  </a:lnTo>
                  <a:lnTo>
                    <a:pt x="15" y="59"/>
                  </a:lnTo>
                  <a:lnTo>
                    <a:pt x="20" y="62"/>
                  </a:lnTo>
                  <a:lnTo>
                    <a:pt x="26" y="64"/>
                  </a:lnTo>
                  <a:lnTo>
                    <a:pt x="32" y="64"/>
                  </a:lnTo>
                  <a:lnTo>
                    <a:pt x="32" y="64"/>
                  </a:lnTo>
                  <a:lnTo>
                    <a:pt x="38" y="64"/>
                  </a:lnTo>
                  <a:lnTo>
                    <a:pt x="44" y="62"/>
                  </a:lnTo>
                  <a:lnTo>
                    <a:pt x="50" y="59"/>
                  </a:lnTo>
                  <a:lnTo>
                    <a:pt x="55" y="55"/>
                  </a:lnTo>
                  <a:lnTo>
                    <a:pt x="59" y="49"/>
                  </a:lnTo>
                  <a:lnTo>
                    <a:pt x="62" y="44"/>
                  </a:lnTo>
                  <a:lnTo>
                    <a:pt x="63" y="38"/>
                  </a:lnTo>
                  <a:lnTo>
                    <a:pt x="64" y="32"/>
                  </a:lnTo>
                  <a:lnTo>
                    <a:pt x="64" y="32"/>
                  </a:lnTo>
                  <a:lnTo>
                    <a:pt x="63" y="26"/>
                  </a:lnTo>
                  <a:lnTo>
                    <a:pt x="62" y="20"/>
                  </a:lnTo>
                  <a:lnTo>
                    <a:pt x="59" y="14"/>
                  </a:lnTo>
                  <a:lnTo>
                    <a:pt x="55" y="9"/>
                  </a:lnTo>
                  <a:lnTo>
                    <a:pt x="50" y="5"/>
                  </a:lnTo>
                  <a:lnTo>
                    <a:pt x="44" y="2"/>
                  </a:lnTo>
                  <a:lnTo>
                    <a:pt x="38" y="0"/>
                  </a:lnTo>
                  <a:lnTo>
                    <a:pt x="32" y="0"/>
                  </a:lnTo>
                  <a:lnTo>
                    <a:pt x="32" y="0"/>
                  </a:lnTo>
                  <a:close/>
                  <a:moveTo>
                    <a:pt x="32" y="46"/>
                  </a:moveTo>
                  <a:lnTo>
                    <a:pt x="32" y="46"/>
                  </a:lnTo>
                  <a:lnTo>
                    <a:pt x="27" y="45"/>
                  </a:lnTo>
                  <a:lnTo>
                    <a:pt x="22" y="42"/>
                  </a:lnTo>
                  <a:lnTo>
                    <a:pt x="19" y="37"/>
                  </a:lnTo>
                  <a:lnTo>
                    <a:pt x="18" y="32"/>
                  </a:lnTo>
                  <a:lnTo>
                    <a:pt x="18" y="32"/>
                  </a:lnTo>
                  <a:lnTo>
                    <a:pt x="19" y="27"/>
                  </a:lnTo>
                  <a:lnTo>
                    <a:pt x="22" y="22"/>
                  </a:lnTo>
                  <a:lnTo>
                    <a:pt x="27" y="19"/>
                  </a:lnTo>
                  <a:lnTo>
                    <a:pt x="32" y="18"/>
                  </a:lnTo>
                  <a:lnTo>
                    <a:pt x="32" y="18"/>
                  </a:lnTo>
                  <a:lnTo>
                    <a:pt x="37" y="19"/>
                  </a:lnTo>
                  <a:lnTo>
                    <a:pt x="42" y="22"/>
                  </a:lnTo>
                  <a:lnTo>
                    <a:pt x="45" y="27"/>
                  </a:lnTo>
                  <a:lnTo>
                    <a:pt x="46" y="32"/>
                  </a:lnTo>
                  <a:lnTo>
                    <a:pt x="46" y="32"/>
                  </a:lnTo>
                  <a:lnTo>
                    <a:pt x="45" y="37"/>
                  </a:lnTo>
                  <a:lnTo>
                    <a:pt x="42" y="42"/>
                  </a:lnTo>
                  <a:lnTo>
                    <a:pt x="37" y="45"/>
                  </a:lnTo>
                  <a:lnTo>
                    <a:pt x="32" y="46"/>
                  </a:lnTo>
                  <a:lnTo>
                    <a:pt x="32" y="4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9" name="Freeform 416"/>
            <p:cNvSpPr>
              <a:spLocks noEditPoints="1"/>
            </p:cNvSpPr>
            <p:nvPr/>
          </p:nvSpPr>
          <p:spPr bwMode="auto">
            <a:xfrm>
              <a:off x="3983038" y="2514600"/>
              <a:ext cx="101600" cy="101600"/>
            </a:xfrm>
            <a:custGeom>
              <a:avLst/>
              <a:gdLst>
                <a:gd name="T0" fmla="*/ 32 w 64"/>
                <a:gd name="T1" fmla="*/ 0 h 64"/>
                <a:gd name="T2" fmla="*/ 32 w 64"/>
                <a:gd name="T3" fmla="*/ 0 h 64"/>
                <a:gd name="T4" fmla="*/ 26 w 64"/>
                <a:gd name="T5" fmla="*/ 0 h 64"/>
                <a:gd name="T6" fmla="*/ 20 w 64"/>
                <a:gd name="T7" fmla="*/ 2 h 64"/>
                <a:gd name="T8" fmla="*/ 14 w 64"/>
                <a:gd name="T9" fmla="*/ 5 h 64"/>
                <a:gd name="T10" fmla="*/ 9 w 64"/>
                <a:gd name="T11" fmla="*/ 9 h 64"/>
                <a:gd name="T12" fmla="*/ 5 w 64"/>
                <a:gd name="T13" fmla="*/ 14 h 64"/>
                <a:gd name="T14" fmla="*/ 2 w 64"/>
                <a:gd name="T15" fmla="*/ 20 h 64"/>
                <a:gd name="T16" fmla="*/ 1 w 64"/>
                <a:gd name="T17" fmla="*/ 26 h 64"/>
                <a:gd name="T18" fmla="*/ 0 w 64"/>
                <a:gd name="T19" fmla="*/ 32 h 64"/>
                <a:gd name="T20" fmla="*/ 0 w 64"/>
                <a:gd name="T21" fmla="*/ 32 h 64"/>
                <a:gd name="T22" fmla="*/ 1 w 64"/>
                <a:gd name="T23" fmla="*/ 38 h 64"/>
                <a:gd name="T24" fmla="*/ 2 w 64"/>
                <a:gd name="T25" fmla="*/ 44 h 64"/>
                <a:gd name="T26" fmla="*/ 5 w 64"/>
                <a:gd name="T27" fmla="*/ 49 h 64"/>
                <a:gd name="T28" fmla="*/ 9 w 64"/>
                <a:gd name="T29" fmla="*/ 55 h 64"/>
                <a:gd name="T30" fmla="*/ 14 w 64"/>
                <a:gd name="T31" fmla="*/ 59 h 64"/>
                <a:gd name="T32" fmla="*/ 20 w 64"/>
                <a:gd name="T33" fmla="*/ 62 h 64"/>
                <a:gd name="T34" fmla="*/ 26 w 64"/>
                <a:gd name="T35" fmla="*/ 64 h 64"/>
                <a:gd name="T36" fmla="*/ 32 w 64"/>
                <a:gd name="T37" fmla="*/ 64 h 64"/>
                <a:gd name="T38" fmla="*/ 32 w 64"/>
                <a:gd name="T39" fmla="*/ 64 h 64"/>
                <a:gd name="T40" fmla="*/ 38 w 64"/>
                <a:gd name="T41" fmla="*/ 64 h 64"/>
                <a:gd name="T42" fmla="*/ 44 w 64"/>
                <a:gd name="T43" fmla="*/ 62 h 64"/>
                <a:gd name="T44" fmla="*/ 49 w 64"/>
                <a:gd name="T45" fmla="*/ 59 h 64"/>
                <a:gd name="T46" fmla="*/ 54 w 64"/>
                <a:gd name="T47" fmla="*/ 55 h 64"/>
                <a:gd name="T48" fmla="*/ 59 w 64"/>
                <a:gd name="T49" fmla="*/ 49 h 64"/>
                <a:gd name="T50" fmla="*/ 62 w 64"/>
                <a:gd name="T51" fmla="*/ 44 h 64"/>
                <a:gd name="T52" fmla="*/ 64 w 64"/>
                <a:gd name="T53" fmla="*/ 38 h 64"/>
                <a:gd name="T54" fmla="*/ 64 w 64"/>
                <a:gd name="T55" fmla="*/ 32 h 64"/>
                <a:gd name="T56" fmla="*/ 64 w 64"/>
                <a:gd name="T57" fmla="*/ 32 h 64"/>
                <a:gd name="T58" fmla="*/ 64 w 64"/>
                <a:gd name="T59" fmla="*/ 26 h 64"/>
                <a:gd name="T60" fmla="*/ 62 w 64"/>
                <a:gd name="T61" fmla="*/ 20 h 64"/>
                <a:gd name="T62" fmla="*/ 59 w 64"/>
                <a:gd name="T63" fmla="*/ 14 h 64"/>
                <a:gd name="T64" fmla="*/ 54 w 64"/>
                <a:gd name="T65" fmla="*/ 9 h 64"/>
                <a:gd name="T66" fmla="*/ 49 w 64"/>
                <a:gd name="T67" fmla="*/ 5 h 64"/>
                <a:gd name="T68" fmla="*/ 44 w 64"/>
                <a:gd name="T69" fmla="*/ 2 h 64"/>
                <a:gd name="T70" fmla="*/ 38 w 64"/>
                <a:gd name="T71" fmla="*/ 0 h 64"/>
                <a:gd name="T72" fmla="*/ 32 w 64"/>
                <a:gd name="T73" fmla="*/ 0 h 64"/>
                <a:gd name="T74" fmla="*/ 32 w 64"/>
                <a:gd name="T75" fmla="*/ 0 h 64"/>
                <a:gd name="T76" fmla="*/ 32 w 64"/>
                <a:gd name="T77" fmla="*/ 46 h 64"/>
                <a:gd name="T78" fmla="*/ 32 w 64"/>
                <a:gd name="T79" fmla="*/ 46 h 64"/>
                <a:gd name="T80" fmla="*/ 27 w 64"/>
                <a:gd name="T81" fmla="*/ 45 h 64"/>
                <a:gd name="T82" fmla="*/ 22 w 64"/>
                <a:gd name="T83" fmla="*/ 42 h 64"/>
                <a:gd name="T84" fmla="*/ 18 w 64"/>
                <a:gd name="T85" fmla="*/ 37 h 64"/>
                <a:gd name="T86" fmla="*/ 17 w 64"/>
                <a:gd name="T87" fmla="*/ 32 h 64"/>
                <a:gd name="T88" fmla="*/ 17 w 64"/>
                <a:gd name="T89" fmla="*/ 32 h 64"/>
                <a:gd name="T90" fmla="*/ 18 w 64"/>
                <a:gd name="T91" fmla="*/ 27 h 64"/>
                <a:gd name="T92" fmla="*/ 22 w 64"/>
                <a:gd name="T93" fmla="*/ 22 h 64"/>
                <a:gd name="T94" fmla="*/ 27 w 64"/>
                <a:gd name="T95" fmla="*/ 19 h 64"/>
                <a:gd name="T96" fmla="*/ 32 w 64"/>
                <a:gd name="T97" fmla="*/ 18 h 64"/>
                <a:gd name="T98" fmla="*/ 32 w 64"/>
                <a:gd name="T99" fmla="*/ 18 h 64"/>
                <a:gd name="T100" fmla="*/ 37 w 64"/>
                <a:gd name="T101" fmla="*/ 19 h 64"/>
                <a:gd name="T102" fmla="*/ 42 w 64"/>
                <a:gd name="T103" fmla="*/ 22 h 64"/>
                <a:gd name="T104" fmla="*/ 45 w 64"/>
                <a:gd name="T105" fmla="*/ 27 h 64"/>
                <a:gd name="T106" fmla="*/ 46 w 64"/>
                <a:gd name="T107" fmla="*/ 32 h 64"/>
                <a:gd name="T108" fmla="*/ 46 w 64"/>
                <a:gd name="T109" fmla="*/ 32 h 64"/>
                <a:gd name="T110" fmla="*/ 45 w 64"/>
                <a:gd name="T111" fmla="*/ 37 h 64"/>
                <a:gd name="T112" fmla="*/ 42 w 64"/>
                <a:gd name="T113" fmla="*/ 42 h 64"/>
                <a:gd name="T114" fmla="*/ 37 w 64"/>
                <a:gd name="T115" fmla="*/ 45 h 64"/>
                <a:gd name="T116" fmla="*/ 32 w 64"/>
                <a:gd name="T117" fmla="*/ 46 h 64"/>
                <a:gd name="T118" fmla="*/ 32 w 64"/>
                <a:gd name="T1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64">
                  <a:moveTo>
                    <a:pt x="32" y="0"/>
                  </a:moveTo>
                  <a:lnTo>
                    <a:pt x="32" y="0"/>
                  </a:lnTo>
                  <a:lnTo>
                    <a:pt x="26" y="0"/>
                  </a:lnTo>
                  <a:lnTo>
                    <a:pt x="20" y="2"/>
                  </a:lnTo>
                  <a:lnTo>
                    <a:pt x="14" y="5"/>
                  </a:lnTo>
                  <a:lnTo>
                    <a:pt x="9" y="9"/>
                  </a:lnTo>
                  <a:lnTo>
                    <a:pt x="5" y="14"/>
                  </a:lnTo>
                  <a:lnTo>
                    <a:pt x="2" y="20"/>
                  </a:lnTo>
                  <a:lnTo>
                    <a:pt x="1" y="26"/>
                  </a:lnTo>
                  <a:lnTo>
                    <a:pt x="0" y="32"/>
                  </a:lnTo>
                  <a:lnTo>
                    <a:pt x="0" y="32"/>
                  </a:lnTo>
                  <a:lnTo>
                    <a:pt x="1" y="38"/>
                  </a:lnTo>
                  <a:lnTo>
                    <a:pt x="2" y="44"/>
                  </a:lnTo>
                  <a:lnTo>
                    <a:pt x="5" y="49"/>
                  </a:lnTo>
                  <a:lnTo>
                    <a:pt x="9" y="55"/>
                  </a:lnTo>
                  <a:lnTo>
                    <a:pt x="14" y="59"/>
                  </a:lnTo>
                  <a:lnTo>
                    <a:pt x="20" y="62"/>
                  </a:lnTo>
                  <a:lnTo>
                    <a:pt x="26" y="64"/>
                  </a:lnTo>
                  <a:lnTo>
                    <a:pt x="32" y="64"/>
                  </a:lnTo>
                  <a:lnTo>
                    <a:pt x="32" y="64"/>
                  </a:lnTo>
                  <a:lnTo>
                    <a:pt x="38" y="64"/>
                  </a:lnTo>
                  <a:lnTo>
                    <a:pt x="44" y="62"/>
                  </a:lnTo>
                  <a:lnTo>
                    <a:pt x="49" y="59"/>
                  </a:lnTo>
                  <a:lnTo>
                    <a:pt x="54" y="55"/>
                  </a:lnTo>
                  <a:lnTo>
                    <a:pt x="59" y="49"/>
                  </a:lnTo>
                  <a:lnTo>
                    <a:pt x="62" y="44"/>
                  </a:lnTo>
                  <a:lnTo>
                    <a:pt x="64" y="38"/>
                  </a:lnTo>
                  <a:lnTo>
                    <a:pt x="64" y="32"/>
                  </a:lnTo>
                  <a:lnTo>
                    <a:pt x="64" y="32"/>
                  </a:lnTo>
                  <a:lnTo>
                    <a:pt x="64" y="26"/>
                  </a:lnTo>
                  <a:lnTo>
                    <a:pt x="62" y="20"/>
                  </a:lnTo>
                  <a:lnTo>
                    <a:pt x="59" y="14"/>
                  </a:lnTo>
                  <a:lnTo>
                    <a:pt x="54" y="9"/>
                  </a:lnTo>
                  <a:lnTo>
                    <a:pt x="49" y="5"/>
                  </a:lnTo>
                  <a:lnTo>
                    <a:pt x="44" y="2"/>
                  </a:lnTo>
                  <a:lnTo>
                    <a:pt x="38" y="0"/>
                  </a:lnTo>
                  <a:lnTo>
                    <a:pt x="32" y="0"/>
                  </a:lnTo>
                  <a:lnTo>
                    <a:pt x="32" y="0"/>
                  </a:lnTo>
                  <a:close/>
                  <a:moveTo>
                    <a:pt x="32" y="46"/>
                  </a:moveTo>
                  <a:lnTo>
                    <a:pt x="32" y="46"/>
                  </a:lnTo>
                  <a:lnTo>
                    <a:pt x="27" y="45"/>
                  </a:lnTo>
                  <a:lnTo>
                    <a:pt x="22" y="42"/>
                  </a:lnTo>
                  <a:lnTo>
                    <a:pt x="18" y="37"/>
                  </a:lnTo>
                  <a:lnTo>
                    <a:pt x="17" y="32"/>
                  </a:lnTo>
                  <a:lnTo>
                    <a:pt x="17" y="32"/>
                  </a:lnTo>
                  <a:lnTo>
                    <a:pt x="18" y="27"/>
                  </a:lnTo>
                  <a:lnTo>
                    <a:pt x="22" y="22"/>
                  </a:lnTo>
                  <a:lnTo>
                    <a:pt x="27" y="19"/>
                  </a:lnTo>
                  <a:lnTo>
                    <a:pt x="32" y="18"/>
                  </a:lnTo>
                  <a:lnTo>
                    <a:pt x="32" y="18"/>
                  </a:lnTo>
                  <a:lnTo>
                    <a:pt x="37" y="19"/>
                  </a:lnTo>
                  <a:lnTo>
                    <a:pt x="42" y="22"/>
                  </a:lnTo>
                  <a:lnTo>
                    <a:pt x="45" y="27"/>
                  </a:lnTo>
                  <a:lnTo>
                    <a:pt x="46" y="32"/>
                  </a:lnTo>
                  <a:lnTo>
                    <a:pt x="46" y="32"/>
                  </a:lnTo>
                  <a:lnTo>
                    <a:pt x="45" y="37"/>
                  </a:lnTo>
                  <a:lnTo>
                    <a:pt x="42" y="42"/>
                  </a:lnTo>
                  <a:lnTo>
                    <a:pt x="37" y="45"/>
                  </a:lnTo>
                  <a:lnTo>
                    <a:pt x="32" y="46"/>
                  </a:lnTo>
                  <a:lnTo>
                    <a:pt x="32" y="4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0" name="Freeform 417"/>
            <p:cNvSpPr>
              <a:spLocks/>
            </p:cNvSpPr>
            <p:nvPr/>
          </p:nvSpPr>
          <p:spPr bwMode="auto">
            <a:xfrm>
              <a:off x="7780338" y="4071938"/>
              <a:ext cx="38100" cy="34925"/>
            </a:xfrm>
            <a:custGeom>
              <a:avLst/>
              <a:gdLst>
                <a:gd name="T0" fmla="*/ 18 w 24"/>
                <a:gd name="T1" fmla="*/ 0 h 22"/>
                <a:gd name="T2" fmla="*/ 18 w 24"/>
                <a:gd name="T3" fmla="*/ 0 h 22"/>
                <a:gd name="T4" fmla="*/ 21 w 24"/>
                <a:gd name="T5" fmla="*/ 2 h 22"/>
                <a:gd name="T6" fmla="*/ 23 w 24"/>
                <a:gd name="T7" fmla="*/ 6 h 22"/>
                <a:gd name="T8" fmla="*/ 24 w 24"/>
                <a:gd name="T9" fmla="*/ 11 h 22"/>
                <a:gd name="T10" fmla="*/ 23 w 24"/>
                <a:gd name="T11" fmla="*/ 15 h 22"/>
                <a:gd name="T12" fmla="*/ 23 w 24"/>
                <a:gd name="T13" fmla="*/ 15 h 22"/>
                <a:gd name="T14" fmla="*/ 21 w 24"/>
                <a:gd name="T15" fmla="*/ 19 h 22"/>
                <a:gd name="T16" fmla="*/ 17 w 24"/>
                <a:gd name="T17" fmla="*/ 21 h 22"/>
                <a:gd name="T18" fmla="*/ 13 w 24"/>
                <a:gd name="T19" fmla="*/ 22 h 22"/>
                <a:gd name="T20" fmla="*/ 8 w 24"/>
                <a:gd name="T21" fmla="*/ 22 h 22"/>
                <a:gd name="T22" fmla="*/ 8 w 24"/>
                <a:gd name="T23" fmla="*/ 22 h 22"/>
                <a:gd name="T24" fmla="*/ 4 w 24"/>
                <a:gd name="T25" fmla="*/ 20 h 22"/>
                <a:gd name="T26" fmla="*/ 2 w 24"/>
                <a:gd name="T27" fmla="*/ 17 h 22"/>
                <a:gd name="T28" fmla="*/ 0 w 24"/>
                <a:gd name="T29" fmla="*/ 13 h 22"/>
                <a:gd name="T30" fmla="*/ 0 w 24"/>
                <a:gd name="T31" fmla="*/ 9 h 22"/>
                <a:gd name="T32" fmla="*/ 0 w 24"/>
                <a:gd name="T33" fmla="*/ 9 h 22"/>
                <a:gd name="T34" fmla="*/ 0 w 24"/>
                <a:gd name="T3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2">
                  <a:moveTo>
                    <a:pt x="18" y="0"/>
                  </a:moveTo>
                  <a:lnTo>
                    <a:pt x="18" y="0"/>
                  </a:lnTo>
                  <a:lnTo>
                    <a:pt x="21" y="2"/>
                  </a:lnTo>
                  <a:lnTo>
                    <a:pt x="23" y="6"/>
                  </a:lnTo>
                  <a:lnTo>
                    <a:pt x="24" y="11"/>
                  </a:lnTo>
                  <a:lnTo>
                    <a:pt x="23" y="15"/>
                  </a:lnTo>
                  <a:lnTo>
                    <a:pt x="23" y="15"/>
                  </a:lnTo>
                  <a:lnTo>
                    <a:pt x="21" y="19"/>
                  </a:lnTo>
                  <a:lnTo>
                    <a:pt x="17" y="21"/>
                  </a:lnTo>
                  <a:lnTo>
                    <a:pt x="13" y="22"/>
                  </a:lnTo>
                  <a:lnTo>
                    <a:pt x="8" y="22"/>
                  </a:lnTo>
                  <a:lnTo>
                    <a:pt x="8" y="22"/>
                  </a:lnTo>
                  <a:lnTo>
                    <a:pt x="4" y="20"/>
                  </a:lnTo>
                  <a:lnTo>
                    <a:pt x="2" y="17"/>
                  </a:lnTo>
                  <a:lnTo>
                    <a:pt x="0" y="13"/>
                  </a:lnTo>
                  <a:lnTo>
                    <a:pt x="0" y="9"/>
                  </a:lnTo>
                  <a:lnTo>
                    <a:pt x="0" y="9"/>
                  </a:lnTo>
                  <a:lnTo>
                    <a:pt x="0" y="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1" name="Freeform 418"/>
            <p:cNvSpPr>
              <a:spLocks/>
            </p:cNvSpPr>
            <p:nvPr/>
          </p:nvSpPr>
          <p:spPr bwMode="auto">
            <a:xfrm>
              <a:off x="7758113" y="3995738"/>
              <a:ext cx="319088" cy="279400"/>
            </a:xfrm>
            <a:custGeom>
              <a:avLst/>
              <a:gdLst>
                <a:gd name="T0" fmla="*/ 7 w 201"/>
                <a:gd name="T1" fmla="*/ 43 h 176"/>
                <a:gd name="T2" fmla="*/ 0 w 201"/>
                <a:gd name="T3" fmla="*/ 49 h 176"/>
                <a:gd name="T4" fmla="*/ 13 w 201"/>
                <a:gd name="T5" fmla="*/ 123 h 176"/>
                <a:gd name="T6" fmla="*/ 157 w 201"/>
                <a:gd name="T7" fmla="*/ 176 h 176"/>
                <a:gd name="T8" fmla="*/ 201 w 201"/>
                <a:gd name="T9" fmla="*/ 52 h 176"/>
                <a:gd name="T10" fmla="*/ 57 w 201"/>
                <a:gd name="T11" fmla="*/ 0 h 176"/>
                <a:gd name="T12" fmla="*/ 21 w 201"/>
                <a:gd name="T13" fmla="*/ 31 h 176"/>
              </a:gdLst>
              <a:ahLst/>
              <a:cxnLst>
                <a:cxn ang="0">
                  <a:pos x="T0" y="T1"/>
                </a:cxn>
                <a:cxn ang="0">
                  <a:pos x="T2" y="T3"/>
                </a:cxn>
                <a:cxn ang="0">
                  <a:pos x="T4" y="T5"/>
                </a:cxn>
                <a:cxn ang="0">
                  <a:pos x="T6" y="T7"/>
                </a:cxn>
                <a:cxn ang="0">
                  <a:pos x="T8" y="T9"/>
                </a:cxn>
                <a:cxn ang="0">
                  <a:pos x="T10" y="T11"/>
                </a:cxn>
                <a:cxn ang="0">
                  <a:pos x="T12" y="T13"/>
                </a:cxn>
              </a:cxnLst>
              <a:rect l="0" t="0" r="r" b="b"/>
              <a:pathLst>
                <a:path w="201" h="176">
                  <a:moveTo>
                    <a:pt x="7" y="43"/>
                  </a:moveTo>
                  <a:lnTo>
                    <a:pt x="0" y="49"/>
                  </a:lnTo>
                  <a:lnTo>
                    <a:pt x="13" y="123"/>
                  </a:lnTo>
                  <a:lnTo>
                    <a:pt x="157" y="176"/>
                  </a:lnTo>
                  <a:lnTo>
                    <a:pt x="201" y="52"/>
                  </a:lnTo>
                  <a:lnTo>
                    <a:pt x="57" y="0"/>
                  </a:lnTo>
                  <a:lnTo>
                    <a:pt x="21" y="3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2" name="Freeform 419"/>
            <p:cNvSpPr>
              <a:spLocks/>
            </p:cNvSpPr>
            <p:nvPr/>
          </p:nvSpPr>
          <p:spPr bwMode="auto">
            <a:xfrm>
              <a:off x="7654926" y="4011613"/>
              <a:ext cx="141288" cy="98425"/>
            </a:xfrm>
            <a:custGeom>
              <a:avLst/>
              <a:gdLst>
                <a:gd name="T0" fmla="*/ 89 w 89"/>
                <a:gd name="T1" fmla="*/ 47 h 62"/>
                <a:gd name="T2" fmla="*/ 89 w 89"/>
                <a:gd name="T3" fmla="*/ 47 h 62"/>
                <a:gd name="T4" fmla="*/ 86 w 89"/>
                <a:gd name="T5" fmla="*/ 41 h 62"/>
                <a:gd name="T6" fmla="*/ 83 w 89"/>
                <a:gd name="T7" fmla="*/ 36 h 62"/>
                <a:gd name="T8" fmla="*/ 78 w 89"/>
                <a:gd name="T9" fmla="*/ 29 h 62"/>
                <a:gd name="T10" fmla="*/ 73 w 89"/>
                <a:gd name="T11" fmla="*/ 22 h 62"/>
                <a:gd name="T12" fmla="*/ 65 w 89"/>
                <a:gd name="T13" fmla="*/ 15 h 62"/>
                <a:gd name="T14" fmla="*/ 56 w 89"/>
                <a:gd name="T15" fmla="*/ 8 h 62"/>
                <a:gd name="T16" fmla="*/ 45 w 89"/>
                <a:gd name="T17" fmla="*/ 3 h 62"/>
                <a:gd name="T18" fmla="*/ 45 w 89"/>
                <a:gd name="T19" fmla="*/ 3 h 62"/>
                <a:gd name="T20" fmla="*/ 37 w 89"/>
                <a:gd name="T21" fmla="*/ 0 h 62"/>
                <a:gd name="T22" fmla="*/ 30 w 89"/>
                <a:gd name="T23" fmla="*/ 0 h 62"/>
                <a:gd name="T24" fmla="*/ 23 w 89"/>
                <a:gd name="T25" fmla="*/ 0 h 62"/>
                <a:gd name="T26" fmla="*/ 16 w 89"/>
                <a:gd name="T27" fmla="*/ 2 h 62"/>
                <a:gd name="T28" fmla="*/ 11 w 89"/>
                <a:gd name="T29" fmla="*/ 5 h 62"/>
                <a:gd name="T30" fmla="*/ 7 w 89"/>
                <a:gd name="T31" fmla="*/ 8 h 62"/>
                <a:gd name="T32" fmla="*/ 3 w 89"/>
                <a:gd name="T33" fmla="*/ 13 h 62"/>
                <a:gd name="T34" fmla="*/ 1 w 89"/>
                <a:gd name="T35" fmla="*/ 18 h 62"/>
                <a:gd name="T36" fmla="*/ 1 w 89"/>
                <a:gd name="T37" fmla="*/ 18 h 62"/>
                <a:gd name="T38" fmla="*/ 0 w 89"/>
                <a:gd name="T39" fmla="*/ 23 h 62"/>
                <a:gd name="T40" fmla="*/ 0 w 89"/>
                <a:gd name="T41" fmla="*/ 28 h 62"/>
                <a:gd name="T42" fmla="*/ 1 w 89"/>
                <a:gd name="T43" fmla="*/ 34 h 62"/>
                <a:gd name="T44" fmla="*/ 3 w 89"/>
                <a:gd name="T45" fmla="*/ 39 h 62"/>
                <a:gd name="T46" fmla="*/ 6 w 89"/>
                <a:gd name="T47" fmla="*/ 44 h 62"/>
                <a:gd name="T48" fmla="*/ 11 w 89"/>
                <a:gd name="T49" fmla="*/ 50 h 62"/>
                <a:gd name="T50" fmla="*/ 17 w 89"/>
                <a:gd name="T51" fmla="*/ 54 h 62"/>
                <a:gd name="T52" fmla="*/ 26 w 89"/>
                <a:gd name="T53" fmla="*/ 58 h 62"/>
                <a:gd name="T54" fmla="*/ 26 w 89"/>
                <a:gd name="T55" fmla="*/ 58 h 62"/>
                <a:gd name="T56" fmla="*/ 39 w 89"/>
                <a:gd name="T57" fmla="*/ 61 h 62"/>
                <a:gd name="T58" fmla="*/ 50 w 89"/>
                <a:gd name="T59" fmla="*/ 62 h 62"/>
                <a:gd name="T60" fmla="*/ 50 w 89"/>
                <a:gd name="T61" fmla="*/ 62 h 62"/>
                <a:gd name="T62" fmla="*/ 59 w 89"/>
                <a:gd name="T6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62">
                  <a:moveTo>
                    <a:pt x="89" y="47"/>
                  </a:moveTo>
                  <a:lnTo>
                    <a:pt x="89" y="47"/>
                  </a:lnTo>
                  <a:lnTo>
                    <a:pt x="86" y="41"/>
                  </a:lnTo>
                  <a:lnTo>
                    <a:pt x="83" y="36"/>
                  </a:lnTo>
                  <a:lnTo>
                    <a:pt x="78" y="29"/>
                  </a:lnTo>
                  <a:lnTo>
                    <a:pt x="73" y="22"/>
                  </a:lnTo>
                  <a:lnTo>
                    <a:pt x="65" y="15"/>
                  </a:lnTo>
                  <a:lnTo>
                    <a:pt x="56" y="8"/>
                  </a:lnTo>
                  <a:lnTo>
                    <a:pt x="45" y="3"/>
                  </a:lnTo>
                  <a:lnTo>
                    <a:pt x="45" y="3"/>
                  </a:lnTo>
                  <a:lnTo>
                    <a:pt x="37" y="0"/>
                  </a:lnTo>
                  <a:lnTo>
                    <a:pt x="30" y="0"/>
                  </a:lnTo>
                  <a:lnTo>
                    <a:pt x="23" y="0"/>
                  </a:lnTo>
                  <a:lnTo>
                    <a:pt x="16" y="2"/>
                  </a:lnTo>
                  <a:lnTo>
                    <a:pt x="11" y="5"/>
                  </a:lnTo>
                  <a:lnTo>
                    <a:pt x="7" y="8"/>
                  </a:lnTo>
                  <a:lnTo>
                    <a:pt x="3" y="13"/>
                  </a:lnTo>
                  <a:lnTo>
                    <a:pt x="1" y="18"/>
                  </a:lnTo>
                  <a:lnTo>
                    <a:pt x="1" y="18"/>
                  </a:lnTo>
                  <a:lnTo>
                    <a:pt x="0" y="23"/>
                  </a:lnTo>
                  <a:lnTo>
                    <a:pt x="0" y="28"/>
                  </a:lnTo>
                  <a:lnTo>
                    <a:pt x="1" y="34"/>
                  </a:lnTo>
                  <a:lnTo>
                    <a:pt x="3" y="39"/>
                  </a:lnTo>
                  <a:lnTo>
                    <a:pt x="6" y="44"/>
                  </a:lnTo>
                  <a:lnTo>
                    <a:pt x="11" y="50"/>
                  </a:lnTo>
                  <a:lnTo>
                    <a:pt x="17" y="54"/>
                  </a:lnTo>
                  <a:lnTo>
                    <a:pt x="26" y="58"/>
                  </a:lnTo>
                  <a:lnTo>
                    <a:pt x="26" y="58"/>
                  </a:lnTo>
                  <a:lnTo>
                    <a:pt x="39" y="61"/>
                  </a:lnTo>
                  <a:lnTo>
                    <a:pt x="50" y="62"/>
                  </a:lnTo>
                  <a:lnTo>
                    <a:pt x="50" y="62"/>
                  </a:lnTo>
                  <a:lnTo>
                    <a:pt x="59" y="6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3" name="Freeform 420"/>
            <p:cNvSpPr>
              <a:spLocks noEditPoints="1"/>
            </p:cNvSpPr>
            <p:nvPr/>
          </p:nvSpPr>
          <p:spPr bwMode="auto">
            <a:xfrm>
              <a:off x="2719388" y="2681288"/>
              <a:ext cx="250825" cy="206375"/>
            </a:xfrm>
            <a:custGeom>
              <a:avLst/>
              <a:gdLst>
                <a:gd name="T0" fmla="*/ 158 w 158"/>
                <a:gd name="T1" fmla="*/ 121 h 130"/>
                <a:gd name="T2" fmla="*/ 158 w 158"/>
                <a:gd name="T3" fmla="*/ 121 h 130"/>
                <a:gd name="T4" fmla="*/ 157 w 158"/>
                <a:gd name="T5" fmla="*/ 124 h 130"/>
                <a:gd name="T6" fmla="*/ 155 w 158"/>
                <a:gd name="T7" fmla="*/ 126 h 130"/>
                <a:gd name="T8" fmla="*/ 153 w 158"/>
                <a:gd name="T9" fmla="*/ 129 h 130"/>
                <a:gd name="T10" fmla="*/ 150 w 158"/>
                <a:gd name="T11" fmla="*/ 130 h 130"/>
                <a:gd name="T12" fmla="*/ 9 w 158"/>
                <a:gd name="T13" fmla="*/ 130 h 130"/>
                <a:gd name="T14" fmla="*/ 9 w 158"/>
                <a:gd name="T15" fmla="*/ 130 h 130"/>
                <a:gd name="T16" fmla="*/ 5 w 158"/>
                <a:gd name="T17" fmla="*/ 129 h 130"/>
                <a:gd name="T18" fmla="*/ 3 w 158"/>
                <a:gd name="T19" fmla="*/ 126 h 130"/>
                <a:gd name="T20" fmla="*/ 1 w 158"/>
                <a:gd name="T21" fmla="*/ 124 h 130"/>
                <a:gd name="T22" fmla="*/ 0 w 158"/>
                <a:gd name="T23" fmla="*/ 121 h 130"/>
                <a:gd name="T24" fmla="*/ 0 w 158"/>
                <a:gd name="T25" fmla="*/ 8 h 130"/>
                <a:gd name="T26" fmla="*/ 0 w 158"/>
                <a:gd name="T27" fmla="*/ 8 h 130"/>
                <a:gd name="T28" fmla="*/ 1 w 158"/>
                <a:gd name="T29" fmla="*/ 5 h 130"/>
                <a:gd name="T30" fmla="*/ 3 w 158"/>
                <a:gd name="T31" fmla="*/ 3 h 130"/>
                <a:gd name="T32" fmla="*/ 5 w 158"/>
                <a:gd name="T33" fmla="*/ 1 h 130"/>
                <a:gd name="T34" fmla="*/ 9 w 158"/>
                <a:gd name="T35" fmla="*/ 0 h 130"/>
                <a:gd name="T36" fmla="*/ 150 w 158"/>
                <a:gd name="T37" fmla="*/ 0 h 130"/>
                <a:gd name="T38" fmla="*/ 150 w 158"/>
                <a:gd name="T39" fmla="*/ 0 h 130"/>
                <a:gd name="T40" fmla="*/ 153 w 158"/>
                <a:gd name="T41" fmla="*/ 1 h 130"/>
                <a:gd name="T42" fmla="*/ 155 w 158"/>
                <a:gd name="T43" fmla="*/ 3 h 130"/>
                <a:gd name="T44" fmla="*/ 157 w 158"/>
                <a:gd name="T45" fmla="*/ 5 h 130"/>
                <a:gd name="T46" fmla="*/ 158 w 158"/>
                <a:gd name="T47" fmla="*/ 8 h 130"/>
                <a:gd name="T48" fmla="*/ 158 w 158"/>
                <a:gd name="T49" fmla="*/ 121 h 130"/>
                <a:gd name="T50" fmla="*/ 96 w 158"/>
                <a:gd name="T51" fmla="*/ 47 h 130"/>
                <a:gd name="T52" fmla="*/ 96 w 158"/>
                <a:gd name="T53" fmla="*/ 47 h 130"/>
                <a:gd name="T54" fmla="*/ 96 w 158"/>
                <a:gd name="T55" fmla="*/ 44 h 130"/>
                <a:gd name="T56" fmla="*/ 95 w 158"/>
                <a:gd name="T57" fmla="*/ 41 h 130"/>
                <a:gd name="T58" fmla="*/ 90 w 158"/>
                <a:gd name="T59" fmla="*/ 36 h 130"/>
                <a:gd name="T60" fmla="*/ 85 w 158"/>
                <a:gd name="T61" fmla="*/ 33 h 130"/>
                <a:gd name="T62" fmla="*/ 82 w 158"/>
                <a:gd name="T63" fmla="*/ 32 h 130"/>
                <a:gd name="T64" fmla="*/ 79 w 158"/>
                <a:gd name="T65" fmla="*/ 31 h 130"/>
                <a:gd name="T66" fmla="*/ 79 w 158"/>
                <a:gd name="T67" fmla="*/ 31 h 130"/>
                <a:gd name="T68" fmla="*/ 76 w 158"/>
                <a:gd name="T69" fmla="*/ 32 h 130"/>
                <a:gd name="T70" fmla="*/ 73 w 158"/>
                <a:gd name="T71" fmla="*/ 33 h 130"/>
                <a:gd name="T72" fmla="*/ 68 w 158"/>
                <a:gd name="T73" fmla="*/ 36 h 130"/>
                <a:gd name="T74" fmla="*/ 64 w 158"/>
                <a:gd name="T75" fmla="*/ 41 h 130"/>
                <a:gd name="T76" fmla="*/ 63 w 158"/>
                <a:gd name="T77" fmla="*/ 44 h 130"/>
                <a:gd name="T78" fmla="*/ 63 w 158"/>
                <a:gd name="T79" fmla="*/ 47 h 130"/>
                <a:gd name="T80" fmla="*/ 63 w 158"/>
                <a:gd name="T81" fmla="*/ 47 h 130"/>
                <a:gd name="T82" fmla="*/ 64 w 158"/>
                <a:gd name="T83" fmla="*/ 51 h 130"/>
                <a:gd name="T84" fmla="*/ 65 w 158"/>
                <a:gd name="T85" fmla="*/ 54 h 130"/>
                <a:gd name="T86" fmla="*/ 67 w 158"/>
                <a:gd name="T87" fmla="*/ 58 h 130"/>
                <a:gd name="T88" fmla="*/ 69 w 158"/>
                <a:gd name="T89" fmla="*/ 61 h 130"/>
                <a:gd name="T90" fmla="*/ 69 w 158"/>
                <a:gd name="T91" fmla="*/ 93 h 130"/>
                <a:gd name="T92" fmla="*/ 69 w 158"/>
                <a:gd name="T93" fmla="*/ 93 h 130"/>
                <a:gd name="T94" fmla="*/ 70 w 158"/>
                <a:gd name="T95" fmla="*/ 97 h 130"/>
                <a:gd name="T96" fmla="*/ 72 w 158"/>
                <a:gd name="T97" fmla="*/ 100 h 130"/>
                <a:gd name="T98" fmla="*/ 75 w 158"/>
                <a:gd name="T99" fmla="*/ 102 h 130"/>
                <a:gd name="T100" fmla="*/ 79 w 158"/>
                <a:gd name="T101" fmla="*/ 103 h 130"/>
                <a:gd name="T102" fmla="*/ 79 w 158"/>
                <a:gd name="T103" fmla="*/ 103 h 130"/>
                <a:gd name="T104" fmla="*/ 83 w 158"/>
                <a:gd name="T105" fmla="*/ 102 h 130"/>
                <a:gd name="T106" fmla="*/ 86 w 158"/>
                <a:gd name="T107" fmla="*/ 100 h 130"/>
                <a:gd name="T108" fmla="*/ 88 w 158"/>
                <a:gd name="T109" fmla="*/ 97 h 130"/>
                <a:gd name="T110" fmla="*/ 89 w 158"/>
                <a:gd name="T111" fmla="*/ 93 h 130"/>
                <a:gd name="T112" fmla="*/ 89 w 158"/>
                <a:gd name="T113" fmla="*/ 61 h 130"/>
                <a:gd name="T114" fmla="*/ 89 w 158"/>
                <a:gd name="T115" fmla="*/ 61 h 130"/>
                <a:gd name="T116" fmla="*/ 91 w 158"/>
                <a:gd name="T117" fmla="*/ 58 h 130"/>
                <a:gd name="T118" fmla="*/ 94 w 158"/>
                <a:gd name="T119" fmla="*/ 54 h 130"/>
                <a:gd name="T120" fmla="*/ 95 w 158"/>
                <a:gd name="T121" fmla="*/ 51 h 130"/>
                <a:gd name="T122" fmla="*/ 96 w 158"/>
                <a:gd name="T123" fmla="*/ 47 h 130"/>
                <a:gd name="T124" fmla="*/ 96 w 158"/>
                <a:gd name="T125" fmla="*/ 4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130">
                  <a:moveTo>
                    <a:pt x="158" y="121"/>
                  </a:moveTo>
                  <a:lnTo>
                    <a:pt x="158" y="121"/>
                  </a:lnTo>
                  <a:lnTo>
                    <a:pt x="157" y="124"/>
                  </a:lnTo>
                  <a:lnTo>
                    <a:pt x="155" y="126"/>
                  </a:lnTo>
                  <a:lnTo>
                    <a:pt x="153" y="129"/>
                  </a:lnTo>
                  <a:lnTo>
                    <a:pt x="150" y="130"/>
                  </a:lnTo>
                  <a:lnTo>
                    <a:pt x="9" y="130"/>
                  </a:lnTo>
                  <a:lnTo>
                    <a:pt x="9" y="130"/>
                  </a:lnTo>
                  <a:lnTo>
                    <a:pt x="5" y="129"/>
                  </a:lnTo>
                  <a:lnTo>
                    <a:pt x="3" y="126"/>
                  </a:lnTo>
                  <a:lnTo>
                    <a:pt x="1" y="124"/>
                  </a:lnTo>
                  <a:lnTo>
                    <a:pt x="0" y="121"/>
                  </a:lnTo>
                  <a:lnTo>
                    <a:pt x="0" y="8"/>
                  </a:lnTo>
                  <a:lnTo>
                    <a:pt x="0" y="8"/>
                  </a:lnTo>
                  <a:lnTo>
                    <a:pt x="1" y="5"/>
                  </a:lnTo>
                  <a:lnTo>
                    <a:pt x="3" y="3"/>
                  </a:lnTo>
                  <a:lnTo>
                    <a:pt x="5" y="1"/>
                  </a:lnTo>
                  <a:lnTo>
                    <a:pt x="9" y="0"/>
                  </a:lnTo>
                  <a:lnTo>
                    <a:pt x="150" y="0"/>
                  </a:lnTo>
                  <a:lnTo>
                    <a:pt x="150" y="0"/>
                  </a:lnTo>
                  <a:lnTo>
                    <a:pt x="153" y="1"/>
                  </a:lnTo>
                  <a:lnTo>
                    <a:pt x="155" y="3"/>
                  </a:lnTo>
                  <a:lnTo>
                    <a:pt x="157" y="5"/>
                  </a:lnTo>
                  <a:lnTo>
                    <a:pt x="158" y="8"/>
                  </a:lnTo>
                  <a:lnTo>
                    <a:pt x="158" y="121"/>
                  </a:lnTo>
                  <a:close/>
                  <a:moveTo>
                    <a:pt x="96" y="47"/>
                  </a:moveTo>
                  <a:lnTo>
                    <a:pt x="96" y="47"/>
                  </a:lnTo>
                  <a:lnTo>
                    <a:pt x="96" y="44"/>
                  </a:lnTo>
                  <a:lnTo>
                    <a:pt x="95" y="41"/>
                  </a:lnTo>
                  <a:lnTo>
                    <a:pt x="90" y="36"/>
                  </a:lnTo>
                  <a:lnTo>
                    <a:pt x="85" y="33"/>
                  </a:lnTo>
                  <a:lnTo>
                    <a:pt x="82" y="32"/>
                  </a:lnTo>
                  <a:lnTo>
                    <a:pt x="79" y="31"/>
                  </a:lnTo>
                  <a:lnTo>
                    <a:pt x="79" y="31"/>
                  </a:lnTo>
                  <a:lnTo>
                    <a:pt x="76" y="32"/>
                  </a:lnTo>
                  <a:lnTo>
                    <a:pt x="73" y="33"/>
                  </a:lnTo>
                  <a:lnTo>
                    <a:pt x="68" y="36"/>
                  </a:lnTo>
                  <a:lnTo>
                    <a:pt x="64" y="41"/>
                  </a:lnTo>
                  <a:lnTo>
                    <a:pt x="63" y="44"/>
                  </a:lnTo>
                  <a:lnTo>
                    <a:pt x="63" y="47"/>
                  </a:lnTo>
                  <a:lnTo>
                    <a:pt x="63" y="47"/>
                  </a:lnTo>
                  <a:lnTo>
                    <a:pt x="64" y="51"/>
                  </a:lnTo>
                  <a:lnTo>
                    <a:pt x="65" y="54"/>
                  </a:lnTo>
                  <a:lnTo>
                    <a:pt x="67" y="58"/>
                  </a:lnTo>
                  <a:lnTo>
                    <a:pt x="69" y="61"/>
                  </a:lnTo>
                  <a:lnTo>
                    <a:pt x="69" y="93"/>
                  </a:lnTo>
                  <a:lnTo>
                    <a:pt x="69" y="93"/>
                  </a:lnTo>
                  <a:lnTo>
                    <a:pt x="70" y="97"/>
                  </a:lnTo>
                  <a:lnTo>
                    <a:pt x="72" y="100"/>
                  </a:lnTo>
                  <a:lnTo>
                    <a:pt x="75" y="102"/>
                  </a:lnTo>
                  <a:lnTo>
                    <a:pt x="79" y="103"/>
                  </a:lnTo>
                  <a:lnTo>
                    <a:pt x="79" y="103"/>
                  </a:lnTo>
                  <a:lnTo>
                    <a:pt x="83" y="102"/>
                  </a:lnTo>
                  <a:lnTo>
                    <a:pt x="86" y="100"/>
                  </a:lnTo>
                  <a:lnTo>
                    <a:pt x="88" y="97"/>
                  </a:lnTo>
                  <a:lnTo>
                    <a:pt x="89" y="93"/>
                  </a:lnTo>
                  <a:lnTo>
                    <a:pt x="89" y="61"/>
                  </a:lnTo>
                  <a:lnTo>
                    <a:pt x="89" y="61"/>
                  </a:lnTo>
                  <a:lnTo>
                    <a:pt x="91" y="58"/>
                  </a:lnTo>
                  <a:lnTo>
                    <a:pt x="94" y="54"/>
                  </a:lnTo>
                  <a:lnTo>
                    <a:pt x="95" y="51"/>
                  </a:lnTo>
                  <a:lnTo>
                    <a:pt x="96" y="47"/>
                  </a:lnTo>
                  <a:lnTo>
                    <a:pt x="96" y="47"/>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4" name="Freeform 421"/>
            <p:cNvSpPr>
              <a:spLocks/>
            </p:cNvSpPr>
            <p:nvPr/>
          </p:nvSpPr>
          <p:spPr bwMode="auto">
            <a:xfrm>
              <a:off x="2784476" y="2581275"/>
              <a:ext cx="120650" cy="88900"/>
            </a:xfrm>
            <a:custGeom>
              <a:avLst/>
              <a:gdLst>
                <a:gd name="T0" fmla="*/ 76 w 76"/>
                <a:gd name="T1" fmla="*/ 56 h 56"/>
                <a:gd name="T2" fmla="*/ 76 w 76"/>
                <a:gd name="T3" fmla="*/ 39 h 56"/>
                <a:gd name="T4" fmla="*/ 76 w 76"/>
                <a:gd name="T5" fmla="*/ 39 h 56"/>
                <a:gd name="T6" fmla="*/ 76 w 76"/>
                <a:gd name="T7" fmla="*/ 31 h 56"/>
                <a:gd name="T8" fmla="*/ 73 w 76"/>
                <a:gd name="T9" fmla="*/ 24 h 56"/>
                <a:gd name="T10" fmla="*/ 70 w 76"/>
                <a:gd name="T11" fmla="*/ 18 h 56"/>
                <a:gd name="T12" fmla="*/ 65 w 76"/>
                <a:gd name="T13" fmla="*/ 12 h 56"/>
                <a:gd name="T14" fmla="*/ 60 w 76"/>
                <a:gd name="T15" fmla="*/ 7 h 56"/>
                <a:gd name="T16" fmla="*/ 54 w 76"/>
                <a:gd name="T17" fmla="*/ 3 h 56"/>
                <a:gd name="T18" fmla="*/ 46 w 76"/>
                <a:gd name="T19" fmla="*/ 1 h 56"/>
                <a:gd name="T20" fmla="*/ 38 w 76"/>
                <a:gd name="T21" fmla="*/ 0 h 56"/>
                <a:gd name="T22" fmla="*/ 38 w 76"/>
                <a:gd name="T23" fmla="*/ 0 h 56"/>
                <a:gd name="T24" fmla="*/ 30 w 76"/>
                <a:gd name="T25" fmla="*/ 1 h 56"/>
                <a:gd name="T26" fmla="*/ 23 w 76"/>
                <a:gd name="T27" fmla="*/ 3 h 56"/>
                <a:gd name="T28" fmla="*/ 17 w 76"/>
                <a:gd name="T29" fmla="*/ 7 h 56"/>
                <a:gd name="T30" fmla="*/ 11 w 76"/>
                <a:gd name="T31" fmla="*/ 12 h 56"/>
                <a:gd name="T32" fmla="*/ 6 w 76"/>
                <a:gd name="T33" fmla="*/ 18 h 56"/>
                <a:gd name="T34" fmla="*/ 3 w 76"/>
                <a:gd name="T35" fmla="*/ 24 h 56"/>
                <a:gd name="T36" fmla="*/ 0 w 76"/>
                <a:gd name="T37" fmla="*/ 31 h 56"/>
                <a:gd name="T38" fmla="*/ 0 w 76"/>
                <a:gd name="T39" fmla="*/ 39 h 56"/>
                <a:gd name="T40" fmla="*/ 0 w 76"/>
                <a:gd name="T4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56">
                  <a:moveTo>
                    <a:pt x="76" y="56"/>
                  </a:moveTo>
                  <a:lnTo>
                    <a:pt x="76" y="39"/>
                  </a:lnTo>
                  <a:lnTo>
                    <a:pt x="76" y="39"/>
                  </a:lnTo>
                  <a:lnTo>
                    <a:pt x="76" y="31"/>
                  </a:lnTo>
                  <a:lnTo>
                    <a:pt x="73" y="24"/>
                  </a:lnTo>
                  <a:lnTo>
                    <a:pt x="70" y="18"/>
                  </a:lnTo>
                  <a:lnTo>
                    <a:pt x="65" y="12"/>
                  </a:lnTo>
                  <a:lnTo>
                    <a:pt x="60" y="7"/>
                  </a:lnTo>
                  <a:lnTo>
                    <a:pt x="54" y="3"/>
                  </a:lnTo>
                  <a:lnTo>
                    <a:pt x="46" y="1"/>
                  </a:lnTo>
                  <a:lnTo>
                    <a:pt x="38" y="0"/>
                  </a:lnTo>
                  <a:lnTo>
                    <a:pt x="38" y="0"/>
                  </a:lnTo>
                  <a:lnTo>
                    <a:pt x="30" y="1"/>
                  </a:lnTo>
                  <a:lnTo>
                    <a:pt x="23" y="3"/>
                  </a:lnTo>
                  <a:lnTo>
                    <a:pt x="17" y="7"/>
                  </a:lnTo>
                  <a:lnTo>
                    <a:pt x="11" y="12"/>
                  </a:lnTo>
                  <a:lnTo>
                    <a:pt x="6" y="18"/>
                  </a:lnTo>
                  <a:lnTo>
                    <a:pt x="3" y="24"/>
                  </a:lnTo>
                  <a:lnTo>
                    <a:pt x="0" y="31"/>
                  </a:lnTo>
                  <a:lnTo>
                    <a:pt x="0" y="39"/>
                  </a:lnTo>
                  <a:lnTo>
                    <a:pt x="0" y="5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5" name="Freeform 422"/>
            <p:cNvSpPr>
              <a:spLocks/>
            </p:cNvSpPr>
            <p:nvPr/>
          </p:nvSpPr>
          <p:spPr bwMode="auto">
            <a:xfrm>
              <a:off x="2743201" y="2543175"/>
              <a:ext cx="203200" cy="127000"/>
            </a:xfrm>
            <a:custGeom>
              <a:avLst/>
              <a:gdLst>
                <a:gd name="T0" fmla="*/ 0 w 128"/>
                <a:gd name="T1" fmla="*/ 80 h 80"/>
                <a:gd name="T2" fmla="*/ 0 w 128"/>
                <a:gd name="T3" fmla="*/ 63 h 80"/>
                <a:gd name="T4" fmla="*/ 0 w 128"/>
                <a:gd name="T5" fmla="*/ 63 h 80"/>
                <a:gd name="T6" fmla="*/ 0 w 128"/>
                <a:gd name="T7" fmla="*/ 56 h 80"/>
                <a:gd name="T8" fmla="*/ 1 w 128"/>
                <a:gd name="T9" fmla="*/ 50 h 80"/>
                <a:gd name="T10" fmla="*/ 3 w 128"/>
                <a:gd name="T11" fmla="*/ 44 h 80"/>
                <a:gd name="T12" fmla="*/ 6 w 128"/>
                <a:gd name="T13" fmla="*/ 39 h 80"/>
                <a:gd name="T14" fmla="*/ 11 w 128"/>
                <a:gd name="T15" fmla="*/ 27 h 80"/>
                <a:gd name="T16" fmla="*/ 19 w 128"/>
                <a:gd name="T17" fmla="*/ 18 h 80"/>
                <a:gd name="T18" fmla="*/ 28 w 128"/>
                <a:gd name="T19" fmla="*/ 10 h 80"/>
                <a:gd name="T20" fmla="*/ 39 w 128"/>
                <a:gd name="T21" fmla="*/ 4 h 80"/>
                <a:gd name="T22" fmla="*/ 46 w 128"/>
                <a:gd name="T23" fmla="*/ 2 h 80"/>
                <a:gd name="T24" fmla="*/ 51 w 128"/>
                <a:gd name="T25" fmla="*/ 1 h 80"/>
                <a:gd name="T26" fmla="*/ 58 w 128"/>
                <a:gd name="T27" fmla="*/ 0 h 80"/>
                <a:gd name="T28" fmla="*/ 64 w 128"/>
                <a:gd name="T29" fmla="*/ 0 h 80"/>
                <a:gd name="T30" fmla="*/ 64 w 128"/>
                <a:gd name="T31" fmla="*/ 0 h 80"/>
                <a:gd name="T32" fmla="*/ 70 w 128"/>
                <a:gd name="T33" fmla="*/ 0 h 80"/>
                <a:gd name="T34" fmla="*/ 77 w 128"/>
                <a:gd name="T35" fmla="*/ 1 h 80"/>
                <a:gd name="T36" fmla="*/ 84 w 128"/>
                <a:gd name="T37" fmla="*/ 2 h 80"/>
                <a:gd name="T38" fmla="*/ 89 w 128"/>
                <a:gd name="T39" fmla="*/ 4 h 80"/>
                <a:gd name="T40" fmla="*/ 100 w 128"/>
                <a:gd name="T41" fmla="*/ 10 h 80"/>
                <a:gd name="T42" fmla="*/ 109 w 128"/>
                <a:gd name="T43" fmla="*/ 18 h 80"/>
                <a:gd name="T44" fmla="*/ 118 w 128"/>
                <a:gd name="T45" fmla="*/ 27 h 80"/>
                <a:gd name="T46" fmla="*/ 123 w 128"/>
                <a:gd name="T47" fmla="*/ 39 h 80"/>
                <a:gd name="T48" fmla="*/ 125 w 128"/>
                <a:gd name="T49" fmla="*/ 44 h 80"/>
                <a:gd name="T50" fmla="*/ 127 w 128"/>
                <a:gd name="T51" fmla="*/ 50 h 80"/>
                <a:gd name="T52" fmla="*/ 128 w 128"/>
                <a:gd name="T53" fmla="*/ 56 h 80"/>
                <a:gd name="T54" fmla="*/ 128 w 128"/>
                <a:gd name="T55" fmla="*/ 63 h 80"/>
                <a:gd name="T56" fmla="*/ 128 w 128"/>
                <a:gd name="T5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80">
                  <a:moveTo>
                    <a:pt x="0" y="80"/>
                  </a:moveTo>
                  <a:lnTo>
                    <a:pt x="0" y="63"/>
                  </a:lnTo>
                  <a:lnTo>
                    <a:pt x="0" y="63"/>
                  </a:lnTo>
                  <a:lnTo>
                    <a:pt x="0" y="56"/>
                  </a:lnTo>
                  <a:lnTo>
                    <a:pt x="1" y="50"/>
                  </a:lnTo>
                  <a:lnTo>
                    <a:pt x="3" y="44"/>
                  </a:lnTo>
                  <a:lnTo>
                    <a:pt x="6" y="39"/>
                  </a:lnTo>
                  <a:lnTo>
                    <a:pt x="11" y="27"/>
                  </a:lnTo>
                  <a:lnTo>
                    <a:pt x="19" y="18"/>
                  </a:lnTo>
                  <a:lnTo>
                    <a:pt x="28" y="10"/>
                  </a:lnTo>
                  <a:lnTo>
                    <a:pt x="39" y="4"/>
                  </a:lnTo>
                  <a:lnTo>
                    <a:pt x="46" y="2"/>
                  </a:lnTo>
                  <a:lnTo>
                    <a:pt x="51" y="1"/>
                  </a:lnTo>
                  <a:lnTo>
                    <a:pt x="58" y="0"/>
                  </a:lnTo>
                  <a:lnTo>
                    <a:pt x="64" y="0"/>
                  </a:lnTo>
                  <a:lnTo>
                    <a:pt x="64" y="0"/>
                  </a:lnTo>
                  <a:lnTo>
                    <a:pt x="70" y="0"/>
                  </a:lnTo>
                  <a:lnTo>
                    <a:pt x="77" y="1"/>
                  </a:lnTo>
                  <a:lnTo>
                    <a:pt x="84" y="2"/>
                  </a:lnTo>
                  <a:lnTo>
                    <a:pt x="89" y="4"/>
                  </a:lnTo>
                  <a:lnTo>
                    <a:pt x="100" y="10"/>
                  </a:lnTo>
                  <a:lnTo>
                    <a:pt x="109" y="18"/>
                  </a:lnTo>
                  <a:lnTo>
                    <a:pt x="118" y="27"/>
                  </a:lnTo>
                  <a:lnTo>
                    <a:pt x="123" y="39"/>
                  </a:lnTo>
                  <a:lnTo>
                    <a:pt x="125" y="44"/>
                  </a:lnTo>
                  <a:lnTo>
                    <a:pt x="127" y="50"/>
                  </a:lnTo>
                  <a:lnTo>
                    <a:pt x="128" y="56"/>
                  </a:lnTo>
                  <a:lnTo>
                    <a:pt x="128" y="63"/>
                  </a:lnTo>
                  <a:lnTo>
                    <a:pt x="128" y="8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6" name="Freeform 423"/>
            <p:cNvSpPr>
              <a:spLocks/>
            </p:cNvSpPr>
            <p:nvPr/>
          </p:nvSpPr>
          <p:spPr bwMode="auto">
            <a:xfrm>
              <a:off x="3003551" y="3000375"/>
              <a:ext cx="87313" cy="61913"/>
            </a:xfrm>
            <a:custGeom>
              <a:avLst/>
              <a:gdLst>
                <a:gd name="T0" fmla="*/ 0 w 55"/>
                <a:gd name="T1" fmla="*/ 39 h 39"/>
                <a:gd name="T2" fmla="*/ 0 w 55"/>
                <a:gd name="T3" fmla="*/ 39 h 39"/>
                <a:gd name="T4" fmla="*/ 2 w 55"/>
                <a:gd name="T5" fmla="*/ 29 h 39"/>
                <a:gd name="T6" fmla="*/ 5 w 55"/>
                <a:gd name="T7" fmla="*/ 22 h 39"/>
                <a:gd name="T8" fmla="*/ 8 w 55"/>
                <a:gd name="T9" fmla="*/ 15 h 39"/>
                <a:gd name="T10" fmla="*/ 12 w 55"/>
                <a:gd name="T11" fmla="*/ 10 h 39"/>
                <a:gd name="T12" fmla="*/ 15 w 55"/>
                <a:gd name="T13" fmla="*/ 5 h 39"/>
                <a:gd name="T14" fmla="*/ 19 w 55"/>
                <a:gd name="T15" fmla="*/ 2 h 39"/>
                <a:gd name="T16" fmla="*/ 24 w 55"/>
                <a:gd name="T17" fmla="*/ 0 h 39"/>
                <a:gd name="T18" fmla="*/ 28 w 55"/>
                <a:gd name="T19" fmla="*/ 0 h 39"/>
                <a:gd name="T20" fmla="*/ 28 w 55"/>
                <a:gd name="T21" fmla="*/ 0 h 39"/>
                <a:gd name="T22" fmla="*/ 32 w 55"/>
                <a:gd name="T23" fmla="*/ 0 h 39"/>
                <a:gd name="T24" fmla="*/ 35 w 55"/>
                <a:gd name="T25" fmla="*/ 2 h 39"/>
                <a:gd name="T26" fmla="*/ 39 w 55"/>
                <a:gd name="T27" fmla="*/ 5 h 39"/>
                <a:gd name="T28" fmla="*/ 43 w 55"/>
                <a:gd name="T29" fmla="*/ 10 h 39"/>
                <a:gd name="T30" fmla="*/ 46 w 55"/>
                <a:gd name="T31" fmla="*/ 15 h 39"/>
                <a:gd name="T32" fmla="*/ 49 w 55"/>
                <a:gd name="T33" fmla="*/ 22 h 39"/>
                <a:gd name="T34" fmla="*/ 52 w 55"/>
                <a:gd name="T35" fmla="*/ 29 h 39"/>
                <a:gd name="T36" fmla="*/ 55 w 55"/>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39">
                  <a:moveTo>
                    <a:pt x="0" y="39"/>
                  </a:moveTo>
                  <a:lnTo>
                    <a:pt x="0" y="39"/>
                  </a:lnTo>
                  <a:lnTo>
                    <a:pt x="2" y="29"/>
                  </a:lnTo>
                  <a:lnTo>
                    <a:pt x="5" y="22"/>
                  </a:lnTo>
                  <a:lnTo>
                    <a:pt x="8" y="15"/>
                  </a:lnTo>
                  <a:lnTo>
                    <a:pt x="12" y="10"/>
                  </a:lnTo>
                  <a:lnTo>
                    <a:pt x="15" y="5"/>
                  </a:lnTo>
                  <a:lnTo>
                    <a:pt x="19" y="2"/>
                  </a:lnTo>
                  <a:lnTo>
                    <a:pt x="24" y="0"/>
                  </a:lnTo>
                  <a:lnTo>
                    <a:pt x="28" y="0"/>
                  </a:lnTo>
                  <a:lnTo>
                    <a:pt x="28" y="0"/>
                  </a:lnTo>
                  <a:lnTo>
                    <a:pt x="32" y="0"/>
                  </a:lnTo>
                  <a:lnTo>
                    <a:pt x="35" y="2"/>
                  </a:lnTo>
                  <a:lnTo>
                    <a:pt x="39" y="5"/>
                  </a:lnTo>
                  <a:lnTo>
                    <a:pt x="43" y="10"/>
                  </a:lnTo>
                  <a:lnTo>
                    <a:pt x="46" y="15"/>
                  </a:lnTo>
                  <a:lnTo>
                    <a:pt x="49" y="22"/>
                  </a:lnTo>
                  <a:lnTo>
                    <a:pt x="52" y="29"/>
                  </a:lnTo>
                  <a:lnTo>
                    <a:pt x="55" y="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7" name="Freeform 424"/>
            <p:cNvSpPr>
              <a:spLocks/>
            </p:cNvSpPr>
            <p:nvPr/>
          </p:nvSpPr>
          <p:spPr bwMode="auto">
            <a:xfrm>
              <a:off x="2944813" y="3094038"/>
              <a:ext cx="39688" cy="36513"/>
            </a:xfrm>
            <a:custGeom>
              <a:avLst/>
              <a:gdLst>
                <a:gd name="T0" fmla="*/ 22 w 25"/>
                <a:gd name="T1" fmla="*/ 2 h 23"/>
                <a:gd name="T2" fmla="*/ 22 w 25"/>
                <a:gd name="T3" fmla="*/ 2 h 23"/>
                <a:gd name="T4" fmla="*/ 25 w 25"/>
                <a:gd name="T5" fmla="*/ 5 h 23"/>
                <a:gd name="T6" fmla="*/ 25 w 25"/>
                <a:gd name="T7" fmla="*/ 10 h 23"/>
                <a:gd name="T8" fmla="*/ 25 w 25"/>
                <a:gd name="T9" fmla="*/ 10 h 23"/>
                <a:gd name="T10" fmla="*/ 24 w 25"/>
                <a:gd name="T11" fmla="*/ 15 h 23"/>
                <a:gd name="T12" fmla="*/ 21 w 25"/>
                <a:gd name="T13" fmla="*/ 19 h 23"/>
                <a:gd name="T14" fmla="*/ 17 w 25"/>
                <a:gd name="T15" fmla="*/ 22 h 23"/>
                <a:gd name="T16" fmla="*/ 12 w 25"/>
                <a:gd name="T17" fmla="*/ 23 h 23"/>
                <a:gd name="T18" fmla="*/ 12 w 25"/>
                <a:gd name="T19" fmla="*/ 23 h 23"/>
                <a:gd name="T20" fmla="*/ 8 w 25"/>
                <a:gd name="T21" fmla="*/ 22 h 23"/>
                <a:gd name="T22" fmla="*/ 4 w 25"/>
                <a:gd name="T23" fmla="*/ 19 h 23"/>
                <a:gd name="T24" fmla="*/ 1 w 25"/>
                <a:gd name="T25" fmla="*/ 15 h 23"/>
                <a:gd name="T26" fmla="*/ 0 w 25"/>
                <a:gd name="T27" fmla="*/ 10 h 23"/>
                <a:gd name="T28" fmla="*/ 0 w 25"/>
                <a:gd name="T29" fmla="*/ 10 h 23"/>
                <a:gd name="T30" fmla="*/ 1 w 25"/>
                <a:gd name="T31" fmla="*/ 7 h 23"/>
                <a:gd name="T32" fmla="*/ 2 w 25"/>
                <a:gd name="T33" fmla="*/ 4 h 23"/>
                <a:gd name="T34" fmla="*/ 4 w 25"/>
                <a:gd name="T35" fmla="*/ 2 h 23"/>
                <a:gd name="T36" fmla="*/ 6 w 25"/>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3">
                  <a:moveTo>
                    <a:pt x="22" y="2"/>
                  </a:moveTo>
                  <a:lnTo>
                    <a:pt x="22" y="2"/>
                  </a:lnTo>
                  <a:lnTo>
                    <a:pt x="25" y="5"/>
                  </a:lnTo>
                  <a:lnTo>
                    <a:pt x="25" y="10"/>
                  </a:lnTo>
                  <a:lnTo>
                    <a:pt x="25" y="10"/>
                  </a:lnTo>
                  <a:lnTo>
                    <a:pt x="24" y="15"/>
                  </a:lnTo>
                  <a:lnTo>
                    <a:pt x="21" y="19"/>
                  </a:lnTo>
                  <a:lnTo>
                    <a:pt x="17" y="22"/>
                  </a:lnTo>
                  <a:lnTo>
                    <a:pt x="12" y="23"/>
                  </a:lnTo>
                  <a:lnTo>
                    <a:pt x="12" y="23"/>
                  </a:lnTo>
                  <a:lnTo>
                    <a:pt x="8" y="22"/>
                  </a:lnTo>
                  <a:lnTo>
                    <a:pt x="4" y="19"/>
                  </a:lnTo>
                  <a:lnTo>
                    <a:pt x="1" y="15"/>
                  </a:lnTo>
                  <a:lnTo>
                    <a:pt x="0" y="10"/>
                  </a:lnTo>
                  <a:lnTo>
                    <a:pt x="0" y="10"/>
                  </a:lnTo>
                  <a:lnTo>
                    <a:pt x="1" y="7"/>
                  </a:lnTo>
                  <a:lnTo>
                    <a:pt x="2" y="4"/>
                  </a:lnTo>
                  <a:lnTo>
                    <a:pt x="4" y="2"/>
                  </a:lnTo>
                  <a:lnTo>
                    <a:pt x="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8" name="Line 425"/>
            <p:cNvSpPr>
              <a:spLocks noChangeShapeType="1"/>
            </p:cNvSpPr>
            <p:nvPr/>
          </p:nvSpPr>
          <p:spPr bwMode="auto">
            <a:xfrm flipH="1">
              <a:off x="2986088" y="3073400"/>
              <a:ext cx="123825"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9" name="Freeform 426"/>
            <p:cNvSpPr>
              <a:spLocks/>
            </p:cNvSpPr>
            <p:nvPr/>
          </p:nvSpPr>
          <p:spPr bwMode="auto">
            <a:xfrm>
              <a:off x="3109913" y="3094038"/>
              <a:ext cx="38100" cy="36513"/>
            </a:xfrm>
            <a:custGeom>
              <a:avLst/>
              <a:gdLst>
                <a:gd name="T0" fmla="*/ 19 w 24"/>
                <a:gd name="T1" fmla="*/ 0 h 23"/>
                <a:gd name="T2" fmla="*/ 19 w 24"/>
                <a:gd name="T3" fmla="*/ 0 h 23"/>
                <a:gd name="T4" fmla="*/ 21 w 24"/>
                <a:gd name="T5" fmla="*/ 2 h 23"/>
                <a:gd name="T6" fmla="*/ 22 w 24"/>
                <a:gd name="T7" fmla="*/ 4 h 23"/>
                <a:gd name="T8" fmla="*/ 24 w 24"/>
                <a:gd name="T9" fmla="*/ 7 h 23"/>
                <a:gd name="T10" fmla="*/ 24 w 24"/>
                <a:gd name="T11" fmla="*/ 10 h 23"/>
                <a:gd name="T12" fmla="*/ 24 w 24"/>
                <a:gd name="T13" fmla="*/ 10 h 23"/>
                <a:gd name="T14" fmla="*/ 23 w 24"/>
                <a:gd name="T15" fmla="*/ 15 h 23"/>
                <a:gd name="T16" fmla="*/ 20 w 24"/>
                <a:gd name="T17" fmla="*/ 19 h 23"/>
                <a:gd name="T18" fmla="*/ 17 w 24"/>
                <a:gd name="T19" fmla="*/ 22 h 23"/>
                <a:gd name="T20" fmla="*/ 12 w 24"/>
                <a:gd name="T21" fmla="*/ 23 h 23"/>
                <a:gd name="T22" fmla="*/ 12 w 24"/>
                <a:gd name="T23" fmla="*/ 23 h 23"/>
                <a:gd name="T24" fmla="*/ 7 w 24"/>
                <a:gd name="T25" fmla="*/ 22 h 23"/>
                <a:gd name="T26" fmla="*/ 4 w 24"/>
                <a:gd name="T27" fmla="*/ 19 h 23"/>
                <a:gd name="T28" fmla="*/ 1 w 24"/>
                <a:gd name="T29" fmla="*/ 15 h 23"/>
                <a:gd name="T30" fmla="*/ 0 w 24"/>
                <a:gd name="T31" fmla="*/ 10 h 23"/>
                <a:gd name="T32" fmla="*/ 0 w 24"/>
                <a:gd name="T33" fmla="*/ 10 h 23"/>
                <a:gd name="T34" fmla="*/ 1 w 24"/>
                <a:gd name="T35" fmla="*/ 5 h 23"/>
                <a:gd name="T36" fmla="*/ 3 w 24"/>
                <a:gd name="T3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3">
                  <a:moveTo>
                    <a:pt x="19" y="0"/>
                  </a:moveTo>
                  <a:lnTo>
                    <a:pt x="19" y="0"/>
                  </a:lnTo>
                  <a:lnTo>
                    <a:pt x="21" y="2"/>
                  </a:lnTo>
                  <a:lnTo>
                    <a:pt x="22" y="4"/>
                  </a:lnTo>
                  <a:lnTo>
                    <a:pt x="24" y="7"/>
                  </a:lnTo>
                  <a:lnTo>
                    <a:pt x="24" y="10"/>
                  </a:lnTo>
                  <a:lnTo>
                    <a:pt x="24" y="10"/>
                  </a:lnTo>
                  <a:lnTo>
                    <a:pt x="23" y="15"/>
                  </a:lnTo>
                  <a:lnTo>
                    <a:pt x="20" y="19"/>
                  </a:lnTo>
                  <a:lnTo>
                    <a:pt x="17" y="22"/>
                  </a:lnTo>
                  <a:lnTo>
                    <a:pt x="12" y="23"/>
                  </a:lnTo>
                  <a:lnTo>
                    <a:pt x="12" y="23"/>
                  </a:lnTo>
                  <a:lnTo>
                    <a:pt x="7" y="22"/>
                  </a:lnTo>
                  <a:lnTo>
                    <a:pt x="4" y="19"/>
                  </a:lnTo>
                  <a:lnTo>
                    <a:pt x="1" y="15"/>
                  </a:lnTo>
                  <a:lnTo>
                    <a:pt x="0" y="10"/>
                  </a:lnTo>
                  <a:lnTo>
                    <a:pt x="0" y="10"/>
                  </a:lnTo>
                  <a:lnTo>
                    <a:pt x="1" y="5"/>
                  </a:lnTo>
                  <a:lnTo>
                    <a:pt x="3"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0" name="Freeform 427"/>
            <p:cNvSpPr>
              <a:spLocks/>
            </p:cNvSpPr>
            <p:nvPr/>
          </p:nvSpPr>
          <p:spPr bwMode="auto">
            <a:xfrm>
              <a:off x="2922588" y="3073400"/>
              <a:ext cx="249238" cy="269875"/>
            </a:xfrm>
            <a:custGeom>
              <a:avLst/>
              <a:gdLst>
                <a:gd name="T0" fmla="*/ 23 w 157"/>
                <a:gd name="T1" fmla="*/ 0 h 170"/>
                <a:gd name="T2" fmla="*/ 0 w 157"/>
                <a:gd name="T3" fmla="*/ 0 h 170"/>
                <a:gd name="T4" fmla="*/ 7 w 157"/>
                <a:gd name="T5" fmla="*/ 85 h 170"/>
                <a:gd name="T6" fmla="*/ 0 w 157"/>
                <a:gd name="T7" fmla="*/ 170 h 170"/>
                <a:gd name="T8" fmla="*/ 157 w 157"/>
                <a:gd name="T9" fmla="*/ 170 h 170"/>
                <a:gd name="T10" fmla="*/ 150 w 157"/>
                <a:gd name="T11" fmla="*/ 85 h 170"/>
                <a:gd name="T12" fmla="*/ 157 w 157"/>
                <a:gd name="T13" fmla="*/ 0 h 170"/>
                <a:gd name="T14" fmla="*/ 134 w 157"/>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70">
                  <a:moveTo>
                    <a:pt x="23" y="0"/>
                  </a:moveTo>
                  <a:lnTo>
                    <a:pt x="0" y="0"/>
                  </a:lnTo>
                  <a:lnTo>
                    <a:pt x="7" y="85"/>
                  </a:lnTo>
                  <a:lnTo>
                    <a:pt x="0" y="170"/>
                  </a:lnTo>
                  <a:lnTo>
                    <a:pt x="157" y="170"/>
                  </a:lnTo>
                  <a:lnTo>
                    <a:pt x="150" y="85"/>
                  </a:lnTo>
                  <a:lnTo>
                    <a:pt x="157" y="0"/>
                  </a:lnTo>
                  <a:lnTo>
                    <a:pt x="13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1" name="Line 428"/>
            <p:cNvSpPr>
              <a:spLocks noChangeShapeType="1"/>
            </p:cNvSpPr>
            <p:nvPr/>
          </p:nvSpPr>
          <p:spPr bwMode="auto">
            <a:xfrm>
              <a:off x="3122613" y="3109913"/>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2" name="Freeform 429"/>
            <p:cNvSpPr>
              <a:spLocks/>
            </p:cNvSpPr>
            <p:nvPr/>
          </p:nvSpPr>
          <p:spPr bwMode="auto">
            <a:xfrm>
              <a:off x="2963863" y="2979738"/>
              <a:ext cx="165100" cy="123825"/>
            </a:xfrm>
            <a:custGeom>
              <a:avLst/>
              <a:gdLst>
                <a:gd name="T0" fmla="*/ 0 w 104"/>
                <a:gd name="T1" fmla="*/ 78 h 78"/>
                <a:gd name="T2" fmla="*/ 0 w 104"/>
                <a:gd name="T3" fmla="*/ 78 h 78"/>
                <a:gd name="T4" fmla="*/ 3 w 104"/>
                <a:gd name="T5" fmla="*/ 62 h 78"/>
                <a:gd name="T6" fmla="*/ 7 w 104"/>
                <a:gd name="T7" fmla="*/ 46 h 78"/>
                <a:gd name="T8" fmla="*/ 13 w 104"/>
                <a:gd name="T9" fmla="*/ 33 h 78"/>
                <a:gd name="T10" fmla="*/ 19 w 104"/>
                <a:gd name="T11" fmla="*/ 22 h 78"/>
                <a:gd name="T12" fmla="*/ 26 w 104"/>
                <a:gd name="T13" fmla="*/ 13 h 78"/>
                <a:gd name="T14" fmla="*/ 34 w 104"/>
                <a:gd name="T15" fmla="*/ 5 h 78"/>
                <a:gd name="T16" fmla="*/ 38 w 104"/>
                <a:gd name="T17" fmla="*/ 3 h 78"/>
                <a:gd name="T18" fmla="*/ 43 w 104"/>
                <a:gd name="T19" fmla="*/ 1 h 78"/>
                <a:gd name="T20" fmla="*/ 48 w 104"/>
                <a:gd name="T21" fmla="*/ 0 h 78"/>
                <a:gd name="T22" fmla="*/ 53 w 104"/>
                <a:gd name="T23" fmla="*/ 0 h 78"/>
                <a:gd name="T24" fmla="*/ 53 w 104"/>
                <a:gd name="T25" fmla="*/ 0 h 78"/>
                <a:gd name="T26" fmla="*/ 57 w 104"/>
                <a:gd name="T27" fmla="*/ 0 h 78"/>
                <a:gd name="T28" fmla="*/ 62 w 104"/>
                <a:gd name="T29" fmla="*/ 1 h 78"/>
                <a:gd name="T30" fmla="*/ 66 w 104"/>
                <a:gd name="T31" fmla="*/ 3 h 78"/>
                <a:gd name="T32" fmla="*/ 70 w 104"/>
                <a:gd name="T33" fmla="*/ 5 h 78"/>
                <a:gd name="T34" fmla="*/ 78 w 104"/>
                <a:gd name="T35" fmla="*/ 13 h 78"/>
                <a:gd name="T36" fmla="*/ 86 w 104"/>
                <a:gd name="T37" fmla="*/ 22 h 78"/>
                <a:gd name="T38" fmla="*/ 92 w 104"/>
                <a:gd name="T39" fmla="*/ 33 h 78"/>
                <a:gd name="T40" fmla="*/ 98 w 104"/>
                <a:gd name="T41" fmla="*/ 46 h 78"/>
                <a:gd name="T42" fmla="*/ 101 w 104"/>
                <a:gd name="T43" fmla="*/ 62 h 78"/>
                <a:gd name="T44" fmla="*/ 104 w 104"/>
                <a:gd name="T4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78">
                  <a:moveTo>
                    <a:pt x="0" y="78"/>
                  </a:moveTo>
                  <a:lnTo>
                    <a:pt x="0" y="78"/>
                  </a:lnTo>
                  <a:lnTo>
                    <a:pt x="3" y="62"/>
                  </a:lnTo>
                  <a:lnTo>
                    <a:pt x="7" y="46"/>
                  </a:lnTo>
                  <a:lnTo>
                    <a:pt x="13" y="33"/>
                  </a:lnTo>
                  <a:lnTo>
                    <a:pt x="19" y="22"/>
                  </a:lnTo>
                  <a:lnTo>
                    <a:pt x="26" y="13"/>
                  </a:lnTo>
                  <a:lnTo>
                    <a:pt x="34" y="5"/>
                  </a:lnTo>
                  <a:lnTo>
                    <a:pt x="38" y="3"/>
                  </a:lnTo>
                  <a:lnTo>
                    <a:pt x="43" y="1"/>
                  </a:lnTo>
                  <a:lnTo>
                    <a:pt x="48" y="0"/>
                  </a:lnTo>
                  <a:lnTo>
                    <a:pt x="53" y="0"/>
                  </a:lnTo>
                  <a:lnTo>
                    <a:pt x="53" y="0"/>
                  </a:lnTo>
                  <a:lnTo>
                    <a:pt x="57" y="0"/>
                  </a:lnTo>
                  <a:lnTo>
                    <a:pt x="62" y="1"/>
                  </a:lnTo>
                  <a:lnTo>
                    <a:pt x="66" y="3"/>
                  </a:lnTo>
                  <a:lnTo>
                    <a:pt x="70" y="5"/>
                  </a:lnTo>
                  <a:lnTo>
                    <a:pt x="78" y="13"/>
                  </a:lnTo>
                  <a:lnTo>
                    <a:pt x="86" y="22"/>
                  </a:lnTo>
                  <a:lnTo>
                    <a:pt x="92" y="33"/>
                  </a:lnTo>
                  <a:lnTo>
                    <a:pt x="98" y="46"/>
                  </a:lnTo>
                  <a:lnTo>
                    <a:pt x="101" y="62"/>
                  </a:lnTo>
                  <a:lnTo>
                    <a:pt x="104" y="7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3" name="Freeform 430"/>
            <p:cNvSpPr>
              <a:spLocks/>
            </p:cNvSpPr>
            <p:nvPr/>
          </p:nvSpPr>
          <p:spPr bwMode="auto">
            <a:xfrm>
              <a:off x="2422526" y="3035300"/>
              <a:ext cx="255588" cy="163513"/>
            </a:xfrm>
            <a:custGeom>
              <a:avLst/>
              <a:gdLst>
                <a:gd name="T0" fmla="*/ 18 w 161"/>
                <a:gd name="T1" fmla="*/ 103 h 103"/>
                <a:gd name="T2" fmla="*/ 149 w 161"/>
                <a:gd name="T3" fmla="*/ 103 h 103"/>
                <a:gd name="T4" fmla="*/ 161 w 161"/>
                <a:gd name="T5" fmla="*/ 9 h 103"/>
                <a:gd name="T6" fmla="*/ 161 w 161"/>
                <a:gd name="T7" fmla="*/ 9 h 103"/>
                <a:gd name="T8" fmla="*/ 0 w 161"/>
                <a:gd name="T9" fmla="*/ 0 h 103"/>
              </a:gdLst>
              <a:ahLst/>
              <a:cxnLst>
                <a:cxn ang="0">
                  <a:pos x="T0" y="T1"/>
                </a:cxn>
                <a:cxn ang="0">
                  <a:pos x="T2" y="T3"/>
                </a:cxn>
                <a:cxn ang="0">
                  <a:pos x="T4" y="T5"/>
                </a:cxn>
                <a:cxn ang="0">
                  <a:pos x="T6" y="T7"/>
                </a:cxn>
                <a:cxn ang="0">
                  <a:pos x="T8" y="T9"/>
                </a:cxn>
              </a:cxnLst>
              <a:rect l="0" t="0" r="r" b="b"/>
              <a:pathLst>
                <a:path w="161" h="103">
                  <a:moveTo>
                    <a:pt x="18" y="103"/>
                  </a:moveTo>
                  <a:lnTo>
                    <a:pt x="149" y="103"/>
                  </a:lnTo>
                  <a:lnTo>
                    <a:pt x="161" y="9"/>
                  </a:lnTo>
                  <a:lnTo>
                    <a:pt x="161" y="9"/>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4" name="Freeform 431"/>
            <p:cNvSpPr>
              <a:spLocks/>
            </p:cNvSpPr>
            <p:nvPr/>
          </p:nvSpPr>
          <p:spPr bwMode="auto">
            <a:xfrm>
              <a:off x="2459038" y="3133725"/>
              <a:ext cx="185738" cy="25400"/>
            </a:xfrm>
            <a:custGeom>
              <a:avLst/>
              <a:gdLst>
                <a:gd name="T0" fmla="*/ 108 w 117"/>
                <a:gd name="T1" fmla="*/ 16 h 16"/>
                <a:gd name="T2" fmla="*/ 9 w 117"/>
                <a:gd name="T3" fmla="*/ 16 h 16"/>
                <a:gd name="T4" fmla="*/ 9 w 117"/>
                <a:gd name="T5" fmla="*/ 16 h 16"/>
                <a:gd name="T6" fmla="*/ 6 w 117"/>
                <a:gd name="T7" fmla="*/ 15 h 16"/>
                <a:gd name="T8" fmla="*/ 2 w 117"/>
                <a:gd name="T9" fmla="*/ 14 h 16"/>
                <a:gd name="T10" fmla="*/ 1 w 117"/>
                <a:gd name="T11" fmla="*/ 11 h 16"/>
                <a:gd name="T12" fmla="*/ 0 w 117"/>
                <a:gd name="T13" fmla="*/ 8 h 16"/>
                <a:gd name="T14" fmla="*/ 0 w 117"/>
                <a:gd name="T15" fmla="*/ 8 h 16"/>
                <a:gd name="T16" fmla="*/ 1 w 117"/>
                <a:gd name="T17" fmla="*/ 5 h 16"/>
                <a:gd name="T18" fmla="*/ 2 w 117"/>
                <a:gd name="T19" fmla="*/ 3 h 16"/>
                <a:gd name="T20" fmla="*/ 6 w 117"/>
                <a:gd name="T21" fmla="*/ 1 h 16"/>
                <a:gd name="T22" fmla="*/ 9 w 117"/>
                <a:gd name="T23" fmla="*/ 0 h 16"/>
                <a:gd name="T24" fmla="*/ 108 w 117"/>
                <a:gd name="T25" fmla="*/ 0 h 16"/>
                <a:gd name="T26" fmla="*/ 108 w 117"/>
                <a:gd name="T27" fmla="*/ 0 h 16"/>
                <a:gd name="T28" fmla="*/ 111 w 117"/>
                <a:gd name="T29" fmla="*/ 1 h 16"/>
                <a:gd name="T30" fmla="*/ 115 w 117"/>
                <a:gd name="T31" fmla="*/ 3 h 16"/>
                <a:gd name="T32" fmla="*/ 116 w 117"/>
                <a:gd name="T33" fmla="*/ 5 h 16"/>
                <a:gd name="T34" fmla="*/ 117 w 117"/>
                <a:gd name="T35" fmla="*/ 8 h 16"/>
                <a:gd name="T36" fmla="*/ 117 w 117"/>
                <a:gd name="T37" fmla="*/ 8 h 16"/>
                <a:gd name="T38" fmla="*/ 116 w 117"/>
                <a:gd name="T39" fmla="*/ 11 h 16"/>
                <a:gd name="T40" fmla="*/ 115 w 117"/>
                <a:gd name="T41" fmla="*/ 14 h 16"/>
                <a:gd name="T42" fmla="*/ 111 w 117"/>
                <a:gd name="T43" fmla="*/ 15 h 16"/>
                <a:gd name="T44" fmla="*/ 108 w 117"/>
                <a:gd name="T45" fmla="*/ 16 h 16"/>
                <a:gd name="T46" fmla="*/ 108 w 117"/>
                <a:gd name="T4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6">
                  <a:moveTo>
                    <a:pt x="108" y="16"/>
                  </a:moveTo>
                  <a:lnTo>
                    <a:pt x="9" y="16"/>
                  </a:lnTo>
                  <a:lnTo>
                    <a:pt x="9" y="16"/>
                  </a:lnTo>
                  <a:lnTo>
                    <a:pt x="6" y="15"/>
                  </a:lnTo>
                  <a:lnTo>
                    <a:pt x="2" y="14"/>
                  </a:lnTo>
                  <a:lnTo>
                    <a:pt x="1" y="11"/>
                  </a:lnTo>
                  <a:lnTo>
                    <a:pt x="0" y="8"/>
                  </a:lnTo>
                  <a:lnTo>
                    <a:pt x="0" y="8"/>
                  </a:lnTo>
                  <a:lnTo>
                    <a:pt x="1" y="5"/>
                  </a:lnTo>
                  <a:lnTo>
                    <a:pt x="2" y="3"/>
                  </a:lnTo>
                  <a:lnTo>
                    <a:pt x="6" y="1"/>
                  </a:lnTo>
                  <a:lnTo>
                    <a:pt x="9" y="0"/>
                  </a:lnTo>
                  <a:lnTo>
                    <a:pt x="108" y="0"/>
                  </a:lnTo>
                  <a:lnTo>
                    <a:pt x="108" y="0"/>
                  </a:lnTo>
                  <a:lnTo>
                    <a:pt x="111" y="1"/>
                  </a:lnTo>
                  <a:lnTo>
                    <a:pt x="115" y="3"/>
                  </a:lnTo>
                  <a:lnTo>
                    <a:pt x="116" y="5"/>
                  </a:lnTo>
                  <a:lnTo>
                    <a:pt x="117" y="8"/>
                  </a:lnTo>
                  <a:lnTo>
                    <a:pt x="117" y="8"/>
                  </a:lnTo>
                  <a:lnTo>
                    <a:pt x="116" y="11"/>
                  </a:lnTo>
                  <a:lnTo>
                    <a:pt x="115" y="14"/>
                  </a:lnTo>
                  <a:lnTo>
                    <a:pt x="111" y="15"/>
                  </a:lnTo>
                  <a:lnTo>
                    <a:pt x="108" y="16"/>
                  </a:lnTo>
                  <a:lnTo>
                    <a:pt x="108" y="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5" name="Freeform 432"/>
            <p:cNvSpPr>
              <a:spLocks/>
            </p:cNvSpPr>
            <p:nvPr/>
          </p:nvSpPr>
          <p:spPr bwMode="auto">
            <a:xfrm>
              <a:off x="2452688" y="3081338"/>
              <a:ext cx="198438" cy="23813"/>
            </a:xfrm>
            <a:custGeom>
              <a:avLst/>
              <a:gdLst>
                <a:gd name="T0" fmla="*/ 117 w 125"/>
                <a:gd name="T1" fmla="*/ 15 h 15"/>
                <a:gd name="T2" fmla="*/ 9 w 125"/>
                <a:gd name="T3" fmla="*/ 15 h 15"/>
                <a:gd name="T4" fmla="*/ 9 w 125"/>
                <a:gd name="T5" fmla="*/ 15 h 15"/>
                <a:gd name="T6" fmla="*/ 5 w 125"/>
                <a:gd name="T7" fmla="*/ 14 h 15"/>
                <a:gd name="T8" fmla="*/ 2 w 125"/>
                <a:gd name="T9" fmla="*/ 13 h 15"/>
                <a:gd name="T10" fmla="*/ 1 w 125"/>
                <a:gd name="T11" fmla="*/ 10 h 15"/>
                <a:gd name="T12" fmla="*/ 0 w 125"/>
                <a:gd name="T13" fmla="*/ 7 h 15"/>
                <a:gd name="T14" fmla="*/ 0 w 125"/>
                <a:gd name="T15" fmla="*/ 7 h 15"/>
                <a:gd name="T16" fmla="*/ 1 w 125"/>
                <a:gd name="T17" fmla="*/ 4 h 15"/>
                <a:gd name="T18" fmla="*/ 2 w 125"/>
                <a:gd name="T19" fmla="*/ 2 h 15"/>
                <a:gd name="T20" fmla="*/ 5 w 125"/>
                <a:gd name="T21" fmla="*/ 0 h 15"/>
                <a:gd name="T22" fmla="*/ 9 w 125"/>
                <a:gd name="T23" fmla="*/ 0 h 15"/>
                <a:gd name="T24" fmla="*/ 117 w 125"/>
                <a:gd name="T25" fmla="*/ 0 h 15"/>
                <a:gd name="T26" fmla="*/ 117 w 125"/>
                <a:gd name="T27" fmla="*/ 0 h 15"/>
                <a:gd name="T28" fmla="*/ 120 w 125"/>
                <a:gd name="T29" fmla="*/ 0 h 15"/>
                <a:gd name="T30" fmla="*/ 123 w 125"/>
                <a:gd name="T31" fmla="*/ 2 h 15"/>
                <a:gd name="T32" fmla="*/ 124 w 125"/>
                <a:gd name="T33" fmla="*/ 4 h 15"/>
                <a:gd name="T34" fmla="*/ 125 w 125"/>
                <a:gd name="T35" fmla="*/ 7 h 15"/>
                <a:gd name="T36" fmla="*/ 125 w 125"/>
                <a:gd name="T37" fmla="*/ 7 h 15"/>
                <a:gd name="T38" fmla="*/ 124 w 125"/>
                <a:gd name="T39" fmla="*/ 10 h 15"/>
                <a:gd name="T40" fmla="*/ 123 w 125"/>
                <a:gd name="T41" fmla="*/ 13 h 15"/>
                <a:gd name="T42" fmla="*/ 120 w 125"/>
                <a:gd name="T43" fmla="*/ 14 h 15"/>
                <a:gd name="T44" fmla="*/ 117 w 125"/>
                <a:gd name="T45" fmla="*/ 15 h 15"/>
                <a:gd name="T46" fmla="*/ 117 w 125"/>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15">
                  <a:moveTo>
                    <a:pt x="117" y="15"/>
                  </a:moveTo>
                  <a:lnTo>
                    <a:pt x="9" y="15"/>
                  </a:lnTo>
                  <a:lnTo>
                    <a:pt x="9" y="15"/>
                  </a:lnTo>
                  <a:lnTo>
                    <a:pt x="5" y="14"/>
                  </a:lnTo>
                  <a:lnTo>
                    <a:pt x="2" y="13"/>
                  </a:lnTo>
                  <a:lnTo>
                    <a:pt x="1" y="10"/>
                  </a:lnTo>
                  <a:lnTo>
                    <a:pt x="0" y="7"/>
                  </a:lnTo>
                  <a:lnTo>
                    <a:pt x="0" y="7"/>
                  </a:lnTo>
                  <a:lnTo>
                    <a:pt x="1" y="4"/>
                  </a:lnTo>
                  <a:lnTo>
                    <a:pt x="2" y="2"/>
                  </a:lnTo>
                  <a:lnTo>
                    <a:pt x="5" y="0"/>
                  </a:lnTo>
                  <a:lnTo>
                    <a:pt x="9" y="0"/>
                  </a:lnTo>
                  <a:lnTo>
                    <a:pt x="117" y="0"/>
                  </a:lnTo>
                  <a:lnTo>
                    <a:pt x="117" y="0"/>
                  </a:lnTo>
                  <a:lnTo>
                    <a:pt x="120" y="0"/>
                  </a:lnTo>
                  <a:lnTo>
                    <a:pt x="123" y="2"/>
                  </a:lnTo>
                  <a:lnTo>
                    <a:pt x="124" y="4"/>
                  </a:lnTo>
                  <a:lnTo>
                    <a:pt x="125" y="7"/>
                  </a:lnTo>
                  <a:lnTo>
                    <a:pt x="125" y="7"/>
                  </a:lnTo>
                  <a:lnTo>
                    <a:pt x="124" y="10"/>
                  </a:lnTo>
                  <a:lnTo>
                    <a:pt x="123" y="13"/>
                  </a:lnTo>
                  <a:lnTo>
                    <a:pt x="120" y="14"/>
                  </a:lnTo>
                  <a:lnTo>
                    <a:pt x="117" y="15"/>
                  </a:lnTo>
                  <a:lnTo>
                    <a:pt x="117" y="1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6" name="Freeform 433"/>
            <p:cNvSpPr>
              <a:spLocks noEditPoints="1"/>
            </p:cNvSpPr>
            <p:nvPr/>
          </p:nvSpPr>
          <p:spPr bwMode="auto">
            <a:xfrm>
              <a:off x="2439988" y="3263900"/>
              <a:ext cx="68263" cy="68263"/>
            </a:xfrm>
            <a:custGeom>
              <a:avLst/>
              <a:gdLst>
                <a:gd name="T0" fmla="*/ 22 w 43"/>
                <a:gd name="T1" fmla="*/ 0 h 43"/>
                <a:gd name="T2" fmla="*/ 22 w 43"/>
                <a:gd name="T3" fmla="*/ 0 h 43"/>
                <a:gd name="T4" fmla="*/ 18 w 43"/>
                <a:gd name="T5" fmla="*/ 0 h 43"/>
                <a:gd name="T6" fmla="*/ 13 w 43"/>
                <a:gd name="T7" fmla="*/ 1 h 43"/>
                <a:gd name="T8" fmla="*/ 9 w 43"/>
                <a:gd name="T9" fmla="*/ 3 h 43"/>
                <a:gd name="T10" fmla="*/ 6 w 43"/>
                <a:gd name="T11" fmla="*/ 6 h 43"/>
                <a:gd name="T12" fmla="*/ 3 w 43"/>
                <a:gd name="T13" fmla="*/ 9 h 43"/>
                <a:gd name="T14" fmla="*/ 1 w 43"/>
                <a:gd name="T15" fmla="*/ 14 h 43"/>
                <a:gd name="T16" fmla="*/ 0 w 43"/>
                <a:gd name="T17" fmla="*/ 18 h 43"/>
                <a:gd name="T18" fmla="*/ 0 w 43"/>
                <a:gd name="T19" fmla="*/ 22 h 43"/>
                <a:gd name="T20" fmla="*/ 0 w 43"/>
                <a:gd name="T21" fmla="*/ 22 h 43"/>
                <a:gd name="T22" fmla="*/ 0 w 43"/>
                <a:gd name="T23" fmla="*/ 26 h 43"/>
                <a:gd name="T24" fmla="*/ 1 w 43"/>
                <a:gd name="T25" fmla="*/ 30 h 43"/>
                <a:gd name="T26" fmla="*/ 3 w 43"/>
                <a:gd name="T27" fmla="*/ 34 h 43"/>
                <a:gd name="T28" fmla="*/ 6 w 43"/>
                <a:gd name="T29" fmla="*/ 37 h 43"/>
                <a:gd name="T30" fmla="*/ 9 w 43"/>
                <a:gd name="T31" fmla="*/ 39 h 43"/>
                <a:gd name="T32" fmla="*/ 13 w 43"/>
                <a:gd name="T33" fmla="*/ 41 h 43"/>
                <a:gd name="T34" fmla="*/ 18 w 43"/>
                <a:gd name="T35" fmla="*/ 43 h 43"/>
                <a:gd name="T36" fmla="*/ 22 w 43"/>
                <a:gd name="T37" fmla="*/ 43 h 43"/>
                <a:gd name="T38" fmla="*/ 22 w 43"/>
                <a:gd name="T39" fmla="*/ 43 h 43"/>
                <a:gd name="T40" fmla="*/ 26 w 43"/>
                <a:gd name="T41" fmla="*/ 43 h 43"/>
                <a:gd name="T42" fmla="*/ 30 w 43"/>
                <a:gd name="T43" fmla="*/ 41 h 43"/>
                <a:gd name="T44" fmla="*/ 34 w 43"/>
                <a:gd name="T45" fmla="*/ 39 h 43"/>
                <a:gd name="T46" fmla="*/ 37 w 43"/>
                <a:gd name="T47" fmla="*/ 37 h 43"/>
                <a:gd name="T48" fmla="*/ 39 w 43"/>
                <a:gd name="T49" fmla="*/ 34 h 43"/>
                <a:gd name="T50" fmla="*/ 41 w 43"/>
                <a:gd name="T51" fmla="*/ 30 h 43"/>
                <a:gd name="T52" fmla="*/ 43 w 43"/>
                <a:gd name="T53" fmla="*/ 26 h 43"/>
                <a:gd name="T54" fmla="*/ 43 w 43"/>
                <a:gd name="T55" fmla="*/ 22 h 43"/>
                <a:gd name="T56" fmla="*/ 43 w 43"/>
                <a:gd name="T57" fmla="*/ 22 h 43"/>
                <a:gd name="T58" fmla="*/ 43 w 43"/>
                <a:gd name="T59" fmla="*/ 18 h 43"/>
                <a:gd name="T60" fmla="*/ 41 w 43"/>
                <a:gd name="T61" fmla="*/ 14 h 43"/>
                <a:gd name="T62" fmla="*/ 39 w 43"/>
                <a:gd name="T63" fmla="*/ 9 h 43"/>
                <a:gd name="T64" fmla="*/ 37 w 43"/>
                <a:gd name="T65" fmla="*/ 6 h 43"/>
                <a:gd name="T66" fmla="*/ 34 w 43"/>
                <a:gd name="T67" fmla="*/ 3 h 43"/>
                <a:gd name="T68" fmla="*/ 30 w 43"/>
                <a:gd name="T69" fmla="*/ 1 h 43"/>
                <a:gd name="T70" fmla="*/ 26 w 43"/>
                <a:gd name="T71" fmla="*/ 0 h 43"/>
                <a:gd name="T72" fmla="*/ 22 w 43"/>
                <a:gd name="T73" fmla="*/ 0 h 43"/>
                <a:gd name="T74" fmla="*/ 22 w 43"/>
                <a:gd name="T75" fmla="*/ 0 h 43"/>
                <a:gd name="T76" fmla="*/ 22 w 43"/>
                <a:gd name="T77" fmla="*/ 28 h 43"/>
                <a:gd name="T78" fmla="*/ 22 w 43"/>
                <a:gd name="T79" fmla="*/ 28 h 43"/>
                <a:gd name="T80" fmla="*/ 19 w 43"/>
                <a:gd name="T81" fmla="*/ 28 h 43"/>
                <a:gd name="T82" fmla="*/ 17 w 43"/>
                <a:gd name="T83" fmla="*/ 26 h 43"/>
                <a:gd name="T84" fmla="*/ 15 w 43"/>
                <a:gd name="T85" fmla="*/ 24 h 43"/>
                <a:gd name="T86" fmla="*/ 15 w 43"/>
                <a:gd name="T87" fmla="*/ 22 h 43"/>
                <a:gd name="T88" fmla="*/ 15 w 43"/>
                <a:gd name="T89" fmla="*/ 22 h 43"/>
                <a:gd name="T90" fmla="*/ 15 w 43"/>
                <a:gd name="T91" fmla="*/ 19 h 43"/>
                <a:gd name="T92" fmla="*/ 17 w 43"/>
                <a:gd name="T93" fmla="*/ 17 h 43"/>
                <a:gd name="T94" fmla="*/ 19 w 43"/>
                <a:gd name="T95" fmla="*/ 16 h 43"/>
                <a:gd name="T96" fmla="*/ 22 w 43"/>
                <a:gd name="T97" fmla="*/ 16 h 43"/>
                <a:gd name="T98" fmla="*/ 22 w 43"/>
                <a:gd name="T99" fmla="*/ 16 h 43"/>
                <a:gd name="T100" fmla="*/ 24 w 43"/>
                <a:gd name="T101" fmla="*/ 16 h 43"/>
                <a:gd name="T102" fmla="*/ 26 w 43"/>
                <a:gd name="T103" fmla="*/ 17 h 43"/>
                <a:gd name="T104" fmla="*/ 28 w 43"/>
                <a:gd name="T105" fmla="*/ 19 h 43"/>
                <a:gd name="T106" fmla="*/ 28 w 43"/>
                <a:gd name="T107" fmla="*/ 22 h 43"/>
                <a:gd name="T108" fmla="*/ 28 w 43"/>
                <a:gd name="T109" fmla="*/ 22 h 43"/>
                <a:gd name="T110" fmla="*/ 28 w 43"/>
                <a:gd name="T111" fmla="*/ 24 h 43"/>
                <a:gd name="T112" fmla="*/ 26 w 43"/>
                <a:gd name="T113" fmla="*/ 26 h 43"/>
                <a:gd name="T114" fmla="*/ 24 w 43"/>
                <a:gd name="T115" fmla="*/ 28 h 43"/>
                <a:gd name="T116" fmla="*/ 22 w 43"/>
                <a:gd name="T117" fmla="*/ 28 h 43"/>
                <a:gd name="T118" fmla="*/ 22 w 43"/>
                <a:gd name="T119"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43">
                  <a:moveTo>
                    <a:pt x="22" y="0"/>
                  </a:moveTo>
                  <a:lnTo>
                    <a:pt x="22" y="0"/>
                  </a:lnTo>
                  <a:lnTo>
                    <a:pt x="18" y="0"/>
                  </a:lnTo>
                  <a:lnTo>
                    <a:pt x="13" y="1"/>
                  </a:lnTo>
                  <a:lnTo>
                    <a:pt x="9" y="3"/>
                  </a:lnTo>
                  <a:lnTo>
                    <a:pt x="6" y="6"/>
                  </a:lnTo>
                  <a:lnTo>
                    <a:pt x="3" y="9"/>
                  </a:lnTo>
                  <a:lnTo>
                    <a:pt x="1" y="14"/>
                  </a:lnTo>
                  <a:lnTo>
                    <a:pt x="0" y="18"/>
                  </a:lnTo>
                  <a:lnTo>
                    <a:pt x="0" y="22"/>
                  </a:lnTo>
                  <a:lnTo>
                    <a:pt x="0" y="22"/>
                  </a:lnTo>
                  <a:lnTo>
                    <a:pt x="0" y="26"/>
                  </a:lnTo>
                  <a:lnTo>
                    <a:pt x="1" y="30"/>
                  </a:lnTo>
                  <a:lnTo>
                    <a:pt x="3" y="34"/>
                  </a:lnTo>
                  <a:lnTo>
                    <a:pt x="6" y="37"/>
                  </a:lnTo>
                  <a:lnTo>
                    <a:pt x="9" y="39"/>
                  </a:lnTo>
                  <a:lnTo>
                    <a:pt x="13" y="41"/>
                  </a:lnTo>
                  <a:lnTo>
                    <a:pt x="18" y="43"/>
                  </a:lnTo>
                  <a:lnTo>
                    <a:pt x="22" y="43"/>
                  </a:lnTo>
                  <a:lnTo>
                    <a:pt x="22" y="43"/>
                  </a:lnTo>
                  <a:lnTo>
                    <a:pt x="26" y="43"/>
                  </a:lnTo>
                  <a:lnTo>
                    <a:pt x="30" y="41"/>
                  </a:lnTo>
                  <a:lnTo>
                    <a:pt x="34" y="39"/>
                  </a:lnTo>
                  <a:lnTo>
                    <a:pt x="37" y="37"/>
                  </a:lnTo>
                  <a:lnTo>
                    <a:pt x="39" y="34"/>
                  </a:lnTo>
                  <a:lnTo>
                    <a:pt x="41" y="30"/>
                  </a:lnTo>
                  <a:lnTo>
                    <a:pt x="43" y="26"/>
                  </a:lnTo>
                  <a:lnTo>
                    <a:pt x="43" y="22"/>
                  </a:lnTo>
                  <a:lnTo>
                    <a:pt x="43" y="22"/>
                  </a:lnTo>
                  <a:lnTo>
                    <a:pt x="43" y="18"/>
                  </a:lnTo>
                  <a:lnTo>
                    <a:pt x="41" y="14"/>
                  </a:lnTo>
                  <a:lnTo>
                    <a:pt x="39" y="9"/>
                  </a:lnTo>
                  <a:lnTo>
                    <a:pt x="37" y="6"/>
                  </a:lnTo>
                  <a:lnTo>
                    <a:pt x="34" y="3"/>
                  </a:lnTo>
                  <a:lnTo>
                    <a:pt x="30" y="1"/>
                  </a:lnTo>
                  <a:lnTo>
                    <a:pt x="26" y="0"/>
                  </a:lnTo>
                  <a:lnTo>
                    <a:pt x="22" y="0"/>
                  </a:lnTo>
                  <a:lnTo>
                    <a:pt x="22" y="0"/>
                  </a:lnTo>
                  <a:close/>
                  <a:moveTo>
                    <a:pt x="22" y="28"/>
                  </a:moveTo>
                  <a:lnTo>
                    <a:pt x="22" y="28"/>
                  </a:lnTo>
                  <a:lnTo>
                    <a:pt x="19" y="28"/>
                  </a:lnTo>
                  <a:lnTo>
                    <a:pt x="17" y="26"/>
                  </a:lnTo>
                  <a:lnTo>
                    <a:pt x="15" y="24"/>
                  </a:lnTo>
                  <a:lnTo>
                    <a:pt x="15" y="22"/>
                  </a:lnTo>
                  <a:lnTo>
                    <a:pt x="15" y="22"/>
                  </a:lnTo>
                  <a:lnTo>
                    <a:pt x="15" y="19"/>
                  </a:lnTo>
                  <a:lnTo>
                    <a:pt x="17" y="17"/>
                  </a:lnTo>
                  <a:lnTo>
                    <a:pt x="19" y="16"/>
                  </a:lnTo>
                  <a:lnTo>
                    <a:pt x="22" y="16"/>
                  </a:lnTo>
                  <a:lnTo>
                    <a:pt x="22" y="16"/>
                  </a:lnTo>
                  <a:lnTo>
                    <a:pt x="24" y="16"/>
                  </a:lnTo>
                  <a:lnTo>
                    <a:pt x="26" y="17"/>
                  </a:lnTo>
                  <a:lnTo>
                    <a:pt x="28" y="19"/>
                  </a:lnTo>
                  <a:lnTo>
                    <a:pt x="28" y="22"/>
                  </a:lnTo>
                  <a:lnTo>
                    <a:pt x="28" y="22"/>
                  </a:lnTo>
                  <a:lnTo>
                    <a:pt x="28" y="24"/>
                  </a:lnTo>
                  <a:lnTo>
                    <a:pt x="26" y="26"/>
                  </a:lnTo>
                  <a:lnTo>
                    <a:pt x="24" y="28"/>
                  </a:lnTo>
                  <a:lnTo>
                    <a:pt x="22" y="28"/>
                  </a:lnTo>
                  <a:lnTo>
                    <a:pt x="22" y="28"/>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7" name="Freeform 434"/>
            <p:cNvSpPr>
              <a:spLocks noEditPoints="1"/>
            </p:cNvSpPr>
            <p:nvPr/>
          </p:nvSpPr>
          <p:spPr bwMode="auto">
            <a:xfrm>
              <a:off x="2586038" y="3263900"/>
              <a:ext cx="68263" cy="68263"/>
            </a:xfrm>
            <a:custGeom>
              <a:avLst/>
              <a:gdLst>
                <a:gd name="T0" fmla="*/ 21 w 43"/>
                <a:gd name="T1" fmla="*/ 0 h 43"/>
                <a:gd name="T2" fmla="*/ 21 w 43"/>
                <a:gd name="T3" fmla="*/ 0 h 43"/>
                <a:gd name="T4" fmla="*/ 16 w 43"/>
                <a:gd name="T5" fmla="*/ 0 h 43"/>
                <a:gd name="T6" fmla="*/ 12 w 43"/>
                <a:gd name="T7" fmla="*/ 1 h 43"/>
                <a:gd name="T8" fmla="*/ 9 w 43"/>
                <a:gd name="T9" fmla="*/ 3 h 43"/>
                <a:gd name="T10" fmla="*/ 6 w 43"/>
                <a:gd name="T11" fmla="*/ 6 h 43"/>
                <a:gd name="T12" fmla="*/ 3 w 43"/>
                <a:gd name="T13" fmla="*/ 9 h 43"/>
                <a:gd name="T14" fmla="*/ 1 w 43"/>
                <a:gd name="T15" fmla="*/ 14 h 43"/>
                <a:gd name="T16" fmla="*/ 0 w 43"/>
                <a:gd name="T17" fmla="*/ 18 h 43"/>
                <a:gd name="T18" fmla="*/ 0 w 43"/>
                <a:gd name="T19" fmla="*/ 22 h 43"/>
                <a:gd name="T20" fmla="*/ 0 w 43"/>
                <a:gd name="T21" fmla="*/ 22 h 43"/>
                <a:gd name="T22" fmla="*/ 0 w 43"/>
                <a:gd name="T23" fmla="*/ 26 h 43"/>
                <a:gd name="T24" fmla="*/ 1 w 43"/>
                <a:gd name="T25" fmla="*/ 30 h 43"/>
                <a:gd name="T26" fmla="*/ 3 w 43"/>
                <a:gd name="T27" fmla="*/ 34 h 43"/>
                <a:gd name="T28" fmla="*/ 6 w 43"/>
                <a:gd name="T29" fmla="*/ 37 h 43"/>
                <a:gd name="T30" fmla="*/ 9 w 43"/>
                <a:gd name="T31" fmla="*/ 39 h 43"/>
                <a:gd name="T32" fmla="*/ 12 w 43"/>
                <a:gd name="T33" fmla="*/ 41 h 43"/>
                <a:gd name="T34" fmla="*/ 16 w 43"/>
                <a:gd name="T35" fmla="*/ 43 h 43"/>
                <a:gd name="T36" fmla="*/ 21 w 43"/>
                <a:gd name="T37" fmla="*/ 43 h 43"/>
                <a:gd name="T38" fmla="*/ 21 w 43"/>
                <a:gd name="T39" fmla="*/ 43 h 43"/>
                <a:gd name="T40" fmla="*/ 25 w 43"/>
                <a:gd name="T41" fmla="*/ 43 h 43"/>
                <a:gd name="T42" fmla="*/ 29 w 43"/>
                <a:gd name="T43" fmla="*/ 41 h 43"/>
                <a:gd name="T44" fmla="*/ 34 w 43"/>
                <a:gd name="T45" fmla="*/ 39 h 43"/>
                <a:gd name="T46" fmla="*/ 37 w 43"/>
                <a:gd name="T47" fmla="*/ 37 h 43"/>
                <a:gd name="T48" fmla="*/ 39 w 43"/>
                <a:gd name="T49" fmla="*/ 34 h 43"/>
                <a:gd name="T50" fmla="*/ 41 w 43"/>
                <a:gd name="T51" fmla="*/ 30 h 43"/>
                <a:gd name="T52" fmla="*/ 42 w 43"/>
                <a:gd name="T53" fmla="*/ 26 h 43"/>
                <a:gd name="T54" fmla="*/ 43 w 43"/>
                <a:gd name="T55" fmla="*/ 22 h 43"/>
                <a:gd name="T56" fmla="*/ 43 w 43"/>
                <a:gd name="T57" fmla="*/ 22 h 43"/>
                <a:gd name="T58" fmla="*/ 42 w 43"/>
                <a:gd name="T59" fmla="*/ 18 h 43"/>
                <a:gd name="T60" fmla="*/ 41 w 43"/>
                <a:gd name="T61" fmla="*/ 14 h 43"/>
                <a:gd name="T62" fmla="*/ 39 w 43"/>
                <a:gd name="T63" fmla="*/ 9 h 43"/>
                <a:gd name="T64" fmla="*/ 37 w 43"/>
                <a:gd name="T65" fmla="*/ 6 h 43"/>
                <a:gd name="T66" fmla="*/ 34 w 43"/>
                <a:gd name="T67" fmla="*/ 3 h 43"/>
                <a:gd name="T68" fmla="*/ 29 w 43"/>
                <a:gd name="T69" fmla="*/ 1 h 43"/>
                <a:gd name="T70" fmla="*/ 25 w 43"/>
                <a:gd name="T71" fmla="*/ 0 h 43"/>
                <a:gd name="T72" fmla="*/ 21 w 43"/>
                <a:gd name="T73" fmla="*/ 0 h 43"/>
                <a:gd name="T74" fmla="*/ 21 w 43"/>
                <a:gd name="T75" fmla="*/ 0 h 43"/>
                <a:gd name="T76" fmla="*/ 21 w 43"/>
                <a:gd name="T77" fmla="*/ 28 h 43"/>
                <a:gd name="T78" fmla="*/ 21 w 43"/>
                <a:gd name="T79" fmla="*/ 28 h 43"/>
                <a:gd name="T80" fmla="*/ 18 w 43"/>
                <a:gd name="T81" fmla="*/ 28 h 43"/>
                <a:gd name="T82" fmla="*/ 16 w 43"/>
                <a:gd name="T83" fmla="*/ 26 h 43"/>
                <a:gd name="T84" fmla="*/ 15 w 43"/>
                <a:gd name="T85" fmla="*/ 24 h 43"/>
                <a:gd name="T86" fmla="*/ 14 w 43"/>
                <a:gd name="T87" fmla="*/ 22 h 43"/>
                <a:gd name="T88" fmla="*/ 14 w 43"/>
                <a:gd name="T89" fmla="*/ 22 h 43"/>
                <a:gd name="T90" fmla="*/ 15 w 43"/>
                <a:gd name="T91" fmla="*/ 19 h 43"/>
                <a:gd name="T92" fmla="*/ 16 w 43"/>
                <a:gd name="T93" fmla="*/ 17 h 43"/>
                <a:gd name="T94" fmla="*/ 18 w 43"/>
                <a:gd name="T95" fmla="*/ 16 h 43"/>
                <a:gd name="T96" fmla="*/ 21 w 43"/>
                <a:gd name="T97" fmla="*/ 16 h 43"/>
                <a:gd name="T98" fmla="*/ 21 w 43"/>
                <a:gd name="T99" fmla="*/ 16 h 43"/>
                <a:gd name="T100" fmla="*/ 23 w 43"/>
                <a:gd name="T101" fmla="*/ 16 h 43"/>
                <a:gd name="T102" fmla="*/ 25 w 43"/>
                <a:gd name="T103" fmla="*/ 17 h 43"/>
                <a:gd name="T104" fmla="*/ 26 w 43"/>
                <a:gd name="T105" fmla="*/ 19 h 43"/>
                <a:gd name="T106" fmla="*/ 27 w 43"/>
                <a:gd name="T107" fmla="*/ 22 h 43"/>
                <a:gd name="T108" fmla="*/ 27 w 43"/>
                <a:gd name="T109" fmla="*/ 22 h 43"/>
                <a:gd name="T110" fmla="*/ 26 w 43"/>
                <a:gd name="T111" fmla="*/ 24 h 43"/>
                <a:gd name="T112" fmla="*/ 25 w 43"/>
                <a:gd name="T113" fmla="*/ 26 h 43"/>
                <a:gd name="T114" fmla="*/ 23 w 43"/>
                <a:gd name="T115" fmla="*/ 28 h 43"/>
                <a:gd name="T116" fmla="*/ 21 w 43"/>
                <a:gd name="T117" fmla="*/ 28 h 43"/>
                <a:gd name="T118" fmla="*/ 21 w 43"/>
                <a:gd name="T119"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43">
                  <a:moveTo>
                    <a:pt x="21" y="0"/>
                  </a:moveTo>
                  <a:lnTo>
                    <a:pt x="21" y="0"/>
                  </a:lnTo>
                  <a:lnTo>
                    <a:pt x="16" y="0"/>
                  </a:lnTo>
                  <a:lnTo>
                    <a:pt x="12" y="1"/>
                  </a:lnTo>
                  <a:lnTo>
                    <a:pt x="9" y="3"/>
                  </a:lnTo>
                  <a:lnTo>
                    <a:pt x="6" y="6"/>
                  </a:lnTo>
                  <a:lnTo>
                    <a:pt x="3" y="9"/>
                  </a:lnTo>
                  <a:lnTo>
                    <a:pt x="1" y="14"/>
                  </a:lnTo>
                  <a:lnTo>
                    <a:pt x="0" y="18"/>
                  </a:lnTo>
                  <a:lnTo>
                    <a:pt x="0" y="22"/>
                  </a:lnTo>
                  <a:lnTo>
                    <a:pt x="0" y="22"/>
                  </a:lnTo>
                  <a:lnTo>
                    <a:pt x="0" y="26"/>
                  </a:lnTo>
                  <a:lnTo>
                    <a:pt x="1" y="30"/>
                  </a:lnTo>
                  <a:lnTo>
                    <a:pt x="3" y="34"/>
                  </a:lnTo>
                  <a:lnTo>
                    <a:pt x="6" y="37"/>
                  </a:lnTo>
                  <a:lnTo>
                    <a:pt x="9" y="39"/>
                  </a:lnTo>
                  <a:lnTo>
                    <a:pt x="12" y="41"/>
                  </a:lnTo>
                  <a:lnTo>
                    <a:pt x="16" y="43"/>
                  </a:lnTo>
                  <a:lnTo>
                    <a:pt x="21" y="43"/>
                  </a:lnTo>
                  <a:lnTo>
                    <a:pt x="21" y="43"/>
                  </a:lnTo>
                  <a:lnTo>
                    <a:pt x="25" y="43"/>
                  </a:lnTo>
                  <a:lnTo>
                    <a:pt x="29" y="41"/>
                  </a:lnTo>
                  <a:lnTo>
                    <a:pt x="34" y="39"/>
                  </a:lnTo>
                  <a:lnTo>
                    <a:pt x="37" y="37"/>
                  </a:lnTo>
                  <a:lnTo>
                    <a:pt x="39" y="34"/>
                  </a:lnTo>
                  <a:lnTo>
                    <a:pt x="41" y="30"/>
                  </a:lnTo>
                  <a:lnTo>
                    <a:pt x="42" y="26"/>
                  </a:lnTo>
                  <a:lnTo>
                    <a:pt x="43" y="22"/>
                  </a:lnTo>
                  <a:lnTo>
                    <a:pt x="43" y="22"/>
                  </a:lnTo>
                  <a:lnTo>
                    <a:pt x="42" y="18"/>
                  </a:lnTo>
                  <a:lnTo>
                    <a:pt x="41" y="14"/>
                  </a:lnTo>
                  <a:lnTo>
                    <a:pt x="39" y="9"/>
                  </a:lnTo>
                  <a:lnTo>
                    <a:pt x="37" y="6"/>
                  </a:lnTo>
                  <a:lnTo>
                    <a:pt x="34" y="3"/>
                  </a:lnTo>
                  <a:lnTo>
                    <a:pt x="29" y="1"/>
                  </a:lnTo>
                  <a:lnTo>
                    <a:pt x="25" y="0"/>
                  </a:lnTo>
                  <a:lnTo>
                    <a:pt x="21" y="0"/>
                  </a:lnTo>
                  <a:lnTo>
                    <a:pt x="21" y="0"/>
                  </a:lnTo>
                  <a:close/>
                  <a:moveTo>
                    <a:pt x="21" y="28"/>
                  </a:moveTo>
                  <a:lnTo>
                    <a:pt x="21" y="28"/>
                  </a:lnTo>
                  <a:lnTo>
                    <a:pt x="18" y="28"/>
                  </a:lnTo>
                  <a:lnTo>
                    <a:pt x="16" y="26"/>
                  </a:lnTo>
                  <a:lnTo>
                    <a:pt x="15" y="24"/>
                  </a:lnTo>
                  <a:lnTo>
                    <a:pt x="14" y="22"/>
                  </a:lnTo>
                  <a:lnTo>
                    <a:pt x="14" y="22"/>
                  </a:lnTo>
                  <a:lnTo>
                    <a:pt x="15" y="19"/>
                  </a:lnTo>
                  <a:lnTo>
                    <a:pt x="16" y="17"/>
                  </a:lnTo>
                  <a:lnTo>
                    <a:pt x="18" y="16"/>
                  </a:lnTo>
                  <a:lnTo>
                    <a:pt x="21" y="16"/>
                  </a:lnTo>
                  <a:lnTo>
                    <a:pt x="21" y="16"/>
                  </a:lnTo>
                  <a:lnTo>
                    <a:pt x="23" y="16"/>
                  </a:lnTo>
                  <a:lnTo>
                    <a:pt x="25" y="17"/>
                  </a:lnTo>
                  <a:lnTo>
                    <a:pt x="26" y="19"/>
                  </a:lnTo>
                  <a:lnTo>
                    <a:pt x="27" y="22"/>
                  </a:lnTo>
                  <a:lnTo>
                    <a:pt x="27" y="22"/>
                  </a:lnTo>
                  <a:lnTo>
                    <a:pt x="26" y="24"/>
                  </a:lnTo>
                  <a:lnTo>
                    <a:pt x="25" y="26"/>
                  </a:lnTo>
                  <a:lnTo>
                    <a:pt x="23" y="28"/>
                  </a:lnTo>
                  <a:lnTo>
                    <a:pt x="21" y="28"/>
                  </a:lnTo>
                  <a:lnTo>
                    <a:pt x="21" y="28"/>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8" name="Freeform 435"/>
            <p:cNvSpPr>
              <a:spLocks/>
            </p:cNvSpPr>
            <p:nvPr/>
          </p:nvSpPr>
          <p:spPr bwMode="auto">
            <a:xfrm>
              <a:off x="2320926" y="3005138"/>
              <a:ext cx="38100" cy="36513"/>
            </a:xfrm>
            <a:custGeom>
              <a:avLst/>
              <a:gdLst>
                <a:gd name="T0" fmla="*/ 24 w 24"/>
                <a:gd name="T1" fmla="*/ 12 h 23"/>
                <a:gd name="T2" fmla="*/ 24 w 24"/>
                <a:gd name="T3" fmla="*/ 12 h 23"/>
                <a:gd name="T4" fmla="*/ 24 w 24"/>
                <a:gd name="T5" fmla="*/ 16 h 23"/>
                <a:gd name="T6" fmla="*/ 21 w 24"/>
                <a:gd name="T7" fmla="*/ 20 h 23"/>
                <a:gd name="T8" fmla="*/ 16 w 24"/>
                <a:gd name="T9" fmla="*/ 23 h 23"/>
                <a:gd name="T10" fmla="*/ 12 w 24"/>
                <a:gd name="T11" fmla="*/ 23 h 23"/>
                <a:gd name="T12" fmla="*/ 12 w 24"/>
                <a:gd name="T13" fmla="*/ 23 h 23"/>
                <a:gd name="T14" fmla="*/ 7 w 24"/>
                <a:gd name="T15" fmla="*/ 23 h 23"/>
                <a:gd name="T16" fmla="*/ 4 w 24"/>
                <a:gd name="T17" fmla="*/ 20 h 23"/>
                <a:gd name="T18" fmla="*/ 1 w 24"/>
                <a:gd name="T19" fmla="*/ 16 h 23"/>
                <a:gd name="T20" fmla="*/ 0 w 24"/>
                <a:gd name="T21" fmla="*/ 12 h 23"/>
                <a:gd name="T22" fmla="*/ 0 w 24"/>
                <a:gd name="T23" fmla="*/ 12 h 23"/>
                <a:gd name="T24" fmla="*/ 1 w 24"/>
                <a:gd name="T25" fmla="*/ 7 h 23"/>
                <a:gd name="T26" fmla="*/ 4 w 24"/>
                <a:gd name="T27" fmla="*/ 4 h 23"/>
                <a:gd name="T28" fmla="*/ 7 w 24"/>
                <a:gd name="T29" fmla="*/ 1 h 23"/>
                <a:gd name="T30" fmla="*/ 12 w 24"/>
                <a:gd name="T31" fmla="*/ 0 h 23"/>
                <a:gd name="T32" fmla="*/ 12 w 24"/>
                <a:gd name="T33" fmla="*/ 0 h 23"/>
                <a:gd name="T34" fmla="*/ 16 w 24"/>
                <a:gd name="T35" fmla="*/ 1 h 23"/>
                <a:gd name="T36" fmla="*/ 21 w 24"/>
                <a:gd name="T37" fmla="*/ 4 h 23"/>
                <a:gd name="T38" fmla="*/ 24 w 24"/>
                <a:gd name="T39" fmla="*/ 7 h 23"/>
                <a:gd name="T40" fmla="*/ 24 w 24"/>
                <a:gd name="T41" fmla="*/ 12 h 23"/>
                <a:gd name="T42" fmla="*/ 24 w 24"/>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3">
                  <a:moveTo>
                    <a:pt x="24" y="12"/>
                  </a:moveTo>
                  <a:lnTo>
                    <a:pt x="24" y="12"/>
                  </a:lnTo>
                  <a:lnTo>
                    <a:pt x="24" y="16"/>
                  </a:lnTo>
                  <a:lnTo>
                    <a:pt x="21" y="20"/>
                  </a:lnTo>
                  <a:lnTo>
                    <a:pt x="16" y="23"/>
                  </a:lnTo>
                  <a:lnTo>
                    <a:pt x="12" y="23"/>
                  </a:lnTo>
                  <a:lnTo>
                    <a:pt x="12" y="23"/>
                  </a:lnTo>
                  <a:lnTo>
                    <a:pt x="7" y="23"/>
                  </a:lnTo>
                  <a:lnTo>
                    <a:pt x="4" y="20"/>
                  </a:lnTo>
                  <a:lnTo>
                    <a:pt x="1" y="16"/>
                  </a:lnTo>
                  <a:lnTo>
                    <a:pt x="0" y="12"/>
                  </a:lnTo>
                  <a:lnTo>
                    <a:pt x="0" y="12"/>
                  </a:lnTo>
                  <a:lnTo>
                    <a:pt x="1" y="7"/>
                  </a:lnTo>
                  <a:lnTo>
                    <a:pt x="4" y="4"/>
                  </a:lnTo>
                  <a:lnTo>
                    <a:pt x="7" y="1"/>
                  </a:lnTo>
                  <a:lnTo>
                    <a:pt x="12" y="0"/>
                  </a:lnTo>
                  <a:lnTo>
                    <a:pt x="12" y="0"/>
                  </a:lnTo>
                  <a:lnTo>
                    <a:pt x="16" y="1"/>
                  </a:lnTo>
                  <a:lnTo>
                    <a:pt x="21" y="4"/>
                  </a:lnTo>
                  <a:lnTo>
                    <a:pt x="24" y="7"/>
                  </a:lnTo>
                  <a:lnTo>
                    <a:pt x="24" y="12"/>
                  </a:lnTo>
                  <a:lnTo>
                    <a:pt x="24" y="12"/>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9" name="Freeform 436"/>
            <p:cNvSpPr>
              <a:spLocks/>
            </p:cNvSpPr>
            <p:nvPr/>
          </p:nvSpPr>
          <p:spPr bwMode="auto">
            <a:xfrm>
              <a:off x="2354263" y="3028950"/>
              <a:ext cx="285750" cy="222250"/>
            </a:xfrm>
            <a:custGeom>
              <a:avLst/>
              <a:gdLst>
                <a:gd name="T0" fmla="*/ 180 w 180"/>
                <a:gd name="T1" fmla="*/ 140 h 140"/>
                <a:gd name="T2" fmla="*/ 47 w 180"/>
                <a:gd name="T3" fmla="*/ 140 h 140"/>
                <a:gd name="T4" fmla="*/ 22 w 180"/>
                <a:gd name="T5" fmla="*/ 4 h 140"/>
                <a:gd name="T6" fmla="*/ 0 w 180"/>
                <a:gd name="T7" fmla="*/ 0 h 140"/>
              </a:gdLst>
              <a:ahLst/>
              <a:cxnLst>
                <a:cxn ang="0">
                  <a:pos x="T0" y="T1"/>
                </a:cxn>
                <a:cxn ang="0">
                  <a:pos x="T2" y="T3"/>
                </a:cxn>
                <a:cxn ang="0">
                  <a:pos x="T4" y="T5"/>
                </a:cxn>
                <a:cxn ang="0">
                  <a:pos x="T6" y="T7"/>
                </a:cxn>
              </a:cxnLst>
              <a:rect l="0" t="0" r="r" b="b"/>
              <a:pathLst>
                <a:path w="180" h="140">
                  <a:moveTo>
                    <a:pt x="180" y="140"/>
                  </a:moveTo>
                  <a:lnTo>
                    <a:pt x="47" y="140"/>
                  </a:lnTo>
                  <a:lnTo>
                    <a:pt x="22" y="4"/>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0" name="Freeform 437"/>
            <p:cNvSpPr>
              <a:spLocks/>
            </p:cNvSpPr>
            <p:nvPr/>
          </p:nvSpPr>
          <p:spPr bwMode="auto">
            <a:xfrm>
              <a:off x="3455988" y="3033713"/>
              <a:ext cx="125413" cy="127000"/>
            </a:xfrm>
            <a:custGeom>
              <a:avLst/>
              <a:gdLst>
                <a:gd name="T0" fmla="*/ 59 w 79"/>
                <a:gd name="T1" fmla="*/ 80 h 80"/>
                <a:gd name="T2" fmla="*/ 59 w 79"/>
                <a:gd name="T3" fmla="*/ 60 h 80"/>
                <a:gd name="T4" fmla="*/ 71 w 79"/>
                <a:gd name="T5" fmla="*/ 63 h 80"/>
                <a:gd name="T6" fmla="*/ 71 w 79"/>
                <a:gd name="T7" fmla="*/ 63 h 80"/>
                <a:gd name="T8" fmla="*/ 75 w 79"/>
                <a:gd name="T9" fmla="*/ 63 h 80"/>
                <a:gd name="T10" fmla="*/ 78 w 79"/>
                <a:gd name="T11" fmla="*/ 62 h 80"/>
                <a:gd name="T12" fmla="*/ 79 w 79"/>
                <a:gd name="T13" fmla="*/ 61 h 80"/>
                <a:gd name="T14" fmla="*/ 79 w 79"/>
                <a:gd name="T15" fmla="*/ 59 h 80"/>
                <a:gd name="T16" fmla="*/ 77 w 79"/>
                <a:gd name="T17" fmla="*/ 55 h 80"/>
                <a:gd name="T18" fmla="*/ 77 w 79"/>
                <a:gd name="T19" fmla="*/ 55 h 80"/>
                <a:gd name="T20" fmla="*/ 39 w 79"/>
                <a:gd name="T21" fmla="*/ 0 h 80"/>
                <a:gd name="T22" fmla="*/ 39 w 79"/>
                <a:gd name="T23" fmla="*/ 0 h 80"/>
                <a:gd name="T24" fmla="*/ 2 w 79"/>
                <a:gd name="T25" fmla="*/ 55 h 80"/>
                <a:gd name="T26" fmla="*/ 2 w 79"/>
                <a:gd name="T27" fmla="*/ 55 h 80"/>
                <a:gd name="T28" fmla="*/ 0 w 79"/>
                <a:gd name="T29" fmla="*/ 59 h 80"/>
                <a:gd name="T30" fmla="*/ 0 w 79"/>
                <a:gd name="T31" fmla="*/ 61 h 80"/>
                <a:gd name="T32" fmla="*/ 1 w 79"/>
                <a:gd name="T33" fmla="*/ 62 h 80"/>
                <a:gd name="T34" fmla="*/ 4 w 79"/>
                <a:gd name="T35" fmla="*/ 63 h 80"/>
                <a:gd name="T36" fmla="*/ 8 w 79"/>
                <a:gd name="T37" fmla="*/ 63 h 80"/>
                <a:gd name="T38" fmla="*/ 18 w 79"/>
                <a:gd name="T39" fmla="*/ 60 h 80"/>
                <a:gd name="T40" fmla="*/ 18 w 79"/>
                <a:gd name="T4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80">
                  <a:moveTo>
                    <a:pt x="59" y="80"/>
                  </a:moveTo>
                  <a:lnTo>
                    <a:pt x="59" y="60"/>
                  </a:lnTo>
                  <a:lnTo>
                    <a:pt x="71" y="63"/>
                  </a:lnTo>
                  <a:lnTo>
                    <a:pt x="71" y="63"/>
                  </a:lnTo>
                  <a:lnTo>
                    <a:pt x="75" y="63"/>
                  </a:lnTo>
                  <a:lnTo>
                    <a:pt x="78" y="62"/>
                  </a:lnTo>
                  <a:lnTo>
                    <a:pt x="79" y="61"/>
                  </a:lnTo>
                  <a:lnTo>
                    <a:pt x="79" y="59"/>
                  </a:lnTo>
                  <a:lnTo>
                    <a:pt x="77" y="55"/>
                  </a:lnTo>
                  <a:lnTo>
                    <a:pt x="77" y="55"/>
                  </a:lnTo>
                  <a:lnTo>
                    <a:pt x="39" y="0"/>
                  </a:lnTo>
                  <a:lnTo>
                    <a:pt x="39" y="0"/>
                  </a:lnTo>
                  <a:lnTo>
                    <a:pt x="2" y="55"/>
                  </a:lnTo>
                  <a:lnTo>
                    <a:pt x="2" y="55"/>
                  </a:lnTo>
                  <a:lnTo>
                    <a:pt x="0" y="59"/>
                  </a:lnTo>
                  <a:lnTo>
                    <a:pt x="0" y="61"/>
                  </a:lnTo>
                  <a:lnTo>
                    <a:pt x="1" y="62"/>
                  </a:lnTo>
                  <a:lnTo>
                    <a:pt x="4" y="63"/>
                  </a:lnTo>
                  <a:lnTo>
                    <a:pt x="8" y="63"/>
                  </a:lnTo>
                  <a:lnTo>
                    <a:pt x="18" y="60"/>
                  </a:lnTo>
                  <a:lnTo>
                    <a:pt x="18" y="8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1" name="Freeform 438"/>
            <p:cNvSpPr>
              <a:spLocks/>
            </p:cNvSpPr>
            <p:nvPr/>
          </p:nvSpPr>
          <p:spPr bwMode="auto">
            <a:xfrm>
              <a:off x="3359151" y="3281363"/>
              <a:ext cx="153988" cy="163513"/>
            </a:xfrm>
            <a:custGeom>
              <a:avLst/>
              <a:gdLst>
                <a:gd name="T0" fmla="*/ 0 w 97"/>
                <a:gd name="T1" fmla="*/ 0 h 103"/>
                <a:gd name="T2" fmla="*/ 0 w 97"/>
                <a:gd name="T3" fmla="*/ 103 h 103"/>
                <a:gd name="T4" fmla="*/ 97 w 97"/>
                <a:gd name="T5" fmla="*/ 103 h 103"/>
              </a:gdLst>
              <a:ahLst/>
              <a:cxnLst>
                <a:cxn ang="0">
                  <a:pos x="T0" y="T1"/>
                </a:cxn>
                <a:cxn ang="0">
                  <a:pos x="T2" y="T3"/>
                </a:cxn>
                <a:cxn ang="0">
                  <a:pos x="T4" y="T5"/>
                </a:cxn>
              </a:cxnLst>
              <a:rect l="0" t="0" r="r" b="b"/>
              <a:pathLst>
                <a:path w="97" h="103">
                  <a:moveTo>
                    <a:pt x="0" y="0"/>
                  </a:moveTo>
                  <a:lnTo>
                    <a:pt x="0" y="103"/>
                  </a:lnTo>
                  <a:lnTo>
                    <a:pt x="97" y="10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2" name="Freeform 439"/>
            <p:cNvSpPr>
              <a:spLocks/>
            </p:cNvSpPr>
            <p:nvPr/>
          </p:nvSpPr>
          <p:spPr bwMode="auto">
            <a:xfrm>
              <a:off x="3525838" y="3194050"/>
              <a:ext cx="153988" cy="250825"/>
            </a:xfrm>
            <a:custGeom>
              <a:avLst/>
              <a:gdLst>
                <a:gd name="T0" fmla="*/ 0 w 97"/>
                <a:gd name="T1" fmla="*/ 0 h 158"/>
                <a:gd name="T2" fmla="*/ 0 w 97"/>
                <a:gd name="T3" fmla="*/ 158 h 158"/>
                <a:gd name="T4" fmla="*/ 97 w 97"/>
                <a:gd name="T5" fmla="*/ 158 h 158"/>
                <a:gd name="T6" fmla="*/ 97 w 97"/>
                <a:gd name="T7" fmla="*/ 55 h 158"/>
              </a:gdLst>
              <a:ahLst/>
              <a:cxnLst>
                <a:cxn ang="0">
                  <a:pos x="T0" y="T1"/>
                </a:cxn>
                <a:cxn ang="0">
                  <a:pos x="T2" y="T3"/>
                </a:cxn>
                <a:cxn ang="0">
                  <a:pos x="T4" y="T5"/>
                </a:cxn>
                <a:cxn ang="0">
                  <a:pos x="T6" y="T7"/>
                </a:cxn>
              </a:cxnLst>
              <a:rect l="0" t="0" r="r" b="b"/>
              <a:pathLst>
                <a:path w="97" h="158">
                  <a:moveTo>
                    <a:pt x="0" y="0"/>
                  </a:moveTo>
                  <a:lnTo>
                    <a:pt x="0" y="158"/>
                  </a:lnTo>
                  <a:lnTo>
                    <a:pt x="97" y="158"/>
                  </a:lnTo>
                  <a:lnTo>
                    <a:pt x="97" y="5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3" name="Freeform 440"/>
            <p:cNvSpPr>
              <a:spLocks/>
            </p:cNvSpPr>
            <p:nvPr/>
          </p:nvSpPr>
          <p:spPr bwMode="auto">
            <a:xfrm>
              <a:off x="3302001" y="3163888"/>
              <a:ext cx="217488" cy="117475"/>
            </a:xfrm>
            <a:custGeom>
              <a:avLst/>
              <a:gdLst>
                <a:gd name="T0" fmla="*/ 137 w 137"/>
                <a:gd name="T1" fmla="*/ 0 h 74"/>
                <a:gd name="T2" fmla="*/ 97 w 137"/>
                <a:gd name="T3" fmla="*/ 52 h 74"/>
                <a:gd name="T4" fmla="*/ 0 w 137"/>
                <a:gd name="T5" fmla="*/ 74 h 74"/>
                <a:gd name="T6" fmla="*/ 37 w 137"/>
                <a:gd name="T7" fmla="*/ 28 h 74"/>
                <a:gd name="T8" fmla="*/ 137 w 137"/>
                <a:gd name="T9" fmla="*/ 0 h 74"/>
              </a:gdLst>
              <a:ahLst/>
              <a:cxnLst>
                <a:cxn ang="0">
                  <a:pos x="T0" y="T1"/>
                </a:cxn>
                <a:cxn ang="0">
                  <a:pos x="T2" y="T3"/>
                </a:cxn>
                <a:cxn ang="0">
                  <a:pos x="T4" y="T5"/>
                </a:cxn>
                <a:cxn ang="0">
                  <a:pos x="T6" y="T7"/>
                </a:cxn>
                <a:cxn ang="0">
                  <a:pos x="T8" y="T9"/>
                </a:cxn>
              </a:cxnLst>
              <a:rect l="0" t="0" r="r" b="b"/>
              <a:pathLst>
                <a:path w="137" h="74">
                  <a:moveTo>
                    <a:pt x="137" y="0"/>
                  </a:moveTo>
                  <a:lnTo>
                    <a:pt x="97" y="52"/>
                  </a:lnTo>
                  <a:lnTo>
                    <a:pt x="0" y="74"/>
                  </a:lnTo>
                  <a:lnTo>
                    <a:pt x="37" y="28"/>
                  </a:lnTo>
                  <a:lnTo>
                    <a:pt x="137"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4" name="Freeform 441"/>
            <p:cNvSpPr>
              <a:spLocks/>
            </p:cNvSpPr>
            <p:nvPr/>
          </p:nvSpPr>
          <p:spPr bwMode="auto">
            <a:xfrm>
              <a:off x="3400426" y="3343275"/>
              <a:ext cx="61913" cy="14288"/>
            </a:xfrm>
            <a:custGeom>
              <a:avLst/>
              <a:gdLst>
                <a:gd name="T0" fmla="*/ 39 w 39"/>
                <a:gd name="T1" fmla="*/ 0 h 9"/>
                <a:gd name="T2" fmla="*/ 0 w 39"/>
                <a:gd name="T3" fmla="*/ 2 h 9"/>
                <a:gd name="T4" fmla="*/ 0 w 39"/>
                <a:gd name="T5" fmla="*/ 9 h 9"/>
              </a:gdLst>
              <a:ahLst/>
              <a:cxnLst>
                <a:cxn ang="0">
                  <a:pos x="T0" y="T1"/>
                </a:cxn>
                <a:cxn ang="0">
                  <a:pos x="T2" y="T3"/>
                </a:cxn>
                <a:cxn ang="0">
                  <a:pos x="T4" y="T5"/>
                </a:cxn>
              </a:cxnLst>
              <a:rect l="0" t="0" r="r" b="b"/>
              <a:pathLst>
                <a:path w="39" h="9">
                  <a:moveTo>
                    <a:pt x="39" y="0"/>
                  </a:moveTo>
                  <a:lnTo>
                    <a:pt x="0" y="2"/>
                  </a:lnTo>
                  <a:lnTo>
                    <a:pt x="0" y="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5" name="Freeform 442"/>
            <p:cNvSpPr>
              <a:spLocks/>
            </p:cNvSpPr>
            <p:nvPr/>
          </p:nvSpPr>
          <p:spPr bwMode="auto">
            <a:xfrm>
              <a:off x="3400426" y="3303588"/>
              <a:ext cx="80963" cy="19050"/>
            </a:xfrm>
            <a:custGeom>
              <a:avLst/>
              <a:gdLst>
                <a:gd name="T0" fmla="*/ 51 w 51"/>
                <a:gd name="T1" fmla="*/ 0 h 12"/>
                <a:gd name="T2" fmla="*/ 0 w 51"/>
                <a:gd name="T3" fmla="*/ 5 h 12"/>
                <a:gd name="T4" fmla="*/ 0 w 51"/>
                <a:gd name="T5" fmla="*/ 12 h 12"/>
              </a:gdLst>
              <a:ahLst/>
              <a:cxnLst>
                <a:cxn ang="0">
                  <a:pos x="T0" y="T1"/>
                </a:cxn>
                <a:cxn ang="0">
                  <a:pos x="T2" y="T3"/>
                </a:cxn>
                <a:cxn ang="0">
                  <a:pos x="T4" y="T5"/>
                </a:cxn>
              </a:cxnLst>
              <a:rect l="0" t="0" r="r" b="b"/>
              <a:pathLst>
                <a:path w="51" h="12">
                  <a:moveTo>
                    <a:pt x="51" y="0"/>
                  </a:moveTo>
                  <a:lnTo>
                    <a:pt x="0" y="5"/>
                  </a:lnTo>
                  <a:lnTo>
                    <a:pt x="0" y="1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6" name="Freeform 443"/>
            <p:cNvSpPr>
              <a:spLocks/>
            </p:cNvSpPr>
            <p:nvPr/>
          </p:nvSpPr>
          <p:spPr bwMode="auto">
            <a:xfrm>
              <a:off x="3519488" y="3163888"/>
              <a:ext cx="217488" cy="117475"/>
            </a:xfrm>
            <a:custGeom>
              <a:avLst/>
              <a:gdLst>
                <a:gd name="T0" fmla="*/ 0 w 137"/>
                <a:gd name="T1" fmla="*/ 0 h 74"/>
                <a:gd name="T2" fmla="*/ 39 w 137"/>
                <a:gd name="T3" fmla="*/ 52 h 74"/>
                <a:gd name="T4" fmla="*/ 137 w 137"/>
                <a:gd name="T5" fmla="*/ 74 h 74"/>
                <a:gd name="T6" fmla="*/ 99 w 137"/>
                <a:gd name="T7" fmla="*/ 28 h 74"/>
                <a:gd name="T8" fmla="*/ 0 w 137"/>
                <a:gd name="T9" fmla="*/ 0 h 74"/>
              </a:gdLst>
              <a:ahLst/>
              <a:cxnLst>
                <a:cxn ang="0">
                  <a:pos x="T0" y="T1"/>
                </a:cxn>
                <a:cxn ang="0">
                  <a:pos x="T2" y="T3"/>
                </a:cxn>
                <a:cxn ang="0">
                  <a:pos x="T4" y="T5"/>
                </a:cxn>
                <a:cxn ang="0">
                  <a:pos x="T6" y="T7"/>
                </a:cxn>
                <a:cxn ang="0">
                  <a:pos x="T8" y="T9"/>
                </a:cxn>
              </a:cxnLst>
              <a:rect l="0" t="0" r="r" b="b"/>
              <a:pathLst>
                <a:path w="137" h="74">
                  <a:moveTo>
                    <a:pt x="0" y="0"/>
                  </a:moveTo>
                  <a:lnTo>
                    <a:pt x="39" y="52"/>
                  </a:lnTo>
                  <a:lnTo>
                    <a:pt x="137" y="74"/>
                  </a:lnTo>
                  <a:lnTo>
                    <a:pt x="99" y="28"/>
                  </a:lnTo>
                  <a:lnTo>
                    <a:pt x="0"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7" name="Freeform 444"/>
            <p:cNvSpPr>
              <a:spLocks/>
            </p:cNvSpPr>
            <p:nvPr/>
          </p:nvSpPr>
          <p:spPr bwMode="auto">
            <a:xfrm>
              <a:off x="3844926" y="1873250"/>
              <a:ext cx="152400" cy="279400"/>
            </a:xfrm>
            <a:custGeom>
              <a:avLst/>
              <a:gdLst>
                <a:gd name="T0" fmla="*/ 0 w 96"/>
                <a:gd name="T1" fmla="*/ 0 h 176"/>
                <a:gd name="T2" fmla="*/ 0 w 96"/>
                <a:gd name="T3" fmla="*/ 176 h 176"/>
                <a:gd name="T4" fmla="*/ 90 w 96"/>
                <a:gd name="T5" fmla="*/ 176 h 176"/>
                <a:gd name="T6" fmla="*/ 90 w 96"/>
                <a:gd name="T7" fmla="*/ 79 h 176"/>
                <a:gd name="T8" fmla="*/ 96 w 96"/>
                <a:gd name="T9" fmla="*/ 73 h 176"/>
                <a:gd name="T10" fmla="*/ 96 w 96"/>
                <a:gd name="T11" fmla="*/ 27 h 176"/>
                <a:gd name="T12" fmla="*/ 0 w 9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96" h="176">
                  <a:moveTo>
                    <a:pt x="0" y="0"/>
                  </a:moveTo>
                  <a:lnTo>
                    <a:pt x="0" y="176"/>
                  </a:lnTo>
                  <a:lnTo>
                    <a:pt x="90" y="176"/>
                  </a:lnTo>
                  <a:lnTo>
                    <a:pt x="90" y="79"/>
                  </a:lnTo>
                  <a:lnTo>
                    <a:pt x="96" y="73"/>
                  </a:lnTo>
                  <a:lnTo>
                    <a:pt x="96" y="27"/>
                  </a:lnTo>
                  <a:lnTo>
                    <a:pt x="0"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8" name="Freeform 445"/>
            <p:cNvSpPr>
              <a:spLocks/>
            </p:cNvSpPr>
            <p:nvPr/>
          </p:nvSpPr>
          <p:spPr bwMode="auto">
            <a:xfrm>
              <a:off x="3678238" y="1873250"/>
              <a:ext cx="152400" cy="279400"/>
            </a:xfrm>
            <a:custGeom>
              <a:avLst/>
              <a:gdLst>
                <a:gd name="T0" fmla="*/ 96 w 96"/>
                <a:gd name="T1" fmla="*/ 0 h 176"/>
                <a:gd name="T2" fmla="*/ 0 w 96"/>
                <a:gd name="T3" fmla="*/ 28 h 176"/>
                <a:gd name="T4" fmla="*/ 0 w 96"/>
                <a:gd name="T5" fmla="*/ 73 h 176"/>
                <a:gd name="T6" fmla="*/ 6 w 96"/>
                <a:gd name="T7" fmla="*/ 79 h 176"/>
                <a:gd name="T8" fmla="*/ 6 w 96"/>
                <a:gd name="T9" fmla="*/ 176 h 176"/>
                <a:gd name="T10" fmla="*/ 96 w 96"/>
                <a:gd name="T11" fmla="*/ 176 h 176"/>
              </a:gdLst>
              <a:ahLst/>
              <a:cxnLst>
                <a:cxn ang="0">
                  <a:pos x="T0" y="T1"/>
                </a:cxn>
                <a:cxn ang="0">
                  <a:pos x="T2" y="T3"/>
                </a:cxn>
                <a:cxn ang="0">
                  <a:pos x="T4" y="T5"/>
                </a:cxn>
                <a:cxn ang="0">
                  <a:pos x="T6" y="T7"/>
                </a:cxn>
                <a:cxn ang="0">
                  <a:pos x="T8" y="T9"/>
                </a:cxn>
                <a:cxn ang="0">
                  <a:pos x="T10" y="T11"/>
                </a:cxn>
              </a:cxnLst>
              <a:rect l="0" t="0" r="r" b="b"/>
              <a:pathLst>
                <a:path w="96" h="176">
                  <a:moveTo>
                    <a:pt x="96" y="0"/>
                  </a:moveTo>
                  <a:lnTo>
                    <a:pt x="0" y="28"/>
                  </a:lnTo>
                  <a:lnTo>
                    <a:pt x="0" y="73"/>
                  </a:lnTo>
                  <a:lnTo>
                    <a:pt x="6" y="79"/>
                  </a:lnTo>
                  <a:lnTo>
                    <a:pt x="6" y="176"/>
                  </a:lnTo>
                  <a:lnTo>
                    <a:pt x="96" y="17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9" name="Line 446"/>
            <p:cNvSpPr>
              <a:spLocks noChangeShapeType="1"/>
            </p:cNvSpPr>
            <p:nvPr/>
          </p:nvSpPr>
          <p:spPr bwMode="auto">
            <a:xfrm flipV="1">
              <a:off x="3767138" y="1903413"/>
              <a:ext cx="0" cy="68263"/>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0" name="Freeform 447"/>
            <p:cNvSpPr>
              <a:spLocks/>
            </p:cNvSpPr>
            <p:nvPr/>
          </p:nvSpPr>
          <p:spPr bwMode="auto">
            <a:xfrm>
              <a:off x="3771901" y="1970088"/>
              <a:ext cx="58738" cy="169863"/>
            </a:xfrm>
            <a:custGeom>
              <a:avLst/>
              <a:gdLst>
                <a:gd name="T0" fmla="*/ 0 w 37"/>
                <a:gd name="T1" fmla="*/ 107 h 107"/>
                <a:gd name="T2" fmla="*/ 0 w 37"/>
                <a:gd name="T3" fmla="*/ 6 h 107"/>
                <a:gd name="T4" fmla="*/ 37 w 37"/>
                <a:gd name="T5" fmla="*/ 0 h 107"/>
              </a:gdLst>
              <a:ahLst/>
              <a:cxnLst>
                <a:cxn ang="0">
                  <a:pos x="T0" y="T1"/>
                </a:cxn>
                <a:cxn ang="0">
                  <a:pos x="T2" y="T3"/>
                </a:cxn>
                <a:cxn ang="0">
                  <a:pos x="T4" y="T5"/>
                </a:cxn>
              </a:cxnLst>
              <a:rect l="0" t="0" r="r" b="b"/>
              <a:pathLst>
                <a:path w="37" h="107">
                  <a:moveTo>
                    <a:pt x="0" y="107"/>
                  </a:moveTo>
                  <a:lnTo>
                    <a:pt x="0" y="6"/>
                  </a:lnTo>
                  <a:lnTo>
                    <a:pt x="3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1" name="Freeform 448"/>
            <p:cNvSpPr>
              <a:spLocks/>
            </p:cNvSpPr>
            <p:nvPr/>
          </p:nvSpPr>
          <p:spPr bwMode="auto">
            <a:xfrm>
              <a:off x="3697288" y="1987550"/>
              <a:ext cx="31750" cy="152400"/>
            </a:xfrm>
            <a:custGeom>
              <a:avLst/>
              <a:gdLst>
                <a:gd name="T0" fmla="*/ 0 w 20"/>
                <a:gd name="T1" fmla="*/ 3 h 96"/>
                <a:gd name="T2" fmla="*/ 20 w 20"/>
                <a:gd name="T3" fmla="*/ 0 h 96"/>
                <a:gd name="T4" fmla="*/ 20 w 20"/>
                <a:gd name="T5" fmla="*/ 96 h 96"/>
              </a:gdLst>
              <a:ahLst/>
              <a:cxnLst>
                <a:cxn ang="0">
                  <a:pos x="T0" y="T1"/>
                </a:cxn>
                <a:cxn ang="0">
                  <a:pos x="T2" y="T3"/>
                </a:cxn>
                <a:cxn ang="0">
                  <a:pos x="T4" y="T5"/>
                </a:cxn>
              </a:cxnLst>
              <a:rect l="0" t="0" r="r" b="b"/>
              <a:pathLst>
                <a:path w="20" h="96">
                  <a:moveTo>
                    <a:pt x="0" y="3"/>
                  </a:moveTo>
                  <a:lnTo>
                    <a:pt x="20" y="0"/>
                  </a:lnTo>
                  <a:lnTo>
                    <a:pt x="20" y="9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2" name="Line 449"/>
            <p:cNvSpPr>
              <a:spLocks noChangeShapeType="1"/>
            </p:cNvSpPr>
            <p:nvPr/>
          </p:nvSpPr>
          <p:spPr bwMode="auto">
            <a:xfrm>
              <a:off x="3724276" y="1916113"/>
              <a:ext cx="0" cy="61913"/>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3" name="Freeform 450"/>
            <p:cNvSpPr>
              <a:spLocks/>
            </p:cNvSpPr>
            <p:nvPr/>
          </p:nvSpPr>
          <p:spPr bwMode="auto">
            <a:xfrm>
              <a:off x="3884613" y="1849438"/>
              <a:ext cx="68263" cy="31750"/>
            </a:xfrm>
            <a:custGeom>
              <a:avLst/>
              <a:gdLst>
                <a:gd name="T0" fmla="*/ 0 w 43"/>
                <a:gd name="T1" fmla="*/ 14 h 20"/>
                <a:gd name="T2" fmla="*/ 0 w 43"/>
                <a:gd name="T3" fmla="*/ 14 h 20"/>
                <a:gd name="T4" fmla="*/ 30 w 43"/>
                <a:gd name="T5" fmla="*/ 0 h 20"/>
                <a:gd name="T6" fmla="*/ 30 w 43"/>
                <a:gd name="T7" fmla="*/ 0 h 20"/>
                <a:gd name="T8" fmla="*/ 35 w 43"/>
                <a:gd name="T9" fmla="*/ 0 h 20"/>
                <a:gd name="T10" fmla="*/ 38 w 43"/>
                <a:gd name="T11" fmla="*/ 0 h 20"/>
                <a:gd name="T12" fmla="*/ 41 w 43"/>
                <a:gd name="T13" fmla="*/ 3 h 20"/>
                <a:gd name="T14" fmla="*/ 43 w 43"/>
                <a:gd name="T15" fmla="*/ 6 h 20"/>
                <a:gd name="T16" fmla="*/ 43 w 43"/>
                <a:gd name="T17" fmla="*/ 6 h 20"/>
                <a:gd name="T18" fmla="*/ 43 w 43"/>
                <a:gd name="T19" fmla="*/ 9 h 20"/>
                <a:gd name="T20" fmla="*/ 40 w 43"/>
                <a:gd name="T21" fmla="*/ 12 h 20"/>
                <a:gd name="T22" fmla="*/ 34 w 43"/>
                <a:gd name="T23" fmla="*/ 16 h 20"/>
                <a:gd name="T24" fmla="*/ 23 w 43"/>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0">
                  <a:moveTo>
                    <a:pt x="0" y="14"/>
                  </a:moveTo>
                  <a:lnTo>
                    <a:pt x="0" y="14"/>
                  </a:lnTo>
                  <a:lnTo>
                    <a:pt x="30" y="0"/>
                  </a:lnTo>
                  <a:lnTo>
                    <a:pt x="30" y="0"/>
                  </a:lnTo>
                  <a:lnTo>
                    <a:pt x="35" y="0"/>
                  </a:lnTo>
                  <a:lnTo>
                    <a:pt x="38" y="0"/>
                  </a:lnTo>
                  <a:lnTo>
                    <a:pt x="41" y="3"/>
                  </a:lnTo>
                  <a:lnTo>
                    <a:pt x="43" y="6"/>
                  </a:lnTo>
                  <a:lnTo>
                    <a:pt x="43" y="6"/>
                  </a:lnTo>
                  <a:lnTo>
                    <a:pt x="43" y="9"/>
                  </a:lnTo>
                  <a:lnTo>
                    <a:pt x="40" y="12"/>
                  </a:lnTo>
                  <a:lnTo>
                    <a:pt x="34" y="16"/>
                  </a:lnTo>
                  <a:lnTo>
                    <a:pt x="23" y="2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4" name="Freeform 451"/>
            <p:cNvSpPr>
              <a:spLocks/>
            </p:cNvSpPr>
            <p:nvPr/>
          </p:nvSpPr>
          <p:spPr bwMode="auto">
            <a:xfrm>
              <a:off x="3729038" y="1849438"/>
              <a:ext cx="68263" cy="31750"/>
            </a:xfrm>
            <a:custGeom>
              <a:avLst/>
              <a:gdLst>
                <a:gd name="T0" fmla="*/ 20 w 43"/>
                <a:gd name="T1" fmla="*/ 20 h 20"/>
                <a:gd name="T2" fmla="*/ 20 w 43"/>
                <a:gd name="T3" fmla="*/ 20 h 20"/>
                <a:gd name="T4" fmla="*/ 9 w 43"/>
                <a:gd name="T5" fmla="*/ 16 h 20"/>
                <a:gd name="T6" fmla="*/ 3 w 43"/>
                <a:gd name="T7" fmla="*/ 12 h 20"/>
                <a:gd name="T8" fmla="*/ 1 w 43"/>
                <a:gd name="T9" fmla="*/ 9 h 20"/>
                <a:gd name="T10" fmla="*/ 0 w 43"/>
                <a:gd name="T11" fmla="*/ 6 h 20"/>
                <a:gd name="T12" fmla="*/ 0 w 43"/>
                <a:gd name="T13" fmla="*/ 6 h 20"/>
                <a:gd name="T14" fmla="*/ 2 w 43"/>
                <a:gd name="T15" fmla="*/ 3 h 20"/>
                <a:gd name="T16" fmla="*/ 5 w 43"/>
                <a:gd name="T17" fmla="*/ 0 h 20"/>
                <a:gd name="T18" fmla="*/ 9 w 43"/>
                <a:gd name="T19" fmla="*/ 0 h 20"/>
                <a:gd name="T20" fmla="*/ 13 w 43"/>
                <a:gd name="T21" fmla="*/ 0 h 20"/>
                <a:gd name="T22" fmla="*/ 13 w 43"/>
                <a:gd name="T23" fmla="*/ 0 h 20"/>
                <a:gd name="T24" fmla="*/ 43 w 43"/>
                <a:gd name="T2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0">
                  <a:moveTo>
                    <a:pt x="20" y="20"/>
                  </a:moveTo>
                  <a:lnTo>
                    <a:pt x="20" y="20"/>
                  </a:lnTo>
                  <a:lnTo>
                    <a:pt x="9" y="16"/>
                  </a:lnTo>
                  <a:lnTo>
                    <a:pt x="3" y="12"/>
                  </a:lnTo>
                  <a:lnTo>
                    <a:pt x="1" y="9"/>
                  </a:lnTo>
                  <a:lnTo>
                    <a:pt x="0" y="6"/>
                  </a:lnTo>
                  <a:lnTo>
                    <a:pt x="0" y="6"/>
                  </a:lnTo>
                  <a:lnTo>
                    <a:pt x="2" y="3"/>
                  </a:lnTo>
                  <a:lnTo>
                    <a:pt x="5" y="0"/>
                  </a:lnTo>
                  <a:lnTo>
                    <a:pt x="9" y="0"/>
                  </a:lnTo>
                  <a:lnTo>
                    <a:pt x="13" y="0"/>
                  </a:lnTo>
                  <a:lnTo>
                    <a:pt x="13" y="0"/>
                  </a:lnTo>
                  <a:lnTo>
                    <a:pt x="43" y="1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5" name="Freeform 452"/>
            <p:cNvSpPr>
              <a:spLocks/>
            </p:cNvSpPr>
            <p:nvPr/>
          </p:nvSpPr>
          <p:spPr bwMode="auto">
            <a:xfrm>
              <a:off x="3713163" y="1811338"/>
              <a:ext cx="255588" cy="77788"/>
            </a:xfrm>
            <a:custGeom>
              <a:avLst/>
              <a:gdLst>
                <a:gd name="T0" fmla="*/ 146 w 161"/>
                <a:gd name="T1" fmla="*/ 49 h 49"/>
                <a:gd name="T2" fmla="*/ 146 w 161"/>
                <a:gd name="T3" fmla="*/ 49 h 49"/>
                <a:gd name="T4" fmla="*/ 154 w 161"/>
                <a:gd name="T5" fmla="*/ 45 h 49"/>
                <a:gd name="T6" fmla="*/ 154 w 161"/>
                <a:gd name="T7" fmla="*/ 45 h 49"/>
                <a:gd name="T8" fmla="*/ 157 w 161"/>
                <a:gd name="T9" fmla="*/ 43 h 49"/>
                <a:gd name="T10" fmla="*/ 159 w 161"/>
                <a:gd name="T11" fmla="*/ 41 h 49"/>
                <a:gd name="T12" fmla="*/ 160 w 161"/>
                <a:gd name="T13" fmla="*/ 39 h 49"/>
                <a:gd name="T14" fmla="*/ 161 w 161"/>
                <a:gd name="T15" fmla="*/ 36 h 49"/>
                <a:gd name="T16" fmla="*/ 161 w 161"/>
                <a:gd name="T17" fmla="*/ 30 h 49"/>
                <a:gd name="T18" fmla="*/ 159 w 161"/>
                <a:gd name="T19" fmla="*/ 22 h 49"/>
                <a:gd name="T20" fmla="*/ 159 w 161"/>
                <a:gd name="T21" fmla="*/ 22 h 49"/>
                <a:gd name="T22" fmla="*/ 155 w 161"/>
                <a:gd name="T23" fmla="*/ 13 h 49"/>
                <a:gd name="T24" fmla="*/ 151 w 161"/>
                <a:gd name="T25" fmla="*/ 9 h 49"/>
                <a:gd name="T26" fmla="*/ 148 w 161"/>
                <a:gd name="T27" fmla="*/ 5 h 49"/>
                <a:gd name="T28" fmla="*/ 144 w 161"/>
                <a:gd name="T29" fmla="*/ 2 h 49"/>
                <a:gd name="T30" fmla="*/ 140 w 161"/>
                <a:gd name="T31" fmla="*/ 0 h 49"/>
                <a:gd name="T32" fmla="*/ 135 w 161"/>
                <a:gd name="T33" fmla="*/ 0 h 49"/>
                <a:gd name="T34" fmla="*/ 130 w 161"/>
                <a:gd name="T35" fmla="*/ 1 h 49"/>
                <a:gd name="T36" fmla="*/ 95 w 161"/>
                <a:gd name="T37" fmla="*/ 22 h 49"/>
                <a:gd name="T38" fmla="*/ 95 w 161"/>
                <a:gd name="T39" fmla="*/ 22 h 49"/>
                <a:gd name="T40" fmla="*/ 95 w 161"/>
                <a:gd name="T41" fmla="*/ 22 h 49"/>
                <a:gd name="T42" fmla="*/ 95 w 161"/>
                <a:gd name="T43" fmla="*/ 22 h 49"/>
                <a:gd name="T44" fmla="*/ 95 w 161"/>
                <a:gd name="T45" fmla="*/ 24 h 49"/>
                <a:gd name="T46" fmla="*/ 94 w 161"/>
                <a:gd name="T47" fmla="*/ 26 h 49"/>
                <a:gd name="T48" fmla="*/ 94 w 161"/>
                <a:gd name="T49" fmla="*/ 26 h 49"/>
                <a:gd name="T50" fmla="*/ 93 w 161"/>
                <a:gd name="T51" fmla="*/ 24 h 49"/>
                <a:gd name="T52" fmla="*/ 93 w 161"/>
                <a:gd name="T53" fmla="*/ 24 h 49"/>
                <a:gd name="T54" fmla="*/ 91 w 161"/>
                <a:gd name="T55" fmla="*/ 21 h 49"/>
                <a:gd name="T56" fmla="*/ 88 w 161"/>
                <a:gd name="T57" fmla="*/ 19 h 49"/>
                <a:gd name="T58" fmla="*/ 85 w 161"/>
                <a:gd name="T59" fmla="*/ 17 h 49"/>
                <a:gd name="T60" fmla="*/ 80 w 161"/>
                <a:gd name="T61" fmla="*/ 16 h 49"/>
                <a:gd name="T62" fmla="*/ 80 w 161"/>
                <a:gd name="T63" fmla="*/ 16 h 49"/>
                <a:gd name="T64" fmla="*/ 76 w 161"/>
                <a:gd name="T65" fmla="*/ 17 h 49"/>
                <a:gd name="T66" fmla="*/ 73 w 161"/>
                <a:gd name="T67" fmla="*/ 19 h 49"/>
                <a:gd name="T68" fmla="*/ 70 w 161"/>
                <a:gd name="T69" fmla="*/ 21 h 49"/>
                <a:gd name="T70" fmla="*/ 69 w 161"/>
                <a:gd name="T71" fmla="*/ 24 h 49"/>
                <a:gd name="T72" fmla="*/ 69 w 161"/>
                <a:gd name="T73" fmla="*/ 24 h 49"/>
                <a:gd name="T74" fmla="*/ 67 w 161"/>
                <a:gd name="T75" fmla="*/ 26 h 49"/>
                <a:gd name="T76" fmla="*/ 67 w 161"/>
                <a:gd name="T77" fmla="*/ 26 h 49"/>
                <a:gd name="T78" fmla="*/ 66 w 161"/>
                <a:gd name="T79" fmla="*/ 24 h 49"/>
                <a:gd name="T80" fmla="*/ 66 w 161"/>
                <a:gd name="T81" fmla="*/ 22 h 49"/>
                <a:gd name="T82" fmla="*/ 66 w 161"/>
                <a:gd name="T83" fmla="*/ 22 h 49"/>
                <a:gd name="T84" fmla="*/ 66 w 161"/>
                <a:gd name="T85" fmla="*/ 22 h 49"/>
                <a:gd name="T86" fmla="*/ 31 w 161"/>
                <a:gd name="T87" fmla="*/ 1 h 49"/>
                <a:gd name="T88" fmla="*/ 31 w 161"/>
                <a:gd name="T89" fmla="*/ 1 h 49"/>
                <a:gd name="T90" fmla="*/ 26 w 161"/>
                <a:gd name="T91" fmla="*/ 0 h 49"/>
                <a:gd name="T92" fmla="*/ 21 w 161"/>
                <a:gd name="T93" fmla="*/ 0 h 49"/>
                <a:gd name="T94" fmla="*/ 17 w 161"/>
                <a:gd name="T95" fmla="*/ 2 h 49"/>
                <a:gd name="T96" fmla="*/ 13 w 161"/>
                <a:gd name="T97" fmla="*/ 5 h 49"/>
                <a:gd name="T98" fmla="*/ 10 w 161"/>
                <a:gd name="T99" fmla="*/ 9 h 49"/>
                <a:gd name="T100" fmla="*/ 6 w 161"/>
                <a:gd name="T101" fmla="*/ 13 h 49"/>
                <a:gd name="T102" fmla="*/ 2 w 161"/>
                <a:gd name="T103" fmla="*/ 22 h 49"/>
                <a:gd name="T104" fmla="*/ 2 w 161"/>
                <a:gd name="T105" fmla="*/ 22 h 49"/>
                <a:gd name="T106" fmla="*/ 0 w 161"/>
                <a:gd name="T107" fmla="*/ 30 h 49"/>
                <a:gd name="T108" fmla="*/ 0 w 161"/>
                <a:gd name="T109" fmla="*/ 36 h 49"/>
                <a:gd name="T110" fmla="*/ 1 w 161"/>
                <a:gd name="T111" fmla="*/ 39 h 49"/>
                <a:gd name="T112" fmla="*/ 2 w 161"/>
                <a:gd name="T113" fmla="*/ 41 h 49"/>
                <a:gd name="T114" fmla="*/ 5 w 161"/>
                <a:gd name="T115" fmla="*/ 43 h 49"/>
                <a:gd name="T116" fmla="*/ 7 w 161"/>
                <a:gd name="T117" fmla="*/ 45 h 49"/>
                <a:gd name="T118" fmla="*/ 7 w 161"/>
                <a:gd name="T119" fmla="*/ 45 h 49"/>
                <a:gd name="T120" fmla="*/ 15 w 161"/>
                <a:gd name="T1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 h="49">
                  <a:moveTo>
                    <a:pt x="146" y="49"/>
                  </a:moveTo>
                  <a:lnTo>
                    <a:pt x="146" y="49"/>
                  </a:lnTo>
                  <a:lnTo>
                    <a:pt x="154" y="45"/>
                  </a:lnTo>
                  <a:lnTo>
                    <a:pt x="154" y="45"/>
                  </a:lnTo>
                  <a:lnTo>
                    <a:pt x="157" y="43"/>
                  </a:lnTo>
                  <a:lnTo>
                    <a:pt x="159" y="41"/>
                  </a:lnTo>
                  <a:lnTo>
                    <a:pt x="160" y="39"/>
                  </a:lnTo>
                  <a:lnTo>
                    <a:pt x="161" y="36"/>
                  </a:lnTo>
                  <a:lnTo>
                    <a:pt x="161" y="30"/>
                  </a:lnTo>
                  <a:lnTo>
                    <a:pt x="159" y="22"/>
                  </a:lnTo>
                  <a:lnTo>
                    <a:pt x="159" y="22"/>
                  </a:lnTo>
                  <a:lnTo>
                    <a:pt x="155" y="13"/>
                  </a:lnTo>
                  <a:lnTo>
                    <a:pt x="151" y="9"/>
                  </a:lnTo>
                  <a:lnTo>
                    <a:pt x="148" y="5"/>
                  </a:lnTo>
                  <a:lnTo>
                    <a:pt x="144" y="2"/>
                  </a:lnTo>
                  <a:lnTo>
                    <a:pt x="140" y="0"/>
                  </a:lnTo>
                  <a:lnTo>
                    <a:pt x="135" y="0"/>
                  </a:lnTo>
                  <a:lnTo>
                    <a:pt x="130" y="1"/>
                  </a:lnTo>
                  <a:lnTo>
                    <a:pt x="95" y="22"/>
                  </a:lnTo>
                  <a:lnTo>
                    <a:pt x="95" y="22"/>
                  </a:lnTo>
                  <a:lnTo>
                    <a:pt x="95" y="22"/>
                  </a:lnTo>
                  <a:lnTo>
                    <a:pt x="95" y="22"/>
                  </a:lnTo>
                  <a:lnTo>
                    <a:pt x="95" y="24"/>
                  </a:lnTo>
                  <a:lnTo>
                    <a:pt x="94" y="26"/>
                  </a:lnTo>
                  <a:lnTo>
                    <a:pt x="94" y="26"/>
                  </a:lnTo>
                  <a:lnTo>
                    <a:pt x="93" y="24"/>
                  </a:lnTo>
                  <a:lnTo>
                    <a:pt x="93" y="24"/>
                  </a:lnTo>
                  <a:lnTo>
                    <a:pt x="91" y="21"/>
                  </a:lnTo>
                  <a:lnTo>
                    <a:pt x="88" y="19"/>
                  </a:lnTo>
                  <a:lnTo>
                    <a:pt x="85" y="17"/>
                  </a:lnTo>
                  <a:lnTo>
                    <a:pt x="80" y="16"/>
                  </a:lnTo>
                  <a:lnTo>
                    <a:pt x="80" y="16"/>
                  </a:lnTo>
                  <a:lnTo>
                    <a:pt x="76" y="17"/>
                  </a:lnTo>
                  <a:lnTo>
                    <a:pt x="73" y="19"/>
                  </a:lnTo>
                  <a:lnTo>
                    <a:pt x="70" y="21"/>
                  </a:lnTo>
                  <a:lnTo>
                    <a:pt x="69" y="24"/>
                  </a:lnTo>
                  <a:lnTo>
                    <a:pt x="69" y="24"/>
                  </a:lnTo>
                  <a:lnTo>
                    <a:pt x="67" y="26"/>
                  </a:lnTo>
                  <a:lnTo>
                    <a:pt x="67" y="26"/>
                  </a:lnTo>
                  <a:lnTo>
                    <a:pt x="66" y="24"/>
                  </a:lnTo>
                  <a:lnTo>
                    <a:pt x="66" y="22"/>
                  </a:lnTo>
                  <a:lnTo>
                    <a:pt x="66" y="22"/>
                  </a:lnTo>
                  <a:lnTo>
                    <a:pt x="66" y="22"/>
                  </a:lnTo>
                  <a:lnTo>
                    <a:pt x="31" y="1"/>
                  </a:lnTo>
                  <a:lnTo>
                    <a:pt x="31" y="1"/>
                  </a:lnTo>
                  <a:lnTo>
                    <a:pt x="26" y="0"/>
                  </a:lnTo>
                  <a:lnTo>
                    <a:pt x="21" y="0"/>
                  </a:lnTo>
                  <a:lnTo>
                    <a:pt x="17" y="2"/>
                  </a:lnTo>
                  <a:lnTo>
                    <a:pt x="13" y="5"/>
                  </a:lnTo>
                  <a:lnTo>
                    <a:pt x="10" y="9"/>
                  </a:lnTo>
                  <a:lnTo>
                    <a:pt x="6" y="13"/>
                  </a:lnTo>
                  <a:lnTo>
                    <a:pt x="2" y="22"/>
                  </a:lnTo>
                  <a:lnTo>
                    <a:pt x="2" y="22"/>
                  </a:lnTo>
                  <a:lnTo>
                    <a:pt x="0" y="30"/>
                  </a:lnTo>
                  <a:lnTo>
                    <a:pt x="0" y="36"/>
                  </a:lnTo>
                  <a:lnTo>
                    <a:pt x="1" y="39"/>
                  </a:lnTo>
                  <a:lnTo>
                    <a:pt x="2" y="41"/>
                  </a:lnTo>
                  <a:lnTo>
                    <a:pt x="5" y="43"/>
                  </a:lnTo>
                  <a:lnTo>
                    <a:pt x="7" y="45"/>
                  </a:lnTo>
                  <a:lnTo>
                    <a:pt x="7" y="45"/>
                  </a:lnTo>
                  <a:lnTo>
                    <a:pt x="15" y="4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6" name="Freeform 453"/>
            <p:cNvSpPr>
              <a:spLocks/>
            </p:cNvSpPr>
            <p:nvPr/>
          </p:nvSpPr>
          <p:spPr bwMode="auto">
            <a:xfrm>
              <a:off x="3895726" y="3094038"/>
              <a:ext cx="79375" cy="161925"/>
            </a:xfrm>
            <a:custGeom>
              <a:avLst/>
              <a:gdLst>
                <a:gd name="T0" fmla="*/ 27 w 50"/>
                <a:gd name="T1" fmla="*/ 0 h 102"/>
                <a:gd name="T2" fmla="*/ 1 w 50"/>
                <a:gd name="T3" fmla="*/ 77 h 102"/>
                <a:gd name="T4" fmla="*/ 1 w 50"/>
                <a:gd name="T5" fmla="*/ 77 h 102"/>
                <a:gd name="T6" fmla="*/ 0 w 50"/>
                <a:gd name="T7" fmla="*/ 80 h 102"/>
                <a:gd name="T8" fmla="*/ 0 w 50"/>
                <a:gd name="T9" fmla="*/ 85 h 102"/>
                <a:gd name="T10" fmla="*/ 1 w 50"/>
                <a:gd name="T11" fmla="*/ 88 h 102"/>
                <a:gd name="T12" fmla="*/ 3 w 50"/>
                <a:gd name="T13" fmla="*/ 92 h 102"/>
                <a:gd name="T14" fmla="*/ 5 w 50"/>
                <a:gd name="T15" fmla="*/ 95 h 102"/>
                <a:gd name="T16" fmla="*/ 8 w 50"/>
                <a:gd name="T17" fmla="*/ 97 h 102"/>
                <a:gd name="T18" fmla="*/ 11 w 50"/>
                <a:gd name="T19" fmla="*/ 99 h 102"/>
                <a:gd name="T20" fmla="*/ 14 w 50"/>
                <a:gd name="T21" fmla="*/ 101 h 102"/>
                <a:gd name="T22" fmla="*/ 14 w 50"/>
                <a:gd name="T23" fmla="*/ 101 h 102"/>
                <a:gd name="T24" fmla="*/ 20 w 50"/>
                <a:gd name="T25" fmla="*/ 102 h 102"/>
                <a:gd name="T26" fmla="*/ 20 w 50"/>
                <a:gd name="T27" fmla="*/ 102 h 102"/>
                <a:gd name="T28" fmla="*/ 25 w 50"/>
                <a:gd name="T29" fmla="*/ 101 h 102"/>
                <a:gd name="T30" fmla="*/ 30 w 50"/>
                <a:gd name="T31" fmla="*/ 98 h 102"/>
                <a:gd name="T32" fmla="*/ 35 w 50"/>
                <a:gd name="T33" fmla="*/ 94 h 102"/>
                <a:gd name="T34" fmla="*/ 37 w 50"/>
                <a:gd name="T35" fmla="*/ 89 h 102"/>
                <a:gd name="T36" fmla="*/ 50 w 50"/>
                <a:gd name="T37" fmla="*/ 5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02">
                  <a:moveTo>
                    <a:pt x="27" y="0"/>
                  </a:moveTo>
                  <a:lnTo>
                    <a:pt x="1" y="77"/>
                  </a:lnTo>
                  <a:lnTo>
                    <a:pt x="1" y="77"/>
                  </a:lnTo>
                  <a:lnTo>
                    <a:pt x="0" y="80"/>
                  </a:lnTo>
                  <a:lnTo>
                    <a:pt x="0" y="85"/>
                  </a:lnTo>
                  <a:lnTo>
                    <a:pt x="1" y="88"/>
                  </a:lnTo>
                  <a:lnTo>
                    <a:pt x="3" y="92"/>
                  </a:lnTo>
                  <a:lnTo>
                    <a:pt x="5" y="95"/>
                  </a:lnTo>
                  <a:lnTo>
                    <a:pt x="8" y="97"/>
                  </a:lnTo>
                  <a:lnTo>
                    <a:pt x="11" y="99"/>
                  </a:lnTo>
                  <a:lnTo>
                    <a:pt x="14" y="101"/>
                  </a:lnTo>
                  <a:lnTo>
                    <a:pt x="14" y="101"/>
                  </a:lnTo>
                  <a:lnTo>
                    <a:pt x="20" y="102"/>
                  </a:lnTo>
                  <a:lnTo>
                    <a:pt x="20" y="102"/>
                  </a:lnTo>
                  <a:lnTo>
                    <a:pt x="25" y="101"/>
                  </a:lnTo>
                  <a:lnTo>
                    <a:pt x="30" y="98"/>
                  </a:lnTo>
                  <a:lnTo>
                    <a:pt x="35" y="94"/>
                  </a:lnTo>
                  <a:lnTo>
                    <a:pt x="37" y="89"/>
                  </a:lnTo>
                  <a:lnTo>
                    <a:pt x="50" y="5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7" name="Freeform 454"/>
            <p:cNvSpPr>
              <a:spLocks/>
            </p:cNvSpPr>
            <p:nvPr/>
          </p:nvSpPr>
          <p:spPr bwMode="auto">
            <a:xfrm>
              <a:off x="4102101" y="3036888"/>
              <a:ext cx="19050" cy="215900"/>
            </a:xfrm>
            <a:custGeom>
              <a:avLst/>
              <a:gdLst>
                <a:gd name="T0" fmla="*/ 0 w 12"/>
                <a:gd name="T1" fmla="*/ 1 h 136"/>
                <a:gd name="T2" fmla="*/ 0 w 12"/>
                <a:gd name="T3" fmla="*/ 130 h 136"/>
                <a:gd name="T4" fmla="*/ 0 w 12"/>
                <a:gd name="T5" fmla="*/ 130 h 136"/>
                <a:gd name="T6" fmla="*/ 1 w 12"/>
                <a:gd name="T7" fmla="*/ 133 h 136"/>
                <a:gd name="T8" fmla="*/ 2 w 12"/>
                <a:gd name="T9" fmla="*/ 135 h 136"/>
                <a:gd name="T10" fmla="*/ 4 w 12"/>
                <a:gd name="T11" fmla="*/ 136 h 136"/>
                <a:gd name="T12" fmla="*/ 6 w 12"/>
                <a:gd name="T13" fmla="*/ 136 h 136"/>
                <a:gd name="T14" fmla="*/ 6 w 12"/>
                <a:gd name="T15" fmla="*/ 136 h 136"/>
                <a:gd name="T16" fmla="*/ 9 w 12"/>
                <a:gd name="T17" fmla="*/ 136 h 136"/>
                <a:gd name="T18" fmla="*/ 11 w 12"/>
                <a:gd name="T19" fmla="*/ 135 h 136"/>
                <a:gd name="T20" fmla="*/ 12 w 12"/>
                <a:gd name="T21" fmla="*/ 133 h 136"/>
                <a:gd name="T22" fmla="*/ 12 w 12"/>
                <a:gd name="T23" fmla="*/ 130 h 136"/>
                <a:gd name="T24" fmla="*/ 12 w 12"/>
                <a:gd name="T2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36">
                  <a:moveTo>
                    <a:pt x="0" y="1"/>
                  </a:moveTo>
                  <a:lnTo>
                    <a:pt x="0" y="130"/>
                  </a:lnTo>
                  <a:lnTo>
                    <a:pt x="0" y="130"/>
                  </a:lnTo>
                  <a:lnTo>
                    <a:pt x="1" y="133"/>
                  </a:lnTo>
                  <a:lnTo>
                    <a:pt x="2" y="135"/>
                  </a:lnTo>
                  <a:lnTo>
                    <a:pt x="4" y="136"/>
                  </a:lnTo>
                  <a:lnTo>
                    <a:pt x="6" y="136"/>
                  </a:lnTo>
                  <a:lnTo>
                    <a:pt x="6" y="136"/>
                  </a:lnTo>
                  <a:lnTo>
                    <a:pt x="9" y="136"/>
                  </a:lnTo>
                  <a:lnTo>
                    <a:pt x="11" y="135"/>
                  </a:lnTo>
                  <a:lnTo>
                    <a:pt x="12" y="133"/>
                  </a:lnTo>
                  <a:lnTo>
                    <a:pt x="12" y="130"/>
                  </a:lnTo>
                  <a:lnTo>
                    <a:pt x="12"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8" name="Freeform 455"/>
            <p:cNvSpPr>
              <a:spLocks/>
            </p:cNvSpPr>
            <p:nvPr/>
          </p:nvSpPr>
          <p:spPr bwMode="auto">
            <a:xfrm>
              <a:off x="4102101" y="2925763"/>
              <a:ext cx="19050" cy="34925"/>
            </a:xfrm>
            <a:custGeom>
              <a:avLst/>
              <a:gdLst>
                <a:gd name="T0" fmla="*/ 12 w 12"/>
                <a:gd name="T1" fmla="*/ 22 h 22"/>
                <a:gd name="T2" fmla="*/ 12 w 12"/>
                <a:gd name="T3" fmla="*/ 6 h 22"/>
                <a:gd name="T4" fmla="*/ 12 w 12"/>
                <a:gd name="T5" fmla="*/ 6 h 22"/>
                <a:gd name="T6" fmla="*/ 12 w 12"/>
                <a:gd name="T7" fmla="*/ 3 h 22"/>
                <a:gd name="T8" fmla="*/ 11 w 12"/>
                <a:gd name="T9" fmla="*/ 1 h 22"/>
                <a:gd name="T10" fmla="*/ 9 w 12"/>
                <a:gd name="T11" fmla="*/ 0 h 22"/>
                <a:gd name="T12" fmla="*/ 6 w 12"/>
                <a:gd name="T13" fmla="*/ 0 h 22"/>
                <a:gd name="T14" fmla="*/ 6 w 12"/>
                <a:gd name="T15" fmla="*/ 0 h 22"/>
                <a:gd name="T16" fmla="*/ 4 w 12"/>
                <a:gd name="T17" fmla="*/ 0 h 22"/>
                <a:gd name="T18" fmla="*/ 2 w 12"/>
                <a:gd name="T19" fmla="*/ 1 h 22"/>
                <a:gd name="T20" fmla="*/ 1 w 12"/>
                <a:gd name="T21" fmla="*/ 3 h 22"/>
                <a:gd name="T22" fmla="*/ 0 w 12"/>
                <a:gd name="T23" fmla="*/ 6 h 22"/>
                <a:gd name="T24" fmla="*/ 0 w 12"/>
                <a:gd name="T25"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2">
                  <a:moveTo>
                    <a:pt x="12" y="22"/>
                  </a:moveTo>
                  <a:lnTo>
                    <a:pt x="12" y="6"/>
                  </a:lnTo>
                  <a:lnTo>
                    <a:pt x="12" y="6"/>
                  </a:lnTo>
                  <a:lnTo>
                    <a:pt x="12" y="3"/>
                  </a:lnTo>
                  <a:lnTo>
                    <a:pt x="11" y="1"/>
                  </a:lnTo>
                  <a:lnTo>
                    <a:pt x="9" y="0"/>
                  </a:lnTo>
                  <a:lnTo>
                    <a:pt x="6" y="0"/>
                  </a:lnTo>
                  <a:lnTo>
                    <a:pt x="6" y="0"/>
                  </a:lnTo>
                  <a:lnTo>
                    <a:pt x="4" y="0"/>
                  </a:lnTo>
                  <a:lnTo>
                    <a:pt x="2" y="1"/>
                  </a:lnTo>
                  <a:lnTo>
                    <a:pt x="1" y="3"/>
                  </a:lnTo>
                  <a:lnTo>
                    <a:pt x="0" y="6"/>
                  </a:lnTo>
                  <a:lnTo>
                    <a:pt x="0" y="2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9" name="Freeform 456"/>
            <p:cNvSpPr>
              <a:spLocks/>
            </p:cNvSpPr>
            <p:nvPr/>
          </p:nvSpPr>
          <p:spPr bwMode="auto">
            <a:xfrm>
              <a:off x="3941763" y="2890838"/>
              <a:ext cx="192088" cy="365125"/>
            </a:xfrm>
            <a:custGeom>
              <a:avLst/>
              <a:gdLst>
                <a:gd name="T0" fmla="*/ 107 w 121"/>
                <a:gd name="T1" fmla="*/ 54 h 230"/>
                <a:gd name="T2" fmla="*/ 79 w 121"/>
                <a:gd name="T3" fmla="*/ 54 h 230"/>
                <a:gd name="T4" fmla="*/ 60 w 121"/>
                <a:gd name="T5" fmla="*/ 15 h 230"/>
                <a:gd name="T6" fmla="*/ 60 w 121"/>
                <a:gd name="T7" fmla="*/ 15 h 230"/>
                <a:gd name="T8" fmla="*/ 58 w 121"/>
                <a:gd name="T9" fmla="*/ 12 h 230"/>
                <a:gd name="T10" fmla="*/ 55 w 121"/>
                <a:gd name="T11" fmla="*/ 9 h 230"/>
                <a:gd name="T12" fmla="*/ 48 w 121"/>
                <a:gd name="T13" fmla="*/ 4 h 230"/>
                <a:gd name="T14" fmla="*/ 38 w 121"/>
                <a:gd name="T15" fmla="*/ 1 h 230"/>
                <a:gd name="T16" fmla="*/ 34 w 121"/>
                <a:gd name="T17" fmla="*/ 0 h 230"/>
                <a:gd name="T18" fmla="*/ 29 w 121"/>
                <a:gd name="T19" fmla="*/ 0 h 230"/>
                <a:gd name="T20" fmla="*/ 29 w 121"/>
                <a:gd name="T21" fmla="*/ 0 h 230"/>
                <a:gd name="T22" fmla="*/ 22 w 121"/>
                <a:gd name="T23" fmla="*/ 1 h 230"/>
                <a:gd name="T24" fmla="*/ 16 w 121"/>
                <a:gd name="T25" fmla="*/ 3 h 230"/>
                <a:gd name="T26" fmla="*/ 11 w 121"/>
                <a:gd name="T27" fmla="*/ 5 h 230"/>
                <a:gd name="T28" fmla="*/ 6 w 121"/>
                <a:gd name="T29" fmla="*/ 8 h 230"/>
                <a:gd name="T30" fmla="*/ 3 w 121"/>
                <a:gd name="T31" fmla="*/ 12 h 230"/>
                <a:gd name="T32" fmla="*/ 2 w 121"/>
                <a:gd name="T33" fmla="*/ 16 h 230"/>
                <a:gd name="T34" fmla="*/ 1 w 121"/>
                <a:gd name="T35" fmla="*/ 19 h 230"/>
                <a:gd name="T36" fmla="*/ 0 w 121"/>
                <a:gd name="T37" fmla="*/ 23 h 230"/>
                <a:gd name="T38" fmla="*/ 0 w 121"/>
                <a:gd name="T39" fmla="*/ 106 h 230"/>
                <a:gd name="T40" fmla="*/ 50 w 121"/>
                <a:gd name="T41" fmla="*/ 219 h 230"/>
                <a:gd name="T42" fmla="*/ 50 w 121"/>
                <a:gd name="T43" fmla="*/ 219 h 230"/>
                <a:gd name="T44" fmla="*/ 53 w 121"/>
                <a:gd name="T45" fmla="*/ 223 h 230"/>
                <a:gd name="T46" fmla="*/ 57 w 121"/>
                <a:gd name="T47" fmla="*/ 227 h 230"/>
                <a:gd name="T48" fmla="*/ 62 w 121"/>
                <a:gd name="T49" fmla="*/ 229 h 230"/>
                <a:gd name="T50" fmla="*/ 67 w 121"/>
                <a:gd name="T51" fmla="*/ 230 h 230"/>
                <a:gd name="T52" fmla="*/ 67 w 121"/>
                <a:gd name="T53" fmla="*/ 230 h 230"/>
                <a:gd name="T54" fmla="*/ 71 w 121"/>
                <a:gd name="T55" fmla="*/ 229 h 230"/>
                <a:gd name="T56" fmla="*/ 74 w 121"/>
                <a:gd name="T57" fmla="*/ 228 h 230"/>
                <a:gd name="T58" fmla="*/ 74 w 121"/>
                <a:gd name="T59" fmla="*/ 228 h 230"/>
                <a:gd name="T60" fmla="*/ 77 w 121"/>
                <a:gd name="T61" fmla="*/ 226 h 230"/>
                <a:gd name="T62" fmla="*/ 80 w 121"/>
                <a:gd name="T63" fmla="*/ 224 h 230"/>
                <a:gd name="T64" fmla="*/ 83 w 121"/>
                <a:gd name="T65" fmla="*/ 221 h 230"/>
                <a:gd name="T66" fmla="*/ 85 w 121"/>
                <a:gd name="T67" fmla="*/ 218 h 230"/>
                <a:gd name="T68" fmla="*/ 86 w 121"/>
                <a:gd name="T69" fmla="*/ 215 h 230"/>
                <a:gd name="T70" fmla="*/ 86 w 121"/>
                <a:gd name="T71" fmla="*/ 210 h 230"/>
                <a:gd name="T72" fmla="*/ 86 w 121"/>
                <a:gd name="T73" fmla="*/ 207 h 230"/>
                <a:gd name="T74" fmla="*/ 85 w 121"/>
                <a:gd name="T75" fmla="*/ 203 h 230"/>
                <a:gd name="T76" fmla="*/ 52 w 121"/>
                <a:gd name="T77" fmla="*/ 129 h 230"/>
                <a:gd name="T78" fmla="*/ 52 w 121"/>
                <a:gd name="T79" fmla="*/ 62 h 230"/>
                <a:gd name="T80" fmla="*/ 63 w 121"/>
                <a:gd name="T81" fmla="*/ 82 h 230"/>
                <a:gd name="T82" fmla="*/ 107 w 121"/>
                <a:gd name="T83" fmla="*/ 82 h 230"/>
                <a:gd name="T84" fmla="*/ 107 w 121"/>
                <a:gd name="T85" fmla="*/ 82 h 230"/>
                <a:gd name="T86" fmla="*/ 112 w 121"/>
                <a:gd name="T87" fmla="*/ 81 h 230"/>
                <a:gd name="T88" fmla="*/ 116 w 121"/>
                <a:gd name="T89" fmla="*/ 78 h 230"/>
                <a:gd name="T90" fmla="*/ 120 w 121"/>
                <a:gd name="T91" fmla="*/ 74 h 230"/>
                <a:gd name="T92" fmla="*/ 121 w 121"/>
                <a:gd name="T93" fmla="*/ 69 h 230"/>
                <a:gd name="T94" fmla="*/ 121 w 121"/>
                <a:gd name="T95" fmla="*/ 69 h 230"/>
                <a:gd name="T96" fmla="*/ 120 w 121"/>
                <a:gd name="T97" fmla="*/ 62 h 230"/>
                <a:gd name="T98" fmla="*/ 116 w 121"/>
                <a:gd name="T99" fmla="*/ 58 h 230"/>
                <a:gd name="T100" fmla="*/ 112 w 121"/>
                <a:gd name="T101" fmla="*/ 55 h 230"/>
                <a:gd name="T102" fmla="*/ 107 w 121"/>
                <a:gd name="T103" fmla="*/ 54 h 230"/>
                <a:gd name="T104" fmla="*/ 107 w 121"/>
                <a:gd name="T105" fmla="*/ 5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 h="230">
                  <a:moveTo>
                    <a:pt x="107" y="54"/>
                  </a:moveTo>
                  <a:lnTo>
                    <a:pt x="79" y="54"/>
                  </a:lnTo>
                  <a:lnTo>
                    <a:pt x="60" y="15"/>
                  </a:lnTo>
                  <a:lnTo>
                    <a:pt x="60" y="15"/>
                  </a:lnTo>
                  <a:lnTo>
                    <a:pt x="58" y="12"/>
                  </a:lnTo>
                  <a:lnTo>
                    <a:pt x="55" y="9"/>
                  </a:lnTo>
                  <a:lnTo>
                    <a:pt x="48" y="4"/>
                  </a:lnTo>
                  <a:lnTo>
                    <a:pt x="38" y="1"/>
                  </a:lnTo>
                  <a:lnTo>
                    <a:pt x="34" y="0"/>
                  </a:lnTo>
                  <a:lnTo>
                    <a:pt x="29" y="0"/>
                  </a:lnTo>
                  <a:lnTo>
                    <a:pt x="29" y="0"/>
                  </a:lnTo>
                  <a:lnTo>
                    <a:pt x="22" y="1"/>
                  </a:lnTo>
                  <a:lnTo>
                    <a:pt x="16" y="3"/>
                  </a:lnTo>
                  <a:lnTo>
                    <a:pt x="11" y="5"/>
                  </a:lnTo>
                  <a:lnTo>
                    <a:pt x="6" y="8"/>
                  </a:lnTo>
                  <a:lnTo>
                    <a:pt x="3" y="12"/>
                  </a:lnTo>
                  <a:lnTo>
                    <a:pt x="2" y="16"/>
                  </a:lnTo>
                  <a:lnTo>
                    <a:pt x="1" y="19"/>
                  </a:lnTo>
                  <a:lnTo>
                    <a:pt x="0" y="23"/>
                  </a:lnTo>
                  <a:lnTo>
                    <a:pt x="0" y="106"/>
                  </a:lnTo>
                  <a:lnTo>
                    <a:pt x="50" y="219"/>
                  </a:lnTo>
                  <a:lnTo>
                    <a:pt x="50" y="219"/>
                  </a:lnTo>
                  <a:lnTo>
                    <a:pt x="53" y="223"/>
                  </a:lnTo>
                  <a:lnTo>
                    <a:pt x="57" y="227"/>
                  </a:lnTo>
                  <a:lnTo>
                    <a:pt x="62" y="229"/>
                  </a:lnTo>
                  <a:lnTo>
                    <a:pt x="67" y="230"/>
                  </a:lnTo>
                  <a:lnTo>
                    <a:pt x="67" y="230"/>
                  </a:lnTo>
                  <a:lnTo>
                    <a:pt x="71" y="229"/>
                  </a:lnTo>
                  <a:lnTo>
                    <a:pt x="74" y="228"/>
                  </a:lnTo>
                  <a:lnTo>
                    <a:pt x="74" y="228"/>
                  </a:lnTo>
                  <a:lnTo>
                    <a:pt x="77" y="226"/>
                  </a:lnTo>
                  <a:lnTo>
                    <a:pt x="80" y="224"/>
                  </a:lnTo>
                  <a:lnTo>
                    <a:pt x="83" y="221"/>
                  </a:lnTo>
                  <a:lnTo>
                    <a:pt x="85" y="218"/>
                  </a:lnTo>
                  <a:lnTo>
                    <a:pt x="86" y="215"/>
                  </a:lnTo>
                  <a:lnTo>
                    <a:pt x="86" y="210"/>
                  </a:lnTo>
                  <a:lnTo>
                    <a:pt x="86" y="207"/>
                  </a:lnTo>
                  <a:lnTo>
                    <a:pt x="85" y="203"/>
                  </a:lnTo>
                  <a:lnTo>
                    <a:pt x="52" y="129"/>
                  </a:lnTo>
                  <a:lnTo>
                    <a:pt x="52" y="62"/>
                  </a:lnTo>
                  <a:lnTo>
                    <a:pt x="63" y="82"/>
                  </a:lnTo>
                  <a:lnTo>
                    <a:pt x="107" y="82"/>
                  </a:lnTo>
                  <a:lnTo>
                    <a:pt x="107" y="82"/>
                  </a:lnTo>
                  <a:lnTo>
                    <a:pt x="112" y="81"/>
                  </a:lnTo>
                  <a:lnTo>
                    <a:pt x="116" y="78"/>
                  </a:lnTo>
                  <a:lnTo>
                    <a:pt x="120" y="74"/>
                  </a:lnTo>
                  <a:lnTo>
                    <a:pt x="121" y="69"/>
                  </a:lnTo>
                  <a:lnTo>
                    <a:pt x="121" y="69"/>
                  </a:lnTo>
                  <a:lnTo>
                    <a:pt x="120" y="62"/>
                  </a:lnTo>
                  <a:lnTo>
                    <a:pt x="116" y="58"/>
                  </a:lnTo>
                  <a:lnTo>
                    <a:pt x="112" y="55"/>
                  </a:lnTo>
                  <a:lnTo>
                    <a:pt x="107" y="54"/>
                  </a:lnTo>
                  <a:lnTo>
                    <a:pt x="107" y="5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0" name="Freeform 457"/>
            <p:cNvSpPr>
              <a:spLocks/>
            </p:cNvSpPr>
            <p:nvPr/>
          </p:nvSpPr>
          <p:spPr bwMode="auto">
            <a:xfrm>
              <a:off x="3938588" y="2762250"/>
              <a:ext cx="109538" cy="111125"/>
            </a:xfrm>
            <a:custGeom>
              <a:avLst/>
              <a:gdLst>
                <a:gd name="T0" fmla="*/ 0 w 69"/>
                <a:gd name="T1" fmla="*/ 35 h 70"/>
                <a:gd name="T2" fmla="*/ 0 w 69"/>
                <a:gd name="T3" fmla="*/ 35 h 70"/>
                <a:gd name="T4" fmla="*/ 0 w 69"/>
                <a:gd name="T5" fmla="*/ 28 h 70"/>
                <a:gd name="T6" fmla="*/ 2 w 69"/>
                <a:gd name="T7" fmla="*/ 22 h 70"/>
                <a:gd name="T8" fmla="*/ 5 w 69"/>
                <a:gd name="T9" fmla="*/ 16 h 70"/>
                <a:gd name="T10" fmla="*/ 10 w 69"/>
                <a:gd name="T11" fmla="*/ 11 h 70"/>
                <a:gd name="T12" fmla="*/ 16 w 69"/>
                <a:gd name="T13" fmla="*/ 7 h 70"/>
                <a:gd name="T14" fmla="*/ 21 w 69"/>
                <a:gd name="T15" fmla="*/ 3 h 70"/>
                <a:gd name="T16" fmla="*/ 28 w 69"/>
                <a:gd name="T17" fmla="*/ 1 h 70"/>
                <a:gd name="T18" fmla="*/ 35 w 69"/>
                <a:gd name="T19" fmla="*/ 0 h 70"/>
                <a:gd name="T20" fmla="*/ 35 w 69"/>
                <a:gd name="T21" fmla="*/ 0 h 70"/>
                <a:gd name="T22" fmla="*/ 41 w 69"/>
                <a:gd name="T23" fmla="*/ 1 h 70"/>
                <a:gd name="T24" fmla="*/ 49 w 69"/>
                <a:gd name="T25" fmla="*/ 3 h 70"/>
                <a:gd name="T26" fmla="*/ 54 w 69"/>
                <a:gd name="T27" fmla="*/ 7 h 70"/>
                <a:gd name="T28" fmla="*/ 60 w 69"/>
                <a:gd name="T29" fmla="*/ 11 h 70"/>
                <a:gd name="T30" fmla="*/ 64 w 69"/>
                <a:gd name="T31" fmla="*/ 16 h 70"/>
                <a:gd name="T32" fmla="*/ 67 w 69"/>
                <a:gd name="T33" fmla="*/ 22 h 70"/>
                <a:gd name="T34" fmla="*/ 69 w 69"/>
                <a:gd name="T35" fmla="*/ 28 h 70"/>
                <a:gd name="T36" fmla="*/ 69 w 69"/>
                <a:gd name="T37" fmla="*/ 35 h 70"/>
                <a:gd name="T38" fmla="*/ 69 w 69"/>
                <a:gd name="T39" fmla="*/ 35 h 70"/>
                <a:gd name="T40" fmla="*/ 69 w 69"/>
                <a:gd name="T41" fmla="*/ 43 h 70"/>
                <a:gd name="T42" fmla="*/ 67 w 69"/>
                <a:gd name="T43" fmla="*/ 49 h 70"/>
                <a:gd name="T44" fmla="*/ 64 w 69"/>
                <a:gd name="T45" fmla="*/ 55 h 70"/>
                <a:gd name="T46" fmla="*/ 60 w 69"/>
                <a:gd name="T47" fmla="*/ 60 h 70"/>
                <a:gd name="T48" fmla="*/ 54 w 69"/>
                <a:gd name="T49" fmla="*/ 64 h 70"/>
                <a:gd name="T50" fmla="*/ 49 w 69"/>
                <a:gd name="T51" fmla="*/ 67 h 70"/>
                <a:gd name="T52" fmla="*/ 41 w 69"/>
                <a:gd name="T53" fmla="*/ 69 h 70"/>
                <a:gd name="T54" fmla="*/ 35 w 69"/>
                <a:gd name="T55" fmla="*/ 70 h 70"/>
                <a:gd name="T56" fmla="*/ 35 w 69"/>
                <a:gd name="T57" fmla="*/ 70 h 70"/>
                <a:gd name="T58" fmla="*/ 28 w 69"/>
                <a:gd name="T59" fmla="*/ 69 h 70"/>
                <a:gd name="T60" fmla="*/ 21 w 69"/>
                <a:gd name="T61" fmla="*/ 67 h 70"/>
                <a:gd name="T62" fmla="*/ 16 w 69"/>
                <a:gd name="T63" fmla="*/ 64 h 70"/>
                <a:gd name="T64" fmla="*/ 10 w 69"/>
                <a:gd name="T65" fmla="*/ 60 h 70"/>
                <a:gd name="T66" fmla="*/ 5 w 69"/>
                <a:gd name="T67" fmla="*/ 55 h 70"/>
                <a:gd name="T68" fmla="*/ 2 w 69"/>
                <a:gd name="T69" fmla="*/ 49 h 70"/>
                <a:gd name="T70" fmla="*/ 0 w 69"/>
                <a:gd name="T71" fmla="*/ 43 h 70"/>
                <a:gd name="T72" fmla="*/ 0 w 69"/>
                <a:gd name="T73" fmla="*/ 35 h 70"/>
                <a:gd name="T74" fmla="*/ 0 w 69"/>
                <a:gd name="T7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70">
                  <a:moveTo>
                    <a:pt x="0" y="35"/>
                  </a:moveTo>
                  <a:lnTo>
                    <a:pt x="0" y="35"/>
                  </a:lnTo>
                  <a:lnTo>
                    <a:pt x="0" y="28"/>
                  </a:lnTo>
                  <a:lnTo>
                    <a:pt x="2" y="22"/>
                  </a:lnTo>
                  <a:lnTo>
                    <a:pt x="5" y="16"/>
                  </a:lnTo>
                  <a:lnTo>
                    <a:pt x="10" y="11"/>
                  </a:lnTo>
                  <a:lnTo>
                    <a:pt x="16" y="7"/>
                  </a:lnTo>
                  <a:lnTo>
                    <a:pt x="21" y="3"/>
                  </a:lnTo>
                  <a:lnTo>
                    <a:pt x="28" y="1"/>
                  </a:lnTo>
                  <a:lnTo>
                    <a:pt x="35" y="0"/>
                  </a:lnTo>
                  <a:lnTo>
                    <a:pt x="35" y="0"/>
                  </a:lnTo>
                  <a:lnTo>
                    <a:pt x="41" y="1"/>
                  </a:lnTo>
                  <a:lnTo>
                    <a:pt x="49" y="3"/>
                  </a:lnTo>
                  <a:lnTo>
                    <a:pt x="54" y="7"/>
                  </a:lnTo>
                  <a:lnTo>
                    <a:pt x="60" y="11"/>
                  </a:lnTo>
                  <a:lnTo>
                    <a:pt x="64" y="16"/>
                  </a:lnTo>
                  <a:lnTo>
                    <a:pt x="67" y="22"/>
                  </a:lnTo>
                  <a:lnTo>
                    <a:pt x="69" y="28"/>
                  </a:lnTo>
                  <a:lnTo>
                    <a:pt x="69" y="35"/>
                  </a:lnTo>
                  <a:lnTo>
                    <a:pt x="69" y="35"/>
                  </a:lnTo>
                  <a:lnTo>
                    <a:pt x="69" y="43"/>
                  </a:lnTo>
                  <a:lnTo>
                    <a:pt x="67" y="49"/>
                  </a:lnTo>
                  <a:lnTo>
                    <a:pt x="64" y="55"/>
                  </a:lnTo>
                  <a:lnTo>
                    <a:pt x="60" y="60"/>
                  </a:lnTo>
                  <a:lnTo>
                    <a:pt x="54" y="64"/>
                  </a:lnTo>
                  <a:lnTo>
                    <a:pt x="49" y="67"/>
                  </a:lnTo>
                  <a:lnTo>
                    <a:pt x="41" y="69"/>
                  </a:lnTo>
                  <a:lnTo>
                    <a:pt x="35" y="70"/>
                  </a:lnTo>
                  <a:lnTo>
                    <a:pt x="35" y="70"/>
                  </a:lnTo>
                  <a:lnTo>
                    <a:pt x="28" y="69"/>
                  </a:lnTo>
                  <a:lnTo>
                    <a:pt x="21" y="67"/>
                  </a:lnTo>
                  <a:lnTo>
                    <a:pt x="16" y="64"/>
                  </a:lnTo>
                  <a:lnTo>
                    <a:pt x="10" y="60"/>
                  </a:lnTo>
                  <a:lnTo>
                    <a:pt x="5" y="55"/>
                  </a:lnTo>
                  <a:lnTo>
                    <a:pt x="2" y="49"/>
                  </a:lnTo>
                  <a:lnTo>
                    <a:pt x="0" y="43"/>
                  </a:lnTo>
                  <a:lnTo>
                    <a:pt x="0" y="35"/>
                  </a:lnTo>
                  <a:lnTo>
                    <a:pt x="0" y="3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1" name="Freeform 458"/>
            <p:cNvSpPr>
              <a:spLocks/>
            </p:cNvSpPr>
            <p:nvPr/>
          </p:nvSpPr>
          <p:spPr bwMode="auto">
            <a:xfrm>
              <a:off x="3868738" y="2892425"/>
              <a:ext cx="57150" cy="138113"/>
            </a:xfrm>
            <a:custGeom>
              <a:avLst/>
              <a:gdLst>
                <a:gd name="T0" fmla="*/ 36 w 36"/>
                <a:gd name="T1" fmla="*/ 70 h 87"/>
                <a:gd name="T2" fmla="*/ 36 w 36"/>
                <a:gd name="T3" fmla="*/ 70 h 87"/>
                <a:gd name="T4" fmla="*/ 36 w 36"/>
                <a:gd name="T5" fmla="*/ 73 h 87"/>
                <a:gd name="T6" fmla="*/ 35 w 36"/>
                <a:gd name="T7" fmla="*/ 77 h 87"/>
                <a:gd name="T8" fmla="*/ 33 w 36"/>
                <a:gd name="T9" fmla="*/ 80 h 87"/>
                <a:gd name="T10" fmla="*/ 31 w 36"/>
                <a:gd name="T11" fmla="*/ 82 h 87"/>
                <a:gd name="T12" fmla="*/ 28 w 36"/>
                <a:gd name="T13" fmla="*/ 84 h 87"/>
                <a:gd name="T14" fmla="*/ 25 w 36"/>
                <a:gd name="T15" fmla="*/ 86 h 87"/>
                <a:gd name="T16" fmla="*/ 22 w 36"/>
                <a:gd name="T17" fmla="*/ 87 h 87"/>
                <a:gd name="T18" fmla="*/ 17 w 36"/>
                <a:gd name="T19" fmla="*/ 87 h 87"/>
                <a:gd name="T20" fmla="*/ 17 w 36"/>
                <a:gd name="T21" fmla="*/ 87 h 87"/>
                <a:gd name="T22" fmla="*/ 14 w 36"/>
                <a:gd name="T23" fmla="*/ 87 h 87"/>
                <a:gd name="T24" fmla="*/ 11 w 36"/>
                <a:gd name="T25" fmla="*/ 86 h 87"/>
                <a:gd name="T26" fmla="*/ 8 w 36"/>
                <a:gd name="T27" fmla="*/ 84 h 87"/>
                <a:gd name="T28" fmla="*/ 5 w 36"/>
                <a:gd name="T29" fmla="*/ 82 h 87"/>
                <a:gd name="T30" fmla="*/ 3 w 36"/>
                <a:gd name="T31" fmla="*/ 80 h 87"/>
                <a:gd name="T32" fmla="*/ 1 w 36"/>
                <a:gd name="T33" fmla="*/ 77 h 87"/>
                <a:gd name="T34" fmla="*/ 0 w 36"/>
                <a:gd name="T35" fmla="*/ 73 h 87"/>
                <a:gd name="T36" fmla="*/ 0 w 36"/>
                <a:gd name="T37" fmla="*/ 70 h 87"/>
                <a:gd name="T38" fmla="*/ 0 w 36"/>
                <a:gd name="T39" fmla="*/ 18 h 87"/>
                <a:gd name="T40" fmla="*/ 0 w 36"/>
                <a:gd name="T41" fmla="*/ 18 h 87"/>
                <a:gd name="T42" fmla="*/ 0 w 36"/>
                <a:gd name="T43" fmla="*/ 15 h 87"/>
                <a:gd name="T44" fmla="*/ 1 w 36"/>
                <a:gd name="T45" fmla="*/ 11 h 87"/>
                <a:gd name="T46" fmla="*/ 3 w 36"/>
                <a:gd name="T47" fmla="*/ 8 h 87"/>
                <a:gd name="T48" fmla="*/ 5 w 36"/>
                <a:gd name="T49" fmla="*/ 6 h 87"/>
                <a:gd name="T50" fmla="*/ 8 w 36"/>
                <a:gd name="T51" fmla="*/ 3 h 87"/>
                <a:gd name="T52" fmla="*/ 11 w 36"/>
                <a:gd name="T53" fmla="*/ 2 h 87"/>
                <a:gd name="T54" fmla="*/ 14 w 36"/>
                <a:gd name="T55" fmla="*/ 1 h 87"/>
                <a:gd name="T56" fmla="*/ 17 w 36"/>
                <a:gd name="T57" fmla="*/ 0 h 87"/>
                <a:gd name="T58" fmla="*/ 17 w 36"/>
                <a:gd name="T59" fmla="*/ 0 h 87"/>
                <a:gd name="T60" fmla="*/ 22 w 36"/>
                <a:gd name="T61" fmla="*/ 1 h 87"/>
                <a:gd name="T62" fmla="*/ 25 w 36"/>
                <a:gd name="T63" fmla="*/ 2 h 87"/>
                <a:gd name="T64" fmla="*/ 28 w 36"/>
                <a:gd name="T65" fmla="*/ 3 h 87"/>
                <a:gd name="T66" fmla="*/ 31 w 36"/>
                <a:gd name="T67" fmla="*/ 6 h 87"/>
                <a:gd name="T68" fmla="*/ 33 w 36"/>
                <a:gd name="T69" fmla="*/ 8 h 87"/>
                <a:gd name="T70" fmla="*/ 35 w 36"/>
                <a:gd name="T71" fmla="*/ 11 h 87"/>
                <a:gd name="T72" fmla="*/ 36 w 36"/>
                <a:gd name="T73" fmla="*/ 15 h 87"/>
                <a:gd name="T74" fmla="*/ 36 w 36"/>
                <a:gd name="T75"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87">
                  <a:moveTo>
                    <a:pt x="36" y="70"/>
                  </a:moveTo>
                  <a:lnTo>
                    <a:pt x="36" y="70"/>
                  </a:lnTo>
                  <a:lnTo>
                    <a:pt x="36" y="73"/>
                  </a:lnTo>
                  <a:lnTo>
                    <a:pt x="35" y="77"/>
                  </a:lnTo>
                  <a:lnTo>
                    <a:pt x="33" y="80"/>
                  </a:lnTo>
                  <a:lnTo>
                    <a:pt x="31" y="82"/>
                  </a:lnTo>
                  <a:lnTo>
                    <a:pt x="28" y="84"/>
                  </a:lnTo>
                  <a:lnTo>
                    <a:pt x="25" y="86"/>
                  </a:lnTo>
                  <a:lnTo>
                    <a:pt x="22" y="87"/>
                  </a:lnTo>
                  <a:lnTo>
                    <a:pt x="17" y="87"/>
                  </a:lnTo>
                  <a:lnTo>
                    <a:pt x="17" y="87"/>
                  </a:lnTo>
                  <a:lnTo>
                    <a:pt x="14" y="87"/>
                  </a:lnTo>
                  <a:lnTo>
                    <a:pt x="11" y="86"/>
                  </a:lnTo>
                  <a:lnTo>
                    <a:pt x="8" y="84"/>
                  </a:lnTo>
                  <a:lnTo>
                    <a:pt x="5" y="82"/>
                  </a:lnTo>
                  <a:lnTo>
                    <a:pt x="3" y="80"/>
                  </a:lnTo>
                  <a:lnTo>
                    <a:pt x="1" y="77"/>
                  </a:lnTo>
                  <a:lnTo>
                    <a:pt x="0" y="73"/>
                  </a:lnTo>
                  <a:lnTo>
                    <a:pt x="0" y="70"/>
                  </a:lnTo>
                  <a:lnTo>
                    <a:pt x="0" y="18"/>
                  </a:lnTo>
                  <a:lnTo>
                    <a:pt x="0" y="18"/>
                  </a:lnTo>
                  <a:lnTo>
                    <a:pt x="0" y="15"/>
                  </a:lnTo>
                  <a:lnTo>
                    <a:pt x="1" y="11"/>
                  </a:lnTo>
                  <a:lnTo>
                    <a:pt x="3" y="8"/>
                  </a:lnTo>
                  <a:lnTo>
                    <a:pt x="5" y="6"/>
                  </a:lnTo>
                  <a:lnTo>
                    <a:pt x="8" y="3"/>
                  </a:lnTo>
                  <a:lnTo>
                    <a:pt x="11" y="2"/>
                  </a:lnTo>
                  <a:lnTo>
                    <a:pt x="14" y="1"/>
                  </a:lnTo>
                  <a:lnTo>
                    <a:pt x="17" y="0"/>
                  </a:lnTo>
                  <a:lnTo>
                    <a:pt x="17" y="0"/>
                  </a:lnTo>
                  <a:lnTo>
                    <a:pt x="22" y="1"/>
                  </a:lnTo>
                  <a:lnTo>
                    <a:pt x="25" y="2"/>
                  </a:lnTo>
                  <a:lnTo>
                    <a:pt x="28" y="3"/>
                  </a:lnTo>
                  <a:lnTo>
                    <a:pt x="31" y="6"/>
                  </a:lnTo>
                  <a:lnTo>
                    <a:pt x="33" y="8"/>
                  </a:lnTo>
                  <a:lnTo>
                    <a:pt x="35" y="11"/>
                  </a:lnTo>
                  <a:lnTo>
                    <a:pt x="36" y="15"/>
                  </a:lnTo>
                  <a:lnTo>
                    <a:pt x="36" y="1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2" name="Freeform 459"/>
            <p:cNvSpPr>
              <a:spLocks/>
            </p:cNvSpPr>
            <p:nvPr/>
          </p:nvSpPr>
          <p:spPr bwMode="auto">
            <a:xfrm>
              <a:off x="3167063" y="2814638"/>
              <a:ext cx="547688" cy="160338"/>
            </a:xfrm>
            <a:custGeom>
              <a:avLst/>
              <a:gdLst>
                <a:gd name="T0" fmla="*/ 10 w 345"/>
                <a:gd name="T1" fmla="*/ 0 h 101"/>
                <a:gd name="T2" fmla="*/ 10 w 345"/>
                <a:gd name="T3" fmla="*/ 0 h 101"/>
                <a:gd name="T4" fmla="*/ 10 w 345"/>
                <a:gd name="T5" fmla="*/ 37 h 101"/>
                <a:gd name="T6" fmla="*/ 10 w 345"/>
                <a:gd name="T7" fmla="*/ 37 h 101"/>
                <a:gd name="T8" fmla="*/ 0 w 345"/>
                <a:gd name="T9" fmla="*/ 37 h 101"/>
                <a:gd name="T10" fmla="*/ 0 w 345"/>
                <a:gd name="T11" fmla="*/ 58 h 101"/>
                <a:gd name="T12" fmla="*/ 79 w 345"/>
                <a:gd name="T13" fmla="*/ 58 h 101"/>
                <a:gd name="T14" fmla="*/ 79 w 345"/>
                <a:gd name="T15" fmla="*/ 58 h 101"/>
                <a:gd name="T16" fmla="*/ 80 w 345"/>
                <a:gd name="T17" fmla="*/ 67 h 101"/>
                <a:gd name="T18" fmla="*/ 84 w 345"/>
                <a:gd name="T19" fmla="*/ 75 h 101"/>
                <a:gd name="T20" fmla="*/ 88 w 345"/>
                <a:gd name="T21" fmla="*/ 83 h 101"/>
                <a:gd name="T22" fmla="*/ 94 w 345"/>
                <a:gd name="T23" fmla="*/ 89 h 101"/>
                <a:gd name="T24" fmla="*/ 102 w 345"/>
                <a:gd name="T25" fmla="*/ 94 h 101"/>
                <a:gd name="T26" fmla="*/ 109 w 345"/>
                <a:gd name="T27" fmla="*/ 98 h 101"/>
                <a:gd name="T28" fmla="*/ 118 w 345"/>
                <a:gd name="T29" fmla="*/ 100 h 101"/>
                <a:gd name="T30" fmla="*/ 127 w 345"/>
                <a:gd name="T31" fmla="*/ 101 h 101"/>
                <a:gd name="T32" fmla="*/ 127 w 345"/>
                <a:gd name="T33" fmla="*/ 101 h 101"/>
                <a:gd name="T34" fmla="*/ 137 w 345"/>
                <a:gd name="T35" fmla="*/ 100 h 101"/>
                <a:gd name="T36" fmla="*/ 145 w 345"/>
                <a:gd name="T37" fmla="*/ 98 h 101"/>
                <a:gd name="T38" fmla="*/ 153 w 345"/>
                <a:gd name="T39" fmla="*/ 94 h 101"/>
                <a:gd name="T40" fmla="*/ 159 w 345"/>
                <a:gd name="T41" fmla="*/ 89 h 101"/>
                <a:gd name="T42" fmla="*/ 165 w 345"/>
                <a:gd name="T43" fmla="*/ 83 h 101"/>
                <a:gd name="T44" fmla="*/ 170 w 345"/>
                <a:gd name="T45" fmla="*/ 75 h 101"/>
                <a:gd name="T46" fmla="*/ 174 w 345"/>
                <a:gd name="T47" fmla="*/ 67 h 101"/>
                <a:gd name="T48" fmla="*/ 176 w 345"/>
                <a:gd name="T49" fmla="*/ 58 h 101"/>
                <a:gd name="T50" fmla="*/ 345 w 345"/>
                <a:gd name="T51" fmla="*/ 58 h 101"/>
                <a:gd name="T52" fmla="*/ 345 w 345"/>
                <a:gd name="T53" fmla="*/ 44 h 101"/>
                <a:gd name="T54" fmla="*/ 345 w 345"/>
                <a:gd name="T55" fmla="*/ 44 h 101"/>
                <a:gd name="T56" fmla="*/ 318 w 345"/>
                <a:gd name="T57" fmla="*/ 44 h 101"/>
                <a:gd name="T58" fmla="*/ 318 w 345"/>
                <a:gd name="T59" fmla="*/ 44 h 101"/>
                <a:gd name="T60" fmla="*/ 318 w 345"/>
                <a:gd name="T6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5" h="101">
                  <a:moveTo>
                    <a:pt x="10" y="0"/>
                  </a:moveTo>
                  <a:lnTo>
                    <a:pt x="10" y="0"/>
                  </a:lnTo>
                  <a:lnTo>
                    <a:pt x="10" y="37"/>
                  </a:lnTo>
                  <a:lnTo>
                    <a:pt x="10" y="37"/>
                  </a:lnTo>
                  <a:lnTo>
                    <a:pt x="0" y="37"/>
                  </a:lnTo>
                  <a:lnTo>
                    <a:pt x="0" y="58"/>
                  </a:lnTo>
                  <a:lnTo>
                    <a:pt x="79" y="58"/>
                  </a:lnTo>
                  <a:lnTo>
                    <a:pt x="79" y="58"/>
                  </a:lnTo>
                  <a:lnTo>
                    <a:pt x="80" y="67"/>
                  </a:lnTo>
                  <a:lnTo>
                    <a:pt x="84" y="75"/>
                  </a:lnTo>
                  <a:lnTo>
                    <a:pt x="88" y="83"/>
                  </a:lnTo>
                  <a:lnTo>
                    <a:pt x="94" y="89"/>
                  </a:lnTo>
                  <a:lnTo>
                    <a:pt x="102" y="94"/>
                  </a:lnTo>
                  <a:lnTo>
                    <a:pt x="109" y="98"/>
                  </a:lnTo>
                  <a:lnTo>
                    <a:pt x="118" y="100"/>
                  </a:lnTo>
                  <a:lnTo>
                    <a:pt x="127" y="101"/>
                  </a:lnTo>
                  <a:lnTo>
                    <a:pt x="127" y="101"/>
                  </a:lnTo>
                  <a:lnTo>
                    <a:pt x="137" y="100"/>
                  </a:lnTo>
                  <a:lnTo>
                    <a:pt x="145" y="98"/>
                  </a:lnTo>
                  <a:lnTo>
                    <a:pt x="153" y="94"/>
                  </a:lnTo>
                  <a:lnTo>
                    <a:pt x="159" y="89"/>
                  </a:lnTo>
                  <a:lnTo>
                    <a:pt x="165" y="83"/>
                  </a:lnTo>
                  <a:lnTo>
                    <a:pt x="170" y="75"/>
                  </a:lnTo>
                  <a:lnTo>
                    <a:pt x="174" y="67"/>
                  </a:lnTo>
                  <a:lnTo>
                    <a:pt x="176" y="58"/>
                  </a:lnTo>
                  <a:lnTo>
                    <a:pt x="345" y="58"/>
                  </a:lnTo>
                  <a:lnTo>
                    <a:pt x="345" y="44"/>
                  </a:lnTo>
                  <a:lnTo>
                    <a:pt x="345" y="44"/>
                  </a:lnTo>
                  <a:lnTo>
                    <a:pt x="318" y="44"/>
                  </a:lnTo>
                  <a:lnTo>
                    <a:pt x="318" y="44"/>
                  </a:lnTo>
                  <a:lnTo>
                    <a:pt x="318"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3" name="Freeform 460"/>
            <p:cNvSpPr>
              <a:spLocks/>
            </p:cNvSpPr>
            <p:nvPr/>
          </p:nvSpPr>
          <p:spPr bwMode="auto">
            <a:xfrm>
              <a:off x="3333751" y="2860675"/>
              <a:ext cx="71438" cy="71438"/>
            </a:xfrm>
            <a:custGeom>
              <a:avLst/>
              <a:gdLst>
                <a:gd name="T0" fmla="*/ 22 w 45"/>
                <a:gd name="T1" fmla="*/ 45 h 45"/>
                <a:gd name="T2" fmla="*/ 22 w 45"/>
                <a:gd name="T3" fmla="*/ 45 h 45"/>
                <a:gd name="T4" fmla="*/ 17 w 45"/>
                <a:gd name="T5" fmla="*/ 45 h 45"/>
                <a:gd name="T6" fmla="*/ 13 w 45"/>
                <a:gd name="T7" fmla="*/ 43 h 45"/>
                <a:gd name="T8" fmla="*/ 9 w 45"/>
                <a:gd name="T9" fmla="*/ 41 h 45"/>
                <a:gd name="T10" fmla="*/ 6 w 45"/>
                <a:gd name="T11" fmla="*/ 39 h 45"/>
                <a:gd name="T12" fmla="*/ 3 w 45"/>
                <a:gd name="T13" fmla="*/ 36 h 45"/>
                <a:gd name="T14" fmla="*/ 1 w 45"/>
                <a:gd name="T15" fmla="*/ 32 h 45"/>
                <a:gd name="T16" fmla="*/ 0 w 45"/>
                <a:gd name="T17" fmla="*/ 28 h 45"/>
                <a:gd name="T18" fmla="*/ 0 w 45"/>
                <a:gd name="T19" fmla="*/ 23 h 45"/>
                <a:gd name="T20" fmla="*/ 0 w 45"/>
                <a:gd name="T21" fmla="*/ 23 h 45"/>
                <a:gd name="T22" fmla="*/ 0 w 45"/>
                <a:gd name="T23" fmla="*/ 19 h 45"/>
                <a:gd name="T24" fmla="*/ 1 w 45"/>
                <a:gd name="T25" fmla="*/ 15 h 45"/>
                <a:gd name="T26" fmla="*/ 3 w 45"/>
                <a:gd name="T27" fmla="*/ 10 h 45"/>
                <a:gd name="T28" fmla="*/ 6 w 45"/>
                <a:gd name="T29" fmla="*/ 7 h 45"/>
                <a:gd name="T30" fmla="*/ 9 w 45"/>
                <a:gd name="T31" fmla="*/ 4 h 45"/>
                <a:gd name="T32" fmla="*/ 13 w 45"/>
                <a:gd name="T33" fmla="*/ 2 h 45"/>
                <a:gd name="T34" fmla="*/ 17 w 45"/>
                <a:gd name="T35" fmla="*/ 1 h 45"/>
                <a:gd name="T36" fmla="*/ 22 w 45"/>
                <a:gd name="T37" fmla="*/ 0 h 45"/>
                <a:gd name="T38" fmla="*/ 22 w 45"/>
                <a:gd name="T39" fmla="*/ 0 h 45"/>
                <a:gd name="T40" fmla="*/ 26 w 45"/>
                <a:gd name="T41" fmla="*/ 1 h 45"/>
                <a:gd name="T42" fmla="*/ 30 w 45"/>
                <a:gd name="T43" fmla="*/ 2 h 45"/>
                <a:gd name="T44" fmla="*/ 35 w 45"/>
                <a:gd name="T45" fmla="*/ 4 h 45"/>
                <a:gd name="T46" fmla="*/ 38 w 45"/>
                <a:gd name="T47" fmla="*/ 7 h 45"/>
                <a:gd name="T48" fmla="*/ 41 w 45"/>
                <a:gd name="T49" fmla="*/ 10 h 45"/>
                <a:gd name="T50" fmla="*/ 43 w 45"/>
                <a:gd name="T51" fmla="*/ 15 h 45"/>
                <a:gd name="T52" fmla="*/ 44 w 45"/>
                <a:gd name="T53" fmla="*/ 19 h 45"/>
                <a:gd name="T54" fmla="*/ 45 w 45"/>
                <a:gd name="T55" fmla="*/ 23 h 45"/>
                <a:gd name="T56" fmla="*/ 45 w 45"/>
                <a:gd name="T57" fmla="*/ 23 h 45"/>
                <a:gd name="T58" fmla="*/ 44 w 45"/>
                <a:gd name="T59" fmla="*/ 28 h 45"/>
                <a:gd name="T60" fmla="*/ 43 w 45"/>
                <a:gd name="T61" fmla="*/ 32 h 45"/>
                <a:gd name="T62" fmla="*/ 41 w 45"/>
                <a:gd name="T63" fmla="*/ 36 h 45"/>
                <a:gd name="T64" fmla="*/ 38 w 45"/>
                <a:gd name="T65" fmla="*/ 39 h 45"/>
                <a:gd name="T66" fmla="*/ 35 w 45"/>
                <a:gd name="T67" fmla="*/ 41 h 45"/>
                <a:gd name="T68" fmla="*/ 30 w 45"/>
                <a:gd name="T69" fmla="*/ 43 h 45"/>
                <a:gd name="T70" fmla="*/ 26 w 45"/>
                <a:gd name="T71" fmla="*/ 45 h 45"/>
                <a:gd name="T72" fmla="*/ 22 w 45"/>
                <a:gd name="T73" fmla="*/ 45 h 45"/>
                <a:gd name="T74" fmla="*/ 22 w 45"/>
                <a:gd name="T7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45"/>
                  </a:moveTo>
                  <a:lnTo>
                    <a:pt x="22" y="45"/>
                  </a:lnTo>
                  <a:lnTo>
                    <a:pt x="17" y="45"/>
                  </a:lnTo>
                  <a:lnTo>
                    <a:pt x="13" y="43"/>
                  </a:lnTo>
                  <a:lnTo>
                    <a:pt x="9" y="41"/>
                  </a:lnTo>
                  <a:lnTo>
                    <a:pt x="6" y="39"/>
                  </a:lnTo>
                  <a:lnTo>
                    <a:pt x="3" y="36"/>
                  </a:lnTo>
                  <a:lnTo>
                    <a:pt x="1" y="32"/>
                  </a:lnTo>
                  <a:lnTo>
                    <a:pt x="0" y="28"/>
                  </a:lnTo>
                  <a:lnTo>
                    <a:pt x="0" y="23"/>
                  </a:lnTo>
                  <a:lnTo>
                    <a:pt x="0" y="23"/>
                  </a:lnTo>
                  <a:lnTo>
                    <a:pt x="0" y="19"/>
                  </a:lnTo>
                  <a:lnTo>
                    <a:pt x="1" y="15"/>
                  </a:lnTo>
                  <a:lnTo>
                    <a:pt x="3" y="10"/>
                  </a:lnTo>
                  <a:lnTo>
                    <a:pt x="6" y="7"/>
                  </a:lnTo>
                  <a:lnTo>
                    <a:pt x="9" y="4"/>
                  </a:lnTo>
                  <a:lnTo>
                    <a:pt x="13" y="2"/>
                  </a:lnTo>
                  <a:lnTo>
                    <a:pt x="17" y="1"/>
                  </a:lnTo>
                  <a:lnTo>
                    <a:pt x="22" y="0"/>
                  </a:lnTo>
                  <a:lnTo>
                    <a:pt x="22" y="0"/>
                  </a:lnTo>
                  <a:lnTo>
                    <a:pt x="26" y="1"/>
                  </a:lnTo>
                  <a:lnTo>
                    <a:pt x="30" y="2"/>
                  </a:lnTo>
                  <a:lnTo>
                    <a:pt x="35" y="4"/>
                  </a:lnTo>
                  <a:lnTo>
                    <a:pt x="38" y="7"/>
                  </a:lnTo>
                  <a:lnTo>
                    <a:pt x="41" y="10"/>
                  </a:lnTo>
                  <a:lnTo>
                    <a:pt x="43" y="15"/>
                  </a:lnTo>
                  <a:lnTo>
                    <a:pt x="44" y="19"/>
                  </a:lnTo>
                  <a:lnTo>
                    <a:pt x="45" y="23"/>
                  </a:lnTo>
                  <a:lnTo>
                    <a:pt x="45" y="23"/>
                  </a:lnTo>
                  <a:lnTo>
                    <a:pt x="44" y="28"/>
                  </a:lnTo>
                  <a:lnTo>
                    <a:pt x="43" y="32"/>
                  </a:lnTo>
                  <a:lnTo>
                    <a:pt x="41" y="36"/>
                  </a:lnTo>
                  <a:lnTo>
                    <a:pt x="38" y="39"/>
                  </a:lnTo>
                  <a:lnTo>
                    <a:pt x="35" y="41"/>
                  </a:lnTo>
                  <a:lnTo>
                    <a:pt x="30" y="43"/>
                  </a:lnTo>
                  <a:lnTo>
                    <a:pt x="26" y="45"/>
                  </a:lnTo>
                  <a:lnTo>
                    <a:pt x="22" y="45"/>
                  </a:lnTo>
                  <a:lnTo>
                    <a:pt x="22" y="4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4" name="Freeform 461"/>
            <p:cNvSpPr>
              <a:spLocks/>
            </p:cNvSpPr>
            <p:nvPr/>
          </p:nvSpPr>
          <p:spPr bwMode="auto">
            <a:xfrm>
              <a:off x="3665538" y="2925763"/>
              <a:ext cx="49213" cy="49213"/>
            </a:xfrm>
            <a:custGeom>
              <a:avLst/>
              <a:gdLst>
                <a:gd name="T0" fmla="*/ 31 w 31"/>
                <a:gd name="T1" fmla="*/ 16 h 31"/>
                <a:gd name="T2" fmla="*/ 31 w 31"/>
                <a:gd name="T3" fmla="*/ 16 h 31"/>
                <a:gd name="T4" fmla="*/ 30 w 31"/>
                <a:gd name="T5" fmla="*/ 19 h 31"/>
                <a:gd name="T6" fmla="*/ 29 w 31"/>
                <a:gd name="T7" fmla="*/ 22 h 31"/>
                <a:gd name="T8" fmla="*/ 26 w 31"/>
                <a:gd name="T9" fmla="*/ 26 h 31"/>
                <a:gd name="T10" fmla="*/ 22 w 31"/>
                <a:gd name="T11" fmla="*/ 30 h 31"/>
                <a:gd name="T12" fmla="*/ 19 w 31"/>
                <a:gd name="T13" fmla="*/ 30 h 31"/>
                <a:gd name="T14" fmla="*/ 16 w 31"/>
                <a:gd name="T15" fmla="*/ 31 h 31"/>
                <a:gd name="T16" fmla="*/ 16 w 31"/>
                <a:gd name="T17" fmla="*/ 31 h 31"/>
                <a:gd name="T18" fmla="*/ 13 w 31"/>
                <a:gd name="T19" fmla="*/ 30 h 31"/>
                <a:gd name="T20" fmla="*/ 10 w 31"/>
                <a:gd name="T21" fmla="*/ 30 h 31"/>
                <a:gd name="T22" fmla="*/ 5 w 31"/>
                <a:gd name="T23" fmla="*/ 26 h 31"/>
                <a:gd name="T24" fmla="*/ 1 w 31"/>
                <a:gd name="T25" fmla="*/ 22 h 31"/>
                <a:gd name="T26" fmla="*/ 0 w 31"/>
                <a:gd name="T27" fmla="*/ 19 h 31"/>
                <a:gd name="T28" fmla="*/ 0 w 31"/>
                <a:gd name="T29" fmla="*/ 16 h 31"/>
                <a:gd name="T30" fmla="*/ 0 w 31"/>
                <a:gd name="T31" fmla="*/ 16 h 31"/>
                <a:gd name="T32" fmla="*/ 0 w 31"/>
                <a:gd name="T33" fmla="*/ 13 h 31"/>
                <a:gd name="T34" fmla="*/ 1 w 31"/>
                <a:gd name="T35" fmla="*/ 10 h 31"/>
                <a:gd name="T36" fmla="*/ 5 w 31"/>
                <a:gd name="T37" fmla="*/ 4 h 31"/>
                <a:gd name="T38" fmla="*/ 10 w 31"/>
                <a:gd name="T39" fmla="*/ 1 h 31"/>
                <a:gd name="T40" fmla="*/ 13 w 31"/>
                <a:gd name="T41" fmla="*/ 0 h 31"/>
                <a:gd name="T42" fmla="*/ 16 w 31"/>
                <a:gd name="T43" fmla="*/ 0 h 31"/>
                <a:gd name="T44" fmla="*/ 16 w 31"/>
                <a:gd name="T45" fmla="*/ 0 h 31"/>
                <a:gd name="T46" fmla="*/ 19 w 31"/>
                <a:gd name="T47" fmla="*/ 0 h 31"/>
                <a:gd name="T48" fmla="*/ 22 w 31"/>
                <a:gd name="T49" fmla="*/ 1 h 31"/>
                <a:gd name="T50" fmla="*/ 26 w 31"/>
                <a:gd name="T51" fmla="*/ 4 h 31"/>
                <a:gd name="T52" fmla="*/ 29 w 31"/>
                <a:gd name="T53" fmla="*/ 10 h 31"/>
                <a:gd name="T54" fmla="*/ 30 w 31"/>
                <a:gd name="T55" fmla="*/ 13 h 31"/>
                <a:gd name="T56" fmla="*/ 31 w 31"/>
                <a:gd name="T57" fmla="*/ 16 h 31"/>
                <a:gd name="T58" fmla="*/ 31 w 31"/>
                <a:gd name="T5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1">
                  <a:moveTo>
                    <a:pt x="31" y="16"/>
                  </a:moveTo>
                  <a:lnTo>
                    <a:pt x="31" y="16"/>
                  </a:lnTo>
                  <a:lnTo>
                    <a:pt x="30" y="19"/>
                  </a:lnTo>
                  <a:lnTo>
                    <a:pt x="29" y="22"/>
                  </a:lnTo>
                  <a:lnTo>
                    <a:pt x="26" y="26"/>
                  </a:lnTo>
                  <a:lnTo>
                    <a:pt x="22" y="30"/>
                  </a:lnTo>
                  <a:lnTo>
                    <a:pt x="19" y="30"/>
                  </a:lnTo>
                  <a:lnTo>
                    <a:pt x="16" y="31"/>
                  </a:lnTo>
                  <a:lnTo>
                    <a:pt x="16" y="31"/>
                  </a:lnTo>
                  <a:lnTo>
                    <a:pt x="13" y="30"/>
                  </a:lnTo>
                  <a:lnTo>
                    <a:pt x="10" y="30"/>
                  </a:lnTo>
                  <a:lnTo>
                    <a:pt x="5" y="26"/>
                  </a:lnTo>
                  <a:lnTo>
                    <a:pt x="1" y="22"/>
                  </a:lnTo>
                  <a:lnTo>
                    <a:pt x="0" y="19"/>
                  </a:lnTo>
                  <a:lnTo>
                    <a:pt x="0" y="16"/>
                  </a:lnTo>
                  <a:lnTo>
                    <a:pt x="0" y="16"/>
                  </a:lnTo>
                  <a:lnTo>
                    <a:pt x="0" y="13"/>
                  </a:lnTo>
                  <a:lnTo>
                    <a:pt x="1" y="10"/>
                  </a:lnTo>
                  <a:lnTo>
                    <a:pt x="5" y="4"/>
                  </a:lnTo>
                  <a:lnTo>
                    <a:pt x="10" y="1"/>
                  </a:lnTo>
                  <a:lnTo>
                    <a:pt x="13" y="0"/>
                  </a:lnTo>
                  <a:lnTo>
                    <a:pt x="16" y="0"/>
                  </a:lnTo>
                  <a:lnTo>
                    <a:pt x="16" y="0"/>
                  </a:lnTo>
                  <a:lnTo>
                    <a:pt x="19" y="0"/>
                  </a:lnTo>
                  <a:lnTo>
                    <a:pt x="22" y="1"/>
                  </a:lnTo>
                  <a:lnTo>
                    <a:pt x="26" y="4"/>
                  </a:lnTo>
                  <a:lnTo>
                    <a:pt x="29" y="10"/>
                  </a:lnTo>
                  <a:lnTo>
                    <a:pt x="30" y="13"/>
                  </a:lnTo>
                  <a:lnTo>
                    <a:pt x="31" y="16"/>
                  </a:lnTo>
                  <a:lnTo>
                    <a:pt x="31" y="1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5" name="Freeform 462"/>
            <p:cNvSpPr>
              <a:spLocks noEditPoints="1"/>
            </p:cNvSpPr>
            <p:nvPr/>
          </p:nvSpPr>
          <p:spPr bwMode="auto">
            <a:xfrm>
              <a:off x="3182938" y="2628900"/>
              <a:ext cx="488950" cy="168275"/>
            </a:xfrm>
            <a:custGeom>
              <a:avLst/>
              <a:gdLst>
                <a:gd name="T0" fmla="*/ 308 w 308"/>
                <a:gd name="T1" fmla="*/ 106 h 106"/>
                <a:gd name="T2" fmla="*/ 308 w 308"/>
                <a:gd name="T3" fmla="*/ 106 h 106"/>
                <a:gd name="T4" fmla="*/ 308 w 308"/>
                <a:gd name="T5" fmla="*/ 42 h 106"/>
                <a:gd name="T6" fmla="*/ 308 w 308"/>
                <a:gd name="T7" fmla="*/ 42 h 106"/>
                <a:gd name="T8" fmla="*/ 306 w 308"/>
                <a:gd name="T9" fmla="*/ 35 h 106"/>
                <a:gd name="T10" fmla="*/ 305 w 308"/>
                <a:gd name="T11" fmla="*/ 28 h 106"/>
                <a:gd name="T12" fmla="*/ 303 w 308"/>
                <a:gd name="T13" fmla="*/ 22 h 106"/>
                <a:gd name="T14" fmla="*/ 300 w 308"/>
                <a:gd name="T15" fmla="*/ 17 h 106"/>
                <a:gd name="T16" fmla="*/ 296 w 308"/>
                <a:gd name="T17" fmla="*/ 12 h 106"/>
                <a:gd name="T18" fmla="*/ 291 w 308"/>
                <a:gd name="T19" fmla="*/ 8 h 106"/>
                <a:gd name="T20" fmla="*/ 284 w 308"/>
                <a:gd name="T21" fmla="*/ 6 h 106"/>
                <a:gd name="T22" fmla="*/ 276 w 308"/>
                <a:gd name="T23" fmla="*/ 4 h 106"/>
                <a:gd name="T24" fmla="*/ 276 w 308"/>
                <a:gd name="T25" fmla="*/ 4 h 106"/>
                <a:gd name="T26" fmla="*/ 254 w 308"/>
                <a:gd name="T27" fmla="*/ 3 h 106"/>
                <a:gd name="T28" fmla="*/ 226 w 308"/>
                <a:gd name="T29" fmla="*/ 1 h 106"/>
                <a:gd name="T30" fmla="*/ 193 w 308"/>
                <a:gd name="T31" fmla="*/ 0 h 106"/>
                <a:gd name="T32" fmla="*/ 153 w 308"/>
                <a:gd name="T33" fmla="*/ 0 h 106"/>
                <a:gd name="T34" fmla="*/ 153 w 308"/>
                <a:gd name="T35" fmla="*/ 0 h 106"/>
                <a:gd name="T36" fmla="*/ 114 w 308"/>
                <a:gd name="T37" fmla="*/ 0 h 106"/>
                <a:gd name="T38" fmla="*/ 80 w 308"/>
                <a:gd name="T39" fmla="*/ 1 h 106"/>
                <a:gd name="T40" fmla="*/ 52 w 308"/>
                <a:gd name="T41" fmla="*/ 3 h 106"/>
                <a:gd name="T42" fmla="*/ 32 w 308"/>
                <a:gd name="T43" fmla="*/ 4 h 106"/>
                <a:gd name="T44" fmla="*/ 32 w 308"/>
                <a:gd name="T45" fmla="*/ 4 h 106"/>
                <a:gd name="T46" fmla="*/ 24 w 308"/>
                <a:gd name="T47" fmla="*/ 6 h 106"/>
                <a:gd name="T48" fmla="*/ 16 w 308"/>
                <a:gd name="T49" fmla="*/ 8 h 106"/>
                <a:gd name="T50" fmla="*/ 11 w 308"/>
                <a:gd name="T51" fmla="*/ 12 h 106"/>
                <a:gd name="T52" fmla="*/ 6 w 308"/>
                <a:gd name="T53" fmla="*/ 17 h 106"/>
                <a:gd name="T54" fmla="*/ 3 w 308"/>
                <a:gd name="T55" fmla="*/ 22 h 106"/>
                <a:gd name="T56" fmla="*/ 1 w 308"/>
                <a:gd name="T57" fmla="*/ 28 h 106"/>
                <a:gd name="T58" fmla="*/ 0 w 308"/>
                <a:gd name="T59" fmla="*/ 35 h 106"/>
                <a:gd name="T60" fmla="*/ 0 w 308"/>
                <a:gd name="T61" fmla="*/ 42 h 106"/>
                <a:gd name="T62" fmla="*/ 0 w 308"/>
                <a:gd name="T63" fmla="*/ 42 h 106"/>
                <a:gd name="T64" fmla="*/ 0 w 308"/>
                <a:gd name="T65" fmla="*/ 106 h 106"/>
                <a:gd name="T66" fmla="*/ 308 w 308"/>
                <a:gd name="T67" fmla="*/ 106 h 106"/>
                <a:gd name="T68" fmla="*/ 223 w 308"/>
                <a:gd name="T69" fmla="*/ 43 h 106"/>
                <a:gd name="T70" fmla="*/ 265 w 308"/>
                <a:gd name="T71" fmla="*/ 43 h 106"/>
                <a:gd name="T72" fmla="*/ 265 w 308"/>
                <a:gd name="T73" fmla="*/ 81 h 106"/>
                <a:gd name="T74" fmla="*/ 223 w 308"/>
                <a:gd name="T75" fmla="*/ 81 h 106"/>
                <a:gd name="T76" fmla="*/ 223 w 308"/>
                <a:gd name="T77" fmla="*/ 43 h 106"/>
                <a:gd name="T78" fmla="*/ 95 w 308"/>
                <a:gd name="T79" fmla="*/ 43 h 106"/>
                <a:gd name="T80" fmla="*/ 137 w 308"/>
                <a:gd name="T81" fmla="*/ 43 h 106"/>
                <a:gd name="T82" fmla="*/ 137 w 308"/>
                <a:gd name="T83" fmla="*/ 81 h 106"/>
                <a:gd name="T84" fmla="*/ 95 w 308"/>
                <a:gd name="T85" fmla="*/ 81 h 106"/>
                <a:gd name="T86" fmla="*/ 95 w 308"/>
                <a:gd name="T87" fmla="*/ 43 h 106"/>
                <a:gd name="T88" fmla="*/ 43 w 308"/>
                <a:gd name="T89" fmla="*/ 43 h 106"/>
                <a:gd name="T90" fmla="*/ 85 w 308"/>
                <a:gd name="T91" fmla="*/ 43 h 106"/>
                <a:gd name="T92" fmla="*/ 85 w 308"/>
                <a:gd name="T93" fmla="*/ 81 h 106"/>
                <a:gd name="T94" fmla="*/ 43 w 308"/>
                <a:gd name="T95" fmla="*/ 81 h 106"/>
                <a:gd name="T96" fmla="*/ 43 w 308"/>
                <a:gd name="T97" fmla="*/ 4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106">
                  <a:moveTo>
                    <a:pt x="308" y="106"/>
                  </a:moveTo>
                  <a:lnTo>
                    <a:pt x="308" y="106"/>
                  </a:lnTo>
                  <a:lnTo>
                    <a:pt x="308" y="42"/>
                  </a:lnTo>
                  <a:lnTo>
                    <a:pt x="308" y="42"/>
                  </a:lnTo>
                  <a:lnTo>
                    <a:pt x="306" y="35"/>
                  </a:lnTo>
                  <a:lnTo>
                    <a:pt x="305" y="28"/>
                  </a:lnTo>
                  <a:lnTo>
                    <a:pt x="303" y="22"/>
                  </a:lnTo>
                  <a:lnTo>
                    <a:pt x="300" y="17"/>
                  </a:lnTo>
                  <a:lnTo>
                    <a:pt x="296" y="12"/>
                  </a:lnTo>
                  <a:lnTo>
                    <a:pt x="291" y="8"/>
                  </a:lnTo>
                  <a:lnTo>
                    <a:pt x="284" y="6"/>
                  </a:lnTo>
                  <a:lnTo>
                    <a:pt x="276" y="4"/>
                  </a:lnTo>
                  <a:lnTo>
                    <a:pt x="276" y="4"/>
                  </a:lnTo>
                  <a:lnTo>
                    <a:pt x="254" y="3"/>
                  </a:lnTo>
                  <a:lnTo>
                    <a:pt x="226" y="1"/>
                  </a:lnTo>
                  <a:lnTo>
                    <a:pt x="193" y="0"/>
                  </a:lnTo>
                  <a:lnTo>
                    <a:pt x="153" y="0"/>
                  </a:lnTo>
                  <a:lnTo>
                    <a:pt x="153" y="0"/>
                  </a:lnTo>
                  <a:lnTo>
                    <a:pt x="114" y="0"/>
                  </a:lnTo>
                  <a:lnTo>
                    <a:pt x="80" y="1"/>
                  </a:lnTo>
                  <a:lnTo>
                    <a:pt x="52" y="3"/>
                  </a:lnTo>
                  <a:lnTo>
                    <a:pt x="32" y="4"/>
                  </a:lnTo>
                  <a:lnTo>
                    <a:pt x="32" y="4"/>
                  </a:lnTo>
                  <a:lnTo>
                    <a:pt x="24" y="6"/>
                  </a:lnTo>
                  <a:lnTo>
                    <a:pt x="16" y="8"/>
                  </a:lnTo>
                  <a:lnTo>
                    <a:pt x="11" y="12"/>
                  </a:lnTo>
                  <a:lnTo>
                    <a:pt x="6" y="17"/>
                  </a:lnTo>
                  <a:lnTo>
                    <a:pt x="3" y="22"/>
                  </a:lnTo>
                  <a:lnTo>
                    <a:pt x="1" y="28"/>
                  </a:lnTo>
                  <a:lnTo>
                    <a:pt x="0" y="35"/>
                  </a:lnTo>
                  <a:lnTo>
                    <a:pt x="0" y="42"/>
                  </a:lnTo>
                  <a:lnTo>
                    <a:pt x="0" y="42"/>
                  </a:lnTo>
                  <a:lnTo>
                    <a:pt x="0" y="106"/>
                  </a:lnTo>
                  <a:lnTo>
                    <a:pt x="308" y="106"/>
                  </a:lnTo>
                  <a:close/>
                  <a:moveTo>
                    <a:pt x="223" y="43"/>
                  </a:moveTo>
                  <a:lnTo>
                    <a:pt x="265" y="43"/>
                  </a:lnTo>
                  <a:lnTo>
                    <a:pt x="265" y="81"/>
                  </a:lnTo>
                  <a:lnTo>
                    <a:pt x="223" y="81"/>
                  </a:lnTo>
                  <a:lnTo>
                    <a:pt x="223" y="43"/>
                  </a:lnTo>
                  <a:close/>
                  <a:moveTo>
                    <a:pt x="95" y="43"/>
                  </a:moveTo>
                  <a:lnTo>
                    <a:pt x="137" y="43"/>
                  </a:lnTo>
                  <a:lnTo>
                    <a:pt x="137" y="81"/>
                  </a:lnTo>
                  <a:lnTo>
                    <a:pt x="95" y="81"/>
                  </a:lnTo>
                  <a:lnTo>
                    <a:pt x="95" y="43"/>
                  </a:lnTo>
                  <a:close/>
                  <a:moveTo>
                    <a:pt x="43" y="43"/>
                  </a:moveTo>
                  <a:lnTo>
                    <a:pt x="85" y="43"/>
                  </a:lnTo>
                  <a:lnTo>
                    <a:pt x="85" y="81"/>
                  </a:lnTo>
                  <a:lnTo>
                    <a:pt x="43" y="81"/>
                  </a:lnTo>
                  <a:lnTo>
                    <a:pt x="43" y="43"/>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6" name="Freeform 463"/>
            <p:cNvSpPr>
              <a:spLocks/>
            </p:cNvSpPr>
            <p:nvPr/>
          </p:nvSpPr>
          <p:spPr bwMode="auto">
            <a:xfrm>
              <a:off x="4411663" y="3367088"/>
              <a:ext cx="30163" cy="44450"/>
            </a:xfrm>
            <a:custGeom>
              <a:avLst/>
              <a:gdLst>
                <a:gd name="T0" fmla="*/ 19 w 19"/>
                <a:gd name="T1" fmla="*/ 28 h 28"/>
                <a:gd name="T2" fmla="*/ 19 w 19"/>
                <a:gd name="T3" fmla="*/ 28 h 28"/>
                <a:gd name="T4" fmla="*/ 12 w 19"/>
                <a:gd name="T5" fmla="*/ 27 h 28"/>
                <a:gd name="T6" fmla="*/ 6 w 19"/>
                <a:gd name="T7" fmla="*/ 24 h 28"/>
                <a:gd name="T8" fmla="*/ 4 w 19"/>
                <a:gd name="T9" fmla="*/ 22 h 28"/>
                <a:gd name="T10" fmla="*/ 1 w 19"/>
                <a:gd name="T11" fmla="*/ 19 h 28"/>
                <a:gd name="T12" fmla="*/ 0 w 19"/>
                <a:gd name="T13" fmla="*/ 16 h 28"/>
                <a:gd name="T14" fmla="*/ 0 w 19"/>
                <a:gd name="T15" fmla="*/ 13 h 28"/>
                <a:gd name="T16" fmla="*/ 0 w 19"/>
                <a:gd name="T17" fmla="*/ 13 h 28"/>
                <a:gd name="T18" fmla="*/ 0 w 19"/>
                <a:gd name="T19" fmla="*/ 11 h 28"/>
                <a:gd name="T20" fmla="*/ 1 w 19"/>
                <a:gd name="T21" fmla="*/ 8 h 28"/>
                <a:gd name="T22" fmla="*/ 4 w 19"/>
                <a:gd name="T23" fmla="*/ 6 h 28"/>
                <a:gd name="T24" fmla="*/ 6 w 19"/>
                <a:gd name="T25" fmla="*/ 4 h 28"/>
                <a:gd name="T26" fmla="*/ 12 w 19"/>
                <a:gd name="T27" fmla="*/ 1 h 28"/>
                <a:gd name="T28" fmla="*/ 19 w 19"/>
                <a:gd name="T29" fmla="*/ 0 h 28"/>
                <a:gd name="T30" fmla="*/ 19 w 19"/>
                <a:gd name="T3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8">
                  <a:moveTo>
                    <a:pt x="19" y="28"/>
                  </a:moveTo>
                  <a:lnTo>
                    <a:pt x="19" y="28"/>
                  </a:lnTo>
                  <a:lnTo>
                    <a:pt x="12" y="27"/>
                  </a:lnTo>
                  <a:lnTo>
                    <a:pt x="6" y="24"/>
                  </a:lnTo>
                  <a:lnTo>
                    <a:pt x="4" y="22"/>
                  </a:lnTo>
                  <a:lnTo>
                    <a:pt x="1" y="19"/>
                  </a:lnTo>
                  <a:lnTo>
                    <a:pt x="0" y="16"/>
                  </a:lnTo>
                  <a:lnTo>
                    <a:pt x="0" y="13"/>
                  </a:lnTo>
                  <a:lnTo>
                    <a:pt x="0" y="13"/>
                  </a:lnTo>
                  <a:lnTo>
                    <a:pt x="0" y="11"/>
                  </a:lnTo>
                  <a:lnTo>
                    <a:pt x="1" y="8"/>
                  </a:lnTo>
                  <a:lnTo>
                    <a:pt x="4" y="6"/>
                  </a:lnTo>
                  <a:lnTo>
                    <a:pt x="6" y="4"/>
                  </a:lnTo>
                  <a:lnTo>
                    <a:pt x="12" y="1"/>
                  </a:lnTo>
                  <a:lnTo>
                    <a:pt x="19" y="0"/>
                  </a:lnTo>
                  <a:lnTo>
                    <a:pt x="19" y="28"/>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7" name="Freeform 464"/>
            <p:cNvSpPr>
              <a:spLocks noEditPoints="1"/>
            </p:cNvSpPr>
            <p:nvPr/>
          </p:nvSpPr>
          <p:spPr bwMode="auto">
            <a:xfrm>
              <a:off x="4383088" y="3486150"/>
              <a:ext cx="146050" cy="149225"/>
            </a:xfrm>
            <a:custGeom>
              <a:avLst/>
              <a:gdLst>
                <a:gd name="T0" fmla="*/ 46 w 92"/>
                <a:gd name="T1" fmla="*/ 0 h 94"/>
                <a:gd name="T2" fmla="*/ 28 w 92"/>
                <a:gd name="T3" fmla="*/ 4 h 94"/>
                <a:gd name="T4" fmla="*/ 13 w 92"/>
                <a:gd name="T5" fmla="*/ 14 h 94"/>
                <a:gd name="T6" fmla="*/ 3 w 92"/>
                <a:gd name="T7" fmla="*/ 29 h 94"/>
                <a:gd name="T8" fmla="*/ 0 w 92"/>
                <a:gd name="T9" fmla="*/ 46 h 94"/>
                <a:gd name="T10" fmla="*/ 1 w 92"/>
                <a:gd name="T11" fmla="*/ 57 h 94"/>
                <a:gd name="T12" fmla="*/ 8 w 92"/>
                <a:gd name="T13" fmla="*/ 73 h 94"/>
                <a:gd name="T14" fmla="*/ 21 w 92"/>
                <a:gd name="T15" fmla="*/ 85 h 94"/>
                <a:gd name="T16" fmla="*/ 37 w 92"/>
                <a:gd name="T17" fmla="*/ 93 h 94"/>
                <a:gd name="T18" fmla="*/ 46 w 92"/>
                <a:gd name="T19" fmla="*/ 94 h 94"/>
                <a:gd name="T20" fmla="*/ 65 w 92"/>
                <a:gd name="T21" fmla="*/ 89 h 94"/>
                <a:gd name="T22" fmla="*/ 79 w 92"/>
                <a:gd name="T23" fmla="*/ 79 h 94"/>
                <a:gd name="T24" fmla="*/ 89 w 92"/>
                <a:gd name="T25" fmla="*/ 65 h 94"/>
                <a:gd name="T26" fmla="*/ 92 w 92"/>
                <a:gd name="T27" fmla="*/ 46 h 94"/>
                <a:gd name="T28" fmla="*/ 91 w 92"/>
                <a:gd name="T29" fmla="*/ 37 h 94"/>
                <a:gd name="T30" fmla="*/ 85 w 92"/>
                <a:gd name="T31" fmla="*/ 21 h 94"/>
                <a:gd name="T32" fmla="*/ 72 w 92"/>
                <a:gd name="T33" fmla="*/ 8 h 94"/>
                <a:gd name="T34" fmla="*/ 55 w 92"/>
                <a:gd name="T35" fmla="*/ 1 h 94"/>
                <a:gd name="T36" fmla="*/ 46 w 92"/>
                <a:gd name="T37" fmla="*/ 0 h 94"/>
                <a:gd name="T38" fmla="*/ 46 w 92"/>
                <a:gd name="T39" fmla="*/ 64 h 94"/>
                <a:gd name="T40" fmla="*/ 40 w 92"/>
                <a:gd name="T41" fmla="*/ 63 h 94"/>
                <a:gd name="T42" fmla="*/ 34 w 92"/>
                <a:gd name="T43" fmla="*/ 59 h 94"/>
                <a:gd name="T44" fmla="*/ 30 w 92"/>
                <a:gd name="T45" fmla="*/ 53 h 94"/>
                <a:gd name="T46" fmla="*/ 29 w 92"/>
                <a:gd name="T47" fmla="*/ 46 h 94"/>
                <a:gd name="T48" fmla="*/ 30 w 92"/>
                <a:gd name="T49" fmla="*/ 43 h 94"/>
                <a:gd name="T50" fmla="*/ 32 w 92"/>
                <a:gd name="T51" fmla="*/ 37 h 94"/>
                <a:gd name="T52" fmla="*/ 37 w 92"/>
                <a:gd name="T53" fmla="*/ 32 h 94"/>
                <a:gd name="T54" fmla="*/ 43 w 92"/>
                <a:gd name="T55" fmla="*/ 30 h 94"/>
                <a:gd name="T56" fmla="*/ 46 w 92"/>
                <a:gd name="T57" fmla="*/ 30 h 94"/>
                <a:gd name="T58" fmla="*/ 53 w 92"/>
                <a:gd name="T59" fmla="*/ 31 h 94"/>
                <a:gd name="T60" fmla="*/ 59 w 92"/>
                <a:gd name="T61" fmla="*/ 34 h 94"/>
                <a:gd name="T62" fmla="*/ 63 w 92"/>
                <a:gd name="T63" fmla="*/ 40 h 94"/>
                <a:gd name="T64" fmla="*/ 64 w 92"/>
                <a:gd name="T65" fmla="*/ 46 h 94"/>
                <a:gd name="T66" fmla="*/ 64 w 92"/>
                <a:gd name="T67" fmla="*/ 50 h 94"/>
                <a:gd name="T68" fmla="*/ 61 w 92"/>
                <a:gd name="T69" fmla="*/ 57 h 94"/>
                <a:gd name="T70" fmla="*/ 56 w 92"/>
                <a:gd name="T71" fmla="*/ 62 h 94"/>
                <a:gd name="T72" fmla="*/ 50 w 92"/>
                <a:gd name="T73" fmla="*/ 64 h 94"/>
                <a:gd name="T74" fmla="*/ 46 w 92"/>
                <a:gd name="T75" fmla="*/ 6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4">
                  <a:moveTo>
                    <a:pt x="46" y="0"/>
                  </a:moveTo>
                  <a:lnTo>
                    <a:pt x="46" y="0"/>
                  </a:lnTo>
                  <a:lnTo>
                    <a:pt x="37" y="1"/>
                  </a:lnTo>
                  <a:lnTo>
                    <a:pt x="28" y="4"/>
                  </a:lnTo>
                  <a:lnTo>
                    <a:pt x="21" y="8"/>
                  </a:lnTo>
                  <a:lnTo>
                    <a:pt x="13" y="14"/>
                  </a:lnTo>
                  <a:lnTo>
                    <a:pt x="8" y="21"/>
                  </a:lnTo>
                  <a:lnTo>
                    <a:pt x="3" y="29"/>
                  </a:lnTo>
                  <a:lnTo>
                    <a:pt x="1" y="37"/>
                  </a:lnTo>
                  <a:lnTo>
                    <a:pt x="0" y="46"/>
                  </a:lnTo>
                  <a:lnTo>
                    <a:pt x="0" y="46"/>
                  </a:lnTo>
                  <a:lnTo>
                    <a:pt x="1" y="57"/>
                  </a:lnTo>
                  <a:lnTo>
                    <a:pt x="3" y="65"/>
                  </a:lnTo>
                  <a:lnTo>
                    <a:pt x="8" y="73"/>
                  </a:lnTo>
                  <a:lnTo>
                    <a:pt x="13" y="79"/>
                  </a:lnTo>
                  <a:lnTo>
                    <a:pt x="21" y="85"/>
                  </a:lnTo>
                  <a:lnTo>
                    <a:pt x="28" y="89"/>
                  </a:lnTo>
                  <a:lnTo>
                    <a:pt x="37" y="93"/>
                  </a:lnTo>
                  <a:lnTo>
                    <a:pt x="46" y="94"/>
                  </a:lnTo>
                  <a:lnTo>
                    <a:pt x="46" y="94"/>
                  </a:lnTo>
                  <a:lnTo>
                    <a:pt x="55" y="93"/>
                  </a:lnTo>
                  <a:lnTo>
                    <a:pt x="65" y="89"/>
                  </a:lnTo>
                  <a:lnTo>
                    <a:pt x="72" y="85"/>
                  </a:lnTo>
                  <a:lnTo>
                    <a:pt x="79" y="79"/>
                  </a:lnTo>
                  <a:lnTo>
                    <a:pt x="85" y="73"/>
                  </a:lnTo>
                  <a:lnTo>
                    <a:pt x="89" y="65"/>
                  </a:lnTo>
                  <a:lnTo>
                    <a:pt x="91" y="57"/>
                  </a:lnTo>
                  <a:lnTo>
                    <a:pt x="92" y="46"/>
                  </a:lnTo>
                  <a:lnTo>
                    <a:pt x="92" y="46"/>
                  </a:lnTo>
                  <a:lnTo>
                    <a:pt x="91" y="37"/>
                  </a:lnTo>
                  <a:lnTo>
                    <a:pt x="89" y="29"/>
                  </a:lnTo>
                  <a:lnTo>
                    <a:pt x="85" y="21"/>
                  </a:lnTo>
                  <a:lnTo>
                    <a:pt x="79" y="14"/>
                  </a:lnTo>
                  <a:lnTo>
                    <a:pt x="72" y="8"/>
                  </a:lnTo>
                  <a:lnTo>
                    <a:pt x="65" y="4"/>
                  </a:lnTo>
                  <a:lnTo>
                    <a:pt x="55" y="1"/>
                  </a:lnTo>
                  <a:lnTo>
                    <a:pt x="46" y="0"/>
                  </a:lnTo>
                  <a:lnTo>
                    <a:pt x="46" y="0"/>
                  </a:lnTo>
                  <a:close/>
                  <a:moveTo>
                    <a:pt x="46" y="64"/>
                  </a:moveTo>
                  <a:lnTo>
                    <a:pt x="46" y="64"/>
                  </a:lnTo>
                  <a:lnTo>
                    <a:pt x="43" y="64"/>
                  </a:lnTo>
                  <a:lnTo>
                    <a:pt x="40" y="63"/>
                  </a:lnTo>
                  <a:lnTo>
                    <a:pt x="37" y="62"/>
                  </a:lnTo>
                  <a:lnTo>
                    <a:pt x="34" y="59"/>
                  </a:lnTo>
                  <a:lnTo>
                    <a:pt x="32" y="57"/>
                  </a:lnTo>
                  <a:lnTo>
                    <a:pt x="30" y="53"/>
                  </a:lnTo>
                  <a:lnTo>
                    <a:pt x="30" y="50"/>
                  </a:lnTo>
                  <a:lnTo>
                    <a:pt x="29" y="46"/>
                  </a:lnTo>
                  <a:lnTo>
                    <a:pt x="29" y="46"/>
                  </a:lnTo>
                  <a:lnTo>
                    <a:pt x="30" y="43"/>
                  </a:lnTo>
                  <a:lnTo>
                    <a:pt x="30" y="40"/>
                  </a:lnTo>
                  <a:lnTo>
                    <a:pt x="32" y="37"/>
                  </a:lnTo>
                  <a:lnTo>
                    <a:pt x="34" y="34"/>
                  </a:lnTo>
                  <a:lnTo>
                    <a:pt x="37" y="32"/>
                  </a:lnTo>
                  <a:lnTo>
                    <a:pt x="40" y="31"/>
                  </a:lnTo>
                  <a:lnTo>
                    <a:pt x="43" y="30"/>
                  </a:lnTo>
                  <a:lnTo>
                    <a:pt x="46" y="30"/>
                  </a:lnTo>
                  <a:lnTo>
                    <a:pt x="46" y="30"/>
                  </a:lnTo>
                  <a:lnTo>
                    <a:pt x="50" y="30"/>
                  </a:lnTo>
                  <a:lnTo>
                    <a:pt x="53" y="31"/>
                  </a:lnTo>
                  <a:lnTo>
                    <a:pt x="56" y="32"/>
                  </a:lnTo>
                  <a:lnTo>
                    <a:pt x="59" y="34"/>
                  </a:lnTo>
                  <a:lnTo>
                    <a:pt x="61" y="37"/>
                  </a:lnTo>
                  <a:lnTo>
                    <a:pt x="63" y="40"/>
                  </a:lnTo>
                  <a:lnTo>
                    <a:pt x="64" y="43"/>
                  </a:lnTo>
                  <a:lnTo>
                    <a:pt x="64" y="46"/>
                  </a:lnTo>
                  <a:lnTo>
                    <a:pt x="64" y="46"/>
                  </a:lnTo>
                  <a:lnTo>
                    <a:pt x="64" y="50"/>
                  </a:lnTo>
                  <a:lnTo>
                    <a:pt x="63" y="53"/>
                  </a:lnTo>
                  <a:lnTo>
                    <a:pt x="61" y="57"/>
                  </a:lnTo>
                  <a:lnTo>
                    <a:pt x="59" y="59"/>
                  </a:lnTo>
                  <a:lnTo>
                    <a:pt x="56" y="62"/>
                  </a:lnTo>
                  <a:lnTo>
                    <a:pt x="53" y="63"/>
                  </a:lnTo>
                  <a:lnTo>
                    <a:pt x="50" y="64"/>
                  </a:lnTo>
                  <a:lnTo>
                    <a:pt x="46" y="64"/>
                  </a:lnTo>
                  <a:lnTo>
                    <a:pt x="46" y="6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8" name="Freeform 465"/>
            <p:cNvSpPr>
              <a:spLocks/>
            </p:cNvSpPr>
            <p:nvPr/>
          </p:nvSpPr>
          <p:spPr bwMode="auto">
            <a:xfrm>
              <a:off x="4127501" y="3409950"/>
              <a:ext cx="263525" cy="87313"/>
            </a:xfrm>
            <a:custGeom>
              <a:avLst/>
              <a:gdLst>
                <a:gd name="T0" fmla="*/ 166 w 166"/>
                <a:gd name="T1" fmla="*/ 0 h 55"/>
                <a:gd name="T2" fmla="*/ 143 w 166"/>
                <a:gd name="T3" fmla="*/ 32 h 55"/>
                <a:gd name="T4" fmla="*/ 114 w 166"/>
                <a:gd name="T5" fmla="*/ 26 h 55"/>
                <a:gd name="T6" fmla="*/ 114 w 166"/>
                <a:gd name="T7" fmla="*/ 26 h 55"/>
                <a:gd name="T8" fmla="*/ 93 w 166"/>
                <a:gd name="T9" fmla="*/ 18 h 55"/>
                <a:gd name="T10" fmla="*/ 82 w 166"/>
                <a:gd name="T11" fmla="*/ 14 h 55"/>
                <a:gd name="T12" fmla="*/ 68 w 166"/>
                <a:gd name="T13" fmla="*/ 10 h 55"/>
                <a:gd name="T14" fmla="*/ 55 w 166"/>
                <a:gd name="T15" fmla="*/ 7 h 55"/>
                <a:gd name="T16" fmla="*/ 41 w 166"/>
                <a:gd name="T17" fmla="*/ 4 h 55"/>
                <a:gd name="T18" fmla="*/ 24 w 166"/>
                <a:gd name="T19" fmla="*/ 2 h 55"/>
                <a:gd name="T20" fmla="*/ 8 w 166"/>
                <a:gd name="T21" fmla="*/ 2 h 55"/>
                <a:gd name="T22" fmla="*/ 8 w 166"/>
                <a:gd name="T23" fmla="*/ 20 h 55"/>
                <a:gd name="T24" fmla="*/ 21 w 166"/>
                <a:gd name="T25" fmla="*/ 34 h 55"/>
                <a:gd name="T26" fmla="*/ 21 w 166"/>
                <a:gd name="T27" fmla="*/ 34 h 55"/>
                <a:gd name="T28" fmla="*/ 10 w 166"/>
                <a:gd name="T29" fmla="*/ 40 h 55"/>
                <a:gd name="T30" fmla="*/ 0 w 166"/>
                <a:gd name="T31" fmla="*/ 47 h 55"/>
                <a:gd name="T32" fmla="*/ 10 w 166"/>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55">
                  <a:moveTo>
                    <a:pt x="166" y="0"/>
                  </a:moveTo>
                  <a:lnTo>
                    <a:pt x="143" y="32"/>
                  </a:lnTo>
                  <a:lnTo>
                    <a:pt x="114" y="26"/>
                  </a:lnTo>
                  <a:lnTo>
                    <a:pt x="114" y="26"/>
                  </a:lnTo>
                  <a:lnTo>
                    <a:pt x="93" y="18"/>
                  </a:lnTo>
                  <a:lnTo>
                    <a:pt x="82" y="14"/>
                  </a:lnTo>
                  <a:lnTo>
                    <a:pt x="68" y="10"/>
                  </a:lnTo>
                  <a:lnTo>
                    <a:pt x="55" y="7"/>
                  </a:lnTo>
                  <a:lnTo>
                    <a:pt x="41" y="4"/>
                  </a:lnTo>
                  <a:lnTo>
                    <a:pt x="24" y="2"/>
                  </a:lnTo>
                  <a:lnTo>
                    <a:pt x="8" y="2"/>
                  </a:lnTo>
                  <a:lnTo>
                    <a:pt x="8" y="20"/>
                  </a:lnTo>
                  <a:lnTo>
                    <a:pt x="21" y="34"/>
                  </a:lnTo>
                  <a:lnTo>
                    <a:pt x="21" y="34"/>
                  </a:lnTo>
                  <a:lnTo>
                    <a:pt x="10" y="40"/>
                  </a:lnTo>
                  <a:lnTo>
                    <a:pt x="0" y="47"/>
                  </a:lnTo>
                  <a:lnTo>
                    <a:pt x="10" y="5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9" name="Freeform 466"/>
            <p:cNvSpPr>
              <a:spLocks/>
            </p:cNvSpPr>
            <p:nvPr/>
          </p:nvSpPr>
          <p:spPr bwMode="auto">
            <a:xfrm>
              <a:off x="4319588" y="3362325"/>
              <a:ext cx="212725" cy="134938"/>
            </a:xfrm>
            <a:custGeom>
              <a:avLst/>
              <a:gdLst>
                <a:gd name="T0" fmla="*/ 125 w 134"/>
                <a:gd name="T1" fmla="*/ 85 h 85"/>
                <a:gd name="T2" fmla="*/ 134 w 134"/>
                <a:gd name="T3" fmla="*/ 77 h 85"/>
                <a:gd name="T4" fmla="*/ 134 w 134"/>
                <a:gd name="T5" fmla="*/ 77 h 85"/>
                <a:gd name="T6" fmla="*/ 128 w 134"/>
                <a:gd name="T7" fmla="*/ 72 h 85"/>
                <a:gd name="T8" fmla="*/ 122 w 134"/>
                <a:gd name="T9" fmla="*/ 68 h 85"/>
                <a:gd name="T10" fmla="*/ 116 w 134"/>
                <a:gd name="T11" fmla="*/ 65 h 85"/>
                <a:gd name="T12" fmla="*/ 110 w 134"/>
                <a:gd name="T13" fmla="*/ 62 h 85"/>
                <a:gd name="T14" fmla="*/ 112 w 134"/>
                <a:gd name="T15" fmla="*/ 51 h 85"/>
                <a:gd name="T16" fmla="*/ 53 w 134"/>
                <a:gd name="T17" fmla="*/ 33 h 85"/>
                <a:gd name="T18" fmla="*/ 45 w 134"/>
                <a:gd name="T19" fmla="*/ 15 h 85"/>
                <a:gd name="T20" fmla="*/ 45 w 134"/>
                <a:gd name="T21" fmla="*/ 15 h 85"/>
                <a:gd name="T22" fmla="*/ 44 w 134"/>
                <a:gd name="T23" fmla="*/ 12 h 85"/>
                <a:gd name="T24" fmla="*/ 41 w 134"/>
                <a:gd name="T25" fmla="*/ 9 h 85"/>
                <a:gd name="T26" fmla="*/ 38 w 134"/>
                <a:gd name="T27" fmla="*/ 7 h 85"/>
                <a:gd name="T28" fmla="*/ 35 w 134"/>
                <a:gd name="T29" fmla="*/ 5 h 85"/>
                <a:gd name="T30" fmla="*/ 35 w 134"/>
                <a:gd name="T31" fmla="*/ 5 h 85"/>
                <a:gd name="T32" fmla="*/ 34 w 134"/>
                <a:gd name="T33" fmla="*/ 3 h 85"/>
                <a:gd name="T34" fmla="*/ 32 w 134"/>
                <a:gd name="T35" fmla="*/ 2 h 85"/>
                <a:gd name="T36" fmla="*/ 30 w 134"/>
                <a:gd name="T37" fmla="*/ 1 h 85"/>
                <a:gd name="T38" fmla="*/ 28 w 134"/>
                <a:gd name="T39" fmla="*/ 0 h 85"/>
                <a:gd name="T40" fmla="*/ 0 w 134"/>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85">
                  <a:moveTo>
                    <a:pt x="125" y="85"/>
                  </a:moveTo>
                  <a:lnTo>
                    <a:pt x="134" y="77"/>
                  </a:lnTo>
                  <a:lnTo>
                    <a:pt x="134" y="77"/>
                  </a:lnTo>
                  <a:lnTo>
                    <a:pt x="128" y="72"/>
                  </a:lnTo>
                  <a:lnTo>
                    <a:pt x="122" y="68"/>
                  </a:lnTo>
                  <a:lnTo>
                    <a:pt x="116" y="65"/>
                  </a:lnTo>
                  <a:lnTo>
                    <a:pt x="110" y="62"/>
                  </a:lnTo>
                  <a:lnTo>
                    <a:pt x="112" y="51"/>
                  </a:lnTo>
                  <a:lnTo>
                    <a:pt x="53" y="33"/>
                  </a:lnTo>
                  <a:lnTo>
                    <a:pt x="45" y="15"/>
                  </a:lnTo>
                  <a:lnTo>
                    <a:pt x="45" y="15"/>
                  </a:lnTo>
                  <a:lnTo>
                    <a:pt x="44" y="12"/>
                  </a:lnTo>
                  <a:lnTo>
                    <a:pt x="41" y="9"/>
                  </a:lnTo>
                  <a:lnTo>
                    <a:pt x="38" y="7"/>
                  </a:lnTo>
                  <a:lnTo>
                    <a:pt x="35" y="5"/>
                  </a:lnTo>
                  <a:lnTo>
                    <a:pt x="35" y="5"/>
                  </a:lnTo>
                  <a:lnTo>
                    <a:pt x="34" y="3"/>
                  </a:lnTo>
                  <a:lnTo>
                    <a:pt x="32" y="2"/>
                  </a:lnTo>
                  <a:lnTo>
                    <a:pt x="30" y="1"/>
                  </a:lnTo>
                  <a:lnTo>
                    <a:pt x="28" y="0"/>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0" name="Freeform 467"/>
            <p:cNvSpPr>
              <a:spLocks/>
            </p:cNvSpPr>
            <p:nvPr/>
          </p:nvSpPr>
          <p:spPr bwMode="auto">
            <a:xfrm>
              <a:off x="4291013" y="3559175"/>
              <a:ext cx="77788" cy="6350"/>
            </a:xfrm>
            <a:custGeom>
              <a:avLst/>
              <a:gdLst>
                <a:gd name="T0" fmla="*/ 1 w 49"/>
                <a:gd name="T1" fmla="*/ 0 h 4"/>
                <a:gd name="T2" fmla="*/ 1 w 49"/>
                <a:gd name="T3" fmla="*/ 0 h 4"/>
                <a:gd name="T4" fmla="*/ 0 w 49"/>
                <a:gd name="T5" fmla="*/ 4 h 4"/>
                <a:gd name="T6" fmla="*/ 49 w 49"/>
                <a:gd name="T7" fmla="*/ 4 h 4"/>
                <a:gd name="T8" fmla="*/ 49 w 49"/>
                <a:gd name="T9" fmla="*/ 4 h 4"/>
                <a:gd name="T10" fmla="*/ 49 w 49"/>
                <a:gd name="T11" fmla="*/ 0 h 4"/>
              </a:gdLst>
              <a:ahLst/>
              <a:cxnLst>
                <a:cxn ang="0">
                  <a:pos x="T0" y="T1"/>
                </a:cxn>
                <a:cxn ang="0">
                  <a:pos x="T2" y="T3"/>
                </a:cxn>
                <a:cxn ang="0">
                  <a:pos x="T4" y="T5"/>
                </a:cxn>
                <a:cxn ang="0">
                  <a:pos x="T6" y="T7"/>
                </a:cxn>
                <a:cxn ang="0">
                  <a:pos x="T8" y="T9"/>
                </a:cxn>
                <a:cxn ang="0">
                  <a:pos x="T10" y="T11"/>
                </a:cxn>
              </a:cxnLst>
              <a:rect l="0" t="0" r="r" b="b"/>
              <a:pathLst>
                <a:path w="49" h="4">
                  <a:moveTo>
                    <a:pt x="1" y="0"/>
                  </a:moveTo>
                  <a:lnTo>
                    <a:pt x="1" y="0"/>
                  </a:lnTo>
                  <a:lnTo>
                    <a:pt x="0" y="4"/>
                  </a:lnTo>
                  <a:lnTo>
                    <a:pt x="49" y="4"/>
                  </a:lnTo>
                  <a:lnTo>
                    <a:pt x="49" y="4"/>
                  </a:lnTo>
                  <a:lnTo>
                    <a:pt x="4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1" name="Freeform 468"/>
            <p:cNvSpPr>
              <a:spLocks noEditPoints="1"/>
            </p:cNvSpPr>
            <p:nvPr/>
          </p:nvSpPr>
          <p:spPr bwMode="auto">
            <a:xfrm>
              <a:off x="4132263" y="3486150"/>
              <a:ext cx="146050" cy="149225"/>
            </a:xfrm>
            <a:custGeom>
              <a:avLst/>
              <a:gdLst>
                <a:gd name="T0" fmla="*/ 46 w 92"/>
                <a:gd name="T1" fmla="*/ 0 h 94"/>
                <a:gd name="T2" fmla="*/ 27 w 92"/>
                <a:gd name="T3" fmla="*/ 4 h 94"/>
                <a:gd name="T4" fmla="*/ 13 w 92"/>
                <a:gd name="T5" fmla="*/ 14 h 94"/>
                <a:gd name="T6" fmla="*/ 3 w 92"/>
                <a:gd name="T7" fmla="*/ 29 h 94"/>
                <a:gd name="T8" fmla="*/ 0 w 92"/>
                <a:gd name="T9" fmla="*/ 46 h 94"/>
                <a:gd name="T10" fmla="*/ 0 w 92"/>
                <a:gd name="T11" fmla="*/ 57 h 94"/>
                <a:gd name="T12" fmla="*/ 7 w 92"/>
                <a:gd name="T13" fmla="*/ 73 h 94"/>
                <a:gd name="T14" fmla="*/ 19 w 92"/>
                <a:gd name="T15" fmla="*/ 85 h 94"/>
                <a:gd name="T16" fmla="*/ 37 w 92"/>
                <a:gd name="T17" fmla="*/ 93 h 94"/>
                <a:gd name="T18" fmla="*/ 46 w 92"/>
                <a:gd name="T19" fmla="*/ 94 h 94"/>
                <a:gd name="T20" fmla="*/ 63 w 92"/>
                <a:gd name="T21" fmla="*/ 89 h 94"/>
                <a:gd name="T22" fmla="*/ 79 w 92"/>
                <a:gd name="T23" fmla="*/ 79 h 94"/>
                <a:gd name="T24" fmla="*/ 88 w 92"/>
                <a:gd name="T25" fmla="*/ 65 h 94"/>
                <a:gd name="T26" fmla="*/ 92 w 92"/>
                <a:gd name="T27" fmla="*/ 46 h 94"/>
                <a:gd name="T28" fmla="*/ 91 w 92"/>
                <a:gd name="T29" fmla="*/ 37 h 94"/>
                <a:gd name="T30" fmla="*/ 84 w 92"/>
                <a:gd name="T31" fmla="*/ 21 h 94"/>
                <a:gd name="T32" fmla="*/ 72 w 92"/>
                <a:gd name="T33" fmla="*/ 8 h 94"/>
                <a:gd name="T34" fmla="*/ 55 w 92"/>
                <a:gd name="T35" fmla="*/ 1 h 94"/>
                <a:gd name="T36" fmla="*/ 46 w 92"/>
                <a:gd name="T37" fmla="*/ 0 h 94"/>
                <a:gd name="T38" fmla="*/ 46 w 92"/>
                <a:gd name="T39" fmla="*/ 64 h 94"/>
                <a:gd name="T40" fmla="*/ 39 w 92"/>
                <a:gd name="T41" fmla="*/ 63 h 94"/>
                <a:gd name="T42" fmla="*/ 33 w 92"/>
                <a:gd name="T43" fmla="*/ 59 h 94"/>
                <a:gd name="T44" fmla="*/ 29 w 92"/>
                <a:gd name="T45" fmla="*/ 53 h 94"/>
                <a:gd name="T46" fmla="*/ 28 w 92"/>
                <a:gd name="T47" fmla="*/ 46 h 94"/>
                <a:gd name="T48" fmla="*/ 28 w 92"/>
                <a:gd name="T49" fmla="*/ 43 h 94"/>
                <a:gd name="T50" fmla="*/ 31 w 92"/>
                <a:gd name="T51" fmla="*/ 37 h 94"/>
                <a:gd name="T52" fmla="*/ 36 w 92"/>
                <a:gd name="T53" fmla="*/ 32 h 94"/>
                <a:gd name="T54" fmla="*/ 42 w 92"/>
                <a:gd name="T55" fmla="*/ 30 h 94"/>
                <a:gd name="T56" fmla="*/ 46 w 92"/>
                <a:gd name="T57" fmla="*/ 30 h 94"/>
                <a:gd name="T58" fmla="*/ 52 w 92"/>
                <a:gd name="T59" fmla="*/ 31 h 94"/>
                <a:gd name="T60" fmla="*/ 58 w 92"/>
                <a:gd name="T61" fmla="*/ 34 h 94"/>
                <a:gd name="T62" fmla="*/ 61 w 92"/>
                <a:gd name="T63" fmla="*/ 40 h 94"/>
                <a:gd name="T64" fmla="*/ 63 w 92"/>
                <a:gd name="T65" fmla="*/ 46 h 94"/>
                <a:gd name="T66" fmla="*/ 62 w 92"/>
                <a:gd name="T67" fmla="*/ 50 h 94"/>
                <a:gd name="T68" fmla="*/ 60 w 92"/>
                <a:gd name="T69" fmla="*/ 57 h 94"/>
                <a:gd name="T70" fmla="*/ 55 w 92"/>
                <a:gd name="T71" fmla="*/ 62 h 94"/>
                <a:gd name="T72" fmla="*/ 49 w 92"/>
                <a:gd name="T73" fmla="*/ 64 h 94"/>
                <a:gd name="T74" fmla="*/ 46 w 92"/>
                <a:gd name="T75" fmla="*/ 6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4">
                  <a:moveTo>
                    <a:pt x="46" y="0"/>
                  </a:moveTo>
                  <a:lnTo>
                    <a:pt x="46" y="0"/>
                  </a:lnTo>
                  <a:lnTo>
                    <a:pt x="37" y="1"/>
                  </a:lnTo>
                  <a:lnTo>
                    <a:pt x="27" y="4"/>
                  </a:lnTo>
                  <a:lnTo>
                    <a:pt x="19" y="8"/>
                  </a:lnTo>
                  <a:lnTo>
                    <a:pt x="13" y="14"/>
                  </a:lnTo>
                  <a:lnTo>
                    <a:pt x="7" y="21"/>
                  </a:lnTo>
                  <a:lnTo>
                    <a:pt x="3" y="29"/>
                  </a:lnTo>
                  <a:lnTo>
                    <a:pt x="0" y="37"/>
                  </a:lnTo>
                  <a:lnTo>
                    <a:pt x="0" y="46"/>
                  </a:lnTo>
                  <a:lnTo>
                    <a:pt x="0" y="46"/>
                  </a:lnTo>
                  <a:lnTo>
                    <a:pt x="0" y="57"/>
                  </a:lnTo>
                  <a:lnTo>
                    <a:pt x="3" y="65"/>
                  </a:lnTo>
                  <a:lnTo>
                    <a:pt x="7" y="73"/>
                  </a:lnTo>
                  <a:lnTo>
                    <a:pt x="13" y="79"/>
                  </a:lnTo>
                  <a:lnTo>
                    <a:pt x="19" y="85"/>
                  </a:lnTo>
                  <a:lnTo>
                    <a:pt x="27" y="89"/>
                  </a:lnTo>
                  <a:lnTo>
                    <a:pt x="37" y="93"/>
                  </a:lnTo>
                  <a:lnTo>
                    <a:pt x="46" y="94"/>
                  </a:lnTo>
                  <a:lnTo>
                    <a:pt x="46" y="94"/>
                  </a:lnTo>
                  <a:lnTo>
                    <a:pt x="55" y="93"/>
                  </a:lnTo>
                  <a:lnTo>
                    <a:pt x="63" y="89"/>
                  </a:lnTo>
                  <a:lnTo>
                    <a:pt x="72" y="85"/>
                  </a:lnTo>
                  <a:lnTo>
                    <a:pt x="79" y="79"/>
                  </a:lnTo>
                  <a:lnTo>
                    <a:pt x="84" y="73"/>
                  </a:lnTo>
                  <a:lnTo>
                    <a:pt x="88" y="65"/>
                  </a:lnTo>
                  <a:lnTo>
                    <a:pt x="91" y="57"/>
                  </a:lnTo>
                  <a:lnTo>
                    <a:pt x="92" y="46"/>
                  </a:lnTo>
                  <a:lnTo>
                    <a:pt x="92" y="46"/>
                  </a:lnTo>
                  <a:lnTo>
                    <a:pt x="91" y="37"/>
                  </a:lnTo>
                  <a:lnTo>
                    <a:pt x="88" y="29"/>
                  </a:lnTo>
                  <a:lnTo>
                    <a:pt x="84" y="21"/>
                  </a:lnTo>
                  <a:lnTo>
                    <a:pt x="79" y="14"/>
                  </a:lnTo>
                  <a:lnTo>
                    <a:pt x="72" y="8"/>
                  </a:lnTo>
                  <a:lnTo>
                    <a:pt x="63" y="4"/>
                  </a:lnTo>
                  <a:lnTo>
                    <a:pt x="55" y="1"/>
                  </a:lnTo>
                  <a:lnTo>
                    <a:pt x="46" y="0"/>
                  </a:lnTo>
                  <a:lnTo>
                    <a:pt x="46" y="0"/>
                  </a:lnTo>
                  <a:close/>
                  <a:moveTo>
                    <a:pt x="46" y="64"/>
                  </a:moveTo>
                  <a:lnTo>
                    <a:pt x="46" y="64"/>
                  </a:lnTo>
                  <a:lnTo>
                    <a:pt x="42" y="64"/>
                  </a:lnTo>
                  <a:lnTo>
                    <a:pt x="39" y="63"/>
                  </a:lnTo>
                  <a:lnTo>
                    <a:pt x="36" y="62"/>
                  </a:lnTo>
                  <a:lnTo>
                    <a:pt x="33" y="59"/>
                  </a:lnTo>
                  <a:lnTo>
                    <a:pt x="31" y="57"/>
                  </a:lnTo>
                  <a:lnTo>
                    <a:pt x="29" y="53"/>
                  </a:lnTo>
                  <a:lnTo>
                    <a:pt x="28" y="50"/>
                  </a:lnTo>
                  <a:lnTo>
                    <a:pt x="28" y="46"/>
                  </a:lnTo>
                  <a:lnTo>
                    <a:pt x="28" y="46"/>
                  </a:lnTo>
                  <a:lnTo>
                    <a:pt x="28" y="43"/>
                  </a:lnTo>
                  <a:lnTo>
                    <a:pt x="29" y="40"/>
                  </a:lnTo>
                  <a:lnTo>
                    <a:pt x="31" y="37"/>
                  </a:lnTo>
                  <a:lnTo>
                    <a:pt x="33" y="34"/>
                  </a:lnTo>
                  <a:lnTo>
                    <a:pt x="36" y="32"/>
                  </a:lnTo>
                  <a:lnTo>
                    <a:pt x="39" y="31"/>
                  </a:lnTo>
                  <a:lnTo>
                    <a:pt x="42" y="30"/>
                  </a:lnTo>
                  <a:lnTo>
                    <a:pt x="46" y="30"/>
                  </a:lnTo>
                  <a:lnTo>
                    <a:pt x="46" y="30"/>
                  </a:lnTo>
                  <a:lnTo>
                    <a:pt x="49" y="30"/>
                  </a:lnTo>
                  <a:lnTo>
                    <a:pt x="52" y="31"/>
                  </a:lnTo>
                  <a:lnTo>
                    <a:pt x="55" y="32"/>
                  </a:lnTo>
                  <a:lnTo>
                    <a:pt x="58" y="34"/>
                  </a:lnTo>
                  <a:lnTo>
                    <a:pt x="60" y="37"/>
                  </a:lnTo>
                  <a:lnTo>
                    <a:pt x="61" y="40"/>
                  </a:lnTo>
                  <a:lnTo>
                    <a:pt x="62" y="43"/>
                  </a:lnTo>
                  <a:lnTo>
                    <a:pt x="63" y="46"/>
                  </a:lnTo>
                  <a:lnTo>
                    <a:pt x="63" y="46"/>
                  </a:lnTo>
                  <a:lnTo>
                    <a:pt x="62" y="50"/>
                  </a:lnTo>
                  <a:lnTo>
                    <a:pt x="61" y="53"/>
                  </a:lnTo>
                  <a:lnTo>
                    <a:pt x="60" y="57"/>
                  </a:lnTo>
                  <a:lnTo>
                    <a:pt x="58" y="59"/>
                  </a:lnTo>
                  <a:lnTo>
                    <a:pt x="55" y="62"/>
                  </a:lnTo>
                  <a:lnTo>
                    <a:pt x="52" y="63"/>
                  </a:lnTo>
                  <a:lnTo>
                    <a:pt x="49" y="64"/>
                  </a:lnTo>
                  <a:lnTo>
                    <a:pt x="46" y="64"/>
                  </a:lnTo>
                  <a:lnTo>
                    <a:pt x="46" y="6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2" name="Freeform 469"/>
            <p:cNvSpPr>
              <a:spLocks/>
            </p:cNvSpPr>
            <p:nvPr/>
          </p:nvSpPr>
          <p:spPr bwMode="auto">
            <a:xfrm>
              <a:off x="4324351" y="2786063"/>
              <a:ext cx="95250" cy="103188"/>
            </a:xfrm>
            <a:custGeom>
              <a:avLst/>
              <a:gdLst>
                <a:gd name="T0" fmla="*/ 60 w 60"/>
                <a:gd name="T1" fmla="*/ 50 h 65"/>
                <a:gd name="T2" fmla="*/ 60 w 60"/>
                <a:gd name="T3" fmla="*/ 50 h 65"/>
                <a:gd name="T4" fmla="*/ 54 w 60"/>
                <a:gd name="T5" fmla="*/ 56 h 65"/>
                <a:gd name="T6" fmla="*/ 48 w 60"/>
                <a:gd name="T7" fmla="*/ 60 h 65"/>
                <a:gd name="T8" fmla="*/ 40 w 60"/>
                <a:gd name="T9" fmla="*/ 64 h 65"/>
                <a:gd name="T10" fmla="*/ 32 w 60"/>
                <a:gd name="T11" fmla="*/ 65 h 65"/>
                <a:gd name="T12" fmla="*/ 32 w 60"/>
                <a:gd name="T13" fmla="*/ 65 h 65"/>
                <a:gd name="T14" fmla="*/ 26 w 60"/>
                <a:gd name="T15" fmla="*/ 65 h 65"/>
                <a:gd name="T16" fmla="*/ 19 w 60"/>
                <a:gd name="T17" fmla="*/ 63 h 65"/>
                <a:gd name="T18" fmla="*/ 14 w 60"/>
                <a:gd name="T19" fmla="*/ 59 h 65"/>
                <a:gd name="T20" fmla="*/ 9 w 60"/>
                <a:gd name="T21" fmla="*/ 55 h 65"/>
                <a:gd name="T22" fmla="*/ 5 w 60"/>
                <a:gd name="T23" fmla="*/ 50 h 65"/>
                <a:gd name="T24" fmla="*/ 2 w 60"/>
                <a:gd name="T25" fmla="*/ 45 h 65"/>
                <a:gd name="T26" fmla="*/ 0 w 60"/>
                <a:gd name="T27" fmla="*/ 39 h 65"/>
                <a:gd name="T28" fmla="*/ 0 w 60"/>
                <a:gd name="T29" fmla="*/ 33 h 65"/>
                <a:gd name="T30" fmla="*/ 0 w 60"/>
                <a:gd name="T31" fmla="*/ 33 h 65"/>
                <a:gd name="T32" fmla="*/ 0 w 60"/>
                <a:gd name="T33" fmla="*/ 26 h 65"/>
                <a:gd name="T34" fmla="*/ 2 w 60"/>
                <a:gd name="T35" fmla="*/ 19 h 65"/>
                <a:gd name="T36" fmla="*/ 5 w 60"/>
                <a:gd name="T37" fmla="*/ 14 h 65"/>
                <a:gd name="T38" fmla="*/ 9 w 60"/>
                <a:gd name="T39" fmla="*/ 9 h 65"/>
                <a:gd name="T40" fmla="*/ 14 w 60"/>
                <a:gd name="T41" fmla="*/ 5 h 65"/>
                <a:gd name="T42" fmla="*/ 19 w 60"/>
                <a:gd name="T43" fmla="*/ 2 h 65"/>
                <a:gd name="T44" fmla="*/ 26 w 60"/>
                <a:gd name="T45" fmla="*/ 0 h 65"/>
                <a:gd name="T46" fmla="*/ 32 w 60"/>
                <a:gd name="T47" fmla="*/ 0 h 65"/>
                <a:gd name="T48" fmla="*/ 32 w 60"/>
                <a:gd name="T49" fmla="*/ 0 h 65"/>
                <a:gd name="T50" fmla="*/ 39 w 60"/>
                <a:gd name="T51" fmla="*/ 1 h 65"/>
                <a:gd name="T52" fmla="*/ 45 w 60"/>
                <a:gd name="T53" fmla="*/ 2 h 65"/>
                <a:gd name="T54" fmla="*/ 51 w 60"/>
                <a:gd name="T55" fmla="*/ 6 h 65"/>
                <a:gd name="T56" fmla="*/ 55 w 60"/>
                <a:gd name="T57"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5">
                  <a:moveTo>
                    <a:pt x="60" y="50"/>
                  </a:moveTo>
                  <a:lnTo>
                    <a:pt x="60" y="50"/>
                  </a:lnTo>
                  <a:lnTo>
                    <a:pt x="54" y="56"/>
                  </a:lnTo>
                  <a:lnTo>
                    <a:pt x="48" y="60"/>
                  </a:lnTo>
                  <a:lnTo>
                    <a:pt x="40" y="64"/>
                  </a:lnTo>
                  <a:lnTo>
                    <a:pt x="32" y="65"/>
                  </a:lnTo>
                  <a:lnTo>
                    <a:pt x="32" y="65"/>
                  </a:lnTo>
                  <a:lnTo>
                    <a:pt x="26" y="65"/>
                  </a:lnTo>
                  <a:lnTo>
                    <a:pt x="19" y="63"/>
                  </a:lnTo>
                  <a:lnTo>
                    <a:pt x="14" y="59"/>
                  </a:lnTo>
                  <a:lnTo>
                    <a:pt x="9" y="55"/>
                  </a:lnTo>
                  <a:lnTo>
                    <a:pt x="5" y="50"/>
                  </a:lnTo>
                  <a:lnTo>
                    <a:pt x="2" y="45"/>
                  </a:lnTo>
                  <a:lnTo>
                    <a:pt x="0" y="39"/>
                  </a:lnTo>
                  <a:lnTo>
                    <a:pt x="0" y="33"/>
                  </a:lnTo>
                  <a:lnTo>
                    <a:pt x="0" y="33"/>
                  </a:lnTo>
                  <a:lnTo>
                    <a:pt x="0" y="26"/>
                  </a:lnTo>
                  <a:lnTo>
                    <a:pt x="2" y="19"/>
                  </a:lnTo>
                  <a:lnTo>
                    <a:pt x="5" y="14"/>
                  </a:lnTo>
                  <a:lnTo>
                    <a:pt x="9" y="9"/>
                  </a:lnTo>
                  <a:lnTo>
                    <a:pt x="14" y="5"/>
                  </a:lnTo>
                  <a:lnTo>
                    <a:pt x="19" y="2"/>
                  </a:lnTo>
                  <a:lnTo>
                    <a:pt x="26" y="0"/>
                  </a:lnTo>
                  <a:lnTo>
                    <a:pt x="32" y="0"/>
                  </a:lnTo>
                  <a:lnTo>
                    <a:pt x="32" y="0"/>
                  </a:lnTo>
                  <a:lnTo>
                    <a:pt x="39" y="1"/>
                  </a:lnTo>
                  <a:lnTo>
                    <a:pt x="45" y="2"/>
                  </a:lnTo>
                  <a:lnTo>
                    <a:pt x="51" y="6"/>
                  </a:lnTo>
                  <a:lnTo>
                    <a:pt x="55" y="1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3" name="Freeform 470"/>
            <p:cNvSpPr>
              <a:spLocks/>
            </p:cNvSpPr>
            <p:nvPr/>
          </p:nvSpPr>
          <p:spPr bwMode="auto">
            <a:xfrm>
              <a:off x="4283076" y="2744788"/>
              <a:ext cx="180975" cy="184150"/>
            </a:xfrm>
            <a:custGeom>
              <a:avLst/>
              <a:gdLst>
                <a:gd name="T0" fmla="*/ 110 w 114"/>
                <a:gd name="T1" fmla="*/ 33 h 116"/>
                <a:gd name="T2" fmla="*/ 110 w 114"/>
                <a:gd name="T3" fmla="*/ 33 h 116"/>
                <a:gd name="T4" fmla="*/ 107 w 114"/>
                <a:gd name="T5" fmla="*/ 27 h 116"/>
                <a:gd name="T6" fmla="*/ 102 w 114"/>
                <a:gd name="T7" fmla="*/ 20 h 116"/>
                <a:gd name="T8" fmla="*/ 96 w 114"/>
                <a:gd name="T9" fmla="*/ 14 h 116"/>
                <a:gd name="T10" fmla="*/ 90 w 114"/>
                <a:gd name="T11" fmla="*/ 9 h 116"/>
                <a:gd name="T12" fmla="*/ 82 w 114"/>
                <a:gd name="T13" fmla="*/ 5 h 116"/>
                <a:gd name="T14" fmla="*/ 75 w 114"/>
                <a:gd name="T15" fmla="*/ 2 h 116"/>
                <a:gd name="T16" fmla="*/ 67 w 114"/>
                <a:gd name="T17" fmla="*/ 1 h 116"/>
                <a:gd name="T18" fmla="*/ 58 w 114"/>
                <a:gd name="T19" fmla="*/ 0 h 116"/>
                <a:gd name="T20" fmla="*/ 58 w 114"/>
                <a:gd name="T21" fmla="*/ 0 h 116"/>
                <a:gd name="T22" fmla="*/ 46 w 114"/>
                <a:gd name="T23" fmla="*/ 1 h 116"/>
                <a:gd name="T24" fmla="*/ 35 w 114"/>
                <a:gd name="T25" fmla="*/ 5 h 116"/>
                <a:gd name="T26" fmla="*/ 26 w 114"/>
                <a:gd name="T27" fmla="*/ 10 h 116"/>
                <a:gd name="T28" fmla="*/ 18 w 114"/>
                <a:gd name="T29" fmla="*/ 18 h 116"/>
                <a:gd name="T30" fmla="*/ 10 w 114"/>
                <a:gd name="T31" fmla="*/ 26 h 116"/>
                <a:gd name="T32" fmla="*/ 4 w 114"/>
                <a:gd name="T33" fmla="*/ 36 h 116"/>
                <a:gd name="T34" fmla="*/ 1 w 114"/>
                <a:gd name="T35" fmla="*/ 46 h 116"/>
                <a:gd name="T36" fmla="*/ 0 w 114"/>
                <a:gd name="T37" fmla="*/ 59 h 116"/>
                <a:gd name="T38" fmla="*/ 0 w 114"/>
                <a:gd name="T39" fmla="*/ 59 h 116"/>
                <a:gd name="T40" fmla="*/ 1 w 114"/>
                <a:gd name="T41" fmla="*/ 70 h 116"/>
                <a:gd name="T42" fmla="*/ 4 w 114"/>
                <a:gd name="T43" fmla="*/ 81 h 116"/>
                <a:gd name="T44" fmla="*/ 10 w 114"/>
                <a:gd name="T45" fmla="*/ 91 h 116"/>
                <a:gd name="T46" fmla="*/ 18 w 114"/>
                <a:gd name="T47" fmla="*/ 99 h 116"/>
                <a:gd name="T48" fmla="*/ 26 w 114"/>
                <a:gd name="T49" fmla="*/ 106 h 116"/>
                <a:gd name="T50" fmla="*/ 35 w 114"/>
                <a:gd name="T51" fmla="*/ 112 h 116"/>
                <a:gd name="T52" fmla="*/ 46 w 114"/>
                <a:gd name="T53" fmla="*/ 115 h 116"/>
                <a:gd name="T54" fmla="*/ 58 w 114"/>
                <a:gd name="T55" fmla="*/ 116 h 116"/>
                <a:gd name="T56" fmla="*/ 58 w 114"/>
                <a:gd name="T57" fmla="*/ 116 h 116"/>
                <a:gd name="T58" fmla="*/ 68 w 114"/>
                <a:gd name="T59" fmla="*/ 115 h 116"/>
                <a:gd name="T60" fmla="*/ 77 w 114"/>
                <a:gd name="T61" fmla="*/ 113 h 116"/>
                <a:gd name="T62" fmla="*/ 86 w 114"/>
                <a:gd name="T63" fmla="*/ 109 h 116"/>
                <a:gd name="T64" fmla="*/ 94 w 114"/>
                <a:gd name="T65" fmla="*/ 104 h 116"/>
                <a:gd name="T66" fmla="*/ 100 w 114"/>
                <a:gd name="T67" fmla="*/ 98 h 116"/>
                <a:gd name="T68" fmla="*/ 106 w 114"/>
                <a:gd name="T69" fmla="*/ 92 h 116"/>
                <a:gd name="T70" fmla="*/ 110 w 114"/>
                <a:gd name="T71" fmla="*/ 83 h 116"/>
                <a:gd name="T72" fmla="*/ 114 w 114"/>
                <a:gd name="T73" fmla="*/ 7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16">
                  <a:moveTo>
                    <a:pt x="110" y="33"/>
                  </a:moveTo>
                  <a:lnTo>
                    <a:pt x="110" y="33"/>
                  </a:lnTo>
                  <a:lnTo>
                    <a:pt x="107" y="27"/>
                  </a:lnTo>
                  <a:lnTo>
                    <a:pt x="102" y="20"/>
                  </a:lnTo>
                  <a:lnTo>
                    <a:pt x="96" y="14"/>
                  </a:lnTo>
                  <a:lnTo>
                    <a:pt x="90" y="9"/>
                  </a:lnTo>
                  <a:lnTo>
                    <a:pt x="82" y="5"/>
                  </a:lnTo>
                  <a:lnTo>
                    <a:pt x="75" y="2"/>
                  </a:lnTo>
                  <a:lnTo>
                    <a:pt x="67" y="1"/>
                  </a:lnTo>
                  <a:lnTo>
                    <a:pt x="58" y="0"/>
                  </a:lnTo>
                  <a:lnTo>
                    <a:pt x="58" y="0"/>
                  </a:lnTo>
                  <a:lnTo>
                    <a:pt x="46" y="1"/>
                  </a:lnTo>
                  <a:lnTo>
                    <a:pt x="35" y="5"/>
                  </a:lnTo>
                  <a:lnTo>
                    <a:pt x="26" y="10"/>
                  </a:lnTo>
                  <a:lnTo>
                    <a:pt x="18" y="18"/>
                  </a:lnTo>
                  <a:lnTo>
                    <a:pt x="10" y="26"/>
                  </a:lnTo>
                  <a:lnTo>
                    <a:pt x="4" y="36"/>
                  </a:lnTo>
                  <a:lnTo>
                    <a:pt x="1" y="46"/>
                  </a:lnTo>
                  <a:lnTo>
                    <a:pt x="0" y="59"/>
                  </a:lnTo>
                  <a:lnTo>
                    <a:pt x="0" y="59"/>
                  </a:lnTo>
                  <a:lnTo>
                    <a:pt x="1" y="70"/>
                  </a:lnTo>
                  <a:lnTo>
                    <a:pt x="4" y="81"/>
                  </a:lnTo>
                  <a:lnTo>
                    <a:pt x="10" y="91"/>
                  </a:lnTo>
                  <a:lnTo>
                    <a:pt x="18" y="99"/>
                  </a:lnTo>
                  <a:lnTo>
                    <a:pt x="26" y="106"/>
                  </a:lnTo>
                  <a:lnTo>
                    <a:pt x="35" y="112"/>
                  </a:lnTo>
                  <a:lnTo>
                    <a:pt x="46" y="115"/>
                  </a:lnTo>
                  <a:lnTo>
                    <a:pt x="58" y="116"/>
                  </a:lnTo>
                  <a:lnTo>
                    <a:pt x="58" y="116"/>
                  </a:lnTo>
                  <a:lnTo>
                    <a:pt x="68" y="115"/>
                  </a:lnTo>
                  <a:lnTo>
                    <a:pt x="77" y="113"/>
                  </a:lnTo>
                  <a:lnTo>
                    <a:pt x="86" y="109"/>
                  </a:lnTo>
                  <a:lnTo>
                    <a:pt x="94" y="104"/>
                  </a:lnTo>
                  <a:lnTo>
                    <a:pt x="100" y="98"/>
                  </a:lnTo>
                  <a:lnTo>
                    <a:pt x="106" y="92"/>
                  </a:lnTo>
                  <a:lnTo>
                    <a:pt x="110" y="83"/>
                  </a:lnTo>
                  <a:lnTo>
                    <a:pt x="114" y="7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4" name="Freeform 471"/>
            <p:cNvSpPr>
              <a:spLocks/>
            </p:cNvSpPr>
            <p:nvPr/>
          </p:nvSpPr>
          <p:spPr bwMode="auto">
            <a:xfrm>
              <a:off x="4625976" y="2789238"/>
              <a:ext cx="104775" cy="100013"/>
            </a:xfrm>
            <a:custGeom>
              <a:avLst/>
              <a:gdLst>
                <a:gd name="T0" fmla="*/ 44 w 66"/>
                <a:gd name="T1" fmla="*/ 0 h 63"/>
                <a:gd name="T2" fmla="*/ 44 w 66"/>
                <a:gd name="T3" fmla="*/ 0 h 63"/>
                <a:gd name="T4" fmla="*/ 49 w 66"/>
                <a:gd name="T5" fmla="*/ 2 h 63"/>
                <a:gd name="T6" fmla="*/ 53 w 66"/>
                <a:gd name="T7" fmla="*/ 4 h 63"/>
                <a:gd name="T8" fmla="*/ 57 w 66"/>
                <a:gd name="T9" fmla="*/ 7 h 63"/>
                <a:gd name="T10" fmla="*/ 60 w 66"/>
                <a:gd name="T11" fmla="*/ 11 h 63"/>
                <a:gd name="T12" fmla="*/ 62 w 66"/>
                <a:gd name="T13" fmla="*/ 15 h 63"/>
                <a:gd name="T14" fmla="*/ 64 w 66"/>
                <a:gd name="T15" fmla="*/ 20 h 63"/>
                <a:gd name="T16" fmla="*/ 65 w 66"/>
                <a:gd name="T17" fmla="*/ 25 h 63"/>
                <a:gd name="T18" fmla="*/ 66 w 66"/>
                <a:gd name="T19" fmla="*/ 31 h 63"/>
                <a:gd name="T20" fmla="*/ 66 w 66"/>
                <a:gd name="T21" fmla="*/ 31 h 63"/>
                <a:gd name="T22" fmla="*/ 65 w 66"/>
                <a:gd name="T23" fmla="*/ 37 h 63"/>
                <a:gd name="T24" fmla="*/ 63 w 66"/>
                <a:gd name="T25" fmla="*/ 43 h 63"/>
                <a:gd name="T26" fmla="*/ 60 w 66"/>
                <a:gd name="T27" fmla="*/ 48 h 63"/>
                <a:gd name="T28" fmla="*/ 57 w 66"/>
                <a:gd name="T29" fmla="*/ 53 h 63"/>
                <a:gd name="T30" fmla="*/ 52 w 66"/>
                <a:gd name="T31" fmla="*/ 57 h 63"/>
                <a:gd name="T32" fmla="*/ 45 w 66"/>
                <a:gd name="T33" fmla="*/ 61 h 63"/>
                <a:gd name="T34" fmla="*/ 39 w 66"/>
                <a:gd name="T35" fmla="*/ 63 h 63"/>
                <a:gd name="T36" fmla="*/ 33 w 66"/>
                <a:gd name="T37" fmla="*/ 63 h 63"/>
                <a:gd name="T38" fmla="*/ 33 w 66"/>
                <a:gd name="T39" fmla="*/ 63 h 63"/>
                <a:gd name="T40" fmla="*/ 27 w 66"/>
                <a:gd name="T41" fmla="*/ 63 h 63"/>
                <a:gd name="T42" fmla="*/ 21 w 66"/>
                <a:gd name="T43" fmla="*/ 61 h 63"/>
                <a:gd name="T44" fmla="*/ 15 w 66"/>
                <a:gd name="T45" fmla="*/ 57 h 63"/>
                <a:gd name="T46" fmla="*/ 10 w 66"/>
                <a:gd name="T47" fmla="*/ 53 h 63"/>
                <a:gd name="T48" fmla="*/ 6 w 66"/>
                <a:gd name="T49" fmla="*/ 48 h 63"/>
                <a:gd name="T50" fmla="*/ 3 w 66"/>
                <a:gd name="T51" fmla="*/ 43 h 63"/>
                <a:gd name="T52" fmla="*/ 1 w 66"/>
                <a:gd name="T53" fmla="*/ 37 h 63"/>
                <a:gd name="T54" fmla="*/ 0 w 66"/>
                <a:gd name="T55" fmla="*/ 31 h 63"/>
                <a:gd name="T56" fmla="*/ 0 w 66"/>
                <a:gd name="T57" fmla="*/ 31 h 63"/>
                <a:gd name="T58" fmla="*/ 1 w 66"/>
                <a:gd name="T59" fmla="*/ 26 h 63"/>
                <a:gd name="T60" fmla="*/ 2 w 66"/>
                <a:gd name="T61" fmla="*/ 21 h 63"/>
                <a:gd name="T62" fmla="*/ 5 w 66"/>
                <a:gd name="T63"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3">
                  <a:moveTo>
                    <a:pt x="44" y="0"/>
                  </a:moveTo>
                  <a:lnTo>
                    <a:pt x="44" y="0"/>
                  </a:lnTo>
                  <a:lnTo>
                    <a:pt x="49" y="2"/>
                  </a:lnTo>
                  <a:lnTo>
                    <a:pt x="53" y="4"/>
                  </a:lnTo>
                  <a:lnTo>
                    <a:pt x="57" y="7"/>
                  </a:lnTo>
                  <a:lnTo>
                    <a:pt x="60" y="11"/>
                  </a:lnTo>
                  <a:lnTo>
                    <a:pt x="62" y="15"/>
                  </a:lnTo>
                  <a:lnTo>
                    <a:pt x="64" y="20"/>
                  </a:lnTo>
                  <a:lnTo>
                    <a:pt x="65" y="25"/>
                  </a:lnTo>
                  <a:lnTo>
                    <a:pt x="66" y="31"/>
                  </a:lnTo>
                  <a:lnTo>
                    <a:pt x="66" y="31"/>
                  </a:lnTo>
                  <a:lnTo>
                    <a:pt x="65" y="37"/>
                  </a:lnTo>
                  <a:lnTo>
                    <a:pt x="63" y="43"/>
                  </a:lnTo>
                  <a:lnTo>
                    <a:pt x="60" y="48"/>
                  </a:lnTo>
                  <a:lnTo>
                    <a:pt x="57" y="53"/>
                  </a:lnTo>
                  <a:lnTo>
                    <a:pt x="52" y="57"/>
                  </a:lnTo>
                  <a:lnTo>
                    <a:pt x="45" y="61"/>
                  </a:lnTo>
                  <a:lnTo>
                    <a:pt x="39" y="63"/>
                  </a:lnTo>
                  <a:lnTo>
                    <a:pt x="33" y="63"/>
                  </a:lnTo>
                  <a:lnTo>
                    <a:pt x="33" y="63"/>
                  </a:lnTo>
                  <a:lnTo>
                    <a:pt x="27" y="63"/>
                  </a:lnTo>
                  <a:lnTo>
                    <a:pt x="21" y="61"/>
                  </a:lnTo>
                  <a:lnTo>
                    <a:pt x="15" y="57"/>
                  </a:lnTo>
                  <a:lnTo>
                    <a:pt x="10" y="53"/>
                  </a:lnTo>
                  <a:lnTo>
                    <a:pt x="6" y="48"/>
                  </a:lnTo>
                  <a:lnTo>
                    <a:pt x="3" y="43"/>
                  </a:lnTo>
                  <a:lnTo>
                    <a:pt x="1" y="37"/>
                  </a:lnTo>
                  <a:lnTo>
                    <a:pt x="0" y="31"/>
                  </a:lnTo>
                  <a:lnTo>
                    <a:pt x="0" y="31"/>
                  </a:lnTo>
                  <a:lnTo>
                    <a:pt x="1" y="26"/>
                  </a:lnTo>
                  <a:lnTo>
                    <a:pt x="2" y="21"/>
                  </a:lnTo>
                  <a:lnTo>
                    <a:pt x="5" y="1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5" name="Freeform 472"/>
            <p:cNvSpPr>
              <a:spLocks/>
            </p:cNvSpPr>
            <p:nvPr/>
          </p:nvSpPr>
          <p:spPr bwMode="auto">
            <a:xfrm>
              <a:off x="4586288" y="2744788"/>
              <a:ext cx="185738" cy="184150"/>
            </a:xfrm>
            <a:custGeom>
              <a:avLst/>
              <a:gdLst>
                <a:gd name="T0" fmla="*/ 21 w 117"/>
                <a:gd name="T1" fmla="*/ 13 h 116"/>
                <a:gd name="T2" fmla="*/ 21 w 117"/>
                <a:gd name="T3" fmla="*/ 13 h 116"/>
                <a:gd name="T4" fmla="*/ 17 w 117"/>
                <a:gd name="T5" fmla="*/ 18 h 116"/>
                <a:gd name="T6" fmla="*/ 17 w 117"/>
                <a:gd name="T7" fmla="*/ 18 h 116"/>
                <a:gd name="T8" fmla="*/ 10 w 117"/>
                <a:gd name="T9" fmla="*/ 26 h 116"/>
                <a:gd name="T10" fmla="*/ 5 w 117"/>
                <a:gd name="T11" fmla="*/ 36 h 116"/>
                <a:gd name="T12" fmla="*/ 2 w 117"/>
                <a:gd name="T13" fmla="*/ 46 h 116"/>
                <a:gd name="T14" fmla="*/ 0 w 117"/>
                <a:gd name="T15" fmla="*/ 59 h 116"/>
                <a:gd name="T16" fmla="*/ 0 w 117"/>
                <a:gd name="T17" fmla="*/ 59 h 116"/>
                <a:gd name="T18" fmla="*/ 2 w 117"/>
                <a:gd name="T19" fmla="*/ 70 h 116"/>
                <a:gd name="T20" fmla="*/ 5 w 117"/>
                <a:gd name="T21" fmla="*/ 81 h 116"/>
                <a:gd name="T22" fmla="*/ 10 w 117"/>
                <a:gd name="T23" fmla="*/ 91 h 116"/>
                <a:gd name="T24" fmla="*/ 17 w 117"/>
                <a:gd name="T25" fmla="*/ 99 h 116"/>
                <a:gd name="T26" fmla="*/ 17 w 117"/>
                <a:gd name="T27" fmla="*/ 99 h 116"/>
                <a:gd name="T28" fmla="*/ 26 w 117"/>
                <a:gd name="T29" fmla="*/ 106 h 116"/>
                <a:gd name="T30" fmla="*/ 35 w 117"/>
                <a:gd name="T31" fmla="*/ 112 h 116"/>
                <a:gd name="T32" fmla="*/ 47 w 117"/>
                <a:gd name="T33" fmla="*/ 115 h 116"/>
                <a:gd name="T34" fmla="*/ 58 w 117"/>
                <a:gd name="T35" fmla="*/ 116 h 116"/>
                <a:gd name="T36" fmla="*/ 58 w 117"/>
                <a:gd name="T37" fmla="*/ 116 h 116"/>
                <a:gd name="T38" fmla="*/ 69 w 117"/>
                <a:gd name="T39" fmla="*/ 115 h 116"/>
                <a:gd name="T40" fmla="*/ 81 w 117"/>
                <a:gd name="T41" fmla="*/ 112 h 116"/>
                <a:gd name="T42" fmla="*/ 91 w 117"/>
                <a:gd name="T43" fmla="*/ 106 h 116"/>
                <a:gd name="T44" fmla="*/ 99 w 117"/>
                <a:gd name="T45" fmla="*/ 99 h 116"/>
                <a:gd name="T46" fmla="*/ 99 w 117"/>
                <a:gd name="T47" fmla="*/ 99 h 116"/>
                <a:gd name="T48" fmla="*/ 106 w 117"/>
                <a:gd name="T49" fmla="*/ 91 h 116"/>
                <a:gd name="T50" fmla="*/ 112 w 117"/>
                <a:gd name="T51" fmla="*/ 81 h 116"/>
                <a:gd name="T52" fmla="*/ 115 w 117"/>
                <a:gd name="T53" fmla="*/ 70 h 116"/>
                <a:gd name="T54" fmla="*/ 117 w 117"/>
                <a:gd name="T55" fmla="*/ 59 h 116"/>
                <a:gd name="T56" fmla="*/ 117 w 117"/>
                <a:gd name="T57" fmla="*/ 59 h 116"/>
                <a:gd name="T58" fmla="*/ 115 w 117"/>
                <a:gd name="T59" fmla="*/ 46 h 116"/>
                <a:gd name="T60" fmla="*/ 112 w 117"/>
                <a:gd name="T61" fmla="*/ 36 h 116"/>
                <a:gd name="T62" fmla="*/ 106 w 117"/>
                <a:gd name="T63" fmla="*/ 26 h 116"/>
                <a:gd name="T64" fmla="*/ 99 w 117"/>
                <a:gd name="T65" fmla="*/ 18 h 116"/>
                <a:gd name="T66" fmla="*/ 99 w 117"/>
                <a:gd name="T67" fmla="*/ 18 h 116"/>
                <a:gd name="T68" fmla="*/ 91 w 117"/>
                <a:gd name="T69" fmla="*/ 10 h 116"/>
                <a:gd name="T70" fmla="*/ 82 w 117"/>
                <a:gd name="T71" fmla="*/ 5 h 116"/>
                <a:gd name="T72" fmla="*/ 70 w 117"/>
                <a:gd name="T73" fmla="*/ 1 h 116"/>
                <a:gd name="T74" fmla="*/ 59 w 117"/>
                <a:gd name="T7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16">
                  <a:moveTo>
                    <a:pt x="21" y="13"/>
                  </a:moveTo>
                  <a:lnTo>
                    <a:pt x="21" y="13"/>
                  </a:lnTo>
                  <a:lnTo>
                    <a:pt x="17" y="18"/>
                  </a:lnTo>
                  <a:lnTo>
                    <a:pt x="17" y="18"/>
                  </a:lnTo>
                  <a:lnTo>
                    <a:pt x="10" y="26"/>
                  </a:lnTo>
                  <a:lnTo>
                    <a:pt x="5" y="36"/>
                  </a:lnTo>
                  <a:lnTo>
                    <a:pt x="2" y="46"/>
                  </a:lnTo>
                  <a:lnTo>
                    <a:pt x="0" y="59"/>
                  </a:lnTo>
                  <a:lnTo>
                    <a:pt x="0" y="59"/>
                  </a:lnTo>
                  <a:lnTo>
                    <a:pt x="2" y="70"/>
                  </a:lnTo>
                  <a:lnTo>
                    <a:pt x="5" y="81"/>
                  </a:lnTo>
                  <a:lnTo>
                    <a:pt x="10" y="91"/>
                  </a:lnTo>
                  <a:lnTo>
                    <a:pt x="17" y="99"/>
                  </a:lnTo>
                  <a:lnTo>
                    <a:pt x="17" y="99"/>
                  </a:lnTo>
                  <a:lnTo>
                    <a:pt x="26" y="106"/>
                  </a:lnTo>
                  <a:lnTo>
                    <a:pt x="35" y="112"/>
                  </a:lnTo>
                  <a:lnTo>
                    <a:pt x="47" y="115"/>
                  </a:lnTo>
                  <a:lnTo>
                    <a:pt x="58" y="116"/>
                  </a:lnTo>
                  <a:lnTo>
                    <a:pt x="58" y="116"/>
                  </a:lnTo>
                  <a:lnTo>
                    <a:pt x="69" y="115"/>
                  </a:lnTo>
                  <a:lnTo>
                    <a:pt x="81" y="112"/>
                  </a:lnTo>
                  <a:lnTo>
                    <a:pt x="91" y="106"/>
                  </a:lnTo>
                  <a:lnTo>
                    <a:pt x="99" y="99"/>
                  </a:lnTo>
                  <a:lnTo>
                    <a:pt x="99" y="99"/>
                  </a:lnTo>
                  <a:lnTo>
                    <a:pt x="106" y="91"/>
                  </a:lnTo>
                  <a:lnTo>
                    <a:pt x="112" y="81"/>
                  </a:lnTo>
                  <a:lnTo>
                    <a:pt x="115" y="70"/>
                  </a:lnTo>
                  <a:lnTo>
                    <a:pt x="117" y="59"/>
                  </a:lnTo>
                  <a:lnTo>
                    <a:pt x="117" y="59"/>
                  </a:lnTo>
                  <a:lnTo>
                    <a:pt x="115" y="46"/>
                  </a:lnTo>
                  <a:lnTo>
                    <a:pt x="112" y="36"/>
                  </a:lnTo>
                  <a:lnTo>
                    <a:pt x="106" y="26"/>
                  </a:lnTo>
                  <a:lnTo>
                    <a:pt x="99" y="18"/>
                  </a:lnTo>
                  <a:lnTo>
                    <a:pt x="99" y="18"/>
                  </a:lnTo>
                  <a:lnTo>
                    <a:pt x="91" y="10"/>
                  </a:lnTo>
                  <a:lnTo>
                    <a:pt x="82" y="5"/>
                  </a:lnTo>
                  <a:lnTo>
                    <a:pt x="70" y="1"/>
                  </a:lnTo>
                  <a:lnTo>
                    <a:pt x="5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6" name="Freeform 473"/>
            <p:cNvSpPr>
              <a:spLocks/>
            </p:cNvSpPr>
            <p:nvPr/>
          </p:nvSpPr>
          <p:spPr bwMode="auto">
            <a:xfrm>
              <a:off x="4327526" y="2714625"/>
              <a:ext cx="365125" cy="138113"/>
            </a:xfrm>
            <a:custGeom>
              <a:avLst/>
              <a:gdLst>
                <a:gd name="T0" fmla="*/ 0 w 230"/>
                <a:gd name="T1" fmla="*/ 6 h 87"/>
                <a:gd name="T2" fmla="*/ 0 w 230"/>
                <a:gd name="T3" fmla="*/ 6 h 87"/>
                <a:gd name="T4" fmla="*/ 7 w 230"/>
                <a:gd name="T5" fmla="*/ 4 h 87"/>
                <a:gd name="T6" fmla="*/ 14 w 230"/>
                <a:gd name="T7" fmla="*/ 2 h 87"/>
                <a:gd name="T8" fmla="*/ 22 w 230"/>
                <a:gd name="T9" fmla="*/ 1 h 87"/>
                <a:gd name="T10" fmla="*/ 29 w 230"/>
                <a:gd name="T11" fmla="*/ 0 h 87"/>
                <a:gd name="T12" fmla="*/ 37 w 230"/>
                <a:gd name="T13" fmla="*/ 1 h 87"/>
                <a:gd name="T14" fmla="*/ 44 w 230"/>
                <a:gd name="T15" fmla="*/ 2 h 87"/>
                <a:gd name="T16" fmla="*/ 51 w 230"/>
                <a:gd name="T17" fmla="*/ 4 h 87"/>
                <a:gd name="T18" fmla="*/ 59 w 230"/>
                <a:gd name="T19" fmla="*/ 6 h 87"/>
                <a:gd name="T20" fmla="*/ 59 w 230"/>
                <a:gd name="T21" fmla="*/ 6 h 87"/>
                <a:gd name="T22" fmla="*/ 65 w 230"/>
                <a:gd name="T23" fmla="*/ 9 h 87"/>
                <a:gd name="T24" fmla="*/ 72 w 230"/>
                <a:gd name="T25" fmla="*/ 13 h 87"/>
                <a:gd name="T26" fmla="*/ 77 w 230"/>
                <a:gd name="T27" fmla="*/ 17 h 87"/>
                <a:gd name="T28" fmla="*/ 83 w 230"/>
                <a:gd name="T29" fmla="*/ 22 h 87"/>
                <a:gd name="T30" fmla="*/ 83 w 230"/>
                <a:gd name="T31" fmla="*/ 22 h 87"/>
                <a:gd name="T32" fmla="*/ 89 w 230"/>
                <a:gd name="T33" fmla="*/ 29 h 87"/>
                <a:gd name="T34" fmla="*/ 101 w 230"/>
                <a:gd name="T35" fmla="*/ 62 h 87"/>
                <a:gd name="T36" fmla="*/ 30 w 230"/>
                <a:gd name="T37" fmla="*/ 67 h 87"/>
                <a:gd name="T38" fmla="*/ 30 w 230"/>
                <a:gd name="T39" fmla="*/ 67 h 87"/>
                <a:gd name="T40" fmla="*/ 26 w 230"/>
                <a:gd name="T41" fmla="*/ 68 h 87"/>
                <a:gd name="T42" fmla="*/ 23 w 230"/>
                <a:gd name="T43" fmla="*/ 72 h 87"/>
                <a:gd name="T44" fmla="*/ 22 w 230"/>
                <a:gd name="T45" fmla="*/ 75 h 87"/>
                <a:gd name="T46" fmla="*/ 21 w 230"/>
                <a:gd name="T47" fmla="*/ 78 h 87"/>
                <a:gd name="T48" fmla="*/ 21 w 230"/>
                <a:gd name="T49" fmla="*/ 78 h 87"/>
                <a:gd name="T50" fmla="*/ 22 w 230"/>
                <a:gd name="T51" fmla="*/ 82 h 87"/>
                <a:gd name="T52" fmla="*/ 24 w 230"/>
                <a:gd name="T53" fmla="*/ 84 h 87"/>
                <a:gd name="T54" fmla="*/ 27 w 230"/>
                <a:gd name="T55" fmla="*/ 86 h 87"/>
                <a:gd name="T56" fmla="*/ 30 w 230"/>
                <a:gd name="T57" fmla="*/ 87 h 87"/>
                <a:gd name="T58" fmla="*/ 30 w 230"/>
                <a:gd name="T59" fmla="*/ 87 h 87"/>
                <a:gd name="T60" fmla="*/ 31 w 230"/>
                <a:gd name="T61" fmla="*/ 87 h 87"/>
                <a:gd name="T62" fmla="*/ 113 w 230"/>
                <a:gd name="T63" fmla="*/ 80 h 87"/>
                <a:gd name="T64" fmla="*/ 113 w 230"/>
                <a:gd name="T65" fmla="*/ 80 h 87"/>
                <a:gd name="T66" fmla="*/ 125 w 230"/>
                <a:gd name="T67" fmla="*/ 77 h 87"/>
                <a:gd name="T68" fmla="*/ 131 w 230"/>
                <a:gd name="T69" fmla="*/ 75 h 87"/>
                <a:gd name="T70" fmla="*/ 135 w 230"/>
                <a:gd name="T71" fmla="*/ 72 h 87"/>
                <a:gd name="T72" fmla="*/ 139 w 230"/>
                <a:gd name="T73" fmla="*/ 67 h 87"/>
                <a:gd name="T74" fmla="*/ 143 w 230"/>
                <a:gd name="T75" fmla="*/ 62 h 87"/>
                <a:gd name="T76" fmla="*/ 147 w 230"/>
                <a:gd name="T77" fmla="*/ 55 h 87"/>
                <a:gd name="T78" fmla="*/ 151 w 230"/>
                <a:gd name="T79" fmla="*/ 46 h 87"/>
                <a:gd name="T80" fmla="*/ 151 w 230"/>
                <a:gd name="T81" fmla="*/ 46 h 87"/>
                <a:gd name="T82" fmla="*/ 154 w 230"/>
                <a:gd name="T83" fmla="*/ 40 h 87"/>
                <a:gd name="T84" fmla="*/ 157 w 230"/>
                <a:gd name="T85" fmla="*/ 33 h 87"/>
                <a:gd name="T86" fmla="*/ 162 w 230"/>
                <a:gd name="T87" fmla="*/ 27 h 87"/>
                <a:gd name="T88" fmla="*/ 167 w 230"/>
                <a:gd name="T89" fmla="*/ 22 h 87"/>
                <a:gd name="T90" fmla="*/ 167 w 230"/>
                <a:gd name="T91" fmla="*/ 22 h 87"/>
                <a:gd name="T92" fmla="*/ 177 w 230"/>
                <a:gd name="T93" fmla="*/ 14 h 87"/>
                <a:gd name="T94" fmla="*/ 187 w 230"/>
                <a:gd name="T95" fmla="*/ 8 h 87"/>
                <a:gd name="T96" fmla="*/ 212 w 230"/>
                <a:gd name="T97" fmla="*/ 81 h 87"/>
                <a:gd name="T98" fmla="*/ 212 w 230"/>
                <a:gd name="T99" fmla="*/ 81 h 87"/>
                <a:gd name="T100" fmla="*/ 214 w 230"/>
                <a:gd name="T101" fmla="*/ 83 h 87"/>
                <a:gd name="T102" fmla="*/ 216 w 230"/>
                <a:gd name="T103" fmla="*/ 85 h 87"/>
                <a:gd name="T104" fmla="*/ 218 w 230"/>
                <a:gd name="T105" fmla="*/ 86 h 87"/>
                <a:gd name="T106" fmla="*/ 221 w 230"/>
                <a:gd name="T107" fmla="*/ 87 h 87"/>
                <a:gd name="T108" fmla="*/ 221 w 230"/>
                <a:gd name="T109" fmla="*/ 87 h 87"/>
                <a:gd name="T110" fmla="*/ 224 w 230"/>
                <a:gd name="T111" fmla="*/ 86 h 87"/>
                <a:gd name="T112" fmla="*/ 224 w 230"/>
                <a:gd name="T113" fmla="*/ 86 h 87"/>
                <a:gd name="T114" fmla="*/ 227 w 230"/>
                <a:gd name="T115" fmla="*/ 84 h 87"/>
                <a:gd name="T116" fmla="*/ 229 w 230"/>
                <a:gd name="T117" fmla="*/ 82 h 87"/>
                <a:gd name="T118" fmla="*/ 230 w 230"/>
                <a:gd name="T119" fmla="*/ 78 h 87"/>
                <a:gd name="T120" fmla="*/ 230 w 230"/>
                <a:gd name="T121" fmla="*/ 74 h 87"/>
                <a:gd name="T122" fmla="*/ 205 w 230"/>
                <a:gd name="T123"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 h="87">
                  <a:moveTo>
                    <a:pt x="0" y="6"/>
                  </a:moveTo>
                  <a:lnTo>
                    <a:pt x="0" y="6"/>
                  </a:lnTo>
                  <a:lnTo>
                    <a:pt x="7" y="4"/>
                  </a:lnTo>
                  <a:lnTo>
                    <a:pt x="14" y="2"/>
                  </a:lnTo>
                  <a:lnTo>
                    <a:pt x="22" y="1"/>
                  </a:lnTo>
                  <a:lnTo>
                    <a:pt x="29" y="0"/>
                  </a:lnTo>
                  <a:lnTo>
                    <a:pt x="37" y="1"/>
                  </a:lnTo>
                  <a:lnTo>
                    <a:pt x="44" y="2"/>
                  </a:lnTo>
                  <a:lnTo>
                    <a:pt x="51" y="4"/>
                  </a:lnTo>
                  <a:lnTo>
                    <a:pt x="59" y="6"/>
                  </a:lnTo>
                  <a:lnTo>
                    <a:pt x="59" y="6"/>
                  </a:lnTo>
                  <a:lnTo>
                    <a:pt x="65" y="9"/>
                  </a:lnTo>
                  <a:lnTo>
                    <a:pt x="72" y="13"/>
                  </a:lnTo>
                  <a:lnTo>
                    <a:pt x="77" y="17"/>
                  </a:lnTo>
                  <a:lnTo>
                    <a:pt x="83" y="22"/>
                  </a:lnTo>
                  <a:lnTo>
                    <a:pt x="83" y="22"/>
                  </a:lnTo>
                  <a:lnTo>
                    <a:pt x="89" y="29"/>
                  </a:lnTo>
                  <a:lnTo>
                    <a:pt x="101" y="62"/>
                  </a:lnTo>
                  <a:lnTo>
                    <a:pt x="30" y="67"/>
                  </a:lnTo>
                  <a:lnTo>
                    <a:pt x="30" y="67"/>
                  </a:lnTo>
                  <a:lnTo>
                    <a:pt x="26" y="68"/>
                  </a:lnTo>
                  <a:lnTo>
                    <a:pt x="23" y="72"/>
                  </a:lnTo>
                  <a:lnTo>
                    <a:pt x="22" y="75"/>
                  </a:lnTo>
                  <a:lnTo>
                    <a:pt x="21" y="78"/>
                  </a:lnTo>
                  <a:lnTo>
                    <a:pt x="21" y="78"/>
                  </a:lnTo>
                  <a:lnTo>
                    <a:pt x="22" y="82"/>
                  </a:lnTo>
                  <a:lnTo>
                    <a:pt x="24" y="84"/>
                  </a:lnTo>
                  <a:lnTo>
                    <a:pt x="27" y="86"/>
                  </a:lnTo>
                  <a:lnTo>
                    <a:pt x="30" y="87"/>
                  </a:lnTo>
                  <a:lnTo>
                    <a:pt x="30" y="87"/>
                  </a:lnTo>
                  <a:lnTo>
                    <a:pt x="31" y="87"/>
                  </a:lnTo>
                  <a:lnTo>
                    <a:pt x="113" y="80"/>
                  </a:lnTo>
                  <a:lnTo>
                    <a:pt x="113" y="80"/>
                  </a:lnTo>
                  <a:lnTo>
                    <a:pt x="125" y="77"/>
                  </a:lnTo>
                  <a:lnTo>
                    <a:pt x="131" y="75"/>
                  </a:lnTo>
                  <a:lnTo>
                    <a:pt x="135" y="72"/>
                  </a:lnTo>
                  <a:lnTo>
                    <a:pt x="139" y="67"/>
                  </a:lnTo>
                  <a:lnTo>
                    <a:pt x="143" y="62"/>
                  </a:lnTo>
                  <a:lnTo>
                    <a:pt x="147" y="55"/>
                  </a:lnTo>
                  <a:lnTo>
                    <a:pt x="151" y="46"/>
                  </a:lnTo>
                  <a:lnTo>
                    <a:pt x="151" y="46"/>
                  </a:lnTo>
                  <a:lnTo>
                    <a:pt x="154" y="40"/>
                  </a:lnTo>
                  <a:lnTo>
                    <a:pt x="157" y="33"/>
                  </a:lnTo>
                  <a:lnTo>
                    <a:pt x="162" y="27"/>
                  </a:lnTo>
                  <a:lnTo>
                    <a:pt x="167" y="22"/>
                  </a:lnTo>
                  <a:lnTo>
                    <a:pt x="167" y="22"/>
                  </a:lnTo>
                  <a:lnTo>
                    <a:pt x="177" y="14"/>
                  </a:lnTo>
                  <a:lnTo>
                    <a:pt x="187" y="8"/>
                  </a:lnTo>
                  <a:lnTo>
                    <a:pt x="212" y="81"/>
                  </a:lnTo>
                  <a:lnTo>
                    <a:pt x="212" y="81"/>
                  </a:lnTo>
                  <a:lnTo>
                    <a:pt x="214" y="83"/>
                  </a:lnTo>
                  <a:lnTo>
                    <a:pt x="216" y="85"/>
                  </a:lnTo>
                  <a:lnTo>
                    <a:pt x="218" y="86"/>
                  </a:lnTo>
                  <a:lnTo>
                    <a:pt x="221" y="87"/>
                  </a:lnTo>
                  <a:lnTo>
                    <a:pt x="221" y="87"/>
                  </a:lnTo>
                  <a:lnTo>
                    <a:pt x="224" y="86"/>
                  </a:lnTo>
                  <a:lnTo>
                    <a:pt x="224" y="86"/>
                  </a:lnTo>
                  <a:lnTo>
                    <a:pt x="227" y="84"/>
                  </a:lnTo>
                  <a:lnTo>
                    <a:pt x="229" y="82"/>
                  </a:lnTo>
                  <a:lnTo>
                    <a:pt x="230" y="78"/>
                  </a:lnTo>
                  <a:lnTo>
                    <a:pt x="230" y="74"/>
                  </a:lnTo>
                  <a:lnTo>
                    <a:pt x="205"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7" name="Freeform 474"/>
            <p:cNvSpPr>
              <a:spLocks/>
            </p:cNvSpPr>
            <p:nvPr/>
          </p:nvSpPr>
          <p:spPr bwMode="auto">
            <a:xfrm>
              <a:off x="4322763" y="2589213"/>
              <a:ext cx="407988" cy="120650"/>
            </a:xfrm>
            <a:custGeom>
              <a:avLst/>
              <a:gdLst>
                <a:gd name="T0" fmla="*/ 257 w 257"/>
                <a:gd name="T1" fmla="*/ 76 h 76"/>
                <a:gd name="T2" fmla="*/ 241 w 257"/>
                <a:gd name="T3" fmla="*/ 71 h 76"/>
                <a:gd name="T4" fmla="*/ 224 w 257"/>
                <a:gd name="T5" fmla="*/ 69 h 76"/>
                <a:gd name="T6" fmla="*/ 214 w 257"/>
                <a:gd name="T7" fmla="*/ 70 h 76"/>
                <a:gd name="T8" fmla="*/ 190 w 257"/>
                <a:gd name="T9" fmla="*/ 31 h 76"/>
                <a:gd name="T10" fmla="*/ 189 w 257"/>
                <a:gd name="T11" fmla="*/ 29 h 76"/>
                <a:gd name="T12" fmla="*/ 183 w 257"/>
                <a:gd name="T13" fmla="*/ 25 h 76"/>
                <a:gd name="T14" fmla="*/ 181 w 257"/>
                <a:gd name="T15" fmla="*/ 19 h 76"/>
                <a:gd name="T16" fmla="*/ 175 w 257"/>
                <a:gd name="T17" fmla="*/ 12 h 76"/>
                <a:gd name="T18" fmla="*/ 166 w 257"/>
                <a:gd name="T19" fmla="*/ 7 h 76"/>
                <a:gd name="T20" fmla="*/ 165 w 257"/>
                <a:gd name="T21" fmla="*/ 4 h 76"/>
                <a:gd name="T22" fmla="*/ 161 w 257"/>
                <a:gd name="T23" fmla="*/ 1 h 76"/>
                <a:gd name="T24" fmla="*/ 136 w 257"/>
                <a:gd name="T25" fmla="*/ 0 h 76"/>
                <a:gd name="T26" fmla="*/ 133 w 257"/>
                <a:gd name="T27" fmla="*/ 1 h 76"/>
                <a:gd name="T28" fmla="*/ 127 w 257"/>
                <a:gd name="T29" fmla="*/ 6 h 76"/>
                <a:gd name="T30" fmla="*/ 126 w 257"/>
                <a:gd name="T31" fmla="*/ 10 h 76"/>
                <a:gd name="T32" fmla="*/ 129 w 257"/>
                <a:gd name="T33" fmla="*/ 16 h 76"/>
                <a:gd name="T34" fmla="*/ 136 w 257"/>
                <a:gd name="T35" fmla="*/ 18 h 76"/>
                <a:gd name="T36" fmla="*/ 158 w 257"/>
                <a:gd name="T37" fmla="*/ 18 h 76"/>
                <a:gd name="T38" fmla="*/ 164 w 257"/>
                <a:gd name="T39" fmla="*/ 15 h 76"/>
                <a:gd name="T40" fmla="*/ 170 w 257"/>
                <a:gd name="T41" fmla="*/ 19 h 76"/>
                <a:gd name="T42" fmla="*/ 175 w 257"/>
                <a:gd name="T43" fmla="*/ 27 h 76"/>
                <a:gd name="T44" fmla="*/ 173 w 257"/>
                <a:gd name="T45" fmla="*/ 29 h 76"/>
                <a:gd name="T46" fmla="*/ 172 w 257"/>
                <a:gd name="T47" fmla="*/ 34 h 76"/>
                <a:gd name="T48" fmla="*/ 177 w 257"/>
                <a:gd name="T49" fmla="*/ 51 h 76"/>
                <a:gd name="T50" fmla="*/ 169 w 257"/>
                <a:gd name="T51" fmla="*/ 47 h 76"/>
                <a:gd name="T52" fmla="*/ 160 w 257"/>
                <a:gd name="T53" fmla="*/ 45 h 76"/>
                <a:gd name="T54" fmla="*/ 157 w 257"/>
                <a:gd name="T55" fmla="*/ 42 h 76"/>
                <a:gd name="T56" fmla="*/ 153 w 257"/>
                <a:gd name="T57" fmla="*/ 39 h 76"/>
                <a:gd name="T58" fmla="*/ 148 w 257"/>
                <a:gd name="T59" fmla="*/ 39 h 76"/>
                <a:gd name="T60" fmla="*/ 144 w 257"/>
                <a:gd name="T61" fmla="*/ 42 h 76"/>
                <a:gd name="T62" fmla="*/ 142 w 257"/>
                <a:gd name="T63" fmla="*/ 46 h 76"/>
                <a:gd name="T64" fmla="*/ 133 w 257"/>
                <a:gd name="T65" fmla="*/ 49 h 76"/>
                <a:gd name="T66" fmla="*/ 118 w 257"/>
                <a:gd name="T67" fmla="*/ 57 h 76"/>
                <a:gd name="T68" fmla="*/ 0 w 257"/>
                <a:gd name="T69" fmla="*/ 46 h 76"/>
                <a:gd name="T70" fmla="*/ 19 w 257"/>
                <a:gd name="T71"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 h="76">
                  <a:moveTo>
                    <a:pt x="257" y="76"/>
                  </a:moveTo>
                  <a:lnTo>
                    <a:pt x="257" y="76"/>
                  </a:lnTo>
                  <a:lnTo>
                    <a:pt x="249" y="73"/>
                  </a:lnTo>
                  <a:lnTo>
                    <a:pt x="241" y="71"/>
                  </a:lnTo>
                  <a:lnTo>
                    <a:pt x="232" y="70"/>
                  </a:lnTo>
                  <a:lnTo>
                    <a:pt x="224" y="69"/>
                  </a:lnTo>
                  <a:lnTo>
                    <a:pt x="224" y="69"/>
                  </a:lnTo>
                  <a:lnTo>
                    <a:pt x="214" y="70"/>
                  </a:lnTo>
                  <a:lnTo>
                    <a:pt x="205" y="72"/>
                  </a:lnTo>
                  <a:lnTo>
                    <a:pt x="190" y="31"/>
                  </a:lnTo>
                  <a:lnTo>
                    <a:pt x="190" y="31"/>
                  </a:lnTo>
                  <a:lnTo>
                    <a:pt x="189" y="29"/>
                  </a:lnTo>
                  <a:lnTo>
                    <a:pt x="187" y="27"/>
                  </a:lnTo>
                  <a:lnTo>
                    <a:pt x="183" y="25"/>
                  </a:lnTo>
                  <a:lnTo>
                    <a:pt x="181" y="19"/>
                  </a:lnTo>
                  <a:lnTo>
                    <a:pt x="181" y="19"/>
                  </a:lnTo>
                  <a:lnTo>
                    <a:pt x="178" y="15"/>
                  </a:lnTo>
                  <a:lnTo>
                    <a:pt x="175" y="12"/>
                  </a:lnTo>
                  <a:lnTo>
                    <a:pt x="171" y="9"/>
                  </a:lnTo>
                  <a:lnTo>
                    <a:pt x="166" y="7"/>
                  </a:lnTo>
                  <a:lnTo>
                    <a:pt x="166" y="7"/>
                  </a:lnTo>
                  <a:lnTo>
                    <a:pt x="165" y="4"/>
                  </a:lnTo>
                  <a:lnTo>
                    <a:pt x="163" y="2"/>
                  </a:lnTo>
                  <a:lnTo>
                    <a:pt x="161" y="1"/>
                  </a:lnTo>
                  <a:lnTo>
                    <a:pt x="158" y="0"/>
                  </a:lnTo>
                  <a:lnTo>
                    <a:pt x="136" y="0"/>
                  </a:lnTo>
                  <a:lnTo>
                    <a:pt x="136" y="0"/>
                  </a:lnTo>
                  <a:lnTo>
                    <a:pt x="133" y="1"/>
                  </a:lnTo>
                  <a:lnTo>
                    <a:pt x="129" y="3"/>
                  </a:lnTo>
                  <a:lnTo>
                    <a:pt x="127" y="6"/>
                  </a:lnTo>
                  <a:lnTo>
                    <a:pt x="126" y="10"/>
                  </a:lnTo>
                  <a:lnTo>
                    <a:pt x="126" y="10"/>
                  </a:lnTo>
                  <a:lnTo>
                    <a:pt x="127" y="13"/>
                  </a:lnTo>
                  <a:lnTo>
                    <a:pt x="129" y="16"/>
                  </a:lnTo>
                  <a:lnTo>
                    <a:pt x="133" y="17"/>
                  </a:lnTo>
                  <a:lnTo>
                    <a:pt x="136" y="18"/>
                  </a:lnTo>
                  <a:lnTo>
                    <a:pt x="158" y="18"/>
                  </a:lnTo>
                  <a:lnTo>
                    <a:pt x="158" y="18"/>
                  </a:lnTo>
                  <a:lnTo>
                    <a:pt x="162" y="17"/>
                  </a:lnTo>
                  <a:lnTo>
                    <a:pt x="164" y="15"/>
                  </a:lnTo>
                  <a:lnTo>
                    <a:pt x="164" y="15"/>
                  </a:lnTo>
                  <a:lnTo>
                    <a:pt x="170" y="19"/>
                  </a:lnTo>
                  <a:lnTo>
                    <a:pt x="173" y="23"/>
                  </a:lnTo>
                  <a:lnTo>
                    <a:pt x="175" y="27"/>
                  </a:lnTo>
                  <a:lnTo>
                    <a:pt x="175" y="27"/>
                  </a:lnTo>
                  <a:lnTo>
                    <a:pt x="173" y="29"/>
                  </a:lnTo>
                  <a:lnTo>
                    <a:pt x="172" y="32"/>
                  </a:lnTo>
                  <a:lnTo>
                    <a:pt x="172" y="34"/>
                  </a:lnTo>
                  <a:lnTo>
                    <a:pt x="173" y="37"/>
                  </a:lnTo>
                  <a:lnTo>
                    <a:pt x="177" y="51"/>
                  </a:lnTo>
                  <a:lnTo>
                    <a:pt x="177" y="51"/>
                  </a:lnTo>
                  <a:lnTo>
                    <a:pt x="169" y="47"/>
                  </a:lnTo>
                  <a:lnTo>
                    <a:pt x="160" y="45"/>
                  </a:lnTo>
                  <a:lnTo>
                    <a:pt x="160" y="45"/>
                  </a:lnTo>
                  <a:lnTo>
                    <a:pt x="158" y="43"/>
                  </a:lnTo>
                  <a:lnTo>
                    <a:pt x="157" y="42"/>
                  </a:lnTo>
                  <a:lnTo>
                    <a:pt x="155" y="40"/>
                  </a:lnTo>
                  <a:lnTo>
                    <a:pt x="153" y="39"/>
                  </a:lnTo>
                  <a:lnTo>
                    <a:pt x="148" y="39"/>
                  </a:lnTo>
                  <a:lnTo>
                    <a:pt x="148" y="39"/>
                  </a:lnTo>
                  <a:lnTo>
                    <a:pt x="146" y="40"/>
                  </a:lnTo>
                  <a:lnTo>
                    <a:pt x="144" y="42"/>
                  </a:lnTo>
                  <a:lnTo>
                    <a:pt x="142" y="43"/>
                  </a:lnTo>
                  <a:lnTo>
                    <a:pt x="142" y="46"/>
                  </a:lnTo>
                  <a:lnTo>
                    <a:pt x="142" y="46"/>
                  </a:lnTo>
                  <a:lnTo>
                    <a:pt x="133" y="49"/>
                  </a:lnTo>
                  <a:lnTo>
                    <a:pt x="125" y="53"/>
                  </a:lnTo>
                  <a:lnTo>
                    <a:pt x="118" y="57"/>
                  </a:lnTo>
                  <a:lnTo>
                    <a:pt x="113" y="62"/>
                  </a:lnTo>
                  <a:lnTo>
                    <a:pt x="0" y="46"/>
                  </a:lnTo>
                  <a:lnTo>
                    <a:pt x="0" y="61"/>
                  </a:lnTo>
                  <a:lnTo>
                    <a:pt x="19" y="7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8" name="Freeform 475"/>
            <p:cNvSpPr>
              <a:spLocks/>
            </p:cNvSpPr>
            <p:nvPr/>
          </p:nvSpPr>
          <p:spPr bwMode="auto">
            <a:xfrm>
              <a:off x="5113338" y="3057525"/>
              <a:ext cx="139700" cy="379413"/>
            </a:xfrm>
            <a:custGeom>
              <a:avLst/>
              <a:gdLst>
                <a:gd name="T0" fmla="*/ 24 w 88"/>
                <a:gd name="T1" fmla="*/ 95 h 239"/>
                <a:gd name="T2" fmla="*/ 24 w 88"/>
                <a:gd name="T3" fmla="*/ 95 h 239"/>
                <a:gd name="T4" fmla="*/ 23 w 88"/>
                <a:gd name="T5" fmla="*/ 92 h 239"/>
                <a:gd name="T6" fmla="*/ 23 w 88"/>
                <a:gd name="T7" fmla="*/ 90 h 239"/>
                <a:gd name="T8" fmla="*/ 23 w 88"/>
                <a:gd name="T9" fmla="*/ 90 h 239"/>
                <a:gd name="T10" fmla="*/ 23 w 88"/>
                <a:gd name="T11" fmla="*/ 10 h 239"/>
                <a:gd name="T12" fmla="*/ 23 w 88"/>
                <a:gd name="T13" fmla="*/ 10 h 239"/>
                <a:gd name="T14" fmla="*/ 22 w 88"/>
                <a:gd name="T15" fmla="*/ 6 h 239"/>
                <a:gd name="T16" fmla="*/ 20 w 88"/>
                <a:gd name="T17" fmla="*/ 3 h 239"/>
                <a:gd name="T18" fmla="*/ 17 w 88"/>
                <a:gd name="T19" fmla="*/ 1 h 239"/>
                <a:gd name="T20" fmla="*/ 13 w 88"/>
                <a:gd name="T21" fmla="*/ 0 h 239"/>
                <a:gd name="T22" fmla="*/ 13 w 88"/>
                <a:gd name="T23" fmla="*/ 0 h 239"/>
                <a:gd name="T24" fmla="*/ 9 w 88"/>
                <a:gd name="T25" fmla="*/ 1 h 239"/>
                <a:gd name="T26" fmla="*/ 6 w 88"/>
                <a:gd name="T27" fmla="*/ 3 h 239"/>
                <a:gd name="T28" fmla="*/ 4 w 88"/>
                <a:gd name="T29" fmla="*/ 6 h 239"/>
                <a:gd name="T30" fmla="*/ 4 w 88"/>
                <a:gd name="T31" fmla="*/ 10 h 239"/>
                <a:gd name="T32" fmla="*/ 4 w 88"/>
                <a:gd name="T33" fmla="*/ 10 h 239"/>
                <a:gd name="T34" fmla="*/ 0 w 88"/>
                <a:gd name="T35" fmla="*/ 95 h 239"/>
                <a:gd name="T36" fmla="*/ 0 w 88"/>
                <a:gd name="T37" fmla="*/ 95 h 239"/>
                <a:gd name="T38" fmla="*/ 1 w 88"/>
                <a:gd name="T39" fmla="*/ 98 h 239"/>
                <a:gd name="T40" fmla="*/ 2 w 88"/>
                <a:gd name="T41" fmla="*/ 101 h 239"/>
                <a:gd name="T42" fmla="*/ 2 w 88"/>
                <a:gd name="T43" fmla="*/ 101 h 239"/>
                <a:gd name="T44" fmla="*/ 14 w 88"/>
                <a:gd name="T45" fmla="*/ 134 h 239"/>
                <a:gd name="T46" fmla="*/ 23 w 88"/>
                <a:gd name="T47" fmla="*/ 159 h 239"/>
                <a:gd name="T48" fmla="*/ 32 w 88"/>
                <a:gd name="T49" fmla="*/ 177 h 239"/>
                <a:gd name="T50" fmla="*/ 32 w 88"/>
                <a:gd name="T51" fmla="*/ 177 h 239"/>
                <a:gd name="T52" fmla="*/ 35 w 88"/>
                <a:gd name="T53" fmla="*/ 183 h 239"/>
                <a:gd name="T54" fmla="*/ 38 w 88"/>
                <a:gd name="T55" fmla="*/ 186 h 239"/>
                <a:gd name="T56" fmla="*/ 38 w 88"/>
                <a:gd name="T57" fmla="*/ 186 h 239"/>
                <a:gd name="T58" fmla="*/ 48 w 88"/>
                <a:gd name="T59" fmla="*/ 192 h 239"/>
                <a:gd name="T60" fmla="*/ 62 w 88"/>
                <a:gd name="T61" fmla="*/ 199 h 239"/>
                <a:gd name="T62" fmla="*/ 75 w 88"/>
                <a:gd name="T63" fmla="*/ 206 h 239"/>
                <a:gd name="T64" fmla="*/ 84 w 88"/>
                <a:gd name="T65" fmla="*/ 211 h 239"/>
                <a:gd name="T66" fmla="*/ 84 w 88"/>
                <a:gd name="T67" fmla="*/ 211 h 239"/>
                <a:gd name="T68" fmla="*/ 86 w 88"/>
                <a:gd name="T69" fmla="*/ 213 h 239"/>
                <a:gd name="T70" fmla="*/ 87 w 88"/>
                <a:gd name="T71" fmla="*/ 216 h 239"/>
                <a:gd name="T72" fmla="*/ 88 w 88"/>
                <a:gd name="T73" fmla="*/ 221 h 239"/>
                <a:gd name="T74" fmla="*/ 88 w 88"/>
                <a:gd name="T75" fmla="*/ 221 h 239"/>
                <a:gd name="T76" fmla="*/ 87 w 88"/>
                <a:gd name="T77"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239">
                  <a:moveTo>
                    <a:pt x="24" y="95"/>
                  </a:moveTo>
                  <a:lnTo>
                    <a:pt x="24" y="95"/>
                  </a:lnTo>
                  <a:lnTo>
                    <a:pt x="23" y="92"/>
                  </a:lnTo>
                  <a:lnTo>
                    <a:pt x="23" y="90"/>
                  </a:lnTo>
                  <a:lnTo>
                    <a:pt x="23" y="90"/>
                  </a:lnTo>
                  <a:lnTo>
                    <a:pt x="23" y="10"/>
                  </a:lnTo>
                  <a:lnTo>
                    <a:pt x="23" y="10"/>
                  </a:lnTo>
                  <a:lnTo>
                    <a:pt x="22" y="6"/>
                  </a:lnTo>
                  <a:lnTo>
                    <a:pt x="20" y="3"/>
                  </a:lnTo>
                  <a:lnTo>
                    <a:pt x="17" y="1"/>
                  </a:lnTo>
                  <a:lnTo>
                    <a:pt x="13" y="0"/>
                  </a:lnTo>
                  <a:lnTo>
                    <a:pt x="13" y="0"/>
                  </a:lnTo>
                  <a:lnTo>
                    <a:pt x="9" y="1"/>
                  </a:lnTo>
                  <a:lnTo>
                    <a:pt x="6" y="3"/>
                  </a:lnTo>
                  <a:lnTo>
                    <a:pt x="4" y="6"/>
                  </a:lnTo>
                  <a:lnTo>
                    <a:pt x="4" y="10"/>
                  </a:lnTo>
                  <a:lnTo>
                    <a:pt x="4" y="10"/>
                  </a:lnTo>
                  <a:lnTo>
                    <a:pt x="0" y="95"/>
                  </a:lnTo>
                  <a:lnTo>
                    <a:pt x="0" y="95"/>
                  </a:lnTo>
                  <a:lnTo>
                    <a:pt x="1" y="98"/>
                  </a:lnTo>
                  <a:lnTo>
                    <a:pt x="2" y="101"/>
                  </a:lnTo>
                  <a:lnTo>
                    <a:pt x="2" y="101"/>
                  </a:lnTo>
                  <a:lnTo>
                    <a:pt x="14" y="134"/>
                  </a:lnTo>
                  <a:lnTo>
                    <a:pt x="23" y="159"/>
                  </a:lnTo>
                  <a:lnTo>
                    <a:pt x="32" y="177"/>
                  </a:lnTo>
                  <a:lnTo>
                    <a:pt x="32" y="177"/>
                  </a:lnTo>
                  <a:lnTo>
                    <a:pt x="35" y="183"/>
                  </a:lnTo>
                  <a:lnTo>
                    <a:pt x="38" y="186"/>
                  </a:lnTo>
                  <a:lnTo>
                    <a:pt x="38" y="186"/>
                  </a:lnTo>
                  <a:lnTo>
                    <a:pt x="48" y="192"/>
                  </a:lnTo>
                  <a:lnTo>
                    <a:pt x="62" y="199"/>
                  </a:lnTo>
                  <a:lnTo>
                    <a:pt x="75" y="206"/>
                  </a:lnTo>
                  <a:lnTo>
                    <a:pt x="84" y="211"/>
                  </a:lnTo>
                  <a:lnTo>
                    <a:pt x="84" y="211"/>
                  </a:lnTo>
                  <a:lnTo>
                    <a:pt x="86" y="213"/>
                  </a:lnTo>
                  <a:lnTo>
                    <a:pt x="87" y="216"/>
                  </a:lnTo>
                  <a:lnTo>
                    <a:pt x="88" y="221"/>
                  </a:lnTo>
                  <a:lnTo>
                    <a:pt x="88" y="221"/>
                  </a:lnTo>
                  <a:lnTo>
                    <a:pt x="87" y="2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9" name="Freeform 476"/>
            <p:cNvSpPr>
              <a:spLocks/>
            </p:cNvSpPr>
            <p:nvPr/>
          </p:nvSpPr>
          <p:spPr bwMode="auto">
            <a:xfrm>
              <a:off x="5168901" y="3192463"/>
              <a:ext cx="177800" cy="246063"/>
            </a:xfrm>
            <a:custGeom>
              <a:avLst/>
              <a:gdLst>
                <a:gd name="T0" fmla="*/ 112 w 112"/>
                <a:gd name="T1" fmla="*/ 155 h 155"/>
                <a:gd name="T2" fmla="*/ 112 w 112"/>
                <a:gd name="T3" fmla="*/ 139 h 155"/>
                <a:gd name="T4" fmla="*/ 112 w 112"/>
                <a:gd name="T5" fmla="*/ 139 h 155"/>
                <a:gd name="T6" fmla="*/ 112 w 112"/>
                <a:gd name="T7" fmla="*/ 128 h 155"/>
                <a:gd name="T8" fmla="*/ 110 w 112"/>
                <a:gd name="T9" fmla="*/ 119 h 155"/>
                <a:gd name="T10" fmla="*/ 107 w 112"/>
                <a:gd name="T11" fmla="*/ 111 h 155"/>
                <a:gd name="T12" fmla="*/ 103 w 112"/>
                <a:gd name="T13" fmla="*/ 103 h 155"/>
                <a:gd name="T14" fmla="*/ 98 w 112"/>
                <a:gd name="T15" fmla="*/ 97 h 155"/>
                <a:gd name="T16" fmla="*/ 92 w 112"/>
                <a:gd name="T17" fmla="*/ 90 h 155"/>
                <a:gd name="T18" fmla="*/ 85 w 112"/>
                <a:gd name="T19" fmla="*/ 84 h 155"/>
                <a:gd name="T20" fmla="*/ 76 w 112"/>
                <a:gd name="T21" fmla="*/ 78 h 155"/>
                <a:gd name="T22" fmla="*/ 76 w 112"/>
                <a:gd name="T23" fmla="*/ 78 h 155"/>
                <a:gd name="T24" fmla="*/ 71 w 112"/>
                <a:gd name="T25" fmla="*/ 75 h 155"/>
                <a:gd name="T26" fmla="*/ 68 w 112"/>
                <a:gd name="T27" fmla="*/ 71 h 155"/>
                <a:gd name="T28" fmla="*/ 68 w 112"/>
                <a:gd name="T29" fmla="*/ 71 h 155"/>
                <a:gd name="T30" fmla="*/ 41 w 112"/>
                <a:gd name="T31" fmla="*/ 33 h 155"/>
                <a:gd name="T32" fmla="*/ 22 w 112"/>
                <a:gd name="T33" fmla="*/ 6 h 155"/>
                <a:gd name="T34" fmla="*/ 22 w 112"/>
                <a:gd name="T35" fmla="*/ 6 h 155"/>
                <a:gd name="T36" fmla="*/ 18 w 112"/>
                <a:gd name="T37" fmla="*/ 2 h 155"/>
                <a:gd name="T38" fmla="*/ 14 w 112"/>
                <a:gd name="T39" fmla="*/ 0 h 155"/>
                <a:gd name="T40" fmla="*/ 9 w 112"/>
                <a:gd name="T41" fmla="*/ 0 h 155"/>
                <a:gd name="T42" fmla="*/ 5 w 112"/>
                <a:gd name="T43" fmla="*/ 1 h 155"/>
                <a:gd name="T44" fmla="*/ 2 w 112"/>
                <a:gd name="T45" fmla="*/ 4 h 155"/>
                <a:gd name="T46" fmla="*/ 0 w 112"/>
                <a:gd name="T47" fmla="*/ 8 h 155"/>
                <a:gd name="T48" fmla="*/ 0 w 112"/>
                <a:gd name="T49" fmla="*/ 12 h 155"/>
                <a:gd name="T50" fmla="*/ 1 w 112"/>
                <a:gd name="T51" fmla="*/ 16 h 155"/>
                <a:gd name="T52" fmla="*/ 22 w 112"/>
                <a:gd name="T53" fmla="*/ 5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55">
                  <a:moveTo>
                    <a:pt x="112" y="155"/>
                  </a:moveTo>
                  <a:lnTo>
                    <a:pt x="112" y="139"/>
                  </a:lnTo>
                  <a:lnTo>
                    <a:pt x="112" y="139"/>
                  </a:lnTo>
                  <a:lnTo>
                    <a:pt x="112" y="128"/>
                  </a:lnTo>
                  <a:lnTo>
                    <a:pt x="110" y="119"/>
                  </a:lnTo>
                  <a:lnTo>
                    <a:pt x="107" y="111"/>
                  </a:lnTo>
                  <a:lnTo>
                    <a:pt x="103" y="103"/>
                  </a:lnTo>
                  <a:lnTo>
                    <a:pt x="98" y="97"/>
                  </a:lnTo>
                  <a:lnTo>
                    <a:pt x="92" y="90"/>
                  </a:lnTo>
                  <a:lnTo>
                    <a:pt x="85" y="84"/>
                  </a:lnTo>
                  <a:lnTo>
                    <a:pt x="76" y="78"/>
                  </a:lnTo>
                  <a:lnTo>
                    <a:pt x="76" y="78"/>
                  </a:lnTo>
                  <a:lnTo>
                    <a:pt x="71" y="75"/>
                  </a:lnTo>
                  <a:lnTo>
                    <a:pt x="68" y="71"/>
                  </a:lnTo>
                  <a:lnTo>
                    <a:pt x="68" y="71"/>
                  </a:lnTo>
                  <a:lnTo>
                    <a:pt x="41" y="33"/>
                  </a:lnTo>
                  <a:lnTo>
                    <a:pt x="22" y="6"/>
                  </a:lnTo>
                  <a:lnTo>
                    <a:pt x="22" y="6"/>
                  </a:lnTo>
                  <a:lnTo>
                    <a:pt x="18" y="2"/>
                  </a:lnTo>
                  <a:lnTo>
                    <a:pt x="14" y="0"/>
                  </a:lnTo>
                  <a:lnTo>
                    <a:pt x="9" y="0"/>
                  </a:lnTo>
                  <a:lnTo>
                    <a:pt x="5" y="1"/>
                  </a:lnTo>
                  <a:lnTo>
                    <a:pt x="2" y="4"/>
                  </a:lnTo>
                  <a:lnTo>
                    <a:pt x="0" y="8"/>
                  </a:lnTo>
                  <a:lnTo>
                    <a:pt x="0" y="12"/>
                  </a:lnTo>
                  <a:lnTo>
                    <a:pt x="1" y="16"/>
                  </a:lnTo>
                  <a:lnTo>
                    <a:pt x="22" y="5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0" name="Freeform 477"/>
            <p:cNvSpPr>
              <a:spLocks/>
            </p:cNvSpPr>
            <p:nvPr/>
          </p:nvSpPr>
          <p:spPr bwMode="auto">
            <a:xfrm>
              <a:off x="5472113" y="3057525"/>
              <a:ext cx="139700" cy="379413"/>
            </a:xfrm>
            <a:custGeom>
              <a:avLst/>
              <a:gdLst>
                <a:gd name="T0" fmla="*/ 64 w 88"/>
                <a:gd name="T1" fmla="*/ 95 h 239"/>
                <a:gd name="T2" fmla="*/ 64 w 88"/>
                <a:gd name="T3" fmla="*/ 95 h 239"/>
                <a:gd name="T4" fmla="*/ 65 w 88"/>
                <a:gd name="T5" fmla="*/ 92 h 239"/>
                <a:gd name="T6" fmla="*/ 66 w 88"/>
                <a:gd name="T7" fmla="*/ 90 h 239"/>
                <a:gd name="T8" fmla="*/ 66 w 88"/>
                <a:gd name="T9" fmla="*/ 90 h 239"/>
                <a:gd name="T10" fmla="*/ 66 w 88"/>
                <a:gd name="T11" fmla="*/ 10 h 239"/>
                <a:gd name="T12" fmla="*/ 66 w 88"/>
                <a:gd name="T13" fmla="*/ 10 h 239"/>
                <a:gd name="T14" fmla="*/ 67 w 88"/>
                <a:gd name="T15" fmla="*/ 6 h 239"/>
                <a:gd name="T16" fmla="*/ 69 w 88"/>
                <a:gd name="T17" fmla="*/ 3 h 239"/>
                <a:gd name="T18" fmla="*/ 72 w 88"/>
                <a:gd name="T19" fmla="*/ 1 h 239"/>
                <a:gd name="T20" fmla="*/ 75 w 88"/>
                <a:gd name="T21" fmla="*/ 0 h 239"/>
                <a:gd name="T22" fmla="*/ 75 w 88"/>
                <a:gd name="T23" fmla="*/ 0 h 239"/>
                <a:gd name="T24" fmla="*/ 79 w 88"/>
                <a:gd name="T25" fmla="*/ 1 h 239"/>
                <a:gd name="T26" fmla="*/ 82 w 88"/>
                <a:gd name="T27" fmla="*/ 3 h 239"/>
                <a:gd name="T28" fmla="*/ 84 w 88"/>
                <a:gd name="T29" fmla="*/ 6 h 239"/>
                <a:gd name="T30" fmla="*/ 85 w 88"/>
                <a:gd name="T31" fmla="*/ 10 h 239"/>
                <a:gd name="T32" fmla="*/ 85 w 88"/>
                <a:gd name="T33" fmla="*/ 10 h 239"/>
                <a:gd name="T34" fmla="*/ 88 w 88"/>
                <a:gd name="T35" fmla="*/ 95 h 239"/>
                <a:gd name="T36" fmla="*/ 88 w 88"/>
                <a:gd name="T37" fmla="*/ 95 h 239"/>
                <a:gd name="T38" fmla="*/ 88 w 88"/>
                <a:gd name="T39" fmla="*/ 98 h 239"/>
                <a:gd name="T40" fmla="*/ 87 w 88"/>
                <a:gd name="T41" fmla="*/ 101 h 239"/>
                <a:gd name="T42" fmla="*/ 87 w 88"/>
                <a:gd name="T43" fmla="*/ 101 h 239"/>
                <a:gd name="T44" fmla="*/ 75 w 88"/>
                <a:gd name="T45" fmla="*/ 134 h 239"/>
                <a:gd name="T46" fmla="*/ 65 w 88"/>
                <a:gd name="T47" fmla="*/ 159 h 239"/>
                <a:gd name="T48" fmla="*/ 58 w 88"/>
                <a:gd name="T49" fmla="*/ 177 h 239"/>
                <a:gd name="T50" fmla="*/ 58 w 88"/>
                <a:gd name="T51" fmla="*/ 177 h 239"/>
                <a:gd name="T52" fmla="*/ 54 w 88"/>
                <a:gd name="T53" fmla="*/ 183 h 239"/>
                <a:gd name="T54" fmla="*/ 50 w 88"/>
                <a:gd name="T55" fmla="*/ 186 h 239"/>
                <a:gd name="T56" fmla="*/ 50 w 88"/>
                <a:gd name="T57" fmla="*/ 186 h 239"/>
                <a:gd name="T58" fmla="*/ 40 w 88"/>
                <a:gd name="T59" fmla="*/ 192 h 239"/>
                <a:gd name="T60" fmla="*/ 27 w 88"/>
                <a:gd name="T61" fmla="*/ 199 h 239"/>
                <a:gd name="T62" fmla="*/ 13 w 88"/>
                <a:gd name="T63" fmla="*/ 206 h 239"/>
                <a:gd name="T64" fmla="*/ 4 w 88"/>
                <a:gd name="T65" fmla="*/ 211 h 239"/>
                <a:gd name="T66" fmla="*/ 4 w 88"/>
                <a:gd name="T67" fmla="*/ 211 h 239"/>
                <a:gd name="T68" fmla="*/ 3 w 88"/>
                <a:gd name="T69" fmla="*/ 213 h 239"/>
                <a:gd name="T70" fmla="*/ 1 w 88"/>
                <a:gd name="T71" fmla="*/ 216 h 239"/>
                <a:gd name="T72" fmla="*/ 0 w 88"/>
                <a:gd name="T73" fmla="*/ 221 h 239"/>
                <a:gd name="T74" fmla="*/ 0 w 88"/>
                <a:gd name="T75" fmla="*/ 221 h 239"/>
                <a:gd name="T76" fmla="*/ 2 w 88"/>
                <a:gd name="T77"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239">
                  <a:moveTo>
                    <a:pt x="64" y="95"/>
                  </a:moveTo>
                  <a:lnTo>
                    <a:pt x="64" y="95"/>
                  </a:lnTo>
                  <a:lnTo>
                    <a:pt x="65" y="92"/>
                  </a:lnTo>
                  <a:lnTo>
                    <a:pt x="66" y="90"/>
                  </a:lnTo>
                  <a:lnTo>
                    <a:pt x="66" y="90"/>
                  </a:lnTo>
                  <a:lnTo>
                    <a:pt x="66" y="10"/>
                  </a:lnTo>
                  <a:lnTo>
                    <a:pt x="66" y="10"/>
                  </a:lnTo>
                  <a:lnTo>
                    <a:pt x="67" y="6"/>
                  </a:lnTo>
                  <a:lnTo>
                    <a:pt x="69" y="3"/>
                  </a:lnTo>
                  <a:lnTo>
                    <a:pt x="72" y="1"/>
                  </a:lnTo>
                  <a:lnTo>
                    <a:pt x="75" y="0"/>
                  </a:lnTo>
                  <a:lnTo>
                    <a:pt x="75" y="0"/>
                  </a:lnTo>
                  <a:lnTo>
                    <a:pt x="79" y="1"/>
                  </a:lnTo>
                  <a:lnTo>
                    <a:pt x="82" y="3"/>
                  </a:lnTo>
                  <a:lnTo>
                    <a:pt x="84" y="6"/>
                  </a:lnTo>
                  <a:lnTo>
                    <a:pt x="85" y="10"/>
                  </a:lnTo>
                  <a:lnTo>
                    <a:pt x="85" y="10"/>
                  </a:lnTo>
                  <a:lnTo>
                    <a:pt x="88" y="95"/>
                  </a:lnTo>
                  <a:lnTo>
                    <a:pt x="88" y="95"/>
                  </a:lnTo>
                  <a:lnTo>
                    <a:pt x="88" y="98"/>
                  </a:lnTo>
                  <a:lnTo>
                    <a:pt x="87" y="101"/>
                  </a:lnTo>
                  <a:lnTo>
                    <a:pt x="87" y="101"/>
                  </a:lnTo>
                  <a:lnTo>
                    <a:pt x="75" y="134"/>
                  </a:lnTo>
                  <a:lnTo>
                    <a:pt x="65" y="159"/>
                  </a:lnTo>
                  <a:lnTo>
                    <a:pt x="58" y="177"/>
                  </a:lnTo>
                  <a:lnTo>
                    <a:pt x="58" y="177"/>
                  </a:lnTo>
                  <a:lnTo>
                    <a:pt x="54" y="183"/>
                  </a:lnTo>
                  <a:lnTo>
                    <a:pt x="50" y="186"/>
                  </a:lnTo>
                  <a:lnTo>
                    <a:pt x="50" y="186"/>
                  </a:lnTo>
                  <a:lnTo>
                    <a:pt x="40" y="192"/>
                  </a:lnTo>
                  <a:lnTo>
                    <a:pt x="27" y="199"/>
                  </a:lnTo>
                  <a:lnTo>
                    <a:pt x="13" y="206"/>
                  </a:lnTo>
                  <a:lnTo>
                    <a:pt x="4" y="211"/>
                  </a:lnTo>
                  <a:lnTo>
                    <a:pt x="4" y="211"/>
                  </a:lnTo>
                  <a:lnTo>
                    <a:pt x="3" y="213"/>
                  </a:lnTo>
                  <a:lnTo>
                    <a:pt x="1" y="216"/>
                  </a:lnTo>
                  <a:lnTo>
                    <a:pt x="0" y="221"/>
                  </a:lnTo>
                  <a:lnTo>
                    <a:pt x="0" y="221"/>
                  </a:lnTo>
                  <a:lnTo>
                    <a:pt x="2" y="2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1" name="Freeform 478"/>
            <p:cNvSpPr>
              <a:spLocks/>
            </p:cNvSpPr>
            <p:nvPr/>
          </p:nvSpPr>
          <p:spPr bwMode="auto">
            <a:xfrm>
              <a:off x="5378451" y="3192463"/>
              <a:ext cx="179388" cy="246063"/>
            </a:xfrm>
            <a:custGeom>
              <a:avLst/>
              <a:gdLst>
                <a:gd name="T0" fmla="*/ 0 w 113"/>
                <a:gd name="T1" fmla="*/ 155 h 155"/>
                <a:gd name="T2" fmla="*/ 0 w 113"/>
                <a:gd name="T3" fmla="*/ 139 h 155"/>
                <a:gd name="T4" fmla="*/ 0 w 113"/>
                <a:gd name="T5" fmla="*/ 139 h 155"/>
                <a:gd name="T6" fmla="*/ 1 w 113"/>
                <a:gd name="T7" fmla="*/ 128 h 155"/>
                <a:gd name="T8" fmla="*/ 2 w 113"/>
                <a:gd name="T9" fmla="*/ 119 h 155"/>
                <a:gd name="T10" fmla="*/ 5 w 113"/>
                <a:gd name="T11" fmla="*/ 111 h 155"/>
                <a:gd name="T12" fmla="*/ 10 w 113"/>
                <a:gd name="T13" fmla="*/ 103 h 155"/>
                <a:gd name="T14" fmla="*/ 14 w 113"/>
                <a:gd name="T15" fmla="*/ 97 h 155"/>
                <a:gd name="T16" fmla="*/ 20 w 113"/>
                <a:gd name="T17" fmla="*/ 90 h 155"/>
                <a:gd name="T18" fmla="*/ 28 w 113"/>
                <a:gd name="T19" fmla="*/ 84 h 155"/>
                <a:gd name="T20" fmla="*/ 36 w 113"/>
                <a:gd name="T21" fmla="*/ 78 h 155"/>
                <a:gd name="T22" fmla="*/ 36 w 113"/>
                <a:gd name="T23" fmla="*/ 78 h 155"/>
                <a:gd name="T24" fmla="*/ 41 w 113"/>
                <a:gd name="T25" fmla="*/ 75 h 155"/>
                <a:gd name="T26" fmla="*/ 46 w 113"/>
                <a:gd name="T27" fmla="*/ 71 h 155"/>
                <a:gd name="T28" fmla="*/ 46 w 113"/>
                <a:gd name="T29" fmla="*/ 71 h 155"/>
                <a:gd name="T30" fmla="*/ 71 w 113"/>
                <a:gd name="T31" fmla="*/ 33 h 155"/>
                <a:gd name="T32" fmla="*/ 90 w 113"/>
                <a:gd name="T33" fmla="*/ 6 h 155"/>
                <a:gd name="T34" fmla="*/ 90 w 113"/>
                <a:gd name="T35" fmla="*/ 6 h 155"/>
                <a:gd name="T36" fmla="*/ 94 w 113"/>
                <a:gd name="T37" fmla="*/ 2 h 155"/>
                <a:gd name="T38" fmla="*/ 99 w 113"/>
                <a:gd name="T39" fmla="*/ 0 h 155"/>
                <a:gd name="T40" fmla="*/ 103 w 113"/>
                <a:gd name="T41" fmla="*/ 0 h 155"/>
                <a:gd name="T42" fmla="*/ 107 w 113"/>
                <a:gd name="T43" fmla="*/ 1 h 155"/>
                <a:gd name="T44" fmla="*/ 110 w 113"/>
                <a:gd name="T45" fmla="*/ 4 h 155"/>
                <a:gd name="T46" fmla="*/ 112 w 113"/>
                <a:gd name="T47" fmla="*/ 8 h 155"/>
                <a:gd name="T48" fmla="*/ 113 w 113"/>
                <a:gd name="T49" fmla="*/ 12 h 155"/>
                <a:gd name="T50" fmla="*/ 111 w 113"/>
                <a:gd name="T51" fmla="*/ 16 h 155"/>
                <a:gd name="T52" fmla="*/ 91 w 113"/>
                <a:gd name="T53" fmla="*/ 5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55">
                  <a:moveTo>
                    <a:pt x="0" y="155"/>
                  </a:moveTo>
                  <a:lnTo>
                    <a:pt x="0" y="139"/>
                  </a:lnTo>
                  <a:lnTo>
                    <a:pt x="0" y="139"/>
                  </a:lnTo>
                  <a:lnTo>
                    <a:pt x="1" y="128"/>
                  </a:lnTo>
                  <a:lnTo>
                    <a:pt x="2" y="119"/>
                  </a:lnTo>
                  <a:lnTo>
                    <a:pt x="5" y="111"/>
                  </a:lnTo>
                  <a:lnTo>
                    <a:pt x="10" y="103"/>
                  </a:lnTo>
                  <a:lnTo>
                    <a:pt x="14" y="97"/>
                  </a:lnTo>
                  <a:lnTo>
                    <a:pt x="20" y="90"/>
                  </a:lnTo>
                  <a:lnTo>
                    <a:pt x="28" y="84"/>
                  </a:lnTo>
                  <a:lnTo>
                    <a:pt x="36" y="78"/>
                  </a:lnTo>
                  <a:lnTo>
                    <a:pt x="36" y="78"/>
                  </a:lnTo>
                  <a:lnTo>
                    <a:pt x="41" y="75"/>
                  </a:lnTo>
                  <a:lnTo>
                    <a:pt x="46" y="71"/>
                  </a:lnTo>
                  <a:lnTo>
                    <a:pt x="46" y="71"/>
                  </a:lnTo>
                  <a:lnTo>
                    <a:pt x="71" y="33"/>
                  </a:lnTo>
                  <a:lnTo>
                    <a:pt x="90" y="6"/>
                  </a:lnTo>
                  <a:lnTo>
                    <a:pt x="90" y="6"/>
                  </a:lnTo>
                  <a:lnTo>
                    <a:pt x="94" y="2"/>
                  </a:lnTo>
                  <a:lnTo>
                    <a:pt x="99" y="0"/>
                  </a:lnTo>
                  <a:lnTo>
                    <a:pt x="103" y="0"/>
                  </a:lnTo>
                  <a:lnTo>
                    <a:pt x="107" y="1"/>
                  </a:lnTo>
                  <a:lnTo>
                    <a:pt x="110" y="4"/>
                  </a:lnTo>
                  <a:lnTo>
                    <a:pt x="112" y="8"/>
                  </a:lnTo>
                  <a:lnTo>
                    <a:pt x="113" y="12"/>
                  </a:lnTo>
                  <a:lnTo>
                    <a:pt x="111" y="16"/>
                  </a:lnTo>
                  <a:lnTo>
                    <a:pt x="91" y="5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2" name="Freeform 479"/>
            <p:cNvSpPr>
              <a:spLocks/>
            </p:cNvSpPr>
            <p:nvPr/>
          </p:nvSpPr>
          <p:spPr bwMode="auto">
            <a:xfrm>
              <a:off x="5414963" y="2987675"/>
              <a:ext cx="39688" cy="44450"/>
            </a:xfrm>
            <a:custGeom>
              <a:avLst/>
              <a:gdLst>
                <a:gd name="T0" fmla="*/ 0 w 25"/>
                <a:gd name="T1" fmla="*/ 12 h 28"/>
                <a:gd name="T2" fmla="*/ 0 w 25"/>
                <a:gd name="T3" fmla="*/ 0 h 28"/>
                <a:gd name="T4" fmla="*/ 25 w 25"/>
                <a:gd name="T5" fmla="*/ 0 h 28"/>
                <a:gd name="T6" fmla="*/ 25 w 25"/>
                <a:gd name="T7" fmla="*/ 28 h 28"/>
              </a:gdLst>
              <a:ahLst/>
              <a:cxnLst>
                <a:cxn ang="0">
                  <a:pos x="T0" y="T1"/>
                </a:cxn>
                <a:cxn ang="0">
                  <a:pos x="T2" y="T3"/>
                </a:cxn>
                <a:cxn ang="0">
                  <a:pos x="T4" y="T5"/>
                </a:cxn>
                <a:cxn ang="0">
                  <a:pos x="T6" y="T7"/>
                </a:cxn>
              </a:cxnLst>
              <a:rect l="0" t="0" r="r" b="b"/>
              <a:pathLst>
                <a:path w="25" h="28">
                  <a:moveTo>
                    <a:pt x="0" y="12"/>
                  </a:moveTo>
                  <a:lnTo>
                    <a:pt x="0" y="0"/>
                  </a:lnTo>
                  <a:lnTo>
                    <a:pt x="25" y="0"/>
                  </a:lnTo>
                  <a:lnTo>
                    <a:pt x="25" y="2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3" name="Rectangle 480"/>
            <p:cNvSpPr>
              <a:spLocks noChangeArrowheads="1"/>
            </p:cNvSpPr>
            <p:nvPr/>
          </p:nvSpPr>
          <p:spPr bwMode="auto">
            <a:xfrm>
              <a:off x="5380038" y="3111500"/>
              <a:ext cx="55563" cy="44450"/>
            </a:xfrm>
            <a:prstGeom prst="rect">
              <a:avLst/>
            </a:prstGeom>
            <a:noFill/>
            <a:ln w="6350">
              <a:solidFill>
                <a:schemeClr val="tx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4" name="Freeform 481"/>
            <p:cNvSpPr>
              <a:spLocks/>
            </p:cNvSpPr>
            <p:nvPr/>
          </p:nvSpPr>
          <p:spPr bwMode="auto">
            <a:xfrm>
              <a:off x="5254626" y="3087688"/>
              <a:ext cx="215900" cy="119063"/>
            </a:xfrm>
            <a:custGeom>
              <a:avLst/>
              <a:gdLst>
                <a:gd name="T0" fmla="*/ 0 w 136"/>
                <a:gd name="T1" fmla="*/ 0 h 75"/>
                <a:gd name="T2" fmla="*/ 0 w 136"/>
                <a:gd name="T3" fmla="*/ 75 h 75"/>
                <a:gd name="T4" fmla="*/ 27 w 136"/>
                <a:gd name="T5" fmla="*/ 75 h 75"/>
                <a:gd name="T6" fmla="*/ 27 w 136"/>
                <a:gd name="T7" fmla="*/ 15 h 75"/>
                <a:gd name="T8" fmla="*/ 63 w 136"/>
                <a:gd name="T9" fmla="*/ 15 h 75"/>
                <a:gd name="T10" fmla="*/ 63 w 136"/>
                <a:gd name="T11" fmla="*/ 75 h 75"/>
                <a:gd name="T12" fmla="*/ 136 w 136"/>
                <a:gd name="T13" fmla="*/ 75 h 75"/>
                <a:gd name="T14" fmla="*/ 136 w 136"/>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5">
                  <a:moveTo>
                    <a:pt x="0" y="0"/>
                  </a:moveTo>
                  <a:lnTo>
                    <a:pt x="0" y="75"/>
                  </a:lnTo>
                  <a:lnTo>
                    <a:pt x="27" y="75"/>
                  </a:lnTo>
                  <a:lnTo>
                    <a:pt x="27" y="15"/>
                  </a:lnTo>
                  <a:lnTo>
                    <a:pt x="63" y="15"/>
                  </a:lnTo>
                  <a:lnTo>
                    <a:pt x="63" y="75"/>
                  </a:lnTo>
                  <a:lnTo>
                    <a:pt x="136" y="75"/>
                  </a:lnTo>
                  <a:lnTo>
                    <a:pt x="13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5" name="Freeform 482"/>
            <p:cNvSpPr>
              <a:spLocks/>
            </p:cNvSpPr>
            <p:nvPr/>
          </p:nvSpPr>
          <p:spPr bwMode="auto">
            <a:xfrm>
              <a:off x="5221288" y="2986088"/>
              <a:ext cx="282575" cy="95250"/>
            </a:xfrm>
            <a:custGeom>
              <a:avLst/>
              <a:gdLst>
                <a:gd name="T0" fmla="*/ 178 w 178"/>
                <a:gd name="T1" fmla="*/ 60 h 60"/>
                <a:gd name="T2" fmla="*/ 89 w 178"/>
                <a:gd name="T3" fmla="*/ 0 h 60"/>
                <a:gd name="T4" fmla="*/ 0 w 178"/>
                <a:gd name="T5" fmla="*/ 60 h 60"/>
              </a:gdLst>
              <a:ahLst/>
              <a:cxnLst>
                <a:cxn ang="0">
                  <a:pos x="T0" y="T1"/>
                </a:cxn>
                <a:cxn ang="0">
                  <a:pos x="T2" y="T3"/>
                </a:cxn>
                <a:cxn ang="0">
                  <a:pos x="T4" y="T5"/>
                </a:cxn>
              </a:cxnLst>
              <a:rect l="0" t="0" r="r" b="b"/>
              <a:pathLst>
                <a:path w="178" h="60">
                  <a:moveTo>
                    <a:pt x="178" y="60"/>
                  </a:moveTo>
                  <a:lnTo>
                    <a:pt x="89" y="0"/>
                  </a:lnTo>
                  <a:lnTo>
                    <a:pt x="0" y="6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6" name="Line 483"/>
            <p:cNvSpPr>
              <a:spLocks noChangeShapeType="1"/>
            </p:cNvSpPr>
            <p:nvPr/>
          </p:nvSpPr>
          <p:spPr bwMode="auto">
            <a:xfrm>
              <a:off x="4538663" y="3119438"/>
              <a:ext cx="11113"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7" name="Line 484"/>
            <p:cNvSpPr>
              <a:spLocks noChangeShapeType="1"/>
            </p:cNvSpPr>
            <p:nvPr/>
          </p:nvSpPr>
          <p:spPr bwMode="auto">
            <a:xfrm>
              <a:off x="4538663" y="3152775"/>
              <a:ext cx="60325"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8" name="Line 485"/>
            <p:cNvSpPr>
              <a:spLocks noChangeShapeType="1"/>
            </p:cNvSpPr>
            <p:nvPr/>
          </p:nvSpPr>
          <p:spPr bwMode="auto">
            <a:xfrm>
              <a:off x="4538663" y="3216275"/>
              <a:ext cx="3810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9" name="Line 486"/>
            <p:cNvSpPr>
              <a:spLocks noChangeShapeType="1"/>
            </p:cNvSpPr>
            <p:nvPr/>
          </p:nvSpPr>
          <p:spPr bwMode="auto">
            <a:xfrm>
              <a:off x="4538663" y="3184525"/>
              <a:ext cx="60325"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0" name="Freeform 487"/>
            <p:cNvSpPr>
              <a:spLocks/>
            </p:cNvSpPr>
            <p:nvPr/>
          </p:nvSpPr>
          <p:spPr bwMode="auto">
            <a:xfrm>
              <a:off x="4435476" y="2962275"/>
              <a:ext cx="225425" cy="336550"/>
            </a:xfrm>
            <a:custGeom>
              <a:avLst/>
              <a:gdLst>
                <a:gd name="T0" fmla="*/ 65 w 142"/>
                <a:gd name="T1" fmla="*/ 36 h 212"/>
                <a:gd name="T2" fmla="*/ 127 w 142"/>
                <a:gd name="T3" fmla="*/ 36 h 212"/>
                <a:gd name="T4" fmla="*/ 127 w 142"/>
                <a:gd name="T5" fmla="*/ 36 h 212"/>
                <a:gd name="T6" fmla="*/ 133 w 142"/>
                <a:gd name="T7" fmla="*/ 38 h 212"/>
                <a:gd name="T8" fmla="*/ 138 w 142"/>
                <a:gd name="T9" fmla="*/ 41 h 212"/>
                <a:gd name="T10" fmla="*/ 141 w 142"/>
                <a:gd name="T11" fmla="*/ 45 h 212"/>
                <a:gd name="T12" fmla="*/ 142 w 142"/>
                <a:gd name="T13" fmla="*/ 50 h 212"/>
                <a:gd name="T14" fmla="*/ 142 w 142"/>
                <a:gd name="T15" fmla="*/ 197 h 212"/>
                <a:gd name="T16" fmla="*/ 142 w 142"/>
                <a:gd name="T17" fmla="*/ 197 h 212"/>
                <a:gd name="T18" fmla="*/ 141 w 142"/>
                <a:gd name="T19" fmla="*/ 202 h 212"/>
                <a:gd name="T20" fmla="*/ 138 w 142"/>
                <a:gd name="T21" fmla="*/ 208 h 212"/>
                <a:gd name="T22" fmla="*/ 133 w 142"/>
                <a:gd name="T23" fmla="*/ 211 h 212"/>
                <a:gd name="T24" fmla="*/ 127 w 142"/>
                <a:gd name="T25" fmla="*/ 212 h 212"/>
                <a:gd name="T26" fmla="*/ 14 w 142"/>
                <a:gd name="T27" fmla="*/ 212 h 212"/>
                <a:gd name="T28" fmla="*/ 14 w 142"/>
                <a:gd name="T29" fmla="*/ 212 h 212"/>
                <a:gd name="T30" fmla="*/ 9 w 142"/>
                <a:gd name="T31" fmla="*/ 211 h 212"/>
                <a:gd name="T32" fmla="*/ 4 w 142"/>
                <a:gd name="T33" fmla="*/ 208 h 212"/>
                <a:gd name="T34" fmla="*/ 1 w 142"/>
                <a:gd name="T35" fmla="*/ 202 h 212"/>
                <a:gd name="T36" fmla="*/ 0 w 142"/>
                <a:gd name="T37" fmla="*/ 197 h 212"/>
                <a:gd name="T38" fmla="*/ 0 w 142"/>
                <a:gd name="T39" fmla="*/ 44 h 212"/>
                <a:gd name="T40" fmla="*/ 0 w 142"/>
                <a:gd name="T41" fmla="*/ 44 h 212"/>
                <a:gd name="T42" fmla="*/ 1 w 142"/>
                <a:gd name="T43" fmla="*/ 40 h 212"/>
                <a:gd name="T44" fmla="*/ 3 w 142"/>
                <a:gd name="T45" fmla="*/ 35 h 212"/>
                <a:gd name="T46" fmla="*/ 5 w 142"/>
                <a:gd name="T47" fmla="*/ 31 h 212"/>
                <a:gd name="T48" fmla="*/ 9 w 142"/>
                <a:gd name="T49" fmla="*/ 28 h 212"/>
                <a:gd name="T50" fmla="*/ 51 w 142"/>
                <a:gd name="T51" fmla="*/ 1 h 212"/>
                <a:gd name="T52" fmla="*/ 51 w 142"/>
                <a:gd name="T53" fmla="*/ 1 h 212"/>
                <a:gd name="T54" fmla="*/ 54 w 142"/>
                <a:gd name="T55" fmla="*/ 0 h 212"/>
                <a:gd name="T56" fmla="*/ 57 w 142"/>
                <a:gd name="T57" fmla="*/ 0 h 212"/>
                <a:gd name="T58" fmla="*/ 58 w 142"/>
                <a:gd name="T59" fmla="*/ 2 h 212"/>
                <a:gd name="T60" fmla="*/ 59 w 142"/>
                <a:gd name="T61" fmla="*/ 5 h 212"/>
                <a:gd name="T62" fmla="*/ 59 w 142"/>
                <a:gd name="T63" fmla="*/ 160 h 212"/>
                <a:gd name="T64" fmla="*/ 59 w 142"/>
                <a:gd name="T65" fmla="*/ 160 h 212"/>
                <a:gd name="T66" fmla="*/ 58 w 142"/>
                <a:gd name="T67" fmla="*/ 164 h 212"/>
                <a:gd name="T68" fmla="*/ 57 w 142"/>
                <a:gd name="T69" fmla="*/ 170 h 212"/>
                <a:gd name="T70" fmla="*/ 54 w 142"/>
                <a:gd name="T71" fmla="*/ 174 h 212"/>
                <a:gd name="T72" fmla="*/ 51 w 142"/>
                <a:gd name="T73" fmla="*/ 176 h 212"/>
                <a:gd name="T74" fmla="*/ 11 w 142"/>
                <a:gd name="T75" fmla="*/ 20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212">
                  <a:moveTo>
                    <a:pt x="65" y="36"/>
                  </a:moveTo>
                  <a:lnTo>
                    <a:pt x="127" y="36"/>
                  </a:lnTo>
                  <a:lnTo>
                    <a:pt x="127" y="36"/>
                  </a:lnTo>
                  <a:lnTo>
                    <a:pt x="133" y="38"/>
                  </a:lnTo>
                  <a:lnTo>
                    <a:pt x="138" y="41"/>
                  </a:lnTo>
                  <a:lnTo>
                    <a:pt x="141" y="45"/>
                  </a:lnTo>
                  <a:lnTo>
                    <a:pt x="142" y="50"/>
                  </a:lnTo>
                  <a:lnTo>
                    <a:pt x="142" y="197"/>
                  </a:lnTo>
                  <a:lnTo>
                    <a:pt x="142" y="197"/>
                  </a:lnTo>
                  <a:lnTo>
                    <a:pt x="141" y="202"/>
                  </a:lnTo>
                  <a:lnTo>
                    <a:pt x="138" y="208"/>
                  </a:lnTo>
                  <a:lnTo>
                    <a:pt x="133" y="211"/>
                  </a:lnTo>
                  <a:lnTo>
                    <a:pt x="127" y="212"/>
                  </a:lnTo>
                  <a:lnTo>
                    <a:pt x="14" y="212"/>
                  </a:lnTo>
                  <a:lnTo>
                    <a:pt x="14" y="212"/>
                  </a:lnTo>
                  <a:lnTo>
                    <a:pt x="9" y="211"/>
                  </a:lnTo>
                  <a:lnTo>
                    <a:pt x="4" y="208"/>
                  </a:lnTo>
                  <a:lnTo>
                    <a:pt x="1" y="202"/>
                  </a:lnTo>
                  <a:lnTo>
                    <a:pt x="0" y="197"/>
                  </a:lnTo>
                  <a:lnTo>
                    <a:pt x="0" y="44"/>
                  </a:lnTo>
                  <a:lnTo>
                    <a:pt x="0" y="44"/>
                  </a:lnTo>
                  <a:lnTo>
                    <a:pt x="1" y="40"/>
                  </a:lnTo>
                  <a:lnTo>
                    <a:pt x="3" y="35"/>
                  </a:lnTo>
                  <a:lnTo>
                    <a:pt x="5" y="31"/>
                  </a:lnTo>
                  <a:lnTo>
                    <a:pt x="9" y="28"/>
                  </a:lnTo>
                  <a:lnTo>
                    <a:pt x="51" y="1"/>
                  </a:lnTo>
                  <a:lnTo>
                    <a:pt x="51" y="1"/>
                  </a:lnTo>
                  <a:lnTo>
                    <a:pt x="54" y="0"/>
                  </a:lnTo>
                  <a:lnTo>
                    <a:pt x="57" y="0"/>
                  </a:lnTo>
                  <a:lnTo>
                    <a:pt x="58" y="2"/>
                  </a:lnTo>
                  <a:lnTo>
                    <a:pt x="59" y="5"/>
                  </a:lnTo>
                  <a:lnTo>
                    <a:pt x="59" y="160"/>
                  </a:lnTo>
                  <a:lnTo>
                    <a:pt x="59" y="160"/>
                  </a:lnTo>
                  <a:lnTo>
                    <a:pt x="58" y="164"/>
                  </a:lnTo>
                  <a:lnTo>
                    <a:pt x="57" y="170"/>
                  </a:lnTo>
                  <a:lnTo>
                    <a:pt x="54" y="174"/>
                  </a:lnTo>
                  <a:lnTo>
                    <a:pt x="51" y="176"/>
                  </a:lnTo>
                  <a:lnTo>
                    <a:pt x="11" y="20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1" name="Freeform 488"/>
            <p:cNvSpPr>
              <a:spLocks/>
            </p:cNvSpPr>
            <p:nvPr/>
          </p:nvSpPr>
          <p:spPr bwMode="auto">
            <a:xfrm>
              <a:off x="4538663" y="3054350"/>
              <a:ext cx="77788" cy="57150"/>
            </a:xfrm>
            <a:custGeom>
              <a:avLst/>
              <a:gdLst>
                <a:gd name="T0" fmla="*/ 49 w 49"/>
                <a:gd name="T1" fmla="*/ 36 h 36"/>
                <a:gd name="T2" fmla="*/ 30 w 49"/>
                <a:gd name="T3" fmla="*/ 36 h 36"/>
                <a:gd name="T4" fmla="*/ 30 w 49"/>
                <a:gd name="T5" fmla="*/ 34 h 36"/>
                <a:gd name="T6" fmla="*/ 30 w 49"/>
                <a:gd name="T7" fmla="*/ 34 h 36"/>
                <a:gd name="T8" fmla="*/ 30 w 49"/>
                <a:gd name="T9" fmla="*/ 7 h 36"/>
                <a:gd name="T10" fmla="*/ 30 w 49"/>
                <a:gd name="T11" fmla="*/ 7 h 36"/>
                <a:gd name="T12" fmla="*/ 29 w 49"/>
                <a:gd name="T13" fmla="*/ 5 h 36"/>
                <a:gd name="T14" fmla="*/ 28 w 49"/>
                <a:gd name="T15" fmla="*/ 3 h 36"/>
                <a:gd name="T16" fmla="*/ 28 w 49"/>
                <a:gd name="T17" fmla="*/ 3 h 36"/>
                <a:gd name="T18" fmla="*/ 27 w 49"/>
                <a:gd name="T19" fmla="*/ 2 h 36"/>
                <a:gd name="T20" fmla="*/ 25 w 49"/>
                <a:gd name="T21" fmla="*/ 0 h 36"/>
                <a:gd name="T22" fmla="*/ 0 w 49"/>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6">
                  <a:moveTo>
                    <a:pt x="49" y="36"/>
                  </a:moveTo>
                  <a:lnTo>
                    <a:pt x="30" y="36"/>
                  </a:lnTo>
                  <a:lnTo>
                    <a:pt x="30" y="34"/>
                  </a:lnTo>
                  <a:lnTo>
                    <a:pt x="30" y="34"/>
                  </a:lnTo>
                  <a:lnTo>
                    <a:pt x="30" y="7"/>
                  </a:lnTo>
                  <a:lnTo>
                    <a:pt x="30" y="7"/>
                  </a:lnTo>
                  <a:lnTo>
                    <a:pt x="29" y="5"/>
                  </a:lnTo>
                  <a:lnTo>
                    <a:pt x="28" y="3"/>
                  </a:lnTo>
                  <a:lnTo>
                    <a:pt x="28" y="3"/>
                  </a:lnTo>
                  <a:lnTo>
                    <a:pt x="27" y="2"/>
                  </a:lnTo>
                  <a:lnTo>
                    <a:pt x="25" y="0"/>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2" name="Freeform 489"/>
            <p:cNvSpPr>
              <a:spLocks/>
            </p:cNvSpPr>
            <p:nvPr/>
          </p:nvSpPr>
          <p:spPr bwMode="auto">
            <a:xfrm>
              <a:off x="4498976" y="3068638"/>
              <a:ext cx="131763" cy="193675"/>
            </a:xfrm>
            <a:custGeom>
              <a:avLst/>
              <a:gdLst>
                <a:gd name="T0" fmla="*/ 0 w 83"/>
                <a:gd name="T1" fmla="*/ 122 h 122"/>
                <a:gd name="T2" fmla="*/ 83 w 83"/>
                <a:gd name="T3" fmla="*/ 122 h 122"/>
                <a:gd name="T4" fmla="*/ 83 w 83"/>
                <a:gd name="T5" fmla="*/ 27 h 122"/>
                <a:gd name="T6" fmla="*/ 83 w 83"/>
                <a:gd name="T7" fmla="*/ 27 h 122"/>
                <a:gd name="T8" fmla="*/ 82 w 83"/>
                <a:gd name="T9" fmla="*/ 24 h 122"/>
                <a:gd name="T10" fmla="*/ 81 w 83"/>
                <a:gd name="T11" fmla="*/ 22 h 122"/>
                <a:gd name="T12" fmla="*/ 64 w 83"/>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83" h="122">
                  <a:moveTo>
                    <a:pt x="0" y="122"/>
                  </a:moveTo>
                  <a:lnTo>
                    <a:pt x="83" y="122"/>
                  </a:lnTo>
                  <a:lnTo>
                    <a:pt x="83" y="27"/>
                  </a:lnTo>
                  <a:lnTo>
                    <a:pt x="83" y="27"/>
                  </a:lnTo>
                  <a:lnTo>
                    <a:pt x="82" y="24"/>
                  </a:lnTo>
                  <a:lnTo>
                    <a:pt x="81" y="22"/>
                  </a:lnTo>
                  <a:lnTo>
                    <a:pt x="6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3" name="Freeform 490"/>
            <p:cNvSpPr>
              <a:spLocks/>
            </p:cNvSpPr>
            <p:nvPr/>
          </p:nvSpPr>
          <p:spPr bwMode="auto">
            <a:xfrm>
              <a:off x="4956176" y="2943225"/>
              <a:ext cx="85725" cy="93663"/>
            </a:xfrm>
            <a:custGeom>
              <a:avLst/>
              <a:gdLst>
                <a:gd name="T0" fmla="*/ 27 w 54"/>
                <a:gd name="T1" fmla="*/ 59 h 59"/>
                <a:gd name="T2" fmla="*/ 27 w 54"/>
                <a:gd name="T3" fmla="*/ 59 h 59"/>
                <a:gd name="T4" fmla="*/ 22 w 54"/>
                <a:gd name="T5" fmla="*/ 58 h 59"/>
                <a:gd name="T6" fmla="*/ 16 w 54"/>
                <a:gd name="T7" fmla="*/ 57 h 59"/>
                <a:gd name="T8" fmla="*/ 11 w 54"/>
                <a:gd name="T9" fmla="*/ 54 h 59"/>
                <a:gd name="T10" fmla="*/ 7 w 54"/>
                <a:gd name="T11" fmla="*/ 51 h 59"/>
                <a:gd name="T12" fmla="*/ 4 w 54"/>
                <a:gd name="T13" fmla="*/ 47 h 59"/>
                <a:gd name="T14" fmla="*/ 2 w 54"/>
                <a:gd name="T15" fmla="*/ 42 h 59"/>
                <a:gd name="T16" fmla="*/ 0 w 54"/>
                <a:gd name="T17" fmla="*/ 37 h 59"/>
                <a:gd name="T18" fmla="*/ 0 w 54"/>
                <a:gd name="T19" fmla="*/ 31 h 59"/>
                <a:gd name="T20" fmla="*/ 0 w 54"/>
                <a:gd name="T21" fmla="*/ 31 h 59"/>
                <a:gd name="T22" fmla="*/ 0 w 54"/>
                <a:gd name="T23" fmla="*/ 26 h 59"/>
                <a:gd name="T24" fmla="*/ 2 w 54"/>
                <a:gd name="T25" fmla="*/ 21 h 59"/>
                <a:gd name="T26" fmla="*/ 4 w 54"/>
                <a:gd name="T27" fmla="*/ 16 h 59"/>
                <a:gd name="T28" fmla="*/ 7 w 54"/>
                <a:gd name="T29" fmla="*/ 12 h 59"/>
                <a:gd name="T30" fmla="*/ 7 w 54"/>
                <a:gd name="T31" fmla="*/ 12 h 59"/>
                <a:gd name="T32" fmla="*/ 10 w 54"/>
                <a:gd name="T33" fmla="*/ 10 h 59"/>
                <a:gd name="T34" fmla="*/ 12 w 54"/>
                <a:gd name="T35" fmla="*/ 10 h 59"/>
                <a:gd name="T36" fmla="*/ 15 w 54"/>
                <a:gd name="T37" fmla="*/ 10 h 59"/>
                <a:gd name="T38" fmla="*/ 18 w 54"/>
                <a:gd name="T39" fmla="*/ 12 h 59"/>
                <a:gd name="T40" fmla="*/ 18 w 54"/>
                <a:gd name="T41" fmla="*/ 12 h 59"/>
                <a:gd name="T42" fmla="*/ 19 w 54"/>
                <a:gd name="T43" fmla="*/ 14 h 59"/>
                <a:gd name="T44" fmla="*/ 20 w 54"/>
                <a:gd name="T45" fmla="*/ 17 h 59"/>
                <a:gd name="T46" fmla="*/ 19 w 54"/>
                <a:gd name="T47" fmla="*/ 20 h 59"/>
                <a:gd name="T48" fmla="*/ 18 w 54"/>
                <a:gd name="T49" fmla="*/ 22 h 59"/>
                <a:gd name="T50" fmla="*/ 18 w 54"/>
                <a:gd name="T51" fmla="*/ 22 h 59"/>
                <a:gd name="T52" fmla="*/ 15 w 54"/>
                <a:gd name="T53" fmla="*/ 26 h 59"/>
                <a:gd name="T54" fmla="*/ 14 w 54"/>
                <a:gd name="T55" fmla="*/ 31 h 59"/>
                <a:gd name="T56" fmla="*/ 14 w 54"/>
                <a:gd name="T57" fmla="*/ 31 h 59"/>
                <a:gd name="T58" fmla="*/ 15 w 54"/>
                <a:gd name="T59" fmla="*/ 37 h 59"/>
                <a:gd name="T60" fmla="*/ 18 w 54"/>
                <a:gd name="T61" fmla="*/ 41 h 59"/>
                <a:gd name="T62" fmla="*/ 23 w 54"/>
                <a:gd name="T63" fmla="*/ 44 h 59"/>
                <a:gd name="T64" fmla="*/ 27 w 54"/>
                <a:gd name="T65" fmla="*/ 45 h 59"/>
                <a:gd name="T66" fmla="*/ 27 w 54"/>
                <a:gd name="T67" fmla="*/ 45 h 59"/>
                <a:gd name="T68" fmla="*/ 32 w 54"/>
                <a:gd name="T69" fmla="*/ 44 h 59"/>
                <a:gd name="T70" fmla="*/ 36 w 54"/>
                <a:gd name="T71" fmla="*/ 41 h 59"/>
                <a:gd name="T72" fmla="*/ 39 w 54"/>
                <a:gd name="T73" fmla="*/ 37 h 59"/>
                <a:gd name="T74" fmla="*/ 40 w 54"/>
                <a:gd name="T75" fmla="*/ 31 h 59"/>
                <a:gd name="T76" fmla="*/ 40 w 54"/>
                <a:gd name="T77" fmla="*/ 8 h 59"/>
                <a:gd name="T78" fmla="*/ 40 w 54"/>
                <a:gd name="T79" fmla="*/ 8 h 59"/>
                <a:gd name="T80" fmla="*/ 41 w 54"/>
                <a:gd name="T81" fmla="*/ 5 h 59"/>
                <a:gd name="T82" fmla="*/ 42 w 54"/>
                <a:gd name="T83" fmla="*/ 2 h 59"/>
                <a:gd name="T84" fmla="*/ 44 w 54"/>
                <a:gd name="T85" fmla="*/ 1 h 59"/>
                <a:gd name="T86" fmla="*/ 47 w 54"/>
                <a:gd name="T87" fmla="*/ 0 h 59"/>
                <a:gd name="T88" fmla="*/ 47 w 54"/>
                <a:gd name="T89" fmla="*/ 0 h 59"/>
                <a:gd name="T90" fmla="*/ 50 w 54"/>
                <a:gd name="T91" fmla="*/ 1 h 59"/>
                <a:gd name="T92" fmla="*/ 52 w 54"/>
                <a:gd name="T93" fmla="*/ 2 h 59"/>
                <a:gd name="T94" fmla="*/ 54 w 54"/>
                <a:gd name="T95" fmla="*/ 5 h 59"/>
                <a:gd name="T96" fmla="*/ 54 w 54"/>
                <a:gd name="T97" fmla="*/ 8 h 59"/>
                <a:gd name="T98" fmla="*/ 54 w 54"/>
                <a:gd name="T99" fmla="*/ 31 h 59"/>
                <a:gd name="T100" fmla="*/ 54 w 54"/>
                <a:gd name="T101" fmla="*/ 31 h 59"/>
                <a:gd name="T102" fmla="*/ 54 w 54"/>
                <a:gd name="T103" fmla="*/ 37 h 59"/>
                <a:gd name="T104" fmla="*/ 52 w 54"/>
                <a:gd name="T105" fmla="*/ 42 h 59"/>
                <a:gd name="T106" fmla="*/ 50 w 54"/>
                <a:gd name="T107" fmla="*/ 47 h 59"/>
                <a:gd name="T108" fmla="*/ 47 w 54"/>
                <a:gd name="T109" fmla="*/ 51 h 59"/>
                <a:gd name="T110" fmla="*/ 43 w 54"/>
                <a:gd name="T111" fmla="*/ 54 h 59"/>
                <a:gd name="T112" fmla="*/ 38 w 54"/>
                <a:gd name="T113" fmla="*/ 57 h 59"/>
                <a:gd name="T114" fmla="*/ 33 w 54"/>
                <a:gd name="T115" fmla="*/ 58 h 59"/>
                <a:gd name="T116" fmla="*/ 27 w 54"/>
                <a:gd name="T117" fmla="*/ 59 h 59"/>
                <a:gd name="T118" fmla="*/ 27 w 54"/>
                <a:gd name="T1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 h="59">
                  <a:moveTo>
                    <a:pt x="27" y="59"/>
                  </a:moveTo>
                  <a:lnTo>
                    <a:pt x="27" y="59"/>
                  </a:lnTo>
                  <a:lnTo>
                    <a:pt x="22" y="58"/>
                  </a:lnTo>
                  <a:lnTo>
                    <a:pt x="16" y="57"/>
                  </a:lnTo>
                  <a:lnTo>
                    <a:pt x="11" y="54"/>
                  </a:lnTo>
                  <a:lnTo>
                    <a:pt x="7" y="51"/>
                  </a:lnTo>
                  <a:lnTo>
                    <a:pt x="4" y="47"/>
                  </a:lnTo>
                  <a:lnTo>
                    <a:pt x="2" y="42"/>
                  </a:lnTo>
                  <a:lnTo>
                    <a:pt x="0" y="37"/>
                  </a:lnTo>
                  <a:lnTo>
                    <a:pt x="0" y="31"/>
                  </a:lnTo>
                  <a:lnTo>
                    <a:pt x="0" y="31"/>
                  </a:lnTo>
                  <a:lnTo>
                    <a:pt x="0" y="26"/>
                  </a:lnTo>
                  <a:lnTo>
                    <a:pt x="2" y="21"/>
                  </a:lnTo>
                  <a:lnTo>
                    <a:pt x="4" y="16"/>
                  </a:lnTo>
                  <a:lnTo>
                    <a:pt x="7" y="12"/>
                  </a:lnTo>
                  <a:lnTo>
                    <a:pt x="7" y="12"/>
                  </a:lnTo>
                  <a:lnTo>
                    <a:pt x="10" y="10"/>
                  </a:lnTo>
                  <a:lnTo>
                    <a:pt x="12" y="10"/>
                  </a:lnTo>
                  <a:lnTo>
                    <a:pt x="15" y="10"/>
                  </a:lnTo>
                  <a:lnTo>
                    <a:pt x="18" y="12"/>
                  </a:lnTo>
                  <a:lnTo>
                    <a:pt x="18" y="12"/>
                  </a:lnTo>
                  <a:lnTo>
                    <a:pt x="19" y="14"/>
                  </a:lnTo>
                  <a:lnTo>
                    <a:pt x="20" y="17"/>
                  </a:lnTo>
                  <a:lnTo>
                    <a:pt x="19" y="20"/>
                  </a:lnTo>
                  <a:lnTo>
                    <a:pt x="18" y="22"/>
                  </a:lnTo>
                  <a:lnTo>
                    <a:pt x="18" y="22"/>
                  </a:lnTo>
                  <a:lnTo>
                    <a:pt x="15" y="26"/>
                  </a:lnTo>
                  <a:lnTo>
                    <a:pt x="14" y="31"/>
                  </a:lnTo>
                  <a:lnTo>
                    <a:pt x="14" y="31"/>
                  </a:lnTo>
                  <a:lnTo>
                    <a:pt x="15" y="37"/>
                  </a:lnTo>
                  <a:lnTo>
                    <a:pt x="18" y="41"/>
                  </a:lnTo>
                  <a:lnTo>
                    <a:pt x="23" y="44"/>
                  </a:lnTo>
                  <a:lnTo>
                    <a:pt x="27" y="45"/>
                  </a:lnTo>
                  <a:lnTo>
                    <a:pt x="27" y="45"/>
                  </a:lnTo>
                  <a:lnTo>
                    <a:pt x="32" y="44"/>
                  </a:lnTo>
                  <a:lnTo>
                    <a:pt x="36" y="41"/>
                  </a:lnTo>
                  <a:lnTo>
                    <a:pt x="39" y="37"/>
                  </a:lnTo>
                  <a:lnTo>
                    <a:pt x="40" y="31"/>
                  </a:lnTo>
                  <a:lnTo>
                    <a:pt x="40" y="8"/>
                  </a:lnTo>
                  <a:lnTo>
                    <a:pt x="40" y="8"/>
                  </a:lnTo>
                  <a:lnTo>
                    <a:pt x="41" y="5"/>
                  </a:lnTo>
                  <a:lnTo>
                    <a:pt x="42" y="2"/>
                  </a:lnTo>
                  <a:lnTo>
                    <a:pt x="44" y="1"/>
                  </a:lnTo>
                  <a:lnTo>
                    <a:pt x="47" y="0"/>
                  </a:lnTo>
                  <a:lnTo>
                    <a:pt x="47" y="0"/>
                  </a:lnTo>
                  <a:lnTo>
                    <a:pt x="50" y="1"/>
                  </a:lnTo>
                  <a:lnTo>
                    <a:pt x="52" y="2"/>
                  </a:lnTo>
                  <a:lnTo>
                    <a:pt x="54" y="5"/>
                  </a:lnTo>
                  <a:lnTo>
                    <a:pt x="54" y="8"/>
                  </a:lnTo>
                  <a:lnTo>
                    <a:pt x="54" y="31"/>
                  </a:lnTo>
                  <a:lnTo>
                    <a:pt x="54" y="31"/>
                  </a:lnTo>
                  <a:lnTo>
                    <a:pt x="54" y="37"/>
                  </a:lnTo>
                  <a:lnTo>
                    <a:pt x="52" y="42"/>
                  </a:lnTo>
                  <a:lnTo>
                    <a:pt x="50" y="47"/>
                  </a:lnTo>
                  <a:lnTo>
                    <a:pt x="47" y="51"/>
                  </a:lnTo>
                  <a:lnTo>
                    <a:pt x="43" y="54"/>
                  </a:lnTo>
                  <a:lnTo>
                    <a:pt x="38" y="57"/>
                  </a:lnTo>
                  <a:lnTo>
                    <a:pt x="33" y="58"/>
                  </a:lnTo>
                  <a:lnTo>
                    <a:pt x="27" y="59"/>
                  </a:lnTo>
                  <a:lnTo>
                    <a:pt x="27" y="5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4" name="Line 491"/>
            <p:cNvSpPr>
              <a:spLocks noChangeShapeType="1"/>
            </p:cNvSpPr>
            <p:nvPr/>
          </p:nvSpPr>
          <p:spPr bwMode="auto">
            <a:xfrm>
              <a:off x="5024438" y="2865438"/>
              <a:ext cx="0" cy="66675"/>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5" name="Line 492"/>
            <p:cNvSpPr>
              <a:spLocks noChangeShapeType="1"/>
            </p:cNvSpPr>
            <p:nvPr/>
          </p:nvSpPr>
          <p:spPr bwMode="auto">
            <a:xfrm flipV="1">
              <a:off x="5037138" y="2865438"/>
              <a:ext cx="0" cy="66675"/>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6" name="Freeform 493"/>
            <p:cNvSpPr>
              <a:spLocks/>
            </p:cNvSpPr>
            <p:nvPr/>
          </p:nvSpPr>
          <p:spPr bwMode="auto">
            <a:xfrm>
              <a:off x="5024438" y="2687638"/>
              <a:ext cx="12700" cy="19050"/>
            </a:xfrm>
            <a:custGeom>
              <a:avLst/>
              <a:gdLst>
                <a:gd name="T0" fmla="*/ 8 w 8"/>
                <a:gd name="T1" fmla="*/ 12 h 12"/>
                <a:gd name="T2" fmla="*/ 8 w 8"/>
                <a:gd name="T3" fmla="*/ 4 h 12"/>
                <a:gd name="T4" fmla="*/ 8 w 8"/>
                <a:gd name="T5" fmla="*/ 4 h 12"/>
                <a:gd name="T6" fmla="*/ 8 w 8"/>
                <a:gd name="T7" fmla="*/ 2 h 12"/>
                <a:gd name="T8" fmla="*/ 7 w 8"/>
                <a:gd name="T9" fmla="*/ 1 h 12"/>
                <a:gd name="T10" fmla="*/ 6 w 8"/>
                <a:gd name="T11" fmla="*/ 0 h 12"/>
                <a:gd name="T12" fmla="*/ 4 w 8"/>
                <a:gd name="T13" fmla="*/ 0 h 12"/>
                <a:gd name="T14" fmla="*/ 4 w 8"/>
                <a:gd name="T15" fmla="*/ 0 h 12"/>
                <a:gd name="T16" fmla="*/ 3 w 8"/>
                <a:gd name="T17" fmla="*/ 0 h 12"/>
                <a:gd name="T18" fmla="*/ 1 w 8"/>
                <a:gd name="T19" fmla="*/ 1 h 12"/>
                <a:gd name="T20" fmla="*/ 0 w 8"/>
                <a:gd name="T21" fmla="*/ 2 h 12"/>
                <a:gd name="T22" fmla="*/ 0 w 8"/>
                <a:gd name="T23" fmla="*/ 4 h 12"/>
                <a:gd name="T24" fmla="*/ 0 w 8"/>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8" y="12"/>
                  </a:moveTo>
                  <a:lnTo>
                    <a:pt x="8" y="4"/>
                  </a:lnTo>
                  <a:lnTo>
                    <a:pt x="8" y="4"/>
                  </a:lnTo>
                  <a:lnTo>
                    <a:pt x="8" y="2"/>
                  </a:lnTo>
                  <a:lnTo>
                    <a:pt x="7" y="1"/>
                  </a:lnTo>
                  <a:lnTo>
                    <a:pt x="6" y="0"/>
                  </a:lnTo>
                  <a:lnTo>
                    <a:pt x="4" y="0"/>
                  </a:lnTo>
                  <a:lnTo>
                    <a:pt x="4" y="0"/>
                  </a:lnTo>
                  <a:lnTo>
                    <a:pt x="3" y="0"/>
                  </a:lnTo>
                  <a:lnTo>
                    <a:pt x="1" y="1"/>
                  </a:lnTo>
                  <a:lnTo>
                    <a:pt x="0" y="2"/>
                  </a:lnTo>
                  <a:lnTo>
                    <a:pt x="0" y="4"/>
                  </a:lnTo>
                  <a:lnTo>
                    <a:pt x="0" y="1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7" name="Freeform 494"/>
            <p:cNvSpPr>
              <a:spLocks/>
            </p:cNvSpPr>
            <p:nvPr/>
          </p:nvSpPr>
          <p:spPr bwMode="auto">
            <a:xfrm>
              <a:off x="4840288" y="2719388"/>
              <a:ext cx="382588" cy="136525"/>
            </a:xfrm>
            <a:custGeom>
              <a:avLst/>
              <a:gdLst>
                <a:gd name="T0" fmla="*/ 28 w 241"/>
                <a:gd name="T1" fmla="*/ 76 h 86"/>
                <a:gd name="T2" fmla="*/ 45 w 241"/>
                <a:gd name="T3" fmla="*/ 79 h 86"/>
                <a:gd name="T4" fmla="*/ 59 w 241"/>
                <a:gd name="T5" fmla="*/ 86 h 86"/>
                <a:gd name="T6" fmla="*/ 65 w 241"/>
                <a:gd name="T7" fmla="*/ 82 h 86"/>
                <a:gd name="T8" fmla="*/ 80 w 241"/>
                <a:gd name="T9" fmla="*/ 77 h 86"/>
                <a:gd name="T10" fmla="*/ 89 w 241"/>
                <a:gd name="T11" fmla="*/ 76 h 86"/>
                <a:gd name="T12" fmla="*/ 107 w 241"/>
                <a:gd name="T13" fmla="*/ 79 h 86"/>
                <a:gd name="T14" fmla="*/ 120 w 241"/>
                <a:gd name="T15" fmla="*/ 86 h 86"/>
                <a:gd name="T16" fmla="*/ 126 w 241"/>
                <a:gd name="T17" fmla="*/ 82 h 86"/>
                <a:gd name="T18" fmla="*/ 143 w 241"/>
                <a:gd name="T19" fmla="*/ 77 h 86"/>
                <a:gd name="T20" fmla="*/ 151 w 241"/>
                <a:gd name="T21" fmla="*/ 76 h 86"/>
                <a:gd name="T22" fmla="*/ 169 w 241"/>
                <a:gd name="T23" fmla="*/ 79 h 86"/>
                <a:gd name="T24" fmla="*/ 183 w 241"/>
                <a:gd name="T25" fmla="*/ 86 h 86"/>
                <a:gd name="T26" fmla="*/ 189 w 241"/>
                <a:gd name="T27" fmla="*/ 82 h 86"/>
                <a:gd name="T28" fmla="*/ 205 w 241"/>
                <a:gd name="T29" fmla="*/ 77 h 86"/>
                <a:gd name="T30" fmla="*/ 214 w 241"/>
                <a:gd name="T31" fmla="*/ 76 h 86"/>
                <a:gd name="T32" fmla="*/ 228 w 241"/>
                <a:gd name="T33" fmla="*/ 78 h 86"/>
                <a:gd name="T34" fmla="*/ 241 w 241"/>
                <a:gd name="T35" fmla="*/ 84 h 86"/>
                <a:gd name="T36" fmla="*/ 239 w 241"/>
                <a:gd name="T37" fmla="*/ 76 h 86"/>
                <a:gd name="T38" fmla="*/ 232 w 241"/>
                <a:gd name="T39" fmla="*/ 59 h 86"/>
                <a:gd name="T40" fmla="*/ 222 w 241"/>
                <a:gd name="T41" fmla="*/ 45 h 86"/>
                <a:gd name="T42" fmla="*/ 209 w 241"/>
                <a:gd name="T43" fmla="*/ 32 h 86"/>
                <a:gd name="T44" fmla="*/ 192 w 241"/>
                <a:gd name="T45" fmla="*/ 19 h 86"/>
                <a:gd name="T46" fmla="*/ 174 w 241"/>
                <a:gd name="T47" fmla="*/ 10 h 86"/>
                <a:gd name="T48" fmla="*/ 154 w 241"/>
                <a:gd name="T49" fmla="*/ 4 h 86"/>
                <a:gd name="T50" fmla="*/ 132 w 241"/>
                <a:gd name="T51" fmla="*/ 0 h 86"/>
                <a:gd name="T52" fmla="*/ 120 w 241"/>
                <a:gd name="T53" fmla="*/ 0 h 86"/>
                <a:gd name="T54" fmla="*/ 98 w 241"/>
                <a:gd name="T55" fmla="*/ 1 h 86"/>
                <a:gd name="T56" fmla="*/ 77 w 241"/>
                <a:gd name="T57" fmla="*/ 7 h 86"/>
                <a:gd name="T58" fmla="*/ 57 w 241"/>
                <a:gd name="T59" fmla="*/ 14 h 86"/>
                <a:gd name="T60" fmla="*/ 40 w 241"/>
                <a:gd name="T61" fmla="*/ 25 h 86"/>
                <a:gd name="T62" fmla="*/ 26 w 241"/>
                <a:gd name="T63" fmla="*/ 38 h 86"/>
                <a:gd name="T64" fmla="*/ 14 w 241"/>
                <a:gd name="T65" fmla="*/ 52 h 86"/>
                <a:gd name="T66" fmla="*/ 5 w 241"/>
                <a:gd name="T67" fmla="*/ 68 h 86"/>
                <a:gd name="T68" fmla="*/ 0 w 241"/>
                <a:gd name="T69" fmla="*/ 84 h 86"/>
                <a:gd name="T70" fmla="*/ 6 w 241"/>
                <a:gd name="T71" fmla="*/ 81 h 86"/>
                <a:gd name="T72" fmla="*/ 19 w 241"/>
                <a:gd name="T73" fmla="*/ 77 h 86"/>
                <a:gd name="T74" fmla="*/ 28 w 241"/>
                <a:gd name="T75"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1" h="86">
                  <a:moveTo>
                    <a:pt x="28" y="76"/>
                  </a:moveTo>
                  <a:lnTo>
                    <a:pt x="28" y="76"/>
                  </a:lnTo>
                  <a:lnTo>
                    <a:pt x="37" y="77"/>
                  </a:lnTo>
                  <a:lnTo>
                    <a:pt x="45" y="79"/>
                  </a:lnTo>
                  <a:lnTo>
                    <a:pt x="52" y="82"/>
                  </a:lnTo>
                  <a:lnTo>
                    <a:pt x="59" y="86"/>
                  </a:lnTo>
                  <a:lnTo>
                    <a:pt x="59" y="86"/>
                  </a:lnTo>
                  <a:lnTo>
                    <a:pt x="65" y="82"/>
                  </a:lnTo>
                  <a:lnTo>
                    <a:pt x="72" y="79"/>
                  </a:lnTo>
                  <a:lnTo>
                    <a:pt x="80" y="77"/>
                  </a:lnTo>
                  <a:lnTo>
                    <a:pt x="89" y="76"/>
                  </a:lnTo>
                  <a:lnTo>
                    <a:pt x="89" y="76"/>
                  </a:lnTo>
                  <a:lnTo>
                    <a:pt x="99" y="77"/>
                  </a:lnTo>
                  <a:lnTo>
                    <a:pt x="107" y="79"/>
                  </a:lnTo>
                  <a:lnTo>
                    <a:pt x="114" y="82"/>
                  </a:lnTo>
                  <a:lnTo>
                    <a:pt x="120" y="86"/>
                  </a:lnTo>
                  <a:lnTo>
                    <a:pt x="120" y="86"/>
                  </a:lnTo>
                  <a:lnTo>
                    <a:pt x="126" y="82"/>
                  </a:lnTo>
                  <a:lnTo>
                    <a:pt x="135" y="79"/>
                  </a:lnTo>
                  <a:lnTo>
                    <a:pt x="143" y="77"/>
                  </a:lnTo>
                  <a:lnTo>
                    <a:pt x="151" y="76"/>
                  </a:lnTo>
                  <a:lnTo>
                    <a:pt x="151" y="76"/>
                  </a:lnTo>
                  <a:lnTo>
                    <a:pt x="160" y="77"/>
                  </a:lnTo>
                  <a:lnTo>
                    <a:pt x="169" y="79"/>
                  </a:lnTo>
                  <a:lnTo>
                    <a:pt x="176" y="82"/>
                  </a:lnTo>
                  <a:lnTo>
                    <a:pt x="183" y="86"/>
                  </a:lnTo>
                  <a:lnTo>
                    <a:pt x="183" y="86"/>
                  </a:lnTo>
                  <a:lnTo>
                    <a:pt x="189" y="82"/>
                  </a:lnTo>
                  <a:lnTo>
                    <a:pt x="196" y="79"/>
                  </a:lnTo>
                  <a:lnTo>
                    <a:pt x="205" y="77"/>
                  </a:lnTo>
                  <a:lnTo>
                    <a:pt x="214" y="76"/>
                  </a:lnTo>
                  <a:lnTo>
                    <a:pt x="214" y="76"/>
                  </a:lnTo>
                  <a:lnTo>
                    <a:pt x="221" y="77"/>
                  </a:lnTo>
                  <a:lnTo>
                    <a:pt x="228" y="78"/>
                  </a:lnTo>
                  <a:lnTo>
                    <a:pt x="234" y="81"/>
                  </a:lnTo>
                  <a:lnTo>
                    <a:pt x="241" y="84"/>
                  </a:lnTo>
                  <a:lnTo>
                    <a:pt x="241" y="84"/>
                  </a:lnTo>
                  <a:lnTo>
                    <a:pt x="239" y="76"/>
                  </a:lnTo>
                  <a:lnTo>
                    <a:pt x="235" y="68"/>
                  </a:lnTo>
                  <a:lnTo>
                    <a:pt x="232" y="59"/>
                  </a:lnTo>
                  <a:lnTo>
                    <a:pt x="227" y="52"/>
                  </a:lnTo>
                  <a:lnTo>
                    <a:pt x="222" y="45"/>
                  </a:lnTo>
                  <a:lnTo>
                    <a:pt x="215" y="38"/>
                  </a:lnTo>
                  <a:lnTo>
                    <a:pt x="209" y="32"/>
                  </a:lnTo>
                  <a:lnTo>
                    <a:pt x="200" y="25"/>
                  </a:lnTo>
                  <a:lnTo>
                    <a:pt x="192" y="19"/>
                  </a:lnTo>
                  <a:lnTo>
                    <a:pt x="183" y="14"/>
                  </a:lnTo>
                  <a:lnTo>
                    <a:pt x="174" y="10"/>
                  </a:lnTo>
                  <a:lnTo>
                    <a:pt x="164" y="7"/>
                  </a:lnTo>
                  <a:lnTo>
                    <a:pt x="154" y="4"/>
                  </a:lnTo>
                  <a:lnTo>
                    <a:pt x="143" y="1"/>
                  </a:lnTo>
                  <a:lnTo>
                    <a:pt x="132" y="0"/>
                  </a:lnTo>
                  <a:lnTo>
                    <a:pt x="120" y="0"/>
                  </a:lnTo>
                  <a:lnTo>
                    <a:pt x="120" y="0"/>
                  </a:lnTo>
                  <a:lnTo>
                    <a:pt x="109" y="0"/>
                  </a:lnTo>
                  <a:lnTo>
                    <a:pt x="98" y="1"/>
                  </a:lnTo>
                  <a:lnTo>
                    <a:pt x="87" y="4"/>
                  </a:lnTo>
                  <a:lnTo>
                    <a:pt x="77" y="7"/>
                  </a:lnTo>
                  <a:lnTo>
                    <a:pt x="67" y="10"/>
                  </a:lnTo>
                  <a:lnTo>
                    <a:pt x="57" y="14"/>
                  </a:lnTo>
                  <a:lnTo>
                    <a:pt x="48" y="19"/>
                  </a:lnTo>
                  <a:lnTo>
                    <a:pt x="40" y="25"/>
                  </a:lnTo>
                  <a:lnTo>
                    <a:pt x="33" y="32"/>
                  </a:lnTo>
                  <a:lnTo>
                    <a:pt x="26" y="38"/>
                  </a:lnTo>
                  <a:lnTo>
                    <a:pt x="19" y="45"/>
                  </a:lnTo>
                  <a:lnTo>
                    <a:pt x="14" y="52"/>
                  </a:lnTo>
                  <a:lnTo>
                    <a:pt x="9" y="59"/>
                  </a:lnTo>
                  <a:lnTo>
                    <a:pt x="5" y="68"/>
                  </a:lnTo>
                  <a:lnTo>
                    <a:pt x="2" y="76"/>
                  </a:lnTo>
                  <a:lnTo>
                    <a:pt x="0" y="84"/>
                  </a:lnTo>
                  <a:lnTo>
                    <a:pt x="0" y="84"/>
                  </a:lnTo>
                  <a:lnTo>
                    <a:pt x="6" y="81"/>
                  </a:lnTo>
                  <a:lnTo>
                    <a:pt x="12" y="78"/>
                  </a:lnTo>
                  <a:lnTo>
                    <a:pt x="19" y="77"/>
                  </a:lnTo>
                  <a:lnTo>
                    <a:pt x="28" y="76"/>
                  </a:lnTo>
                  <a:lnTo>
                    <a:pt x="28" y="7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8" name="Freeform 495"/>
            <p:cNvSpPr>
              <a:spLocks/>
            </p:cNvSpPr>
            <p:nvPr/>
          </p:nvSpPr>
          <p:spPr bwMode="auto">
            <a:xfrm>
              <a:off x="2701926" y="1670050"/>
              <a:ext cx="466725" cy="254000"/>
            </a:xfrm>
            <a:custGeom>
              <a:avLst/>
              <a:gdLst>
                <a:gd name="T0" fmla="*/ 294 w 294"/>
                <a:gd name="T1" fmla="*/ 76 h 160"/>
                <a:gd name="T2" fmla="*/ 294 w 294"/>
                <a:gd name="T3" fmla="*/ 0 h 160"/>
                <a:gd name="T4" fmla="*/ 0 w 294"/>
                <a:gd name="T5" fmla="*/ 0 h 160"/>
                <a:gd name="T6" fmla="*/ 0 w 294"/>
                <a:gd name="T7" fmla="*/ 160 h 160"/>
                <a:gd name="T8" fmla="*/ 213 w 294"/>
                <a:gd name="T9" fmla="*/ 160 h 160"/>
                <a:gd name="T10" fmla="*/ 213 w 294"/>
                <a:gd name="T11" fmla="*/ 160 h 160"/>
                <a:gd name="T12" fmla="*/ 213 w 294"/>
                <a:gd name="T13" fmla="*/ 159 h 160"/>
              </a:gdLst>
              <a:ahLst/>
              <a:cxnLst>
                <a:cxn ang="0">
                  <a:pos x="T0" y="T1"/>
                </a:cxn>
                <a:cxn ang="0">
                  <a:pos x="T2" y="T3"/>
                </a:cxn>
                <a:cxn ang="0">
                  <a:pos x="T4" y="T5"/>
                </a:cxn>
                <a:cxn ang="0">
                  <a:pos x="T6" y="T7"/>
                </a:cxn>
                <a:cxn ang="0">
                  <a:pos x="T8" y="T9"/>
                </a:cxn>
                <a:cxn ang="0">
                  <a:pos x="T10" y="T11"/>
                </a:cxn>
                <a:cxn ang="0">
                  <a:pos x="T12" y="T13"/>
                </a:cxn>
              </a:cxnLst>
              <a:rect l="0" t="0" r="r" b="b"/>
              <a:pathLst>
                <a:path w="294" h="160">
                  <a:moveTo>
                    <a:pt x="294" y="76"/>
                  </a:moveTo>
                  <a:lnTo>
                    <a:pt x="294" y="0"/>
                  </a:lnTo>
                  <a:lnTo>
                    <a:pt x="0" y="0"/>
                  </a:lnTo>
                  <a:lnTo>
                    <a:pt x="0" y="160"/>
                  </a:lnTo>
                  <a:lnTo>
                    <a:pt x="213" y="160"/>
                  </a:lnTo>
                  <a:lnTo>
                    <a:pt x="213" y="160"/>
                  </a:lnTo>
                  <a:lnTo>
                    <a:pt x="213" y="15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9" name="Freeform 496"/>
            <p:cNvSpPr>
              <a:spLocks/>
            </p:cNvSpPr>
            <p:nvPr/>
          </p:nvSpPr>
          <p:spPr bwMode="auto">
            <a:xfrm>
              <a:off x="2851151" y="1704975"/>
              <a:ext cx="166688" cy="182563"/>
            </a:xfrm>
            <a:custGeom>
              <a:avLst/>
              <a:gdLst>
                <a:gd name="T0" fmla="*/ 53 w 105"/>
                <a:gd name="T1" fmla="*/ 115 h 115"/>
                <a:gd name="T2" fmla="*/ 53 w 105"/>
                <a:gd name="T3" fmla="*/ 115 h 115"/>
                <a:gd name="T4" fmla="*/ 42 w 105"/>
                <a:gd name="T5" fmla="*/ 114 h 115"/>
                <a:gd name="T6" fmla="*/ 32 w 105"/>
                <a:gd name="T7" fmla="*/ 111 h 115"/>
                <a:gd name="T8" fmla="*/ 23 w 105"/>
                <a:gd name="T9" fmla="*/ 106 h 115"/>
                <a:gd name="T10" fmla="*/ 16 w 105"/>
                <a:gd name="T11" fmla="*/ 99 h 115"/>
                <a:gd name="T12" fmla="*/ 9 w 105"/>
                <a:gd name="T13" fmla="*/ 90 h 115"/>
                <a:gd name="T14" fmla="*/ 4 w 105"/>
                <a:gd name="T15" fmla="*/ 80 h 115"/>
                <a:gd name="T16" fmla="*/ 1 w 105"/>
                <a:gd name="T17" fmla="*/ 69 h 115"/>
                <a:gd name="T18" fmla="*/ 0 w 105"/>
                <a:gd name="T19" fmla="*/ 58 h 115"/>
                <a:gd name="T20" fmla="*/ 0 w 105"/>
                <a:gd name="T21" fmla="*/ 58 h 115"/>
                <a:gd name="T22" fmla="*/ 1 w 105"/>
                <a:gd name="T23" fmla="*/ 46 h 115"/>
                <a:gd name="T24" fmla="*/ 4 w 105"/>
                <a:gd name="T25" fmla="*/ 35 h 115"/>
                <a:gd name="T26" fmla="*/ 9 w 105"/>
                <a:gd name="T27" fmla="*/ 26 h 115"/>
                <a:gd name="T28" fmla="*/ 16 w 105"/>
                <a:gd name="T29" fmla="*/ 16 h 115"/>
                <a:gd name="T30" fmla="*/ 23 w 105"/>
                <a:gd name="T31" fmla="*/ 9 h 115"/>
                <a:gd name="T32" fmla="*/ 32 w 105"/>
                <a:gd name="T33" fmla="*/ 4 h 115"/>
                <a:gd name="T34" fmla="*/ 42 w 105"/>
                <a:gd name="T35" fmla="*/ 1 h 115"/>
                <a:gd name="T36" fmla="*/ 53 w 105"/>
                <a:gd name="T37" fmla="*/ 0 h 115"/>
                <a:gd name="T38" fmla="*/ 53 w 105"/>
                <a:gd name="T39" fmla="*/ 0 h 115"/>
                <a:gd name="T40" fmla="*/ 63 w 105"/>
                <a:gd name="T41" fmla="*/ 1 h 115"/>
                <a:gd name="T42" fmla="*/ 73 w 105"/>
                <a:gd name="T43" fmla="*/ 4 h 115"/>
                <a:gd name="T44" fmla="*/ 83 w 105"/>
                <a:gd name="T45" fmla="*/ 9 h 115"/>
                <a:gd name="T46" fmla="*/ 90 w 105"/>
                <a:gd name="T47" fmla="*/ 16 h 115"/>
                <a:gd name="T48" fmla="*/ 97 w 105"/>
                <a:gd name="T49" fmla="*/ 26 h 115"/>
                <a:gd name="T50" fmla="*/ 101 w 105"/>
                <a:gd name="T51" fmla="*/ 35 h 115"/>
                <a:gd name="T52" fmla="*/ 104 w 105"/>
                <a:gd name="T53" fmla="*/ 46 h 115"/>
                <a:gd name="T54" fmla="*/ 105 w 105"/>
                <a:gd name="T55" fmla="*/ 58 h 115"/>
                <a:gd name="T56" fmla="*/ 105 w 105"/>
                <a:gd name="T57" fmla="*/ 58 h 115"/>
                <a:gd name="T58" fmla="*/ 104 w 105"/>
                <a:gd name="T59" fmla="*/ 69 h 115"/>
                <a:gd name="T60" fmla="*/ 101 w 105"/>
                <a:gd name="T61" fmla="*/ 80 h 115"/>
                <a:gd name="T62" fmla="*/ 97 w 105"/>
                <a:gd name="T63" fmla="*/ 90 h 115"/>
                <a:gd name="T64" fmla="*/ 90 w 105"/>
                <a:gd name="T65" fmla="*/ 99 h 115"/>
                <a:gd name="T66" fmla="*/ 83 w 105"/>
                <a:gd name="T67" fmla="*/ 106 h 115"/>
                <a:gd name="T68" fmla="*/ 73 w 105"/>
                <a:gd name="T69" fmla="*/ 111 h 115"/>
                <a:gd name="T70" fmla="*/ 63 w 105"/>
                <a:gd name="T71" fmla="*/ 114 h 115"/>
                <a:gd name="T72" fmla="*/ 53 w 105"/>
                <a:gd name="T73" fmla="*/ 115 h 115"/>
                <a:gd name="T74" fmla="*/ 53 w 105"/>
                <a:gd name="T75"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15">
                  <a:moveTo>
                    <a:pt x="53" y="115"/>
                  </a:moveTo>
                  <a:lnTo>
                    <a:pt x="53" y="115"/>
                  </a:lnTo>
                  <a:lnTo>
                    <a:pt x="42" y="114"/>
                  </a:lnTo>
                  <a:lnTo>
                    <a:pt x="32" y="111"/>
                  </a:lnTo>
                  <a:lnTo>
                    <a:pt x="23" y="106"/>
                  </a:lnTo>
                  <a:lnTo>
                    <a:pt x="16" y="99"/>
                  </a:lnTo>
                  <a:lnTo>
                    <a:pt x="9" y="90"/>
                  </a:lnTo>
                  <a:lnTo>
                    <a:pt x="4" y="80"/>
                  </a:lnTo>
                  <a:lnTo>
                    <a:pt x="1" y="69"/>
                  </a:lnTo>
                  <a:lnTo>
                    <a:pt x="0" y="58"/>
                  </a:lnTo>
                  <a:lnTo>
                    <a:pt x="0" y="58"/>
                  </a:lnTo>
                  <a:lnTo>
                    <a:pt x="1" y="46"/>
                  </a:lnTo>
                  <a:lnTo>
                    <a:pt x="4" y="35"/>
                  </a:lnTo>
                  <a:lnTo>
                    <a:pt x="9" y="26"/>
                  </a:lnTo>
                  <a:lnTo>
                    <a:pt x="16" y="16"/>
                  </a:lnTo>
                  <a:lnTo>
                    <a:pt x="23" y="9"/>
                  </a:lnTo>
                  <a:lnTo>
                    <a:pt x="32" y="4"/>
                  </a:lnTo>
                  <a:lnTo>
                    <a:pt x="42" y="1"/>
                  </a:lnTo>
                  <a:lnTo>
                    <a:pt x="53" y="0"/>
                  </a:lnTo>
                  <a:lnTo>
                    <a:pt x="53" y="0"/>
                  </a:lnTo>
                  <a:lnTo>
                    <a:pt x="63" y="1"/>
                  </a:lnTo>
                  <a:lnTo>
                    <a:pt x="73" y="4"/>
                  </a:lnTo>
                  <a:lnTo>
                    <a:pt x="83" y="9"/>
                  </a:lnTo>
                  <a:lnTo>
                    <a:pt x="90" y="16"/>
                  </a:lnTo>
                  <a:lnTo>
                    <a:pt x="97" y="26"/>
                  </a:lnTo>
                  <a:lnTo>
                    <a:pt x="101" y="35"/>
                  </a:lnTo>
                  <a:lnTo>
                    <a:pt x="104" y="46"/>
                  </a:lnTo>
                  <a:lnTo>
                    <a:pt x="105" y="58"/>
                  </a:lnTo>
                  <a:lnTo>
                    <a:pt x="105" y="58"/>
                  </a:lnTo>
                  <a:lnTo>
                    <a:pt x="104" y="69"/>
                  </a:lnTo>
                  <a:lnTo>
                    <a:pt x="101" y="80"/>
                  </a:lnTo>
                  <a:lnTo>
                    <a:pt x="97" y="90"/>
                  </a:lnTo>
                  <a:lnTo>
                    <a:pt x="90" y="99"/>
                  </a:lnTo>
                  <a:lnTo>
                    <a:pt x="83" y="106"/>
                  </a:lnTo>
                  <a:lnTo>
                    <a:pt x="73" y="111"/>
                  </a:lnTo>
                  <a:lnTo>
                    <a:pt x="63" y="114"/>
                  </a:lnTo>
                  <a:lnTo>
                    <a:pt x="53" y="115"/>
                  </a:lnTo>
                  <a:lnTo>
                    <a:pt x="53" y="11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0" name="Line 497"/>
            <p:cNvSpPr>
              <a:spLocks noChangeShapeType="1"/>
            </p:cNvSpPr>
            <p:nvPr/>
          </p:nvSpPr>
          <p:spPr bwMode="auto">
            <a:xfrm>
              <a:off x="2971801" y="1814513"/>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1" name="Freeform 498"/>
            <p:cNvSpPr>
              <a:spLocks/>
            </p:cNvSpPr>
            <p:nvPr/>
          </p:nvSpPr>
          <p:spPr bwMode="auto">
            <a:xfrm>
              <a:off x="3060701" y="1901825"/>
              <a:ext cx="134938" cy="42863"/>
            </a:xfrm>
            <a:custGeom>
              <a:avLst/>
              <a:gdLst>
                <a:gd name="T0" fmla="*/ 85 w 85"/>
                <a:gd name="T1" fmla="*/ 0 h 27"/>
                <a:gd name="T2" fmla="*/ 85 w 85"/>
                <a:gd name="T3" fmla="*/ 0 h 27"/>
                <a:gd name="T4" fmla="*/ 84 w 85"/>
                <a:gd name="T5" fmla="*/ 2 h 27"/>
                <a:gd name="T6" fmla="*/ 82 w 85"/>
                <a:gd name="T7" fmla="*/ 5 h 27"/>
                <a:gd name="T8" fmla="*/ 78 w 85"/>
                <a:gd name="T9" fmla="*/ 7 h 27"/>
                <a:gd name="T10" fmla="*/ 73 w 85"/>
                <a:gd name="T11" fmla="*/ 9 h 27"/>
                <a:gd name="T12" fmla="*/ 60 w 85"/>
                <a:gd name="T13" fmla="*/ 11 h 27"/>
                <a:gd name="T14" fmla="*/ 43 w 85"/>
                <a:gd name="T15" fmla="*/ 12 h 27"/>
                <a:gd name="T16" fmla="*/ 43 w 85"/>
                <a:gd name="T17" fmla="*/ 12 h 27"/>
                <a:gd name="T18" fmla="*/ 27 w 85"/>
                <a:gd name="T19" fmla="*/ 11 h 27"/>
                <a:gd name="T20" fmla="*/ 13 w 85"/>
                <a:gd name="T21" fmla="*/ 9 h 27"/>
                <a:gd name="T22" fmla="*/ 7 w 85"/>
                <a:gd name="T23" fmla="*/ 7 h 27"/>
                <a:gd name="T24" fmla="*/ 4 w 85"/>
                <a:gd name="T25" fmla="*/ 5 h 27"/>
                <a:gd name="T26" fmla="*/ 1 w 85"/>
                <a:gd name="T27" fmla="*/ 2 h 27"/>
                <a:gd name="T28" fmla="*/ 0 w 85"/>
                <a:gd name="T29" fmla="*/ 0 h 27"/>
                <a:gd name="T30" fmla="*/ 0 w 85"/>
                <a:gd name="T31" fmla="*/ 17 h 27"/>
                <a:gd name="T32" fmla="*/ 0 w 85"/>
                <a:gd name="T33" fmla="*/ 17 h 27"/>
                <a:gd name="T34" fmla="*/ 1 w 85"/>
                <a:gd name="T35" fmla="*/ 19 h 27"/>
                <a:gd name="T36" fmla="*/ 4 w 85"/>
                <a:gd name="T37" fmla="*/ 21 h 27"/>
                <a:gd name="T38" fmla="*/ 7 w 85"/>
                <a:gd name="T39" fmla="*/ 22 h 27"/>
                <a:gd name="T40" fmla="*/ 13 w 85"/>
                <a:gd name="T41" fmla="*/ 24 h 27"/>
                <a:gd name="T42" fmla="*/ 27 w 85"/>
                <a:gd name="T43" fmla="*/ 26 h 27"/>
                <a:gd name="T44" fmla="*/ 43 w 85"/>
                <a:gd name="T45" fmla="*/ 27 h 27"/>
                <a:gd name="T46" fmla="*/ 43 w 85"/>
                <a:gd name="T47" fmla="*/ 27 h 27"/>
                <a:gd name="T48" fmla="*/ 60 w 85"/>
                <a:gd name="T49" fmla="*/ 26 h 27"/>
                <a:gd name="T50" fmla="*/ 73 w 85"/>
                <a:gd name="T51" fmla="*/ 24 h 27"/>
                <a:gd name="T52" fmla="*/ 78 w 85"/>
                <a:gd name="T53" fmla="*/ 22 h 27"/>
                <a:gd name="T54" fmla="*/ 82 w 85"/>
                <a:gd name="T55" fmla="*/ 21 h 27"/>
                <a:gd name="T56" fmla="*/ 84 w 85"/>
                <a:gd name="T57" fmla="*/ 19 h 27"/>
                <a:gd name="T58" fmla="*/ 85 w 85"/>
                <a:gd name="T5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27">
                  <a:moveTo>
                    <a:pt x="85" y="0"/>
                  </a:moveTo>
                  <a:lnTo>
                    <a:pt x="85" y="0"/>
                  </a:lnTo>
                  <a:lnTo>
                    <a:pt x="84" y="2"/>
                  </a:lnTo>
                  <a:lnTo>
                    <a:pt x="82" y="5"/>
                  </a:lnTo>
                  <a:lnTo>
                    <a:pt x="78" y="7"/>
                  </a:lnTo>
                  <a:lnTo>
                    <a:pt x="73" y="9"/>
                  </a:lnTo>
                  <a:lnTo>
                    <a:pt x="60" y="11"/>
                  </a:lnTo>
                  <a:lnTo>
                    <a:pt x="43" y="12"/>
                  </a:lnTo>
                  <a:lnTo>
                    <a:pt x="43" y="12"/>
                  </a:lnTo>
                  <a:lnTo>
                    <a:pt x="27" y="11"/>
                  </a:lnTo>
                  <a:lnTo>
                    <a:pt x="13" y="9"/>
                  </a:lnTo>
                  <a:lnTo>
                    <a:pt x="7" y="7"/>
                  </a:lnTo>
                  <a:lnTo>
                    <a:pt x="4" y="5"/>
                  </a:lnTo>
                  <a:lnTo>
                    <a:pt x="1" y="2"/>
                  </a:lnTo>
                  <a:lnTo>
                    <a:pt x="0" y="0"/>
                  </a:lnTo>
                  <a:lnTo>
                    <a:pt x="0" y="17"/>
                  </a:lnTo>
                  <a:lnTo>
                    <a:pt x="0" y="17"/>
                  </a:lnTo>
                  <a:lnTo>
                    <a:pt x="1" y="19"/>
                  </a:lnTo>
                  <a:lnTo>
                    <a:pt x="4" y="21"/>
                  </a:lnTo>
                  <a:lnTo>
                    <a:pt x="7" y="22"/>
                  </a:lnTo>
                  <a:lnTo>
                    <a:pt x="13" y="24"/>
                  </a:lnTo>
                  <a:lnTo>
                    <a:pt x="27" y="26"/>
                  </a:lnTo>
                  <a:lnTo>
                    <a:pt x="43" y="27"/>
                  </a:lnTo>
                  <a:lnTo>
                    <a:pt x="43" y="27"/>
                  </a:lnTo>
                  <a:lnTo>
                    <a:pt x="60" y="26"/>
                  </a:lnTo>
                  <a:lnTo>
                    <a:pt x="73" y="24"/>
                  </a:lnTo>
                  <a:lnTo>
                    <a:pt x="78" y="22"/>
                  </a:lnTo>
                  <a:lnTo>
                    <a:pt x="82" y="21"/>
                  </a:lnTo>
                  <a:lnTo>
                    <a:pt x="84" y="19"/>
                  </a:lnTo>
                  <a:lnTo>
                    <a:pt x="85"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2" name="Freeform 499"/>
            <p:cNvSpPr>
              <a:spLocks/>
            </p:cNvSpPr>
            <p:nvPr/>
          </p:nvSpPr>
          <p:spPr bwMode="auto">
            <a:xfrm>
              <a:off x="3060701" y="1878013"/>
              <a:ext cx="134938" cy="23813"/>
            </a:xfrm>
            <a:custGeom>
              <a:avLst/>
              <a:gdLst>
                <a:gd name="T0" fmla="*/ 85 w 85"/>
                <a:gd name="T1" fmla="*/ 0 h 15"/>
                <a:gd name="T2" fmla="*/ 85 w 85"/>
                <a:gd name="T3" fmla="*/ 0 h 15"/>
                <a:gd name="T4" fmla="*/ 84 w 85"/>
                <a:gd name="T5" fmla="*/ 2 h 15"/>
                <a:gd name="T6" fmla="*/ 82 w 85"/>
                <a:gd name="T7" fmla="*/ 4 h 15"/>
                <a:gd name="T8" fmla="*/ 78 w 85"/>
                <a:gd name="T9" fmla="*/ 5 h 15"/>
                <a:gd name="T10" fmla="*/ 73 w 85"/>
                <a:gd name="T11" fmla="*/ 7 h 15"/>
                <a:gd name="T12" fmla="*/ 60 w 85"/>
                <a:gd name="T13" fmla="*/ 9 h 15"/>
                <a:gd name="T14" fmla="*/ 43 w 85"/>
                <a:gd name="T15" fmla="*/ 10 h 15"/>
                <a:gd name="T16" fmla="*/ 43 w 85"/>
                <a:gd name="T17" fmla="*/ 10 h 15"/>
                <a:gd name="T18" fmla="*/ 27 w 85"/>
                <a:gd name="T19" fmla="*/ 9 h 15"/>
                <a:gd name="T20" fmla="*/ 13 w 85"/>
                <a:gd name="T21" fmla="*/ 7 h 15"/>
                <a:gd name="T22" fmla="*/ 7 w 85"/>
                <a:gd name="T23" fmla="*/ 5 h 15"/>
                <a:gd name="T24" fmla="*/ 4 w 85"/>
                <a:gd name="T25" fmla="*/ 4 h 15"/>
                <a:gd name="T26" fmla="*/ 1 w 85"/>
                <a:gd name="T27" fmla="*/ 2 h 15"/>
                <a:gd name="T28" fmla="*/ 0 w 85"/>
                <a:gd name="T29" fmla="*/ 0 h 15"/>
                <a:gd name="T30" fmla="*/ 0 w 85"/>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
                  <a:moveTo>
                    <a:pt x="85" y="0"/>
                  </a:moveTo>
                  <a:lnTo>
                    <a:pt x="85" y="0"/>
                  </a:lnTo>
                  <a:lnTo>
                    <a:pt x="84" y="2"/>
                  </a:lnTo>
                  <a:lnTo>
                    <a:pt x="82" y="4"/>
                  </a:lnTo>
                  <a:lnTo>
                    <a:pt x="78" y="5"/>
                  </a:lnTo>
                  <a:lnTo>
                    <a:pt x="73" y="7"/>
                  </a:lnTo>
                  <a:lnTo>
                    <a:pt x="60" y="9"/>
                  </a:lnTo>
                  <a:lnTo>
                    <a:pt x="43" y="10"/>
                  </a:lnTo>
                  <a:lnTo>
                    <a:pt x="43" y="10"/>
                  </a:lnTo>
                  <a:lnTo>
                    <a:pt x="27" y="9"/>
                  </a:lnTo>
                  <a:lnTo>
                    <a:pt x="13" y="7"/>
                  </a:lnTo>
                  <a:lnTo>
                    <a:pt x="7" y="5"/>
                  </a:lnTo>
                  <a:lnTo>
                    <a:pt x="4" y="4"/>
                  </a:lnTo>
                  <a:lnTo>
                    <a:pt x="1" y="2"/>
                  </a:lnTo>
                  <a:lnTo>
                    <a:pt x="0" y="0"/>
                  </a:lnTo>
                  <a:lnTo>
                    <a:pt x="0" y="1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3" name="Freeform 500"/>
            <p:cNvSpPr>
              <a:spLocks/>
            </p:cNvSpPr>
            <p:nvPr/>
          </p:nvSpPr>
          <p:spPr bwMode="auto">
            <a:xfrm>
              <a:off x="3060701" y="1852613"/>
              <a:ext cx="134938" cy="23813"/>
            </a:xfrm>
            <a:custGeom>
              <a:avLst/>
              <a:gdLst>
                <a:gd name="T0" fmla="*/ 85 w 85"/>
                <a:gd name="T1" fmla="*/ 0 h 15"/>
                <a:gd name="T2" fmla="*/ 85 w 85"/>
                <a:gd name="T3" fmla="*/ 0 h 15"/>
                <a:gd name="T4" fmla="*/ 84 w 85"/>
                <a:gd name="T5" fmla="*/ 2 h 15"/>
                <a:gd name="T6" fmla="*/ 82 w 85"/>
                <a:gd name="T7" fmla="*/ 4 h 15"/>
                <a:gd name="T8" fmla="*/ 78 w 85"/>
                <a:gd name="T9" fmla="*/ 6 h 15"/>
                <a:gd name="T10" fmla="*/ 73 w 85"/>
                <a:gd name="T11" fmla="*/ 7 h 15"/>
                <a:gd name="T12" fmla="*/ 60 w 85"/>
                <a:gd name="T13" fmla="*/ 9 h 15"/>
                <a:gd name="T14" fmla="*/ 43 w 85"/>
                <a:gd name="T15" fmla="*/ 10 h 15"/>
                <a:gd name="T16" fmla="*/ 43 w 85"/>
                <a:gd name="T17" fmla="*/ 10 h 15"/>
                <a:gd name="T18" fmla="*/ 27 w 85"/>
                <a:gd name="T19" fmla="*/ 9 h 15"/>
                <a:gd name="T20" fmla="*/ 13 w 85"/>
                <a:gd name="T21" fmla="*/ 7 h 15"/>
                <a:gd name="T22" fmla="*/ 7 w 85"/>
                <a:gd name="T23" fmla="*/ 6 h 15"/>
                <a:gd name="T24" fmla="*/ 4 w 85"/>
                <a:gd name="T25" fmla="*/ 4 h 15"/>
                <a:gd name="T26" fmla="*/ 1 w 85"/>
                <a:gd name="T27" fmla="*/ 2 h 15"/>
                <a:gd name="T28" fmla="*/ 0 w 85"/>
                <a:gd name="T29" fmla="*/ 0 h 15"/>
                <a:gd name="T30" fmla="*/ 0 w 85"/>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
                  <a:moveTo>
                    <a:pt x="85" y="0"/>
                  </a:moveTo>
                  <a:lnTo>
                    <a:pt x="85" y="0"/>
                  </a:lnTo>
                  <a:lnTo>
                    <a:pt x="84" y="2"/>
                  </a:lnTo>
                  <a:lnTo>
                    <a:pt x="82" y="4"/>
                  </a:lnTo>
                  <a:lnTo>
                    <a:pt x="78" y="6"/>
                  </a:lnTo>
                  <a:lnTo>
                    <a:pt x="73" y="7"/>
                  </a:lnTo>
                  <a:lnTo>
                    <a:pt x="60" y="9"/>
                  </a:lnTo>
                  <a:lnTo>
                    <a:pt x="43" y="10"/>
                  </a:lnTo>
                  <a:lnTo>
                    <a:pt x="43" y="10"/>
                  </a:lnTo>
                  <a:lnTo>
                    <a:pt x="27" y="9"/>
                  </a:lnTo>
                  <a:lnTo>
                    <a:pt x="13" y="7"/>
                  </a:lnTo>
                  <a:lnTo>
                    <a:pt x="7" y="6"/>
                  </a:lnTo>
                  <a:lnTo>
                    <a:pt x="4" y="4"/>
                  </a:lnTo>
                  <a:lnTo>
                    <a:pt x="1" y="2"/>
                  </a:lnTo>
                  <a:lnTo>
                    <a:pt x="0" y="0"/>
                  </a:lnTo>
                  <a:lnTo>
                    <a:pt x="0" y="1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4" name="Line 501"/>
            <p:cNvSpPr>
              <a:spLocks noChangeShapeType="1"/>
            </p:cNvSpPr>
            <p:nvPr/>
          </p:nvSpPr>
          <p:spPr bwMode="auto">
            <a:xfrm>
              <a:off x="3195638" y="1876425"/>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5" name="Freeform 502"/>
            <p:cNvSpPr>
              <a:spLocks/>
            </p:cNvSpPr>
            <p:nvPr/>
          </p:nvSpPr>
          <p:spPr bwMode="auto">
            <a:xfrm>
              <a:off x="3060701" y="1825625"/>
              <a:ext cx="134938" cy="26988"/>
            </a:xfrm>
            <a:custGeom>
              <a:avLst/>
              <a:gdLst>
                <a:gd name="T0" fmla="*/ 85 w 85"/>
                <a:gd name="T1" fmla="*/ 0 h 17"/>
                <a:gd name="T2" fmla="*/ 85 w 85"/>
                <a:gd name="T3" fmla="*/ 0 h 17"/>
                <a:gd name="T4" fmla="*/ 84 w 85"/>
                <a:gd name="T5" fmla="*/ 2 h 17"/>
                <a:gd name="T6" fmla="*/ 82 w 85"/>
                <a:gd name="T7" fmla="*/ 4 h 17"/>
                <a:gd name="T8" fmla="*/ 78 w 85"/>
                <a:gd name="T9" fmla="*/ 6 h 17"/>
                <a:gd name="T10" fmla="*/ 73 w 85"/>
                <a:gd name="T11" fmla="*/ 8 h 17"/>
                <a:gd name="T12" fmla="*/ 60 w 85"/>
                <a:gd name="T13" fmla="*/ 10 h 17"/>
                <a:gd name="T14" fmla="*/ 43 w 85"/>
                <a:gd name="T15" fmla="*/ 11 h 17"/>
                <a:gd name="T16" fmla="*/ 43 w 85"/>
                <a:gd name="T17" fmla="*/ 11 h 17"/>
                <a:gd name="T18" fmla="*/ 27 w 85"/>
                <a:gd name="T19" fmla="*/ 10 h 17"/>
                <a:gd name="T20" fmla="*/ 13 w 85"/>
                <a:gd name="T21" fmla="*/ 8 h 17"/>
                <a:gd name="T22" fmla="*/ 7 w 85"/>
                <a:gd name="T23" fmla="*/ 6 h 17"/>
                <a:gd name="T24" fmla="*/ 4 w 85"/>
                <a:gd name="T25" fmla="*/ 4 h 17"/>
                <a:gd name="T26" fmla="*/ 1 w 85"/>
                <a:gd name="T27" fmla="*/ 2 h 17"/>
                <a:gd name="T28" fmla="*/ 0 w 85"/>
                <a:gd name="T29" fmla="*/ 0 h 17"/>
                <a:gd name="T30" fmla="*/ 0 w 85"/>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7">
                  <a:moveTo>
                    <a:pt x="85" y="0"/>
                  </a:moveTo>
                  <a:lnTo>
                    <a:pt x="85" y="0"/>
                  </a:lnTo>
                  <a:lnTo>
                    <a:pt x="84" y="2"/>
                  </a:lnTo>
                  <a:lnTo>
                    <a:pt x="82" y="4"/>
                  </a:lnTo>
                  <a:lnTo>
                    <a:pt x="78" y="6"/>
                  </a:lnTo>
                  <a:lnTo>
                    <a:pt x="73" y="8"/>
                  </a:lnTo>
                  <a:lnTo>
                    <a:pt x="60" y="10"/>
                  </a:lnTo>
                  <a:lnTo>
                    <a:pt x="43" y="11"/>
                  </a:lnTo>
                  <a:lnTo>
                    <a:pt x="43" y="11"/>
                  </a:lnTo>
                  <a:lnTo>
                    <a:pt x="27" y="10"/>
                  </a:lnTo>
                  <a:lnTo>
                    <a:pt x="13" y="8"/>
                  </a:lnTo>
                  <a:lnTo>
                    <a:pt x="7" y="6"/>
                  </a:lnTo>
                  <a:lnTo>
                    <a:pt x="4" y="4"/>
                  </a:lnTo>
                  <a:lnTo>
                    <a:pt x="1" y="2"/>
                  </a:lnTo>
                  <a:lnTo>
                    <a:pt x="0" y="0"/>
                  </a:lnTo>
                  <a:lnTo>
                    <a:pt x="0"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6" name="Freeform 503"/>
            <p:cNvSpPr>
              <a:spLocks/>
            </p:cNvSpPr>
            <p:nvPr/>
          </p:nvSpPr>
          <p:spPr bwMode="auto">
            <a:xfrm>
              <a:off x="3060701" y="1809750"/>
              <a:ext cx="134938" cy="15875"/>
            </a:xfrm>
            <a:custGeom>
              <a:avLst/>
              <a:gdLst>
                <a:gd name="T0" fmla="*/ 0 w 85"/>
                <a:gd name="T1" fmla="*/ 10 h 10"/>
                <a:gd name="T2" fmla="*/ 0 w 85"/>
                <a:gd name="T3" fmla="*/ 10 h 10"/>
                <a:gd name="T4" fmla="*/ 1 w 85"/>
                <a:gd name="T5" fmla="*/ 8 h 10"/>
                <a:gd name="T6" fmla="*/ 4 w 85"/>
                <a:gd name="T7" fmla="*/ 6 h 10"/>
                <a:gd name="T8" fmla="*/ 8 w 85"/>
                <a:gd name="T9" fmla="*/ 4 h 10"/>
                <a:gd name="T10" fmla="*/ 13 w 85"/>
                <a:gd name="T11" fmla="*/ 3 h 10"/>
                <a:gd name="T12" fmla="*/ 27 w 85"/>
                <a:gd name="T13" fmla="*/ 1 h 10"/>
                <a:gd name="T14" fmla="*/ 43 w 85"/>
                <a:gd name="T15" fmla="*/ 0 h 10"/>
                <a:gd name="T16" fmla="*/ 43 w 85"/>
                <a:gd name="T17" fmla="*/ 0 h 10"/>
                <a:gd name="T18" fmla="*/ 60 w 85"/>
                <a:gd name="T19" fmla="*/ 1 h 10"/>
                <a:gd name="T20" fmla="*/ 73 w 85"/>
                <a:gd name="T21" fmla="*/ 3 h 10"/>
                <a:gd name="T22" fmla="*/ 78 w 85"/>
                <a:gd name="T23" fmla="*/ 4 h 10"/>
                <a:gd name="T24" fmla="*/ 82 w 85"/>
                <a:gd name="T25" fmla="*/ 6 h 10"/>
                <a:gd name="T26" fmla="*/ 84 w 85"/>
                <a:gd name="T27" fmla="*/ 8 h 10"/>
                <a:gd name="T28" fmla="*/ 85 w 85"/>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0">
                  <a:moveTo>
                    <a:pt x="0" y="10"/>
                  </a:moveTo>
                  <a:lnTo>
                    <a:pt x="0" y="10"/>
                  </a:lnTo>
                  <a:lnTo>
                    <a:pt x="1" y="8"/>
                  </a:lnTo>
                  <a:lnTo>
                    <a:pt x="4" y="6"/>
                  </a:lnTo>
                  <a:lnTo>
                    <a:pt x="8" y="4"/>
                  </a:lnTo>
                  <a:lnTo>
                    <a:pt x="13" y="3"/>
                  </a:lnTo>
                  <a:lnTo>
                    <a:pt x="27" y="1"/>
                  </a:lnTo>
                  <a:lnTo>
                    <a:pt x="43" y="0"/>
                  </a:lnTo>
                  <a:lnTo>
                    <a:pt x="43" y="0"/>
                  </a:lnTo>
                  <a:lnTo>
                    <a:pt x="60" y="1"/>
                  </a:lnTo>
                  <a:lnTo>
                    <a:pt x="73" y="3"/>
                  </a:lnTo>
                  <a:lnTo>
                    <a:pt x="78" y="4"/>
                  </a:lnTo>
                  <a:lnTo>
                    <a:pt x="82" y="6"/>
                  </a:lnTo>
                  <a:lnTo>
                    <a:pt x="84" y="8"/>
                  </a:lnTo>
                  <a:lnTo>
                    <a:pt x="85" y="1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7" name="Freeform 504"/>
            <p:cNvSpPr>
              <a:spLocks/>
            </p:cNvSpPr>
            <p:nvPr/>
          </p:nvSpPr>
          <p:spPr bwMode="auto">
            <a:xfrm>
              <a:off x="2905126" y="1744663"/>
              <a:ext cx="60325" cy="103188"/>
            </a:xfrm>
            <a:custGeom>
              <a:avLst/>
              <a:gdLst>
                <a:gd name="T0" fmla="*/ 32 w 38"/>
                <a:gd name="T1" fmla="*/ 3 h 65"/>
                <a:gd name="T2" fmla="*/ 32 w 38"/>
                <a:gd name="T3" fmla="*/ 3 h 65"/>
                <a:gd name="T4" fmla="*/ 27 w 38"/>
                <a:gd name="T5" fmla="*/ 1 h 65"/>
                <a:gd name="T6" fmla="*/ 23 w 38"/>
                <a:gd name="T7" fmla="*/ 0 h 65"/>
                <a:gd name="T8" fmla="*/ 18 w 38"/>
                <a:gd name="T9" fmla="*/ 0 h 65"/>
                <a:gd name="T10" fmla="*/ 18 w 38"/>
                <a:gd name="T11" fmla="*/ 0 h 65"/>
                <a:gd name="T12" fmla="*/ 11 w 38"/>
                <a:gd name="T13" fmla="*/ 1 h 65"/>
                <a:gd name="T14" fmla="*/ 7 w 38"/>
                <a:gd name="T15" fmla="*/ 3 h 65"/>
                <a:gd name="T16" fmla="*/ 5 w 38"/>
                <a:gd name="T17" fmla="*/ 7 h 65"/>
                <a:gd name="T18" fmla="*/ 4 w 38"/>
                <a:gd name="T19" fmla="*/ 10 h 65"/>
                <a:gd name="T20" fmla="*/ 4 w 38"/>
                <a:gd name="T21" fmla="*/ 10 h 65"/>
                <a:gd name="T22" fmla="*/ 5 w 38"/>
                <a:gd name="T23" fmla="*/ 15 h 65"/>
                <a:gd name="T24" fmla="*/ 7 w 38"/>
                <a:gd name="T25" fmla="*/ 18 h 65"/>
                <a:gd name="T26" fmla="*/ 13 w 38"/>
                <a:gd name="T27" fmla="*/ 21 h 65"/>
                <a:gd name="T28" fmla="*/ 19 w 38"/>
                <a:gd name="T29" fmla="*/ 24 h 65"/>
                <a:gd name="T30" fmla="*/ 19 w 38"/>
                <a:gd name="T31" fmla="*/ 24 h 65"/>
                <a:gd name="T32" fmla="*/ 27 w 38"/>
                <a:gd name="T33" fmla="*/ 27 h 65"/>
                <a:gd name="T34" fmla="*/ 33 w 38"/>
                <a:gd name="T35" fmla="*/ 33 h 65"/>
                <a:gd name="T36" fmla="*/ 35 w 38"/>
                <a:gd name="T37" fmla="*/ 35 h 65"/>
                <a:gd name="T38" fmla="*/ 36 w 38"/>
                <a:gd name="T39" fmla="*/ 38 h 65"/>
                <a:gd name="T40" fmla="*/ 37 w 38"/>
                <a:gd name="T41" fmla="*/ 42 h 65"/>
                <a:gd name="T42" fmla="*/ 38 w 38"/>
                <a:gd name="T43" fmla="*/ 45 h 65"/>
                <a:gd name="T44" fmla="*/ 38 w 38"/>
                <a:gd name="T45" fmla="*/ 45 h 65"/>
                <a:gd name="T46" fmla="*/ 37 w 38"/>
                <a:gd name="T47" fmla="*/ 49 h 65"/>
                <a:gd name="T48" fmla="*/ 36 w 38"/>
                <a:gd name="T49" fmla="*/ 53 h 65"/>
                <a:gd name="T50" fmla="*/ 34 w 38"/>
                <a:gd name="T51" fmla="*/ 56 h 65"/>
                <a:gd name="T52" fmla="*/ 31 w 38"/>
                <a:gd name="T53" fmla="*/ 59 h 65"/>
                <a:gd name="T54" fmla="*/ 28 w 38"/>
                <a:gd name="T55" fmla="*/ 62 h 65"/>
                <a:gd name="T56" fmla="*/ 23 w 38"/>
                <a:gd name="T57" fmla="*/ 64 h 65"/>
                <a:gd name="T58" fmla="*/ 18 w 38"/>
                <a:gd name="T59" fmla="*/ 65 h 65"/>
                <a:gd name="T60" fmla="*/ 11 w 38"/>
                <a:gd name="T61" fmla="*/ 65 h 65"/>
                <a:gd name="T62" fmla="*/ 11 w 38"/>
                <a:gd name="T63" fmla="*/ 65 h 65"/>
                <a:gd name="T64" fmla="*/ 5 w 38"/>
                <a:gd name="T65" fmla="*/ 65 h 65"/>
                <a:gd name="T66" fmla="*/ 0 w 38"/>
                <a:gd name="T6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65">
                  <a:moveTo>
                    <a:pt x="32" y="3"/>
                  </a:moveTo>
                  <a:lnTo>
                    <a:pt x="32" y="3"/>
                  </a:lnTo>
                  <a:lnTo>
                    <a:pt x="27" y="1"/>
                  </a:lnTo>
                  <a:lnTo>
                    <a:pt x="23" y="0"/>
                  </a:lnTo>
                  <a:lnTo>
                    <a:pt x="18" y="0"/>
                  </a:lnTo>
                  <a:lnTo>
                    <a:pt x="18" y="0"/>
                  </a:lnTo>
                  <a:lnTo>
                    <a:pt x="11" y="1"/>
                  </a:lnTo>
                  <a:lnTo>
                    <a:pt x="7" y="3"/>
                  </a:lnTo>
                  <a:lnTo>
                    <a:pt x="5" y="7"/>
                  </a:lnTo>
                  <a:lnTo>
                    <a:pt x="4" y="10"/>
                  </a:lnTo>
                  <a:lnTo>
                    <a:pt x="4" y="10"/>
                  </a:lnTo>
                  <a:lnTo>
                    <a:pt x="5" y="15"/>
                  </a:lnTo>
                  <a:lnTo>
                    <a:pt x="7" y="18"/>
                  </a:lnTo>
                  <a:lnTo>
                    <a:pt x="13" y="21"/>
                  </a:lnTo>
                  <a:lnTo>
                    <a:pt x="19" y="24"/>
                  </a:lnTo>
                  <a:lnTo>
                    <a:pt x="19" y="24"/>
                  </a:lnTo>
                  <a:lnTo>
                    <a:pt x="27" y="27"/>
                  </a:lnTo>
                  <a:lnTo>
                    <a:pt x="33" y="33"/>
                  </a:lnTo>
                  <a:lnTo>
                    <a:pt x="35" y="35"/>
                  </a:lnTo>
                  <a:lnTo>
                    <a:pt x="36" y="38"/>
                  </a:lnTo>
                  <a:lnTo>
                    <a:pt x="37" y="42"/>
                  </a:lnTo>
                  <a:lnTo>
                    <a:pt x="38" y="45"/>
                  </a:lnTo>
                  <a:lnTo>
                    <a:pt x="38" y="45"/>
                  </a:lnTo>
                  <a:lnTo>
                    <a:pt x="37" y="49"/>
                  </a:lnTo>
                  <a:lnTo>
                    <a:pt x="36" y="53"/>
                  </a:lnTo>
                  <a:lnTo>
                    <a:pt x="34" y="56"/>
                  </a:lnTo>
                  <a:lnTo>
                    <a:pt x="31" y="59"/>
                  </a:lnTo>
                  <a:lnTo>
                    <a:pt x="28" y="62"/>
                  </a:lnTo>
                  <a:lnTo>
                    <a:pt x="23" y="64"/>
                  </a:lnTo>
                  <a:lnTo>
                    <a:pt x="18" y="65"/>
                  </a:lnTo>
                  <a:lnTo>
                    <a:pt x="11" y="65"/>
                  </a:lnTo>
                  <a:lnTo>
                    <a:pt x="11" y="65"/>
                  </a:lnTo>
                  <a:lnTo>
                    <a:pt x="5" y="65"/>
                  </a:lnTo>
                  <a:lnTo>
                    <a:pt x="0" y="6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8" name="Line 505"/>
            <p:cNvSpPr>
              <a:spLocks noChangeShapeType="1"/>
            </p:cNvSpPr>
            <p:nvPr/>
          </p:nvSpPr>
          <p:spPr bwMode="auto">
            <a:xfrm>
              <a:off x="2935288" y="1719263"/>
              <a:ext cx="0" cy="153988"/>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sp>
        <p:nvSpPr>
          <p:cNvPr id="1630" name="Prostokąt 1629"/>
          <p:cNvSpPr/>
          <p:nvPr userDrawn="1"/>
        </p:nvSpPr>
        <p:spPr>
          <a:xfrm>
            <a:off x="5580112" y="692696"/>
            <a:ext cx="2952328" cy="369332"/>
          </a:xfrm>
          <a:prstGeom prst="rect">
            <a:avLst/>
          </a:prstGeom>
        </p:spPr>
        <p:txBody>
          <a:bodyPr wrap="square">
            <a:spAutoFit/>
          </a:bodyPr>
          <a:lstStyle/>
          <a:p>
            <a:pPr algn="r"/>
            <a:r>
              <a:rPr lang="pl-PL">
                <a:solidFill>
                  <a:srgbClr val="004B88"/>
                </a:solidFill>
              </a:rPr>
              <a:t>Dziękujemy za uwagę</a:t>
            </a:r>
          </a:p>
        </p:txBody>
      </p:sp>
      <p:sp>
        <p:nvSpPr>
          <p:cNvPr id="558" name="Prostokąt 557"/>
          <p:cNvSpPr/>
          <p:nvPr userDrawn="1"/>
        </p:nvSpPr>
        <p:spPr>
          <a:xfrm>
            <a:off x="1979712" y="5517232"/>
            <a:ext cx="1512168" cy="848950"/>
          </a:xfrm>
          <a:prstGeom prst="rect">
            <a:avLst/>
          </a:prstGeom>
        </p:spPr>
        <p:txBody>
          <a:bodyPr wrap="square">
            <a:spAutoFit/>
          </a:bodyPr>
          <a:lstStyle/>
          <a:p>
            <a:r>
              <a:rPr lang="pl-PL" sz="800" b="1">
                <a:solidFill>
                  <a:srgbClr val="004B88"/>
                </a:solidFill>
              </a:rPr>
              <a:t>81-812 Sopot</a:t>
            </a:r>
            <a:endParaRPr lang="pl-PL" sz="800">
              <a:solidFill>
                <a:srgbClr val="004B88"/>
              </a:solidFill>
            </a:endParaRPr>
          </a:p>
          <a:p>
            <a:r>
              <a:rPr lang="pl-PL" sz="800" b="1">
                <a:solidFill>
                  <a:srgbClr val="004B88"/>
                </a:solidFill>
              </a:rPr>
              <a:t>ul. Junaków 2</a:t>
            </a:r>
            <a:endParaRPr lang="pl-PL" sz="800">
              <a:solidFill>
                <a:srgbClr val="004B88"/>
              </a:solidFill>
            </a:endParaRPr>
          </a:p>
          <a:p>
            <a:pPr>
              <a:lnSpc>
                <a:spcPts val="1100"/>
              </a:lnSpc>
            </a:pPr>
            <a:r>
              <a:rPr lang="pl-PL" sz="800">
                <a:solidFill>
                  <a:srgbClr val="004B88"/>
                </a:solidFill>
              </a:rPr>
              <a:t>Tel.: (48-58) 550 60 70</a:t>
            </a:r>
          </a:p>
          <a:p>
            <a:r>
              <a:rPr lang="pl-PL" sz="800">
                <a:solidFill>
                  <a:srgbClr val="004B88"/>
                </a:solidFill>
              </a:rPr>
              <a:t>Fax: (48-58) 550 66 70</a:t>
            </a:r>
          </a:p>
          <a:p>
            <a:pPr eaLnBrk="0" fontAlgn="base" hangingPunct="0">
              <a:spcBef>
                <a:spcPct val="0"/>
              </a:spcBef>
              <a:spcAft>
                <a:spcPct val="0"/>
              </a:spcAft>
            </a:pPr>
            <a:r>
              <a:rPr lang="pl-PL" sz="800">
                <a:solidFill>
                  <a:srgbClr val="004B88"/>
                </a:solidFill>
              </a:rPr>
              <a:t>kontakt@pbs.pl</a:t>
            </a:r>
          </a:p>
          <a:p>
            <a:pPr eaLnBrk="0" fontAlgn="base" hangingPunct="0">
              <a:spcBef>
                <a:spcPct val="0"/>
              </a:spcBef>
              <a:spcAft>
                <a:spcPct val="0"/>
              </a:spcAft>
            </a:pPr>
            <a:r>
              <a:rPr lang="pl-PL" sz="800">
                <a:solidFill>
                  <a:srgbClr val="004B88"/>
                </a:solidFill>
              </a:rPr>
              <a:t>www.pbs.pl</a:t>
            </a:r>
          </a:p>
        </p:txBody>
      </p:sp>
    </p:spTree>
    <p:extLst>
      <p:ext uri="{BB962C8B-B14F-4D97-AF65-F5344CB8AC3E}">
        <p14:creationId xmlns:p14="http://schemas.microsoft.com/office/powerpoint/2010/main" val="2933847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2 kolumny tekstu">
    <p:spTree>
      <p:nvGrpSpPr>
        <p:cNvPr id="1" name=""/>
        <p:cNvGrpSpPr/>
        <p:nvPr/>
      </p:nvGrpSpPr>
      <p:grpSpPr>
        <a:xfrm>
          <a:off x="0" y="0"/>
          <a:ext cx="0" cy="0"/>
          <a:chOff x="0" y="0"/>
          <a:chExt cx="0" cy="0"/>
        </a:xfrm>
      </p:grpSpPr>
      <p:sp>
        <p:nvSpPr>
          <p:cNvPr id="2" name="Prostokąt 1"/>
          <p:cNvSpPr/>
          <p:nvPr userDrawn="1"/>
        </p:nvSpPr>
        <p:spPr>
          <a:xfrm>
            <a:off x="467544" y="5517232"/>
            <a:ext cx="2318687" cy="313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Symbol zastępczy tekstu 58"/>
          <p:cNvSpPr>
            <a:spLocks noGrp="1"/>
          </p:cNvSpPr>
          <p:nvPr>
            <p:ph type="body" sz="quarter" idx="10" hasCustomPrompt="1"/>
          </p:nvPr>
        </p:nvSpPr>
        <p:spPr>
          <a:xfrm>
            <a:off x="323850" y="908050"/>
            <a:ext cx="4103688" cy="4752975"/>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Stosuj, gdy jest dużo tekstu</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lvl="0"/>
            <a:endParaRPr lang="pl-PL"/>
          </a:p>
          <a:p>
            <a:pPr lvl="0"/>
            <a:endParaRPr lang="pl-PL"/>
          </a:p>
          <a:p>
            <a:pPr lvl="0"/>
            <a:endParaRPr lang="pl-PL"/>
          </a:p>
        </p:txBody>
      </p:sp>
      <p:sp>
        <p:nvSpPr>
          <p:cNvPr id="50" name="Symbol zastępczy tekstu 49"/>
          <p:cNvSpPr>
            <a:spLocks noGrp="1"/>
          </p:cNvSpPr>
          <p:nvPr>
            <p:ph type="body" sz="quarter" idx="11" hasCustomPrompt="1"/>
          </p:nvPr>
        </p:nvSpPr>
        <p:spPr>
          <a:xfrm>
            <a:off x="4716463" y="908049"/>
            <a:ext cx="4103687" cy="4752975"/>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sz="1000" baseline="0"/>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buFont typeface="Arial" panose="020B0604020202020204" pitchFamily="34" charset="0"/>
              <a:buChar char="•"/>
              <a:defRPr lang="pl-PL" sz="1000" kern="1200" dirty="0" smtClean="0">
                <a:solidFill>
                  <a:schemeClr val="tx1"/>
                </a:solidFill>
                <a:latin typeface="+mn-lt"/>
                <a:ea typeface="+mn-ea"/>
                <a:cs typeface="+mn-cs"/>
              </a:defRPr>
            </a:lvl3pPr>
          </a:lstStyle>
          <a:p>
            <a:pPr lvl="0"/>
            <a:r>
              <a:rPr lang="pl-PL"/>
              <a:t>Miejsce na drugą kolumnę tekstu</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endParaRPr lang="pl-PL"/>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endParaRPr lang="pl-PL"/>
          </a:p>
          <a:p>
            <a:pPr marL="742950" lvl="1"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endParaRPr lang="pl-PL"/>
          </a:p>
          <a:p>
            <a:pPr lvl="0"/>
            <a:endParaRPr lang="pl-PL"/>
          </a:p>
        </p:txBody>
      </p:sp>
      <p:sp>
        <p:nvSpPr>
          <p:cNvPr id="51" name="Symbol zastępczy tekstu 49"/>
          <p:cNvSpPr>
            <a:spLocks noGrp="1"/>
          </p:cNvSpPr>
          <p:nvPr>
            <p:ph type="body" sz="quarter" idx="12"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1763768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1 pytanie">
    <p:spTree>
      <p:nvGrpSpPr>
        <p:cNvPr id="1" name=""/>
        <p:cNvGrpSpPr/>
        <p:nvPr/>
      </p:nvGrpSpPr>
      <p:grpSpPr>
        <a:xfrm>
          <a:off x="0" y="0"/>
          <a:ext cx="0" cy="0"/>
          <a:chOff x="0" y="0"/>
          <a:chExt cx="0" cy="0"/>
        </a:xfrm>
      </p:grpSpPr>
      <p:sp>
        <p:nvSpPr>
          <p:cNvPr id="53"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baseline="0">
                <a:solidFill>
                  <a:schemeClr val="tx2"/>
                </a:solidFill>
                <a:latin typeface="Century Gothic" panose="020B0502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55" name="Symbol zastępczy tekstu 54"/>
          <p:cNvSpPr>
            <a:spLocks noGrp="1"/>
          </p:cNvSpPr>
          <p:nvPr>
            <p:ph type="body" sz="quarter" idx="11" hasCustomPrompt="1"/>
          </p:nvPr>
        </p:nvSpPr>
        <p:spPr>
          <a:xfrm>
            <a:off x="333052" y="908050"/>
            <a:ext cx="8487419" cy="252698"/>
          </a:xfrm>
          <a:prstGeom prst="rect">
            <a:avLst/>
          </a:prstGeom>
        </p:spPr>
        <p:txBody>
          <a:bodyPr/>
          <a:lstStyle>
            <a:lvl1pPr marL="0" indent="0" algn="l">
              <a:buNone/>
              <a:defRPr sz="1200" b="0"/>
            </a:lvl1pPr>
            <a:lvl2pPr marL="457200" indent="0" algn="l">
              <a:buNone/>
              <a:defRPr sz="1000"/>
            </a:lvl2pPr>
            <a:lvl3pPr marL="914400" indent="0" algn="l">
              <a:buNone/>
              <a:defRPr sz="1000"/>
            </a:lvl3pPr>
            <a:lvl4pPr marL="1371600" indent="0" algn="l">
              <a:buNone/>
              <a:defRPr sz="1000"/>
            </a:lvl4pPr>
            <a:lvl5pPr marL="1828800" indent="0" algn="l">
              <a:buNone/>
              <a:defRPr sz="1000"/>
            </a:lvl5pPr>
          </a:lstStyle>
          <a:p>
            <a:pPr lvl="0"/>
            <a:r>
              <a:rPr lang="pl-PL"/>
              <a:t>Treść pytania</a:t>
            </a:r>
          </a:p>
        </p:txBody>
      </p:sp>
      <p:sp>
        <p:nvSpPr>
          <p:cNvPr id="56" name="Symbol zastępczy tekstu 54"/>
          <p:cNvSpPr>
            <a:spLocks noGrp="1"/>
          </p:cNvSpPr>
          <p:nvPr>
            <p:ph type="body" sz="quarter" idx="12" hasCustomPrompt="1"/>
          </p:nvPr>
        </p:nvSpPr>
        <p:spPr>
          <a:xfrm>
            <a:off x="333053" y="5517256"/>
            <a:ext cx="8487418" cy="216000"/>
          </a:xfrm>
          <a:prstGeom prst="rect">
            <a:avLst/>
          </a:prstGeom>
        </p:spPr>
        <p:txBody>
          <a:bodyPr/>
          <a:lstStyle>
            <a:lvl1pPr marL="0" indent="0" algn="l">
              <a:buNone/>
              <a:defRPr sz="800" b="0" i="1"/>
            </a:lvl1pPr>
            <a:lvl2pPr marL="457200" indent="0" algn="l">
              <a:buNone/>
              <a:defRPr sz="1000"/>
            </a:lvl2pPr>
            <a:lvl3pPr marL="914400" indent="0" algn="l">
              <a:buNone/>
              <a:defRPr sz="1000"/>
            </a:lvl3pPr>
            <a:lvl4pPr marL="1371600" indent="0" algn="l">
              <a:buNone/>
              <a:defRPr sz="1000"/>
            </a:lvl4pPr>
            <a:lvl5pPr marL="1828800" indent="0" algn="l">
              <a:buNone/>
              <a:defRPr sz="1000"/>
            </a:lvl5pPr>
          </a:lstStyle>
          <a:p>
            <a:pPr lvl="0"/>
            <a:r>
              <a:rPr lang="pl-PL"/>
              <a:t>Próba:</a:t>
            </a:r>
          </a:p>
        </p:txBody>
      </p:sp>
      <p:sp>
        <p:nvSpPr>
          <p:cNvPr id="8"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2" name="Prostokąt 1"/>
          <p:cNvSpPr/>
          <p:nvPr userDrawn="1"/>
        </p:nvSpPr>
        <p:spPr>
          <a:xfrm>
            <a:off x="395536" y="5373216"/>
            <a:ext cx="856895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870547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rona tytułowa_ciemny">
    <p:spTree>
      <p:nvGrpSpPr>
        <p:cNvPr id="1" name=""/>
        <p:cNvGrpSpPr/>
        <p:nvPr/>
      </p:nvGrpSpPr>
      <p:grpSpPr>
        <a:xfrm>
          <a:off x="0" y="0"/>
          <a:ext cx="0" cy="0"/>
          <a:chOff x="0" y="0"/>
          <a:chExt cx="0" cy="0"/>
        </a:xfrm>
      </p:grpSpPr>
      <p:pic>
        <p:nvPicPr>
          <p:cNvPr id="54" name="Obraz 5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57192"/>
          </a:xfrm>
          <a:prstGeom prst="rect">
            <a:avLst/>
          </a:prstGeom>
        </p:spPr>
      </p:pic>
      <p:grpSp>
        <p:nvGrpSpPr>
          <p:cNvPr id="342" name="Grupa 341"/>
          <p:cNvGrpSpPr/>
          <p:nvPr userDrawn="1"/>
        </p:nvGrpSpPr>
        <p:grpSpPr>
          <a:xfrm>
            <a:off x="8100392" y="5517232"/>
            <a:ext cx="709945" cy="792088"/>
            <a:chOff x="3951130" y="2132856"/>
            <a:chExt cx="2298915" cy="2564904"/>
          </a:xfrm>
        </p:grpSpPr>
        <p:sp>
          <p:nvSpPr>
            <p:cNvPr id="343" name="Freeform 164"/>
            <p:cNvSpPr>
              <a:spLocks noEditPoints="1"/>
            </p:cNvSpPr>
            <p:nvPr/>
          </p:nvSpPr>
          <p:spPr bwMode="auto">
            <a:xfrm>
              <a:off x="4744350" y="3897415"/>
              <a:ext cx="112215" cy="179306"/>
            </a:xfrm>
            <a:custGeom>
              <a:avLst/>
              <a:gdLst>
                <a:gd name="T0" fmla="*/ 198 w 567"/>
                <a:gd name="T1" fmla="*/ 547 h 906"/>
                <a:gd name="T2" fmla="*/ 109 w 567"/>
                <a:gd name="T3" fmla="*/ 881 h 906"/>
                <a:gd name="T4" fmla="*/ 107 w 567"/>
                <a:gd name="T5" fmla="*/ 890 h 906"/>
                <a:gd name="T6" fmla="*/ 100 w 567"/>
                <a:gd name="T7" fmla="*/ 901 h 906"/>
                <a:gd name="T8" fmla="*/ 87 w 567"/>
                <a:gd name="T9" fmla="*/ 906 h 906"/>
                <a:gd name="T10" fmla="*/ 17 w 567"/>
                <a:gd name="T11" fmla="*/ 905 h 906"/>
                <a:gd name="T12" fmla="*/ 6 w 567"/>
                <a:gd name="T13" fmla="*/ 898 h 906"/>
                <a:gd name="T14" fmla="*/ 0 w 567"/>
                <a:gd name="T15" fmla="*/ 886 h 906"/>
                <a:gd name="T16" fmla="*/ 0 w 567"/>
                <a:gd name="T17" fmla="*/ 40 h 906"/>
                <a:gd name="T18" fmla="*/ 4 w 567"/>
                <a:gd name="T19" fmla="*/ 24 h 906"/>
                <a:gd name="T20" fmla="*/ 16 w 567"/>
                <a:gd name="T21" fmla="*/ 13 h 906"/>
                <a:gd name="T22" fmla="*/ 29 w 567"/>
                <a:gd name="T23" fmla="*/ 10 h 906"/>
                <a:gd name="T24" fmla="*/ 175 w 567"/>
                <a:gd name="T25" fmla="*/ 1 h 906"/>
                <a:gd name="T26" fmla="*/ 265 w 567"/>
                <a:gd name="T27" fmla="*/ 1 h 906"/>
                <a:gd name="T28" fmla="*/ 365 w 567"/>
                <a:gd name="T29" fmla="*/ 13 h 906"/>
                <a:gd name="T30" fmla="*/ 435 w 567"/>
                <a:gd name="T31" fmla="*/ 38 h 906"/>
                <a:gd name="T32" fmla="*/ 471 w 567"/>
                <a:gd name="T33" fmla="*/ 58 h 906"/>
                <a:gd name="T34" fmla="*/ 502 w 567"/>
                <a:gd name="T35" fmla="*/ 83 h 906"/>
                <a:gd name="T36" fmla="*/ 528 w 567"/>
                <a:gd name="T37" fmla="*/ 116 h 906"/>
                <a:gd name="T38" fmla="*/ 547 w 567"/>
                <a:gd name="T39" fmla="*/ 152 h 906"/>
                <a:gd name="T40" fmla="*/ 561 w 567"/>
                <a:gd name="T41" fmla="*/ 195 h 906"/>
                <a:gd name="T42" fmla="*/ 567 w 567"/>
                <a:gd name="T43" fmla="*/ 244 h 906"/>
                <a:gd name="T44" fmla="*/ 567 w 567"/>
                <a:gd name="T45" fmla="*/ 277 h 906"/>
                <a:gd name="T46" fmla="*/ 563 w 567"/>
                <a:gd name="T47" fmla="*/ 331 h 906"/>
                <a:gd name="T48" fmla="*/ 553 w 567"/>
                <a:gd name="T49" fmla="*/ 377 h 906"/>
                <a:gd name="T50" fmla="*/ 536 w 567"/>
                <a:gd name="T51" fmla="*/ 417 h 906"/>
                <a:gd name="T52" fmla="*/ 511 w 567"/>
                <a:gd name="T53" fmla="*/ 452 h 906"/>
                <a:gd name="T54" fmla="*/ 483 w 567"/>
                <a:gd name="T55" fmla="*/ 480 h 906"/>
                <a:gd name="T56" fmla="*/ 447 w 567"/>
                <a:gd name="T57" fmla="*/ 503 h 906"/>
                <a:gd name="T58" fmla="*/ 394 w 567"/>
                <a:gd name="T59" fmla="*/ 526 h 906"/>
                <a:gd name="T60" fmla="*/ 299 w 567"/>
                <a:gd name="T61" fmla="*/ 544 h 906"/>
                <a:gd name="T62" fmla="*/ 229 w 567"/>
                <a:gd name="T63" fmla="*/ 548 h 906"/>
                <a:gd name="T64" fmla="*/ 456 w 567"/>
                <a:gd name="T65" fmla="*/ 239 h 906"/>
                <a:gd name="T66" fmla="*/ 444 w 567"/>
                <a:gd name="T67" fmla="*/ 184 h 906"/>
                <a:gd name="T68" fmla="*/ 415 w 567"/>
                <a:gd name="T69" fmla="*/ 143 h 906"/>
                <a:gd name="T70" fmla="*/ 369 w 567"/>
                <a:gd name="T71" fmla="*/ 114 h 906"/>
                <a:gd name="T72" fmla="*/ 308 w 567"/>
                <a:gd name="T73" fmla="*/ 98 h 906"/>
                <a:gd name="T74" fmla="*/ 229 w 567"/>
                <a:gd name="T75" fmla="*/ 93 h 906"/>
                <a:gd name="T76" fmla="*/ 109 w 567"/>
                <a:gd name="T77" fmla="*/ 97 h 906"/>
                <a:gd name="T78" fmla="*/ 167 w 567"/>
                <a:gd name="T79" fmla="*/ 454 h 906"/>
                <a:gd name="T80" fmla="*/ 229 w 567"/>
                <a:gd name="T81" fmla="*/ 456 h 906"/>
                <a:gd name="T82" fmla="*/ 312 w 567"/>
                <a:gd name="T83" fmla="*/ 450 h 906"/>
                <a:gd name="T84" fmla="*/ 374 w 567"/>
                <a:gd name="T85" fmla="*/ 433 h 906"/>
                <a:gd name="T86" fmla="*/ 417 w 567"/>
                <a:gd name="T87" fmla="*/ 402 h 906"/>
                <a:gd name="T88" fmla="*/ 445 w 567"/>
                <a:gd name="T89" fmla="*/ 359 h 906"/>
                <a:gd name="T90" fmla="*/ 456 w 567"/>
                <a:gd name="T91" fmla="*/ 30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7" h="906">
                  <a:moveTo>
                    <a:pt x="229" y="548"/>
                  </a:moveTo>
                  <a:lnTo>
                    <a:pt x="229" y="548"/>
                  </a:lnTo>
                  <a:lnTo>
                    <a:pt x="198" y="547"/>
                  </a:lnTo>
                  <a:lnTo>
                    <a:pt x="166" y="546"/>
                  </a:lnTo>
                  <a:lnTo>
                    <a:pt x="109" y="542"/>
                  </a:lnTo>
                  <a:lnTo>
                    <a:pt x="109" y="881"/>
                  </a:lnTo>
                  <a:lnTo>
                    <a:pt x="109" y="881"/>
                  </a:lnTo>
                  <a:lnTo>
                    <a:pt x="108" y="885"/>
                  </a:lnTo>
                  <a:lnTo>
                    <a:pt x="107" y="890"/>
                  </a:lnTo>
                  <a:lnTo>
                    <a:pt x="105" y="894"/>
                  </a:lnTo>
                  <a:lnTo>
                    <a:pt x="102" y="898"/>
                  </a:lnTo>
                  <a:lnTo>
                    <a:pt x="100" y="901"/>
                  </a:lnTo>
                  <a:lnTo>
                    <a:pt x="95" y="904"/>
                  </a:lnTo>
                  <a:lnTo>
                    <a:pt x="92" y="905"/>
                  </a:lnTo>
                  <a:lnTo>
                    <a:pt x="87" y="906"/>
                  </a:lnTo>
                  <a:lnTo>
                    <a:pt x="22" y="906"/>
                  </a:lnTo>
                  <a:lnTo>
                    <a:pt x="22" y="906"/>
                  </a:lnTo>
                  <a:lnTo>
                    <a:pt x="17" y="905"/>
                  </a:lnTo>
                  <a:lnTo>
                    <a:pt x="12" y="904"/>
                  </a:lnTo>
                  <a:lnTo>
                    <a:pt x="9" y="901"/>
                  </a:lnTo>
                  <a:lnTo>
                    <a:pt x="6" y="898"/>
                  </a:lnTo>
                  <a:lnTo>
                    <a:pt x="3" y="894"/>
                  </a:lnTo>
                  <a:lnTo>
                    <a:pt x="1" y="891"/>
                  </a:lnTo>
                  <a:lnTo>
                    <a:pt x="0" y="886"/>
                  </a:lnTo>
                  <a:lnTo>
                    <a:pt x="0" y="881"/>
                  </a:lnTo>
                  <a:lnTo>
                    <a:pt x="0" y="40"/>
                  </a:lnTo>
                  <a:lnTo>
                    <a:pt x="0" y="40"/>
                  </a:lnTo>
                  <a:lnTo>
                    <a:pt x="0" y="34"/>
                  </a:lnTo>
                  <a:lnTo>
                    <a:pt x="2" y="28"/>
                  </a:lnTo>
                  <a:lnTo>
                    <a:pt x="4" y="24"/>
                  </a:lnTo>
                  <a:lnTo>
                    <a:pt x="8" y="19"/>
                  </a:lnTo>
                  <a:lnTo>
                    <a:pt x="11" y="16"/>
                  </a:lnTo>
                  <a:lnTo>
                    <a:pt x="16" y="13"/>
                  </a:lnTo>
                  <a:lnTo>
                    <a:pt x="22" y="11"/>
                  </a:lnTo>
                  <a:lnTo>
                    <a:pt x="29" y="10"/>
                  </a:lnTo>
                  <a:lnTo>
                    <a:pt x="29" y="10"/>
                  </a:lnTo>
                  <a:lnTo>
                    <a:pt x="72" y="5"/>
                  </a:lnTo>
                  <a:lnTo>
                    <a:pt x="123" y="2"/>
                  </a:lnTo>
                  <a:lnTo>
                    <a:pt x="175" y="1"/>
                  </a:lnTo>
                  <a:lnTo>
                    <a:pt x="229" y="0"/>
                  </a:lnTo>
                  <a:lnTo>
                    <a:pt x="229" y="0"/>
                  </a:lnTo>
                  <a:lnTo>
                    <a:pt x="265" y="1"/>
                  </a:lnTo>
                  <a:lnTo>
                    <a:pt x="299" y="3"/>
                  </a:lnTo>
                  <a:lnTo>
                    <a:pt x="333" y="8"/>
                  </a:lnTo>
                  <a:lnTo>
                    <a:pt x="365" y="13"/>
                  </a:lnTo>
                  <a:lnTo>
                    <a:pt x="394" y="21"/>
                  </a:lnTo>
                  <a:lnTo>
                    <a:pt x="422" y="32"/>
                  </a:lnTo>
                  <a:lnTo>
                    <a:pt x="435" y="38"/>
                  </a:lnTo>
                  <a:lnTo>
                    <a:pt x="447" y="43"/>
                  </a:lnTo>
                  <a:lnTo>
                    <a:pt x="460" y="50"/>
                  </a:lnTo>
                  <a:lnTo>
                    <a:pt x="471" y="58"/>
                  </a:lnTo>
                  <a:lnTo>
                    <a:pt x="483" y="66"/>
                  </a:lnTo>
                  <a:lnTo>
                    <a:pt x="493" y="74"/>
                  </a:lnTo>
                  <a:lnTo>
                    <a:pt x="502" y="83"/>
                  </a:lnTo>
                  <a:lnTo>
                    <a:pt x="511" y="94"/>
                  </a:lnTo>
                  <a:lnTo>
                    <a:pt x="521" y="104"/>
                  </a:lnTo>
                  <a:lnTo>
                    <a:pt x="528" y="116"/>
                  </a:lnTo>
                  <a:lnTo>
                    <a:pt x="536" y="127"/>
                  </a:lnTo>
                  <a:lnTo>
                    <a:pt x="541" y="138"/>
                  </a:lnTo>
                  <a:lnTo>
                    <a:pt x="547" y="152"/>
                  </a:lnTo>
                  <a:lnTo>
                    <a:pt x="553" y="166"/>
                  </a:lnTo>
                  <a:lnTo>
                    <a:pt x="557" y="180"/>
                  </a:lnTo>
                  <a:lnTo>
                    <a:pt x="561" y="195"/>
                  </a:lnTo>
                  <a:lnTo>
                    <a:pt x="563" y="211"/>
                  </a:lnTo>
                  <a:lnTo>
                    <a:pt x="565" y="227"/>
                  </a:lnTo>
                  <a:lnTo>
                    <a:pt x="567" y="244"/>
                  </a:lnTo>
                  <a:lnTo>
                    <a:pt x="567" y="262"/>
                  </a:lnTo>
                  <a:lnTo>
                    <a:pt x="567" y="277"/>
                  </a:lnTo>
                  <a:lnTo>
                    <a:pt x="567" y="277"/>
                  </a:lnTo>
                  <a:lnTo>
                    <a:pt x="567" y="296"/>
                  </a:lnTo>
                  <a:lnTo>
                    <a:pt x="565" y="314"/>
                  </a:lnTo>
                  <a:lnTo>
                    <a:pt x="563" y="331"/>
                  </a:lnTo>
                  <a:lnTo>
                    <a:pt x="561" y="347"/>
                  </a:lnTo>
                  <a:lnTo>
                    <a:pt x="557" y="362"/>
                  </a:lnTo>
                  <a:lnTo>
                    <a:pt x="553" y="377"/>
                  </a:lnTo>
                  <a:lnTo>
                    <a:pt x="547" y="392"/>
                  </a:lnTo>
                  <a:lnTo>
                    <a:pt x="541" y="405"/>
                  </a:lnTo>
                  <a:lnTo>
                    <a:pt x="536" y="417"/>
                  </a:lnTo>
                  <a:lnTo>
                    <a:pt x="528" y="430"/>
                  </a:lnTo>
                  <a:lnTo>
                    <a:pt x="521" y="441"/>
                  </a:lnTo>
                  <a:lnTo>
                    <a:pt x="511" y="452"/>
                  </a:lnTo>
                  <a:lnTo>
                    <a:pt x="502" y="462"/>
                  </a:lnTo>
                  <a:lnTo>
                    <a:pt x="493" y="471"/>
                  </a:lnTo>
                  <a:lnTo>
                    <a:pt x="483" y="480"/>
                  </a:lnTo>
                  <a:lnTo>
                    <a:pt x="471" y="488"/>
                  </a:lnTo>
                  <a:lnTo>
                    <a:pt x="460" y="496"/>
                  </a:lnTo>
                  <a:lnTo>
                    <a:pt x="447" y="503"/>
                  </a:lnTo>
                  <a:lnTo>
                    <a:pt x="435" y="510"/>
                  </a:lnTo>
                  <a:lnTo>
                    <a:pt x="422" y="516"/>
                  </a:lnTo>
                  <a:lnTo>
                    <a:pt x="394" y="526"/>
                  </a:lnTo>
                  <a:lnTo>
                    <a:pt x="365" y="534"/>
                  </a:lnTo>
                  <a:lnTo>
                    <a:pt x="333" y="540"/>
                  </a:lnTo>
                  <a:lnTo>
                    <a:pt x="299" y="544"/>
                  </a:lnTo>
                  <a:lnTo>
                    <a:pt x="265" y="547"/>
                  </a:lnTo>
                  <a:lnTo>
                    <a:pt x="229" y="548"/>
                  </a:lnTo>
                  <a:lnTo>
                    <a:pt x="229" y="548"/>
                  </a:lnTo>
                  <a:close/>
                  <a:moveTo>
                    <a:pt x="458" y="262"/>
                  </a:moveTo>
                  <a:lnTo>
                    <a:pt x="458" y="262"/>
                  </a:lnTo>
                  <a:lnTo>
                    <a:pt x="456" y="239"/>
                  </a:lnTo>
                  <a:lnTo>
                    <a:pt x="454" y="220"/>
                  </a:lnTo>
                  <a:lnTo>
                    <a:pt x="450" y="202"/>
                  </a:lnTo>
                  <a:lnTo>
                    <a:pt x="444" y="184"/>
                  </a:lnTo>
                  <a:lnTo>
                    <a:pt x="436" y="168"/>
                  </a:lnTo>
                  <a:lnTo>
                    <a:pt x="427" y="155"/>
                  </a:lnTo>
                  <a:lnTo>
                    <a:pt x="415" y="143"/>
                  </a:lnTo>
                  <a:lnTo>
                    <a:pt x="401" y="132"/>
                  </a:lnTo>
                  <a:lnTo>
                    <a:pt x="386" y="122"/>
                  </a:lnTo>
                  <a:lnTo>
                    <a:pt x="369" y="114"/>
                  </a:lnTo>
                  <a:lnTo>
                    <a:pt x="351" y="107"/>
                  </a:lnTo>
                  <a:lnTo>
                    <a:pt x="330" y="102"/>
                  </a:lnTo>
                  <a:lnTo>
                    <a:pt x="308" y="98"/>
                  </a:lnTo>
                  <a:lnTo>
                    <a:pt x="283" y="95"/>
                  </a:lnTo>
                  <a:lnTo>
                    <a:pt x="257" y="94"/>
                  </a:lnTo>
                  <a:lnTo>
                    <a:pt x="229" y="93"/>
                  </a:lnTo>
                  <a:lnTo>
                    <a:pt x="229" y="93"/>
                  </a:lnTo>
                  <a:lnTo>
                    <a:pt x="165" y="95"/>
                  </a:lnTo>
                  <a:lnTo>
                    <a:pt x="109" y="97"/>
                  </a:lnTo>
                  <a:lnTo>
                    <a:pt x="109" y="452"/>
                  </a:lnTo>
                  <a:lnTo>
                    <a:pt x="109" y="452"/>
                  </a:lnTo>
                  <a:lnTo>
                    <a:pt x="167" y="454"/>
                  </a:lnTo>
                  <a:lnTo>
                    <a:pt x="201" y="456"/>
                  </a:lnTo>
                  <a:lnTo>
                    <a:pt x="229" y="456"/>
                  </a:lnTo>
                  <a:lnTo>
                    <a:pt x="229" y="456"/>
                  </a:lnTo>
                  <a:lnTo>
                    <a:pt x="259" y="456"/>
                  </a:lnTo>
                  <a:lnTo>
                    <a:pt x="287" y="454"/>
                  </a:lnTo>
                  <a:lnTo>
                    <a:pt x="312" y="450"/>
                  </a:lnTo>
                  <a:lnTo>
                    <a:pt x="335" y="446"/>
                  </a:lnTo>
                  <a:lnTo>
                    <a:pt x="355" y="440"/>
                  </a:lnTo>
                  <a:lnTo>
                    <a:pt x="374" y="433"/>
                  </a:lnTo>
                  <a:lnTo>
                    <a:pt x="391" y="424"/>
                  </a:lnTo>
                  <a:lnTo>
                    <a:pt x="405" y="414"/>
                  </a:lnTo>
                  <a:lnTo>
                    <a:pt x="417" y="402"/>
                  </a:lnTo>
                  <a:lnTo>
                    <a:pt x="429" y="390"/>
                  </a:lnTo>
                  <a:lnTo>
                    <a:pt x="438" y="375"/>
                  </a:lnTo>
                  <a:lnTo>
                    <a:pt x="445" y="359"/>
                  </a:lnTo>
                  <a:lnTo>
                    <a:pt x="451" y="340"/>
                  </a:lnTo>
                  <a:lnTo>
                    <a:pt x="454" y="321"/>
                  </a:lnTo>
                  <a:lnTo>
                    <a:pt x="456" y="300"/>
                  </a:lnTo>
                  <a:lnTo>
                    <a:pt x="458" y="277"/>
                  </a:lnTo>
                  <a:lnTo>
                    <a:pt x="458" y="26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44" name="Freeform 165"/>
            <p:cNvSpPr>
              <a:spLocks noEditPoints="1"/>
            </p:cNvSpPr>
            <p:nvPr/>
          </p:nvSpPr>
          <p:spPr bwMode="auto">
            <a:xfrm>
              <a:off x="4873190" y="3943726"/>
              <a:ext cx="96778" cy="134776"/>
            </a:xfrm>
            <a:custGeom>
              <a:avLst/>
              <a:gdLst>
                <a:gd name="T0" fmla="*/ 408 w 487"/>
                <a:gd name="T1" fmla="*/ 673 h 681"/>
                <a:gd name="T2" fmla="*/ 394 w 487"/>
                <a:gd name="T3" fmla="*/ 668 h 681"/>
                <a:gd name="T4" fmla="*/ 385 w 487"/>
                <a:gd name="T5" fmla="*/ 658 h 681"/>
                <a:gd name="T6" fmla="*/ 382 w 487"/>
                <a:gd name="T7" fmla="*/ 621 h 681"/>
                <a:gd name="T8" fmla="*/ 339 w 487"/>
                <a:gd name="T9" fmla="*/ 645 h 681"/>
                <a:gd name="T10" fmla="*/ 270 w 487"/>
                <a:gd name="T11" fmla="*/ 671 h 681"/>
                <a:gd name="T12" fmla="*/ 197 w 487"/>
                <a:gd name="T13" fmla="*/ 681 h 681"/>
                <a:gd name="T14" fmla="*/ 159 w 487"/>
                <a:gd name="T15" fmla="*/ 679 h 681"/>
                <a:gd name="T16" fmla="*/ 106 w 487"/>
                <a:gd name="T17" fmla="*/ 666 h 681"/>
                <a:gd name="T18" fmla="*/ 60 w 487"/>
                <a:gd name="T19" fmla="*/ 640 h 681"/>
                <a:gd name="T20" fmla="*/ 26 w 487"/>
                <a:gd name="T21" fmla="*/ 597 h 681"/>
                <a:gd name="T22" fmla="*/ 5 w 487"/>
                <a:gd name="T23" fmla="*/ 537 h 681"/>
                <a:gd name="T24" fmla="*/ 0 w 487"/>
                <a:gd name="T25" fmla="*/ 471 h 681"/>
                <a:gd name="T26" fmla="*/ 4 w 487"/>
                <a:gd name="T27" fmla="*/ 425 h 681"/>
                <a:gd name="T28" fmla="*/ 24 w 487"/>
                <a:gd name="T29" fmla="*/ 368 h 681"/>
                <a:gd name="T30" fmla="*/ 42 w 487"/>
                <a:gd name="T31" fmla="*/ 344 h 681"/>
                <a:gd name="T32" fmla="*/ 65 w 487"/>
                <a:gd name="T33" fmla="*/ 324 h 681"/>
                <a:gd name="T34" fmla="*/ 129 w 487"/>
                <a:gd name="T35" fmla="*/ 294 h 681"/>
                <a:gd name="T36" fmla="*/ 217 w 487"/>
                <a:gd name="T37" fmla="*/ 278 h 681"/>
                <a:gd name="T38" fmla="*/ 380 w 487"/>
                <a:gd name="T39" fmla="*/ 275 h 681"/>
                <a:gd name="T40" fmla="*/ 380 w 487"/>
                <a:gd name="T41" fmla="*/ 208 h 681"/>
                <a:gd name="T42" fmla="*/ 373 w 487"/>
                <a:gd name="T43" fmla="*/ 162 h 681"/>
                <a:gd name="T44" fmla="*/ 358 w 487"/>
                <a:gd name="T45" fmla="*/ 129 h 681"/>
                <a:gd name="T46" fmla="*/ 333 w 487"/>
                <a:gd name="T47" fmla="*/ 107 h 681"/>
                <a:gd name="T48" fmla="*/ 299 w 487"/>
                <a:gd name="T49" fmla="*/ 95 h 681"/>
                <a:gd name="T50" fmla="*/ 252 w 487"/>
                <a:gd name="T51" fmla="*/ 90 h 681"/>
                <a:gd name="T52" fmla="*/ 147 w 487"/>
                <a:gd name="T53" fmla="*/ 94 h 681"/>
                <a:gd name="T54" fmla="*/ 67 w 487"/>
                <a:gd name="T55" fmla="*/ 100 h 681"/>
                <a:gd name="T56" fmla="*/ 52 w 487"/>
                <a:gd name="T57" fmla="*/ 99 h 681"/>
                <a:gd name="T58" fmla="*/ 43 w 487"/>
                <a:gd name="T59" fmla="*/ 94 h 681"/>
                <a:gd name="T60" fmla="*/ 38 w 487"/>
                <a:gd name="T61" fmla="*/ 81 h 681"/>
                <a:gd name="T62" fmla="*/ 39 w 487"/>
                <a:gd name="T63" fmla="*/ 34 h 681"/>
                <a:gd name="T64" fmla="*/ 45 w 487"/>
                <a:gd name="T65" fmla="*/ 22 h 681"/>
                <a:gd name="T66" fmla="*/ 65 w 487"/>
                <a:gd name="T67" fmla="*/ 16 h 681"/>
                <a:gd name="T68" fmla="*/ 146 w 487"/>
                <a:gd name="T69" fmla="*/ 4 h 681"/>
                <a:gd name="T70" fmla="*/ 252 w 487"/>
                <a:gd name="T71" fmla="*/ 0 h 681"/>
                <a:gd name="T72" fmla="*/ 310 w 487"/>
                <a:gd name="T73" fmla="*/ 4 h 681"/>
                <a:gd name="T74" fmla="*/ 380 w 487"/>
                <a:gd name="T75" fmla="*/ 24 h 681"/>
                <a:gd name="T76" fmla="*/ 432 w 487"/>
                <a:gd name="T77" fmla="*/ 60 h 681"/>
                <a:gd name="T78" fmla="*/ 466 w 487"/>
                <a:gd name="T79" fmla="*/ 111 h 681"/>
                <a:gd name="T80" fmla="*/ 483 w 487"/>
                <a:gd name="T81" fmla="*/ 176 h 681"/>
                <a:gd name="T82" fmla="*/ 487 w 487"/>
                <a:gd name="T83" fmla="*/ 648 h 681"/>
                <a:gd name="T84" fmla="*/ 484 w 487"/>
                <a:gd name="T85" fmla="*/ 658 h 681"/>
                <a:gd name="T86" fmla="*/ 476 w 487"/>
                <a:gd name="T87" fmla="*/ 668 h 681"/>
                <a:gd name="T88" fmla="*/ 463 w 487"/>
                <a:gd name="T89" fmla="*/ 673 h 681"/>
                <a:gd name="T90" fmla="*/ 291 w 487"/>
                <a:gd name="T91" fmla="*/ 352 h 681"/>
                <a:gd name="T92" fmla="*/ 241 w 487"/>
                <a:gd name="T93" fmla="*/ 353 h 681"/>
                <a:gd name="T94" fmla="*/ 184 w 487"/>
                <a:gd name="T95" fmla="*/ 361 h 681"/>
                <a:gd name="T96" fmla="*/ 144 w 487"/>
                <a:gd name="T97" fmla="*/ 378 h 681"/>
                <a:gd name="T98" fmla="*/ 120 w 487"/>
                <a:gd name="T99" fmla="*/ 404 h 681"/>
                <a:gd name="T100" fmla="*/ 108 w 487"/>
                <a:gd name="T101" fmla="*/ 440 h 681"/>
                <a:gd name="T102" fmla="*/ 106 w 487"/>
                <a:gd name="T103" fmla="*/ 484 h 681"/>
                <a:gd name="T104" fmla="*/ 108 w 487"/>
                <a:gd name="T105" fmla="*/ 513 h 681"/>
                <a:gd name="T106" fmla="*/ 119 w 487"/>
                <a:gd name="T107" fmla="*/ 548 h 681"/>
                <a:gd name="T108" fmla="*/ 136 w 487"/>
                <a:gd name="T109" fmla="*/ 572 h 681"/>
                <a:gd name="T110" fmla="*/ 161 w 487"/>
                <a:gd name="T111" fmla="*/ 586 h 681"/>
                <a:gd name="T112" fmla="*/ 193 w 487"/>
                <a:gd name="T113" fmla="*/ 593 h 681"/>
                <a:gd name="T114" fmla="*/ 238 w 487"/>
                <a:gd name="T115" fmla="*/ 593 h 681"/>
                <a:gd name="T116" fmla="*/ 299 w 487"/>
                <a:gd name="T117" fmla="*/ 581 h 681"/>
                <a:gd name="T118" fmla="*/ 359 w 487"/>
                <a:gd name="T119" fmla="*/ 55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7" h="681">
                  <a:moveTo>
                    <a:pt x="463" y="673"/>
                  </a:moveTo>
                  <a:lnTo>
                    <a:pt x="408" y="673"/>
                  </a:lnTo>
                  <a:lnTo>
                    <a:pt x="408" y="673"/>
                  </a:lnTo>
                  <a:lnTo>
                    <a:pt x="402" y="672"/>
                  </a:lnTo>
                  <a:lnTo>
                    <a:pt x="397" y="671"/>
                  </a:lnTo>
                  <a:lnTo>
                    <a:pt x="394" y="668"/>
                  </a:lnTo>
                  <a:lnTo>
                    <a:pt x="390" y="665"/>
                  </a:lnTo>
                  <a:lnTo>
                    <a:pt x="387" y="661"/>
                  </a:lnTo>
                  <a:lnTo>
                    <a:pt x="385" y="658"/>
                  </a:lnTo>
                  <a:lnTo>
                    <a:pt x="384" y="653"/>
                  </a:lnTo>
                  <a:lnTo>
                    <a:pt x="382" y="648"/>
                  </a:lnTo>
                  <a:lnTo>
                    <a:pt x="382" y="621"/>
                  </a:lnTo>
                  <a:lnTo>
                    <a:pt x="382" y="621"/>
                  </a:lnTo>
                  <a:lnTo>
                    <a:pt x="361" y="634"/>
                  </a:lnTo>
                  <a:lnTo>
                    <a:pt x="339" y="645"/>
                  </a:lnTo>
                  <a:lnTo>
                    <a:pt x="317" y="656"/>
                  </a:lnTo>
                  <a:lnTo>
                    <a:pt x="294" y="664"/>
                  </a:lnTo>
                  <a:lnTo>
                    <a:pt x="270" y="671"/>
                  </a:lnTo>
                  <a:lnTo>
                    <a:pt x="246" y="676"/>
                  </a:lnTo>
                  <a:lnTo>
                    <a:pt x="222" y="680"/>
                  </a:lnTo>
                  <a:lnTo>
                    <a:pt x="197" y="681"/>
                  </a:lnTo>
                  <a:lnTo>
                    <a:pt x="197" y="681"/>
                  </a:lnTo>
                  <a:lnTo>
                    <a:pt x="178" y="680"/>
                  </a:lnTo>
                  <a:lnTo>
                    <a:pt x="159" y="679"/>
                  </a:lnTo>
                  <a:lnTo>
                    <a:pt x="140" y="675"/>
                  </a:lnTo>
                  <a:lnTo>
                    <a:pt x="123" y="672"/>
                  </a:lnTo>
                  <a:lnTo>
                    <a:pt x="106" y="666"/>
                  </a:lnTo>
                  <a:lnTo>
                    <a:pt x="90" y="659"/>
                  </a:lnTo>
                  <a:lnTo>
                    <a:pt x="74" y="650"/>
                  </a:lnTo>
                  <a:lnTo>
                    <a:pt x="60" y="640"/>
                  </a:lnTo>
                  <a:lnTo>
                    <a:pt x="47" y="627"/>
                  </a:lnTo>
                  <a:lnTo>
                    <a:pt x="36" y="613"/>
                  </a:lnTo>
                  <a:lnTo>
                    <a:pt x="26" y="597"/>
                  </a:lnTo>
                  <a:lnTo>
                    <a:pt x="16" y="580"/>
                  </a:lnTo>
                  <a:lnTo>
                    <a:pt x="10" y="559"/>
                  </a:lnTo>
                  <a:lnTo>
                    <a:pt x="5" y="537"/>
                  </a:lnTo>
                  <a:lnTo>
                    <a:pt x="2" y="512"/>
                  </a:lnTo>
                  <a:lnTo>
                    <a:pt x="0" y="485"/>
                  </a:lnTo>
                  <a:lnTo>
                    <a:pt x="0" y="471"/>
                  </a:lnTo>
                  <a:lnTo>
                    <a:pt x="0" y="471"/>
                  </a:lnTo>
                  <a:lnTo>
                    <a:pt x="2" y="447"/>
                  </a:lnTo>
                  <a:lnTo>
                    <a:pt x="4" y="425"/>
                  </a:lnTo>
                  <a:lnTo>
                    <a:pt x="8" y="404"/>
                  </a:lnTo>
                  <a:lnTo>
                    <a:pt x="15" y="385"/>
                  </a:lnTo>
                  <a:lnTo>
                    <a:pt x="24" y="368"/>
                  </a:lnTo>
                  <a:lnTo>
                    <a:pt x="30" y="360"/>
                  </a:lnTo>
                  <a:lnTo>
                    <a:pt x="36" y="352"/>
                  </a:lnTo>
                  <a:lnTo>
                    <a:pt x="42" y="344"/>
                  </a:lnTo>
                  <a:lnTo>
                    <a:pt x="49" y="337"/>
                  </a:lnTo>
                  <a:lnTo>
                    <a:pt x="57" y="330"/>
                  </a:lnTo>
                  <a:lnTo>
                    <a:pt x="65" y="324"/>
                  </a:lnTo>
                  <a:lnTo>
                    <a:pt x="84" y="313"/>
                  </a:lnTo>
                  <a:lnTo>
                    <a:pt x="105" y="302"/>
                  </a:lnTo>
                  <a:lnTo>
                    <a:pt x="129" y="294"/>
                  </a:lnTo>
                  <a:lnTo>
                    <a:pt x="155" y="287"/>
                  </a:lnTo>
                  <a:lnTo>
                    <a:pt x="184" y="282"/>
                  </a:lnTo>
                  <a:lnTo>
                    <a:pt x="217" y="278"/>
                  </a:lnTo>
                  <a:lnTo>
                    <a:pt x="253" y="276"/>
                  </a:lnTo>
                  <a:lnTo>
                    <a:pt x="291" y="275"/>
                  </a:lnTo>
                  <a:lnTo>
                    <a:pt x="380" y="275"/>
                  </a:lnTo>
                  <a:lnTo>
                    <a:pt x="380" y="227"/>
                  </a:lnTo>
                  <a:lnTo>
                    <a:pt x="380" y="227"/>
                  </a:lnTo>
                  <a:lnTo>
                    <a:pt x="380" y="208"/>
                  </a:lnTo>
                  <a:lnTo>
                    <a:pt x="379" y="192"/>
                  </a:lnTo>
                  <a:lnTo>
                    <a:pt x="377" y="176"/>
                  </a:lnTo>
                  <a:lnTo>
                    <a:pt x="373" y="162"/>
                  </a:lnTo>
                  <a:lnTo>
                    <a:pt x="370" y="150"/>
                  </a:lnTo>
                  <a:lnTo>
                    <a:pt x="364" y="139"/>
                  </a:lnTo>
                  <a:lnTo>
                    <a:pt x="358" y="129"/>
                  </a:lnTo>
                  <a:lnTo>
                    <a:pt x="351" y="121"/>
                  </a:lnTo>
                  <a:lnTo>
                    <a:pt x="343" y="113"/>
                  </a:lnTo>
                  <a:lnTo>
                    <a:pt x="333" y="107"/>
                  </a:lnTo>
                  <a:lnTo>
                    <a:pt x="323" y="102"/>
                  </a:lnTo>
                  <a:lnTo>
                    <a:pt x="311" y="97"/>
                  </a:lnTo>
                  <a:lnTo>
                    <a:pt x="299" y="95"/>
                  </a:lnTo>
                  <a:lnTo>
                    <a:pt x="284" y="92"/>
                  </a:lnTo>
                  <a:lnTo>
                    <a:pt x="269" y="91"/>
                  </a:lnTo>
                  <a:lnTo>
                    <a:pt x="252" y="90"/>
                  </a:lnTo>
                  <a:lnTo>
                    <a:pt x="252" y="90"/>
                  </a:lnTo>
                  <a:lnTo>
                    <a:pt x="197" y="91"/>
                  </a:lnTo>
                  <a:lnTo>
                    <a:pt x="147" y="94"/>
                  </a:lnTo>
                  <a:lnTo>
                    <a:pt x="105" y="97"/>
                  </a:lnTo>
                  <a:lnTo>
                    <a:pt x="67" y="100"/>
                  </a:lnTo>
                  <a:lnTo>
                    <a:pt x="67" y="100"/>
                  </a:lnTo>
                  <a:lnTo>
                    <a:pt x="60" y="100"/>
                  </a:lnTo>
                  <a:lnTo>
                    <a:pt x="60" y="100"/>
                  </a:lnTo>
                  <a:lnTo>
                    <a:pt x="52" y="99"/>
                  </a:lnTo>
                  <a:lnTo>
                    <a:pt x="49" y="98"/>
                  </a:lnTo>
                  <a:lnTo>
                    <a:pt x="45" y="96"/>
                  </a:lnTo>
                  <a:lnTo>
                    <a:pt x="43" y="94"/>
                  </a:lnTo>
                  <a:lnTo>
                    <a:pt x="41" y="90"/>
                  </a:lnTo>
                  <a:lnTo>
                    <a:pt x="39" y="87"/>
                  </a:lnTo>
                  <a:lnTo>
                    <a:pt x="38" y="81"/>
                  </a:lnTo>
                  <a:lnTo>
                    <a:pt x="38" y="39"/>
                  </a:lnTo>
                  <a:lnTo>
                    <a:pt x="38" y="39"/>
                  </a:lnTo>
                  <a:lnTo>
                    <a:pt x="39" y="34"/>
                  </a:lnTo>
                  <a:lnTo>
                    <a:pt x="41" y="29"/>
                  </a:lnTo>
                  <a:lnTo>
                    <a:pt x="43" y="26"/>
                  </a:lnTo>
                  <a:lnTo>
                    <a:pt x="45" y="22"/>
                  </a:lnTo>
                  <a:lnTo>
                    <a:pt x="49" y="20"/>
                  </a:lnTo>
                  <a:lnTo>
                    <a:pt x="53" y="18"/>
                  </a:lnTo>
                  <a:lnTo>
                    <a:pt x="65" y="16"/>
                  </a:lnTo>
                  <a:lnTo>
                    <a:pt x="65" y="16"/>
                  </a:lnTo>
                  <a:lnTo>
                    <a:pt x="102" y="10"/>
                  </a:lnTo>
                  <a:lnTo>
                    <a:pt x="146" y="4"/>
                  </a:lnTo>
                  <a:lnTo>
                    <a:pt x="194" y="1"/>
                  </a:lnTo>
                  <a:lnTo>
                    <a:pt x="222" y="1"/>
                  </a:lnTo>
                  <a:lnTo>
                    <a:pt x="252" y="0"/>
                  </a:lnTo>
                  <a:lnTo>
                    <a:pt x="252" y="0"/>
                  </a:lnTo>
                  <a:lnTo>
                    <a:pt x="281" y="1"/>
                  </a:lnTo>
                  <a:lnTo>
                    <a:pt x="310" y="4"/>
                  </a:lnTo>
                  <a:lnTo>
                    <a:pt x="335" y="9"/>
                  </a:lnTo>
                  <a:lnTo>
                    <a:pt x="359" y="16"/>
                  </a:lnTo>
                  <a:lnTo>
                    <a:pt x="380" y="24"/>
                  </a:lnTo>
                  <a:lnTo>
                    <a:pt x="400" y="34"/>
                  </a:lnTo>
                  <a:lnTo>
                    <a:pt x="417" y="47"/>
                  </a:lnTo>
                  <a:lnTo>
                    <a:pt x="432" y="60"/>
                  </a:lnTo>
                  <a:lnTo>
                    <a:pt x="445" y="75"/>
                  </a:lnTo>
                  <a:lnTo>
                    <a:pt x="457" y="92"/>
                  </a:lnTo>
                  <a:lnTo>
                    <a:pt x="466" y="111"/>
                  </a:lnTo>
                  <a:lnTo>
                    <a:pt x="473" y="131"/>
                  </a:lnTo>
                  <a:lnTo>
                    <a:pt x="480" y="153"/>
                  </a:lnTo>
                  <a:lnTo>
                    <a:pt x="483" y="176"/>
                  </a:lnTo>
                  <a:lnTo>
                    <a:pt x="486" y="200"/>
                  </a:lnTo>
                  <a:lnTo>
                    <a:pt x="487" y="227"/>
                  </a:lnTo>
                  <a:lnTo>
                    <a:pt x="487" y="648"/>
                  </a:lnTo>
                  <a:lnTo>
                    <a:pt x="487" y="648"/>
                  </a:lnTo>
                  <a:lnTo>
                    <a:pt x="487" y="653"/>
                  </a:lnTo>
                  <a:lnTo>
                    <a:pt x="484" y="658"/>
                  </a:lnTo>
                  <a:lnTo>
                    <a:pt x="482" y="661"/>
                  </a:lnTo>
                  <a:lnTo>
                    <a:pt x="480" y="665"/>
                  </a:lnTo>
                  <a:lnTo>
                    <a:pt x="476" y="668"/>
                  </a:lnTo>
                  <a:lnTo>
                    <a:pt x="472" y="671"/>
                  </a:lnTo>
                  <a:lnTo>
                    <a:pt x="467" y="672"/>
                  </a:lnTo>
                  <a:lnTo>
                    <a:pt x="463" y="673"/>
                  </a:lnTo>
                  <a:lnTo>
                    <a:pt x="463" y="673"/>
                  </a:lnTo>
                  <a:close/>
                  <a:moveTo>
                    <a:pt x="380" y="352"/>
                  </a:moveTo>
                  <a:lnTo>
                    <a:pt x="291" y="352"/>
                  </a:lnTo>
                  <a:lnTo>
                    <a:pt x="291" y="352"/>
                  </a:lnTo>
                  <a:lnTo>
                    <a:pt x="265" y="352"/>
                  </a:lnTo>
                  <a:lnTo>
                    <a:pt x="241" y="353"/>
                  </a:lnTo>
                  <a:lnTo>
                    <a:pt x="219" y="355"/>
                  </a:lnTo>
                  <a:lnTo>
                    <a:pt x="201" y="357"/>
                  </a:lnTo>
                  <a:lnTo>
                    <a:pt x="184" y="361"/>
                  </a:lnTo>
                  <a:lnTo>
                    <a:pt x="169" y="365"/>
                  </a:lnTo>
                  <a:lnTo>
                    <a:pt x="155" y="371"/>
                  </a:lnTo>
                  <a:lnTo>
                    <a:pt x="144" y="378"/>
                  </a:lnTo>
                  <a:lnTo>
                    <a:pt x="135" y="386"/>
                  </a:lnTo>
                  <a:lnTo>
                    <a:pt x="127" y="394"/>
                  </a:lnTo>
                  <a:lnTo>
                    <a:pt x="120" y="404"/>
                  </a:lnTo>
                  <a:lnTo>
                    <a:pt x="115" y="415"/>
                  </a:lnTo>
                  <a:lnTo>
                    <a:pt x="111" y="426"/>
                  </a:lnTo>
                  <a:lnTo>
                    <a:pt x="108" y="440"/>
                  </a:lnTo>
                  <a:lnTo>
                    <a:pt x="107" y="454"/>
                  </a:lnTo>
                  <a:lnTo>
                    <a:pt x="106" y="470"/>
                  </a:lnTo>
                  <a:lnTo>
                    <a:pt x="106" y="484"/>
                  </a:lnTo>
                  <a:lnTo>
                    <a:pt x="106" y="484"/>
                  </a:lnTo>
                  <a:lnTo>
                    <a:pt x="107" y="500"/>
                  </a:lnTo>
                  <a:lnTo>
                    <a:pt x="108" y="513"/>
                  </a:lnTo>
                  <a:lnTo>
                    <a:pt x="111" y="526"/>
                  </a:lnTo>
                  <a:lnTo>
                    <a:pt x="114" y="537"/>
                  </a:lnTo>
                  <a:lnTo>
                    <a:pt x="119" y="548"/>
                  </a:lnTo>
                  <a:lnTo>
                    <a:pt x="123" y="557"/>
                  </a:lnTo>
                  <a:lnTo>
                    <a:pt x="129" y="565"/>
                  </a:lnTo>
                  <a:lnTo>
                    <a:pt x="136" y="572"/>
                  </a:lnTo>
                  <a:lnTo>
                    <a:pt x="144" y="578"/>
                  </a:lnTo>
                  <a:lnTo>
                    <a:pt x="152" y="582"/>
                  </a:lnTo>
                  <a:lnTo>
                    <a:pt x="161" y="586"/>
                  </a:lnTo>
                  <a:lnTo>
                    <a:pt x="170" y="589"/>
                  </a:lnTo>
                  <a:lnTo>
                    <a:pt x="182" y="591"/>
                  </a:lnTo>
                  <a:lnTo>
                    <a:pt x="193" y="593"/>
                  </a:lnTo>
                  <a:lnTo>
                    <a:pt x="217" y="594"/>
                  </a:lnTo>
                  <a:lnTo>
                    <a:pt x="217" y="594"/>
                  </a:lnTo>
                  <a:lnTo>
                    <a:pt x="238" y="593"/>
                  </a:lnTo>
                  <a:lnTo>
                    <a:pt x="258" y="590"/>
                  </a:lnTo>
                  <a:lnTo>
                    <a:pt x="278" y="587"/>
                  </a:lnTo>
                  <a:lnTo>
                    <a:pt x="299" y="581"/>
                  </a:lnTo>
                  <a:lnTo>
                    <a:pt x="318" y="574"/>
                  </a:lnTo>
                  <a:lnTo>
                    <a:pt x="339" y="566"/>
                  </a:lnTo>
                  <a:lnTo>
                    <a:pt x="359" y="557"/>
                  </a:lnTo>
                  <a:lnTo>
                    <a:pt x="380" y="545"/>
                  </a:lnTo>
                  <a:lnTo>
                    <a:pt x="380" y="35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45" name="Freeform 166"/>
            <p:cNvSpPr>
              <a:spLocks/>
            </p:cNvSpPr>
            <p:nvPr/>
          </p:nvSpPr>
          <p:spPr bwMode="auto">
            <a:xfrm>
              <a:off x="5002028" y="3943726"/>
              <a:ext cx="59373" cy="132995"/>
            </a:xfrm>
            <a:custGeom>
              <a:avLst/>
              <a:gdLst>
                <a:gd name="T0" fmla="*/ 273 w 298"/>
                <a:gd name="T1" fmla="*/ 91 h 673"/>
                <a:gd name="T2" fmla="*/ 231 w 298"/>
                <a:gd name="T3" fmla="*/ 95 h 673"/>
                <a:gd name="T4" fmla="*/ 191 w 298"/>
                <a:gd name="T5" fmla="*/ 104 h 673"/>
                <a:gd name="T6" fmla="*/ 150 w 298"/>
                <a:gd name="T7" fmla="*/ 119 h 673"/>
                <a:gd name="T8" fmla="*/ 106 w 298"/>
                <a:gd name="T9" fmla="*/ 142 h 673"/>
                <a:gd name="T10" fmla="*/ 106 w 298"/>
                <a:gd name="T11" fmla="*/ 648 h 673"/>
                <a:gd name="T12" fmla="*/ 104 w 298"/>
                <a:gd name="T13" fmla="*/ 657 h 673"/>
                <a:gd name="T14" fmla="*/ 98 w 298"/>
                <a:gd name="T15" fmla="*/ 665 h 673"/>
                <a:gd name="T16" fmla="*/ 92 w 298"/>
                <a:gd name="T17" fmla="*/ 671 h 673"/>
                <a:gd name="T18" fmla="*/ 82 w 298"/>
                <a:gd name="T19" fmla="*/ 673 h 673"/>
                <a:gd name="T20" fmla="*/ 23 w 298"/>
                <a:gd name="T21" fmla="*/ 673 h 673"/>
                <a:gd name="T22" fmla="*/ 14 w 298"/>
                <a:gd name="T23" fmla="*/ 671 h 673"/>
                <a:gd name="T24" fmla="*/ 7 w 298"/>
                <a:gd name="T25" fmla="*/ 665 h 673"/>
                <a:gd name="T26" fmla="*/ 2 w 298"/>
                <a:gd name="T27" fmla="*/ 658 h 673"/>
                <a:gd name="T28" fmla="*/ 0 w 298"/>
                <a:gd name="T29" fmla="*/ 648 h 673"/>
                <a:gd name="T30" fmla="*/ 0 w 298"/>
                <a:gd name="T31" fmla="*/ 33 h 673"/>
                <a:gd name="T32" fmla="*/ 2 w 298"/>
                <a:gd name="T33" fmla="*/ 24 h 673"/>
                <a:gd name="T34" fmla="*/ 7 w 298"/>
                <a:gd name="T35" fmla="*/ 16 h 673"/>
                <a:gd name="T36" fmla="*/ 14 w 298"/>
                <a:gd name="T37" fmla="*/ 10 h 673"/>
                <a:gd name="T38" fmla="*/ 23 w 298"/>
                <a:gd name="T39" fmla="*/ 9 h 673"/>
                <a:gd name="T40" fmla="*/ 79 w 298"/>
                <a:gd name="T41" fmla="*/ 9 h 673"/>
                <a:gd name="T42" fmla="*/ 89 w 298"/>
                <a:gd name="T43" fmla="*/ 10 h 673"/>
                <a:gd name="T44" fmla="*/ 96 w 298"/>
                <a:gd name="T45" fmla="*/ 16 h 673"/>
                <a:gd name="T46" fmla="*/ 101 w 298"/>
                <a:gd name="T47" fmla="*/ 24 h 673"/>
                <a:gd name="T48" fmla="*/ 103 w 298"/>
                <a:gd name="T49" fmla="*/ 33 h 673"/>
                <a:gd name="T50" fmla="*/ 103 w 298"/>
                <a:gd name="T51" fmla="*/ 58 h 673"/>
                <a:gd name="T52" fmla="*/ 147 w 298"/>
                <a:gd name="T53" fmla="*/ 30 h 673"/>
                <a:gd name="T54" fmla="*/ 190 w 298"/>
                <a:gd name="T55" fmla="*/ 13 h 673"/>
                <a:gd name="T56" fmla="*/ 231 w 298"/>
                <a:gd name="T57" fmla="*/ 3 h 673"/>
                <a:gd name="T58" fmla="*/ 273 w 298"/>
                <a:gd name="T59" fmla="*/ 0 h 673"/>
                <a:gd name="T60" fmla="*/ 278 w 298"/>
                <a:gd name="T61" fmla="*/ 1 h 673"/>
                <a:gd name="T62" fmla="*/ 288 w 298"/>
                <a:gd name="T63" fmla="*/ 3 h 673"/>
                <a:gd name="T64" fmla="*/ 295 w 298"/>
                <a:gd name="T65" fmla="*/ 9 h 673"/>
                <a:gd name="T66" fmla="*/ 298 w 298"/>
                <a:gd name="T67" fmla="*/ 17 h 673"/>
                <a:gd name="T68" fmla="*/ 298 w 298"/>
                <a:gd name="T69" fmla="*/ 71 h 673"/>
                <a:gd name="T70" fmla="*/ 298 w 298"/>
                <a:gd name="T71" fmla="*/ 76 h 673"/>
                <a:gd name="T72" fmla="*/ 295 w 298"/>
                <a:gd name="T73" fmla="*/ 83 h 673"/>
                <a:gd name="T74" fmla="*/ 288 w 298"/>
                <a:gd name="T75" fmla="*/ 89 h 673"/>
                <a:gd name="T76" fmla="*/ 278 w 298"/>
                <a:gd name="T77" fmla="*/ 91 h 673"/>
                <a:gd name="T78" fmla="*/ 273 w 298"/>
                <a:gd name="T79" fmla="*/ 9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3">
                  <a:moveTo>
                    <a:pt x="273" y="91"/>
                  </a:moveTo>
                  <a:lnTo>
                    <a:pt x="273" y="91"/>
                  </a:lnTo>
                  <a:lnTo>
                    <a:pt x="252" y="92"/>
                  </a:lnTo>
                  <a:lnTo>
                    <a:pt x="231" y="95"/>
                  </a:lnTo>
                  <a:lnTo>
                    <a:pt x="212" y="98"/>
                  </a:lnTo>
                  <a:lnTo>
                    <a:pt x="191" y="104"/>
                  </a:lnTo>
                  <a:lnTo>
                    <a:pt x="171" y="111"/>
                  </a:lnTo>
                  <a:lnTo>
                    <a:pt x="150" y="119"/>
                  </a:lnTo>
                  <a:lnTo>
                    <a:pt x="128" y="130"/>
                  </a:lnTo>
                  <a:lnTo>
                    <a:pt x="106" y="142"/>
                  </a:lnTo>
                  <a:lnTo>
                    <a:pt x="106" y="648"/>
                  </a:lnTo>
                  <a:lnTo>
                    <a:pt x="106" y="648"/>
                  </a:lnTo>
                  <a:lnTo>
                    <a:pt x="105" y="652"/>
                  </a:lnTo>
                  <a:lnTo>
                    <a:pt x="104" y="657"/>
                  </a:lnTo>
                  <a:lnTo>
                    <a:pt x="102" y="661"/>
                  </a:lnTo>
                  <a:lnTo>
                    <a:pt x="98" y="665"/>
                  </a:lnTo>
                  <a:lnTo>
                    <a:pt x="95" y="668"/>
                  </a:lnTo>
                  <a:lnTo>
                    <a:pt x="92" y="671"/>
                  </a:lnTo>
                  <a:lnTo>
                    <a:pt x="87" y="672"/>
                  </a:lnTo>
                  <a:lnTo>
                    <a:pt x="82" y="673"/>
                  </a:lnTo>
                  <a:lnTo>
                    <a:pt x="23" y="673"/>
                  </a:lnTo>
                  <a:lnTo>
                    <a:pt x="23" y="673"/>
                  </a:lnTo>
                  <a:lnTo>
                    <a:pt x="18" y="672"/>
                  </a:lnTo>
                  <a:lnTo>
                    <a:pt x="14" y="671"/>
                  </a:lnTo>
                  <a:lnTo>
                    <a:pt x="10" y="668"/>
                  </a:lnTo>
                  <a:lnTo>
                    <a:pt x="7" y="665"/>
                  </a:lnTo>
                  <a:lnTo>
                    <a:pt x="4" y="661"/>
                  </a:lnTo>
                  <a:lnTo>
                    <a:pt x="2" y="658"/>
                  </a:lnTo>
                  <a:lnTo>
                    <a:pt x="0" y="653"/>
                  </a:lnTo>
                  <a:lnTo>
                    <a:pt x="0" y="648"/>
                  </a:lnTo>
                  <a:lnTo>
                    <a:pt x="0" y="33"/>
                  </a:lnTo>
                  <a:lnTo>
                    <a:pt x="0" y="33"/>
                  </a:lnTo>
                  <a:lnTo>
                    <a:pt x="0" y="28"/>
                  </a:lnTo>
                  <a:lnTo>
                    <a:pt x="2" y="24"/>
                  </a:lnTo>
                  <a:lnTo>
                    <a:pt x="3" y="19"/>
                  </a:lnTo>
                  <a:lnTo>
                    <a:pt x="7" y="16"/>
                  </a:lnTo>
                  <a:lnTo>
                    <a:pt x="10" y="12"/>
                  </a:lnTo>
                  <a:lnTo>
                    <a:pt x="14" y="10"/>
                  </a:lnTo>
                  <a:lnTo>
                    <a:pt x="18" y="9"/>
                  </a:lnTo>
                  <a:lnTo>
                    <a:pt x="23" y="9"/>
                  </a:lnTo>
                  <a:lnTo>
                    <a:pt x="79" y="9"/>
                  </a:lnTo>
                  <a:lnTo>
                    <a:pt x="79" y="9"/>
                  </a:lnTo>
                  <a:lnTo>
                    <a:pt x="85" y="9"/>
                  </a:lnTo>
                  <a:lnTo>
                    <a:pt x="89" y="10"/>
                  </a:lnTo>
                  <a:lnTo>
                    <a:pt x="93" y="12"/>
                  </a:lnTo>
                  <a:lnTo>
                    <a:pt x="96" y="16"/>
                  </a:lnTo>
                  <a:lnTo>
                    <a:pt x="98" y="19"/>
                  </a:lnTo>
                  <a:lnTo>
                    <a:pt x="101" y="24"/>
                  </a:lnTo>
                  <a:lnTo>
                    <a:pt x="102" y="28"/>
                  </a:lnTo>
                  <a:lnTo>
                    <a:pt x="103" y="33"/>
                  </a:lnTo>
                  <a:lnTo>
                    <a:pt x="103" y="58"/>
                  </a:lnTo>
                  <a:lnTo>
                    <a:pt x="103" y="58"/>
                  </a:lnTo>
                  <a:lnTo>
                    <a:pt x="125" y="43"/>
                  </a:lnTo>
                  <a:lnTo>
                    <a:pt x="147" y="30"/>
                  </a:lnTo>
                  <a:lnTo>
                    <a:pt x="168" y="21"/>
                  </a:lnTo>
                  <a:lnTo>
                    <a:pt x="190" y="13"/>
                  </a:lnTo>
                  <a:lnTo>
                    <a:pt x="211" y="8"/>
                  </a:lnTo>
                  <a:lnTo>
                    <a:pt x="231" y="3"/>
                  </a:lnTo>
                  <a:lnTo>
                    <a:pt x="252" y="1"/>
                  </a:lnTo>
                  <a:lnTo>
                    <a:pt x="273" y="0"/>
                  </a:lnTo>
                  <a:lnTo>
                    <a:pt x="273" y="0"/>
                  </a:lnTo>
                  <a:lnTo>
                    <a:pt x="278" y="1"/>
                  </a:lnTo>
                  <a:lnTo>
                    <a:pt x="284" y="1"/>
                  </a:lnTo>
                  <a:lnTo>
                    <a:pt x="288" y="3"/>
                  </a:lnTo>
                  <a:lnTo>
                    <a:pt x="291" y="5"/>
                  </a:lnTo>
                  <a:lnTo>
                    <a:pt x="295" y="9"/>
                  </a:lnTo>
                  <a:lnTo>
                    <a:pt x="297" y="12"/>
                  </a:lnTo>
                  <a:lnTo>
                    <a:pt x="298" y="17"/>
                  </a:lnTo>
                  <a:lnTo>
                    <a:pt x="298" y="21"/>
                  </a:lnTo>
                  <a:lnTo>
                    <a:pt x="298" y="71"/>
                  </a:lnTo>
                  <a:lnTo>
                    <a:pt x="298" y="71"/>
                  </a:lnTo>
                  <a:lnTo>
                    <a:pt x="298" y="76"/>
                  </a:lnTo>
                  <a:lnTo>
                    <a:pt x="297" y="80"/>
                  </a:lnTo>
                  <a:lnTo>
                    <a:pt x="295" y="83"/>
                  </a:lnTo>
                  <a:lnTo>
                    <a:pt x="291" y="87"/>
                  </a:lnTo>
                  <a:lnTo>
                    <a:pt x="288" y="89"/>
                  </a:lnTo>
                  <a:lnTo>
                    <a:pt x="284" y="90"/>
                  </a:lnTo>
                  <a:lnTo>
                    <a:pt x="278" y="91"/>
                  </a:lnTo>
                  <a:lnTo>
                    <a:pt x="273" y="91"/>
                  </a:lnTo>
                  <a:lnTo>
                    <a:pt x="273" y="9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46" name="Freeform 167"/>
            <p:cNvSpPr>
              <a:spLocks/>
            </p:cNvSpPr>
            <p:nvPr/>
          </p:nvSpPr>
          <p:spPr bwMode="auto">
            <a:xfrm>
              <a:off x="5073870" y="3915227"/>
              <a:ext cx="79560" cy="163275"/>
            </a:xfrm>
            <a:custGeom>
              <a:avLst/>
              <a:gdLst>
                <a:gd name="T0" fmla="*/ 382 w 404"/>
                <a:gd name="T1" fmla="*/ 819 h 825"/>
                <a:gd name="T2" fmla="*/ 343 w 404"/>
                <a:gd name="T3" fmla="*/ 823 h 825"/>
                <a:gd name="T4" fmla="*/ 304 w 404"/>
                <a:gd name="T5" fmla="*/ 825 h 825"/>
                <a:gd name="T6" fmla="*/ 283 w 404"/>
                <a:gd name="T7" fmla="*/ 825 h 825"/>
                <a:gd name="T8" fmla="*/ 248 w 404"/>
                <a:gd name="T9" fmla="*/ 821 h 825"/>
                <a:gd name="T10" fmla="*/ 217 w 404"/>
                <a:gd name="T11" fmla="*/ 815 h 825"/>
                <a:gd name="T12" fmla="*/ 190 w 404"/>
                <a:gd name="T13" fmla="*/ 802 h 825"/>
                <a:gd name="T14" fmla="*/ 171 w 404"/>
                <a:gd name="T15" fmla="*/ 784 h 825"/>
                <a:gd name="T16" fmla="*/ 155 w 404"/>
                <a:gd name="T17" fmla="*/ 759 h 825"/>
                <a:gd name="T18" fmla="*/ 146 w 404"/>
                <a:gd name="T19" fmla="*/ 727 h 825"/>
                <a:gd name="T20" fmla="*/ 140 w 404"/>
                <a:gd name="T21" fmla="*/ 687 h 825"/>
                <a:gd name="T22" fmla="*/ 140 w 404"/>
                <a:gd name="T23" fmla="*/ 242 h 825"/>
                <a:gd name="T24" fmla="*/ 23 w 404"/>
                <a:gd name="T25" fmla="*/ 228 h 825"/>
                <a:gd name="T26" fmla="*/ 9 w 404"/>
                <a:gd name="T27" fmla="*/ 225 h 825"/>
                <a:gd name="T28" fmla="*/ 4 w 404"/>
                <a:gd name="T29" fmla="*/ 219 h 825"/>
                <a:gd name="T30" fmla="*/ 0 w 404"/>
                <a:gd name="T31" fmla="*/ 211 h 825"/>
                <a:gd name="T32" fmla="*/ 0 w 404"/>
                <a:gd name="T33" fmla="*/ 174 h 825"/>
                <a:gd name="T34" fmla="*/ 0 w 404"/>
                <a:gd name="T35" fmla="*/ 169 h 825"/>
                <a:gd name="T36" fmla="*/ 4 w 404"/>
                <a:gd name="T37" fmla="*/ 162 h 825"/>
                <a:gd name="T38" fmla="*/ 9 w 404"/>
                <a:gd name="T39" fmla="*/ 156 h 825"/>
                <a:gd name="T40" fmla="*/ 17 w 404"/>
                <a:gd name="T41" fmla="*/ 153 h 825"/>
                <a:gd name="T42" fmla="*/ 140 w 404"/>
                <a:gd name="T43" fmla="*/ 153 h 825"/>
                <a:gd name="T44" fmla="*/ 140 w 404"/>
                <a:gd name="T45" fmla="*/ 33 h 825"/>
                <a:gd name="T46" fmla="*/ 141 w 404"/>
                <a:gd name="T47" fmla="*/ 25 h 825"/>
                <a:gd name="T48" fmla="*/ 146 w 404"/>
                <a:gd name="T49" fmla="*/ 18 h 825"/>
                <a:gd name="T50" fmla="*/ 153 w 404"/>
                <a:gd name="T51" fmla="*/ 13 h 825"/>
                <a:gd name="T52" fmla="*/ 162 w 404"/>
                <a:gd name="T53" fmla="*/ 9 h 825"/>
                <a:gd name="T54" fmla="*/ 224 w 404"/>
                <a:gd name="T55" fmla="*/ 0 h 825"/>
                <a:gd name="T56" fmla="*/ 228 w 404"/>
                <a:gd name="T57" fmla="*/ 0 h 825"/>
                <a:gd name="T58" fmla="*/ 235 w 404"/>
                <a:gd name="T59" fmla="*/ 1 h 825"/>
                <a:gd name="T60" fmla="*/ 241 w 404"/>
                <a:gd name="T61" fmla="*/ 6 h 825"/>
                <a:gd name="T62" fmla="*/ 244 w 404"/>
                <a:gd name="T63" fmla="*/ 13 h 825"/>
                <a:gd name="T64" fmla="*/ 246 w 404"/>
                <a:gd name="T65" fmla="*/ 21 h 825"/>
                <a:gd name="T66" fmla="*/ 376 w 404"/>
                <a:gd name="T67" fmla="*/ 153 h 825"/>
                <a:gd name="T68" fmla="*/ 381 w 404"/>
                <a:gd name="T69" fmla="*/ 153 h 825"/>
                <a:gd name="T70" fmla="*/ 390 w 404"/>
                <a:gd name="T71" fmla="*/ 156 h 825"/>
                <a:gd name="T72" fmla="*/ 397 w 404"/>
                <a:gd name="T73" fmla="*/ 163 h 825"/>
                <a:gd name="T74" fmla="*/ 400 w 404"/>
                <a:gd name="T75" fmla="*/ 172 h 825"/>
                <a:gd name="T76" fmla="*/ 400 w 404"/>
                <a:gd name="T77" fmla="*/ 218 h 825"/>
                <a:gd name="T78" fmla="*/ 400 w 404"/>
                <a:gd name="T79" fmla="*/ 223 h 825"/>
                <a:gd name="T80" fmla="*/ 397 w 404"/>
                <a:gd name="T81" fmla="*/ 231 h 825"/>
                <a:gd name="T82" fmla="*/ 390 w 404"/>
                <a:gd name="T83" fmla="*/ 238 h 825"/>
                <a:gd name="T84" fmla="*/ 381 w 404"/>
                <a:gd name="T85" fmla="*/ 241 h 825"/>
                <a:gd name="T86" fmla="*/ 246 w 404"/>
                <a:gd name="T87" fmla="*/ 242 h 825"/>
                <a:gd name="T88" fmla="*/ 246 w 404"/>
                <a:gd name="T89" fmla="*/ 663 h 825"/>
                <a:gd name="T90" fmla="*/ 249 w 404"/>
                <a:gd name="T91" fmla="*/ 703 h 825"/>
                <a:gd name="T92" fmla="*/ 254 w 404"/>
                <a:gd name="T93" fmla="*/ 716 h 825"/>
                <a:gd name="T94" fmla="*/ 260 w 404"/>
                <a:gd name="T95" fmla="*/ 726 h 825"/>
                <a:gd name="T96" fmla="*/ 270 w 404"/>
                <a:gd name="T97" fmla="*/ 733 h 825"/>
                <a:gd name="T98" fmla="*/ 281 w 404"/>
                <a:gd name="T99" fmla="*/ 737 h 825"/>
                <a:gd name="T100" fmla="*/ 311 w 404"/>
                <a:gd name="T101" fmla="*/ 739 h 825"/>
                <a:gd name="T102" fmla="*/ 379 w 404"/>
                <a:gd name="T103" fmla="*/ 739 h 825"/>
                <a:gd name="T104" fmla="*/ 395 w 404"/>
                <a:gd name="T105" fmla="*/ 741 h 825"/>
                <a:gd name="T106" fmla="*/ 400 w 404"/>
                <a:gd name="T107" fmla="*/ 746 h 825"/>
                <a:gd name="T108" fmla="*/ 404 w 404"/>
                <a:gd name="T109" fmla="*/ 751 h 825"/>
                <a:gd name="T110" fmla="*/ 404 w 404"/>
                <a:gd name="T111" fmla="*/ 798 h 825"/>
                <a:gd name="T112" fmla="*/ 403 w 404"/>
                <a:gd name="T113" fmla="*/ 805 h 825"/>
                <a:gd name="T114" fmla="*/ 399 w 404"/>
                <a:gd name="T115" fmla="*/ 812 h 825"/>
                <a:gd name="T116" fmla="*/ 392 w 404"/>
                <a:gd name="T117" fmla="*/ 816 h 825"/>
                <a:gd name="T118" fmla="*/ 382 w 404"/>
                <a:gd name="T119" fmla="*/ 819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2" y="819"/>
                  </a:moveTo>
                  <a:lnTo>
                    <a:pt x="382" y="819"/>
                  </a:lnTo>
                  <a:lnTo>
                    <a:pt x="364" y="821"/>
                  </a:lnTo>
                  <a:lnTo>
                    <a:pt x="343" y="823"/>
                  </a:lnTo>
                  <a:lnTo>
                    <a:pt x="322" y="825"/>
                  </a:lnTo>
                  <a:lnTo>
                    <a:pt x="304" y="825"/>
                  </a:lnTo>
                  <a:lnTo>
                    <a:pt x="304" y="825"/>
                  </a:lnTo>
                  <a:lnTo>
                    <a:pt x="283" y="825"/>
                  </a:lnTo>
                  <a:lnTo>
                    <a:pt x="265" y="824"/>
                  </a:lnTo>
                  <a:lnTo>
                    <a:pt x="248" y="821"/>
                  </a:lnTo>
                  <a:lnTo>
                    <a:pt x="232" y="818"/>
                  </a:lnTo>
                  <a:lnTo>
                    <a:pt x="217" y="815"/>
                  </a:lnTo>
                  <a:lnTo>
                    <a:pt x="203" y="809"/>
                  </a:lnTo>
                  <a:lnTo>
                    <a:pt x="190" y="802"/>
                  </a:lnTo>
                  <a:lnTo>
                    <a:pt x="180" y="794"/>
                  </a:lnTo>
                  <a:lnTo>
                    <a:pt x="171" y="784"/>
                  </a:lnTo>
                  <a:lnTo>
                    <a:pt x="163" y="772"/>
                  </a:lnTo>
                  <a:lnTo>
                    <a:pt x="155" y="759"/>
                  </a:lnTo>
                  <a:lnTo>
                    <a:pt x="149" y="745"/>
                  </a:lnTo>
                  <a:lnTo>
                    <a:pt x="146" y="727"/>
                  </a:lnTo>
                  <a:lnTo>
                    <a:pt x="142" y="708"/>
                  </a:lnTo>
                  <a:lnTo>
                    <a:pt x="140" y="687"/>
                  </a:lnTo>
                  <a:lnTo>
                    <a:pt x="140" y="663"/>
                  </a:lnTo>
                  <a:lnTo>
                    <a:pt x="140" y="242"/>
                  </a:lnTo>
                  <a:lnTo>
                    <a:pt x="23" y="228"/>
                  </a:lnTo>
                  <a:lnTo>
                    <a:pt x="23" y="228"/>
                  </a:lnTo>
                  <a:lnTo>
                    <a:pt x="14" y="226"/>
                  </a:lnTo>
                  <a:lnTo>
                    <a:pt x="9" y="225"/>
                  </a:lnTo>
                  <a:lnTo>
                    <a:pt x="6" y="222"/>
                  </a:lnTo>
                  <a:lnTo>
                    <a:pt x="4" y="219"/>
                  </a:lnTo>
                  <a:lnTo>
                    <a:pt x="1" y="216"/>
                  </a:lnTo>
                  <a:lnTo>
                    <a:pt x="0" y="211"/>
                  </a:lnTo>
                  <a:lnTo>
                    <a:pt x="0" y="207"/>
                  </a:lnTo>
                  <a:lnTo>
                    <a:pt x="0" y="174"/>
                  </a:lnTo>
                  <a:lnTo>
                    <a:pt x="0" y="174"/>
                  </a:lnTo>
                  <a:lnTo>
                    <a:pt x="0" y="169"/>
                  </a:lnTo>
                  <a:lnTo>
                    <a:pt x="1" y="165"/>
                  </a:lnTo>
                  <a:lnTo>
                    <a:pt x="4" y="162"/>
                  </a:lnTo>
                  <a:lnTo>
                    <a:pt x="6" y="158"/>
                  </a:lnTo>
                  <a:lnTo>
                    <a:pt x="9" y="156"/>
                  </a:lnTo>
                  <a:lnTo>
                    <a:pt x="14" y="154"/>
                  </a:lnTo>
                  <a:lnTo>
                    <a:pt x="17" y="153"/>
                  </a:lnTo>
                  <a:lnTo>
                    <a:pt x="23" y="153"/>
                  </a:lnTo>
                  <a:lnTo>
                    <a:pt x="140" y="153"/>
                  </a:lnTo>
                  <a:lnTo>
                    <a:pt x="140" y="33"/>
                  </a:lnTo>
                  <a:lnTo>
                    <a:pt x="140" y="33"/>
                  </a:lnTo>
                  <a:lnTo>
                    <a:pt x="140" y="30"/>
                  </a:lnTo>
                  <a:lnTo>
                    <a:pt x="141" y="25"/>
                  </a:lnTo>
                  <a:lnTo>
                    <a:pt x="143" y="22"/>
                  </a:lnTo>
                  <a:lnTo>
                    <a:pt x="146" y="18"/>
                  </a:lnTo>
                  <a:lnTo>
                    <a:pt x="149" y="15"/>
                  </a:lnTo>
                  <a:lnTo>
                    <a:pt x="153" y="13"/>
                  </a:lnTo>
                  <a:lnTo>
                    <a:pt x="157" y="12"/>
                  </a:lnTo>
                  <a:lnTo>
                    <a:pt x="162" y="9"/>
                  </a:lnTo>
                  <a:lnTo>
                    <a:pt x="224" y="0"/>
                  </a:lnTo>
                  <a:lnTo>
                    <a:pt x="224" y="0"/>
                  </a:lnTo>
                  <a:lnTo>
                    <a:pt x="228" y="0"/>
                  </a:lnTo>
                  <a:lnTo>
                    <a:pt x="228" y="0"/>
                  </a:lnTo>
                  <a:lnTo>
                    <a:pt x="232" y="0"/>
                  </a:lnTo>
                  <a:lnTo>
                    <a:pt x="235" y="1"/>
                  </a:lnTo>
                  <a:lnTo>
                    <a:pt x="238" y="4"/>
                  </a:lnTo>
                  <a:lnTo>
                    <a:pt x="241" y="6"/>
                  </a:lnTo>
                  <a:lnTo>
                    <a:pt x="243" y="9"/>
                  </a:lnTo>
                  <a:lnTo>
                    <a:pt x="244" y="13"/>
                  </a:lnTo>
                  <a:lnTo>
                    <a:pt x="246" y="16"/>
                  </a:lnTo>
                  <a:lnTo>
                    <a:pt x="246" y="21"/>
                  </a:lnTo>
                  <a:lnTo>
                    <a:pt x="246" y="153"/>
                  </a:lnTo>
                  <a:lnTo>
                    <a:pt x="376" y="153"/>
                  </a:lnTo>
                  <a:lnTo>
                    <a:pt x="376" y="153"/>
                  </a:lnTo>
                  <a:lnTo>
                    <a:pt x="381" y="153"/>
                  </a:lnTo>
                  <a:lnTo>
                    <a:pt x="385" y="154"/>
                  </a:lnTo>
                  <a:lnTo>
                    <a:pt x="390" y="156"/>
                  </a:lnTo>
                  <a:lnTo>
                    <a:pt x="394" y="160"/>
                  </a:lnTo>
                  <a:lnTo>
                    <a:pt x="397" y="163"/>
                  </a:lnTo>
                  <a:lnTo>
                    <a:pt x="398" y="168"/>
                  </a:lnTo>
                  <a:lnTo>
                    <a:pt x="400" y="172"/>
                  </a:lnTo>
                  <a:lnTo>
                    <a:pt x="400" y="177"/>
                  </a:lnTo>
                  <a:lnTo>
                    <a:pt x="400" y="218"/>
                  </a:lnTo>
                  <a:lnTo>
                    <a:pt x="400" y="218"/>
                  </a:lnTo>
                  <a:lnTo>
                    <a:pt x="400" y="223"/>
                  </a:lnTo>
                  <a:lnTo>
                    <a:pt x="398" y="227"/>
                  </a:lnTo>
                  <a:lnTo>
                    <a:pt x="397" y="231"/>
                  </a:lnTo>
                  <a:lnTo>
                    <a:pt x="394" y="234"/>
                  </a:lnTo>
                  <a:lnTo>
                    <a:pt x="390" y="238"/>
                  </a:lnTo>
                  <a:lnTo>
                    <a:pt x="385" y="240"/>
                  </a:lnTo>
                  <a:lnTo>
                    <a:pt x="381" y="241"/>
                  </a:lnTo>
                  <a:lnTo>
                    <a:pt x="376" y="242"/>
                  </a:lnTo>
                  <a:lnTo>
                    <a:pt x="246" y="242"/>
                  </a:lnTo>
                  <a:lnTo>
                    <a:pt x="246" y="663"/>
                  </a:lnTo>
                  <a:lnTo>
                    <a:pt x="246" y="663"/>
                  </a:lnTo>
                  <a:lnTo>
                    <a:pt x="247" y="685"/>
                  </a:lnTo>
                  <a:lnTo>
                    <a:pt x="249" y="703"/>
                  </a:lnTo>
                  <a:lnTo>
                    <a:pt x="251" y="710"/>
                  </a:lnTo>
                  <a:lnTo>
                    <a:pt x="254" y="716"/>
                  </a:lnTo>
                  <a:lnTo>
                    <a:pt x="257" y="722"/>
                  </a:lnTo>
                  <a:lnTo>
                    <a:pt x="260" y="726"/>
                  </a:lnTo>
                  <a:lnTo>
                    <a:pt x="265" y="730"/>
                  </a:lnTo>
                  <a:lnTo>
                    <a:pt x="270" y="733"/>
                  </a:lnTo>
                  <a:lnTo>
                    <a:pt x="274" y="735"/>
                  </a:lnTo>
                  <a:lnTo>
                    <a:pt x="281" y="737"/>
                  </a:lnTo>
                  <a:lnTo>
                    <a:pt x="295" y="739"/>
                  </a:lnTo>
                  <a:lnTo>
                    <a:pt x="311" y="739"/>
                  </a:lnTo>
                  <a:lnTo>
                    <a:pt x="379" y="739"/>
                  </a:lnTo>
                  <a:lnTo>
                    <a:pt x="379" y="739"/>
                  </a:lnTo>
                  <a:lnTo>
                    <a:pt x="390" y="740"/>
                  </a:lnTo>
                  <a:lnTo>
                    <a:pt x="395" y="741"/>
                  </a:lnTo>
                  <a:lnTo>
                    <a:pt x="398" y="743"/>
                  </a:lnTo>
                  <a:lnTo>
                    <a:pt x="400" y="746"/>
                  </a:lnTo>
                  <a:lnTo>
                    <a:pt x="403" y="748"/>
                  </a:lnTo>
                  <a:lnTo>
                    <a:pt x="404" y="751"/>
                  </a:lnTo>
                  <a:lnTo>
                    <a:pt x="404" y="756"/>
                  </a:lnTo>
                  <a:lnTo>
                    <a:pt x="404" y="798"/>
                  </a:lnTo>
                  <a:lnTo>
                    <a:pt x="404" y="798"/>
                  </a:lnTo>
                  <a:lnTo>
                    <a:pt x="403" y="805"/>
                  </a:lnTo>
                  <a:lnTo>
                    <a:pt x="402" y="809"/>
                  </a:lnTo>
                  <a:lnTo>
                    <a:pt x="399" y="812"/>
                  </a:lnTo>
                  <a:lnTo>
                    <a:pt x="396" y="815"/>
                  </a:lnTo>
                  <a:lnTo>
                    <a:pt x="392" y="816"/>
                  </a:lnTo>
                  <a:lnTo>
                    <a:pt x="382" y="819"/>
                  </a:lnTo>
                  <a:lnTo>
                    <a:pt x="382" y="819"/>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47" name="Freeform 168"/>
            <p:cNvSpPr>
              <a:spLocks/>
            </p:cNvSpPr>
            <p:nvPr/>
          </p:nvSpPr>
          <p:spPr bwMode="auto">
            <a:xfrm>
              <a:off x="5175991" y="3943726"/>
              <a:ext cx="100340" cy="132995"/>
            </a:xfrm>
            <a:custGeom>
              <a:avLst/>
              <a:gdLst>
                <a:gd name="T0" fmla="*/ 427 w 508"/>
                <a:gd name="T1" fmla="*/ 673 h 673"/>
                <a:gd name="T2" fmla="*/ 421 w 508"/>
                <a:gd name="T3" fmla="*/ 672 h 673"/>
                <a:gd name="T4" fmla="*/ 413 w 508"/>
                <a:gd name="T5" fmla="*/ 668 h 673"/>
                <a:gd name="T6" fmla="*/ 406 w 508"/>
                <a:gd name="T7" fmla="*/ 661 h 673"/>
                <a:gd name="T8" fmla="*/ 403 w 508"/>
                <a:gd name="T9" fmla="*/ 653 h 673"/>
                <a:gd name="T10" fmla="*/ 403 w 508"/>
                <a:gd name="T11" fmla="*/ 251 h 673"/>
                <a:gd name="T12" fmla="*/ 402 w 508"/>
                <a:gd name="T13" fmla="*/ 229 h 673"/>
                <a:gd name="T14" fmla="*/ 398 w 508"/>
                <a:gd name="T15" fmla="*/ 191 h 673"/>
                <a:gd name="T16" fmla="*/ 390 w 508"/>
                <a:gd name="T17" fmla="*/ 160 h 673"/>
                <a:gd name="T18" fmla="*/ 378 w 508"/>
                <a:gd name="T19" fmla="*/ 136 h 673"/>
                <a:gd name="T20" fmla="*/ 362 w 508"/>
                <a:gd name="T21" fmla="*/ 118 h 673"/>
                <a:gd name="T22" fmla="*/ 341 w 508"/>
                <a:gd name="T23" fmla="*/ 104 h 673"/>
                <a:gd name="T24" fmla="*/ 316 w 508"/>
                <a:gd name="T25" fmla="*/ 96 h 673"/>
                <a:gd name="T26" fmla="*/ 286 w 508"/>
                <a:gd name="T27" fmla="*/ 92 h 673"/>
                <a:gd name="T28" fmla="*/ 270 w 508"/>
                <a:gd name="T29" fmla="*/ 91 h 673"/>
                <a:gd name="T30" fmla="*/ 231 w 508"/>
                <a:gd name="T31" fmla="*/ 95 h 673"/>
                <a:gd name="T32" fmla="*/ 190 w 508"/>
                <a:gd name="T33" fmla="*/ 105 h 673"/>
                <a:gd name="T34" fmla="*/ 148 w 508"/>
                <a:gd name="T35" fmla="*/ 120 h 673"/>
                <a:gd name="T36" fmla="*/ 107 w 508"/>
                <a:gd name="T37" fmla="*/ 138 h 673"/>
                <a:gd name="T38" fmla="*/ 107 w 508"/>
                <a:gd name="T39" fmla="*/ 648 h 673"/>
                <a:gd name="T40" fmla="*/ 105 w 508"/>
                <a:gd name="T41" fmla="*/ 657 h 673"/>
                <a:gd name="T42" fmla="*/ 100 w 508"/>
                <a:gd name="T43" fmla="*/ 665 h 673"/>
                <a:gd name="T44" fmla="*/ 92 w 508"/>
                <a:gd name="T45" fmla="*/ 671 h 673"/>
                <a:gd name="T46" fmla="*/ 83 w 508"/>
                <a:gd name="T47" fmla="*/ 673 h 673"/>
                <a:gd name="T48" fmla="*/ 23 w 508"/>
                <a:gd name="T49" fmla="*/ 673 h 673"/>
                <a:gd name="T50" fmla="*/ 14 w 508"/>
                <a:gd name="T51" fmla="*/ 671 h 673"/>
                <a:gd name="T52" fmla="*/ 7 w 508"/>
                <a:gd name="T53" fmla="*/ 665 h 673"/>
                <a:gd name="T54" fmla="*/ 3 w 508"/>
                <a:gd name="T55" fmla="*/ 658 h 673"/>
                <a:gd name="T56" fmla="*/ 0 w 508"/>
                <a:gd name="T57" fmla="*/ 648 h 673"/>
                <a:gd name="T58" fmla="*/ 0 w 508"/>
                <a:gd name="T59" fmla="*/ 33 h 673"/>
                <a:gd name="T60" fmla="*/ 3 w 508"/>
                <a:gd name="T61" fmla="*/ 24 h 673"/>
                <a:gd name="T62" fmla="*/ 7 w 508"/>
                <a:gd name="T63" fmla="*/ 16 h 673"/>
                <a:gd name="T64" fmla="*/ 14 w 508"/>
                <a:gd name="T65" fmla="*/ 10 h 673"/>
                <a:gd name="T66" fmla="*/ 23 w 508"/>
                <a:gd name="T67" fmla="*/ 9 h 673"/>
                <a:gd name="T68" fmla="*/ 84 w 508"/>
                <a:gd name="T69" fmla="*/ 9 h 673"/>
                <a:gd name="T70" fmla="*/ 93 w 508"/>
                <a:gd name="T71" fmla="*/ 10 h 673"/>
                <a:gd name="T72" fmla="*/ 100 w 508"/>
                <a:gd name="T73" fmla="*/ 16 h 673"/>
                <a:gd name="T74" fmla="*/ 105 w 508"/>
                <a:gd name="T75" fmla="*/ 24 h 673"/>
                <a:gd name="T76" fmla="*/ 107 w 508"/>
                <a:gd name="T77" fmla="*/ 33 h 673"/>
                <a:gd name="T78" fmla="*/ 107 w 508"/>
                <a:gd name="T79" fmla="*/ 56 h 673"/>
                <a:gd name="T80" fmla="*/ 155 w 508"/>
                <a:gd name="T81" fmla="*/ 30 h 673"/>
                <a:gd name="T82" fmla="*/ 201 w 508"/>
                <a:gd name="T83" fmla="*/ 13 h 673"/>
                <a:gd name="T84" fmla="*/ 248 w 508"/>
                <a:gd name="T85" fmla="*/ 3 h 673"/>
                <a:gd name="T86" fmla="*/ 298 w 508"/>
                <a:gd name="T87" fmla="*/ 0 h 673"/>
                <a:gd name="T88" fmla="*/ 325 w 508"/>
                <a:gd name="T89" fmla="*/ 1 h 673"/>
                <a:gd name="T90" fmla="*/ 372 w 508"/>
                <a:gd name="T91" fmla="*/ 9 h 673"/>
                <a:gd name="T92" fmla="*/ 411 w 508"/>
                <a:gd name="T93" fmla="*/ 26 h 673"/>
                <a:gd name="T94" fmla="*/ 444 w 508"/>
                <a:gd name="T95" fmla="*/ 50 h 673"/>
                <a:gd name="T96" fmla="*/ 469 w 508"/>
                <a:gd name="T97" fmla="*/ 82 h 673"/>
                <a:gd name="T98" fmla="*/ 489 w 508"/>
                <a:gd name="T99" fmla="*/ 121 h 673"/>
                <a:gd name="T100" fmla="*/ 501 w 508"/>
                <a:gd name="T101" fmla="*/ 168 h 673"/>
                <a:gd name="T102" fmla="*/ 508 w 508"/>
                <a:gd name="T103" fmla="*/ 222 h 673"/>
                <a:gd name="T104" fmla="*/ 508 w 508"/>
                <a:gd name="T105" fmla="*/ 648 h 673"/>
                <a:gd name="T106" fmla="*/ 508 w 508"/>
                <a:gd name="T107" fmla="*/ 653 h 673"/>
                <a:gd name="T108" fmla="*/ 505 w 508"/>
                <a:gd name="T109" fmla="*/ 661 h 673"/>
                <a:gd name="T110" fmla="*/ 498 w 508"/>
                <a:gd name="T111" fmla="*/ 668 h 673"/>
                <a:gd name="T112" fmla="*/ 489 w 508"/>
                <a:gd name="T113" fmla="*/ 672 h 673"/>
                <a:gd name="T114" fmla="*/ 484 w 508"/>
                <a:gd name="T115"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4" y="673"/>
                  </a:moveTo>
                  <a:lnTo>
                    <a:pt x="427" y="673"/>
                  </a:lnTo>
                  <a:lnTo>
                    <a:pt x="427" y="673"/>
                  </a:lnTo>
                  <a:lnTo>
                    <a:pt x="421" y="672"/>
                  </a:lnTo>
                  <a:lnTo>
                    <a:pt x="417" y="671"/>
                  </a:lnTo>
                  <a:lnTo>
                    <a:pt x="413" y="668"/>
                  </a:lnTo>
                  <a:lnTo>
                    <a:pt x="410" y="665"/>
                  </a:lnTo>
                  <a:lnTo>
                    <a:pt x="406" y="661"/>
                  </a:lnTo>
                  <a:lnTo>
                    <a:pt x="404" y="658"/>
                  </a:lnTo>
                  <a:lnTo>
                    <a:pt x="403" y="653"/>
                  </a:lnTo>
                  <a:lnTo>
                    <a:pt x="403" y="648"/>
                  </a:lnTo>
                  <a:lnTo>
                    <a:pt x="403" y="251"/>
                  </a:lnTo>
                  <a:lnTo>
                    <a:pt x="403" y="251"/>
                  </a:lnTo>
                  <a:lnTo>
                    <a:pt x="402" y="229"/>
                  </a:lnTo>
                  <a:lnTo>
                    <a:pt x="401" y="209"/>
                  </a:lnTo>
                  <a:lnTo>
                    <a:pt x="398" y="191"/>
                  </a:lnTo>
                  <a:lnTo>
                    <a:pt x="395" y="175"/>
                  </a:lnTo>
                  <a:lnTo>
                    <a:pt x="390" y="160"/>
                  </a:lnTo>
                  <a:lnTo>
                    <a:pt x="384" y="147"/>
                  </a:lnTo>
                  <a:lnTo>
                    <a:pt x="378" y="136"/>
                  </a:lnTo>
                  <a:lnTo>
                    <a:pt x="371" y="126"/>
                  </a:lnTo>
                  <a:lnTo>
                    <a:pt x="362" y="118"/>
                  </a:lnTo>
                  <a:lnTo>
                    <a:pt x="352" y="110"/>
                  </a:lnTo>
                  <a:lnTo>
                    <a:pt x="341" y="104"/>
                  </a:lnTo>
                  <a:lnTo>
                    <a:pt x="329" y="99"/>
                  </a:lnTo>
                  <a:lnTo>
                    <a:pt x="316" y="96"/>
                  </a:lnTo>
                  <a:lnTo>
                    <a:pt x="302" y="94"/>
                  </a:lnTo>
                  <a:lnTo>
                    <a:pt x="286" y="92"/>
                  </a:lnTo>
                  <a:lnTo>
                    <a:pt x="270" y="91"/>
                  </a:lnTo>
                  <a:lnTo>
                    <a:pt x="270" y="91"/>
                  </a:lnTo>
                  <a:lnTo>
                    <a:pt x="250" y="92"/>
                  </a:lnTo>
                  <a:lnTo>
                    <a:pt x="231" y="95"/>
                  </a:lnTo>
                  <a:lnTo>
                    <a:pt x="210" y="99"/>
                  </a:lnTo>
                  <a:lnTo>
                    <a:pt x="190" y="105"/>
                  </a:lnTo>
                  <a:lnTo>
                    <a:pt x="169" y="112"/>
                  </a:lnTo>
                  <a:lnTo>
                    <a:pt x="148" y="120"/>
                  </a:lnTo>
                  <a:lnTo>
                    <a:pt x="128" y="129"/>
                  </a:lnTo>
                  <a:lnTo>
                    <a:pt x="107" y="138"/>
                  </a:lnTo>
                  <a:lnTo>
                    <a:pt x="107" y="648"/>
                  </a:lnTo>
                  <a:lnTo>
                    <a:pt x="107" y="648"/>
                  </a:lnTo>
                  <a:lnTo>
                    <a:pt x="106" y="652"/>
                  </a:lnTo>
                  <a:lnTo>
                    <a:pt x="105" y="657"/>
                  </a:lnTo>
                  <a:lnTo>
                    <a:pt x="102" y="661"/>
                  </a:lnTo>
                  <a:lnTo>
                    <a:pt x="100" y="665"/>
                  </a:lnTo>
                  <a:lnTo>
                    <a:pt x="95" y="668"/>
                  </a:lnTo>
                  <a:lnTo>
                    <a:pt x="92" y="671"/>
                  </a:lnTo>
                  <a:lnTo>
                    <a:pt x="87" y="672"/>
                  </a:lnTo>
                  <a:lnTo>
                    <a:pt x="83" y="673"/>
                  </a:lnTo>
                  <a:lnTo>
                    <a:pt x="23" y="673"/>
                  </a:lnTo>
                  <a:lnTo>
                    <a:pt x="23" y="673"/>
                  </a:lnTo>
                  <a:lnTo>
                    <a:pt x="19" y="672"/>
                  </a:lnTo>
                  <a:lnTo>
                    <a:pt x="14" y="671"/>
                  </a:lnTo>
                  <a:lnTo>
                    <a:pt x="11" y="668"/>
                  </a:lnTo>
                  <a:lnTo>
                    <a:pt x="7" y="665"/>
                  </a:lnTo>
                  <a:lnTo>
                    <a:pt x="5" y="661"/>
                  </a:lnTo>
                  <a:lnTo>
                    <a:pt x="3" y="658"/>
                  </a:lnTo>
                  <a:lnTo>
                    <a:pt x="1" y="653"/>
                  </a:lnTo>
                  <a:lnTo>
                    <a:pt x="0" y="648"/>
                  </a:lnTo>
                  <a:lnTo>
                    <a:pt x="0" y="33"/>
                  </a:lnTo>
                  <a:lnTo>
                    <a:pt x="0" y="33"/>
                  </a:lnTo>
                  <a:lnTo>
                    <a:pt x="0" y="28"/>
                  </a:lnTo>
                  <a:lnTo>
                    <a:pt x="3" y="24"/>
                  </a:lnTo>
                  <a:lnTo>
                    <a:pt x="4" y="19"/>
                  </a:lnTo>
                  <a:lnTo>
                    <a:pt x="7" y="16"/>
                  </a:lnTo>
                  <a:lnTo>
                    <a:pt x="11" y="12"/>
                  </a:lnTo>
                  <a:lnTo>
                    <a:pt x="14" y="10"/>
                  </a:lnTo>
                  <a:lnTo>
                    <a:pt x="19" y="9"/>
                  </a:lnTo>
                  <a:lnTo>
                    <a:pt x="23" y="9"/>
                  </a:lnTo>
                  <a:lnTo>
                    <a:pt x="84" y="9"/>
                  </a:lnTo>
                  <a:lnTo>
                    <a:pt x="84" y="9"/>
                  </a:lnTo>
                  <a:lnTo>
                    <a:pt x="89" y="9"/>
                  </a:lnTo>
                  <a:lnTo>
                    <a:pt x="93" y="10"/>
                  </a:lnTo>
                  <a:lnTo>
                    <a:pt x="97" y="12"/>
                  </a:lnTo>
                  <a:lnTo>
                    <a:pt x="100" y="16"/>
                  </a:lnTo>
                  <a:lnTo>
                    <a:pt x="102" y="19"/>
                  </a:lnTo>
                  <a:lnTo>
                    <a:pt x="105" y="24"/>
                  </a:lnTo>
                  <a:lnTo>
                    <a:pt x="106" y="28"/>
                  </a:lnTo>
                  <a:lnTo>
                    <a:pt x="107" y="33"/>
                  </a:lnTo>
                  <a:lnTo>
                    <a:pt x="107" y="56"/>
                  </a:lnTo>
                  <a:lnTo>
                    <a:pt x="107" y="56"/>
                  </a:lnTo>
                  <a:lnTo>
                    <a:pt x="131" y="42"/>
                  </a:lnTo>
                  <a:lnTo>
                    <a:pt x="155" y="30"/>
                  </a:lnTo>
                  <a:lnTo>
                    <a:pt x="178" y="21"/>
                  </a:lnTo>
                  <a:lnTo>
                    <a:pt x="201" y="13"/>
                  </a:lnTo>
                  <a:lnTo>
                    <a:pt x="224" y="8"/>
                  </a:lnTo>
                  <a:lnTo>
                    <a:pt x="248" y="3"/>
                  </a:lnTo>
                  <a:lnTo>
                    <a:pt x="272" y="1"/>
                  </a:lnTo>
                  <a:lnTo>
                    <a:pt x="298" y="0"/>
                  </a:lnTo>
                  <a:lnTo>
                    <a:pt x="298" y="0"/>
                  </a:lnTo>
                  <a:lnTo>
                    <a:pt x="325" y="1"/>
                  </a:lnTo>
                  <a:lnTo>
                    <a:pt x="349" y="4"/>
                  </a:lnTo>
                  <a:lnTo>
                    <a:pt x="372" y="9"/>
                  </a:lnTo>
                  <a:lnTo>
                    <a:pt x="393" y="17"/>
                  </a:lnTo>
                  <a:lnTo>
                    <a:pt x="411" y="26"/>
                  </a:lnTo>
                  <a:lnTo>
                    <a:pt x="428" y="37"/>
                  </a:lnTo>
                  <a:lnTo>
                    <a:pt x="444" y="50"/>
                  </a:lnTo>
                  <a:lnTo>
                    <a:pt x="458" y="65"/>
                  </a:lnTo>
                  <a:lnTo>
                    <a:pt x="469" y="82"/>
                  </a:lnTo>
                  <a:lnTo>
                    <a:pt x="481" y="100"/>
                  </a:lnTo>
                  <a:lnTo>
                    <a:pt x="489" y="121"/>
                  </a:lnTo>
                  <a:lnTo>
                    <a:pt x="496" y="144"/>
                  </a:lnTo>
                  <a:lnTo>
                    <a:pt x="501" y="168"/>
                  </a:lnTo>
                  <a:lnTo>
                    <a:pt x="505" y="194"/>
                  </a:lnTo>
                  <a:lnTo>
                    <a:pt x="508" y="222"/>
                  </a:lnTo>
                  <a:lnTo>
                    <a:pt x="508" y="251"/>
                  </a:lnTo>
                  <a:lnTo>
                    <a:pt x="508" y="648"/>
                  </a:lnTo>
                  <a:lnTo>
                    <a:pt x="508" y="648"/>
                  </a:lnTo>
                  <a:lnTo>
                    <a:pt x="508" y="653"/>
                  </a:lnTo>
                  <a:lnTo>
                    <a:pt x="507" y="658"/>
                  </a:lnTo>
                  <a:lnTo>
                    <a:pt x="505" y="661"/>
                  </a:lnTo>
                  <a:lnTo>
                    <a:pt x="501" y="665"/>
                  </a:lnTo>
                  <a:lnTo>
                    <a:pt x="498" y="668"/>
                  </a:lnTo>
                  <a:lnTo>
                    <a:pt x="493" y="671"/>
                  </a:lnTo>
                  <a:lnTo>
                    <a:pt x="489" y="672"/>
                  </a:lnTo>
                  <a:lnTo>
                    <a:pt x="484" y="673"/>
                  </a:lnTo>
                  <a:lnTo>
                    <a:pt x="484" y="67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48" name="Freeform 169"/>
            <p:cNvSpPr>
              <a:spLocks noEditPoints="1"/>
            </p:cNvSpPr>
            <p:nvPr/>
          </p:nvSpPr>
          <p:spPr bwMode="auto">
            <a:xfrm>
              <a:off x="5304830" y="3943726"/>
              <a:ext cx="105090" cy="134776"/>
            </a:xfrm>
            <a:custGeom>
              <a:avLst/>
              <a:gdLst>
                <a:gd name="T0" fmla="*/ 106 w 533"/>
                <a:gd name="T1" fmla="*/ 391 h 681"/>
                <a:gd name="T2" fmla="*/ 109 w 533"/>
                <a:gd name="T3" fmla="*/ 441 h 681"/>
                <a:gd name="T4" fmla="*/ 122 w 533"/>
                <a:gd name="T5" fmla="*/ 501 h 681"/>
                <a:gd name="T6" fmla="*/ 149 w 533"/>
                <a:gd name="T7" fmla="*/ 543 h 681"/>
                <a:gd name="T8" fmla="*/ 185 w 533"/>
                <a:gd name="T9" fmla="*/ 571 h 681"/>
                <a:gd name="T10" fmla="*/ 235 w 533"/>
                <a:gd name="T11" fmla="*/ 586 h 681"/>
                <a:gd name="T12" fmla="*/ 274 w 533"/>
                <a:gd name="T13" fmla="*/ 588 h 681"/>
                <a:gd name="T14" fmla="*/ 441 w 533"/>
                <a:gd name="T15" fmla="*/ 580 h 681"/>
                <a:gd name="T16" fmla="*/ 495 w 533"/>
                <a:gd name="T17" fmla="*/ 574 h 681"/>
                <a:gd name="T18" fmla="*/ 508 w 533"/>
                <a:gd name="T19" fmla="*/ 579 h 681"/>
                <a:gd name="T20" fmla="*/ 513 w 533"/>
                <a:gd name="T21" fmla="*/ 587 h 681"/>
                <a:gd name="T22" fmla="*/ 515 w 533"/>
                <a:gd name="T23" fmla="*/ 633 h 681"/>
                <a:gd name="T24" fmla="*/ 509 w 533"/>
                <a:gd name="T25" fmla="*/ 651 h 681"/>
                <a:gd name="T26" fmla="*/ 496 w 533"/>
                <a:gd name="T27" fmla="*/ 659 h 681"/>
                <a:gd name="T28" fmla="*/ 439 w 533"/>
                <a:gd name="T29" fmla="*/ 669 h 681"/>
                <a:gd name="T30" fmla="*/ 332 w 533"/>
                <a:gd name="T31" fmla="*/ 680 h 681"/>
                <a:gd name="T32" fmla="*/ 274 w 533"/>
                <a:gd name="T33" fmla="*/ 681 h 681"/>
                <a:gd name="T34" fmla="*/ 197 w 533"/>
                <a:gd name="T35" fmla="*/ 673 h 681"/>
                <a:gd name="T36" fmla="*/ 126 w 533"/>
                <a:gd name="T37" fmla="*/ 649 h 681"/>
                <a:gd name="T38" fmla="*/ 95 w 533"/>
                <a:gd name="T39" fmla="*/ 628 h 681"/>
                <a:gd name="T40" fmla="*/ 66 w 533"/>
                <a:gd name="T41" fmla="*/ 602 h 681"/>
                <a:gd name="T42" fmla="*/ 42 w 533"/>
                <a:gd name="T43" fmla="*/ 570 h 681"/>
                <a:gd name="T44" fmla="*/ 24 w 533"/>
                <a:gd name="T45" fmla="*/ 531 h 681"/>
                <a:gd name="T46" fmla="*/ 9 w 533"/>
                <a:gd name="T47" fmla="*/ 485 h 681"/>
                <a:gd name="T48" fmla="*/ 2 w 533"/>
                <a:gd name="T49" fmla="*/ 431 h 681"/>
                <a:gd name="T50" fmla="*/ 0 w 533"/>
                <a:gd name="T51" fmla="*/ 283 h 681"/>
                <a:gd name="T52" fmla="*/ 4 w 533"/>
                <a:gd name="T53" fmla="*/ 221 h 681"/>
                <a:gd name="T54" fmla="*/ 27 w 533"/>
                <a:gd name="T55" fmla="*/ 141 h 681"/>
                <a:gd name="T56" fmla="*/ 54 w 533"/>
                <a:gd name="T57" fmla="*/ 96 h 681"/>
                <a:gd name="T58" fmla="*/ 78 w 533"/>
                <a:gd name="T59" fmla="*/ 67 h 681"/>
                <a:gd name="T60" fmla="*/ 107 w 533"/>
                <a:gd name="T61" fmla="*/ 44 h 681"/>
                <a:gd name="T62" fmla="*/ 141 w 533"/>
                <a:gd name="T63" fmla="*/ 25 h 681"/>
                <a:gd name="T64" fmla="*/ 180 w 533"/>
                <a:gd name="T65" fmla="*/ 11 h 681"/>
                <a:gd name="T66" fmla="*/ 237 w 533"/>
                <a:gd name="T67" fmla="*/ 1 h 681"/>
                <a:gd name="T68" fmla="*/ 300 w 533"/>
                <a:gd name="T69" fmla="*/ 1 h 681"/>
                <a:gd name="T70" fmla="*/ 357 w 533"/>
                <a:gd name="T71" fmla="*/ 11 h 681"/>
                <a:gd name="T72" fmla="*/ 396 w 533"/>
                <a:gd name="T73" fmla="*/ 25 h 681"/>
                <a:gd name="T74" fmla="*/ 430 w 533"/>
                <a:gd name="T75" fmla="*/ 44 h 681"/>
                <a:gd name="T76" fmla="*/ 458 w 533"/>
                <a:gd name="T77" fmla="*/ 68 h 681"/>
                <a:gd name="T78" fmla="*/ 483 w 533"/>
                <a:gd name="T79" fmla="*/ 96 h 681"/>
                <a:gd name="T80" fmla="*/ 508 w 533"/>
                <a:gd name="T81" fmla="*/ 141 h 681"/>
                <a:gd name="T82" fmla="*/ 530 w 533"/>
                <a:gd name="T83" fmla="*/ 221 h 681"/>
                <a:gd name="T84" fmla="*/ 533 w 533"/>
                <a:gd name="T85" fmla="*/ 347 h 681"/>
                <a:gd name="T86" fmla="*/ 532 w 533"/>
                <a:gd name="T87" fmla="*/ 359 h 681"/>
                <a:gd name="T88" fmla="*/ 524 w 533"/>
                <a:gd name="T89" fmla="*/ 370 h 681"/>
                <a:gd name="T90" fmla="*/ 510 w 533"/>
                <a:gd name="T91" fmla="*/ 375 h 681"/>
                <a:gd name="T92" fmla="*/ 426 w 533"/>
                <a:gd name="T93" fmla="*/ 283 h 681"/>
                <a:gd name="T94" fmla="*/ 421 w 533"/>
                <a:gd name="T95" fmla="*/ 214 h 681"/>
                <a:gd name="T96" fmla="*/ 405 w 533"/>
                <a:gd name="T97" fmla="*/ 162 h 681"/>
                <a:gd name="T98" fmla="*/ 376 w 533"/>
                <a:gd name="T99" fmla="*/ 126 h 681"/>
                <a:gd name="T100" fmla="*/ 338 w 533"/>
                <a:gd name="T101" fmla="*/ 103 h 681"/>
                <a:gd name="T102" fmla="*/ 288 w 533"/>
                <a:gd name="T103" fmla="*/ 94 h 681"/>
                <a:gd name="T104" fmla="*/ 249 w 533"/>
                <a:gd name="T105" fmla="*/ 94 h 681"/>
                <a:gd name="T106" fmla="*/ 199 w 533"/>
                <a:gd name="T107" fmla="*/ 104 h 681"/>
                <a:gd name="T108" fmla="*/ 159 w 533"/>
                <a:gd name="T109" fmla="*/ 128 h 681"/>
                <a:gd name="T110" fmla="*/ 130 w 533"/>
                <a:gd name="T111" fmla="*/ 165 h 681"/>
                <a:gd name="T112" fmla="*/ 112 w 533"/>
                <a:gd name="T113" fmla="*/ 216 h 681"/>
                <a:gd name="T114" fmla="*/ 106 w 533"/>
                <a:gd name="T115" fmla="*/ 283 h 681"/>
                <a:gd name="T116" fmla="*/ 426 w 533"/>
                <a:gd name="T117" fmla="*/ 28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3" h="681">
                  <a:moveTo>
                    <a:pt x="510" y="375"/>
                  </a:moveTo>
                  <a:lnTo>
                    <a:pt x="106" y="375"/>
                  </a:lnTo>
                  <a:lnTo>
                    <a:pt x="106" y="391"/>
                  </a:lnTo>
                  <a:lnTo>
                    <a:pt x="106" y="391"/>
                  </a:lnTo>
                  <a:lnTo>
                    <a:pt x="106" y="417"/>
                  </a:lnTo>
                  <a:lnTo>
                    <a:pt x="109" y="441"/>
                  </a:lnTo>
                  <a:lnTo>
                    <a:pt x="112" y="463"/>
                  </a:lnTo>
                  <a:lnTo>
                    <a:pt x="117" y="482"/>
                  </a:lnTo>
                  <a:lnTo>
                    <a:pt x="122" y="501"/>
                  </a:lnTo>
                  <a:lnTo>
                    <a:pt x="130" y="517"/>
                  </a:lnTo>
                  <a:lnTo>
                    <a:pt x="138" y="531"/>
                  </a:lnTo>
                  <a:lnTo>
                    <a:pt x="149" y="543"/>
                  </a:lnTo>
                  <a:lnTo>
                    <a:pt x="159" y="555"/>
                  </a:lnTo>
                  <a:lnTo>
                    <a:pt x="172" y="564"/>
                  </a:lnTo>
                  <a:lnTo>
                    <a:pt x="185" y="571"/>
                  </a:lnTo>
                  <a:lnTo>
                    <a:pt x="200" y="578"/>
                  </a:lnTo>
                  <a:lnTo>
                    <a:pt x="218" y="582"/>
                  </a:lnTo>
                  <a:lnTo>
                    <a:pt x="235" y="586"/>
                  </a:lnTo>
                  <a:lnTo>
                    <a:pt x="254" y="587"/>
                  </a:lnTo>
                  <a:lnTo>
                    <a:pt x="274" y="588"/>
                  </a:lnTo>
                  <a:lnTo>
                    <a:pt x="274" y="588"/>
                  </a:lnTo>
                  <a:lnTo>
                    <a:pt x="329" y="587"/>
                  </a:lnTo>
                  <a:lnTo>
                    <a:pt x="387" y="584"/>
                  </a:lnTo>
                  <a:lnTo>
                    <a:pt x="441" y="580"/>
                  </a:lnTo>
                  <a:lnTo>
                    <a:pt x="489" y="574"/>
                  </a:lnTo>
                  <a:lnTo>
                    <a:pt x="489" y="574"/>
                  </a:lnTo>
                  <a:lnTo>
                    <a:pt x="495" y="574"/>
                  </a:lnTo>
                  <a:lnTo>
                    <a:pt x="495" y="574"/>
                  </a:lnTo>
                  <a:lnTo>
                    <a:pt x="502" y="575"/>
                  </a:lnTo>
                  <a:lnTo>
                    <a:pt x="508" y="579"/>
                  </a:lnTo>
                  <a:lnTo>
                    <a:pt x="511" y="581"/>
                  </a:lnTo>
                  <a:lnTo>
                    <a:pt x="512" y="583"/>
                  </a:lnTo>
                  <a:lnTo>
                    <a:pt x="513" y="587"/>
                  </a:lnTo>
                  <a:lnTo>
                    <a:pt x="515" y="591"/>
                  </a:lnTo>
                  <a:lnTo>
                    <a:pt x="515" y="633"/>
                  </a:lnTo>
                  <a:lnTo>
                    <a:pt x="515" y="633"/>
                  </a:lnTo>
                  <a:lnTo>
                    <a:pt x="513" y="643"/>
                  </a:lnTo>
                  <a:lnTo>
                    <a:pt x="511" y="648"/>
                  </a:lnTo>
                  <a:lnTo>
                    <a:pt x="509" y="651"/>
                  </a:lnTo>
                  <a:lnTo>
                    <a:pt x="507" y="654"/>
                  </a:lnTo>
                  <a:lnTo>
                    <a:pt x="502" y="657"/>
                  </a:lnTo>
                  <a:lnTo>
                    <a:pt x="496" y="659"/>
                  </a:lnTo>
                  <a:lnTo>
                    <a:pt x="491" y="660"/>
                  </a:lnTo>
                  <a:lnTo>
                    <a:pt x="491" y="660"/>
                  </a:lnTo>
                  <a:lnTo>
                    <a:pt x="439" y="669"/>
                  </a:lnTo>
                  <a:lnTo>
                    <a:pt x="386" y="675"/>
                  </a:lnTo>
                  <a:lnTo>
                    <a:pt x="360" y="677"/>
                  </a:lnTo>
                  <a:lnTo>
                    <a:pt x="332" y="680"/>
                  </a:lnTo>
                  <a:lnTo>
                    <a:pt x="304" y="681"/>
                  </a:lnTo>
                  <a:lnTo>
                    <a:pt x="274" y="681"/>
                  </a:lnTo>
                  <a:lnTo>
                    <a:pt x="274" y="681"/>
                  </a:lnTo>
                  <a:lnTo>
                    <a:pt x="249" y="680"/>
                  </a:lnTo>
                  <a:lnTo>
                    <a:pt x="222" y="677"/>
                  </a:lnTo>
                  <a:lnTo>
                    <a:pt x="197" y="673"/>
                  </a:lnTo>
                  <a:lnTo>
                    <a:pt x="173" y="667"/>
                  </a:lnTo>
                  <a:lnTo>
                    <a:pt x="149" y="659"/>
                  </a:lnTo>
                  <a:lnTo>
                    <a:pt x="126" y="649"/>
                  </a:lnTo>
                  <a:lnTo>
                    <a:pt x="115" y="642"/>
                  </a:lnTo>
                  <a:lnTo>
                    <a:pt x="105" y="635"/>
                  </a:lnTo>
                  <a:lnTo>
                    <a:pt x="95" y="628"/>
                  </a:lnTo>
                  <a:lnTo>
                    <a:pt x="84" y="620"/>
                  </a:lnTo>
                  <a:lnTo>
                    <a:pt x="75" y="611"/>
                  </a:lnTo>
                  <a:lnTo>
                    <a:pt x="66" y="602"/>
                  </a:lnTo>
                  <a:lnTo>
                    <a:pt x="58" y="593"/>
                  </a:lnTo>
                  <a:lnTo>
                    <a:pt x="50" y="581"/>
                  </a:lnTo>
                  <a:lnTo>
                    <a:pt x="42" y="570"/>
                  </a:lnTo>
                  <a:lnTo>
                    <a:pt x="35" y="558"/>
                  </a:lnTo>
                  <a:lnTo>
                    <a:pt x="29" y="544"/>
                  </a:lnTo>
                  <a:lnTo>
                    <a:pt x="24" y="531"/>
                  </a:lnTo>
                  <a:lnTo>
                    <a:pt x="18" y="517"/>
                  </a:lnTo>
                  <a:lnTo>
                    <a:pt x="13" y="501"/>
                  </a:lnTo>
                  <a:lnTo>
                    <a:pt x="9" y="485"/>
                  </a:lnTo>
                  <a:lnTo>
                    <a:pt x="6" y="467"/>
                  </a:lnTo>
                  <a:lnTo>
                    <a:pt x="3" y="450"/>
                  </a:lnTo>
                  <a:lnTo>
                    <a:pt x="2" y="431"/>
                  </a:lnTo>
                  <a:lnTo>
                    <a:pt x="1" y="411"/>
                  </a:lnTo>
                  <a:lnTo>
                    <a:pt x="0" y="391"/>
                  </a:lnTo>
                  <a:lnTo>
                    <a:pt x="0" y="283"/>
                  </a:lnTo>
                  <a:lnTo>
                    <a:pt x="0" y="283"/>
                  </a:lnTo>
                  <a:lnTo>
                    <a:pt x="1" y="251"/>
                  </a:lnTo>
                  <a:lnTo>
                    <a:pt x="4" y="221"/>
                  </a:lnTo>
                  <a:lnTo>
                    <a:pt x="10" y="192"/>
                  </a:lnTo>
                  <a:lnTo>
                    <a:pt x="18" y="166"/>
                  </a:lnTo>
                  <a:lnTo>
                    <a:pt x="27" y="141"/>
                  </a:lnTo>
                  <a:lnTo>
                    <a:pt x="40" y="118"/>
                  </a:lnTo>
                  <a:lnTo>
                    <a:pt x="45" y="106"/>
                  </a:lnTo>
                  <a:lnTo>
                    <a:pt x="54" y="96"/>
                  </a:lnTo>
                  <a:lnTo>
                    <a:pt x="60" y="86"/>
                  </a:lnTo>
                  <a:lnTo>
                    <a:pt x="70" y="76"/>
                  </a:lnTo>
                  <a:lnTo>
                    <a:pt x="78" y="67"/>
                  </a:lnTo>
                  <a:lnTo>
                    <a:pt x="87" y="59"/>
                  </a:lnTo>
                  <a:lnTo>
                    <a:pt x="97" y="51"/>
                  </a:lnTo>
                  <a:lnTo>
                    <a:pt x="107" y="44"/>
                  </a:lnTo>
                  <a:lnTo>
                    <a:pt x="118" y="37"/>
                  </a:lnTo>
                  <a:lnTo>
                    <a:pt x="129" y="30"/>
                  </a:lnTo>
                  <a:lnTo>
                    <a:pt x="141" y="25"/>
                  </a:lnTo>
                  <a:lnTo>
                    <a:pt x="153" y="20"/>
                  </a:lnTo>
                  <a:lnTo>
                    <a:pt x="166" y="16"/>
                  </a:lnTo>
                  <a:lnTo>
                    <a:pt x="180" y="11"/>
                  </a:lnTo>
                  <a:lnTo>
                    <a:pt x="192" y="8"/>
                  </a:lnTo>
                  <a:lnTo>
                    <a:pt x="207" y="5"/>
                  </a:lnTo>
                  <a:lnTo>
                    <a:pt x="237" y="1"/>
                  </a:lnTo>
                  <a:lnTo>
                    <a:pt x="268" y="0"/>
                  </a:lnTo>
                  <a:lnTo>
                    <a:pt x="268" y="0"/>
                  </a:lnTo>
                  <a:lnTo>
                    <a:pt x="300" y="1"/>
                  </a:lnTo>
                  <a:lnTo>
                    <a:pt x="330" y="5"/>
                  </a:lnTo>
                  <a:lnTo>
                    <a:pt x="344" y="8"/>
                  </a:lnTo>
                  <a:lnTo>
                    <a:pt x="357" y="11"/>
                  </a:lnTo>
                  <a:lnTo>
                    <a:pt x="371" y="16"/>
                  </a:lnTo>
                  <a:lnTo>
                    <a:pt x="384" y="20"/>
                  </a:lnTo>
                  <a:lnTo>
                    <a:pt x="396" y="25"/>
                  </a:lnTo>
                  <a:lnTo>
                    <a:pt x="408" y="30"/>
                  </a:lnTo>
                  <a:lnTo>
                    <a:pt x="418" y="37"/>
                  </a:lnTo>
                  <a:lnTo>
                    <a:pt x="430" y="44"/>
                  </a:lnTo>
                  <a:lnTo>
                    <a:pt x="440" y="51"/>
                  </a:lnTo>
                  <a:lnTo>
                    <a:pt x="449" y="59"/>
                  </a:lnTo>
                  <a:lnTo>
                    <a:pt x="458" y="68"/>
                  </a:lnTo>
                  <a:lnTo>
                    <a:pt x="466" y="76"/>
                  </a:lnTo>
                  <a:lnTo>
                    <a:pt x="474" y="87"/>
                  </a:lnTo>
                  <a:lnTo>
                    <a:pt x="483" y="96"/>
                  </a:lnTo>
                  <a:lnTo>
                    <a:pt x="489" y="106"/>
                  </a:lnTo>
                  <a:lnTo>
                    <a:pt x="496" y="118"/>
                  </a:lnTo>
                  <a:lnTo>
                    <a:pt x="508" y="141"/>
                  </a:lnTo>
                  <a:lnTo>
                    <a:pt x="517" y="166"/>
                  </a:lnTo>
                  <a:lnTo>
                    <a:pt x="524" y="192"/>
                  </a:lnTo>
                  <a:lnTo>
                    <a:pt x="530" y="221"/>
                  </a:lnTo>
                  <a:lnTo>
                    <a:pt x="533" y="251"/>
                  </a:lnTo>
                  <a:lnTo>
                    <a:pt x="533" y="283"/>
                  </a:lnTo>
                  <a:lnTo>
                    <a:pt x="533" y="347"/>
                  </a:lnTo>
                  <a:lnTo>
                    <a:pt x="533" y="347"/>
                  </a:lnTo>
                  <a:lnTo>
                    <a:pt x="533" y="353"/>
                  </a:lnTo>
                  <a:lnTo>
                    <a:pt x="532" y="359"/>
                  </a:lnTo>
                  <a:lnTo>
                    <a:pt x="530" y="363"/>
                  </a:lnTo>
                  <a:lnTo>
                    <a:pt x="527" y="367"/>
                  </a:lnTo>
                  <a:lnTo>
                    <a:pt x="524" y="370"/>
                  </a:lnTo>
                  <a:lnTo>
                    <a:pt x="520" y="372"/>
                  </a:lnTo>
                  <a:lnTo>
                    <a:pt x="516" y="373"/>
                  </a:lnTo>
                  <a:lnTo>
                    <a:pt x="510" y="375"/>
                  </a:lnTo>
                  <a:lnTo>
                    <a:pt x="510" y="375"/>
                  </a:lnTo>
                  <a:close/>
                  <a:moveTo>
                    <a:pt x="426" y="283"/>
                  </a:moveTo>
                  <a:lnTo>
                    <a:pt x="426" y="283"/>
                  </a:lnTo>
                  <a:lnTo>
                    <a:pt x="425" y="258"/>
                  </a:lnTo>
                  <a:lnTo>
                    <a:pt x="424" y="235"/>
                  </a:lnTo>
                  <a:lnTo>
                    <a:pt x="421" y="214"/>
                  </a:lnTo>
                  <a:lnTo>
                    <a:pt x="416" y="196"/>
                  </a:lnTo>
                  <a:lnTo>
                    <a:pt x="410" y="178"/>
                  </a:lnTo>
                  <a:lnTo>
                    <a:pt x="405" y="162"/>
                  </a:lnTo>
                  <a:lnTo>
                    <a:pt x="396" y="149"/>
                  </a:lnTo>
                  <a:lnTo>
                    <a:pt x="387" y="136"/>
                  </a:lnTo>
                  <a:lnTo>
                    <a:pt x="376" y="126"/>
                  </a:lnTo>
                  <a:lnTo>
                    <a:pt x="364" y="116"/>
                  </a:lnTo>
                  <a:lnTo>
                    <a:pt x="352" y="110"/>
                  </a:lnTo>
                  <a:lnTo>
                    <a:pt x="338" y="103"/>
                  </a:lnTo>
                  <a:lnTo>
                    <a:pt x="322" y="98"/>
                  </a:lnTo>
                  <a:lnTo>
                    <a:pt x="305" y="96"/>
                  </a:lnTo>
                  <a:lnTo>
                    <a:pt x="288" y="94"/>
                  </a:lnTo>
                  <a:lnTo>
                    <a:pt x="268" y="92"/>
                  </a:lnTo>
                  <a:lnTo>
                    <a:pt x="268" y="92"/>
                  </a:lnTo>
                  <a:lnTo>
                    <a:pt x="249" y="94"/>
                  </a:lnTo>
                  <a:lnTo>
                    <a:pt x="231" y="96"/>
                  </a:lnTo>
                  <a:lnTo>
                    <a:pt x="214" y="99"/>
                  </a:lnTo>
                  <a:lnTo>
                    <a:pt x="199" y="104"/>
                  </a:lnTo>
                  <a:lnTo>
                    <a:pt x="184" y="111"/>
                  </a:lnTo>
                  <a:lnTo>
                    <a:pt x="171" y="119"/>
                  </a:lnTo>
                  <a:lnTo>
                    <a:pt x="159" y="128"/>
                  </a:lnTo>
                  <a:lnTo>
                    <a:pt x="148" y="138"/>
                  </a:lnTo>
                  <a:lnTo>
                    <a:pt x="138" y="151"/>
                  </a:lnTo>
                  <a:lnTo>
                    <a:pt x="130" y="165"/>
                  </a:lnTo>
                  <a:lnTo>
                    <a:pt x="122" y="181"/>
                  </a:lnTo>
                  <a:lnTo>
                    <a:pt x="117" y="198"/>
                  </a:lnTo>
                  <a:lnTo>
                    <a:pt x="112" y="216"/>
                  </a:lnTo>
                  <a:lnTo>
                    <a:pt x="109" y="237"/>
                  </a:lnTo>
                  <a:lnTo>
                    <a:pt x="106" y="259"/>
                  </a:lnTo>
                  <a:lnTo>
                    <a:pt x="106" y="283"/>
                  </a:lnTo>
                  <a:lnTo>
                    <a:pt x="106" y="293"/>
                  </a:lnTo>
                  <a:lnTo>
                    <a:pt x="426" y="293"/>
                  </a:lnTo>
                  <a:lnTo>
                    <a:pt x="426" y="28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49" name="Freeform 170"/>
            <p:cNvSpPr>
              <a:spLocks/>
            </p:cNvSpPr>
            <p:nvPr/>
          </p:nvSpPr>
          <p:spPr bwMode="auto">
            <a:xfrm>
              <a:off x="5439012" y="3943726"/>
              <a:ext cx="58779" cy="132995"/>
            </a:xfrm>
            <a:custGeom>
              <a:avLst/>
              <a:gdLst>
                <a:gd name="T0" fmla="*/ 271 w 298"/>
                <a:gd name="T1" fmla="*/ 91 h 673"/>
                <a:gd name="T2" fmla="*/ 231 w 298"/>
                <a:gd name="T3" fmla="*/ 95 h 673"/>
                <a:gd name="T4" fmla="*/ 190 w 298"/>
                <a:gd name="T5" fmla="*/ 104 h 673"/>
                <a:gd name="T6" fmla="*/ 149 w 298"/>
                <a:gd name="T7" fmla="*/ 119 h 673"/>
                <a:gd name="T8" fmla="*/ 105 w 298"/>
                <a:gd name="T9" fmla="*/ 142 h 673"/>
                <a:gd name="T10" fmla="*/ 105 w 298"/>
                <a:gd name="T11" fmla="*/ 648 h 673"/>
                <a:gd name="T12" fmla="*/ 104 w 298"/>
                <a:gd name="T13" fmla="*/ 657 h 673"/>
                <a:gd name="T14" fmla="*/ 98 w 298"/>
                <a:gd name="T15" fmla="*/ 665 h 673"/>
                <a:gd name="T16" fmla="*/ 90 w 298"/>
                <a:gd name="T17" fmla="*/ 671 h 673"/>
                <a:gd name="T18" fmla="*/ 81 w 298"/>
                <a:gd name="T19" fmla="*/ 673 h 673"/>
                <a:gd name="T20" fmla="*/ 23 w 298"/>
                <a:gd name="T21" fmla="*/ 673 h 673"/>
                <a:gd name="T22" fmla="*/ 13 w 298"/>
                <a:gd name="T23" fmla="*/ 671 h 673"/>
                <a:gd name="T24" fmla="*/ 7 w 298"/>
                <a:gd name="T25" fmla="*/ 665 h 673"/>
                <a:gd name="T26" fmla="*/ 1 w 298"/>
                <a:gd name="T27" fmla="*/ 658 h 673"/>
                <a:gd name="T28" fmla="*/ 0 w 298"/>
                <a:gd name="T29" fmla="*/ 648 h 673"/>
                <a:gd name="T30" fmla="*/ 0 w 298"/>
                <a:gd name="T31" fmla="*/ 33 h 673"/>
                <a:gd name="T32" fmla="*/ 1 w 298"/>
                <a:gd name="T33" fmla="*/ 24 h 673"/>
                <a:gd name="T34" fmla="*/ 5 w 298"/>
                <a:gd name="T35" fmla="*/ 16 h 673"/>
                <a:gd name="T36" fmla="*/ 13 w 298"/>
                <a:gd name="T37" fmla="*/ 10 h 673"/>
                <a:gd name="T38" fmla="*/ 23 w 298"/>
                <a:gd name="T39" fmla="*/ 9 h 673"/>
                <a:gd name="T40" fmla="*/ 79 w 298"/>
                <a:gd name="T41" fmla="*/ 9 h 673"/>
                <a:gd name="T42" fmla="*/ 88 w 298"/>
                <a:gd name="T43" fmla="*/ 10 h 673"/>
                <a:gd name="T44" fmla="*/ 95 w 298"/>
                <a:gd name="T45" fmla="*/ 16 h 673"/>
                <a:gd name="T46" fmla="*/ 101 w 298"/>
                <a:gd name="T47" fmla="*/ 24 h 673"/>
                <a:gd name="T48" fmla="*/ 102 w 298"/>
                <a:gd name="T49" fmla="*/ 33 h 673"/>
                <a:gd name="T50" fmla="*/ 102 w 298"/>
                <a:gd name="T51" fmla="*/ 58 h 673"/>
                <a:gd name="T52" fmla="*/ 146 w 298"/>
                <a:gd name="T53" fmla="*/ 30 h 673"/>
                <a:gd name="T54" fmla="*/ 189 w 298"/>
                <a:gd name="T55" fmla="*/ 13 h 673"/>
                <a:gd name="T56" fmla="*/ 231 w 298"/>
                <a:gd name="T57" fmla="*/ 3 h 673"/>
                <a:gd name="T58" fmla="*/ 271 w 298"/>
                <a:gd name="T59" fmla="*/ 0 h 673"/>
                <a:gd name="T60" fmla="*/ 278 w 298"/>
                <a:gd name="T61" fmla="*/ 1 h 673"/>
                <a:gd name="T62" fmla="*/ 288 w 298"/>
                <a:gd name="T63" fmla="*/ 3 h 673"/>
                <a:gd name="T64" fmla="*/ 293 w 298"/>
                <a:gd name="T65" fmla="*/ 9 h 673"/>
                <a:gd name="T66" fmla="*/ 297 w 298"/>
                <a:gd name="T67" fmla="*/ 17 h 673"/>
                <a:gd name="T68" fmla="*/ 298 w 298"/>
                <a:gd name="T69" fmla="*/ 71 h 673"/>
                <a:gd name="T70" fmla="*/ 297 w 298"/>
                <a:gd name="T71" fmla="*/ 76 h 673"/>
                <a:gd name="T72" fmla="*/ 293 w 298"/>
                <a:gd name="T73" fmla="*/ 83 h 673"/>
                <a:gd name="T74" fmla="*/ 288 w 298"/>
                <a:gd name="T75" fmla="*/ 89 h 673"/>
                <a:gd name="T76" fmla="*/ 278 w 298"/>
                <a:gd name="T77" fmla="*/ 91 h 673"/>
                <a:gd name="T78" fmla="*/ 271 w 298"/>
                <a:gd name="T79" fmla="*/ 9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3">
                  <a:moveTo>
                    <a:pt x="271" y="91"/>
                  </a:moveTo>
                  <a:lnTo>
                    <a:pt x="271" y="91"/>
                  </a:lnTo>
                  <a:lnTo>
                    <a:pt x="251" y="92"/>
                  </a:lnTo>
                  <a:lnTo>
                    <a:pt x="231" y="95"/>
                  </a:lnTo>
                  <a:lnTo>
                    <a:pt x="211" y="98"/>
                  </a:lnTo>
                  <a:lnTo>
                    <a:pt x="190" y="104"/>
                  </a:lnTo>
                  <a:lnTo>
                    <a:pt x="171" y="111"/>
                  </a:lnTo>
                  <a:lnTo>
                    <a:pt x="149" y="119"/>
                  </a:lnTo>
                  <a:lnTo>
                    <a:pt x="128" y="130"/>
                  </a:lnTo>
                  <a:lnTo>
                    <a:pt x="105" y="142"/>
                  </a:lnTo>
                  <a:lnTo>
                    <a:pt x="105" y="648"/>
                  </a:lnTo>
                  <a:lnTo>
                    <a:pt x="105" y="648"/>
                  </a:lnTo>
                  <a:lnTo>
                    <a:pt x="105" y="652"/>
                  </a:lnTo>
                  <a:lnTo>
                    <a:pt x="104" y="657"/>
                  </a:lnTo>
                  <a:lnTo>
                    <a:pt x="102" y="661"/>
                  </a:lnTo>
                  <a:lnTo>
                    <a:pt x="98" y="665"/>
                  </a:lnTo>
                  <a:lnTo>
                    <a:pt x="95" y="668"/>
                  </a:lnTo>
                  <a:lnTo>
                    <a:pt x="90" y="671"/>
                  </a:lnTo>
                  <a:lnTo>
                    <a:pt x="86" y="672"/>
                  </a:lnTo>
                  <a:lnTo>
                    <a:pt x="81" y="673"/>
                  </a:lnTo>
                  <a:lnTo>
                    <a:pt x="23" y="673"/>
                  </a:lnTo>
                  <a:lnTo>
                    <a:pt x="23" y="673"/>
                  </a:lnTo>
                  <a:lnTo>
                    <a:pt x="18" y="672"/>
                  </a:lnTo>
                  <a:lnTo>
                    <a:pt x="13" y="671"/>
                  </a:lnTo>
                  <a:lnTo>
                    <a:pt x="10" y="668"/>
                  </a:lnTo>
                  <a:lnTo>
                    <a:pt x="7" y="665"/>
                  </a:lnTo>
                  <a:lnTo>
                    <a:pt x="3" y="661"/>
                  </a:lnTo>
                  <a:lnTo>
                    <a:pt x="1" y="658"/>
                  </a:lnTo>
                  <a:lnTo>
                    <a:pt x="0" y="653"/>
                  </a:lnTo>
                  <a:lnTo>
                    <a:pt x="0" y="648"/>
                  </a:lnTo>
                  <a:lnTo>
                    <a:pt x="0" y="33"/>
                  </a:lnTo>
                  <a:lnTo>
                    <a:pt x="0" y="33"/>
                  </a:lnTo>
                  <a:lnTo>
                    <a:pt x="0" y="28"/>
                  </a:lnTo>
                  <a:lnTo>
                    <a:pt x="1" y="24"/>
                  </a:lnTo>
                  <a:lnTo>
                    <a:pt x="3" y="19"/>
                  </a:lnTo>
                  <a:lnTo>
                    <a:pt x="5" y="16"/>
                  </a:lnTo>
                  <a:lnTo>
                    <a:pt x="9" y="12"/>
                  </a:lnTo>
                  <a:lnTo>
                    <a:pt x="13" y="10"/>
                  </a:lnTo>
                  <a:lnTo>
                    <a:pt x="17" y="9"/>
                  </a:lnTo>
                  <a:lnTo>
                    <a:pt x="23" y="9"/>
                  </a:lnTo>
                  <a:lnTo>
                    <a:pt x="79" y="9"/>
                  </a:lnTo>
                  <a:lnTo>
                    <a:pt x="79" y="9"/>
                  </a:lnTo>
                  <a:lnTo>
                    <a:pt x="83" y="9"/>
                  </a:lnTo>
                  <a:lnTo>
                    <a:pt x="88" y="10"/>
                  </a:lnTo>
                  <a:lnTo>
                    <a:pt x="93" y="12"/>
                  </a:lnTo>
                  <a:lnTo>
                    <a:pt x="95" y="16"/>
                  </a:lnTo>
                  <a:lnTo>
                    <a:pt x="98" y="19"/>
                  </a:lnTo>
                  <a:lnTo>
                    <a:pt x="101" y="24"/>
                  </a:lnTo>
                  <a:lnTo>
                    <a:pt x="102" y="28"/>
                  </a:lnTo>
                  <a:lnTo>
                    <a:pt x="102" y="33"/>
                  </a:lnTo>
                  <a:lnTo>
                    <a:pt x="102" y="58"/>
                  </a:lnTo>
                  <a:lnTo>
                    <a:pt x="102" y="58"/>
                  </a:lnTo>
                  <a:lnTo>
                    <a:pt x="125" y="43"/>
                  </a:lnTo>
                  <a:lnTo>
                    <a:pt x="146" y="30"/>
                  </a:lnTo>
                  <a:lnTo>
                    <a:pt x="168" y="21"/>
                  </a:lnTo>
                  <a:lnTo>
                    <a:pt x="189" y="13"/>
                  </a:lnTo>
                  <a:lnTo>
                    <a:pt x="211" y="8"/>
                  </a:lnTo>
                  <a:lnTo>
                    <a:pt x="231" y="3"/>
                  </a:lnTo>
                  <a:lnTo>
                    <a:pt x="252" y="1"/>
                  </a:lnTo>
                  <a:lnTo>
                    <a:pt x="271" y="0"/>
                  </a:lnTo>
                  <a:lnTo>
                    <a:pt x="271" y="0"/>
                  </a:lnTo>
                  <a:lnTo>
                    <a:pt x="278" y="1"/>
                  </a:lnTo>
                  <a:lnTo>
                    <a:pt x="283" y="1"/>
                  </a:lnTo>
                  <a:lnTo>
                    <a:pt x="288" y="3"/>
                  </a:lnTo>
                  <a:lnTo>
                    <a:pt x="291" y="5"/>
                  </a:lnTo>
                  <a:lnTo>
                    <a:pt x="293" y="9"/>
                  </a:lnTo>
                  <a:lnTo>
                    <a:pt x="296" y="12"/>
                  </a:lnTo>
                  <a:lnTo>
                    <a:pt x="297" y="17"/>
                  </a:lnTo>
                  <a:lnTo>
                    <a:pt x="298" y="21"/>
                  </a:lnTo>
                  <a:lnTo>
                    <a:pt x="298" y="71"/>
                  </a:lnTo>
                  <a:lnTo>
                    <a:pt x="298" y="71"/>
                  </a:lnTo>
                  <a:lnTo>
                    <a:pt x="297" y="76"/>
                  </a:lnTo>
                  <a:lnTo>
                    <a:pt x="296" y="80"/>
                  </a:lnTo>
                  <a:lnTo>
                    <a:pt x="293" y="83"/>
                  </a:lnTo>
                  <a:lnTo>
                    <a:pt x="291" y="87"/>
                  </a:lnTo>
                  <a:lnTo>
                    <a:pt x="288" y="89"/>
                  </a:lnTo>
                  <a:lnTo>
                    <a:pt x="283" y="90"/>
                  </a:lnTo>
                  <a:lnTo>
                    <a:pt x="278" y="91"/>
                  </a:lnTo>
                  <a:lnTo>
                    <a:pt x="271" y="91"/>
                  </a:lnTo>
                  <a:lnTo>
                    <a:pt x="271" y="9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0" name="Freeform 171"/>
            <p:cNvSpPr>
              <a:spLocks noEditPoints="1"/>
            </p:cNvSpPr>
            <p:nvPr/>
          </p:nvSpPr>
          <p:spPr bwMode="auto">
            <a:xfrm>
              <a:off x="5582101" y="3895634"/>
              <a:ext cx="21375" cy="181088"/>
            </a:xfrm>
            <a:custGeom>
              <a:avLst/>
              <a:gdLst>
                <a:gd name="T0" fmla="*/ 24 w 110"/>
                <a:gd name="T1" fmla="*/ 145 h 916"/>
                <a:gd name="T2" fmla="*/ 20 w 110"/>
                <a:gd name="T3" fmla="*/ 145 h 916"/>
                <a:gd name="T4" fmla="*/ 11 w 110"/>
                <a:gd name="T5" fmla="*/ 142 h 916"/>
                <a:gd name="T6" fmla="*/ 5 w 110"/>
                <a:gd name="T7" fmla="*/ 135 h 916"/>
                <a:gd name="T8" fmla="*/ 0 w 110"/>
                <a:gd name="T9" fmla="*/ 126 h 916"/>
                <a:gd name="T10" fmla="*/ 0 w 110"/>
                <a:gd name="T11" fmla="*/ 25 h 916"/>
                <a:gd name="T12" fmla="*/ 0 w 110"/>
                <a:gd name="T13" fmla="*/ 20 h 916"/>
                <a:gd name="T14" fmla="*/ 5 w 110"/>
                <a:gd name="T15" fmla="*/ 11 h 916"/>
                <a:gd name="T16" fmla="*/ 11 w 110"/>
                <a:gd name="T17" fmla="*/ 4 h 916"/>
                <a:gd name="T18" fmla="*/ 20 w 110"/>
                <a:gd name="T19" fmla="*/ 0 h 916"/>
                <a:gd name="T20" fmla="*/ 86 w 110"/>
                <a:gd name="T21" fmla="*/ 0 h 916"/>
                <a:gd name="T22" fmla="*/ 91 w 110"/>
                <a:gd name="T23" fmla="*/ 0 h 916"/>
                <a:gd name="T24" fmla="*/ 99 w 110"/>
                <a:gd name="T25" fmla="*/ 4 h 916"/>
                <a:gd name="T26" fmla="*/ 106 w 110"/>
                <a:gd name="T27" fmla="*/ 11 h 916"/>
                <a:gd name="T28" fmla="*/ 109 w 110"/>
                <a:gd name="T29" fmla="*/ 20 h 916"/>
                <a:gd name="T30" fmla="*/ 110 w 110"/>
                <a:gd name="T31" fmla="*/ 121 h 916"/>
                <a:gd name="T32" fmla="*/ 109 w 110"/>
                <a:gd name="T33" fmla="*/ 126 h 916"/>
                <a:gd name="T34" fmla="*/ 106 w 110"/>
                <a:gd name="T35" fmla="*/ 135 h 916"/>
                <a:gd name="T36" fmla="*/ 99 w 110"/>
                <a:gd name="T37" fmla="*/ 142 h 916"/>
                <a:gd name="T38" fmla="*/ 91 w 110"/>
                <a:gd name="T39" fmla="*/ 145 h 916"/>
                <a:gd name="T40" fmla="*/ 86 w 110"/>
                <a:gd name="T41" fmla="*/ 145 h 916"/>
                <a:gd name="T42" fmla="*/ 26 w 110"/>
                <a:gd name="T43" fmla="*/ 916 h 916"/>
                <a:gd name="T44" fmla="*/ 21 w 110"/>
                <a:gd name="T45" fmla="*/ 915 h 916"/>
                <a:gd name="T46" fmla="*/ 12 w 110"/>
                <a:gd name="T47" fmla="*/ 911 h 916"/>
                <a:gd name="T48" fmla="*/ 6 w 110"/>
                <a:gd name="T49" fmla="*/ 904 h 916"/>
                <a:gd name="T50" fmla="*/ 1 w 110"/>
                <a:gd name="T51" fmla="*/ 896 h 916"/>
                <a:gd name="T52" fmla="*/ 1 w 110"/>
                <a:gd name="T53" fmla="*/ 276 h 916"/>
                <a:gd name="T54" fmla="*/ 1 w 110"/>
                <a:gd name="T55" fmla="*/ 271 h 916"/>
                <a:gd name="T56" fmla="*/ 6 w 110"/>
                <a:gd name="T57" fmla="*/ 262 h 916"/>
                <a:gd name="T58" fmla="*/ 12 w 110"/>
                <a:gd name="T59" fmla="*/ 255 h 916"/>
                <a:gd name="T60" fmla="*/ 21 w 110"/>
                <a:gd name="T61" fmla="*/ 252 h 916"/>
                <a:gd name="T62" fmla="*/ 84 w 110"/>
                <a:gd name="T63" fmla="*/ 252 h 916"/>
                <a:gd name="T64" fmla="*/ 89 w 110"/>
                <a:gd name="T65" fmla="*/ 252 h 916"/>
                <a:gd name="T66" fmla="*/ 97 w 110"/>
                <a:gd name="T67" fmla="*/ 255 h 916"/>
                <a:gd name="T68" fmla="*/ 104 w 110"/>
                <a:gd name="T69" fmla="*/ 262 h 916"/>
                <a:gd name="T70" fmla="*/ 107 w 110"/>
                <a:gd name="T71" fmla="*/ 271 h 916"/>
                <a:gd name="T72" fmla="*/ 108 w 110"/>
                <a:gd name="T73" fmla="*/ 891 h 916"/>
                <a:gd name="T74" fmla="*/ 107 w 110"/>
                <a:gd name="T75" fmla="*/ 896 h 916"/>
                <a:gd name="T76" fmla="*/ 104 w 110"/>
                <a:gd name="T77" fmla="*/ 904 h 916"/>
                <a:gd name="T78" fmla="*/ 97 w 110"/>
                <a:gd name="T79" fmla="*/ 911 h 916"/>
                <a:gd name="T80" fmla="*/ 89 w 110"/>
                <a:gd name="T81" fmla="*/ 915 h 916"/>
                <a:gd name="T82" fmla="*/ 84 w 110"/>
                <a:gd name="T83"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6">
                  <a:moveTo>
                    <a:pt x="86" y="145"/>
                  </a:moveTo>
                  <a:lnTo>
                    <a:pt x="24" y="145"/>
                  </a:lnTo>
                  <a:lnTo>
                    <a:pt x="24" y="145"/>
                  </a:lnTo>
                  <a:lnTo>
                    <a:pt x="20" y="145"/>
                  </a:lnTo>
                  <a:lnTo>
                    <a:pt x="15" y="143"/>
                  </a:lnTo>
                  <a:lnTo>
                    <a:pt x="11" y="142"/>
                  </a:lnTo>
                  <a:lnTo>
                    <a:pt x="7" y="138"/>
                  </a:lnTo>
                  <a:lnTo>
                    <a:pt x="5" y="135"/>
                  </a:lnTo>
                  <a:lnTo>
                    <a:pt x="3" y="130"/>
                  </a:lnTo>
                  <a:lnTo>
                    <a:pt x="0" y="126"/>
                  </a:lnTo>
                  <a:lnTo>
                    <a:pt x="0" y="121"/>
                  </a:lnTo>
                  <a:lnTo>
                    <a:pt x="0" y="25"/>
                  </a:lnTo>
                  <a:lnTo>
                    <a:pt x="0" y="25"/>
                  </a:lnTo>
                  <a:lnTo>
                    <a:pt x="0" y="20"/>
                  </a:lnTo>
                  <a:lnTo>
                    <a:pt x="3" y="15"/>
                  </a:lnTo>
                  <a:lnTo>
                    <a:pt x="5" y="11"/>
                  </a:lnTo>
                  <a:lnTo>
                    <a:pt x="7" y="7"/>
                  </a:lnTo>
                  <a:lnTo>
                    <a:pt x="11" y="4"/>
                  </a:lnTo>
                  <a:lnTo>
                    <a:pt x="15" y="2"/>
                  </a:lnTo>
                  <a:lnTo>
                    <a:pt x="20" y="0"/>
                  </a:lnTo>
                  <a:lnTo>
                    <a:pt x="24" y="0"/>
                  </a:lnTo>
                  <a:lnTo>
                    <a:pt x="86" y="0"/>
                  </a:lnTo>
                  <a:lnTo>
                    <a:pt x="86" y="0"/>
                  </a:lnTo>
                  <a:lnTo>
                    <a:pt x="91" y="0"/>
                  </a:lnTo>
                  <a:lnTo>
                    <a:pt x="95" y="2"/>
                  </a:lnTo>
                  <a:lnTo>
                    <a:pt x="99" y="4"/>
                  </a:lnTo>
                  <a:lnTo>
                    <a:pt x="104" y="7"/>
                  </a:lnTo>
                  <a:lnTo>
                    <a:pt x="106" y="11"/>
                  </a:lnTo>
                  <a:lnTo>
                    <a:pt x="108" y="15"/>
                  </a:lnTo>
                  <a:lnTo>
                    <a:pt x="109" y="20"/>
                  </a:lnTo>
                  <a:lnTo>
                    <a:pt x="110" y="25"/>
                  </a:lnTo>
                  <a:lnTo>
                    <a:pt x="110" y="121"/>
                  </a:lnTo>
                  <a:lnTo>
                    <a:pt x="110" y="121"/>
                  </a:lnTo>
                  <a:lnTo>
                    <a:pt x="109" y="126"/>
                  </a:lnTo>
                  <a:lnTo>
                    <a:pt x="108" y="130"/>
                  </a:lnTo>
                  <a:lnTo>
                    <a:pt x="106" y="135"/>
                  </a:lnTo>
                  <a:lnTo>
                    <a:pt x="104" y="138"/>
                  </a:lnTo>
                  <a:lnTo>
                    <a:pt x="99" y="142"/>
                  </a:lnTo>
                  <a:lnTo>
                    <a:pt x="95" y="143"/>
                  </a:lnTo>
                  <a:lnTo>
                    <a:pt x="91" y="145"/>
                  </a:lnTo>
                  <a:lnTo>
                    <a:pt x="86" y="145"/>
                  </a:lnTo>
                  <a:lnTo>
                    <a:pt x="86" y="145"/>
                  </a:lnTo>
                  <a:close/>
                  <a:moveTo>
                    <a:pt x="84" y="916"/>
                  </a:moveTo>
                  <a:lnTo>
                    <a:pt x="26" y="916"/>
                  </a:lnTo>
                  <a:lnTo>
                    <a:pt x="26" y="916"/>
                  </a:lnTo>
                  <a:lnTo>
                    <a:pt x="21" y="915"/>
                  </a:lnTo>
                  <a:lnTo>
                    <a:pt x="16" y="914"/>
                  </a:lnTo>
                  <a:lnTo>
                    <a:pt x="12" y="911"/>
                  </a:lnTo>
                  <a:lnTo>
                    <a:pt x="8" y="908"/>
                  </a:lnTo>
                  <a:lnTo>
                    <a:pt x="6" y="904"/>
                  </a:lnTo>
                  <a:lnTo>
                    <a:pt x="4" y="901"/>
                  </a:lnTo>
                  <a:lnTo>
                    <a:pt x="1" y="896"/>
                  </a:lnTo>
                  <a:lnTo>
                    <a:pt x="1" y="891"/>
                  </a:lnTo>
                  <a:lnTo>
                    <a:pt x="1" y="276"/>
                  </a:lnTo>
                  <a:lnTo>
                    <a:pt x="1" y="276"/>
                  </a:lnTo>
                  <a:lnTo>
                    <a:pt x="1" y="271"/>
                  </a:lnTo>
                  <a:lnTo>
                    <a:pt x="4" y="267"/>
                  </a:lnTo>
                  <a:lnTo>
                    <a:pt x="6" y="262"/>
                  </a:lnTo>
                  <a:lnTo>
                    <a:pt x="8" y="259"/>
                  </a:lnTo>
                  <a:lnTo>
                    <a:pt x="12" y="255"/>
                  </a:lnTo>
                  <a:lnTo>
                    <a:pt x="16" y="253"/>
                  </a:lnTo>
                  <a:lnTo>
                    <a:pt x="21" y="252"/>
                  </a:lnTo>
                  <a:lnTo>
                    <a:pt x="26" y="252"/>
                  </a:lnTo>
                  <a:lnTo>
                    <a:pt x="84" y="252"/>
                  </a:lnTo>
                  <a:lnTo>
                    <a:pt x="84" y="252"/>
                  </a:lnTo>
                  <a:lnTo>
                    <a:pt x="89" y="252"/>
                  </a:lnTo>
                  <a:lnTo>
                    <a:pt x="93" y="253"/>
                  </a:lnTo>
                  <a:lnTo>
                    <a:pt x="97" y="255"/>
                  </a:lnTo>
                  <a:lnTo>
                    <a:pt x="100" y="259"/>
                  </a:lnTo>
                  <a:lnTo>
                    <a:pt x="104" y="262"/>
                  </a:lnTo>
                  <a:lnTo>
                    <a:pt x="106" y="267"/>
                  </a:lnTo>
                  <a:lnTo>
                    <a:pt x="107" y="271"/>
                  </a:lnTo>
                  <a:lnTo>
                    <a:pt x="108" y="276"/>
                  </a:lnTo>
                  <a:lnTo>
                    <a:pt x="108" y="891"/>
                  </a:lnTo>
                  <a:lnTo>
                    <a:pt x="108" y="891"/>
                  </a:lnTo>
                  <a:lnTo>
                    <a:pt x="107" y="896"/>
                  </a:lnTo>
                  <a:lnTo>
                    <a:pt x="106" y="901"/>
                  </a:lnTo>
                  <a:lnTo>
                    <a:pt x="104" y="904"/>
                  </a:lnTo>
                  <a:lnTo>
                    <a:pt x="100" y="908"/>
                  </a:lnTo>
                  <a:lnTo>
                    <a:pt x="97" y="911"/>
                  </a:lnTo>
                  <a:lnTo>
                    <a:pt x="93" y="914"/>
                  </a:lnTo>
                  <a:lnTo>
                    <a:pt x="89" y="915"/>
                  </a:lnTo>
                  <a:lnTo>
                    <a:pt x="84" y="916"/>
                  </a:lnTo>
                  <a:lnTo>
                    <a:pt x="84" y="916"/>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1" name="Freeform 172"/>
            <p:cNvSpPr>
              <a:spLocks/>
            </p:cNvSpPr>
            <p:nvPr/>
          </p:nvSpPr>
          <p:spPr bwMode="auto">
            <a:xfrm>
              <a:off x="5638505" y="3943726"/>
              <a:ext cx="100340" cy="132995"/>
            </a:xfrm>
            <a:custGeom>
              <a:avLst/>
              <a:gdLst>
                <a:gd name="T0" fmla="*/ 427 w 508"/>
                <a:gd name="T1" fmla="*/ 673 h 673"/>
                <a:gd name="T2" fmla="*/ 422 w 508"/>
                <a:gd name="T3" fmla="*/ 672 h 673"/>
                <a:gd name="T4" fmla="*/ 413 w 508"/>
                <a:gd name="T5" fmla="*/ 668 h 673"/>
                <a:gd name="T6" fmla="*/ 406 w 508"/>
                <a:gd name="T7" fmla="*/ 661 h 673"/>
                <a:gd name="T8" fmla="*/ 403 w 508"/>
                <a:gd name="T9" fmla="*/ 653 h 673"/>
                <a:gd name="T10" fmla="*/ 403 w 508"/>
                <a:gd name="T11" fmla="*/ 251 h 673"/>
                <a:gd name="T12" fmla="*/ 401 w 508"/>
                <a:gd name="T13" fmla="*/ 229 h 673"/>
                <a:gd name="T14" fmla="*/ 398 w 508"/>
                <a:gd name="T15" fmla="*/ 191 h 673"/>
                <a:gd name="T16" fmla="*/ 390 w 508"/>
                <a:gd name="T17" fmla="*/ 160 h 673"/>
                <a:gd name="T18" fmla="*/ 378 w 508"/>
                <a:gd name="T19" fmla="*/ 136 h 673"/>
                <a:gd name="T20" fmla="*/ 361 w 508"/>
                <a:gd name="T21" fmla="*/ 118 h 673"/>
                <a:gd name="T22" fmla="*/ 341 w 508"/>
                <a:gd name="T23" fmla="*/ 104 h 673"/>
                <a:gd name="T24" fmla="*/ 315 w 508"/>
                <a:gd name="T25" fmla="*/ 96 h 673"/>
                <a:gd name="T26" fmla="*/ 287 w 508"/>
                <a:gd name="T27" fmla="*/ 92 h 673"/>
                <a:gd name="T28" fmla="*/ 269 w 508"/>
                <a:gd name="T29" fmla="*/ 91 h 673"/>
                <a:gd name="T30" fmla="*/ 230 w 508"/>
                <a:gd name="T31" fmla="*/ 95 h 673"/>
                <a:gd name="T32" fmla="*/ 190 w 508"/>
                <a:gd name="T33" fmla="*/ 105 h 673"/>
                <a:gd name="T34" fmla="*/ 148 w 508"/>
                <a:gd name="T35" fmla="*/ 120 h 673"/>
                <a:gd name="T36" fmla="*/ 107 w 508"/>
                <a:gd name="T37" fmla="*/ 138 h 673"/>
                <a:gd name="T38" fmla="*/ 107 w 508"/>
                <a:gd name="T39" fmla="*/ 648 h 673"/>
                <a:gd name="T40" fmla="*/ 104 w 508"/>
                <a:gd name="T41" fmla="*/ 657 h 673"/>
                <a:gd name="T42" fmla="*/ 100 w 508"/>
                <a:gd name="T43" fmla="*/ 665 h 673"/>
                <a:gd name="T44" fmla="*/ 92 w 508"/>
                <a:gd name="T45" fmla="*/ 671 h 673"/>
                <a:gd name="T46" fmla="*/ 82 w 508"/>
                <a:gd name="T47" fmla="*/ 673 h 673"/>
                <a:gd name="T48" fmla="*/ 23 w 508"/>
                <a:gd name="T49" fmla="*/ 673 h 673"/>
                <a:gd name="T50" fmla="*/ 15 w 508"/>
                <a:gd name="T51" fmla="*/ 671 h 673"/>
                <a:gd name="T52" fmla="*/ 7 w 508"/>
                <a:gd name="T53" fmla="*/ 665 h 673"/>
                <a:gd name="T54" fmla="*/ 2 w 508"/>
                <a:gd name="T55" fmla="*/ 658 h 673"/>
                <a:gd name="T56" fmla="*/ 0 w 508"/>
                <a:gd name="T57" fmla="*/ 648 h 673"/>
                <a:gd name="T58" fmla="*/ 0 w 508"/>
                <a:gd name="T59" fmla="*/ 33 h 673"/>
                <a:gd name="T60" fmla="*/ 2 w 508"/>
                <a:gd name="T61" fmla="*/ 24 h 673"/>
                <a:gd name="T62" fmla="*/ 7 w 508"/>
                <a:gd name="T63" fmla="*/ 16 h 673"/>
                <a:gd name="T64" fmla="*/ 14 w 508"/>
                <a:gd name="T65" fmla="*/ 10 h 673"/>
                <a:gd name="T66" fmla="*/ 23 w 508"/>
                <a:gd name="T67" fmla="*/ 9 h 673"/>
                <a:gd name="T68" fmla="*/ 84 w 508"/>
                <a:gd name="T69" fmla="*/ 9 h 673"/>
                <a:gd name="T70" fmla="*/ 93 w 508"/>
                <a:gd name="T71" fmla="*/ 10 h 673"/>
                <a:gd name="T72" fmla="*/ 100 w 508"/>
                <a:gd name="T73" fmla="*/ 16 h 673"/>
                <a:gd name="T74" fmla="*/ 104 w 508"/>
                <a:gd name="T75" fmla="*/ 24 h 673"/>
                <a:gd name="T76" fmla="*/ 107 w 508"/>
                <a:gd name="T77" fmla="*/ 33 h 673"/>
                <a:gd name="T78" fmla="*/ 107 w 508"/>
                <a:gd name="T79" fmla="*/ 56 h 673"/>
                <a:gd name="T80" fmla="*/ 155 w 508"/>
                <a:gd name="T81" fmla="*/ 30 h 673"/>
                <a:gd name="T82" fmla="*/ 201 w 508"/>
                <a:gd name="T83" fmla="*/ 13 h 673"/>
                <a:gd name="T84" fmla="*/ 248 w 508"/>
                <a:gd name="T85" fmla="*/ 3 h 673"/>
                <a:gd name="T86" fmla="*/ 298 w 508"/>
                <a:gd name="T87" fmla="*/ 0 h 673"/>
                <a:gd name="T88" fmla="*/ 325 w 508"/>
                <a:gd name="T89" fmla="*/ 1 h 673"/>
                <a:gd name="T90" fmla="*/ 372 w 508"/>
                <a:gd name="T91" fmla="*/ 9 h 673"/>
                <a:gd name="T92" fmla="*/ 412 w 508"/>
                <a:gd name="T93" fmla="*/ 26 h 673"/>
                <a:gd name="T94" fmla="*/ 444 w 508"/>
                <a:gd name="T95" fmla="*/ 50 h 673"/>
                <a:gd name="T96" fmla="*/ 470 w 508"/>
                <a:gd name="T97" fmla="*/ 82 h 673"/>
                <a:gd name="T98" fmla="*/ 489 w 508"/>
                <a:gd name="T99" fmla="*/ 121 h 673"/>
                <a:gd name="T100" fmla="*/ 501 w 508"/>
                <a:gd name="T101" fmla="*/ 168 h 673"/>
                <a:gd name="T102" fmla="*/ 508 w 508"/>
                <a:gd name="T103" fmla="*/ 222 h 673"/>
                <a:gd name="T104" fmla="*/ 508 w 508"/>
                <a:gd name="T105" fmla="*/ 648 h 673"/>
                <a:gd name="T106" fmla="*/ 508 w 508"/>
                <a:gd name="T107" fmla="*/ 653 h 673"/>
                <a:gd name="T108" fmla="*/ 505 w 508"/>
                <a:gd name="T109" fmla="*/ 661 h 673"/>
                <a:gd name="T110" fmla="*/ 498 w 508"/>
                <a:gd name="T111" fmla="*/ 668 h 673"/>
                <a:gd name="T112" fmla="*/ 490 w 508"/>
                <a:gd name="T113" fmla="*/ 672 h 673"/>
                <a:gd name="T114" fmla="*/ 484 w 508"/>
                <a:gd name="T115"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4" y="673"/>
                  </a:moveTo>
                  <a:lnTo>
                    <a:pt x="427" y="673"/>
                  </a:lnTo>
                  <a:lnTo>
                    <a:pt x="427" y="673"/>
                  </a:lnTo>
                  <a:lnTo>
                    <a:pt x="422" y="672"/>
                  </a:lnTo>
                  <a:lnTo>
                    <a:pt x="417" y="671"/>
                  </a:lnTo>
                  <a:lnTo>
                    <a:pt x="413" y="668"/>
                  </a:lnTo>
                  <a:lnTo>
                    <a:pt x="409" y="665"/>
                  </a:lnTo>
                  <a:lnTo>
                    <a:pt x="406" y="661"/>
                  </a:lnTo>
                  <a:lnTo>
                    <a:pt x="405" y="658"/>
                  </a:lnTo>
                  <a:lnTo>
                    <a:pt x="403" y="653"/>
                  </a:lnTo>
                  <a:lnTo>
                    <a:pt x="403" y="648"/>
                  </a:lnTo>
                  <a:lnTo>
                    <a:pt x="403" y="251"/>
                  </a:lnTo>
                  <a:lnTo>
                    <a:pt x="403" y="251"/>
                  </a:lnTo>
                  <a:lnTo>
                    <a:pt x="401" y="229"/>
                  </a:lnTo>
                  <a:lnTo>
                    <a:pt x="400" y="209"/>
                  </a:lnTo>
                  <a:lnTo>
                    <a:pt x="398" y="191"/>
                  </a:lnTo>
                  <a:lnTo>
                    <a:pt x="394" y="175"/>
                  </a:lnTo>
                  <a:lnTo>
                    <a:pt x="390" y="160"/>
                  </a:lnTo>
                  <a:lnTo>
                    <a:pt x="384" y="147"/>
                  </a:lnTo>
                  <a:lnTo>
                    <a:pt x="378" y="136"/>
                  </a:lnTo>
                  <a:lnTo>
                    <a:pt x="370" y="126"/>
                  </a:lnTo>
                  <a:lnTo>
                    <a:pt x="361" y="118"/>
                  </a:lnTo>
                  <a:lnTo>
                    <a:pt x="352" y="110"/>
                  </a:lnTo>
                  <a:lnTo>
                    <a:pt x="341" y="104"/>
                  </a:lnTo>
                  <a:lnTo>
                    <a:pt x="329" y="99"/>
                  </a:lnTo>
                  <a:lnTo>
                    <a:pt x="315" y="96"/>
                  </a:lnTo>
                  <a:lnTo>
                    <a:pt x="302" y="94"/>
                  </a:lnTo>
                  <a:lnTo>
                    <a:pt x="287" y="92"/>
                  </a:lnTo>
                  <a:lnTo>
                    <a:pt x="269" y="91"/>
                  </a:lnTo>
                  <a:lnTo>
                    <a:pt x="269" y="91"/>
                  </a:lnTo>
                  <a:lnTo>
                    <a:pt x="250" y="92"/>
                  </a:lnTo>
                  <a:lnTo>
                    <a:pt x="230" y="95"/>
                  </a:lnTo>
                  <a:lnTo>
                    <a:pt x="210" y="99"/>
                  </a:lnTo>
                  <a:lnTo>
                    <a:pt x="190" y="105"/>
                  </a:lnTo>
                  <a:lnTo>
                    <a:pt x="170" y="112"/>
                  </a:lnTo>
                  <a:lnTo>
                    <a:pt x="148" y="120"/>
                  </a:lnTo>
                  <a:lnTo>
                    <a:pt x="127" y="129"/>
                  </a:lnTo>
                  <a:lnTo>
                    <a:pt x="107" y="138"/>
                  </a:lnTo>
                  <a:lnTo>
                    <a:pt x="107" y="648"/>
                  </a:lnTo>
                  <a:lnTo>
                    <a:pt x="107" y="648"/>
                  </a:lnTo>
                  <a:lnTo>
                    <a:pt x="107" y="652"/>
                  </a:lnTo>
                  <a:lnTo>
                    <a:pt x="104" y="657"/>
                  </a:lnTo>
                  <a:lnTo>
                    <a:pt x="102" y="661"/>
                  </a:lnTo>
                  <a:lnTo>
                    <a:pt x="100" y="665"/>
                  </a:lnTo>
                  <a:lnTo>
                    <a:pt x="96" y="668"/>
                  </a:lnTo>
                  <a:lnTo>
                    <a:pt x="92" y="671"/>
                  </a:lnTo>
                  <a:lnTo>
                    <a:pt x="87" y="672"/>
                  </a:lnTo>
                  <a:lnTo>
                    <a:pt x="82" y="673"/>
                  </a:lnTo>
                  <a:lnTo>
                    <a:pt x="23" y="673"/>
                  </a:lnTo>
                  <a:lnTo>
                    <a:pt x="23" y="673"/>
                  </a:lnTo>
                  <a:lnTo>
                    <a:pt x="18" y="672"/>
                  </a:lnTo>
                  <a:lnTo>
                    <a:pt x="15" y="671"/>
                  </a:lnTo>
                  <a:lnTo>
                    <a:pt x="10" y="668"/>
                  </a:lnTo>
                  <a:lnTo>
                    <a:pt x="7" y="665"/>
                  </a:lnTo>
                  <a:lnTo>
                    <a:pt x="4" y="661"/>
                  </a:lnTo>
                  <a:lnTo>
                    <a:pt x="2" y="658"/>
                  </a:lnTo>
                  <a:lnTo>
                    <a:pt x="1" y="653"/>
                  </a:lnTo>
                  <a:lnTo>
                    <a:pt x="0" y="648"/>
                  </a:lnTo>
                  <a:lnTo>
                    <a:pt x="0" y="33"/>
                  </a:lnTo>
                  <a:lnTo>
                    <a:pt x="0" y="33"/>
                  </a:lnTo>
                  <a:lnTo>
                    <a:pt x="1" y="28"/>
                  </a:lnTo>
                  <a:lnTo>
                    <a:pt x="2" y="24"/>
                  </a:lnTo>
                  <a:lnTo>
                    <a:pt x="4" y="19"/>
                  </a:lnTo>
                  <a:lnTo>
                    <a:pt x="7" y="16"/>
                  </a:lnTo>
                  <a:lnTo>
                    <a:pt x="10" y="12"/>
                  </a:lnTo>
                  <a:lnTo>
                    <a:pt x="14" y="10"/>
                  </a:lnTo>
                  <a:lnTo>
                    <a:pt x="18" y="9"/>
                  </a:lnTo>
                  <a:lnTo>
                    <a:pt x="23" y="9"/>
                  </a:lnTo>
                  <a:lnTo>
                    <a:pt x="84" y="9"/>
                  </a:lnTo>
                  <a:lnTo>
                    <a:pt x="84" y="9"/>
                  </a:lnTo>
                  <a:lnTo>
                    <a:pt x="88" y="9"/>
                  </a:lnTo>
                  <a:lnTo>
                    <a:pt x="93" y="10"/>
                  </a:lnTo>
                  <a:lnTo>
                    <a:pt x="96" y="12"/>
                  </a:lnTo>
                  <a:lnTo>
                    <a:pt x="100" y="16"/>
                  </a:lnTo>
                  <a:lnTo>
                    <a:pt x="103" y="19"/>
                  </a:lnTo>
                  <a:lnTo>
                    <a:pt x="104" y="24"/>
                  </a:lnTo>
                  <a:lnTo>
                    <a:pt x="107" y="28"/>
                  </a:lnTo>
                  <a:lnTo>
                    <a:pt x="107" y="33"/>
                  </a:lnTo>
                  <a:lnTo>
                    <a:pt x="107" y="56"/>
                  </a:lnTo>
                  <a:lnTo>
                    <a:pt x="107" y="56"/>
                  </a:lnTo>
                  <a:lnTo>
                    <a:pt x="131" y="42"/>
                  </a:lnTo>
                  <a:lnTo>
                    <a:pt x="155" y="30"/>
                  </a:lnTo>
                  <a:lnTo>
                    <a:pt x="178" y="21"/>
                  </a:lnTo>
                  <a:lnTo>
                    <a:pt x="201" y="13"/>
                  </a:lnTo>
                  <a:lnTo>
                    <a:pt x="224" y="8"/>
                  </a:lnTo>
                  <a:lnTo>
                    <a:pt x="248" y="3"/>
                  </a:lnTo>
                  <a:lnTo>
                    <a:pt x="273" y="1"/>
                  </a:lnTo>
                  <a:lnTo>
                    <a:pt x="298" y="0"/>
                  </a:lnTo>
                  <a:lnTo>
                    <a:pt x="298" y="0"/>
                  </a:lnTo>
                  <a:lnTo>
                    <a:pt x="325" y="1"/>
                  </a:lnTo>
                  <a:lnTo>
                    <a:pt x="349" y="4"/>
                  </a:lnTo>
                  <a:lnTo>
                    <a:pt x="372" y="9"/>
                  </a:lnTo>
                  <a:lnTo>
                    <a:pt x="392" y="17"/>
                  </a:lnTo>
                  <a:lnTo>
                    <a:pt x="412" y="26"/>
                  </a:lnTo>
                  <a:lnTo>
                    <a:pt x="429" y="37"/>
                  </a:lnTo>
                  <a:lnTo>
                    <a:pt x="444" y="50"/>
                  </a:lnTo>
                  <a:lnTo>
                    <a:pt x="458" y="65"/>
                  </a:lnTo>
                  <a:lnTo>
                    <a:pt x="470" y="82"/>
                  </a:lnTo>
                  <a:lnTo>
                    <a:pt x="481" y="100"/>
                  </a:lnTo>
                  <a:lnTo>
                    <a:pt x="489" y="121"/>
                  </a:lnTo>
                  <a:lnTo>
                    <a:pt x="497" y="144"/>
                  </a:lnTo>
                  <a:lnTo>
                    <a:pt x="501" y="168"/>
                  </a:lnTo>
                  <a:lnTo>
                    <a:pt x="506" y="194"/>
                  </a:lnTo>
                  <a:lnTo>
                    <a:pt x="508" y="222"/>
                  </a:lnTo>
                  <a:lnTo>
                    <a:pt x="508" y="251"/>
                  </a:lnTo>
                  <a:lnTo>
                    <a:pt x="508" y="648"/>
                  </a:lnTo>
                  <a:lnTo>
                    <a:pt x="508" y="648"/>
                  </a:lnTo>
                  <a:lnTo>
                    <a:pt x="508" y="653"/>
                  </a:lnTo>
                  <a:lnTo>
                    <a:pt x="507" y="658"/>
                  </a:lnTo>
                  <a:lnTo>
                    <a:pt x="505" y="661"/>
                  </a:lnTo>
                  <a:lnTo>
                    <a:pt x="501" y="665"/>
                  </a:lnTo>
                  <a:lnTo>
                    <a:pt x="498" y="668"/>
                  </a:lnTo>
                  <a:lnTo>
                    <a:pt x="494" y="671"/>
                  </a:lnTo>
                  <a:lnTo>
                    <a:pt x="490" y="672"/>
                  </a:lnTo>
                  <a:lnTo>
                    <a:pt x="484" y="673"/>
                  </a:lnTo>
                  <a:lnTo>
                    <a:pt x="484" y="67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2" name="Freeform 173"/>
            <p:cNvSpPr>
              <a:spLocks noEditPoints="1"/>
            </p:cNvSpPr>
            <p:nvPr/>
          </p:nvSpPr>
          <p:spPr bwMode="auto">
            <a:xfrm>
              <a:off x="4744350" y="4184186"/>
              <a:ext cx="116371" cy="180494"/>
            </a:xfrm>
            <a:custGeom>
              <a:avLst/>
              <a:gdLst>
                <a:gd name="T0" fmla="*/ 125 w 588"/>
                <a:gd name="T1" fmla="*/ 911 h 914"/>
                <a:gd name="T2" fmla="*/ 30 w 588"/>
                <a:gd name="T3" fmla="*/ 902 h 914"/>
                <a:gd name="T4" fmla="*/ 4 w 588"/>
                <a:gd name="T5" fmla="*/ 885 h 914"/>
                <a:gd name="T6" fmla="*/ 0 w 588"/>
                <a:gd name="T7" fmla="*/ 54 h 914"/>
                <a:gd name="T8" fmla="*/ 6 w 588"/>
                <a:gd name="T9" fmla="*/ 29 h 914"/>
                <a:gd name="T10" fmla="*/ 30 w 588"/>
                <a:gd name="T11" fmla="*/ 12 h 914"/>
                <a:gd name="T12" fmla="*/ 120 w 588"/>
                <a:gd name="T13" fmla="*/ 4 h 914"/>
                <a:gd name="T14" fmla="*/ 266 w 588"/>
                <a:gd name="T15" fmla="*/ 0 h 914"/>
                <a:gd name="T16" fmla="*/ 398 w 588"/>
                <a:gd name="T17" fmla="*/ 18 h 914"/>
                <a:gd name="T18" fmla="*/ 479 w 588"/>
                <a:gd name="T19" fmla="*/ 49 h 914"/>
                <a:gd name="T20" fmla="*/ 523 w 588"/>
                <a:gd name="T21" fmla="*/ 79 h 914"/>
                <a:gd name="T22" fmla="*/ 556 w 588"/>
                <a:gd name="T23" fmla="*/ 120 h 914"/>
                <a:gd name="T24" fmla="*/ 577 w 588"/>
                <a:gd name="T25" fmla="*/ 171 h 914"/>
                <a:gd name="T26" fmla="*/ 584 w 588"/>
                <a:gd name="T27" fmla="*/ 233 h 914"/>
                <a:gd name="T28" fmla="*/ 581 w 588"/>
                <a:gd name="T29" fmla="*/ 285 h 914"/>
                <a:gd name="T30" fmla="*/ 564 w 588"/>
                <a:gd name="T31" fmla="*/ 343 h 914"/>
                <a:gd name="T32" fmla="*/ 532 w 588"/>
                <a:gd name="T33" fmla="*/ 391 h 914"/>
                <a:gd name="T34" fmla="*/ 484 w 588"/>
                <a:gd name="T35" fmla="*/ 428 h 914"/>
                <a:gd name="T36" fmla="*/ 470 w 588"/>
                <a:gd name="T37" fmla="*/ 448 h 914"/>
                <a:gd name="T38" fmla="*/ 523 w 588"/>
                <a:gd name="T39" fmla="*/ 482 h 914"/>
                <a:gd name="T40" fmla="*/ 561 w 588"/>
                <a:gd name="T41" fmla="*/ 529 h 914"/>
                <a:gd name="T42" fmla="*/ 584 w 588"/>
                <a:gd name="T43" fmla="*/ 588 h 914"/>
                <a:gd name="T44" fmla="*/ 588 w 588"/>
                <a:gd name="T45" fmla="*/ 659 h 914"/>
                <a:gd name="T46" fmla="*/ 585 w 588"/>
                <a:gd name="T47" fmla="*/ 711 h 914"/>
                <a:gd name="T48" fmla="*/ 567 w 588"/>
                <a:gd name="T49" fmla="*/ 771 h 914"/>
                <a:gd name="T50" fmla="*/ 537 w 588"/>
                <a:gd name="T51" fmla="*/ 818 h 914"/>
                <a:gd name="T52" fmla="*/ 495 w 588"/>
                <a:gd name="T53" fmla="*/ 855 h 914"/>
                <a:gd name="T54" fmla="*/ 445 w 588"/>
                <a:gd name="T55" fmla="*/ 881 h 914"/>
                <a:gd name="T56" fmla="*/ 338 w 588"/>
                <a:gd name="T57" fmla="*/ 908 h 914"/>
                <a:gd name="T58" fmla="*/ 236 w 588"/>
                <a:gd name="T59" fmla="*/ 914 h 914"/>
                <a:gd name="T60" fmla="*/ 470 w 588"/>
                <a:gd name="T61" fmla="*/ 194 h 914"/>
                <a:gd name="T62" fmla="*/ 436 w 588"/>
                <a:gd name="T63" fmla="*/ 138 h 914"/>
                <a:gd name="T64" fmla="*/ 373 w 588"/>
                <a:gd name="T65" fmla="*/ 107 h 914"/>
                <a:gd name="T66" fmla="*/ 283 w 588"/>
                <a:gd name="T67" fmla="*/ 94 h 914"/>
                <a:gd name="T68" fmla="*/ 167 w 588"/>
                <a:gd name="T69" fmla="*/ 94 h 914"/>
                <a:gd name="T70" fmla="*/ 297 w 588"/>
                <a:gd name="T71" fmla="*/ 396 h 914"/>
                <a:gd name="T72" fmla="*/ 383 w 588"/>
                <a:gd name="T73" fmla="*/ 385 h 914"/>
                <a:gd name="T74" fmla="*/ 438 w 588"/>
                <a:gd name="T75" fmla="*/ 352 h 914"/>
                <a:gd name="T76" fmla="*/ 466 w 588"/>
                <a:gd name="T77" fmla="*/ 307 h 914"/>
                <a:gd name="T78" fmla="*/ 474 w 588"/>
                <a:gd name="T79" fmla="*/ 253 h 914"/>
                <a:gd name="T80" fmla="*/ 478 w 588"/>
                <a:gd name="T81" fmla="*/ 623 h 914"/>
                <a:gd name="T82" fmla="*/ 466 w 588"/>
                <a:gd name="T83" fmla="*/ 567 h 914"/>
                <a:gd name="T84" fmla="*/ 430 w 588"/>
                <a:gd name="T85" fmla="*/ 521 h 914"/>
                <a:gd name="T86" fmla="*/ 367 w 588"/>
                <a:gd name="T87" fmla="*/ 491 h 914"/>
                <a:gd name="T88" fmla="*/ 111 w 588"/>
                <a:gd name="T89" fmla="*/ 484 h 914"/>
                <a:gd name="T90" fmla="*/ 204 w 588"/>
                <a:gd name="T91" fmla="*/ 820 h 914"/>
                <a:gd name="T92" fmla="*/ 290 w 588"/>
                <a:gd name="T93" fmla="*/ 819 h 914"/>
                <a:gd name="T94" fmla="*/ 378 w 588"/>
                <a:gd name="T95" fmla="*/ 804 h 914"/>
                <a:gd name="T96" fmla="*/ 441 w 588"/>
                <a:gd name="T97" fmla="*/ 768 h 914"/>
                <a:gd name="T98" fmla="*/ 475 w 588"/>
                <a:gd name="T99" fmla="*/ 702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8" h="914">
                  <a:moveTo>
                    <a:pt x="236" y="914"/>
                  </a:moveTo>
                  <a:lnTo>
                    <a:pt x="236" y="914"/>
                  </a:lnTo>
                  <a:lnTo>
                    <a:pt x="179" y="913"/>
                  </a:lnTo>
                  <a:lnTo>
                    <a:pt x="125" y="911"/>
                  </a:lnTo>
                  <a:lnTo>
                    <a:pt x="78" y="908"/>
                  </a:lnTo>
                  <a:lnTo>
                    <a:pt x="40" y="903"/>
                  </a:lnTo>
                  <a:lnTo>
                    <a:pt x="40" y="903"/>
                  </a:lnTo>
                  <a:lnTo>
                    <a:pt x="30" y="902"/>
                  </a:lnTo>
                  <a:lnTo>
                    <a:pt x="22" y="900"/>
                  </a:lnTo>
                  <a:lnTo>
                    <a:pt x="15" y="895"/>
                  </a:lnTo>
                  <a:lnTo>
                    <a:pt x="9" y="890"/>
                  </a:lnTo>
                  <a:lnTo>
                    <a:pt x="4" y="885"/>
                  </a:lnTo>
                  <a:lnTo>
                    <a:pt x="2" y="878"/>
                  </a:lnTo>
                  <a:lnTo>
                    <a:pt x="0" y="869"/>
                  </a:lnTo>
                  <a:lnTo>
                    <a:pt x="0" y="858"/>
                  </a:lnTo>
                  <a:lnTo>
                    <a:pt x="0" y="54"/>
                  </a:lnTo>
                  <a:lnTo>
                    <a:pt x="0" y="54"/>
                  </a:lnTo>
                  <a:lnTo>
                    <a:pt x="0" y="45"/>
                  </a:lnTo>
                  <a:lnTo>
                    <a:pt x="2" y="36"/>
                  </a:lnTo>
                  <a:lnTo>
                    <a:pt x="6" y="29"/>
                  </a:lnTo>
                  <a:lnTo>
                    <a:pt x="9" y="23"/>
                  </a:lnTo>
                  <a:lnTo>
                    <a:pt x="15" y="18"/>
                  </a:lnTo>
                  <a:lnTo>
                    <a:pt x="22" y="14"/>
                  </a:lnTo>
                  <a:lnTo>
                    <a:pt x="30" y="12"/>
                  </a:lnTo>
                  <a:lnTo>
                    <a:pt x="38" y="10"/>
                  </a:lnTo>
                  <a:lnTo>
                    <a:pt x="38" y="10"/>
                  </a:lnTo>
                  <a:lnTo>
                    <a:pt x="74" y="6"/>
                  </a:lnTo>
                  <a:lnTo>
                    <a:pt x="120" y="4"/>
                  </a:lnTo>
                  <a:lnTo>
                    <a:pt x="173" y="1"/>
                  </a:lnTo>
                  <a:lnTo>
                    <a:pt x="230" y="0"/>
                  </a:lnTo>
                  <a:lnTo>
                    <a:pt x="230" y="0"/>
                  </a:lnTo>
                  <a:lnTo>
                    <a:pt x="266" y="0"/>
                  </a:lnTo>
                  <a:lnTo>
                    <a:pt x="300" y="3"/>
                  </a:lnTo>
                  <a:lnTo>
                    <a:pt x="334" y="6"/>
                  </a:lnTo>
                  <a:lnTo>
                    <a:pt x="367" y="11"/>
                  </a:lnTo>
                  <a:lnTo>
                    <a:pt x="398" y="18"/>
                  </a:lnTo>
                  <a:lnTo>
                    <a:pt x="427" y="26"/>
                  </a:lnTo>
                  <a:lnTo>
                    <a:pt x="454" y="36"/>
                  </a:lnTo>
                  <a:lnTo>
                    <a:pt x="467" y="42"/>
                  </a:lnTo>
                  <a:lnTo>
                    <a:pt x="479" y="49"/>
                  </a:lnTo>
                  <a:lnTo>
                    <a:pt x="491" y="55"/>
                  </a:lnTo>
                  <a:lnTo>
                    <a:pt x="502" y="62"/>
                  </a:lnTo>
                  <a:lnTo>
                    <a:pt x="513" y="71"/>
                  </a:lnTo>
                  <a:lnTo>
                    <a:pt x="523" y="79"/>
                  </a:lnTo>
                  <a:lnTo>
                    <a:pt x="532" y="89"/>
                  </a:lnTo>
                  <a:lnTo>
                    <a:pt x="540" y="99"/>
                  </a:lnTo>
                  <a:lnTo>
                    <a:pt x="548" y="109"/>
                  </a:lnTo>
                  <a:lnTo>
                    <a:pt x="556" y="120"/>
                  </a:lnTo>
                  <a:lnTo>
                    <a:pt x="562" y="132"/>
                  </a:lnTo>
                  <a:lnTo>
                    <a:pt x="568" y="144"/>
                  </a:lnTo>
                  <a:lnTo>
                    <a:pt x="572" y="157"/>
                  </a:lnTo>
                  <a:lnTo>
                    <a:pt x="577" y="171"/>
                  </a:lnTo>
                  <a:lnTo>
                    <a:pt x="580" y="185"/>
                  </a:lnTo>
                  <a:lnTo>
                    <a:pt x="583" y="201"/>
                  </a:lnTo>
                  <a:lnTo>
                    <a:pt x="584" y="217"/>
                  </a:lnTo>
                  <a:lnTo>
                    <a:pt x="584" y="233"/>
                  </a:lnTo>
                  <a:lnTo>
                    <a:pt x="584" y="253"/>
                  </a:lnTo>
                  <a:lnTo>
                    <a:pt x="584" y="253"/>
                  </a:lnTo>
                  <a:lnTo>
                    <a:pt x="584" y="269"/>
                  </a:lnTo>
                  <a:lnTo>
                    <a:pt x="581" y="285"/>
                  </a:lnTo>
                  <a:lnTo>
                    <a:pt x="579" y="301"/>
                  </a:lnTo>
                  <a:lnTo>
                    <a:pt x="576" y="316"/>
                  </a:lnTo>
                  <a:lnTo>
                    <a:pt x="571" y="330"/>
                  </a:lnTo>
                  <a:lnTo>
                    <a:pt x="564" y="343"/>
                  </a:lnTo>
                  <a:lnTo>
                    <a:pt x="558" y="357"/>
                  </a:lnTo>
                  <a:lnTo>
                    <a:pt x="550" y="369"/>
                  </a:lnTo>
                  <a:lnTo>
                    <a:pt x="541" y="381"/>
                  </a:lnTo>
                  <a:lnTo>
                    <a:pt x="532" y="391"/>
                  </a:lnTo>
                  <a:lnTo>
                    <a:pt x="521" y="402"/>
                  </a:lnTo>
                  <a:lnTo>
                    <a:pt x="509" y="412"/>
                  </a:lnTo>
                  <a:lnTo>
                    <a:pt x="498" y="420"/>
                  </a:lnTo>
                  <a:lnTo>
                    <a:pt x="484" y="428"/>
                  </a:lnTo>
                  <a:lnTo>
                    <a:pt x="470" y="436"/>
                  </a:lnTo>
                  <a:lnTo>
                    <a:pt x="455" y="442"/>
                  </a:lnTo>
                  <a:lnTo>
                    <a:pt x="455" y="442"/>
                  </a:lnTo>
                  <a:lnTo>
                    <a:pt x="470" y="448"/>
                  </a:lnTo>
                  <a:lnTo>
                    <a:pt x="484" y="455"/>
                  </a:lnTo>
                  <a:lnTo>
                    <a:pt x="498" y="463"/>
                  </a:lnTo>
                  <a:lnTo>
                    <a:pt x="510" y="472"/>
                  </a:lnTo>
                  <a:lnTo>
                    <a:pt x="523" y="482"/>
                  </a:lnTo>
                  <a:lnTo>
                    <a:pt x="533" y="492"/>
                  </a:lnTo>
                  <a:lnTo>
                    <a:pt x="544" y="504"/>
                  </a:lnTo>
                  <a:lnTo>
                    <a:pt x="553" y="516"/>
                  </a:lnTo>
                  <a:lnTo>
                    <a:pt x="561" y="529"/>
                  </a:lnTo>
                  <a:lnTo>
                    <a:pt x="569" y="543"/>
                  </a:lnTo>
                  <a:lnTo>
                    <a:pt x="575" y="557"/>
                  </a:lnTo>
                  <a:lnTo>
                    <a:pt x="579" y="572"/>
                  </a:lnTo>
                  <a:lnTo>
                    <a:pt x="584" y="588"/>
                  </a:lnTo>
                  <a:lnTo>
                    <a:pt x="586" y="604"/>
                  </a:lnTo>
                  <a:lnTo>
                    <a:pt x="588" y="621"/>
                  </a:lnTo>
                  <a:lnTo>
                    <a:pt x="588" y="638"/>
                  </a:lnTo>
                  <a:lnTo>
                    <a:pt x="588" y="659"/>
                  </a:lnTo>
                  <a:lnTo>
                    <a:pt x="588" y="659"/>
                  </a:lnTo>
                  <a:lnTo>
                    <a:pt x="588" y="677"/>
                  </a:lnTo>
                  <a:lnTo>
                    <a:pt x="587" y="694"/>
                  </a:lnTo>
                  <a:lnTo>
                    <a:pt x="585" y="711"/>
                  </a:lnTo>
                  <a:lnTo>
                    <a:pt x="581" y="728"/>
                  </a:lnTo>
                  <a:lnTo>
                    <a:pt x="577" y="742"/>
                  </a:lnTo>
                  <a:lnTo>
                    <a:pt x="572" y="757"/>
                  </a:lnTo>
                  <a:lnTo>
                    <a:pt x="567" y="771"/>
                  </a:lnTo>
                  <a:lnTo>
                    <a:pt x="561" y="784"/>
                  </a:lnTo>
                  <a:lnTo>
                    <a:pt x="553" y="796"/>
                  </a:lnTo>
                  <a:lnTo>
                    <a:pt x="545" y="808"/>
                  </a:lnTo>
                  <a:lnTo>
                    <a:pt x="537" y="818"/>
                  </a:lnTo>
                  <a:lnTo>
                    <a:pt x="526" y="828"/>
                  </a:lnTo>
                  <a:lnTo>
                    <a:pt x="517" y="838"/>
                  </a:lnTo>
                  <a:lnTo>
                    <a:pt x="506" y="847"/>
                  </a:lnTo>
                  <a:lnTo>
                    <a:pt x="495" y="855"/>
                  </a:lnTo>
                  <a:lnTo>
                    <a:pt x="483" y="862"/>
                  </a:lnTo>
                  <a:lnTo>
                    <a:pt x="471" y="869"/>
                  </a:lnTo>
                  <a:lnTo>
                    <a:pt x="458" y="875"/>
                  </a:lnTo>
                  <a:lnTo>
                    <a:pt x="445" y="881"/>
                  </a:lnTo>
                  <a:lnTo>
                    <a:pt x="431" y="887"/>
                  </a:lnTo>
                  <a:lnTo>
                    <a:pt x="401" y="896"/>
                  </a:lnTo>
                  <a:lnTo>
                    <a:pt x="370" y="903"/>
                  </a:lnTo>
                  <a:lnTo>
                    <a:pt x="338" y="908"/>
                  </a:lnTo>
                  <a:lnTo>
                    <a:pt x="305" y="911"/>
                  </a:lnTo>
                  <a:lnTo>
                    <a:pt x="272" y="913"/>
                  </a:lnTo>
                  <a:lnTo>
                    <a:pt x="236" y="914"/>
                  </a:lnTo>
                  <a:lnTo>
                    <a:pt x="236" y="914"/>
                  </a:lnTo>
                  <a:close/>
                  <a:moveTo>
                    <a:pt x="474" y="233"/>
                  </a:moveTo>
                  <a:lnTo>
                    <a:pt x="474" y="233"/>
                  </a:lnTo>
                  <a:lnTo>
                    <a:pt x="472" y="213"/>
                  </a:lnTo>
                  <a:lnTo>
                    <a:pt x="470" y="194"/>
                  </a:lnTo>
                  <a:lnTo>
                    <a:pt x="464" y="177"/>
                  </a:lnTo>
                  <a:lnTo>
                    <a:pt x="456" y="162"/>
                  </a:lnTo>
                  <a:lnTo>
                    <a:pt x="447" y="149"/>
                  </a:lnTo>
                  <a:lnTo>
                    <a:pt x="436" y="138"/>
                  </a:lnTo>
                  <a:lnTo>
                    <a:pt x="422" y="128"/>
                  </a:lnTo>
                  <a:lnTo>
                    <a:pt x="407" y="120"/>
                  </a:lnTo>
                  <a:lnTo>
                    <a:pt x="391" y="113"/>
                  </a:lnTo>
                  <a:lnTo>
                    <a:pt x="373" y="107"/>
                  </a:lnTo>
                  <a:lnTo>
                    <a:pt x="352" y="102"/>
                  </a:lnTo>
                  <a:lnTo>
                    <a:pt x="330" y="99"/>
                  </a:lnTo>
                  <a:lnTo>
                    <a:pt x="307" y="97"/>
                  </a:lnTo>
                  <a:lnTo>
                    <a:pt x="283" y="94"/>
                  </a:lnTo>
                  <a:lnTo>
                    <a:pt x="257" y="93"/>
                  </a:lnTo>
                  <a:lnTo>
                    <a:pt x="230" y="93"/>
                  </a:lnTo>
                  <a:lnTo>
                    <a:pt x="230" y="93"/>
                  </a:lnTo>
                  <a:lnTo>
                    <a:pt x="167" y="94"/>
                  </a:lnTo>
                  <a:lnTo>
                    <a:pt x="111" y="97"/>
                  </a:lnTo>
                  <a:lnTo>
                    <a:pt x="111" y="396"/>
                  </a:lnTo>
                  <a:lnTo>
                    <a:pt x="297" y="396"/>
                  </a:lnTo>
                  <a:lnTo>
                    <a:pt x="297" y="396"/>
                  </a:lnTo>
                  <a:lnTo>
                    <a:pt x="322" y="395"/>
                  </a:lnTo>
                  <a:lnTo>
                    <a:pt x="344" y="393"/>
                  </a:lnTo>
                  <a:lnTo>
                    <a:pt x="365" y="389"/>
                  </a:lnTo>
                  <a:lnTo>
                    <a:pt x="383" y="385"/>
                  </a:lnTo>
                  <a:lnTo>
                    <a:pt x="400" y="378"/>
                  </a:lnTo>
                  <a:lnTo>
                    <a:pt x="414" y="371"/>
                  </a:lnTo>
                  <a:lnTo>
                    <a:pt x="427" y="363"/>
                  </a:lnTo>
                  <a:lnTo>
                    <a:pt x="438" y="352"/>
                  </a:lnTo>
                  <a:lnTo>
                    <a:pt x="447" y="342"/>
                  </a:lnTo>
                  <a:lnTo>
                    <a:pt x="455" y="332"/>
                  </a:lnTo>
                  <a:lnTo>
                    <a:pt x="461" y="319"/>
                  </a:lnTo>
                  <a:lnTo>
                    <a:pt x="466" y="307"/>
                  </a:lnTo>
                  <a:lnTo>
                    <a:pt x="470" y="294"/>
                  </a:lnTo>
                  <a:lnTo>
                    <a:pt x="472" y="280"/>
                  </a:lnTo>
                  <a:lnTo>
                    <a:pt x="474" y="266"/>
                  </a:lnTo>
                  <a:lnTo>
                    <a:pt x="474" y="253"/>
                  </a:lnTo>
                  <a:lnTo>
                    <a:pt x="474" y="233"/>
                  </a:lnTo>
                  <a:close/>
                  <a:moveTo>
                    <a:pt x="479" y="638"/>
                  </a:moveTo>
                  <a:lnTo>
                    <a:pt x="479" y="638"/>
                  </a:lnTo>
                  <a:lnTo>
                    <a:pt x="478" y="623"/>
                  </a:lnTo>
                  <a:lnTo>
                    <a:pt x="477" y="608"/>
                  </a:lnTo>
                  <a:lnTo>
                    <a:pt x="475" y="594"/>
                  </a:lnTo>
                  <a:lnTo>
                    <a:pt x="470" y="580"/>
                  </a:lnTo>
                  <a:lnTo>
                    <a:pt x="466" y="567"/>
                  </a:lnTo>
                  <a:lnTo>
                    <a:pt x="459" y="554"/>
                  </a:lnTo>
                  <a:lnTo>
                    <a:pt x="451" y="542"/>
                  </a:lnTo>
                  <a:lnTo>
                    <a:pt x="441" y="531"/>
                  </a:lnTo>
                  <a:lnTo>
                    <a:pt x="430" y="521"/>
                  </a:lnTo>
                  <a:lnTo>
                    <a:pt x="417" y="512"/>
                  </a:lnTo>
                  <a:lnTo>
                    <a:pt x="402" y="504"/>
                  </a:lnTo>
                  <a:lnTo>
                    <a:pt x="385" y="497"/>
                  </a:lnTo>
                  <a:lnTo>
                    <a:pt x="367" y="491"/>
                  </a:lnTo>
                  <a:lnTo>
                    <a:pt x="345" y="488"/>
                  </a:lnTo>
                  <a:lnTo>
                    <a:pt x="322" y="486"/>
                  </a:lnTo>
                  <a:lnTo>
                    <a:pt x="297" y="484"/>
                  </a:lnTo>
                  <a:lnTo>
                    <a:pt x="111" y="484"/>
                  </a:lnTo>
                  <a:lnTo>
                    <a:pt x="111" y="816"/>
                  </a:lnTo>
                  <a:lnTo>
                    <a:pt x="111" y="816"/>
                  </a:lnTo>
                  <a:lnTo>
                    <a:pt x="173" y="819"/>
                  </a:lnTo>
                  <a:lnTo>
                    <a:pt x="204" y="820"/>
                  </a:lnTo>
                  <a:lnTo>
                    <a:pt x="236" y="822"/>
                  </a:lnTo>
                  <a:lnTo>
                    <a:pt x="236" y="822"/>
                  </a:lnTo>
                  <a:lnTo>
                    <a:pt x="264" y="820"/>
                  </a:lnTo>
                  <a:lnTo>
                    <a:pt x="290" y="819"/>
                  </a:lnTo>
                  <a:lnTo>
                    <a:pt x="314" y="817"/>
                  </a:lnTo>
                  <a:lnTo>
                    <a:pt x="337" y="814"/>
                  </a:lnTo>
                  <a:lnTo>
                    <a:pt x="359" y="810"/>
                  </a:lnTo>
                  <a:lnTo>
                    <a:pt x="378" y="804"/>
                  </a:lnTo>
                  <a:lnTo>
                    <a:pt x="397" y="797"/>
                  </a:lnTo>
                  <a:lnTo>
                    <a:pt x="414" y="788"/>
                  </a:lnTo>
                  <a:lnTo>
                    <a:pt x="429" y="779"/>
                  </a:lnTo>
                  <a:lnTo>
                    <a:pt x="441" y="768"/>
                  </a:lnTo>
                  <a:lnTo>
                    <a:pt x="453" y="754"/>
                  </a:lnTo>
                  <a:lnTo>
                    <a:pt x="462" y="739"/>
                  </a:lnTo>
                  <a:lnTo>
                    <a:pt x="469" y="722"/>
                  </a:lnTo>
                  <a:lnTo>
                    <a:pt x="475" y="702"/>
                  </a:lnTo>
                  <a:lnTo>
                    <a:pt x="478" y="682"/>
                  </a:lnTo>
                  <a:lnTo>
                    <a:pt x="479" y="659"/>
                  </a:lnTo>
                  <a:lnTo>
                    <a:pt x="479" y="6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3" name="Freeform 174"/>
            <p:cNvSpPr>
              <a:spLocks/>
            </p:cNvSpPr>
            <p:nvPr/>
          </p:nvSpPr>
          <p:spPr bwMode="auto">
            <a:xfrm>
              <a:off x="4889220" y="4231684"/>
              <a:ext cx="100934" cy="132995"/>
            </a:xfrm>
            <a:custGeom>
              <a:avLst/>
              <a:gdLst>
                <a:gd name="T0" fmla="*/ 424 w 508"/>
                <a:gd name="T1" fmla="*/ 664 h 673"/>
                <a:gd name="T2" fmla="*/ 420 w 508"/>
                <a:gd name="T3" fmla="*/ 664 h 673"/>
                <a:gd name="T4" fmla="*/ 411 w 508"/>
                <a:gd name="T5" fmla="*/ 661 h 673"/>
                <a:gd name="T6" fmla="*/ 405 w 508"/>
                <a:gd name="T7" fmla="*/ 654 h 673"/>
                <a:gd name="T8" fmla="*/ 401 w 508"/>
                <a:gd name="T9" fmla="*/ 646 h 673"/>
                <a:gd name="T10" fmla="*/ 401 w 508"/>
                <a:gd name="T11" fmla="*/ 617 h 673"/>
                <a:gd name="T12" fmla="*/ 377 w 508"/>
                <a:gd name="T13" fmla="*/ 631 h 673"/>
                <a:gd name="T14" fmla="*/ 330 w 508"/>
                <a:gd name="T15" fmla="*/ 652 h 673"/>
                <a:gd name="T16" fmla="*/ 284 w 508"/>
                <a:gd name="T17" fmla="*/ 665 h 673"/>
                <a:gd name="T18" fmla="*/ 235 w 508"/>
                <a:gd name="T19" fmla="*/ 672 h 673"/>
                <a:gd name="T20" fmla="*/ 210 w 508"/>
                <a:gd name="T21" fmla="*/ 673 h 673"/>
                <a:gd name="T22" fmla="*/ 159 w 508"/>
                <a:gd name="T23" fmla="*/ 669 h 673"/>
                <a:gd name="T24" fmla="*/ 116 w 508"/>
                <a:gd name="T25" fmla="*/ 656 h 673"/>
                <a:gd name="T26" fmla="*/ 79 w 508"/>
                <a:gd name="T27" fmla="*/ 636 h 673"/>
                <a:gd name="T28" fmla="*/ 50 w 508"/>
                <a:gd name="T29" fmla="*/ 608 h 673"/>
                <a:gd name="T30" fmla="*/ 27 w 508"/>
                <a:gd name="T31" fmla="*/ 573 h 673"/>
                <a:gd name="T32" fmla="*/ 11 w 508"/>
                <a:gd name="T33" fmla="*/ 529 h 673"/>
                <a:gd name="T34" fmla="*/ 2 w 508"/>
                <a:gd name="T35" fmla="*/ 479 h 673"/>
                <a:gd name="T36" fmla="*/ 0 w 508"/>
                <a:gd name="T37" fmla="*/ 422 h 673"/>
                <a:gd name="T38" fmla="*/ 0 w 508"/>
                <a:gd name="T39" fmla="*/ 25 h 673"/>
                <a:gd name="T40" fmla="*/ 1 w 508"/>
                <a:gd name="T41" fmla="*/ 15 h 673"/>
                <a:gd name="T42" fmla="*/ 7 w 508"/>
                <a:gd name="T43" fmla="*/ 8 h 673"/>
                <a:gd name="T44" fmla="*/ 13 w 508"/>
                <a:gd name="T45" fmla="*/ 2 h 673"/>
                <a:gd name="T46" fmla="*/ 24 w 508"/>
                <a:gd name="T47" fmla="*/ 0 h 673"/>
                <a:gd name="T48" fmla="*/ 81 w 508"/>
                <a:gd name="T49" fmla="*/ 0 h 673"/>
                <a:gd name="T50" fmla="*/ 90 w 508"/>
                <a:gd name="T51" fmla="*/ 2 h 673"/>
                <a:gd name="T52" fmla="*/ 98 w 508"/>
                <a:gd name="T53" fmla="*/ 8 h 673"/>
                <a:gd name="T54" fmla="*/ 104 w 508"/>
                <a:gd name="T55" fmla="*/ 15 h 673"/>
                <a:gd name="T56" fmla="*/ 105 w 508"/>
                <a:gd name="T57" fmla="*/ 25 h 673"/>
                <a:gd name="T58" fmla="*/ 105 w 508"/>
                <a:gd name="T59" fmla="*/ 422 h 673"/>
                <a:gd name="T60" fmla="*/ 108 w 508"/>
                <a:gd name="T61" fmla="*/ 464 h 673"/>
                <a:gd name="T62" fmla="*/ 113 w 508"/>
                <a:gd name="T63" fmla="*/ 498 h 673"/>
                <a:gd name="T64" fmla="*/ 124 w 508"/>
                <a:gd name="T65" fmla="*/ 526 h 673"/>
                <a:gd name="T66" fmla="*/ 137 w 508"/>
                <a:gd name="T67" fmla="*/ 547 h 673"/>
                <a:gd name="T68" fmla="*/ 156 w 508"/>
                <a:gd name="T69" fmla="*/ 563 h 673"/>
                <a:gd name="T70" fmla="*/ 179 w 508"/>
                <a:gd name="T71" fmla="*/ 574 h 673"/>
                <a:gd name="T72" fmla="*/ 206 w 508"/>
                <a:gd name="T73" fmla="*/ 579 h 673"/>
                <a:gd name="T74" fmla="*/ 238 w 508"/>
                <a:gd name="T75" fmla="*/ 582 h 673"/>
                <a:gd name="T76" fmla="*/ 258 w 508"/>
                <a:gd name="T77" fmla="*/ 581 h 673"/>
                <a:gd name="T78" fmla="*/ 298 w 508"/>
                <a:gd name="T79" fmla="*/ 574 h 673"/>
                <a:gd name="T80" fmla="*/ 338 w 508"/>
                <a:gd name="T81" fmla="*/ 561 h 673"/>
                <a:gd name="T82" fmla="*/ 381 w 508"/>
                <a:gd name="T83" fmla="*/ 544 h 673"/>
                <a:gd name="T84" fmla="*/ 401 w 508"/>
                <a:gd name="T85" fmla="*/ 25 h 673"/>
                <a:gd name="T86" fmla="*/ 401 w 508"/>
                <a:gd name="T87" fmla="*/ 21 h 673"/>
                <a:gd name="T88" fmla="*/ 406 w 508"/>
                <a:gd name="T89" fmla="*/ 12 h 673"/>
                <a:gd name="T90" fmla="*/ 411 w 508"/>
                <a:gd name="T91" fmla="*/ 5 h 673"/>
                <a:gd name="T92" fmla="*/ 421 w 508"/>
                <a:gd name="T93" fmla="*/ 1 h 673"/>
                <a:gd name="T94" fmla="*/ 485 w 508"/>
                <a:gd name="T95" fmla="*/ 0 h 673"/>
                <a:gd name="T96" fmla="*/ 489 w 508"/>
                <a:gd name="T97" fmla="*/ 1 h 673"/>
                <a:gd name="T98" fmla="*/ 497 w 508"/>
                <a:gd name="T99" fmla="*/ 5 h 673"/>
                <a:gd name="T100" fmla="*/ 503 w 508"/>
                <a:gd name="T101" fmla="*/ 12 h 673"/>
                <a:gd name="T102" fmla="*/ 507 w 508"/>
                <a:gd name="T103" fmla="*/ 20 h 673"/>
                <a:gd name="T104" fmla="*/ 508 w 508"/>
                <a:gd name="T105" fmla="*/ 640 h 673"/>
                <a:gd name="T106" fmla="*/ 507 w 508"/>
                <a:gd name="T107" fmla="*/ 646 h 673"/>
                <a:gd name="T108" fmla="*/ 503 w 508"/>
                <a:gd name="T109" fmla="*/ 654 h 673"/>
                <a:gd name="T110" fmla="*/ 497 w 508"/>
                <a:gd name="T111" fmla="*/ 661 h 673"/>
                <a:gd name="T112" fmla="*/ 489 w 508"/>
                <a:gd name="T113" fmla="*/ 664 h 673"/>
                <a:gd name="T114" fmla="*/ 485 w 508"/>
                <a:gd name="T115" fmla="*/ 66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5" y="664"/>
                  </a:moveTo>
                  <a:lnTo>
                    <a:pt x="424" y="664"/>
                  </a:lnTo>
                  <a:lnTo>
                    <a:pt x="424" y="664"/>
                  </a:lnTo>
                  <a:lnTo>
                    <a:pt x="420" y="664"/>
                  </a:lnTo>
                  <a:lnTo>
                    <a:pt x="415" y="663"/>
                  </a:lnTo>
                  <a:lnTo>
                    <a:pt x="411" y="661"/>
                  </a:lnTo>
                  <a:lnTo>
                    <a:pt x="408" y="657"/>
                  </a:lnTo>
                  <a:lnTo>
                    <a:pt x="405" y="654"/>
                  </a:lnTo>
                  <a:lnTo>
                    <a:pt x="403" y="649"/>
                  </a:lnTo>
                  <a:lnTo>
                    <a:pt x="401" y="646"/>
                  </a:lnTo>
                  <a:lnTo>
                    <a:pt x="401" y="640"/>
                  </a:lnTo>
                  <a:lnTo>
                    <a:pt x="401" y="617"/>
                  </a:lnTo>
                  <a:lnTo>
                    <a:pt x="401" y="617"/>
                  </a:lnTo>
                  <a:lnTo>
                    <a:pt x="377" y="631"/>
                  </a:lnTo>
                  <a:lnTo>
                    <a:pt x="353" y="643"/>
                  </a:lnTo>
                  <a:lnTo>
                    <a:pt x="330" y="652"/>
                  </a:lnTo>
                  <a:lnTo>
                    <a:pt x="307" y="660"/>
                  </a:lnTo>
                  <a:lnTo>
                    <a:pt x="284" y="665"/>
                  </a:lnTo>
                  <a:lnTo>
                    <a:pt x="260" y="670"/>
                  </a:lnTo>
                  <a:lnTo>
                    <a:pt x="235" y="672"/>
                  </a:lnTo>
                  <a:lnTo>
                    <a:pt x="210" y="673"/>
                  </a:lnTo>
                  <a:lnTo>
                    <a:pt x="210" y="673"/>
                  </a:lnTo>
                  <a:lnTo>
                    <a:pt x="183" y="672"/>
                  </a:lnTo>
                  <a:lnTo>
                    <a:pt x="159" y="669"/>
                  </a:lnTo>
                  <a:lnTo>
                    <a:pt x="136" y="663"/>
                  </a:lnTo>
                  <a:lnTo>
                    <a:pt x="116" y="656"/>
                  </a:lnTo>
                  <a:lnTo>
                    <a:pt x="96" y="647"/>
                  </a:lnTo>
                  <a:lnTo>
                    <a:pt x="79" y="636"/>
                  </a:lnTo>
                  <a:lnTo>
                    <a:pt x="64" y="623"/>
                  </a:lnTo>
                  <a:lnTo>
                    <a:pt x="50" y="608"/>
                  </a:lnTo>
                  <a:lnTo>
                    <a:pt x="38" y="591"/>
                  </a:lnTo>
                  <a:lnTo>
                    <a:pt x="27" y="573"/>
                  </a:lnTo>
                  <a:lnTo>
                    <a:pt x="19" y="552"/>
                  </a:lnTo>
                  <a:lnTo>
                    <a:pt x="11" y="529"/>
                  </a:lnTo>
                  <a:lnTo>
                    <a:pt x="7" y="505"/>
                  </a:lnTo>
                  <a:lnTo>
                    <a:pt x="2" y="479"/>
                  </a:lnTo>
                  <a:lnTo>
                    <a:pt x="0" y="451"/>
                  </a:lnTo>
                  <a:lnTo>
                    <a:pt x="0" y="422"/>
                  </a:lnTo>
                  <a:lnTo>
                    <a:pt x="0" y="25"/>
                  </a:lnTo>
                  <a:lnTo>
                    <a:pt x="0" y="25"/>
                  </a:lnTo>
                  <a:lnTo>
                    <a:pt x="0" y="20"/>
                  </a:lnTo>
                  <a:lnTo>
                    <a:pt x="1" y="15"/>
                  </a:lnTo>
                  <a:lnTo>
                    <a:pt x="3" y="12"/>
                  </a:lnTo>
                  <a:lnTo>
                    <a:pt x="7" y="8"/>
                  </a:lnTo>
                  <a:lnTo>
                    <a:pt x="10" y="5"/>
                  </a:lnTo>
                  <a:lnTo>
                    <a:pt x="13" y="2"/>
                  </a:lnTo>
                  <a:lnTo>
                    <a:pt x="18" y="1"/>
                  </a:lnTo>
                  <a:lnTo>
                    <a:pt x="24" y="0"/>
                  </a:lnTo>
                  <a:lnTo>
                    <a:pt x="81" y="0"/>
                  </a:lnTo>
                  <a:lnTo>
                    <a:pt x="81" y="0"/>
                  </a:lnTo>
                  <a:lnTo>
                    <a:pt x="86" y="1"/>
                  </a:lnTo>
                  <a:lnTo>
                    <a:pt x="90" y="2"/>
                  </a:lnTo>
                  <a:lnTo>
                    <a:pt x="95" y="5"/>
                  </a:lnTo>
                  <a:lnTo>
                    <a:pt x="98" y="8"/>
                  </a:lnTo>
                  <a:lnTo>
                    <a:pt x="102" y="12"/>
                  </a:lnTo>
                  <a:lnTo>
                    <a:pt x="104" y="15"/>
                  </a:lnTo>
                  <a:lnTo>
                    <a:pt x="105" y="20"/>
                  </a:lnTo>
                  <a:lnTo>
                    <a:pt x="105" y="25"/>
                  </a:lnTo>
                  <a:lnTo>
                    <a:pt x="105" y="422"/>
                  </a:lnTo>
                  <a:lnTo>
                    <a:pt x="105" y="422"/>
                  </a:lnTo>
                  <a:lnTo>
                    <a:pt x="106" y="444"/>
                  </a:lnTo>
                  <a:lnTo>
                    <a:pt x="108" y="464"/>
                  </a:lnTo>
                  <a:lnTo>
                    <a:pt x="110" y="482"/>
                  </a:lnTo>
                  <a:lnTo>
                    <a:pt x="113" y="498"/>
                  </a:lnTo>
                  <a:lnTo>
                    <a:pt x="118" y="513"/>
                  </a:lnTo>
                  <a:lnTo>
                    <a:pt x="124" y="526"/>
                  </a:lnTo>
                  <a:lnTo>
                    <a:pt x="129" y="537"/>
                  </a:lnTo>
                  <a:lnTo>
                    <a:pt x="137" y="547"/>
                  </a:lnTo>
                  <a:lnTo>
                    <a:pt x="147" y="556"/>
                  </a:lnTo>
                  <a:lnTo>
                    <a:pt x="156" y="563"/>
                  </a:lnTo>
                  <a:lnTo>
                    <a:pt x="167" y="569"/>
                  </a:lnTo>
                  <a:lnTo>
                    <a:pt x="179" y="574"/>
                  </a:lnTo>
                  <a:lnTo>
                    <a:pt x="192" y="577"/>
                  </a:lnTo>
                  <a:lnTo>
                    <a:pt x="206" y="579"/>
                  </a:lnTo>
                  <a:lnTo>
                    <a:pt x="221" y="581"/>
                  </a:lnTo>
                  <a:lnTo>
                    <a:pt x="238" y="582"/>
                  </a:lnTo>
                  <a:lnTo>
                    <a:pt x="238" y="582"/>
                  </a:lnTo>
                  <a:lnTo>
                    <a:pt x="258" y="581"/>
                  </a:lnTo>
                  <a:lnTo>
                    <a:pt x="277" y="578"/>
                  </a:lnTo>
                  <a:lnTo>
                    <a:pt x="298" y="574"/>
                  </a:lnTo>
                  <a:lnTo>
                    <a:pt x="317" y="568"/>
                  </a:lnTo>
                  <a:lnTo>
                    <a:pt x="338" y="561"/>
                  </a:lnTo>
                  <a:lnTo>
                    <a:pt x="360" y="553"/>
                  </a:lnTo>
                  <a:lnTo>
                    <a:pt x="381" y="544"/>
                  </a:lnTo>
                  <a:lnTo>
                    <a:pt x="401" y="535"/>
                  </a:lnTo>
                  <a:lnTo>
                    <a:pt x="401" y="25"/>
                  </a:lnTo>
                  <a:lnTo>
                    <a:pt x="401" y="25"/>
                  </a:lnTo>
                  <a:lnTo>
                    <a:pt x="401" y="21"/>
                  </a:lnTo>
                  <a:lnTo>
                    <a:pt x="403" y="16"/>
                  </a:lnTo>
                  <a:lnTo>
                    <a:pt x="406" y="12"/>
                  </a:lnTo>
                  <a:lnTo>
                    <a:pt x="408" y="8"/>
                  </a:lnTo>
                  <a:lnTo>
                    <a:pt x="411" y="5"/>
                  </a:lnTo>
                  <a:lnTo>
                    <a:pt x="416" y="2"/>
                  </a:lnTo>
                  <a:lnTo>
                    <a:pt x="421" y="1"/>
                  </a:lnTo>
                  <a:lnTo>
                    <a:pt x="425" y="0"/>
                  </a:lnTo>
                  <a:lnTo>
                    <a:pt x="485" y="0"/>
                  </a:lnTo>
                  <a:lnTo>
                    <a:pt x="485" y="0"/>
                  </a:lnTo>
                  <a:lnTo>
                    <a:pt x="489" y="1"/>
                  </a:lnTo>
                  <a:lnTo>
                    <a:pt x="493" y="2"/>
                  </a:lnTo>
                  <a:lnTo>
                    <a:pt x="497" y="5"/>
                  </a:lnTo>
                  <a:lnTo>
                    <a:pt x="501" y="8"/>
                  </a:lnTo>
                  <a:lnTo>
                    <a:pt x="503" y="12"/>
                  </a:lnTo>
                  <a:lnTo>
                    <a:pt x="506" y="15"/>
                  </a:lnTo>
                  <a:lnTo>
                    <a:pt x="507" y="20"/>
                  </a:lnTo>
                  <a:lnTo>
                    <a:pt x="508" y="25"/>
                  </a:lnTo>
                  <a:lnTo>
                    <a:pt x="508" y="640"/>
                  </a:lnTo>
                  <a:lnTo>
                    <a:pt x="508" y="640"/>
                  </a:lnTo>
                  <a:lnTo>
                    <a:pt x="507" y="646"/>
                  </a:lnTo>
                  <a:lnTo>
                    <a:pt x="506" y="649"/>
                  </a:lnTo>
                  <a:lnTo>
                    <a:pt x="503" y="654"/>
                  </a:lnTo>
                  <a:lnTo>
                    <a:pt x="501" y="657"/>
                  </a:lnTo>
                  <a:lnTo>
                    <a:pt x="497" y="661"/>
                  </a:lnTo>
                  <a:lnTo>
                    <a:pt x="494" y="663"/>
                  </a:lnTo>
                  <a:lnTo>
                    <a:pt x="489" y="664"/>
                  </a:lnTo>
                  <a:lnTo>
                    <a:pt x="485" y="664"/>
                  </a:lnTo>
                  <a:lnTo>
                    <a:pt x="485" y="66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4" name="Freeform 175"/>
            <p:cNvSpPr>
              <a:spLocks/>
            </p:cNvSpPr>
            <p:nvPr/>
          </p:nvSpPr>
          <p:spPr bwMode="auto">
            <a:xfrm>
              <a:off x="5018059" y="4229903"/>
              <a:ext cx="87278" cy="134776"/>
            </a:xfrm>
            <a:custGeom>
              <a:avLst/>
              <a:gdLst>
                <a:gd name="T0" fmla="*/ 176 w 442"/>
                <a:gd name="T1" fmla="*/ 680 h 681"/>
                <a:gd name="T2" fmla="*/ 73 w 442"/>
                <a:gd name="T3" fmla="*/ 672 h 681"/>
                <a:gd name="T4" fmla="*/ 25 w 442"/>
                <a:gd name="T5" fmla="*/ 663 h 681"/>
                <a:gd name="T6" fmla="*/ 7 w 442"/>
                <a:gd name="T7" fmla="*/ 655 h 681"/>
                <a:gd name="T8" fmla="*/ 0 w 442"/>
                <a:gd name="T9" fmla="*/ 644 h 681"/>
                <a:gd name="T10" fmla="*/ 0 w 442"/>
                <a:gd name="T11" fmla="*/ 597 h 681"/>
                <a:gd name="T12" fmla="*/ 3 w 442"/>
                <a:gd name="T13" fmla="*/ 586 h 681"/>
                <a:gd name="T14" fmla="*/ 13 w 442"/>
                <a:gd name="T15" fmla="*/ 579 h 681"/>
                <a:gd name="T16" fmla="*/ 26 w 442"/>
                <a:gd name="T17" fmla="*/ 578 h 681"/>
                <a:gd name="T18" fmla="*/ 126 w 442"/>
                <a:gd name="T19" fmla="*/ 587 h 681"/>
                <a:gd name="T20" fmla="*/ 216 w 442"/>
                <a:gd name="T21" fmla="*/ 592 h 681"/>
                <a:gd name="T22" fmla="*/ 267 w 442"/>
                <a:gd name="T23" fmla="*/ 587 h 681"/>
                <a:gd name="T24" fmla="*/ 297 w 442"/>
                <a:gd name="T25" fmla="*/ 578 h 681"/>
                <a:gd name="T26" fmla="*/ 318 w 442"/>
                <a:gd name="T27" fmla="*/ 562 h 681"/>
                <a:gd name="T28" fmla="*/ 332 w 442"/>
                <a:gd name="T29" fmla="*/ 538 h 681"/>
                <a:gd name="T30" fmla="*/ 335 w 442"/>
                <a:gd name="T31" fmla="*/ 506 h 681"/>
                <a:gd name="T32" fmla="*/ 330 w 442"/>
                <a:gd name="T33" fmla="*/ 481 h 681"/>
                <a:gd name="T34" fmla="*/ 304 w 442"/>
                <a:gd name="T35" fmla="*/ 446 h 681"/>
                <a:gd name="T36" fmla="*/ 244 w 442"/>
                <a:gd name="T37" fmla="*/ 406 h 681"/>
                <a:gd name="T38" fmla="*/ 96 w 442"/>
                <a:gd name="T39" fmla="*/ 317 h 681"/>
                <a:gd name="T40" fmla="*/ 52 w 442"/>
                <a:gd name="T41" fmla="*/ 280 h 681"/>
                <a:gd name="T42" fmla="*/ 26 w 442"/>
                <a:gd name="T43" fmla="*/ 249 h 681"/>
                <a:gd name="T44" fmla="*/ 9 w 442"/>
                <a:gd name="T45" fmla="*/ 214 h 681"/>
                <a:gd name="T46" fmla="*/ 0 w 442"/>
                <a:gd name="T47" fmla="*/ 175 h 681"/>
                <a:gd name="T48" fmla="*/ 1 w 442"/>
                <a:gd name="T49" fmla="*/ 138 h 681"/>
                <a:gd name="T50" fmla="*/ 16 w 442"/>
                <a:gd name="T51" fmla="*/ 83 h 681"/>
                <a:gd name="T52" fmla="*/ 48 w 442"/>
                <a:gd name="T53" fmla="*/ 44 h 681"/>
                <a:gd name="T54" fmla="*/ 94 w 442"/>
                <a:gd name="T55" fmla="*/ 19 h 681"/>
                <a:gd name="T56" fmla="*/ 151 w 442"/>
                <a:gd name="T57" fmla="*/ 5 h 681"/>
                <a:gd name="T58" fmla="*/ 218 w 442"/>
                <a:gd name="T59" fmla="*/ 0 h 681"/>
                <a:gd name="T60" fmla="*/ 317 w 442"/>
                <a:gd name="T61" fmla="*/ 5 h 681"/>
                <a:gd name="T62" fmla="*/ 406 w 442"/>
                <a:gd name="T63" fmla="*/ 16 h 681"/>
                <a:gd name="T64" fmla="*/ 421 w 442"/>
                <a:gd name="T65" fmla="*/ 21 h 681"/>
                <a:gd name="T66" fmla="*/ 428 w 442"/>
                <a:gd name="T67" fmla="*/ 31 h 681"/>
                <a:gd name="T68" fmla="*/ 429 w 442"/>
                <a:gd name="T69" fmla="*/ 80 h 681"/>
                <a:gd name="T70" fmla="*/ 428 w 442"/>
                <a:gd name="T71" fmla="*/ 90 h 681"/>
                <a:gd name="T72" fmla="*/ 421 w 442"/>
                <a:gd name="T73" fmla="*/ 98 h 681"/>
                <a:gd name="T74" fmla="*/ 410 w 442"/>
                <a:gd name="T75" fmla="*/ 100 h 681"/>
                <a:gd name="T76" fmla="*/ 321 w 442"/>
                <a:gd name="T77" fmla="*/ 94 h 681"/>
                <a:gd name="T78" fmla="*/ 218 w 442"/>
                <a:gd name="T79" fmla="*/ 91 h 681"/>
                <a:gd name="T80" fmla="*/ 153 w 442"/>
                <a:gd name="T81" fmla="*/ 97 h 681"/>
                <a:gd name="T82" fmla="*/ 130 w 442"/>
                <a:gd name="T83" fmla="*/ 107 h 681"/>
                <a:gd name="T84" fmla="*/ 114 w 442"/>
                <a:gd name="T85" fmla="*/ 124 h 681"/>
                <a:gd name="T86" fmla="*/ 107 w 442"/>
                <a:gd name="T87" fmla="*/ 150 h 681"/>
                <a:gd name="T88" fmla="*/ 107 w 442"/>
                <a:gd name="T89" fmla="*/ 173 h 681"/>
                <a:gd name="T90" fmla="*/ 126 w 442"/>
                <a:gd name="T91" fmla="*/ 208 h 681"/>
                <a:gd name="T92" fmla="*/ 170 w 442"/>
                <a:gd name="T93" fmla="*/ 241 h 681"/>
                <a:gd name="T94" fmla="*/ 309 w 442"/>
                <a:gd name="T95" fmla="*/ 324 h 681"/>
                <a:gd name="T96" fmla="*/ 358 w 442"/>
                <a:gd name="T97" fmla="*/ 357 h 681"/>
                <a:gd name="T98" fmla="*/ 395 w 442"/>
                <a:gd name="T99" fmla="*/ 389 h 681"/>
                <a:gd name="T100" fmla="*/ 420 w 442"/>
                <a:gd name="T101" fmla="*/ 421 h 681"/>
                <a:gd name="T102" fmla="*/ 435 w 442"/>
                <a:gd name="T103" fmla="*/ 456 h 681"/>
                <a:gd name="T104" fmla="*/ 442 w 442"/>
                <a:gd name="T105" fmla="*/ 493 h 681"/>
                <a:gd name="T106" fmla="*/ 441 w 442"/>
                <a:gd name="T107" fmla="*/ 529 h 681"/>
                <a:gd name="T108" fmla="*/ 426 w 442"/>
                <a:gd name="T109" fmla="*/ 585 h 681"/>
                <a:gd name="T110" fmla="*/ 393 w 442"/>
                <a:gd name="T111" fmla="*/ 629 h 681"/>
                <a:gd name="T112" fmla="*/ 346 w 442"/>
                <a:gd name="T113" fmla="*/ 659 h 681"/>
                <a:gd name="T114" fmla="*/ 287 w 442"/>
                <a:gd name="T115" fmla="*/ 676 h 681"/>
                <a:gd name="T116" fmla="*/ 216 w 442"/>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2" h="681">
                  <a:moveTo>
                    <a:pt x="216" y="681"/>
                  </a:moveTo>
                  <a:lnTo>
                    <a:pt x="216" y="681"/>
                  </a:lnTo>
                  <a:lnTo>
                    <a:pt x="176" y="680"/>
                  </a:lnTo>
                  <a:lnTo>
                    <a:pt x="126" y="678"/>
                  </a:lnTo>
                  <a:lnTo>
                    <a:pt x="100" y="675"/>
                  </a:lnTo>
                  <a:lnTo>
                    <a:pt x="73" y="672"/>
                  </a:lnTo>
                  <a:lnTo>
                    <a:pt x="48" y="668"/>
                  </a:lnTo>
                  <a:lnTo>
                    <a:pt x="25" y="663"/>
                  </a:lnTo>
                  <a:lnTo>
                    <a:pt x="25" y="663"/>
                  </a:lnTo>
                  <a:lnTo>
                    <a:pt x="15" y="660"/>
                  </a:lnTo>
                  <a:lnTo>
                    <a:pt x="10" y="657"/>
                  </a:lnTo>
                  <a:lnTo>
                    <a:pt x="7" y="655"/>
                  </a:lnTo>
                  <a:lnTo>
                    <a:pt x="3" y="652"/>
                  </a:lnTo>
                  <a:lnTo>
                    <a:pt x="1" y="648"/>
                  </a:lnTo>
                  <a:lnTo>
                    <a:pt x="0" y="644"/>
                  </a:lnTo>
                  <a:lnTo>
                    <a:pt x="0" y="639"/>
                  </a:lnTo>
                  <a:lnTo>
                    <a:pt x="0" y="597"/>
                  </a:lnTo>
                  <a:lnTo>
                    <a:pt x="0" y="597"/>
                  </a:lnTo>
                  <a:lnTo>
                    <a:pt x="0" y="593"/>
                  </a:lnTo>
                  <a:lnTo>
                    <a:pt x="1" y="590"/>
                  </a:lnTo>
                  <a:lnTo>
                    <a:pt x="3" y="586"/>
                  </a:lnTo>
                  <a:lnTo>
                    <a:pt x="6" y="584"/>
                  </a:lnTo>
                  <a:lnTo>
                    <a:pt x="9" y="582"/>
                  </a:lnTo>
                  <a:lnTo>
                    <a:pt x="13" y="579"/>
                  </a:lnTo>
                  <a:lnTo>
                    <a:pt x="22" y="578"/>
                  </a:lnTo>
                  <a:lnTo>
                    <a:pt x="22" y="578"/>
                  </a:lnTo>
                  <a:lnTo>
                    <a:pt x="26" y="578"/>
                  </a:lnTo>
                  <a:lnTo>
                    <a:pt x="26" y="578"/>
                  </a:lnTo>
                  <a:lnTo>
                    <a:pt x="75" y="584"/>
                  </a:lnTo>
                  <a:lnTo>
                    <a:pt x="126" y="587"/>
                  </a:lnTo>
                  <a:lnTo>
                    <a:pt x="176" y="591"/>
                  </a:lnTo>
                  <a:lnTo>
                    <a:pt x="216" y="592"/>
                  </a:lnTo>
                  <a:lnTo>
                    <a:pt x="216" y="592"/>
                  </a:lnTo>
                  <a:lnTo>
                    <a:pt x="243" y="591"/>
                  </a:lnTo>
                  <a:lnTo>
                    <a:pt x="256" y="590"/>
                  </a:lnTo>
                  <a:lnTo>
                    <a:pt x="267" y="587"/>
                  </a:lnTo>
                  <a:lnTo>
                    <a:pt x="279" y="585"/>
                  </a:lnTo>
                  <a:lnTo>
                    <a:pt x="288" y="582"/>
                  </a:lnTo>
                  <a:lnTo>
                    <a:pt x="297" y="578"/>
                  </a:lnTo>
                  <a:lnTo>
                    <a:pt x="305" y="574"/>
                  </a:lnTo>
                  <a:lnTo>
                    <a:pt x="312" y="568"/>
                  </a:lnTo>
                  <a:lnTo>
                    <a:pt x="318" y="562"/>
                  </a:lnTo>
                  <a:lnTo>
                    <a:pt x="324" y="555"/>
                  </a:lnTo>
                  <a:lnTo>
                    <a:pt x="328" y="547"/>
                  </a:lnTo>
                  <a:lnTo>
                    <a:pt x="332" y="538"/>
                  </a:lnTo>
                  <a:lnTo>
                    <a:pt x="334" y="529"/>
                  </a:lnTo>
                  <a:lnTo>
                    <a:pt x="335" y="517"/>
                  </a:lnTo>
                  <a:lnTo>
                    <a:pt x="335" y="506"/>
                  </a:lnTo>
                  <a:lnTo>
                    <a:pt x="335" y="506"/>
                  </a:lnTo>
                  <a:lnTo>
                    <a:pt x="334" y="493"/>
                  </a:lnTo>
                  <a:lnTo>
                    <a:pt x="330" y="481"/>
                  </a:lnTo>
                  <a:lnTo>
                    <a:pt x="325" y="469"/>
                  </a:lnTo>
                  <a:lnTo>
                    <a:pt x="315" y="458"/>
                  </a:lnTo>
                  <a:lnTo>
                    <a:pt x="304" y="446"/>
                  </a:lnTo>
                  <a:lnTo>
                    <a:pt x="288" y="434"/>
                  </a:lnTo>
                  <a:lnTo>
                    <a:pt x="268" y="420"/>
                  </a:lnTo>
                  <a:lnTo>
                    <a:pt x="244" y="406"/>
                  </a:lnTo>
                  <a:lnTo>
                    <a:pt x="123" y="334"/>
                  </a:lnTo>
                  <a:lnTo>
                    <a:pt x="123" y="334"/>
                  </a:lnTo>
                  <a:lnTo>
                    <a:pt x="96" y="317"/>
                  </a:lnTo>
                  <a:lnTo>
                    <a:pt x="72" y="298"/>
                  </a:lnTo>
                  <a:lnTo>
                    <a:pt x="62" y="289"/>
                  </a:lnTo>
                  <a:lnTo>
                    <a:pt x="52" y="280"/>
                  </a:lnTo>
                  <a:lnTo>
                    <a:pt x="42" y="270"/>
                  </a:lnTo>
                  <a:lnTo>
                    <a:pt x="33" y="259"/>
                  </a:lnTo>
                  <a:lnTo>
                    <a:pt x="26" y="249"/>
                  </a:lnTo>
                  <a:lnTo>
                    <a:pt x="20" y="238"/>
                  </a:lnTo>
                  <a:lnTo>
                    <a:pt x="14" y="226"/>
                  </a:lnTo>
                  <a:lnTo>
                    <a:pt x="9" y="214"/>
                  </a:lnTo>
                  <a:lnTo>
                    <a:pt x="5" y="201"/>
                  </a:lnTo>
                  <a:lnTo>
                    <a:pt x="2" y="188"/>
                  </a:lnTo>
                  <a:lnTo>
                    <a:pt x="0" y="175"/>
                  </a:lnTo>
                  <a:lnTo>
                    <a:pt x="0" y="161"/>
                  </a:lnTo>
                  <a:lnTo>
                    <a:pt x="0" y="161"/>
                  </a:lnTo>
                  <a:lnTo>
                    <a:pt x="1" y="138"/>
                  </a:lnTo>
                  <a:lnTo>
                    <a:pt x="5" y="118"/>
                  </a:lnTo>
                  <a:lnTo>
                    <a:pt x="9" y="100"/>
                  </a:lnTo>
                  <a:lnTo>
                    <a:pt x="16" y="83"/>
                  </a:lnTo>
                  <a:lnTo>
                    <a:pt x="25" y="68"/>
                  </a:lnTo>
                  <a:lnTo>
                    <a:pt x="36" y="55"/>
                  </a:lnTo>
                  <a:lnTo>
                    <a:pt x="48" y="44"/>
                  </a:lnTo>
                  <a:lnTo>
                    <a:pt x="62" y="33"/>
                  </a:lnTo>
                  <a:lnTo>
                    <a:pt x="78" y="25"/>
                  </a:lnTo>
                  <a:lnTo>
                    <a:pt x="94" y="19"/>
                  </a:lnTo>
                  <a:lnTo>
                    <a:pt x="112" y="13"/>
                  </a:lnTo>
                  <a:lnTo>
                    <a:pt x="132" y="8"/>
                  </a:lnTo>
                  <a:lnTo>
                    <a:pt x="151" y="5"/>
                  </a:lnTo>
                  <a:lnTo>
                    <a:pt x="173" y="2"/>
                  </a:lnTo>
                  <a:lnTo>
                    <a:pt x="195" y="1"/>
                  </a:lnTo>
                  <a:lnTo>
                    <a:pt x="218" y="0"/>
                  </a:lnTo>
                  <a:lnTo>
                    <a:pt x="218" y="0"/>
                  </a:lnTo>
                  <a:lnTo>
                    <a:pt x="268" y="1"/>
                  </a:lnTo>
                  <a:lnTo>
                    <a:pt x="317" y="5"/>
                  </a:lnTo>
                  <a:lnTo>
                    <a:pt x="363" y="9"/>
                  </a:lnTo>
                  <a:lnTo>
                    <a:pt x="406" y="16"/>
                  </a:lnTo>
                  <a:lnTo>
                    <a:pt x="406" y="16"/>
                  </a:lnTo>
                  <a:lnTo>
                    <a:pt x="412" y="17"/>
                  </a:lnTo>
                  <a:lnTo>
                    <a:pt x="416" y="19"/>
                  </a:lnTo>
                  <a:lnTo>
                    <a:pt x="421" y="21"/>
                  </a:lnTo>
                  <a:lnTo>
                    <a:pt x="424" y="24"/>
                  </a:lnTo>
                  <a:lnTo>
                    <a:pt x="427" y="28"/>
                  </a:lnTo>
                  <a:lnTo>
                    <a:pt x="428" y="31"/>
                  </a:lnTo>
                  <a:lnTo>
                    <a:pt x="429" y="36"/>
                  </a:lnTo>
                  <a:lnTo>
                    <a:pt x="429" y="40"/>
                  </a:lnTo>
                  <a:lnTo>
                    <a:pt x="429" y="80"/>
                  </a:lnTo>
                  <a:lnTo>
                    <a:pt x="429" y="80"/>
                  </a:lnTo>
                  <a:lnTo>
                    <a:pt x="429" y="85"/>
                  </a:lnTo>
                  <a:lnTo>
                    <a:pt x="428" y="90"/>
                  </a:lnTo>
                  <a:lnTo>
                    <a:pt x="427" y="93"/>
                  </a:lnTo>
                  <a:lnTo>
                    <a:pt x="423" y="95"/>
                  </a:lnTo>
                  <a:lnTo>
                    <a:pt x="421" y="98"/>
                  </a:lnTo>
                  <a:lnTo>
                    <a:pt x="418" y="99"/>
                  </a:lnTo>
                  <a:lnTo>
                    <a:pt x="410" y="100"/>
                  </a:lnTo>
                  <a:lnTo>
                    <a:pt x="410" y="100"/>
                  </a:lnTo>
                  <a:lnTo>
                    <a:pt x="405" y="100"/>
                  </a:lnTo>
                  <a:lnTo>
                    <a:pt x="405" y="100"/>
                  </a:lnTo>
                  <a:lnTo>
                    <a:pt x="321" y="94"/>
                  </a:lnTo>
                  <a:lnTo>
                    <a:pt x="270" y="92"/>
                  </a:lnTo>
                  <a:lnTo>
                    <a:pt x="218" y="91"/>
                  </a:lnTo>
                  <a:lnTo>
                    <a:pt x="218" y="91"/>
                  </a:lnTo>
                  <a:lnTo>
                    <a:pt x="194" y="91"/>
                  </a:lnTo>
                  <a:lnTo>
                    <a:pt x="172" y="93"/>
                  </a:lnTo>
                  <a:lnTo>
                    <a:pt x="153" y="97"/>
                  </a:lnTo>
                  <a:lnTo>
                    <a:pt x="145" y="100"/>
                  </a:lnTo>
                  <a:lnTo>
                    <a:pt x="137" y="102"/>
                  </a:lnTo>
                  <a:lnTo>
                    <a:pt x="130" y="107"/>
                  </a:lnTo>
                  <a:lnTo>
                    <a:pt x="124" y="111"/>
                  </a:lnTo>
                  <a:lnTo>
                    <a:pt x="118" y="117"/>
                  </a:lnTo>
                  <a:lnTo>
                    <a:pt x="114" y="124"/>
                  </a:lnTo>
                  <a:lnTo>
                    <a:pt x="110" y="131"/>
                  </a:lnTo>
                  <a:lnTo>
                    <a:pt x="108" y="140"/>
                  </a:lnTo>
                  <a:lnTo>
                    <a:pt x="107" y="150"/>
                  </a:lnTo>
                  <a:lnTo>
                    <a:pt x="106" y="161"/>
                  </a:lnTo>
                  <a:lnTo>
                    <a:pt x="106" y="161"/>
                  </a:lnTo>
                  <a:lnTo>
                    <a:pt x="107" y="173"/>
                  </a:lnTo>
                  <a:lnTo>
                    <a:pt x="111" y="186"/>
                  </a:lnTo>
                  <a:lnTo>
                    <a:pt x="118" y="197"/>
                  </a:lnTo>
                  <a:lnTo>
                    <a:pt x="126" y="208"/>
                  </a:lnTo>
                  <a:lnTo>
                    <a:pt x="139" y="219"/>
                  </a:lnTo>
                  <a:lnTo>
                    <a:pt x="153" y="230"/>
                  </a:lnTo>
                  <a:lnTo>
                    <a:pt x="170" y="241"/>
                  </a:lnTo>
                  <a:lnTo>
                    <a:pt x="189" y="253"/>
                  </a:lnTo>
                  <a:lnTo>
                    <a:pt x="309" y="324"/>
                  </a:lnTo>
                  <a:lnTo>
                    <a:pt x="309" y="324"/>
                  </a:lnTo>
                  <a:lnTo>
                    <a:pt x="327" y="335"/>
                  </a:lnTo>
                  <a:lnTo>
                    <a:pt x="343" y="345"/>
                  </a:lnTo>
                  <a:lnTo>
                    <a:pt x="358" y="357"/>
                  </a:lnTo>
                  <a:lnTo>
                    <a:pt x="372" y="367"/>
                  </a:lnTo>
                  <a:lnTo>
                    <a:pt x="384" y="378"/>
                  </a:lnTo>
                  <a:lnTo>
                    <a:pt x="395" y="389"/>
                  </a:lnTo>
                  <a:lnTo>
                    <a:pt x="405" y="399"/>
                  </a:lnTo>
                  <a:lnTo>
                    <a:pt x="413" y="411"/>
                  </a:lnTo>
                  <a:lnTo>
                    <a:pt x="420" y="421"/>
                  </a:lnTo>
                  <a:lnTo>
                    <a:pt x="426" y="433"/>
                  </a:lnTo>
                  <a:lnTo>
                    <a:pt x="431" y="444"/>
                  </a:lnTo>
                  <a:lnTo>
                    <a:pt x="435" y="456"/>
                  </a:lnTo>
                  <a:lnTo>
                    <a:pt x="438" y="468"/>
                  </a:lnTo>
                  <a:lnTo>
                    <a:pt x="441" y="481"/>
                  </a:lnTo>
                  <a:lnTo>
                    <a:pt x="442" y="493"/>
                  </a:lnTo>
                  <a:lnTo>
                    <a:pt x="442" y="506"/>
                  </a:lnTo>
                  <a:lnTo>
                    <a:pt x="442" y="506"/>
                  </a:lnTo>
                  <a:lnTo>
                    <a:pt x="441" y="529"/>
                  </a:lnTo>
                  <a:lnTo>
                    <a:pt x="437" y="548"/>
                  </a:lnTo>
                  <a:lnTo>
                    <a:pt x="432" y="568"/>
                  </a:lnTo>
                  <a:lnTo>
                    <a:pt x="426" y="585"/>
                  </a:lnTo>
                  <a:lnTo>
                    <a:pt x="416" y="601"/>
                  </a:lnTo>
                  <a:lnTo>
                    <a:pt x="406" y="616"/>
                  </a:lnTo>
                  <a:lnTo>
                    <a:pt x="393" y="629"/>
                  </a:lnTo>
                  <a:lnTo>
                    <a:pt x="380" y="640"/>
                  </a:lnTo>
                  <a:lnTo>
                    <a:pt x="364" y="649"/>
                  </a:lnTo>
                  <a:lnTo>
                    <a:pt x="346" y="659"/>
                  </a:lnTo>
                  <a:lnTo>
                    <a:pt x="328" y="665"/>
                  </a:lnTo>
                  <a:lnTo>
                    <a:pt x="309" y="671"/>
                  </a:lnTo>
                  <a:lnTo>
                    <a:pt x="287" y="676"/>
                  </a:lnTo>
                  <a:lnTo>
                    <a:pt x="264" y="678"/>
                  </a:lnTo>
                  <a:lnTo>
                    <a:pt x="241" y="680"/>
                  </a:lnTo>
                  <a:lnTo>
                    <a:pt x="216" y="681"/>
                  </a:lnTo>
                  <a:lnTo>
                    <a:pt x="216"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5" name="Freeform 176"/>
            <p:cNvSpPr>
              <a:spLocks noEditPoints="1"/>
            </p:cNvSpPr>
            <p:nvPr/>
          </p:nvSpPr>
          <p:spPr bwMode="auto">
            <a:xfrm>
              <a:off x="5135618" y="4182405"/>
              <a:ext cx="21968" cy="180494"/>
            </a:xfrm>
            <a:custGeom>
              <a:avLst/>
              <a:gdLst>
                <a:gd name="T0" fmla="*/ 26 w 110"/>
                <a:gd name="T1" fmla="*/ 145 h 914"/>
                <a:gd name="T2" fmla="*/ 20 w 110"/>
                <a:gd name="T3" fmla="*/ 144 h 914"/>
                <a:gd name="T4" fmla="*/ 12 w 110"/>
                <a:gd name="T5" fmla="*/ 140 h 914"/>
                <a:gd name="T6" fmla="*/ 5 w 110"/>
                <a:gd name="T7" fmla="*/ 134 h 914"/>
                <a:gd name="T8" fmla="*/ 2 w 110"/>
                <a:gd name="T9" fmla="*/ 125 h 914"/>
                <a:gd name="T10" fmla="*/ 0 w 110"/>
                <a:gd name="T11" fmla="*/ 24 h 914"/>
                <a:gd name="T12" fmla="*/ 2 w 110"/>
                <a:gd name="T13" fmla="*/ 19 h 914"/>
                <a:gd name="T14" fmla="*/ 5 w 110"/>
                <a:gd name="T15" fmla="*/ 10 h 914"/>
                <a:gd name="T16" fmla="*/ 12 w 110"/>
                <a:gd name="T17" fmla="*/ 4 h 914"/>
                <a:gd name="T18" fmla="*/ 20 w 110"/>
                <a:gd name="T19" fmla="*/ 0 h 914"/>
                <a:gd name="T20" fmla="*/ 86 w 110"/>
                <a:gd name="T21" fmla="*/ 0 h 914"/>
                <a:gd name="T22" fmla="*/ 92 w 110"/>
                <a:gd name="T23" fmla="*/ 0 h 914"/>
                <a:gd name="T24" fmla="*/ 100 w 110"/>
                <a:gd name="T25" fmla="*/ 4 h 914"/>
                <a:gd name="T26" fmla="*/ 107 w 110"/>
                <a:gd name="T27" fmla="*/ 10 h 914"/>
                <a:gd name="T28" fmla="*/ 110 w 110"/>
                <a:gd name="T29" fmla="*/ 19 h 914"/>
                <a:gd name="T30" fmla="*/ 110 w 110"/>
                <a:gd name="T31" fmla="*/ 121 h 914"/>
                <a:gd name="T32" fmla="*/ 110 w 110"/>
                <a:gd name="T33" fmla="*/ 125 h 914"/>
                <a:gd name="T34" fmla="*/ 107 w 110"/>
                <a:gd name="T35" fmla="*/ 134 h 914"/>
                <a:gd name="T36" fmla="*/ 100 w 110"/>
                <a:gd name="T37" fmla="*/ 140 h 914"/>
                <a:gd name="T38" fmla="*/ 92 w 110"/>
                <a:gd name="T39" fmla="*/ 144 h 914"/>
                <a:gd name="T40" fmla="*/ 86 w 110"/>
                <a:gd name="T41" fmla="*/ 145 h 914"/>
                <a:gd name="T42" fmla="*/ 27 w 110"/>
                <a:gd name="T43" fmla="*/ 914 h 914"/>
                <a:gd name="T44" fmla="*/ 21 w 110"/>
                <a:gd name="T45" fmla="*/ 914 h 914"/>
                <a:gd name="T46" fmla="*/ 13 w 110"/>
                <a:gd name="T47" fmla="*/ 911 h 914"/>
                <a:gd name="T48" fmla="*/ 6 w 110"/>
                <a:gd name="T49" fmla="*/ 904 h 914"/>
                <a:gd name="T50" fmla="*/ 3 w 110"/>
                <a:gd name="T51" fmla="*/ 896 h 914"/>
                <a:gd name="T52" fmla="*/ 3 w 110"/>
                <a:gd name="T53" fmla="*/ 275 h 914"/>
                <a:gd name="T54" fmla="*/ 3 w 110"/>
                <a:gd name="T55" fmla="*/ 270 h 914"/>
                <a:gd name="T56" fmla="*/ 6 w 110"/>
                <a:gd name="T57" fmla="*/ 262 h 914"/>
                <a:gd name="T58" fmla="*/ 13 w 110"/>
                <a:gd name="T59" fmla="*/ 255 h 914"/>
                <a:gd name="T60" fmla="*/ 21 w 110"/>
                <a:gd name="T61" fmla="*/ 251 h 914"/>
                <a:gd name="T62" fmla="*/ 84 w 110"/>
                <a:gd name="T63" fmla="*/ 250 h 914"/>
                <a:gd name="T64" fmla="*/ 89 w 110"/>
                <a:gd name="T65" fmla="*/ 251 h 914"/>
                <a:gd name="T66" fmla="*/ 98 w 110"/>
                <a:gd name="T67" fmla="*/ 255 h 914"/>
                <a:gd name="T68" fmla="*/ 105 w 110"/>
                <a:gd name="T69" fmla="*/ 262 h 914"/>
                <a:gd name="T70" fmla="*/ 108 w 110"/>
                <a:gd name="T71" fmla="*/ 270 h 914"/>
                <a:gd name="T72" fmla="*/ 108 w 110"/>
                <a:gd name="T73" fmla="*/ 890 h 914"/>
                <a:gd name="T74" fmla="*/ 108 w 110"/>
                <a:gd name="T75" fmla="*/ 896 h 914"/>
                <a:gd name="T76" fmla="*/ 105 w 110"/>
                <a:gd name="T77" fmla="*/ 904 h 914"/>
                <a:gd name="T78" fmla="*/ 98 w 110"/>
                <a:gd name="T79" fmla="*/ 911 h 914"/>
                <a:gd name="T80" fmla="*/ 89 w 110"/>
                <a:gd name="T81" fmla="*/ 914 h 914"/>
                <a:gd name="T82" fmla="*/ 84 w 110"/>
                <a:gd name="T83" fmla="*/ 9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4">
                  <a:moveTo>
                    <a:pt x="86" y="145"/>
                  </a:moveTo>
                  <a:lnTo>
                    <a:pt x="26" y="145"/>
                  </a:lnTo>
                  <a:lnTo>
                    <a:pt x="26" y="145"/>
                  </a:lnTo>
                  <a:lnTo>
                    <a:pt x="20" y="144"/>
                  </a:lnTo>
                  <a:lnTo>
                    <a:pt x="15" y="142"/>
                  </a:lnTo>
                  <a:lnTo>
                    <a:pt x="12" y="140"/>
                  </a:lnTo>
                  <a:lnTo>
                    <a:pt x="8" y="138"/>
                  </a:lnTo>
                  <a:lnTo>
                    <a:pt x="5" y="134"/>
                  </a:lnTo>
                  <a:lnTo>
                    <a:pt x="3" y="130"/>
                  </a:lnTo>
                  <a:lnTo>
                    <a:pt x="2" y="125"/>
                  </a:lnTo>
                  <a:lnTo>
                    <a:pt x="0" y="121"/>
                  </a:lnTo>
                  <a:lnTo>
                    <a:pt x="0" y="24"/>
                  </a:lnTo>
                  <a:lnTo>
                    <a:pt x="0" y="24"/>
                  </a:lnTo>
                  <a:lnTo>
                    <a:pt x="2" y="19"/>
                  </a:lnTo>
                  <a:lnTo>
                    <a:pt x="3" y="14"/>
                  </a:lnTo>
                  <a:lnTo>
                    <a:pt x="5" y="10"/>
                  </a:lnTo>
                  <a:lnTo>
                    <a:pt x="8" y="7"/>
                  </a:lnTo>
                  <a:lnTo>
                    <a:pt x="12" y="4"/>
                  </a:lnTo>
                  <a:lnTo>
                    <a:pt x="15" y="1"/>
                  </a:lnTo>
                  <a:lnTo>
                    <a:pt x="20" y="0"/>
                  </a:lnTo>
                  <a:lnTo>
                    <a:pt x="26" y="0"/>
                  </a:lnTo>
                  <a:lnTo>
                    <a:pt x="86" y="0"/>
                  </a:lnTo>
                  <a:lnTo>
                    <a:pt x="86" y="0"/>
                  </a:lnTo>
                  <a:lnTo>
                    <a:pt x="92" y="0"/>
                  </a:lnTo>
                  <a:lnTo>
                    <a:pt x="96" y="1"/>
                  </a:lnTo>
                  <a:lnTo>
                    <a:pt x="100" y="4"/>
                  </a:lnTo>
                  <a:lnTo>
                    <a:pt x="104" y="7"/>
                  </a:lnTo>
                  <a:lnTo>
                    <a:pt x="107" y="10"/>
                  </a:lnTo>
                  <a:lnTo>
                    <a:pt x="109" y="14"/>
                  </a:lnTo>
                  <a:lnTo>
                    <a:pt x="110" y="19"/>
                  </a:lnTo>
                  <a:lnTo>
                    <a:pt x="110" y="24"/>
                  </a:lnTo>
                  <a:lnTo>
                    <a:pt x="110" y="121"/>
                  </a:lnTo>
                  <a:lnTo>
                    <a:pt x="110" y="121"/>
                  </a:lnTo>
                  <a:lnTo>
                    <a:pt x="110" y="125"/>
                  </a:lnTo>
                  <a:lnTo>
                    <a:pt x="109" y="130"/>
                  </a:lnTo>
                  <a:lnTo>
                    <a:pt x="107" y="134"/>
                  </a:lnTo>
                  <a:lnTo>
                    <a:pt x="104" y="138"/>
                  </a:lnTo>
                  <a:lnTo>
                    <a:pt x="100" y="140"/>
                  </a:lnTo>
                  <a:lnTo>
                    <a:pt x="96" y="142"/>
                  </a:lnTo>
                  <a:lnTo>
                    <a:pt x="92" y="144"/>
                  </a:lnTo>
                  <a:lnTo>
                    <a:pt x="86" y="145"/>
                  </a:lnTo>
                  <a:lnTo>
                    <a:pt x="86" y="145"/>
                  </a:lnTo>
                  <a:close/>
                  <a:moveTo>
                    <a:pt x="84" y="914"/>
                  </a:moveTo>
                  <a:lnTo>
                    <a:pt x="27" y="914"/>
                  </a:lnTo>
                  <a:lnTo>
                    <a:pt x="27" y="914"/>
                  </a:lnTo>
                  <a:lnTo>
                    <a:pt x="21" y="914"/>
                  </a:lnTo>
                  <a:lnTo>
                    <a:pt x="16" y="913"/>
                  </a:lnTo>
                  <a:lnTo>
                    <a:pt x="13" y="911"/>
                  </a:lnTo>
                  <a:lnTo>
                    <a:pt x="10" y="907"/>
                  </a:lnTo>
                  <a:lnTo>
                    <a:pt x="6" y="904"/>
                  </a:lnTo>
                  <a:lnTo>
                    <a:pt x="4" y="899"/>
                  </a:lnTo>
                  <a:lnTo>
                    <a:pt x="3" y="896"/>
                  </a:lnTo>
                  <a:lnTo>
                    <a:pt x="3" y="890"/>
                  </a:lnTo>
                  <a:lnTo>
                    <a:pt x="3" y="275"/>
                  </a:lnTo>
                  <a:lnTo>
                    <a:pt x="3" y="275"/>
                  </a:lnTo>
                  <a:lnTo>
                    <a:pt x="3" y="270"/>
                  </a:lnTo>
                  <a:lnTo>
                    <a:pt x="4" y="265"/>
                  </a:lnTo>
                  <a:lnTo>
                    <a:pt x="6" y="262"/>
                  </a:lnTo>
                  <a:lnTo>
                    <a:pt x="10" y="258"/>
                  </a:lnTo>
                  <a:lnTo>
                    <a:pt x="13" y="255"/>
                  </a:lnTo>
                  <a:lnTo>
                    <a:pt x="16" y="252"/>
                  </a:lnTo>
                  <a:lnTo>
                    <a:pt x="21" y="251"/>
                  </a:lnTo>
                  <a:lnTo>
                    <a:pt x="27" y="250"/>
                  </a:lnTo>
                  <a:lnTo>
                    <a:pt x="84" y="250"/>
                  </a:lnTo>
                  <a:lnTo>
                    <a:pt x="84" y="250"/>
                  </a:lnTo>
                  <a:lnTo>
                    <a:pt x="89" y="251"/>
                  </a:lnTo>
                  <a:lnTo>
                    <a:pt x="93" y="252"/>
                  </a:lnTo>
                  <a:lnTo>
                    <a:pt x="98" y="255"/>
                  </a:lnTo>
                  <a:lnTo>
                    <a:pt x="101" y="258"/>
                  </a:lnTo>
                  <a:lnTo>
                    <a:pt x="105" y="262"/>
                  </a:lnTo>
                  <a:lnTo>
                    <a:pt x="107" y="265"/>
                  </a:lnTo>
                  <a:lnTo>
                    <a:pt x="108" y="270"/>
                  </a:lnTo>
                  <a:lnTo>
                    <a:pt x="108" y="275"/>
                  </a:lnTo>
                  <a:lnTo>
                    <a:pt x="108" y="890"/>
                  </a:lnTo>
                  <a:lnTo>
                    <a:pt x="108" y="890"/>
                  </a:lnTo>
                  <a:lnTo>
                    <a:pt x="108" y="896"/>
                  </a:lnTo>
                  <a:lnTo>
                    <a:pt x="107" y="899"/>
                  </a:lnTo>
                  <a:lnTo>
                    <a:pt x="105" y="904"/>
                  </a:lnTo>
                  <a:lnTo>
                    <a:pt x="101" y="907"/>
                  </a:lnTo>
                  <a:lnTo>
                    <a:pt x="98" y="911"/>
                  </a:lnTo>
                  <a:lnTo>
                    <a:pt x="93" y="913"/>
                  </a:lnTo>
                  <a:lnTo>
                    <a:pt x="89" y="914"/>
                  </a:lnTo>
                  <a:lnTo>
                    <a:pt x="84" y="914"/>
                  </a:lnTo>
                  <a:lnTo>
                    <a:pt x="84" y="9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6" name="Freeform 177"/>
            <p:cNvSpPr>
              <a:spLocks/>
            </p:cNvSpPr>
            <p:nvPr/>
          </p:nvSpPr>
          <p:spPr bwMode="auto">
            <a:xfrm>
              <a:off x="5192616" y="4229903"/>
              <a:ext cx="100340" cy="132995"/>
            </a:xfrm>
            <a:custGeom>
              <a:avLst/>
              <a:gdLst>
                <a:gd name="T0" fmla="*/ 426 w 508"/>
                <a:gd name="T1" fmla="*/ 672 h 672"/>
                <a:gd name="T2" fmla="*/ 421 w 508"/>
                <a:gd name="T3" fmla="*/ 672 h 672"/>
                <a:gd name="T4" fmla="*/ 413 w 508"/>
                <a:gd name="T5" fmla="*/ 669 h 672"/>
                <a:gd name="T6" fmla="*/ 406 w 508"/>
                <a:gd name="T7" fmla="*/ 662 h 672"/>
                <a:gd name="T8" fmla="*/ 403 w 508"/>
                <a:gd name="T9" fmla="*/ 654 h 672"/>
                <a:gd name="T10" fmla="*/ 402 w 508"/>
                <a:gd name="T11" fmla="*/ 251 h 672"/>
                <a:gd name="T12" fmla="*/ 402 w 508"/>
                <a:gd name="T13" fmla="*/ 230 h 672"/>
                <a:gd name="T14" fmla="*/ 398 w 508"/>
                <a:gd name="T15" fmla="*/ 192 h 672"/>
                <a:gd name="T16" fmla="*/ 390 w 508"/>
                <a:gd name="T17" fmla="*/ 161 h 672"/>
                <a:gd name="T18" fmla="*/ 377 w 508"/>
                <a:gd name="T19" fmla="*/ 136 h 672"/>
                <a:gd name="T20" fmla="*/ 361 w 508"/>
                <a:gd name="T21" fmla="*/ 117 h 672"/>
                <a:gd name="T22" fmla="*/ 341 w 508"/>
                <a:gd name="T23" fmla="*/ 105 h 672"/>
                <a:gd name="T24" fmla="*/ 316 w 508"/>
                <a:gd name="T25" fmla="*/ 97 h 672"/>
                <a:gd name="T26" fmla="*/ 286 w 508"/>
                <a:gd name="T27" fmla="*/ 93 h 672"/>
                <a:gd name="T28" fmla="*/ 270 w 508"/>
                <a:gd name="T29" fmla="*/ 92 h 672"/>
                <a:gd name="T30" fmla="*/ 231 w 508"/>
                <a:gd name="T31" fmla="*/ 95 h 672"/>
                <a:gd name="T32" fmla="*/ 189 w 508"/>
                <a:gd name="T33" fmla="*/ 106 h 672"/>
                <a:gd name="T34" fmla="*/ 148 w 508"/>
                <a:gd name="T35" fmla="*/ 121 h 672"/>
                <a:gd name="T36" fmla="*/ 107 w 508"/>
                <a:gd name="T37" fmla="*/ 139 h 672"/>
                <a:gd name="T38" fmla="*/ 107 w 508"/>
                <a:gd name="T39" fmla="*/ 648 h 672"/>
                <a:gd name="T40" fmla="*/ 105 w 508"/>
                <a:gd name="T41" fmla="*/ 657 h 672"/>
                <a:gd name="T42" fmla="*/ 99 w 508"/>
                <a:gd name="T43" fmla="*/ 665 h 672"/>
                <a:gd name="T44" fmla="*/ 92 w 508"/>
                <a:gd name="T45" fmla="*/ 671 h 672"/>
                <a:gd name="T46" fmla="*/ 82 w 508"/>
                <a:gd name="T47" fmla="*/ 672 h 672"/>
                <a:gd name="T48" fmla="*/ 23 w 508"/>
                <a:gd name="T49" fmla="*/ 672 h 672"/>
                <a:gd name="T50" fmla="*/ 14 w 508"/>
                <a:gd name="T51" fmla="*/ 671 h 672"/>
                <a:gd name="T52" fmla="*/ 7 w 508"/>
                <a:gd name="T53" fmla="*/ 665 h 672"/>
                <a:gd name="T54" fmla="*/ 2 w 508"/>
                <a:gd name="T55" fmla="*/ 657 h 672"/>
                <a:gd name="T56" fmla="*/ 0 w 508"/>
                <a:gd name="T57" fmla="*/ 648 h 672"/>
                <a:gd name="T58" fmla="*/ 0 w 508"/>
                <a:gd name="T59" fmla="*/ 33 h 672"/>
                <a:gd name="T60" fmla="*/ 1 w 508"/>
                <a:gd name="T61" fmla="*/ 23 h 672"/>
                <a:gd name="T62" fmla="*/ 7 w 508"/>
                <a:gd name="T63" fmla="*/ 16 h 672"/>
                <a:gd name="T64" fmla="*/ 14 w 508"/>
                <a:gd name="T65" fmla="*/ 10 h 672"/>
                <a:gd name="T66" fmla="*/ 23 w 508"/>
                <a:gd name="T67" fmla="*/ 8 h 672"/>
                <a:gd name="T68" fmla="*/ 84 w 508"/>
                <a:gd name="T69" fmla="*/ 8 h 672"/>
                <a:gd name="T70" fmla="*/ 93 w 508"/>
                <a:gd name="T71" fmla="*/ 10 h 672"/>
                <a:gd name="T72" fmla="*/ 100 w 508"/>
                <a:gd name="T73" fmla="*/ 16 h 672"/>
                <a:gd name="T74" fmla="*/ 105 w 508"/>
                <a:gd name="T75" fmla="*/ 23 h 672"/>
                <a:gd name="T76" fmla="*/ 107 w 508"/>
                <a:gd name="T77" fmla="*/ 33 h 672"/>
                <a:gd name="T78" fmla="*/ 107 w 508"/>
                <a:gd name="T79" fmla="*/ 55 h 672"/>
                <a:gd name="T80" fmla="*/ 154 w 508"/>
                <a:gd name="T81" fmla="*/ 31 h 672"/>
                <a:gd name="T82" fmla="*/ 201 w 508"/>
                <a:gd name="T83" fmla="*/ 14 h 672"/>
                <a:gd name="T84" fmla="*/ 248 w 508"/>
                <a:gd name="T85" fmla="*/ 4 h 672"/>
                <a:gd name="T86" fmla="*/ 298 w 508"/>
                <a:gd name="T87" fmla="*/ 0 h 672"/>
                <a:gd name="T88" fmla="*/ 325 w 508"/>
                <a:gd name="T89" fmla="*/ 1 h 672"/>
                <a:gd name="T90" fmla="*/ 372 w 508"/>
                <a:gd name="T91" fmla="*/ 9 h 672"/>
                <a:gd name="T92" fmla="*/ 411 w 508"/>
                <a:gd name="T93" fmla="*/ 27 h 672"/>
                <a:gd name="T94" fmla="*/ 444 w 508"/>
                <a:gd name="T95" fmla="*/ 51 h 672"/>
                <a:gd name="T96" fmla="*/ 469 w 508"/>
                <a:gd name="T97" fmla="*/ 83 h 672"/>
                <a:gd name="T98" fmla="*/ 489 w 508"/>
                <a:gd name="T99" fmla="*/ 122 h 672"/>
                <a:gd name="T100" fmla="*/ 501 w 508"/>
                <a:gd name="T101" fmla="*/ 169 h 672"/>
                <a:gd name="T102" fmla="*/ 507 w 508"/>
                <a:gd name="T103" fmla="*/ 222 h 672"/>
                <a:gd name="T104" fmla="*/ 508 w 508"/>
                <a:gd name="T105" fmla="*/ 648 h 672"/>
                <a:gd name="T106" fmla="*/ 508 w 508"/>
                <a:gd name="T107" fmla="*/ 654 h 672"/>
                <a:gd name="T108" fmla="*/ 504 w 508"/>
                <a:gd name="T109" fmla="*/ 662 h 672"/>
                <a:gd name="T110" fmla="*/ 498 w 508"/>
                <a:gd name="T111" fmla="*/ 669 h 672"/>
                <a:gd name="T112" fmla="*/ 489 w 508"/>
                <a:gd name="T113" fmla="*/ 672 h 672"/>
                <a:gd name="T114" fmla="*/ 484 w 508"/>
                <a:gd name="T115" fmla="*/ 67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2">
                  <a:moveTo>
                    <a:pt x="484" y="672"/>
                  </a:moveTo>
                  <a:lnTo>
                    <a:pt x="426" y="672"/>
                  </a:lnTo>
                  <a:lnTo>
                    <a:pt x="426" y="672"/>
                  </a:lnTo>
                  <a:lnTo>
                    <a:pt x="421" y="672"/>
                  </a:lnTo>
                  <a:lnTo>
                    <a:pt x="416" y="671"/>
                  </a:lnTo>
                  <a:lnTo>
                    <a:pt x="413" y="669"/>
                  </a:lnTo>
                  <a:lnTo>
                    <a:pt x="410" y="665"/>
                  </a:lnTo>
                  <a:lnTo>
                    <a:pt x="406" y="662"/>
                  </a:lnTo>
                  <a:lnTo>
                    <a:pt x="404" y="657"/>
                  </a:lnTo>
                  <a:lnTo>
                    <a:pt x="403" y="654"/>
                  </a:lnTo>
                  <a:lnTo>
                    <a:pt x="402" y="648"/>
                  </a:lnTo>
                  <a:lnTo>
                    <a:pt x="402" y="251"/>
                  </a:lnTo>
                  <a:lnTo>
                    <a:pt x="402" y="251"/>
                  </a:lnTo>
                  <a:lnTo>
                    <a:pt x="402" y="230"/>
                  </a:lnTo>
                  <a:lnTo>
                    <a:pt x="400" y="210"/>
                  </a:lnTo>
                  <a:lnTo>
                    <a:pt x="398" y="192"/>
                  </a:lnTo>
                  <a:lnTo>
                    <a:pt x="395" y="175"/>
                  </a:lnTo>
                  <a:lnTo>
                    <a:pt x="390" y="161"/>
                  </a:lnTo>
                  <a:lnTo>
                    <a:pt x="384" y="147"/>
                  </a:lnTo>
                  <a:lnTo>
                    <a:pt x="377" y="136"/>
                  </a:lnTo>
                  <a:lnTo>
                    <a:pt x="369" y="126"/>
                  </a:lnTo>
                  <a:lnTo>
                    <a:pt x="361" y="117"/>
                  </a:lnTo>
                  <a:lnTo>
                    <a:pt x="351" y="110"/>
                  </a:lnTo>
                  <a:lnTo>
                    <a:pt x="341" y="105"/>
                  </a:lnTo>
                  <a:lnTo>
                    <a:pt x="328" y="100"/>
                  </a:lnTo>
                  <a:lnTo>
                    <a:pt x="316" y="97"/>
                  </a:lnTo>
                  <a:lnTo>
                    <a:pt x="302" y="94"/>
                  </a:lnTo>
                  <a:lnTo>
                    <a:pt x="286" y="93"/>
                  </a:lnTo>
                  <a:lnTo>
                    <a:pt x="270" y="92"/>
                  </a:lnTo>
                  <a:lnTo>
                    <a:pt x="270" y="92"/>
                  </a:lnTo>
                  <a:lnTo>
                    <a:pt x="250" y="93"/>
                  </a:lnTo>
                  <a:lnTo>
                    <a:pt x="231" y="95"/>
                  </a:lnTo>
                  <a:lnTo>
                    <a:pt x="210" y="100"/>
                  </a:lnTo>
                  <a:lnTo>
                    <a:pt x="189" y="106"/>
                  </a:lnTo>
                  <a:lnTo>
                    <a:pt x="169" y="113"/>
                  </a:lnTo>
                  <a:lnTo>
                    <a:pt x="148" y="121"/>
                  </a:lnTo>
                  <a:lnTo>
                    <a:pt x="127" y="129"/>
                  </a:lnTo>
                  <a:lnTo>
                    <a:pt x="107" y="139"/>
                  </a:lnTo>
                  <a:lnTo>
                    <a:pt x="107" y="648"/>
                  </a:lnTo>
                  <a:lnTo>
                    <a:pt x="107" y="648"/>
                  </a:lnTo>
                  <a:lnTo>
                    <a:pt x="106" y="653"/>
                  </a:lnTo>
                  <a:lnTo>
                    <a:pt x="105" y="657"/>
                  </a:lnTo>
                  <a:lnTo>
                    <a:pt x="102" y="662"/>
                  </a:lnTo>
                  <a:lnTo>
                    <a:pt x="99" y="665"/>
                  </a:lnTo>
                  <a:lnTo>
                    <a:pt x="95" y="668"/>
                  </a:lnTo>
                  <a:lnTo>
                    <a:pt x="92" y="671"/>
                  </a:lnTo>
                  <a:lnTo>
                    <a:pt x="87" y="672"/>
                  </a:lnTo>
                  <a:lnTo>
                    <a:pt x="82" y="672"/>
                  </a:lnTo>
                  <a:lnTo>
                    <a:pt x="23" y="672"/>
                  </a:lnTo>
                  <a:lnTo>
                    <a:pt x="23" y="672"/>
                  </a:lnTo>
                  <a:lnTo>
                    <a:pt x="18" y="672"/>
                  </a:lnTo>
                  <a:lnTo>
                    <a:pt x="14" y="671"/>
                  </a:lnTo>
                  <a:lnTo>
                    <a:pt x="10" y="669"/>
                  </a:lnTo>
                  <a:lnTo>
                    <a:pt x="7" y="665"/>
                  </a:lnTo>
                  <a:lnTo>
                    <a:pt x="4" y="662"/>
                  </a:lnTo>
                  <a:lnTo>
                    <a:pt x="2" y="657"/>
                  </a:lnTo>
                  <a:lnTo>
                    <a:pt x="0" y="654"/>
                  </a:lnTo>
                  <a:lnTo>
                    <a:pt x="0" y="648"/>
                  </a:lnTo>
                  <a:lnTo>
                    <a:pt x="0" y="33"/>
                  </a:lnTo>
                  <a:lnTo>
                    <a:pt x="0" y="33"/>
                  </a:lnTo>
                  <a:lnTo>
                    <a:pt x="0" y="28"/>
                  </a:lnTo>
                  <a:lnTo>
                    <a:pt x="1" y="23"/>
                  </a:lnTo>
                  <a:lnTo>
                    <a:pt x="4" y="20"/>
                  </a:lnTo>
                  <a:lnTo>
                    <a:pt x="7" y="16"/>
                  </a:lnTo>
                  <a:lnTo>
                    <a:pt x="9" y="13"/>
                  </a:lnTo>
                  <a:lnTo>
                    <a:pt x="14" y="10"/>
                  </a:lnTo>
                  <a:lnTo>
                    <a:pt x="18" y="9"/>
                  </a:lnTo>
                  <a:lnTo>
                    <a:pt x="23" y="8"/>
                  </a:lnTo>
                  <a:lnTo>
                    <a:pt x="84" y="8"/>
                  </a:lnTo>
                  <a:lnTo>
                    <a:pt x="84" y="8"/>
                  </a:lnTo>
                  <a:lnTo>
                    <a:pt x="88" y="9"/>
                  </a:lnTo>
                  <a:lnTo>
                    <a:pt x="93" y="10"/>
                  </a:lnTo>
                  <a:lnTo>
                    <a:pt x="96" y="13"/>
                  </a:lnTo>
                  <a:lnTo>
                    <a:pt x="100" y="16"/>
                  </a:lnTo>
                  <a:lnTo>
                    <a:pt x="102" y="20"/>
                  </a:lnTo>
                  <a:lnTo>
                    <a:pt x="105" y="23"/>
                  </a:lnTo>
                  <a:lnTo>
                    <a:pt x="106" y="28"/>
                  </a:lnTo>
                  <a:lnTo>
                    <a:pt x="107" y="33"/>
                  </a:lnTo>
                  <a:lnTo>
                    <a:pt x="107" y="55"/>
                  </a:lnTo>
                  <a:lnTo>
                    <a:pt x="107" y="55"/>
                  </a:lnTo>
                  <a:lnTo>
                    <a:pt x="131" y="43"/>
                  </a:lnTo>
                  <a:lnTo>
                    <a:pt x="154" y="31"/>
                  </a:lnTo>
                  <a:lnTo>
                    <a:pt x="178" y="22"/>
                  </a:lnTo>
                  <a:lnTo>
                    <a:pt x="201" y="14"/>
                  </a:lnTo>
                  <a:lnTo>
                    <a:pt x="224" y="8"/>
                  </a:lnTo>
                  <a:lnTo>
                    <a:pt x="248" y="4"/>
                  </a:lnTo>
                  <a:lnTo>
                    <a:pt x="272" y="1"/>
                  </a:lnTo>
                  <a:lnTo>
                    <a:pt x="298" y="0"/>
                  </a:lnTo>
                  <a:lnTo>
                    <a:pt x="298" y="0"/>
                  </a:lnTo>
                  <a:lnTo>
                    <a:pt x="325" y="1"/>
                  </a:lnTo>
                  <a:lnTo>
                    <a:pt x="349" y="5"/>
                  </a:lnTo>
                  <a:lnTo>
                    <a:pt x="372" y="9"/>
                  </a:lnTo>
                  <a:lnTo>
                    <a:pt x="392" y="17"/>
                  </a:lnTo>
                  <a:lnTo>
                    <a:pt x="411" y="27"/>
                  </a:lnTo>
                  <a:lnTo>
                    <a:pt x="428" y="37"/>
                  </a:lnTo>
                  <a:lnTo>
                    <a:pt x="444" y="51"/>
                  </a:lnTo>
                  <a:lnTo>
                    <a:pt x="458" y="66"/>
                  </a:lnTo>
                  <a:lnTo>
                    <a:pt x="469" y="83"/>
                  </a:lnTo>
                  <a:lnTo>
                    <a:pt x="480" y="101"/>
                  </a:lnTo>
                  <a:lnTo>
                    <a:pt x="489" y="122"/>
                  </a:lnTo>
                  <a:lnTo>
                    <a:pt x="496" y="145"/>
                  </a:lnTo>
                  <a:lnTo>
                    <a:pt x="501" y="169"/>
                  </a:lnTo>
                  <a:lnTo>
                    <a:pt x="505" y="194"/>
                  </a:lnTo>
                  <a:lnTo>
                    <a:pt x="507" y="222"/>
                  </a:lnTo>
                  <a:lnTo>
                    <a:pt x="508" y="251"/>
                  </a:lnTo>
                  <a:lnTo>
                    <a:pt x="508" y="648"/>
                  </a:lnTo>
                  <a:lnTo>
                    <a:pt x="508" y="648"/>
                  </a:lnTo>
                  <a:lnTo>
                    <a:pt x="508" y="654"/>
                  </a:lnTo>
                  <a:lnTo>
                    <a:pt x="506" y="657"/>
                  </a:lnTo>
                  <a:lnTo>
                    <a:pt x="504" y="662"/>
                  </a:lnTo>
                  <a:lnTo>
                    <a:pt x="501" y="665"/>
                  </a:lnTo>
                  <a:lnTo>
                    <a:pt x="498" y="669"/>
                  </a:lnTo>
                  <a:lnTo>
                    <a:pt x="493" y="671"/>
                  </a:lnTo>
                  <a:lnTo>
                    <a:pt x="489" y="672"/>
                  </a:lnTo>
                  <a:lnTo>
                    <a:pt x="484" y="672"/>
                  </a:lnTo>
                  <a:lnTo>
                    <a:pt x="484" y="67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7" name="Freeform 178"/>
            <p:cNvSpPr>
              <a:spLocks noEditPoints="1"/>
            </p:cNvSpPr>
            <p:nvPr/>
          </p:nvSpPr>
          <p:spPr bwMode="auto">
            <a:xfrm>
              <a:off x="5321454" y="4229903"/>
              <a:ext cx="105684" cy="134776"/>
            </a:xfrm>
            <a:custGeom>
              <a:avLst/>
              <a:gdLst>
                <a:gd name="T0" fmla="*/ 107 w 534"/>
                <a:gd name="T1" fmla="*/ 391 h 681"/>
                <a:gd name="T2" fmla="*/ 109 w 534"/>
                <a:gd name="T3" fmla="*/ 441 h 681"/>
                <a:gd name="T4" fmla="*/ 123 w 534"/>
                <a:gd name="T5" fmla="*/ 500 h 681"/>
                <a:gd name="T6" fmla="*/ 150 w 534"/>
                <a:gd name="T7" fmla="*/ 544 h 681"/>
                <a:gd name="T8" fmla="*/ 186 w 534"/>
                <a:gd name="T9" fmla="*/ 571 h 681"/>
                <a:gd name="T10" fmla="*/ 236 w 534"/>
                <a:gd name="T11" fmla="*/ 585 h 681"/>
                <a:gd name="T12" fmla="*/ 275 w 534"/>
                <a:gd name="T13" fmla="*/ 589 h 681"/>
                <a:gd name="T14" fmla="*/ 442 w 534"/>
                <a:gd name="T15" fmla="*/ 581 h 681"/>
                <a:gd name="T16" fmla="*/ 496 w 534"/>
                <a:gd name="T17" fmla="*/ 575 h 681"/>
                <a:gd name="T18" fmla="*/ 509 w 534"/>
                <a:gd name="T19" fmla="*/ 578 h 681"/>
                <a:gd name="T20" fmla="*/ 514 w 534"/>
                <a:gd name="T21" fmla="*/ 587 h 681"/>
                <a:gd name="T22" fmla="*/ 514 w 534"/>
                <a:gd name="T23" fmla="*/ 633 h 681"/>
                <a:gd name="T24" fmla="*/ 510 w 534"/>
                <a:gd name="T25" fmla="*/ 652 h 681"/>
                <a:gd name="T26" fmla="*/ 497 w 534"/>
                <a:gd name="T27" fmla="*/ 659 h 681"/>
                <a:gd name="T28" fmla="*/ 440 w 534"/>
                <a:gd name="T29" fmla="*/ 669 h 681"/>
                <a:gd name="T30" fmla="*/ 333 w 534"/>
                <a:gd name="T31" fmla="*/ 679 h 681"/>
                <a:gd name="T32" fmla="*/ 275 w 534"/>
                <a:gd name="T33" fmla="*/ 681 h 681"/>
                <a:gd name="T34" fmla="*/ 198 w 534"/>
                <a:gd name="T35" fmla="*/ 673 h 681"/>
                <a:gd name="T36" fmla="*/ 127 w 534"/>
                <a:gd name="T37" fmla="*/ 648 h 681"/>
                <a:gd name="T38" fmla="*/ 96 w 534"/>
                <a:gd name="T39" fmla="*/ 629 h 681"/>
                <a:gd name="T40" fmla="*/ 67 w 534"/>
                <a:gd name="T41" fmla="*/ 602 h 681"/>
                <a:gd name="T42" fmla="*/ 43 w 534"/>
                <a:gd name="T43" fmla="*/ 570 h 681"/>
                <a:gd name="T44" fmla="*/ 23 w 534"/>
                <a:gd name="T45" fmla="*/ 531 h 681"/>
                <a:gd name="T46" fmla="*/ 10 w 534"/>
                <a:gd name="T47" fmla="*/ 485 h 681"/>
                <a:gd name="T48" fmla="*/ 3 w 534"/>
                <a:gd name="T49" fmla="*/ 431 h 681"/>
                <a:gd name="T50" fmla="*/ 0 w 534"/>
                <a:gd name="T51" fmla="*/ 282 h 681"/>
                <a:gd name="T52" fmla="*/ 5 w 534"/>
                <a:gd name="T53" fmla="*/ 222 h 681"/>
                <a:gd name="T54" fmla="*/ 28 w 534"/>
                <a:gd name="T55" fmla="*/ 141 h 681"/>
                <a:gd name="T56" fmla="*/ 54 w 534"/>
                <a:gd name="T57" fmla="*/ 97 h 681"/>
                <a:gd name="T58" fmla="*/ 78 w 534"/>
                <a:gd name="T59" fmla="*/ 68 h 681"/>
                <a:gd name="T60" fmla="*/ 108 w 534"/>
                <a:gd name="T61" fmla="*/ 44 h 681"/>
                <a:gd name="T62" fmla="*/ 142 w 534"/>
                <a:gd name="T63" fmla="*/ 25 h 681"/>
                <a:gd name="T64" fmla="*/ 179 w 534"/>
                <a:gd name="T65" fmla="*/ 12 h 681"/>
                <a:gd name="T66" fmla="*/ 237 w 534"/>
                <a:gd name="T67" fmla="*/ 1 h 681"/>
                <a:gd name="T68" fmla="*/ 301 w 534"/>
                <a:gd name="T69" fmla="*/ 1 h 681"/>
                <a:gd name="T70" fmla="*/ 358 w 534"/>
                <a:gd name="T71" fmla="*/ 12 h 681"/>
                <a:gd name="T72" fmla="*/ 396 w 534"/>
                <a:gd name="T73" fmla="*/ 25 h 681"/>
                <a:gd name="T74" fmla="*/ 431 w 534"/>
                <a:gd name="T75" fmla="*/ 45 h 681"/>
                <a:gd name="T76" fmla="*/ 459 w 534"/>
                <a:gd name="T77" fmla="*/ 68 h 681"/>
                <a:gd name="T78" fmla="*/ 483 w 534"/>
                <a:gd name="T79" fmla="*/ 97 h 681"/>
                <a:gd name="T80" fmla="*/ 509 w 534"/>
                <a:gd name="T81" fmla="*/ 141 h 681"/>
                <a:gd name="T82" fmla="*/ 530 w 534"/>
                <a:gd name="T83" fmla="*/ 222 h 681"/>
                <a:gd name="T84" fmla="*/ 534 w 534"/>
                <a:gd name="T85" fmla="*/ 348 h 681"/>
                <a:gd name="T86" fmla="*/ 533 w 534"/>
                <a:gd name="T87" fmla="*/ 359 h 681"/>
                <a:gd name="T88" fmla="*/ 525 w 534"/>
                <a:gd name="T89" fmla="*/ 371 h 681"/>
                <a:gd name="T90" fmla="*/ 511 w 534"/>
                <a:gd name="T91" fmla="*/ 374 h 681"/>
                <a:gd name="T92" fmla="*/ 427 w 534"/>
                <a:gd name="T93" fmla="*/ 282 h 681"/>
                <a:gd name="T94" fmla="*/ 421 w 534"/>
                <a:gd name="T95" fmla="*/ 215 h 681"/>
                <a:gd name="T96" fmla="*/ 404 w 534"/>
                <a:gd name="T97" fmla="*/ 163 h 681"/>
                <a:gd name="T98" fmla="*/ 377 w 534"/>
                <a:gd name="T99" fmla="*/ 126 h 681"/>
                <a:gd name="T100" fmla="*/ 338 w 534"/>
                <a:gd name="T101" fmla="*/ 103 h 681"/>
                <a:gd name="T102" fmla="*/ 288 w 534"/>
                <a:gd name="T103" fmla="*/ 94 h 681"/>
                <a:gd name="T104" fmla="*/ 249 w 534"/>
                <a:gd name="T105" fmla="*/ 94 h 681"/>
                <a:gd name="T106" fmla="*/ 200 w 534"/>
                <a:gd name="T107" fmla="*/ 105 h 681"/>
                <a:gd name="T108" fmla="*/ 160 w 534"/>
                <a:gd name="T109" fmla="*/ 129 h 681"/>
                <a:gd name="T110" fmla="*/ 131 w 534"/>
                <a:gd name="T111" fmla="*/ 165 h 681"/>
                <a:gd name="T112" fmla="*/ 113 w 534"/>
                <a:gd name="T113" fmla="*/ 217 h 681"/>
                <a:gd name="T114" fmla="*/ 107 w 534"/>
                <a:gd name="T115" fmla="*/ 282 h 681"/>
                <a:gd name="T116" fmla="*/ 427 w 534"/>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681">
                  <a:moveTo>
                    <a:pt x="511" y="374"/>
                  </a:moveTo>
                  <a:lnTo>
                    <a:pt x="107" y="374"/>
                  </a:lnTo>
                  <a:lnTo>
                    <a:pt x="107" y="391"/>
                  </a:lnTo>
                  <a:lnTo>
                    <a:pt x="107" y="391"/>
                  </a:lnTo>
                  <a:lnTo>
                    <a:pt x="107" y="418"/>
                  </a:lnTo>
                  <a:lnTo>
                    <a:pt x="109" y="441"/>
                  </a:lnTo>
                  <a:lnTo>
                    <a:pt x="113" y="462"/>
                  </a:lnTo>
                  <a:lnTo>
                    <a:pt x="117" y="483"/>
                  </a:lnTo>
                  <a:lnTo>
                    <a:pt x="123" y="500"/>
                  </a:lnTo>
                  <a:lnTo>
                    <a:pt x="131" y="516"/>
                  </a:lnTo>
                  <a:lnTo>
                    <a:pt x="139" y="531"/>
                  </a:lnTo>
                  <a:lnTo>
                    <a:pt x="150" y="544"/>
                  </a:lnTo>
                  <a:lnTo>
                    <a:pt x="160" y="554"/>
                  </a:lnTo>
                  <a:lnTo>
                    <a:pt x="173" y="563"/>
                  </a:lnTo>
                  <a:lnTo>
                    <a:pt x="186" y="571"/>
                  </a:lnTo>
                  <a:lnTo>
                    <a:pt x="201" y="577"/>
                  </a:lnTo>
                  <a:lnTo>
                    <a:pt x="218" y="583"/>
                  </a:lnTo>
                  <a:lnTo>
                    <a:pt x="236" y="585"/>
                  </a:lnTo>
                  <a:lnTo>
                    <a:pt x="254" y="587"/>
                  </a:lnTo>
                  <a:lnTo>
                    <a:pt x="275" y="589"/>
                  </a:lnTo>
                  <a:lnTo>
                    <a:pt x="275" y="589"/>
                  </a:lnTo>
                  <a:lnTo>
                    <a:pt x="330" y="587"/>
                  </a:lnTo>
                  <a:lnTo>
                    <a:pt x="387" y="585"/>
                  </a:lnTo>
                  <a:lnTo>
                    <a:pt x="442" y="581"/>
                  </a:lnTo>
                  <a:lnTo>
                    <a:pt x="489" y="575"/>
                  </a:lnTo>
                  <a:lnTo>
                    <a:pt x="489" y="575"/>
                  </a:lnTo>
                  <a:lnTo>
                    <a:pt x="496" y="575"/>
                  </a:lnTo>
                  <a:lnTo>
                    <a:pt x="496" y="575"/>
                  </a:lnTo>
                  <a:lnTo>
                    <a:pt x="503" y="576"/>
                  </a:lnTo>
                  <a:lnTo>
                    <a:pt x="509" y="578"/>
                  </a:lnTo>
                  <a:lnTo>
                    <a:pt x="511" y="582"/>
                  </a:lnTo>
                  <a:lnTo>
                    <a:pt x="513" y="584"/>
                  </a:lnTo>
                  <a:lnTo>
                    <a:pt x="514" y="587"/>
                  </a:lnTo>
                  <a:lnTo>
                    <a:pt x="514" y="592"/>
                  </a:lnTo>
                  <a:lnTo>
                    <a:pt x="514" y="633"/>
                  </a:lnTo>
                  <a:lnTo>
                    <a:pt x="514" y="633"/>
                  </a:lnTo>
                  <a:lnTo>
                    <a:pt x="514" y="644"/>
                  </a:lnTo>
                  <a:lnTo>
                    <a:pt x="512" y="647"/>
                  </a:lnTo>
                  <a:lnTo>
                    <a:pt x="510" y="652"/>
                  </a:lnTo>
                  <a:lnTo>
                    <a:pt x="506" y="654"/>
                  </a:lnTo>
                  <a:lnTo>
                    <a:pt x="503" y="657"/>
                  </a:lnTo>
                  <a:lnTo>
                    <a:pt x="497" y="659"/>
                  </a:lnTo>
                  <a:lnTo>
                    <a:pt x="490" y="661"/>
                  </a:lnTo>
                  <a:lnTo>
                    <a:pt x="490" y="661"/>
                  </a:lnTo>
                  <a:lnTo>
                    <a:pt x="440" y="669"/>
                  </a:lnTo>
                  <a:lnTo>
                    <a:pt x="387" y="676"/>
                  </a:lnTo>
                  <a:lnTo>
                    <a:pt x="361" y="678"/>
                  </a:lnTo>
                  <a:lnTo>
                    <a:pt x="333" y="679"/>
                  </a:lnTo>
                  <a:lnTo>
                    <a:pt x="304" y="680"/>
                  </a:lnTo>
                  <a:lnTo>
                    <a:pt x="275" y="681"/>
                  </a:lnTo>
                  <a:lnTo>
                    <a:pt x="275" y="681"/>
                  </a:lnTo>
                  <a:lnTo>
                    <a:pt x="248" y="680"/>
                  </a:lnTo>
                  <a:lnTo>
                    <a:pt x="223" y="678"/>
                  </a:lnTo>
                  <a:lnTo>
                    <a:pt x="198" y="673"/>
                  </a:lnTo>
                  <a:lnTo>
                    <a:pt x="174" y="668"/>
                  </a:lnTo>
                  <a:lnTo>
                    <a:pt x="150" y="660"/>
                  </a:lnTo>
                  <a:lnTo>
                    <a:pt x="127" y="648"/>
                  </a:lnTo>
                  <a:lnTo>
                    <a:pt x="116" y="642"/>
                  </a:lnTo>
                  <a:lnTo>
                    <a:pt x="106" y="636"/>
                  </a:lnTo>
                  <a:lnTo>
                    <a:pt x="96" y="629"/>
                  </a:lnTo>
                  <a:lnTo>
                    <a:pt x="85" y="621"/>
                  </a:lnTo>
                  <a:lnTo>
                    <a:pt x="76" y="612"/>
                  </a:lnTo>
                  <a:lnTo>
                    <a:pt x="67" y="602"/>
                  </a:lnTo>
                  <a:lnTo>
                    <a:pt x="59" y="592"/>
                  </a:lnTo>
                  <a:lnTo>
                    <a:pt x="51" y="582"/>
                  </a:lnTo>
                  <a:lnTo>
                    <a:pt x="43" y="570"/>
                  </a:lnTo>
                  <a:lnTo>
                    <a:pt x="36" y="558"/>
                  </a:lnTo>
                  <a:lnTo>
                    <a:pt x="30" y="545"/>
                  </a:lnTo>
                  <a:lnTo>
                    <a:pt x="23" y="531"/>
                  </a:lnTo>
                  <a:lnTo>
                    <a:pt x="19" y="517"/>
                  </a:lnTo>
                  <a:lnTo>
                    <a:pt x="14" y="501"/>
                  </a:lnTo>
                  <a:lnTo>
                    <a:pt x="10" y="485"/>
                  </a:lnTo>
                  <a:lnTo>
                    <a:pt x="6" y="468"/>
                  </a:lnTo>
                  <a:lnTo>
                    <a:pt x="4" y="451"/>
                  </a:lnTo>
                  <a:lnTo>
                    <a:pt x="3" y="431"/>
                  </a:lnTo>
                  <a:lnTo>
                    <a:pt x="2" y="412"/>
                  </a:lnTo>
                  <a:lnTo>
                    <a:pt x="0" y="391"/>
                  </a:lnTo>
                  <a:lnTo>
                    <a:pt x="0" y="282"/>
                  </a:lnTo>
                  <a:lnTo>
                    <a:pt x="0" y="282"/>
                  </a:lnTo>
                  <a:lnTo>
                    <a:pt x="2" y="251"/>
                  </a:lnTo>
                  <a:lnTo>
                    <a:pt x="5" y="222"/>
                  </a:lnTo>
                  <a:lnTo>
                    <a:pt x="11" y="193"/>
                  </a:lnTo>
                  <a:lnTo>
                    <a:pt x="19" y="165"/>
                  </a:lnTo>
                  <a:lnTo>
                    <a:pt x="28" y="141"/>
                  </a:lnTo>
                  <a:lnTo>
                    <a:pt x="39" y="117"/>
                  </a:lnTo>
                  <a:lnTo>
                    <a:pt x="46" y="107"/>
                  </a:lnTo>
                  <a:lnTo>
                    <a:pt x="54" y="97"/>
                  </a:lnTo>
                  <a:lnTo>
                    <a:pt x="61" y="86"/>
                  </a:lnTo>
                  <a:lnTo>
                    <a:pt x="70" y="77"/>
                  </a:lnTo>
                  <a:lnTo>
                    <a:pt x="78" y="68"/>
                  </a:lnTo>
                  <a:lnTo>
                    <a:pt x="88" y="60"/>
                  </a:lnTo>
                  <a:lnTo>
                    <a:pt x="98" y="52"/>
                  </a:lnTo>
                  <a:lnTo>
                    <a:pt x="108" y="44"/>
                  </a:lnTo>
                  <a:lnTo>
                    <a:pt x="119" y="37"/>
                  </a:lnTo>
                  <a:lnTo>
                    <a:pt x="130" y="31"/>
                  </a:lnTo>
                  <a:lnTo>
                    <a:pt x="142" y="25"/>
                  </a:lnTo>
                  <a:lnTo>
                    <a:pt x="154" y="20"/>
                  </a:lnTo>
                  <a:lnTo>
                    <a:pt x="167" y="15"/>
                  </a:lnTo>
                  <a:lnTo>
                    <a:pt x="179" y="12"/>
                  </a:lnTo>
                  <a:lnTo>
                    <a:pt x="193" y="8"/>
                  </a:lnTo>
                  <a:lnTo>
                    <a:pt x="208" y="6"/>
                  </a:lnTo>
                  <a:lnTo>
                    <a:pt x="237" y="1"/>
                  </a:lnTo>
                  <a:lnTo>
                    <a:pt x="269" y="0"/>
                  </a:lnTo>
                  <a:lnTo>
                    <a:pt x="269" y="0"/>
                  </a:lnTo>
                  <a:lnTo>
                    <a:pt x="301" y="1"/>
                  </a:lnTo>
                  <a:lnTo>
                    <a:pt x="331" y="6"/>
                  </a:lnTo>
                  <a:lnTo>
                    <a:pt x="345" y="8"/>
                  </a:lnTo>
                  <a:lnTo>
                    <a:pt x="358" y="12"/>
                  </a:lnTo>
                  <a:lnTo>
                    <a:pt x="372" y="16"/>
                  </a:lnTo>
                  <a:lnTo>
                    <a:pt x="385" y="21"/>
                  </a:lnTo>
                  <a:lnTo>
                    <a:pt x="396" y="25"/>
                  </a:lnTo>
                  <a:lnTo>
                    <a:pt x="409" y="31"/>
                  </a:lnTo>
                  <a:lnTo>
                    <a:pt x="419" y="38"/>
                  </a:lnTo>
                  <a:lnTo>
                    <a:pt x="431" y="45"/>
                  </a:lnTo>
                  <a:lnTo>
                    <a:pt x="440" y="52"/>
                  </a:lnTo>
                  <a:lnTo>
                    <a:pt x="450" y="60"/>
                  </a:lnTo>
                  <a:lnTo>
                    <a:pt x="459" y="68"/>
                  </a:lnTo>
                  <a:lnTo>
                    <a:pt x="467" y="77"/>
                  </a:lnTo>
                  <a:lnTo>
                    <a:pt x="475" y="86"/>
                  </a:lnTo>
                  <a:lnTo>
                    <a:pt x="483" y="97"/>
                  </a:lnTo>
                  <a:lnTo>
                    <a:pt x="490" y="107"/>
                  </a:lnTo>
                  <a:lnTo>
                    <a:pt x="497" y="118"/>
                  </a:lnTo>
                  <a:lnTo>
                    <a:pt x="509" y="141"/>
                  </a:lnTo>
                  <a:lnTo>
                    <a:pt x="518" y="166"/>
                  </a:lnTo>
                  <a:lnTo>
                    <a:pt x="525" y="193"/>
                  </a:lnTo>
                  <a:lnTo>
                    <a:pt x="530" y="222"/>
                  </a:lnTo>
                  <a:lnTo>
                    <a:pt x="533" y="251"/>
                  </a:lnTo>
                  <a:lnTo>
                    <a:pt x="534" y="282"/>
                  </a:lnTo>
                  <a:lnTo>
                    <a:pt x="534" y="348"/>
                  </a:lnTo>
                  <a:lnTo>
                    <a:pt x="534" y="348"/>
                  </a:lnTo>
                  <a:lnTo>
                    <a:pt x="534" y="353"/>
                  </a:lnTo>
                  <a:lnTo>
                    <a:pt x="533" y="359"/>
                  </a:lnTo>
                  <a:lnTo>
                    <a:pt x="530" y="364"/>
                  </a:lnTo>
                  <a:lnTo>
                    <a:pt x="528" y="367"/>
                  </a:lnTo>
                  <a:lnTo>
                    <a:pt x="525" y="371"/>
                  </a:lnTo>
                  <a:lnTo>
                    <a:pt x="521" y="373"/>
                  </a:lnTo>
                  <a:lnTo>
                    <a:pt x="517" y="374"/>
                  </a:lnTo>
                  <a:lnTo>
                    <a:pt x="511" y="374"/>
                  </a:lnTo>
                  <a:lnTo>
                    <a:pt x="511" y="374"/>
                  </a:lnTo>
                  <a:close/>
                  <a:moveTo>
                    <a:pt x="427" y="282"/>
                  </a:moveTo>
                  <a:lnTo>
                    <a:pt x="427" y="282"/>
                  </a:lnTo>
                  <a:lnTo>
                    <a:pt x="426" y="258"/>
                  </a:lnTo>
                  <a:lnTo>
                    <a:pt x="425" y="235"/>
                  </a:lnTo>
                  <a:lnTo>
                    <a:pt x="421" y="215"/>
                  </a:lnTo>
                  <a:lnTo>
                    <a:pt x="417" y="195"/>
                  </a:lnTo>
                  <a:lnTo>
                    <a:pt x="411" y="178"/>
                  </a:lnTo>
                  <a:lnTo>
                    <a:pt x="404" y="163"/>
                  </a:lnTo>
                  <a:lnTo>
                    <a:pt x="397" y="149"/>
                  </a:lnTo>
                  <a:lnTo>
                    <a:pt x="387" y="137"/>
                  </a:lnTo>
                  <a:lnTo>
                    <a:pt x="377" y="126"/>
                  </a:lnTo>
                  <a:lnTo>
                    <a:pt x="365" y="117"/>
                  </a:lnTo>
                  <a:lnTo>
                    <a:pt x="353" y="109"/>
                  </a:lnTo>
                  <a:lnTo>
                    <a:pt x="338" y="103"/>
                  </a:lnTo>
                  <a:lnTo>
                    <a:pt x="323" y="99"/>
                  </a:lnTo>
                  <a:lnTo>
                    <a:pt x="306" y="95"/>
                  </a:lnTo>
                  <a:lnTo>
                    <a:pt x="288" y="94"/>
                  </a:lnTo>
                  <a:lnTo>
                    <a:pt x="269" y="93"/>
                  </a:lnTo>
                  <a:lnTo>
                    <a:pt x="269" y="93"/>
                  </a:lnTo>
                  <a:lnTo>
                    <a:pt x="249" y="94"/>
                  </a:lnTo>
                  <a:lnTo>
                    <a:pt x="232" y="97"/>
                  </a:lnTo>
                  <a:lnTo>
                    <a:pt x="215" y="100"/>
                  </a:lnTo>
                  <a:lnTo>
                    <a:pt x="200" y="105"/>
                  </a:lnTo>
                  <a:lnTo>
                    <a:pt x="185" y="111"/>
                  </a:lnTo>
                  <a:lnTo>
                    <a:pt x="171" y="118"/>
                  </a:lnTo>
                  <a:lnTo>
                    <a:pt x="160" y="129"/>
                  </a:lnTo>
                  <a:lnTo>
                    <a:pt x="148" y="139"/>
                  </a:lnTo>
                  <a:lnTo>
                    <a:pt x="139" y="152"/>
                  </a:lnTo>
                  <a:lnTo>
                    <a:pt x="131" y="165"/>
                  </a:lnTo>
                  <a:lnTo>
                    <a:pt x="123" y="181"/>
                  </a:lnTo>
                  <a:lnTo>
                    <a:pt x="117" y="199"/>
                  </a:lnTo>
                  <a:lnTo>
                    <a:pt x="113" y="217"/>
                  </a:lnTo>
                  <a:lnTo>
                    <a:pt x="109" y="238"/>
                  </a:lnTo>
                  <a:lnTo>
                    <a:pt x="107" y="259"/>
                  </a:lnTo>
                  <a:lnTo>
                    <a:pt x="107" y="282"/>
                  </a:lnTo>
                  <a:lnTo>
                    <a:pt x="107" y="294"/>
                  </a:lnTo>
                  <a:lnTo>
                    <a:pt x="427" y="294"/>
                  </a:lnTo>
                  <a:lnTo>
                    <a:pt x="427"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8" name="Freeform 179"/>
            <p:cNvSpPr>
              <a:spLocks/>
            </p:cNvSpPr>
            <p:nvPr/>
          </p:nvSpPr>
          <p:spPr bwMode="auto">
            <a:xfrm>
              <a:off x="5451481" y="4229903"/>
              <a:ext cx="87278" cy="134776"/>
            </a:xfrm>
            <a:custGeom>
              <a:avLst/>
              <a:gdLst>
                <a:gd name="T0" fmla="*/ 175 w 441"/>
                <a:gd name="T1" fmla="*/ 680 h 681"/>
                <a:gd name="T2" fmla="*/ 73 w 441"/>
                <a:gd name="T3" fmla="*/ 672 h 681"/>
                <a:gd name="T4" fmla="*/ 25 w 441"/>
                <a:gd name="T5" fmla="*/ 663 h 681"/>
                <a:gd name="T6" fmla="*/ 5 w 441"/>
                <a:gd name="T7" fmla="*/ 655 h 681"/>
                <a:gd name="T8" fmla="*/ 0 w 441"/>
                <a:gd name="T9" fmla="*/ 644 h 681"/>
                <a:gd name="T10" fmla="*/ 0 w 441"/>
                <a:gd name="T11" fmla="*/ 597 h 681"/>
                <a:gd name="T12" fmla="*/ 3 w 441"/>
                <a:gd name="T13" fmla="*/ 586 h 681"/>
                <a:gd name="T14" fmla="*/ 12 w 441"/>
                <a:gd name="T15" fmla="*/ 579 h 681"/>
                <a:gd name="T16" fmla="*/ 26 w 441"/>
                <a:gd name="T17" fmla="*/ 578 h 681"/>
                <a:gd name="T18" fmla="*/ 126 w 441"/>
                <a:gd name="T19" fmla="*/ 587 h 681"/>
                <a:gd name="T20" fmla="*/ 215 w 441"/>
                <a:gd name="T21" fmla="*/ 592 h 681"/>
                <a:gd name="T22" fmla="*/ 267 w 441"/>
                <a:gd name="T23" fmla="*/ 587 h 681"/>
                <a:gd name="T24" fmla="*/ 297 w 441"/>
                <a:gd name="T25" fmla="*/ 578 h 681"/>
                <a:gd name="T26" fmla="*/ 317 w 441"/>
                <a:gd name="T27" fmla="*/ 562 h 681"/>
                <a:gd name="T28" fmla="*/ 330 w 441"/>
                <a:gd name="T29" fmla="*/ 538 h 681"/>
                <a:gd name="T30" fmla="*/ 335 w 441"/>
                <a:gd name="T31" fmla="*/ 506 h 681"/>
                <a:gd name="T32" fmla="*/ 330 w 441"/>
                <a:gd name="T33" fmla="*/ 481 h 681"/>
                <a:gd name="T34" fmla="*/ 304 w 441"/>
                <a:gd name="T35" fmla="*/ 446 h 681"/>
                <a:gd name="T36" fmla="*/ 244 w 441"/>
                <a:gd name="T37" fmla="*/ 406 h 681"/>
                <a:gd name="T38" fmla="*/ 96 w 441"/>
                <a:gd name="T39" fmla="*/ 317 h 681"/>
                <a:gd name="T40" fmla="*/ 51 w 441"/>
                <a:gd name="T41" fmla="*/ 280 h 681"/>
                <a:gd name="T42" fmla="*/ 25 w 441"/>
                <a:gd name="T43" fmla="*/ 249 h 681"/>
                <a:gd name="T44" fmla="*/ 8 w 441"/>
                <a:gd name="T45" fmla="*/ 214 h 681"/>
                <a:gd name="T46" fmla="*/ 0 w 441"/>
                <a:gd name="T47" fmla="*/ 175 h 681"/>
                <a:gd name="T48" fmla="*/ 0 w 441"/>
                <a:gd name="T49" fmla="*/ 138 h 681"/>
                <a:gd name="T50" fmla="*/ 16 w 441"/>
                <a:gd name="T51" fmla="*/ 83 h 681"/>
                <a:gd name="T52" fmla="*/ 48 w 441"/>
                <a:gd name="T53" fmla="*/ 44 h 681"/>
                <a:gd name="T54" fmla="*/ 94 w 441"/>
                <a:gd name="T55" fmla="*/ 19 h 681"/>
                <a:gd name="T56" fmla="*/ 151 w 441"/>
                <a:gd name="T57" fmla="*/ 5 h 681"/>
                <a:gd name="T58" fmla="*/ 218 w 441"/>
                <a:gd name="T59" fmla="*/ 0 h 681"/>
                <a:gd name="T60" fmla="*/ 316 w 441"/>
                <a:gd name="T61" fmla="*/ 5 h 681"/>
                <a:gd name="T62" fmla="*/ 406 w 441"/>
                <a:gd name="T63" fmla="*/ 16 h 681"/>
                <a:gd name="T64" fmla="*/ 421 w 441"/>
                <a:gd name="T65" fmla="*/ 21 h 681"/>
                <a:gd name="T66" fmla="*/ 428 w 441"/>
                <a:gd name="T67" fmla="*/ 31 h 681"/>
                <a:gd name="T68" fmla="*/ 429 w 441"/>
                <a:gd name="T69" fmla="*/ 80 h 681"/>
                <a:gd name="T70" fmla="*/ 428 w 441"/>
                <a:gd name="T71" fmla="*/ 90 h 681"/>
                <a:gd name="T72" fmla="*/ 421 w 441"/>
                <a:gd name="T73" fmla="*/ 98 h 681"/>
                <a:gd name="T74" fmla="*/ 408 w 441"/>
                <a:gd name="T75" fmla="*/ 100 h 681"/>
                <a:gd name="T76" fmla="*/ 321 w 441"/>
                <a:gd name="T77" fmla="*/ 94 h 681"/>
                <a:gd name="T78" fmla="*/ 218 w 441"/>
                <a:gd name="T79" fmla="*/ 91 h 681"/>
                <a:gd name="T80" fmla="*/ 152 w 441"/>
                <a:gd name="T81" fmla="*/ 97 h 681"/>
                <a:gd name="T82" fmla="*/ 129 w 441"/>
                <a:gd name="T83" fmla="*/ 107 h 681"/>
                <a:gd name="T84" fmla="*/ 113 w 441"/>
                <a:gd name="T85" fmla="*/ 124 h 681"/>
                <a:gd name="T86" fmla="*/ 106 w 441"/>
                <a:gd name="T87" fmla="*/ 150 h 681"/>
                <a:gd name="T88" fmla="*/ 106 w 441"/>
                <a:gd name="T89" fmla="*/ 173 h 681"/>
                <a:gd name="T90" fmla="*/ 126 w 441"/>
                <a:gd name="T91" fmla="*/ 208 h 681"/>
                <a:gd name="T92" fmla="*/ 169 w 441"/>
                <a:gd name="T93" fmla="*/ 241 h 681"/>
                <a:gd name="T94" fmla="*/ 308 w 441"/>
                <a:gd name="T95" fmla="*/ 324 h 681"/>
                <a:gd name="T96" fmla="*/ 358 w 441"/>
                <a:gd name="T97" fmla="*/ 357 h 681"/>
                <a:gd name="T98" fmla="*/ 394 w 441"/>
                <a:gd name="T99" fmla="*/ 389 h 681"/>
                <a:gd name="T100" fmla="*/ 420 w 441"/>
                <a:gd name="T101" fmla="*/ 421 h 681"/>
                <a:gd name="T102" fmla="*/ 434 w 441"/>
                <a:gd name="T103" fmla="*/ 456 h 681"/>
                <a:gd name="T104" fmla="*/ 440 w 441"/>
                <a:gd name="T105" fmla="*/ 493 h 681"/>
                <a:gd name="T106" fmla="*/ 440 w 441"/>
                <a:gd name="T107" fmla="*/ 529 h 681"/>
                <a:gd name="T108" fmla="*/ 425 w 441"/>
                <a:gd name="T109" fmla="*/ 585 h 681"/>
                <a:gd name="T110" fmla="*/ 393 w 441"/>
                <a:gd name="T111" fmla="*/ 629 h 681"/>
                <a:gd name="T112" fmla="*/ 346 w 441"/>
                <a:gd name="T113" fmla="*/ 659 h 681"/>
                <a:gd name="T114" fmla="*/ 286 w 441"/>
                <a:gd name="T115" fmla="*/ 676 h 681"/>
                <a:gd name="T116" fmla="*/ 215 w 441"/>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1" h="681">
                  <a:moveTo>
                    <a:pt x="215" y="681"/>
                  </a:moveTo>
                  <a:lnTo>
                    <a:pt x="215" y="681"/>
                  </a:lnTo>
                  <a:lnTo>
                    <a:pt x="175" y="680"/>
                  </a:lnTo>
                  <a:lnTo>
                    <a:pt x="126" y="678"/>
                  </a:lnTo>
                  <a:lnTo>
                    <a:pt x="100" y="675"/>
                  </a:lnTo>
                  <a:lnTo>
                    <a:pt x="73" y="672"/>
                  </a:lnTo>
                  <a:lnTo>
                    <a:pt x="48" y="668"/>
                  </a:lnTo>
                  <a:lnTo>
                    <a:pt x="25" y="663"/>
                  </a:lnTo>
                  <a:lnTo>
                    <a:pt x="25" y="663"/>
                  </a:lnTo>
                  <a:lnTo>
                    <a:pt x="14" y="660"/>
                  </a:lnTo>
                  <a:lnTo>
                    <a:pt x="10" y="657"/>
                  </a:lnTo>
                  <a:lnTo>
                    <a:pt x="5" y="655"/>
                  </a:lnTo>
                  <a:lnTo>
                    <a:pt x="3" y="652"/>
                  </a:lnTo>
                  <a:lnTo>
                    <a:pt x="1" y="648"/>
                  </a:lnTo>
                  <a:lnTo>
                    <a:pt x="0" y="644"/>
                  </a:lnTo>
                  <a:lnTo>
                    <a:pt x="0" y="639"/>
                  </a:lnTo>
                  <a:lnTo>
                    <a:pt x="0" y="597"/>
                  </a:lnTo>
                  <a:lnTo>
                    <a:pt x="0" y="597"/>
                  </a:lnTo>
                  <a:lnTo>
                    <a:pt x="0" y="593"/>
                  </a:lnTo>
                  <a:lnTo>
                    <a:pt x="1" y="590"/>
                  </a:lnTo>
                  <a:lnTo>
                    <a:pt x="3" y="586"/>
                  </a:lnTo>
                  <a:lnTo>
                    <a:pt x="5" y="584"/>
                  </a:lnTo>
                  <a:lnTo>
                    <a:pt x="9" y="582"/>
                  </a:lnTo>
                  <a:lnTo>
                    <a:pt x="12" y="579"/>
                  </a:lnTo>
                  <a:lnTo>
                    <a:pt x="20" y="578"/>
                  </a:lnTo>
                  <a:lnTo>
                    <a:pt x="20" y="578"/>
                  </a:lnTo>
                  <a:lnTo>
                    <a:pt x="26" y="578"/>
                  </a:lnTo>
                  <a:lnTo>
                    <a:pt x="26" y="578"/>
                  </a:lnTo>
                  <a:lnTo>
                    <a:pt x="73" y="584"/>
                  </a:lnTo>
                  <a:lnTo>
                    <a:pt x="126" y="587"/>
                  </a:lnTo>
                  <a:lnTo>
                    <a:pt x="175" y="591"/>
                  </a:lnTo>
                  <a:lnTo>
                    <a:pt x="215" y="592"/>
                  </a:lnTo>
                  <a:lnTo>
                    <a:pt x="215" y="592"/>
                  </a:lnTo>
                  <a:lnTo>
                    <a:pt x="243" y="591"/>
                  </a:lnTo>
                  <a:lnTo>
                    <a:pt x="256" y="590"/>
                  </a:lnTo>
                  <a:lnTo>
                    <a:pt x="267" y="587"/>
                  </a:lnTo>
                  <a:lnTo>
                    <a:pt x="277" y="585"/>
                  </a:lnTo>
                  <a:lnTo>
                    <a:pt x="288" y="582"/>
                  </a:lnTo>
                  <a:lnTo>
                    <a:pt x="297" y="578"/>
                  </a:lnTo>
                  <a:lnTo>
                    <a:pt x="305" y="574"/>
                  </a:lnTo>
                  <a:lnTo>
                    <a:pt x="312" y="568"/>
                  </a:lnTo>
                  <a:lnTo>
                    <a:pt x="317" y="562"/>
                  </a:lnTo>
                  <a:lnTo>
                    <a:pt x="323" y="555"/>
                  </a:lnTo>
                  <a:lnTo>
                    <a:pt x="327" y="547"/>
                  </a:lnTo>
                  <a:lnTo>
                    <a:pt x="330" y="538"/>
                  </a:lnTo>
                  <a:lnTo>
                    <a:pt x="332" y="529"/>
                  </a:lnTo>
                  <a:lnTo>
                    <a:pt x="335" y="517"/>
                  </a:lnTo>
                  <a:lnTo>
                    <a:pt x="335" y="506"/>
                  </a:lnTo>
                  <a:lnTo>
                    <a:pt x="335" y="506"/>
                  </a:lnTo>
                  <a:lnTo>
                    <a:pt x="334" y="493"/>
                  </a:lnTo>
                  <a:lnTo>
                    <a:pt x="330" y="481"/>
                  </a:lnTo>
                  <a:lnTo>
                    <a:pt x="324" y="469"/>
                  </a:lnTo>
                  <a:lnTo>
                    <a:pt x="315" y="458"/>
                  </a:lnTo>
                  <a:lnTo>
                    <a:pt x="304" y="446"/>
                  </a:lnTo>
                  <a:lnTo>
                    <a:pt x="288" y="434"/>
                  </a:lnTo>
                  <a:lnTo>
                    <a:pt x="268" y="420"/>
                  </a:lnTo>
                  <a:lnTo>
                    <a:pt x="244" y="406"/>
                  </a:lnTo>
                  <a:lnTo>
                    <a:pt x="122" y="334"/>
                  </a:lnTo>
                  <a:lnTo>
                    <a:pt x="122" y="334"/>
                  </a:lnTo>
                  <a:lnTo>
                    <a:pt x="96" y="317"/>
                  </a:lnTo>
                  <a:lnTo>
                    <a:pt x="72" y="298"/>
                  </a:lnTo>
                  <a:lnTo>
                    <a:pt x="62" y="289"/>
                  </a:lnTo>
                  <a:lnTo>
                    <a:pt x="51" y="280"/>
                  </a:lnTo>
                  <a:lnTo>
                    <a:pt x="42" y="270"/>
                  </a:lnTo>
                  <a:lnTo>
                    <a:pt x="33" y="259"/>
                  </a:lnTo>
                  <a:lnTo>
                    <a:pt x="25" y="249"/>
                  </a:lnTo>
                  <a:lnTo>
                    <a:pt x="19" y="238"/>
                  </a:lnTo>
                  <a:lnTo>
                    <a:pt x="14" y="226"/>
                  </a:lnTo>
                  <a:lnTo>
                    <a:pt x="8" y="214"/>
                  </a:lnTo>
                  <a:lnTo>
                    <a:pt x="4" y="201"/>
                  </a:lnTo>
                  <a:lnTo>
                    <a:pt x="2" y="188"/>
                  </a:lnTo>
                  <a:lnTo>
                    <a:pt x="0" y="175"/>
                  </a:lnTo>
                  <a:lnTo>
                    <a:pt x="0" y="161"/>
                  </a:lnTo>
                  <a:lnTo>
                    <a:pt x="0" y="161"/>
                  </a:lnTo>
                  <a:lnTo>
                    <a:pt x="0" y="138"/>
                  </a:lnTo>
                  <a:lnTo>
                    <a:pt x="3" y="118"/>
                  </a:lnTo>
                  <a:lnTo>
                    <a:pt x="9" y="100"/>
                  </a:lnTo>
                  <a:lnTo>
                    <a:pt x="16" y="83"/>
                  </a:lnTo>
                  <a:lnTo>
                    <a:pt x="25" y="68"/>
                  </a:lnTo>
                  <a:lnTo>
                    <a:pt x="35" y="55"/>
                  </a:lnTo>
                  <a:lnTo>
                    <a:pt x="48" y="44"/>
                  </a:lnTo>
                  <a:lnTo>
                    <a:pt x="62" y="33"/>
                  </a:lnTo>
                  <a:lnTo>
                    <a:pt x="78" y="25"/>
                  </a:lnTo>
                  <a:lnTo>
                    <a:pt x="94" y="19"/>
                  </a:lnTo>
                  <a:lnTo>
                    <a:pt x="112" y="13"/>
                  </a:lnTo>
                  <a:lnTo>
                    <a:pt x="132" y="8"/>
                  </a:lnTo>
                  <a:lnTo>
                    <a:pt x="151" y="5"/>
                  </a:lnTo>
                  <a:lnTo>
                    <a:pt x="173" y="2"/>
                  </a:lnTo>
                  <a:lnTo>
                    <a:pt x="195" y="1"/>
                  </a:lnTo>
                  <a:lnTo>
                    <a:pt x="218" y="0"/>
                  </a:lnTo>
                  <a:lnTo>
                    <a:pt x="218" y="0"/>
                  </a:lnTo>
                  <a:lnTo>
                    <a:pt x="268" y="1"/>
                  </a:lnTo>
                  <a:lnTo>
                    <a:pt x="316" y="5"/>
                  </a:lnTo>
                  <a:lnTo>
                    <a:pt x="362" y="9"/>
                  </a:lnTo>
                  <a:lnTo>
                    <a:pt x="406" y="16"/>
                  </a:lnTo>
                  <a:lnTo>
                    <a:pt x="406" y="16"/>
                  </a:lnTo>
                  <a:lnTo>
                    <a:pt x="412" y="17"/>
                  </a:lnTo>
                  <a:lnTo>
                    <a:pt x="416" y="19"/>
                  </a:lnTo>
                  <a:lnTo>
                    <a:pt x="421" y="21"/>
                  </a:lnTo>
                  <a:lnTo>
                    <a:pt x="423" y="24"/>
                  </a:lnTo>
                  <a:lnTo>
                    <a:pt x="426" y="28"/>
                  </a:lnTo>
                  <a:lnTo>
                    <a:pt x="428" y="31"/>
                  </a:lnTo>
                  <a:lnTo>
                    <a:pt x="429" y="36"/>
                  </a:lnTo>
                  <a:lnTo>
                    <a:pt x="429" y="40"/>
                  </a:lnTo>
                  <a:lnTo>
                    <a:pt x="429" y="80"/>
                  </a:lnTo>
                  <a:lnTo>
                    <a:pt x="429" y="80"/>
                  </a:lnTo>
                  <a:lnTo>
                    <a:pt x="429" y="85"/>
                  </a:lnTo>
                  <a:lnTo>
                    <a:pt x="428" y="90"/>
                  </a:lnTo>
                  <a:lnTo>
                    <a:pt x="425" y="93"/>
                  </a:lnTo>
                  <a:lnTo>
                    <a:pt x="423" y="95"/>
                  </a:lnTo>
                  <a:lnTo>
                    <a:pt x="421" y="98"/>
                  </a:lnTo>
                  <a:lnTo>
                    <a:pt x="417" y="99"/>
                  </a:lnTo>
                  <a:lnTo>
                    <a:pt x="408" y="100"/>
                  </a:lnTo>
                  <a:lnTo>
                    <a:pt x="408" y="100"/>
                  </a:lnTo>
                  <a:lnTo>
                    <a:pt x="405" y="100"/>
                  </a:lnTo>
                  <a:lnTo>
                    <a:pt x="405" y="100"/>
                  </a:lnTo>
                  <a:lnTo>
                    <a:pt x="321" y="94"/>
                  </a:lnTo>
                  <a:lnTo>
                    <a:pt x="269" y="92"/>
                  </a:lnTo>
                  <a:lnTo>
                    <a:pt x="218" y="91"/>
                  </a:lnTo>
                  <a:lnTo>
                    <a:pt x="218" y="91"/>
                  </a:lnTo>
                  <a:lnTo>
                    <a:pt x="194" y="91"/>
                  </a:lnTo>
                  <a:lnTo>
                    <a:pt x="172" y="93"/>
                  </a:lnTo>
                  <a:lnTo>
                    <a:pt x="152" y="97"/>
                  </a:lnTo>
                  <a:lnTo>
                    <a:pt x="144" y="100"/>
                  </a:lnTo>
                  <a:lnTo>
                    <a:pt x="136" y="102"/>
                  </a:lnTo>
                  <a:lnTo>
                    <a:pt x="129" y="107"/>
                  </a:lnTo>
                  <a:lnTo>
                    <a:pt x="124" y="111"/>
                  </a:lnTo>
                  <a:lnTo>
                    <a:pt x="118" y="117"/>
                  </a:lnTo>
                  <a:lnTo>
                    <a:pt x="113" y="124"/>
                  </a:lnTo>
                  <a:lnTo>
                    <a:pt x="110" y="131"/>
                  </a:lnTo>
                  <a:lnTo>
                    <a:pt x="108" y="140"/>
                  </a:lnTo>
                  <a:lnTo>
                    <a:pt x="106" y="150"/>
                  </a:lnTo>
                  <a:lnTo>
                    <a:pt x="105" y="161"/>
                  </a:lnTo>
                  <a:lnTo>
                    <a:pt x="105" y="161"/>
                  </a:lnTo>
                  <a:lnTo>
                    <a:pt x="106" y="173"/>
                  </a:lnTo>
                  <a:lnTo>
                    <a:pt x="111" y="186"/>
                  </a:lnTo>
                  <a:lnTo>
                    <a:pt x="117" y="197"/>
                  </a:lnTo>
                  <a:lnTo>
                    <a:pt x="126" y="208"/>
                  </a:lnTo>
                  <a:lnTo>
                    <a:pt x="137" y="219"/>
                  </a:lnTo>
                  <a:lnTo>
                    <a:pt x="152" y="230"/>
                  </a:lnTo>
                  <a:lnTo>
                    <a:pt x="169" y="241"/>
                  </a:lnTo>
                  <a:lnTo>
                    <a:pt x="189" y="253"/>
                  </a:lnTo>
                  <a:lnTo>
                    <a:pt x="308" y="324"/>
                  </a:lnTo>
                  <a:lnTo>
                    <a:pt x="308" y="324"/>
                  </a:lnTo>
                  <a:lnTo>
                    <a:pt x="327" y="335"/>
                  </a:lnTo>
                  <a:lnTo>
                    <a:pt x="343" y="345"/>
                  </a:lnTo>
                  <a:lnTo>
                    <a:pt x="358" y="357"/>
                  </a:lnTo>
                  <a:lnTo>
                    <a:pt x="371" y="367"/>
                  </a:lnTo>
                  <a:lnTo>
                    <a:pt x="384" y="378"/>
                  </a:lnTo>
                  <a:lnTo>
                    <a:pt x="394" y="389"/>
                  </a:lnTo>
                  <a:lnTo>
                    <a:pt x="403" y="399"/>
                  </a:lnTo>
                  <a:lnTo>
                    <a:pt x="413" y="411"/>
                  </a:lnTo>
                  <a:lnTo>
                    <a:pt x="420" y="421"/>
                  </a:lnTo>
                  <a:lnTo>
                    <a:pt x="425" y="433"/>
                  </a:lnTo>
                  <a:lnTo>
                    <a:pt x="431" y="444"/>
                  </a:lnTo>
                  <a:lnTo>
                    <a:pt x="434" y="456"/>
                  </a:lnTo>
                  <a:lnTo>
                    <a:pt x="438" y="468"/>
                  </a:lnTo>
                  <a:lnTo>
                    <a:pt x="439" y="481"/>
                  </a:lnTo>
                  <a:lnTo>
                    <a:pt x="440" y="493"/>
                  </a:lnTo>
                  <a:lnTo>
                    <a:pt x="441" y="506"/>
                  </a:lnTo>
                  <a:lnTo>
                    <a:pt x="441" y="506"/>
                  </a:lnTo>
                  <a:lnTo>
                    <a:pt x="440" y="529"/>
                  </a:lnTo>
                  <a:lnTo>
                    <a:pt x="437" y="548"/>
                  </a:lnTo>
                  <a:lnTo>
                    <a:pt x="432" y="568"/>
                  </a:lnTo>
                  <a:lnTo>
                    <a:pt x="425" y="585"/>
                  </a:lnTo>
                  <a:lnTo>
                    <a:pt x="416" y="601"/>
                  </a:lnTo>
                  <a:lnTo>
                    <a:pt x="406" y="616"/>
                  </a:lnTo>
                  <a:lnTo>
                    <a:pt x="393" y="629"/>
                  </a:lnTo>
                  <a:lnTo>
                    <a:pt x="379" y="640"/>
                  </a:lnTo>
                  <a:lnTo>
                    <a:pt x="363" y="649"/>
                  </a:lnTo>
                  <a:lnTo>
                    <a:pt x="346" y="659"/>
                  </a:lnTo>
                  <a:lnTo>
                    <a:pt x="328" y="665"/>
                  </a:lnTo>
                  <a:lnTo>
                    <a:pt x="307" y="671"/>
                  </a:lnTo>
                  <a:lnTo>
                    <a:pt x="286" y="676"/>
                  </a:lnTo>
                  <a:lnTo>
                    <a:pt x="264" y="678"/>
                  </a:lnTo>
                  <a:lnTo>
                    <a:pt x="241" y="680"/>
                  </a:lnTo>
                  <a:lnTo>
                    <a:pt x="215" y="681"/>
                  </a:lnTo>
                  <a:lnTo>
                    <a:pt x="215"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9" name="Freeform 180"/>
            <p:cNvSpPr>
              <a:spLocks/>
            </p:cNvSpPr>
            <p:nvPr/>
          </p:nvSpPr>
          <p:spPr bwMode="auto">
            <a:xfrm>
              <a:off x="5562508" y="4229903"/>
              <a:ext cx="87278" cy="134776"/>
            </a:xfrm>
            <a:custGeom>
              <a:avLst/>
              <a:gdLst>
                <a:gd name="T0" fmla="*/ 175 w 441"/>
                <a:gd name="T1" fmla="*/ 680 h 681"/>
                <a:gd name="T2" fmla="*/ 73 w 441"/>
                <a:gd name="T3" fmla="*/ 672 h 681"/>
                <a:gd name="T4" fmla="*/ 25 w 441"/>
                <a:gd name="T5" fmla="*/ 663 h 681"/>
                <a:gd name="T6" fmla="*/ 7 w 441"/>
                <a:gd name="T7" fmla="*/ 655 h 681"/>
                <a:gd name="T8" fmla="*/ 0 w 441"/>
                <a:gd name="T9" fmla="*/ 644 h 681"/>
                <a:gd name="T10" fmla="*/ 0 w 441"/>
                <a:gd name="T11" fmla="*/ 597 h 681"/>
                <a:gd name="T12" fmla="*/ 3 w 441"/>
                <a:gd name="T13" fmla="*/ 586 h 681"/>
                <a:gd name="T14" fmla="*/ 12 w 441"/>
                <a:gd name="T15" fmla="*/ 579 h 681"/>
                <a:gd name="T16" fmla="*/ 26 w 441"/>
                <a:gd name="T17" fmla="*/ 578 h 681"/>
                <a:gd name="T18" fmla="*/ 126 w 441"/>
                <a:gd name="T19" fmla="*/ 587 h 681"/>
                <a:gd name="T20" fmla="*/ 215 w 441"/>
                <a:gd name="T21" fmla="*/ 592 h 681"/>
                <a:gd name="T22" fmla="*/ 267 w 441"/>
                <a:gd name="T23" fmla="*/ 587 h 681"/>
                <a:gd name="T24" fmla="*/ 297 w 441"/>
                <a:gd name="T25" fmla="*/ 578 h 681"/>
                <a:gd name="T26" fmla="*/ 319 w 441"/>
                <a:gd name="T27" fmla="*/ 562 h 681"/>
                <a:gd name="T28" fmla="*/ 331 w 441"/>
                <a:gd name="T29" fmla="*/ 538 h 681"/>
                <a:gd name="T30" fmla="*/ 336 w 441"/>
                <a:gd name="T31" fmla="*/ 506 h 681"/>
                <a:gd name="T32" fmla="*/ 331 w 441"/>
                <a:gd name="T33" fmla="*/ 481 h 681"/>
                <a:gd name="T34" fmla="*/ 304 w 441"/>
                <a:gd name="T35" fmla="*/ 446 h 681"/>
                <a:gd name="T36" fmla="*/ 245 w 441"/>
                <a:gd name="T37" fmla="*/ 406 h 681"/>
                <a:gd name="T38" fmla="*/ 96 w 441"/>
                <a:gd name="T39" fmla="*/ 317 h 681"/>
                <a:gd name="T40" fmla="*/ 51 w 441"/>
                <a:gd name="T41" fmla="*/ 280 h 681"/>
                <a:gd name="T42" fmla="*/ 26 w 441"/>
                <a:gd name="T43" fmla="*/ 249 h 681"/>
                <a:gd name="T44" fmla="*/ 9 w 441"/>
                <a:gd name="T45" fmla="*/ 214 h 681"/>
                <a:gd name="T46" fmla="*/ 0 w 441"/>
                <a:gd name="T47" fmla="*/ 175 h 681"/>
                <a:gd name="T48" fmla="*/ 1 w 441"/>
                <a:gd name="T49" fmla="*/ 138 h 681"/>
                <a:gd name="T50" fmla="*/ 16 w 441"/>
                <a:gd name="T51" fmla="*/ 83 h 681"/>
                <a:gd name="T52" fmla="*/ 48 w 441"/>
                <a:gd name="T53" fmla="*/ 44 h 681"/>
                <a:gd name="T54" fmla="*/ 95 w 441"/>
                <a:gd name="T55" fmla="*/ 19 h 681"/>
                <a:gd name="T56" fmla="*/ 152 w 441"/>
                <a:gd name="T57" fmla="*/ 5 h 681"/>
                <a:gd name="T58" fmla="*/ 218 w 441"/>
                <a:gd name="T59" fmla="*/ 0 h 681"/>
                <a:gd name="T60" fmla="*/ 316 w 441"/>
                <a:gd name="T61" fmla="*/ 5 h 681"/>
                <a:gd name="T62" fmla="*/ 407 w 441"/>
                <a:gd name="T63" fmla="*/ 16 h 681"/>
                <a:gd name="T64" fmla="*/ 421 w 441"/>
                <a:gd name="T65" fmla="*/ 21 h 681"/>
                <a:gd name="T66" fmla="*/ 428 w 441"/>
                <a:gd name="T67" fmla="*/ 31 h 681"/>
                <a:gd name="T68" fmla="*/ 430 w 441"/>
                <a:gd name="T69" fmla="*/ 80 h 681"/>
                <a:gd name="T70" fmla="*/ 428 w 441"/>
                <a:gd name="T71" fmla="*/ 90 h 681"/>
                <a:gd name="T72" fmla="*/ 421 w 441"/>
                <a:gd name="T73" fmla="*/ 98 h 681"/>
                <a:gd name="T74" fmla="*/ 409 w 441"/>
                <a:gd name="T75" fmla="*/ 100 h 681"/>
                <a:gd name="T76" fmla="*/ 321 w 441"/>
                <a:gd name="T77" fmla="*/ 94 h 681"/>
                <a:gd name="T78" fmla="*/ 218 w 441"/>
                <a:gd name="T79" fmla="*/ 91 h 681"/>
                <a:gd name="T80" fmla="*/ 153 w 441"/>
                <a:gd name="T81" fmla="*/ 97 h 681"/>
                <a:gd name="T82" fmla="*/ 129 w 441"/>
                <a:gd name="T83" fmla="*/ 107 h 681"/>
                <a:gd name="T84" fmla="*/ 114 w 441"/>
                <a:gd name="T85" fmla="*/ 124 h 681"/>
                <a:gd name="T86" fmla="*/ 106 w 441"/>
                <a:gd name="T87" fmla="*/ 150 h 681"/>
                <a:gd name="T88" fmla="*/ 108 w 441"/>
                <a:gd name="T89" fmla="*/ 173 h 681"/>
                <a:gd name="T90" fmla="*/ 127 w 441"/>
                <a:gd name="T91" fmla="*/ 208 h 681"/>
                <a:gd name="T92" fmla="*/ 170 w 441"/>
                <a:gd name="T93" fmla="*/ 241 h 681"/>
                <a:gd name="T94" fmla="*/ 308 w 441"/>
                <a:gd name="T95" fmla="*/ 324 h 681"/>
                <a:gd name="T96" fmla="*/ 358 w 441"/>
                <a:gd name="T97" fmla="*/ 357 h 681"/>
                <a:gd name="T98" fmla="*/ 394 w 441"/>
                <a:gd name="T99" fmla="*/ 389 h 681"/>
                <a:gd name="T100" fmla="*/ 420 w 441"/>
                <a:gd name="T101" fmla="*/ 421 h 681"/>
                <a:gd name="T102" fmla="*/ 435 w 441"/>
                <a:gd name="T103" fmla="*/ 456 h 681"/>
                <a:gd name="T104" fmla="*/ 441 w 441"/>
                <a:gd name="T105" fmla="*/ 493 h 681"/>
                <a:gd name="T106" fmla="*/ 440 w 441"/>
                <a:gd name="T107" fmla="*/ 529 h 681"/>
                <a:gd name="T108" fmla="*/ 425 w 441"/>
                <a:gd name="T109" fmla="*/ 585 h 681"/>
                <a:gd name="T110" fmla="*/ 393 w 441"/>
                <a:gd name="T111" fmla="*/ 629 h 681"/>
                <a:gd name="T112" fmla="*/ 346 w 441"/>
                <a:gd name="T113" fmla="*/ 659 h 681"/>
                <a:gd name="T114" fmla="*/ 287 w 441"/>
                <a:gd name="T115" fmla="*/ 676 h 681"/>
                <a:gd name="T116" fmla="*/ 215 w 441"/>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1" h="681">
                  <a:moveTo>
                    <a:pt x="215" y="681"/>
                  </a:moveTo>
                  <a:lnTo>
                    <a:pt x="215" y="681"/>
                  </a:lnTo>
                  <a:lnTo>
                    <a:pt x="175" y="680"/>
                  </a:lnTo>
                  <a:lnTo>
                    <a:pt x="126" y="678"/>
                  </a:lnTo>
                  <a:lnTo>
                    <a:pt x="100" y="675"/>
                  </a:lnTo>
                  <a:lnTo>
                    <a:pt x="73" y="672"/>
                  </a:lnTo>
                  <a:lnTo>
                    <a:pt x="48" y="668"/>
                  </a:lnTo>
                  <a:lnTo>
                    <a:pt x="25" y="663"/>
                  </a:lnTo>
                  <a:lnTo>
                    <a:pt x="25" y="663"/>
                  </a:lnTo>
                  <a:lnTo>
                    <a:pt x="15" y="660"/>
                  </a:lnTo>
                  <a:lnTo>
                    <a:pt x="10" y="657"/>
                  </a:lnTo>
                  <a:lnTo>
                    <a:pt x="7" y="655"/>
                  </a:lnTo>
                  <a:lnTo>
                    <a:pt x="3" y="652"/>
                  </a:lnTo>
                  <a:lnTo>
                    <a:pt x="1" y="648"/>
                  </a:lnTo>
                  <a:lnTo>
                    <a:pt x="0" y="644"/>
                  </a:lnTo>
                  <a:lnTo>
                    <a:pt x="0" y="639"/>
                  </a:lnTo>
                  <a:lnTo>
                    <a:pt x="0" y="597"/>
                  </a:lnTo>
                  <a:lnTo>
                    <a:pt x="0" y="597"/>
                  </a:lnTo>
                  <a:lnTo>
                    <a:pt x="0" y="593"/>
                  </a:lnTo>
                  <a:lnTo>
                    <a:pt x="1" y="590"/>
                  </a:lnTo>
                  <a:lnTo>
                    <a:pt x="3" y="586"/>
                  </a:lnTo>
                  <a:lnTo>
                    <a:pt x="6" y="584"/>
                  </a:lnTo>
                  <a:lnTo>
                    <a:pt x="9" y="582"/>
                  </a:lnTo>
                  <a:lnTo>
                    <a:pt x="12" y="579"/>
                  </a:lnTo>
                  <a:lnTo>
                    <a:pt x="22" y="578"/>
                  </a:lnTo>
                  <a:lnTo>
                    <a:pt x="22" y="578"/>
                  </a:lnTo>
                  <a:lnTo>
                    <a:pt x="26" y="578"/>
                  </a:lnTo>
                  <a:lnTo>
                    <a:pt x="26" y="578"/>
                  </a:lnTo>
                  <a:lnTo>
                    <a:pt x="74" y="584"/>
                  </a:lnTo>
                  <a:lnTo>
                    <a:pt x="126" y="587"/>
                  </a:lnTo>
                  <a:lnTo>
                    <a:pt x="176" y="591"/>
                  </a:lnTo>
                  <a:lnTo>
                    <a:pt x="215" y="592"/>
                  </a:lnTo>
                  <a:lnTo>
                    <a:pt x="215" y="592"/>
                  </a:lnTo>
                  <a:lnTo>
                    <a:pt x="243" y="591"/>
                  </a:lnTo>
                  <a:lnTo>
                    <a:pt x="256" y="590"/>
                  </a:lnTo>
                  <a:lnTo>
                    <a:pt x="267" y="587"/>
                  </a:lnTo>
                  <a:lnTo>
                    <a:pt x="279" y="585"/>
                  </a:lnTo>
                  <a:lnTo>
                    <a:pt x="288" y="582"/>
                  </a:lnTo>
                  <a:lnTo>
                    <a:pt x="297" y="578"/>
                  </a:lnTo>
                  <a:lnTo>
                    <a:pt x="305" y="574"/>
                  </a:lnTo>
                  <a:lnTo>
                    <a:pt x="312" y="568"/>
                  </a:lnTo>
                  <a:lnTo>
                    <a:pt x="319" y="562"/>
                  </a:lnTo>
                  <a:lnTo>
                    <a:pt x="323" y="555"/>
                  </a:lnTo>
                  <a:lnTo>
                    <a:pt x="328" y="547"/>
                  </a:lnTo>
                  <a:lnTo>
                    <a:pt x="331" y="538"/>
                  </a:lnTo>
                  <a:lnTo>
                    <a:pt x="334" y="529"/>
                  </a:lnTo>
                  <a:lnTo>
                    <a:pt x="335" y="517"/>
                  </a:lnTo>
                  <a:lnTo>
                    <a:pt x="336" y="506"/>
                  </a:lnTo>
                  <a:lnTo>
                    <a:pt x="336" y="506"/>
                  </a:lnTo>
                  <a:lnTo>
                    <a:pt x="335" y="493"/>
                  </a:lnTo>
                  <a:lnTo>
                    <a:pt x="331" y="481"/>
                  </a:lnTo>
                  <a:lnTo>
                    <a:pt x="324" y="469"/>
                  </a:lnTo>
                  <a:lnTo>
                    <a:pt x="316" y="458"/>
                  </a:lnTo>
                  <a:lnTo>
                    <a:pt x="304" y="446"/>
                  </a:lnTo>
                  <a:lnTo>
                    <a:pt x="288" y="434"/>
                  </a:lnTo>
                  <a:lnTo>
                    <a:pt x="268" y="420"/>
                  </a:lnTo>
                  <a:lnTo>
                    <a:pt x="245" y="406"/>
                  </a:lnTo>
                  <a:lnTo>
                    <a:pt x="123" y="334"/>
                  </a:lnTo>
                  <a:lnTo>
                    <a:pt x="123" y="334"/>
                  </a:lnTo>
                  <a:lnTo>
                    <a:pt x="96" y="317"/>
                  </a:lnTo>
                  <a:lnTo>
                    <a:pt x="72" y="298"/>
                  </a:lnTo>
                  <a:lnTo>
                    <a:pt x="62" y="289"/>
                  </a:lnTo>
                  <a:lnTo>
                    <a:pt x="51" y="280"/>
                  </a:lnTo>
                  <a:lnTo>
                    <a:pt x="42" y="270"/>
                  </a:lnTo>
                  <a:lnTo>
                    <a:pt x="34" y="259"/>
                  </a:lnTo>
                  <a:lnTo>
                    <a:pt x="26" y="249"/>
                  </a:lnTo>
                  <a:lnTo>
                    <a:pt x="19" y="238"/>
                  </a:lnTo>
                  <a:lnTo>
                    <a:pt x="14" y="226"/>
                  </a:lnTo>
                  <a:lnTo>
                    <a:pt x="9" y="214"/>
                  </a:lnTo>
                  <a:lnTo>
                    <a:pt x="4" y="201"/>
                  </a:lnTo>
                  <a:lnTo>
                    <a:pt x="2" y="188"/>
                  </a:lnTo>
                  <a:lnTo>
                    <a:pt x="0" y="175"/>
                  </a:lnTo>
                  <a:lnTo>
                    <a:pt x="0" y="161"/>
                  </a:lnTo>
                  <a:lnTo>
                    <a:pt x="0" y="161"/>
                  </a:lnTo>
                  <a:lnTo>
                    <a:pt x="1" y="138"/>
                  </a:lnTo>
                  <a:lnTo>
                    <a:pt x="4" y="118"/>
                  </a:lnTo>
                  <a:lnTo>
                    <a:pt x="9" y="100"/>
                  </a:lnTo>
                  <a:lnTo>
                    <a:pt x="16" y="83"/>
                  </a:lnTo>
                  <a:lnTo>
                    <a:pt x="25" y="68"/>
                  </a:lnTo>
                  <a:lnTo>
                    <a:pt x="36" y="55"/>
                  </a:lnTo>
                  <a:lnTo>
                    <a:pt x="48" y="44"/>
                  </a:lnTo>
                  <a:lnTo>
                    <a:pt x="63" y="33"/>
                  </a:lnTo>
                  <a:lnTo>
                    <a:pt x="78" y="25"/>
                  </a:lnTo>
                  <a:lnTo>
                    <a:pt x="95" y="19"/>
                  </a:lnTo>
                  <a:lnTo>
                    <a:pt x="112" y="13"/>
                  </a:lnTo>
                  <a:lnTo>
                    <a:pt x="132" y="8"/>
                  </a:lnTo>
                  <a:lnTo>
                    <a:pt x="152" y="5"/>
                  </a:lnTo>
                  <a:lnTo>
                    <a:pt x="173" y="2"/>
                  </a:lnTo>
                  <a:lnTo>
                    <a:pt x="195" y="1"/>
                  </a:lnTo>
                  <a:lnTo>
                    <a:pt x="218" y="0"/>
                  </a:lnTo>
                  <a:lnTo>
                    <a:pt x="218" y="0"/>
                  </a:lnTo>
                  <a:lnTo>
                    <a:pt x="268" y="1"/>
                  </a:lnTo>
                  <a:lnTo>
                    <a:pt x="316" y="5"/>
                  </a:lnTo>
                  <a:lnTo>
                    <a:pt x="362" y="9"/>
                  </a:lnTo>
                  <a:lnTo>
                    <a:pt x="407" y="16"/>
                  </a:lnTo>
                  <a:lnTo>
                    <a:pt x="407" y="16"/>
                  </a:lnTo>
                  <a:lnTo>
                    <a:pt x="412" y="17"/>
                  </a:lnTo>
                  <a:lnTo>
                    <a:pt x="416" y="19"/>
                  </a:lnTo>
                  <a:lnTo>
                    <a:pt x="421" y="21"/>
                  </a:lnTo>
                  <a:lnTo>
                    <a:pt x="424" y="24"/>
                  </a:lnTo>
                  <a:lnTo>
                    <a:pt x="426" y="28"/>
                  </a:lnTo>
                  <a:lnTo>
                    <a:pt x="428" y="31"/>
                  </a:lnTo>
                  <a:lnTo>
                    <a:pt x="429" y="36"/>
                  </a:lnTo>
                  <a:lnTo>
                    <a:pt x="430" y="40"/>
                  </a:lnTo>
                  <a:lnTo>
                    <a:pt x="430" y="80"/>
                  </a:lnTo>
                  <a:lnTo>
                    <a:pt x="430" y="80"/>
                  </a:lnTo>
                  <a:lnTo>
                    <a:pt x="429" y="85"/>
                  </a:lnTo>
                  <a:lnTo>
                    <a:pt x="428" y="90"/>
                  </a:lnTo>
                  <a:lnTo>
                    <a:pt x="426" y="93"/>
                  </a:lnTo>
                  <a:lnTo>
                    <a:pt x="424" y="95"/>
                  </a:lnTo>
                  <a:lnTo>
                    <a:pt x="421" y="98"/>
                  </a:lnTo>
                  <a:lnTo>
                    <a:pt x="417" y="99"/>
                  </a:lnTo>
                  <a:lnTo>
                    <a:pt x="409" y="100"/>
                  </a:lnTo>
                  <a:lnTo>
                    <a:pt x="409" y="100"/>
                  </a:lnTo>
                  <a:lnTo>
                    <a:pt x="406" y="100"/>
                  </a:lnTo>
                  <a:lnTo>
                    <a:pt x="406" y="100"/>
                  </a:lnTo>
                  <a:lnTo>
                    <a:pt x="321" y="94"/>
                  </a:lnTo>
                  <a:lnTo>
                    <a:pt x="270" y="92"/>
                  </a:lnTo>
                  <a:lnTo>
                    <a:pt x="218" y="91"/>
                  </a:lnTo>
                  <a:lnTo>
                    <a:pt x="218" y="91"/>
                  </a:lnTo>
                  <a:lnTo>
                    <a:pt x="194" y="91"/>
                  </a:lnTo>
                  <a:lnTo>
                    <a:pt x="172" y="93"/>
                  </a:lnTo>
                  <a:lnTo>
                    <a:pt x="153" y="97"/>
                  </a:lnTo>
                  <a:lnTo>
                    <a:pt x="144" y="100"/>
                  </a:lnTo>
                  <a:lnTo>
                    <a:pt x="136" y="102"/>
                  </a:lnTo>
                  <a:lnTo>
                    <a:pt x="129" y="107"/>
                  </a:lnTo>
                  <a:lnTo>
                    <a:pt x="124" y="111"/>
                  </a:lnTo>
                  <a:lnTo>
                    <a:pt x="118" y="117"/>
                  </a:lnTo>
                  <a:lnTo>
                    <a:pt x="114" y="124"/>
                  </a:lnTo>
                  <a:lnTo>
                    <a:pt x="111" y="131"/>
                  </a:lnTo>
                  <a:lnTo>
                    <a:pt x="108" y="140"/>
                  </a:lnTo>
                  <a:lnTo>
                    <a:pt x="106" y="150"/>
                  </a:lnTo>
                  <a:lnTo>
                    <a:pt x="106" y="161"/>
                  </a:lnTo>
                  <a:lnTo>
                    <a:pt x="106" y="161"/>
                  </a:lnTo>
                  <a:lnTo>
                    <a:pt x="108" y="173"/>
                  </a:lnTo>
                  <a:lnTo>
                    <a:pt x="111" y="186"/>
                  </a:lnTo>
                  <a:lnTo>
                    <a:pt x="118" y="197"/>
                  </a:lnTo>
                  <a:lnTo>
                    <a:pt x="127" y="208"/>
                  </a:lnTo>
                  <a:lnTo>
                    <a:pt x="139" y="219"/>
                  </a:lnTo>
                  <a:lnTo>
                    <a:pt x="152" y="230"/>
                  </a:lnTo>
                  <a:lnTo>
                    <a:pt x="170" y="241"/>
                  </a:lnTo>
                  <a:lnTo>
                    <a:pt x="189" y="253"/>
                  </a:lnTo>
                  <a:lnTo>
                    <a:pt x="308" y="324"/>
                  </a:lnTo>
                  <a:lnTo>
                    <a:pt x="308" y="324"/>
                  </a:lnTo>
                  <a:lnTo>
                    <a:pt x="327" y="335"/>
                  </a:lnTo>
                  <a:lnTo>
                    <a:pt x="343" y="345"/>
                  </a:lnTo>
                  <a:lnTo>
                    <a:pt x="358" y="357"/>
                  </a:lnTo>
                  <a:lnTo>
                    <a:pt x="371" y="367"/>
                  </a:lnTo>
                  <a:lnTo>
                    <a:pt x="384" y="378"/>
                  </a:lnTo>
                  <a:lnTo>
                    <a:pt x="394" y="389"/>
                  </a:lnTo>
                  <a:lnTo>
                    <a:pt x="405" y="399"/>
                  </a:lnTo>
                  <a:lnTo>
                    <a:pt x="413" y="411"/>
                  </a:lnTo>
                  <a:lnTo>
                    <a:pt x="420" y="421"/>
                  </a:lnTo>
                  <a:lnTo>
                    <a:pt x="425" y="433"/>
                  </a:lnTo>
                  <a:lnTo>
                    <a:pt x="431" y="444"/>
                  </a:lnTo>
                  <a:lnTo>
                    <a:pt x="435" y="456"/>
                  </a:lnTo>
                  <a:lnTo>
                    <a:pt x="438" y="468"/>
                  </a:lnTo>
                  <a:lnTo>
                    <a:pt x="440" y="481"/>
                  </a:lnTo>
                  <a:lnTo>
                    <a:pt x="441" y="493"/>
                  </a:lnTo>
                  <a:lnTo>
                    <a:pt x="441" y="506"/>
                  </a:lnTo>
                  <a:lnTo>
                    <a:pt x="441" y="506"/>
                  </a:lnTo>
                  <a:lnTo>
                    <a:pt x="440" y="529"/>
                  </a:lnTo>
                  <a:lnTo>
                    <a:pt x="437" y="548"/>
                  </a:lnTo>
                  <a:lnTo>
                    <a:pt x="432" y="568"/>
                  </a:lnTo>
                  <a:lnTo>
                    <a:pt x="425" y="585"/>
                  </a:lnTo>
                  <a:lnTo>
                    <a:pt x="416" y="601"/>
                  </a:lnTo>
                  <a:lnTo>
                    <a:pt x="406" y="616"/>
                  </a:lnTo>
                  <a:lnTo>
                    <a:pt x="393" y="629"/>
                  </a:lnTo>
                  <a:lnTo>
                    <a:pt x="379" y="640"/>
                  </a:lnTo>
                  <a:lnTo>
                    <a:pt x="363" y="649"/>
                  </a:lnTo>
                  <a:lnTo>
                    <a:pt x="346" y="659"/>
                  </a:lnTo>
                  <a:lnTo>
                    <a:pt x="328" y="665"/>
                  </a:lnTo>
                  <a:lnTo>
                    <a:pt x="308" y="671"/>
                  </a:lnTo>
                  <a:lnTo>
                    <a:pt x="287" y="676"/>
                  </a:lnTo>
                  <a:lnTo>
                    <a:pt x="265" y="678"/>
                  </a:lnTo>
                  <a:lnTo>
                    <a:pt x="241" y="680"/>
                  </a:lnTo>
                  <a:lnTo>
                    <a:pt x="215" y="681"/>
                  </a:lnTo>
                  <a:lnTo>
                    <a:pt x="215"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0" name="Freeform 181"/>
            <p:cNvSpPr>
              <a:spLocks/>
            </p:cNvSpPr>
            <p:nvPr/>
          </p:nvSpPr>
          <p:spPr bwMode="auto">
            <a:xfrm>
              <a:off x="4737819" y="4470956"/>
              <a:ext cx="107465" cy="180494"/>
            </a:xfrm>
            <a:custGeom>
              <a:avLst/>
              <a:gdLst>
                <a:gd name="T0" fmla="*/ 186 w 544"/>
                <a:gd name="T1" fmla="*/ 912 h 914"/>
                <a:gd name="T2" fmla="*/ 45 w 544"/>
                <a:gd name="T3" fmla="*/ 897 h 914"/>
                <a:gd name="T4" fmla="*/ 25 w 544"/>
                <a:gd name="T5" fmla="*/ 887 h 914"/>
                <a:gd name="T6" fmla="*/ 22 w 544"/>
                <a:gd name="T7" fmla="*/ 827 h 914"/>
                <a:gd name="T8" fmla="*/ 29 w 544"/>
                <a:gd name="T9" fmla="*/ 812 h 914"/>
                <a:gd name="T10" fmla="*/ 43 w 544"/>
                <a:gd name="T11" fmla="*/ 807 h 914"/>
                <a:gd name="T12" fmla="*/ 146 w 544"/>
                <a:gd name="T13" fmla="*/ 813 h 914"/>
                <a:gd name="T14" fmla="*/ 272 w 544"/>
                <a:gd name="T15" fmla="*/ 814 h 914"/>
                <a:gd name="T16" fmla="*/ 353 w 544"/>
                <a:gd name="T17" fmla="*/ 798 h 914"/>
                <a:gd name="T18" fmla="*/ 402 w 544"/>
                <a:gd name="T19" fmla="*/ 765 h 914"/>
                <a:gd name="T20" fmla="*/ 425 w 544"/>
                <a:gd name="T21" fmla="*/ 717 h 914"/>
                <a:gd name="T22" fmla="*/ 429 w 544"/>
                <a:gd name="T23" fmla="*/ 672 h 914"/>
                <a:gd name="T24" fmla="*/ 423 w 544"/>
                <a:gd name="T25" fmla="*/ 631 h 914"/>
                <a:gd name="T26" fmla="*/ 398 w 544"/>
                <a:gd name="T27" fmla="*/ 594 h 914"/>
                <a:gd name="T28" fmla="*/ 323 w 544"/>
                <a:gd name="T29" fmla="*/ 534 h 914"/>
                <a:gd name="T30" fmla="*/ 129 w 544"/>
                <a:gd name="T31" fmla="*/ 414 h 914"/>
                <a:gd name="T32" fmla="*/ 66 w 544"/>
                <a:gd name="T33" fmla="*/ 364 h 914"/>
                <a:gd name="T34" fmla="*/ 25 w 544"/>
                <a:gd name="T35" fmla="*/ 310 h 914"/>
                <a:gd name="T36" fmla="*/ 4 w 544"/>
                <a:gd name="T37" fmla="*/ 248 h 914"/>
                <a:gd name="T38" fmla="*/ 2 w 544"/>
                <a:gd name="T39" fmla="*/ 187 h 914"/>
                <a:gd name="T40" fmla="*/ 20 w 544"/>
                <a:gd name="T41" fmla="*/ 118 h 914"/>
                <a:gd name="T42" fmla="*/ 44 w 544"/>
                <a:gd name="T43" fmla="*/ 81 h 914"/>
                <a:gd name="T44" fmla="*/ 96 w 544"/>
                <a:gd name="T45" fmla="*/ 39 h 914"/>
                <a:gd name="T46" fmla="*/ 194 w 544"/>
                <a:gd name="T47" fmla="*/ 7 h 914"/>
                <a:gd name="T48" fmla="*/ 290 w 544"/>
                <a:gd name="T49" fmla="*/ 0 h 914"/>
                <a:gd name="T50" fmla="*/ 499 w 544"/>
                <a:gd name="T51" fmla="*/ 14 h 914"/>
                <a:gd name="T52" fmla="*/ 517 w 544"/>
                <a:gd name="T53" fmla="*/ 24 h 914"/>
                <a:gd name="T54" fmla="*/ 520 w 544"/>
                <a:gd name="T55" fmla="*/ 87 h 914"/>
                <a:gd name="T56" fmla="*/ 517 w 544"/>
                <a:gd name="T57" fmla="*/ 99 h 914"/>
                <a:gd name="T58" fmla="*/ 504 w 544"/>
                <a:gd name="T59" fmla="*/ 106 h 914"/>
                <a:gd name="T60" fmla="*/ 497 w 544"/>
                <a:gd name="T61" fmla="*/ 106 h 914"/>
                <a:gd name="T62" fmla="*/ 290 w 544"/>
                <a:gd name="T63" fmla="*/ 99 h 914"/>
                <a:gd name="T64" fmla="*/ 226 w 544"/>
                <a:gd name="T65" fmla="*/ 102 h 914"/>
                <a:gd name="T66" fmla="*/ 166 w 544"/>
                <a:gd name="T67" fmla="*/ 117 h 914"/>
                <a:gd name="T68" fmla="*/ 128 w 544"/>
                <a:gd name="T69" fmla="*/ 148 h 914"/>
                <a:gd name="T70" fmla="*/ 113 w 544"/>
                <a:gd name="T71" fmla="*/ 197 h 914"/>
                <a:gd name="T72" fmla="*/ 114 w 544"/>
                <a:gd name="T73" fmla="*/ 234 h 914"/>
                <a:gd name="T74" fmla="*/ 129 w 544"/>
                <a:gd name="T75" fmla="*/ 270 h 914"/>
                <a:gd name="T76" fmla="*/ 161 w 544"/>
                <a:gd name="T77" fmla="*/ 304 h 914"/>
                <a:gd name="T78" fmla="*/ 355 w 544"/>
                <a:gd name="T79" fmla="*/ 426 h 914"/>
                <a:gd name="T80" fmla="*/ 424 w 544"/>
                <a:gd name="T81" fmla="*/ 471 h 914"/>
                <a:gd name="T82" fmla="*/ 490 w 544"/>
                <a:gd name="T83" fmla="*/ 530 h 914"/>
                <a:gd name="T84" fmla="*/ 528 w 544"/>
                <a:gd name="T85" fmla="*/ 588 h 914"/>
                <a:gd name="T86" fmla="*/ 543 w 544"/>
                <a:gd name="T87" fmla="*/ 655 h 914"/>
                <a:gd name="T88" fmla="*/ 541 w 544"/>
                <a:gd name="T89" fmla="*/ 716 h 914"/>
                <a:gd name="T90" fmla="*/ 512 w 544"/>
                <a:gd name="T91" fmla="*/ 799 h 914"/>
                <a:gd name="T92" fmla="*/ 475 w 544"/>
                <a:gd name="T93" fmla="*/ 844 h 914"/>
                <a:gd name="T94" fmla="*/ 433 w 544"/>
                <a:gd name="T95" fmla="*/ 874 h 914"/>
                <a:gd name="T96" fmla="*/ 378 w 544"/>
                <a:gd name="T97" fmla="*/ 897 h 914"/>
                <a:gd name="T98" fmla="*/ 308 w 544"/>
                <a:gd name="T99" fmla="*/ 911 h 914"/>
                <a:gd name="T100" fmla="*/ 246 w 544"/>
                <a:gd name="T101" fmla="*/ 9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4" h="914">
                  <a:moveTo>
                    <a:pt x="246" y="914"/>
                  </a:moveTo>
                  <a:lnTo>
                    <a:pt x="246" y="914"/>
                  </a:lnTo>
                  <a:lnTo>
                    <a:pt x="215" y="913"/>
                  </a:lnTo>
                  <a:lnTo>
                    <a:pt x="186" y="912"/>
                  </a:lnTo>
                  <a:lnTo>
                    <a:pt x="134" y="908"/>
                  </a:lnTo>
                  <a:lnTo>
                    <a:pt x="88" y="903"/>
                  </a:lnTo>
                  <a:lnTo>
                    <a:pt x="45" y="897"/>
                  </a:lnTo>
                  <a:lnTo>
                    <a:pt x="45" y="897"/>
                  </a:lnTo>
                  <a:lnTo>
                    <a:pt x="34" y="894"/>
                  </a:lnTo>
                  <a:lnTo>
                    <a:pt x="29" y="891"/>
                  </a:lnTo>
                  <a:lnTo>
                    <a:pt x="27" y="889"/>
                  </a:lnTo>
                  <a:lnTo>
                    <a:pt x="25" y="887"/>
                  </a:lnTo>
                  <a:lnTo>
                    <a:pt x="23" y="883"/>
                  </a:lnTo>
                  <a:lnTo>
                    <a:pt x="22" y="875"/>
                  </a:lnTo>
                  <a:lnTo>
                    <a:pt x="22" y="827"/>
                  </a:lnTo>
                  <a:lnTo>
                    <a:pt x="22" y="827"/>
                  </a:lnTo>
                  <a:lnTo>
                    <a:pt x="23" y="822"/>
                  </a:lnTo>
                  <a:lnTo>
                    <a:pt x="25" y="818"/>
                  </a:lnTo>
                  <a:lnTo>
                    <a:pt x="26" y="814"/>
                  </a:lnTo>
                  <a:lnTo>
                    <a:pt x="29" y="812"/>
                  </a:lnTo>
                  <a:lnTo>
                    <a:pt x="31" y="810"/>
                  </a:lnTo>
                  <a:lnTo>
                    <a:pt x="35" y="809"/>
                  </a:lnTo>
                  <a:lnTo>
                    <a:pt x="43" y="807"/>
                  </a:lnTo>
                  <a:lnTo>
                    <a:pt x="43" y="807"/>
                  </a:lnTo>
                  <a:lnTo>
                    <a:pt x="46" y="807"/>
                  </a:lnTo>
                  <a:lnTo>
                    <a:pt x="46" y="807"/>
                  </a:lnTo>
                  <a:lnTo>
                    <a:pt x="93" y="811"/>
                  </a:lnTo>
                  <a:lnTo>
                    <a:pt x="146" y="813"/>
                  </a:lnTo>
                  <a:lnTo>
                    <a:pt x="199" y="814"/>
                  </a:lnTo>
                  <a:lnTo>
                    <a:pt x="246" y="814"/>
                  </a:lnTo>
                  <a:lnTo>
                    <a:pt x="246" y="814"/>
                  </a:lnTo>
                  <a:lnTo>
                    <a:pt x="272" y="814"/>
                  </a:lnTo>
                  <a:lnTo>
                    <a:pt x="295" y="812"/>
                  </a:lnTo>
                  <a:lnTo>
                    <a:pt x="317" y="809"/>
                  </a:lnTo>
                  <a:lnTo>
                    <a:pt x="335" y="804"/>
                  </a:lnTo>
                  <a:lnTo>
                    <a:pt x="353" y="798"/>
                  </a:lnTo>
                  <a:lnTo>
                    <a:pt x="368" y="791"/>
                  </a:lnTo>
                  <a:lnTo>
                    <a:pt x="381" y="783"/>
                  </a:lnTo>
                  <a:lnTo>
                    <a:pt x="392" y="775"/>
                  </a:lnTo>
                  <a:lnTo>
                    <a:pt x="402" y="765"/>
                  </a:lnTo>
                  <a:lnTo>
                    <a:pt x="410" y="755"/>
                  </a:lnTo>
                  <a:lnTo>
                    <a:pt x="416" y="742"/>
                  </a:lnTo>
                  <a:lnTo>
                    <a:pt x="421" y="729"/>
                  </a:lnTo>
                  <a:lnTo>
                    <a:pt x="425" y="717"/>
                  </a:lnTo>
                  <a:lnTo>
                    <a:pt x="427" y="703"/>
                  </a:lnTo>
                  <a:lnTo>
                    <a:pt x="429" y="688"/>
                  </a:lnTo>
                  <a:lnTo>
                    <a:pt x="429" y="672"/>
                  </a:lnTo>
                  <a:lnTo>
                    <a:pt x="429" y="672"/>
                  </a:lnTo>
                  <a:lnTo>
                    <a:pt x="429" y="661"/>
                  </a:lnTo>
                  <a:lnTo>
                    <a:pt x="428" y="650"/>
                  </a:lnTo>
                  <a:lnTo>
                    <a:pt x="426" y="641"/>
                  </a:lnTo>
                  <a:lnTo>
                    <a:pt x="423" y="631"/>
                  </a:lnTo>
                  <a:lnTo>
                    <a:pt x="418" y="622"/>
                  </a:lnTo>
                  <a:lnTo>
                    <a:pt x="412" y="612"/>
                  </a:lnTo>
                  <a:lnTo>
                    <a:pt x="407" y="603"/>
                  </a:lnTo>
                  <a:lnTo>
                    <a:pt x="398" y="594"/>
                  </a:lnTo>
                  <a:lnTo>
                    <a:pt x="389" y="585"/>
                  </a:lnTo>
                  <a:lnTo>
                    <a:pt x="379" y="576"/>
                  </a:lnTo>
                  <a:lnTo>
                    <a:pt x="354" y="555"/>
                  </a:lnTo>
                  <a:lnTo>
                    <a:pt x="323" y="534"/>
                  </a:lnTo>
                  <a:lnTo>
                    <a:pt x="285" y="510"/>
                  </a:lnTo>
                  <a:lnTo>
                    <a:pt x="168" y="439"/>
                  </a:lnTo>
                  <a:lnTo>
                    <a:pt x="168" y="439"/>
                  </a:lnTo>
                  <a:lnTo>
                    <a:pt x="129" y="414"/>
                  </a:lnTo>
                  <a:lnTo>
                    <a:pt x="111" y="401"/>
                  </a:lnTo>
                  <a:lnTo>
                    <a:pt x="95" y="389"/>
                  </a:lnTo>
                  <a:lnTo>
                    <a:pt x="80" y="376"/>
                  </a:lnTo>
                  <a:lnTo>
                    <a:pt x="66" y="364"/>
                  </a:lnTo>
                  <a:lnTo>
                    <a:pt x="53" y="351"/>
                  </a:lnTo>
                  <a:lnTo>
                    <a:pt x="43" y="337"/>
                  </a:lnTo>
                  <a:lnTo>
                    <a:pt x="33" y="323"/>
                  </a:lnTo>
                  <a:lnTo>
                    <a:pt x="25" y="310"/>
                  </a:lnTo>
                  <a:lnTo>
                    <a:pt x="18" y="295"/>
                  </a:lnTo>
                  <a:lnTo>
                    <a:pt x="11" y="280"/>
                  </a:lnTo>
                  <a:lnTo>
                    <a:pt x="6" y="264"/>
                  </a:lnTo>
                  <a:lnTo>
                    <a:pt x="4" y="248"/>
                  </a:lnTo>
                  <a:lnTo>
                    <a:pt x="2" y="232"/>
                  </a:lnTo>
                  <a:lnTo>
                    <a:pt x="0" y="213"/>
                  </a:lnTo>
                  <a:lnTo>
                    <a:pt x="0" y="213"/>
                  </a:lnTo>
                  <a:lnTo>
                    <a:pt x="2" y="187"/>
                  </a:lnTo>
                  <a:lnTo>
                    <a:pt x="6" y="162"/>
                  </a:lnTo>
                  <a:lnTo>
                    <a:pt x="12" y="140"/>
                  </a:lnTo>
                  <a:lnTo>
                    <a:pt x="15" y="128"/>
                  </a:lnTo>
                  <a:lnTo>
                    <a:pt x="20" y="118"/>
                  </a:lnTo>
                  <a:lnTo>
                    <a:pt x="26" y="109"/>
                  </a:lnTo>
                  <a:lnTo>
                    <a:pt x="30" y="99"/>
                  </a:lnTo>
                  <a:lnTo>
                    <a:pt x="37" y="91"/>
                  </a:lnTo>
                  <a:lnTo>
                    <a:pt x="44" y="81"/>
                  </a:lnTo>
                  <a:lnTo>
                    <a:pt x="51" y="73"/>
                  </a:lnTo>
                  <a:lnTo>
                    <a:pt x="59" y="65"/>
                  </a:lnTo>
                  <a:lnTo>
                    <a:pt x="76" y="52"/>
                  </a:lnTo>
                  <a:lnTo>
                    <a:pt x="96" y="39"/>
                  </a:lnTo>
                  <a:lnTo>
                    <a:pt x="117" y="29"/>
                  </a:lnTo>
                  <a:lnTo>
                    <a:pt x="142" y="19"/>
                  </a:lnTo>
                  <a:lnTo>
                    <a:pt x="167" y="13"/>
                  </a:lnTo>
                  <a:lnTo>
                    <a:pt x="194" y="7"/>
                  </a:lnTo>
                  <a:lnTo>
                    <a:pt x="224" y="2"/>
                  </a:lnTo>
                  <a:lnTo>
                    <a:pt x="256" y="0"/>
                  </a:lnTo>
                  <a:lnTo>
                    <a:pt x="290" y="0"/>
                  </a:lnTo>
                  <a:lnTo>
                    <a:pt x="290" y="0"/>
                  </a:lnTo>
                  <a:lnTo>
                    <a:pt x="346" y="1"/>
                  </a:lnTo>
                  <a:lnTo>
                    <a:pt x="404" y="5"/>
                  </a:lnTo>
                  <a:lnTo>
                    <a:pt x="457" y="9"/>
                  </a:lnTo>
                  <a:lnTo>
                    <a:pt x="499" y="14"/>
                  </a:lnTo>
                  <a:lnTo>
                    <a:pt x="499" y="14"/>
                  </a:lnTo>
                  <a:lnTo>
                    <a:pt x="507" y="17"/>
                  </a:lnTo>
                  <a:lnTo>
                    <a:pt x="514" y="21"/>
                  </a:lnTo>
                  <a:lnTo>
                    <a:pt x="517" y="24"/>
                  </a:lnTo>
                  <a:lnTo>
                    <a:pt x="519" y="26"/>
                  </a:lnTo>
                  <a:lnTo>
                    <a:pt x="520" y="31"/>
                  </a:lnTo>
                  <a:lnTo>
                    <a:pt x="520" y="34"/>
                  </a:lnTo>
                  <a:lnTo>
                    <a:pt x="520" y="87"/>
                  </a:lnTo>
                  <a:lnTo>
                    <a:pt x="520" y="87"/>
                  </a:lnTo>
                  <a:lnTo>
                    <a:pt x="520" y="91"/>
                  </a:lnTo>
                  <a:lnTo>
                    <a:pt x="519" y="95"/>
                  </a:lnTo>
                  <a:lnTo>
                    <a:pt x="517" y="99"/>
                  </a:lnTo>
                  <a:lnTo>
                    <a:pt x="514" y="101"/>
                  </a:lnTo>
                  <a:lnTo>
                    <a:pt x="511" y="103"/>
                  </a:lnTo>
                  <a:lnTo>
                    <a:pt x="507" y="104"/>
                  </a:lnTo>
                  <a:lnTo>
                    <a:pt x="504" y="106"/>
                  </a:lnTo>
                  <a:lnTo>
                    <a:pt x="499" y="106"/>
                  </a:lnTo>
                  <a:lnTo>
                    <a:pt x="499" y="106"/>
                  </a:lnTo>
                  <a:lnTo>
                    <a:pt x="497" y="106"/>
                  </a:lnTo>
                  <a:lnTo>
                    <a:pt x="497" y="106"/>
                  </a:lnTo>
                  <a:lnTo>
                    <a:pt x="452" y="103"/>
                  </a:lnTo>
                  <a:lnTo>
                    <a:pt x="400" y="101"/>
                  </a:lnTo>
                  <a:lnTo>
                    <a:pt x="343" y="100"/>
                  </a:lnTo>
                  <a:lnTo>
                    <a:pt x="290" y="99"/>
                  </a:lnTo>
                  <a:lnTo>
                    <a:pt x="290" y="99"/>
                  </a:lnTo>
                  <a:lnTo>
                    <a:pt x="267" y="99"/>
                  </a:lnTo>
                  <a:lnTo>
                    <a:pt x="246" y="100"/>
                  </a:lnTo>
                  <a:lnTo>
                    <a:pt x="226" y="102"/>
                  </a:lnTo>
                  <a:lnTo>
                    <a:pt x="209" y="104"/>
                  </a:lnTo>
                  <a:lnTo>
                    <a:pt x="193" y="108"/>
                  </a:lnTo>
                  <a:lnTo>
                    <a:pt x="178" y="111"/>
                  </a:lnTo>
                  <a:lnTo>
                    <a:pt x="166" y="117"/>
                  </a:lnTo>
                  <a:lnTo>
                    <a:pt x="154" y="123"/>
                  </a:lnTo>
                  <a:lnTo>
                    <a:pt x="144" y="130"/>
                  </a:lnTo>
                  <a:lnTo>
                    <a:pt x="136" y="139"/>
                  </a:lnTo>
                  <a:lnTo>
                    <a:pt x="128" y="148"/>
                  </a:lnTo>
                  <a:lnTo>
                    <a:pt x="122" y="158"/>
                  </a:lnTo>
                  <a:lnTo>
                    <a:pt x="117" y="170"/>
                  </a:lnTo>
                  <a:lnTo>
                    <a:pt x="114" y="184"/>
                  </a:lnTo>
                  <a:lnTo>
                    <a:pt x="113" y="197"/>
                  </a:lnTo>
                  <a:lnTo>
                    <a:pt x="112" y="213"/>
                  </a:lnTo>
                  <a:lnTo>
                    <a:pt x="112" y="213"/>
                  </a:lnTo>
                  <a:lnTo>
                    <a:pt x="113" y="224"/>
                  </a:lnTo>
                  <a:lnTo>
                    <a:pt x="114" y="234"/>
                  </a:lnTo>
                  <a:lnTo>
                    <a:pt x="116" y="243"/>
                  </a:lnTo>
                  <a:lnTo>
                    <a:pt x="120" y="252"/>
                  </a:lnTo>
                  <a:lnTo>
                    <a:pt x="124" y="262"/>
                  </a:lnTo>
                  <a:lnTo>
                    <a:pt x="129" y="270"/>
                  </a:lnTo>
                  <a:lnTo>
                    <a:pt x="136" y="279"/>
                  </a:lnTo>
                  <a:lnTo>
                    <a:pt x="144" y="287"/>
                  </a:lnTo>
                  <a:lnTo>
                    <a:pt x="152" y="295"/>
                  </a:lnTo>
                  <a:lnTo>
                    <a:pt x="161" y="304"/>
                  </a:lnTo>
                  <a:lnTo>
                    <a:pt x="184" y="321"/>
                  </a:lnTo>
                  <a:lnTo>
                    <a:pt x="212" y="340"/>
                  </a:lnTo>
                  <a:lnTo>
                    <a:pt x="244" y="359"/>
                  </a:lnTo>
                  <a:lnTo>
                    <a:pt x="355" y="426"/>
                  </a:lnTo>
                  <a:lnTo>
                    <a:pt x="355" y="426"/>
                  </a:lnTo>
                  <a:lnTo>
                    <a:pt x="380" y="442"/>
                  </a:lnTo>
                  <a:lnTo>
                    <a:pt x="403" y="457"/>
                  </a:lnTo>
                  <a:lnTo>
                    <a:pt x="424" y="471"/>
                  </a:lnTo>
                  <a:lnTo>
                    <a:pt x="443" y="486"/>
                  </a:lnTo>
                  <a:lnTo>
                    <a:pt x="460" y="500"/>
                  </a:lnTo>
                  <a:lnTo>
                    <a:pt x="476" y="515"/>
                  </a:lnTo>
                  <a:lnTo>
                    <a:pt x="490" y="530"/>
                  </a:lnTo>
                  <a:lnTo>
                    <a:pt x="502" y="544"/>
                  </a:lnTo>
                  <a:lnTo>
                    <a:pt x="512" y="559"/>
                  </a:lnTo>
                  <a:lnTo>
                    <a:pt x="521" y="573"/>
                  </a:lnTo>
                  <a:lnTo>
                    <a:pt x="528" y="588"/>
                  </a:lnTo>
                  <a:lnTo>
                    <a:pt x="534" y="604"/>
                  </a:lnTo>
                  <a:lnTo>
                    <a:pt x="538" y="621"/>
                  </a:lnTo>
                  <a:lnTo>
                    <a:pt x="542" y="638"/>
                  </a:lnTo>
                  <a:lnTo>
                    <a:pt x="543" y="655"/>
                  </a:lnTo>
                  <a:lnTo>
                    <a:pt x="544" y="672"/>
                  </a:lnTo>
                  <a:lnTo>
                    <a:pt x="544" y="672"/>
                  </a:lnTo>
                  <a:lnTo>
                    <a:pt x="543" y="694"/>
                  </a:lnTo>
                  <a:lnTo>
                    <a:pt x="541" y="716"/>
                  </a:lnTo>
                  <a:lnTo>
                    <a:pt x="537" y="738"/>
                  </a:lnTo>
                  <a:lnTo>
                    <a:pt x="532" y="759"/>
                  </a:lnTo>
                  <a:lnTo>
                    <a:pt x="522" y="780"/>
                  </a:lnTo>
                  <a:lnTo>
                    <a:pt x="512" y="799"/>
                  </a:lnTo>
                  <a:lnTo>
                    <a:pt x="499" y="819"/>
                  </a:lnTo>
                  <a:lnTo>
                    <a:pt x="493" y="827"/>
                  </a:lnTo>
                  <a:lnTo>
                    <a:pt x="485" y="836"/>
                  </a:lnTo>
                  <a:lnTo>
                    <a:pt x="475" y="844"/>
                  </a:lnTo>
                  <a:lnTo>
                    <a:pt x="466" y="853"/>
                  </a:lnTo>
                  <a:lnTo>
                    <a:pt x="456" y="860"/>
                  </a:lnTo>
                  <a:lnTo>
                    <a:pt x="444" y="868"/>
                  </a:lnTo>
                  <a:lnTo>
                    <a:pt x="433" y="874"/>
                  </a:lnTo>
                  <a:lnTo>
                    <a:pt x="420" y="881"/>
                  </a:lnTo>
                  <a:lnTo>
                    <a:pt x="408" y="887"/>
                  </a:lnTo>
                  <a:lnTo>
                    <a:pt x="393" y="892"/>
                  </a:lnTo>
                  <a:lnTo>
                    <a:pt x="378" y="897"/>
                  </a:lnTo>
                  <a:lnTo>
                    <a:pt x="362" y="902"/>
                  </a:lnTo>
                  <a:lnTo>
                    <a:pt x="345" y="905"/>
                  </a:lnTo>
                  <a:lnTo>
                    <a:pt x="327" y="908"/>
                  </a:lnTo>
                  <a:lnTo>
                    <a:pt x="308" y="911"/>
                  </a:lnTo>
                  <a:lnTo>
                    <a:pt x="288" y="912"/>
                  </a:lnTo>
                  <a:lnTo>
                    <a:pt x="268" y="913"/>
                  </a:lnTo>
                  <a:lnTo>
                    <a:pt x="246" y="914"/>
                  </a:lnTo>
                  <a:lnTo>
                    <a:pt x="246" y="9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1" name="Freeform 182"/>
            <p:cNvSpPr>
              <a:spLocks/>
            </p:cNvSpPr>
            <p:nvPr/>
          </p:nvSpPr>
          <p:spPr bwMode="auto">
            <a:xfrm>
              <a:off x="4854190" y="4488174"/>
              <a:ext cx="79560" cy="163275"/>
            </a:xfrm>
            <a:custGeom>
              <a:avLst/>
              <a:gdLst>
                <a:gd name="T0" fmla="*/ 382 w 404"/>
                <a:gd name="T1" fmla="*/ 818 h 825"/>
                <a:gd name="T2" fmla="*/ 343 w 404"/>
                <a:gd name="T3" fmla="*/ 823 h 825"/>
                <a:gd name="T4" fmla="*/ 304 w 404"/>
                <a:gd name="T5" fmla="*/ 825 h 825"/>
                <a:gd name="T6" fmla="*/ 283 w 404"/>
                <a:gd name="T7" fmla="*/ 824 h 825"/>
                <a:gd name="T8" fmla="*/ 248 w 404"/>
                <a:gd name="T9" fmla="*/ 821 h 825"/>
                <a:gd name="T10" fmla="*/ 217 w 404"/>
                <a:gd name="T11" fmla="*/ 814 h 825"/>
                <a:gd name="T12" fmla="*/ 191 w 404"/>
                <a:gd name="T13" fmla="*/ 802 h 825"/>
                <a:gd name="T14" fmla="*/ 171 w 404"/>
                <a:gd name="T15" fmla="*/ 784 h 825"/>
                <a:gd name="T16" fmla="*/ 155 w 404"/>
                <a:gd name="T17" fmla="*/ 759 h 825"/>
                <a:gd name="T18" fmla="*/ 145 w 404"/>
                <a:gd name="T19" fmla="*/ 727 h 825"/>
                <a:gd name="T20" fmla="*/ 140 w 404"/>
                <a:gd name="T21" fmla="*/ 686 h 825"/>
                <a:gd name="T22" fmla="*/ 140 w 404"/>
                <a:gd name="T23" fmla="*/ 241 h 825"/>
                <a:gd name="T24" fmla="*/ 23 w 404"/>
                <a:gd name="T25" fmla="*/ 229 h 825"/>
                <a:gd name="T26" fmla="*/ 9 w 404"/>
                <a:gd name="T27" fmla="*/ 224 h 825"/>
                <a:gd name="T28" fmla="*/ 3 w 404"/>
                <a:gd name="T29" fmla="*/ 218 h 825"/>
                <a:gd name="T30" fmla="*/ 0 w 404"/>
                <a:gd name="T31" fmla="*/ 212 h 825"/>
                <a:gd name="T32" fmla="*/ 0 w 404"/>
                <a:gd name="T33" fmla="*/ 174 h 825"/>
                <a:gd name="T34" fmla="*/ 0 w 404"/>
                <a:gd name="T35" fmla="*/ 169 h 825"/>
                <a:gd name="T36" fmla="*/ 3 w 404"/>
                <a:gd name="T37" fmla="*/ 161 h 825"/>
                <a:gd name="T38" fmla="*/ 9 w 404"/>
                <a:gd name="T39" fmla="*/ 155 h 825"/>
                <a:gd name="T40" fmla="*/ 18 w 404"/>
                <a:gd name="T41" fmla="*/ 153 h 825"/>
                <a:gd name="T42" fmla="*/ 140 w 404"/>
                <a:gd name="T43" fmla="*/ 152 h 825"/>
                <a:gd name="T44" fmla="*/ 140 w 404"/>
                <a:gd name="T45" fmla="*/ 34 h 825"/>
                <a:gd name="T46" fmla="*/ 141 w 404"/>
                <a:gd name="T47" fmla="*/ 26 h 825"/>
                <a:gd name="T48" fmla="*/ 145 w 404"/>
                <a:gd name="T49" fmla="*/ 18 h 825"/>
                <a:gd name="T50" fmla="*/ 152 w 404"/>
                <a:gd name="T51" fmla="*/ 13 h 825"/>
                <a:gd name="T52" fmla="*/ 161 w 404"/>
                <a:gd name="T53" fmla="*/ 10 h 825"/>
                <a:gd name="T54" fmla="*/ 225 w 404"/>
                <a:gd name="T55" fmla="*/ 0 h 825"/>
                <a:gd name="T56" fmla="*/ 228 w 404"/>
                <a:gd name="T57" fmla="*/ 0 h 825"/>
                <a:gd name="T58" fmla="*/ 235 w 404"/>
                <a:gd name="T59" fmla="*/ 2 h 825"/>
                <a:gd name="T60" fmla="*/ 241 w 404"/>
                <a:gd name="T61" fmla="*/ 6 h 825"/>
                <a:gd name="T62" fmla="*/ 244 w 404"/>
                <a:gd name="T63" fmla="*/ 12 h 825"/>
                <a:gd name="T64" fmla="*/ 245 w 404"/>
                <a:gd name="T65" fmla="*/ 20 h 825"/>
                <a:gd name="T66" fmla="*/ 376 w 404"/>
                <a:gd name="T67" fmla="*/ 152 h 825"/>
                <a:gd name="T68" fmla="*/ 381 w 404"/>
                <a:gd name="T69" fmla="*/ 153 h 825"/>
                <a:gd name="T70" fmla="*/ 390 w 404"/>
                <a:gd name="T71" fmla="*/ 156 h 825"/>
                <a:gd name="T72" fmla="*/ 397 w 404"/>
                <a:gd name="T73" fmla="*/ 163 h 825"/>
                <a:gd name="T74" fmla="*/ 400 w 404"/>
                <a:gd name="T75" fmla="*/ 171 h 825"/>
                <a:gd name="T76" fmla="*/ 400 w 404"/>
                <a:gd name="T77" fmla="*/ 217 h 825"/>
                <a:gd name="T78" fmla="*/ 400 w 404"/>
                <a:gd name="T79" fmla="*/ 222 h 825"/>
                <a:gd name="T80" fmla="*/ 397 w 404"/>
                <a:gd name="T81" fmla="*/ 231 h 825"/>
                <a:gd name="T82" fmla="*/ 390 w 404"/>
                <a:gd name="T83" fmla="*/ 238 h 825"/>
                <a:gd name="T84" fmla="*/ 381 w 404"/>
                <a:gd name="T85" fmla="*/ 241 h 825"/>
                <a:gd name="T86" fmla="*/ 245 w 404"/>
                <a:gd name="T87" fmla="*/ 241 h 825"/>
                <a:gd name="T88" fmla="*/ 245 w 404"/>
                <a:gd name="T89" fmla="*/ 662 h 825"/>
                <a:gd name="T90" fmla="*/ 249 w 404"/>
                <a:gd name="T91" fmla="*/ 702 h 825"/>
                <a:gd name="T92" fmla="*/ 253 w 404"/>
                <a:gd name="T93" fmla="*/ 716 h 825"/>
                <a:gd name="T94" fmla="*/ 260 w 404"/>
                <a:gd name="T95" fmla="*/ 725 h 825"/>
                <a:gd name="T96" fmla="*/ 269 w 404"/>
                <a:gd name="T97" fmla="*/ 732 h 825"/>
                <a:gd name="T98" fmla="*/ 281 w 404"/>
                <a:gd name="T99" fmla="*/ 737 h 825"/>
                <a:gd name="T100" fmla="*/ 311 w 404"/>
                <a:gd name="T101" fmla="*/ 739 h 825"/>
                <a:gd name="T102" fmla="*/ 378 w 404"/>
                <a:gd name="T103" fmla="*/ 739 h 825"/>
                <a:gd name="T104" fmla="*/ 394 w 404"/>
                <a:gd name="T105" fmla="*/ 741 h 825"/>
                <a:gd name="T106" fmla="*/ 400 w 404"/>
                <a:gd name="T107" fmla="*/ 745 h 825"/>
                <a:gd name="T108" fmla="*/ 404 w 404"/>
                <a:gd name="T109" fmla="*/ 752 h 825"/>
                <a:gd name="T110" fmla="*/ 404 w 404"/>
                <a:gd name="T111" fmla="*/ 798 h 825"/>
                <a:gd name="T112" fmla="*/ 402 w 404"/>
                <a:gd name="T113" fmla="*/ 806 h 825"/>
                <a:gd name="T114" fmla="*/ 399 w 404"/>
                <a:gd name="T115" fmla="*/ 811 h 825"/>
                <a:gd name="T116" fmla="*/ 392 w 404"/>
                <a:gd name="T117" fmla="*/ 816 h 825"/>
                <a:gd name="T118" fmla="*/ 382 w 404"/>
                <a:gd name="T119" fmla="*/ 81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2" y="818"/>
                  </a:moveTo>
                  <a:lnTo>
                    <a:pt x="382" y="818"/>
                  </a:lnTo>
                  <a:lnTo>
                    <a:pt x="363" y="821"/>
                  </a:lnTo>
                  <a:lnTo>
                    <a:pt x="343" y="823"/>
                  </a:lnTo>
                  <a:lnTo>
                    <a:pt x="322" y="824"/>
                  </a:lnTo>
                  <a:lnTo>
                    <a:pt x="304" y="825"/>
                  </a:lnTo>
                  <a:lnTo>
                    <a:pt x="304" y="825"/>
                  </a:lnTo>
                  <a:lnTo>
                    <a:pt x="283" y="824"/>
                  </a:lnTo>
                  <a:lnTo>
                    <a:pt x="265" y="823"/>
                  </a:lnTo>
                  <a:lnTo>
                    <a:pt x="248" y="821"/>
                  </a:lnTo>
                  <a:lnTo>
                    <a:pt x="231" y="818"/>
                  </a:lnTo>
                  <a:lnTo>
                    <a:pt x="217" y="814"/>
                  </a:lnTo>
                  <a:lnTo>
                    <a:pt x="203" y="808"/>
                  </a:lnTo>
                  <a:lnTo>
                    <a:pt x="191" y="802"/>
                  </a:lnTo>
                  <a:lnTo>
                    <a:pt x="180" y="793"/>
                  </a:lnTo>
                  <a:lnTo>
                    <a:pt x="171" y="784"/>
                  </a:lnTo>
                  <a:lnTo>
                    <a:pt x="163" y="772"/>
                  </a:lnTo>
                  <a:lnTo>
                    <a:pt x="155" y="759"/>
                  </a:lnTo>
                  <a:lnTo>
                    <a:pt x="150" y="744"/>
                  </a:lnTo>
                  <a:lnTo>
                    <a:pt x="145" y="727"/>
                  </a:lnTo>
                  <a:lnTo>
                    <a:pt x="142" y="708"/>
                  </a:lnTo>
                  <a:lnTo>
                    <a:pt x="140" y="686"/>
                  </a:lnTo>
                  <a:lnTo>
                    <a:pt x="140" y="662"/>
                  </a:lnTo>
                  <a:lnTo>
                    <a:pt x="140" y="241"/>
                  </a:lnTo>
                  <a:lnTo>
                    <a:pt x="23" y="229"/>
                  </a:lnTo>
                  <a:lnTo>
                    <a:pt x="23" y="229"/>
                  </a:lnTo>
                  <a:lnTo>
                    <a:pt x="14" y="226"/>
                  </a:lnTo>
                  <a:lnTo>
                    <a:pt x="9" y="224"/>
                  </a:lnTo>
                  <a:lnTo>
                    <a:pt x="5" y="222"/>
                  </a:lnTo>
                  <a:lnTo>
                    <a:pt x="3" y="218"/>
                  </a:lnTo>
                  <a:lnTo>
                    <a:pt x="1" y="215"/>
                  </a:lnTo>
                  <a:lnTo>
                    <a:pt x="0" y="212"/>
                  </a:lnTo>
                  <a:lnTo>
                    <a:pt x="0" y="207"/>
                  </a:lnTo>
                  <a:lnTo>
                    <a:pt x="0" y="174"/>
                  </a:lnTo>
                  <a:lnTo>
                    <a:pt x="0" y="174"/>
                  </a:lnTo>
                  <a:lnTo>
                    <a:pt x="0" y="169"/>
                  </a:lnTo>
                  <a:lnTo>
                    <a:pt x="1" y="164"/>
                  </a:lnTo>
                  <a:lnTo>
                    <a:pt x="3" y="161"/>
                  </a:lnTo>
                  <a:lnTo>
                    <a:pt x="5" y="158"/>
                  </a:lnTo>
                  <a:lnTo>
                    <a:pt x="9" y="155"/>
                  </a:lnTo>
                  <a:lnTo>
                    <a:pt x="14" y="154"/>
                  </a:lnTo>
                  <a:lnTo>
                    <a:pt x="18" y="153"/>
                  </a:lnTo>
                  <a:lnTo>
                    <a:pt x="23" y="152"/>
                  </a:lnTo>
                  <a:lnTo>
                    <a:pt x="140" y="152"/>
                  </a:lnTo>
                  <a:lnTo>
                    <a:pt x="140" y="34"/>
                  </a:lnTo>
                  <a:lnTo>
                    <a:pt x="140" y="34"/>
                  </a:lnTo>
                  <a:lnTo>
                    <a:pt x="140" y="29"/>
                  </a:lnTo>
                  <a:lnTo>
                    <a:pt x="141" y="26"/>
                  </a:lnTo>
                  <a:lnTo>
                    <a:pt x="143" y="21"/>
                  </a:lnTo>
                  <a:lnTo>
                    <a:pt x="145" y="18"/>
                  </a:lnTo>
                  <a:lnTo>
                    <a:pt x="149" y="15"/>
                  </a:lnTo>
                  <a:lnTo>
                    <a:pt x="152" y="13"/>
                  </a:lnTo>
                  <a:lnTo>
                    <a:pt x="157" y="11"/>
                  </a:lnTo>
                  <a:lnTo>
                    <a:pt x="161" y="10"/>
                  </a:lnTo>
                  <a:lnTo>
                    <a:pt x="225" y="0"/>
                  </a:lnTo>
                  <a:lnTo>
                    <a:pt x="225" y="0"/>
                  </a:lnTo>
                  <a:lnTo>
                    <a:pt x="228" y="0"/>
                  </a:lnTo>
                  <a:lnTo>
                    <a:pt x="228" y="0"/>
                  </a:lnTo>
                  <a:lnTo>
                    <a:pt x="231" y="0"/>
                  </a:lnTo>
                  <a:lnTo>
                    <a:pt x="235" y="2"/>
                  </a:lnTo>
                  <a:lnTo>
                    <a:pt x="237" y="4"/>
                  </a:lnTo>
                  <a:lnTo>
                    <a:pt x="241" y="6"/>
                  </a:lnTo>
                  <a:lnTo>
                    <a:pt x="243" y="8"/>
                  </a:lnTo>
                  <a:lnTo>
                    <a:pt x="244" y="12"/>
                  </a:lnTo>
                  <a:lnTo>
                    <a:pt x="245" y="17"/>
                  </a:lnTo>
                  <a:lnTo>
                    <a:pt x="245" y="20"/>
                  </a:lnTo>
                  <a:lnTo>
                    <a:pt x="245" y="152"/>
                  </a:lnTo>
                  <a:lnTo>
                    <a:pt x="376" y="152"/>
                  </a:lnTo>
                  <a:lnTo>
                    <a:pt x="376" y="152"/>
                  </a:lnTo>
                  <a:lnTo>
                    <a:pt x="381" y="153"/>
                  </a:lnTo>
                  <a:lnTo>
                    <a:pt x="385" y="154"/>
                  </a:lnTo>
                  <a:lnTo>
                    <a:pt x="390" y="156"/>
                  </a:lnTo>
                  <a:lnTo>
                    <a:pt x="393" y="159"/>
                  </a:lnTo>
                  <a:lnTo>
                    <a:pt x="397" y="163"/>
                  </a:lnTo>
                  <a:lnTo>
                    <a:pt x="398" y="167"/>
                  </a:lnTo>
                  <a:lnTo>
                    <a:pt x="400" y="171"/>
                  </a:lnTo>
                  <a:lnTo>
                    <a:pt x="400" y="176"/>
                  </a:lnTo>
                  <a:lnTo>
                    <a:pt x="400" y="217"/>
                  </a:lnTo>
                  <a:lnTo>
                    <a:pt x="400" y="217"/>
                  </a:lnTo>
                  <a:lnTo>
                    <a:pt x="400" y="222"/>
                  </a:lnTo>
                  <a:lnTo>
                    <a:pt x="398" y="226"/>
                  </a:lnTo>
                  <a:lnTo>
                    <a:pt x="397" y="231"/>
                  </a:lnTo>
                  <a:lnTo>
                    <a:pt x="393" y="234"/>
                  </a:lnTo>
                  <a:lnTo>
                    <a:pt x="390" y="238"/>
                  </a:lnTo>
                  <a:lnTo>
                    <a:pt x="385" y="239"/>
                  </a:lnTo>
                  <a:lnTo>
                    <a:pt x="381" y="241"/>
                  </a:lnTo>
                  <a:lnTo>
                    <a:pt x="376" y="241"/>
                  </a:lnTo>
                  <a:lnTo>
                    <a:pt x="245" y="241"/>
                  </a:lnTo>
                  <a:lnTo>
                    <a:pt x="245" y="662"/>
                  </a:lnTo>
                  <a:lnTo>
                    <a:pt x="245" y="662"/>
                  </a:lnTo>
                  <a:lnTo>
                    <a:pt x="246" y="685"/>
                  </a:lnTo>
                  <a:lnTo>
                    <a:pt x="249" y="702"/>
                  </a:lnTo>
                  <a:lnTo>
                    <a:pt x="251" y="709"/>
                  </a:lnTo>
                  <a:lnTo>
                    <a:pt x="253" y="716"/>
                  </a:lnTo>
                  <a:lnTo>
                    <a:pt x="257" y="721"/>
                  </a:lnTo>
                  <a:lnTo>
                    <a:pt x="260" y="725"/>
                  </a:lnTo>
                  <a:lnTo>
                    <a:pt x="265" y="729"/>
                  </a:lnTo>
                  <a:lnTo>
                    <a:pt x="269" y="732"/>
                  </a:lnTo>
                  <a:lnTo>
                    <a:pt x="274" y="735"/>
                  </a:lnTo>
                  <a:lnTo>
                    <a:pt x="281" y="737"/>
                  </a:lnTo>
                  <a:lnTo>
                    <a:pt x="295" y="738"/>
                  </a:lnTo>
                  <a:lnTo>
                    <a:pt x="311" y="739"/>
                  </a:lnTo>
                  <a:lnTo>
                    <a:pt x="378" y="739"/>
                  </a:lnTo>
                  <a:lnTo>
                    <a:pt x="378" y="739"/>
                  </a:lnTo>
                  <a:lnTo>
                    <a:pt x="390" y="740"/>
                  </a:lnTo>
                  <a:lnTo>
                    <a:pt x="394" y="741"/>
                  </a:lnTo>
                  <a:lnTo>
                    <a:pt x="398" y="743"/>
                  </a:lnTo>
                  <a:lnTo>
                    <a:pt x="400" y="745"/>
                  </a:lnTo>
                  <a:lnTo>
                    <a:pt x="402" y="748"/>
                  </a:lnTo>
                  <a:lnTo>
                    <a:pt x="404" y="752"/>
                  </a:lnTo>
                  <a:lnTo>
                    <a:pt x="404" y="755"/>
                  </a:lnTo>
                  <a:lnTo>
                    <a:pt x="404" y="798"/>
                  </a:lnTo>
                  <a:lnTo>
                    <a:pt x="404" y="798"/>
                  </a:lnTo>
                  <a:lnTo>
                    <a:pt x="402" y="806"/>
                  </a:lnTo>
                  <a:lnTo>
                    <a:pt x="401" y="809"/>
                  </a:lnTo>
                  <a:lnTo>
                    <a:pt x="399" y="811"/>
                  </a:lnTo>
                  <a:lnTo>
                    <a:pt x="395" y="814"/>
                  </a:lnTo>
                  <a:lnTo>
                    <a:pt x="392" y="816"/>
                  </a:lnTo>
                  <a:lnTo>
                    <a:pt x="382" y="818"/>
                  </a:lnTo>
                  <a:lnTo>
                    <a:pt x="382" y="81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2" name="Freeform 183"/>
            <p:cNvSpPr>
              <a:spLocks/>
            </p:cNvSpPr>
            <p:nvPr/>
          </p:nvSpPr>
          <p:spPr bwMode="auto">
            <a:xfrm>
              <a:off x="4956311" y="4516673"/>
              <a:ext cx="58779" cy="132995"/>
            </a:xfrm>
            <a:custGeom>
              <a:avLst/>
              <a:gdLst>
                <a:gd name="T0" fmla="*/ 273 w 298"/>
                <a:gd name="T1" fmla="*/ 92 h 672"/>
                <a:gd name="T2" fmla="*/ 232 w 298"/>
                <a:gd name="T3" fmla="*/ 94 h 672"/>
                <a:gd name="T4" fmla="*/ 191 w 298"/>
                <a:gd name="T5" fmla="*/ 103 h 672"/>
                <a:gd name="T6" fmla="*/ 150 w 298"/>
                <a:gd name="T7" fmla="*/ 119 h 672"/>
                <a:gd name="T8" fmla="*/ 107 w 298"/>
                <a:gd name="T9" fmla="*/ 142 h 672"/>
                <a:gd name="T10" fmla="*/ 107 w 298"/>
                <a:gd name="T11" fmla="*/ 648 h 672"/>
                <a:gd name="T12" fmla="*/ 104 w 298"/>
                <a:gd name="T13" fmla="*/ 657 h 672"/>
                <a:gd name="T14" fmla="*/ 100 w 298"/>
                <a:gd name="T15" fmla="*/ 665 h 672"/>
                <a:gd name="T16" fmla="*/ 92 w 298"/>
                <a:gd name="T17" fmla="*/ 670 h 672"/>
                <a:gd name="T18" fmla="*/ 83 w 298"/>
                <a:gd name="T19" fmla="*/ 672 h 672"/>
                <a:gd name="T20" fmla="*/ 23 w 298"/>
                <a:gd name="T21" fmla="*/ 672 h 672"/>
                <a:gd name="T22" fmla="*/ 15 w 298"/>
                <a:gd name="T23" fmla="*/ 670 h 672"/>
                <a:gd name="T24" fmla="*/ 7 w 298"/>
                <a:gd name="T25" fmla="*/ 665 h 672"/>
                <a:gd name="T26" fmla="*/ 2 w 298"/>
                <a:gd name="T27" fmla="*/ 657 h 672"/>
                <a:gd name="T28" fmla="*/ 0 w 298"/>
                <a:gd name="T29" fmla="*/ 648 h 672"/>
                <a:gd name="T30" fmla="*/ 0 w 298"/>
                <a:gd name="T31" fmla="*/ 32 h 672"/>
                <a:gd name="T32" fmla="*/ 2 w 298"/>
                <a:gd name="T33" fmla="*/ 23 h 672"/>
                <a:gd name="T34" fmla="*/ 7 w 298"/>
                <a:gd name="T35" fmla="*/ 15 h 672"/>
                <a:gd name="T36" fmla="*/ 14 w 298"/>
                <a:gd name="T37" fmla="*/ 10 h 672"/>
                <a:gd name="T38" fmla="*/ 23 w 298"/>
                <a:gd name="T39" fmla="*/ 8 h 672"/>
                <a:gd name="T40" fmla="*/ 80 w 298"/>
                <a:gd name="T41" fmla="*/ 8 h 672"/>
                <a:gd name="T42" fmla="*/ 89 w 298"/>
                <a:gd name="T43" fmla="*/ 10 h 672"/>
                <a:gd name="T44" fmla="*/ 96 w 298"/>
                <a:gd name="T45" fmla="*/ 15 h 672"/>
                <a:gd name="T46" fmla="*/ 101 w 298"/>
                <a:gd name="T47" fmla="*/ 23 h 672"/>
                <a:gd name="T48" fmla="*/ 103 w 298"/>
                <a:gd name="T49" fmla="*/ 32 h 672"/>
                <a:gd name="T50" fmla="*/ 103 w 298"/>
                <a:gd name="T51" fmla="*/ 57 h 672"/>
                <a:gd name="T52" fmla="*/ 147 w 298"/>
                <a:gd name="T53" fmla="*/ 31 h 672"/>
                <a:gd name="T54" fmla="*/ 190 w 298"/>
                <a:gd name="T55" fmla="*/ 12 h 672"/>
                <a:gd name="T56" fmla="*/ 232 w 298"/>
                <a:gd name="T57" fmla="*/ 3 h 672"/>
                <a:gd name="T58" fmla="*/ 273 w 298"/>
                <a:gd name="T59" fmla="*/ 0 h 672"/>
                <a:gd name="T60" fmla="*/ 279 w 298"/>
                <a:gd name="T61" fmla="*/ 0 h 672"/>
                <a:gd name="T62" fmla="*/ 288 w 298"/>
                <a:gd name="T63" fmla="*/ 3 h 672"/>
                <a:gd name="T64" fmla="*/ 295 w 298"/>
                <a:gd name="T65" fmla="*/ 8 h 672"/>
                <a:gd name="T66" fmla="*/ 298 w 298"/>
                <a:gd name="T67" fmla="*/ 16 h 672"/>
                <a:gd name="T68" fmla="*/ 298 w 298"/>
                <a:gd name="T69" fmla="*/ 71 h 672"/>
                <a:gd name="T70" fmla="*/ 298 w 298"/>
                <a:gd name="T71" fmla="*/ 76 h 672"/>
                <a:gd name="T72" fmla="*/ 295 w 298"/>
                <a:gd name="T73" fmla="*/ 84 h 672"/>
                <a:gd name="T74" fmla="*/ 288 w 298"/>
                <a:gd name="T75" fmla="*/ 88 h 672"/>
                <a:gd name="T76" fmla="*/ 279 w 298"/>
                <a:gd name="T77" fmla="*/ 92 h 672"/>
                <a:gd name="T78" fmla="*/ 273 w 298"/>
                <a:gd name="T79" fmla="*/ 9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2">
                  <a:moveTo>
                    <a:pt x="273" y="92"/>
                  </a:moveTo>
                  <a:lnTo>
                    <a:pt x="273" y="92"/>
                  </a:lnTo>
                  <a:lnTo>
                    <a:pt x="252" y="92"/>
                  </a:lnTo>
                  <a:lnTo>
                    <a:pt x="232" y="94"/>
                  </a:lnTo>
                  <a:lnTo>
                    <a:pt x="212" y="98"/>
                  </a:lnTo>
                  <a:lnTo>
                    <a:pt x="191" y="103"/>
                  </a:lnTo>
                  <a:lnTo>
                    <a:pt x="171" y="110"/>
                  </a:lnTo>
                  <a:lnTo>
                    <a:pt x="150" y="119"/>
                  </a:lnTo>
                  <a:lnTo>
                    <a:pt x="128" y="129"/>
                  </a:lnTo>
                  <a:lnTo>
                    <a:pt x="107" y="142"/>
                  </a:lnTo>
                  <a:lnTo>
                    <a:pt x="107" y="648"/>
                  </a:lnTo>
                  <a:lnTo>
                    <a:pt x="107" y="648"/>
                  </a:lnTo>
                  <a:lnTo>
                    <a:pt x="105" y="652"/>
                  </a:lnTo>
                  <a:lnTo>
                    <a:pt x="104" y="657"/>
                  </a:lnTo>
                  <a:lnTo>
                    <a:pt x="102" y="661"/>
                  </a:lnTo>
                  <a:lnTo>
                    <a:pt x="100" y="665"/>
                  </a:lnTo>
                  <a:lnTo>
                    <a:pt x="95" y="667"/>
                  </a:lnTo>
                  <a:lnTo>
                    <a:pt x="92" y="670"/>
                  </a:lnTo>
                  <a:lnTo>
                    <a:pt x="87" y="672"/>
                  </a:lnTo>
                  <a:lnTo>
                    <a:pt x="83" y="672"/>
                  </a:lnTo>
                  <a:lnTo>
                    <a:pt x="23" y="672"/>
                  </a:lnTo>
                  <a:lnTo>
                    <a:pt x="23" y="672"/>
                  </a:lnTo>
                  <a:lnTo>
                    <a:pt x="18" y="672"/>
                  </a:lnTo>
                  <a:lnTo>
                    <a:pt x="15" y="670"/>
                  </a:lnTo>
                  <a:lnTo>
                    <a:pt x="10" y="667"/>
                  </a:lnTo>
                  <a:lnTo>
                    <a:pt x="7" y="665"/>
                  </a:lnTo>
                  <a:lnTo>
                    <a:pt x="5" y="662"/>
                  </a:lnTo>
                  <a:lnTo>
                    <a:pt x="2" y="657"/>
                  </a:lnTo>
                  <a:lnTo>
                    <a:pt x="1" y="652"/>
                  </a:lnTo>
                  <a:lnTo>
                    <a:pt x="0" y="648"/>
                  </a:lnTo>
                  <a:lnTo>
                    <a:pt x="0" y="32"/>
                  </a:lnTo>
                  <a:lnTo>
                    <a:pt x="0" y="32"/>
                  </a:lnTo>
                  <a:lnTo>
                    <a:pt x="0" y="27"/>
                  </a:lnTo>
                  <a:lnTo>
                    <a:pt x="2" y="23"/>
                  </a:lnTo>
                  <a:lnTo>
                    <a:pt x="3" y="19"/>
                  </a:lnTo>
                  <a:lnTo>
                    <a:pt x="7" y="15"/>
                  </a:lnTo>
                  <a:lnTo>
                    <a:pt x="10" y="12"/>
                  </a:lnTo>
                  <a:lnTo>
                    <a:pt x="14" y="10"/>
                  </a:lnTo>
                  <a:lnTo>
                    <a:pt x="18" y="9"/>
                  </a:lnTo>
                  <a:lnTo>
                    <a:pt x="23" y="8"/>
                  </a:lnTo>
                  <a:lnTo>
                    <a:pt x="80" y="8"/>
                  </a:lnTo>
                  <a:lnTo>
                    <a:pt x="80" y="8"/>
                  </a:lnTo>
                  <a:lnTo>
                    <a:pt x="85" y="9"/>
                  </a:lnTo>
                  <a:lnTo>
                    <a:pt x="89" y="10"/>
                  </a:lnTo>
                  <a:lnTo>
                    <a:pt x="93" y="12"/>
                  </a:lnTo>
                  <a:lnTo>
                    <a:pt x="96" y="15"/>
                  </a:lnTo>
                  <a:lnTo>
                    <a:pt x="99" y="19"/>
                  </a:lnTo>
                  <a:lnTo>
                    <a:pt x="101" y="23"/>
                  </a:lnTo>
                  <a:lnTo>
                    <a:pt x="102" y="27"/>
                  </a:lnTo>
                  <a:lnTo>
                    <a:pt x="103" y="32"/>
                  </a:lnTo>
                  <a:lnTo>
                    <a:pt x="103" y="57"/>
                  </a:lnTo>
                  <a:lnTo>
                    <a:pt x="103" y="57"/>
                  </a:lnTo>
                  <a:lnTo>
                    <a:pt x="125" y="43"/>
                  </a:lnTo>
                  <a:lnTo>
                    <a:pt x="147" y="31"/>
                  </a:lnTo>
                  <a:lnTo>
                    <a:pt x="169" y="20"/>
                  </a:lnTo>
                  <a:lnTo>
                    <a:pt x="190" y="12"/>
                  </a:lnTo>
                  <a:lnTo>
                    <a:pt x="211" y="7"/>
                  </a:lnTo>
                  <a:lnTo>
                    <a:pt x="232" y="3"/>
                  </a:lnTo>
                  <a:lnTo>
                    <a:pt x="252" y="1"/>
                  </a:lnTo>
                  <a:lnTo>
                    <a:pt x="273" y="0"/>
                  </a:lnTo>
                  <a:lnTo>
                    <a:pt x="273" y="0"/>
                  </a:lnTo>
                  <a:lnTo>
                    <a:pt x="279" y="0"/>
                  </a:lnTo>
                  <a:lnTo>
                    <a:pt x="284" y="1"/>
                  </a:lnTo>
                  <a:lnTo>
                    <a:pt x="288" y="3"/>
                  </a:lnTo>
                  <a:lnTo>
                    <a:pt x="292" y="6"/>
                  </a:lnTo>
                  <a:lnTo>
                    <a:pt x="295" y="8"/>
                  </a:lnTo>
                  <a:lnTo>
                    <a:pt x="297" y="12"/>
                  </a:lnTo>
                  <a:lnTo>
                    <a:pt x="298" y="16"/>
                  </a:lnTo>
                  <a:lnTo>
                    <a:pt x="298" y="22"/>
                  </a:lnTo>
                  <a:lnTo>
                    <a:pt x="298" y="71"/>
                  </a:lnTo>
                  <a:lnTo>
                    <a:pt x="298" y="71"/>
                  </a:lnTo>
                  <a:lnTo>
                    <a:pt x="298" y="76"/>
                  </a:lnTo>
                  <a:lnTo>
                    <a:pt x="297" y="80"/>
                  </a:lnTo>
                  <a:lnTo>
                    <a:pt x="295" y="84"/>
                  </a:lnTo>
                  <a:lnTo>
                    <a:pt x="292" y="86"/>
                  </a:lnTo>
                  <a:lnTo>
                    <a:pt x="288" y="88"/>
                  </a:lnTo>
                  <a:lnTo>
                    <a:pt x="284" y="90"/>
                  </a:lnTo>
                  <a:lnTo>
                    <a:pt x="279" y="92"/>
                  </a:lnTo>
                  <a:lnTo>
                    <a:pt x="273" y="92"/>
                  </a:lnTo>
                  <a:lnTo>
                    <a:pt x="273" y="9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3" name="Freeform 184"/>
            <p:cNvSpPr>
              <a:spLocks noEditPoints="1"/>
            </p:cNvSpPr>
            <p:nvPr/>
          </p:nvSpPr>
          <p:spPr bwMode="auto">
            <a:xfrm>
              <a:off x="5026372" y="4516673"/>
              <a:ext cx="96778" cy="134776"/>
            </a:xfrm>
            <a:custGeom>
              <a:avLst/>
              <a:gdLst>
                <a:gd name="T0" fmla="*/ 408 w 488"/>
                <a:gd name="T1" fmla="*/ 672 h 681"/>
                <a:gd name="T2" fmla="*/ 394 w 488"/>
                <a:gd name="T3" fmla="*/ 667 h 681"/>
                <a:gd name="T4" fmla="*/ 386 w 488"/>
                <a:gd name="T5" fmla="*/ 657 h 681"/>
                <a:gd name="T6" fmla="*/ 384 w 488"/>
                <a:gd name="T7" fmla="*/ 622 h 681"/>
                <a:gd name="T8" fmla="*/ 340 w 488"/>
                <a:gd name="T9" fmla="*/ 644 h 681"/>
                <a:gd name="T10" fmla="*/ 271 w 488"/>
                <a:gd name="T11" fmla="*/ 671 h 681"/>
                <a:gd name="T12" fmla="*/ 198 w 488"/>
                <a:gd name="T13" fmla="*/ 681 h 681"/>
                <a:gd name="T14" fmla="*/ 160 w 488"/>
                <a:gd name="T15" fmla="*/ 679 h 681"/>
                <a:gd name="T16" fmla="*/ 107 w 488"/>
                <a:gd name="T17" fmla="*/ 665 h 681"/>
                <a:gd name="T18" fmla="*/ 61 w 488"/>
                <a:gd name="T19" fmla="*/ 640 h 681"/>
                <a:gd name="T20" fmla="*/ 26 w 488"/>
                <a:gd name="T21" fmla="*/ 597 h 681"/>
                <a:gd name="T22" fmla="*/ 5 w 488"/>
                <a:gd name="T23" fmla="*/ 537 h 681"/>
                <a:gd name="T24" fmla="*/ 0 w 488"/>
                <a:gd name="T25" fmla="*/ 470 h 681"/>
                <a:gd name="T26" fmla="*/ 5 w 488"/>
                <a:gd name="T27" fmla="*/ 424 h 681"/>
                <a:gd name="T28" fmla="*/ 26 w 488"/>
                <a:gd name="T29" fmla="*/ 367 h 681"/>
                <a:gd name="T30" fmla="*/ 43 w 488"/>
                <a:gd name="T31" fmla="*/ 344 h 681"/>
                <a:gd name="T32" fmla="*/ 66 w 488"/>
                <a:gd name="T33" fmla="*/ 323 h 681"/>
                <a:gd name="T34" fmla="*/ 129 w 488"/>
                <a:gd name="T35" fmla="*/ 293 h 681"/>
                <a:gd name="T36" fmla="*/ 217 w 488"/>
                <a:gd name="T37" fmla="*/ 277 h 681"/>
                <a:gd name="T38" fmla="*/ 381 w 488"/>
                <a:gd name="T39" fmla="*/ 275 h 681"/>
                <a:gd name="T40" fmla="*/ 381 w 488"/>
                <a:gd name="T41" fmla="*/ 209 h 681"/>
                <a:gd name="T42" fmla="*/ 374 w 488"/>
                <a:gd name="T43" fmla="*/ 163 h 681"/>
                <a:gd name="T44" fmla="*/ 360 w 488"/>
                <a:gd name="T45" fmla="*/ 129 h 681"/>
                <a:gd name="T46" fmla="*/ 334 w 488"/>
                <a:gd name="T47" fmla="*/ 107 h 681"/>
                <a:gd name="T48" fmla="*/ 299 w 488"/>
                <a:gd name="T49" fmla="*/ 94 h 681"/>
                <a:gd name="T50" fmla="*/ 252 w 488"/>
                <a:gd name="T51" fmla="*/ 90 h 681"/>
                <a:gd name="T52" fmla="*/ 148 w 488"/>
                <a:gd name="T53" fmla="*/ 93 h 681"/>
                <a:gd name="T54" fmla="*/ 67 w 488"/>
                <a:gd name="T55" fmla="*/ 100 h 681"/>
                <a:gd name="T56" fmla="*/ 53 w 488"/>
                <a:gd name="T57" fmla="*/ 100 h 681"/>
                <a:gd name="T58" fmla="*/ 44 w 488"/>
                <a:gd name="T59" fmla="*/ 94 h 681"/>
                <a:gd name="T60" fmla="*/ 39 w 488"/>
                <a:gd name="T61" fmla="*/ 80 h 681"/>
                <a:gd name="T62" fmla="*/ 39 w 488"/>
                <a:gd name="T63" fmla="*/ 33 h 681"/>
                <a:gd name="T64" fmla="*/ 46 w 488"/>
                <a:gd name="T65" fmla="*/ 23 h 681"/>
                <a:gd name="T66" fmla="*/ 65 w 488"/>
                <a:gd name="T67" fmla="*/ 16 h 681"/>
                <a:gd name="T68" fmla="*/ 146 w 488"/>
                <a:gd name="T69" fmla="*/ 4 h 681"/>
                <a:gd name="T70" fmla="*/ 252 w 488"/>
                <a:gd name="T71" fmla="*/ 0 h 681"/>
                <a:gd name="T72" fmla="*/ 337 w 488"/>
                <a:gd name="T73" fmla="*/ 9 h 681"/>
                <a:gd name="T74" fmla="*/ 401 w 488"/>
                <a:gd name="T75" fmla="*/ 34 h 681"/>
                <a:gd name="T76" fmla="*/ 446 w 488"/>
                <a:gd name="T77" fmla="*/ 76 h 681"/>
                <a:gd name="T78" fmla="*/ 474 w 488"/>
                <a:gd name="T79" fmla="*/ 131 h 681"/>
                <a:gd name="T80" fmla="*/ 487 w 488"/>
                <a:gd name="T81" fmla="*/ 201 h 681"/>
                <a:gd name="T82" fmla="*/ 488 w 488"/>
                <a:gd name="T83" fmla="*/ 648 h 681"/>
                <a:gd name="T84" fmla="*/ 483 w 488"/>
                <a:gd name="T85" fmla="*/ 662 h 681"/>
                <a:gd name="T86" fmla="*/ 473 w 488"/>
                <a:gd name="T87" fmla="*/ 670 h 681"/>
                <a:gd name="T88" fmla="*/ 463 w 488"/>
                <a:gd name="T89" fmla="*/ 672 h 681"/>
                <a:gd name="T90" fmla="*/ 292 w 488"/>
                <a:gd name="T91" fmla="*/ 351 h 681"/>
                <a:gd name="T92" fmla="*/ 221 w 488"/>
                <a:gd name="T93" fmla="*/ 354 h 681"/>
                <a:gd name="T94" fmla="*/ 169 w 488"/>
                <a:gd name="T95" fmla="*/ 366 h 681"/>
                <a:gd name="T96" fmla="*/ 135 w 488"/>
                <a:gd name="T97" fmla="*/ 385 h 681"/>
                <a:gd name="T98" fmla="*/ 115 w 488"/>
                <a:gd name="T99" fmla="*/ 415 h 681"/>
                <a:gd name="T100" fmla="*/ 107 w 488"/>
                <a:gd name="T101" fmla="*/ 454 h 681"/>
                <a:gd name="T102" fmla="*/ 107 w 488"/>
                <a:gd name="T103" fmla="*/ 484 h 681"/>
                <a:gd name="T104" fmla="*/ 112 w 488"/>
                <a:gd name="T105" fmla="*/ 526 h 681"/>
                <a:gd name="T106" fmla="*/ 124 w 488"/>
                <a:gd name="T107" fmla="*/ 557 h 681"/>
                <a:gd name="T108" fmla="*/ 144 w 488"/>
                <a:gd name="T109" fmla="*/ 577 h 681"/>
                <a:gd name="T110" fmla="*/ 171 w 488"/>
                <a:gd name="T111" fmla="*/ 588 h 681"/>
                <a:gd name="T112" fmla="*/ 218 w 488"/>
                <a:gd name="T113" fmla="*/ 594 h 681"/>
                <a:gd name="T114" fmla="*/ 259 w 488"/>
                <a:gd name="T115" fmla="*/ 591 h 681"/>
                <a:gd name="T116" fmla="*/ 319 w 488"/>
                <a:gd name="T117" fmla="*/ 574 h 681"/>
                <a:gd name="T118" fmla="*/ 381 w 488"/>
                <a:gd name="T119" fmla="*/ 54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 h="681">
                  <a:moveTo>
                    <a:pt x="463" y="672"/>
                  </a:moveTo>
                  <a:lnTo>
                    <a:pt x="408" y="672"/>
                  </a:lnTo>
                  <a:lnTo>
                    <a:pt x="408" y="672"/>
                  </a:lnTo>
                  <a:lnTo>
                    <a:pt x="403" y="672"/>
                  </a:lnTo>
                  <a:lnTo>
                    <a:pt x="399" y="670"/>
                  </a:lnTo>
                  <a:lnTo>
                    <a:pt x="394" y="667"/>
                  </a:lnTo>
                  <a:lnTo>
                    <a:pt x="390" y="665"/>
                  </a:lnTo>
                  <a:lnTo>
                    <a:pt x="388" y="662"/>
                  </a:lnTo>
                  <a:lnTo>
                    <a:pt x="386" y="657"/>
                  </a:lnTo>
                  <a:lnTo>
                    <a:pt x="384" y="652"/>
                  </a:lnTo>
                  <a:lnTo>
                    <a:pt x="384" y="648"/>
                  </a:lnTo>
                  <a:lnTo>
                    <a:pt x="384" y="622"/>
                  </a:lnTo>
                  <a:lnTo>
                    <a:pt x="384" y="622"/>
                  </a:lnTo>
                  <a:lnTo>
                    <a:pt x="362" y="634"/>
                  </a:lnTo>
                  <a:lnTo>
                    <a:pt x="340" y="644"/>
                  </a:lnTo>
                  <a:lnTo>
                    <a:pt x="317" y="655"/>
                  </a:lnTo>
                  <a:lnTo>
                    <a:pt x="294" y="664"/>
                  </a:lnTo>
                  <a:lnTo>
                    <a:pt x="271" y="671"/>
                  </a:lnTo>
                  <a:lnTo>
                    <a:pt x="247" y="677"/>
                  </a:lnTo>
                  <a:lnTo>
                    <a:pt x="223" y="680"/>
                  </a:lnTo>
                  <a:lnTo>
                    <a:pt x="198" y="681"/>
                  </a:lnTo>
                  <a:lnTo>
                    <a:pt x="198" y="681"/>
                  </a:lnTo>
                  <a:lnTo>
                    <a:pt x="178" y="680"/>
                  </a:lnTo>
                  <a:lnTo>
                    <a:pt x="160" y="679"/>
                  </a:lnTo>
                  <a:lnTo>
                    <a:pt x="142" y="675"/>
                  </a:lnTo>
                  <a:lnTo>
                    <a:pt x="123" y="671"/>
                  </a:lnTo>
                  <a:lnTo>
                    <a:pt x="107" y="665"/>
                  </a:lnTo>
                  <a:lnTo>
                    <a:pt x="90" y="658"/>
                  </a:lnTo>
                  <a:lnTo>
                    <a:pt x="75" y="650"/>
                  </a:lnTo>
                  <a:lnTo>
                    <a:pt x="61" y="640"/>
                  </a:lnTo>
                  <a:lnTo>
                    <a:pt x="48" y="627"/>
                  </a:lnTo>
                  <a:lnTo>
                    <a:pt x="36" y="613"/>
                  </a:lnTo>
                  <a:lnTo>
                    <a:pt x="26" y="597"/>
                  </a:lnTo>
                  <a:lnTo>
                    <a:pt x="18" y="579"/>
                  </a:lnTo>
                  <a:lnTo>
                    <a:pt x="11" y="560"/>
                  </a:lnTo>
                  <a:lnTo>
                    <a:pt x="5" y="537"/>
                  </a:lnTo>
                  <a:lnTo>
                    <a:pt x="2" y="513"/>
                  </a:lnTo>
                  <a:lnTo>
                    <a:pt x="0" y="485"/>
                  </a:lnTo>
                  <a:lnTo>
                    <a:pt x="0" y="470"/>
                  </a:lnTo>
                  <a:lnTo>
                    <a:pt x="0" y="470"/>
                  </a:lnTo>
                  <a:lnTo>
                    <a:pt x="2" y="447"/>
                  </a:lnTo>
                  <a:lnTo>
                    <a:pt x="5" y="424"/>
                  </a:lnTo>
                  <a:lnTo>
                    <a:pt x="10" y="404"/>
                  </a:lnTo>
                  <a:lnTo>
                    <a:pt x="17" y="385"/>
                  </a:lnTo>
                  <a:lnTo>
                    <a:pt x="26" y="367"/>
                  </a:lnTo>
                  <a:lnTo>
                    <a:pt x="30" y="359"/>
                  </a:lnTo>
                  <a:lnTo>
                    <a:pt x="36" y="351"/>
                  </a:lnTo>
                  <a:lnTo>
                    <a:pt x="43" y="344"/>
                  </a:lnTo>
                  <a:lnTo>
                    <a:pt x="50" y="337"/>
                  </a:lnTo>
                  <a:lnTo>
                    <a:pt x="58" y="330"/>
                  </a:lnTo>
                  <a:lnTo>
                    <a:pt x="66" y="323"/>
                  </a:lnTo>
                  <a:lnTo>
                    <a:pt x="84" y="312"/>
                  </a:lnTo>
                  <a:lnTo>
                    <a:pt x="105" y="303"/>
                  </a:lnTo>
                  <a:lnTo>
                    <a:pt x="129" y="293"/>
                  </a:lnTo>
                  <a:lnTo>
                    <a:pt x="155" y="287"/>
                  </a:lnTo>
                  <a:lnTo>
                    <a:pt x="185" y="282"/>
                  </a:lnTo>
                  <a:lnTo>
                    <a:pt x="217" y="277"/>
                  </a:lnTo>
                  <a:lnTo>
                    <a:pt x="253" y="275"/>
                  </a:lnTo>
                  <a:lnTo>
                    <a:pt x="292" y="275"/>
                  </a:lnTo>
                  <a:lnTo>
                    <a:pt x="381" y="275"/>
                  </a:lnTo>
                  <a:lnTo>
                    <a:pt x="381" y="227"/>
                  </a:lnTo>
                  <a:lnTo>
                    <a:pt x="381" y="227"/>
                  </a:lnTo>
                  <a:lnTo>
                    <a:pt x="381" y="209"/>
                  </a:lnTo>
                  <a:lnTo>
                    <a:pt x="379" y="191"/>
                  </a:lnTo>
                  <a:lnTo>
                    <a:pt x="378" y="176"/>
                  </a:lnTo>
                  <a:lnTo>
                    <a:pt x="374" y="163"/>
                  </a:lnTo>
                  <a:lnTo>
                    <a:pt x="370" y="150"/>
                  </a:lnTo>
                  <a:lnTo>
                    <a:pt x="365" y="139"/>
                  </a:lnTo>
                  <a:lnTo>
                    <a:pt x="360" y="129"/>
                  </a:lnTo>
                  <a:lnTo>
                    <a:pt x="351" y="120"/>
                  </a:lnTo>
                  <a:lnTo>
                    <a:pt x="343" y="113"/>
                  </a:lnTo>
                  <a:lnTo>
                    <a:pt x="334" y="107"/>
                  </a:lnTo>
                  <a:lnTo>
                    <a:pt x="324" y="102"/>
                  </a:lnTo>
                  <a:lnTo>
                    <a:pt x="312" y="97"/>
                  </a:lnTo>
                  <a:lnTo>
                    <a:pt x="299" y="94"/>
                  </a:lnTo>
                  <a:lnTo>
                    <a:pt x="285" y="92"/>
                  </a:lnTo>
                  <a:lnTo>
                    <a:pt x="269" y="90"/>
                  </a:lnTo>
                  <a:lnTo>
                    <a:pt x="252" y="90"/>
                  </a:lnTo>
                  <a:lnTo>
                    <a:pt x="252" y="90"/>
                  </a:lnTo>
                  <a:lnTo>
                    <a:pt x="197" y="92"/>
                  </a:lnTo>
                  <a:lnTo>
                    <a:pt x="148" y="93"/>
                  </a:lnTo>
                  <a:lnTo>
                    <a:pt x="106" y="96"/>
                  </a:lnTo>
                  <a:lnTo>
                    <a:pt x="67" y="100"/>
                  </a:lnTo>
                  <a:lnTo>
                    <a:pt x="67" y="100"/>
                  </a:lnTo>
                  <a:lnTo>
                    <a:pt x="61" y="100"/>
                  </a:lnTo>
                  <a:lnTo>
                    <a:pt x="61" y="100"/>
                  </a:lnTo>
                  <a:lnTo>
                    <a:pt x="53" y="100"/>
                  </a:lnTo>
                  <a:lnTo>
                    <a:pt x="50" y="98"/>
                  </a:lnTo>
                  <a:lnTo>
                    <a:pt x="46" y="96"/>
                  </a:lnTo>
                  <a:lnTo>
                    <a:pt x="44" y="94"/>
                  </a:lnTo>
                  <a:lnTo>
                    <a:pt x="42" y="90"/>
                  </a:lnTo>
                  <a:lnTo>
                    <a:pt x="39" y="86"/>
                  </a:lnTo>
                  <a:lnTo>
                    <a:pt x="39" y="80"/>
                  </a:lnTo>
                  <a:lnTo>
                    <a:pt x="39" y="38"/>
                  </a:lnTo>
                  <a:lnTo>
                    <a:pt x="39" y="38"/>
                  </a:lnTo>
                  <a:lnTo>
                    <a:pt x="39" y="33"/>
                  </a:lnTo>
                  <a:lnTo>
                    <a:pt x="41" y="30"/>
                  </a:lnTo>
                  <a:lnTo>
                    <a:pt x="43" y="26"/>
                  </a:lnTo>
                  <a:lnTo>
                    <a:pt x="46" y="23"/>
                  </a:lnTo>
                  <a:lnTo>
                    <a:pt x="50" y="20"/>
                  </a:lnTo>
                  <a:lnTo>
                    <a:pt x="54" y="18"/>
                  </a:lnTo>
                  <a:lnTo>
                    <a:pt x="65" y="16"/>
                  </a:lnTo>
                  <a:lnTo>
                    <a:pt x="65" y="16"/>
                  </a:lnTo>
                  <a:lnTo>
                    <a:pt x="104" y="9"/>
                  </a:lnTo>
                  <a:lnTo>
                    <a:pt x="146" y="4"/>
                  </a:lnTo>
                  <a:lnTo>
                    <a:pt x="195" y="1"/>
                  </a:lnTo>
                  <a:lnTo>
                    <a:pt x="252" y="0"/>
                  </a:lnTo>
                  <a:lnTo>
                    <a:pt x="252" y="0"/>
                  </a:lnTo>
                  <a:lnTo>
                    <a:pt x="283" y="1"/>
                  </a:lnTo>
                  <a:lnTo>
                    <a:pt x="310" y="3"/>
                  </a:lnTo>
                  <a:lnTo>
                    <a:pt x="337" y="9"/>
                  </a:lnTo>
                  <a:lnTo>
                    <a:pt x="360" y="15"/>
                  </a:lnTo>
                  <a:lnTo>
                    <a:pt x="381" y="24"/>
                  </a:lnTo>
                  <a:lnTo>
                    <a:pt x="401" y="34"/>
                  </a:lnTo>
                  <a:lnTo>
                    <a:pt x="418" y="46"/>
                  </a:lnTo>
                  <a:lnTo>
                    <a:pt x="433" y="59"/>
                  </a:lnTo>
                  <a:lnTo>
                    <a:pt x="446" y="76"/>
                  </a:lnTo>
                  <a:lnTo>
                    <a:pt x="457" y="93"/>
                  </a:lnTo>
                  <a:lnTo>
                    <a:pt x="466" y="111"/>
                  </a:lnTo>
                  <a:lnTo>
                    <a:pt x="474" y="131"/>
                  </a:lnTo>
                  <a:lnTo>
                    <a:pt x="480" y="152"/>
                  </a:lnTo>
                  <a:lnTo>
                    <a:pt x="485" y="176"/>
                  </a:lnTo>
                  <a:lnTo>
                    <a:pt x="487" y="201"/>
                  </a:lnTo>
                  <a:lnTo>
                    <a:pt x="488" y="227"/>
                  </a:lnTo>
                  <a:lnTo>
                    <a:pt x="488" y="648"/>
                  </a:lnTo>
                  <a:lnTo>
                    <a:pt x="488" y="648"/>
                  </a:lnTo>
                  <a:lnTo>
                    <a:pt x="487" y="652"/>
                  </a:lnTo>
                  <a:lnTo>
                    <a:pt x="486" y="657"/>
                  </a:lnTo>
                  <a:lnTo>
                    <a:pt x="483" y="662"/>
                  </a:lnTo>
                  <a:lnTo>
                    <a:pt x="480" y="665"/>
                  </a:lnTo>
                  <a:lnTo>
                    <a:pt x="477" y="667"/>
                  </a:lnTo>
                  <a:lnTo>
                    <a:pt x="473" y="670"/>
                  </a:lnTo>
                  <a:lnTo>
                    <a:pt x="468" y="672"/>
                  </a:lnTo>
                  <a:lnTo>
                    <a:pt x="463" y="672"/>
                  </a:lnTo>
                  <a:lnTo>
                    <a:pt x="463" y="672"/>
                  </a:lnTo>
                  <a:close/>
                  <a:moveTo>
                    <a:pt x="381" y="351"/>
                  </a:moveTo>
                  <a:lnTo>
                    <a:pt x="292" y="351"/>
                  </a:lnTo>
                  <a:lnTo>
                    <a:pt x="292" y="351"/>
                  </a:lnTo>
                  <a:lnTo>
                    <a:pt x="265" y="351"/>
                  </a:lnTo>
                  <a:lnTo>
                    <a:pt x="243" y="353"/>
                  </a:lnTo>
                  <a:lnTo>
                    <a:pt x="221" y="354"/>
                  </a:lnTo>
                  <a:lnTo>
                    <a:pt x="201" y="358"/>
                  </a:lnTo>
                  <a:lnTo>
                    <a:pt x="184" y="361"/>
                  </a:lnTo>
                  <a:lnTo>
                    <a:pt x="169" y="366"/>
                  </a:lnTo>
                  <a:lnTo>
                    <a:pt x="156" y="371"/>
                  </a:lnTo>
                  <a:lnTo>
                    <a:pt x="145" y="378"/>
                  </a:lnTo>
                  <a:lnTo>
                    <a:pt x="135" y="385"/>
                  </a:lnTo>
                  <a:lnTo>
                    <a:pt x="127" y="394"/>
                  </a:lnTo>
                  <a:lnTo>
                    <a:pt x="121" y="404"/>
                  </a:lnTo>
                  <a:lnTo>
                    <a:pt x="115" y="415"/>
                  </a:lnTo>
                  <a:lnTo>
                    <a:pt x="112" y="427"/>
                  </a:lnTo>
                  <a:lnTo>
                    <a:pt x="109" y="439"/>
                  </a:lnTo>
                  <a:lnTo>
                    <a:pt x="107" y="454"/>
                  </a:lnTo>
                  <a:lnTo>
                    <a:pt x="107" y="469"/>
                  </a:lnTo>
                  <a:lnTo>
                    <a:pt x="107" y="484"/>
                  </a:lnTo>
                  <a:lnTo>
                    <a:pt x="107" y="484"/>
                  </a:lnTo>
                  <a:lnTo>
                    <a:pt x="107" y="500"/>
                  </a:lnTo>
                  <a:lnTo>
                    <a:pt x="109" y="514"/>
                  </a:lnTo>
                  <a:lnTo>
                    <a:pt x="112" y="526"/>
                  </a:lnTo>
                  <a:lnTo>
                    <a:pt x="115" y="538"/>
                  </a:lnTo>
                  <a:lnTo>
                    <a:pt x="119" y="548"/>
                  </a:lnTo>
                  <a:lnTo>
                    <a:pt x="124" y="557"/>
                  </a:lnTo>
                  <a:lnTo>
                    <a:pt x="130" y="564"/>
                  </a:lnTo>
                  <a:lnTo>
                    <a:pt x="137" y="571"/>
                  </a:lnTo>
                  <a:lnTo>
                    <a:pt x="144" y="577"/>
                  </a:lnTo>
                  <a:lnTo>
                    <a:pt x="152" y="581"/>
                  </a:lnTo>
                  <a:lnTo>
                    <a:pt x="161" y="586"/>
                  </a:lnTo>
                  <a:lnTo>
                    <a:pt x="171" y="588"/>
                  </a:lnTo>
                  <a:lnTo>
                    <a:pt x="182" y="591"/>
                  </a:lnTo>
                  <a:lnTo>
                    <a:pt x="193" y="593"/>
                  </a:lnTo>
                  <a:lnTo>
                    <a:pt x="218" y="594"/>
                  </a:lnTo>
                  <a:lnTo>
                    <a:pt x="218" y="594"/>
                  </a:lnTo>
                  <a:lnTo>
                    <a:pt x="239" y="593"/>
                  </a:lnTo>
                  <a:lnTo>
                    <a:pt x="259" y="591"/>
                  </a:lnTo>
                  <a:lnTo>
                    <a:pt x="279" y="587"/>
                  </a:lnTo>
                  <a:lnTo>
                    <a:pt x="299" y="581"/>
                  </a:lnTo>
                  <a:lnTo>
                    <a:pt x="319" y="574"/>
                  </a:lnTo>
                  <a:lnTo>
                    <a:pt x="339" y="566"/>
                  </a:lnTo>
                  <a:lnTo>
                    <a:pt x="360" y="556"/>
                  </a:lnTo>
                  <a:lnTo>
                    <a:pt x="381" y="546"/>
                  </a:lnTo>
                  <a:lnTo>
                    <a:pt x="381" y="35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4" name="Freeform 185"/>
            <p:cNvSpPr>
              <a:spLocks/>
            </p:cNvSpPr>
            <p:nvPr/>
          </p:nvSpPr>
          <p:spPr bwMode="auto">
            <a:xfrm>
              <a:off x="5139180" y="4488174"/>
              <a:ext cx="80153" cy="163275"/>
            </a:xfrm>
            <a:custGeom>
              <a:avLst/>
              <a:gdLst>
                <a:gd name="T0" fmla="*/ 383 w 404"/>
                <a:gd name="T1" fmla="*/ 818 h 825"/>
                <a:gd name="T2" fmla="*/ 343 w 404"/>
                <a:gd name="T3" fmla="*/ 823 h 825"/>
                <a:gd name="T4" fmla="*/ 304 w 404"/>
                <a:gd name="T5" fmla="*/ 825 h 825"/>
                <a:gd name="T6" fmla="*/ 284 w 404"/>
                <a:gd name="T7" fmla="*/ 824 h 825"/>
                <a:gd name="T8" fmla="*/ 247 w 404"/>
                <a:gd name="T9" fmla="*/ 821 h 825"/>
                <a:gd name="T10" fmla="*/ 216 w 404"/>
                <a:gd name="T11" fmla="*/ 814 h 825"/>
                <a:gd name="T12" fmla="*/ 191 w 404"/>
                <a:gd name="T13" fmla="*/ 802 h 825"/>
                <a:gd name="T14" fmla="*/ 170 w 404"/>
                <a:gd name="T15" fmla="*/ 784 h 825"/>
                <a:gd name="T16" fmla="*/ 156 w 404"/>
                <a:gd name="T17" fmla="*/ 759 h 825"/>
                <a:gd name="T18" fmla="*/ 145 w 404"/>
                <a:gd name="T19" fmla="*/ 727 h 825"/>
                <a:gd name="T20" fmla="*/ 141 w 404"/>
                <a:gd name="T21" fmla="*/ 686 h 825"/>
                <a:gd name="T22" fmla="*/ 140 w 404"/>
                <a:gd name="T23" fmla="*/ 241 h 825"/>
                <a:gd name="T24" fmla="*/ 23 w 404"/>
                <a:gd name="T25" fmla="*/ 229 h 825"/>
                <a:gd name="T26" fmla="*/ 9 w 404"/>
                <a:gd name="T27" fmla="*/ 224 h 825"/>
                <a:gd name="T28" fmla="*/ 3 w 404"/>
                <a:gd name="T29" fmla="*/ 218 h 825"/>
                <a:gd name="T30" fmla="*/ 0 w 404"/>
                <a:gd name="T31" fmla="*/ 212 h 825"/>
                <a:gd name="T32" fmla="*/ 0 w 404"/>
                <a:gd name="T33" fmla="*/ 174 h 825"/>
                <a:gd name="T34" fmla="*/ 0 w 404"/>
                <a:gd name="T35" fmla="*/ 169 h 825"/>
                <a:gd name="T36" fmla="*/ 3 w 404"/>
                <a:gd name="T37" fmla="*/ 161 h 825"/>
                <a:gd name="T38" fmla="*/ 9 w 404"/>
                <a:gd name="T39" fmla="*/ 155 h 825"/>
                <a:gd name="T40" fmla="*/ 18 w 404"/>
                <a:gd name="T41" fmla="*/ 153 h 825"/>
                <a:gd name="T42" fmla="*/ 140 w 404"/>
                <a:gd name="T43" fmla="*/ 152 h 825"/>
                <a:gd name="T44" fmla="*/ 140 w 404"/>
                <a:gd name="T45" fmla="*/ 34 h 825"/>
                <a:gd name="T46" fmla="*/ 141 w 404"/>
                <a:gd name="T47" fmla="*/ 26 h 825"/>
                <a:gd name="T48" fmla="*/ 145 w 404"/>
                <a:gd name="T49" fmla="*/ 18 h 825"/>
                <a:gd name="T50" fmla="*/ 152 w 404"/>
                <a:gd name="T51" fmla="*/ 13 h 825"/>
                <a:gd name="T52" fmla="*/ 161 w 404"/>
                <a:gd name="T53" fmla="*/ 10 h 825"/>
                <a:gd name="T54" fmla="*/ 224 w 404"/>
                <a:gd name="T55" fmla="*/ 0 h 825"/>
                <a:gd name="T56" fmla="*/ 228 w 404"/>
                <a:gd name="T57" fmla="*/ 0 h 825"/>
                <a:gd name="T58" fmla="*/ 235 w 404"/>
                <a:gd name="T59" fmla="*/ 2 h 825"/>
                <a:gd name="T60" fmla="*/ 240 w 404"/>
                <a:gd name="T61" fmla="*/ 6 h 825"/>
                <a:gd name="T62" fmla="*/ 244 w 404"/>
                <a:gd name="T63" fmla="*/ 12 h 825"/>
                <a:gd name="T64" fmla="*/ 246 w 404"/>
                <a:gd name="T65" fmla="*/ 20 h 825"/>
                <a:gd name="T66" fmla="*/ 376 w 404"/>
                <a:gd name="T67" fmla="*/ 152 h 825"/>
                <a:gd name="T68" fmla="*/ 382 w 404"/>
                <a:gd name="T69" fmla="*/ 153 h 825"/>
                <a:gd name="T70" fmla="*/ 390 w 404"/>
                <a:gd name="T71" fmla="*/ 156 h 825"/>
                <a:gd name="T72" fmla="*/ 396 w 404"/>
                <a:gd name="T73" fmla="*/ 163 h 825"/>
                <a:gd name="T74" fmla="*/ 400 w 404"/>
                <a:gd name="T75" fmla="*/ 171 h 825"/>
                <a:gd name="T76" fmla="*/ 400 w 404"/>
                <a:gd name="T77" fmla="*/ 217 h 825"/>
                <a:gd name="T78" fmla="*/ 400 w 404"/>
                <a:gd name="T79" fmla="*/ 222 h 825"/>
                <a:gd name="T80" fmla="*/ 396 w 404"/>
                <a:gd name="T81" fmla="*/ 231 h 825"/>
                <a:gd name="T82" fmla="*/ 390 w 404"/>
                <a:gd name="T83" fmla="*/ 238 h 825"/>
                <a:gd name="T84" fmla="*/ 382 w 404"/>
                <a:gd name="T85" fmla="*/ 241 h 825"/>
                <a:gd name="T86" fmla="*/ 246 w 404"/>
                <a:gd name="T87" fmla="*/ 241 h 825"/>
                <a:gd name="T88" fmla="*/ 246 w 404"/>
                <a:gd name="T89" fmla="*/ 662 h 825"/>
                <a:gd name="T90" fmla="*/ 250 w 404"/>
                <a:gd name="T91" fmla="*/ 702 h 825"/>
                <a:gd name="T92" fmla="*/ 254 w 404"/>
                <a:gd name="T93" fmla="*/ 716 h 825"/>
                <a:gd name="T94" fmla="*/ 260 w 404"/>
                <a:gd name="T95" fmla="*/ 725 h 825"/>
                <a:gd name="T96" fmla="*/ 269 w 404"/>
                <a:gd name="T97" fmla="*/ 732 h 825"/>
                <a:gd name="T98" fmla="*/ 281 w 404"/>
                <a:gd name="T99" fmla="*/ 737 h 825"/>
                <a:gd name="T100" fmla="*/ 310 w 404"/>
                <a:gd name="T101" fmla="*/ 739 h 825"/>
                <a:gd name="T102" fmla="*/ 378 w 404"/>
                <a:gd name="T103" fmla="*/ 739 h 825"/>
                <a:gd name="T104" fmla="*/ 394 w 404"/>
                <a:gd name="T105" fmla="*/ 741 h 825"/>
                <a:gd name="T106" fmla="*/ 400 w 404"/>
                <a:gd name="T107" fmla="*/ 745 h 825"/>
                <a:gd name="T108" fmla="*/ 403 w 404"/>
                <a:gd name="T109" fmla="*/ 752 h 825"/>
                <a:gd name="T110" fmla="*/ 404 w 404"/>
                <a:gd name="T111" fmla="*/ 798 h 825"/>
                <a:gd name="T112" fmla="*/ 402 w 404"/>
                <a:gd name="T113" fmla="*/ 806 h 825"/>
                <a:gd name="T114" fmla="*/ 399 w 404"/>
                <a:gd name="T115" fmla="*/ 811 h 825"/>
                <a:gd name="T116" fmla="*/ 392 w 404"/>
                <a:gd name="T117" fmla="*/ 816 h 825"/>
                <a:gd name="T118" fmla="*/ 383 w 404"/>
                <a:gd name="T119" fmla="*/ 81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3" y="818"/>
                  </a:moveTo>
                  <a:lnTo>
                    <a:pt x="383" y="818"/>
                  </a:lnTo>
                  <a:lnTo>
                    <a:pt x="363" y="821"/>
                  </a:lnTo>
                  <a:lnTo>
                    <a:pt x="343" y="823"/>
                  </a:lnTo>
                  <a:lnTo>
                    <a:pt x="322" y="824"/>
                  </a:lnTo>
                  <a:lnTo>
                    <a:pt x="304" y="825"/>
                  </a:lnTo>
                  <a:lnTo>
                    <a:pt x="304" y="825"/>
                  </a:lnTo>
                  <a:lnTo>
                    <a:pt x="284" y="824"/>
                  </a:lnTo>
                  <a:lnTo>
                    <a:pt x="265" y="823"/>
                  </a:lnTo>
                  <a:lnTo>
                    <a:pt x="247" y="821"/>
                  </a:lnTo>
                  <a:lnTo>
                    <a:pt x="231" y="818"/>
                  </a:lnTo>
                  <a:lnTo>
                    <a:pt x="216" y="814"/>
                  </a:lnTo>
                  <a:lnTo>
                    <a:pt x="203" y="808"/>
                  </a:lnTo>
                  <a:lnTo>
                    <a:pt x="191" y="802"/>
                  </a:lnTo>
                  <a:lnTo>
                    <a:pt x="180" y="793"/>
                  </a:lnTo>
                  <a:lnTo>
                    <a:pt x="170" y="784"/>
                  </a:lnTo>
                  <a:lnTo>
                    <a:pt x="162" y="772"/>
                  </a:lnTo>
                  <a:lnTo>
                    <a:pt x="156" y="759"/>
                  </a:lnTo>
                  <a:lnTo>
                    <a:pt x="150" y="744"/>
                  </a:lnTo>
                  <a:lnTo>
                    <a:pt x="145" y="727"/>
                  </a:lnTo>
                  <a:lnTo>
                    <a:pt x="142" y="708"/>
                  </a:lnTo>
                  <a:lnTo>
                    <a:pt x="141" y="686"/>
                  </a:lnTo>
                  <a:lnTo>
                    <a:pt x="140" y="662"/>
                  </a:lnTo>
                  <a:lnTo>
                    <a:pt x="140" y="241"/>
                  </a:lnTo>
                  <a:lnTo>
                    <a:pt x="23" y="229"/>
                  </a:lnTo>
                  <a:lnTo>
                    <a:pt x="23" y="229"/>
                  </a:lnTo>
                  <a:lnTo>
                    <a:pt x="13" y="226"/>
                  </a:lnTo>
                  <a:lnTo>
                    <a:pt x="9" y="224"/>
                  </a:lnTo>
                  <a:lnTo>
                    <a:pt x="6" y="222"/>
                  </a:lnTo>
                  <a:lnTo>
                    <a:pt x="3" y="218"/>
                  </a:lnTo>
                  <a:lnTo>
                    <a:pt x="1" y="215"/>
                  </a:lnTo>
                  <a:lnTo>
                    <a:pt x="0" y="212"/>
                  </a:lnTo>
                  <a:lnTo>
                    <a:pt x="0" y="207"/>
                  </a:lnTo>
                  <a:lnTo>
                    <a:pt x="0" y="174"/>
                  </a:lnTo>
                  <a:lnTo>
                    <a:pt x="0" y="174"/>
                  </a:lnTo>
                  <a:lnTo>
                    <a:pt x="0" y="169"/>
                  </a:lnTo>
                  <a:lnTo>
                    <a:pt x="1" y="164"/>
                  </a:lnTo>
                  <a:lnTo>
                    <a:pt x="3" y="161"/>
                  </a:lnTo>
                  <a:lnTo>
                    <a:pt x="6" y="158"/>
                  </a:lnTo>
                  <a:lnTo>
                    <a:pt x="9" y="155"/>
                  </a:lnTo>
                  <a:lnTo>
                    <a:pt x="13" y="154"/>
                  </a:lnTo>
                  <a:lnTo>
                    <a:pt x="18" y="153"/>
                  </a:lnTo>
                  <a:lnTo>
                    <a:pt x="23" y="152"/>
                  </a:lnTo>
                  <a:lnTo>
                    <a:pt x="140" y="152"/>
                  </a:lnTo>
                  <a:lnTo>
                    <a:pt x="140" y="34"/>
                  </a:lnTo>
                  <a:lnTo>
                    <a:pt x="140" y="34"/>
                  </a:lnTo>
                  <a:lnTo>
                    <a:pt x="140" y="29"/>
                  </a:lnTo>
                  <a:lnTo>
                    <a:pt x="141" y="26"/>
                  </a:lnTo>
                  <a:lnTo>
                    <a:pt x="143" y="21"/>
                  </a:lnTo>
                  <a:lnTo>
                    <a:pt x="145" y="18"/>
                  </a:lnTo>
                  <a:lnTo>
                    <a:pt x="149" y="15"/>
                  </a:lnTo>
                  <a:lnTo>
                    <a:pt x="152" y="13"/>
                  </a:lnTo>
                  <a:lnTo>
                    <a:pt x="157" y="11"/>
                  </a:lnTo>
                  <a:lnTo>
                    <a:pt x="161" y="10"/>
                  </a:lnTo>
                  <a:lnTo>
                    <a:pt x="224" y="0"/>
                  </a:lnTo>
                  <a:lnTo>
                    <a:pt x="224" y="0"/>
                  </a:lnTo>
                  <a:lnTo>
                    <a:pt x="228" y="0"/>
                  </a:lnTo>
                  <a:lnTo>
                    <a:pt x="228" y="0"/>
                  </a:lnTo>
                  <a:lnTo>
                    <a:pt x="231" y="0"/>
                  </a:lnTo>
                  <a:lnTo>
                    <a:pt x="235" y="2"/>
                  </a:lnTo>
                  <a:lnTo>
                    <a:pt x="238" y="4"/>
                  </a:lnTo>
                  <a:lnTo>
                    <a:pt x="240" y="6"/>
                  </a:lnTo>
                  <a:lnTo>
                    <a:pt x="243" y="8"/>
                  </a:lnTo>
                  <a:lnTo>
                    <a:pt x="244" y="12"/>
                  </a:lnTo>
                  <a:lnTo>
                    <a:pt x="245" y="17"/>
                  </a:lnTo>
                  <a:lnTo>
                    <a:pt x="246" y="20"/>
                  </a:lnTo>
                  <a:lnTo>
                    <a:pt x="246" y="152"/>
                  </a:lnTo>
                  <a:lnTo>
                    <a:pt x="376" y="152"/>
                  </a:lnTo>
                  <a:lnTo>
                    <a:pt x="376" y="152"/>
                  </a:lnTo>
                  <a:lnTo>
                    <a:pt x="382" y="153"/>
                  </a:lnTo>
                  <a:lnTo>
                    <a:pt x="385" y="154"/>
                  </a:lnTo>
                  <a:lnTo>
                    <a:pt x="390" y="156"/>
                  </a:lnTo>
                  <a:lnTo>
                    <a:pt x="393" y="159"/>
                  </a:lnTo>
                  <a:lnTo>
                    <a:pt x="396" y="163"/>
                  </a:lnTo>
                  <a:lnTo>
                    <a:pt x="399" y="167"/>
                  </a:lnTo>
                  <a:lnTo>
                    <a:pt x="400" y="171"/>
                  </a:lnTo>
                  <a:lnTo>
                    <a:pt x="400" y="176"/>
                  </a:lnTo>
                  <a:lnTo>
                    <a:pt x="400" y="217"/>
                  </a:lnTo>
                  <a:lnTo>
                    <a:pt x="400" y="217"/>
                  </a:lnTo>
                  <a:lnTo>
                    <a:pt x="400" y="222"/>
                  </a:lnTo>
                  <a:lnTo>
                    <a:pt x="399" y="226"/>
                  </a:lnTo>
                  <a:lnTo>
                    <a:pt x="396" y="231"/>
                  </a:lnTo>
                  <a:lnTo>
                    <a:pt x="393" y="234"/>
                  </a:lnTo>
                  <a:lnTo>
                    <a:pt x="390" y="238"/>
                  </a:lnTo>
                  <a:lnTo>
                    <a:pt x="385" y="239"/>
                  </a:lnTo>
                  <a:lnTo>
                    <a:pt x="382" y="241"/>
                  </a:lnTo>
                  <a:lnTo>
                    <a:pt x="376" y="241"/>
                  </a:lnTo>
                  <a:lnTo>
                    <a:pt x="246" y="241"/>
                  </a:lnTo>
                  <a:lnTo>
                    <a:pt x="246" y="662"/>
                  </a:lnTo>
                  <a:lnTo>
                    <a:pt x="246" y="662"/>
                  </a:lnTo>
                  <a:lnTo>
                    <a:pt x="246" y="685"/>
                  </a:lnTo>
                  <a:lnTo>
                    <a:pt x="250" y="702"/>
                  </a:lnTo>
                  <a:lnTo>
                    <a:pt x="251" y="709"/>
                  </a:lnTo>
                  <a:lnTo>
                    <a:pt x="254" y="716"/>
                  </a:lnTo>
                  <a:lnTo>
                    <a:pt x="257" y="721"/>
                  </a:lnTo>
                  <a:lnTo>
                    <a:pt x="260" y="725"/>
                  </a:lnTo>
                  <a:lnTo>
                    <a:pt x="265" y="729"/>
                  </a:lnTo>
                  <a:lnTo>
                    <a:pt x="269" y="732"/>
                  </a:lnTo>
                  <a:lnTo>
                    <a:pt x="275" y="735"/>
                  </a:lnTo>
                  <a:lnTo>
                    <a:pt x="281" y="737"/>
                  </a:lnTo>
                  <a:lnTo>
                    <a:pt x="294" y="738"/>
                  </a:lnTo>
                  <a:lnTo>
                    <a:pt x="310" y="739"/>
                  </a:lnTo>
                  <a:lnTo>
                    <a:pt x="378" y="739"/>
                  </a:lnTo>
                  <a:lnTo>
                    <a:pt x="378" y="739"/>
                  </a:lnTo>
                  <a:lnTo>
                    <a:pt x="390" y="740"/>
                  </a:lnTo>
                  <a:lnTo>
                    <a:pt x="394" y="741"/>
                  </a:lnTo>
                  <a:lnTo>
                    <a:pt x="398" y="743"/>
                  </a:lnTo>
                  <a:lnTo>
                    <a:pt x="400" y="745"/>
                  </a:lnTo>
                  <a:lnTo>
                    <a:pt x="402" y="748"/>
                  </a:lnTo>
                  <a:lnTo>
                    <a:pt x="403" y="752"/>
                  </a:lnTo>
                  <a:lnTo>
                    <a:pt x="404" y="755"/>
                  </a:lnTo>
                  <a:lnTo>
                    <a:pt x="404" y="798"/>
                  </a:lnTo>
                  <a:lnTo>
                    <a:pt x="404" y="798"/>
                  </a:lnTo>
                  <a:lnTo>
                    <a:pt x="402" y="806"/>
                  </a:lnTo>
                  <a:lnTo>
                    <a:pt x="401" y="809"/>
                  </a:lnTo>
                  <a:lnTo>
                    <a:pt x="399" y="811"/>
                  </a:lnTo>
                  <a:lnTo>
                    <a:pt x="396" y="814"/>
                  </a:lnTo>
                  <a:lnTo>
                    <a:pt x="392" y="816"/>
                  </a:lnTo>
                  <a:lnTo>
                    <a:pt x="383" y="818"/>
                  </a:lnTo>
                  <a:lnTo>
                    <a:pt x="383" y="81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5" name="Freeform 186"/>
            <p:cNvSpPr>
              <a:spLocks noEditPoints="1"/>
            </p:cNvSpPr>
            <p:nvPr/>
          </p:nvSpPr>
          <p:spPr bwMode="auto">
            <a:xfrm>
              <a:off x="5237145" y="4516673"/>
              <a:ext cx="105684" cy="134776"/>
            </a:xfrm>
            <a:custGeom>
              <a:avLst/>
              <a:gdLst>
                <a:gd name="T0" fmla="*/ 107 w 534"/>
                <a:gd name="T1" fmla="*/ 391 h 681"/>
                <a:gd name="T2" fmla="*/ 109 w 534"/>
                <a:gd name="T3" fmla="*/ 440 h 681"/>
                <a:gd name="T4" fmla="*/ 123 w 534"/>
                <a:gd name="T5" fmla="*/ 500 h 681"/>
                <a:gd name="T6" fmla="*/ 149 w 534"/>
                <a:gd name="T7" fmla="*/ 544 h 681"/>
                <a:gd name="T8" fmla="*/ 186 w 534"/>
                <a:gd name="T9" fmla="*/ 571 h 681"/>
                <a:gd name="T10" fmla="*/ 235 w 534"/>
                <a:gd name="T11" fmla="*/ 585 h 681"/>
                <a:gd name="T12" fmla="*/ 274 w 534"/>
                <a:gd name="T13" fmla="*/ 587 h 681"/>
                <a:gd name="T14" fmla="*/ 443 w 534"/>
                <a:gd name="T15" fmla="*/ 580 h 681"/>
                <a:gd name="T16" fmla="*/ 495 w 534"/>
                <a:gd name="T17" fmla="*/ 574 h 681"/>
                <a:gd name="T18" fmla="*/ 509 w 534"/>
                <a:gd name="T19" fmla="*/ 578 h 681"/>
                <a:gd name="T20" fmla="*/ 514 w 534"/>
                <a:gd name="T21" fmla="*/ 587 h 681"/>
                <a:gd name="T22" fmla="*/ 515 w 534"/>
                <a:gd name="T23" fmla="*/ 632 h 681"/>
                <a:gd name="T24" fmla="*/ 510 w 534"/>
                <a:gd name="T25" fmla="*/ 650 h 681"/>
                <a:gd name="T26" fmla="*/ 497 w 534"/>
                <a:gd name="T27" fmla="*/ 658 h 681"/>
                <a:gd name="T28" fmla="*/ 439 w 534"/>
                <a:gd name="T29" fmla="*/ 669 h 681"/>
                <a:gd name="T30" fmla="*/ 333 w 534"/>
                <a:gd name="T31" fmla="*/ 679 h 681"/>
                <a:gd name="T32" fmla="*/ 274 w 534"/>
                <a:gd name="T33" fmla="*/ 681 h 681"/>
                <a:gd name="T34" fmla="*/ 197 w 534"/>
                <a:gd name="T35" fmla="*/ 673 h 681"/>
                <a:gd name="T36" fmla="*/ 127 w 534"/>
                <a:gd name="T37" fmla="*/ 648 h 681"/>
                <a:gd name="T38" fmla="*/ 95 w 534"/>
                <a:gd name="T39" fmla="*/ 628 h 681"/>
                <a:gd name="T40" fmla="*/ 66 w 534"/>
                <a:gd name="T41" fmla="*/ 602 h 681"/>
                <a:gd name="T42" fmla="*/ 44 w 534"/>
                <a:gd name="T43" fmla="*/ 570 h 681"/>
                <a:gd name="T44" fmla="*/ 24 w 534"/>
                <a:gd name="T45" fmla="*/ 531 h 681"/>
                <a:gd name="T46" fmla="*/ 10 w 534"/>
                <a:gd name="T47" fmla="*/ 485 h 681"/>
                <a:gd name="T48" fmla="*/ 2 w 534"/>
                <a:gd name="T49" fmla="*/ 431 h 681"/>
                <a:gd name="T50" fmla="*/ 0 w 534"/>
                <a:gd name="T51" fmla="*/ 282 h 681"/>
                <a:gd name="T52" fmla="*/ 5 w 534"/>
                <a:gd name="T53" fmla="*/ 220 h 681"/>
                <a:gd name="T54" fmla="*/ 27 w 534"/>
                <a:gd name="T55" fmla="*/ 140 h 681"/>
                <a:gd name="T56" fmla="*/ 54 w 534"/>
                <a:gd name="T57" fmla="*/ 96 h 681"/>
                <a:gd name="T58" fmla="*/ 78 w 534"/>
                <a:gd name="T59" fmla="*/ 68 h 681"/>
                <a:gd name="T60" fmla="*/ 108 w 534"/>
                <a:gd name="T61" fmla="*/ 43 h 681"/>
                <a:gd name="T62" fmla="*/ 141 w 534"/>
                <a:gd name="T63" fmla="*/ 25 h 681"/>
                <a:gd name="T64" fmla="*/ 180 w 534"/>
                <a:gd name="T65" fmla="*/ 11 h 681"/>
                <a:gd name="T66" fmla="*/ 237 w 534"/>
                <a:gd name="T67" fmla="*/ 1 h 681"/>
                <a:gd name="T68" fmla="*/ 300 w 534"/>
                <a:gd name="T69" fmla="*/ 1 h 681"/>
                <a:gd name="T70" fmla="*/ 359 w 534"/>
                <a:gd name="T71" fmla="*/ 11 h 681"/>
                <a:gd name="T72" fmla="*/ 397 w 534"/>
                <a:gd name="T73" fmla="*/ 25 h 681"/>
                <a:gd name="T74" fmla="*/ 430 w 534"/>
                <a:gd name="T75" fmla="*/ 43 h 681"/>
                <a:gd name="T76" fmla="*/ 459 w 534"/>
                <a:gd name="T77" fmla="*/ 68 h 681"/>
                <a:gd name="T78" fmla="*/ 483 w 534"/>
                <a:gd name="T79" fmla="*/ 96 h 681"/>
                <a:gd name="T80" fmla="*/ 508 w 534"/>
                <a:gd name="T81" fmla="*/ 141 h 681"/>
                <a:gd name="T82" fmla="*/ 530 w 534"/>
                <a:gd name="T83" fmla="*/ 221 h 681"/>
                <a:gd name="T84" fmla="*/ 534 w 534"/>
                <a:gd name="T85" fmla="*/ 347 h 681"/>
                <a:gd name="T86" fmla="*/ 532 w 534"/>
                <a:gd name="T87" fmla="*/ 358 h 681"/>
                <a:gd name="T88" fmla="*/ 524 w 534"/>
                <a:gd name="T89" fmla="*/ 369 h 681"/>
                <a:gd name="T90" fmla="*/ 512 w 534"/>
                <a:gd name="T91" fmla="*/ 374 h 681"/>
                <a:gd name="T92" fmla="*/ 427 w 534"/>
                <a:gd name="T93" fmla="*/ 282 h 681"/>
                <a:gd name="T94" fmla="*/ 421 w 534"/>
                <a:gd name="T95" fmla="*/ 214 h 681"/>
                <a:gd name="T96" fmla="*/ 405 w 534"/>
                <a:gd name="T97" fmla="*/ 163 h 681"/>
                <a:gd name="T98" fmla="*/ 377 w 534"/>
                <a:gd name="T99" fmla="*/ 126 h 681"/>
                <a:gd name="T100" fmla="*/ 338 w 534"/>
                <a:gd name="T101" fmla="*/ 103 h 681"/>
                <a:gd name="T102" fmla="*/ 288 w 534"/>
                <a:gd name="T103" fmla="*/ 94 h 681"/>
                <a:gd name="T104" fmla="*/ 250 w 534"/>
                <a:gd name="T105" fmla="*/ 94 h 681"/>
                <a:gd name="T106" fmla="*/ 200 w 534"/>
                <a:gd name="T107" fmla="*/ 104 h 681"/>
                <a:gd name="T108" fmla="*/ 159 w 534"/>
                <a:gd name="T109" fmla="*/ 127 h 681"/>
                <a:gd name="T110" fmla="*/ 131 w 534"/>
                <a:gd name="T111" fmla="*/ 165 h 681"/>
                <a:gd name="T112" fmla="*/ 112 w 534"/>
                <a:gd name="T113" fmla="*/ 217 h 681"/>
                <a:gd name="T114" fmla="*/ 107 w 534"/>
                <a:gd name="T115" fmla="*/ 282 h 681"/>
                <a:gd name="T116" fmla="*/ 427 w 534"/>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681">
                  <a:moveTo>
                    <a:pt x="512" y="374"/>
                  </a:moveTo>
                  <a:lnTo>
                    <a:pt x="107" y="374"/>
                  </a:lnTo>
                  <a:lnTo>
                    <a:pt x="107" y="391"/>
                  </a:lnTo>
                  <a:lnTo>
                    <a:pt x="107" y="391"/>
                  </a:lnTo>
                  <a:lnTo>
                    <a:pt x="108" y="416"/>
                  </a:lnTo>
                  <a:lnTo>
                    <a:pt x="109" y="440"/>
                  </a:lnTo>
                  <a:lnTo>
                    <a:pt x="112" y="462"/>
                  </a:lnTo>
                  <a:lnTo>
                    <a:pt x="117" y="483"/>
                  </a:lnTo>
                  <a:lnTo>
                    <a:pt x="123" y="500"/>
                  </a:lnTo>
                  <a:lnTo>
                    <a:pt x="131" y="516"/>
                  </a:lnTo>
                  <a:lnTo>
                    <a:pt x="139" y="531"/>
                  </a:lnTo>
                  <a:lnTo>
                    <a:pt x="149" y="544"/>
                  </a:lnTo>
                  <a:lnTo>
                    <a:pt x="161" y="554"/>
                  </a:lnTo>
                  <a:lnTo>
                    <a:pt x="172" y="563"/>
                  </a:lnTo>
                  <a:lnTo>
                    <a:pt x="186" y="571"/>
                  </a:lnTo>
                  <a:lnTo>
                    <a:pt x="202" y="577"/>
                  </a:lnTo>
                  <a:lnTo>
                    <a:pt x="218" y="581"/>
                  </a:lnTo>
                  <a:lnTo>
                    <a:pt x="235" y="585"/>
                  </a:lnTo>
                  <a:lnTo>
                    <a:pt x="255" y="587"/>
                  </a:lnTo>
                  <a:lnTo>
                    <a:pt x="274" y="587"/>
                  </a:lnTo>
                  <a:lnTo>
                    <a:pt x="274" y="587"/>
                  </a:lnTo>
                  <a:lnTo>
                    <a:pt x="330" y="587"/>
                  </a:lnTo>
                  <a:lnTo>
                    <a:pt x="388" y="584"/>
                  </a:lnTo>
                  <a:lnTo>
                    <a:pt x="443" y="580"/>
                  </a:lnTo>
                  <a:lnTo>
                    <a:pt x="490" y="574"/>
                  </a:lnTo>
                  <a:lnTo>
                    <a:pt x="490" y="574"/>
                  </a:lnTo>
                  <a:lnTo>
                    <a:pt x="495" y="574"/>
                  </a:lnTo>
                  <a:lnTo>
                    <a:pt x="495" y="574"/>
                  </a:lnTo>
                  <a:lnTo>
                    <a:pt x="502" y="576"/>
                  </a:lnTo>
                  <a:lnTo>
                    <a:pt x="509" y="578"/>
                  </a:lnTo>
                  <a:lnTo>
                    <a:pt x="512" y="580"/>
                  </a:lnTo>
                  <a:lnTo>
                    <a:pt x="513" y="584"/>
                  </a:lnTo>
                  <a:lnTo>
                    <a:pt x="514" y="587"/>
                  </a:lnTo>
                  <a:lnTo>
                    <a:pt x="515" y="592"/>
                  </a:lnTo>
                  <a:lnTo>
                    <a:pt x="515" y="632"/>
                  </a:lnTo>
                  <a:lnTo>
                    <a:pt x="515" y="632"/>
                  </a:lnTo>
                  <a:lnTo>
                    <a:pt x="514" y="642"/>
                  </a:lnTo>
                  <a:lnTo>
                    <a:pt x="513" y="647"/>
                  </a:lnTo>
                  <a:lnTo>
                    <a:pt x="510" y="650"/>
                  </a:lnTo>
                  <a:lnTo>
                    <a:pt x="507" y="654"/>
                  </a:lnTo>
                  <a:lnTo>
                    <a:pt x="502" y="656"/>
                  </a:lnTo>
                  <a:lnTo>
                    <a:pt x="497" y="658"/>
                  </a:lnTo>
                  <a:lnTo>
                    <a:pt x="491" y="661"/>
                  </a:lnTo>
                  <a:lnTo>
                    <a:pt x="491" y="661"/>
                  </a:lnTo>
                  <a:lnTo>
                    <a:pt x="439" y="669"/>
                  </a:lnTo>
                  <a:lnTo>
                    <a:pt x="386" y="675"/>
                  </a:lnTo>
                  <a:lnTo>
                    <a:pt x="360" y="678"/>
                  </a:lnTo>
                  <a:lnTo>
                    <a:pt x="333" y="679"/>
                  </a:lnTo>
                  <a:lnTo>
                    <a:pt x="304" y="680"/>
                  </a:lnTo>
                  <a:lnTo>
                    <a:pt x="274" y="681"/>
                  </a:lnTo>
                  <a:lnTo>
                    <a:pt x="274" y="681"/>
                  </a:lnTo>
                  <a:lnTo>
                    <a:pt x="249" y="680"/>
                  </a:lnTo>
                  <a:lnTo>
                    <a:pt x="222" y="678"/>
                  </a:lnTo>
                  <a:lnTo>
                    <a:pt x="197" y="673"/>
                  </a:lnTo>
                  <a:lnTo>
                    <a:pt x="173" y="667"/>
                  </a:lnTo>
                  <a:lnTo>
                    <a:pt x="149" y="658"/>
                  </a:lnTo>
                  <a:lnTo>
                    <a:pt x="127" y="648"/>
                  </a:lnTo>
                  <a:lnTo>
                    <a:pt x="116" y="642"/>
                  </a:lnTo>
                  <a:lnTo>
                    <a:pt x="105" y="635"/>
                  </a:lnTo>
                  <a:lnTo>
                    <a:pt x="95" y="628"/>
                  </a:lnTo>
                  <a:lnTo>
                    <a:pt x="85" y="620"/>
                  </a:lnTo>
                  <a:lnTo>
                    <a:pt x="76" y="611"/>
                  </a:lnTo>
                  <a:lnTo>
                    <a:pt x="66" y="602"/>
                  </a:lnTo>
                  <a:lnTo>
                    <a:pt x="58" y="592"/>
                  </a:lnTo>
                  <a:lnTo>
                    <a:pt x="50" y="581"/>
                  </a:lnTo>
                  <a:lnTo>
                    <a:pt x="44" y="570"/>
                  </a:lnTo>
                  <a:lnTo>
                    <a:pt x="35" y="557"/>
                  </a:lnTo>
                  <a:lnTo>
                    <a:pt x="30" y="545"/>
                  </a:lnTo>
                  <a:lnTo>
                    <a:pt x="24" y="531"/>
                  </a:lnTo>
                  <a:lnTo>
                    <a:pt x="18" y="516"/>
                  </a:lnTo>
                  <a:lnTo>
                    <a:pt x="14" y="501"/>
                  </a:lnTo>
                  <a:lnTo>
                    <a:pt x="10" y="485"/>
                  </a:lnTo>
                  <a:lnTo>
                    <a:pt x="7" y="468"/>
                  </a:lnTo>
                  <a:lnTo>
                    <a:pt x="3" y="449"/>
                  </a:lnTo>
                  <a:lnTo>
                    <a:pt x="2" y="431"/>
                  </a:lnTo>
                  <a:lnTo>
                    <a:pt x="1" y="412"/>
                  </a:lnTo>
                  <a:lnTo>
                    <a:pt x="0" y="391"/>
                  </a:lnTo>
                  <a:lnTo>
                    <a:pt x="0" y="282"/>
                  </a:lnTo>
                  <a:lnTo>
                    <a:pt x="0" y="282"/>
                  </a:lnTo>
                  <a:lnTo>
                    <a:pt x="1" y="251"/>
                  </a:lnTo>
                  <a:lnTo>
                    <a:pt x="5" y="220"/>
                  </a:lnTo>
                  <a:lnTo>
                    <a:pt x="10" y="193"/>
                  </a:lnTo>
                  <a:lnTo>
                    <a:pt x="18" y="165"/>
                  </a:lnTo>
                  <a:lnTo>
                    <a:pt x="27" y="140"/>
                  </a:lnTo>
                  <a:lnTo>
                    <a:pt x="40" y="117"/>
                  </a:lnTo>
                  <a:lnTo>
                    <a:pt x="46" y="107"/>
                  </a:lnTo>
                  <a:lnTo>
                    <a:pt x="54" y="96"/>
                  </a:lnTo>
                  <a:lnTo>
                    <a:pt x="62" y="86"/>
                  </a:lnTo>
                  <a:lnTo>
                    <a:pt x="70" y="77"/>
                  </a:lnTo>
                  <a:lnTo>
                    <a:pt x="78" y="68"/>
                  </a:lnTo>
                  <a:lnTo>
                    <a:pt x="88" y="58"/>
                  </a:lnTo>
                  <a:lnTo>
                    <a:pt x="97" y="51"/>
                  </a:lnTo>
                  <a:lnTo>
                    <a:pt x="108" y="43"/>
                  </a:lnTo>
                  <a:lnTo>
                    <a:pt x="118" y="37"/>
                  </a:lnTo>
                  <a:lnTo>
                    <a:pt x="130" y="31"/>
                  </a:lnTo>
                  <a:lnTo>
                    <a:pt x="141" y="25"/>
                  </a:lnTo>
                  <a:lnTo>
                    <a:pt x="154" y="19"/>
                  </a:lnTo>
                  <a:lnTo>
                    <a:pt x="166" y="15"/>
                  </a:lnTo>
                  <a:lnTo>
                    <a:pt x="180" y="11"/>
                  </a:lnTo>
                  <a:lnTo>
                    <a:pt x="194" y="8"/>
                  </a:lnTo>
                  <a:lnTo>
                    <a:pt x="208" y="4"/>
                  </a:lnTo>
                  <a:lnTo>
                    <a:pt x="237" y="1"/>
                  </a:lnTo>
                  <a:lnTo>
                    <a:pt x="268" y="0"/>
                  </a:lnTo>
                  <a:lnTo>
                    <a:pt x="268" y="0"/>
                  </a:lnTo>
                  <a:lnTo>
                    <a:pt x="300" y="1"/>
                  </a:lnTo>
                  <a:lnTo>
                    <a:pt x="330" y="4"/>
                  </a:lnTo>
                  <a:lnTo>
                    <a:pt x="345" y="8"/>
                  </a:lnTo>
                  <a:lnTo>
                    <a:pt x="359" y="11"/>
                  </a:lnTo>
                  <a:lnTo>
                    <a:pt x="372" y="15"/>
                  </a:lnTo>
                  <a:lnTo>
                    <a:pt x="384" y="19"/>
                  </a:lnTo>
                  <a:lnTo>
                    <a:pt x="397" y="25"/>
                  </a:lnTo>
                  <a:lnTo>
                    <a:pt x="408" y="31"/>
                  </a:lnTo>
                  <a:lnTo>
                    <a:pt x="420" y="37"/>
                  </a:lnTo>
                  <a:lnTo>
                    <a:pt x="430" y="43"/>
                  </a:lnTo>
                  <a:lnTo>
                    <a:pt x="440" y="51"/>
                  </a:lnTo>
                  <a:lnTo>
                    <a:pt x="450" y="59"/>
                  </a:lnTo>
                  <a:lnTo>
                    <a:pt x="459" y="68"/>
                  </a:lnTo>
                  <a:lnTo>
                    <a:pt x="467" y="77"/>
                  </a:lnTo>
                  <a:lnTo>
                    <a:pt x="475" y="86"/>
                  </a:lnTo>
                  <a:lnTo>
                    <a:pt x="483" y="96"/>
                  </a:lnTo>
                  <a:lnTo>
                    <a:pt x="490" y="107"/>
                  </a:lnTo>
                  <a:lnTo>
                    <a:pt x="497" y="118"/>
                  </a:lnTo>
                  <a:lnTo>
                    <a:pt x="508" y="141"/>
                  </a:lnTo>
                  <a:lnTo>
                    <a:pt x="517" y="166"/>
                  </a:lnTo>
                  <a:lnTo>
                    <a:pt x="524" y="193"/>
                  </a:lnTo>
                  <a:lnTo>
                    <a:pt x="530" y="221"/>
                  </a:lnTo>
                  <a:lnTo>
                    <a:pt x="533" y="251"/>
                  </a:lnTo>
                  <a:lnTo>
                    <a:pt x="534" y="282"/>
                  </a:lnTo>
                  <a:lnTo>
                    <a:pt x="534" y="347"/>
                  </a:lnTo>
                  <a:lnTo>
                    <a:pt x="534" y="347"/>
                  </a:lnTo>
                  <a:lnTo>
                    <a:pt x="533" y="353"/>
                  </a:lnTo>
                  <a:lnTo>
                    <a:pt x="532" y="358"/>
                  </a:lnTo>
                  <a:lnTo>
                    <a:pt x="531" y="362"/>
                  </a:lnTo>
                  <a:lnTo>
                    <a:pt x="528" y="367"/>
                  </a:lnTo>
                  <a:lnTo>
                    <a:pt x="524" y="369"/>
                  </a:lnTo>
                  <a:lnTo>
                    <a:pt x="521" y="371"/>
                  </a:lnTo>
                  <a:lnTo>
                    <a:pt x="516" y="374"/>
                  </a:lnTo>
                  <a:lnTo>
                    <a:pt x="512" y="374"/>
                  </a:lnTo>
                  <a:lnTo>
                    <a:pt x="512" y="374"/>
                  </a:lnTo>
                  <a:close/>
                  <a:moveTo>
                    <a:pt x="427" y="282"/>
                  </a:moveTo>
                  <a:lnTo>
                    <a:pt x="427" y="282"/>
                  </a:lnTo>
                  <a:lnTo>
                    <a:pt x="425" y="258"/>
                  </a:lnTo>
                  <a:lnTo>
                    <a:pt x="424" y="235"/>
                  </a:lnTo>
                  <a:lnTo>
                    <a:pt x="421" y="214"/>
                  </a:lnTo>
                  <a:lnTo>
                    <a:pt x="416" y="195"/>
                  </a:lnTo>
                  <a:lnTo>
                    <a:pt x="412" y="178"/>
                  </a:lnTo>
                  <a:lnTo>
                    <a:pt x="405" y="163"/>
                  </a:lnTo>
                  <a:lnTo>
                    <a:pt x="397" y="149"/>
                  </a:lnTo>
                  <a:lnTo>
                    <a:pt x="388" y="136"/>
                  </a:lnTo>
                  <a:lnTo>
                    <a:pt x="377" y="126"/>
                  </a:lnTo>
                  <a:lnTo>
                    <a:pt x="365" y="117"/>
                  </a:lnTo>
                  <a:lnTo>
                    <a:pt x="352" y="109"/>
                  </a:lnTo>
                  <a:lnTo>
                    <a:pt x="338" y="103"/>
                  </a:lnTo>
                  <a:lnTo>
                    <a:pt x="322" y="98"/>
                  </a:lnTo>
                  <a:lnTo>
                    <a:pt x="306" y="95"/>
                  </a:lnTo>
                  <a:lnTo>
                    <a:pt x="288" y="94"/>
                  </a:lnTo>
                  <a:lnTo>
                    <a:pt x="268" y="93"/>
                  </a:lnTo>
                  <a:lnTo>
                    <a:pt x="268" y="93"/>
                  </a:lnTo>
                  <a:lnTo>
                    <a:pt x="250" y="94"/>
                  </a:lnTo>
                  <a:lnTo>
                    <a:pt x="232" y="95"/>
                  </a:lnTo>
                  <a:lnTo>
                    <a:pt x="214" y="98"/>
                  </a:lnTo>
                  <a:lnTo>
                    <a:pt x="200" y="104"/>
                  </a:lnTo>
                  <a:lnTo>
                    <a:pt x="185" y="110"/>
                  </a:lnTo>
                  <a:lnTo>
                    <a:pt x="172" y="118"/>
                  </a:lnTo>
                  <a:lnTo>
                    <a:pt x="159" y="127"/>
                  </a:lnTo>
                  <a:lnTo>
                    <a:pt x="149" y="139"/>
                  </a:lnTo>
                  <a:lnTo>
                    <a:pt x="139" y="151"/>
                  </a:lnTo>
                  <a:lnTo>
                    <a:pt x="131" y="165"/>
                  </a:lnTo>
                  <a:lnTo>
                    <a:pt x="123" y="181"/>
                  </a:lnTo>
                  <a:lnTo>
                    <a:pt x="117" y="197"/>
                  </a:lnTo>
                  <a:lnTo>
                    <a:pt x="112" y="217"/>
                  </a:lnTo>
                  <a:lnTo>
                    <a:pt x="109" y="236"/>
                  </a:lnTo>
                  <a:lnTo>
                    <a:pt x="108" y="259"/>
                  </a:lnTo>
                  <a:lnTo>
                    <a:pt x="107" y="282"/>
                  </a:lnTo>
                  <a:lnTo>
                    <a:pt x="107" y="293"/>
                  </a:lnTo>
                  <a:lnTo>
                    <a:pt x="427" y="293"/>
                  </a:lnTo>
                  <a:lnTo>
                    <a:pt x="427"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6" name="Freeform 187"/>
            <p:cNvSpPr>
              <a:spLocks noEditPoints="1"/>
            </p:cNvSpPr>
            <p:nvPr/>
          </p:nvSpPr>
          <p:spPr bwMode="auto">
            <a:xfrm>
              <a:off x="5368359" y="4518454"/>
              <a:ext cx="111621" cy="179306"/>
            </a:xfrm>
            <a:custGeom>
              <a:avLst/>
              <a:gdLst>
                <a:gd name="T0" fmla="*/ 523 w 566"/>
                <a:gd name="T1" fmla="*/ 121 h 906"/>
                <a:gd name="T2" fmla="*/ 542 w 566"/>
                <a:gd name="T3" fmla="*/ 224 h 906"/>
                <a:gd name="T4" fmla="*/ 517 w 566"/>
                <a:gd name="T5" fmla="*/ 330 h 906"/>
                <a:gd name="T6" fmla="*/ 418 w 566"/>
                <a:gd name="T7" fmla="*/ 409 h 906"/>
                <a:gd name="T8" fmla="*/ 274 w 566"/>
                <a:gd name="T9" fmla="*/ 430 h 906"/>
                <a:gd name="T10" fmla="*/ 162 w 566"/>
                <a:gd name="T11" fmla="*/ 416 h 906"/>
                <a:gd name="T12" fmla="*/ 116 w 566"/>
                <a:gd name="T13" fmla="*/ 419 h 906"/>
                <a:gd name="T14" fmla="*/ 104 w 566"/>
                <a:gd name="T15" fmla="*/ 447 h 906"/>
                <a:gd name="T16" fmla="*/ 124 w 566"/>
                <a:gd name="T17" fmla="*/ 479 h 906"/>
                <a:gd name="T18" fmla="*/ 407 w 566"/>
                <a:gd name="T19" fmla="*/ 556 h 906"/>
                <a:gd name="T20" fmla="*/ 510 w 566"/>
                <a:gd name="T21" fmla="*/ 611 h 906"/>
                <a:gd name="T22" fmla="*/ 553 w 566"/>
                <a:gd name="T23" fmla="*/ 709 h 906"/>
                <a:gd name="T24" fmla="*/ 538 w 566"/>
                <a:gd name="T25" fmla="*/ 797 h 906"/>
                <a:gd name="T26" fmla="*/ 452 w 566"/>
                <a:gd name="T27" fmla="*/ 877 h 906"/>
                <a:gd name="T28" fmla="*/ 277 w 566"/>
                <a:gd name="T29" fmla="*/ 906 h 906"/>
                <a:gd name="T30" fmla="*/ 128 w 566"/>
                <a:gd name="T31" fmla="*/ 885 h 906"/>
                <a:gd name="T32" fmla="*/ 26 w 566"/>
                <a:gd name="T33" fmla="*/ 811 h 906"/>
                <a:gd name="T34" fmla="*/ 0 w 566"/>
                <a:gd name="T35" fmla="*/ 703 h 906"/>
                <a:gd name="T36" fmla="*/ 9 w 566"/>
                <a:gd name="T37" fmla="*/ 643 h 906"/>
                <a:gd name="T38" fmla="*/ 75 w 566"/>
                <a:gd name="T39" fmla="*/ 549 h 906"/>
                <a:gd name="T40" fmla="*/ 33 w 566"/>
                <a:gd name="T41" fmla="*/ 518 h 906"/>
                <a:gd name="T42" fmla="*/ 12 w 566"/>
                <a:gd name="T43" fmla="*/ 451 h 906"/>
                <a:gd name="T44" fmla="*/ 31 w 566"/>
                <a:gd name="T45" fmla="*/ 391 h 906"/>
                <a:gd name="T46" fmla="*/ 36 w 566"/>
                <a:gd name="T47" fmla="*/ 336 h 906"/>
                <a:gd name="T48" fmla="*/ 6 w 566"/>
                <a:gd name="T49" fmla="*/ 224 h 906"/>
                <a:gd name="T50" fmla="*/ 18 w 566"/>
                <a:gd name="T51" fmla="*/ 135 h 906"/>
                <a:gd name="T52" fmla="*/ 97 w 566"/>
                <a:gd name="T53" fmla="*/ 40 h 906"/>
                <a:gd name="T54" fmla="*/ 236 w 566"/>
                <a:gd name="T55" fmla="*/ 1 h 906"/>
                <a:gd name="T56" fmla="*/ 554 w 566"/>
                <a:gd name="T57" fmla="*/ 4 h 906"/>
                <a:gd name="T58" fmla="*/ 566 w 566"/>
                <a:gd name="T59" fmla="*/ 58 h 906"/>
                <a:gd name="T60" fmla="*/ 557 w 566"/>
                <a:gd name="T61" fmla="*/ 77 h 906"/>
                <a:gd name="T62" fmla="*/ 446 w 566"/>
                <a:gd name="T63" fmla="*/ 701 h 906"/>
                <a:gd name="T64" fmla="*/ 422 w 566"/>
                <a:gd name="T65" fmla="*/ 659 h 906"/>
                <a:gd name="T66" fmla="*/ 299 w 566"/>
                <a:gd name="T67" fmla="*/ 615 h 906"/>
                <a:gd name="T68" fmla="*/ 120 w 566"/>
                <a:gd name="T69" fmla="*/ 628 h 906"/>
                <a:gd name="T70" fmla="*/ 104 w 566"/>
                <a:gd name="T71" fmla="*/ 713 h 906"/>
                <a:gd name="T72" fmla="*/ 124 w 566"/>
                <a:gd name="T73" fmla="*/ 778 h 906"/>
                <a:gd name="T74" fmla="*/ 194 w 566"/>
                <a:gd name="T75" fmla="*/ 815 h 906"/>
                <a:gd name="T76" fmla="*/ 301 w 566"/>
                <a:gd name="T77" fmla="*/ 823 h 906"/>
                <a:gd name="T78" fmla="*/ 404 w 566"/>
                <a:gd name="T79" fmla="*/ 802 h 906"/>
                <a:gd name="T80" fmla="*/ 443 w 566"/>
                <a:gd name="T81" fmla="*/ 752 h 906"/>
                <a:gd name="T82" fmla="*/ 437 w 566"/>
                <a:gd name="T83" fmla="*/ 214 h 906"/>
                <a:gd name="T84" fmla="*/ 420 w 566"/>
                <a:gd name="T85" fmla="*/ 141 h 906"/>
                <a:gd name="T86" fmla="*/ 354 w 566"/>
                <a:gd name="T87" fmla="*/ 95 h 906"/>
                <a:gd name="T88" fmla="*/ 250 w 566"/>
                <a:gd name="T89" fmla="*/ 86 h 906"/>
                <a:gd name="T90" fmla="*/ 151 w 566"/>
                <a:gd name="T91" fmla="*/ 116 h 906"/>
                <a:gd name="T92" fmla="*/ 114 w 566"/>
                <a:gd name="T93" fmla="*/ 177 h 906"/>
                <a:gd name="T94" fmla="*/ 111 w 566"/>
                <a:gd name="T95" fmla="*/ 234 h 906"/>
                <a:gd name="T96" fmla="*/ 133 w 566"/>
                <a:gd name="T97" fmla="*/ 296 h 906"/>
                <a:gd name="T98" fmla="*/ 207 w 566"/>
                <a:gd name="T99" fmla="*/ 339 h 906"/>
                <a:gd name="T100" fmla="*/ 319 w 566"/>
                <a:gd name="T101" fmla="*/ 344 h 906"/>
                <a:gd name="T102" fmla="*/ 405 w 566"/>
                <a:gd name="T103" fmla="*/ 312 h 906"/>
                <a:gd name="T104" fmla="*/ 436 w 566"/>
                <a:gd name="T105" fmla="*/ 25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6" h="906">
                  <a:moveTo>
                    <a:pt x="545" y="81"/>
                  </a:moveTo>
                  <a:lnTo>
                    <a:pt x="501" y="89"/>
                  </a:lnTo>
                  <a:lnTo>
                    <a:pt x="501" y="89"/>
                  </a:lnTo>
                  <a:lnTo>
                    <a:pt x="509" y="99"/>
                  </a:lnTo>
                  <a:lnTo>
                    <a:pt x="516" y="110"/>
                  </a:lnTo>
                  <a:lnTo>
                    <a:pt x="523" y="121"/>
                  </a:lnTo>
                  <a:lnTo>
                    <a:pt x="530" y="136"/>
                  </a:lnTo>
                  <a:lnTo>
                    <a:pt x="534" y="152"/>
                  </a:lnTo>
                  <a:lnTo>
                    <a:pt x="539" y="170"/>
                  </a:lnTo>
                  <a:lnTo>
                    <a:pt x="541" y="190"/>
                  </a:lnTo>
                  <a:lnTo>
                    <a:pt x="542" y="214"/>
                  </a:lnTo>
                  <a:lnTo>
                    <a:pt x="542" y="224"/>
                  </a:lnTo>
                  <a:lnTo>
                    <a:pt x="542" y="224"/>
                  </a:lnTo>
                  <a:lnTo>
                    <a:pt x="541" y="248"/>
                  </a:lnTo>
                  <a:lnTo>
                    <a:pt x="538" y="271"/>
                  </a:lnTo>
                  <a:lnTo>
                    <a:pt x="533" y="292"/>
                  </a:lnTo>
                  <a:lnTo>
                    <a:pt x="526" y="312"/>
                  </a:lnTo>
                  <a:lnTo>
                    <a:pt x="517" y="330"/>
                  </a:lnTo>
                  <a:lnTo>
                    <a:pt x="506" y="347"/>
                  </a:lnTo>
                  <a:lnTo>
                    <a:pt x="493" y="362"/>
                  </a:lnTo>
                  <a:lnTo>
                    <a:pt x="478" y="376"/>
                  </a:lnTo>
                  <a:lnTo>
                    <a:pt x="460" y="389"/>
                  </a:lnTo>
                  <a:lnTo>
                    <a:pt x="440" y="400"/>
                  </a:lnTo>
                  <a:lnTo>
                    <a:pt x="418" y="409"/>
                  </a:lnTo>
                  <a:lnTo>
                    <a:pt x="394" y="416"/>
                  </a:lnTo>
                  <a:lnTo>
                    <a:pt x="368" y="422"/>
                  </a:lnTo>
                  <a:lnTo>
                    <a:pt x="339" y="427"/>
                  </a:lnTo>
                  <a:lnTo>
                    <a:pt x="307" y="429"/>
                  </a:lnTo>
                  <a:lnTo>
                    <a:pt x="274" y="430"/>
                  </a:lnTo>
                  <a:lnTo>
                    <a:pt x="274" y="430"/>
                  </a:lnTo>
                  <a:lnTo>
                    <a:pt x="251" y="430"/>
                  </a:lnTo>
                  <a:lnTo>
                    <a:pt x="230" y="428"/>
                  </a:lnTo>
                  <a:lnTo>
                    <a:pt x="211" y="427"/>
                  </a:lnTo>
                  <a:lnTo>
                    <a:pt x="192" y="423"/>
                  </a:lnTo>
                  <a:lnTo>
                    <a:pt x="176" y="420"/>
                  </a:lnTo>
                  <a:lnTo>
                    <a:pt x="162" y="416"/>
                  </a:lnTo>
                  <a:lnTo>
                    <a:pt x="148" y="410"/>
                  </a:lnTo>
                  <a:lnTo>
                    <a:pt x="134" y="406"/>
                  </a:lnTo>
                  <a:lnTo>
                    <a:pt x="134" y="406"/>
                  </a:lnTo>
                  <a:lnTo>
                    <a:pt x="127" y="409"/>
                  </a:lnTo>
                  <a:lnTo>
                    <a:pt x="120" y="414"/>
                  </a:lnTo>
                  <a:lnTo>
                    <a:pt x="116" y="419"/>
                  </a:lnTo>
                  <a:lnTo>
                    <a:pt x="111" y="423"/>
                  </a:lnTo>
                  <a:lnTo>
                    <a:pt x="108" y="429"/>
                  </a:lnTo>
                  <a:lnTo>
                    <a:pt x="105" y="435"/>
                  </a:lnTo>
                  <a:lnTo>
                    <a:pt x="104" y="440"/>
                  </a:lnTo>
                  <a:lnTo>
                    <a:pt x="104" y="447"/>
                  </a:lnTo>
                  <a:lnTo>
                    <a:pt x="104" y="447"/>
                  </a:lnTo>
                  <a:lnTo>
                    <a:pt x="104" y="454"/>
                  </a:lnTo>
                  <a:lnTo>
                    <a:pt x="105" y="461"/>
                  </a:lnTo>
                  <a:lnTo>
                    <a:pt x="108" y="467"/>
                  </a:lnTo>
                  <a:lnTo>
                    <a:pt x="112" y="471"/>
                  </a:lnTo>
                  <a:lnTo>
                    <a:pt x="117" y="476"/>
                  </a:lnTo>
                  <a:lnTo>
                    <a:pt x="124" y="479"/>
                  </a:lnTo>
                  <a:lnTo>
                    <a:pt x="132" y="483"/>
                  </a:lnTo>
                  <a:lnTo>
                    <a:pt x="141" y="485"/>
                  </a:lnTo>
                  <a:lnTo>
                    <a:pt x="321" y="531"/>
                  </a:lnTo>
                  <a:lnTo>
                    <a:pt x="321" y="531"/>
                  </a:lnTo>
                  <a:lnTo>
                    <a:pt x="365" y="542"/>
                  </a:lnTo>
                  <a:lnTo>
                    <a:pt x="407" y="556"/>
                  </a:lnTo>
                  <a:lnTo>
                    <a:pt x="428" y="563"/>
                  </a:lnTo>
                  <a:lnTo>
                    <a:pt x="446" y="571"/>
                  </a:lnTo>
                  <a:lnTo>
                    <a:pt x="464" y="579"/>
                  </a:lnTo>
                  <a:lnTo>
                    <a:pt x="482" y="588"/>
                  </a:lnTo>
                  <a:lnTo>
                    <a:pt x="496" y="600"/>
                  </a:lnTo>
                  <a:lnTo>
                    <a:pt x="510" y="611"/>
                  </a:lnTo>
                  <a:lnTo>
                    <a:pt x="523" y="624"/>
                  </a:lnTo>
                  <a:lnTo>
                    <a:pt x="533" y="638"/>
                  </a:lnTo>
                  <a:lnTo>
                    <a:pt x="541" y="653"/>
                  </a:lnTo>
                  <a:lnTo>
                    <a:pt x="548" y="670"/>
                  </a:lnTo>
                  <a:lnTo>
                    <a:pt x="552" y="688"/>
                  </a:lnTo>
                  <a:lnTo>
                    <a:pt x="553" y="709"/>
                  </a:lnTo>
                  <a:lnTo>
                    <a:pt x="553" y="718"/>
                  </a:lnTo>
                  <a:lnTo>
                    <a:pt x="553" y="718"/>
                  </a:lnTo>
                  <a:lnTo>
                    <a:pt x="552" y="740"/>
                  </a:lnTo>
                  <a:lnTo>
                    <a:pt x="549" y="759"/>
                  </a:lnTo>
                  <a:lnTo>
                    <a:pt x="545" y="779"/>
                  </a:lnTo>
                  <a:lnTo>
                    <a:pt x="538" y="797"/>
                  </a:lnTo>
                  <a:lnTo>
                    <a:pt x="529" y="813"/>
                  </a:lnTo>
                  <a:lnTo>
                    <a:pt x="518" y="828"/>
                  </a:lnTo>
                  <a:lnTo>
                    <a:pt x="504" y="843"/>
                  </a:lnTo>
                  <a:lnTo>
                    <a:pt x="490" y="856"/>
                  </a:lnTo>
                  <a:lnTo>
                    <a:pt x="471" y="867"/>
                  </a:lnTo>
                  <a:lnTo>
                    <a:pt x="452" y="877"/>
                  </a:lnTo>
                  <a:lnTo>
                    <a:pt x="429" y="885"/>
                  </a:lnTo>
                  <a:lnTo>
                    <a:pt x="404" y="892"/>
                  </a:lnTo>
                  <a:lnTo>
                    <a:pt x="376" y="898"/>
                  </a:lnTo>
                  <a:lnTo>
                    <a:pt x="346" y="903"/>
                  </a:lnTo>
                  <a:lnTo>
                    <a:pt x="313" y="905"/>
                  </a:lnTo>
                  <a:lnTo>
                    <a:pt x="277" y="906"/>
                  </a:lnTo>
                  <a:lnTo>
                    <a:pt x="277" y="906"/>
                  </a:lnTo>
                  <a:lnTo>
                    <a:pt x="243" y="905"/>
                  </a:lnTo>
                  <a:lnTo>
                    <a:pt x="211" y="903"/>
                  </a:lnTo>
                  <a:lnTo>
                    <a:pt x="181" y="898"/>
                  </a:lnTo>
                  <a:lnTo>
                    <a:pt x="153" y="892"/>
                  </a:lnTo>
                  <a:lnTo>
                    <a:pt x="128" y="885"/>
                  </a:lnTo>
                  <a:lnTo>
                    <a:pt x="105" y="876"/>
                  </a:lnTo>
                  <a:lnTo>
                    <a:pt x="86" y="866"/>
                  </a:lnTo>
                  <a:lnTo>
                    <a:pt x="67" y="854"/>
                  </a:lnTo>
                  <a:lnTo>
                    <a:pt x="51" y="841"/>
                  </a:lnTo>
                  <a:lnTo>
                    <a:pt x="38" y="827"/>
                  </a:lnTo>
                  <a:lnTo>
                    <a:pt x="26" y="811"/>
                  </a:lnTo>
                  <a:lnTo>
                    <a:pt x="16" y="794"/>
                  </a:lnTo>
                  <a:lnTo>
                    <a:pt x="9" y="775"/>
                  </a:lnTo>
                  <a:lnTo>
                    <a:pt x="4" y="756"/>
                  </a:lnTo>
                  <a:lnTo>
                    <a:pt x="1" y="735"/>
                  </a:lnTo>
                  <a:lnTo>
                    <a:pt x="0" y="713"/>
                  </a:lnTo>
                  <a:lnTo>
                    <a:pt x="0" y="703"/>
                  </a:lnTo>
                  <a:lnTo>
                    <a:pt x="0" y="703"/>
                  </a:lnTo>
                  <a:lnTo>
                    <a:pt x="0" y="690"/>
                  </a:lnTo>
                  <a:lnTo>
                    <a:pt x="1" y="678"/>
                  </a:lnTo>
                  <a:lnTo>
                    <a:pt x="3" y="666"/>
                  </a:lnTo>
                  <a:lnTo>
                    <a:pt x="7" y="655"/>
                  </a:lnTo>
                  <a:lnTo>
                    <a:pt x="9" y="643"/>
                  </a:lnTo>
                  <a:lnTo>
                    <a:pt x="14" y="633"/>
                  </a:lnTo>
                  <a:lnTo>
                    <a:pt x="23" y="612"/>
                  </a:lnTo>
                  <a:lnTo>
                    <a:pt x="34" y="593"/>
                  </a:lnTo>
                  <a:lnTo>
                    <a:pt x="47" y="577"/>
                  </a:lnTo>
                  <a:lnTo>
                    <a:pt x="61" y="562"/>
                  </a:lnTo>
                  <a:lnTo>
                    <a:pt x="75" y="549"/>
                  </a:lnTo>
                  <a:lnTo>
                    <a:pt x="67" y="546"/>
                  </a:lnTo>
                  <a:lnTo>
                    <a:pt x="67" y="546"/>
                  </a:lnTo>
                  <a:lnTo>
                    <a:pt x="61" y="542"/>
                  </a:lnTo>
                  <a:lnTo>
                    <a:pt x="54" y="539"/>
                  </a:lnTo>
                  <a:lnTo>
                    <a:pt x="42" y="530"/>
                  </a:lnTo>
                  <a:lnTo>
                    <a:pt x="33" y="518"/>
                  </a:lnTo>
                  <a:lnTo>
                    <a:pt x="25" y="507"/>
                  </a:lnTo>
                  <a:lnTo>
                    <a:pt x="19" y="493"/>
                  </a:lnTo>
                  <a:lnTo>
                    <a:pt x="15" y="479"/>
                  </a:lnTo>
                  <a:lnTo>
                    <a:pt x="12" y="466"/>
                  </a:lnTo>
                  <a:lnTo>
                    <a:pt x="12" y="452"/>
                  </a:lnTo>
                  <a:lnTo>
                    <a:pt x="12" y="451"/>
                  </a:lnTo>
                  <a:lnTo>
                    <a:pt x="12" y="451"/>
                  </a:lnTo>
                  <a:lnTo>
                    <a:pt x="12" y="438"/>
                  </a:lnTo>
                  <a:lnTo>
                    <a:pt x="15" y="425"/>
                  </a:lnTo>
                  <a:lnTo>
                    <a:pt x="18" y="414"/>
                  </a:lnTo>
                  <a:lnTo>
                    <a:pt x="24" y="402"/>
                  </a:lnTo>
                  <a:lnTo>
                    <a:pt x="31" y="391"/>
                  </a:lnTo>
                  <a:lnTo>
                    <a:pt x="39" y="381"/>
                  </a:lnTo>
                  <a:lnTo>
                    <a:pt x="49" y="371"/>
                  </a:lnTo>
                  <a:lnTo>
                    <a:pt x="62" y="363"/>
                  </a:lnTo>
                  <a:lnTo>
                    <a:pt x="62" y="363"/>
                  </a:lnTo>
                  <a:lnTo>
                    <a:pt x="48" y="350"/>
                  </a:lnTo>
                  <a:lnTo>
                    <a:pt x="36" y="336"/>
                  </a:lnTo>
                  <a:lnTo>
                    <a:pt x="27" y="320"/>
                  </a:lnTo>
                  <a:lnTo>
                    <a:pt x="19" y="304"/>
                  </a:lnTo>
                  <a:lnTo>
                    <a:pt x="14" y="285"/>
                  </a:lnTo>
                  <a:lnTo>
                    <a:pt x="9" y="266"/>
                  </a:lnTo>
                  <a:lnTo>
                    <a:pt x="7" y="245"/>
                  </a:lnTo>
                  <a:lnTo>
                    <a:pt x="6" y="224"/>
                  </a:lnTo>
                  <a:lnTo>
                    <a:pt x="6" y="214"/>
                  </a:lnTo>
                  <a:lnTo>
                    <a:pt x="6" y="214"/>
                  </a:lnTo>
                  <a:lnTo>
                    <a:pt x="7" y="194"/>
                  </a:lnTo>
                  <a:lnTo>
                    <a:pt x="9" y="174"/>
                  </a:lnTo>
                  <a:lnTo>
                    <a:pt x="12" y="155"/>
                  </a:lnTo>
                  <a:lnTo>
                    <a:pt x="18" y="135"/>
                  </a:lnTo>
                  <a:lnTo>
                    <a:pt x="26" y="117"/>
                  </a:lnTo>
                  <a:lnTo>
                    <a:pt x="35" y="99"/>
                  </a:lnTo>
                  <a:lnTo>
                    <a:pt x="48" y="82"/>
                  </a:lnTo>
                  <a:lnTo>
                    <a:pt x="62" y="66"/>
                  </a:lnTo>
                  <a:lnTo>
                    <a:pt x="79" y="53"/>
                  </a:lnTo>
                  <a:lnTo>
                    <a:pt x="97" y="40"/>
                  </a:lnTo>
                  <a:lnTo>
                    <a:pt x="109" y="33"/>
                  </a:lnTo>
                  <a:lnTo>
                    <a:pt x="120" y="29"/>
                  </a:lnTo>
                  <a:lnTo>
                    <a:pt x="144" y="18"/>
                  </a:lnTo>
                  <a:lnTo>
                    <a:pt x="172" y="10"/>
                  </a:lnTo>
                  <a:lnTo>
                    <a:pt x="203" y="4"/>
                  </a:lnTo>
                  <a:lnTo>
                    <a:pt x="236" y="1"/>
                  </a:lnTo>
                  <a:lnTo>
                    <a:pt x="274" y="0"/>
                  </a:lnTo>
                  <a:lnTo>
                    <a:pt x="538" y="0"/>
                  </a:lnTo>
                  <a:lnTo>
                    <a:pt x="538" y="0"/>
                  </a:lnTo>
                  <a:lnTo>
                    <a:pt x="543" y="1"/>
                  </a:lnTo>
                  <a:lnTo>
                    <a:pt x="549" y="2"/>
                  </a:lnTo>
                  <a:lnTo>
                    <a:pt x="554" y="4"/>
                  </a:lnTo>
                  <a:lnTo>
                    <a:pt x="557" y="8"/>
                  </a:lnTo>
                  <a:lnTo>
                    <a:pt x="561" y="12"/>
                  </a:lnTo>
                  <a:lnTo>
                    <a:pt x="564" y="16"/>
                  </a:lnTo>
                  <a:lnTo>
                    <a:pt x="565" y="22"/>
                  </a:lnTo>
                  <a:lnTo>
                    <a:pt x="566" y="26"/>
                  </a:lnTo>
                  <a:lnTo>
                    <a:pt x="566" y="58"/>
                  </a:lnTo>
                  <a:lnTo>
                    <a:pt x="566" y="58"/>
                  </a:lnTo>
                  <a:lnTo>
                    <a:pt x="565" y="63"/>
                  </a:lnTo>
                  <a:lnTo>
                    <a:pt x="564" y="68"/>
                  </a:lnTo>
                  <a:lnTo>
                    <a:pt x="563" y="72"/>
                  </a:lnTo>
                  <a:lnTo>
                    <a:pt x="560" y="74"/>
                  </a:lnTo>
                  <a:lnTo>
                    <a:pt x="557" y="77"/>
                  </a:lnTo>
                  <a:lnTo>
                    <a:pt x="554" y="79"/>
                  </a:lnTo>
                  <a:lnTo>
                    <a:pt x="545" y="81"/>
                  </a:lnTo>
                  <a:lnTo>
                    <a:pt x="545" y="81"/>
                  </a:lnTo>
                  <a:close/>
                  <a:moveTo>
                    <a:pt x="446" y="709"/>
                  </a:moveTo>
                  <a:lnTo>
                    <a:pt x="446" y="709"/>
                  </a:lnTo>
                  <a:lnTo>
                    <a:pt x="446" y="701"/>
                  </a:lnTo>
                  <a:lnTo>
                    <a:pt x="445" y="693"/>
                  </a:lnTo>
                  <a:lnTo>
                    <a:pt x="443" y="685"/>
                  </a:lnTo>
                  <a:lnTo>
                    <a:pt x="439" y="678"/>
                  </a:lnTo>
                  <a:lnTo>
                    <a:pt x="435" y="672"/>
                  </a:lnTo>
                  <a:lnTo>
                    <a:pt x="429" y="665"/>
                  </a:lnTo>
                  <a:lnTo>
                    <a:pt x="422" y="659"/>
                  </a:lnTo>
                  <a:lnTo>
                    <a:pt x="414" y="655"/>
                  </a:lnTo>
                  <a:lnTo>
                    <a:pt x="405" y="649"/>
                  </a:lnTo>
                  <a:lnTo>
                    <a:pt x="393" y="644"/>
                  </a:lnTo>
                  <a:lnTo>
                    <a:pt x="368" y="634"/>
                  </a:lnTo>
                  <a:lnTo>
                    <a:pt x="337" y="625"/>
                  </a:lnTo>
                  <a:lnTo>
                    <a:pt x="299" y="615"/>
                  </a:lnTo>
                  <a:lnTo>
                    <a:pt x="163" y="579"/>
                  </a:lnTo>
                  <a:lnTo>
                    <a:pt x="163" y="579"/>
                  </a:lnTo>
                  <a:lnTo>
                    <a:pt x="150" y="591"/>
                  </a:lnTo>
                  <a:lnTo>
                    <a:pt x="139" y="603"/>
                  </a:lnTo>
                  <a:lnTo>
                    <a:pt x="128" y="616"/>
                  </a:lnTo>
                  <a:lnTo>
                    <a:pt x="120" y="628"/>
                  </a:lnTo>
                  <a:lnTo>
                    <a:pt x="113" y="644"/>
                  </a:lnTo>
                  <a:lnTo>
                    <a:pt x="108" y="662"/>
                  </a:lnTo>
                  <a:lnTo>
                    <a:pt x="104" y="681"/>
                  </a:lnTo>
                  <a:lnTo>
                    <a:pt x="104" y="703"/>
                  </a:lnTo>
                  <a:lnTo>
                    <a:pt x="104" y="713"/>
                  </a:lnTo>
                  <a:lnTo>
                    <a:pt x="104" y="713"/>
                  </a:lnTo>
                  <a:lnTo>
                    <a:pt x="104" y="726"/>
                  </a:lnTo>
                  <a:lnTo>
                    <a:pt x="105" y="737"/>
                  </a:lnTo>
                  <a:lnTo>
                    <a:pt x="108" y="749"/>
                  </a:lnTo>
                  <a:lnTo>
                    <a:pt x="112" y="759"/>
                  </a:lnTo>
                  <a:lnTo>
                    <a:pt x="117" y="770"/>
                  </a:lnTo>
                  <a:lnTo>
                    <a:pt x="124" y="778"/>
                  </a:lnTo>
                  <a:lnTo>
                    <a:pt x="131" y="787"/>
                  </a:lnTo>
                  <a:lnTo>
                    <a:pt x="140" y="794"/>
                  </a:lnTo>
                  <a:lnTo>
                    <a:pt x="151" y="800"/>
                  </a:lnTo>
                  <a:lnTo>
                    <a:pt x="164" y="806"/>
                  </a:lnTo>
                  <a:lnTo>
                    <a:pt x="178" y="812"/>
                  </a:lnTo>
                  <a:lnTo>
                    <a:pt x="194" y="815"/>
                  </a:lnTo>
                  <a:lnTo>
                    <a:pt x="212" y="819"/>
                  </a:lnTo>
                  <a:lnTo>
                    <a:pt x="231" y="821"/>
                  </a:lnTo>
                  <a:lnTo>
                    <a:pt x="253" y="823"/>
                  </a:lnTo>
                  <a:lnTo>
                    <a:pt x="277" y="823"/>
                  </a:lnTo>
                  <a:lnTo>
                    <a:pt x="277" y="823"/>
                  </a:lnTo>
                  <a:lnTo>
                    <a:pt x="301" y="823"/>
                  </a:lnTo>
                  <a:lnTo>
                    <a:pt x="324" y="821"/>
                  </a:lnTo>
                  <a:lnTo>
                    <a:pt x="344" y="820"/>
                  </a:lnTo>
                  <a:lnTo>
                    <a:pt x="362" y="817"/>
                  </a:lnTo>
                  <a:lnTo>
                    <a:pt x="377" y="812"/>
                  </a:lnTo>
                  <a:lnTo>
                    <a:pt x="391" y="807"/>
                  </a:lnTo>
                  <a:lnTo>
                    <a:pt x="404" y="802"/>
                  </a:lnTo>
                  <a:lnTo>
                    <a:pt x="414" y="796"/>
                  </a:lnTo>
                  <a:lnTo>
                    <a:pt x="422" y="789"/>
                  </a:lnTo>
                  <a:lnTo>
                    <a:pt x="429" y="781"/>
                  </a:lnTo>
                  <a:lnTo>
                    <a:pt x="435" y="772"/>
                  </a:lnTo>
                  <a:lnTo>
                    <a:pt x="439" y="763"/>
                  </a:lnTo>
                  <a:lnTo>
                    <a:pt x="443" y="752"/>
                  </a:lnTo>
                  <a:lnTo>
                    <a:pt x="445" y="742"/>
                  </a:lnTo>
                  <a:lnTo>
                    <a:pt x="446" y="731"/>
                  </a:lnTo>
                  <a:lnTo>
                    <a:pt x="446" y="718"/>
                  </a:lnTo>
                  <a:lnTo>
                    <a:pt x="446" y="709"/>
                  </a:lnTo>
                  <a:close/>
                  <a:moveTo>
                    <a:pt x="437" y="214"/>
                  </a:moveTo>
                  <a:lnTo>
                    <a:pt x="437" y="214"/>
                  </a:lnTo>
                  <a:lnTo>
                    <a:pt x="437" y="201"/>
                  </a:lnTo>
                  <a:lnTo>
                    <a:pt x="436" y="188"/>
                  </a:lnTo>
                  <a:lnTo>
                    <a:pt x="433" y="175"/>
                  </a:lnTo>
                  <a:lnTo>
                    <a:pt x="430" y="163"/>
                  </a:lnTo>
                  <a:lnTo>
                    <a:pt x="425" y="151"/>
                  </a:lnTo>
                  <a:lnTo>
                    <a:pt x="420" y="141"/>
                  </a:lnTo>
                  <a:lnTo>
                    <a:pt x="413" y="132"/>
                  </a:lnTo>
                  <a:lnTo>
                    <a:pt x="405" y="123"/>
                  </a:lnTo>
                  <a:lnTo>
                    <a:pt x="394" y="113"/>
                  </a:lnTo>
                  <a:lnTo>
                    <a:pt x="383" y="107"/>
                  </a:lnTo>
                  <a:lnTo>
                    <a:pt x="369" y="100"/>
                  </a:lnTo>
                  <a:lnTo>
                    <a:pt x="354" y="95"/>
                  </a:lnTo>
                  <a:lnTo>
                    <a:pt x="337" y="90"/>
                  </a:lnTo>
                  <a:lnTo>
                    <a:pt x="319" y="87"/>
                  </a:lnTo>
                  <a:lnTo>
                    <a:pt x="297" y="86"/>
                  </a:lnTo>
                  <a:lnTo>
                    <a:pt x="274" y="85"/>
                  </a:lnTo>
                  <a:lnTo>
                    <a:pt x="274" y="85"/>
                  </a:lnTo>
                  <a:lnTo>
                    <a:pt x="250" y="86"/>
                  </a:lnTo>
                  <a:lnTo>
                    <a:pt x="228" y="87"/>
                  </a:lnTo>
                  <a:lnTo>
                    <a:pt x="209" y="90"/>
                  </a:lnTo>
                  <a:lnTo>
                    <a:pt x="191" y="95"/>
                  </a:lnTo>
                  <a:lnTo>
                    <a:pt x="176" y="101"/>
                  </a:lnTo>
                  <a:lnTo>
                    <a:pt x="163" y="108"/>
                  </a:lnTo>
                  <a:lnTo>
                    <a:pt x="151" y="116"/>
                  </a:lnTo>
                  <a:lnTo>
                    <a:pt x="142" y="124"/>
                  </a:lnTo>
                  <a:lnTo>
                    <a:pt x="134" y="133"/>
                  </a:lnTo>
                  <a:lnTo>
                    <a:pt x="127" y="143"/>
                  </a:lnTo>
                  <a:lnTo>
                    <a:pt x="121" y="154"/>
                  </a:lnTo>
                  <a:lnTo>
                    <a:pt x="117" y="165"/>
                  </a:lnTo>
                  <a:lnTo>
                    <a:pt x="114" y="177"/>
                  </a:lnTo>
                  <a:lnTo>
                    <a:pt x="112" y="189"/>
                  </a:lnTo>
                  <a:lnTo>
                    <a:pt x="111" y="202"/>
                  </a:lnTo>
                  <a:lnTo>
                    <a:pt x="111" y="214"/>
                  </a:lnTo>
                  <a:lnTo>
                    <a:pt x="111" y="224"/>
                  </a:lnTo>
                  <a:lnTo>
                    <a:pt x="111" y="224"/>
                  </a:lnTo>
                  <a:lnTo>
                    <a:pt x="111" y="234"/>
                  </a:lnTo>
                  <a:lnTo>
                    <a:pt x="112" y="244"/>
                  </a:lnTo>
                  <a:lnTo>
                    <a:pt x="114" y="255"/>
                  </a:lnTo>
                  <a:lnTo>
                    <a:pt x="117" y="265"/>
                  </a:lnTo>
                  <a:lnTo>
                    <a:pt x="120" y="275"/>
                  </a:lnTo>
                  <a:lnTo>
                    <a:pt x="126" y="285"/>
                  </a:lnTo>
                  <a:lnTo>
                    <a:pt x="133" y="296"/>
                  </a:lnTo>
                  <a:lnTo>
                    <a:pt x="140" y="305"/>
                  </a:lnTo>
                  <a:lnTo>
                    <a:pt x="150" y="314"/>
                  </a:lnTo>
                  <a:lnTo>
                    <a:pt x="162" y="322"/>
                  </a:lnTo>
                  <a:lnTo>
                    <a:pt x="174" y="329"/>
                  </a:lnTo>
                  <a:lnTo>
                    <a:pt x="190" y="335"/>
                  </a:lnTo>
                  <a:lnTo>
                    <a:pt x="207" y="339"/>
                  </a:lnTo>
                  <a:lnTo>
                    <a:pt x="227" y="344"/>
                  </a:lnTo>
                  <a:lnTo>
                    <a:pt x="249" y="346"/>
                  </a:lnTo>
                  <a:lnTo>
                    <a:pt x="274" y="346"/>
                  </a:lnTo>
                  <a:lnTo>
                    <a:pt x="274" y="346"/>
                  </a:lnTo>
                  <a:lnTo>
                    <a:pt x="297" y="346"/>
                  </a:lnTo>
                  <a:lnTo>
                    <a:pt x="319" y="344"/>
                  </a:lnTo>
                  <a:lnTo>
                    <a:pt x="337" y="342"/>
                  </a:lnTo>
                  <a:lnTo>
                    <a:pt x="354" y="337"/>
                  </a:lnTo>
                  <a:lnTo>
                    <a:pt x="369" y="332"/>
                  </a:lnTo>
                  <a:lnTo>
                    <a:pt x="383" y="327"/>
                  </a:lnTo>
                  <a:lnTo>
                    <a:pt x="394" y="320"/>
                  </a:lnTo>
                  <a:lnTo>
                    <a:pt x="405" y="312"/>
                  </a:lnTo>
                  <a:lnTo>
                    <a:pt x="413" y="304"/>
                  </a:lnTo>
                  <a:lnTo>
                    <a:pt x="420" y="295"/>
                  </a:lnTo>
                  <a:lnTo>
                    <a:pt x="425" y="284"/>
                  </a:lnTo>
                  <a:lnTo>
                    <a:pt x="430" y="273"/>
                  </a:lnTo>
                  <a:lnTo>
                    <a:pt x="433" y="261"/>
                  </a:lnTo>
                  <a:lnTo>
                    <a:pt x="436" y="250"/>
                  </a:lnTo>
                  <a:lnTo>
                    <a:pt x="437" y="237"/>
                  </a:lnTo>
                  <a:lnTo>
                    <a:pt x="437" y="224"/>
                  </a:lnTo>
                  <a:lnTo>
                    <a:pt x="437" y="2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7" name="Freeform 188"/>
            <p:cNvSpPr>
              <a:spLocks noEditPoints="1"/>
            </p:cNvSpPr>
            <p:nvPr/>
          </p:nvSpPr>
          <p:spPr bwMode="auto">
            <a:xfrm>
              <a:off x="5507291" y="4468581"/>
              <a:ext cx="21968" cy="181088"/>
            </a:xfrm>
            <a:custGeom>
              <a:avLst/>
              <a:gdLst>
                <a:gd name="T0" fmla="*/ 25 w 110"/>
                <a:gd name="T1" fmla="*/ 145 h 915"/>
                <a:gd name="T2" fmla="*/ 19 w 110"/>
                <a:gd name="T3" fmla="*/ 144 h 915"/>
                <a:gd name="T4" fmla="*/ 11 w 110"/>
                <a:gd name="T5" fmla="*/ 141 h 915"/>
                <a:gd name="T6" fmla="*/ 4 w 110"/>
                <a:gd name="T7" fmla="*/ 134 h 915"/>
                <a:gd name="T8" fmla="*/ 1 w 110"/>
                <a:gd name="T9" fmla="*/ 126 h 915"/>
                <a:gd name="T10" fmla="*/ 0 w 110"/>
                <a:gd name="T11" fmla="*/ 24 h 915"/>
                <a:gd name="T12" fmla="*/ 1 w 110"/>
                <a:gd name="T13" fmla="*/ 19 h 915"/>
                <a:gd name="T14" fmla="*/ 4 w 110"/>
                <a:gd name="T15" fmla="*/ 11 h 915"/>
                <a:gd name="T16" fmla="*/ 11 w 110"/>
                <a:gd name="T17" fmla="*/ 4 h 915"/>
                <a:gd name="T18" fmla="*/ 19 w 110"/>
                <a:gd name="T19" fmla="*/ 1 h 915"/>
                <a:gd name="T20" fmla="*/ 86 w 110"/>
                <a:gd name="T21" fmla="*/ 0 h 915"/>
                <a:gd name="T22" fmla="*/ 91 w 110"/>
                <a:gd name="T23" fmla="*/ 1 h 915"/>
                <a:gd name="T24" fmla="*/ 100 w 110"/>
                <a:gd name="T25" fmla="*/ 4 h 915"/>
                <a:gd name="T26" fmla="*/ 107 w 110"/>
                <a:gd name="T27" fmla="*/ 11 h 915"/>
                <a:gd name="T28" fmla="*/ 110 w 110"/>
                <a:gd name="T29" fmla="*/ 19 h 915"/>
                <a:gd name="T30" fmla="*/ 110 w 110"/>
                <a:gd name="T31" fmla="*/ 121 h 915"/>
                <a:gd name="T32" fmla="*/ 110 w 110"/>
                <a:gd name="T33" fmla="*/ 126 h 915"/>
                <a:gd name="T34" fmla="*/ 107 w 110"/>
                <a:gd name="T35" fmla="*/ 134 h 915"/>
                <a:gd name="T36" fmla="*/ 100 w 110"/>
                <a:gd name="T37" fmla="*/ 141 h 915"/>
                <a:gd name="T38" fmla="*/ 91 w 110"/>
                <a:gd name="T39" fmla="*/ 144 h 915"/>
                <a:gd name="T40" fmla="*/ 86 w 110"/>
                <a:gd name="T41" fmla="*/ 145 h 915"/>
                <a:gd name="T42" fmla="*/ 26 w 110"/>
                <a:gd name="T43" fmla="*/ 915 h 915"/>
                <a:gd name="T44" fmla="*/ 21 w 110"/>
                <a:gd name="T45" fmla="*/ 915 h 915"/>
                <a:gd name="T46" fmla="*/ 13 w 110"/>
                <a:gd name="T47" fmla="*/ 910 h 915"/>
                <a:gd name="T48" fmla="*/ 6 w 110"/>
                <a:gd name="T49" fmla="*/ 905 h 915"/>
                <a:gd name="T50" fmla="*/ 2 w 110"/>
                <a:gd name="T51" fmla="*/ 895 h 915"/>
                <a:gd name="T52" fmla="*/ 2 w 110"/>
                <a:gd name="T53" fmla="*/ 275 h 915"/>
                <a:gd name="T54" fmla="*/ 2 w 110"/>
                <a:gd name="T55" fmla="*/ 270 h 915"/>
                <a:gd name="T56" fmla="*/ 6 w 110"/>
                <a:gd name="T57" fmla="*/ 262 h 915"/>
                <a:gd name="T58" fmla="*/ 13 w 110"/>
                <a:gd name="T59" fmla="*/ 255 h 915"/>
                <a:gd name="T60" fmla="*/ 21 w 110"/>
                <a:gd name="T61" fmla="*/ 252 h 915"/>
                <a:gd name="T62" fmla="*/ 84 w 110"/>
                <a:gd name="T63" fmla="*/ 251 h 915"/>
                <a:gd name="T64" fmla="*/ 88 w 110"/>
                <a:gd name="T65" fmla="*/ 252 h 915"/>
                <a:gd name="T66" fmla="*/ 97 w 110"/>
                <a:gd name="T67" fmla="*/ 255 h 915"/>
                <a:gd name="T68" fmla="*/ 104 w 110"/>
                <a:gd name="T69" fmla="*/ 262 h 915"/>
                <a:gd name="T70" fmla="*/ 108 w 110"/>
                <a:gd name="T71" fmla="*/ 270 h 915"/>
                <a:gd name="T72" fmla="*/ 108 w 110"/>
                <a:gd name="T73" fmla="*/ 891 h 915"/>
                <a:gd name="T74" fmla="*/ 108 w 110"/>
                <a:gd name="T75" fmla="*/ 895 h 915"/>
                <a:gd name="T76" fmla="*/ 104 w 110"/>
                <a:gd name="T77" fmla="*/ 905 h 915"/>
                <a:gd name="T78" fmla="*/ 97 w 110"/>
                <a:gd name="T79" fmla="*/ 910 h 915"/>
                <a:gd name="T80" fmla="*/ 88 w 110"/>
                <a:gd name="T81" fmla="*/ 915 h 915"/>
                <a:gd name="T82" fmla="*/ 84 w 110"/>
                <a:gd name="T83"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5">
                  <a:moveTo>
                    <a:pt x="86" y="145"/>
                  </a:moveTo>
                  <a:lnTo>
                    <a:pt x="25" y="145"/>
                  </a:lnTo>
                  <a:lnTo>
                    <a:pt x="25" y="145"/>
                  </a:lnTo>
                  <a:lnTo>
                    <a:pt x="19" y="144"/>
                  </a:lnTo>
                  <a:lnTo>
                    <a:pt x="15" y="143"/>
                  </a:lnTo>
                  <a:lnTo>
                    <a:pt x="11" y="141"/>
                  </a:lnTo>
                  <a:lnTo>
                    <a:pt x="8" y="137"/>
                  </a:lnTo>
                  <a:lnTo>
                    <a:pt x="4" y="134"/>
                  </a:lnTo>
                  <a:lnTo>
                    <a:pt x="2" y="130"/>
                  </a:lnTo>
                  <a:lnTo>
                    <a:pt x="1" y="126"/>
                  </a:lnTo>
                  <a:lnTo>
                    <a:pt x="0" y="121"/>
                  </a:lnTo>
                  <a:lnTo>
                    <a:pt x="0" y="24"/>
                  </a:lnTo>
                  <a:lnTo>
                    <a:pt x="0" y="24"/>
                  </a:lnTo>
                  <a:lnTo>
                    <a:pt x="1" y="19"/>
                  </a:lnTo>
                  <a:lnTo>
                    <a:pt x="2" y="15"/>
                  </a:lnTo>
                  <a:lnTo>
                    <a:pt x="4" y="11"/>
                  </a:lnTo>
                  <a:lnTo>
                    <a:pt x="8" y="8"/>
                  </a:lnTo>
                  <a:lnTo>
                    <a:pt x="11" y="4"/>
                  </a:lnTo>
                  <a:lnTo>
                    <a:pt x="15" y="2"/>
                  </a:lnTo>
                  <a:lnTo>
                    <a:pt x="19" y="1"/>
                  </a:lnTo>
                  <a:lnTo>
                    <a:pt x="25" y="0"/>
                  </a:lnTo>
                  <a:lnTo>
                    <a:pt x="86" y="0"/>
                  </a:lnTo>
                  <a:lnTo>
                    <a:pt x="86" y="0"/>
                  </a:lnTo>
                  <a:lnTo>
                    <a:pt x="91" y="1"/>
                  </a:lnTo>
                  <a:lnTo>
                    <a:pt x="95" y="2"/>
                  </a:lnTo>
                  <a:lnTo>
                    <a:pt x="100" y="4"/>
                  </a:lnTo>
                  <a:lnTo>
                    <a:pt x="103" y="8"/>
                  </a:lnTo>
                  <a:lnTo>
                    <a:pt x="107" y="11"/>
                  </a:lnTo>
                  <a:lnTo>
                    <a:pt x="109" y="15"/>
                  </a:lnTo>
                  <a:lnTo>
                    <a:pt x="110" y="19"/>
                  </a:lnTo>
                  <a:lnTo>
                    <a:pt x="110" y="24"/>
                  </a:lnTo>
                  <a:lnTo>
                    <a:pt x="110" y="121"/>
                  </a:lnTo>
                  <a:lnTo>
                    <a:pt x="110" y="121"/>
                  </a:lnTo>
                  <a:lnTo>
                    <a:pt x="110" y="126"/>
                  </a:lnTo>
                  <a:lnTo>
                    <a:pt x="109" y="130"/>
                  </a:lnTo>
                  <a:lnTo>
                    <a:pt x="107" y="134"/>
                  </a:lnTo>
                  <a:lnTo>
                    <a:pt x="103" y="137"/>
                  </a:lnTo>
                  <a:lnTo>
                    <a:pt x="100" y="141"/>
                  </a:lnTo>
                  <a:lnTo>
                    <a:pt x="95" y="143"/>
                  </a:lnTo>
                  <a:lnTo>
                    <a:pt x="91" y="144"/>
                  </a:lnTo>
                  <a:lnTo>
                    <a:pt x="86" y="145"/>
                  </a:lnTo>
                  <a:lnTo>
                    <a:pt x="86" y="145"/>
                  </a:lnTo>
                  <a:close/>
                  <a:moveTo>
                    <a:pt x="84" y="915"/>
                  </a:moveTo>
                  <a:lnTo>
                    <a:pt x="26" y="915"/>
                  </a:lnTo>
                  <a:lnTo>
                    <a:pt x="26" y="915"/>
                  </a:lnTo>
                  <a:lnTo>
                    <a:pt x="21" y="915"/>
                  </a:lnTo>
                  <a:lnTo>
                    <a:pt x="16" y="913"/>
                  </a:lnTo>
                  <a:lnTo>
                    <a:pt x="13" y="910"/>
                  </a:lnTo>
                  <a:lnTo>
                    <a:pt x="9" y="908"/>
                  </a:lnTo>
                  <a:lnTo>
                    <a:pt x="6" y="905"/>
                  </a:lnTo>
                  <a:lnTo>
                    <a:pt x="3" y="900"/>
                  </a:lnTo>
                  <a:lnTo>
                    <a:pt x="2" y="895"/>
                  </a:lnTo>
                  <a:lnTo>
                    <a:pt x="2" y="891"/>
                  </a:lnTo>
                  <a:lnTo>
                    <a:pt x="2" y="275"/>
                  </a:lnTo>
                  <a:lnTo>
                    <a:pt x="2" y="275"/>
                  </a:lnTo>
                  <a:lnTo>
                    <a:pt x="2" y="270"/>
                  </a:lnTo>
                  <a:lnTo>
                    <a:pt x="3" y="266"/>
                  </a:lnTo>
                  <a:lnTo>
                    <a:pt x="6" y="262"/>
                  </a:lnTo>
                  <a:lnTo>
                    <a:pt x="9" y="258"/>
                  </a:lnTo>
                  <a:lnTo>
                    <a:pt x="13" y="255"/>
                  </a:lnTo>
                  <a:lnTo>
                    <a:pt x="16" y="253"/>
                  </a:lnTo>
                  <a:lnTo>
                    <a:pt x="21" y="252"/>
                  </a:lnTo>
                  <a:lnTo>
                    <a:pt x="26" y="251"/>
                  </a:lnTo>
                  <a:lnTo>
                    <a:pt x="84" y="251"/>
                  </a:lnTo>
                  <a:lnTo>
                    <a:pt x="84" y="251"/>
                  </a:lnTo>
                  <a:lnTo>
                    <a:pt x="88" y="252"/>
                  </a:lnTo>
                  <a:lnTo>
                    <a:pt x="93" y="253"/>
                  </a:lnTo>
                  <a:lnTo>
                    <a:pt x="97" y="255"/>
                  </a:lnTo>
                  <a:lnTo>
                    <a:pt x="101" y="258"/>
                  </a:lnTo>
                  <a:lnTo>
                    <a:pt x="104" y="262"/>
                  </a:lnTo>
                  <a:lnTo>
                    <a:pt x="105" y="266"/>
                  </a:lnTo>
                  <a:lnTo>
                    <a:pt x="108" y="270"/>
                  </a:lnTo>
                  <a:lnTo>
                    <a:pt x="108" y="275"/>
                  </a:lnTo>
                  <a:lnTo>
                    <a:pt x="108" y="891"/>
                  </a:lnTo>
                  <a:lnTo>
                    <a:pt x="108" y="891"/>
                  </a:lnTo>
                  <a:lnTo>
                    <a:pt x="108" y="895"/>
                  </a:lnTo>
                  <a:lnTo>
                    <a:pt x="105" y="900"/>
                  </a:lnTo>
                  <a:lnTo>
                    <a:pt x="104" y="905"/>
                  </a:lnTo>
                  <a:lnTo>
                    <a:pt x="101" y="908"/>
                  </a:lnTo>
                  <a:lnTo>
                    <a:pt x="97" y="910"/>
                  </a:lnTo>
                  <a:lnTo>
                    <a:pt x="93" y="913"/>
                  </a:lnTo>
                  <a:lnTo>
                    <a:pt x="88" y="915"/>
                  </a:lnTo>
                  <a:lnTo>
                    <a:pt x="84" y="915"/>
                  </a:lnTo>
                  <a:lnTo>
                    <a:pt x="84" y="915"/>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8" name="Freeform 189"/>
            <p:cNvSpPr>
              <a:spLocks noEditPoints="1"/>
            </p:cNvSpPr>
            <p:nvPr/>
          </p:nvSpPr>
          <p:spPr bwMode="auto">
            <a:xfrm>
              <a:off x="5559539" y="4516673"/>
              <a:ext cx="105684" cy="134776"/>
            </a:xfrm>
            <a:custGeom>
              <a:avLst/>
              <a:gdLst>
                <a:gd name="T0" fmla="*/ 107 w 533"/>
                <a:gd name="T1" fmla="*/ 391 h 681"/>
                <a:gd name="T2" fmla="*/ 109 w 533"/>
                <a:gd name="T3" fmla="*/ 440 h 681"/>
                <a:gd name="T4" fmla="*/ 123 w 533"/>
                <a:gd name="T5" fmla="*/ 500 h 681"/>
                <a:gd name="T6" fmla="*/ 148 w 533"/>
                <a:gd name="T7" fmla="*/ 544 h 681"/>
                <a:gd name="T8" fmla="*/ 186 w 533"/>
                <a:gd name="T9" fmla="*/ 571 h 681"/>
                <a:gd name="T10" fmla="*/ 235 w 533"/>
                <a:gd name="T11" fmla="*/ 585 h 681"/>
                <a:gd name="T12" fmla="*/ 274 w 533"/>
                <a:gd name="T13" fmla="*/ 587 h 681"/>
                <a:gd name="T14" fmla="*/ 441 w 533"/>
                <a:gd name="T15" fmla="*/ 580 h 681"/>
                <a:gd name="T16" fmla="*/ 494 w 533"/>
                <a:gd name="T17" fmla="*/ 574 h 681"/>
                <a:gd name="T18" fmla="*/ 508 w 533"/>
                <a:gd name="T19" fmla="*/ 578 h 681"/>
                <a:gd name="T20" fmla="*/ 514 w 533"/>
                <a:gd name="T21" fmla="*/ 587 h 681"/>
                <a:gd name="T22" fmla="*/ 514 w 533"/>
                <a:gd name="T23" fmla="*/ 632 h 681"/>
                <a:gd name="T24" fmla="*/ 509 w 533"/>
                <a:gd name="T25" fmla="*/ 650 h 681"/>
                <a:gd name="T26" fmla="*/ 497 w 533"/>
                <a:gd name="T27" fmla="*/ 658 h 681"/>
                <a:gd name="T28" fmla="*/ 438 w 533"/>
                <a:gd name="T29" fmla="*/ 669 h 681"/>
                <a:gd name="T30" fmla="*/ 333 w 533"/>
                <a:gd name="T31" fmla="*/ 679 h 681"/>
                <a:gd name="T32" fmla="*/ 274 w 533"/>
                <a:gd name="T33" fmla="*/ 681 h 681"/>
                <a:gd name="T34" fmla="*/ 197 w 533"/>
                <a:gd name="T35" fmla="*/ 673 h 681"/>
                <a:gd name="T36" fmla="*/ 126 w 533"/>
                <a:gd name="T37" fmla="*/ 648 h 681"/>
                <a:gd name="T38" fmla="*/ 95 w 533"/>
                <a:gd name="T39" fmla="*/ 628 h 681"/>
                <a:gd name="T40" fmla="*/ 66 w 533"/>
                <a:gd name="T41" fmla="*/ 602 h 681"/>
                <a:gd name="T42" fmla="*/ 42 w 533"/>
                <a:gd name="T43" fmla="*/ 570 h 681"/>
                <a:gd name="T44" fmla="*/ 23 w 533"/>
                <a:gd name="T45" fmla="*/ 531 h 681"/>
                <a:gd name="T46" fmla="*/ 9 w 533"/>
                <a:gd name="T47" fmla="*/ 485 h 681"/>
                <a:gd name="T48" fmla="*/ 1 w 533"/>
                <a:gd name="T49" fmla="*/ 431 h 681"/>
                <a:gd name="T50" fmla="*/ 0 w 533"/>
                <a:gd name="T51" fmla="*/ 282 h 681"/>
                <a:gd name="T52" fmla="*/ 4 w 533"/>
                <a:gd name="T53" fmla="*/ 220 h 681"/>
                <a:gd name="T54" fmla="*/ 27 w 533"/>
                <a:gd name="T55" fmla="*/ 140 h 681"/>
                <a:gd name="T56" fmla="*/ 53 w 533"/>
                <a:gd name="T57" fmla="*/ 96 h 681"/>
                <a:gd name="T58" fmla="*/ 78 w 533"/>
                <a:gd name="T59" fmla="*/ 68 h 681"/>
                <a:gd name="T60" fmla="*/ 108 w 533"/>
                <a:gd name="T61" fmla="*/ 43 h 681"/>
                <a:gd name="T62" fmla="*/ 141 w 533"/>
                <a:gd name="T63" fmla="*/ 25 h 681"/>
                <a:gd name="T64" fmla="*/ 179 w 533"/>
                <a:gd name="T65" fmla="*/ 11 h 681"/>
                <a:gd name="T66" fmla="*/ 236 w 533"/>
                <a:gd name="T67" fmla="*/ 1 h 681"/>
                <a:gd name="T68" fmla="*/ 300 w 533"/>
                <a:gd name="T69" fmla="*/ 1 h 681"/>
                <a:gd name="T70" fmla="*/ 358 w 533"/>
                <a:gd name="T71" fmla="*/ 11 h 681"/>
                <a:gd name="T72" fmla="*/ 396 w 533"/>
                <a:gd name="T73" fmla="*/ 25 h 681"/>
                <a:gd name="T74" fmla="*/ 429 w 533"/>
                <a:gd name="T75" fmla="*/ 43 h 681"/>
                <a:gd name="T76" fmla="*/ 459 w 533"/>
                <a:gd name="T77" fmla="*/ 68 h 681"/>
                <a:gd name="T78" fmla="*/ 483 w 533"/>
                <a:gd name="T79" fmla="*/ 96 h 681"/>
                <a:gd name="T80" fmla="*/ 507 w 533"/>
                <a:gd name="T81" fmla="*/ 141 h 681"/>
                <a:gd name="T82" fmla="*/ 529 w 533"/>
                <a:gd name="T83" fmla="*/ 221 h 681"/>
                <a:gd name="T84" fmla="*/ 533 w 533"/>
                <a:gd name="T85" fmla="*/ 347 h 681"/>
                <a:gd name="T86" fmla="*/ 532 w 533"/>
                <a:gd name="T87" fmla="*/ 358 h 681"/>
                <a:gd name="T88" fmla="*/ 524 w 533"/>
                <a:gd name="T89" fmla="*/ 369 h 681"/>
                <a:gd name="T90" fmla="*/ 510 w 533"/>
                <a:gd name="T91" fmla="*/ 374 h 681"/>
                <a:gd name="T92" fmla="*/ 425 w 533"/>
                <a:gd name="T93" fmla="*/ 282 h 681"/>
                <a:gd name="T94" fmla="*/ 421 w 533"/>
                <a:gd name="T95" fmla="*/ 214 h 681"/>
                <a:gd name="T96" fmla="*/ 404 w 533"/>
                <a:gd name="T97" fmla="*/ 163 h 681"/>
                <a:gd name="T98" fmla="*/ 376 w 533"/>
                <a:gd name="T99" fmla="*/ 126 h 681"/>
                <a:gd name="T100" fmla="*/ 337 w 533"/>
                <a:gd name="T101" fmla="*/ 103 h 681"/>
                <a:gd name="T102" fmla="*/ 287 w 533"/>
                <a:gd name="T103" fmla="*/ 94 h 681"/>
                <a:gd name="T104" fmla="*/ 249 w 533"/>
                <a:gd name="T105" fmla="*/ 94 h 681"/>
                <a:gd name="T106" fmla="*/ 198 w 533"/>
                <a:gd name="T107" fmla="*/ 104 h 681"/>
                <a:gd name="T108" fmla="*/ 159 w 533"/>
                <a:gd name="T109" fmla="*/ 127 h 681"/>
                <a:gd name="T110" fmla="*/ 129 w 533"/>
                <a:gd name="T111" fmla="*/ 165 h 681"/>
                <a:gd name="T112" fmla="*/ 112 w 533"/>
                <a:gd name="T113" fmla="*/ 217 h 681"/>
                <a:gd name="T114" fmla="*/ 107 w 533"/>
                <a:gd name="T115" fmla="*/ 282 h 681"/>
                <a:gd name="T116" fmla="*/ 425 w 533"/>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3" h="681">
                  <a:moveTo>
                    <a:pt x="510" y="374"/>
                  </a:moveTo>
                  <a:lnTo>
                    <a:pt x="107" y="374"/>
                  </a:lnTo>
                  <a:lnTo>
                    <a:pt x="107" y="391"/>
                  </a:lnTo>
                  <a:lnTo>
                    <a:pt x="107" y="391"/>
                  </a:lnTo>
                  <a:lnTo>
                    <a:pt x="107" y="416"/>
                  </a:lnTo>
                  <a:lnTo>
                    <a:pt x="109" y="440"/>
                  </a:lnTo>
                  <a:lnTo>
                    <a:pt x="112" y="462"/>
                  </a:lnTo>
                  <a:lnTo>
                    <a:pt x="117" y="483"/>
                  </a:lnTo>
                  <a:lnTo>
                    <a:pt x="123" y="500"/>
                  </a:lnTo>
                  <a:lnTo>
                    <a:pt x="129" y="516"/>
                  </a:lnTo>
                  <a:lnTo>
                    <a:pt x="139" y="531"/>
                  </a:lnTo>
                  <a:lnTo>
                    <a:pt x="148" y="544"/>
                  </a:lnTo>
                  <a:lnTo>
                    <a:pt x="159" y="554"/>
                  </a:lnTo>
                  <a:lnTo>
                    <a:pt x="172" y="563"/>
                  </a:lnTo>
                  <a:lnTo>
                    <a:pt x="186" y="571"/>
                  </a:lnTo>
                  <a:lnTo>
                    <a:pt x="201" y="577"/>
                  </a:lnTo>
                  <a:lnTo>
                    <a:pt x="217" y="581"/>
                  </a:lnTo>
                  <a:lnTo>
                    <a:pt x="235" y="585"/>
                  </a:lnTo>
                  <a:lnTo>
                    <a:pt x="253" y="587"/>
                  </a:lnTo>
                  <a:lnTo>
                    <a:pt x="274" y="587"/>
                  </a:lnTo>
                  <a:lnTo>
                    <a:pt x="274" y="587"/>
                  </a:lnTo>
                  <a:lnTo>
                    <a:pt x="329" y="587"/>
                  </a:lnTo>
                  <a:lnTo>
                    <a:pt x="386" y="584"/>
                  </a:lnTo>
                  <a:lnTo>
                    <a:pt x="441" y="580"/>
                  </a:lnTo>
                  <a:lnTo>
                    <a:pt x="489" y="574"/>
                  </a:lnTo>
                  <a:lnTo>
                    <a:pt x="489" y="574"/>
                  </a:lnTo>
                  <a:lnTo>
                    <a:pt x="494" y="574"/>
                  </a:lnTo>
                  <a:lnTo>
                    <a:pt x="494" y="574"/>
                  </a:lnTo>
                  <a:lnTo>
                    <a:pt x="502" y="576"/>
                  </a:lnTo>
                  <a:lnTo>
                    <a:pt x="508" y="578"/>
                  </a:lnTo>
                  <a:lnTo>
                    <a:pt x="510" y="580"/>
                  </a:lnTo>
                  <a:lnTo>
                    <a:pt x="513" y="584"/>
                  </a:lnTo>
                  <a:lnTo>
                    <a:pt x="514" y="587"/>
                  </a:lnTo>
                  <a:lnTo>
                    <a:pt x="514" y="592"/>
                  </a:lnTo>
                  <a:lnTo>
                    <a:pt x="514" y="632"/>
                  </a:lnTo>
                  <a:lnTo>
                    <a:pt x="514" y="632"/>
                  </a:lnTo>
                  <a:lnTo>
                    <a:pt x="513" y="642"/>
                  </a:lnTo>
                  <a:lnTo>
                    <a:pt x="511" y="647"/>
                  </a:lnTo>
                  <a:lnTo>
                    <a:pt x="509" y="650"/>
                  </a:lnTo>
                  <a:lnTo>
                    <a:pt x="506" y="654"/>
                  </a:lnTo>
                  <a:lnTo>
                    <a:pt x="502" y="656"/>
                  </a:lnTo>
                  <a:lnTo>
                    <a:pt x="497" y="658"/>
                  </a:lnTo>
                  <a:lnTo>
                    <a:pt x="490" y="661"/>
                  </a:lnTo>
                  <a:lnTo>
                    <a:pt x="490" y="661"/>
                  </a:lnTo>
                  <a:lnTo>
                    <a:pt x="438" y="669"/>
                  </a:lnTo>
                  <a:lnTo>
                    <a:pt x="386" y="675"/>
                  </a:lnTo>
                  <a:lnTo>
                    <a:pt x="360" y="678"/>
                  </a:lnTo>
                  <a:lnTo>
                    <a:pt x="333" y="679"/>
                  </a:lnTo>
                  <a:lnTo>
                    <a:pt x="304" y="680"/>
                  </a:lnTo>
                  <a:lnTo>
                    <a:pt x="274" y="681"/>
                  </a:lnTo>
                  <a:lnTo>
                    <a:pt x="274" y="681"/>
                  </a:lnTo>
                  <a:lnTo>
                    <a:pt x="248" y="680"/>
                  </a:lnTo>
                  <a:lnTo>
                    <a:pt x="222" y="678"/>
                  </a:lnTo>
                  <a:lnTo>
                    <a:pt x="197" y="673"/>
                  </a:lnTo>
                  <a:lnTo>
                    <a:pt x="172" y="667"/>
                  </a:lnTo>
                  <a:lnTo>
                    <a:pt x="149" y="658"/>
                  </a:lnTo>
                  <a:lnTo>
                    <a:pt x="126" y="648"/>
                  </a:lnTo>
                  <a:lnTo>
                    <a:pt x="116" y="642"/>
                  </a:lnTo>
                  <a:lnTo>
                    <a:pt x="104" y="635"/>
                  </a:lnTo>
                  <a:lnTo>
                    <a:pt x="95" y="628"/>
                  </a:lnTo>
                  <a:lnTo>
                    <a:pt x="85" y="620"/>
                  </a:lnTo>
                  <a:lnTo>
                    <a:pt x="76" y="611"/>
                  </a:lnTo>
                  <a:lnTo>
                    <a:pt x="66" y="602"/>
                  </a:lnTo>
                  <a:lnTo>
                    <a:pt x="58" y="592"/>
                  </a:lnTo>
                  <a:lnTo>
                    <a:pt x="50" y="581"/>
                  </a:lnTo>
                  <a:lnTo>
                    <a:pt x="42" y="570"/>
                  </a:lnTo>
                  <a:lnTo>
                    <a:pt x="35" y="557"/>
                  </a:lnTo>
                  <a:lnTo>
                    <a:pt x="29" y="545"/>
                  </a:lnTo>
                  <a:lnTo>
                    <a:pt x="23" y="531"/>
                  </a:lnTo>
                  <a:lnTo>
                    <a:pt x="18" y="516"/>
                  </a:lnTo>
                  <a:lnTo>
                    <a:pt x="14" y="501"/>
                  </a:lnTo>
                  <a:lnTo>
                    <a:pt x="9" y="485"/>
                  </a:lnTo>
                  <a:lnTo>
                    <a:pt x="6" y="468"/>
                  </a:lnTo>
                  <a:lnTo>
                    <a:pt x="3" y="449"/>
                  </a:lnTo>
                  <a:lnTo>
                    <a:pt x="1" y="431"/>
                  </a:lnTo>
                  <a:lnTo>
                    <a:pt x="0" y="412"/>
                  </a:lnTo>
                  <a:lnTo>
                    <a:pt x="0" y="391"/>
                  </a:lnTo>
                  <a:lnTo>
                    <a:pt x="0" y="282"/>
                  </a:lnTo>
                  <a:lnTo>
                    <a:pt x="0" y="282"/>
                  </a:lnTo>
                  <a:lnTo>
                    <a:pt x="1" y="251"/>
                  </a:lnTo>
                  <a:lnTo>
                    <a:pt x="4" y="220"/>
                  </a:lnTo>
                  <a:lnTo>
                    <a:pt x="10" y="193"/>
                  </a:lnTo>
                  <a:lnTo>
                    <a:pt x="17" y="165"/>
                  </a:lnTo>
                  <a:lnTo>
                    <a:pt x="27" y="140"/>
                  </a:lnTo>
                  <a:lnTo>
                    <a:pt x="39" y="117"/>
                  </a:lnTo>
                  <a:lnTo>
                    <a:pt x="46" y="107"/>
                  </a:lnTo>
                  <a:lnTo>
                    <a:pt x="53" y="96"/>
                  </a:lnTo>
                  <a:lnTo>
                    <a:pt x="61" y="86"/>
                  </a:lnTo>
                  <a:lnTo>
                    <a:pt x="69" y="77"/>
                  </a:lnTo>
                  <a:lnTo>
                    <a:pt x="78" y="68"/>
                  </a:lnTo>
                  <a:lnTo>
                    <a:pt x="87" y="58"/>
                  </a:lnTo>
                  <a:lnTo>
                    <a:pt x="97" y="51"/>
                  </a:lnTo>
                  <a:lnTo>
                    <a:pt x="108" y="43"/>
                  </a:lnTo>
                  <a:lnTo>
                    <a:pt x="118" y="37"/>
                  </a:lnTo>
                  <a:lnTo>
                    <a:pt x="129" y="31"/>
                  </a:lnTo>
                  <a:lnTo>
                    <a:pt x="141" y="25"/>
                  </a:lnTo>
                  <a:lnTo>
                    <a:pt x="154" y="19"/>
                  </a:lnTo>
                  <a:lnTo>
                    <a:pt x="166" y="15"/>
                  </a:lnTo>
                  <a:lnTo>
                    <a:pt x="179" y="11"/>
                  </a:lnTo>
                  <a:lnTo>
                    <a:pt x="193" y="8"/>
                  </a:lnTo>
                  <a:lnTo>
                    <a:pt x="206" y="4"/>
                  </a:lnTo>
                  <a:lnTo>
                    <a:pt x="236" y="1"/>
                  </a:lnTo>
                  <a:lnTo>
                    <a:pt x="268" y="0"/>
                  </a:lnTo>
                  <a:lnTo>
                    <a:pt x="268" y="0"/>
                  </a:lnTo>
                  <a:lnTo>
                    <a:pt x="300" y="1"/>
                  </a:lnTo>
                  <a:lnTo>
                    <a:pt x="330" y="4"/>
                  </a:lnTo>
                  <a:lnTo>
                    <a:pt x="344" y="8"/>
                  </a:lnTo>
                  <a:lnTo>
                    <a:pt x="358" y="11"/>
                  </a:lnTo>
                  <a:lnTo>
                    <a:pt x="372" y="15"/>
                  </a:lnTo>
                  <a:lnTo>
                    <a:pt x="384" y="19"/>
                  </a:lnTo>
                  <a:lnTo>
                    <a:pt x="396" y="25"/>
                  </a:lnTo>
                  <a:lnTo>
                    <a:pt x="407" y="31"/>
                  </a:lnTo>
                  <a:lnTo>
                    <a:pt x="419" y="37"/>
                  </a:lnTo>
                  <a:lnTo>
                    <a:pt x="429" y="43"/>
                  </a:lnTo>
                  <a:lnTo>
                    <a:pt x="439" y="51"/>
                  </a:lnTo>
                  <a:lnTo>
                    <a:pt x="450" y="59"/>
                  </a:lnTo>
                  <a:lnTo>
                    <a:pt x="459" y="68"/>
                  </a:lnTo>
                  <a:lnTo>
                    <a:pt x="467" y="77"/>
                  </a:lnTo>
                  <a:lnTo>
                    <a:pt x="475" y="86"/>
                  </a:lnTo>
                  <a:lnTo>
                    <a:pt x="483" y="96"/>
                  </a:lnTo>
                  <a:lnTo>
                    <a:pt x="490" y="107"/>
                  </a:lnTo>
                  <a:lnTo>
                    <a:pt x="495" y="118"/>
                  </a:lnTo>
                  <a:lnTo>
                    <a:pt x="507" y="141"/>
                  </a:lnTo>
                  <a:lnTo>
                    <a:pt x="517" y="166"/>
                  </a:lnTo>
                  <a:lnTo>
                    <a:pt x="524" y="193"/>
                  </a:lnTo>
                  <a:lnTo>
                    <a:pt x="529" y="221"/>
                  </a:lnTo>
                  <a:lnTo>
                    <a:pt x="532" y="251"/>
                  </a:lnTo>
                  <a:lnTo>
                    <a:pt x="533" y="282"/>
                  </a:lnTo>
                  <a:lnTo>
                    <a:pt x="533" y="347"/>
                  </a:lnTo>
                  <a:lnTo>
                    <a:pt x="533" y="347"/>
                  </a:lnTo>
                  <a:lnTo>
                    <a:pt x="533" y="353"/>
                  </a:lnTo>
                  <a:lnTo>
                    <a:pt x="532" y="358"/>
                  </a:lnTo>
                  <a:lnTo>
                    <a:pt x="530" y="362"/>
                  </a:lnTo>
                  <a:lnTo>
                    <a:pt x="528" y="367"/>
                  </a:lnTo>
                  <a:lnTo>
                    <a:pt x="524" y="369"/>
                  </a:lnTo>
                  <a:lnTo>
                    <a:pt x="521" y="371"/>
                  </a:lnTo>
                  <a:lnTo>
                    <a:pt x="516" y="374"/>
                  </a:lnTo>
                  <a:lnTo>
                    <a:pt x="510" y="374"/>
                  </a:lnTo>
                  <a:lnTo>
                    <a:pt x="510" y="374"/>
                  </a:lnTo>
                  <a:close/>
                  <a:moveTo>
                    <a:pt x="425" y="282"/>
                  </a:moveTo>
                  <a:lnTo>
                    <a:pt x="425" y="282"/>
                  </a:lnTo>
                  <a:lnTo>
                    <a:pt x="425" y="258"/>
                  </a:lnTo>
                  <a:lnTo>
                    <a:pt x="423" y="235"/>
                  </a:lnTo>
                  <a:lnTo>
                    <a:pt x="421" y="214"/>
                  </a:lnTo>
                  <a:lnTo>
                    <a:pt x="416" y="195"/>
                  </a:lnTo>
                  <a:lnTo>
                    <a:pt x="411" y="178"/>
                  </a:lnTo>
                  <a:lnTo>
                    <a:pt x="404" y="163"/>
                  </a:lnTo>
                  <a:lnTo>
                    <a:pt x="396" y="149"/>
                  </a:lnTo>
                  <a:lnTo>
                    <a:pt x="386" y="136"/>
                  </a:lnTo>
                  <a:lnTo>
                    <a:pt x="376" y="126"/>
                  </a:lnTo>
                  <a:lnTo>
                    <a:pt x="365" y="117"/>
                  </a:lnTo>
                  <a:lnTo>
                    <a:pt x="352" y="109"/>
                  </a:lnTo>
                  <a:lnTo>
                    <a:pt x="337" y="103"/>
                  </a:lnTo>
                  <a:lnTo>
                    <a:pt x="322" y="98"/>
                  </a:lnTo>
                  <a:lnTo>
                    <a:pt x="305" y="95"/>
                  </a:lnTo>
                  <a:lnTo>
                    <a:pt x="287" y="94"/>
                  </a:lnTo>
                  <a:lnTo>
                    <a:pt x="268" y="93"/>
                  </a:lnTo>
                  <a:lnTo>
                    <a:pt x="268" y="93"/>
                  </a:lnTo>
                  <a:lnTo>
                    <a:pt x="249" y="94"/>
                  </a:lnTo>
                  <a:lnTo>
                    <a:pt x="232" y="95"/>
                  </a:lnTo>
                  <a:lnTo>
                    <a:pt x="214" y="98"/>
                  </a:lnTo>
                  <a:lnTo>
                    <a:pt x="198" y="104"/>
                  </a:lnTo>
                  <a:lnTo>
                    <a:pt x="185" y="110"/>
                  </a:lnTo>
                  <a:lnTo>
                    <a:pt x="171" y="118"/>
                  </a:lnTo>
                  <a:lnTo>
                    <a:pt x="159" y="127"/>
                  </a:lnTo>
                  <a:lnTo>
                    <a:pt x="148" y="139"/>
                  </a:lnTo>
                  <a:lnTo>
                    <a:pt x="139" y="151"/>
                  </a:lnTo>
                  <a:lnTo>
                    <a:pt x="129" y="165"/>
                  </a:lnTo>
                  <a:lnTo>
                    <a:pt x="123" y="181"/>
                  </a:lnTo>
                  <a:lnTo>
                    <a:pt x="117" y="197"/>
                  </a:lnTo>
                  <a:lnTo>
                    <a:pt x="112" y="217"/>
                  </a:lnTo>
                  <a:lnTo>
                    <a:pt x="109" y="236"/>
                  </a:lnTo>
                  <a:lnTo>
                    <a:pt x="107" y="259"/>
                  </a:lnTo>
                  <a:lnTo>
                    <a:pt x="107" y="282"/>
                  </a:lnTo>
                  <a:lnTo>
                    <a:pt x="107" y="293"/>
                  </a:lnTo>
                  <a:lnTo>
                    <a:pt x="425" y="293"/>
                  </a:lnTo>
                  <a:lnTo>
                    <a:pt x="425"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9" name="Freeform 190"/>
            <p:cNvSpPr>
              <a:spLocks/>
            </p:cNvSpPr>
            <p:nvPr/>
          </p:nvSpPr>
          <p:spPr bwMode="auto">
            <a:xfrm>
              <a:off x="5689566" y="4516673"/>
              <a:ext cx="87871" cy="134776"/>
            </a:xfrm>
            <a:custGeom>
              <a:avLst/>
              <a:gdLst>
                <a:gd name="T0" fmla="*/ 177 w 443"/>
                <a:gd name="T1" fmla="*/ 680 h 681"/>
                <a:gd name="T2" fmla="*/ 75 w 443"/>
                <a:gd name="T3" fmla="*/ 671 h 681"/>
                <a:gd name="T4" fmla="*/ 25 w 443"/>
                <a:gd name="T5" fmla="*/ 663 h 681"/>
                <a:gd name="T6" fmla="*/ 7 w 443"/>
                <a:gd name="T7" fmla="*/ 654 h 681"/>
                <a:gd name="T8" fmla="*/ 1 w 443"/>
                <a:gd name="T9" fmla="*/ 643 h 681"/>
                <a:gd name="T10" fmla="*/ 0 w 443"/>
                <a:gd name="T11" fmla="*/ 596 h 681"/>
                <a:gd name="T12" fmla="*/ 5 w 443"/>
                <a:gd name="T13" fmla="*/ 586 h 681"/>
                <a:gd name="T14" fmla="*/ 14 w 443"/>
                <a:gd name="T15" fmla="*/ 579 h 681"/>
                <a:gd name="T16" fmla="*/ 28 w 443"/>
                <a:gd name="T17" fmla="*/ 578 h 681"/>
                <a:gd name="T18" fmla="*/ 127 w 443"/>
                <a:gd name="T19" fmla="*/ 587 h 681"/>
                <a:gd name="T20" fmla="*/ 217 w 443"/>
                <a:gd name="T21" fmla="*/ 592 h 681"/>
                <a:gd name="T22" fmla="*/ 268 w 443"/>
                <a:gd name="T23" fmla="*/ 587 h 681"/>
                <a:gd name="T24" fmla="*/ 298 w 443"/>
                <a:gd name="T25" fmla="*/ 578 h 681"/>
                <a:gd name="T26" fmla="*/ 319 w 443"/>
                <a:gd name="T27" fmla="*/ 562 h 681"/>
                <a:gd name="T28" fmla="*/ 331 w 443"/>
                <a:gd name="T29" fmla="*/ 538 h 681"/>
                <a:gd name="T30" fmla="*/ 336 w 443"/>
                <a:gd name="T31" fmla="*/ 506 h 681"/>
                <a:gd name="T32" fmla="*/ 331 w 443"/>
                <a:gd name="T33" fmla="*/ 480 h 681"/>
                <a:gd name="T34" fmla="*/ 304 w 443"/>
                <a:gd name="T35" fmla="*/ 446 h 681"/>
                <a:gd name="T36" fmla="*/ 245 w 443"/>
                <a:gd name="T37" fmla="*/ 405 h 681"/>
                <a:gd name="T38" fmla="*/ 97 w 443"/>
                <a:gd name="T39" fmla="*/ 316 h 681"/>
                <a:gd name="T40" fmla="*/ 53 w 443"/>
                <a:gd name="T41" fmla="*/ 280 h 681"/>
                <a:gd name="T42" fmla="*/ 26 w 443"/>
                <a:gd name="T43" fmla="*/ 248 h 681"/>
                <a:gd name="T44" fmla="*/ 9 w 443"/>
                <a:gd name="T45" fmla="*/ 213 h 681"/>
                <a:gd name="T46" fmla="*/ 1 w 443"/>
                <a:gd name="T47" fmla="*/ 174 h 681"/>
                <a:gd name="T48" fmla="*/ 1 w 443"/>
                <a:gd name="T49" fmla="*/ 137 h 681"/>
                <a:gd name="T50" fmla="*/ 17 w 443"/>
                <a:gd name="T51" fmla="*/ 82 h 681"/>
                <a:gd name="T52" fmla="*/ 49 w 443"/>
                <a:gd name="T53" fmla="*/ 42 h 681"/>
                <a:gd name="T54" fmla="*/ 95 w 443"/>
                <a:gd name="T55" fmla="*/ 17 h 681"/>
                <a:gd name="T56" fmla="*/ 153 w 443"/>
                <a:gd name="T57" fmla="*/ 3 h 681"/>
                <a:gd name="T58" fmla="*/ 219 w 443"/>
                <a:gd name="T59" fmla="*/ 0 h 681"/>
                <a:gd name="T60" fmla="*/ 318 w 443"/>
                <a:gd name="T61" fmla="*/ 4 h 681"/>
                <a:gd name="T62" fmla="*/ 407 w 443"/>
                <a:gd name="T63" fmla="*/ 16 h 681"/>
                <a:gd name="T64" fmla="*/ 421 w 443"/>
                <a:gd name="T65" fmla="*/ 20 h 681"/>
                <a:gd name="T66" fmla="*/ 429 w 443"/>
                <a:gd name="T67" fmla="*/ 31 h 681"/>
                <a:gd name="T68" fmla="*/ 430 w 443"/>
                <a:gd name="T69" fmla="*/ 79 h 681"/>
                <a:gd name="T70" fmla="*/ 429 w 443"/>
                <a:gd name="T71" fmla="*/ 88 h 681"/>
                <a:gd name="T72" fmla="*/ 421 w 443"/>
                <a:gd name="T73" fmla="*/ 97 h 681"/>
                <a:gd name="T74" fmla="*/ 409 w 443"/>
                <a:gd name="T75" fmla="*/ 100 h 681"/>
                <a:gd name="T76" fmla="*/ 368 w 443"/>
                <a:gd name="T77" fmla="*/ 97 h 681"/>
                <a:gd name="T78" fmla="*/ 219 w 443"/>
                <a:gd name="T79" fmla="*/ 90 h 681"/>
                <a:gd name="T80" fmla="*/ 173 w 443"/>
                <a:gd name="T81" fmla="*/ 93 h 681"/>
                <a:gd name="T82" fmla="*/ 138 w 443"/>
                <a:gd name="T83" fmla="*/ 102 h 681"/>
                <a:gd name="T84" fmla="*/ 119 w 443"/>
                <a:gd name="T85" fmla="*/ 117 h 681"/>
                <a:gd name="T86" fmla="*/ 109 w 443"/>
                <a:gd name="T87" fmla="*/ 140 h 681"/>
                <a:gd name="T88" fmla="*/ 107 w 443"/>
                <a:gd name="T89" fmla="*/ 160 h 681"/>
                <a:gd name="T90" fmla="*/ 118 w 443"/>
                <a:gd name="T91" fmla="*/ 197 h 681"/>
                <a:gd name="T92" fmla="*/ 154 w 443"/>
                <a:gd name="T93" fmla="*/ 229 h 681"/>
                <a:gd name="T94" fmla="*/ 310 w 443"/>
                <a:gd name="T95" fmla="*/ 323 h 681"/>
                <a:gd name="T96" fmla="*/ 344 w 443"/>
                <a:gd name="T97" fmla="*/ 345 h 681"/>
                <a:gd name="T98" fmla="*/ 384 w 443"/>
                <a:gd name="T99" fmla="*/ 377 h 681"/>
                <a:gd name="T100" fmla="*/ 413 w 443"/>
                <a:gd name="T101" fmla="*/ 409 h 681"/>
                <a:gd name="T102" fmla="*/ 431 w 443"/>
                <a:gd name="T103" fmla="*/ 444 h 681"/>
                <a:gd name="T104" fmla="*/ 440 w 443"/>
                <a:gd name="T105" fmla="*/ 479 h 681"/>
                <a:gd name="T106" fmla="*/ 443 w 443"/>
                <a:gd name="T107" fmla="*/ 506 h 681"/>
                <a:gd name="T108" fmla="*/ 432 w 443"/>
                <a:gd name="T109" fmla="*/ 568 h 681"/>
                <a:gd name="T110" fmla="*/ 406 w 443"/>
                <a:gd name="T111" fmla="*/ 615 h 681"/>
                <a:gd name="T112" fmla="*/ 365 w 443"/>
                <a:gd name="T113" fmla="*/ 649 h 681"/>
                <a:gd name="T114" fmla="*/ 309 w 443"/>
                <a:gd name="T115" fmla="*/ 671 h 681"/>
                <a:gd name="T116" fmla="*/ 241 w 443"/>
                <a:gd name="T117" fmla="*/ 68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3" h="681">
                  <a:moveTo>
                    <a:pt x="217" y="681"/>
                  </a:moveTo>
                  <a:lnTo>
                    <a:pt x="217" y="681"/>
                  </a:lnTo>
                  <a:lnTo>
                    <a:pt x="177" y="680"/>
                  </a:lnTo>
                  <a:lnTo>
                    <a:pt x="126" y="677"/>
                  </a:lnTo>
                  <a:lnTo>
                    <a:pt x="100" y="674"/>
                  </a:lnTo>
                  <a:lnTo>
                    <a:pt x="75" y="671"/>
                  </a:lnTo>
                  <a:lnTo>
                    <a:pt x="49" y="667"/>
                  </a:lnTo>
                  <a:lnTo>
                    <a:pt x="25" y="663"/>
                  </a:lnTo>
                  <a:lnTo>
                    <a:pt x="25" y="663"/>
                  </a:lnTo>
                  <a:lnTo>
                    <a:pt x="15" y="659"/>
                  </a:lnTo>
                  <a:lnTo>
                    <a:pt x="10" y="657"/>
                  </a:lnTo>
                  <a:lnTo>
                    <a:pt x="7" y="654"/>
                  </a:lnTo>
                  <a:lnTo>
                    <a:pt x="5" y="651"/>
                  </a:lnTo>
                  <a:lnTo>
                    <a:pt x="2" y="647"/>
                  </a:lnTo>
                  <a:lnTo>
                    <a:pt x="1" y="643"/>
                  </a:lnTo>
                  <a:lnTo>
                    <a:pt x="0" y="639"/>
                  </a:lnTo>
                  <a:lnTo>
                    <a:pt x="0" y="596"/>
                  </a:lnTo>
                  <a:lnTo>
                    <a:pt x="0" y="596"/>
                  </a:lnTo>
                  <a:lnTo>
                    <a:pt x="1" y="592"/>
                  </a:lnTo>
                  <a:lnTo>
                    <a:pt x="2" y="588"/>
                  </a:lnTo>
                  <a:lnTo>
                    <a:pt x="5" y="586"/>
                  </a:lnTo>
                  <a:lnTo>
                    <a:pt x="7" y="583"/>
                  </a:lnTo>
                  <a:lnTo>
                    <a:pt x="10" y="581"/>
                  </a:lnTo>
                  <a:lnTo>
                    <a:pt x="14" y="579"/>
                  </a:lnTo>
                  <a:lnTo>
                    <a:pt x="22" y="578"/>
                  </a:lnTo>
                  <a:lnTo>
                    <a:pt x="22" y="578"/>
                  </a:lnTo>
                  <a:lnTo>
                    <a:pt x="28" y="578"/>
                  </a:lnTo>
                  <a:lnTo>
                    <a:pt x="28" y="578"/>
                  </a:lnTo>
                  <a:lnTo>
                    <a:pt x="75" y="584"/>
                  </a:lnTo>
                  <a:lnTo>
                    <a:pt x="127" y="587"/>
                  </a:lnTo>
                  <a:lnTo>
                    <a:pt x="177" y="591"/>
                  </a:lnTo>
                  <a:lnTo>
                    <a:pt x="217" y="592"/>
                  </a:lnTo>
                  <a:lnTo>
                    <a:pt x="217" y="592"/>
                  </a:lnTo>
                  <a:lnTo>
                    <a:pt x="244" y="591"/>
                  </a:lnTo>
                  <a:lnTo>
                    <a:pt x="257" y="589"/>
                  </a:lnTo>
                  <a:lnTo>
                    <a:pt x="268" y="587"/>
                  </a:lnTo>
                  <a:lnTo>
                    <a:pt x="279" y="585"/>
                  </a:lnTo>
                  <a:lnTo>
                    <a:pt x="289" y="581"/>
                  </a:lnTo>
                  <a:lnTo>
                    <a:pt x="298" y="578"/>
                  </a:lnTo>
                  <a:lnTo>
                    <a:pt x="305" y="573"/>
                  </a:lnTo>
                  <a:lnTo>
                    <a:pt x="313" y="568"/>
                  </a:lnTo>
                  <a:lnTo>
                    <a:pt x="319" y="562"/>
                  </a:lnTo>
                  <a:lnTo>
                    <a:pt x="325" y="554"/>
                  </a:lnTo>
                  <a:lnTo>
                    <a:pt x="328" y="547"/>
                  </a:lnTo>
                  <a:lnTo>
                    <a:pt x="331" y="538"/>
                  </a:lnTo>
                  <a:lnTo>
                    <a:pt x="334" y="527"/>
                  </a:lnTo>
                  <a:lnTo>
                    <a:pt x="336" y="517"/>
                  </a:lnTo>
                  <a:lnTo>
                    <a:pt x="336" y="506"/>
                  </a:lnTo>
                  <a:lnTo>
                    <a:pt x="336" y="506"/>
                  </a:lnTo>
                  <a:lnTo>
                    <a:pt x="335" y="493"/>
                  </a:lnTo>
                  <a:lnTo>
                    <a:pt x="331" y="480"/>
                  </a:lnTo>
                  <a:lnTo>
                    <a:pt x="326" y="469"/>
                  </a:lnTo>
                  <a:lnTo>
                    <a:pt x="317" y="457"/>
                  </a:lnTo>
                  <a:lnTo>
                    <a:pt x="304" y="446"/>
                  </a:lnTo>
                  <a:lnTo>
                    <a:pt x="289" y="433"/>
                  </a:lnTo>
                  <a:lnTo>
                    <a:pt x="270" y="420"/>
                  </a:lnTo>
                  <a:lnTo>
                    <a:pt x="245" y="405"/>
                  </a:lnTo>
                  <a:lnTo>
                    <a:pt x="124" y="332"/>
                  </a:lnTo>
                  <a:lnTo>
                    <a:pt x="124" y="332"/>
                  </a:lnTo>
                  <a:lnTo>
                    <a:pt x="97" y="316"/>
                  </a:lnTo>
                  <a:lnTo>
                    <a:pt x="73" y="298"/>
                  </a:lnTo>
                  <a:lnTo>
                    <a:pt x="62" y="289"/>
                  </a:lnTo>
                  <a:lnTo>
                    <a:pt x="53" y="280"/>
                  </a:lnTo>
                  <a:lnTo>
                    <a:pt x="42" y="269"/>
                  </a:lnTo>
                  <a:lnTo>
                    <a:pt x="34" y="259"/>
                  </a:lnTo>
                  <a:lnTo>
                    <a:pt x="26" y="248"/>
                  </a:lnTo>
                  <a:lnTo>
                    <a:pt x="19" y="237"/>
                  </a:lnTo>
                  <a:lnTo>
                    <a:pt x="14" y="226"/>
                  </a:lnTo>
                  <a:lnTo>
                    <a:pt x="9" y="213"/>
                  </a:lnTo>
                  <a:lnTo>
                    <a:pt x="6" y="201"/>
                  </a:lnTo>
                  <a:lnTo>
                    <a:pt x="2" y="188"/>
                  </a:lnTo>
                  <a:lnTo>
                    <a:pt x="1" y="174"/>
                  </a:lnTo>
                  <a:lnTo>
                    <a:pt x="0" y="160"/>
                  </a:lnTo>
                  <a:lnTo>
                    <a:pt x="0" y="160"/>
                  </a:lnTo>
                  <a:lnTo>
                    <a:pt x="1" y="137"/>
                  </a:lnTo>
                  <a:lnTo>
                    <a:pt x="5" y="117"/>
                  </a:lnTo>
                  <a:lnTo>
                    <a:pt x="10" y="98"/>
                  </a:lnTo>
                  <a:lnTo>
                    <a:pt x="17" y="82"/>
                  </a:lnTo>
                  <a:lnTo>
                    <a:pt x="26" y="68"/>
                  </a:lnTo>
                  <a:lnTo>
                    <a:pt x="37" y="54"/>
                  </a:lnTo>
                  <a:lnTo>
                    <a:pt x="49" y="42"/>
                  </a:lnTo>
                  <a:lnTo>
                    <a:pt x="63" y="33"/>
                  </a:lnTo>
                  <a:lnTo>
                    <a:pt x="78" y="24"/>
                  </a:lnTo>
                  <a:lnTo>
                    <a:pt x="95" y="17"/>
                  </a:lnTo>
                  <a:lnTo>
                    <a:pt x="114" y="11"/>
                  </a:lnTo>
                  <a:lnTo>
                    <a:pt x="132" y="7"/>
                  </a:lnTo>
                  <a:lnTo>
                    <a:pt x="153" y="3"/>
                  </a:lnTo>
                  <a:lnTo>
                    <a:pt x="174" y="1"/>
                  </a:lnTo>
                  <a:lnTo>
                    <a:pt x="196" y="0"/>
                  </a:lnTo>
                  <a:lnTo>
                    <a:pt x="219" y="0"/>
                  </a:lnTo>
                  <a:lnTo>
                    <a:pt x="219" y="0"/>
                  </a:lnTo>
                  <a:lnTo>
                    <a:pt x="268" y="1"/>
                  </a:lnTo>
                  <a:lnTo>
                    <a:pt x="318" y="4"/>
                  </a:lnTo>
                  <a:lnTo>
                    <a:pt x="364" y="9"/>
                  </a:lnTo>
                  <a:lnTo>
                    <a:pt x="407" y="16"/>
                  </a:lnTo>
                  <a:lnTo>
                    <a:pt x="407" y="16"/>
                  </a:lnTo>
                  <a:lnTo>
                    <a:pt x="413" y="17"/>
                  </a:lnTo>
                  <a:lnTo>
                    <a:pt x="417" y="18"/>
                  </a:lnTo>
                  <a:lnTo>
                    <a:pt x="421" y="20"/>
                  </a:lnTo>
                  <a:lnTo>
                    <a:pt x="424" y="24"/>
                  </a:lnTo>
                  <a:lnTo>
                    <a:pt x="427" y="26"/>
                  </a:lnTo>
                  <a:lnTo>
                    <a:pt x="429" y="31"/>
                  </a:lnTo>
                  <a:lnTo>
                    <a:pt x="430" y="34"/>
                  </a:lnTo>
                  <a:lnTo>
                    <a:pt x="430" y="40"/>
                  </a:lnTo>
                  <a:lnTo>
                    <a:pt x="430" y="79"/>
                  </a:lnTo>
                  <a:lnTo>
                    <a:pt x="430" y="79"/>
                  </a:lnTo>
                  <a:lnTo>
                    <a:pt x="430" y="85"/>
                  </a:lnTo>
                  <a:lnTo>
                    <a:pt x="429" y="88"/>
                  </a:lnTo>
                  <a:lnTo>
                    <a:pt x="427" y="93"/>
                  </a:lnTo>
                  <a:lnTo>
                    <a:pt x="424" y="95"/>
                  </a:lnTo>
                  <a:lnTo>
                    <a:pt x="421" y="97"/>
                  </a:lnTo>
                  <a:lnTo>
                    <a:pt x="417" y="98"/>
                  </a:lnTo>
                  <a:lnTo>
                    <a:pt x="409" y="100"/>
                  </a:lnTo>
                  <a:lnTo>
                    <a:pt x="409" y="100"/>
                  </a:lnTo>
                  <a:lnTo>
                    <a:pt x="406" y="100"/>
                  </a:lnTo>
                  <a:lnTo>
                    <a:pt x="406" y="100"/>
                  </a:lnTo>
                  <a:lnTo>
                    <a:pt x="368" y="97"/>
                  </a:lnTo>
                  <a:lnTo>
                    <a:pt x="322" y="94"/>
                  </a:lnTo>
                  <a:lnTo>
                    <a:pt x="271" y="92"/>
                  </a:lnTo>
                  <a:lnTo>
                    <a:pt x="219" y="90"/>
                  </a:lnTo>
                  <a:lnTo>
                    <a:pt x="219" y="90"/>
                  </a:lnTo>
                  <a:lnTo>
                    <a:pt x="195" y="90"/>
                  </a:lnTo>
                  <a:lnTo>
                    <a:pt x="173" y="93"/>
                  </a:lnTo>
                  <a:lnTo>
                    <a:pt x="154" y="96"/>
                  </a:lnTo>
                  <a:lnTo>
                    <a:pt x="146" y="98"/>
                  </a:lnTo>
                  <a:lnTo>
                    <a:pt x="138" y="102"/>
                  </a:lnTo>
                  <a:lnTo>
                    <a:pt x="131" y="107"/>
                  </a:lnTo>
                  <a:lnTo>
                    <a:pt x="124" y="111"/>
                  </a:lnTo>
                  <a:lnTo>
                    <a:pt x="119" y="117"/>
                  </a:lnTo>
                  <a:lnTo>
                    <a:pt x="115" y="124"/>
                  </a:lnTo>
                  <a:lnTo>
                    <a:pt x="111" y="131"/>
                  </a:lnTo>
                  <a:lnTo>
                    <a:pt x="109" y="140"/>
                  </a:lnTo>
                  <a:lnTo>
                    <a:pt x="107" y="149"/>
                  </a:lnTo>
                  <a:lnTo>
                    <a:pt x="107" y="160"/>
                  </a:lnTo>
                  <a:lnTo>
                    <a:pt x="107" y="160"/>
                  </a:lnTo>
                  <a:lnTo>
                    <a:pt x="108" y="173"/>
                  </a:lnTo>
                  <a:lnTo>
                    <a:pt x="112" y="186"/>
                  </a:lnTo>
                  <a:lnTo>
                    <a:pt x="118" y="197"/>
                  </a:lnTo>
                  <a:lnTo>
                    <a:pt x="127" y="207"/>
                  </a:lnTo>
                  <a:lnTo>
                    <a:pt x="139" y="218"/>
                  </a:lnTo>
                  <a:lnTo>
                    <a:pt x="154" y="229"/>
                  </a:lnTo>
                  <a:lnTo>
                    <a:pt x="171" y="241"/>
                  </a:lnTo>
                  <a:lnTo>
                    <a:pt x="190" y="252"/>
                  </a:lnTo>
                  <a:lnTo>
                    <a:pt x="310" y="323"/>
                  </a:lnTo>
                  <a:lnTo>
                    <a:pt x="310" y="323"/>
                  </a:lnTo>
                  <a:lnTo>
                    <a:pt x="328" y="335"/>
                  </a:lnTo>
                  <a:lnTo>
                    <a:pt x="344" y="345"/>
                  </a:lnTo>
                  <a:lnTo>
                    <a:pt x="359" y="355"/>
                  </a:lnTo>
                  <a:lnTo>
                    <a:pt x="373" y="367"/>
                  </a:lnTo>
                  <a:lnTo>
                    <a:pt x="384" y="377"/>
                  </a:lnTo>
                  <a:lnTo>
                    <a:pt x="396" y="389"/>
                  </a:lnTo>
                  <a:lnTo>
                    <a:pt x="405" y="399"/>
                  </a:lnTo>
                  <a:lnTo>
                    <a:pt x="413" y="409"/>
                  </a:lnTo>
                  <a:lnTo>
                    <a:pt x="421" y="421"/>
                  </a:lnTo>
                  <a:lnTo>
                    <a:pt x="427" y="432"/>
                  </a:lnTo>
                  <a:lnTo>
                    <a:pt x="431" y="444"/>
                  </a:lnTo>
                  <a:lnTo>
                    <a:pt x="436" y="455"/>
                  </a:lnTo>
                  <a:lnTo>
                    <a:pt x="438" y="468"/>
                  </a:lnTo>
                  <a:lnTo>
                    <a:pt x="440" y="479"/>
                  </a:lnTo>
                  <a:lnTo>
                    <a:pt x="442" y="492"/>
                  </a:lnTo>
                  <a:lnTo>
                    <a:pt x="443" y="506"/>
                  </a:lnTo>
                  <a:lnTo>
                    <a:pt x="443" y="506"/>
                  </a:lnTo>
                  <a:lnTo>
                    <a:pt x="442" y="527"/>
                  </a:lnTo>
                  <a:lnTo>
                    <a:pt x="438" y="548"/>
                  </a:lnTo>
                  <a:lnTo>
                    <a:pt x="432" y="568"/>
                  </a:lnTo>
                  <a:lnTo>
                    <a:pt x="426" y="585"/>
                  </a:lnTo>
                  <a:lnTo>
                    <a:pt x="417" y="601"/>
                  </a:lnTo>
                  <a:lnTo>
                    <a:pt x="406" y="615"/>
                  </a:lnTo>
                  <a:lnTo>
                    <a:pt x="395" y="628"/>
                  </a:lnTo>
                  <a:lnTo>
                    <a:pt x="380" y="639"/>
                  </a:lnTo>
                  <a:lnTo>
                    <a:pt x="365" y="649"/>
                  </a:lnTo>
                  <a:lnTo>
                    <a:pt x="348" y="658"/>
                  </a:lnTo>
                  <a:lnTo>
                    <a:pt x="329" y="665"/>
                  </a:lnTo>
                  <a:lnTo>
                    <a:pt x="309" y="671"/>
                  </a:lnTo>
                  <a:lnTo>
                    <a:pt x="288" y="675"/>
                  </a:lnTo>
                  <a:lnTo>
                    <a:pt x="265" y="678"/>
                  </a:lnTo>
                  <a:lnTo>
                    <a:pt x="241" y="680"/>
                  </a:lnTo>
                  <a:lnTo>
                    <a:pt x="217" y="681"/>
                  </a:lnTo>
                  <a:lnTo>
                    <a:pt x="217"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0" name="Freeform 192"/>
            <p:cNvSpPr>
              <a:spLocks noEditPoints="1"/>
            </p:cNvSpPr>
            <p:nvPr/>
          </p:nvSpPr>
          <p:spPr bwMode="auto">
            <a:xfrm>
              <a:off x="3951130" y="2395283"/>
              <a:ext cx="1497382" cy="1517569"/>
            </a:xfrm>
            <a:custGeom>
              <a:avLst/>
              <a:gdLst>
                <a:gd name="T0" fmla="*/ 6426 w 7566"/>
                <a:gd name="T1" fmla="*/ 3577 h 7669"/>
                <a:gd name="T2" fmla="*/ 6030 w 7566"/>
                <a:gd name="T3" fmla="*/ 3166 h 7669"/>
                <a:gd name="T4" fmla="*/ 5444 w 7566"/>
                <a:gd name="T5" fmla="*/ 3147 h 7669"/>
                <a:gd name="T6" fmla="*/ 5018 w 7566"/>
                <a:gd name="T7" fmla="*/ 3524 h 7669"/>
                <a:gd name="T8" fmla="*/ 4873 w 7566"/>
                <a:gd name="T9" fmla="*/ 4239 h 7669"/>
                <a:gd name="T10" fmla="*/ 5030 w 7566"/>
                <a:gd name="T11" fmla="*/ 5062 h 7669"/>
                <a:gd name="T12" fmla="*/ 5325 w 7566"/>
                <a:gd name="T13" fmla="*/ 5359 h 7669"/>
                <a:gd name="T14" fmla="*/ 5844 w 7566"/>
                <a:gd name="T15" fmla="*/ 5436 h 7669"/>
                <a:gd name="T16" fmla="*/ 6191 w 7566"/>
                <a:gd name="T17" fmla="*/ 5286 h 7669"/>
                <a:gd name="T18" fmla="*/ 6464 w 7566"/>
                <a:gd name="T19" fmla="*/ 4867 h 7669"/>
                <a:gd name="T20" fmla="*/ 2676 w 7566"/>
                <a:gd name="T21" fmla="*/ 4144 h 7669"/>
                <a:gd name="T22" fmla="*/ 2458 w 7566"/>
                <a:gd name="T23" fmla="*/ 3401 h 7669"/>
                <a:gd name="T24" fmla="*/ 2209 w 7566"/>
                <a:gd name="T25" fmla="*/ 3178 h 7669"/>
                <a:gd name="T26" fmla="*/ 1729 w 7566"/>
                <a:gd name="T27" fmla="*/ 3096 h 7669"/>
                <a:gd name="T28" fmla="*/ 1328 w 7566"/>
                <a:gd name="T29" fmla="*/ 3265 h 7669"/>
                <a:gd name="T30" fmla="*/ 1053 w 7566"/>
                <a:gd name="T31" fmla="*/ 3761 h 7669"/>
                <a:gd name="T32" fmla="*/ 1022 w 7566"/>
                <a:gd name="T33" fmla="*/ 4605 h 7669"/>
                <a:gd name="T34" fmla="*/ 1280 w 7566"/>
                <a:gd name="T35" fmla="*/ 5195 h 7669"/>
                <a:gd name="T36" fmla="*/ 1552 w 7566"/>
                <a:gd name="T37" fmla="*/ 5381 h 7669"/>
                <a:gd name="T38" fmla="*/ 2120 w 7566"/>
                <a:gd name="T39" fmla="*/ 5389 h 7669"/>
                <a:gd name="T40" fmla="*/ 2533 w 7566"/>
                <a:gd name="T41" fmla="*/ 4999 h 7669"/>
                <a:gd name="T42" fmla="*/ 2679 w 7566"/>
                <a:gd name="T43" fmla="*/ 4283 h 7669"/>
                <a:gd name="T44" fmla="*/ 4634 w 7566"/>
                <a:gd name="T45" fmla="*/ 57 h 7669"/>
                <a:gd name="T46" fmla="*/ 4850 w 7566"/>
                <a:gd name="T47" fmla="*/ 259 h 7669"/>
                <a:gd name="T48" fmla="*/ 4995 w 7566"/>
                <a:gd name="T49" fmla="*/ 2653 h 7669"/>
                <a:gd name="T50" fmla="*/ 5412 w 7566"/>
                <a:gd name="T51" fmla="*/ 2335 h 7669"/>
                <a:gd name="T52" fmla="*/ 5992 w 7566"/>
                <a:gd name="T53" fmla="*/ 2222 h 7669"/>
                <a:gd name="T54" fmla="*/ 6512 w 7566"/>
                <a:gd name="T55" fmla="*/ 2317 h 7669"/>
                <a:gd name="T56" fmla="*/ 6981 w 7566"/>
                <a:gd name="T57" fmla="*/ 2632 h 7669"/>
                <a:gd name="T58" fmla="*/ 7318 w 7566"/>
                <a:gd name="T59" fmla="*/ 3105 h 7669"/>
                <a:gd name="T60" fmla="*/ 7522 w 7566"/>
                <a:gd name="T61" fmla="*/ 3746 h 7669"/>
                <a:gd name="T62" fmla="*/ 7561 w 7566"/>
                <a:gd name="T63" fmla="*/ 4451 h 7669"/>
                <a:gd name="T64" fmla="*/ 7441 w 7566"/>
                <a:gd name="T65" fmla="*/ 5157 h 7669"/>
                <a:gd name="T66" fmla="*/ 7152 w 7566"/>
                <a:gd name="T67" fmla="*/ 5734 h 7669"/>
                <a:gd name="T68" fmla="*/ 6706 w 7566"/>
                <a:gd name="T69" fmla="*/ 6103 h 7669"/>
                <a:gd name="T70" fmla="*/ 6108 w 7566"/>
                <a:gd name="T71" fmla="*/ 6276 h 7669"/>
                <a:gd name="T72" fmla="*/ 5474 w 7566"/>
                <a:gd name="T73" fmla="*/ 6284 h 7669"/>
                <a:gd name="T74" fmla="*/ 4835 w 7566"/>
                <a:gd name="T75" fmla="*/ 6126 h 7669"/>
                <a:gd name="T76" fmla="*/ 4339 w 7566"/>
                <a:gd name="T77" fmla="*/ 5797 h 7669"/>
                <a:gd name="T78" fmla="*/ 4010 w 7566"/>
                <a:gd name="T79" fmla="*/ 5298 h 7669"/>
                <a:gd name="T80" fmla="*/ 3874 w 7566"/>
                <a:gd name="T81" fmla="*/ 4629 h 7669"/>
                <a:gd name="T82" fmla="*/ 3869 w 7566"/>
                <a:gd name="T83" fmla="*/ 315 h 7669"/>
                <a:gd name="T84" fmla="*/ 4046 w 7566"/>
                <a:gd name="T85" fmla="*/ 91 h 7669"/>
                <a:gd name="T86" fmla="*/ 4370 w 7566"/>
                <a:gd name="T87" fmla="*/ 0 h 7669"/>
                <a:gd name="T88" fmla="*/ 931 w 7566"/>
                <a:gd name="T89" fmla="*/ 7423 h 7669"/>
                <a:gd name="T90" fmla="*/ 692 w 7566"/>
                <a:gd name="T91" fmla="*/ 7632 h 7669"/>
                <a:gd name="T92" fmla="*/ 5 w 7566"/>
                <a:gd name="T93" fmla="*/ 3841 h 7669"/>
                <a:gd name="T94" fmla="*/ 157 w 7566"/>
                <a:gd name="T95" fmla="*/ 3187 h 7669"/>
                <a:gd name="T96" fmla="*/ 501 w 7566"/>
                <a:gd name="T97" fmla="*/ 2700 h 7669"/>
                <a:gd name="T98" fmla="*/ 1009 w 7566"/>
                <a:gd name="T99" fmla="*/ 2381 h 7669"/>
                <a:gd name="T100" fmla="*/ 1654 w 7566"/>
                <a:gd name="T101" fmla="*/ 2233 h 7669"/>
                <a:gd name="T102" fmla="*/ 2284 w 7566"/>
                <a:gd name="T103" fmla="*/ 2257 h 7669"/>
                <a:gd name="T104" fmla="*/ 2876 w 7566"/>
                <a:gd name="T105" fmla="*/ 2463 h 7669"/>
                <a:gd name="T106" fmla="*/ 3307 w 7566"/>
                <a:gd name="T107" fmla="*/ 2840 h 7669"/>
                <a:gd name="T108" fmla="*/ 3584 w 7566"/>
                <a:gd name="T109" fmla="*/ 3423 h 7669"/>
                <a:gd name="T110" fmla="*/ 3692 w 7566"/>
                <a:gd name="T111" fmla="*/ 4128 h 7669"/>
                <a:gd name="T112" fmla="*/ 3642 w 7566"/>
                <a:gd name="T113" fmla="*/ 4836 h 7669"/>
                <a:gd name="T114" fmla="*/ 3425 w 7566"/>
                <a:gd name="T115" fmla="*/ 5472 h 7669"/>
                <a:gd name="T116" fmla="*/ 3079 w 7566"/>
                <a:gd name="T117" fmla="*/ 5930 h 7669"/>
                <a:gd name="T118" fmla="*/ 2604 w 7566"/>
                <a:gd name="T119" fmla="*/ 6221 h 7669"/>
                <a:gd name="T120" fmla="*/ 2075 w 7566"/>
                <a:gd name="T121" fmla="*/ 6300 h 7669"/>
                <a:gd name="T122" fmla="*/ 1507 w 7566"/>
                <a:gd name="T123" fmla="*/ 6183 h 7669"/>
                <a:gd name="T124" fmla="*/ 1097 w 7566"/>
                <a:gd name="T125" fmla="*/ 5855 h 7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6" h="7669">
                  <a:moveTo>
                    <a:pt x="6551" y="4239"/>
                  </a:moveTo>
                  <a:lnTo>
                    <a:pt x="6551" y="4239"/>
                  </a:lnTo>
                  <a:lnTo>
                    <a:pt x="6550" y="4174"/>
                  </a:lnTo>
                  <a:lnTo>
                    <a:pt x="6547" y="4111"/>
                  </a:lnTo>
                  <a:lnTo>
                    <a:pt x="6543" y="4049"/>
                  </a:lnTo>
                  <a:lnTo>
                    <a:pt x="6537" y="3989"/>
                  </a:lnTo>
                  <a:lnTo>
                    <a:pt x="6529" y="3932"/>
                  </a:lnTo>
                  <a:lnTo>
                    <a:pt x="6520" y="3876"/>
                  </a:lnTo>
                  <a:lnTo>
                    <a:pt x="6508" y="3821"/>
                  </a:lnTo>
                  <a:lnTo>
                    <a:pt x="6496" y="3769"/>
                  </a:lnTo>
                  <a:lnTo>
                    <a:pt x="6481" y="3717"/>
                  </a:lnTo>
                  <a:lnTo>
                    <a:pt x="6464" y="3669"/>
                  </a:lnTo>
                  <a:lnTo>
                    <a:pt x="6446" y="3622"/>
                  </a:lnTo>
                  <a:lnTo>
                    <a:pt x="6426" y="3577"/>
                  </a:lnTo>
                  <a:lnTo>
                    <a:pt x="6405" y="3534"/>
                  </a:lnTo>
                  <a:lnTo>
                    <a:pt x="6381" y="3493"/>
                  </a:lnTo>
                  <a:lnTo>
                    <a:pt x="6356" y="3452"/>
                  </a:lnTo>
                  <a:lnTo>
                    <a:pt x="6329" y="3416"/>
                  </a:lnTo>
                  <a:lnTo>
                    <a:pt x="6329" y="3416"/>
                  </a:lnTo>
                  <a:lnTo>
                    <a:pt x="6302" y="3378"/>
                  </a:lnTo>
                  <a:lnTo>
                    <a:pt x="6272" y="3342"/>
                  </a:lnTo>
                  <a:lnTo>
                    <a:pt x="6241" y="3310"/>
                  </a:lnTo>
                  <a:lnTo>
                    <a:pt x="6209" y="3280"/>
                  </a:lnTo>
                  <a:lnTo>
                    <a:pt x="6176" y="3253"/>
                  </a:lnTo>
                  <a:lnTo>
                    <a:pt x="6141" y="3226"/>
                  </a:lnTo>
                  <a:lnTo>
                    <a:pt x="6106" y="3204"/>
                  </a:lnTo>
                  <a:lnTo>
                    <a:pt x="6069" y="3184"/>
                  </a:lnTo>
                  <a:lnTo>
                    <a:pt x="6030" y="3166"/>
                  </a:lnTo>
                  <a:lnTo>
                    <a:pt x="5991" y="3150"/>
                  </a:lnTo>
                  <a:lnTo>
                    <a:pt x="5950" y="3137"/>
                  </a:lnTo>
                  <a:lnTo>
                    <a:pt x="5907" y="3126"/>
                  </a:lnTo>
                  <a:lnTo>
                    <a:pt x="5865" y="3117"/>
                  </a:lnTo>
                  <a:lnTo>
                    <a:pt x="5820" y="3111"/>
                  </a:lnTo>
                  <a:lnTo>
                    <a:pt x="5774" y="3107"/>
                  </a:lnTo>
                  <a:lnTo>
                    <a:pt x="5726" y="3106"/>
                  </a:lnTo>
                  <a:lnTo>
                    <a:pt x="5726" y="3106"/>
                  </a:lnTo>
                  <a:lnTo>
                    <a:pt x="5676" y="3107"/>
                  </a:lnTo>
                  <a:lnTo>
                    <a:pt x="5626" y="3111"/>
                  </a:lnTo>
                  <a:lnTo>
                    <a:pt x="5578" y="3116"/>
                  </a:lnTo>
                  <a:lnTo>
                    <a:pt x="5532" y="3124"/>
                  </a:lnTo>
                  <a:lnTo>
                    <a:pt x="5487" y="3135"/>
                  </a:lnTo>
                  <a:lnTo>
                    <a:pt x="5444" y="3147"/>
                  </a:lnTo>
                  <a:lnTo>
                    <a:pt x="5403" y="3162"/>
                  </a:lnTo>
                  <a:lnTo>
                    <a:pt x="5362" y="3179"/>
                  </a:lnTo>
                  <a:lnTo>
                    <a:pt x="5323" y="3199"/>
                  </a:lnTo>
                  <a:lnTo>
                    <a:pt x="5286" y="3221"/>
                  </a:lnTo>
                  <a:lnTo>
                    <a:pt x="5250" y="3245"/>
                  </a:lnTo>
                  <a:lnTo>
                    <a:pt x="5216" y="3271"/>
                  </a:lnTo>
                  <a:lnTo>
                    <a:pt x="5183" y="3300"/>
                  </a:lnTo>
                  <a:lnTo>
                    <a:pt x="5151" y="3331"/>
                  </a:lnTo>
                  <a:lnTo>
                    <a:pt x="5122" y="3364"/>
                  </a:lnTo>
                  <a:lnTo>
                    <a:pt x="5094" y="3401"/>
                  </a:lnTo>
                  <a:lnTo>
                    <a:pt x="5094" y="3401"/>
                  </a:lnTo>
                  <a:lnTo>
                    <a:pt x="5066" y="3440"/>
                  </a:lnTo>
                  <a:lnTo>
                    <a:pt x="5041" y="3481"/>
                  </a:lnTo>
                  <a:lnTo>
                    <a:pt x="5018" y="3524"/>
                  </a:lnTo>
                  <a:lnTo>
                    <a:pt x="4996" y="3568"/>
                  </a:lnTo>
                  <a:lnTo>
                    <a:pt x="4977" y="3615"/>
                  </a:lnTo>
                  <a:lnTo>
                    <a:pt x="4959" y="3663"/>
                  </a:lnTo>
                  <a:lnTo>
                    <a:pt x="4943" y="3713"/>
                  </a:lnTo>
                  <a:lnTo>
                    <a:pt x="4928" y="3764"/>
                  </a:lnTo>
                  <a:lnTo>
                    <a:pt x="4915" y="3818"/>
                  </a:lnTo>
                  <a:lnTo>
                    <a:pt x="4904" y="3873"/>
                  </a:lnTo>
                  <a:lnTo>
                    <a:pt x="4894" y="3930"/>
                  </a:lnTo>
                  <a:lnTo>
                    <a:pt x="4886" y="3988"/>
                  </a:lnTo>
                  <a:lnTo>
                    <a:pt x="4881" y="4049"/>
                  </a:lnTo>
                  <a:lnTo>
                    <a:pt x="4876" y="4111"/>
                  </a:lnTo>
                  <a:lnTo>
                    <a:pt x="4874" y="4174"/>
                  </a:lnTo>
                  <a:lnTo>
                    <a:pt x="4873" y="4239"/>
                  </a:lnTo>
                  <a:lnTo>
                    <a:pt x="4873" y="4239"/>
                  </a:lnTo>
                  <a:lnTo>
                    <a:pt x="4874" y="4315"/>
                  </a:lnTo>
                  <a:lnTo>
                    <a:pt x="4876" y="4388"/>
                  </a:lnTo>
                  <a:lnTo>
                    <a:pt x="4879" y="4459"/>
                  </a:lnTo>
                  <a:lnTo>
                    <a:pt x="4885" y="4527"/>
                  </a:lnTo>
                  <a:lnTo>
                    <a:pt x="4892" y="4593"/>
                  </a:lnTo>
                  <a:lnTo>
                    <a:pt x="4901" y="4656"/>
                  </a:lnTo>
                  <a:lnTo>
                    <a:pt x="4912" y="4715"/>
                  </a:lnTo>
                  <a:lnTo>
                    <a:pt x="4924" y="4773"/>
                  </a:lnTo>
                  <a:lnTo>
                    <a:pt x="4938" y="4828"/>
                  </a:lnTo>
                  <a:lnTo>
                    <a:pt x="4953" y="4879"/>
                  </a:lnTo>
                  <a:lnTo>
                    <a:pt x="4970" y="4929"/>
                  </a:lnTo>
                  <a:lnTo>
                    <a:pt x="4988" y="4976"/>
                  </a:lnTo>
                  <a:lnTo>
                    <a:pt x="5009" y="5020"/>
                  </a:lnTo>
                  <a:lnTo>
                    <a:pt x="5030" y="5062"/>
                  </a:lnTo>
                  <a:lnTo>
                    <a:pt x="5054" y="5101"/>
                  </a:lnTo>
                  <a:lnTo>
                    <a:pt x="5065" y="5119"/>
                  </a:lnTo>
                  <a:lnTo>
                    <a:pt x="5078" y="5137"/>
                  </a:lnTo>
                  <a:lnTo>
                    <a:pt x="5078" y="5137"/>
                  </a:lnTo>
                  <a:lnTo>
                    <a:pt x="5107" y="5175"/>
                  </a:lnTo>
                  <a:lnTo>
                    <a:pt x="5136" y="5210"/>
                  </a:lnTo>
                  <a:lnTo>
                    <a:pt x="5167" y="5243"/>
                  </a:lnTo>
                  <a:lnTo>
                    <a:pt x="5199" y="5273"/>
                  </a:lnTo>
                  <a:lnTo>
                    <a:pt x="5234" y="5300"/>
                  </a:lnTo>
                  <a:lnTo>
                    <a:pt x="5251" y="5313"/>
                  </a:lnTo>
                  <a:lnTo>
                    <a:pt x="5268" y="5325"/>
                  </a:lnTo>
                  <a:lnTo>
                    <a:pt x="5287" y="5337"/>
                  </a:lnTo>
                  <a:lnTo>
                    <a:pt x="5305" y="5348"/>
                  </a:lnTo>
                  <a:lnTo>
                    <a:pt x="5325" y="5359"/>
                  </a:lnTo>
                  <a:lnTo>
                    <a:pt x="5343" y="5369"/>
                  </a:lnTo>
                  <a:lnTo>
                    <a:pt x="5362" y="5378"/>
                  </a:lnTo>
                  <a:lnTo>
                    <a:pt x="5382" y="5387"/>
                  </a:lnTo>
                  <a:lnTo>
                    <a:pt x="5423" y="5403"/>
                  </a:lnTo>
                  <a:lnTo>
                    <a:pt x="5466" y="5416"/>
                  </a:lnTo>
                  <a:lnTo>
                    <a:pt x="5509" y="5428"/>
                  </a:lnTo>
                  <a:lnTo>
                    <a:pt x="5554" y="5436"/>
                  </a:lnTo>
                  <a:lnTo>
                    <a:pt x="5600" y="5441"/>
                  </a:lnTo>
                  <a:lnTo>
                    <a:pt x="5648" y="5445"/>
                  </a:lnTo>
                  <a:lnTo>
                    <a:pt x="5696" y="5446"/>
                  </a:lnTo>
                  <a:lnTo>
                    <a:pt x="5696" y="5446"/>
                  </a:lnTo>
                  <a:lnTo>
                    <a:pt x="5748" y="5445"/>
                  </a:lnTo>
                  <a:lnTo>
                    <a:pt x="5797" y="5441"/>
                  </a:lnTo>
                  <a:lnTo>
                    <a:pt x="5844" y="5436"/>
                  </a:lnTo>
                  <a:lnTo>
                    <a:pt x="5891" y="5428"/>
                  </a:lnTo>
                  <a:lnTo>
                    <a:pt x="5936" y="5416"/>
                  </a:lnTo>
                  <a:lnTo>
                    <a:pt x="5978" y="5403"/>
                  </a:lnTo>
                  <a:lnTo>
                    <a:pt x="6000" y="5395"/>
                  </a:lnTo>
                  <a:lnTo>
                    <a:pt x="6021" y="5387"/>
                  </a:lnTo>
                  <a:lnTo>
                    <a:pt x="6041" y="5378"/>
                  </a:lnTo>
                  <a:lnTo>
                    <a:pt x="6061" y="5369"/>
                  </a:lnTo>
                  <a:lnTo>
                    <a:pt x="6080" y="5359"/>
                  </a:lnTo>
                  <a:lnTo>
                    <a:pt x="6100" y="5348"/>
                  </a:lnTo>
                  <a:lnTo>
                    <a:pt x="6118" y="5337"/>
                  </a:lnTo>
                  <a:lnTo>
                    <a:pt x="6137" y="5325"/>
                  </a:lnTo>
                  <a:lnTo>
                    <a:pt x="6155" y="5313"/>
                  </a:lnTo>
                  <a:lnTo>
                    <a:pt x="6173" y="5300"/>
                  </a:lnTo>
                  <a:lnTo>
                    <a:pt x="6191" y="5286"/>
                  </a:lnTo>
                  <a:lnTo>
                    <a:pt x="6208" y="5273"/>
                  </a:lnTo>
                  <a:lnTo>
                    <a:pt x="6224" y="5258"/>
                  </a:lnTo>
                  <a:lnTo>
                    <a:pt x="6240" y="5243"/>
                  </a:lnTo>
                  <a:lnTo>
                    <a:pt x="6256" y="5227"/>
                  </a:lnTo>
                  <a:lnTo>
                    <a:pt x="6272" y="5210"/>
                  </a:lnTo>
                  <a:lnTo>
                    <a:pt x="6302" y="5175"/>
                  </a:lnTo>
                  <a:lnTo>
                    <a:pt x="6329" y="5137"/>
                  </a:lnTo>
                  <a:lnTo>
                    <a:pt x="6329" y="5137"/>
                  </a:lnTo>
                  <a:lnTo>
                    <a:pt x="6356" y="5097"/>
                  </a:lnTo>
                  <a:lnTo>
                    <a:pt x="6381" y="5056"/>
                  </a:lnTo>
                  <a:lnTo>
                    <a:pt x="6405" y="5011"/>
                  </a:lnTo>
                  <a:lnTo>
                    <a:pt x="6426" y="4965"/>
                  </a:lnTo>
                  <a:lnTo>
                    <a:pt x="6446" y="4917"/>
                  </a:lnTo>
                  <a:lnTo>
                    <a:pt x="6464" y="4867"/>
                  </a:lnTo>
                  <a:lnTo>
                    <a:pt x="6481" y="4813"/>
                  </a:lnTo>
                  <a:lnTo>
                    <a:pt x="6496" y="4758"/>
                  </a:lnTo>
                  <a:lnTo>
                    <a:pt x="6508" y="4702"/>
                  </a:lnTo>
                  <a:lnTo>
                    <a:pt x="6520" y="4642"/>
                  </a:lnTo>
                  <a:lnTo>
                    <a:pt x="6529" y="4580"/>
                  </a:lnTo>
                  <a:lnTo>
                    <a:pt x="6537" y="4516"/>
                  </a:lnTo>
                  <a:lnTo>
                    <a:pt x="6543" y="4450"/>
                  </a:lnTo>
                  <a:lnTo>
                    <a:pt x="6547" y="4383"/>
                  </a:lnTo>
                  <a:lnTo>
                    <a:pt x="6550" y="4312"/>
                  </a:lnTo>
                  <a:lnTo>
                    <a:pt x="6551" y="4239"/>
                  </a:lnTo>
                  <a:close/>
                  <a:moveTo>
                    <a:pt x="2679" y="4283"/>
                  </a:moveTo>
                  <a:lnTo>
                    <a:pt x="2679" y="4283"/>
                  </a:lnTo>
                  <a:lnTo>
                    <a:pt x="2678" y="4213"/>
                  </a:lnTo>
                  <a:lnTo>
                    <a:pt x="2676" y="4144"/>
                  </a:lnTo>
                  <a:lnTo>
                    <a:pt x="2671" y="4078"/>
                  </a:lnTo>
                  <a:lnTo>
                    <a:pt x="2666" y="4012"/>
                  </a:lnTo>
                  <a:lnTo>
                    <a:pt x="2658" y="3950"/>
                  </a:lnTo>
                  <a:lnTo>
                    <a:pt x="2648" y="3889"/>
                  </a:lnTo>
                  <a:lnTo>
                    <a:pt x="2637" y="3832"/>
                  </a:lnTo>
                  <a:lnTo>
                    <a:pt x="2623" y="3776"/>
                  </a:lnTo>
                  <a:lnTo>
                    <a:pt x="2609" y="3721"/>
                  </a:lnTo>
                  <a:lnTo>
                    <a:pt x="2592" y="3669"/>
                  </a:lnTo>
                  <a:lnTo>
                    <a:pt x="2575" y="3619"/>
                  </a:lnTo>
                  <a:lnTo>
                    <a:pt x="2554" y="3572"/>
                  </a:lnTo>
                  <a:lnTo>
                    <a:pt x="2533" y="3526"/>
                  </a:lnTo>
                  <a:lnTo>
                    <a:pt x="2510" y="3481"/>
                  </a:lnTo>
                  <a:lnTo>
                    <a:pt x="2484" y="3440"/>
                  </a:lnTo>
                  <a:lnTo>
                    <a:pt x="2458" y="3401"/>
                  </a:lnTo>
                  <a:lnTo>
                    <a:pt x="2458" y="3401"/>
                  </a:lnTo>
                  <a:lnTo>
                    <a:pt x="2429" y="3363"/>
                  </a:lnTo>
                  <a:lnTo>
                    <a:pt x="2400" y="3327"/>
                  </a:lnTo>
                  <a:lnTo>
                    <a:pt x="2385" y="3311"/>
                  </a:lnTo>
                  <a:lnTo>
                    <a:pt x="2369" y="3295"/>
                  </a:lnTo>
                  <a:lnTo>
                    <a:pt x="2353" y="3280"/>
                  </a:lnTo>
                  <a:lnTo>
                    <a:pt x="2335" y="3265"/>
                  </a:lnTo>
                  <a:lnTo>
                    <a:pt x="2319" y="3251"/>
                  </a:lnTo>
                  <a:lnTo>
                    <a:pt x="2302" y="3237"/>
                  </a:lnTo>
                  <a:lnTo>
                    <a:pt x="2284" y="3224"/>
                  </a:lnTo>
                  <a:lnTo>
                    <a:pt x="2265" y="3212"/>
                  </a:lnTo>
                  <a:lnTo>
                    <a:pt x="2247" y="3200"/>
                  </a:lnTo>
                  <a:lnTo>
                    <a:pt x="2229" y="3189"/>
                  </a:lnTo>
                  <a:lnTo>
                    <a:pt x="2209" y="3178"/>
                  </a:lnTo>
                  <a:lnTo>
                    <a:pt x="2190" y="3168"/>
                  </a:lnTo>
                  <a:lnTo>
                    <a:pt x="2170" y="3159"/>
                  </a:lnTo>
                  <a:lnTo>
                    <a:pt x="2150" y="3151"/>
                  </a:lnTo>
                  <a:lnTo>
                    <a:pt x="2129" y="3143"/>
                  </a:lnTo>
                  <a:lnTo>
                    <a:pt x="2107" y="3135"/>
                  </a:lnTo>
                  <a:lnTo>
                    <a:pt x="2065" y="3121"/>
                  </a:lnTo>
                  <a:lnTo>
                    <a:pt x="2020" y="3111"/>
                  </a:lnTo>
                  <a:lnTo>
                    <a:pt x="1973" y="3103"/>
                  </a:lnTo>
                  <a:lnTo>
                    <a:pt x="1925" y="3096"/>
                  </a:lnTo>
                  <a:lnTo>
                    <a:pt x="1875" y="3092"/>
                  </a:lnTo>
                  <a:lnTo>
                    <a:pt x="1825" y="3091"/>
                  </a:lnTo>
                  <a:lnTo>
                    <a:pt x="1825" y="3091"/>
                  </a:lnTo>
                  <a:lnTo>
                    <a:pt x="1776" y="3092"/>
                  </a:lnTo>
                  <a:lnTo>
                    <a:pt x="1729" y="3096"/>
                  </a:lnTo>
                  <a:lnTo>
                    <a:pt x="1683" y="3103"/>
                  </a:lnTo>
                  <a:lnTo>
                    <a:pt x="1637" y="3111"/>
                  </a:lnTo>
                  <a:lnTo>
                    <a:pt x="1594" y="3121"/>
                  </a:lnTo>
                  <a:lnTo>
                    <a:pt x="1552" y="3135"/>
                  </a:lnTo>
                  <a:lnTo>
                    <a:pt x="1511" y="3151"/>
                  </a:lnTo>
                  <a:lnTo>
                    <a:pt x="1491" y="3159"/>
                  </a:lnTo>
                  <a:lnTo>
                    <a:pt x="1472" y="3168"/>
                  </a:lnTo>
                  <a:lnTo>
                    <a:pt x="1452" y="3178"/>
                  </a:lnTo>
                  <a:lnTo>
                    <a:pt x="1434" y="3189"/>
                  </a:lnTo>
                  <a:lnTo>
                    <a:pt x="1415" y="3200"/>
                  </a:lnTo>
                  <a:lnTo>
                    <a:pt x="1397" y="3212"/>
                  </a:lnTo>
                  <a:lnTo>
                    <a:pt x="1380" y="3224"/>
                  </a:lnTo>
                  <a:lnTo>
                    <a:pt x="1363" y="3237"/>
                  </a:lnTo>
                  <a:lnTo>
                    <a:pt x="1328" y="3265"/>
                  </a:lnTo>
                  <a:lnTo>
                    <a:pt x="1296" y="3295"/>
                  </a:lnTo>
                  <a:lnTo>
                    <a:pt x="1265" y="3327"/>
                  </a:lnTo>
                  <a:lnTo>
                    <a:pt x="1235" y="3363"/>
                  </a:lnTo>
                  <a:lnTo>
                    <a:pt x="1207" y="3401"/>
                  </a:lnTo>
                  <a:lnTo>
                    <a:pt x="1207" y="3401"/>
                  </a:lnTo>
                  <a:lnTo>
                    <a:pt x="1194" y="3418"/>
                  </a:lnTo>
                  <a:lnTo>
                    <a:pt x="1183" y="3436"/>
                  </a:lnTo>
                  <a:lnTo>
                    <a:pt x="1159" y="3475"/>
                  </a:lnTo>
                  <a:lnTo>
                    <a:pt x="1137" y="3517"/>
                  </a:lnTo>
                  <a:lnTo>
                    <a:pt x="1117" y="3560"/>
                  </a:lnTo>
                  <a:lnTo>
                    <a:pt x="1099" y="3606"/>
                  </a:lnTo>
                  <a:lnTo>
                    <a:pt x="1082" y="3655"/>
                  </a:lnTo>
                  <a:lnTo>
                    <a:pt x="1067" y="3707"/>
                  </a:lnTo>
                  <a:lnTo>
                    <a:pt x="1053" y="3761"/>
                  </a:lnTo>
                  <a:lnTo>
                    <a:pt x="1040" y="3817"/>
                  </a:lnTo>
                  <a:lnTo>
                    <a:pt x="1030" y="3877"/>
                  </a:lnTo>
                  <a:lnTo>
                    <a:pt x="1021" y="3938"/>
                  </a:lnTo>
                  <a:lnTo>
                    <a:pt x="1014" y="4002"/>
                  </a:lnTo>
                  <a:lnTo>
                    <a:pt x="1008" y="4068"/>
                  </a:lnTo>
                  <a:lnTo>
                    <a:pt x="1005" y="4137"/>
                  </a:lnTo>
                  <a:lnTo>
                    <a:pt x="1001" y="4209"/>
                  </a:lnTo>
                  <a:lnTo>
                    <a:pt x="1001" y="4283"/>
                  </a:lnTo>
                  <a:lnTo>
                    <a:pt x="1001" y="4283"/>
                  </a:lnTo>
                  <a:lnTo>
                    <a:pt x="1001" y="4352"/>
                  </a:lnTo>
                  <a:lnTo>
                    <a:pt x="1005" y="4419"/>
                  </a:lnTo>
                  <a:lnTo>
                    <a:pt x="1008" y="4484"/>
                  </a:lnTo>
                  <a:lnTo>
                    <a:pt x="1015" y="4546"/>
                  </a:lnTo>
                  <a:lnTo>
                    <a:pt x="1022" y="4605"/>
                  </a:lnTo>
                  <a:lnTo>
                    <a:pt x="1032" y="4664"/>
                  </a:lnTo>
                  <a:lnTo>
                    <a:pt x="1043" y="4720"/>
                  </a:lnTo>
                  <a:lnTo>
                    <a:pt x="1056" y="4773"/>
                  </a:lnTo>
                  <a:lnTo>
                    <a:pt x="1070" y="4824"/>
                  </a:lnTo>
                  <a:lnTo>
                    <a:pt x="1087" y="4874"/>
                  </a:lnTo>
                  <a:lnTo>
                    <a:pt x="1106" y="4921"/>
                  </a:lnTo>
                  <a:lnTo>
                    <a:pt x="1125" y="4965"/>
                  </a:lnTo>
                  <a:lnTo>
                    <a:pt x="1147" y="5008"/>
                  </a:lnTo>
                  <a:lnTo>
                    <a:pt x="1170" y="5048"/>
                  </a:lnTo>
                  <a:lnTo>
                    <a:pt x="1195" y="5086"/>
                  </a:lnTo>
                  <a:lnTo>
                    <a:pt x="1222" y="5122"/>
                  </a:lnTo>
                  <a:lnTo>
                    <a:pt x="1222" y="5122"/>
                  </a:lnTo>
                  <a:lnTo>
                    <a:pt x="1250" y="5159"/>
                  </a:lnTo>
                  <a:lnTo>
                    <a:pt x="1280" y="5195"/>
                  </a:lnTo>
                  <a:lnTo>
                    <a:pt x="1311" y="5227"/>
                  </a:lnTo>
                  <a:lnTo>
                    <a:pt x="1328" y="5243"/>
                  </a:lnTo>
                  <a:lnTo>
                    <a:pt x="1344" y="5258"/>
                  </a:lnTo>
                  <a:lnTo>
                    <a:pt x="1362" y="5272"/>
                  </a:lnTo>
                  <a:lnTo>
                    <a:pt x="1379" y="5285"/>
                  </a:lnTo>
                  <a:lnTo>
                    <a:pt x="1396" y="5298"/>
                  </a:lnTo>
                  <a:lnTo>
                    <a:pt x="1414" y="5311"/>
                  </a:lnTo>
                  <a:lnTo>
                    <a:pt x="1433" y="5322"/>
                  </a:lnTo>
                  <a:lnTo>
                    <a:pt x="1452" y="5334"/>
                  </a:lnTo>
                  <a:lnTo>
                    <a:pt x="1470" y="5344"/>
                  </a:lnTo>
                  <a:lnTo>
                    <a:pt x="1491" y="5354"/>
                  </a:lnTo>
                  <a:lnTo>
                    <a:pt x="1511" y="5363"/>
                  </a:lnTo>
                  <a:lnTo>
                    <a:pt x="1531" y="5373"/>
                  </a:lnTo>
                  <a:lnTo>
                    <a:pt x="1552" y="5381"/>
                  </a:lnTo>
                  <a:lnTo>
                    <a:pt x="1573" y="5389"/>
                  </a:lnTo>
                  <a:lnTo>
                    <a:pt x="1616" y="5401"/>
                  </a:lnTo>
                  <a:lnTo>
                    <a:pt x="1661" y="5413"/>
                  </a:lnTo>
                  <a:lnTo>
                    <a:pt x="1707" y="5421"/>
                  </a:lnTo>
                  <a:lnTo>
                    <a:pt x="1755" y="5426"/>
                  </a:lnTo>
                  <a:lnTo>
                    <a:pt x="1804" y="5430"/>
                  </a:lnTo>
                  <a:lnTo>
                    <a:pt x="1855" y="5432"/>
                  </a:lnTo>
                  <a:lnTo>
                    <a:pt x="1855" y="5432"/>
                  </a:lnTo>
                  <a:lnTo>
                    <a:pt x="1902" y="5430"/>
                  </a:lnTo>
                  <a:lnTo>
                    <a:pt x="1949" y="5426"/>
                  </a:lnTo>
                  <a:lnTo>
                    <a:pt x="1992" y="5421"/>
                  </a:lnTo>
                  <a:lnTo>
                    <a:pt x="2036" y="5413"/>
                  </a:lnTo>
                  <a:lnTo>
                    <a:pt x="2078" y="5401"/>
                  </a:lnTo>
                  <a:lnTo>
                    <a:pt x="2120" y="5389"/>
                  </a:lnTo>
                  <a:lnTo>
                    <a:pt x="2159" y="5373"/>
                  </a:lnTo>
                  <a:lnTo>
                    <a:pt x="2198" y="5354"/>
                  </a:lnTo>
                  <a:lnTo>
                    <a:pt x="2234" y="5334"/>
                  </a:lnTo>
                  <a:lnTo>
                    <a:pt x="2270" y="5311"/>
                  </a:lnTo>
                  <a:lnTo>
                    <a:pt x="2304" y="5285"/>
                  </a:lnTo>
                  <a:lnTo>
                    <a:pt x="2338" y="5258"/>
                  </a:lnTo>
                  <a:lnTo>
                    <a:pt x="2370" y="5227"/>
                  </a:lnTo>
                  <a:lnTo>
                    <a:pt x="2401" y="5195"/>
                  </a:lnTo>
                  <a:lnTo>
                    <a:pt x="2429" y="5159"/>
                  </a:lnTo>
                  <a:lnTo>
                    <a:pt x="2458" y="5122"/>
                  </a:lnTo>
                  <a:lnTo>
                    <a:pt x="2458" y="5122"/>
                  </a:lnTo>
                  <a:lnTo>
                    <a:pt x="2484" y="5082"/>
                  </a:lnTo>
                  <a:lnTo>
                    <a:pt x="2510" y="5041"/>
                  </a:lnTo>
                  <a:lnTo>
                    <a:pt x="2533" y="4999"/>
                  </a:lnTo>
                  <a:lnTo>
                    <a:pt x="2554" y="4954"/>
                  </a:lnTo>
                  <a:lnTo>
                    <a:pt x="2575" y="4908"/>
                  </a:lnTo>
                  <a:lnTo>
                    <a:pt x="2592" y="4860"/>
                  </a:lnTo>
                  <a:lnTo>
                    <a:pt x="2609" y="4809"/>
                  </a:lnTo>
                  <a:lnTo>
                    <a:pt x="2623" y="4758"/>
                  </a:lnTo>
                  <a:lnTo>
                    <a:pt x="2637" y="4705"/>
                  </a:lnTo>
                  <a:lnTo>
                    <a:pt x="2648" y="4650"/>
                  </a:lnTo>
                  <a:lnTo>
                    <a:pt x="2658" y="4593"/>
                  </a:lnTo>
                  <a:lnTo>
                    <a:pt x="2666" y="4534"/>
                  </a:lnTo>
                  <a:lnTo>
                    <a:pt x="2671" y="4474"/>
                  </a:lnTo>
                  <a:lnTo>
                    <a:pt x="2676" y="4412"/>
                  </a:lnTo>
                  <a:lnTo>
                    <a:pt x="2678" y="4348"/>
                  </a:lnTo>
                  <a:lnTo>
                    <a:pt x="2679" y="4283"/>
                  </a:lnTo>
                  <a:lnTo>
                    <a:pt x="2679" y="4283"/>
                  </a:lnTo>
                  <a:close/>
                  <a:moveTo>
                    <a:pt x="4370" y="0"/>
                  </a:moveTo>
                  <a:lnTo>
                    <a:pt x="4370" y="0"/>
                  </a:lnTo>
                  <a:lnTo>
                    <a:pt x="4370" y="0"/>
                  </a:lnTo>
                  <a:lnTo>
                    <a:pt x="4397" y="1"/>
                  </a:lnTo>
                  <a:lnTo>
                    <a:pt x="4422" y="2"/>
                  </a:lnTo>
                  <a:lnTo>
                    <a:pt x="4447" y="5"/>
                  </a:lnTo>
                  <a:lnTo>
                    <a:pt x="4472" y="8"/>
                  </a:lnTo>
                  <a:lnTo>
                    <a:pt x="4498" y="13"/>
                  </a:lnTo>
                  <a:lnTo>
                    <a:pt x="4522" y="18"/>
                  </a:lnTo>
                  <a:lnTo>
                    <a:pt x="4546" y="24"/>
                  </a:lnTo>
                  <a:lnTo>
                    <a:pt x="4569" y="31"/>
                  </a:lnTo>
                  <a:lnTo>
                    <a:pt x="4590" y="39"/>
                  </a:lnTo>
                  <a:lnTo>
                    <a:pt x="4613" y="48"/>
                  </a:lnTo>
                  <a:lnTo>
                    <a:pt x="4634" y="57"/>
                  </a:lnTo>
                  <a:lnTo>
                    <a:pt x="4655" y="68"/>
                  </a:lnTo>
                  <a:lnTo>
                    <a:pt x="4675" y="79"/>
                  </a:lnTo>
                  <a:lnTo>
                    <a:pt x="4695" y="91"/>
                  </a:lnTo>
                  <a:lnTo>
                    <a:pt x="4713" y="103"/>
                  </a:lnTo>
                  <a:lnTo>
                    <a:pt x="4730" y="116"/>
                  </a:lnTo>
                  <a:lnTo>
                    <a:pt x="4748" y="130"/>
                  </a:lnTo>
                  <a:lnTo>
                    <a:pt x="4764" y="144"/>
                  </a:lnTo>
                  <a:lnTo>
                    <a:pt x="4779" y="158"/>
                  </a:lnTo>
                  <a:lnTo>
                    <a:pt x="4793" y="174"/>
                  </a:lnTo>
                  <a:lnTo>
                    <a:pt x="4807" y="190"/>
                  </a:lnTo>
                  <a:lnTo>
                    <a:pt x="4819" y="206"/>
                  </a:lnTo>
                  <a:lnTo>
                    <a:pt x="4830" y="224"/>
                  </a:lnTo>
                  <a:lnTo>
                    <a:pt x="4840" y="241"/>
                  </a:lnTo>
                  <a:lnTo>
                    <a:pt x="4850" y="259"/>
                  </a:lnTo>
                  <a:lnTo>
                    <a:pt x="4858" y="278"/>
                  </a:lnTo>
                  <a:lnTo>
                    <a:pt x="4865" y="296"/>
                  </a:lnTo>
                  <a:lnTo>
                    <a:pt x="4870" y="315"/>
                  </a:lnTo>
                  <a:lnTo>
                    <a:pt x="4875" y="334"/>
                  </a:lnTo>
                  <a:lnTo>
                    <a:pt x="4878" y="354"/>
                  </a:lnTo>
                  <a:lnTo>
                    <a:pt x="4881" y="374"/>
                  </a:lnTo>
                  <a:lnTo>
                    <a:pt x="4881" y="395"/>
                  </a:lnTo>
                  <a:lnTo>
                    <a:pt x="4881" y="2811"/>
                  </a:lnTo>
                  <a:lnTo>
                    <a:pt x="4881" y="2811"/>
                  </a:lnTo>
                  <a:lnTo>
                    <a:pt x="4901" y="2778"/>
                  </a:lnTo>
                  <a:lnTo>
                    <a:pt x="4923" y="2746"/>
                  </a:lnTo>
                  <a:lnTo>
                    <a:pt x="4946" y="2714"/>
                  </a:lnTo>
                  <a:lnTo>
                    <a:pt x="4970" y="2683"/>
                  </a:lnTo>
                  <a:lnTo>
                    <a:pt x="4995" y="2653"/>
                  </a:lnTo>
                  <a:lnTo>
                    <a:pt x="5022" y="2623"/>
                  </a:lnTo>
                  <a:lnTo>
                    <a:pt x="5049" y="2594"/>
                  </a:lnTo>
                  <a:lnTo>
                    <a:pt x="5078" y="2566"/>
                  </a:lnTo>
                  <a:lnTo>
                    <a:pt x="5107" y="2539"/>
                  </a:lnTo>
                  <a:lnTo>
                    <a:pt x="5138" y="2513"/>
                  </a:lnTo>
                  <a:lnTo>
                    <a:pt x="5169" y="2487"/>
                  </a:lnTo>
                  <a:lnTo>
                    <a:pt x="5202" y="2461"/>
                  </a:lnTo>
                  <a:lnTo>
                    <a:pt x="5235" y="2437"/>
                  </a:lnTo>
                  <a:lnTo>
                    <a:pt x="5271" y="2414"/>
                  </a:lnTo>
                  <a:lnTo>
                    <a:pt x="5306" y="2391"/>
                  </a:lnTo>
                  <a:lnTo>
                    <a:pt x="5344" y="2370"/>
                  </a:lnTo>
                  <a:lnTo>
                    <a:pt x="5344" y="2370"/>
                  </a:lnTo>
                  <a:lnTo>
                    <a:pt x="5377" y="2352"/>
                  </a:lnTo>
                  <a:lnTo>
                    <a:pt x="5412" y="2335"/>
                  </a:lnTo>
                  <a:lnTo>
                    <a:pt x="5447" y="2320"/>
                  </a:lnTo>
                  <a:lnTo>
                    <a:pt x="5484" y="2305"/>
                  </a:lnTo>
                  <a:lnTo>
                    <a:pt x="5521" y="2293"/>
                  </a:lnTo>
                  <a:lnTo>
                    <a:pt x="5559" y="2280"/>
                  </a:lnTo>
                  <a:lnTo>
                    <a:pt x="5598" y="2269"/>
                  </a:lnTo>
                  <a:lnTo>
                    <a:pt x="5638" y="2260"/>
                  </a:lnTo>
                  <a:lnTo>
                    <a:pt x="5679" y="2250"/>
                  </a:lnTo>
                  <a:lnTo>
                    <a:pt x="5720" y="2243"/>
                  </a:lnTo>
                  <a:lnTo>
                    <a:pt x="5764" y="2237"/>
                  </a:lnTo>
                  <a:lnTo>
                    <a:pt x="5807" y="2231"/>
                  </a:lnTo>
                  <a:lnTo>
                    <a:pt x="5852" y="2227"/>
                  </a:lnTo>
                  <a:lnTo>
                    <a:pt x="5897" y="2224"/>
                  </a:lnTo>
                  <a:lnTo>
                    <a:pt x="5944" y="2223"/>
                  </a:lnTo>
                  <a:lnTo>
                    <a:pt x="5992" y="2222"/>
                  </a:lnTo>
                  <a:lnTo>
                    <a:pt x="5992" y="2222"/>
                  </a:lnTo>
                  <a:lnTo>
                    <a:pt x="6035" y="2223"/>
                  </a:lnTo>
                  <a:lnTo>
                    <a:pt x="6077" y="2224"/>
                  </a:lnTo>
                  <a:lnTo>
                    <a:pt x="6119" y="2227"/>
                  </a:lnTo>
                  <a:lnTo>
                    <a:pt x="6161" y="2231"/>
                  </a:lnTo>
                  <a:lnTo>
                    <a:pt x="6202" y="2235"/>
                  </a:lnTo>
                  <a:lnTo>
                    <a:pt x="6242" y="2242"/>
                  </a:lnTo>
                  <a:lnTo>
                    <a:pt x="6282" y="2249"/>
                  </a:lnTo>
                  <a:lnTo>
                    <a:pt x="6321" y="2258"/>
                  </a:lnTo>
                  <a:lnTo>
                    <a:pt x="6360" y="2268"/>
                  </a:lnTo>
                  <a:lnTo>
                    <a:pt x="6399" y="2278"/>
                  </a:lnTo>
                  <a:lnTo>
                    <a:pt x="6437" y="2291"/>
                  </a:lnTo>
                  <a:lnTo>
                    <a:pt x="6475" y="2303"/>
                  </a:lnTo>
                  <a:lnTo>
                    <a:pt x="6512" y="2317"/>
                  </a:lnTo>
                  <a:lnTo>
                    <a:pt x="6548" y="2332"/>
                  </a:lnTo>
                  <a:lnTo>
                    <a:pt x="6585" y="2349"/>
                  </a:lnTo>
                  <a:lnTo>
                    <a:pt x="6621" y="2366"/>
                  </a:lnTo>
                  <a:lnTo>
                    <a:pt x="6655" y="2385"/>
                  </a:lnTo>
                  <a:lnTo>
                    <a:pt x="6691" y="2404"/>
                  </a:lnTo>
                  <a:lnTo>
                    <a:pt x="6724" y="2425"/>
                  </a:lnTo>
                  <a:lnTo>
                    <a:pt x="6758" y="2446"/>
                  </a:lnTo>
                  <a:lnTo>
                    <a:pt x="6792" y="2469"/>
                  </a:lnTo>
                  <a:lnTo>
                    <a:pt x="6824" y="2495"/>
                  </a:lnTo>
                  <a:lnTo>
                    <a:pt x="6856" y="2520"/>
                  </a:lnTo>
                  <a:lnTo>
                    <a:pt x="6888" y="2546"/>
                  </a:lnTo>
                  <a:lnTo>
                    <a:pt x="6919" y="2574"/>
                  </a:lnTo>
                  <a:lnTo>
                    <a:pt x="6950" y="2602"/>
                  </a:lnTo>
                  <a:lnTo>
                    <a:pt x="6981" y="2632"/>
                  </a:lnTo>
                  <a:lnTo>
                    <a:pt x="7011" y="2662"/>
                  </a:lnTo>
                  <a:lnTo>
                    <a:pt x="7039" y="2694"/>
                  </a:lnTo>
                  <a:lnTo>
                    <a:pt x="7068" y="2728"/>
                  </a:lnTo>
                  <a:lnTo>
                    <a:pt x="7097" y="2762"/>
                  </a:lnTo>
                  <a:lnTo>
                    <a:pt x="7124" y="2797"/>
                  </a:lnTo>
                  <a:lnTo>
                    <a:pt x="7124" y="2797"/>
                  </a:lnTo>
                  <a:lnTo>
                    <a:pt x="7152" y="2833"/>
                  </a:lnTo>
                  <a:lnTo>
                    <a:pt x="7178" y="2871"/>
                  </a:lnTo>
                  <a:lnTo>
                    <a:pt x="7203" y="2908"/>
                  </a:lnTo>
                  <a:lnTo>
                    <a:pt x="7227" y="2945"/>
                  </a:lnTo>
                  <a:lnTo>
                    <a:pt x="7252" y="2984"/>
                  </a:lnTo>
                  <a:lnTo>
                    <a:pt x="7274" y="3025"/>
                  </a:lnTo>
                  <a:lnTo>
                    <a:pt x="7296" y="3065"/>
                  </a:lnTo>
                  <a:lnTo>
                    <a:pt x="7318" y="3105"/>
                  </a:lnTo>
                  <a:lnTo>
                    <a:pt x="7338" y="3146"/>
                  </a:lnTo>
                  <a:lnTo>
                    <a:pt x="7357" y="3189"/>
                  </a:lnTo>
                  <a:lnTo>
                    <a:pt x="7375" y="3231"/>
                  </a:lnTo>
                  <a:lnTo>
                    <a:pt x="7394" y="3275"/>
                  </a:lnTo>
                  <a:lnTo>
                    <a:pt x="7410" y="3319"/>
                  </a:lnTo>
                  <a:lnTo>
                    <a:pt x="7426" y="3364"/>
                  </a:lnTo>
                  <a:lnTo>
                    <a:pt x="7441" y="3409"/>
                  </a:lnTo>
                  <a:lnTo>
                    <a:pt x="7456" y="3456"/>
                  </a:lnTo>
                  <a:lnTo>
                    <a:pt x="7468" y="3502"/>
                  </a:lnTo>
                  <a:lnTo>
                    <a:pt x="7481" y="3550"/>
                  </a:lnTo>
                  <a:lnTo>
                    <a:pt x="7492" y="3598"/>
                  </a:lnTo>
                  <a:lnTo>
                    <a:pt x="7504" y="3646"/>
                  </a:lnTo>
                  <a:lnTo>
                    <a:pt x="7513" y="3696"/>
                  </a:lnTo>
                  <a:lnTo>
                    <a:pt x="7522" y="3746"/>
                  </a:lnTo>
                  <a:lnTo>
                    <a:pt x="7530" y="3797"/>
                  </a:lnTo>
                  <a:lnTo>
                    <a:pt x="7538" y="3848"/>
                  </a:lnTo>
                  <a:lnTo>
                    <a:pt x="7544" y="3901"/>
                  </a:lnTo>
                  <a:lnTo>
                    <a:pt x="7550" y="3953"/>
                  </a:lnTo>
                  <a:lnTo>
                    <a:pt x="7554" y="4006"/>
                  </a:lnTo>
                  <a:lnTo>
                    <a:pt x="7559" y="4060"/>
                  </a:lnTo>
                  <a:lnTo>
                    <a:pt x="7561" y="4115"/>
                  </a:lnTo>
                  <a:lnTo>
                    <a:pt x="7564" y="4170"/>
                  </a:lnTo>
                  <a:lnTo>
                    <a:pt x="7565" y="4227"/>
                  </a:lnTo>
                  <a:lnTo>
                    <a:pt x="7566" y="4283"/>
                  </a:lnTo>
                  <a:lnTo>
                    <a:pt x="7566" y="4283"/>
                  </a:lnTo>
                  <a:lnTo>
                    <a:pt x="7565" y="4340"/>
                  </a:lnTo>
                  <a:lnTo>
                    <a:pt x="7564" y="4396"/>
                  </a:lnTo>
                  <a:lnTo>
                    <a:pt x="7561" y="4451"/>
                  </a:lnTo>
                  <a:lnTo>
                    <a:pt x="7559" y="4507"/>
                  </a:lnTo>
                  <a:lnTo>
                    <a:pt x="7554" y="4560"/>
                  </a:lnTo>
                  <a:lnTo>
                    <a:pt x="7550" y="4613"/>
                  </a:lnTo>
                  <a:lnTo>
                    <a:pt x="7544" y="4666"/>
                  </a:lnTo>
                  <a:lnTo>
                    <a:pt x="7538" y="4719"/>
                  </a:lnTo>
                  <a:lnTo>
                    <a:pt x="7530" y="4769"/>
                  </a:lnTo>
                  <a:lnTo>
                    <a:pt x="7522" y="4821"/>
                  </a:lnTo>
                  <a:lnTo>
                    <a:pt x="7513" y="4870"/>
                  </a:lnTo>
                  <a:lnTo>
                    <a:pt x="7504" y="4919"/>
                  </a:lnTo>
                  <a:lnTo>
                    <a:pt x="7492" y="4969"/>
                  </a:lnTo>
                  <a:lnTo>
                    <a:pt x="7481" y="5017"/>
                  </a:lnTo>
                  <a:lnTo>
                    <a:pt x="7468" y="5064"/>
                  </a:lnTo>
                  <a:lnTo>
                    <a:pt x="7456" y="5111"/>
                  </a:lnTo>
                  <a:lnTo>
                    <a:pt x="7441" y="5157"/>
                  </a:lnTo>
                  <a:lnTo>
                    <a:pt x="7426" y="5203"/>
                  </a:lnTo>
                  <a:lnTo>
                    <a:pt x="7410" y="5247"/>
                  </a:lnTo>
                  <a:lnTo>
                    <a:pt x="7394" y="5292"/>
                  </a:lnTo>
                  <a:lnTo>
                    <a:pt x="7375" y="5336"/>
                  </a:lnTo>
                  <a:lnTo>
                    <a:pt x="7357" y="5378"/>
                  </a:lnTo>
                  <a:lnTo>
                    <a:pt x="7338" y="5421"/>
                  </a:lnTo>
                  <a:lnTo>
                    <a:pt x="7318" y="5462"/>
                  </a:lnTo>
                  <a:lnTo>
                    <a:pt x="7296" y="5503"/>
                  </a:lnTo>
                  <a:lnTo>
                    <a:pt x="7274" y="5543"/>
                  </a:lnTo>
                  <a:lnTo>
                    <a:pt x="7252" y="5582"/>
                  </a:lnTo>
                  <a:lnTo>
                    <a:pt x="7227" y="5621"/>
                  </a:lnTo>
                  <a:lnTo>
                    <a:pt x="7203" y="5659"/>
                  </a:lnTo>
                  <a:lnTo>
                    <a:pt x="7178" y="5697"/>
                  </a:lnTo>
                  <a:lnTo>
                    <a:pt x="7152" y="5734"/>
                  </a:lnTo>
                  <a:lnTo>
                    <a:pt x="7124" y="5771"/>
                  </a:lnTo>
                  <a:lnTo>
                    <a:pt x="7124" y="5771"/>
                  </a:lnTo>
                  <a:lnTo>
                    <a:pt x="7097" y="5805"/>
                  </a:lnTo>
                  <a:lnTo>
                    <a:pt x="7067" y="5838"/>
                  </a:lnTo>
                  <a:lnTo>
                    <a:pt x="7036" y="5870"/>
                  </a:lnTo>
                  <a:lnTo>
                    <a:pt x="7005" y="5900"/>
                  </a:lnTo>
                  <a:lnTo>
                    <a:pt x="6972" y="5930"/>
                  </a:lnTo>
                  <a:lnTo>
                    <a:pt x="6937" y="5959"/>
                  </a:lnTo>
                  <a:lnTo>
                    <a:pt x="6902" y="5985"/>
                  </a:lnTo>
                  <a:lnTo>
                    <a:pt x="6865" y="6011"/>
                  </a:lnTo>
                  <a:lnTo>
                    <a:pt x="6827" y="6037"/>
                  </a:lnTo>
                  <a:lnTo>
                    <a:pt x="6788" y="6060"/>
                  </a:lnTo>
                  <a:lnTo>
                    <a:pt x="6748" y="6081"/>
                  </a:lnTo>
                  <a:lnTo>
                    <a:pt x="6706" y="6103"/>
                  </a:lnTo>
                  <a:lnTo>
                    <a:pt x="6663" y="6123"/>
                  </a:lnTo>
                  <a:lnTo>
                    <a:pt x="6620" y="6141"/>
                  </a:lnTo>
                  <a:lnTo>
                    <a:pt x="6574" y="6159"/>
                  </a:lnTo>
                  <a:lnTo>
                    <a:pt x="6528" y="6175"/>
                  </a:lnTo>
                  <a:lnTo>
                    <a:pt x="6528" y="6175"/>
                  </a:lnTo>
                  <a:lnTo>
                    <a:pt x="6481" y="6190"/>
                  </a:lnTo>
                  <a:lnTo>
                    <a:pt x="6435" y="6204"/>
                  </a:lnTo>
                  <a:lnTo>
                    <a:pt x="6388" y="6218"/>
                  </a:lnTo>
                  <a:lnTo>
                    <a:pt x="6341" y="6229"/>
                  </a:lnTo>
                  <a:lnTo>
                    <a:pt x="6294" y="6241"/>
                  </a:lnTo>
                  <a:lnTo>
                    <a:pt x="6248" y="6251"/>
                  </a:lnTo>
                  <a:lnTo>
                    <a:pt x="6201" y="6260"/>
                  </a:lnTo>
                  <a:lnTo>
                    <a:pt x="6155" y="6268"/>
                  </a:lnTo>
                  <a:lnTo>
                    <a:pt x="6108" y="6276"/>
                  </a:lnTo>
                  <a:lnTo>
                    <a:pt x="6062" y="6283"/>
                  </a:lnTo>
                  <a:lnTo>
                    <a:pt x="6015" y="6288"/>
                  </a:lnTo>
                  <a:lnTo>
                    <a:pt x="5969" y="6292"/>
                  </a:lnTo>
                  <a:lnTo>
                    <a:pt x="5923" y="6296"/>
                  </a:lnTo>
                  <a:lnTo>
                    <a:pt x="5876" y="6298"/>
                  </a:lnTo>
                  <a:lnTo>
                    <a:pt x="5830" y="6300"/>
                  </a:lnTo>
                  <a:lnTo>
                    <a:pt x="5784" y="6300"/>
                  </a:lnTo>
                  <a:lnTo>
                    <a:pt x="5784" y="6300"/>
                  </a:lnTo>
                  <a:lnTo>
                    <a:pt x="5731" y="6300"/>
                  </a:lnTo>
                  <a:lnTo>
                    <a:pt x="5679" y="6299"/>
                  </a:lnTo>
                  <a:lnTo>
                    <a:pt x="5626" y="6297"/>
                  </a:lnTo>
                  <a:lnTo>
                    <a:pt x="5575" y="6294"/>
                  </a:lnTo>
                  <a:lnTo>
                    <a:pt x="5524" y="6290"/>
                  </a:lnTo>
                  <a:lnTo>
                    <a:pt x="5474" y="6284"/>
                  </a:lnTo>
                  <a:lnTo>
                    <a:pt x="5424" y="6279"/>
                  </a:lnTo>
                  <a:lnTo>
                    <a:pt x="5375" y="6273"/>
                  </a:lnTo>
                  <a:lnTo>
                    <a:pt x="5326" y="6265"/>
                  </a:lnTo>
                  <a:lnTo>
                    <a:pt x="5279" y="6257"/>
                  </a:lnTo>
                  <a:lnTo>
                    <a:pt x="5230" y="6248"/>
                  </a:lnTo>
                  <a:lnTo>
                    <a:pt x="5185" y="6237"/>
                  </a:lnTo>
                  <a:lnTo>
                    <a:pt x="5139" y="6227"/>
                  </a:lnTo>
                  <a:lnTo>
                    <a:pt x="5093" y="6216"/>
                  </a:lnTo>
                  <a:lnTo>
                    <a:pt x="5048" y="6203"/>
                  </a:lnTo>
                  <a:lnTo>
                    <a:pt x="5005" y="6189"/>
                  </a:lnTo>
                  <a:lnTo>
                    <a:pt x="4961" y="6174"/>
                  </a:lnTo>
                  <a:lnTo>
                    <a:pt x="4918" y="6159"/>
                  </a:lnTo>
                  <a:lnTo>
                    <a:pt x="4876" y="6143"/>
                  </a:lnTo>
                  <a:lnTo>
                    <a:pt x="4835" y="6126"/>
                  </a:lnTo>
                  <a:lnTo>
                    <a:pt x="4795" y="6109"/>
                  </a:lnTo>
                  <a:lnTo>
                    <a:pt x="4754" y="6089"/>
                  </a:lnTo>
                  <a:lnTo>
                    <a:pt x="4717" y="6070"/>
                  </a:lnTo>
                  <a:lnTo>
                    <a:pt x="4678" y="6049"/>
                  </a:lnTo>
                  <a:lnTo>
                    <a:pt x="4640" y="6029"/>
                  </a:lnTo>
                  <a:lnTo>
                    <a:pt x="4603" y="6006"/>
                  </a:lnTo>
                  <a:lnTo>
                    <a:pt x="4567" y="5983"/>
                  </a:lnTo>
                  <a:lnTo>
                    <a:pt x="4533" y="5959"/>
                  </a:lnTo>
                  <a:lnTo>
                    <a:pt x="4499" y="5935"/>
                  </a:lnTo>
                  <a:lnTo>
                    <a:pt x="4464" y="5908"/>
                  </a:lnTo>
                  <a:lnTo>
                    <a:pt x="4432" y="5882"/>
                  </a:lnTo>
                  <a:lnTo>
                    <a:pt x="4400" y="5854"/>
                  </a:lnTo>
                  <a:lnTo>
                    <a:pt x="4369" y="5827"/>
                  </a:lnTo>
                  <a:lnTo>
                    <a:pt x="4339" y="5797"/>
                  </a:lnTo>
                  <a:lnTo>
                    <a:pt x="4309" y="5767"/>
                  </a:lnTo>
                  <a:lnTo>
                    <a:pt x="4281" y="5736"/>
                  </a:lnTo>
                  <a:lnTo>
                    <a:pt x="4253" y="5704"/>
                  </a:lnTo>
                  <a:lnTo>
                    <a:pt x="4227" y="5672"/>
                  </a:lnTo>
                  <a:lnTo>
                    <a:pt x="4200" y="5639"/>
                  </a:lnTo>
                  <a:lnTo>
                    <a:pt x="4176" y="5604"/>
                  </a:lnTo>
                  <a:lnTo>
                    <a:pt x="4152" y="5569"/>
                  </a:lnTo>
                  <a:lnTo>
                    <a:pt x="4128" y="5533"/>
                  </a:lnTo>
                  <a:lnTo>
                    <a:pt x="4106" y="5495"/>
                  </a:lnTo>
                  <a:lnTo>
                    <a:pt x="4086" y="5457"/>
                  </a:lnTo>
                  <a:lnTo>
                    <a:pt x="4065" y="5420"/>
                  </a:lnTo>
                  <a:lnTo>
                    <a:pt x="4046" y="5379"/>
                  </a:lnTo>
                  <a:lnTo>
                    <a:pt x="4027" y="5339"/>
                  </a:lnTo>
                  <a:lnTo>
                    <a:pt x="4010" y="5298"/>
                  </a:lnTo>
                  <a:lnTo>
                    <a:pt x="3993" y="5256"/>
                  </a:lnTo>
                  <a:lnTo>
                    <a:pt x="3978" y="5213"/>
                  </a:lnTo>
                  <a:lnTo>
                    <a:pt x="3963" y="5168"/>
                  </a:lnTo>
                  <a:lnTo>
                    <a:pt x="3950" y="5124"/>
                  </a:lnTo>
                  <a:lnTo>
                    <a:pt x="3938" y="5079"/>
                  </a:lnTo>
                  <a:lnTo>
                    <a:pt x="3926" y="5032"/>
                  </a:lnTo>
                  <a:lnTo>
                    <a:pt x="3916" y="4985"/>
                  </a:lnTo>
                  <a:lnTo>
                    <a:pt x="3907" y="4937"/>
                  </a:lnTo>
                  <a:lnTo>
                    <a:pt x="3899" y="4887"/>
                  </a:lnTo>
                  <a:lnTo>
                    <a:pt x="3891" y="4837"/>
                  </a:lnTo>
                  <a:lnTo>
                    <a:pt x="3885" y="4786"/>
                  </a:lnTo>
                  <a:lnTo>
                    <a:pt x="3880" y="4735"/>
                  </a:lnTo>
                  <a:lnTo>
                    <a:pt x="3876" y="4682"/>
                  </a:lnTo>
                  <a:lnTo>
                    <a:pt x="3874" y="4629"/>
                  </a:lnTo>
                  <a:lnTo>
                    <a:pt x="3871" y="4574"/>
                  </a:lnTo>
                  <a:lnTo>
                    <a:pt x="3871" y="4519"/>
                  </a:lnTo>
                  <a:lnTo>
                    <a:pt x="3871" y="4519"/>
                  </a:lnTo>
                  <a:lnTo>
                    <a:pt x="3871" y="4004"/>
                  </a:lnTo>
                  <a:lnTo>
                    <a:pt x="3869" y="3488"/>
                  </a:lnTo>
                  <a:lnTo>
                    <a:pt x="3866" y="2457"/>
                  </a:lnTo>
                  <a:lnTo>
                    <a:pt x="3861" y="1426"/>
                  </a:lnTo>
                  <a:lnTo>
                    <a:pt x="3860" y="910"/>
                  </a:lnTo>
                  <a:lnTo>
                    <a:pt x="3859" y="395"/>
                  </a:lnTo>
                  <a:lnTo>
                    <a:pt x="3859" y="395"/>
                  </a:lnTo>
                  <a:lnTo>
                    <a:pt x="3860" y="374"/>
                  </a:lnTo>
                  <a:lnTo>
                    <a:pt x="3861" y="354"/>
                  </a:lnTo>
                  <a:lnTo>
                    <a:pt x="3864" y="334"/>
                  </a:lnTo>
                  <a:lnTo>
                    <a:pt x="3869" y="315"/>
                  </a:lnTo>
                  <a:lnTo>
                    <a:pt x="3875" y="296"/>
                  </a:lnTo>
                  <a:lnTo>
                    <a:pt x="3882" y="278"/>
                  </a:lnTo>
                  <a:lnTo>
                    <a:pt x="3890" y="259"/>
                  </a:lnTo>
                  <a:lnTo>
                    <a:pt x="3899" y="241"/>
                  </a:lnTo>
                  <a:lnTo>
                    <a:pt x="3909" y="224"/>
                  </a:lnTo>
                  <a:lnTo>
                    <a:pt x="3921" y="206"/>
                  </a:lnTo>
                  <a:lnTo>
                    <a:pt x="3933" y="190"/>
                  </a:lnTo>
                  <a:lnTo>
                    <a:pt x="3946" y="174"/>
                  </a:lnTo>
                  <a:lnTo>
                    <a:pt x="3961" y="158"/>
                  </a:lnTo>
                  <a:lnTo>
                    <a:pt x="3976" y="144"/>
                  </a:lnTo>
                  <a:lnTo>
                    <a:pt x="3992" y="130"/>
                  </a:lnTo>
                  <a:lnTo>
                    <a:pt x="4009" y="116"/>
                  </a:lnTo>
                  <a:lnTo>
                    <a:pt x="4026" y="103"/>
                  </a:lnTo>
                  <a:lnTo>
                    <a:pt x="4046" y="91"/>
                  </a:lnTo>
                  <a:lnTo>
                    <a:pt x="4064" y="79"/>
                  </a:lnTo>
                  <a:lnTo>
                    <a:pt x="4085" y="68"/>
                  </a:lnTo>
                  <a:lnTo>
                    <a:pt x="4105" y="57"/>
                  </a:lnTo>
                  <a:lnTo>
                    <a:pt x="4127" y="48"/>
                  </a:lnTo>
                  <a:lnTo>
                    <a:pt x="4149" y="39"/>
                  </a:lnTo>
                  <a:lnTo>
                    <a:pt x="4172" y="31"/>
                  </a:lnTo>
                  <a:lnTo>
                    <a:pt x="4195" y="24"/>
                  </a:lnTo>
                  <a:lnTo>
                    <a:pt x="4219" y="18"/>
                  </a:lnTo>
                  <a:lnTo>
                    <a:pt x="4243" y="13"/>
                  </a:lnTo>
                  <a:lnTo>
                    <a:pt x="4267" y="8"/>
                  </a:lnTo>
                  <a:lnTo>
                    <a:pt x="4292" y="5"/>
                  </a:lnTo>
                  <a:lnTo>
                    <a:pt x="4317" y="2"/>
                  </a:lnTo>
                  <a:lnTo>
                    <a:pt x="4344" y="1"/>
                  </a:lnTo>
                  <a:lnTo>
                    <a:pt x="4370" y="0"/>
                  </a:lnTo>
                  <a:lnTo>
                    <a:pt x="4370" y="0"/>
                  </a:lnTo>
                  <a:close/>
                  <a:moveTo>
                    <a:pt x="1001" y="7169"/>
                  </a:moveTo>
                  <a:lnTo>
                    <a:pt x="1001" y="7169"/>
                  </a:lnTo>
                  <a:lnTo>
                    <a:pt x="1000" y="7194"/>
                  </a:lnTo>
                  <a:lnTo>
                    <a:pt x="999" y="7219"/>
                  </a:lnTo>
                  <a:lnTo>
                    <a:pt x="996" y="7243"/>
                  </a:lnTo>
                  <a:lnTo>
                    <a:pt x="992" y="7267"/>
                  </a:lnTo>
                  <a:lnTo>
                    <a:pt x="986" y="7291"/>
                  </a:lnTo>
                  <a:lnTo>
                    <a:pt x="981" y="7314"/>
                  </a:lnTo>
                  <a:lnTo>
                    <a:pt x="973" y="7337"/>
                  </a:lnTo>
                  <a:lnTo>
                    <a:pt x="965" y="7359"/>
                  </a:lnTo>
                  <a:lnTo>
                    <a:pt x="954" y="7381"/>
                  </a:lnTo>
                  <a:lnTo>
                    <a:pt x="944" y="7403"/>
                  </a:lnTo>
                  <a:lnTo>
                    <a:pt x="931" y="7423"/>
                  </a:lnTo>
                  <a:lnTo>
                    <a:pt x="919" y="7444"/>
                  </a:lnTo>
                  <a:lnTo>
                    <a:pt x="904" y="7465"/>
                  </a:lnTo>
                  <a:lnTo>
                    <a:pt x="889" y="7484"/>
                  </a:lnTo>
                  <a:lnTo>
                    <a:pt x="872" y="7502"/>
                  </a:lnTo>
                  <a:lnTo>
                    <a:pt x="855" y="7522"/>
                  </a:lnTo>
                  <a:lnTo>
                    <a:pt x="855" y="7522"/>
                  </a:lnTo>
                  <a:lnTo>
                    <a:pt x="835" y="7539"/>
                  </a:lnTo>
                  <a:lnTo>
                    <a:pt x="817" y="7556"/>
                  </a:lnTo>
                  <a:lnTo>
                    <a:pt x="797" y="7571"/>
                  </a:lnTo>
                  <a:lnTo>
                    <a:pt x="777" y="7586"/>
                  </a:lnTo>
                  <a:lnTo>
                    <a:pt x="756" y="7599"/>
                  </a:lnTo>
                  <a:lnTo>
                    <a:pt x="735" y="7611"/>
                  </a:lnTo>
                  <a:lnTo>
                    <a:pt x="713" y="7622"/>
                  </a:lnTo>
                  <a:lnTo>
                    <a:pt x="692" y="7632"/>
                  </a:lnTo>
                  <a:lnTo>
                    <a:pt x="670" y="7640"/>
                  </a:lnTo>
                  <a:lnTo>
                    <a:pt x="647" y="7648"/>
                  </a:lnTo>
                  <a:lnTo>
                    <a:pt x="624" y="7654"/>
                  </a:lnTo>
                  <a:lnTo>
                    <a:pt x="600" y="7660"/>
                  </a:lnTo>
                  <a:lnTo>
                    <a:pt x="576" y="7663"/>
                  </a:lnTo>
                  <a:lnTo>
                    <a:pt x="551" y="7667"/>
                  </a:lnTo>
                  <a:lnTo>
                    <a:pt x="525" y="7668"/>
                  </a:lnTo>
                  <a:lnTo>
                    <a:pt x="500" y="7669"/>
                  </a:lnTo>
                  <a:lnTo>
                    <a:pt x="0" y="7669"/>
                  </a:lnTo>
                  <a:lnTo>
                    <a:pt x="0" y="4003"/>
                  </a:lnTo>
                  <a:lnTo>
                    <a:pt x="0" y="4003"/>
                  </a:lnTo>
                  <a:lnTo>
                    <a:pt x="1" y="3948"/>
                  </a:lnTo>
                  <a:lnTo>
                    <a:pt x="2" y="3895"/>
                  </a:lnTo>
                  <a:lnTo>
                    <a:pt x="5" y="3841"/>
                  </a:lnTo>
                  <a:lnTo>
                    <a:pt x="9" y="3790"/>
                  </a:lnTo>
                  <a:lnTo>
                    <a:pt x="14" y="3738"/>
                  </a:lnTo>
                  <a:lnTo>
                    <a:pt x="21" y="3688"/>
                  </a:lnTo>
                  <a:lnTo>
                    <a:pt x="28" y="3638"/>
                  </a:lnTo>
                  <a:lnTo>
                    <a:pt x="36" y="3589"/>
                  </a:lnTo>
                  <a:lnTo>
                    <a:pt x="45" y="3541"/>
                  </a:lnTo>
                  <a:lnTo>
                    <a:pt x="55" y="3494"/>
                  </a:lnTo>
                  <a:lnTo>
                    <a:pt x="68" y="3448"/>
                  </a:lnTo>
                  <a:lnTo>
                    <a:pt x="79" y="3402"/>
                  </a:lnTo>
                  <a:lnTo>
                    <a:pt x="93" y="3358"/>
                  </a:lnTo>
                  <a:lnTo>
                    <a:pt x="108" y="3314"/>
                  </a:lnTo>
                  <a:lnTo>
                    <a:pt x="123" y="3271"/>
                  </a:lnTo>
                  <a:lnTo>
                    <a:pt x="140" y="3229"/>
                  </a:lnTo>
                  <a:lnTo>
                    <a:pt x="157" y="3187"/>
                  </a:lnTo>
                  <a:lnTo>
                    <a:pt x="175" y="3147"/>
                  </a:lnTo>
                  <a:lnTo>
                    <a:pt x="195" y="3108"/>
                  </a:lnTo>
                  <a:lnTo>
                    <a:pt x="216" y="3069"/>
                  </a:lnTo>
                  <a:lnTo>
                    <a:pt x="237" y="3031"/>
                  </a:lnTo>
                  <a:lnTo>
                    <a:pt x="259" y="2995"/>
                  </a:lnTo>
                  <a:lnTo>
                    <a:pt x="283" y="2958"/>
                  </a:lnTo>
                  <a:lnTo>
                    <a:pt x="307" y="2924"/>
                  </a:lnTo>
                  <a:lnTo>
                    <a:pt x="331" y="2889"/>
                  </a:lnTo>
                  <a:lnTo>
                    <a:pt x="358" y="2855"/>
                  </a:lnTo>
                  <a:lnTo>
                    <a:pt x="385" y="2823"/>
                  </a:lnTo>
                  <a:lnTo>
                    <a:pt x="413" y="2791"/>
                  </a:lnTo>
                  <a:lnTo>
                    <a:pt x="442" y="2760"/>
                  </a:lnTo>
                  <a:lnTo>
                    <a:pt x="470" y="2730"/>
                  </a:lnTo>
                  <a:lnTo>
                    <a:pt x="501" y="2700"/>
                  </a:lnTo>
                  <a:lnTo>
                    <a:pt x="532" y="2671"/>
                  </a:lnTo>
                  <a:lnTo>
                    <a:pt x="564" y="2644"/>
                  </a:lnTo>
                  <a:lnTo>
                    <a:pt x="596" y="2617"/>
                  </a:lnTo>
                  <a:lnTo>
                    <a:pt x="631" y="2592"/>
                  </a:lnTo>
                  <a:lnTo>
                    <a:pt x="665" y="2567"/>
                  </a:lnTo>
                  <a:lnTo>
                    <a:pt x="700" y="2543"/>
                  </a:lnTo>
                  <a:lnTo>
                    <a:pt x="736" y="2520"/>
                  </a:lnTo>
                  <a:lnTo>
                    <a:pt x="773" y="2497"/>
                  </a:lnTo>
                  <a:lnTo>
                    <a:pt x="811" y="2475"/>
                  </a:lnTo>
                  <a:lnTo>
                    <a:pt x="849" y="2455"/>
                  </a:lnTo>
                  <a:lnTo>
                    <a:pt x="888" y="2435"/>
                  </a:lnTo>
                  <a:lnTo>
                    <a:pt x="928" y="2417"/>
                  </a:lnTo>
                  <a:lnTo>
                    <a:pt x="968" y="2398"/>
                  </a:lnTo>
                  <a:lnTo>
                    <a:pt x="1009" y="2381"/>
                  </a:lnTo>
                  <a:lnTo>
                    <a:pt x="1051" y="2365"/>
                  </a:lnTo>
                  <a:lnTo>
                    <a:pt x="1093" y="2349"/>
                  </a:lnTo>
                  <a:lnTo>
                    <a:pt x="1137" y="2335"/>
                  </a:lnTo>
                  <a:lnTo>
                    <a:pt x="1180" y="2321"/>
                  </a:lnTo>
                  <a:lnTo>
                    <a:pt x="1225" y="2309"/>
                  </a:lnTo>
                  <a:lnTo>
                    <a:pt x="1271" y="2296"/>
                  </a:lnTo>
                  <a:lnTo>
                    <a:pt x="1317" y="2286"/>
                  </a:lnTo>
                  <a:lnTo>
                    <a:pt x="1363" y="2276"/>
                  </a:lnTo>
                  <a:lnTo>
                    <a:pt x="1410" y="2266"/>
                  </a:lnTo>
                  <a:lnTo>
                    <a:pt x="1458" y="2257"/>
                  </a:lnTo>
                  <a:lnTo>
                    <a:pt x="1506" y="2250"/>
                  </a:lnTo>
                  <a:lnTo>
                    <a:pt x="1554" y="2243"/>
                  </a:lnTo>
                  <a:lnTo>
                    <a:pt x="1605" y="2238"/>
                  </a:lnTo>
                  <a:lnTo>
                    <a:pt x="1654" y="2233"/>
                  </a:lnTo>
                  <a:lnTo>
                    <a:pt x="1704" y="2229"/>
                  </a:lnTo>
                  <a:lnTo>
                    <a:pt x="1756" y="2226"/>
                  </a:lnTo>
                  <a:lnTo>
                    <a:pt x="1808" y="2224"/>
                  </a:lnTo>
                  <a:lnTo>
                    <a:pt x="1860" y="2223"/>
                  </a:lnTo>
                  <a:lnTo>
                    <a:pt x="1913" y="2222"/>
                  </a:lnTo>
                  <a:lnTo>
                    <a:pt x="1913" y="2222"/>
                  </a:lnTo>
                  <a:lnTo>
                    <a:pt x="1959" y="2223"/>
                  </a:lnTo>
                  <a:lnTo>
                    <a:pt x="2005" y="2224"/>
                  </a:lnTo>
                  <a:lnTo>
                    <a:pt x="2052" y="2227"/>
                  </a:lnTo>
                  <a:lnTo>
                    <a:pt x="2098" y="2231"/>
                  </a:lnTo>
                  <a:lnTo>
                    <a:pt x="2144" y="2235"/>
                  </a:lnTo>
                  <a:lnTo>
                    <a:pt x="2191" y="2242"/>
                  </a:lnTo>
                  <a:lnTo>
                    <a:pt x="2237" y="2249"/>
                  </a:lnTo>
                  <a:lnTo>
                    <a:pt x="2284" y="2257"/>
                  </a:lnTo>
                  <a:lnTo>
                    <a:pt x="2330" y="2266"/>
                  </a:lnTo>
                  <a:lnTo>
                    <a:pt x="2377" y="2278"/>
                  </a:lnTo>
                  <a:lnTo>
                    <a:pt x="2423" y="2289"/>
                  </a:lnTo>
                  <a:lnTo>
                    <a:pt x="2470" y="2302"/>
                  </a:lnTo>
                  <a:lnTo>
                    <a:pt x="2517" y="2316"/>
                  </a:lnTo>
                  <a:lnTo>
                    <a:pt x="2562" y="2330"/>
                  </a:lnTo>
                  <a:lnTo>
                    <a:pt x="2609" y="2346"/>
                  </a:lnTo>
                  <a:lnTo>
                    <a:pt x="2657" y="2363"/>
                  </a:lnTo>
                  <a:lnTo>
                    <a:pt x="2657" y="2363"/>
                  </a:lnTo>
                  <a:lnTo>
                    <a:pt x="2702" y="2381"/>
                  </a:lnTo>
                  <a:lnTo>
                    <a:pt x="2748" y="2399"/>
                  </a:lnTo>
                  <a:lnTo>
                    <a:pt x="2792" y="2419"/>
                  </a:lnTo>
                  <a:lnTo>
                    <a:pt x="2834" y="2441"/>
                  </a:lnTo>
                  <a:lnTo>
                    <a:pt x="2876" y="2463"/>
                  </a:lnTo>
                  <a:lnTo>
                    <a:pt x="2917" y="2484"/>
                  </a:lnTo>
                  <a:lnTo>
                    <a:pt x="2956" y="2508"/>
                  </a:lnTo>
                  <a:lnTo>
                    <a:pt x="2994" y="2534"/>
                  </a:lnTo>
                  <a:lnTo>
                    <a:pt x="3030" y="2559"/>
                  </a:lnTo>
                  <a:lnTo>
                    <a:pt x="3066" y="2585"/>
                  </a:lnTo>
                  <a:lnTo>
                    <a:pt x="3100" y="2614"/>
                  </a:lnTo>
                  <a:lnTo>
                    <a:pt x="3134" y="2643"/>
                  </a:lnTo>
                  <a:lnTo>
                    <a:pt x="3165" y="2672"/>
                  </a:lnTo>
                  <a:lnTo>
                    <a:pt x="3196" y="2702"/>
                  </a:lnTo>
                  <a:lnTo>
                    <a:pt x="3225" y="2734"/>
                  </a:lnTo>
                  <a:lnTo>
                    <a:pt x="3253" y="2767"/>
                  </a:lnTo>
                  <a:lnTo>
                    <a:pt x="3253" y="2767"/>
                  </a:lnTo>
                  <a:lnTo>
                    <a:pt x="3281" y="2803"/>
                  </a:lnTo>
                  <a:lnTo>
                    <a:pt x="3307" y="2840"/>
                  </a:lnTo>
                  <a:lnTo>
                    <a:pt x="3332" y="2878"/>
                  </a:lnTo>
                  <a:lnTo>
                    <a:pt x="3356" y="2916"/>
                  </a:lnTo>
                  <a:lnTo>
                    <a:pt x="3380" y="2955"/>
                  </a:lnTo>
                  <a:lnTo>
                    <a:pt x="3403" y="2994"/>
                  </a:lnTo>
                  <a:lnTo>
                    <a:pt x="3425" y="3034"/>
                  </a:lnTo>
                  <a:lnTo>
                    <a:pt x="3446" y="3075"/>
                  </a:lnTo>
                  <a:lnTo>
                    <a:pt x="3466" y="3116"/>
                  </a:lnTo>
                  <a:lnTo>
                    <a:pt x="3486" y="3158"/>
                  </a:lnTo>
                  <a:lnTo>
                    <a:pt x="3504" y="3200"/>
                  </a:lnTo>
                  <a:lnTo>
                    <a:pt x="3523" y="3244"/>
                  </a:lnTo>
                  <a:lnTo>
                    <a:pt x="3539" y="3287"/>
                  </a:lnTo>
                  <a:lnTo>
                    <a:pt x="3555" y="3332"/>
                  </a:lnTo>
                  <a:lnTo>
                    <a:pt x="3570" y="3377"/>
                  </a:lnTo>
                  <a:lnTo>
                    <a:pt x="3584" y="3423"/>
                  </a:lnTo>
                  <a:lnTo>
                    <a:pt x="3597" y="3468"/>
                  </a:lnTo>
                  <a:lnTo>
                    <a:pt x="3610" y="3516"/>
                  </a:lnTo>
                  <a:lnTo>
                    <a:pt x="3621" y="3563"/>
                  </a:lnTo>
                  <a:lnTo>
                    <a:pt x="3633" y="3611"/>
                  </a:lnTo>
                  <a:lnTo>
                    <a:pt x="3642" y="3660"/>
                  </a:lnTo>
                  <a:lnTo>
                    <a:pt x="3651" y="3709"/>
                  </a:lnTo>
                  <a:lnTo>
                    <a:pt x="3659" y="3760"/>
                  </a:lnTo>
                  <a:lnTo>
                    <a:pt x="3667" y="3810"/>
                  </a:lnTo>
                  <a:lnTo>
                    <a:pt x="3673" y="3862"/>
                  </a:lnTo>
                  <a:lnTo>
                    <a:pt x="3679" y="3914"/>
                  </a:lnTo>
                  <a:lnTo>
                    <a:pt x="3683" y="3966"/>
                  </a:lnTo>
                  <a:lnTo>
                    <a:pt x="3688" y="4020"/>
                  </a:lnTo>
                  <a:lnTo>
                    <a:pt x="3690" y="4074"/>
                  </a:lnTo>
                  <a:lnTo>
                    <a:pt x="3692" y="4128"/>
                  </a:lnTo>
                  <a:lnTo>
                    <a:pt x="3693" y="4183"/>
                  </a:lnTo>
                  <a:lnTo>
                    <a:pt x="3695" y="4239"/>
                  </a:lnTo>
                  <a:lnTo>
                    <a:pt x="3695" y="4239"/>
                  </a:lnTo>
                  <a:lnTo>
                    <a:pt x="3693" y="4297"/>
                  </a:lnTo>
                  <a:lnTo>
                    <a:pt x="3692" y="4354"/>
                  </a:lnTo>
                  <a:lnTo>
                    <a:pt x="3690" y="4410"/>
                  </a:lnTo>
                  <a:lnTo>
                    <a:pt x="3688" y="4465"/>
                  </a:lnTo>
                  <a:lnTo>
                    <a:pt x="3683" y="4520"/>
                  </a:lnTo>
                  <a:lnTo>
                    <a:pt x="3679" y="4574"/>
                  </a:lnTo>
                  <a:lnTo>
                    <a:pt x="3673" y="4628"/>
                  </a:lnTo>
                  <a:lnTo>
                    <a:pt x="3667" y="4681"/>
                  </a:lnTo>
                  <a:lnTo>
                    <a:pt x="3659" y="4732"/>
                  </a:lnTo>
                  <a:lnTo>
                    <a:pt x="3651" y="4784"/>
                  </a:lnTo>
                  <a:lnTo>
                    <a:pt x="3642" y="4836"/>
                  </a:lnTo>
                  <a:lnTo>
                    <a:pt x="3633" y="4885"/>
                  </a:lnTo>
                  <a:lnTo>
                    <a:pt x="3621" y="4934"/>
                  </a:lnTo>
                  <a:lnTo>
                    <a:pt x="3610" y="4984"/>
                  </a:lnTo>
                  <a:lnTo>
                    <a:pt x="3597" y="5031"/>
                  </a:lnTo>
                  <a:lnTo>
                    <a:pt x="3584" y="5079"/>
                  </a:lnTo>
                  <a:lnTo>
                    <a:pt x="3570" y="5125"/>
                  </a:lnTo>
                  <a:lnTo>
                    <a:pt x="3555" y="5171"/>
                  </a:lnTo>
                  <a:lnTo>
                    <a:pt x="3539" y="5217"/>
                  </a:lnTo>
                  <a:lnTo>
                    <a:pt x="3523" y="5260"/>
                  </a:lnTo>
                  <a:lnTo>
                    <a:pt x="3504" y="5305"/>
                  </a:lnTo>
                  <a:lnTo>
                    <a:pt x="3486" y="5347"/>
                  </a:lnTo>
                  <a:lnTo>
                    <a:pt x="3466" y="5390"/>
                  </a:lnTo>
                  <a:lnTo>
                    <a:pt x="3446" y="5432"/>
                  </a:lnTo>
                  <a:lnTo>
                    <a:pt x="3425" y="5472"/>
                  </a:lnTo>
                  <a:lnTo>
                    <a:pt x="3403" y="5512"/>
                  </a:lnTo>
                  <a:lnTo>
                    <a:pt x="3380" y="5553"/>
                  </a:lnTo>
                  <a:lnTo>
                    <a:pt x="3356" y="5592"/>
                  </a:lnTo>
                  <a:lnTo>
                    <a:pt x="3332" y="5629"/>
                  </a:lnTo>
                  <a:lnTo>
                    <a:pt x="3307" y="5667"/>
                  </a:lnTo>
                  <a:lnTo>
                    <a:pt x="3281" y="5704"/>
                  </a:lnTo>
                  <a:lnTo>
                    <a:pt x="3253" y="5741"/>
                  </a:lnTo>
                  <a:lnTo>
                    <a:pt x="3253" y="5741"/>
                  </a:lnTo>
                  <a:lnTo>
                    <a:pt x="3225" y="5775"/>
                  </a:lnTo>
                  <a:lnTo>
                    <a:pt x="3197" y="5808"/>
                  </a:lnTo>
                  <a:lnTo>
                    <a:pt x="3168" y="5840"/>
                  </a:lnTo>
                  <a:lnTo>
                    <a:pt x="3138" y="5871"/>
                  </a:lnTo>
                  <a:lnTo>
                    <a:pt x="3108" y="5901"/>
                  </a:lnTo>
                  <a:lnTo>
                    <a:pt x="3079" y="5930"/>
                  </a:lnTo>
                  <a:lnTo>
                    <a:pt x="3048" y="5959"/>
                  </a:lnTo>
                  <a:lnTo>
                    <a:pt x="3017" y="5985"/>
                  </a:lnTo>
                  <a:lnTo>
                    <a:pt x="2985" y="6011"/>
                  </a:lnTo>
                  <a:lnTo>
                    <a:pt x="2952" y="6035"/>
                  </a:lnTo>
                  <a:lnTo>
                    <a:pt x="2920" y="6060"/>
                  </a:lnTo>
                  <a:lnTo>
                    <a:pt x="2887" y="6081"/>
                  </a:lnTo>
                  <a:lnTo>
                    <a:pt x="2853" y="6103"/>
                  </a:lnTo>
                  <a:lnTo>
                    <a:pt x="2818" y="6123"/>
                  </a:lnTo>
                  <a:lnTo>
                    <a:pt x="2784" y="6142"/>
                  </a:lnTo>
                  <a:lnTo>
                    <a:pt x="2749" y="6160"/>
                  </a:lnTo>
                  <a:lnTo>
                    <a:pt x="2714" y="6178"/>
                  </a:lnTo>
                  <a:lnTo>
                    <a:pt x="2677" y="6193"/>
                  </a:lnTo>
                  <a:lnTo>
                    <a:pt x="2640" y="6208"/>
                  </a:lnTo>
                  <a:lnTo>
                    <a:pt x="2604" y="6221"/>
                  </a:lnTo>
                  <a:lnTo>
                    <a:pt x="2566" y="6234"/>
                  </a:lnTo>
                  <a:lnTo>
                    <a:pt x="2528" y="6245"/>
                  </a:lnTo>
                  <a:lnTo>
                    <a:pt x="2489" y="6256"/>
                  </a:lnTo>
                  <a:lnTo>
                    <a:pt x="2450" y="6266"/>
                  </a:lnTo>
                  <a:lnTo>
                    <a:pt x="2411" y="6274"/>
                  </a:lnTo>
                  <a:lnTo>
                    <a:pt x="2371" y="6281"/>
                  </a:lnTo>
                  <a:lnTo>
                    <a:pt x="2331" y="6287"/>
                  </a:lnTo>
                  <a:lnTo>
                    <a:pt x="2289" y="6291"/>
                  </a:lnTo>
                  <a:lnTo>
                    <a:pt x="2248" y="6296"/>
                  </a:lnTo>
                  <a:lnTo>
                    <a:pt x="2206" y="6298"/>
                  </a:lnTo>
                  <a:lnTo>
                    <a:pt x="2163" y="6300"/>
                  </a:lnTo>
                  <a:lnTo>
                    <a:pt x="2120" y="6300"/>
                  </a:lnTo>
                  <a:lnTo>
                    <a:pt x="2120" y="6300"/>
                  </a:lnTo>
                  <a:lnTo>
                    <a:pt x="2075" y="6300"/>
                  </a:lnTo>
                  <a:lnTo>
                    <a:pt x="2029" y="6298"/>
                  </a:lnTo>
                  <a:lnTo>
                    <a:pt x="1986" y="6296"/>
                  </a:lnTo>
                  <a:lnTo>
                    <a:pt x="1941" y="6292"/>
                  </a:lnTo>
                  <a:lnTo>
                    <a:pt x="1898" y="6288"/>
                  </a:lnTo>
                  <a:lnTo>
                    <a:pt x="1856" y="6282"/>
                  </a:lnTo>
                  <a:lnTo>
                    <a:pt x="1815" y="6275"/>
                  </a:lnTo>
                  <a:lnTo>
                    <a:pt x="1773" y="6267"/>
                  </a:lnTo>
                  <a:lnTo>
                    <a:pt x="1733" y="6258"/>
                  </a:lnTo>
                  <a:lnTo>
                    <a:pt x="1694" y="6248"/>
                  </a:lnTo>
                  <a:lnTo>
                    <a:pt x="1655" y="6237"/>
                  </a:lnTo>
                  <a:lnTo>
                    <a:pt x="1617" y="6225"/>
                  </a:lnTo>
                  <a:lnTo>
                    <a:pt x="1579" y="6212"/>
                  </a:lnTo>
                  <a:lnTo>
                    <a:pt x="1543" y="6198"/>
                  </a:lnTo>
                  <a:lnTo>
                    <a:pt x="1507" y="6183"/>
                  </a:lnTo>
                  <a:lnTo>
                    <a:pt x="1472" y="6167"/>
                  </a:lnTo>
                  <a:lnTo>
                    <a:pt x="1472" y="6167"/>
                  </a:lnTo>
                  <a:lnTo>
                    <a:pt x="1436" y="6148"/>
                  </a:lnTo>
                  <a:lnTo>
                    <a:pt x="1401" y="6128"/>
                  </a:lnTo>
                  <a:lnTo>
                    <a:pt x="1366" y="6107"/>
                  </a:lnTo>
                  <a:lnTo>
                    <a:pt x="1333" y="6084"/>
                  </a:lnTo>
                  <a:lnTo>
                    <a:pt x="1300" y="6060"/>
                  </a:lnTo>
                  <a:lnTo>
                    <a:pt x="1267" y="6034"/>
                  </a:lnTo>
                  <a:lnTo>
                    <a:pt x="1238" y="6008"/>
                  </a:lnTo>
                  <a:lnTo>
                    <a:pt x="1208" y="5980"/>
                  </a:lnTo>
                  <a:lnTo>
                    <a:pt x="1178" y="5951"/>
                  </a:lnTo>
                  <a:lnTo>
                    <a:pt x="1150" y="5921"/>
                  </a:lnTo>
                  <a:lnTo>
                    <a:pt x="1123" y="5889"/>
                  </a:lnTo>
                  <a:lnTo>
                    <a:pt x="1097" y="5855"/>
                  </a:lnTo>
                  <a:lnTo>
                    <a:pt x="1071" y="5822"/>
                  </a:lnTo>
                  <a:lnTo>
                    <a:pt x="1047" y="5787"/>
                  </a:lnTo>
                  <a:lnTo>
                    <a:pt x="1023" y="5750"/>
                  </a:lnTo>
                  <a:lnTo>
                    <a:pt x="1001" y="5712"/>
                  </a:lnTo>
                  <a:lnTo>
                    <a:pt x="1001" y="7169"/>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1" name="Freeform 198"/>
            <p:cNvSpPr>
              <a:spLocks/>
            </p:cNvSpPr>
            <p:nvPr/>
          </p:nvSpPr>
          <p:spPr bwMode="auto">
            <a:xfrm>
              <a:off x="4715258" y="2132856"/>
              <a:ext cx="202461" cy="202461"/>
            </a:xfrm>
            <a:custGeom>
              <a:avLst/>
              <a:gdLst>
                <a:gd name="T0" fmla="*/ 538 w 1022"/>
                <a:gd name="T1" fmla="*/ 1 h 1023"/>
                <a:gd name="T2" fmla="*/ 615 w 1022"/>
                <a:gd name="T3" fmla="*/ 10 h 1023"/>
                <a:gd name="T4" fmla="*/ 687 w 1022"/>
                <a:gd name="T5" fmla="*/ 31 h 1023"/>
                <a:gd name="T6" fmla="*/ 755 w 1022"/>
                <a:gd name="T7" fmla="*/ 62 h 1023"/>
                <a:gd name="T8" fmla="*/ 817 w 1022"/>
                <a:gd name="T9" fmla="*/ 102 h 1023"/>
                <a:gd name="T10" fmla="*/ 873 w 1022"/>
                <a:gd name="T11" fmla="*/ 150 h 1023"/>
                <a:gd name="T12" fmla="*/ 921 w 1022"/>
                <a:gd name="T13" fmla="*/ 205 h 1023"/>
                <a:gd name="T14" fmla="*/ 961 w 1022"/>
                <a:gd name="T15" fmla="*/ 268 h 1023"/>
                <a:gd name="T16" fmla="*/ 991 w 1022"/>
                <a:gd name="T17" fmla="*/ 336 h 1023"/>
                <a:gd name="T18" fmla="*/ 1012 w 1022"/>
                <a:gd name="T19" fmla="*/ 408 h 1023"/>
                <a:gd name="T20" fmla="*/ 1022 w 1022"/>
                <a:gd name="T21" fmla="*/ 485 h 1023"/>
                <a:gd name="T22" fmla="*/ 1022 w 1022"/>
                <a:gd name="T23" fmla="*/ 538 h 1023"/>
                <a:gd name="T24" fmla="*/ 1012 w 1022"/>
                <a:gd name="T25" fmla="*/ 615 h 1023"/>
                <a:gd name="T26" fmla="*/ 991 w 1022"/>
                <a:gd name="T27" fmla="*/ 687 h 1023"/>
                <a:gd name="T28" fmla="*/ 961 w 1022"/>
                <a:gd name="T29" fmla="*/ 755 h 1023"/>
                <a:gd name="T30" fmla="*/ 921 w 1022"/>
                <a:gd name="T31" fmla="*/ 818 h 1023"/>
                <a:gd name="T32" fmla="*/ 873 w 1022"/>
                <a:gd name="T33" fmla="*/ 873 h 1023"/>
                <a:gd name="T34" fmla="*/ 817 w 1022"/>
                <a:gd name="T35" fmla="*/ 921 h 1023"/>
                <a:gd name="T36" fmla="*/ 755 w 1022"/>
                <a:gd name="T37" fmla="*/ 961 h 1023"/>
                <a:gd name="T38" fmla="*/ 687 w 1022"/>
                <a:gd name="T39" fmla="*/ 992 h 1023"/>
                <a:gd name="T40" fmla="*/ 615 w 1022"/>
                <a:gd name="T41" fmla="*/ 1013 h 1023"/>
                <a:gd name="T42" fmla="*/ 538 w 1022"/>
                <a:gd name="T43" fmla="*/ 1022 h 1023"/>
                <a:gd name="T44" fmla="*/ 485 w 1022"/>
                <a:gd name="T45" fmla="*/ 1022 h 1023"/>
                <a:gd name="T46" fmla="*/ 408 w 1022"/>
                <a:gd name="T47" fmla="*/ 1013 h 1023"/>
                <a:gd name="T48" fmla="*/ 336 w 1022"/>
                <a:gd name="T49" fmla="*/ 992 h 1023"/>
                <a:gd name="T50" fmla="*/ 267 w 1022"/>
                <a:gd name="T51" fmla="*/ 961 h 1023"/>
                <a:gd name="T52" fmla="*/ 205 w 1022"/>
                <a:gd name="T53" fmla="*/ 921 h 1023"/>
                <a:gd name="T54" fmla="*/ 150 w 1022"/>
                <a:gd name="T55" fmla="*/ 873 h 1023"/>
                <a:gd name="T56" fmla="*/ 102 w 1022"/>
                <a:gd name="T57" fmla="*/ 818 h 1023"/>
                <a:gd name="T58" fmla="*/ 62 w 1022"/>
                <a:gd name="T59" fmla="*/ 755 h 1023"/>
                <a:gd name="T60" fmla="*/ 31 w 1022"/>
                <a:gd name="T61" fmla="*/ 687 h 1023"/>
                <a:gd name="T62" fmla="*/ 10 w 1022"/>
                <a:gd name="T63" fmla="*/ 615 h 1023"/>
                <a:gd name="T64" fmla="*/ 1 w 1022"/>
                <a:gd name="T65" fmla="*/ 538 h 1023"/>
                <a:gd name="T66" fmla="*/ 1 w 1022"/>
                <a:gd name="T67" fmla="*/ 485 h 1023"/>
                <a:gd name="T68" fmla="*/ 10 w 1022"/>
                <a:gd name="T69" fmla="*/ 408 h 1023"/>
                <a:gd name="T70" fmla="*/ 31 w 1022"/>
                <a:gd name="T71" fmla="*/ 336 h 1023"/>
                <a:gd name="T72" fmla="*/ 62 w 1022"/>
                <a:gd name="T73" fmla="*/ 268 h 1023"/>
                <a:gd name="T74" fmla="*/ 102 w 1022"/>
                <a:gd name="T75" fmla="*/ 205 h 1023"/>
                <a:gd name="T76" fmla="*/ 150 w 1022"/>
                <a:gd name="T77" fmla="*/ 150 h 1023"/>
                <a:gd name="T78" fmla="*/ 205 w 1022"/>
                <a:gd name="T79" fmla="*/ 102 h 1023"/>
                <a:gd name="T80" fmla="*/ 267 w 1022"/>
                <a:gd name="T81" fmla="*/ 62 h 1023"/>
                <a:gd name="T82" fmla="*/ 336 w 1022"/>
                <a:gd name="T83" fmla="*/ 31 h 1023"/>
                <a:gd name="T84" fmla="*/ 408 w 1022"/>
                <a:gd name="T85" fmla="*/ 10 h 1023"/>
                <a:gd name="T86" fmla="*/ 485 w 1022"/>
                <a:gd name="T87" fmla="*/ 1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3">
                  <a:moveTo>
                    <a:pt x="512" y="0"/>
                  </a:moveTo>
                  <a:lnTo>
                    <a:pt x="512" y="0"/>
                  </a:lnTo>
                  <a:lnTo>
                    <a:pt x="538" y="1"/>
                  </a:lnTo>
                  <a:lnTo>
                    <a:pt x="563" y="3"/>
                  </a:lnTo>
                  <a:lnTo>
                    <a:pt x="590" y="7"/>
                  </a:lnTo>
                  <a:lnTo>
                    <a:pt x="615" y="10"/>
                  </a:lnTo>
                  <a:lnTo>
                    <a:pt x="639" y="16"/>
                  </a:lnTo>
                  <a:lnTo>
                    <a:pt x="663" y="23"/>
                  </a:lnTo>
                  <a:lnTo>
                    <a:pt x="687" y="31"/>
                  </a:lnTo>
                  <a:lnTo>
                    <a:pt x="710" y="40"/>
                  </a:lnTo>
                  <a:lnTo>
                    <a:pt x="733" y="50"/>
                  </a:lnTo>
                  <a:lnTo>
                    <a:pt x="755" y="62"/>
                  </a:lnTo>
                  <a:lnTo>
                    <a:pt x="777" y="75"/>
                  </a:lnTo>
                  <a:lnTo>
                    <a:pt x="797" y="88"/>
                  </a:lnTo>
                  <a:lnTo>
                    <a:pt x="817" y="102"/>
                  </a:lnTo>
                  <a:lnTo>
                    <a:pt x="836" y="117"/>
                  </a:lnTo>
                  <a:lnTo>
                    <a:pt x="855" y="133"/>
                  </a:lnTo>
                  <a:lnTo>
                    <a:pt x="873" y="150"/>
                  </a:lnTo>
                  <a:lnTo>
                    <a:pt x="890" y="167"/>
                  </a:lnTo>
                  <a:lnTo>
                    <a:pt x="906" y="187"/>
                  </a:lnTo>
                  <a:lnTo>
                    <a:pt x="921" y="205"/>
                  </a:lnTo>
                  <a:lnTo>
                    <a:pt x="935" y="226"/>
                  </a:lnTo>
                  <a:lnTo>
                    <a:pt x="949" y="247"/>
                  </a:lnTo>
                  <a:lnTo>
                    <a:pt x="961" y="268"/>
                  </a:lnTo>
                  <a:lnTo>
                    <a:pt x="972" y="290"/>
                  </a:lnTo>
                  <a:lnTo>
                    <a:pt x="982" y="313"/>
                  </a:lnTo>
                  <a:lnTo>
                    <a:pt x="991" y="336"/>
                  </a:lnTo>
                  <a:lnTo>
                    <a:pt x="999" y="360"/>
                  </a:lnTo>
                  <a:lnTo>
                    <a:pt x="1006" y="384"/>
                  </a:lnTo>
                  <a:lnTo>
                    <a:pt x="1012" y="408"/>
                  </a:lnTo>
                  <a:lnTo>
                    <a:pt x="1016" y="434"/>
                  </a:lnTo>
                  <a:lnTo>
                    <a:pt x="1020" y="460"/>
                  </a:lnTo>
                  <a:lnTo>
                    <a:pt x="1022" y="485"/>
                  </a:lnTo>
                  <a:lnTo>
                    <a:pt x="1022" y="512"/>
                  </a:lnTo>
                  <a:lnTo>
                    <a:pt x="1022" y="512"/>
                  </a:lnTo>
                  <a:lnTo>
                    <a:pt x="1022" y="538"/>
                  </a:lnTo>
                  <a:lnTo>
                    <a:pt x="1020" y="564"/>
                  </a:lnTo>
                  <a:lnTo>
                    <a:pt x="1016" y="590"/>
                  </a:lnTo>
                  <a:lnTo>
                    <a:pt x="1012" y="615"/>
                  </a:lnTo>
                  <a:lnTo>
                    <a:pt x="1006" y="639"/>
                  </a:lnTo>
                  <a:lnTo>
                    <a:pt x="999" y="664"/>
                  </a:lnTo>
                  <a:lnTo>
                    <a:pt x="991" y="687"/>
                  </a:lnTo>
                  <a:lnTo>
                    <a:pt x="982" y="711"/>
                  </a:lnTo>
                  <a:lnTo>
                    <a:pt x="972" y="733"/>
                  </a:lnTo>
                  <a:lnTo>
                    <a:pt x="961" y="755"/>
                  </a:lnTo>
                  <a:lnTo>
                    <a:pt x="949" y="777"/>
                  </a:lnTo>
                  <a:lnTo>
                    <a:pt x="935" y="797"/>
                  </a:lnTo>
                  <a:lnTo>
                    <a:pt x="921" y="818"/>
                  </a:lnTo>
                  <a:lnTo>
                    <a:pt x="906" y="837"/>
                  </a:lnTo>
                  <a:lnTo>
                    <a:pt x="890" y="856"/>
                  </a:lnTo>
                  <a:lnTo>
                    <a:pt x="873" y="873"/>
                  </a:lnTo>
                  <a:lnTo>
                    <a:pt x="855" y="890"/>
                  </a:lnTo>
                  <a:lnTo>
                    <a:pt x="836" y="906"/>
                  </a:lnTo>
                  <a:lnTo>
                    <a:pt x="817" y="921"/>
                  </a:lnTo>
                  <a:lnTo>
                    <a:pt x="797" y="936"/>
                  </a:lnTo>
                  <a:lnTo>
                    <a:pt x="777" y="949"/>
                  </a:lnTo>
                  <a:lnTo>
                    <a:pt x="755" y="961"/>
                  </a:lnTo>
                  <a:lnTo>
                    <a:pt x="733" y="973"/>
                  </a:lnTo>
                  <a:lnTo>
                    <a:pt x="710" y="983"/>
                  </a:lnTo>
                  <a:lnTo>
                    <a:pt x="687" y="992"/>
                  </a:lnTo>
                  <a:lnTo>
                    <a:pt x="663" y="1000"/>
                  </a:lnTo>
                  <a:lnTo>
                    <a:pt x="639" y="1007"/>
                  </a:lnTo>
                  <a:lnTo>
                    <a:pt x="615" y="1013"/>
                  </a:lnTo>
                  <a:lnTo>
                    <a:pt x="590" y="1017"/>
                  </a:lnTo>
                  <a:lnTo>
                    <a:pt x="563" y="1020"/>
                  </a:lnTo>
                  <a:lnTo>
                    <a:pt x="538" y="1022"/>
                  </a:lnTo>
                  <a:lnTo>
                    <a:pt x="512" y="1023"/>
                  </a:lnTo>
                  <a:lnTo>
                    <a:pt x="512" y="1023"/>
                  </a:lnTo>
                  <a:lnTo>
                    <a:pt x="485" y="1022"/>
                  </a:lnTo>
                  <a:lnTo>
                    <a:pt x="459" y="1020"/>
                  </a:lnTo>
                  <a:lnTo>
                    <a:pt x="434" y="1017"/>
                  </a:lnTo>
                  <a:lnTo>
                    <a:pt x="408" y="1013"/>
                  </a:lnTo>
                  <a:lnTo>
                    <a:pt x="383" y="1007"/>
                  </a:lnTo>
                  <a:lnTo>
                    <a:pt x="359" y="1000"/>
                  </a:lnTo>
                  <a:lnTo>
                    <a:pt x="336" y="992"/>
                  </a:lnTo>
                  <a:lnTo>
                    <a:pt x="312" y="983"/>
                  </a:lnTo>
                  <a:lnTo>
                    <a:pt x="290" y="973"/>
                  </a:lnTo>
                  <a:lnTo>
                    <a:pt x="267" y="961"/>
                  </a:lnTo>
                  <a:lnTo>
                    <a:pt x="247" y="949"/>
                  </a:lnTo>
                  <a:lnTo>
                    <a:pt x="226" y="936"/>
                  </a:lnTo>
                  <a:lnTo>
                    <a:pt x="205" y="921"/>
                  </a:lnTo>
                  <a:lnTo>
                    <a:pt x="186" y="906"/>
                  </a:lnTo>
                  <a:lnTo>
                    <a:pt x="168" y="890"/>
                  </a:lnTo>
                  <a:lnTo>
                    <a:pt x="150" y="873"/>
                  </a:lnTo>
                  <a:lnTo>
                    <a:pt x="133" y="856"/>
                  </a:lnTo>
                  <a:lnTo>
                    <a:pt x="117" y="837"/>
                  </a:lnTo>
                  <a:lnTo>
                    <a:pt x="102" y="818"/>
                  </a:lnTo>
                  <a:lnTo>
                    <a:pt x="87" y="797"/>
                  </a:lnTo>
                  <a:lnTo>
                    <a:pt x="75" y="777"/>
                  </a:lnTo>
                  <a:lnTo>
                    <a:pt x="62" y="755"/>
                  </a:lnTo>
                  <a:lnTo>
                    <a:pt x="51" y="733"/>
                  </a:lnTo>
                  <a:lnTo>
                    <a:pt x="40" y="711"/>
                  </a:lnTo>
                  <a:lnTo>
                    <a:pt x="31" y="687"/>
                  </a:lnTo>
                  <a:lnTo>
                    <a:pt x="23" y="664"/>
                  </a:lnTo>
                  <a:lnTo>
                    <a:pt x="16" y="639"/>
                  </a:lnTo>
                  <a:lnTo>
                    <a:pt x="10" y="615"/>
                  </a:lnTo>
                  <a:lnTo>
                    <a:pt x="6" y="590"/>
                  </a:lnTo>
                  <a:lnTo>
                    <a:pt x="2" y="564"/>
                  </a:lnTo>
                  <a:lnTo>
                    <a:pt x="1" y="538"/>
                  </a:lnTo>
                  <a:lnTo>
                    <a:pt x="0" y="512"/>
                  </a:lnTo>
                  <a:lnTo>
                    <a:pt x="0" y="512"/>
                  </a:lnTo>
                  <a:lnTo>
                    <a:pt x="1" y="485"/>
                  </a:lnTo>
                  <a:lnTo>
                    <a:pt x="2" y="460"/>
                  </a:lnTo>
                  <a:lnTo>
                    <a:pt x="6" y="434"/>
                  </a:lnTo>
                  <a:lnTo>
                    <a:pt x="10" y="408"/>
                  </a:lnTo>
                  <a:lnTo>
                    <a:pt x="16" y="384"/>
                  </a:lnTo>
                  <a:lnTo>
                    <a:pt x="23" y="360"/>
                  </a:lnTo>
                  <a:lnTo>
                    <a:pt x="31" y="336"/>
                  </a:lnTo>
                  <a:lnTo>
                    <a:pt x="40" y="313"/>
                  </a:lnTo>
                  <a:lnTo>
                    <a:pt x="51" y="290"/>
                  </a:lnTo>
                  <a:lnTo>
                    <a:pt x="62" y="268"/>
                  </a:lnTo>
                  <a:lnTo>
                    <a:pt x="75" y="247"/>
                  </a:lnTo>
                  <a:lnTo>
                    <a:pt x="87" y="226"/>
                  </a:lnTo>
                  <a:lnTo>
                    <a:pt x="102" y="205"/>
                  </a:lnTo>
                  <a:lnTo>
                    <a:pt x="117" y="187"/>
                  </a:lnTo>
                  <a:lnTo>
                    <a:pt x="133" y="167"/>
                  </a:lnTo>
                  <a:lnTo>
                    <a:pt x="150" y="150"/>
                  </a:lnTo>
                  <a:lnTo>
                    <a:pt x="168" y="133"/>
                  </a:lnTo>
                  <a:lnTo>
                    <a:pt x="186" y="117"/>
                  </a:lnTo>
                  <a:lnTo>
                    <a:pt x="205" y="102"/>
                  </a:lnTo>
                  <a:lnTo>
                    <a:pt x="226" y="88"/>
                  </a:lnTo>
                  <a:lnTo>
                    <a:pt x="247" y="75"/>
                  </a:lnTo>
                  <a:lnTo>
                    <a:pt x="267" y="62"/>
                  </a:lnTo>
                  <a:lnTo>
                    <a:pt x="290" y="50"/>
                  </a:lnTo>
                  <a:lnTo>
                    <a:pt x="312" y="40"/>
                  </a:lnTo>
                  <a:lnTo>
                    <a:pt x="336" y="31"/>
                  </a:lnTo>
                  <a:lnTo>
                    <a:pt x="359" y="23"/>
                  </a:lnTo>
                  <a:lnTo>
                    <a:pt x="383" y="16"/>
                  </a:lnTo>
                  <a:lnTo>
                    <a:pt x="408" y="10"/>
                  </a:lnTo>
                  <a:lnTo>
                    <a:pt x="434" y="7"/>
                  </a:lnTo>
                  <a:lnTo>
                    <a:pt x="459" y="3"/>
                  </a:lnTo>
                  <a:lnTo>
                    <a:pt x="485" y="1"/>
                  </a:lnTo>
                  <a:lnTo>
                    <a:pt x="512"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2" name="Freeform 200"/>
            <p:cNvSpPr>
              <a:spLocks/>
            </p:cNvSpPr>
            <p:nvPr/>
          </p:nvSpPr>
          <p:spPr bwMode="auto">
            <a:xfrm>
              <a:off x="4982436" y="2529467"/>
              <a:ext cx="201867" cy="283802"/>
            </a:xfrm>
            <a:custGeom>
              <a:avLst/>
              <a:gdLst>
                <a:gd name="T0" fmla="*/ 510 w 1022"/>
                <a:gd name="T1" fmla="*/ 0 h 1435"/>
                <a:gd name="T2" fmla="*/ 537 w 1022"/>
                <a:gd name="T3" fmla="*/ 0 h 1435"/>
                <a:gd name="T4" fmla="*/ 588 w 1022"/>
                <a:gd name="T5" fmla="*/ 4 h 1435"/>
                <a:gd name="T6" fmla="*/ 638 w 1022"/>
                <a:gd name="T7" fmla="*/ 11 h 1435"/>
                <a:gd name="T8" fmla="*/ 686 w 1022"/>
                <a:gd name="T9" fmla="*/ 22 h 1435"/>
                <a:gd name="T10" fmla="*/ 732 w 1022"/>
                <a:gd name="T11" fmla="*/ 37 h 1435"/>
                <a:gd name="T12" fmla="*/ 775 w 1022"/>
                <a:gd name="T13" fmla="*/ 53 h 1435"/>
                <a:gd name="T14" fmla="*/ 815 w 1022"/>
                <a:gd name="T15" fmla="*/ 73 h 1435"/>
                <a:gd name="T16" fmla="*/ 853 w 1022"/>
                <a:gd name="T17" fmla="*/ 95 h 1435"/>
                <a:gd name="T18" fmla="*/ 889 w 1022"/>
                <a:gd name="T19" fmla="*/ 120 h 1435"/>
                <a:gd name="T20" fmla="*/ 920 w 1022"/>
                <a:gd name="T21" fmla="*/ 148 h 1435"/>
                <a:gd name="T22" fmla="*/ 947 w 1022"/>
                <a:gd name="T23" fmla="*/ 176 h 1435"/>
                <a:gd name="T24" fmla="*/ 971 w 1022"/>
                <a:gd name="T25" fmla="*/ 207 h 1435"/>
                <a:gd name="T26" fmla="*/ 991 w 1022"/>
                <a:gd name="T27" fmla="*/ 241 h 1435"/>
                <a:gd name="T28" fmla="*/ 1006 w 1022"/>
                <a:gd name="T29" fmla="*/ 275 h 1435"/>
                <a:gd name="T30" fmla="*/ 1016 w 1022"/>
                <a:gd name="T31" fmla="*/ 311 h 1435"/>
                <a:gd name="T32" fmla="*/ 1021 w 1022"/>
                <a:gd name="T33" fmla="*/ 347 h 1435"/>
                <a:gd name="T34" fmla="*/ 1022 w 1022"/>
                <a:gd name="T35" fmla="*/ 1270 h 1435"/>
                <a:gd name="T36" fmla="*/ 953 w 1022"/>
                <a:gd name="T37" fmla="*/ 1260 h 1435"/>
                <a:gd name="T38" fmla="*/ 818 w 1022"/>
                <a:gd name="T39" fmla="*/ 1250 h 1435"/>
                <a:gd name="T40" fmla="*/ 683 w 1022"/>
                <a:gd name="T41" fmla="*/ 1251 h 1435"/>
                <a:gd name="T42" fmla="*/ 550 w 1022"/>
                <a:gd name="T43" fmla="*/ 1263 h 1435"/>
                <a:gd name="T44" fmla="*/ 421 w 1022"/>
                <a:gd name="T45" fmla="*/ 1283 h 1435"/>
                <a:gd name="T46" fmla="*/ 295 w 1022"/>
                <a:gd name="T47" fmla="*/ 1314 h 1435"/>
                <a:gd name="T48" fmla="*/ 173 w 1022"/>
                <a:gd name="T49" fmla="*/ 1356 h 1435"/>
                <a:gd name="T50" fmla="*/ 56 w 1022"/>
                <a:gd name="T51" fmla="*/ 1406 h 1435"/>
                <a:gd name="T52" fmla="*/ 0 w 1022"/>
                <a:gd name="T53" fmla="*/ 1435 h 1435"/>
                <a:gd name="T54" fmla="*/ 0 w 1022"/>
                <a:gd name="T55" fmla="*/ 367 h 1435"/>
                <a:gd name="T56" fmla="*/ 2 w 1022"/>
                <a:gd name="T57" fmla="*/ 329 h 1435"/>
                <a:gd name="T58" fmla="*/ 10 w 1022"/>
                <a:gd name="T59" fmla="*/ 293 h 1435"/>
                <a:gd name="T60" fmla="*/ 23 w 1022"/>
                <a:gd name="T61" fmla="*/ 258 h 1435"/>
                <a:gd name="T62" fmla="*/ 40 w 1022"/>
                <a:gd name="T63" fmla="*/ 225 h 1435"/>
                <a:gd name="T64" fmla="*/ 62 w 1022"/>
                <a:gd name="T65" fmla="*/ 193 h 1435"/>
                <a:gd name="T66" fmla="*/ 87 w 1022"/>
                <a:gd name="T67" fmla="*/ 162 h 1435"/>
                <a:gd name="T68" fmla="*/ 117 w 1022"/>
                <a:gd name="T69" fmla="*/ 134 h 1435"/>
                <a:gd name="T70" fmla="*/ 149 w 1022"/>
                <a:gd name="T71" fmla="*/ 108 h 1435"/>
                <a:gd name="T72" fmla="*/ 186 w 1022"/>
                <a:gd name="T73" fmla="*/ 84 h 1435"/>
                <a:gd name="T74" fmla="*/ 225 w 1022"/>
                <a:gd name="T75" fmla="*/ 63 h 1435"/>
                <a:gd name="T76" fmla="*/ 267 w 1022"/>
                <a:gd name="T77" fmla="*/ 45 h 1435"/>
                <a:gd name="T78" fmla="*/ 312 w 1022"/>
                <a:gd name="T79" fmla="*/ 28 h 1435"/>
                <a:gd name="T80" fmla="*/ 359 w 1022"/>
                <a:gd name="T81" fmla="*/ 16 h 1435"/>
                <a:gd name="T82" fmla="*/ 408 w 1022"/>
                <a:gd name="T83" fmla="*/ 7 h 1435"/>
                <a:gd name="T84" fmla="*/ 459 w 1022"/>
                <a:gd name="T85" fmla="*/ 2 h 1435"/>
                <a:gd name="T86" fmla="*/ 510 w 1022"/>
                <a:gd name="T87" fmla="*/ 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435">
                  <a:moveTo>
                    <a:pt x="510" y="0"/>
                  </a:moveTo>
                  <a:lnTo>
                    <a:pt x="510" y="0"/>
                  </a:lnTo>
                  <a:lnTo>
                    <a:pt x="510" y="0"/>
                  </a:lnTo>
                  <a:lnTo>
                    <a:pt x="537" y="0"/>
                  </a:lnTo>
                  <a:lnTo>
                    <a:pt x="563" y="2"/>
                  </a:lnTo>
                  <a:lnTo>
                    <a:pt x="588" y="4"/>
                  </a:lnTo>
                  <a:lnTo>
                    <a:pt x="613" y="7"/>
                  </a:lnTo>
                  <a:lnTo>
                    <a:pt x="638" y="11"/>
                  </a:lnTo>
                  <a:lnTo>
                    <a:pt x="662" y="16"/>
                  </a:lnTo>
                  <a:lnTo>
                    <a:pt x="686" y="22"/>
                  </a:lnTo>
                  <a:lnTo>
                    <a:pt x="709" y="28"/>
                  </a:lnTo>
                  <a:lnTo>
                    <a:pt x="732" y="37"/>
                  </a:lnTo>
                  <a:lnTo>
                    <a:pt x="753" y="45"/>
                  </a:lnTo>
                  <a:lnTo>
                    <a:pt x="775" y="53"/>
                  </a:lnTo>
                  <a:lnTo>
                    <a:pt x="796" y="63"/>
                  </a:lnTo>
                  <a:lnTo>
                    <a:pt x="815" y="73"/>
                  </a:lnTo>
                  <a:lnTo>
                    <a:pt x="835" y="84"/>
                  </a:lnTo>
                  <a:lnTo>
                    <a:pt x="853" y="95"/>
                  </a:lnTo>
                  <a:lnTo>
                    <a:pt x="872" y="108"/>
                  </a:lnTo>
                  <a:lnTo>
                    <a:pt x="889" y="120"/>
                  </a:lnTo>
                  <a:lnTo>
                    <a:pt x="905" y="134"/>
                  </a:lnTo>
                  <a:lnTo>
                    <a:pt x="920" y="148"/>
                  </a:lnTo>
                  <a:lnTo>
                    <a:pt x="934" y="162"/>
                  </a:lnTo>
                  <a:lnTo>
                    <a:pt x="947" y="176"/>
                  </a:lnTo>
                  <a:lnTo>
                    <a:pt x="960" y="193"/>
                  </a:lnTo>
                  <a:lnTo>
                    <a:pt x="971" y="207"/>
                  </a:lnTo>
                  <a:lnTo>
                    <a:pt x="982" y="225"/>
                  </a:lnTo>
                  <a:lnTo>
                    <a:pt x="991" y="241"/>
                  </a:lnTo>
                  <a:lnTo>
                    <a:pt x="999" y="258"/>
                  </a:lnTo>
                  <a:lnTo>
                    <a:pt x="1006" y="275"/>
                  </a:lnTo>
                  <a:lnTo>
                    <a:pt x="1012" y="293"/>
                  </a:lnTo>
                  <a:lnTo>
                    <a:pt x="1016" y="311"/>
                  </a:lnTo>
                  <a:lnTo>
                    <a:pt x="1018" y="329"/>
                  </a:lnTo>
                  <a:lnTo>
                    <a:pt x="1021" y="347"/>
                  </a:lnTo>
                  <a:lnTo>
                    <a:pt x="1022" y="367"/>
                  </a:lnTo>
                  <a:lnTo>
                    <a:pt x="1022" y="1270"/>
                  </a:lnTo>
                  <a:lnTo>
                    <a:pt x="1022" y="1270"/>
                  </a:lnTo>
                  <a:lnTo>
                    <a:pt x="953" y="1260"/>
                  </a:lnTo>
                  <a:lnTo>
                    <a:pt x="885" y="1253"/>
                  </a:lnTo>
                  <a:lnTo>
                    <a:pt x="818" y="1250"/>
                  </a:lnTo>
                  <a:lnTo>
                    <a:pt x="750" y="1250"/>
                  </a:lnTo>
                  <a:lnTo>
                    <a:pt x="683" y="1251"/>
                  </a:lnTo>
                  <a:lnTo>
                    <a:pt x="617" y="1256"/>
                  </a:lnTo>
                  <a:lnTo>
                    <a:pt x="550" y="1263"/>
                  </a:lnTo>
                  <a:lnTo>
                    <a:pt x="485" y="1272"/>
                  </a:lnTo>
                  <a:lnTo>
                    <a:pt x="421" y="1283"/>
                  </a:lnTo>
                  <a:lnTo>
                    <a:pt x="358" y="1298"/>
                  </a:lnTo>
                  <a:lnTo>
                    <a:pt x="295" y="1314"/>
                  </a:lnTo>
                  <a:lnTo>
                    <a:pt x="233" y="1334"/>
                  </a:lnTo>
                  <a:lnTo>
                    <a:pt x="173" y="1356"/>
                  </a:lnTo>
                  <a:lnTo>
                    <a:pt x="113" y="1380"/>
                  </a:lnTo>
                  <a:lnTo>
                    <a:pt x="56" y="1406"/>
                  </a:lnTo>
                  <a:lnTo>
                    <a:pt x="27" y="1420"/>
                  </a:lnTo>
                  <a:lnTo>
                    <a:pt x="0" y="1435"/>
                  </a:lnTo>
                  <a:lnTo>
                    <a:pt x="0" y="367"/>
                  </a:lnTo>
                  <a:lnTo>
                    <a:pt x="0" y="367"/>
                  </a:lnTo>
                  <a:lnTo>
                    <a:pt x="0" y="347"/>
                  </a:lnTo>
                  <a:lnTo>
                    <a:pt x="2" y="329"/>
                  </a:lnTo>
                  <a:lnTo>
                    <a:pt x="6" y="311"/>
                  </a:lnTo>
                  <a:lnTo>
                    <a:pt x="10" y="293"/>
                  </a:lnTo>
                  <a:lnTo>
                    <a:pt x="16" y="275"/>
                  </a:lnTo>
                  <a:lnTo>
                    <a:pt x="23" y="258"/>
                  </a:lnTo>
                  <a:lnTo>
                    <a:pt x="31" y="241"/>
                  </a:lnTo>
                  <a:lnTo>
                    <a:pt x="40" y="225"/>
                  </a:lnTo>
                  <a:lnTo>
                    <a:pt x="50" y="207"/>
                  </a:lnTo>
                  <a:lnTo>
                    <a:pt x="62" y="193"/>
                  </a:lnTo>
                  <a:lnTo>
                    <a:pt x="73" y="176"/>
                  </a:lnTo>
                  <a:lnTo>
                    <a:pt x="87" y="162"/>
                  </a:lnTo>
                  <a:lnTo>
                    <a:pt x="101" y="148"/>
                  </a:lnTo>
                  <a:lnTo>
                    <a:pt x="117" y="134"/>
                  </a:lnTo>
                  <a:lnTo>
                    <a:pt x="133" y="120"/>
                  </a:lnTo>
                  <a:lnTo>
                    <a:pt x="149" y="108"/>
                  </a:lnTo>
                  <a:lnTo>
                    <a:pt x="167" y="95"/>
                  </a:lnTo>
                  <a:lnTo>
                    <a:pt x="186" y="84"/>
                  </a:lnTo>
                  <a:lnTo>
                    <a:pt x="205" y="73"/>
                  </a:lnTo>
                  <a:lnTo>
                    <a:pt x="225" y="63"/>
                  </a:lnTo>
                  <a:lnTo>
                    <a:pt x="246" y="53"/>
                  </a:lnTo>
                  <a:lnTo>
                    <a:pt x="267" y="45"/>
                  </a:lnTo>
                  <a:lnTo>
                    <a:pt x="289" y="37"/>
                  </a:lnTo>
                  <a:lnTo>
                    <a:pt x="312" y="28"/>
                  </a:lnTo>
                  <a:lnTo>
                    <a:pt x="335" y="22"/>
                  </a:lnTo>
                  <a:lnTo>
                    <a:pt x="359" y="16"/>
                  </a:lnTo>
                  <a:lnTo>
                    <a:pt x="383" y="11"/>
                  </a:lnTo>
                  <a:lnTo>
                    <a:pt x="408" y="7"/>
                  </a:lnTo>
                  <a:lnTo>
                    <a:pt x="433" y="4"/>
                  </a:lnTo>
                  <a:lnTo>
                    <a:pt x="459" y="2"/>
                  </a:lnTo>
                  <a:lnTo>
                    <a:pt x="484" y="0"/>
                  </a:lnTo>
                  <a:lnTo>
                    <a:pt x="510"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3" name="Freeform 202"/>
            <p:cNvSpPr>
              <a:spLocks/>
            </p:cNvSpPr>
            <p:nvPr/>
          </p:nvSpPr>
          <p:spPr bwMode="auto">
            <a:xfrm>
              <a:off x="4983029" y="2268226"/>
              <a:ext cx="201867" cy="202461"/>
            </a:xfrm>
            <a:custGeom>
              <a:avLst/>
              <a:gdLst>
                <a:gd name="T0" fmla="*/ 537 w 1022"/>
                <a:gd name="T1" fmla="*/ 0 h 1022"/>
                <a:gd name="T2" fmla="*/ 614 w 1022"/>
                <a:gd name="T3" fmla="*/ 10 h 1022"/>
                <a:gd name="T4" fmla="*/ 686 w 1022"/>
                <a:gd name="T5" fmla="*/ 31 h 1022"/>
                <a:gd name="T6" fmla="*/ 755 w 1022"/>
                <a:gd name="T7" fmla="*/ 61 h 1022"/>
                <a:gd name="T8" fmla="*/ 817 w 1022"/>
                <a:gd name="T9" fmla="*/ 101 h 1022"/>
                <a:gd name="T10" fmla="*/ 872 w 1022"/>
                <a:gd name="T11" fmla="*/ 149 h 1022"/>
                <a:gd name="T12" fmla="*/ 920 w 1022"/>
                <a:gd name="T13" fmla="*/ 205 h 1022"/>
                <a:gd name="T14" fmla="*/ 960 w 1022"/>
                <a:gd name="T15" fmla="*/ 267 h 1022"/>
                <a:gd name="T16" fmla="*/ 991 w 1022"/>
                <a:gd name="T17" fmla="*/ 335 h 1022"/>
                <a:gd name="T18" fmla="*/ 1012 w 1022"/>
                <a:gd name="T19" fmla="*/ 407 h 1022"/>
                <a:gd name="T20" fmla="*/ 1021 w 1022"/>
                <a:gd name="T21" fmla="*/ 484 h 1022"/>
                <a:gd name="T22" fmla="*/ 1021 w 1022"/>
                <a:gd name="T23" fmla="*/ 537 h 1022"/>
                <a:gd name="T24" fmla="*/ 1012 w 1022"/>
                <a:gd name="T25" fmla="*/ 613 h 1022"/>
                <a:gd name="T26" fmla="*/ 991 w 1022"/>
                <a:gd name="T27" fmla="*/ 686 h 1022"/>
                <a:gd name="T28" fmla="*/ 960 w 1022"/>
                <a:gd name="T29" fmla="*/ 754 h 1022"/>
                <a:gd name="T30" fmla="*/ 920 w 1022"/>
                <a:gd name="T31" fmla="*/ 816 h 1022"/>
                <a:gd name="T32" fmla="*/ 872 w 1022"/>
                <a:gd name="T33" fmla="*/ 871 h 1022"/>
                <a:gd name="T34" fmla="*/ 817 w 1022"/>
                <a:gd name="T35" fmla="*/ 920 h 1022"/>
                <a:gd name="T36" fmla="*/ 755 w 1022"/>
                <a:gd name="T37" fmla="*/ 960 h 1022"/>
                <a:gd name="T38" fmla="*/ 686 w 1022"/>
                <a:gd name="T39" fmla="*/ 991 h 1022"/>
                <a:gd name="T40" fmla="*/ 614 w 1022"/>
                <a:gd name="T41" fmla="*/ 1011 h 1022"/>
                <a:gd name="T42" fmla="*/ 537 w 1022"/>
                <a:gd name="T43" fmla="*/ 1021 h 1022"/>
                <a:gd name="T44" fmla="*/ 484 w 1022"/>
                <a:gd name="T45" fmla="*/ 1021 h 1022"/>
                <a:gd name="T46" fmla="*/ 407 w 1022"/>
                <a:gd name="T47" fmla="*/ 1011 h 1022"/>
                <a:gd name="T48" fmla="*/ 335 w 1022"/>
                <a:gd name="T49" fmla="*/ 991 h 1022"/>
                <a:gd name="T50" fmla="*/ 268 w 1022"/>
                <a:gd name="T51" fmla="*/ 960 h 1022"/>
                <a:gd name="T52" fmla="*/ 206 w 1022"/>
                <a:gd name="T53" fmla="*/ 920 h 1022"/>
                <a:gd name="T54" fmla="*/ 149 w 1022"/>
                <a:gd name="T55" fmla="*/ 871 h 1022"/>
                <a:gd name="T56" fmla="*/ 101 w 1022"/>
                <a:gd name="T57" fmla="*/ 816 h 1022"/>
                <a:gd name="T58" fmla="*/ 61 w 1022"/>
                <a:gd name="T59" fmla="*/ 754 h 1022"/>
                <a:gd name="T60" fmla="*/ 31 w 1022"/>
                <a:gd name="T61" fmla="*/ 686 h 1022"/>
                <a:gd name="T62" fmla="*/ 11 w 1022"/>
                <a:gd name="T63" fmla="*/ 613 h 1022"/>
                <a:gd name="T64" fmla="*/ 0 w 1022"/>
                <a:gd name="T65" fmla="*/ 537 h 1022"/>
                <a:gd name="T66" fmla="*/ 0 w 1022"/>
                <a:gd name="T67" fmla="*/ 484 h 1022"/>
                <a:gd name="T68" fmla="*/ 11 w 1022"/>
                <a:gd name="T69" fmla="*/ 407 h 1022"/>
                <a:gd name="T70" fmla="*/ 31 w 1022"/>
                <a:gd name="T71" fmla="*/ 335 h 1022"/>
                <a:gd name="T72" fmla="*/ 61 w 1022"/>
                <a:gd name="T73" fmla="*/ 267 h 1022"/>
                <a:gd name="T74" fmla="*/ 101 w 1022"/>
                <a:gd name="T75" fmla="*/ 205 h 1022"/>
                <a:gd name="T76" fmla="*/ 149 w 1022"/>
                <a:gd name="T77" fmla="*/ 149 h 1022"/>
                <a:gd name="T78" fmla="*/ 206 w 1022"/>
                <a:gd name="T79" fmla="*/ 101 h 1022"/>
                <a:gd name="T80" fmla="*/ 268 w 1022"/>
                <a:gd name="T81" fmla="*/ 61 h 1022"/>
                <a:gd name="T82" fmla="*/ 335 w 1022"/>
                <a:gd name="T83" fmla="*/ 31 h 1022"/>
                <a:gd name="T84" fmla="*/ 407 w 1022"/>
                <a:gd name="T85" fmla="*/ 10 h 1022"/>
                <a:gd name="T86" fmla="*/ 484 w 1022"/>
                <a:gd name="T87"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1" y="0"/>
                  </a:moveTo>
                  <a:lnTo>
                    <a:pt x="511" y="0"/>
                  </a:lnTo>
                  <a:lnTo>
                    <a:pt x="537" y="0"/>
                  </a:lnTo>
                  <a:lnTo>
                    <a:pt x="563" y="2"/>
                  </a:lnTo>
                  <a:lnTo>
                    <a:pt x="589" y="5"/>
                  </a:lnTo>
                  <a:lnTo>
                    <a:pt x="614" y="10"/>
                  </a:lnTo>
                  <a:lnTo>
                    <a:pt x="639" y="16"/>
                  </a:lnTo>
                  <a:lnTo>
                    <a:pt x="663" y="23"/>
                  </a:lnTo>
                  <a:lnTo>
                    <a:pt x="686" y="31"/>
                  </a:lnTo>
                  <a:lnTo>
                    <a:pt x="710" y="40"/>
                  </a:lnTo>
                  <a:lnTo>
                    <a:pt x="732" y="50"/>
                  </a:lnTo>
                  <a:lnTo>
                    <a:pt x="755" y="61"/>
                  </a:lnTo>
                  <a:lnTo>
                    <a:pt x="776" y="73"/>
                  </a:lnTo>
                  <a:lnTo>
                    <a:pt x="796" y="87"/>
                  </a:lnTo>
                  <a:lnTo>
                    <a:pt x="817" y="101"/>
                  </a:lnTo>
                  <a:lnTo>
                    <a:pt x="836" y="116"/>
                  </a:lnTo>
                  <a:lnTo>
                    <a:pt x="855" y="132"/>
                  </a:lnTo>
                  <a:lnTo>
                    <a:pt x="872" y="149"/>
                  </a:lnTo>
                  <a:lnTo>
                    <a:pt x="889" y="167"/>
                  </a:lnTo>
                  <a:lnTo>
                    <a:pt x="905" y="186"/>
                  </a:lnTo>
                  <a:lnTo>
                    <a:pt x="920" y="205"/>
                  </a:lnTo>
                  <a:lnTo>
                    <a:pt x="935" y="225"/>
                  </a:lnTo>
                  <a:lnTo>
                    <a:pt x="948" y="245"/>
                  </a:lnTo>
                  <a:lnTo>
                    <a:pt x="960" y="267"/>
                  </a:lnTo>
                  <a:lnTo>
                    <a:pt x="972" y="289"/>
                  </a:lnTo>
                  <a:lnTo>
                    <a:pt x="982" y="312"/>
                  </a:lnTo>
                  <a:lnTo>
                    <a:pt x="991" y="335"/>
                  </a:lnTo>
                  <a:lnTo>
                    <a:pt x="999" y="359"/>
                  </a:lnTo>
                  <a:lnTo>
                    <a:pt x="1006" y="383"/>
                  </a:lnTo>
                  <a:lnTo>
                    <a:pt x="1012" y="407"/>
                  </a:lnTo>
                  <a:lnTo>
                    <a:pt x="1017" y="432"/>
                  </a:lnTo>
                  <a:lnTo>
                    <a:pt x="1020" y="459"/>
                  </a:lnTo>
                  <a:lnTo>
                    <a:pt x="1021" y="484"/>
                  </a:lnTo>
                  <a:lnTo>
                    <a:pt x="1022" y="510"/>
                  </a:lnTo>
                  <a:lnTo>
                    <a:pt x="1022" y="510"/>
                  </a:lnTo>
                  <a:lnTo>
                    <a:pt x="1021" y="537"/>
                  </a:lnTo>
                  <a:lnTo>
                    <a:pt x="1020" y="563"/>
                  </a:lnTo>
                  <a:lnTo>
                    <a:pt x="1017" y="588"/>
                  </a:lnTo>
                  <a:lnTo>
                    <a:pt x="1012" y="613"/>
                  </a:lnTo>
                  <a:lnTo>
                    <a:pt x="1006" y="639"/>
                  </a:lnTo>
                  <a:lnTo>
                    <a:pt x="999" y="663"/>
                  </a:lnTo>
                  <a:lnTo>
                    <a:pt x="991" y="686"/>
                  </a:lnTo>
                  <a:lnTo>
                    <a:pt x="982" y="710"/>
                  </a:lnTo>
                  <a:lnTo>
                    <a:pt x="972" y="732"/>
                  </a:lnTo>
                  <a:lnTo>
                    <a:pt x="960" y="754"/>
                  </a:lnTo>
                  <a:lnTo>
                    <a:pt x="948" y="775"/>
                  </a:lnTo>
                  <a:lnTo>
                    <a:pt x="935" y="796"/>
                  </a:lnTo>
                  <a:lnTo>
                    <a:pt x="920" y="816"/>
                  </a:lnTo>
                  <a:lnTo>
                    <a:pt x="905" y="836"/>
                  </a:lnTo>
                  <a:lnTo>
                    <a:pt x="889" y="854"/>
                  </a:lnTo>
                  <a:lnTo>
                    <a:pt x="872" y="871"/>
                  </a:lnTo>
                  <a:lnTo>
                    <a:pt x="855" y="889"/>
                  </a:lnTo>
                  <a:lnTo>
                    <a:pt x="836" y="905"/>
                  </a:lnTo>
                  <a:lnTo>
                    <a:pt x="817" y="920"/>
                  </a:lnTo>
                  <a:lnTo>
                    <a:pt x="796" y="935"/>
                  </a:lnTo>
                  <a:lnTo>
                    <a:pt x="776" y="947"/>
                  </a:lnTo>
                  <a:lnTo>
                    <a:pt x="755" y="960"/>
                  </a:lnTo>
                  <a:lnTo>
                    <a:pt x="732" y="971"/>
                  </a:lnTo>
                  <a:lnTo>
                    <a:pt x="710" y="982"/>
                  </a:lnTo>
                  <a:lnTo>
                    <a:pt x="686" y="991"/>
                  </a:lnTo>
                  <a:lnTo>
                    <a:pt x="663" y="999"/>
                  </a:lnTo>
                  <a:lnTo>
                    <a:pt x="639" y="1006"/>
                  </a:lnTo>
                  <a:lnTo>
                    <a:pt x="614" y="1011"/>
                  </a:lnTo>
                  <a:lnTo>
                    <a:pt x="589" y="1016"/>
                  </a:lnTo>
                  <a:lnTo>
                    <a:pt x="563" y="1018"/>
                  </a:lnTo>
                  <a:lnTo>
                    <a:pt x="537" y="1021"/>
                  </a:lnTo>
                  <a:lnTo>
                    <a:pt x="511" y="1022"/>
                  </a:lnTo>
                  <a:lnTo>
                    <a:pt x="511" y="1022"/>
                  </a:lnTo>
                  <a:lnTo>
                    <a:pt x="484" y="1021"/>
                  </a:lnTo>
                  <a:lnTo>
                    <a:pt x="459" y="1018"/>
                  </a:lnTo>
                  <a:lnTo>
                    <a:pt x="433" y="1016"/>
                  </a:lnTo>
                  <a:lnTo>
                    <a:pt x="407" y="1011"/>
                  </a:lnTo>
                  <a:lnTo>
                    <a:pt x="383" y="1006"/>
                  </a:lnTo>
                  <a:lnTo>
                    <a:pt x="359" y="999"/>
                  </a:lnTo>
                  <a:lnTo>
                    <a:pt x="335" y="991"/>
                  </a:lnTo>
                  <a:lnTo>
                    <a:pt x="312" y="982"/>
                  </a:lnTo>
                  <a:lnTo>
                    <a:pt x="289" y="971"/>
                  </a:lnTo>
                  <a:lnTo>
                    <a:pt x="268" y="960"/>
                  </a:lnTo>
                  <a:lnTo>
                    <a:pt x="246" y="947"/>
                  </a:lnTo>
                  <a:lnTo>
                    <a:pt x="225" y="935"/>
                  </a:lnTo>
                  <a:lnTo>
                    <a:pt x="206" y="920"/>
                  </a:lnTo>
                  <a:lnTo>
                    <a:pt x="186" y="905"/>
                  </a:lnTo>
                  <a:lnTo>
                    <a:pt x="168" y="889"/>
                  </a:lnTo>
                  <a:lnTo>
                    <a:pt x="149" y="871"/>
                  </a:lnTo>
                  <a:lnTo>
                    <a:pt x="132" y="854"/>
                  </a:lnTo>
                  <a:lnTo>
                    <a:pt x="116" y="836"/>
                  </a:lnTo>
                  <a:lnTo>
                    <a:pt x="101" y="816"/>
                  </a:lnTo>
                  <a:lnTo>
                    <a:pt x="87" y="796"/>
                  </a:lnTo>
                  <a:lnTo>
                    <a:pt x="74" y="775"/>
                  </a:lnTo>
                  <a:lnTo>
                    <a:pt x="61" y="754"/>
                  </a:lnTo>
                  <a:lnTo>
                    <a:pt x="51" y="732"/>
                  </a:lnTo>
                  <a:lnTo>
                    <a:pt x="40" y="710"/>
                  </a:lnTo>
                  <a:lnTo>
                    <a:pt x="31" y="686"/>
                  </a:lnTo>
                  <a:lnTo>
                    <a:pt x="23" y="663"/>
                  </a:lnTo>
                  <a:lnTo>
                    <a:pt x="16" y="639"/>
                  </a:lnTo>
                  <a:lnTo>
                    <a:pt x="11" y="613"/>
                  </a:lnTo>
                  <a:lnTo>
                    <a:pt x="6" y="588"/>
                  </a:lnTo>
                  <a:lnTo>
                    <a:pt x="3" y="563"/>
                  </a:lnTo>
                  <a:lnTo>
                    <a:pt x="0" y="537"/>
                  </a:lnTo>
                  <a:lnTo>
                    <a:pt x="0" y="510"/>
                  </a:lnTo>
                  <a:lnTo>
                    <a:pt x="0" y="510"/>
                  </a:lnTo>
                  <a:lnTo>
                    <a:pt x="0" y="484"/>
                  </a:lnTo>
                  <a:lnTo>
                    <a:pt x="3" y="459"/>
                  </a:lnTo>
                  <a:lnTo>
                    <a:pt x="6" y="432"/>
                  </a:lnTo>
                  <a:lnTo>
                    <a:pt x="11" y="407"/>
                  </a:lnTo>
                  <a:lnTo>
                    <a:pt x="16" y="383"/>
                  </a:lnTo>
                  <a:lnTo>
                    <a:pt x="23" y="359"/>
                  </a:lnTo>
                  <a:lnTo>
                    <a:pt x="31" y="335"/>
                  </a:lnTo>
                  <a:lnTo>
                    <a:pt x="40" y="312"/>
                  </a:lnTo>
                  <a:lnTo>
                    <a:pt x="51" y="289"/>
                  </a:lnTo>
                  <a:lnTo>
                    <a:pt x="61" y="267"/>
                  </a:lnTo>
                  <a:lnTo>
                    <a:pt x="74" y="245"/>
                  </a:lnTo>
                  <a:lnTo>
                    <a:pt x="87" y="225"/>
                  </a:lnTo>
                  <a:lnTo>
                    <a:pt x="101" y="205"/>
                  </a:lnTo>
                  <a:lnTo>
                    <a:pt x="116" y="186"/>
                  </a:lnTo>
                  <a:lnTo>
                    <a:pt x="132" y="167"/>
                  </a:lnTo>
                  <a:lnTo>
                    <a:pt x="149" y="149"/>
                  </a:lnTo>
                  <a:lnTo>
                    <a:pt x="168" y="132"/>
                  </a:lnTo>
                  <a:lnTo>
                    <a:pt x="186" y="116"/>
                  </a:lnTo>
                  <a:lnTo>
                    <a:pt x="206" y="101"/>
                  </a:lnTo>
                  <a:lnTo>
                    <a:pt x="225" y="87"/>
                  </a:lnTo>
                  <a:lnTo>
                    <a:pt x="246" y="73"/>
                  </a:lnTo>
                  <a:lnTo>
                    <a:pt x="268" y="61"/>
                  </a:lnTo>
                  <a:lnTo>
                    <a:pt x="289" y="50"/>
                  </a:lnTo>
                  <a:lnTo>
                    <a:pt x="312" y="40"/>
                  </a:lnTo>
                  <a:lnTo>
                    <a:pt x="335" y="31"/>
                  </a:lnTo>
                  <a:lnTo>
                    <a:pt x="359" y="23"/>
                  </a:lnTo>
                  <a:lnTo>
                    <a:pt x="383" y="16"/>
                  </a:lnTo>
                  <a:lnTo>
                    <a:pt x="407" y="10"/>
                  </a:lnTo>
                  <a:lnTo>
                    <a:pt x="433" y="5"/>
                  </a:lnTo>
                  <a:lnTo>
                    <a:pt x="459" y="2"/>
                  </a:lnTo>
                  <a:lnTo>
                    <a:pt x="484" y="0"/>
                  </a:lnTo>
                  <a:lnTo>
                    <a:pt x="511"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4" name="Freeform 204"/>
            <p:cNvSpPr>
              <a:spLocks/>
            </p:cNvSpPr>
            <p:nvPr/>
          </p:nvSpPr>
          <p:spPr bwMode="auto">
            <a:xfrm>
              <a:off x="4195152" y="2635150"/>
              <a:ext cx="202461" cy="159713"/>
            </a:xfrm>
            <a:custGeom>
              <a:avLst/>
              <a:gdLst>
                <a:gd name="T0" fmla="*/ 510 w 1022"/>
                <a:gd name="T1" fmla="*/ 0 h 805"/>
                <a:gd name="T2" fmla="*/ 537 w 1022"/>
                <a:gd name="T3" fmla="*/ 0 h 805"/>
                <a:gd name="T4" fmla="*/ 588 w 1022"/>
                <a:gd name="T5" fmla="*/ 5 h 805"/>
                <a:gd name="T6" fmla="*/ 638 w 1022"/>
                <a:gd name="T7" fmla="*/ 12 h 805"/>
                <a:gd name="T8" fmla="*/ 686 w 1022"/>
                <a:gd name="T9" fmla="*/ 22 h 805"/>
                <a:gd name="T10" fmla="*/ 732 w 1022"/>
                <a:gd name="T11" fmla="*/ 37 h 805"/>
                <a:gd name="T12" fmla="*/ 775 w 1022"/>
                <a:gd name="T13" fmla="*/ 53 h 805"/>
                <a:gd name="T14" fmla="*/ 817 w 1022"/>
                <a:gd name="T15" fmla="*/ 74 h 805"/>
                <a:gd name="T16" fmla="*/ 855 w 1022"/>
                <a:gd name="T17" fmla="*/ 96 h 805"/>
                <a:gd name="T18" fmla="*/ 889 w 1022"/>
                <a:gd name="T19" fmla="*/ 121 h 805"/>
                <a:gd name="T20" fmla="*/ 920 w 1022"/>
                <a:gd name="T21" fmla="*/ 148 h 805"/>
                <a:gd name="T22" fmla="*/ 948 w 1022"/>
                <a:gd name="T23" fmla="*/ 177 h 805"/>
                <a:gd name="T24" fmla="*/ 972 w 1022"/>
                <a:gd name="T25" fmla="*/ 208 h 805"/>
                <a:gd name="T26" fmla="*/ 991 w 1022"/>
                <a:gd name="T27" fmla="*/ 241 h 805"/>
                <a:gd name="T28" fmla="*/ 1006 w 1022"/>
                <a:gd name="T29" fmla="*/ 276 h 805"/>
                <a:gd name="T30" fmla="*/ 1016 w 1022"/>
                <a:gd name="T31" fmla="*/ 311 h 805"/>
                <a:gd name="T32" fmla="*/ 1021 w 1022"/>
                <a:gd name="T33" fmla="*/ 348 h 805"/>
                <a:gd name="T34" fmla="*/ 1022 w 1022"/>
                <a:gd name="T35" fmla="*/ 755 h 805"/>
                <a:gd name="T36" fmla="*/ 958 w 1022"/>
                <a:gd name="T37" fmla="*/ 747 h 805"/>
                <a:gd name="T38" fmla="*/ 828 w 1022"/>
                <a:gd name="T39" fmla="*/ 735 h 805"/>
                <a:gd name="T40" fmla="*/ 699 w 1022"/>
                <a:gd name="T41" fmla="*/ 729 h 805"/>
                <a:gd name="T42" fmla="*/ 569 w 1022"/>
                <a:gd name="T43" fmla="*/ 729 h 805"/>
                <a:gd name="T44" fmla="*/ 441 w 1022"/>
                <a:gd name="T45" fmla="*/ 736 h 805"/>
                <a:gd name="T46" fmla="*/ 312 w 1022"/>
                <a:gd name="T47" fmla="*/ 748 h 805"/>
                <a:gd name="T48" fmla="*/ 186 w 1022"/>
                <a:gd name="T49" fmla="*/ 767 h 805"/>
                <a:gd name="T50" fmla="*/ 61 w 1022"/>
                <a:gd name="T51" fmla="*/ 791 h 805"/>
                <a:gd name="T52" fmla="*/ 0 w 1022"/>
                <a:gd name="T53" fmla="*/ 368 h 805"/>
                <a:gd name="T54" fmla="*/ 0 w 1022"/>
                <a:gd name="T55" fmla="*/ 348 h 805"/>
                <a:gd name="T56" fmla="*/ 6 w 1022"/>
                <a:gd name="T57" fmla="*/ 311 h 805"/>
                <a:gd name="T58" fmla="*/ 16 w 1022"/>
                <a:gd name="T59" fmla="*/ 276 h 805"/>
                <a:gd name="T60" fmla="*/ 31 w 1022"/>
                <a:gd name="T61" fmla="*/ 241 h 805"/>
                <a:gd name="T62" fmla="*/ 51 w 1022"/>
                <a:gd name="T63" fmla="*/ 208 h 805"/>
                <a:gd name="T64" fmla="*/ 73 w 1022"/>
                <a:gd name="T65" fmla="*/ 177 h 805"/>
                <a:gd name="T66" fmla="*/ 101 w 1022"/>
                <a:gd name="T67" fmla="*/ 148 h 805"/>
                <a:gd name="T68" fmla="*/ 133 w 1022"/>
                <a:gd name="T69" fmla="*/ 121 h 805"/>
                <a:gd name="T70" fmla="*/ 168 w 1022"/>
                <a:gd name="T71" fmla="*/ 96 h 805"/>
                <a:gd name="T72" fmla="*/ 205 w 1022"/>
                <a:gd name="T73" fmla="*/ 74 h 805"/>
                <a:gd name="T74" fmla="*/ 247 w 1022"/>
                <a:gd name="T75" fmla="*/ 53 h 805"/>
                <a:gd name="T76" fmla="*/ 290 w 1022"/>
                <a:gd name="T77" fmla="*/ 37 h 805"/>
                <a:gd name="T78" fmla="*/ 335 w 1022"/>
                <a:gd name="T79" fmla="*/ 22 h 805"/>
                <a:gd name="T80" fmla="*/ 383 w 1022"/>
                <a:gd name="T81" fmla="*/ 12 h 805"/>
                <a:gd name="T82" fmla="*/ 434 w 1022"/>
                <a:gd name="T83" fmla="*/ 5 h 805"/>
                <a:gd name="T84" fmla="*/ 484 w 1022"/>
                <a:gd name="T85"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2" h="805">
                  <a:moveTo>
                    <a:pt x="510" y="0"/>
                  </a:moveTo>
                  <a:lnTo>
                    <a:pt x="510" y="0"/>
                  </a:lnTo>
                  <a:lnTo>
                    <a:pt x="510" y="0"/>
                  </a:lnTo>
                  <a:lnTo>
                    <a:pt x="537" y="0"/>
                  </a:lnTo>
                  <a:lnTo>
                    <a:pt x="563" y="3"/>
                  </a:lnTo>
                  <a:lnTo>
                    <a:pt x="588" y="5"/>
                  </a:lnTo>
                  <a:lnTo>
                    <a:pt x="614" y="7"/>
                  </a:lnTo>
                  <a:lnTo>
                    <a:pt x="638" y="12"/>
                  </a:lnTo>
                  <a:lnTo>
                    <a:pt x="662" y="17"/>
                  </a:lnTo>
                  <a:lnTo>
                    <a:pt x="686" y="22"/>
                  </a:lnTo>
                  <a:lnTo>
                    <a:pt x="709" y="29"/>
                  </a:lnTo>
                  <a:lnTo>
                    <a:pt x="732" y="37"/>
                  </a:lnTo>
                  <a:lnTo>
                    <a:pt x="754" y="45"/>
                  </a:lnTo>
                  <a:lnTo>
                    <a:pt x="775" y="53"/>
                  </a:lnTo>
                  <a:lnTo>
                    <a:pt x="796" y="64"/>
                  </a:lnTo>
                  <a:lnTo>
                    <a:pt x="817" y="74"/>
                  </a:lnTo>
                  <a:lnTo>
                    <a:pt x="835" y="84"/>
                  </a:lnTo>
                  <a:lnTo>
                    <a:pt x="855" y="96"/>
                  </a:lnTo>
                  <a:lnTo>
                    <a:pt x="872" y="108"/>
                  </a:lnTo>
                  <a:lnTo>
                    <a:pt x="889" y="121"/>
                  </a:lnTo>
                  <a:lnTo>
                    <a:pt x="905" y="135"/>
                  </a:lnTo>
                  <a:lnTo>
                    <a:pt x="920" y="148"/>
                  </a:lnTo>
                  <a:lnTo>
                    <a:pt x="935" y="162"/>
                  </a:lnTo>
                  <a:lnTo>
                    <a:pt x="948" y="177"/>
                  </a:lnTo>
                  <a:lnTo>
                    <a:pt x="960" y="193"/>
                  </a:lnTo>
                  <a:lnTo>
                    <a:pt x="972" y="208"/>
                  </a:lnTo>
                  <a:lnTo>
                    <a:pt x="982" y="224"/>
                  </a:lnTo>
                  <a:lnTo>
                    <a:pt x="991" y="241"/>
                  </a:lnTo>
                  <a:lnTo>
                    <a:pt x="999" y="259"/>
                  </a:lnTo>
                  <a:lnTo>
                    <a:pt x="1006" y="276"/>
                  </a:lnTo>
                  <a:lnTo>
                    <a:pt x="1012" y="293"/>
                  </a:lnTo>
                  <a:lnTo>
                    <a:pt x="1016" y="311"/>
                  </a:lnTo>
                  <a:lnTo>
                    <a:pt x="1020" y="330"/>
                  </a:lnTo>
                  <a:lnTo>
                    <a:pt x="1021" y="348"/>
                  </a:lnTo>
                  <a:lnTo>
                    <a:pt x="1022" y="368"/>
                  </a:lnTo>
                  <a:lnTo>
                    <a:pt x="1022" y="755"/>
                  </a:lnTo>
                  <a:lnTo>
                    <a:pt x="1022" y="755"/>
                  </a:lnTo>
                  <a:lnTo>
                    <a:pt x="958" y="747"/>
                  </a:lnTo>
                  <a:lnTo>
                    <a:pt x="894" y="740"/>
                  </a:lnTo>
                  <a:lnTo>
                    <a:pt x="828" y="735"/>
                  </a:lnTo>
                  <a:lnTo>
                    <a:pt x="764" y="731"/>
                  </a:lnTo>
                  <a:lnTo>
                    <a:pt x="699" y="729"/>
                  </a:lnTo>
                  <a:lnTo>
                    <a:pt x="634" y="728"/>
                  </a:lnTo>
                  <a:lnTo>
                    <a:pt x="569" y="729"/>
                  </a:lnTo>
                  <a:lnTo>
                    <a:pt x="505" y="731"/>
                  </a:lnTo>
                  <a:lnTo>
                    <a:pt x="441" y="736"/>
                  </a:lnTo>
                  <a:lnTo>
                    <a:pt x="376" y="741"/>
                  </a:lnTo>
                  <a:lnTo>
                    <a:pt x="312" y="748"/>
                  </a:lnTo>
                  <a:lnTo>
                    <a:pt x="249" y="756"/>
                  </a:lnTo>
                  <a:lnTo>
                    <a:pt x="186" y="767"/>
                  </a:lnTo>
                  <a:lnTo>
                    <a:pt x="123" y="778"/>
                  </a:lnTo>
                  <a:lnTo>
                    <a:pt x="61" y="791"/>
                  </a:lnTo>
                  <a:lnTo>
                    <a:pt x="0" y="805"/>
                  </a:lnTo>
                  <a:lnTo>
                    <a:pt x="0" y="368"/>
                  </a:lnTo>
                  <a:lnTo>
                    <a:pt x="0" y="368"/>
                  </a:lnTo>
                  <a:lnTo>
                    <a:pt x="0" y="348"/>
                  </a:lnTo>
                  <a:lnTo>
                    <a:pt x="2" y="330"/>
                  </a:lnTo>
                  <a:lnTo>
                    <a:pt x="6" y="311"/>
                  </a:lnTo>
                  <a:lnTo>
                    <a:pt x="10" y="293"/>
                  </a:lnTo>
                  <a:lnTo>
                    <a:pt x="16" y="276"/>
                  </a:lnTo>
                  <a:lnTo>
                    <a:pt x="23" y="259"/>
                  </a:lnTo>
                  <a:lnTo>
                    <a:pt x="31" y="241"/>
                  </a:lnTo>
                  <a:lnTo>
                    <a:pt x="40" y="224"/>
                  </a:lnTo>
                  <a:lnTo>
                    <a:pt x="51" y="208"/>
                  </a:lnTo>
                  <a:lnTo>
                    <a:pt x="62" y="193"/>
                  </a:lnTo>
                  <a:lnTo>
                    <a:pt x="73" y="177"/>
                  </a:lnTo>
                  <a:lnTo>
                    <a:pt x="87" y="162"/>
                  </a:lnTo>
                  <a:lnTo>
                    <a:pt x="101" y="148"/>
                  </a:lnTo>
                  <a:lnTo>
                    <a:pt x="117" y="135"/>
                  </a:lnTo>
                  <a:lnTo>
                    <a:pt x="133" y="121"/>
                  </a:lnTo>
                  <a:lnTo>
                    <a:pt x="150" y="108"/>
                  </a:lnTo>
                  <a:lnTo>
                    <a:pt x="168" y="96"/>
                  </a:lnTo>
                  <a:lnTo>
                    <a:pt x="186" y="84"/>
                  </a:lnTo>
                  <a:lnTo>
                    <a:pt x="205" y="74"/>
                  </a:lnTo>
                  <a:lnTo>
                    <a:pt x="226" y="64"/>
                  </a:lnTo>
                  <a:lnTo>
                    <a:pt x="247" y="53"/>
                  </a:lnTo>
                  <a:lnTo>
                    <a:pt x="267" y="45"/>
                  </a:lnTo>
                  <a:lnTo>
                    <a:pt x="290" y="37"/>
                  </a:lnTo>
                  <a:lnTo>
                    <a:pt x="312" y="29"/>
                  </a:lnTo>
                  <a:lnTo>
                    <a:pt x="335" y="22"/>
                  </a:lnTo>
                  <a:lnTo>
                    <a:pt x="359" y="17"/>
                  </a:lnTo>
                  <a:lnTo>
                    <a:pt x="383" y="12"/>
                  </a:lnTo>
                  <a:lnTo>
                    <a:pt x="408" y="7"/>
                  </a:lnTo>
                  <a:lnTo>
                    <a:pt x="434" y="5"/>
                  </a:lnTo>
                  <a:lnTo>
                    <a:pt x="459" y="3"/>
                  </a:lnTo>
                  <a:lnTo>
                    <a:pt x="484" y="0"/>
                  </a:lnTo>
                  <a:lnTo>
                    <a:pt x="510" y="0"/>
                  </a:lnTo>
                  <a:close/>
                </a:path>
              </a:pathLst>
            </a:custGeom>
            <a:solidFill>
              <a:srgbClr val="004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5" name="Freeform 206"/>
            <p:cNvSpPr>
              <a:spLocks/>
            </p:cNvSpPr>
            <p:nvPr/>
          </p:nvSpPr>
          <p:spPr bwMode="auto">
            <a:xfrm>
              <a:off x="4195746" y="2373909"/>
              <a:ext cx="202461" cy="201867"/>
            </a:xfrm>
            <a:custGeom>
              <a:avLst/>
              <a:gdLst>
                <a:gd name="T0" fmla="*/ 536 w 1022"/>
                <a:gd name="T1" fmla="*/ 1 h 1022"/>
                <a:gd name="T2" fmla="*/ 613 w 1022"/>
                <a:gd name="T3" fmla="*/ 10 h 1022"/>
                <a:gd name="T4" fmla="*/ 687 w 1022"/>
                <a:gd name="T5" fmla="*/ 31 h 1022"/>
                <a:gd name="T6" fmla="*/ 754 w 1022"/>
                <a:gd name="T7" fmla="*/ 62 h 1022"/>
                <a:gd name="T8" fmla="*/ 816 w 1022"/>
                <a:gd name="T9" fmla="*/ 102 h 1022"/>
                <a:gd name="T10" fmla="*/ 871 w 1022"/>
                <a:gd name="T11" fmla="*/ 150 h 1022"/>
                <a:gd name="T12" fmla="*/ 919 w 1022"/>
                <a:gd name="T13" fmla="*/ 205 h 1022"/>
                <a:gd name="T14" fmla="*/ 960 w 1022"/>
                <a:gd name="T15" fmla="*/ 267 h 1022"/>
                <a:gd name="T16" fmla="*/ 991 w 1022"/>
                <a:gd name="T17" fmla="*/ 336 h 1022"/>
                <a:gd name="T18" fmla="*/ 1011 w 1022"/>
                <a:gd name="T19" fmla="*/ 408 h 1022"/>
                <a:gd name="T20" fmla="*/ 1020 w 1022"/>
                <a:gd name="T21" fmla="*/ 485 h 1022"/>
                <a:gd name="T22" fmla="*/ 1020 w 1022"/>
                <a:gd name="T23" fmla="*/ 538 h 1022"/>
                <a:gd name="T24" fmla="*/ 1011 w 1022"/>
                <a:gd name="T25" fmla="*/ 615 h 1022"/>
                <a:gd name="T26" fmla="*/ 991 w 1022"/>
                <a:gd name="T27" fmla="*/ 687 h 1022"/>
                <a:gd name="T28" fmla="*/ 960 w 1022"/>
                <a:gd name="T29" fmla="*/ 755 h 1022"/>
                <a:gd name="T30" fmla="*/ 919 w 1022"/>
                <a:gd name="T31" fmla="*/ 817 h 1022"/>
                <a:gd name="T32" fmla="*/ 871 w 1022"/>
                <a:gd name="T33" fmla="*/ 873 h 1022"/>
                <a:gd name="T34" fmla="*/ 816 w 1022"/>
                <a:gd name="T35" fmla="*/ 921 h 1022"/>
                <a:gd name="T36" fmla="*/ 754 w 1022"/>
                <a:gd name="T37" fmla="*/ 961 h 1022"/>
                <a:gd name="T38" fmla="*/ 687 w 1022"/>
                <a:gd name="T39" fmla="*/ 991 h 1022"/>
                <a:gd name="T40" fmla="*/ 613 w 1022"/>
                <a:gd name="T41" fmla="*/ 1012 h 1022"/>
                <a:gd name="T42" fmla="*/ 536 w 1022"/>
                <a:gd name="T43" fmla="*/ 1022 h 1022"/>
                <a:gd name="T44" fmla="*/ 484 w 1022"/>
                <a:gd name="T45" fmla="*/ 1022 h 1022"/>
                <a:gd name="T46" fmla="*/ 408 w 1022"/>
                <a:gd name="T47" fmla="*/ 1012 h 1022"/>
                <a:gd name="T48" fmla="*/ 334 w 1022"/>
                <a:gd name="T49" fmla="*/ 991 h 1022"/>
                <a:gd name="T50" fmla="*/ 267 w 1022"/>
                <a:gd name="T51" fmla="*/ 961 h 1022"/>
                <a:gd name="T52" fmla="*/ 205 w 1022"/>
                <a:gd name="T53" fmla="*/ 921 h 1022"/>
                <a:gd name="T54" fmla="*/ 149 w 1022"/>
                <a:gd name="T55" fmla="*/ 873 h 1022"/>
                <a:gd name="T56" fmla="*/ 100 w 1022"/>
                <a:gd name="T57" fmla="*/ 817 h 1022"/>
                <a:gd name="T58" fmla="*/ 61 w 1022"/>
                <a:gd name="T59" fmla="*/ 755 h 1022"/>
                <a:gd name="T60" fmla="*/ 30 w 1022"/>
                <a:gd name="T61" fmla="*/ 687 h 1022"/>
                <a:gd name="T62" fmla="*/ 10 w 1022"/>
                <a:gd name="T63" fmla="*/ 615 h 1022"/>
                <a:gd name="T64" fmla="*/ 0 w 1022"/>
                <a:gd name="T65" fmla="*/ 538 h 1022"/>
                <a:gd name="T66" fmla="*/ 0 w 1022"/>
                <a:gd name="T67" fmla="*/ 485 h 1022"/>
                <a:gd name="T68" fmla="*/ 10 w 1022"/>
                <a:gd name="T69" fmla="*/ 408 h 1022"/>
                <a:gd name="T70" fmla="*/ 30 w 1022"/>
                <a:gd name="T71" fmla="*/ 336 h 1022"/>
                <a:gd name="T72" fmla="*/ 61 w 1022"/>
                <a:gd name="T73" fmla="*/ 267 h 1022"/>
                <a:gd name="T74" fmla="*/ 100 w 1022"/>
                <a:gd name="T75" fmla="*/ 205 h 1022"/>
                <a:gd name="T76" fmla="*/ 149 w 1022"/>
                <a:gd name="T77" fmla="*/ 150 h 1022"/>
                <a:gd name="T78" fmla="*/ 205 w 1022"/>
                <a:gd name="T79" fmla="*/ 102 h 1022"/>
                <a:gd name="T80" fmla="*/ 267 w 1022"/>
                <a:gd name="T81" fmla="*/ 62 h 1022"/>
                <a:gd name="T82" fmla="*/ 334 w 1022"/>
                <a:gd name="T83" fmla="*/ 31 h 1022"/>
                <a:gd name="T84" fmla="*/ 408 w 1022"/>
                <a:gd name="T85" fmla="*/ 10 h 1022"/>
                <a:gd name="T86" fmla="*/ 484 w 1022"/>
                <a:gd name="T87" fmla="*/ 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0" y="0"/>
                  </a:moveTo>
                  <a:lnTo>
                    <a:pt x="510" y="0"/>
                  </a:lnTo>
                  <a:lnTo>
                    <a:pt x="536" y="1"/>
                  </a:lnTo>
                  <a:lnTo>
                    <a:pt x="563" y="3"/>
                  </a:lnTo>
                  <a:lnTo>
                    <a:pt x="588" y="6"/>
                  </a:lnTo>
                  <a:lnTo>
                    <a:pt x="613" y="10"/>
                  </a:lnTo>
                  <a:lnTo>
                    <a:pt x="638" y="16"/>
                  </a:lnTo>
                  <a:lnTo>
                    <a:pt x="662" y="23"/>
                  </a:lnTo>
                  <a:lnTo>
                    <a:pt x="687" y="31"/>
                  </a:lnTo>
                  <a:lnTo>
                    <a:pt x="710" y="40"/>
                  </a:lnTo>
                  <a:lnTo>
                    <a:pt x="732" y="50"/>
                  </a:lnTo>
                  <a:lnTo>
                    <a:pt x="754" y="62"/>
                  </a:lnTo>
                  <a:lnTo>
                    <a:pt x="775" y="75"/>
                  </a:lnTo>
                  <a:lnTo>
                    <a:pt x="797" y="87"/>
                  </a:lnTo>
                  <a:lnTo>
                    <a:pt x="816" y="102"/>
                  </a:lnTo>
                  <a:lnTo>
                    <a:pt x="836" y="117"/>
                  </a:lnTo>
                  <a:lnTo>
                    <a:pt x="854" y="133"/>
                  </a:lnTo>
                  <a:lnTo>
                    <a:pt x="871" y="150"/>
                  </a:lnTo>
                  <a:lnTo>
                    <a:pt x="888" y="167"/>
                  </a:lnTo>
                  <a:lnTo>
                    <a:pt x="905" y="186"/>
                  </a:lnTo>
                  <a:lnTo>
                    <a:pt x="919" y="205"/>
                  </a:lnTo>
                  <a:lnTo>
                    <a:pt x="934" y="226"/>
                  </a:lnTo>
                  <a:lnTo>
                    <a:pt x="947" y="247"/>
                  </a:lnTo>
                  <a:lnTo>
                    <a:pt x="960" y="267"/>
                  </a:lnTo>
                  <a:lnTo>
                    <a:pt x="971" y="290"/>
                  </a:lnTo>
                  <a:lnTo>
                    <a:pt x="981" y="312"/>
                  </a:lnTo>
                  <a:lnTo>
                    <a:pt x="991" y="336"/>
                  </a:lnTo>
                  <a:lnTo>
                    <a:pt x="999" y="359"/>
                  </a:lnTo>
                  <a:lnTo>
                    <a:pt x="1005" y="383"/>
                  </a:lnTo>
                  <a:lnTo>
                    <a:pt x="1011" y="408"/>
                  </a:lnTo>
                  <a:lnTo>
                    <a:pt x="1016" y="434"/>
                  </a:lnTo>
                  <a:lnTo>
                    <a:pt x="1019" y="459"/>
                  </a:lnTo>
                  <a:lnTo>
                    <a:pt x="1020" y="485"/>
                  </a:lnTo>
                  <a:lnTo>
                    <a:pt x="1022" y="512"/>
                  </a:lnTo>
                  <a:lnTo>
                    <a:pt x="1022" y="512"/>
                  </a:lnTo>
                  <a:lnTo>
                    <a:pt x="1020" y="538"/>
                  </a:lnTo>
                  <a:lnTo>
                    <a:pt x="1019" y="563"/>
                  </a:lnTo>
                  <a:lnTo>
                    <a:pt x="1016" y="590"/>
                  </a:lnTo>
                  <a:lnTo>
                    <a:pt x="1011" y="615"/>
                  </a:lnTo>
                  <a:lnTo>
                    <a:pt x="1005" y="639"/>
                  </a:lnTo>
                  <a:lnTo>
                    <a:pt x="999" y="663"/>
                  </a:lnTo>
                  <a:lnTo>
                    <a:pt x="991" y="687"/>
                  </a:lnTo>
                  <a:lnTo>
                    <a:pt x="981" y="710"/>
                  </a:lnTo>
                  <a:lnTo>
                    <a:pt x="971" y="733"/>
                  </a:lnTo>
                  <a:lnTo>
                    <a:pt x="960" y="755"/>
                  </a:lnTo>
                  <a:lnTo>
                    <a:pt x="947" y="776"/>
                  </a:lnTo>
                  <a:lnTo>
                    <a:pt x="934" y="797"/>
                  </a:lnTo>
                  <a:lnTo>
                    <a:pt x="919" y="817"/>
                  </a:lnTo>
                  <a:lnTo>
                    <a:pt x="905" y="836"/>
                  </a:lnTo>
                  <a:lnTo>
                    <a:pt x="888" y="854"/>
                  </a:lnTo>
                  <a:lnTo>
                    <a:pt x="871" y="873"/>
                  </a:lnTo>
                  <a:lnTo>
                    <a:pt x="854" y="890"/>
                  </a:lnTo>
                  <a:lnTo>
                    <a:pt x="836" y="906"/>
                  </a:lnTo>
                  <a:lnTo>
                    <a:pt x="816" y="921"/>
                  </a:lnTo>
                  <a:lnTo>
                    <a:pt x="797" y="935"/>
                  </a:lnTo>
                  <a:lnTo>
                    <a:pt x="775" y="949"/>
                  </a:lnTo>
                  <a:lnTo>
                    <a:pt x="754" y="961"/>
                  </a:lnTo>
                  <a:lnTo>
                    <a:pt x="732" y="971"/>
                  </a:lnTo>
                  <a:lnTo>
                    <a:pt x="710" y="982"/>
                  </a:lnTo>
                  <a:lnTo>
                    <a:pt x="687" y="991"/>
                  </a:lnTo>
                  <a:lnTo>
                    <a:pt x="662" y="999"/>
                  </a:lnTo>
                  <a:lnTo>
                    <a:pt x="638" y="1006"/>
                  </a:lnTo>
                  <a:lnTo>
                    <a:pt x="613" y="1012"/>
                  </a:lnTo>
                  <a:lnTo>
                    <a:pt x="588" y="1016"/>
                  </a:lnTo>
                  <a:lnTo>
                    <a:pt x="563" y="1020"/>
                  </a:lnTo>
                  <a:lnTo>
                    <a:pt x="536" y="1022"/>
                  </a:lnTo>
                  <a:lnTo>
                    <a:pt x="510" y="1022"/>
                  </a:lnTo>
                  <a:lnTo>
                    <a:pt x="510" y="1022"/>
                  </a:lnTo>
                  <a:lnTo>
                    <a:pt x="484" y="1022"/>
                  </a:lnTo>
                  <a:lnTo>
                    <a:pt x="458" y="1020"/>
                  </a:lnTo>
                  <a:lnTo>
                    <a:pt x="433" y="1016"/>
                  </a:lnTo>
                  <a:lnTo>
                    <a:pt x="408" y="1012"/>
                  </a:lnTo>
                  <a:lnTo>
                    <a:pt x="383" y="1006"/>
                  </a:lnTo>
                  <a:lnTo>
                    <a:pt x="359" y="999"/>
                  </a:lnTo>
                  <a:lnTo>
                    <a:pt x="334" y="991"/>
                  </a:lnTo>
                  <a:lnTo>
                    <a:pt x="311" y="982"/>
                  </a:lnTo>
                  <a:lnTo>
                    <a:pt x="289" y="971"/>
                  </a:lnTo>
                  <a:lnTo>
                    <a:pt x="267" y="961"/>
                  </a:lnTo>
                  <a:lnTo>
                    <a:pt x="245" y="949"/>
                  </a:lnTo>
                  <a:lnTo>
                    <a:pt x="224" y="935"/>
                  </a:lnTo>
                  <a:lnTo>
                    <a:pt x="205" y="921"/>
                  </a:lnTo>
                  <a:lnTo>
                    <a:pt x="185" y="906"/>
                  </a:lnTo>
                  <a:lnTo>
                    <a:pt x="167" y="890"/>
                  </a:lnTo>
                  <a:lnTo>
                    <a:pt x="149" y="873"/>
                  </a:lnTo>
                  <a:lnTo>
                    <a:pt x="133" y="854"/>
                  </a:lnTo>
                  <a:lnTo>
                    <a:pt x="116" y="836"/>
                  </a:lnTo>
                  <a:lnTo>
                    <a:pt x="100" y="817"/>
                  </a:lnTo>
                  <a:lnTo>
                    <a:pt x="87" y="797"/>
                  </a:lnTo>
                  <a:lnTo>
                    <a:pt x="73" y="776"/>
                  </a:lnTo>
                  <a:lnTo>
                    <a:pt x="61" y="755"/>
                  </a:lnTo>
                  <a:lnTo>
                    <a:pt x="50" y="733"/>
                  </a:lnTo>
                  <a:lnTo>
                    <a:pt x="40" y="710"/>
                  </a:lnTo>
                  <a:lnTo>
                    <a:pt x="30" y="687"/>
                  </a:lnTo>
                  <a:lnTo>
                    <a:pt x="22" y="663"/>
                  </a:lnTo>
                  <a:lnTo>
                    <a:pt x="16" y="639"/>
                  </a:lnTo>
                  <a:lnTo>
                    <a:pt x="10" y="615"/>
                  </a:lnTo>
                  <a:lnTo>
                    <a:pt x="5" y="590"/>
                  </a:lnTo>
                  <a:lnTo>
                    <a:pt x="2" y="563"/>
                  </a:lnTo>
                  <a:lnTo>
                    <a:pt x="0" y="538"/>
                  </a:lnTo>
                  <a:lnTo>
                    <a:pt x="0" y="512"/>
                  </a:lnTo>
                  <a:lnTo>
                    <a:pt x="0" y="512"/>
                  </a:lnTo>
                  <a:lnTo>
                    <a:pt x="0" y="485"/>
                  </a:lnTo>
                  <a:lnTo>
                    <a:pt x="2" y="459"/>
                  </a:lnTo>
                  <a:lnTo>
                    <a:pt x="5" y="434"/>
                  </a:lnTo>
                  <a:lnTo>
                    <a:pt x="10" y="408"/>
                  </a:lnTo>
                  <a:lnTo>
                    <a:pt x="16" y="383"/>
                  </a:lnTo>
                  <a:lnTo>
                    <a:pt x="22" y="359"/>
                  </a:lnTo>
                  <a:lnTo>
                    <a:pt x="30" y="336"/>
                  </a:lnTo>
                  <a:lnTo>
                    <a:pt x="40" y="312"/>
                  </a:lnTo>
                  <a:lnTo>
                    <a:pt x="50" y="290"/>
                  </a:lnTo>
                  <a:lnTo>
                    <a:pt x="61" y="267"/>
                  </a:lnTo>
                  <a:lnTo>
                    <a:pt x="73" y="247"/>
                  </a:lnTo>
                  <a:lnTo>
                    <a:pt x="87" y="226"/>
                  </a:lnTo>
                  <a:lnTo>
                    <a:pt x="100" y="205"/>
                  </a:lnTo>
                  <a:lnTo>
                    <a:pt x="116" y="186"/>
                  </a:lnTo>
                  <a:lnTo>
                    <a:pt x="133" y="167"/>
                  </a:lnTo>
                  <a:lnTo>
                    <a:pt x="149" y="150"/>
                  </a:lnTo>
                  <a:lnTo>
                    <a:pt x="167" y="133"/>
                  </a:lnTo>
                  <a:lnTo>
                    <a:pt x="185" y="117"/>
                  </a:lnTo>
                  <a:lnTo>
                    <a:pt x="205" y="102"/>
                  </a:lnTo>
                  <a:lnTo>
                    <a:pt x="224" y="87"/>
                  </a:lnTo>
                  <a:lnTo>
                    <a:pt x="245" y="75"/>
                  </a:lnTo>
                  <a:lnTo>
                    <a:pt x="267" y="62"/>
                  </a:lnTo>
                  <a:lnTo>
                    <a:pt x="289" y="50"/>
                  </a:lnTo>
                  <a:lnTo>
                    <a:pt x="311" y="40"/>
                  </a:lnTo>
                  <a:lnTo>
                    <a:pt x="334" y="31"/>
                  </a:lnTo>
                  <a:lnTo>
                    <a:pt x="359" y="23"/>
                  </a:lnTo>
                  <a:lnTo>
                    <a:pt x="383" y="16"/>
                  </a:lnTo>
                  <a:lnTo>
                    <a:pt x="408" y="10"/>
                  </a:lnTo>
                  <a:lnTo>
                    <a:pt x="433" y="6"/>
                  </a:lnTo>
                  <a:lnTo>
                    <a:pt x="458" y="3"/>
                  </a:lnTo>
                  <a:lnTo>
                    <a:pt x="484" y="1"/>
                  </a:lnTo>
                  <a:lnTo>
                    <a:pt x="510" y="0"/>
                  </a:lnTo>
                  <a:lnTo>
                    <a:pt x="510"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6" name="Freeform 207"/>
            <p:cNvSpPr>
              <a:spLocks/>
            </p:cNvSpPr>
            <p:nvPr/>
          </p:nvSpPr>
          <p:spPr bwMode="auto">
            <a:xfrm>
              <a:off x="4444518" y="2635744"/>
              <a:ext cx="202461" cy="284396"/>
            </a:xfrm>
            <a:custGeom>
              <a:avLst/>
              <a:gdLst>
                <a:gd name="T0" fmla="*/ 511 w 1022"/>
                <a:gd name="T1" fmla="*/ 0 h 1437"/>
                <a:gd name="T2" fmla="*/ 537 w 1022"/>
                <a:gd name="T3" fmla="*/ 0 h 1437"/>
                <a:gd name="T4" fmla="*/ 588 w 1022"/>
                <a:gd name="T5" fmla="*/ 4 h 1437"/>
                <a:gd name="T6" fmla="*/ 638 w 1022"/>
                <a:gd name="T7" fmla="*/ 11 h 1437"/>
                <a:gd name="T8" fmla="*/ 687 w 1022"/>
                <a:gd name="T9" fmla="*/ 22 h 1437"/>
                <a:gd name="T10" fmla="*/ 731 w 1022"/>
                <a:gd name="T11" fmla="*/ 35 h 1437"/>
                <a:gd name="T12" fmla="*/ 775 w 1022"/>
                <a:gd name="T13" fmla="*/ 53 h 1437"/>
                <a:gd name="T14" fmla="*/ 816 w 1022"/>
                <a:gd name="T15" fmla="*/ 73 h 1437"/>
                <a:gd name="T16" fmla="*/ 854 w 1022"/>
                <a:gd name="T17" fmla="*/ 95 h 1437"/>
                <a:gd name="T18" fmla="*/ 888 w 1022"/>
                <a:gd name="T19" fmla="*/ 120 h 1437"/>
                <a:gd name="T20" fmla="*/ 921 w 1022"/>
                <a:gd name="T21" fmla="*/ 148 h 1437"/>
                <a:gd name="T22" fmla="*/ 948 w 1022"/>
                <a:gd name="T23" fmla="*/ 176 h 1437"/>
                <a:gd name="T24" fmla="*/ 971 w 1022"/>
                <a:gd name="T25" fmla="*/ 207 h 1437"/>
                <a:gd name="T26" fmla="*/ 991 w 1022"/>
                <a:gd name="T27" fmla="*/ 241 h 1437"/>
                <a:gd name="T28" fmla="*/ 1005 w 1022"/>
                <a:gd name="T29" fmla="*/ 275 h 1437"/>
                <a:gd name="T30" fmla="*/ 1016 w 1022"/>
                <a:gd name="T31" fmla="*/ 311 h 1437"/>
                <a:gd name="T32" fmla="*/ 1022 w 1022"/>
                <a:gd name="T33" fmla="*/ 347 h 1437"/>
                <a:gd name="T34" fmla="*/ 1022 w 1022"/>
                <a:gd name="T35" fmla="*/ 1437 h 1437"/>
                <a:gd name="T36" fmla="*/ 996 w 1022"/>
                <a:gd name="T37" fmla="*/ 1407 h 1437"/>
                <a:gd name="T38" fmla="*/ 945 w 1022"/>
                <a:gd name="T39" fmla="*/ 1347 h 1437"/>
                <a:gd name="T40" fmla="*/ 891 w 1022"/>
                <a:gd name="T41" fmla="*/ 1291 h 1437"/>
                <a:gd name="T42" fmla="*/ 835 w 1022"/>
                <a:gd name="T43" fmla="*/ 1237 h 1437"/>
                <a:gd name="T44" fmla="*/ 776 w 1022"/>
                <a:gd name="T45" fmla="*/ 1187 h 1437"/>
                <a:gd name="T46" fmla="*/ 716 w 1022"/>
                <a:gd name="T47" fmla="*/ 1139 h 1437"/>
                <a:gd name="T48" fmla="*/ 654 w 1022"/>
                <a:gd name="T49" fmla="*/ 1094 h 1437"/>
                <a:gd name="T50" fmla="*/ 590 w 1022"/>
                <a:gd name="T51" fmla="*/ 1052 h 1437"/>
                <a:gd name="T52" fmla="*/ 526 w 1022"/>
                <a:gd name="T53" fmla="*/ 1013 h 1437"/>
                <a:gd name="T54" fmla="*/ 459 w 1022"/>
                <a:gd name="T55" fmla="*/ 976 h 1437"/>
                <a:gd name="T56" fmla="*/ 392 w 1022"/>
                <a:gd name="T57" fmla="*/ 941 h 1437"/>
                <a:gd name="T58" fmla="*/ 323 w 1022"/>
                <a:gd name="T59" fmla="*/ 910 h 1437"/>
                <a:gd name="T60" fmla="*/ 253 w 1022"/>
                <a:gd name="T61" fmla="*/ 882 h 1437"/>
                <a:gd name="T62" fmla="*/ 145 w 1022"/>
                <a:gd name="T63" fmla="*/ 843 h 1437"/>
                <a:gd name="T64" fmla="*/ 0 w 1022"/>
                <a:gd name="T65" fmla="*/ 800 h 1437"/>
                <a:gd name="T66" fmla="*/ 0 w 1022"/>
                <a:gd name="T67" fmla="*/ 367 h 1437"/>
                <a:gd name="T68" fmla="*/ 2 w 1022"/>
                <a:gd name="T69" fmla="*/ 329 h 1437"/>
                <a:gd name="T70" fmla="*/ 10 w 1022"/>
                <a:gd name="T71" fmla="*/ 292 h 1437"/>
                <a:gd name="T72" fmla="*/ 22 w 1022"/>
                <a:gd name="T73" fmla="*/ 258 h 1437"/>
                <a:gd name="T74" fmla="*/ 40 w 1022"/>
                <a:gd name="T75" fmla="*/ 223 h 1437"/>
                <a:gd name="T76" fmla="*/ 61 w 1022"/>
                <a:gd name="T77" fmla="*/ 191 h 1437"/>
                <a:gd name="T78" fmla="*/ 87 w 1022"/>
                <a:gd name="T79" fmla="*/ 161 h 1437"/>
                <a:gd name="T80" fmla="*/ 116 w 1022"/>
                <a:gd name="T81" fmla="*/ 133 h 1437"/>
                <a:gd name="T82" fmla="*/ 150 w 1022"/>
                <a:gd name="T83" fmla="*/ 108 h 1437"/>
                <a:gd name="T84" fmla="*/ 186 w 1022"/>
                <a:gd name="T85" fmla="*/ 83 h 1437"/>
                <a:gd name="T86" fmla="*/ 225 w 1022"/>
                <a:gd name="T87" fmla="*/ 63 h 1437"/>
                <a:gd name="T88" fmla="*/ 268 w 1022"/>
                <a:gd name="T89" fmla="*/ 44 h 1437"/>
                <a:gd name="T90" fmla="*/ 313 w 1022"/>
                <a:gd name="T91" fmla="*/ 28 h 1437"/>
                <a:gd name="T92" fmla="*/ 360 w 1022"/>
                <a:gd name="T93" fmla="*/ 16 h 1437"/>
                <a:gd name="T94" fmla="*/ 408 w 1022"/>
                <a:gd name="T95" fmla="*/ 7 h 1437"/>
                <a:gd name="T96" fmla="*/ 458 w 1022"/>
                <a:gd name="T97" fmla="*/ 2 h 1437"/>
                <a:gd name="T98" fmla="*/ 511 w 1022"/>
                <a:gd name="T99"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2" h="1437">
                  <a:moveTo>
                    <a:pt x="511" y="0"/>
                  </a:moveTo>
                  <a:lnTo>
                    <a:pt x="511" y="0"/>
                  </a:lnTo>
                  <a:lnTo>
                    <a:pt x="511" y="0"/>
                  </a:lnTo>
                  <a:lnTo>
                    <a:pt x="537" y="0"/>
                  </a:lnTo>
                  <a:lnTo>
                    <a:pt x="563" y="2"/>
                  </a:lnTo>
                  <a:lnTo>
                    <a:pt x="588" y="4"/>
                  </a:lnTo>
                  <a:lnTo>
                    <a:pt x="613" y="7"/>
                  </a:lnTo>
                  <a:lnTo>
                    <a:pt x="638" y="11"/>
                  </a:lnTo>
                  <a:lnTo>
                    <a:pt x="662" y="16"/>
                  </a:lnTo>
                  <a:lnTo>
                    <a:pt x="687" y="22"/>
                  </a:lnTo>
                  <a:lnTo>
                    <a:pt x="710" y="28"/>
                  </a:lnTo>
                  <a:lnTo>
                    <a:pt x="731" y="35"/>
                  </a:lnTo>
                  <a:lnTo>
                    <a:pt x="754" y="44"/>
                  </a:lnTo>
                  <a:lnTo>
                    <a:pt x="775" y="53"/>
                  </a:lnTo>
                  <a:lnTo>
                    <a:pt x="796" y="63"/>
                  </a:lnTo>
                  <a:lnTo>
                    <a:pt x="816" y="73"/>
                  </a:lnTo>
                  <a:lnTo>
                    <a:pt x="836" y="83"/>
                  </a:lnTo>
                  <a:lnTo>
                    <a:pt x="854" y="95"/>
                  </a:lnTo>
                  <a:lnTo>
                    <a:pt x="871" y="108"/>
                  </a:lnTo>
                  <a:lnTo>
                    <a:pt x="888" y="120"/>
                  </a:lnTo>
                  <a:lnTo>
                    <a:pt x="905" y="133"/>
                  </a:lnTo>
                  <a:lnTo>
                    <a:pt x="921" y="148"/>
                  </a:lnTo>
                  <a:lnTo>
                    <a:pt x="934" y="161"/>
                  </a:lnTo>
                  <a:lnTo>
                    <a:pt x="948" y="176"/>
                  </a:lnTo>
                  <a:lnTo>
                    <a:pt x="960" y="191"/>
                  </a:lnTo>
                  <a:lnTo>
                    <a:pt x="971" y="207"/>
                  </a:lnTo>
                  <a:lnTo>
                    <a:pt x="981" y="223"/>
                  </a:lnTo>
                  <a:lnTo>
                    <a:pt x="991" y="241"/>
                  </a:lnTo>
                  <a:lnTo>
                    <a:pt x="999" y="258"/>
                  </a:lnTo>
                  <a:lnTo>
                    <a:pt x="1005" y="275"/>
                  </a:lnTo>
                  <a:lnTo>
                    <a:pt x="1011" y="292"/>
                  </a:lnTo>
                  <a:lnTo>
                    <a:pt x="1016" y="311"/>
                  </a:lnTo>
                  <a:lnTo>
                    <a:pt x="1019" y="329"/>
                  </a:lnTo>
                  <a:lnTo>
                    <a:pt x="1022" y="347"/>
                  </a:lnTo>
                  <a:lnTo>
                    <a:pt x="1022" y="367"/>
                  </a:lnTo>
                  <a:lnTo>
                    <a:pt x="1022" y="1437"/>
                  </a:lnTo>
                  <a:lnTo>
                    <a:pt x="1022" y="1437"/>
                  </a:lnTo>
                  <a:lnTo>
                    <a:pt x="996" y="1407"/>
                  </a:lnTo>
                  <a:lnTo>
                    <a:pt x="971" y="1376"/>
                  </a:lnTo>
                  <a:lnTo>
                    <a:pt x="945" y="1347"/>
                  </a:lnTo>
                  <a:lnTo>
                    <a:pt x="917" y="1319"/>
                  </a:lnTo>
                  <a:lnTo>
                    <a:pt x="891" y="1291"/>
                  </a:lnTo>
                  <a:lnTo>
                    <a:pt x="862" y="1264"/>
                  </a:lnTo>
                  <a:lnTo>
                    <a:pt x="835" y="1237"/>
                  </a:lnTo>
                  <a:lnTo>
                    <a:pt x="805" y="1212"/>
                  </a:lnTo>
                  <a:lnTo>
                    <a:pt x="776" y="1187"/>
                  </a:lnTo>
                  <a:lnTo>
                    <a:pt x="746" y="1163"/>
                  </a:lnTo>
                  <a:lnTo>
                    <a:pt x="716" y="1139"/>
                  </a:lnTo>
                  <a:lnTo>
                    <a:pt x="685" y="1116"/>
                  </a:lnTo>
                  <a:lnTo>
                    <a:pt x="654" y="1094"/>
                  </a:lnTo>
                  <a:lnTo>
                    <a:pt x="622" y="1072"/>
                  </a:lnTo>
                  <a:lnTo>
                    <a:pt x="590" y="1052"/>
                  </a:lnTo>
                  <a:lnTo>
                    <a:pt x="558" y="1032"/>
                  </a:lnTo>
                  <a:lnTo>
                    <a:pt x="526" y="1013"/>
                  </a:lnTo>
                  <a:lnTo>
                    <a:pt x="493" y="994"/>
                  </a:lnTo>
                  <a:lnTo>
                    <a:pt x="459" y="976"/>
                  </a:lnTo>
                  <a:lnTo>
                    <a:pt x="426" y="959"/>
                  </a:lnTo>
                  <a:lnTo>
                    <a:pt x="392" y="941"/>
                  </a:lnTo>
                  <a:lnTo>
                    <a:pt x="357" y="925"/>
                  </a:lnTo>
                  <a:lnTo>
                    <a:pt x="323" y="910"/>
                  </a:lnTo>
                  <a:lnTo>
                    <a:pt x="287" y="896"/>
                  </a:lnTo>
                  <a:lnTo>
                    <a:pt x="253" y="882"/>
                  </a:lnTo>
                  <a:lnTo>
                    <a:pt x="217" y="868"/>
                  </a:lnTo>
                  <a:lnTo>
                    <a:pt x="145" y="843"/>
                  </a:lnTo>
                  <a:lnTo>
                    <a:pt x="73" y="821"/>
                  </a:lnTo>
                  <a:lnTo>
                    <a:pt x="0" y="800"/>
                  </a:lnTo>
                  <a:lnTo>
                    <a:pt x="0" y="367"/>
                  </a:lnTo>
                  <a:lnTo>
                    <a:pt x="0" y="367"/>
                  </a:lnTo>
                  <a:lnTo>
                    <a:pt x="1" y="347"/>
                  </a:lnTo>
                  <a:lnTo>
                    <a:pt x="2" y="329"/>
                  </a:lnTo>
                  <a:lnTo>
                    <a:pt x="5" y="311"/>
                  </a:lnTo>
                  <a:lnTo>
                    <a:pt x="10" y="292"/>
                  </a:lnTo>
                  <a:lnTo>
                    <a:pt x="16" y="275"/>
                  </a:lnTo>
                  <a:lnTo>
                    <a:pt x="22" y="258"/>
                  </a:lnTo>
                  <a:lnTo>
                    <a:pt x="30" y="241"/>
                  </a:lnTo>
                  <a:lnTo>
                    <a:pt x="40" y="223"/>
                  </a:lnTo>
                  <a:lnTo>
                    <a:pt x="50" y="207"/>
                  </a:lnTo>
                  <a:lnTo>
                    <a:pt x="61" y="191"/>
                  </a:lnTo>
                  <a:lnTo>
                    <a:pt x="74" y="176"/>
                  </a:lnTo>
                  <a:lnTo>
                    <a:pt x="87" y="161"/>
                  </a:lnTo>
                  <a:lnTo>
                    <a:pt x="102" y="148"/>
                  </a:lnTo>
                  <a:lnTo>
                    <a:pt x="116" y="133"/>
                  </a:lnTo>
                  <a:lnTo>
                    <a:pt x="133" y="120"/>
                  </a:lnTo>
                  <a:lnTo>
                    <a:pt x="150" y="108"/>
                  </a:lnTo>
                  <a:lnTo>
                    <a:pt x="167" y="95"/>
                  </a:lnTo>
                  <a:lnTo>
                    <a:pt x="186" y="83"/>
                  </a:lnTo>
                  <a:lnTo>
                    <a:pt x="206" y="73"/>
                  </a:lnTo>
                  <a:lnTo>
                    <a:pt x="225" y="63"/>
                  </a:lnTo>
                  <a:lnTo>
                    <a:pt x="246" y="53"/>
                  </a:lnTo>
                  <a:lnTo>
                    <a:pt x="268" y="44"/>
                  </a:lnTo>
                  <a:lnTo>
                    <a:pt x="290" y="35"/>
                  </a:lnTo>
                  <a:lnTo>
                    <a:pt x="313" y="28"/>
                  </a:lnTo>
                  <a:lnTo>
                    <a:pt x="336" y="22"/>
                  </a:lnTo>
                  <a:lnTo>
                    <a:pt x="360" y="16"/>
                  </a:lnTo>
                  <a:lnTo>
                    <a:pt x="384" y="11"/>
                  </a:lnTo>
                  <a:lnTo>
                    <a:pt x="408" y="7"/>
                  </a:lnTo>
                  <a:lnTo>
                    <a:pt x="433" y="4"/>
                  </a:lnTo>
                  <a:lnTo>
                    <a:pt x="458" y="2"/>
                  </a:lnTo>
                  <a:lnTo>
                    <a:pt x="485" y="0"/>
                  </a:lnTo>
                  <a:lnTo>
                    <a:pt x="511"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7" name="Freeform 209"/>
            <p:cNvSpPr>
              <a:spLocks/>
            </p:cNvSpPr>
            <p:nvPr/>
          </p:nvSpPr>
          <p:spPr bwMode="auto">
            <a:xfrm>
              <a:off x="4445112" y="2373909"/>
              <a:ext cx="202461" cy="201867"/>
            </a:xfrm>
            <a:custGeom>
              <a:avLst/>
              <a:gdLst>
                <a:gd name="T0" fmla="*/ 538 w 1022"/>
                <a:gd name="T1" fmla="*/ 1 h 1022"/>
                <a:gd name="T2" fmla="*/ 615 w 1022"/>
                <a:gd name="T3" fmla="*/ 10 h 1022"/>
                <a:gd name="T4" fmla="*/ 687 w 1022"/>
                <a:gd name="T5" fmla="*/ 31 h 1022"/>
                <a:gd name="T6" fmla="*/ 755 w 1022"/>
                <a:gd name="T7" fmla="*/ 62 h 1022"/>
                <a:gd name="T8" fmla="*/ 817 w 1022"/>
                <a:gd name="T9" fmla="*/ 102 h 1022"/>
                <a:gd name="T10" fmla="*/ 873 w 1022"/>
                <a:gd name="T11" fmla="*/ 150 h 1022"/>
                <a:gd name="T12" fmla="*/ 921 w 1022"/>
                <a:gd name="T13" fmla="*/ 205 h 1022"/>
                <a:gd name="T14" fmla="*/ 961 w 1022"/>
                <a:gd name="T15" fmla="*/ 267 h 1022"/>
                <a:gd name="T16" fmla="*/ 991 w 1022"/>
                <a:gd name="T17" fmla="*/ 336 h 1022"/>
                <a:gd name="T18" fmla="*/ 1012 w 1022"/>
                <a:gd name="T19" fmla="*/ 408 h 1022"/>
                <a:gd name="T20" fmla="*/ 1022 w 1022"/>
                <a:gd name="T21" fmla="*/ 485 h 1022"/>
                <a:gd name="T22" fmla="*/ 1022 w 1022"/>
                <a:gd name="T23" fmla="*/ 538 h 1022"/>
                <a:gd name="T24" fmla="*/ 1012 w 1022"/>
                <a:gd name="T25" fmla="*/ 615 h 1022"/>
                <a:gd name="T26" fmla="*/ 991 w 1022"/>
                <a:gd name="T27" fmla="*/ 687 h 1022"/>
                <a:gd name="T28" fmla="*/ 961 w 1022"/>
                <a:gd name="T29" fmla="*/ 755 h 1022"/>
                <a:gd name="T30" fmla="*/ 921 w 1022"/>
                <a:gd name="T31" fmla="*/ 817 h 1022"/>
                <a:gd name="T32" fmla="*/ 873 w 1022"/>
                <a:gd name="T33" fmla="*/ 873 h 1022"/>
                <a:gd name="T34" fmla="*/ 817 w 1022"/>
                <a:gd name="T35" fmla="*/ 921 h 1022"/>
                <a:gd name="T36" fmla="*/ 755 w 1022"/>
                <a:gd name="T37" fmla="*/ 961 h 1022"/>
                <a:gd name="T38" fmla="*/ 687 w 1022"/>
                <a:gd name="T39" fmla="*/ 991 h 1022"/>
                <a:gd name="T40" fmla="*/ 615 w 1022"/>
                <a:gd name="T41" fmla="*/ 1012 h 1022"/>
                <a:gd name="T42" fmla="*/ 538 w 1022"/>
                <a:gd name="T43" fmla="*/ 1022 h 1022"/>
                <a:gd name="T44" fmla="*/ 485 w 1022"/>
                <a:gd name="T45" fmla="*/ 1022 h 1022"/>
                <a:gd name="T46" fmla="*/ 408 w 1022"/>
                <a:gd name="T47" fmla="*/ 1012 h 1022"/>
                <a:gd name="T48" fmla="*/ 336 w 1022"/>
                <a:gd name="T49" fmla="*/ 991 h 1022"/>
                <a:gd name="T50" fmla="*/ 267 w 1022"/>
                <a:gd name="T51" fmla="*/ 961 h 1022"/>
                <a:gd name="T52" fmla="*/ 205 w 1022"/>
                <a:gd name="T53" fmla="*/ 921 h 1022"/>
                <a:gd name="T54" fmla="*/ 150 w 1022"/>
                <a:gd name="T55" fmla="*/ 873 h 1022"/>
                <a:gd name="T56" fmla="*/ 102 w 1022"/>
                <a:gd name="T57" fmla="*/ 817 h 1022"/>
                <a:gd name="T58" fmla="*/ 62 w 1022"/>
                <a:gd name="T59" fmla="*/ 755 h 1022"/>
                <a:gd name="T60" fmla="*/ 31 w 1022"/>
                <a:gd name="T61" fmla="*/ 687 h 1022"/>
                <a:gd name="T62" fmla="*/ 10 w 1022"/>
                <a:gd name="T63" fmla="*/ 615 h 1022"/>
                <a:gd name="T64" fmla="*/ 1 w 1022"/>
                <a:gd name="T65" fmla="*/ 538 h 1022"/>
                <a:gd name="T66" fmla="*/ 1 w 1022"/>
                <a:gd name="T67" fmla="*/ 485 h 1022"/>
                <a:gd name="T68" fmla="*/ 10 w 1022"/>
                <a:gd name="T69" fmla="*/ 408 h 1022"/>
                <a:gd name="T70" fmla="*/ 31 w 1022"/>
                <a:gd name="T71" fmla="*/ 336 h 1022"/>
                <a:gd name="T72" fmla="*/ 62 w 1022"/>
                <a:gd name="T73" fmla="*/ 267 h 1022"/>
                <a:gd name="T74" fmla="*/ 102 w 1022"/>
                <a:gd name="T75" fmla="*/ 205 h 1022"/>
                <a:gd name="T76" fmla="*/ 150 w 1022"/>
                <a:gd name="T77" fmla="*/ 150 h 1022"/>
                <a:gd name="T78" fmla="*/ 205 w 1022"/>
                <a:gd name="T79" fmla="*/ 102 h 1022"/>
                <a:gd name="T80" fmla="*/ 267 w 1022"/>
                <a:gd name="T81" fmla="*/ 62 h 1022"/>
                <a:gd name="T82" fmla="*/ 336 w 1022"/>
                <a:gd name="T83" fmla="*/ 31 h 1022"/>
                <a:gd name="T84" fmla="*/ 408 w 1022"/>
                <a:gd name="T85" fmla="*/ 10 h 1022"/>
                <a:gd name="T86" fmla="*/ 485 w 1022"/>
                <a:gd name="T87" fmla="*/ 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2" y="0"/>
                  </a:moveTo>
                  <a:lnTo>
                    <a:pt x="512" y="0"/>
                  </a:lnTo>
                  <a:lnTo>
                    <a:pt x="538" y="1"/>
                  </a:lnTo>
                  <a:lnTo>
                    <a:pt x="563" y="3"/>
                  </a:lnTo>
                  <a:lnTo>
                    <a:pt x="590" y="6"/>
                  </a:lnTo>
                  <a:lnTo>
                    <a:pt x="615" y="10"/>
                  </a:lnTo>
                  <a:lnTo>
                    <a:pt x="639" y="16"/>
                  </a:lnTo>
                  <a:lnTo>
                    <a:pt x="663" y="23"/>
                  </a:lnTo>
                  <a:lnTo>
                    <a:pt x="687" y="31"/>
                  </a:lnTo>
                  <a:lnTo>
                    <a:pt x="710" y="40"/>
                  </a:lnTo>
                  <a:lnTo>
                    <a:pt x="733" y="50"/>
                  </a:lnTo>
                  <a:lnTo>
                    <a:pt x="755" y="62"/>
                  </a:lnTo>
                  <a:lnTo>
                    <a:pt x="776" y="75"/>
                  </a:lnTo>
                  <a:lnTo>
                    <a:pt x="797" y="87"/>
                  </a:lnTo>
                  <a:lnTo>
                    <a:pt x="817" y="102"/>
                  </a:lnTo>
                  <a:lnTo>
                    <a:pt x="836" y="117"/>
                  </a:lnTo>
                  <a:lnTo>
                    <a:pt x="854" y="133"/>
                  </a:lnTo>
                  <a:lnTo>
                    <a:pt x="873" y="150"/>
                  </a:lnTo>
                  <a:lnTo>
                    <a:pt x="890" y="167"/>
                  </a:lnTo>
                  <a:lnTo>
                    <a:pt x="906" y="186"/>
                  </a:lnTo>
                  <a:lnTo>
                    <a:pt x="921" y="205"/>
                  </a:lnTo>
                  <a:lnTo>
                    <a:pt x="935" y="226"/>
                  </a:lnTo>
                  <a:lnTo>
                    <a:pt x="949" y="247"/>
                  </a:lnTo>
                  <a:lnTo>
                    <a:pt x="961" y="267"/>
                  </a:lnTo>
                  <a:lnTo>
                    <a:pt x="971" y="290"/>
                  </a:lnTo>
                  <a:lnTo>
                    <a:pt x="982" y="312"/>
                  </a:lnTo>
                  <a:lnTo>
                    <a:pt x="991" y="336"/>
                  </a:lnTo>
                  <a:lnTo>
                    <a:pt x="999" y="359"/>
                  </a:lnTo>
                  <a:lnTo>
                    <a:pt x="1006" y="383"/>
                  </a:lnTo>
                  <a:lnTo>
                    <a:pt x="1012" y="408"/>
                  </a:lnTo>
                  <a:lnTo>
                    <a:pt x="1016" y="434"/>
                  </a:lnTo>
                  <a:lnTo>
                    <a:pt x="1020" y="459"/>
                  </a:lnTo>
                  <a:lnTo>
                    <a:pt x="1022" y="485"/>
                  </a:lnTo>
                  <a:lnTo>
                    <a:pt x="1022" y="512"/>
                  </a:lnTo>
                  <a:lnTo>
                    <a:pt x="1022" y="512"/>
                  </a:lnTo>
                  <a:lnTo>
                    <a:pt x="1022" y="538"/>
                  </a:lnTo>
                  <a:lnTo>
                    <a:pt x="1020" y="563"/>
                  </a:lnTo>
                  <a:lnTo>
                    <a:pt x="1016" y="590"/>
                  </a:lnTo>
                  <a:lnTo>
                    <a:pt x="1012" y="615"/>
                  </a:lnTo>
                  <a:lnTo>
                    <a:pt x="1006" y="639"/>
                  </a:lnTo>
                  <a:lnTo>
                    <a:pt x="999" y="663"/>
                  </a:lnTo>
                  <a:lnTo>
                    <a:pt x="991" y="687"/>
                  </a:lnTo>
                  <a:lnTo>
                    <a:pt x="982" y="710"/>
                  </a:lnTo>
                  <a:lnTo>
                    <a:pt x="971" y="733"/>
                  </a:lnTo>
                  <a:lnTo>
                    <a:pt x="961" y="755"/>
                  </a:lnTo>
                  <a:lnTo>
                    <a:pt x="949" y="776"/>
                  </a:lnTo>
                  <a:lnTo>
                    <a:pt x="935" y="797"/>
                  </a:lnTo>
                  <a:lnTo>
                    <a:pt x="921" y="817"/>
                  </a:lnTo>
                  <a:lnTo>
                    <a:pt x="906" y="836"/>
                  </a:lnTo>
                  <a:lnTo>
                    <a:pt x="890" y="854"/>
                  </a:lnTo>
                  <a:lnTo>
                    <a:pt x="873" y="873"/>
                  </a:lnTo>
                  <a:lnTo>
                    <a:pt x="854" y="890"/>
                  </a:lnTo>
                  <a:lnTo>
                    <a:pt x="836" y="906"/>
                  </a:lnTo>
                  <a:lnTo>
                    <a:pt x="817" y="921"/>
                  </a:lnTo>
                  <a:lnTo>
                    <a:pt x="797" y="935"/>
                  </a:lnTo>
                  <a:lnTo>
                    <a:pt x="776" y="949"/>
                  </a:lnTo>
                  <a:lnTo>
                    <a:pt x="755" y="961"/>
                  </a:lnTo>
                  <a:lnTo>
                    <a:pt x="733" y="971"/>
                  </a:lnTo>
                  <a:lnTo>
                    <a:pt x="710" y="982"/>
                  </a:lnTo>
                  <a:lnTo>
                    <a:pt x="687" y="991"/>
                  </a:lnTo>
                  <a:lnTo>
                    <a:pt x="663" y="999"/>
                  </a:lnTo>
                  <a:lnTo>
                    <a:pt x="639" y="1006"/>
                  </a:lnTo>
                  <a:lnTo>
                    <a:pt x="615" y="1012"/>
                  </a:lnTo>
                  <a:lnTo>
                    <a:pt x="590" y="1016"/>
                  </a:lnTo>
                  <a:lnTo>
                    <a:pt x="563" y="1020"/>
                  </a:lnTo>
                  <a:lnTo>
                    <a:pt x="538" y="1022"/>
                  </a:lnTo>
                  <a:lnTo>
                    <a:pt x="512" y="1022"/>
                  </a:lnTo>
                  <a:lnTo>
                    <a:pt x="512" y="1022"/>
                  </a:lnTo>
                  <a:lnTo>
                    <a:pt x="485" y="1022"/>
                  </a:lnTo>
                  <a:lnTo>
                    <a:pt x="459" y="1020"/>
                  </a:lnTo>
                  <a:lnTo>
                    <a:pt x="434" y="1016"/>
                  </a:lnTo>
                  <a:lnTo>
                    <a:pt x="408" y="1012"/>
                  </a:lnTo>
                  <a:lnTo>
                    <a:pt x="383" y="1006"/>
                  </a:lnTo>
                  <a:lnTo>
                    <a:pt x="359" y="999"/>
                  </a:lnTo>
                  <a:lnTo>
                    <a:pt x="336" y="991"/>
                  </a:lnTo>
                  <a:lnTo>
                    <a:pt x="312" y="982"/>
                  </a:lnTo>
                  <a:lnTo>
                    <a:pt x="290" y="971"/>
                  </a:lnTo>
                  <a:lnTo>
                    <a:pt x="267" y="961"/>
                  </a:lnTo>
                  <a:lnTo>
                    <a:pt x="247" y="949"/>
                  </a:lnTo>
                  <a:lnTo>
                    <a:pt x="226" y="935"/>
                  </a:lnTo>
                  <a:lnTo>
                    <a:pt x="205" y="921"/>
                  </a:lnTo>
                  <a:lnTo>
                    <a:pt x="186" y="906"/>
                  </a:lnTo>
                  <a:lnTo>
                    <a:pt x="167" y="890"/>
                  </a:lnTo>
                  <a:lnTo>
                    <a:pt x="150" y="873"/>
                  </a:lnTo>
                  <a:lnTo>
                    <a:pt x="133" y="854"/>
                  </a:lnTo>
                  <a:lnTo>
                    <a:pt x="117" y="836"/>
                  </a:lnTo>
                  <a:lnTo>
                    <a:pt x="102" y="817"/>
                  </a:lnTo>
                  <a:lnTo>
                    <a:pt x="87" y="797"/>
                  </a:lnTo>
                  <a:lnTo>
                    <a:pt x="75" y="776"/>
                  </a:lnTo>
                  <a:lnTo>
                    <a:pt x="62" y="755"/>
                  </a:lnTo>
                  <a:lnTo>
                    <a:pt x="50" y="733"/>
                  </a:lnTo>
                  <a:lnTo>
                    <a:pt x="40" y="710"/>
                  </a:lnTo>
                  <a:lnTo>
                    <a:pt x="31" y="687"/>
                  </a:lnTo>
                  <a:lnTo>
                    <a:pt x="23" y="663"/>
                  </a:lnTo>
                  <a:lnTo>
                    <a:pt x="16" y="639"/>
                  </a:lnTo>
                  <a:lnTo>
                    <a:pt x="10" y="615"/>
                  </a:lnTo>
                  <a:lnTo>
                    <a:pt x="6" y="590"/>
                  </a:lnTo>
                  <a:lnTo>
                    <a:pt x="2" y="563"/>
                  </a:lnTo>
                  <a:lnTo>
                    <a:pt x="1" y="538"/>
                  </a:lnTo>
                  <a:lnTo>
                    <a:pt x="0" y="512"/>
                  </a:lnTo>
                  <a:lnTo>
                    <a:pt x="0" y="512"/>
                  </a:lnTo>
                  <a:lnTo>
                    <a:pt x="1" y="485"/>
                  </a:lnTo>
                  <a:lnTo>
                    <a:pt x="2" y="459"/>
                  </a:lnTo>
                  <a:lnTo>
                    <a:pt x="6" y="434"/>
                  </a:lnTo>
                  <a:lnTo>
                    <a:pt x="10" y="408"/>
                  </a:lnTo>
                  <a:lnTo>
                    <a:pt x="16" y="383"/>
                  </a:lnTo>
                  <a:lnTo>
                    <a:pt x="23" y="359"/>
                  </a:lnTo>
                  <a:lnTo>
                    <a:pt x="31" y="336"/>
                  </a:lnTo>
                  <a:lnTo>
                    <a:pt x="40" y="312"/>
                  </a:lnTo>
                  <a:lnTo>
                    <a:pt x="50" y="290"/>
                  </a:lnTo>
                  <a:lnTo>
                    <a:pt x="62" y="267"/>
                  </a:lnTo>
                  <a:lnTo>
                    <a:pt x="75" y="247"/>
                  </a:lnTo>
                  <a:lnTo>
                    <a:pt x="87" y="226"/>
                  </a:lnTo>
                  <a:lnTo>
                    <a:pt x="102" y="205"/>
                  </a:lnTo>
                  <a:lnTo>
                    <a:pt x="117" y="186"/>
                  </a:lnTo>
                  <a:lnTo>
                    <a:pt x="133" y="167"/>
                  </a:lnTo>
                  <a:lnTo>
                    <a:pt x="150" y="150"/>
                  </a:lnTo>
                  <a:lnTo>
                    <a:pt x="167" y="133"/>
                  </a:lnTo>
                  <a:lnTo>
                    <a:pt x="186" y="117"/>
                  </a:lnTo>
                  <a:lnTo>
                    <a:pt x="205" y="102"/>
                  </a:lnTo>
                  <a:lnTo>
                    <a:pt x="226" y="87"/>
                  </a:lnTo>
                  <a:lnTo>
                    <a:pt x="247" y="75"/>
                  </a:lnTo>
                  <a:lnTo>
                    <a:pt x="267" y="62"/>
                  </a:lnTo>
                  <a:lnTo>
                    <a:pt x="290" y="50"/>
                  </a:lnTo>
                  <a:lnTo>
                    <a:pt x="312" y="40"/>
                  </a:lnTo>
                  <a:lnTo>
                    <a:pt x="336" y="31"/>
                  </a:lnTo>
                  <a:lnTo>
                    <a:pt x="359" y="23"/>
                  </a:lnTo>
                  <a:lnTo>
                    <a:pt x="383" y="16"/>
                  </a:lnTo>
                  <a:lnTo>
                    <a:pt x="408" y="10"/>
                  </a:lnTo>
                  <a:lnTo>
                    <a:pt x="434" y="6"/>
                  </a:lnTo>
                  <a:lnTo>
                    <a:pt x="459" y="3"/>
                  </a:lnTo>
                  <a:lnTo>
                    <a:pt x="485" y="1"/>
                  </a:lnTo>
                  <a:lnTo>
                    <a:pt x="512"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8" name="Freeform 191"/>
            <p:cNvSpPr>
              <a:spLocks noEditPoints="1"/>
            </p:cNvSpPr>
            <p:nvPr/>
          </p:nvSpPr>
          <p:spPr bwMode="auto">
            <a:xfrm>
              <a:off x="6106957" y="2892234"/>
              <a:ext cx="143088" cy="143682"/>
            </a:xfrm>
            <a:custGeom>
              <a:avLst/>
              <a:gdLst>
                <a:gd name="T0" fmla="*/ 389 w 724"/>
                <a:gd name="T1" fmla="*/ 339 h 725"/>
                <a:gd name="T2" fmla="*/ 417 w 724"/>
                <a:gd name="T3" fmla="*/ 327 h 725"/>
                <a:gd name="T4" fmla="*/ 434 w 724"/>
                <a:gd name="T5" fmla="*/ 303 h 725"/>
                <a:gd name="T6" fmla="*/ 435 w 724"/>
                <a:gd name="T7" fmla="*/ 267 h 725"/>
                <a:gd name="T8" fmla="*/ 415 w 724"/>
                <a:gd name="T9" fmla="*/ 241 h 725"/>
                <a:gd name="T10" fmla="*/ 376 w 724"/>
                <a:gd name="T11" fmla="*/ 227 h 725"/>
                <a:gd name="T12" fmla="*/ 203 w 724"/>
                <a:gd name="T13" fmla="*/ 563 h 725"/>
                <a:gd name="T14" fmla="*/ 396 w 724"/>
                <a:gd name="T15" fmla="*/ 175 h 725"/>
                <a:gd name="T16" fmla="*/ 451 w 724"/>
                <a:gd name="T17" fmla="*/ 190 h 725"/>
                <a:gd name="T18" fmla="*/ 493 w 724"/>
                <a:gd name="T19" fmla="*/ 235 h 725"/>
                <a:gd name="T20" fmla="*/ 503 w 724"/>
                <a:gd name="T21" fmla="*/ 289 h 725"/>
                <a:gd name="T22" fmla="*/ 487 w 724"/>
                <a:gd name="T23" fmla="*/ 337 h 725"/>
                <a:gd name="T24" fmla="*/ 457 w 724"/>
                <a:gd name="T25" fmla="*/ 367 h 725"/>
                <a:gd name="T26" fmla="*/ 405 w 724"/>
                <a:gd name="T27" fmla="*/ 387 h 725"/>
                <a:gd name="T28" fmla="*/ 419 w 724"/>
                <a:gd name="T29" fmla="*/ 403 h 725"/>
                <a:gd name="T30" fmla="*/ 467 w 724"/>
                <a:gd name="T31" fmla="*/ 461 h 725"/>
                <a:gd name="T32" fmla="*/ 419 w 724"/>
                <a:gd name="T33" fmla="*/ 501 h 725"/>
                <a:gd name="T34" fmla="*/ 354 w 724"/>
                <a:gd name="T35" fmla="*/ 410 h 725"/>
                <a:gd name="T36" fmla="*/ 303 w 724"/>
                <a:gd name="T37" fmla="*/ 397 h 725"/>
                <a:gd name="T38" fmla="*/ 363 w 724"/>
                <a:gd name="T39" fmla="*/ 61 h 725"/>
                <a:gd name="T40" fmla="*/ 269 w 724"/>
                <a:gd name="T41" fmla="*/ 75 h 725"/>
                <a:gd name="T42" fmla="*/ 196 w 724"/>
                <a:gd name="T43" fmla="*/ 110 h 725"/>
                <a:gd name="T44" fmla="*/ 123 w 724"/>
                <a:gd name="T45" fmla="*/ 176 h 725"/>
                <a:gd name="T46" fmla="*/ 83 w 724"/>
                <a:gd name="T47" fmla="*/ 247 h 725"/>
                <a:gd name="T48" fmla="*/ 61 w 724"/>
                <a:gd name="T49" fmla="*/ 343 h 725"/>
                <a:gd name="T50" fmla="*/ 66 w 724"/>
                <a:gd name="T51" fmla="*/ 421 h 725"/>
                <a:gd name="T52" fmla="*/ 100 w 724"/>
                <a:gd name="T53" fmla="*/ 512 h 725"/>
                <a:gd name="T54" fmla="*/ 148 w 724"/>
                <a:gd name="T55" fmla="*/ 577 h 725"/>
                <a:gd name="T56" fmla="*/ 212 w 724"/>
                <a:gd name="T57" fmla="*/ 625 h 725"/>
                <a:gd name="T58" fmla="*/ 304 w 724"/>
                <a:gd name="T59" fmla="*/ 658 h 725"/>
                <a:gd name="T60" fmla="*/ 382 w 724"/>
                <a:gd name="T61" fmla="*/ 664 h 725"/>
                <a:gd name="T62" fmla="*/ 476 w 724"/>
                <a:gd name="T63" fmla="*/ 642 h 725"/>
                <a:gd name="T64" fmla="*/ 546 w 724"/>
                <a:gd name="T65" fmla="*/ 602 h 725"/>
                <a:gd name="T66" fmla="*/ 614 w 724"/>
                <a:gd name="T67" fmla="*/ 530 h 725"/>
                <a:gd name="T68" fmla="*/ 648 w 724"/>
                <a:gd name="T69" fmla="*/ 457 h 725"/>
                <a:gd name="T70" fmla="*/ 664 w 724"/>
                <a:gd name="T71" fmla="*/ 362 h 725"/>
                <a:gd name="T72" fmla="*/ 654 w 724"/>
                <a:gd name="T73" fmla="*/ 285 h 725"/>
                <a:gd name="T74" fmla="*/ 624 w 724"/>
                <a:gd name="T75" fmla="*/ 211 h 725"/>
                <a:gd name="T76" fmla="*/ 560 w 724"/>
                <a:gd name="T77" fmla="*/ 133 h 725"/>
                <a:gd name="T78" fmla="*/ 492 w 724"/>
                <a:gd name="T79" fmla="*/ 90 h 725"/>
                <a:gd name="T80" fmla="*/ 399 w 724"/>
                <a:gd name="T81" fmla="*/ 63 h 725"/>
                <a:gd name="T82" fmla="*/ 363 w 724"/>
                <a:gd name="T83" fmla="*/ 0 h 725"/>
                <a:gd name="T84" fmla="*/ 474 w 724"/>
                <a:gd name="T85" fmla="*/ 18 h 725"/>
                <a:gd name="T86" fmla="*/ 561 w 724"/>
                <a:gd name="T87" fmla="*/ 59 h 725"/>
                <a:gd name="T88" fmla="*/ 649 w 724"/>
                <a:gd name="T89" fmla="*/ 140 h 725"/>
                <a:gd name="T90" fmla="*/ 696 w 724"/>
                <a:gd name="T91" fmla="*/ 225 h 725"/>
                <a:gd name="T92" fmla="*/ 723 w 724"/>
                <a:gd name="T93" fmla="*/ 339 h 725"/>
                <a:gd name="T94" fmla="*/ 717 w 724"/>
                <a:gd name="T95" fmla="*/ 432 h 725"/>
                <a:gd name="T96" fmla="*/ 676 w 724"/>
                <a:gd name="T97" fmla="*/ 542 h 725"/>
                <a:gd name="T98" fmla="*/ 618 w 724"/>
                <a:gd name="T99" fmla="*/ 619 h 725"/>
                <a:gd name="T100" fmla="*/ 543 w 724"/>
                <a:gd name="T101" fmla="*/ 676 h 725"/>
                <a:gd name="T102" fmla="*/ 432 w 724"/>
                <a:gd name="T103" fmla="*/ 718 h 725"/>
                <a:gd name="T104" fmla="*/ 339 w 724"/>
                <a:gd name="T105" fmla="*/ 723 h 725"/>
                <a:gd name="T106" fmla="*/ 225 w 724"/>
                <a:gd name="T107" fmla="*/ 697 h 725"/>
                <a:gd name="T108" fmla="*/ 141 w 724"/>
                <a:gd name="T109" fmla="*/ 650 h 725"/>
                <a:gd name="T110" fmla="*/ 60 w 724"/>
                <a:gd name="T111" fmla="*/ 563 h 725"/>
                <a:gd name="T112" fmla="*/ 19 w 724"/>
                <a:gd name="T113" fmla="*/ 477 h 725"/>
                <a:gd name="T114" fmla="*/ 0 w 724"/>
                <a:gd name="T115" fmla="*/ 362 h 725"/>
                <a:gd name="T116" fmla="*/ 12 w 724"/>
                <a:gd name="T117" fmla="*/ 269 h 725"/>
                <a:gd name="T118" fmla="*/ 48 w 724"/>
                <a:gd name="T119" fmla="*/ 181 h 725"/>
                <a:gd name="T120" fmla="*/ 124 w 724"/>
                <a:gd name="T121" fmla="*/ 88 h 725"/>
                <a:gd name="T122" fmla="*/ 206 w 724"/>
                <a:gd name="T123" fmla="*/ 36 h 725"/>
                <a:gd name="T124" fmla="*/ 317 w 724"/>
                <a:gd name="T125"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725">
                  <a:moveTo>
                    <a:pt x="266" y="343"/>
                  </a:moveTo>
                  <a:lnTo>
                    <a:pt x="343" y="343"/>
                  </a:lnTo>
                  <a:lnTo>
                    <a:pt x="343" y="343"/>
                  </a:lnTo>
                  <a:lnTo>
                    <a:pt x="367" y="343"/>
                  </a:lnTo>
                  <a:lnTo>
                    <a:pt x="389" y="339"/>
                  </a:lnTo>
                  <a:lnTo>
                    <a:pt x="397" y="337"/>
                  </a:lnTo>
                  <a:lnTo>
                    <a:pt x="405" y="334"/>
                  </a:lnTo>
                  <a:lnTo>
                    <a:pt x="412" y="331"/>
                  </a:lnTo>
                  <a:lnTo>
                    <a:pt x="417" y="327"/>
                  </a:lnTo>
                  <a:lnTo>
                    <a:pt x="417" y="327"/>
                  </a:lnTo>
                  <a:lnTo>
                    <a:pt x="422" y="323"/>
                  </a:lnTo>
                  <a:lnTo>
                    <a:pt x="426" y="319"/>
                  </a:lnTo>
                  <a:lnTo>
                    <a:pt x="429" y="313"/>
                  </a:lnTo>
                  <a:lnTo>
                    <a:pt x="433" y="308"/>
                  </a:lnTo>
                  <a:lnTo>
                    <a:pt x="434" y="303"/>
                  </a:lnTo>
                  <a:lnTo>
                    <a:pt x="436" y="297"/>
                  </a:lnTo>
                  <a:lnTo>
                    <a:pt x="437" y="284"/>
                  </a:lnTo>
                  <a:lnTo>
                    <a:pt x="437" y="284"/>
                  </a:lnTo>
                  <a:lnTo>
                    <a:pt x="436" y="275"/>
                  </a:lnTo>
                  <a:lnTo>
                    <a:pt x="435" y="267"/>
                  </a:lnTo>
                  <a:lnTo>
                    <a:pt x="432" y="260"/>
                  </a:lnTo>
                  <a:lnTo>
                    <a:pt x="427" y="253"/>
                  </a:lnTo>
                  <a:lnTo>
                    <a:pt x="427" y="253"/>
                  </a:lnTo>
                  <a:lnTo>
                    <a:pt x="422" y="246"/>
                  </a:lnTo>
                  <a:lnTo>
                    <a:pt x="415" y="241"/>
                  </a:lnTo>
                  <a:lnTo>
                    <a:pt x="409" y="236"/>
                  </a:lnTo>
                  <a:lnTo>
                    <a:pt x="401" y="233"/>
                  </a:lnTo>
                  <a:lnTo>
                    <a:pt x="401" y="233"/>
                  </a:lnTo>
                  <a:lnTo>
                    <a:pt x="390" y="229"/>
                  </a:lnTo>
                  <a:lnTo>
                    <a:pt x="376" y="227"/>
                  </a:lnTo>
                  <a:lnTo>
                    <a:pt x="359" y="226"/>
                  </a:lnTo>
                  <a:lnTo>
                    <a:pt x="337" y="226"/>
                  </a:lnTo>
                  <a:lnTo>
                    <a:pt x="266" y="226"/>
                  </a:lnTo>
                  <a:lnTo>
                    <a:pt x="266" y="343"/>
                  </a:lnTo>
                  <a:close/>
                  <a:moveTo>
                    <a:pt x="203" y="563"/>
                  </a:moveTo>
                  <a:lnTo>
                    <a:pt x="203" y="173"/>
                  </a:lnTo>
                  <a:lnTo>
                    <a:pt x="337" y="173"/>
                  </a:lnTo>
                  <a:lnTo>
                    <a:pt x="337" y="173"/>
                  </a:lnTo>
                  <a:lnTo>
                    <a:pt x="370" y="174"/>
                  </a:lnTo>
                  <a:lnTo>
                    <a:pt x="396" y="175"/>
                  </a:lnTo>
                  <a:lnTo>
                    <a:pt x="419" y="179"/>
                  </a:lnTo>
                  <a:lnTo>
                    <a:pt x="428" y="181"/>
                  </a:lnTo>
                  <a:lnTo>
                    <a:pt x="437" y="183"/>
                  </a:lnTo>
                  <a:lnTo>
                    <a:pt x="437" y="183"/>
                  </a:lnTo>
                  <a:lnTo>
                    <a:pt x="451" y="190"/>
                  </a:lnTo>
                  <a:lnTo>
                    <a:pt x="464" y="198"/>
                  </a:lnTo>
                  <a:lnTo>
                    <a:pt x="475" y="208"/>
                  </a:lnTo>
                  <a:lnTo>
                    <a:pt x="485" y="221"/>
                  </a:lnTo>
                  <a:lnTo>
                    <a:pt x="485" y="221"/>
                  </a:lnTo>
                  <a:lnTo>
                    <a:pt x="493" y="235"/>
                  </a:lnTo>
                  <a:lnTo>
                    <a:pt x="499" y="249"/>
                  </a:lnTo>
                  <a:lnTo>
                    <a:pt x="503" y="264"/>
                  </a:lnTo>
                  <a:lnTo>
                    <a:pt x="504" y="278"/>
                  </a:lnTo>
                  <a:lnTo>
                    <a:pt x="504" y="278"/>
                  </a:lnTo>
                  <a:lnTo>
                    <a:pt x="503" y="289"/>
                  </a:lnTo>
                  <a:lnTo>
                    <a:pt x="501" y="299"/>
                  </a:lnTo>
                  <a:lnTo>
                    <a:pt x="499" y="309"/>
                  </a:lnTo>
                  <a:lnTo>
                    <a:pt x="496" y="319"/>
                  </a:lnTo>
                  <a:lnTo>
                    <a:pt x="492" y="328"/>
                  </a:lnTo>
                  <a:lnTo>
                    <a:pt x="487" y="337"/>
                  </a:lnTo>
                  <a:lnTo>
                    <a:pt x="481" y="345"/>
                  </a:lnTo>
                  <a:lnTo>
                    <a:pt x="473" y="353"/>
                  </a:lnTo>
                  <a:lnTo>
                    <a:pt x="473" y="353"/>
                  </a:lnTo>
                  <a:lnTo>
                    <a:pt x="466" y="360"/>
                  </a:lnTo>
                  <a:lnTo>
                    <a:pt x="457" y="367"/>
                  </a:lnTo>
                  <a:lnTo>
                    <a:pt x="448" y="373"/>
                  </a:lnTo>
                  <a:lnTo>
                    <a:pt x="437" y="377"/>
                  </a:lnTo>
                  <a:lnTo>
                    <a:pt x="427" y="382"/>
                  </a:lnTo>
                  <a:lnTo>
                    <a:pt x="417" y="385"/>
                  </a:lnTo>
                  <a:lnTo>
                    <a:pt x="405" y="387"/>
                  </a:lnTo>
                  <a:lnTo>
                    <a:pt x="393" y="389"/>
                  </a:lnTo>
                  <a:lnTo>
                    <a:pt x="393" y="389"/>
                  </a:lnTo>
                  <a:lnTo>
                    <a:pt x="402" y="393"/>
                  </a:lnTo>
                  <a:lnTo>
                    <a:pt x="411" y="398"/>
                  </a:lnTo>
                  <a:lnTo>
                    <a:pt x="419" y="403"/>
                  </a:lnTo>
                  <a:lnTo>
                    <a:pt x="426" y="409"/>
                  </a:lnTo>
                  <a:lnTo>
                    <a:pt x="426" y="409"/>
                  </a:lnTo>
                  <a:lnTo>
                    <a:pt x="438" y="423"/>
                  </a:lnTo>
                  <a:lnTo>
                    <a:pt x="452" y="440"/>
                  </a:lnTo>
                  <a:lnTo>
                    <a:pt x="467" y="461"/>
                  </a:lnTo>
                  <a:lnTo>
                    <a:pt x="483" y="486"/>
                  </a:lnTo>
                  <a:lnTo>
                    <a:pt x="531" y="563"/>
                  </a:lnTo>
                  <a:lnTo>
                    <a:pt x="454" y="563"/>
                  </a:lnTo>
                  <a:lnTo>
                    <a:pt x="419" y="501"/>
                  </a:lnTo>
                  <a:lnTo>
                    <a:pt x="419" y="501"/>
                  </a:lnTo>
                  <a:lnTo>
                    <a:pt x="399" y="469"/>
                  </a:lnTo>
                  <a:lnTo>
                    <a:pt x="382" y="442"/>
                  </a:lnTo>
                  <a:lnTo>
                    <a:pt x="367" y="423"/>
                  </a:lnTo>
                  <a:lnTo>
                    <a:pt x="360" y="416"/>
                  </a:lnTo>
                  <a:lnTo>
                    <a:pt x="354" y="410"/>
                  </a:lnTo>
                  <a:lnTo>
                    <a:pt x="354" y="410"/>
                  </a:lnTo>
                  <a:lnTo>
                    <a:pt x="344" y="405"/>
                  </a:lnTo>
                  <a:lnTo>
                    <a:pt x="332" y="400"/>
                  </a:lnTo>
                  <a:lnTo>
                    <a:pt x="319" y="398"/>
                  </a:lnTo>
                  <a:lnTo>
                    <a:pt x="303" y="397"/>
                  </a:lnTo>
                  <a:lnTo>
                    <a:pt x="266" y="397"/>
                  </a:lnTo>
                  <a:lnTo>
                    <a:pt x="266" y="563"/>
                  </a:lnTo>
                  <a:lnTo>
                    <a:pt x="203" y="563"/>
                  </a:lnTo>
                  <a:close/>
                  <a:moveTo>
                    <a:pt x="363" y="61"/>
                  </a:moveTo>
                  <a:lnTo>
                    <a:pt x="363" y="61"/>
                  </a:lnTo>
                  <a:lnTo>
                    <a:pt x="343" y="61"/>
                  </a:lnTo>
                  <a:lnTo>
                    <a:pt x="325" y="63"/>
                  </a:lnTo>
                  <a:lnTo>
                    <a:pt x="305" y="65"/>
                  </a:lnTo>
                  <a:lnTo>
                    <a:pt x="287" y="70"/>
                  </a:lnTo>
                  <a:lnTo>
                    <a:pt x="269" y="75"/>
                  </a:lnTo>
                  <a:lnTo>
                    <a:pt x="250" y="82"/>
                  </a:lnTo>
                  <a:lnTo>
                    <a:pt x="232" y="90"/>
                  </a:lnTo>
                  <a:lnTo>
                    <a:pt x="214" y="100"/>
                  </a:lnTo>
                  <a:lnTo>
                    <a:pt x="214" y="100"/>
                  </a:lnTo>
                  <a:lnTo>
                    <a:pt x="196" y="110"/>
                  </a:lnTo>
                  <a:lnTo>
                    <a:pt x="179" y="121"/>
                  </a:lnTo>
                  <a:lnTo>
                    <a:pt x="164" y="133"/>
                  </a:lnTo>
                  <a:lnTo>
                    <a:pt x="149" y="147"/>
                  </a:lnTo>
                  <a:lnTo>
                    <a:pt x="136" y="161"/>
                  </a:lnTo>
                  <a:lnTo>
                    <a:pt x="123" y="176"/>
                  </a:lnTo>
                  <a:lnTo>
                    <a:pt x="111" y="194"/>
                  </a:lnTo>
                  <a:lnTo>
                    <a:pt x="101" y="211"/>
                  </a:lnTo>
                  <a:lnTo>
                    <a:pt x="101" y="211"/>
                  </a:lnTo>
                  <a:lnTo>
                    <a:pt x="91" y="229"/>
                  </a:lnTo>
                  <a:lnTo>
                    <a:pt x="83" y="247"/>
                  </a:lnTo>
                  <a:lnTo>
                    <a:pt x="76" y="266"/>
                  </a:lnTo>
                  <a:lnTo>
                    <a:pt x="70" y="285"/>
                  </a:lnTo>
                  <a:lnTo>
                    <a:pt x="66" y="304"/>
                  </a:lnTo>
                  <a:lnTo>
                    <a:pt x="62" y="323"/>
                  </a:lnTo>
                  <a:lnTo>
                    <a:pt x="61" y="343"/>
                  </a:lnTo>
                  <a:lnTo>
                    <a:pt x="60" y="362"/>
                  </a:lnTo>
                  <a:lnTo>
                    <a:pt x="60" y="362"/>
                  </a:lnTo>
                  <a:lnTo>
                    <a:pt x="61" y="382"/>
                  </a:lnTo>
                  <a:lnTo>
                    <a:pt x="62" y="401"/>
                  </a:lnTo>
                  <a:lnTo>
                    <a:pt x="66" y="421"/>
                  </a:lnTo>
                  <a:lnTo>
                    <a:pt x="70" y="439"/>
                  </a:lnTo>
                  <a:lnTo>
                    <a:pt x="76" y="457"/>
                  </a:lnTo>
                  <a:lnTo>
                    <a:pt x="83" y="476"/>
                  </a:lnTo>
                  <a:lnTo>
                    <a:pt x="91" y="494"/>
                  </a:lnTo>
                  <a:lnTo>
                    <a:pt x="100" y="512"/>
                  </a:lnTo>
                  <a:lnTo>
                    <a:pt x="100" y="512"/>
                  </a:lnTo>
                  <a:lnTo>
                    <a:pt x="110" y="530"/>
                  </a:lnTo>
                  <a:lnTo>
                    <a:pt x="122" y="546"/>
                  </a:lnTo>
                  <a:lnTo>
                    <a:pt x="134" y="562"/>
                  </a:lnTo>
                  <a:lnTo>
                    <a:pt x="148" y="577"/>
                  </a:lnTo>
                  <a:lnTo>
                    <a:pt x="162" y="589"/>
                  </a:lnTo>
                  <a:lnTo>
                    <a:pt x="178" y="602"/>
                  </a:lnTo>
                  <a:lnTo>
                    <a:pt x="194" y="613"/>
                  </a:lnTo>
                  <a:lnTo>
                    <a:pt x="212" y="625"/>
                  </a:lnTo>
                  <a:lnTo>
                    <a:pt x="212" y="625"/>
                  </a:lnTo>
                  <a:lnTo>
                    <a:pt x="230" y="634"/>
                  </a:lnTo>
                  <a:lnTo>
                    <a:pt x="248" y="642"/>
                  </a:lnTo>
                  <a:lnTo>
                    <a:pt x="266" y="649"/>
                  </a:lnTo>
                  <a:lnTo>
                    <a:pt x="286" y="655"/>
                  </a:lnTo>
                  <a:lnTo>
                    <a:pt x="304" y="658"/>
                  </a:lnTo>
                  <a:lnTo>
                    <a:pt x="324" y="662"/>
                  </a:lnTo>
                  <a:lnTo>
                    <a:pt x="343" y="664"/>
                  </a:lnTo>
                  <a:lnTo>
                    <a:pt x="363" y="664"/>
                  </a:lnTo>
                  <a:lnTo>
                    <a:pt x="363" y="664"/>
                  </a:lnTo>
                  <a:lnTo>
                    <a:pt x="382" y="664"/>
                  </a:lnTo>
                  <a:lnTo>
                    <a:pt x="401" y="662"/>
                  </a:lnTo>
                  <a:lnTo>
                    <a:pt x="420" y="658"/>
                  </a:lnTo>
                  <a:lnTo>
                    <a:pt x="438" y="655"/>
                  </a:lnTo>
                  <a:lnTo>
                    <a:pt x="458" y="649"/>
                  </a:lnTo>
                  <a:lnTo>
                    <a:pt x="476" y="642"/>
                  </a:lnTo>
                  <a:lnTo>
                    <a:pt x="495" y="634"/>
                  </a:lnTo>
                  <a:lnTo>
                    <a:pt x="512" y="625"/>
                  </a:lnTo>
                  <a:lnTo>
                    <a:pt x="512" y="625"/>
                  </a:lnTo>
                  <a:lnTo>
                    <a:pt x="530" y="613"/>
                  </a:lnTo>
                  <a:lnTo>
                    <a:pt x="546" y="602"/>
                  </a:lnTo>
                  <a:lnTo>
                    <a:pt x="562" y="589"/>
                  </a:lnTo>
                  <a:lnTo>
                    <a:pt x="576" y="577"/>
                  </a:lnTo>
                  <a:lnTo>
                    <a:pt x="590" y="562"/>
                  </a:lnTo>
                  <a:lnTo>
                    <a:pt x="602" y="546"/>
                  </a:lnTo>
                  <a:lnTo>
                    <a:pt x="614" y="530"/>
                  </a:lnTo>
                  <a:lnTo>
                    <a:pt x="624" y="512"/>
                  </a:lnTo>
                  <a:lnTo>
                    <a:pt x="624" y="512"/>
                  </a:lnTo>
                  <a:lnTo>
                    <a:pt x="633" y="494"/>
                  </a:lnTo>
                  <a:lnTo>
                    <a:pt x="641" y="476"/>
                  </a:lnTo>
                  <a:lnTo>
                    <a:pt x="648" y="457"/>
                  </a:lnTo>
                  <a:lnTo>
                    <a:pt x="654" y="439"/>
                  </a:lnTo>
                  <a:lnTo>
                    <a:pt x="659" y="421"/>
                  </a:lnTo>
                  <a:lnTo>
                    <a:pt x="662" y="401"/>
                  </a:lnTo>
                  <a:lnTo>
                    <a:pt x="663" y="382"/>
                  </a:lnTo>
                  <a:lnTo>
                    <a:pt x="664" y="362"/>
                  </a:lnTo>
                  <a:lnTo>
                    <a:pt x="664" y="362"/>
                  </a:lnTo>
                  <a:lnTo>
                    <a:pt x="663" y="343"/>
                  </a:lnTo>
                  <a:lnTo>
                    <a:pt x="662" y="323"/>
                  </a:lnTo>
                  <a:lnTo>
                    <a:pt x="659" y="304"/>
                  </a:lnTo>
                  <a:lnTo>
                    <a:pt x="654" y="285"/>
                  </a:lnTo>
                  <a:lnTo>
                    <a:pt x="648" y="266"/>
                  </a:lnTo>
                  <a:lnTo>
                    <a:pt x="641" y="247"/>
                  </a:lnTo>
                  <a:lnTo>
                    <a:pt x="633" y="229"/>
                  </a:lnTo>
                  <a:lnTo>
                    <a:pt x="624" y="211"/>
                  </a:lnTo>
                  <a:lnTo>
                    <a:pt x="624" y="211"/>
                  </a:lnTo>
                  <a:lnTo>
                    <a:pt x="613" y="194"/>
                  </a:lnTo>
                  <a:lnTo>
                    <a:pt x="601" y="176"/>
                  </a:lnTo>
                  <a:lnTo>
                    <a:pt x="589" y="161"/>
                  </a:lnTo>
                  <a:lnTo>
                    <a:pt x="575" y="147"/>
                  </a:lnTo>
                  <a:lnTo>
                    <a:pt x="560" y="133"/>
                  </a:lnTo>
                  <a:lnTo>
                    <a:pt x="545" y="121"/>
                  </a:lnTo>
                  <a:lnTo>
                    <a:pt x="528" y="110"/>
                  </a:lnTo>
                  <a:lnTo>
                    <a:pt x="511" y="100"/>
                  </a:lnTo>
                  <a:lnTo>
                    <a:pt x="511" y="100"/>
                  </a:lnTo>
                  <a:lnTo>
                    <a:pt x="492" y="90"/>
                  </a:lnTo>
                  <a:lnTo>
                    <a:pt x="474" y="82"/>
                  </a:lnTo>
                  <a:lnTo>
                    <a:pt x="456" y="75"/>
                  </a:lnTo>
                  <a:lnTo>
                    <a:pt x="437" y="70"/>
                  </a:lnTo>
                  <a:lnTo>
                    <a:pt x="419" y="65"/>
                  </a:lnTo>
                  <a:lnTo>
                    <a:pt x="399" y="63"/>
                  </a:lnTo>
                  <a:lnTo>
                    <a:pt x="381" y="61"/>
                  </a:lnTo>
                  <a:lnTo>
                    <a:pt x="363" y="61"/>
                  </a:lnTo>
                  <a:lnTo>
                    <a:pt x="363" y="61"/>
                  </a:lnTo>
                  <a:close/>
                  <a:moveTo>
                    <a:pt x="363" y="0"/>
                  </a:moveTo>
                  <a:lnTo>
                    <a:pt x="363" y="0"/>
                  </a:lnTo>
                  <a:lnTo>
                    <a:pt x="384" y="1"/>
                  </a:lnTo>
                  <a:lnTo>
                    <a:pt x="407" y="3"/>
                  </a:lnTo>
                  <a:lnTo>
                    <a:pt x="430" y="7"/>
                  </a:lnTo>
                  <a:lnTo>
                    <a:pt x="452" y="12"/>
                  </a:lnTo>
                  <a:lnTo>
                    <a:pt x="474" y="18"/>
                  </a:lnTo>
                  <a:lnTo>
                    <a:pt x="497" y="26"/>
                  </a:lnTo>
                  <a:lnTo>
                    <a:pt x="519" y="36"/>
                  </a:lnTo>
                  <a:lnTo>
                    <a:pt x="540" y="47"/>
                  </a:lnTo>
                  <a:lnTo>
                    <a:pt x="540" y="47"/>
                  </a:lnTo>
                  <a:lnTo>
                    <a:pt x="561" y="59"/>
                  </a:lnTo>
                  <a:lnTo>
                    <a:pt x="582" y="73"/>
                  </a:lnTo>
                  <a:lnTo>
                    <a:pt x="600" y="88"/>
                  </a:lnTo>
                  <a:lnTo>
                    <a:pt x="617" y="104"/>
                  </a:lnTo>
                  <a:lnTo>
                    <a:pt x="633" y="121"/>
                  </a:lnTo>
                  <a:lnTo>
                    <a:pt x="649" y="140"/>
                  </a:lnTo>
                  <a:lnTo>
                    <a:pt x="663" y="159"/>
                  </a:lnTo>
                  <a:lnTo>
                    <a:pt x="676" y="181"/>
                  </a:lnTo>
                  <a:lnTo>
                    <a:pt x="676" y="181"/>
                  </a:lnTo>
                  <a:lnTo>
                    <a:pt x="687" y="203"/>
                  </a:lnTo>
                  <a:lnTo>
                    <a:pt x="696" y="225"/>
                  </a:lnTo>
                  <a:lnTo>
                    <a:pt x="706" y="247"/>
                  </a:lnTo>
                  <a:lnTo>
                    <a:pt x="711" y="269"/>
                  </a:lnTo>
                  <a:lnTo>
                    <a:pt x="717" y="292"/>
                  </a:lnTo>
                  <a:lnTo>
                    <a:pt x="721" y="315"/>
                  </a:lnTo>
                  <a:lnTo>
                    <a:pt x="723" y="339"/>
                  </a:lnTo>
                  <a:lnTo>
                    <a:pt x="724" y="362"/>
                  </a:lnTo>
                  <a:lnTo>
                    <a:pt x="724" y="362"/>
                  </a:lnTo>
                  <a:lnTo>
                    <a:pt x="723" y="385"/>
                  </a:lnTo>
                  <a:lnTo>
                    <a:pt x="721" y="409"/>
                  </a:lnTo>
                  <a:lnTo>
                    <a:pt x="717" y="432"/>
                  </a:lnTo>
                  <a:lnTo>
                    <a:pt x="713" y="454"/>
                  </a:lnTo>
                  <a:lnTo>
                    <a:pt x="706" y="477"/>
                  </a:lnTo>
                  <a:lnTo>
                    <a:pt x="698" y="499"/>
                  </a:lnTo>
                  <a:lnTo>
                    <a:pt x="687" y="520"/>
                  </a:lnTo>
                  <a:lnTo>
                    <a:pt x="676" y="542"/>
                  </a:lnTo>
                  <a:lnTo>
                    <a:pt x="676" y="542"/>
                  </a:lnTo>
                  <a:lnTo>
                    <a:pt x="663" y="563"/>
                  </a:lnTo>
                  <a:lnTo>
                    <a:pt x="651" y="584"/>
                  </a:lnTo>
                  <a:lnTo>
                    <a:pt x="636" y="602"/>
                  </a:lnTo>
                  <a:lnTo>
                    <a:pt x="618" y="619"/>
                  </a:lnTo>
                  <a:lnTo>
                    <a:pt x="601" y="635"/>
                  </a:lnTo>
                  <a:lnTo>
                    <a:pt x="583" y="650"/>
                  </a:lnTo>
                  <a:lnTo>
                    <a:pt x="563" y="664"/>
                  </a:lnTo>
                  <a:lnTo>
                    <a:pt x="543" y="676"/>
                  </a:lnTo>
                  <a:lnTo>
                    <a:pt x="543" y="676"/>
                  </a:lnTo>
                  <a:lnTo>
                    <a:pt x="521" y="688"/>
                  </a:lnTo>
                  <a:lnTo>
                    <a:pt x="499" y="697"/>
                  </a:lnTo>
                  <a:lnTo>
                    <a:pt x="476" y="705"/>
                  </a:lnTo>
                  <a:lnTo>
                    <a:pt x="454" y="712"/>
                  </a:lnTo>
                  <a:lnTo>
                    <a:pt x="432" y="718"/>
                  </a:lnTo>
                  <a:lnTo>
                    <a:pt x="409" y="721"/>
                  </a:lnTo>
                  <a:lnTo>
                    <a:pt x="386" y="723"/>
                  </a:lnTo>
                  <a:lnTo>
                    <a:pt x="363" y="725"/>
                  </a:lnTo>
                  <a:lnTo>
                    <a:pt x="363" y="725"/>
                  </a:lnTo>
                  <a:lnTo>
                    <a:pt x="339" y="723"/>
                  </a:lnTo>
                  <a:lnTo>
                    <a:pt x="316" y="721"/>
                  </a:lnTo>
                  <a:lnTo>
                    <a:pt x="293" y="718"/>
                  </a:lnTo>
                  <a:lnTo>
                    <a:pt x="270" y="712"/>
                  </a:lnTo>
                  <a:lnTo>
                    <a:pt x="248" y="705"/>
                  </a:lnTo>
                  <a:lnTo>
                    <a:pt x="225" y="697"/>
                  </a:lnTo>
                  <a:lnTo>
                    <a:pt x="203" y="688"/>
                  </a:lnTo>
                  <a:lnTo>
                    <a:pt x="183" y="676"/>
                  </a:lnTo>
                  <a:lnTo>
                    <a:pt x="183" y="676"/>
                  </a:lnTo>
                  <a:lnTo>
                    <a:pt x="161" y="664"/>
                  </a:lnTo>
                  <a:lnTo>
                    <a:pt x="141" y="650"/>
                  </a:lnTo>
                  <a:lnTo>
                    <a:pt x="123" y="635"/>
                  </a:lnTo>
                  <a:lnTo>
                    <a:pt x="106" y="619"/>
                  </a:lnTo>
                  <a:lnTo>
                    <a:pt x="90" y="602"/>
                  </a:lnTo>
                  <a:lnTo>
                    <a:pt x="75" y="584"/>
                  </a:lnTo>
                  <a:lnTo>
                    <a:pt x="60" y="563"/>
                  </a:lnTo>
                  <a:lnTo>
                    <a:pt x="47" y="542"/>
                  </a:lnTo>
                  <a:lnTo>
                    <a:pt x="47" y="542"/>
                  </a:lnTo>
                  <a:lnTo>
                    <a:pt x="37" y="520"/>
                  </a:lnTo>
                  <a:lnTo>
                    <a:pt x="27" y="499"/>
                  </a:lnTo>
                  <a:lnTo>
                    <a:pt x="19" y="477"/>
                  </a:lnTo>
                  <a:lnTo>
                    <a:pt x="12" y="454"/>
                  </a:lnTo>
                  <a:lnTo>
                    <a:pt x="7" y="432"/>
                  </a:lnTo>
                  <a:lnTo>
                    <a:pt x="3" y="409"/>
                  </a:lnTo>
                  <a:lnTo>
                    <a:pt x="0" y="385"/>
                  </a:lnTo>
                  <a:lnTo>
                    <a:pt x="0" y="362"/>
                  </a:lnTo>
                  <a:lnTo>
                    <a:pt x="0" y="362"/>
                  </a:lnTo>
                  <a:lnTo>
                    <a:pt x="0" y="339"/>
                  </a:lnTo>
                  <a:lnTo>
                    <a:pt x="3" y="315"/>
                  </a:lnTo>
                  <a:lnTo>
                    <a:pt x="7" y="292"/>
                  </a:lnTo>
                  <a:lnTo>
                    <a:pt x="12" y="269"/>
                  </a:lnTo>
                  <a:lnTo>
                    <a:pt x="19" y="247"/>
                  </a:lnTo>
                  <a:lnTo>
                    <a:pt x="28" y="225"/>
                  </a:lnTo>
                  <a:lnTo>
                    <a:pt x="37" y="203"/>
                  </a:lnTo>
                  <a:lnTo>
                    <a:pt x="48" y="181"/>
                  </a:lnTo>
                  <a:lnTo>
                    <a:pt x="48" y="181"/>
                  </a:lnTo>
                  <a:lnTo>
                    <a:pt x="61" y="159"/>
                  </a:lnTo>
                  <a:lnTo>
                    <a:pt x="75" y="140"/>
                  </a:lnTo>
                  <a:lnTo>
                    <a:pt x="91" y="121"/>
                  </a:lnTo>
                  <a:lnTo>
                    <a:pt x="107" y="104"/>
                  </a:lnTo>
                  <a:lnTo>
                    <a:pt x="124" y="88"/>
                  </a:lnTo>
                  <a:lnTo>
                    <a:pt x="142" y="73"/>
                  </a:lnTo>
                  <a:lnTo>
                    <a:pt x="163" y="59"/>
                  </a:lnTo>
                  <a:lnTo>
                    <a:pt x="184" y="47"/>
                  </a:lnTo>
                  <a:lnTo>
                    <a:pt x="184" y="47"/>
                  </a:lnTo>
                  <a:lnTo>
                    <a:pt x="206" y="36"/>
                  </a:lnTo>
                  <a:lnTo>
                    <a:pt x="227" y="26"/>
                  </a:lnTo>
                  <a:lnTo>
                    <a:pt x="250" y="18"/>
                  </a:lnTo>
                  <a:lnTo>
                    <a:pt x="272" y="12"/>
                  </a:lnTo>
                  <a:lnTo>
                    <a:pt x="294" y="7"/>
                  </a:lnTo>
                  <a:lnTo>
                    <a:pt x="317" y="3"/>
                  </a:lnTo>
                  <a:lnTo>
                    <a:pt x="340" y="1"/>
                  </a:lnTo>
                  <a:lnTo>
                    <a:pt x="363" y="0"/>
                  </a:lnTo>
                  <a:lnTo>
                    <a:pt x="363"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9" name="Freeform 197"/>
            <p:cNvSpPr>
              <a:spLocks/>
            </p:cNvSpPr>
            <p:nvPr/>
          </p:nvSpPr>
          <p:spPr bwMode="auto">
            <a:xfrm>
              <a:off x="5421201" y="2835236"/>
              <a:ext cx="640039" cy="798564"/>
            </a:xfrm>
            <a:custGeom>
              <a:avLst/>
              <a:gdLst>
                <a:gd name="T0" fmla="*/ 2711 w 3235"/>
                <a:gd name="T1" fmla="*/ 1850 h 4035"/>
                <a:gd name="T2" fmla="*/ 2396 w 3235"/>
                <a:gd name="T3" fmla="*/ 1702 h 4035"/>
                <a:gd name="T4" fmla="*/ 1708 w 3235"/>
                <a:gd name="T5" fmla="*/ 1454 h 4035"/>
                <a:gd name="T6" fmla="*/ 1505 w 3235"/>
                <a:gd name="T7" fmla="*/ 1352 h 4035"/>
                <a:gd name="T8" fmla="*/ 1424 w 3235"/>
                <a:gd name="T9" fmla="*/ 1269 h 4035"/>
                <a:gd name="T10" fmla="*/ 1388 w 3235"/>
                <a:gd name="T11" fmla="*/ 1157 h 4035"/>
                <a:gd name="T12" fmla="*/ 1397 w 3235"/>
                <a:gd name="T13" fmla="*/ 1033 h 4035"/>
                <a:gd name="T14" fmla="*/ 1453 w 3235"/>
                <a:gd name="T15" fmla="*/ 934 h 4035"/>
                <a:gd name="T16" fmla="*/ 1545 w 3235"/>
                <a:gd name="T17" fmla="*/ 866 h 4035"/>
                <a:gd name="T18" fmla="*/ 1686 w 3235"/>
                <a:gd name="T19" fmla="*/ 819 h 4035"/>
                <a:gd name="T20" fmla="*/ 1900 w 3235"/>
                <a:gd name="T21" fmla="*/ 798 h 4035"/>
                <a:gd name="T22" fmla="*/ 2137 w 3235"/>
                <a:gd name="T23" fmla="*/ 822 h 4035"/>
                <a:gd name="T24" fmla="*/ 2449 w 3235"/>
                <a:gd name="T25" fmla="*/ 926 h 4035"/>
                <a:gd name="T26" fmla="*/ 2617 w 3235"/>
                <a:gd name="T27" fmla="*/ 923 h 4035"/>
                <a:gd name="T28" fmla="*/ 2713 w 3235"/>
                <a:gd name="T29" fmla="*/ 756 h 4035"/>
                <a:gd name="T30" fmla="*/ 2823 w 3235"/>
                <a:gd name="T31" fmla="*/ 393 h 4035"/>
                <a:gd name="T32" fmla="*/ 2703 w 3235"/>
                <a:gd name="T33" fmla="*/ 175 h 4035"/>
                <a:gd name="T34" fmla="*/ 2266 w 3235"/>
                <a:gd name="T35" fmla="*/ 43 h 4035"/>
                <a:gd name="T36" fmla="*/ 1971 w 3235"/>
                <a:gd name="T37" fmla="*/ 4 h 4035"/>
                <a:gd name="T38" fmla="*/ 1573 w 3235"/>
                <a:gd name="T39" fmla="*/ 10 h 4035"/>
                <a:gd name="T40" fmla="*/ 1222 w 3235"/>
                <a:gd name="T41" fmla="*/ 69 h 4035"/>
                <a:gd name="T42" fmla="*/ 1013 w 3235"/>
                <a:gd name="T43" fmla="*/ 135 h 4035"/>
                <a:gd name="T44" fmla="*/ 800 w 3235"/>
                <a:gd name="T45" fmla="*/ 239 h 4035"/>
                <a:gd name="T46" fmla="*/ 644 w 3235"/>
                <a:gd name="T47" fmla="*/ 352 h 4035"/>
                <a:gd name="T48" fmla="*/ 492 w 3235"/>
                <a:gd name="T49" fmla="*/ 508 h 4035"/>
                <a:gd name="T50" fmla="*/ 376 w 3235"/>
                <a:gd name="T51" fmla="*/ 689 h 4035"/>
                <a:gd name="T52" fmla="*/ 308 w 3235"/>
                <a:gd name="T53" fmla="*/ 866 h 4035"/>
                <a:gd name="T54" fmla="*/ 267 w 3235"/>
                <a:gd name="T55" fmla="*/ 1094 h 4035"/>
                <a:gd name="T56" fmla="*/ 273 w 3235"/>
                <a:gd name="T57" fmla="*/ 1367 h 4035"/>
                <a:gd name="T58" fmla="*/ 335 w 3235"/>
                <a:gd name="T59" fmla="*/ 1608 h 4035"/>
                <a:gd name="T60" fmla="*/ 507 w 3235"/>
                <a:gd name="T61" fmla="*/ 1881 h 4035"/>
                <a:gd name="T62" fmla="*/ 725 w 3235"/>
                <a:gd name="T63" fmla="*/ 2067 h 4035"/>
                <a:gd name="T64" fmla="*/ 1000 w 3235"/>
                <a:gd name="T65" fmla="*/ 2215 h 4035"/>
                <a:gd name="T66" fmla="*/ 1617 w 3235"/>
                <a:gd name="T67" fmla="*/ 2428 h 4035"/>
                <a:gd name="T68" fmla="*/ 1919 w 3235"/>
                <a:gd name="T69" fmla="*/ 2558 h 4035"/>
                <a:gd name="T70" fmla="*/ 1998 w 3235"/>
                <a:gd name="T71" fmla="*/ 2633 h 4035"/>
                <a:gd name="T72" fmla="*/ 2048 w 3235"/>
                <a:gd name="T73" fmla="*/ 2732 h 4035"/>
                <a:gd name="T74" fmla="*/ 2055 w 3235"/>
                <a:gd name="T75" fmla="*/ 2863 h 4035"/>
                <a:gd name="T76" fmla="*/ 2001 w 3235"/>
                <a:gd name="T77" fmla="*/ 3007 h 4035"/>
                <a:gd name="T78" fmla="*/ 1878 w 3235"/>
                <a:gd name="T79" fmla="*/ 3103 h 4035"/>
                <a:gd name="T80" fmla="*/ 1724 w 3235"/>
                <a:gd name="T81" fmla="*/ 3155 h 4035"/>
                <a:gd name="T82" fmla="*/ 1495 w 3235"/>
                <a:gd name="T83" fmla="*/ 3185 h 4035"/>
                <a:gd name="T84" fmla="*/ 1163 w 3235"/>
                <a:gd name="T85" fmla="*/ 3175 h 4035"/>
                <a:gd name="T86" fmla="*/ 743 w 3235"/>
                <a:gd name="T87" fmla="*/ 3091 h 4035"/>
                <a:gd name="T88" fmla="*/ 394 w 3235"/>
                <a:gd name="T89" fmla="*/ 3036 h 4035"/>
                <a:gd name="T90" fmla="*/ 248 w 3235"/>
                <a:gd name="T91" fmla="*/ 3383 h 4035"/>
                <a:gd name="T92" fmla="*/ 50 w 3235"/>
                <a:gd name="T93" fmla="*/ 3692 h 4035"/>
                <a:gd name="T94" fmla="*/ 390 w 3235"/>
                <a:gd name="T95" fmla="*/ 3889 h 4035"/>
                <a:gd name="T96" fmla="*/ 857 w 3235"/>
                <a:gd name="T97" fmla="*/ 3994 h 4035"/>
                <a:gd name="T98" fmla="*/ 1467 w 3235"/>
                <a:gd name="T99" fmla="*/ 4035 h 4035"/>
                <a:gd name="T100" fmla="*/ 1773 w 3235"/>
                <a:gd name="T101" fmla="*/ 4022 h 4035"/>
                <a:gd name="T102" fmla="*/ 2096 w 3235"/>
                <a:gd name="T103" fmla="*/ 3976 h 4035"/>
                <a:gd name="T104" fmla="*/ 2342 w 3235"/>
                <a:gd name="T105" fmla="*/ 3910 h 4035"/>
                <a:gd name="T106" fmla="*/ 2594 w 3235"/>
                <a:gd name="T107" fmla="*/ 3804 h 4035"/>
                <a:gd name="T108" fmla="*/ 2777 w 3235"/>
                <a:gd name="T109" fmla="*/ 3691 h 4035"/>
                <a:gd name="T110" fmla="*/ 2954 w 3235"/>
                <a:gd name="T111" fmla="*/ 3532 h 4035"/>
                <a:gd name="T112" fmla="*/ 3089 w 3235"/>
                <a:gd name="T113" fmla="*/ 3350 h 4035"/>
                <a:gd name="T114" fmla="*/ 3171 w 3235"/>
                <a:gd name="T115" fmla="*/ 3175 h 4035"/>
                <a:gd name="T116" fmla="*/ 3224 w 3235"/>
                <a:gd name="T117" fmla="*/ 2950 h 4035"/>
                <a:gd name="T118" fmla="*/ 3234 w 3235"/>
                <a:gd name="T119" fmla="*/ 2710 h 4035"/>
                <a:gd name="T120" fmla="*/ 3204 w 3235"/>
                <a:gd name="T121" fmla="*/ 2473 h 4035"/>
                <a:gd name="T122" fmla="*/ 3153 w 3235"/>
                <a:gd name="T123" fmla="*/ 2321 h 4035"/>
                <a:gd name="T124" fmla="*/ 2958 w 3235"/>
                <a:gd name="T125" fmla="*/ 2036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5" h="4035">
                  <a:moveTo>
                    <a:pt x="2922" y="2001"/>
                  </a:moveTo>
                  <a:lnTo>
                    <a:pt x="2922" y="2001"/>
                  </a:lnTo>
                  <a:lnTo>
                    <a:pt x="2884" y="1968"/>
                  </a:lnTo>
                  <a:lnTo>
                    <a:pt x="2843" y="1937"/>
                  </a:lnTo>
                  <a:lnTo>
                    <a:pt x="2801" y="1907"/>
                  </a:lnTo>
                  <a:lnTo>
                    <a:pt x="2757" y="1877"/>
                  </a:lnTo>
                  <a:lnTo>
                    <a:pt x="2711" y="1850"/>
                  </a:lnTo>
                  <a:lnTo>
                    <a:pt x="2662" y="1822"/>
                  </a:lnTo>
                  <a:lnTo>
                    <a:pt x="2613" y="1797"/>
                  </a:lnTo>
                  <a:lnTo>
                    <a:pt x="2562" y="1773"/>
                  </a:lnTo>
                  <a:lnTo>
                    <a:pt x="2562" y="1773"/>
                  </a:lnTo>
                  <a:lnTo>
                    <a:pt x="2508" y="1749"/>
                  </a:lnTo>
                  <a:lnTo>
                    <a:pt x="2453" y="1726"/>
                  </a:lnTo>
                  <a:lnTo>
                    <a:pt x="2396" y="1702"/>
                  </a:lnTo>
                  <a:lnTo>
                    <a:pt x="2338" y="1679"/>
                  </a:lnTo>
                  <a:lnTo>
                    <a:pt x="2216" y="1632"/>
                  </a:lnTo>
                  <a:lnTo>
                    <a:pt x="2088" y="1586"/>
                  </a:lnTo>
                  <a:lnTo>
                    <a:pt x="1787" y="1483"/>
                  </a:lnTo>
                  <a:lnTo>
                    <a:pt x="1787" y="1483"/>
                  </a:lnTo>
                  <a:lnTo>
                    <a:pt x="1747" y="1468"/>
                  </a:lnTo>
                  <a:lnTo>
                    <a:pt x="1708" y="1454"/>
                  </a:lnTo>
                  <a:lnTo>
                    <a:pt x="1671" y="1438"/>
                  </a:lnTo>
                  <a:lnTo>
                    <a:pt x="1635" y="1422"/>
                  </a:lnTo>
                  <a:lnTo>
                    <a:pt x="1600" y="1406"/>
                  </a:lnTo>
                  <a:lnTo>
                    <a:pt x="1567" y="1389"/>
                  </a:lnTo>
                  <a:lnTo>
                    <a:pt x="1535" y="1370"/>
                  </a:lnTo>
                  <a:lnTo>
                    <a:pt x="1505" y="1352"/>
                  </a:lnTo>
                  <a:lnTo>
                    <a:pt x="1505" y="1352"/>
                  </a:lnTo>
                  <a:lnTo>
                    <a:pt x="1490" y="1342"/>
                  </a:lnTo>
                  <a:lnTo>
                    <a:pt x="1476" y="1331"/>
                  </a:lnTo>
                  <a:lnTo>
                    <a:pt x="1465" y="1321"/>
                  </a:lnTo>
                  <a:lnTo>
                    <a:pt x="1452" y="1308"/>
                  </a:lnTo>
                  <a:lnTo>
                    <a:pt x="1442" y="1297"/>
                  </a:lnTo>
                  <a:lnTo>
                    <a:pt x="1433" y="1283"/>
                  </a:lnTo>
                  <a:lnTo>
                    <a:pt x="1424" y="1269"/>
                  </a:lnTo>
                  <a:lnTo>
                    <a:pt x="1416" y="1256"/>
                  </a:lnTo>
                  <a:lnTo>
                    <a:pt x="1409" y="1241"/>
                  </a:lnTo>
                  <a:lnTo>
                    <a:pt x="1403" y="1225"/>
                  </a:lnTo>
                  <a:lnTo>
                    <a:pt x="1397" y="1209"/>
                  </a:lnTo>
                  <a:lnTo>
                    <a:pt x="1394" y="1193"/>
                  </a:lnTo>
                  <a:lnTo>
                    <a:pt x="1390" y="1174"/>
                  </a:lnTo>
                  <a:lnTo>
                    <a:pt x="1388" y="1157"/>
                  </a:lnTo>
                  <a:lnTo>
                    <a:pt x="1386" y="1138"/>
                  </a:lnTo>
                  <a:lnTo>
                    <a:pt x="1386" y="1118"/>
                  </a:lnTo>
                  <a:lnTo>
                    <a:pt x="1386" y="1118"/>
                  </a:lnTo>
                  <a:lnTo>
                    <a:pt x="1387" y="1096"/>
                  </a:lnTo>
                  <a:lnTo>
                    <a:pt x="1388" y="1074"/>
                  </a:lnTo>
                  <a:lnTo>
                    <a:pt x="1392" y="1054"/>
                  </a:lnTo>
                  <a:lnTo>
                    <a:pt x="1397" y="1033"/>
                  </a:lnTo>
                  <a:lnTo>
                    <a:pt x="1403" y="1015"/>
                  </a:lnTo>
                  <a:lnTo>
                    <a:pt x="1411" y="996"/>
                  </a:lnTo>
                  <a:lnTo>
                    <a:pt x="1419" y="979"/>
                  </a:lnTo>
                  <a:lnTo>
                    <a:pt x="1429" y="963"/>
                  </a:lnTo>
                  <a:lnTo>
                    <a:pt x="1429" y="963"/>
                  </a:lnTo>
                  <a:lnTo>
                    <a:pt x="1441" y="948"/>
                  </a:lnTo>
                  <a:lnTo>
                    <a:pt x="1453" y="934"/>
                  </a:lnTo>
                  <a:lnTo>
                    <a:pt x="1466" y="921"/>
                  </a:lnTo>
                  <a:lnTo>
                    <a:pt x="1481" y="908"/>
                  </a:lnTo>
                  <a:lnTo>
                    <a:pt x="1496" y="897"/>
                  </a:lnTo>
                  <a:lnTo>
                    <a:pt x="1512" y="885"/>
                  </a:lnTo>
                  <a:lnTo>
                    <a:pt x="1528" y="875"/>
                  </a:lnTo>
                  <a:lnTo>
                    <a:pt x="1545" y="866"/>
                  </a:lnTo>
                  <a:lnTo>
                    <a:pt x="1545" y="866"/>
                  </a:lnTo>
                  <a:lnTo>
                    <a:pt x="1564" y="858"/>
                  </a:lnTo>
                  <a:lnTo>
                    <a:pt x="1583" y="850"/>
                  </a:lnTo>
                  <a:lnTo>
                    <a:pt x="1603" y="842"/>
                  </a:lnTo>
                  <a:lnTo>
                    <a:pt x="1622" y="835"/>
                  </a:lnTo>
                  <a:lnTo>
                    <a:pt x="1643" y="829"/>
                  </a:lnTo>
                  <a:lnTo>
                    <a:pt x="1665" y="823"/>
                  </a:lnTo>
                  <a:lnTo>
                    <a:pt x="1686" y="819"/>
                  </a:lnTo>
                  <a:lnTo>
                    <a:pt x="1709" y="814"/>
                  </a:lnTo>
                  <a:lnTo>
                    <a:pt x="1709" y="814"/>
                  </a:lnTo>
                  <a:lnTo>
                    <a:pt x="1755" y="807"/>
                  </a:lnTo>
                  <a:lnTo>
                    <a:pt x="1802" y="803"/>
                  </a:lnTo>
                  <a:lnTo>
                    <a:pt x="1850" y="799"/>
                  </a:lnTo>
                  <a:lnTo>
                    <a:pt x="1900" y="798"/>
                  </a:lnTo>
                  <a:lnTo>
                    <a:pt x="1900" y="798"/>
                  </a:lnTo>
                  <a:lnTo>
                    <a:pt x="1932" y="798"/>
                  </a:lnTo>
                  <a:lnTo>
                    <a:pt x="1963" y="799"/>
                  </a:lnTo>
                  <a:lnTo>
                    <a:pt x="1993" y="801"/>
                  </a:lnTo>
                  <a:lnTo>
                    <a:pt x="2024" y="804"/>
                  </a:lnTo>
                  <a:lnTo>
                    <a:pt x="2052" y="807"/>
                  </a:lnTo>
                  <a:lnTo>
                    <a:pt x="2081" y="812"/>
                  </a:lnTo>
                  <a:lnTo>
                    <a:pt x="2137" y="822"/>
                  </a:lnTo>
                  <a:lnTo>
                    <a:pt x="2191" y="834"/>
                  </a:lnTo>
                  <a:lnTo>
                    <a:pt x="2241" y="847"/>
                  </a:lnTo>
                  <a:lnTo>
                    <a:pt x="2290" y="862"/>
                  </a:lnTo>
                  <a:lnTo>
                    <a:pt x="2334" y="878"/>
                  </a:lnTo>
                  <a:lnTo>
                    <a:pt x="2376" y="894"/>
                  </a:lnTo>
                  <a:lnTo>
                    <a:pt x="2415" y="910"/>
                  </a:lnTo>
                  <a:lnTo>
                    <a:pt x="2449" y="926"/>
                  </a:lnTo>
                  <a:lnTo>
                    <a:pt x="2480" y="941"/>
                  </a:lnTo>
                  <a:lnTo>
                    <a:pt x="2531" y="967"/>
                  </a:lnTo>
                  <a:lnTo>
                    <a:pt x="2565" y="983"/>
                  </a:lnTo>
                  <a:lnTo>
                    <a:pt x="2565" y="983"/>
                  </a:lnTo>
                  <a:lnTo>
                    <a:pt x="2583" y="964"/>
                  </a:lnTo>
                  <a:lnTo>
                    <a:pt x="2599" y="944"/>
                  </a:lnTo>
                  <a:lnTo>
                    <a:pt x="2617" y="923"/>
                  </a:lnTo>
                  <a:lnTo>
                    <a:pt x="2631" y="901"/>
                  </a:lnTo>
                  <a:lnTo>
                    <a:pt x="2646" y="878"/>
                  </a:lnTo>
                  <a:lnTo>
                    <a:pt x="2661" y="855"/>
                  </a:lnTo>
                  <a:lnTo>
                    <a:pt x="2675" y="831"/>
                  </a:lnTo>
                  <a:lnTo>
                    <a:pt x="2689" y="806"/>
                  </a:lnTo>
                  <a:lnTo>
                    <a:pt x="2701" y="782"/>
                  </a:lnTo>
                  <a:lnTo>
                    <a:pt x="2713" y="756"/>
                  </a:lnTo>
                  <a:lnTo>
                    <a:pt x="2736" y="704"/>
                  </a:lnTo>
                  <a:lnTo>
                    <a:pt x="2755" y="650"/>
                  </a:lnTo>
                  <a:lnTo>
                    <a:pt x="2774" y="597"/>
                  </a:lnTo>
                  <a:lnTo>
                    <a:pt x="2789" y="543"/>
                  </a:lnTo>
                  <a:lnTo>
                    <a:pt x="2802" y="492"/>
                  </a:lnTo>
                  <a:lnTo>
                    <a:pt x="2814" y="441"/>
                  </a:lnTo>
                  <a:lnTo>
                    <a:pt x="2823" y="393"/>
                  </a:lnTo>
                  <a:lnTo>
                    <a:pt x="2830" y="347"/>
                  </a:lnTo>
                  <a:lnTo>
                    <a:pt x="2835" y="305"/>
                  </a:lnTo>
                  <a:lnTo>
                    <a:pt x="2838" y="267"/>
                  </a:lnTo>
                  <a:lnTo>
                    <a:pt x="2839" y="233"/>
                  </a:lnTo>
                  <a:lnTo>
                    <a:pt x="2839" y="233"/>
                  </a:lnTo>
                  <a:lnTo>
                    <a:pt x="2782" y="208"/>
                  </a:lnTo>
                  <a:lnTo>
                    <a:pt x="2703" y="175"/>
                  </a:lnTo>
                  <a:lnTo>
                    <a:pt x="2654" y="156"/>
                  </a:lnTo>
                  <a:lnTo>
                    <a:pt x="2602" y="136"/>
                  </a:lnTo>
                  <a:lnTo>
                    <a:pt x="2543" y="117"/>
                  </a:lnTo>
                  <a:lnTo>
                    <a:pt x="2481" y="97"/>
                  </a:lnTo>
                  <a:lnTo>
                    <a:pt x="2414" y="78"/>
                  </a:lnTo>
                  <a:lnTo>
                    <a:pt x="2341" y="59"/>
                  </a:lnTo>
                  <a:lnTo>
                    <a:pt x="2266" y="43"/>
                  </a:lnTo>
                  <a:lnTo>
                    <a:pt x="2227" y="35"/>
                  </a:lnTo>
                  <a:lnTo>
                    <a:pt x="2186" y="28"/>
                  </a:lnTo>
                  <a:lnTo>
                    <a:pt x="2145" y="23"/>
                  </a:lnTo>
                  <a:lnTo>
                    <a:pt x="2103" y="17"/>
                  </a:lnTo>
                  <a:lnTo>
                    <a:pt x="2059" y="11"/>
                  </a:lnTo>
                  <a:lnTo>
                    <a:pt x="2016" y="8"/>
                  </a:lnTo>
                  <a:lnTo>
                    <a:pt x="1971" y="4"/>
                  </a:lnTo>
                  <a:lnTo>
                    <a:pt x="1925" y="2"/>
                  </a:lnTo>
                  <a:lnTo>
                    <a:pt x="1878" y="0"/>
                  </a:lnTo>
                  <a:lnTo>
                    <a:pt x="1831" y="0"/>
                  </a:lnTo>
                  <a:lnTo>
                    <a:pt x="1831" y="0"/>
                  </a:lnTo>
                  <a:lnTo>
                    <a:pt x="1743" y="1"/>
                  </a:lnTo>
                  <a:lnTo>
                    <a:pt x="1656" y="4"/>
                  </a:lnTo>
                  <a:lnTo>
                    <a:pt x="1573" y="10"/>
                  </a:lnTo>
                  <a:lnTo>
                    <a:pt x="1491" y="19"/>
                  </a:lnTo>
                  <a:lnTo>
                    <a:pt x="1411" y="31"/>
                  </a:lnTo>
                  <a:lnTo>
                    <a:pt x="1372" y="36"/>
                  </a:lnTo>
                  <a:lnTo>
                    <a:pt x="1334" y="43"/>
                  </a:lnTo>
                  <a:lnTo>
                    <a:pt x="1295" y="51"/>
                  </a:lnTo>
                  <a:lnTo>
                    <a:pt x="1258" y="59"/>
                  </a:lnTo>
                  <a:lnTo>
                    <a:pt x="1222" y="69"/>
                  </a:lnTo>
                  <a:lnTo>
                    <a:pt x="1185" y="78"/>
                  </a:lnTo>
                  <a:lnTo>
                    <a:pt x="1185" y="78"/>
                  </a:lnTo>
                  <a:lnTo>
                    <a:pt x="1150" y="88"/>
                  </a:lnTo>
                  <a:lnTo>
                    <a:pt x="1114" y="99"/>
                  </a:lnTo>
                  <a:lnTo>
                    <a:pt x="1080" y="110"/>
                  </a:lnTo>
                  <a:lnTo>
                    <a:pt x="1046" y="122"/>
                  </a:lnTo>
                  <a:lnTo>
                    <a:pt x="1013" y="135"/>
                  </a:lnTo>
                  <a:lnTo>
                    <a:pt x="981" y="148"/>
                  </a:lnTo>
                  <a:lnTo>
                    <a:pt x="949" y="161"/>
                  </a:lnTo>
                  <a:lnTo>
                    <a:pt x="918" y="176"/>
                  </a:lnTo>
                  <a:lnTo>
                    <a:pt x="887" y="191"/>
                  </a:lnTo>
                  <a:lnTo>
                    <a:pt x="858" y="206"/>
                  </a:lnTo>
                  <a:lnTo>
                    <a:pt x="828" y="222"/>
                  </a:lnTo>
                  <a:lnTo>
                    <a:pt x="800" y="239"/>
                  </a:lnTo>
                  <a:lnTo>
                    <a:pt x="772" y="257"/>
                  </a:lnTo>
                  <a:lnTo>
                    <a:pt x="745" y="274"/>
                  </a:lnTo>
                  <a:lnTo>
                    <a:pt x="718" y="292"/>
                  </a:lnTo>
                  <a:lnTo>
                    <a:pt x="693" y="312"/>
                  </a:lnTo>
                  <a:lnTo>
                    <a:pt x="693" y="312"/>
                  </a:lnTo>
                  <a:lnTo>
                    <a:pt x="668" y="331"/>
                  </a:lnTo>
                  <a:lnTo>
                    <a:pt x="644" y="352"/>
                  </a:lnTo>
                  <a:lnTo>
                    <a:pt x="620" y="372"/>
                  </a:lnTo>
                  <a:lnTo>
                    <a:pt x="597" y="393"/>
                  </a:lnTo>
                  <a:lnTo>
                    <a:pt x="575" y="415"/>
                  </a:lnTo>
                  <a:lnTo>
                    <a:pt x="553" y="438"/>
                  </a:lnTo>
                  <a:lnTo>
                    <a:pt x="532" y="460"/>
                  </a:lnTo>
                  <a:lnTo>
                    <a:pt x="512" y="484"/>
                  </a:lnTo>
                  <a:lnTo>
                    <a:pt x="492" y="508"/>
                  </a:lnTo>
                  <a:lnTo>
                    <a:pt x="474" y="532"/>
                  </a:lnTo>
                  <a:lnTo>
                    <a:pt x="456" y="557"/>
                  </a:lnTo>
                  <a:lnTo>
                    <a:pt x="438" y="582"/>
                  </a:lnTo>
                  <a:lnTo>
                    <a:pt x="422" y="608"/>
                  </a:lnTo>
                  <a:lnTo>
                    <a:pt x="406" y="635"/>
                  </a:lnTo>
                  <a:lnTo>
                    <a:pt x="390" y="662"/>
                  </a:lnTo>
                  <a:lnTo>
                    <a:pt x="376" y="689"/>
                  </a:lnTo>
                  <a:lnTo>
                    <a:pt x="376" y="689"/>
                  </a:lnTo>
                  <a:lnTo>
                    <a:pt x="363" y="718"/>
                  </a:lnTo>
                  <a:lnTo>
                    <a:pt x="350" y="746"/>
                  </a:lnTo>
                  <a:lnTo>
                    <a:pt x="337" y="775"/>
                  </a:lnTo>
                  <a:lnTo>
                    <a:pt x="327" y="805"/>
                  </a:lnTo>
                  <a:lnTo>
                    <a:pt x="317" y="835"/>
                  </a:lnTo>
                  <a:lnTo>
                    <a:pt x="308" y="866"/>
                  </a:lnTo>
                  <a:lnTo>
                    <a:pt x="300" y="897"/>
                  </a:lnTo>
                  <a:lnTo>
                    <a:pt x="292" y="928"/>
                  </a:lnTo>
                  <a:lnTo>
                    <a:pt x="285" y="961"/>
                  </a:lnTo>
                  <a:lnTo>
                    <a:pt x="279" y="993"/>
                  </a:lnTo>
                  <a:lnTo>
                    <a:pt x="274" y="1026"/>
                  </a:lnTo>
                  <a:lnTo>
                    <a:pt x="271" y="1060"/>
                  </a:lnTo>
                  <a:lnTo>
                    <a:pt x="267" y="1094"/>
                  </a:lnTo>
                  <a:lnTo>
                    <a:pt x="265" y="1128"/>
                  </a:lnTo>
                  <a:lnTo>
                    <a:pt x="264" y="1164"/>
                  </a:lnTo>
                  <a:lnTo>
                    <a:pt x="263" y="1199"/>
                  </a:lnTo>
                  <a:lnTo>
                    <a:pt x="263" y="1199"/>
                  </a:lnTo>
                  <a:lnTo>
                    <a:pt x="264" y="1257"/>
                  </a:lnTo>
                  <a:lnTo>
                    <a:pt x="267" y="1313"/>
                  </a:lnTo>
                  <a:lnTo>
                    <a:pt x="273" y="1367"/>
                  </a:lnTo>
                  <a:lnTo>
                    <a:pt x="281" y="1419"/>
                  </a:lnTo>
                  <a:lnTo>
                    <a:pt x="292" y="1469"/>
                  </a:lnTo>
                  <a:lnTo>
                    <a:pt x="304" y="1517"/>
                  </a:lnTo>
                  <a:lnTo>
                    <a:pt x="319" y="1563"/>
                  </a:lnTo>
                  <a:lnTo>
                    <a:pt x="327" y="1585"/>
                  </a:lnTo>
                  <a:lnTo>
                    <a:pt x="335" y="1608"/>
                  </a:lnTo>
                  <a:lnTo>
                    <a:pt x="335" y="1608"/>
                  </a:lnTo>
                  <a:lnTo>
                    <a:pt x="355" y="1650"/>
                  </a:lnTo>
                  <a:lnTo>
                    <a:pt x="375" y="1692"/>
                  </a:lnTo>
                  <a:lnTo>
                    <a:pt x="398" y="1732"/>
                  </a:lnTo>
                  <a:lnTo>
                    <a:pt x="422" y="1771"/>
                  </a:lnTo>
                  <a:lnTo>
                    <a:pt x="449" y="1809"/>
                  </a:lnTo>
                  <a:lnTo>
                    <a:pt x="477" y="1845"/>
                  </a:lnTo>
                  <a:lnTo>
                    <a:pt x="507" y="1881"/>
                  </a:lnTo>
                  <a:lnTo>
                    <a:pt x="539" y="1914"/>
                  </a:lnTo>
                  <a:lnTo>
                    <a:pt x="539" y="1914"/>
                  </a:lnTo>
                  <a:lnTo>
                    <a:pt x="573" y="1947"/>
                  </a:lnTo>
                  <a:lnTo>
                    <a:pt x="608" y="1978"/>
                  </a:lnTo>
                  <a:lnTo>
                    <a:pt x="646" y="2009"/>
                  </a:lnTo>
                  <a:lnTo>
                    <a:pt x="684" y="2038"/>
                  </a:lnTo>
                  <a:lnTo>
                    <a:pt x="725" y="2067"/>
                  </a:lnTo>
                  <a:lnTo>
                    <a:pt x="766" y="2094"/>
                  </a:lnTo>
                  <a:lnTo>
                    <a:pt x="810" y="2120"/>
                  </a:lnTo>
                  <a:lnTo>
                    <a:pt x="856" y="2145"/>
                  </a:lnTo>
                  <a:lnTo>
                    <a:pt x="856" y="2145"/>
                  </a:lnTo>
                  <a:lnTo>
                    <a:pt x="903" y="2169"/>
                  </a:lnTo>
                  <a:lnTo>
                    <a:pt x="951" y="2192"/>
                  </a:lnTo>
                  <a:lnTo>
                    <a:pt x="1000" y="2215"/>
                  </a:lnTo>
                  <a:lnTo>
                    <a:pt x="1051" y="2236"/>
                  </a:lnTo>
                  <a:lnTo>
                    <a:pt x="1104" y="2257"/>
                  </a:lnTo>
                  <a:lnTo>
                    <a:pt x="1156" y="2276"/>
                  </a:lnTo>
                  <a:lnTo>
                    <a:pt x="1210" y="2295"/>
                  </a:lnTo>
                  <a:lnTo>
                    <a:pt x="1267" y="2313"/>
                  </a:lnTo>
                  <a:lnTo>
                    <a:pt x="1617" y="2428"/>
                  </a:lnTo>
                  <a:lnTo>
                    <a:pt x="1617" y="2428"/>
                  </a:lnTo>
                  <a:lnTo>
                    <a:pt x="1699" y="2455"/>
                  </a:lnTo>
                  <a:lnTo>
                    <a:pt x="1778" y="2484"/>
                  </a:lnTo>
                  <a:lnTo>
                    <a:pt x="1778" y="2484"/>
                  </a:lnTo>
                  <a:lnTo>
                    <a:pt x="1816" y="2500"/>
                  </a:lnTo>
                  <a:lnTo>
                    <a:pt x="1853" y="2517"/>
                  </a:lnTo>
                  <a:lnTo>
                    <a:pt x="1886" y="2537"/>
                  </a:lnTo>
                  <a:lnTo>
                    <a:pt x="1919" y="2558"/>
                  </a:lnTo>
                  <a:lnTo>
                    <a:pt x="1919" y="2558"/>
                  </a:lnTo>
                  <a:lnTo>
                    <a:pt x="1934" y="2569"/>
                  </a:lnTo>
                  <a:lnTo>
                    <a:pt x="1949" y="2580"/>
                  </a:lnTo>
                  <a:lnTo>
                    <a:pt x="1963" y="2593"/>
                  </a:lnTo>
                  <a:lnTo>
                    <a:pt x="1975" y="2606"/>
                  </a:lnTo>
                  <a:lnTo>
                    <a:pt x="1987" y="2619"/>
                  </a:lnTo>
                  <a:lnTo>
                    <a:pt x="1998" y="2633"/>
                  </a:lnTo>
                  <a:lnTo>
                    <a:pt x="2010" y="2648"/>
                  </a:lnTo>
                  <a:lnTo>
                    <a:pt x="2019" y="2664"/>
                  </a:lnTo>
                  <a:lnTo>
                    <a:pt x="2019" y="2664"/>
                  </a:lnTo>
                  <a:lnTo>
                    <a:pt x="2028" y="2680"/>
                  </a:lnTo>
                  <a:lnTo>
                    <a:pt x="2035" y="2696"/>
                  </a:lnTo>
                  <a:lnTo>
                    <a:pt x="2042" y="2715"/>
                  </a:lnTo>
                  <a:lnTo>
                    <a:pt x="2048" y="2732"/>
                  </a:lnTo>
                  <a:lnTo>
                    <a:pt x="2051" y="2751"/>
                  </a:lnTo>
                  <a:lnTo>
                    <a:pt x="2055" y="2771"/>
                  </a:lnTo>
                  <a:lnTo>
                    <a:pt x="2056" y="2791"/>
                  </a:lnTo>
                  <a:lnTo>
                    <a:pt x="2057" y="2813"/>
                  </a:lnTo>
                  <a:lnTo>
                    <a:pt x="2057" y="2813"/>
                  </a:lnTo>
                  <a:lnTo>
                    <a:pt x="2056" y="2839"/>
                  </a:lnTo>
                  <a:lnTo>
                    <a:pt x="2055" y="2863"/>
                  </a:lnTo>
                  <a:lnTo>
                    <a:pt x="2051" y="2887"/>
                  </a:lnTo>
                  <a:lnTo>
                    <a:pt x="2045" y="2908"/>
                  </a:lnTo>
                  <a:lnTo>
                    <a:pt x="2040" y="2930"/>
                  </a:lnTo>
                  <a:lnTo>
                    <a:pt x="2032" y="2951"/>
                  </a:lnTo>
                  <a:lnTo>
                    <a:pt x="2022" y="2970"/>
                  </a:lnTo>
                  <a:lnTo>
                    <a:pt x="2012" y="2989"/>
                  </a:lnTo>
                  <a:lnTo>
                    <a:pt x="2001" y="3007"/>
                  </a:lnTo>
                  <a:lnTo>
                    <a:pt x="1987" y="3023"/>
                  </a:lnTo>
                  <a:lnTo>
                    <a:pt x="1972" y="3039"/>
                  </a:lnTo>
                  <a:lnTo>
                    <a:pt x="1956" y="3054"/>
                  </a:lnTo>
                  <a:lnTo>
                    <a:pt x="1939" y="3068"/>
                  </a:lnTo>
                  <a:lnTo>
                    <a:pt x="1920" y="3081"/>
                  </a:lnTo>
                  <a:lnTo>
                    <a:pt x="1900" y="3092"/>
                  </a:lnTo>
                  <a:lnTo>
                    <a:pt x="1878" y="3103"/>
                  </a:lnTo>
                  <a:lnTo>
                    <a:pt x="1878" y="3103"/>
                  </a:lnTo>
                  <a:lnTo>
                    <a:pt x="1855" y="3114"/>
                  </a:lnTo>
                  <a:lnTo>
                    <a:pt x="1831" y="3123"/>
                  </a:lnTo>
                  <a:lnTo>
                    <a:pt x="1806" y="3132"/>
                  </a:lnTo>
                  <a:lnTo>
                    <a:pt x="1780" y="3140"/>
                  </a:lnTo>
                  <a:lnTo>
                    <a:pt x="1753" y="3148"/>
                  </a:lnTo>
                  <a:lnTo>
                    <a:pt x="1724" y="3155"/>
                  </a:lnTo>
                  <a:lnTo>
                    <a:pt x="1694" y="3161"/>
                  </a:lnTo>
                  <a:lnTo>
                    <a:pt x="1665" y="3167"/>
                  </a:lnTo>
                  <a:lnTo>
                    <a:pt x="1632" y="3172"/>
                  </a:lnTo>
                  <a:lnTo>
                    <a:pt x="1599" y="3176"/>
                  </a:lnTo>
                  <a:lnTo>
                    <a:pt x="1566" y="3179"/>
                  </a:lnTo>
                  <a:lnTo>
                    <a:pt x="1530" y="3183"/>
                  </a:lnTo>
                  <a:lnTo>
                    <a:pt x="1495" y="3185"/>
                  </a:lnTo>
                  <a:lnTo>
                    <a:pt x="1457" y="3186"/>
                  </a:lnTo>
                  <a:lnTo>
                    <a:pt x="1379" y="3188"/>
                  </a:lnTo>
                  <a:lnTo>
                    <a:pt x="1379" y="3188"/>
                  </a:lnTo>
                  <a:lnTo>
                    <a:pt x="1327" y="3187"/>
                  </a:lnTo>
                  <a:lnTo>
                    <a:pt x="1273" y="3185"/>
                  </a:lnTo>
                  <a:lnTo>
                    <a:pt x="1219" y="3180"/>
                  </a:lnTo>
                  <a:lnTo>
                    <a:pt x="1163" y="3175"/>
                  </a:lnTo>
                  <a:lnTo>
                    <a:pt x="1107" y="3168"/>
                  </a:lnTo>
                  <a:lnTo>
                    <a:pt x="1050" y="3160"/>
                  </a:lnTo>
                  <a:lnTo>
                    <a:pt x="990" y="3148"/>
                  </a:lnTo>
                  <a:lnTo>
                    <a:pt x="930" y="3137"/>
                  </a:lnTo>
                  <a:lnTo>
                    <a:pt x="870" y="3123"/>
                  </a:lnTo>
                  <a:lnTo>
                    <a:pt x="807" y="3108"/>
                  </a:lnTo>
                  <a:lnTo>
                    <a:pt x="743" y="3091"/>
                  </a:lnTo>
                  <a:lnTo>
                    <a:pt x="679" y="3073"/>
                  </a:lnTo>
                  <a:lnTo>
                    <a:pt x="614" y="3053"/>
                  </a:lnTo>
                  <a:lnTo>
                    <a:pt x="547" y="3031"/>
                  </a:lnTo>
                  <a:lnTo>
                    <a:pt x="480" y="3008"/>
                  </a:lnTo>
                  <a:lnTo>
                    <a:pt x="410" y="2983"/>
                  </a:lnTo>
                  <a:lnTo>
                    <a:pt x="410" y="2983"/>
                  </a:lnTo>
                  <a:lnTo>
                    <a:pt x="394" y="3036"/>
                  </a:lnTo>
                  <a:lnTo>
                    <a:pt x="376" y="3087"/>
                  </a:lnTo>
                  <a:lnTo>
                    <a:pt x="357" y="3139"/>
                  </a:lnTo>
                  <a:lnTo>
                    <a:pt x="337" y="3190"/>
                  </a:lnTo>
                  <a:lnTo>
                    <a:pt x="317" y="3239"/>
                  </a:lnTo>
                  <a:lnTo>
                    <a:pt x="295" y="3288"/>
                  </a:lnTo>
                  <a:lnTo>
                    <a:pt x="272" y="3336"/>
                  </a:lnTo>
                  <a:lnTo>
                    <a:pt x="248" y="3383"/>
                  </a:lnTo>
                  <a:lnTo>
                    <a:pt x="223" y="3429"/>
                  </a:lnTo>
                  <a:lnTo>
                    <a:pt x="196" y="3475"/>
                  </a:lnTo>
                  <a:lnTo>
                    <a:pt x="169" y="3520"/>
                  </a:lnTo>
                  <a:lnTo>
                    <a:pt x="141" y="3565"/>
                  </a:lnTo>
                  <a:lnTo>
                    <a:pt x="111" y="3608"/>
                  </a:lnTo>
                  <a:lnTo>
                    <a:pt x="82" y="3651"/>
                  </a:lnTo>
                  <a:lnTo>
                    <a:pt x="50" y="3692"/>
                  </a:lnTo>
                  <a:lnTo>
                    <a:pt x="17" y="3733"/>
                  </a:lnTo>
                  <a:lnTo>
                    <a:pt x="0" y="3754"/>
                  </a:lnTo>
                  <a:lnTo>
                    <a:pt x="138" y="3812"/>
                  </a:lnTo>
                  <a:lnTo>
                    <a:pt x="138" y="3812"/>
                  </a:lnTo>
                  <a:lnTo>
                    <a:pt x="224" y="3840"/>
                  </a:lnTo>
                  <a:lnTo>
                    <a:pt x="308" y="3866"/>
                  </a:lnTo>
                  <a:lnTo>
                    <a:pt x="390" y="3889"/>
                  </a:lnTo>
                  <a:lnTo>
                    <a:pt x="472" y="3912"/>
                  </a:lnTo>
                  <a:lnTo>
                    <a:pt x="551" y="3932"/>
                  </a:lnTo>
                  <a:lnTo>
                    <a:pt x="629" y="3950"/>
                  </a:lnTo>
                  <a:lnTo>
                    <a:pt x="706" y="3966"/>
                  </a:lnTo>
                  <a:lnTo>
                    <a:pt x="781" y="3981"/>
                  </a:lnTo>
                  <a:lnTo>
                    <a:pt x="781" y="3981"/>
                  </a:lnTo>
                  <a:lnTo>
                    <a:pt x="857" y="3994"/>
                  </a:lnTo>
                  <a:lnTo>
                    <a:pt x="935" y="4005"/>
                  </a:lnTo>
                  <a:lnTo>
                    <a:pt x="1016" y="4014"/>
                  </a:lnTo>
                  <a:lnTo>
                    <a:pt x="1101" y="4022"/>
                  </a:lnTo>
                  <a:lnTo>
                    <a:pt x="1189" y="4028"/>
                  </a:lnTo>
                  <a:lnTo>
                    <a:pt x="1279" y="4031"/>
                  </a:lnTo>
                  <a:lnTo>
                    <a:pt x="1372" y="4035"/>
                  </a:lnTo>
                  <a:lnTo>
                    <a:pt x="1467" y="4035"/>
                  </a:lnTo>
                  <a:lnTo>
                    <a:pt x="1467" y="4035"/>
                  </a:lnTo>
                  <a:lnTo>
                    <a:pt x="1520" y="4035"/>
                  </a:lnTo>
                  <a:lnTo>
                    <a:pt x="1573" y="4034"/>
                  </a:lnTo>
                  <a:lnTo>
                    <a:pt x="1623" y="4033"/>
                  </a:lnTo>
                  <a:lnTo>
                    <a:pt x="1675" y="4029"/>
                  </a:lnTo>
                  <a:lnTo>
                    <a:pt x="1724" y="4027"/>
                  </a:lnTo>
                  <a:lnTo>
                    <a:pt x="1773" y="4022"/>
                  </a:lnTo>
                  <a:lnTo>
                    <a:pt x="1822" y="4018"/>
                  </a:lnTo>
                  <a:lnTo>
                    <a:pt x="1870" y="4013"/>
                  </a:lnTo>
                  <a:lnTo>
                    <a:pt x="1916" y="4007"/>
                  </a:lnTo>
                  <a:lnTo>
                    <a:pt x="1963" y="4000"/>
                  </a:lnTo>
                  <a:lnTo>
                    <a:pt x="2007" y="3992"/>
                  </a:lnTo>
                  <a:lnTo>
                    <a:pt x="2052" y="3984"/>
                  </a:lnTo>
                  <a:lnTo>
                    <a:pt x="2096" y="3976"/>
                  </a:lnTo>
                  <a:lnTo>
                    <a:pt x="2139" y="3967"/>
                  </a:lnTo>
                  <a:lnTo>
                    <a:pt x="2182" y="3957"/>
                  </a:lnTo>
                  <a:lnTo>
                    <a:pt x="2223" y="3945"/>
                  </a:lnTo>
                  <a:lnTo>
                    <a:pt x="2223" y="3945"/>
                  </a:lnTo>
                  <a:lnTo>
                    <a:pt x="2263" y="3934"/>
                  </a:lnTo>
                  <a:lnTo>
                    <a:pt x="2303" y="3922"/>
                  </a:lnTo>
                  <a:lnTo>
                    <a:pt x="2342" y="3910"/>
                  </a:lnTo>
                  <a:lnTo>
                    <a:pt x="2381" y="3896"/>
                  </a:lnTo>
                  <a:lnTo>
                    <a:pt x="2418" y="3882"/>
                  </a:lnTo>
                  <a:lnTo>
                    <a:pt x="2455" y="3867"/>
                  </a:lnTo>
                  <a:lnTo>
                    <a:pt x="2492" y="3852"/>
                  </a:lnTo>
                  <a:lnTo>
                    <a:pt x="2526" y="3838"/>
                  </a:lnTo>
                  <a:lnTo>
                    <a:pt x="2560" y="3820"/>
                  </a:lnTo>
                  <a:lnTo>
                    <a:pt x="2594" y="3804"/>
                  </a:lnTo>
                  <a:lnTo>
                    <a:pt x="2627" y="3786"/>
                  </a:lnTo>
                  <a:lnTo>
                    <a:pt x="2658" y="3769"/>
                  </a:lnTo>
                  <a:lnTo>
                    <a:pt x="2690" y="3750"/>
                  </a:lnTo>
                  <a:lnTo>
                    <a:pt x="2720" y="3731"/>
                  </a:lnTo>
                  <a:lnTo>
                    <a:pt x="2750" y="3710"/>
                  </a:lnTo>
                  <a:lnTo>
                    <a:pt x="2777" y="3691"/>
                  </a:lnTo>
                  <a:lnTo>
                    <a:pt x="2777" y="3691"/>
                  </a:lnTo>
                  <a:lnTo>
                    <a:pt x="2806" y="3669"/>
                  </a:lnTo>
                  <a:lnTo>
                    <a:pt x="2832" y="3648"/>
                  </a:lnTo>
                  <a:lnTo>
                    <a:pt x="2859" y="3627"/>
                  </a:lnTo>
                  <a:lnTo>
                    <a:pt x="2884" y="3604"/>
                  </a:lnTo>
                  <a:lnTo>
                    <a:pt x="2908" y="3581"/>
                  </a:lnTo>
                  <a:lnTo>
                    <a:pt x="2932" y="3557"/>
                  </a:lnTo>
                  <a:lnTo>
                    <a:pt x="2954" y="3532"/>
                  </a:lnTo>
                  <a:lnTo>
                    <a:pt x="2976" y="3508"/>
                  </a:lnTo>
                  <a:lnTo>
                    <a:pt x="2997" y="3483"/>
                  </a:lnTo>
                  <a:lnTo>
                    <a:pt x="3017" y="3458"/>
                  </a:lnTo>
                  <a:lnTo>
                    <a:pt x="3036" y="3432"/>
                  </a:lnTo>
                  <a:lnTo>
                    <a:pt x="3055" y="3405"/>
                  </a:lnTo>
                  <a:lnTo>
                    <a:pt x="3072" y="3378"/>
                  </a:lnTo>
                  <a:lnTo>
                    <a:pt x="3089" y="3350"/>
                  </a:lnTo>
                  <a:lnTo>
                    <a:pt x="3104" y="3323"/>
                  </a:lnTo>
                  <a:lnTo>
                    <a:pt x="3119" y="3294"/>
                  </a:lnTo>
                  <a:lnTo>
                    <a:pt x="3119" y="3294"/>
                  </a:lnTo>
                  <a:lnTo>
                    <a:pt x="3134" y="3265"/>
                  </a:lnTo>
                  <a:lnTo>
                    <a:pt x="3146" y="3235"/>
                  </a:lnTo>
                  <a:lnTo>
                    <a:pt x="3159" y="3206"/>
                  </a:lnTo>
                  <a:lnTo>
                    <a:pt x="3171" y="3175"/>
                  </a:lnTo>
                  <a:lnTo>
                    <a:pt x="3181" y="3144"/>
                  </a:lnTo>
                  <a:lnTo>
                    <a:pt x="3190" y="3113"/>
                  </a:lnTo>
                  <a:lnTo>
                    <a:pt x="3199" y="3081"/>
                  </a:lnTo>
                  <a:lnTo>
                    <a:pt x="3206" y="3048"/>
                  </a:lnTo>
                  <a:lnTo>
                    <a:pt x="3213" y="3016"/>
                  </a:lnTo>
                  <a:lnTo>
                    <a:pt x="3219" y="2983"/>
                  </a:lnTo>
                  <a:lnTo>
                    <a:pt x="3224" y="2950"/>
                  </a:lnTo>
                  <a:lnTo>
                    <a:pt x="3228" y="2915"/>
                  </a:lnTo>
                  <a:lnTo>
                    <a:pt x="3231" y="2881"/>
                  </a:lnTo>
                  <a:lnTo>
                    <a:pt x="3234" y="2847"/>
                  </a:lnTo>
                  <a:lnTo>
                    <a:pt x="3235" y="2811"/>
                  </a:lnTo>
                  <a:lnTo>
                    <a:pt x="3235" y="2775"/>
                  </a:lnTo>
                  <a:lnTo>
                    <a:pt x="3235" y="2775"/>
                  </a:lnTo>
                  <a:lnTo>
                    <a:pt x="3234" y="2710"/>
                  </a:lnTo>
                  <a:lnTo>
                    <a:pt x="3230" y="2647"/>
                  </a:lnTo>
                  <a:lnTo>
                    <a:pt x="3228" y="2616"/>
                  </a:lnTo>
                  <a:lnTo>
                    <a:pt x="3224" y="2586"/>
                  </a:lnTo>
                  <a:lnTo>
                    <a:pt x="3220" y="2558"/>
                  </a:lnTo>
                  <a:lnTo>
                    <a:pt x="3215" y="2529"/>
                  </a:lnTo>
                  <a:lnTo>
                    <a:pt x="3210" y="2500"/>
                  </a:lnTo>
                  <a:lnTo>
                    <a:pt x="3204" y="2473"/>
                  </a:lnTo>
                  <a:lnTo>
                    <a:pt x="3197" y="2446"/>
                  </a:lnTo>
                  <a:lnTo>
                    <a:pt x="3190" y="2420"/>
                  </a:lnTo>
                  <a:lnTo>
                    <a:pt x="3182" y="2395"/>
                  </a:lnTo>
                  <a:lnTo>
                    <a:pt x="3173" y="2369"/>
                  </a:lnTo>
                  <a:lnTo>
                    <a:pt x="3164" y="2345"/>
                  </a:lnTo>
                  <a:lnTo>
                    <a:pt x="3153" y="2321"/>
                  </a:lnTo>
                  <a:lnTo>
                    <a:pt x="3153" y="2321"/>
                  </a:lnTo>
                  <a:lnTo>
                    <a:pt x="3133" y="2275"/>
                  </a:lnTo>
                  <a:lnTo>
                    <a:pt x="3109" y="2232"/>
                  </a:lnTo>
                  <a:lnTo>
                    <a:pt x="3083" y="2188"/>
                  </a:lnTo>
                  <a:lnTo>
                    <a:pt x="3055" y="2148"/>
                  </a:lnTo>
                  <a:lnTo>
                    <a:pt x="3025" y="2109"/>
                  </a:lnTo>
                  <a:lnTo>
                    <a:pt x="2993" y="2071"/>
                  </a:lnTo>
                  <a:lnTo>
                    <a:pt x="2958" y="2036"/>
                  </a:lnTo>
                  <a:lnTo>
                    <a:pt x="2922" y="2001"/>
                  </a:lnTo>
                  <a:lnTo>
                    <a:pt x="2922" y="200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sp>
        <p:nvSpPr>
          <p:cNvPr id="53" name="Symbol zastępczy tekstu 52"/>
          <p:cNvSpPr>
            <a:spLocks noGrp="1"/>
          </p:cNvSpPr>
          <p:nvPr>
            <p:ph type="body" sz="quarter" idx="10" hasCustomPrompt="1"/>
          </p:nvPr>
        </p:nvSpPr>
        <p:spPr>
          <a:xfrm>
            <a:off x="431800" y="5361768"/>
            <a:ext cx="4140200" cy="757237"/>
          </a:xfrm>
          <a:prstGeom prst="rect">
            <a:avLst/>
          </a:prstGeom>
        </p:spPr>
        <p:txBody>
          <a:bodyPr anchor="ctr"/>
          <a:lstStyle>
            <a:lvl1pPr marL="0" indent="0">
              <a:buNone/>
              <a:defRPr sz="2000" baseline="0">
                <a:solidFill>
                  <a:schemeClr val="tx2"/>
                </a:solidFill>
              </a:defRPr>
            </a:lvl1pPr>
          </a:lstStyle>
          <a:p>
            <a:pPr lvl="0"/>
            <a:r>
              <a:rPr lang="pl-PL"/>
              <a:t>Tytuł raportu</a:t>
            </a:r>
          </a:p>
        </p:txBody>
      </p:sp>
      <p:sp>
        <p:nvSpPr>
          <p:cNvPr id="381" name="Symbol zastępczy tekstu 380"/>
          <p:cNvSpPr>
            <a:spLocks noGrp="1"/>
          </p:cNvSpPr>
          <p:nvPr>
            <p:ph type="body" sz="quarter" idx="11" hasCustomPrompt="1"/>
          </p:nvPr>
        </p:nvSpPr>
        <p:spPr>
          <a:xfrm>
            <a:off x="447674" y="6178551"/>
            <a:ext cx="2203451" cy="264582"/>
          </a:xfrm>
          <a:prstGeom prst="rect">
            <a:avLst/>
          </a:prstGeom>
        </p:spPr>
        <p:txBody>
          <a:bodyPr/>
          <a:lstStyle>
            <a:lvl1pPr marL="0" indent="0">
              <a:buNone/>
              <a:defRPr sz="1000" baseline="0">
                <a:solidFill>
                  <a:schemeClr val="tx2"/>
                </a:solidFill>
                <a:latin typeface="+mj-lt"/>
              </a:defRPr>
            </a:lvl1pPr>
          </a:lstStyle>
          <a:p>
            <a:r>
              <a:rPr lang="pl-PL" sz="1000">
                <a:solidFill>
                  <a:srgbClr val="004B88"/>
                </a:solidFill>
                <a:latin typeface="Century Gothic" panose="020B0502020202020204" pitchFamily="34" charset="0"/>
              </a:rPr>
              <a:t>Sopot/Warszawa, miesiąc, 2014</a:t>
            </a:r>
          </a:p>
        </p:txBody>
      </p:sp>
      <p:grpSp>
        <p:nvGrpSpPr>
          <p:cNvPr id="883" name="Grupa 882"/>
          <p:cNvGrpSpPr/>
          <p:nvPr userDrawn="1"/>
        </p:nvGrpSpPr>
        <p:grpSpPr>
          <a:xfrm>
            <a:off x="30163" y="49214"/>
            <a:ext cx="8358261" cy="4997950"/>
            <a:chOff x="30163" y="49213"/>
            <a:chExt cx="8426451" cy="5038725"/>
          </a:xfrm>
        </p:grpSpPr>
        <p:grpSp>
          <p:nvGrpSpPr>
            <p:cNvPr id="884" name="Group 205"/>
            <p:cNvGrpSpPr>
              <a:grpSpLocks/>
            </p:cNvGrpSpPr>
            <p:nvPr/>
          </p:nvGrpSpPr>
          <p:grpSpPr bwMode="auto">
            <a:xfrm>
              <a:off x="63501" y="61913"/>
              <a:ext cx="8393113" cy="5026025"/>
              <a:chOff x="40" y="39"/>
              <a:chExt cx="5287" cy="3166"/>
            </a:xfrm>
          </p:grpSpPr>
          <p:sp>
            <p:nvSpPr>
              <p:cNvPr id="1185" name="Freeform 5"/>
              <p:cNvSpPr>
                <a:spLocks/>
              </p:cNvSpPr>
              <p:nvPr/>
            </p:nvSpPr>
            <p:spPr bwMode="auto">
              <a:xfrm>
                <a:off x="1853" y="2228"/>
                <a:ext cx="37" cy="38"/>
              </a:xfrm>
              <a:custGeom>
                <a:avLst/>
                <a:gdLst>
                  <a:gd name="T0" fmla="*/ 18 w 37"/>
                  <a:gd name="T1" fmla="*/ 38 h 38"/>
                  <a:gd name="T2" fmla="*/ 18 w 37"/>
                  <a:gd name="T3" fmla="*/ 38 h 38"/>
                  <a:gd name="T4" fmla="*/ 14 w 37"/>
                  <a:gd name="T5" fmla="*/ 38 h 38"/>
                  <a:gd name="T6" fmla="*/ 11 w 37"/>
                  <a:gd name="T7" fmla="*/ 37 h 38"/>
                  <a:gd name="T8" fmla="*/ 8 w 37"/>
                  <a:gd name="T9" fmla="*/ 35 h 38"/>
                  <a:gd name="T10" fmla="*/ 5 w 37"/>
                  <a:gd name="T11" fmla="*/ 33 h 38"/>
                  <a:gd name="T12" fmla="*/ 3 w 37"/>
                  <a:gd name="T13" fmla="*/ 30 h 38"/>
                  <a:gd name="T14" fmla="*/ 1 w 37"/>
                  <a:gd name="T15" fmla="*/ 27 h 38"/>
                  <a:gd name="T16" fmla="*/ 0 w 37"/>
                  <a:gd name="T17" fmla="*/ 23 h 38"/>
                  <a:gd name="T18" fmla="*/ 0 w 37"/>
                  <a:gd name="T19" fmla="*/ 19 h 38"/>
                  <a:gd name="T20" fmla="*/ 0 w 37"/>
                  <a:gd name="T21" fmla="*/ 19 h 38"/>
                  <a:gd name="T22" fmla="*/ 0 w 37"/>
                  <a:gd name="T23" fmla="*/ 15 h 38"/>
                  <a:gd name="T24" fmla="*/ 1 w 37"/>
                  <a:gd name="T25" fmla="*/ 11 h 38"/>
                  <a:gd name="T26" fmla="*/ 3 w 37"/>
                  <a:gd name="T27" fmla="*/ 8 h 38"/>
                  <a:gd name="T28" fmla="*/ 5 w 37"/>
                  <a:gd name="T29" fmla="*/ 6 h 38"/>
                  <a:gd name="T30" fmla="*/ 8 w 37"/>
                  <a:gd name="T31" fmla="*/ 3 h 38"/>
                  <a:gd name="T32" fmla="*/ 11 w 37"/>
                  <a:gd name="T33" fmla="*/ 2 h 38"/>
                  <a:gd name="T34" fmla="*/ 14 w 37"/>
                  <a:gd name="T35" fmla="*/ 1 h 38"/>
                  <a:gd name="T36" fmla="*/ 18 w 37"/>
                  <a:gd name="T37" fmla="*/ 0 h 38"/>
                  <a:gd name="T38" fmla="*/ 18 w 37"/>
                  <a:gd name="T39" fmla="*/ 0 h 38"/>
                  <a:gd name="T40" fmla="*/ 22 w 37"/>
                  <a:gd name="T41" fmla="*/ 1 h 38"/>
                  <a:gd name="T42" fmla="*/ 26 w 37"/>
                  <a:gd name="T43" fmla="*/ 2 h 38"/>
                  <a:gd name="T44" fmla="*/ 29 w 37"/>
                  <a:gd name="T45" fmla="*/ 3 h 38"/>
                  <a:gd name="T46" fmla="*/ 32 w 37"/>
                  <a:gd name="T47" fmla="*/ 6 h 38"/>
                  <a:gd name="T48" fmla="*/ 34 w 37"/>
                  <a:gd name="T49" fmla="*/ 8 h 38"/>
                  <a:gd name="T50" fmla="*/ 36 w 37"/>
                  <a:gd name="T51" fmla="*/ 11 h 38"/>
                  <a:gd name="T52" fmla="*/ 37 w 37"/>
                  <a:gd name="T53" fmla="*/ 15 h 38"/>
                  <a:gd name="T54" fmla="*/ 37 w 37"/>
                  <a:gd name="T55" fmla="*/ 19 h 38"/>
                  <a:gd name="T56" fmla="*/ 37 w 37"/>
                  <a:gd name="T57" fmla="*/ 19 h 38"/>
                  <a:gd name="T58" fmla="*/ 37 w 37"/>
                  <a:gd name="T59" fmla="*/ 23 h 38"/>
                  <a:gd name="T60" fmla="*/ 36 w 37"/>
                  <a:gd name="T61" fmla="*/ 27 h 38"/>
                  <a:gd name="T62" fmla="*/ 34 w 37"/>
                  <a:gd name="T63" fmla="*/ 30 h 38"/>
                  <a:gd name="T64" fmla="*/ 32 w 37"/>
                  <a:gd name="T65" fmla="*/ 33 h 38"/>
                  <a:gd name="T66" fmla="*/ 29 w 37"/>
                  <a:gd name="T67" fmla="*/ 35 h 38"/>
                  <a:gd name="T68" fmla="*/ 26 w 37"/>
                  <a:gd name="T69" fmla="*/ 37 h 38"/>
                  <a:gd name="T70" fmla="*/ 22 w 37"/>
                  <a:gd name="T71" fmla="*/ 38 h 38"/>
                  <a:gd name="T72" fmla="*/ 18 w 37"/>
                  <a:gd name="T73" fmla="*/ 38 h 38"/>
                  <a:gd name="T74" fmla="*/ 18 w 37"/>
                  <a:gd name="T7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 h="38">
                    <a:moveTo>
                      <a:pt x="18" y="38"/>
                    </a:moveTo>
                    <a:lnTo>
                      <a:pt x="18" y="38"/>
                    </a:lnTo>
                    <a:lnTo>
                      <a:pt x="14" y="38"/>
                    </a:lnTo>
                    <a:lnTo>
                      <a:pt x="11" y="37"/>
                    </a:lnTo>
                    <a:lnTo>
                      <a:pt x="8" y="35"/>
                    </a:lnTo>
                    <a:lnTo>
                      <a:pt x="5" y="33"/>
                    </a:lnTo>
                    <a:lnTo>
                      <a:pt x="3" y="30"/>
                    </a:lnTo>
                    <a:lnTo>
                      <a:pt x="1" y="27"/>
                    </a:lnTo>
                    <a:lnTo>
                      <a:pt x="0" y="23"/>
                    </a:lnTo>
                    <a:lnTo>
                      <a:pt x="0" y="19"/>
                    </a:lnTo>
                    <a:lnTo>
                      <a:pt x="0" y="19"/>
                    </a:lnTo>
                    <a:lnTo>
                      <a:pt x="0" y="15"/>
                    </a:lnTo>
                    <a:lnTo>
                      <a:pt x="1" y="11"/>
                    </a:lnTo>
                    <a:lnTo>
                      <a:pt x="3" y="8"/>
                    </a:lnTo>
                    <a:lnTo>
                      <a:pt x="5" y="6"/>
                    </a:lnTo>
                    <a:lnTo>
                      <a:pt x="8" y="3"/>
                    </a:lnTo>
                    <a:lnTo>
                      <a:pt x="11" y="2"/>
                    </a:lnTo>
                    <a:lnTo>
                      <a:pt x="14" y="1"/>
                    </a:lnTo>
                    <a:lnTo>
                      <a:pt x="18" y="0"/>
                    </a:lnTo>
                    <a:lnTo>
                      <a:pt x="18" y="0"/>
                    </a:lnTo>
                    <a:lnTo>
                      <a:pt x="22" y="1"/>
                    </a:lnTo>
                    <a:lnTo>
                      <a:pt x="26" y="2"/>
                    </a:lnTo>
                    <a:lnTo>
                      <a:pt x="29" y="3"/>
                    </a:lnTo>
                    <a:lnTo>
                      <a:pt x="32" y="6"/>
                    </a:lnTo>
                    <a:lnTo>
                      <a:pt x="34" y="8"/>
                    </a:lnTo>
                    <a:lnTo>
                      <a:pt x="36" y="11"/>
                    </a:lnTo>
                    <a:lnTo>
                      <a:pt x="37" y="15"/>
                    </a:lnTo>
                    <a:lnTo>
                      <a:pt x="37" y="19"/>
                    </a:lnTo>
                    <a:lnTo>
                      <a:pt x="37" y="19"/>
                    </a:lnTo>
                    <a:lnTo>
                      <a:pt x="37" y="23"/>
                    </a:lnTo>
                    <a:lnTo>
                      <a:pt x="36" y="27"/>
                    </a:lnTo>
                    <a:lnTo>
                      <a:pt x="34" y="30"/>
                    </a:lnTo>
                    <a:lnTo>
                      <a:pt x="32" y="33"/>
                    </a:lnTo>
                    <a:lnTo>
                      <a:pt x="29" y="35"/>
                    </a:lnTo>
                    <a:lnTo>
                      <a:pt x="26" y="37"/>
                    </a:lnTo>
                    <a:lnTo>
                      <a:pt x="22" y="38"/>
                    </a:lnTo>
                    <a:lnTo>
                      <a:pt x="18" y="38"/>
                    </a:lnTo>
                    <a:lnTo>
                      <a:pt x="18" y="3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6" name="Freeform 6"/>
              <p:cNvSpPr>
                <a:spLocks/>
              </p:cNvSpPr>
              <p:nvPr/>
            </p:nvSpPr>
            <p:spPr bwMode="auto">
              <a:xfrm>
                <a:off x="1855" y="2270"/>
                <a:ext cx="41" cy="97"/>
              </a:xfrm>
              <a:custGeom>
                <a:avLst/>
                <a:gdLst>
                  <a:gd name="T0" fmla="*/ 0 w 41"/>
                  <a:gd name="T1" fmla="*/ 63 h 97"/>
                  <a:gd name="T2" fmla="*/ 0 w 41"/>
                  <a:gd name="T3" fmla="*/ 63 h 97"/>
                  <a:gd name="T4" fmla="*/ 2 w 41"/>
                  <a:gd name="T5" fmla="*/ 78 h 97"/>
                  <a:gd name="T6" fmla="*/ 4 w 41"/>
                  <a:gd name="T7" fmla="*/ 93 h 97"/>
                  <a:gd name="T8" fmla="*/ 4 w 41"/>
                  <a:gd name="T9" fmla="*/ 93 h 97"/>
                  <a:gd name="T10" fmla="*/ 6 w 41"/>
                  <a:gd name="T11" fmla="*/ 97 h 97"/>
                  <a:gd name="T12" fmla="*/ 7 w 41"/>
                  <a:gd name="T13" fmla="*/ 97 h 97"/>
                  <a:gd name="T14" fmla="*/ 8 w 41"/>
                  <a:gd name="T15" fmla="*/ 97 h 97"/>
                  <a:gd name="T16" fmla="*/ 25 w 41"/>
                  <a:gd name="T17" fmla="*/ 97 h 97"/>
                  <a:gd name="T18" fmla="*/ 25 w 41"/>
                  <a:gd name="T19" fmla="*/ 97 h 97"/>
                  <a:gd name="T20" fmla="*/ 26 w 41"/>
                  <a:gd name="T21" fmla="*/ 97 h 97"/>
                  <a:gd name="T22" fmla="*/ 27 w 41"/>
                  <a:gd name="T23" fmla="*/ 97 h 97"/>
                  <a:gd name="T24" fmla="*/ 29 w 41"/>
                  <a:gd name="T25" fmla="*/ 93 h 97"/>
                  <a:gd name="T26" fmla="*/ 29 w 41"/>
                  <a:gd name="T27" fmla="*/ 93 h 97"/>
                  <a:gd name="T28" fmla="*/ 30 w 41"/>
                  <a:gd name="T29" fmla="*/ 85 h 97"/>
                  <a:gd name="T30" fmla="*/ 32 w 41"/>
                  <a:gd name="T31" fmla="*/ 75 h 97"/>
                  <a:gd name="T32" fmla="*/ 34 w 41"/>
                  <a:gd name="T33" fmla="*/ 59 h 97"/>
                  <a:gd name="T34" fmla="*/ 34 w 41"/>
                  <a:gd name="T35" fmla="*/ 59 h 97"/>
                  <a:gd name="T36" fmla="*/ 35 w 41"/>
                  <a:gd name="T37" fmla="*/ 56 h 97"/>
                  <a:gd name="T38" fmla="*/ 36 w 41"/>
                  <a:gd name="T39" fmla="*/ 54 h 97"/>
                  <a:gd name="T40" fmla="*/ 38 w 41"/>
                  <a:gd name="T41" fmla="*/ 51 h 97"/>
                  <a:gd name="T42" fmla="*/ 38 w 41"/>
                  <a:gd name="T43" fmla="*/ 49 h 97"/>
                  <a:gd name="T44" fmla="*/ 38 w 41"/>
                  <a:gd name="T45" fmla="*/ 49 h 97"/>
                  <a:gd name="T46" fmla="*/ 40 w 41"/>
                  <a:gd name="T47" fmla="*/ 33 h 97"/>
                  <a:gd name="T48" fmla="*/ 41 w 41"/>
                  <a:gd name="T49" fmla="*/ 21 h 97"/>
                  <a:gd name="T50" fmla="*/ 40 w 41"/>
                  <a:gd name="T51" fmla="*/ 9 h 97"/>
                  <a:gd name="T52" fmla="*/ 40 w 41"/>
                  <a:gd name="T53" fmla="*/ 9 h 97"/>
                  <a:gd name="T54" fmla="*/ 40 w 41"/>
                  <a:gd name="T55" fmla="*/ 8 h 97"/>
                  <a:gd name="T56" fmla="*/ 38 w 41"/>
                  <a:gd name="T57" fmla="*/ 6 h 97"/>
                  <a:gd name="T58" fmla="*/ 33 w 41"/>
                  <a:gd name="T59" fmla="*/ 3 h 97"/>
                  <a:gd name="T60" fmla="*/ 26 w 41"/>
                  <a:gd name="T61" fmla="*/ 1 h 97"/>
                  <a:gd name="T62" fmla="*/ 16 w 41"/>
                  <a:gd name="T63" fmla="*/ 0 h 97"/>
                  <a:gd name="T64" fmla="*/ 16 w 41"/>
                  <a:gd name="T65" fmla="*/ 0 h 97"/>
                  <a:gd name="T66" fmla="*/ 10 w 41"/>
                  <a:gd name="T67" fmla="*/ 1 h 97"/>
                  <a:gd name="T68" fmla="*/ 5 w 41"/>
                  <a:gd name="T69" fmla="*/ 1 h 97"/>
                  <a:gd name="T70" fmla="*/ 5 w 41"/>
                  <a:gd name="T71"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97">
                    <a:moveTo>
                      <a:pt x="0" y="63"/>
                    </a:moveTo>
                    <a:lnTo>
                      <a:pt x="0" y="63"/>
                    </a:lnTo>
                    <a:lnTo>
                      <a:pt x="2" y="78"/>
                    </a:lnTo>
                    <a:lnTo>
                      <a:pt x="4" y="93"/>
                    </a:lnTo>
                    <a:lnTo>
                      <a:pt x="4" y="93"/>
                    </a:lnTo>
                    <a:lnTo>
                      <a:pt x="6" y="97"/>
                    </a:lnTo>
                    <a:lnTo>
                      <a:pt x="7" y="97"/>
                    </a:lnTo>
                    <a:lnTo>
                      <a:pt x="8" y="97"/>
                    </a:lnTo>
                    <a:lnTo>
                      <a:pt x="25" y="97"/>
                    </a:lnTo>
                    <a:lnTo>
                      <a:pt x="25" y="97"/>
                    </a:lnTo>
                    <a:lnTo>
                      <a:pt x="26" y="97"/>
                    </a:lnTo>
                    <a:lnTo>
                      <a:pt x="27" y="97"/>
                    </a:lnTo>
                    <a:lnTo>
                      <a:pt x="29" y="93"/>
                    </a:lnTo>
                    <a:lnTo>
                      <a:pt x="29" y="93"/>
                    </a:lnTo>
                    <a:lnTo>
                      <a:pt x="30" y="85"/>
                    </a:lnTo>
                    <a:lnTo>
                      <a:pt x="32" y="75"/>
                    </a:lnTo>
                    <a:lnTo>
                      <a:pt x="34" y="59"/>
                    </a:lnTo>
                    <a:lnTo>
                      <a:pt x="34" y="59"/>
                    </a:lnTo>
                    <a:lnTo>
                      <a:pt x="35" y="56"/>
                    </a:lnTo>
                    <a:lnTo>
                      <a:pt x="36" y="54"/>
                    </a:lnTo>
                    <a:lnTo>
                      <a:pt x="38" y="51"/>
                    </a:lnTo>
                    <a:lnTo>
                      <a:pt x="38" y="49"/>
                    </a:lnTo>
                    <a:lnTo>
                      <a:pt x="38" y="49"/>
                    </a:lnTo>
                    <a:lnTo>
                      <a:pt x="40" y="33"/>
                    </a:lnTo>
                    <a:lnTo>
                      <a:pt x="41" y="21"/>
                    </a:lnTo>
                    <a:lnTo>
                      <a:pt x="40" y="9"/>
                    </a:lnTo>
                    <a:lnTo>
                      <a:pt x="40" y="9"/>
                    </a:lnTo>
                    <a:lnTo>
                      <a:pt x="40" y="8"/>
                    </a:lnTo>
                    <a:lnTo>
                      <a:pt x="38" y="6"/>
                    </a:lnTo>
                    <a:lnTo>
                      <a:pt x="33" y="3"/>
                    </a:lnTo>
                    <a:lnTo>
                      <a:pt x="26" y="1"/>
                    </a:lnTo>
                    <a:lnTo>
                      <a:pt x="16" y="0"/>
                    </a:lnTo>
                    <a:lnTo>
                      <a:pt x="16" y="0"/>
                    </a:lnTo>
                    <a:lnTo>
                      <a:pt x="10" y="1"/>
                    </a:lnTo>
                    <a:lnTo>
                      <a:pt x="5" y="1"/>
                    </a:lnTo>
                    <a:lnTo>
                      <a:pt x="5"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7" name="Freeform 7"/>
              <p:cNvSpPr>
                <a:spLocks/>
              </p:cNvSpPr>
              <p:nvPr/>
            </p:nvSpPr>
            <p:spPr bwMode="auto">
              <a:xfrm>
                <a:off x="1607" y="2228"/>
                <a:ext cx="38" cy="38"/>
              </a:xfrm>
              <a:custGeom>
                <a:avLst/>
                <a:gdLst>
                  <a:gd name="T0" fmla="*/ 20 w 38"/>
                  <a:gd name="T1" fmla="*/ 38 h 38"/>
                  <a:gd name="T2" fmla="*/ 20 w 38"/>
                  <a:gd name="T3" fmla="*/ 38 h 38"/>
                  <a:gd name="T4" fmla="*/ 23 w 38"/>
                  <a:gd name="T5" fmla="*/ 38 h 38"/>
                  <a:gd name="T6" fmla="*/ 27 w 38"/>
                  <a:gd name="T7" fmla="*/ 37 h 38"/>
                  <a:gd name="T8" fmla="*/ 30 w 38"/>
                  <a:gd name="T9" fmla="*/ 35 h 38"/>
                  <a:gd name="T10" fmla="*/ 33 w 38"/>
                  <a:gd name="T11" fmla="*/ 33 h 38"/>
                  <a:gd name="T12" fmla="*/ 35 w 38"/>
                  <a:gd name="T13" fmla="*/ 30 h 38"/>
                  <a:gd name="T14" fmla="*/ 37 w 38"/>
                  <a:gd name="T15" fmla="*/ 27 h 38"/>
                  <a:gd name="T16" fmla="*/ 38 w 38"/>
                  <a:gd name="T17" fmla="*/ 23 h 38"/>
                  <a:gd name="T18" fmla="*/ 38 w 38"/>
                  <a:gd name="T19" fmla="*/ 19 h 38"/>
                  <a:gd name="T20" fmla="*/ 38 w 38"/>
                  <a:gd name="T21" fmla="*/ 19 h 38"/>
                  <a:gd name="T22" fmla="*/ 38 w 38"/>
                  <a:gd name="T23" fmla="*/ 15 h 38"/>
                  <a:gd name="T24" fmla="*/ 37 w 38"/>
                  <a:gd name="T25" fmla="*/ 11 h 38"/>
                  <a:gd name="T26" fmla="*/ 35 w 38"/>
                  <a:gd name="T27" fmla="*/ 8 h 38"/>
                  <a:gd name="T28" fmla="*/ 33 w 38"/>
                  <a:gd name="T29" fmla="*/ 6 h 38"/>
                  <a:gd name="T30" fmla="*/ 30 w 38"/>
                  <a:gd name="T31" fmla="*/ 3 h 38"/>
                  <a:gd name="T32" fmla="*/ 27 w 38"/>
                  <a:gd name="T33" fmla="*/ 2 h 38"/>
                  <a:gd name="T34" fmla="*/ 23 w 38"/>
                  <a:gd name="T35" fmla="*/ 1 h 38"/>
                  <a:gd name="T36" fmla="*/ 20 w 38"/>
                  <a:gd name="T37" fmla="*/ 0 h 38"/>
                  <a:gd name="T38" fmla="*/ 20 w 38"/>
                  <a:gd name="T39" fmla="*/ 0 h 38"/>
                  <a:gd name="T40" fmla="*/ 15 w 38"/>
                  <a:gd name="T41" fmla="*/ 1 h 38"/>
                  <a:gd name="T42" fmla="*/ 12 w 38"/>
                  <a:gd name="T43" fmla="*/ 2 h 38"/>
                  <a:gd name="T44" fmla="*/ 8 w 38"/>
                  <a:gd name="T45" fmla="*/ 3 h 38"/>
                  <a:gd name="T46" fmla="*/ 6 w 38"/>
                  <a:gd name="T47" fmla="*/ 6 h 38"/>
                  <a:gd name="T48" fmla="*/ 3 w 38"/>
                  <a:gd name="T49" fmla="*/ 8 h 38"/>
                  <a:gd name="T50" fmla="*/ 2 w 38"/>
                  <a:gd name="T51" fmla="*/ 11 h 38"/>
                  <a:gd name="T52" fmla="*/ 1 w 38"/>
                  <a:gd name="T53" fmla="*/ 15 h 38"/>
                  <a:gd name="T54" fmla="*/ 0 w 38"/>
                  <a:gd name="T55" fmla="*/ 19 h 38"/>
                  <a:gd name="T56" fmla="*/ 0 w 38"/>
                  <a:gd name="T57" fmla="*/ 19 h 38"/>
                  <a:gd name="T58" fmla="*/ 1 w 38"/>
                  <a:gd name="T59" fmla="*/ 23 h 38"/>
                  <a:gd name="T60" fmla="*/ 2 w 38"/>
                  <a:gd name="T61" fmla="*/ 27 h 38"/>
                  <a:gd name="T62" fmla="*/ 3 w 38"/>
                  <a:gd name="T63" fmla="*/ 30 h 38"/>
                  <a:gd name="T64" fmla="*/ 6 w 38"/>
                  <a:gd name="T65" fmla="*/ 33 h 38"/>
                  <a:gd name="T66" fmla="*/ 8 w 38"/>
                  <a:gd name="T67" fmla="*/ 35 h 38"/>
                  <a:gd name="T68" fmla="*/ 12 w 38"/>
                  <a:gd name="T69" fmla="*/ 37 h 38"/>
                  <a:gd name="T70" fmla="*/ 15 w 38"/>
                  <a:gd name="T71" fmla="*/ 38 h 38"/>
                  <a:gd name="T72" fmla="*/ 20 w 38"/>
                  <a:gd name="T73" fmla="*/ 38 h 38"/>
                  <a:gd name="T74" fmla="*/ 20 w 38"/>
                  <a:gd name="T7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20" y="38"/>
                    </a:moveTo>
                    <a:lnTo>
                      <a:pt x="20" y="38"/>
                    </a:lnTo>
                    <a:lnTo>
                      <a:pt x="23" y="38"/>
                    </a:lnTo>
                    <a:lnTo>
                      <a:pt x="27" y="37"/>
                    </a:lnTo>
                    <a:lnTo>
                      <a:pt x="30" y="35"/>
                    </a:lnTo>
                    <a:lnTo>
                      <a:pt x="33" y="33"/>
                    </a:lnTo>
                    <a:lnTo>
                      <a:pt x="35" y="30"/>
                    </a:lnTo>
                    <a:lnTo>
                      <a:pt x="37" y="27"/>
                    </a:lnTo>
                    <a:lnTo>
                      <a:pt x="38" y="23"/>
                    </a:lnTo>
                    <a:lnTo>
                      <a:pt x="38" y="19"/>
                    </a:lnTo>
                    <a:lnTo>
                      <a:pt x="38" y="19"/>
                    </a:lnTo>
                    <a:lnTo>
                      <a:pt x="38" y="15"/>
                    </a:lnTo>
                    <a:lnTo>
                      <a:pt x="37" y="11"/>
                    </a:lnTo>
                    <a:lnTo>
                      <a:pt x="35" y="8"/>
                    </a:lnTo>
                    <a:lnTo>
                      <a:pt x="33" y="6"/>
                    </a:lnTo>
                    <a:lnTo>
                      <a:pt x="30" y="3"/>
                    </a:lnTo>
                    <a:lnTo>
                      <a:pt x="27" y="2"/>
                    </a:lnTo>
                    <a:lnTo>
                      <a:pt x="23" y="1"/>
                    </a:lnTo>
                    <a:lnTo>
                      <a:pt x="20" y="0"/>
                    </a:lnTo>
                    <a:lnTo>
                      <a:pt x="20" y="0"/>
                    </a:lnTo>
                    <a:lnTo>
                      <a:pt x="15" y="1"/>
                    </a:lnTo>
                    <a:lnTo>
                      <a:pt x="12" y="2"/>
                    </a:lnTo>
                    <a:lnTo>
                      <a:pt x="8" y="3"/>
                    </a:lnTo>
                    <a:lnTo>
                      <a:pt x="6" y="6"/>
                    </a:lnTo>
                    <a:lnTo>
                      <a:pt x="3" y="8"/>
                    </a:lnTo>
                    <a:lnTo>
                      <a:pt x="2" y="11"/>
                    </a:lnTo>
                    <a:lnTo>
                      <a:pt x="1" y="15"/>
                    </a:lnTo>
                    <a:lnTo>
                      <a:pt x="0" y="19"/>
                    </a:lnTo>
                    <a:lnTo>
                      <a:pt x="0" y="19"/>
                    </a:lnTo>
                    <a:lnTo>
                      <a:pt x="1" y="23"/>
                    </a:lnTo>
                    <a:lnTo>
                      <a:pt x="2" y="27"/>
                    </a:lnTo>
                    <a:lnTo>
                      <a:pt x="3" y="30"/>
                    </a:lnTo>
                    <a:lnTo>
                      <a:pt x="6" y="33"/>
                    </a:lnTo>
                    <a:lnTo>
                      <a:pt x="8" y="35"/>
                    </a:lnTo>
                    <a:lnTo>
                      <a:pt x="12" y="37"/>
                    </a:lnTo>
                    <a:lnTo>
                      <a:pt x="15" y="38"/>
                    </a:lnTo>
                    <a:lnTo>
                      <a:pt x="20" y="38"/>
                    </a:lnTo>
                    <a:lnTo>
                      <a:pt x="20" y="3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8" name="Freeform 8"/>
              <p:cNvSpPr>
                <a:spLocks/>
              </p:cNvSpPr>
              <p:nvPr/>
            </p:nvSpPr>
            <p:spPr bwMode="auto">
              <a:xfrm>
                <a:off x="1602" y="2270"/>
                <a:ext cx="41" cy="97"/>
              </a:xfrm>
              <a:custGeom>
                <a:avLst/>
                <a:gdLst>
                  <a:gd name="T0" fmla="*/ 36 w 41"/>
                  <a:gd name="T1" fmla="*/ 2 h 97"/>
                  <a:gd name="T2" fmla="*/ 36 w 41"/>
                  <a:gd name="T3" fmla="*/ 2 h 97"/>
                  <a:gd name="T4" fmla="*/ 36 w 41"/>
                  <a:gd name="T5" fmla="*/ 1 h 97"/>
                  <a:gd name="T6" fmla="*/ 36 w 41"/>
                  <a:gd name="T7" fmla="*/ 1 h 97"/>
                  <a:gd name="T8" fmla="*/ 30 w 41"/>
                  <a:gd name="T9" fmla="*/ 1 h 97"/>
                  <a:gd name="T10" fmla="*/ 25 w 41"/>
                  <a:gd name="T11" fmla="*/ 0 h 97"/>
                  <a:gd name="T12" fmla="*/ 25 w 41"/>
                  <a:gd name="T13" fmla="*/ 0 h 97"/>
                  <a:gd name="T14" fmla="*/ 15 w 41"/>
                  <a:gd name="T15" fmla="*/ 1 h 97"/>
                  <a:gd name="T16" fmla="*/ 8 w 41"/>
                  <a:gd name="T17" fmla="*/ 3 h 97"/>
                  <a:gd name="T18" fmla="*/ 2 w 41"/>
                  <a:gd name="T19" fmla="*/ 6 h 97"/>
                  <a:gd name="T20" fmla="*/ 1 w 41"/>
                  <a:gd name="T21" fmla="*/ 8 h 97"/>
                  <a:gd name="T22" fmla="*/ 0 w 41"/>
                  <a:gd name="T23" fmla="*/ 9 h 97"/>
                  <a:gd name="T24" fmla="*/ 0 w 41"/>
                  <a:gd name="T25" fmla="*/ 9 h 97"/>
                  <a:gd name="T26" fmla="*/ 0 w 41"/>
                  <a:gd name="T27" fmla="*/ 21 h 97"/>
                  <a:gd name="T28" fmla="*/ 1 w 41"/>
                  <a:gd name="T29" fmla="*/ 33 h 97"/>
                  <a:gd name="T30" fmla="*/ 2 w 41"/>
                  <a:gd name="T31" fmla="*/ 49 h 97"/>
                  <a:gd name="T32" fmla="*/ 2 w 41"/>
                  <a:gd name="T33" fmla="*/ 49 h 97"/>
                  <a:gd name="T34" fmla="*/ 3 w 41"/>
                  <a:gd name="T35" fmla="*/ 51 h 97"/>
                  <a:gd name="T36" fmla="*/ 4 w 41"/>
                  <a:gd name="T37" fmla="*/ 54 h 97"/>
                  <a:gd name="T38" fmla="*/ 6 w 41"/>
                  <a:gd name="T39" fmla="*/ 56 h 97"/>
                  <a:gd name="T40" fmla="*/ 6 w 41"/>
                  <a:gd name="T41" fmla="*/ 59 h 97"/>
                  <a:gd name="T42" fmla="*/ 6 w 41"/>
                  <a:gd name="T43" fmla="*/ 59 h 97"/>
                  <a:gd name="T44" fmla="*/ 9 w 41"/>
                  <a:gd name="T45" fmla="*/ 75 h 97"/>
                  <a:gd name="T46" fmla="*/ 10 w 41"/>
                  <a:gd name="T47" fmla="*/ 85 h 97"/>
                  <a:gd name="T48" fmla="*/ 12 w 41"/>
                  <a:gd name="T49" fmla="*/ 93 h 97"/>
                  <a:gd name="T50" fmla="*/ 12 w 41"/>
                  <a:gd name="T51" fmla="*/ 93 h 97"/>
                  <a:gd name="T52" fmla="*/ 14 w 41"/>
                  <a:gd name="T53" fmla="*/ 97 h 97"/>
                  <a:gd name="T54" fmla="*/ 14 w 41"/>
                  <a:gd name="T55" fmla="*/ 97 h 97"/>
                  <a:gd name="T56" fmla="*/ 16 w 41"/>
                  <a:gd name="T57" fmla="*/ 97 h 97"/>
                  <a:gd name="T58" fmla="*/ 33 w 41"/>
                  <a:gd name="T59" fmla="*/ 97 h 97"/>
                  <a:gd name="T60" fmla="*/ 33 w 41"/>
                  <a:gd name="T61" fmla="*/ 97 h 97"/>
                  <a:gd name="T62" fmla="*/ 34 w 41"/>
                  <a:gd name="T63" fmla="*/ 97 h 97"/>
                  <a:gd name="T64" fmla="*/ 35 w 41"/>
                  <a:gd name="T65" fmla="*/ 97 h 97"/>
                  <a:gd name="T66" fmla="*/ 36 w 41"/>
                  <a:gd name="T67" fmla="*/ 93 h 97"/>
                  <a:gd name="T68" fmla="*/ 36 w 41"/>
                  <a:gd name="T69" fmla="*/ 93 h 97"/>
                  <a:gd name="T70" fmla="*/ 39 w 41"/>
                  <a:gd name="T71" fmla="*/ 78 h 97"/>
                  <a:gd name="T72" fmla="*/ 41 w 41"/>
                  <a:gd name="T73"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97">
                    <a:moveTo>
                      <a:pt x="36" y="2"/>
                    </a:moveTo>
                    <a:lnTo>
                      <a:pt x="36" y="2"/>
                    </a:lnTo>
                    <a:lnTo>
                      <a:pt x="36" y="1"/>
                    </a:lnTo>
                    <a:lnTo>
                      <a:pt x="36" y="1"/>
                    </a:lnTo>
                    <a:lnTo>
                      <a:pt x="30" y="1"/>
                    </a:lnTo>
                    <a:lnTo>
                      <a:pt x="25" y="0"/>
                    </a:lnTo>
                    <a:lnTo>
                      <a:pt x="25" y="0"/>
                    </a:lnTo>
                    <a:lnTo>
                      <a:pt x="15" y="1"/>
                    </a:lnTo>
                    <a:lnTo>
                      <a:pt x="8" y="3"/>
                    </a:lnTo>
                    <a:lnTo>
                      <a:pt x="2" y="6"/>
                    </a:lnTo>
                    <a:lnTo>
                      <a:pt x="1" y="8"/>
                    </a:lnTo>
                    <a:lnTo>
                      <a:pt x="0" y="9"/>
                    </a:lnTo>
                    <a:lnTo>
                      <a:pt x="0" y="9"/>
                    </a:lnTo>
                    <a:lnTo>
                      <a:pt x="0" y="21"/>
                    </a:lnTo>
                    <a:lnTo>
                      <a:pt x="1" y="33"/>
                    </a:lnTo>
                    <a:lnTo>
                      <a:pt x="2" y="49"/>
                    </a:lnTo>
                    <a:lnTo>
                      <a:pt x="2" y="49"/>
                    </a:lnTo>
                    <a:lnTo>
                      <a:pt x="3" y="51"/>
                    </a:lnTo>
                    <a:lnTo>
                      <a:pt x="4" y="54"/>
                    </a:lnTo>
                    <a:lnTo>
                      <a:pt x="6" y="56"/>
                    </a:lnTo>
                    <a:lnTo>
                      <a:pt x="6" y="59"/>
                    </a:lnTo>
                    <a:lnTo>
                      <a:pt x="6" y="59"/>
                    </a:lnTo>
                    <a:lnTo>
                      <a:pt x="9" y="75"/>
                    </a:lnTo>
                    <a:lnTo>
                      <a:pt x="10" y="85"/>
                    </a:lnTo>
                    <a:lnTo>
                      <a:pt x="12" y="93"/>
                    </a:lnTo>
                    <a:lnTo>
                      <a:pt x="12" y="93"/>
                    </a:lnTo>
                    <a:lnTo>
                      <a:pt x="14" y="97"/>
                    </a:lnTo>
                    <a:lnTo>
                      <a:pt x="14" y="97"/>
                    </a:lnTo>
                    <a:lnTo>
                      <a:pt x="16" y="97"/>
                    </a:lnTo>
                    <a:lnTo>
                      <a:pt x="33" y="97"/>
                    </a:lnTo>
                    <a:lnTo>
                      <a:pt x="33" y="97"/>
                    </a:lnTo>
                    <a:lnTo>
                      <a:pt x="34" y="97"/>
                    </a:lnTo>
                    <a:lnTo>
                      <a:pt x="35" y="97"/>
                    </a:lnTo>
                    <a:lnTo>
                      <a:pt x="36" y="93"/>
                    </a:lnTo>
                    <a:lnTo>
                      <a:pt x="36" y="93"/>
                    </a:lnTo>
                    <a:lnTo>
                      <a:pt x="39" y="78"/>
                    </a:lnTo>
                    <a:lnTo>
                      <a:pt x="41" y="6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9" name="Freeform 9"/>
              <p:cNvSpPr>
                <a:spLocks/>
              </p:cNvSpPr>
              <p:nvPr/>
            </p:nvSpPr>
            <p:spPr bwMode="auto">
              <a:xfrm>
                <a:off x="1794" y="2204"/>
                <a:ext cx="50" cy="49"/>
              </a:xfrm>
              <a:custGeom>
                <a:avLst/>
                <a:gdLst>
                  <a:gd name="T0" fmla="*/ 50 w 50"/>
                  <a:gd name="T1" fmla="*/ 24 h 49"/>
                  <a:gd name="T2" fmla="*/ 50 w 50"/>
                  <a:gd name="T3" fmla="*/ 24 h 49"/>
                  <a:gd name="T4" fmla="*/ 50 w 50"/>
                  <a:gd name="T5" fmla="*/ 20 h 49"/>
                  <a:gd name="T6" fmla="*/ 47 w 50"/>
                  <a:gd name="T7" fmla="*/ 15 h 49"/>
                  <a:gd name="T8" fmla="*/ 45 w 50"/>
                  <a:gd name="T9" fmla="*/ 11 h 49"/>
                  <a:gd name="T10" fmla="*/ 42 w 50"/>
                  <a:gd name="T11" fmla="*/ 7 h 49"/>
                  <a:gd name="T12" fmla="*/ 39 w 50"/>
                  <a:gd name="T13" fmla="*/ 4 h 49"/>
                  <a:gd name="T14" fmla="*/ 34 w 50"/>
                  <a:gd name="T15" fmla="*/ 1 h 49"/>
                  <a:gd name="T16" fmla="*/ 30 w 50"/>
                  <a:gd name="T17" fmla="*/ 0 h 49"/>
                  <a:gd name="T18" fmla="*/ 25 w 50"/>
                  <a:gd name="T19" fmla="*/ 0 h 49"/>
                  <a:gd name="T20" fmla="*/ 25 w 50"/>
                  <a:gd name="T21" fmla="*/ 0 h 49"/>
                  <a:gd name="T22" fmla="*/ 20 w 50"/>
                  <a:gd name="T23" fmla="*/ 0 h 49"/>
                  <a:gd name="T24" fmla="*/ 16 w 50"/>
                  <a:gd name="T25" fmla="*/ 1 h 49"/>
                  <a:gd name="T26" fmla="*/ 11 w 50"/>
                  <a:gd name="T27" fmla="*/ 4 h 49"/>
                  <a:gd name="T28" fmla="*/ 7 w 50"/>
                  <a:gd name="T29" fmla="*/ 7 h 49"/>
                  <a:gd name="T30" fmla="*/ 4 w 50"/>
                  <a:gd name="T31" fmla="*/ 11 h 49"/>
                  <a:gd name="T32" fmla="*/ 2 w 50"/>
                  <a:gd name="T33" fmla="*/ 15 h 49"/>
                  <a:gd name="T34" fmla="*/ 1 w 50"/>
                  <a:gd name="T35" fmla="*/ 20 h 49"/>
                  <a:gd name="T36" fmla="*/ 0 w 50"/>
                  <a:gd name="T37" fmla="*/ 24 h 49"/>
                  <a:gd name="T38" fmla="*/ 0 w 50"/>
                  <a:gd name="T39" fmla="*/ 24 h 49"/>
                  <a:gd name="T40" fmla="*/ 1 w 50"/>
                  <a:gd name="T41" fmla="*/ 29 h 49"/>
                  <a:gd name="T42" fmla="*/ 2 w 50"/>
                  <a:gd name="T43" fmla="*/ 34 h 49"/>
                  <a:gd name="T44" fmla="*/ 4 w 50"/>
                  <a:gd name="T45" fmla="*/ 38 h 49"/>
                  <a:gd name="T46" fmla="*/ 7 w 50"/>
                  <a:gd name="T47" fmla="*/ 41 h 49"/>
                  <a:gd name="T48" fmla="*/ 11 w 50"/>
                  <a:gd name="T49" fmla="*/ 44 h 49"/>
                  <a:gd name="T50" fmla="*/ 16 w 50"/>
                  <a:gd name="T51" fmla="*/ 47 h 49"/>
                  <a:gd name="T52" fmla="*/ 20 w 50"/>
                  <a:gd name="T53" fmla="*/ 49 h 49"/>
                  <a:gd name="T54" fmla="*/ 25 w 50"/>
                  <a:gd name="T55" fmla="*/ 49 h 49"/>
                  <a:gd name="T56" fmla="*/ 25 w 50"/>
                  <a:gd name="T57" fmla="*/ 49 h 49"/>
                  <a:gd name="T58" fmla="*/ 30 w 50"/>
                  <a:gd name="T59" fmla="*/ 49 h 49"/>
                  <a:gd name="T60" fmla="*/ 34 w 50"/>
                  <a:gd name="T61" fmla="*/ 47 h 49"/>
                  <a:gd name="T62" fmla="*/ 39 w 50"/>
                  <a:gd name="T63" fmla="*/ 44 h 49"/>
                  <a:gd name="T64" fmla="*/ 42 w 50"/>
                  <a:gd name="T65" fmla="*/ 41 h 49"/>
                  <a:gd name="T66" fmla="*/ 45 w 50"/>
                  <a:gd name="T67" fmla="*/ 38 h 49"/>
                  <a:gd name="T68" fmla="*/ 47 w 50"/>
                  <a:gd name="T69" fmla="*/ 34 h 49"/>
                  <a:gd name="T70" fmla="*/ 50 w 50"/>
                  <a:gd name="T71" fmla="*/ 29 h 49"/>
                  <a:gd name="T72" fmla="*/ 50 w 50"/>
                  <a:gd name="T73" fmla="*/ 24 h 49"/>
                  <a:gd name="T74" fmla="*/ 50 w 50"/>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49">
                    <a:moveTo>
                      <a:pt x="50" y="24"/>
                    </a:moveTo>
                    <a:lnTo>
                      <a:pt x="50" y="24"/>
                    </a:lnTo>
                    <a:lnTo>
                      <a:pt x="50" y="20"/>
                    </a:lnTo>
                    <a:lnTo>
                      <a:pt x="47" y="15"/>
                    </a:lnTo>
                    <a:lnTo>
                      <a:pt x="45" y="11"/>
                    </a:lnTo>
                    <a:lnTo>
                      <a:pt x="42" y="7"/>
                    </a:lnTo>
                    <a:lnTo>
                      <a:pt x="39" y="4"/>
                    </a:lnTo>
                    <a:lnTo>
                      <a:pt x="34" y="1"/>
                    </a:lnTo>
                    <a:lnTo>
                      <a:pt x="30" y="0"/>
                    </a:lnTo>
                    <a:lnTo>
                      <a:pt x="25" y="0"/>
                    </a:lnTo>
                    <a:lnTo>
                      <a:pt x="25" y="0"/>
                    </a:lnTo>
                    <a:lnTo>
                      <a:pt x="20" y="0"/>
                    </a:lnTo>
                    <a:lnTo>
                      <a:pt x="16" y="1"/>
                    </a:lnTo>
                    <a:lnTo>
                      <a:pt x="11" y="4"/>
                    </a:lnTo>
                    <a:lnTo>
                      <a:pt x="7" y="7"/>
                    </a:lnTo>
                    <a:lnTo>
                      <a:pt x="4" y="11"/>
                    </a:lnTo>
                    <a:lnTo>
                      <a:pt x="2" y="15"/>
                    </a:lnTo>
                    <a:lnTo>
                      <a:pt x="1" y="20"/>
                    </a:lnTo>
                    <a:lnTo>
                      <a:pt x="0" y="24"/>
                    </a:lnTo>
                    <a:lnTo>
                      <a:pt x="0" y="24"/>
                    </a:lnTo>
                    <a:lnTo>
                      <a:pt x="1" y="29"/>
                    </a:lnTo>
                    <a:lnTo>
                      <a:pt x="2" y="34"/>
                    </a:lnTo>
                    <a:lnTo>
                      <a:pt x="4" y="38"/>
                    </a:lnTo>
                    <a:lnTo>
                      <a:pt x="7" y="41"/>
                    </a:lnTo>
                    <a:lnTo>
                      <a:pt x="11" y="44"/>
                    </a:lnTo>
                    <a:lnTo>
                      <a:pt x="16" y="47"/>
                    </a:lnTo>
                    <a:lnTo>
                      <a:pt x="20" y="49"/>
                    </a:lnTo>
                    <a:lnTo>
                      <a:pt x="25" y="49"/>
                    </a:lnTo>
                    <a:lnTo>
                      <a:pt x="25" y="49"/>
                    </a:lnTo>
                    <a:lnTo>
                      <a:pt x="30" y="49"/>
                    </a:lnTo>
                    <a:lnTo>
                      <a:pt x="34" y="47"/>
                    </a:lnTo>
                    <a:lnTo>
                      <a:pt x="39" y="44"/>
                    </a:lnTo>
                    <a:lnTo>
                      <a:pt x="42" y="41"/>
                    </a:lnTo>
                    <a:lnTo>
                      <a:pt x="45" y="38"/>
                    </a:lnTo>
                    <a:lnTo>
                      <a:pt x="47" y="34"/>
                    </a:lnTo>
                    <a:lnTo>
                      <a:pt x="50" y="29"/>
                    </a:lnTo>
                    <a:lnTo>
                      <a:pt x="50" y="24"/>
                    </a:lnTo>
                    <a:lnTo>
                      <a:pt x="50" y="2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0" name="Freeform 10"/>
              <p:cNvSpPr>
                <a:spLocks/>
              </p:cNvSpPr>
              <p:nvPr/>
            </p:nvSpPr>
            <p:spPr bwMode="auto">
              <a:xfrm>
                <a:off x="1798" y="2260"/>
                <a:ext cx="53" cy="122"/>
              </a:xfrm>
              <a:custGeom>
                <a:avLst/>
                <a:gdLst>
                  <a:gd name="T0" fmla="*/ 0 w 53"/>
                  <a:gd name="T1" fmla="*/ 86 h 122"/>
                  <a:gd name="T2" fmla="*/ 0 w 53"/>
                  <a:gd name="T3" fmla="*/ 86 h 122"/>
                  <a:gd name="T4" fmla="*/ 2 w 53"/>
                  <a:gd name="T5" fmla="*/ 102 h 122"/>
                  <a:gd name="T6" fmla="*/ 5 w 53"/>
                  <a:gd name="T7" fmla="*/ 116 h 122"/>
                  <a:gd name="T8" fmla="*/ 5 w 53"/>
                  <a:gd name="T9" fmla="*/ 116 h 122"/>
                  <a:gd name="T10" fmla="*/ 7 w 53"/>
                  <a:gd name="T11" fmla="*/ 121 h 122"/>
                  <a:gd name="T12" fmla="*/ 9 w 53"/>
                  <a:gd name="T13" fmla="*/ 121 h 122"/>
                  <a:gd name="T14" fmla="*/ 11 w 53"/>
                  <a:gd name="T15" fmla="*/ 122 h 122"/>
                  <a:gd name="T16" fmla="*/ 32 w 53"/>
                  <a:gd name="T17" fmla="*/ 122 h 122"/>
                  <a:gd name="T18" fmla="*/ 32 w 53"/>
                  <a:gd name="T19" fmla="*/ 122 h 122"/>
                  <a:gd name="T20" fmla="*/ 33 w 53"/>
                  <a:gd name="T21" fmla="*/ 121 h 122"/>
                  <a:gd name="T22" fmla="*/ 34 w 53"/>
                  <a:gd name="T23" fmla="*/ 121 h 122"/>
                  <a:gd name="T24" fmla="*/ 36 w 53"/>
                  <a:gd name="T25" fmla="*/ 116 h 122"/>
                  <a:gd name="T26" fmla="*/ 36 w 53"/>
                  <a:gd name="T27" fmla="*/ 116 h 122"/>
                  <a:gd name="T28" fmla="*/ 38 w 53"/>
                  <a:gd name="T29" fmla="*/ 107 h 122"/>
                  <a:gd name="T30" fmla="*/ 40 w 53"/>
                  <a:gd name="T31" fmla="*/ 95 h 122"/>
                  <a:gd name="T32" fmla="*/ 45 w 53"/>
                  <a:gd name="T33" fmla="*/ 76 h 122"/>
                  <a:gd name="T34" fmla="*/ 45 w 53"/>
                  <a:gd name="T35" fmla="*/ 76 h 122"/>
                  <a:gd name="T36" fmla="*/ 46 w 53"/>
                  <a:gd name="T37" fmla="*/ 72 h 122"/>
                  <a:gd name="T38" fmla="*/ 47 w 53"/>
                  <a:gd name="T39" fmla="*/ 70 h 122"/>
                  <a:gd name="T40" fmla="*/ 49 w 53"/>
                  <a:gd name="T41" fmla="*/ 67 h 122"/>
                  <a:gd name="T42" fmla="*/ 50 w 53"/>
                  <a:gd name="T43" fmla="*/ 64 h 122"/>
                  <a:gd name="T44" fmla="*/ 50 w 53"/>
                  <a:gd name="T45" fmla="*/ 64 h 122"/>
                  <a:gd name="T46" fmla="*/ 52 w 53"/>
                  <a:gd name="T47" fmla="*/ 43 h 122"/>
                  <a:gd name="T48" fmla="*/ 53 w 53"/>
                  <a:gd name="T49" fmla="*/ 27 h 122"/>
                  <a:gd name="T50" fmla="*/ 52 w 53"/>
                  <a:gd name="T51" fmla="*/ 12 h 122"/>
                  <a:gd name="T52" fmla="*/ 52 w 53"/>
                  <a:gd name="T53" fmla="*/ 12 h 122"/>
                  <a:gd name="T54" fmla="*/ 52 w 53"/>
                  <a:gd name="T55" fmla="*/ 10 h 122"/>
                  <a:gd name="T56" fmla="*/ 50 w 53"/>
                  <a:gd name="T57" fmla="*/ 8 h 122"/>
                  <a:gd name="T58" fmla="*/ 47 w 53"/>
                  <a:gd name="T59" fmla="*/ 6 h 122"/>
                  <a:gd name="T60" fmla="*/ 42 w 53"/>
                  <a:gd name="T61" fmla="*/ 4 h 122"/>
                  <a:gd name="T62" fmla="*/ 32 w 53"/>
                  <a:gd name="T63" fmla="*/ 1 h 122"/>
                  <a:gd name="T64" fmla="*/ 21 w 53"/>
                  <a:gd name="T65" fmla="*/ 0 h 122"/>
                  <a:gd name="T66" fmla="*/ 21 w 53"/>
                  <a:gd name="T67" fmla="*/ 0 h 122"/>
                  <a:gd name="T68" fmla="*/ 14 w 53"/>
                  <a:gd name="T69" fmla="*/ 1 h 122"/>
                  <a:gd name="T70" fmla="*/ 5 w 53"/>
                  <a:gd name="T71" fmla="*/ 2 h 122"/>
                  <a:gd name="T72" fmla="*/ 5 w 53"/>
                  <a:gd name="T73" fmla="*/ 2 h 122"/>
                  <a:gd name="T74" fmla="*/ 5 w 53"/>
                  <a:gd name="T7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22">
                    <a:moveTo>
                      <a:pt x="0" y="86"/>
                    </a:moveTo>
                    <a:lnTo>
                      <a:pt x="0" y="86"/>
                    </a:lnTo>
                    <a:lnTo>
                      <a:pt x="2" y="102"/>
                    </a:lnTo>
                    <a:lnTo>
                      <a:pt x="5" y="116"/>
                    </a:lnTo>
                    <a:lnTo>
                      <a:pt x="5" y="116"/>
                    </a:lnTo>
                    <a:lnTo>
                      <a:pt x="7" y="121"/>
                    </a:lnTo>
                    <a:lnTo>
                      <a:pt x="9" y="121"/>
                    </a:lnTo>
                    <a:lnTo>
                      <a:pt x="11" y="122"/>
                    </a:lnTo>
                    <a:lnTo>
                      <a:pt x="32" y="122"/>
                    </a:lnTo>
                    <a:lnTo>
                      <a:pt x="32" y="122"/>
                    </a:lnTo>
                    <a:lnTo>
                      <a:pt x="33" y="121"/>
                    </a:lnTo>
                    <a:lnTo>
                      <a:pt x="34" y="121"/>
                    </a:lnTo>
                    <a:lnTo>
                      <a:pt x="36" y="116"/>
                    </a:lnTo>
                    <a:lnTo>
                      <a:pt x="36" y="116"/>
                    </a:lnTo>
                    <a:lnTo>
                      <a:pt x="38" y="107"/>
                    </a:lnTo>
                    <a:lnTo>
                      <a:pt x="40" y="95"/>
                    </a:lnTo>
                    <a:lnTo>
                      <a:pt x="45" y="76"/>
                    </a:lnTo>
                    <a:lnTo>
                      <a:pt x="45" y="76"/>
                    </a:lnTo>
                    <a:lnTo>
                      <a:pt x="46" y="72"/>
                    </a:lnTo>
                    <a:lnTo>
                      <a:pt x="47" y="70"/>
                    </a:lnTo>
                    <a:lnTo>
                      <a:pt x="49" y="67"/>
                    </a:lnTo>
                    <a:lnTo>
                      <a:pt x="50" y="64"/>
                    </a:lnTo>
                    <a:lnTo>
                      <a:pt x="50" y="64"/>
                    </a:lnTo>
                    <a:lnTo>
                      <a:pt x="52" y="43"/>
                    </a:lnTo>
                    <a:lnTo>
                      <a:pt x="53" y="27"/>
                    </a:lnTo>
                    <a:lnTo>
                      <a:pt x="52" y="12"/>
                    </a:lnTo>
                    <a:lnTo>
                      <a:pt x="52" y="12"/>
                    </a:lnTo>
                    <a:lnTo>
                      <a:pt x="52" y="10"/>
                    </a:lnTo>
                    <a:lnTo>
                      <a:pt x="50" y="8"/>
                    </a:lnTo>
                    <a:lnTo>
                      <a:pt x="47" y="6"/>
                    </a:lnTo>
                    <a:lnTo>
                      <a:pt x="42" y="4"/>
                    </a:lnTo>
                    <a:lnTo>
                      <a:pt x="32" y="1"/>
                    </a:lnTo>
                    <a:lnTo>
                      <a:pt x="21" y="0"/>
                    </a:lnTo>
                    <a:lnTo>
                      <a:pt x="21" y="0"/>
                    </a:lnTo>
                    <a:lnTo>
                      <a:pt x="14" y="1"/>
                    </a:lnTo>
                    <a:lnTo>
                      <a:pt x="5" y="2"/>
                    </a:lnTo>
                    <a:lnTo>
                      <a:pt x="5" y="2"/>
                    </a:lnTo>
                    <a:lnTo>
                      <a:pt x="5" y="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1" name="Freeform 11"/>
              <p:cNvSpPr>
                <a:spLocks/>
              </p:cNvSpPr>
              <p:nvPr/>
            </p:nvSpPr>
            <p:spPr bwMode="auto">
              <a:xfrm>
                <a:off x="1654" y="2204"/>
                <a:ext cx="49" cy="49"/>
              </a:xfrm>
              <a:custGeom>
                <a:avLst/>
                <a:gdLst>
                  <a:gd name="T0" fmla="*/ 49 w 49"/>
                  <a:gd name="T1" fmla="*/ 24 h 49"/>
                  <a:gd name="T2" fmla="*/ 49 w 49"/>
                  <a:gd name="T3" fmla="*/ 24 h 49"/>
                  <a:gd name="T4" fmla="*/ 49 w 49"/>
                  <a:gd name="T5" fmla="*/ 20 h 49"/>
                  <a:gd name="T6" fmla="*/ 47 w 49"/>
                  <a:gd name="T7" fmla="*/ 15 h 49"/>
                  <a:gd name="T8" fmla="*/ 45 w 49"/>
                  <a:gd name="T9" fmla="*/ 11 h 49"/>
                  <a:gd name="T10" fmla="*/ 41 w 49"/>
                  <a:gd name="T11" fmla="*/ 7 h 49"/>
                  <a:gd name="T12" fmla="*/ 38 w 49"/>
                  <a:gd name="T13" fmla="*/ 4 h 49"/>
                  <a:gd name="T14" fmla="*/ 34 w 49"/>
                  <a:gd name="T15" fmla="*/ 1 h 49"/>
                  <a:gd name="T16" fmla="*/ 29 w 49"/>
                  <a:gd name="T17" fmla="*/ 0 h 49"/>
                  <a:gd name="T18" fmla="*/ 25 w 49"/>
                  <a:gd name="T19" fmla="*/ 0 h 49"/>
                  <a:gd name="T20" fmla="*/ 25 w 49"/>
                  <a:gd name="T21" fmla="*/ 0 h 49"/>
                  <a:gd name="T22" fmla="*/ 20 w 49"/>
                  <a:gd name="T23" fmla="*/ 0 h 49"/>
                  <a:gd name="T24" fmla="*/ 15 w 49"/>
                  <a:gd name="T25" fmla="*/ 1 h 49"/>
                  <a:gd name="T26" fmla="*/ 11 w 49"/>
                  <a:gd name="T27" fmla="*/ 4 h 49"/>
                  <a:gd name="T28" fmla="*/ 8 w 49"/>
                  <a:gd name="T29" fmla="*/ 7 h 49"/>
                  <a:gd name="T30" fmla="*/ 4 w 49"/>
                  <a:gd name="T31" fmla="*/ 11 h 49"/>
                  <a:gd name="T32" fmla="*/ 2 w 49"/>
                  <a:gd name="T33" fmla="*/ 15 h 49"/>
                  <a:gd name="T34" fmla="*/ 0 w 49"/>
                  <a:gd name="T35" fmla="*/ 20 h 49"/>
                  <a:gd name="T36" fmla="*/ 0 w 49"/>
                  <a:gd name="T37" fmla="*/ 24 h 49"/>
                  <a:gd name="T38" fmla="*/ 0 w 49"/>
                  <a:gd name="T39" fmla="*/ 24 h 49"/>
                  <a:gd name="T40" fmla="*/ 0 w 49"/>
                  <a:gd name="T41" fmla="*/ 29 h 49"/>
                  <a:gd name="T42" fmla="*/ 2 w 49"/>
                  <a:gd name="T43" fmla="*/ 34 h 49"/>
                  <a:gd name="T44" fmla="*/ 4 w 49"/>
                  <a:gd name="T45" fmla="*/ 38 h 49"/>
                  <a:gd name="T46" fmla="*/ 8 w 49"/>
                  <a:gd name="T47" fmla="*/ 41 h 49"/>
                  <a:gd name="T48" fmla="*/ 11 w 49"/>
                  <a:gd name="T49" fmla="*/ 44 h 49"/>
                  <a:gd name="T50" fmla="*/ 15 w 49"/>
                  <a:gd name="T51" fmla="*/ 47 h 49"/>
                  <a:gd name="T52" fmla="*/ 20 w 49"/>
                  <a:gd name="T53" fmla="*/ 49 h 49"/>
                  <a:gd name="T54" fmla="*/ 25 w 49"/>
                  <a:gd name="T55" fmla="*/ 49 h 49"/>
                  <a:gd name="T56" fmla="*/ 25 w 49"/>
                  <a:gd name="T57" fmla="*/ 49 h 49"/>
                  <a:gd name="T58" fmla="*/ 29 w 49"/>
                  <a:gd name="T59" fmla="*/ 49 h 49"/>
                  <a:gd name="T60" fmla="*/ 34 w 49"/>
                  <a:gd name="T61" fmla="*/ 47 h 49"/>
                  <a:gd name="T62" fmla="*/ 38 w 49"/>
                  <a:gd name="T63" fmla="*/ 44 h 49"/>
                  <a:gd name="T64" fmla="*/ 41 w 49"/>
                  <a:gd name="T65" fmla="*/ 41 h 49"/>
                  <a:gd name="T66" fmla="*/ 45 w 49"/>
                  <a:gd name="T67" fmla="*/ 38 h 49"/>
                  <a:gd name="T68" fmla="*/ 47 w 49"/>
                  <a:gd name="T69" fmla="*/ 34 h 49"/>
                  <a:gd name="T70" fmla="*/ 49 w 49"/>
                  <a:gd name="T71" fmla="*/ 29 h 49"/>
                  <a:gd name="T72" fmla="*/ 49 w 49"/>
                  <a:gd name="T73" fmla="*/ 24 h 49"/>
                  <a:gd name="T74" fmla="*/ 49 w 49"/>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49" y="24"/>
                    </a:moveTo>
                    <a:lnTo>
                      <a:pt x="49" y="24"/>
                    </a:lnTo>
                    <a:lnTo>
                      <a:pt x="49" y="20"/>
                    </a:lnTo>
                    <a:lnTo>
                      <a:pt x="47" y="15"/>
                    </a:lnTo>
                    <a:lnTo>
                      <a:pt x="45" y="11"/>
                    </a:lnTo>
                    <a:lnTo>
                      <a:pt x="41" y="7"/>
                    </a:lnTo>
                    <a:lnTo>
                      <a:pt x="38" y="4"/>
                    </a:lnTo>
                    <a:lnTo>
                      <a:pt x="34" y="1"/>
                    </a:lnTo>
                    <a:lnTo>
                      <a:pt x="29" y="0"/>
                    </a:lnTo>
                    <a:lnTo>
                      <a:pt x="25" y="0"/>
                    </a:lnTo>
                    <a:lnTo>
                      <a:pt x="25" y="0"/>
                    </a:lnTo>
                    <a:lnTo>
                      <a:pt x="20" y="0"/>
                    </a:lnTo>
                    <a:lnTo>
                      <a:pt x="15" y="1"/>
                    </a:lnTo>
                    <a:lnTo>
                      <a:pt x="11" y="4"/>
                    </a:lnTo>
                    <a:lnTo>
                      <a:pt x="8" y="7"/>
                    </a:lnTo>
                    <a:lnTo>
                      <a:pt x="4" y="11"/>
                    </a:lnTo>
                    <a:lnTo>
                      <a:pt x="2" y="15"/>
                    </a:lnTo>
                    <a:lnTo>
                      <a:pt x="0" y="20"/>
                    </a:lnTo>
                    <a:lnTo>
                      <a:pt x="0" y="24"/>
                    </a:lnTo>
                    <a:lnTo>
                      <a:pt x="0" y="24"/>
                    </a:lnTo>
                    <a:lnTo>
                      <a:pt x="0" y="29"/>
                    </a:lnTo>
                    <a:lnTo>
                      <a:pt x="2" y="34"/>
                    </a:lnTo>
                    <a:lnTo>
                      <a:pt x="4" y="38"/>
                    </a:lnTo>
                    <a:lnTo>
                      <a:pt x="8" y="41"/>
                    </a:lnTo>
                    <a:lnTo>
                      <a:pt x="11" y="44"/>
                    </a:lnTo>
                    <a:lnTo>
                      <a:pt x="15" y="47"/>
                    </a:lnTo>
                    <a:lnTo>
                      <a:pt x="20" y="49"/>
                    </a:lnTo>
                    <a:lnTo>
                      <a:pt x="25" y="49"/>
                    </a:lnTo>
                    <a:lnTo>
                      <a:pt x="25" y="49"/>
                    </a:lnTo>
                    <a:lnTo>
                      <a:pt x="29" y="49"/>
                    </a:lnTo>
                    <a:lnTo>
                      <a:pt x="34" y="47"/>
                    </a:lnTo>
                    <a:lnTo>
                      <a:pt x="38" y="44"/>
                    </a:lnTo>
                    <a:lnTo>
                      <a:pt x="41" y="41"/>
                    </a:lnTo>
                    <a:lnTo>
                      <a:pt x="45" y="38"/>
                    </a:lnTo>
                    <a:lnTo>
                      <a:pt x="47" y="34"/>
                    </a:lnTo>
                    <a:lnTo>
                      <a:pt x="49" y="29"/>
                    </a:lnTo>
                    <a:lnTo>
                      <a:pt x="49" y="24"/>
                    </a:lnTo>
                    <a:lnTo>
                      <a:pt x="49" y="2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2" name="Freeform 12"/>
              <p:cNvSpPr>
                <a:spLocks/>
              </p:cNvSpPr>
              <p:nvPr/>
            </p:nvSpPr>
            <p:spPr bwMode="auto">
              <a:xfrm>
                <a:off x="1647" y="2260"/>
                <a:ext cx="53" cy="122"/>
              </a:xfrm>
              <a:custGeom>
                <a:avLst/>
                <a:gdLst>
                  <a:gd name="T0" fmla="*/ 46 w 53"/>
                  <a:gd name="T1" fmla="*/ 3 h 122"/>
                  <a:gd name="T2" fmla="*/ 46 w 53"/>
                  <a:gd name="T3" fmla="*/ 3 h 122"/>
                  <a:gd name="T4" fmla="*/ 46 w 53"/>
                  <a:gd name="T5" fmla="*/ 2 h 122"/>
                  <a:gd name="T6" fmla="*/ 46 w 53"/>
                  <a:gd name="T7" fmla="*/ 2 h 122"/>
                  <a:gd name="T8" fmla="*/ 39 w 53"/>
                  <a:gd name="T9" fmla="*/ 1 h 122"/>
                  <a:gd name="T10" fmla="*/ 32 w 53"/>
                  <a:gd name="T11" fmla="*/ 0 h 122"/>
                  <a:gd name="T12" fmla="*/ 32 w 53"/>
                  <a:gd name="T13" fmla="*/ 0 h 122"/>
                  <a:gd name="T14" fmla="*/ 20 w 53"/>
                  <a:gd name="T15" fmla="*/ 1 h 122"/>
                  <a:gd name="T16" fmla="*/ 10 w 53"/>
                  <a:gd name="T17" fmla="*/ 4 h 122"/>
                  <a:gd name="T18" fmla="*/ 6 w 53"/>
                  <a:gd name="T19" fmla="*/ 6 h 122"/>
                  <a:gd name="T20" fmla="*/ 3 w 53"/>
                  <a:gd name="T21" fmla="*/ 8 h 122"/>
                  <a:gd name="T22" fmla="*/ 1 w 53"/>
                  <a:gd name="T23" fmla="*/ 10 h 122"/>
                  <a:gd name="T24" fmla="*/ 0 w 53"/>
                  <a:gd name="T25" fmla="*/ 12 h 122"/>
                  <a:gd name="T26" fmla="*/ 0 w 53"/>
                  <a:gd name="T27" fmla="*/ 12 h 122"/>
                  <a:gd name="T28" fmla="*/ 0 w 53"/>
                  <a:gd name="T29" fmla="*/ 27 h 122"/>
                  <a:gd name="T30" fmla="*/ 1 w 53"/>
                  <a:gd name="T31" fmla="*/ 43 h 122"/>
                  <a:gd name="T32" fmla="*/ 3 w 53"/>
                  <a:gd name="T33" fmla="*/ 64 h 122"/>
                  <a:gd name="T34" fmla="*/ 3 w 53"/>
                  <a:gd name="T35" fmla="*/ 64 h 122"/>
                  <a:gd name="T36" fmla="*/ 4 w 53"/>
                  <a:gd name="T37" fmla="*/ 67 h 122"/>
                  <a:gd name="T38" fmla="*/ 5 w 53"/>
                  <a:gd name="T39" fmla="*/ 70 h 122"/>
                  <a:gd name="T40" fmla="*/ 7 w 53"/>
                  <a:gd name="T41" fmla="*/ 72 h 122"/>
                  <a:gd name="T42" fmla="*/ 8 w 53"/>
                  <a:gd name="T43" fmla="*/ 76 h 122"/>
                  <a:gd name="T44" fmla="*/ 8 w 53"/>
                  <a:gd name="T45" fmla="*/ 76 h 122"/>
                  <a:gd name="T46" fmla="*/ 11 w 53"/>
                  <a:gd name="T47" fmla="*/ 95 h 122"/>
                  <a:gd name="T48" fmla="*/ 13 w 53"/>
                  <a:gd name="T49" fmla="*/ 107 h 122"/>
                  <a:gd name="T50" fmla="*/ 16 w 53"/>
                  <a:gd name="T51" fmla="*/ 116 h 122"/>
                  <a:gd name="T52" fmla="*/ 16 w 53"/>
                  <a:gd name="T53" fmla="*/ 116 h 122"/>
                  <a:gd name="T54" fmla="*/ 18 w 53"/>
                  <a:gd name="T55" fmla="*/ 121 h 122"/>
                  <a:gd name="T56" fmla="*/ 19 w 53"/>
                  <a:gd name="T57" fmla="*/ 121 h 122"/>
                  <a:gd name="T58" fmla="*/ 21 w 53"/>
                  <a:gd name="T59" fmla="*/ 122 h 122"/>
                  <a:gd name="T60" fmla="*/ 42 w 53"/>
                  <a:gd name="T61" fmla="*/ 122 h 122"/>
                  <a:gd name="T62" fmla="*/ 42 w 53"/>
                  <a:gd name="T63" fmla="*/ 122 h 122"/>
                  <a:gd name="T64" fmla="*/ 44 w 53"/>
                  <a:gd name="T65" fmla="*/ 121 h 122"/>
                  <a:gd name="T66" fmla="*/ 45 w 53"/>
                  <a:gd name="T67" fmla="*/ 121 h 122"/>
                  <a:gd name="T68" fmla="*/ 47 w 53"/>
                  <a:gd name="T69" fmla="*/ 116 h 122"/>
                  <a:gd name="T70" fmla="*/ 47 w 53"/>
                  <a:gd name="T71" fmla="*/ 116 h 122"/>
                  <a:gd name="T72" fmla="*/ 51 w 53"/>
                  <a:gd name="T73" fmla="*/ 102 h 122"/>
                  <a:gd name="T74" fmla="*/ 53 w 53"/>
                  <a:gd name="T75"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22">
                    <a:moveTo>
                      <a:pt x="46" y="3"/>
                    </a:moveTo>
                    <a:lnTo>
                      <a:pt x="46" y="3"/>
                    </a:lnTo>
                    <a:lnTo>
                      <a:pt x="46" y="2"/>
                    </a:lnTo>
                    <a:lnTo>
                      <a:pt x="46" y="2"/>
                    </a:lnTo>
                    <a:lnTo>
                      <a:pt x="39" y="1"/>
                    </a:lnTo>
                    <a:lnTo>
                      <a:pt x="32" y="0"/>
                    </a:lnTo>
                    <a:lnTo>
                      <a:pt x="32" y="0"/>
                    </a:lnTo>
                    <a:lnTo>
                      <a:pt x="20" y="1"/>
                    </a:lnTo>
                    <a:lnTo>
                      <a:pt x="10" y="4"/>
                    </a:lnTo>
                    <a:lnTo>
                      <a:pt x="6" y="6"/>
                    </a:lnTo>
                    <a:lnTo>
                      <a:pt x="3" y="8"/>
                    </a:lnTo>
                    <a:lnTo>
                      <a:pt x="1" y="10"/>
                    </a:lnTo>
                    <a:lnTo>
                      <a:pt x="0" y="12"/>
                    </a:lnTo>
                    <a:lnTo>
                      <a:pt x="0" y="12"/>
                    </a:lnTo>
                    <a:lnTo>
                      <a:pt x="0" y="27"/>
                    </a:lnTo>
                    <a:lnTo>
                      <a:pt x="1" y="43"/>
                    </a:lnTo>
                    <a:lnTo>
                      <a:pt x="3" y="64"/>
                    </a:lnTo>
                    <a:lnTo>
                      <a:pt x="3" y="64"/>
                    </a:lnTo>
                    <a:lnTo>
                      <a:pt x="4" y="67"/>
                    </a:lnTo>
                    <a:lnTo>
                      <a:pt x="5" y="70"/>
                    </a:lnTo>
                    <a:lnTo>
                      <a:pt x="7" y="72"/>
                    </a:lnTo>
                    <a:lnTo>
                      <a:pt x="8" y="76"/>
                    </a:lnTo>
                    <a:lnTo>
                      <a:pt x="8" y="76"/>
                    </a:lnTo>
                    <a:lnTo>
                      <a:pt x="11" y="95"/>
                    </a:lnTo>
                    <a:lnTo>
                      <a:pt x="13" y="107"/>
                    </a:lnTo>
                    <a:lnTo>
                      <a:pt x="16" y="116"/>
                    </a:lnTo>
                    <a:lnTo>
                      <a:pt x="16" y="116"/>
                    </a:lnTo>
                    <a:lnTo>
                      <a:pt x="18" y="121"/>
                    </a:lnTo>
                    <a:lnTo>
                      <a:pt x="19" y="121"/>
                    </a:lnTo>
                    <a:lnTo>
                      <a:pt x="21" y="122"/>
                    </a:lnTo>
                    <a:lnTo>
                      <a:pt x="42" y="122"/>
                    </a:lnTo>
                    <a:lnTo>
                      <a:pt x="42" y="122"/>
                    </a:lnTo>
                    <a:lnTo>
                      <a:pt x="44" y="121"/>
                    </a:lnTo>
                    <a:lnTo>
                      <a:pt x="45" y="121"/>
                    </a:lnTo>
                    <a:lnTo>
                      <a:pt x="47" y="116"/>
                    </a:lnTo>
                    <a:lnTo>
                      <a:pt x="47" y="116"/>
                    </a:lnTo>
                    <a:lnTo>
                      <a:pt x="51" y="102"/>
                    </a:lnTo>
                    <a:lnTo>
                      <a:pt x="53" y="8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3" name="Freeform 13"/>
              <p:cNvSpPr>
                <a:spLocks/>
              </p:cNvSpPr>
              <p:nvPr/>
            </p:nvSpPr>
            <p:spPr bwMode="auto">
              <a:xfrm>
                <a:off x="1713" y="2163"/>
                <a:ext cx="71" cy="72"/>
              </a:xfrm>
              <a:custGeom>
                <a:avLst/>
                <a:gdLst>
                  <a:gd name="T0" fmla="*/ 71 w 71"/>
                  <a:gd name="T1" fmla="*/ 36 h 72"/>
                  <a:gd name="T2" fmla="*/ 71 w 71"/>
                  <a:gd name="T3" fmla="*/ 36 h 72"/>
                  <a:gd name="T4" fmla="*/ 71 w 71"/>
                  <a:gd name="T5" fmla="*/ 29 h 72"/>
                  <a:gd name="T6" fmla="*/ 69 w 71"/>
                  <a:gd name="T7" fmla="*/ 22 h 72"/>
                  <a:gd name="T8" fmla="*/ 66 w 71"/>
                  <a:gd name="T9" fmla="*/ 17 h 72"/>
                  <a:gd name="T10" fmla="*/ 61 w 71"/>
                  <a:gd name="T11" fmla="*/ 10 h 72"/>
                  <a:gd name="T12" fmla="*/ 55 w 71"/>
                  <a:gd name="T13" fmla="*/ 6 h 72"/>
                  <a:gd name="T14" fmla="*/ 49 w 71"/>
                  <a:gd name="T15" fmla="*/ 3 h 72"/>
                  <a:gd name="T16" fmla="*/ 43 w 71"/>
                  <a:gd name="T17" fmla="*/ 1 h 72"/>
                  <a:gd name="T18" fmla="*/ 36 w 71"/>
                  <a:gd name="T19" fmla="*/ 0 h 72"/>
                  <a:gd name="T20" fmla="*/ 36 w 71"/>
                  <a:gd name="T21" fmla="*/ 0 h 72"/>
                  <a:gd name="T22" fmla="*/ 29 w 71"/>
                  <a:gd name="T23" fmla="*/ 1 h 72"/>
                  <a:gd name="T24" fmla="*/ 22 w 71"/>
                  <a:gd name="T25" fmla="*/ 3 h 72"/>
                  <a:gd name="T26" fmla="*/ 16 w 71"/>
                  <a:gd name="T27" fmla="*/ 6 h 72"/>
                  <a:gd name="T28" fmla="*/ 10 w 71"/>
                  <a:gd name="T29" fmla="*/ 10 h 72"/>
                  <a:gd name="T30" fmla="*/ 6 w 71"/>
                  <a:gd name="T31" fmla="*/ 17 h 72"/>
                  <a:gd name="T32" fmla="*/ 3 w 71"/>
                  <a:gd name="T33" fmla="*/ 22 h 72"/>
                  <a:gd name="T34" fmla="*/ 1 w 71"/>
                  <a:gd name="T35" fmla="*/ 29 h 72"/>
                  <a:gd name="T36" fmla="*/ 0 w 71"/>
                  <a:gd name="T37" fmla="*/ 36 h 72"/>
                  <a:gd name="T38" fmla="*/ 0 w 71"/>
                  <a:gd name="T39" fmla="*/ 36 h 72"/>
                  <a:gd name="T40" fmla="*/ 1 w 71"/>
                  <a:gd name="T41" fmla="*/ 43 h 72"/>
                  <a:gd name="T42" fmla="*/ 3 w 71"/>
                  <a:gd name="T43" fmla="*/ 49 h 72"/>
                  <a:gd name="T44" fmla="*/ 6 w 71"/>
                  <a:gd name="T45" fmla="*/ 56 h 72"/>
                  <a:gd name="T46" fmla="*/ 10 w 71"/>
                  <a:gd name="T47" fmla="*/ 61 h 72"/>
                  <a:gd name="T48" fmla="*/ 16 w 71"/>
                  <a:gd name="T49" fmla="*/ 66 h 72"/>
                  <a:gd name="T50" fmla="*/ 22 w 71"/>
                  <a:gd name="T51" fmla="*/ 69 h 72"/>
                  <a:gd name="T52" fmla="*/ 29 w 71"/>
                  <a:gd name="T53" fmla="*/ 71 h 72"/>
                  <a:gd name="T54" fmla="*/ 36 w 71"/>
                  <a:gd name="T55" fmla="*/ 72 h 72"/>
                  <a:gd name="T56" fmla="*/ 36 w 71"/>
                  <a:gd name="T57" fmla="*/ 72 h 72"/>
                  <a:gd name="T58" fmla="*/ 43 w 71"/>
                  <a:gd name="T59" fmla="*/ 71 h 72"/>
                  <a:gd name="T60" fmla="*/ 49 w 71"/>
                  <a:gd name="T61" fmla="*/ 69 h 72"/>
                  <a:gd name="T62" fmla="*/ 55 w 71"/>
                  <a:gd name="T63" fmla="*/ 66 h 72"/>
                  <a:gd name="T64" fmla="*/ 61 w 71"/>
                  <a:gd name="T65" fmla="*/ 61 h 72"/>
                  <a:gd name="T66" fmla="*/ 66 w 71"/>
                  <a:gd name="T67" fmla="*/ 56 h 72"/>
                  <a:gd name="T68" fmla="*/ 69 w 71"/>
                  <a:gd name="T69" fmla="*/ 49 h 72"/>
                  <a:gd name="T70" fmla="*/ 71 w 71"/>
                  <a:gd name="T71" fmla="*/ 43 h 72"/>
                  <a:gd name="T72" fmla="*/ 71 w 71"/>
                  <a:gd name="T73" fmla="*/ 36 h 72"/>
                  <a:gd name="T74" fmla="*/ 71 w 71"/>
                  <a:gd name="T7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2">
                    <a:moveTo>
                      <a:pt x="71" y="36"/>
                    </a:moveTo>
                    <a:lnTo>
                      <a:pt x="71" y="36"/>
                    </a:lnTo>
                    <a:lnTo>
                      <a:pt x="71" y="29"/>
                    </a:lnTo>
                    <a:lnTo>
                      <a:pt x="69" y="22"/>
                    </a:lnTo>
                    <a:lnTo>
                      <a:pt x="66" y="17"/>
                    </a:lnTo>
                    <a:lnTo>
                      <a:pt x="61" y="10"/>
                    </a:lnTo>
                    <a:lnTo>
                      <a:pt x="55" y="6"/>
                    </a:lnTo>
                    <a:lnTo>
                      <a:pt x="49" y="3"/>
                    </a:lnTo>
                    <a:lnTo>
                      <a:pt x="43" y="1"/>
                    </a:lnTo>
                    <a:lnTo>
                      <a:pt x="36" y="0"/>
                    </a:lnTo>
                    <a:lnTo>
                      <a:pt x="36" y="0"/>
                    </a:lnTo>
                    <a:lnTo>
                      <a:pt x="29" y="1"/>
                    </a:lnTo>
                    <a:lnTo>
                      <a:pt x="22" y="3"/>
                    </a:lnTo>
                    <a:lnTo>
                      <a:pt x="16" y="6"/>
                    </a:lnTo>
                    <a:lnTo>
                      <a:pt x="10" y="10"/>
                    </a:lnTo>
                    <a:lnTo>
                      <a:pt x="6" y="17"/>
                    </a:lnTo>
                    <a:lnTo>
                      <a:pt x="3" y="22"/>
                    </a:lnTo>
                    <a:lnTo>
                      <a:pt x="1" y="29"/>
                    </a:lnTo>
                    <a:lnTo>
                      <a:pt x="0" y="36"/>
                    </a:lnTo>
                    <a:lnTo>
                      <a:pt x="0" y="36"/>
                    </a:lnTo>
                    <a:lnTo>
                      <a:pt x="1" y="43"/>
                    </a:lnTo>
                    <a:lnTo>
                      <a:pt x="3" y="49"/>
                    </a:lnTo>
                    <a:lnTo>
                      <a:pt x="6" y="56"/>
                    </a:lnTo>
                    <a:lnTo>
                      <a:pt x="10" y="61"/>
                    </a:lnTo>
                    <a:lnTo>
                      <a:pt x="16" y="66"/>
                    </a:lnTo>
                    <a:lnTo>
                      <a:pt x="22" y="69"/>
                    </a:lnTo>
                    <a:lnTo>
                      <a:pt x="29" y="71"/>
                    </a:lnTo>
                    <a:lnTo>
                      <a:pt x="36" y="72"/>
                    </a:lnTo>
                    <a:lnTo>
                      <a:pt x="36" y="72"/>
                    </a:lnTo>
                    <a:lnTo>
                      <a:pt x="43" y="71"/>
                    </a:lnTo>
                    <a:lnTo>
                      <a:pt x="49" y="69"/>
                    </a:lnTo>
                    <a:lnTo>
                      <a:pt x="55" y="66"/>
                    </a:lnTo>
                    <a:lnTo>
                      <a:pt x="61" y="61"/>
                    </a:lnTo>
                    <a:lnTo>
                      <a:pt x="66" y="56"/>
                    </a:lnTo>
                    <a:lnTo>
                      <a:pt x="69" y="49"/>
                    </a:lnTo>
                    <a:lnTo>
                      <a:pt x="71" y="43"/>
                    </a:lnTo>
                    <a:lnTo>
                      <a:pt x="71" y="36"/>
                    </a:lnTo>
                    <a:lnTo>
                      <a:pt x="71" y="3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4" name="Freeform 14"/>
              <p:cNvSpPr>
                <a:spLocks/>
              </p:cNvSpPr>
              <p:nvPr/>
            </p:nvSpPr>
            <p:spPr bwMode="auto">
              <a:xfrm>
                <a:off x="1703" y="2245"/>
                <a:ext cx="91" cy="177"/>
              </a:xfrm>
              <a:custGeom>
                <a:avLst/>
                <a:gdLst>
                  <a:gd name="T0" fmla="*/ 61 w 91"/>
                  <a:gd name="T1" fmla="*/ 177 h 177"/>
                  <a:gd name="T2" fmla="*/ 61 w 91"/>
                  <a:gd name="T3" fmla="*/ 177 h 177"/>
                  <a:gd name="T4" fmla="*/ 63 w 91"/>
                  <a:gd name="T5" fmla="*/ 176 h 177"/>
                  <a:gd name="T6" fmla="*/ 65 w 91"/>
                  <a:gd name="T7" fmla="*/ 175 h 177"/>
                  <a:gd name="T8" fmla="*/ 66 w 91"/>
                  <a:gd name="T9" fmla="*/ 173 h 177"/>
                  <a:gd name="T10" fmla="*/ 69 w 91"/>
                  <a:gd name="T11" fmla="*/ 168 h 177"/>
                  <a:gd name="T12" fmla="*/ 69 w 91"/>
                  <a:gd name="T13" fmla="*/ 168 h 177"/>
                  <a:gd name="T14" fmla="*/ 72 w 91"/>
                  <a:gd name="T15" fmla="*/ 156 h 177"/>
                  <a:gd name="T16" fmla="*/ 75 w 91"/>
                  <a:gd name="T17" fmla="*/ 139 h 177"/>
                  <a:gd name="T18" fmla="*/ 79 w 91"/>
                  <a:gd name="T19" fmla="*/ 109 h 177"/>
                  <a:gd name="T20" fmla="*/ 79 w 91"/>
                  <a:gd name="T21" fmla="*/ 109 h 177"/>
                  <a:gd name="T22" fmla="*/ 81 w 91"/>
                  <a:gd name="T23" fmla="*/ 104 h 177"/>
                  <a:gd name="T24" fmla="*/ 83 w 91"/>
                  <a:gd name="T25" fmla="*/ 101 h 177"/>
                  <a:gd name="T26" fmla="*/ 86 w 91"/>
                  <a:gd name="T27" fmla="*/ 98 h 177"/>
                  <a:gd name="T28" fmla="*/ 87 w 91"/>
                  <a:gd name="T29" fmla="*/ 92 h 177"/>
                  <a:gd name="T30" fmla="*/ 87 w 91"/>
                  <a:gd name="T31" fmla="*/ 92 h 177"/>
                  <a:gd name="T32" fmla="*/ 89 w 91"/>
                  <a:gd name="T33" fmla="*/ 76 h 177"/>
                  <a:gd name="T34" fmla="*/ 90 w 91"/>
                  <a:gd name="T35" fmla="*/ 63 h 177"/>
                  <a:gd name="T36" fmla="*/ 91 w 91"/>
                  <a:gd name="T37" fmla="*/ 39 h 177"/>
                  <a:gd name="T38" fmla="*/ 91 w 91"/>
                  <a:gd name="T39" fmla="*/ 24 h 177"/>
                  <a:gd name="T40" fmla="*/ 91 w 91"/>
                  <a:gd name="T41" fmla="*/ 18 h 177"/>
                  <a:gd name="T42" fmla="*/ 91 w 91"/>
                  <a:gd name="T43" fmla="*/ 18 h 177"/>
                  <a:gd name="T44" fmla="*/ 90 w 91"/>
                  <a:gd name="T45" fmla="*/ 15 h 177"/>
                  <a:gd name="T46" fmla="*/ 87 w 91"/>
                  <a:gd name="T47" fmla="*/ 11 h 177"/>
                  <a:gd name="T48" fmla="*/ 83 w 91"/>
                  <a:gd name="T49" fmla="*/ 9 h 177"/>
                  <a:gd name="T50" fmla="*/ 77 w 91"/>
                  <a:gd name="T51" fmla="*/ 6 h 177"/>
                  <a:gd name="T52" fmla="*/ 71 w 91"/>
                  <a:gd name="T53" fmla="*/ 3 h 177"/>
                  <a:gd name="T54" fmla="*/ 62 w 91"/>
                  <a:gd name="T55" fmla="*/ 1 h 177"/>
                  <a:gd name="T56" fmla="*/ 54 w 91"/>
                  <a:gd name="T57" fmla="*/ 0 h 177"/>
                  <a:gd name="T58" fmla="*/ 46 w 91"/>
                  <a:gd name="T59" fmla="*/ 0 h 177"/>
                  <a:gd name="T60" fmla="*/ 46 w 91"/>
                  <a:gd name="T61" fmla="*/ 0 h 177"/>
                  <a:gd name="T62" fmla="*/ 38 w 91"/>
                  <a:gd name="T63" fmla="*/ 0 h 177"/>
                  <a:gd name="T64" fmla="*/ 29 w 91"/>
                  <a:gd name="T65" fmla="*/ 1 h 177"/>
                  <a:gd name="T66" fmla="*/ 21 w 91"/>
                  <a:gd name="T67" fmla="*/ 3 h 177"/>
                  <a:gd name="T68" fmla="*/ 15 w 91"/>
                  <a:gd name="T69" fmla="*/ 6 h 177"/>
                  <a:gd name="T70" fmla="*/ 9 w 91"/>
                  <a:gd name="T71" fmla="*/ 9 h 177"/>
                  <a:gd name="T72" fmla="*/ 5 w 91"/>
                  <a:gd name="T73" fmla="*/ 11 h 177"/>
                  <a:gd name="T74" fmla="*/ 2 w 91"/>
                  <a:gd name="T75" fmla="*/ 15 h 177"/>
                  <a:gd name="T76" fmla="*/ 1 w 91"/>
                  <a:gd name="T77" fmla="*/ 18 h 177"/>
                  <a:gd name="T78" fmla="*/ 1 w 91"/>
                  <a:gd name="T79" fmla="*/ 18 h 177"/>
                  <a:gd name="T80" fmla="*/ 1 w 91"/>
                  <a:gd name="T81" fmla="*/ 24 h 177"/>
                  <a:gd name="T82" fmla="*/ 0 w 91"/>
                  <a:gd name="T83" fmla="*/ 39 h 177"/>
                  <a:gd name="T84" fmla="*/ 1 w 91"/>
                  <a:gd name="T85" fmla="*/ 63 h 177"/>
                  <a:gd name="T86" fmla="*/ 3 w 91"/>
                  <a:gd name="T87" fmla="*/ 76 h 177"/>
                  <a:gd name="T88" fmla="*/ 5 w 91"/>
                  <a:gd name="T89" fmla="*/ 92 h 177"/>
                  <a:gd name="T90" fmla="*/ 5 w 91"/>
                  <a:gd name="T91" fmla="*/ 92 h 177"/>
                  <a:gd name="T92" fmla="*/ 6 w 91"/>
                  <a:gd name="T93" fmla="*/ 98 h 177"/>
                  <a:gd name="T94" fmla="*/ 8 w 91"/>
                  <a:gd name="T95" fmla="*/ 101 h 177"/>
                  <a:gd name="T96" fmla="*/ 11 w 91"/>
                  <a:gd name="T97" fmla="*/ 104 h 177"/>
                  <a:gd name="T98" fmla="*/ 12 w 91"/>
                  <a:gd name="T99" fmla="*/ 109 h 177"/>
                  <a:gd name="T100" fmla="*/ 12 w 91"/>
                  <a:gd name="T101" fmla="*/ 109 h 177"/>
                  <a:gd name="T102" fmla="*/ 17 w 91"/>
                  <a:gd name="T103" fmla="*/ 139 h 177"/>
                  <a:gd name="T104" fmla="*/ 20 w 91"/>
                  <a:gd name="T105" fmla="*/ 156 h 177"/>
                  <a:gd name="T106" fmla="*/ 23 w 91"/>
                  <a:gd name="T107" fmla="*/ 168 h 177"/>
                  <a:gd name="T108" fmla="*/ 23 w 91"/>
                  <a:gd name="T109" fmla="*/ 168 h 177"/>
                  <a:gd name="T110" fmla="*/ 24 w 91"/>
                  <a:gd name="T111" fmla="*/ 173 h 177"/>
                  <a:gd name="T112" fmla="*/ 26 w 91"/>
                  <a:gd name="T113" fmla="*/ 175 h 177"/>
                  <a:gd name="T114" fmla="*/ 27 w 91"/>
                  <a:gd name="T115" fmla="*/ 176 h 177"/>
                  <a:gd name="T116" fmla="*/ 31 w 91"/>
                  <a:gd name="T117" fmla="*/ 177 h 177"/>
                  <a:gd name="T118" fmla="*/ 61 w 91"/>
                  <a:gd name="T11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77">
                    <a:moveTo>
                      <a:pt x="61" y="177"/>
                    </a:moveTo>
                    <a:lnTo>
                      <a:pt x="61" y="177"/>
                    </a:lnTo>
                    <a:lnTo>
                      <a:pt x="63" y="176"/>
                    </a:lnTo>
                    <a:lnTo>
                      <a:pt x="65" y="175"/>
                    </a:lnTo>
                    <a:lnTo>
                      <a:pt x="66" y="173"/>
                    </a:lnTo>
                    <a:lnTo>
                      <a:pt x="69" y="168"/>
                    </a:lnTo>
                    <a:lnTo>
                      <a:pt x="69" y="168"/>
                    </a:lnTo>
                    <a:lnTo>
                      <a:pt x="72" y="156"/>
                    </a:lnTo>
                    <a:lnTo>
                      <a:pt x="75" y="139"/>
                    </a:lnTo>
                    <a:lnTo>
                      <a:pt x="79" y="109"/>
                    </a:lnTo>
                    <a:lnTo>
                      <a:pt x="79" y="109"/>
                    </a:lnTo>
                    <a:lnTo>
                      <a:pt x="81" y="104"/>
                    </a:lnTo>
                    <a:lnTo>
                      <a:pt x="83" y="101"/>
                    </a:lnTo>
                    <a:lnTo>
                      <a:pt x="86" y="98"/>
                    </a:lnTo>
                    <a:lnTo>
                      <a:pt x="87" y="92"/>
                    </a:lnTo>
                    <a:lnTo>
                      <a:pt x="87" y="92"/>
                    </a:lnTo>
                    <a:lnTo>
                      <a:pt x="89" y="76"/>
                    </a:lnTo>
                    <a:lnTo>
                      <a:pt x="90" y="63"/>
                    </a:lnTo>
                    <a:lnTo>
                      <a:pt x="91" y="39"/>
                    </a:lnTo>
                    <a:lnTo>
                      <a:pt x="91" y="24"/>
                    </a:lnTo>
                    <a:lnTo>
                      <a:pt x="91" y="18"/>
                    </a:lnTo>
                    <a:lnTo>
                      <a:pt x="91" y="18"/>
                    </a:lnTo>
                    <a:lnTo>
                      <a:pt x="90" y="15"/>
                    </a:lnTo>
                    <a:lnTo>
                      <a:pt x="87" y="11"/>
                    </a:lnTo>
                    <a:lnTo>
                      <a:pt x="83" y="9"/>
                    </a:lnTo>
                    <a:lnTo>
                      <a:pt x="77" y="6"/>
                    </a:lnTo>
                    <a:lnTo>
                      <a:pt x="71" y="3"/>
                    </a:lnTo>
                    <a:lnTo>
                      <a:pt x="62" y="1"/>
                    </a:lnTo>
                    <a:lnTo>
                      <a:pt x="54" y="0"/>
                    </a:lnTo>
                    <a:lnTo>
                      <a:pt x="46" y="0"/>
                    </a:lnTo>
                    <a:lnTo>
                      <a:pt x="46" y="0"/>
                    </a:lnTo>
                    <a:lnTo>
                      <a:pt x="38" y="0"/>
                    </a:lnTo>
                    <a:lnTo>
                      <a:pt x="29" y="1"/>
                    </a:lnTo>
                    <a:lnTo>
                      <a:pt x="21" y="3"/>
                    </a:lnTo>
                    <a:lnTo>
                      <a:pt x="15" y="6"/>
                    </a:lnTo>
                    <a:lnTo>
                      <a:pt x="9" y="9"/>
                    </a:lnTo>
                    <a:lnTo>
                      <a:pt x="5" y="11"/>
                    </a:lnTo>
                    <a:lnTo>
                      <a:pt x="2" y="15"/>
                    </a:lnTo>
                    <a:lnTo>
                      <a:pt x="1" y="18"/>
                    </a:lnTo>
                    <a:lnTo>
                      <a:pt x="1" y="18"/>
                    </a:lnTo>
                    <a:lnTo>
                      <a:pt x="1" y="24"/>
                    </a:lnTo>
                    <a:lnTo>
                      <a:pt x="0" y="39"/>
                    </a:lnTo>
                    <a:lnTo>
                      <a:pt x="1" y="63"/>
                    </a:lnTo>
                    <a:lnTo>
                      <a:pt x="3" y="76"/>
                    </a:lnTo>
                    <a:lnTo>
                      <a:pt x="5" y="92"/>
                    </a:lnTo>
                    <a:lnTo>
                      <a:pt x="5" y="92"/>
                    </a:lnTo>
                    <a:lnTo>
                      <a:pt x="6" y="98"/>
                    </a:lnTo>
                    <a:lnTo>
                      <a:pt x="8" y="101"/>
                    </a:lnTo>
                    <a:lnTo>
                      <a:pt x="11" y="104"/>
                    </a:lnTo>
                    <a:lnTo>
                      <a:pt x="12" y="109"/>
                    </a:lnTo>
                    <a:lnTo>
                      <a:pt x="12" y="109"/>
                    </a:lnTo>
                    <a:lnTo>
                      <a:pt x="17" y="139"/>
                    </a:lnTo>
                    <a:lnTo>
                      <a:pt x="20" y="156"/>
                    </a:lnTo>
                    <a:lnTo>
                      <a:pt x="23" y="168"/>
                    </a:lnTo>
                    <a:lnTo>
                      <a:pt x="23" y="168"/>
                    </a:lnTo>
                    <a:lnTo>
                      <a:pt x="24" y="173"/>
                    </a:lnTo>
                    <a:lnTo>
                      <a:pt x="26" y="175"/>
                    </a:lnTo>
                    <a:lnTo>
                      <a:pt x="27" y="176"/>
                    </a:lnTo>
                    <a:lnTo>
                      <a:pt x="31" y="177"/>
                    </a:lnTo>
                    <a:lnTo>
                      <a:pt x="61" y="177"/>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5" name="Freeform 15"/>
              <p:cNvSpPr>
                <a:spLocks/>
              </p:cNvSpPr>
              <p:nvPr/>
            </p:nvSpPr>
            <p:spPr bwMode="auto">
              <a:xfrm>
                <a:off x="999" y="1082"/>
                <a:ext cx="143" cy="143"/>
              </a:xfrm>
              <a:custGeom>
                <a:avLst/>
                <a:gdLst>
                  <a:gd name="T0" fmla="*/ 143 w 143"/>
                  <a:gd name="T1" fmla="*/ 72 h 143"/>
                  <a:gd name="T2" fmla="*/ 141 w 143"/>
                  <a:gd name="T3" fmla="*/ 87 h 143"/>
                  <a:gd name="T4" fmla="*/ 137 w 143"/>
                  <a:gd name="T5" fmla="*/ 100 h 143"/>
                  <a:gd name="T6" fmla="*/ 131 w 143"/>
                  <a:gd name="T7" fmla="*/ 111 h 143"/>
                  <a:gd name="T8" fmla="*/ 122 w 143"/>
                  <a:gd name="T9" fmla="*/ 123 h 143"/>
                  <a:gd name="T10" fmla="*/ 111 w 143"/>
                  <a:gd name="T11" fmla="*/ 131 h 143"/>
                  <a:gd name="T12" fmla="*/ 99 w 143"/>
                  <a:gd name="T13" fmla="*/ 138 h 143"/>
                  <a:gd name="T14" fmla="*/ 86 w 143"/>
                  <a:gd name="T15" fmla="*/ 142 h 143"/>
                  <a:gd name="T16" fmla="*/ 71 w 143"/>
                  <a:gd name="T17" fmla="*/ 143 h 143"/>
                  <a:gd name="T18" fmla="*/ 64 w 143"/>
                  <a:gd name="T19" fmla="*/ 143 h 143"/>
                  <a:gd name="T20" fmla="*/ 50 w 143"/>
                  <a:gd name="T21" fmla="*/ 140 h 143"/>
                  <a:gd name="T22" fmla="*/ 37 w 143"/>
                  <a:gd name="T23" fmla="*/ 135 h 143"/>
                  <a:gd name="T24" fmla="*/ 26 w 143"/>
                  <a:gd name="T25" fmla="*/ 127 h 143"/>
                  <a:gd name="T26" fmla="*/ 17 w 143"/>
                  <a:gd name="T27" fmla="*/ 117 h 143"/>
                  <a:gd name="T28" fmla="*/ 8 w 143"/>
                  <a:gd name="T29" fmla="*/ 106 h 143"/>
                  <a:gd name="T30" fmla="*/ 3 w 143"/>
                  <a:gd name="T31" fmla="*/ 93 h 143"/>
                  <a:gd name="T32" fmla="*/ 0 w 143"/>
                  <a:gd name="T33" fmla="*/ 79 h 143"/>
                  <a:gd name="T34" fmla="*/ 0 w 143"/>
                  <a:gd name="T35" fmla="*/ 72 h 143"/>
                  <a:gd name="T36" fmla="*/ 1 w 143"/>
                  <a:gd name="T37" fmla="*/ 58 h 143"/>
                  <a:gd name="T38" fmla="*/ 5 w 143"/>
                  <a:gd name="T39" fmla="*/ 44 h 143"/>
                  <a:gd name="T40" fmla="*/ 13 w 143"/>
                  <a:gd name="T41" fmla="*/ 32 h 143"/>
                  <a:gd name="T42" fmla="*/ 21 w 143"/>
                  <a:gd name="T43" fmla="*/ 22 h 143"/>
                  <a:gd name="T44" fmla="*/ 31 w 143"/>
                  <a:gd name="T45" fmla="*/ 13 h 143"/>
                  <a:gd name="T46" fmla="*/ 43 w 143"/>
                  <a:gd name="T47" fmla="*/ 6 h 143"/>
                  <a:gd name="T48" fmla="*/ 57 w 143"/>
                  <a:gd name="T49" fmla="*/ 2 h 143"/>
                  <a:gd name="T50" fmla="*/ 71 w 143"/>
                  <a:gd name="T51" fmla="*/ 0 h 143"/>
                  <a:gd name="T52" fmla="*/ 78 w 143"/>
                  <a:gd name="T53" fmla="*/ 1 h 143"/>
                  <a:gd name="T54" fmla="*/ 93 w 143"/>
                  <a:gd name="T55" fmla="*/ 3 h 143"/>
                  <a:gd name="T56" fmla="*/ 105 w 143"/>
                  <a:gd name="T57" fmla="*/ 9 h 143"/>
                  <a:gd name="T58" fmla="*/ 116 w 143"/>
                  <a:gd name="T59" fmla="*/ 17 h 143"/>
                  <a:gd name="T60" fmla="*/ 127 w 143"/>
                  <a:gd name="T61" fmla="*/ 26 h 143"/>
                  <a:gd name="T62" fmla="*/ 134 w 143"/>
                  <a:gd name="T63" fmla="*/ 38 h 143"/>
                  <a:gd name="T64" fmla="*/ 139 w 143"/>
                  <a:gd name="T65" fmla="*/ 51 h 143"/>
                  <a:gd name="T66" fmla="*/ 142 w 143"/>
                  <a:gd name="T67" fmla="*/ 65 h 143"/>
                  <a:gd name="T68" fmla="*/ 143 w 143"/>
                  <a:gd name="T69" fmla="*/ 7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143">
                    <a:moveTo>
                      <a:pt x="143" y="72"/>
                    </a:moveTo>
                    <a:lnTo>
                      <a:pt x="143" y="72"/>
                    </a:lnTo>
                    <a:lnTo>
                      <a:pt x="142" y="79"/>
                    </a:lnTo>
                    <a:lnTo>
                      <a:pt x="141" y="87"/>
                    </a:lnTo>
                    <a:lnTo>
                      <a:pt x="139" y="93"/>
                    </a:lnTo>
                    <a:lnTo>
                      <a:pt x="137" y="100"/>
                    </a:lnTo>
                    <a:lnTo>
                      <a:pt x="134" y="106"/>
                    </a:lnTo>
                    <a:lnTo>
                      <a:pt x="131" y="111"/>
                    </a:lnTo>
                    <a:lnTo>
                      <a:pt x="127" y="117"/>
                    </a:lnTo>
                    <a:lnTo>
                      <a:pt x="122" y="123"/>
                    </a:lnTo>
                    <a:lnTo>
                      <a:pt x="116" y="127"/>
                    </a:lnTo>
                    <a:lnTo>
                      <a:pt x="111" y="131"/>
                    </a:lnTo>
                    <a:lnTo>
                      <a:pt x="105" y="135"/>
                    </a:lnTo>
                    <a:lnTo>
                      <a:pt x="99" y="138"/>
                    </a:lnTo>
                    <a:lnTo>
                      <a:pt x="93" y="140"/>
                    </a:lnTo>
                    <a:lnTo>
                      <a:pt x="86" y="142"/>
                    </a:lnTo>
                    <a:lnTo>
                      <a:pt x="78" y="143"/>
                    </a:lnTo>
                    <a:lnTo>
                      <a:pt x="71" y="143"/>
                    </a:lnTo>
                    <a:lnTo>
                      <a:pt x="71" y="143"/>
                    </a:lnTo>
                    <a:lnTo>
                      <a:pt x="64" y="143"/>
                    </a:lnTo>
                    <a:lnTo>
                      <a:pt x="57" y="142"/>
                    </a:lnTo>
                    <a:lnTo>
                      <a:pt x="50" y="140"/>
                    </a:lnTo>
                    <a:lnTo>
                      <a:pt x="43" y="138"/>
                    </a:lnTo>
                    <a:lnTo>
                      <a:pt x="37" y="135"/>
                    </a:lnTo>
                    <a:lnTo>
                      <a:pt x="31" y="131"/>
                    </a:lnTo>
                    <a:lnTo>
                      <a:pt x="26" y="127"/>
                    </a:lnTo>
                    <a:lnTo>
                      <a:pt x="21" y="123"/>
                    </a:lnTo>
                    <a:lnTo>
                      <a:pt x="17" y="117"/>
                    </a:lnTo>
                    <a:lnTo>
                      <a:pt x="13" y="111"/>
                    </a:lnTo>
                    <a:lnTo>
                      <a:pt x="8" y="106"/>
                    </a:lnTo>
                    <a:lnTo>
                      <a:pt x="5" y="100"/>
                    </a:lnTo>
                    <a:lnTo>
                      <a:pt x="3" y="93"/>
                    </a:lnTo>
                    <a:lnTo>
                      <a:pt x="1" y="87"/>
                    </a:lnTo>
                    <a:lnTo>
                      <a:pt x="0" y="79"/>
                    </a:lnTo>
                    <a:lnTo>
                      <a:pt x="0" y="72"/>
                    </a:lnTo>
                    <a:lnTo>
                      <a:pt x="0" y="72"/>
                    </a:lnTo>
                    <a:lnTo>
                      <a:pt x="0" y="65"/>
                    </a:lnTo>
                    <a:lnTo>
                      <a:pt x="1" y="58"/>
                    </a:lnTo>
                    <a:lnTo>
                      <a:pt x="3" y="51"/>
                    </a:lnTo>
                    <a:lnTo>
                      <a:pt x="5" y="44"/>
                    </a:lnTo>
                    <a:lnTo>
                      <a:pt x="8" y="38"/>
                    </a:lnTo>
                    <a:lnTo>
                      <a:pt x="13" y="32"/>
                    </a:lnTo>
                    <a:lnTo>
                      <a:pt x="17" y="26"/>
                    </a:lnTo>
                    <a:lnTo>
                      <a:pt x="21" y="22"/>
                    </a:lnTo>
                    <a:lnTo>
                      <a:pt x="26" y="17"/>
                    </a:lnTo>
                    <a:lnTo>
                      <a:pt x="31" y="13"/>
                    </a:lnTo>
                    <a:lnTo>
                      <a:pt x="37" y="9"/>
                    </a:lnTo>
                    <a:lnTo>
                      <a:pt x="43" y="6"/>
                    </a:lnTo>
                    <a:lnTo>
                      <a:pt x="50" y="3"/>
                    </a:lnTo>
                    <a:lnTo>
                      <a:pt x="57" y="2"/>
                    </a:lnTo>
                    <a:lnTo>
                      <a:pt x="64" y="1"/>
                    </a:lnTo>
                    <a:lnTo>
                      <a:pt x="71" y="0"/>
                    </a:lnTo>
                    <a:lnTo>
                      <a:pt x="71" y="0"/>
                    </a:lnTo>
                    <a:lnTo>
                      <a:pt x="78" y="1"/>
                    </a:lnTo>
                    <a:lnTo>
                      <a:pt x="86" y="2"/>
                    </a:lnTo>
                    <a:lnTo>
                      <a:pt x="93" y="3"/>
                    </a:lnTo>
                    <a:lnTo>
                      <a:pt x="99" y="6"/>
                    </a:lnTo>
                    <a:lnTo>
                      <a:pt x="105" y="9"/>
                    </a:lnTo>
                    <a:lnTo>
                      <a:pt x="111" y="13"/>
                    </a:lnTo>
                    <a:lnTo>
                      <a:pt x="116" y="17"/>
                    </a:lnTo>
                    <a:lnTo>
                      <a:pt x="122" y="22"/>
                    </a:lnTo>
                    <a:lnTo>
                      <a:pt x="127" y="26"/>
                    </a:lnTo>
                    <a:lnTo>
                      <a:pt x="131" y="32"/>
                    </a:lnTo>
                    <a:lnTo>
                      <a:pt x="134" y="38"/>
                    </a:lnTo>
                    <a:lnTo>
                      <a:pt x="137" y="44"/>
                    </a:lnTo>
                    <a:lnTo>
                      <a:pt x="139" y="51"/>
                    </a:lnTo>
                    <a:lnTo>
                      <a:pt x="141" y="58"/>
                    </a:lnTo>
                    <a:lnTo>
                      <a:pt x="142" y="65"/>
                    </a:lnTo>
                    <a:lnTo>
                      <a:pt x="143" y="72"/>
                    </a:lnTo>
                    <a:lnTo>
                      <a:pt x="143" y="7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6" name="Freeform 16"/>
              <p:cNvSpPr>
                <a:spLocks/>
              </p:cNvSpPr>
              <p:nvPr/>
            </p:nvSpPr>
            <p:spPr bwMode="auto">
              <a:xfrm>
                <a:off x="1016" y="1165"/>
                <a:ext cx="109" cy="47"/>
              </a:xfrm>
              <a:custGeom>
                <a:avLst/>
                <a:gdLst>
                  <a:gd name="T0" fmla="*/ 0 w 109"/>
                  <a:gd name="T1" fmla="*/ 0 h 47"/>
                  <a:gd name="T2" fmla="*/ 0 w 109"/>
                  <a:gd name="T3" fmla="*/ 0 h 47"/>
                  <a:gd name="T4" fmla="*/ 3 w 109"/>
                  <a:gd name="T5" fmla="*/ 10 h 47"/>
                  <a:gd name="T6" fmla="*/ 6 w 109"/>
                  <a:gd name="T7" fmla="*/ 19 h 47"/>
                  <a:gd name="T8" fmla="*/ 12 w 109"/>
                  <a:gd name="T9" fmla="*/ 26 h 47"/>
                  <a:gd name="T10" fmla="*/ 18 w 109"/>
                  <a:gd name="T11" fmla="*/ 33 h 47"/>
                  <a:gd name="T12" fmla="*/ 26 w 109"/>
                  <a:gd name="T13" fmla="*/ 39 h 47"/>
                  <a:gd name="T14" fmla="*/ 35 w 109"/>
                  <a:gd name="T15" fmla="*/ 43 h 47"/>
                  <a:gd name="T16" fmla="*/ 44 w 109"/>
                  <a:gd name="T17" fmla="*/ 46 h 47"/>
                  <a:gd name="T18" fmla="*/ 54 w 109"/>
                  <a:gd name="T19" fmla="*/ 47 h 47"/>
                  <a:gd name="T20" fmla="*/ 54 w 109"/>
                  <a:gd name="T21" fmla="*/ 47 h 47"/>
                  <a:gd name="T22" fmla="*/ 64 w 109"/>
                  <a:gd name="T23" fmla="*/ 46 h 47"/>
                  <a:gd name="T24" fmla="*/ 74 w 109"/>
                  <a:gd name="T25" fmla="*/ 43 h 47"/>
                  <a:gd name="T26" fmla="*/ 83 w 109"/>
                  <a:gd name="T27" fmla="*/ 39 h 47"/>
                  <a:gd name="T28" fmla="*/ 90 w 109"/>
                  <a:gd name="T29" fmla="*/ 33 h 47"/>
                  <a:gd name="T30" fmla="*/ 97 w 109"/>
                  <a:gd name="T31" fmla="*/ 26 h 47"/>
                  <a:gd name="T32" fmla="*/ 102 w 109"/>
                  <a:gd name="T33" fmla="*/ 19 h 47"/>
                  <a:gd name="T34" fmla="*/ 107 w 109"/>
                  <a:gd name="T35" fmla="*/ 10 h 47"/>
                  <a:gd name="T36" fmla="*/ 109 w 109"/>
                  <a:gd name="T3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47">
                    <a:moveTo>
                      <a:pt x="0" y="0"/>
                    </a:moveTo>
                    <a:lnTo>
                      <a:pt x="0" y="0"/>
                    </a:lnTo>
                    <a:lnTo>
                      <a:pt x="3" y="10"/>
                    </a:lnTo>
                    <a:lnTo>
                      <a:pt x="6" y="19"/>
                    </a:lnTo>
                    <a:lnTo>
                      <a:pt x="12" y="26"/>
                    </a:lnTo>
                    <a:lnTo>
                      <a:pt x="18" y="33"/>
                    </a:lnTo>
                    <a:lnTo>
                      <a:pt x="26" y="39"/>
                    </a:lnTo>
                    <a:lnTo>
                      <a:pt x="35" y="43"/>
                    </a:lnTo>
                    <a:lnTo>
                      <a:pt x="44" y="46"/>
                    </a:lnTo>
                    <a:lnTo>
                      <a:pt x="54" y="47"/>
                    </a:lnTo>
                    <a:lnTo>
                      <a:pt x="54" y="47"/>
                    </a:lnTo>
                    <a:lnTo>
                      <a:pt x="64" y="46"/>
                    </a:lnTo>
                    <a:lnTo>
                      <a:pt x="74" y="43"/>
                    </a:lnTo>
                    <a:lnTo>
                      <a:pt x="83" y="39"/>
                    </a:lnTo>
                    <a:lnTo>
                      <a:pt x="90" y="33"/>
                    </a:lnTo>
                    <a:lnTo>
                      <a:pt x="97" y="26"/>
                    </a:lnTo>
                    <a:lnTo>
                      <a:pt x="102" y="19"/>
                    </a:lnTo>
                    <a:lnTo>
                      <a:pt x="107" y="10"/>
                    </a:lnTo>
                    <a:lnTo>
                      <a:pt x="10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7" name="Freeform 17"/>
              <p:cNvSpPr>
                <a:spLocks/>
              </p:cNvSpPr>
              <p:nvPr/>
            </p:nvSpPr>
            <p:spPr bwMode="auto">
              <a:xfrm>
                <a:off x="1040" y="1112"/>
                <a:ext cx="14" cy="36"/>
              </a:xfrm>
              <a:custGeom>
                <a:avLst/>
                <a:gdLst>
                  <a:gd name="T0" fmla="*/ 8 w 14"/>
                  <a:gd name="T1" fmla="*/ 0 h 36"/>
                  <a:gd name="T2" fmla="*/ 8 w 14"/>
                  <a:gd name="T3" fmla="*/ 0 h 36"/>
                  <a:gd name="T4" fmla="*/ 5 w 14"/>
                  <a:gd name="T5" fmla="*/ 0 h 36"/>
                  <a:gd name="T6" fmla="*/ 4 w 14"/>
                  <a:gd name="T7" fmla="*/ 1 h 36"/>
                  <a:gd name="T8" fmla="*/ 2 w 14"/>
                  <a:gd name="T9" fmla="*/ 5 h 36"/>
                  <a:gd name="T10" fmla="*/ 1 w 14"/>
                  <a:gd name="T11" fmla="*/ 11 h 36"/>
                  <a:gd name="T12" fmla="*/ 0 w 14"/>
                  <a:gd name="T13" fmla="*/ 19 h 36"/>
                  <a:gd name="T14" fmla="*/ 0 w 14"/>
                  <a:gd name="T15" fmla="*/ 19 h 36"/>
                  <a:gd name="T16" fmla="*/ 1 w 14"/>
                  <a:gd name="T17" fmla="*/ 26 h 36"/>
                  <a:gd name="T18" fmla="*/ 2 w 14"/>
                  <a:gd name="T19" fmla="*/ 31 h 36"/>
                  <a:gd name="T20" fmla="*/ 4 w 14"/>
                  <a:gd name="T21" fmla="*/ 35 h 36"/>
                  <a:gd name="T22" fmla="*/ 5 w 14"/>
                  <a:gd name="T23" fmla="*/ 36 h 36"/>
                  <a:gd name="T24" fmla="*/ 8 w 14"/>
                  <a:gd name="T25" fmla="*/ 36 h 36"/>
                  <a:gd name="T26" fmla="*/ 8 w 14"/>
                  <a:gd name="T27" fmla="*/ 36 h 36"/>
                  <a:gd name="T28" fmla="*/ 9 w 14"/>
                  <a:gd name="T29" fmla="*/ 36 h 36"/>
                  <a:gd name="T30" fmla="*/ 10 w 14"/>
                  <a:gd name="T31" fmla="*/ 35 h 36"/>
                  <a:gd name="T32" fmla="*/ 13 w 14"/>
                  <a:gd name="T33" fmla="*/ 31 h 36"/>
                  <a:gd name="T34" fmla="*/ 14 w 14"/>
                  <a:gd name="T35" fmla="*/ 26 h 36"/>
                  <a:gd name="T36" fmla="*/ 14 w 14"/>
                  <a:gd name="T37" fmla="*/ 19 h 36"/>
                  <a:gd name="T38" fmla="*/ 14 w 14"/>
                  <a:gd name="T39" fmla="*/ 19 h 36"/>
                  <a:gd name="T40" fmla="*/ 14 w 14"/>
                  <a:gd name="T41" fmla="*/ 11 h 36"/>
                  <a:gd name="T42" fmla="*/ 13 w 14"/>
                  <a:gd name="T43" fmla="*/ 5 h 36"/>
                  <a:gd name="T44" fmla="*/ 10 w 14"/>
                  <a:gd name="T45" fmla="*/ 1 h 36"/>
                  <a:gd name="T46" fmla="*/ 9 w 14"/>
                  <a:gd name="T47" fmla="*/ 0 h 36"/>
                  <a:gd name="T48" fmla="*/ 8 w 14"/>
                  <a:gd name="T49" fmla="*/ 0 h 36"/>
                  <a:gd name="T50" fmla="*/ 8 w 14"/>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36">
                    <a:moveTo>
                      <a:pt x="8" y="0"/>
                    </a:moveTo>
                    <a:lnTo>
                      <a:pt x="8" y="0"/>
                    </a:lnTo>
                    <a:lnTo>
                      <a:pt x="5" y="0"/>
                    </a:lnTo>
                    <a:lnTo>
                      <a:pt x="4" y="1"/>
                    </a:lnTo>
                    <a:lnTo>
                      <a:pt x="2" y="5"/>
                    </a:lnTo>
                    <a:lnTo>
                      <a:pt x="1" y="11"/>
                    </a:lnTo>
                    <a:lnTo>
                      <a:pt x="0" y="19"/>
                    </a:lnTo>
                    <a:lnTo>
                      <a:pt x="0" y="19"/>
                    </a:lnTo>
                    <a:lnTo>
                      <a:pt x="1" y="26"/>
                    </a:lnTo>
                    <a:lnTo>
                      <a:pt x="2" y="31"/>
                    </a:lnTo>
                    <a:lnTo>
                      <a:pt x="4" y="35"/>
                    </a:lnTo>
                    <a:lnTo>
                      <a:pt x="5" y="36"/>
                    </a:lnTo>
                    <a:lnTo>
                      <a:pt x="8" y="36"/>
                    </a:lnTo>
                    <a:lnTo>
                      <a:pt x="8" y="36"/>
                    </a:lnTo>
                    <a:lnTo>
                      <a:pt x="9" y="36"/>
                    </a:lnTo>
                    <a:lnTo>
                      <a:pt x="10" y="35"/>
                    </a:lnTo>
                    <a:lnTo>
                      <a:pt x="13" y="31"/>
                    </a:lnTo>
                    <a:lnTo>
                      <a:pt x="14" y="26"/>
                    </a:lnTo>
                    <a:lnTo>
                      <a:pt x="14" y="19"/>
                    </a:lnTo>
                    <a:lnTo>
                      <a:pt x="14" y="19"/>
                    </a:lnTo>
                    <a:lnTo>
                      <a:pt x="14" y="11"/>
                    </a:lnTo>
                    <a:lnTo>
                      <a:pt x="13" y="5"/>
                    </a:lnTo>
                    <a:lnTo>
                      <a:pt x="10" y="1"/>
                    </a:lnTo>
                    <a:lnTo>
                      <a:pt x="9" y="0"/>
                    </a:lnTo>
                    <a:lnTo>
                      <a:pt x="8" y="0"/>
                    </a:lnTo>
                    <a:lnTo>
                      <a:pt x="8"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8" name="Freeform 18"/>
              <p:cNvSpPr>
                <a:spLocks/>
              </p:cNvSpPr>
              <p:nvPr/>
            </p:nvSpPr>
            <p:spPr bwMode="auto">
              <a:xfrm>
                <a:off x="1087" y="1112"/>
                <a:ext cx="13" cy="36"/>
              </a:xfrm>
              <a:custGeom>
                <a:avLst/>
                <a:gdLst>
                  <a:gd name="T0" fmla="*/ 7 w 13"/>
                  <a:gd name="T1" fmla="*/ 0 h 36"/>
                  <a:gd name="T2" fmla="*/ 7 w 13"/>
                  <a:gd name="T3" fmla="*/ 0 h 36"/>
                  <a:gd name="T4" fmla="*/ 5 w 13"/>
                  <a:gd name="T5" fmla="*/ 0 h 36"/>
                  <a:gd name="T6" fmla="*/ 4 w 13"/>
                  <a:gd name="T7" fmla="*/ 1 h 36"/>
                  <a:gd name="T8" fmla="*/ 2 w 13"/>
                  <a:gd name="T9" fmla="*/ 5 h 36"/>
                  <a:gd name="T10" fmla="*/ 0 w 13"/>
                  <a:gd name="T11" fmla="*/ 11 h 36"/>
                  <a:gd name="T12" fmla="*/ 0 w 13"/>
                  <a:gd name="T13" fmla="*/ 19 h 36"/>
                  <a:gd name="T14" fmla="*/ 0 w 13"/>
                  <a:gd name="T15" fmla="*/ 19 h 36"/>
                  <a:gd name="T16" fmla="*/ 0 w 13"/>
                  <a:gd name="T17" fmla="*/ 26 h 36"/>
                  <a:gd name="T18" fmla="*/ 2 w 13"/>
                  <a:gd name="T19" fmla="*/ 31 h 36"/>
                  <a:gd name="T20" fmla="*/ 4 w 13"/>
                  <a:gd name="T21" fmla="*/ 35 h 36"/>
                  <a:gd name="T22" fmla="*/ 5 w 13"/>
                  <a:gd name="T23" fmla="*/ 36 h 36"/>
                  <a:gd name="T24" fmla="*/ 7 w 13"/>
                  <a:gd name="T25" fmla="*/ 36 h 36"/>
                  <a:gd name="T26" fmla="*/ 7 w 13"/>
                  <a:gd name="T27" fmla="*/ 36 h 36"/>
                  <a:gd name="T28" fmla="*/ 8 w 13"/>
                  <a:gd name="T29" fmla="*/ 36 h 36"/>
                  <a:gd name="T30" fmla="*/ 9 w 13"/>
                  <a:gd name="T31" fmla="*/ 35 h 36"/>
                  <a:gd name="T32" fmla="*/ 11 w 13"/>
                  <a:gd name="T33" fmla="*/ 31 h 36"/>
                  <a:gd name="T34" fmla="*/ 13 w 13"/>
                  <a:gd name="T35" fmla="*/ 26 h 36"/>
                  <a:gd name="T36" fmla="*/ 13 w 13"/>
                  <a:gd name="T37" fmla="*/ 19 h 36"/>
                  <a:gd name="T38" fmla="*/ 13 w 13"/>
                  <a:gd name="T39" fmla="*/ 19 h 36"/>
                  <a:gd name="T40" fmla="*/ 13 w 13"/>
                  <a:gd name="T41" fmla="*/ 11 h 36"/>
                  <a:gd name="T42" fmla="*/ 11 w 13"/>
                  <a:gd name="T43" fmla="*/ 5 h 36"/>
                  <a:gd name="T44" fmla="*/ 9 w 13"/>
                  <a:gd name="T45" fmla="*/ 1 h 36"/>
                  <a:gd name="T46" fmla="*/ 8 w 13"/>
                  <a:gd name="T47" fmla="*/ 0 h 36"/>
                  <a:gd name="T48" fmla="*/ 7 w 13"/>
                  <a:gd name="T49" fmla="*/ 0 h 36"/>
                  <a:gd name="T50" fmla="*/ 7 w 13"/>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6">
                    <a:moveTo>
                      <a:pt x="7" y="0"/>
                    </a:moveTo>
                    <a:lnTo>
                      <a:pt x="7" y="0"/>
                    </a:lnTo>
                    <a:lnTo>
                      <a:pt x="5" y="0"/>
                    </a:lnTo>
                    <a:lnTo>
                      <a:pt x="4" y="1"/>
                    </a:lnTo>
                    <a:lnTo>
                      <a:pt x="2" y="5"/>
                    </a:lnTo>
                    <a:lnTo>
                      <a:pt x="0" y="11"/>
                    </a:lnTo>
                    <a:lnTo>
                      <a:pt x="0" y="19"/>
                    </a:lnTo>
                    <a:lnTo>
                      <a:pt x="0" y="19"/>
                    </a:lnTo>
                    <a:lnTo>
                      <a:pt x="0" y="26"/>
                    </a:lnTo>
                    <a:lnTo>
                      <a:pt x="2" y="31"/>
                    </a:lnTo>
                    <a:lnTo>
                      <a:pt x="4" y="35"/>
                    </a:lnTo>
                    <a:lnTo>
                      <a:pt x="5" y="36"/>
                    </a:lnTo>
                    <a:lnTo>
                      <a:pt x="7" y="36"/>
                    </a:lnTo>
                    <a:lnTo>
                      <a:pt x="7" y="36"/>
                    </a:lnTo>
                    <a:lnTo>
                      <a:pt x="8" y="36"/>
                    </a:lnTo>
                    <a:lnTo>
                      <a:pt x="9" y="35"/>
                    </a:lnTo>
                    <a:lnTo>
                      <a:pt x="11" y="31"/>
                    </a:lnTo>
                    <a:lnTo>
                      <a:pt x="13" y="26"/>
                    </a:lnTo>
                    <a:lnTo>
                      <a:pt x="13" y="19"/>
                    </a:lnTo>
                    <a:lnTo>
                      <a:pt x="13" y="19"/>
                    </a:lnTo>
                    <a:lnTo>
                      <a:pt x="13" y="11"/>
                    </a:lnTo>
                    <a:lnTo>
                      <a:pt x="11" y="5"/>
                    </a:lnTo>
                    <a:lnTo>
                      <a:pt x="9" y="1"/>
                    </a:lnTo>
                    <a:lnTo>
                      <a:pt x="8" y="0"/>
                    </a:lnTo>
                    <a:lnTo>
                      <a:pt x="7" y="0"/>
                    </a:lnTo>
                    <a:lnTo>
                      <a:pt x="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9" name="Freeform 19"/>
              <p:cNvSpPr>
                <a:spLocks/>
              </p:cNvSpPr>
              <p:nvPr/>
            </p:nvSpPr>
            <p:spPr bwMode="auto">
              <a:xfrm>
                <a:off x="4336" y="2612"/>
                <a:ext cx="142" cy="142"/>
              </a:xfrm>
              <a:custGeom>
                <a:avLst/>
                <a:gdLst>
                  <a:gd name="T0" fmla="*/ 142 w 142"/>
                  <a:gd name="T1" fmla="*/ 70 h 142"/>
                  <a:gd name="T2" fmla="*/ 141 w 142"/>
                  <a:gd name="T3" fmla="*/ 85 h 142"/>
                  <a:gd name="T4" fmla="*/ 137 w 142"/>
                  <a:gd name="T5" fmla="*/ 98 h 142"/>
                  <a:gd name="T6" fmla="*/ 130 w 142"/>
                  <a:gd name="T7" fmla="*/ 111 h 142"/>
                  <a:gd name="T8" fmla="*/ 122 w 142"/>
                  <a:gd name="T9" fmla="*/ 121 h 142"/>
                  <a:gd name="T10" fmla="*/ 111 w 142"/>
                  <a:gd name="T11" fmla="*/ 130 h 142"/>
                  <a:gd name="T12" fmla="*/ 99 w 142"/>
                  <a:gd name="T13" fmla="*/ 136 h 142"/>
                  <a:gd name="T14" fmla="*/ 86 w 142"/>
                  <a:gd name="T15" fmla="*/ 140 h 142"/>
                  <a:gd name="T16" fmla="*/ 71 w 142"/>
                  <a:gd name="T17" fmla="*/ 142 h 142"/>
                  <a:gd name="T18" fmla="*/ 64 w 142"/>
                  <a:gd name="T19" fmla="*/ 141 h 142"/>
                  <a:gd name="T20" fmla="*/ 50 w 142"/>
                  <a:gd name="T21" fmla="*/ 138 h 142"/>
                  <a:gd name="T22" fmla="*/ 38 w 142"/>
                  <a:gd name="T23" fmla="*/ 133 h 142"/>
                  <a:gd name="T24" fmla="*/ 25 w 142"/>
                  <a:gd name="T25" fmla="*/ 126 h 142"/>
                  <a:gd name="T26" fmla="*/ 16 w 142"/>
                  <a:gd name="T27" fmla="*/ 116 h 142"/>
                  <a:gd name="T28" fmla="*/ 9 w 142"/>
                  <a:gd name="T29" fmla="*/ 104 h 142"/>
                  <a:gd name="T30" fmla="*/ 3 w 142"/>
                  <a:gd name="T31" fmla="*/ 92 h 142"/>
                  <a:gd name="T32" fmla="*/ 1 w 142"/>
                  <a:gd name="T33" fmla="*/ 78 h 142"/>
                  <a:gd name="T34" fmla="*/ 0 w 142"/>
                  <a:gd name="T35" fmla="*/ 70 h 142"/>
                  <a:gd name="T36" fmla="*/ 2 w 142"/>
                  <a:gd name="T37" fmla="*/ 56 h 142"/>
                  <a:gd name="T38" fmla="*/ 6 w 142"/>
                  <a:gd name="T39" fmla="*/ 43 h 142"/>
                  <a:gd name="T40" fmla="*/ 12 w 142"/>
                  <a:gd name="T41" fmla="*/ 30 h 142"/>
                  <a:gd name="T42" fmla="*/ 21 w 142"/>
                  <a:gd name="T43" fmla="*/ 20 h 142"/>
                  <a:gd name="T44" fmla="*/ 31 w 142"/>
                  <a:gd name="T45" fmla="*/ 11 h 142"/>
                  <a:gd name="T46" fmla="*/ 44 w 142"/>
                  <a:gd name="T47" fmla="*/ 5 h 142"/>
                  <a:gd name="T48" fmla="*/ 57 w 142"/>
                  <a:gd name="T49" fmla="*/ 1 h 142"/>
                  <a:gd name="T50" fmla="*/ 71 w 142"/>
                  <a:gd name="T51" fmla="*/ 0 h 142"/>
                  <a:gd name="T52" fmla="*/ 79 w 142"/>
                  <a:gd name="T53" fmla="*/ 0 h 142"/>
                  <a:gd name="T54" fmla="*/ 92 w 142"/>
                  <a:gd name="T55" fmla="*/ 3 h 142"/>
                  <a:gd name="T56" fmla="*/ 105 w 142"/>
                  <a:gd name="T57" fmla="*/ 8 h 142"/>
                  <a:gd name="T58" fmla="*/ 117 w 142"/>
                  <a:gd name="T59" fmla="*/ 15 h 142"/>
                  <a:gd name="T60" fmla="*/ 126 w 142"/>
                  <a:gd name="T61" fmla="*/ 25 h 142"/>
                  <a:gd name="T62" fmla="*/ 134 w 142"/>
                  <a:gd name="T63" fmla="*/ 37 h 142"/>
                  <a:gd name="T64" fmla="*/ 139 w 142"/>
                  <a:gd name="T65" fmla="*/ 49 h 142"/>
                  <a:gd name="T66" fmla="*/ 142 w 142"/>
                  <a:gd name="T67" fmla="*/ 63 h 142"/>
                  <a:gd name="T68" fmla="*/ 142 w 142"/>
                  <a:gd name="T69" fmla="*/ 7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42">
                    <a:moveTo>
                      <a:pt x="142" y="70"/>
                    </a:moveTo>
                    <a:lnTo>
                      <a:pt x="142" y="70"/>
                    </a:lnTo>
                    <a:lnTo>
                      <a:pt x="142" y="78"/>
                    </a:lnTo>
                    <a:lnTo>
                      <a:pt x="141" y="85"/>
                    </a:lnTo>
                    <a:lnTo>
                      <a:pt x="139" y="92"/>
                    </a:lnTo>
                    <a:lnTo>
                      <a:pt x="137" y="98"/>
                    </a:lnTo>
                    <a:lnTo>
                      <a:pt x="134" y="104"/>
                    </a:lnTo>
                    <a:lnTo>
                      <a:pt x="130" y="111"/>
                    </a:lnTo>
                    <a:lnTo>
                      <a:pt x="126" y="116"/>
                    </a:lnTo>
                    <a:lnTo>
                      <a:pt x="122" y="121"/>
                    </a:lnTo>
                    <a:lnTo>
                      <a:pt x="117" y="126"/>
                    </a:lnTo>
                    <a:lnTo>
                      <a:pt x="111" y="130"/>
                    </a:lnTo>
                    <a:lnTo>
                      <a:pt x="105" y="133"/>
                    </a:lnTo>
                    <a:lnTo>
                      <a:pt x="99" y="136"/>
                    </a:lnTo>
                    <a:lnTo>
                      <a:pt x="92" y="138"/>
                    </a:lnTo>
                    <a:lnTo>
                      <a:pt x="86" y="140"/>
                    </a:lnTo>
                    <a:lnTo>
                      <a:pt x="79" y="141"/>
                    </a:lnTo>
                    <a:lnTo>
                      <a:pt x="71" y="142"/>
                    </a:lnTo>
                    <a:lnTo>
                      <a:pt x="71" y="142"/>
                    </a:lnTo>
                    <a:lnTo>
                      <a:pt x="64" y="141"/>
                    </a:lnTo>
                    <a:lnTo>
                      <a:pt x="57" y="140"/>
                    </a:lnTo>
                    <a:lnTo>
                      <a:pt x="50" y="138"/>
                    </a:lnTo>
                    <a:lnTo>
                      <a:pt x="44" y="136"/>
                    </a:lnTo>
                    <a:lnTo>
                      <a:pt x="38" y="133"/>
                    </a:lnTo>
                    <a:lnTo>
                      <a:pt x="31" y="130"/>
                    </a:lnTo>
                    <a:lnTo>
                      <a:pt x="25" y="126"/>
                    </a:lnTo>
                    <a:lnTo>
                      <a:pt x="21" y="121"/>
                    </a:lnTo>
                    <a:lnTo>
                      <a:pt x="16" y="116"/>
                    </a:lnTo>
                    <a:lnTo>
                      <a:pt x="12" y="111"/>
                    </a:lnTo>
                    <a:lnTo>
                      <a:pt x="9" y="104"/>
                    </a:lnTo>
                    <a:lnTo>
                      <a:pt x="6" y="98"/>
                    </a:lnTo>
                    <a:lnTo>
                      <a:pt x="3" y="92"/>
                    </a:lnTo>
                    <a:lnTo>
                      <a:pt x="2" y="85"/>
                    </a:lnTo>
                    <a:lnTo>
                      <a:pt x="1" y="78"/>
                    </a:lnTo>
                    <a:lnTo>
                      <a:pt x="0" y="70"/>
                    </a:lnTo>
                    <a:lnTo>
                      <a:pt x="0" y="70"/>
                    </a:lnTo>
                    <a:lnTo>
                      <a:pt x="1" y="63"/>
                    </a:lnTo>
                    <a:lnTo>
                      <a:pt x="2" y="56"/>
                    </a:lnTo>
                    <a:lnTo>
                      <a:pt x="3" y="49"/>
                    </a:lnTo>
                    <a:lnTo>
                      <a:pt x="6" y="43"/>
                    </a:lnTo>
                    <a:lnTo>
                      <a:pt x="9" y="37"/>
                    </a:lnTo>
                    <a:lnTo>
                      <a:pt x="12" y="30"/>
                    </a:lnTo>
                    <a:lnTo>
                      <a:pt x="16" y="25"/>
                    </a:lnTo>
                    <a:lnTo>
                      <a:pt x="21" y="20"/>
                    </a:lnTo>
                    <a:lnTo>
                      <a:pt x="25" y="15"/>
                    </a:lnTo>
                    <a:lnTo>
                      <a:pt x="31" y="11"/>
                    </a:lnTo>
                    <a:lnTo>
                      <a:pt x="38" y="8"/>
                    </a:lnTo>
                    <a:lnTo>
                      <a:pt x="44" y="5"/>
                    </a:lnTo>
                    <a:lnTo>
                      <a:pt x="50" y="3"/>
                    </a:lnTo>
                    <a:lnTo>
                      <a:pt x="57" y="1"/>
                    </a:lnTo>
                    <a:lnTo>
                      <a:pt x="64" y="0"/>
                    </a:lnTo>
                    <a:lnTo>
                      <a:pt x="71" y="0"/>
                    </a:lnTo>
                    <a:lnTo>
                      <a:pt x="71" y="0"/>
                    </a:lnTo>
                    <a:lnTo>
                      <a:pt x="79" y="0"/>
                    </a:lnTo>
                    <a:lnTo>
                      <a:pt x="86" y="1"/>
                    </a:lnTo>
                    <a:lnTo>
                      <a:pt x="92" y="3"/>
                    </a:lnTo>
                    <a:lnTo>
                      <a:pt x="99" y="5"/>
                    </a:lnTo>
                    <a:lnTo>
                      <a:pt x="105" y="8"/>
                    </a:lnTo>
                    <a:lnTo>
                      <a:pt x="111" y="11"/>
                    </a:lnTo>
                    <a:lnTo>
                      <a:pt x="117" y="15"/>
                    </a:lnTo>
                    <a:lnTo>
                      <a:pt x="122" y="20"/>
                    </a:lnTo>
                    <a:lnTo>
                      <a:pt x="126" y="25"/>
                    </a:lnTo>
                    <a:lnTo>
                      <a:pt x="130" y="30"/>
                    </a:lnTo>
                    <a:lnTo>
                      <a:pt x="134" y="37"/>
                    </a:lnTo>
                    <a:lnTo>
                      <a:pt x="137" y="43"/>
                    </a:lnTo>
                    <a:lnTo>
                      <a:pt x="139" y="49"/>
                    </a:lnTo>
                    <a:lnTo>
                      <a:pt x="141" y="56"/>
                    </a:lnTo>
                    <a:lnTo>
                      <a:pt x="142" y="63"/>
                    </a:lnTo>
                    <a:lnTo>
                      <a:pt x="142" y="70"/>
                    </a:lnTo>
                    <a:lnTo>
                      <a:pt x="142" y="7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0" name="Freeform 20"/>
              <p:cNvSpPr>
                <a:spLocks/>
              </p:cNvSpPr>
              <p:nvPr/>
            </p:nvSpPr>
            <p:spPr bwMode="auto">
              <a:xfrm>
                <a:off x="4353" y="2694"/>
                <a:ext cx="109" cy="46"/>
              </a:xfrm>
              <a:custGeom>
                <a:avLst/>
                <a:gdLst>
                  <a:gd name="T0" fmla="*/ 0 w 109"/>
                  <a:gd name="T1" fmla="*/ 0 h 46"/>
                  <a:gd name="T2" fmla="*/ 0 w 109"/>
                  <a:gd name="T3" fmla="*/ 0 h 46"/>
                  <a:gd name="T4" fmla="*/ 2 w 109"/>
                  <a:gd name="T5" fmla="*/ 9 h 46"/>
                  <a:gd name="T6" fmla="*/ 6 w 109"/>
                  <a:gd name="T7" fmla="*/ 18 h 46"/>
                  <a:gd name="T8" fmla="*/ 11 w 109"/>
                  <a:gd name="T9" fmla="*/ 27 h 46"/>
                  <a:gd name="T10" fmla="*/ 19 w 109"/>
                  <a:gd name="T11" fmla="*/ 33 h 46"/>
                  <a:gd name="T12" fmla="*/ 26 w 109"/>
                  <a:gd name="T13" fmla="*/ 39 h 46"/>
                  <a:gd name="T14" fmla="*/ 35 w 109"/>
                  <a:gd name="T15" fmla="*/ 43 h 46"/>
                  <a:gd name="T16" fmla="*/ 44 w 109"/>
                  <a:gd name="T17" fmla="*/ 45 h 46"/>
                  <a:gd name="T18" fmla="*/ 54 w 109"/>
                  <a:gd name="T19" fmla="*/ 46 h 46"/>
                  <a:gd name="T20" fmla="*/ 54 w 109"/>
                  <a:gd name="T21" fmla="*/ 46 h 46"/>
                  <a:gd name="T22" fmla="*/ 64 w 109"/>
                  <a:gd name="T23" fmla="*/ 45 h 46"/>
                  <a:gd name="T24" fmla="*/ 74 w 109"/>
                  <a:gd name="T25" fmla="*/ 43 h 46"/>
                  <a:gd name="T26" fmla="*/ 82 w 109"/>
                  <a:gd name="T27" fmla="*/ 39 h 46"/>
                  <a:gd name="T28" fmla="*/ 90 w 109"/>
                  <a:gd name="T29" fmla="*/ 33 h 46"/>
                  <a:gd name="T30" fmla="*/ 97 w 109"/>
                  <a:gd name="T31" fmla="*/ 27 h 46"/>
                  <a:gd name="T32" fmla="*/ 102 w 109"/>
                  <a:gd name="T33" fmla="*/ 18 h 46"/>
                  <a:gd name="T34" fmla="*/ 106 w 109"/>
                  <a:gd name="T35" fmla="*/ 9 h 46"/>
                  <a:gd name="T36" fmla="*/ 109 w 109"/>
                  <a:gd name="T3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46">
                    <a:moveTo>
                      <a:pt x="0" y="0"/>
                    </a:moveTo>
                    <a:lnTo>
                      <a:pt x="0" y="0"/>
                    </a:lnTo>
                    <a:lnTo>
                      <a:pt x="2" y="9"/>
                    </a:lnTo>
                    <a:lnTo>
                      <a:pt x="6" y="18"/>
                    </a:lnTo>
                    <a:lnTo>
                      <a:pt x="11" y="27"/>
                    </a:lnTo>
                    <a:lnTo>
                      <a:pt x="19" y="33"/>
                    </a:lnTo>
                    <a:lnTo>
                      <a:pt x="26" y="39"/>
                    </a:lnTo>
                    <a:lnTo>
                      <a:pt x="35" y="43"/>
                    </a:lnTo>
                    <a:lnTo>
                      <a:pt x="44" y="45"/>
                    </a:lnTo>
                    <a:lnTo>
                      <a:pt x="54" y="46"/>
                    </a:lnTo>
                    <a:lnTo>
                      <a:pt x="54" y="46"/>
                    </a:lnTo>
                    <a:lnTo>
                      <a:pt x="64" y="45"/>
                    </a:lnTo>
                    <a:lnTo>
                      <a:pt x="74" y="43"/>
                    </a:lnTo>
                    <a:lnTo>
                      <a:pt x="82" y="39"/>
                    </a:lnTo>
                    <a:lnTo>
                      <a:pt x="90" y="33"/>
                    </a:lnTo>
                    <a:lnTo>
                      <a:pt x="97" y="27"/>
                    </a:lnTo>
                    <a:lnTo>
                      <a:pt x="102" y="18"/>
                    </a:lnTo>
                    <a:lnTo>
                      <a:pt x="106" y="9"/>
                    </a:lnTo>
                    <a:lnTo>
                      <a:pt x="10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1" name="Freeform 21"/>
              <p:cNvSpPr>
                <a:spLocks/>
              </p:cNvSpPr>
              <p:nvPr/>
            </p:nvSpPr>
            <p:spPr bwMode="auto">
              <a:xfrm>
                <a:off x="4378" y="2640"/>
                <a:ext cx="13" cy="37"/>
              </a:xfrm>
              <a:custGeom>
                <a:avLst/>
                <a:gdLst>
                  <a:gd name="T0" fmla="*/ 6 w 13"/>
                  <a:gd name="T1" fmla="*/ 0 h 37"/>
                  <a:gd name="T2" fmla="*/ 6 w 13"/>
                  <a:gd name="T3" fmla="*/ 0 h 37"/>
                  <a:gd name="T4" fmla="*/ 5 w 13"/>
                  <a:gd name="T5" fmla="*/ 1 h 37"/>
                  <a:gd name="T6" fmla="*/ 4 w 13"/>
                  <a:gd name="T7" fmla="*/ 2 h 37"/>
                  <a:gd name="T8" fmla="*/ 2 w 13"/>
                  <a:gd name="T9" fmla="*/ 5 h 37"/>
                  <a:gd name="T10" fmla="*/ 0 w 13"/>
                  <a:gd name="T11" fmla="*/ 12 h 37"/>
                  <a:gd name="T12" fmla="*/ 0 w 13"/>
                  <a:gd name="T13" fmla="*/ 19 h 37"/>
                  <a:gd name="T14" fmla="*/ 0 w 13"/>
                  <a:gd name="T15" fmla="*/ 19 h 37"/>
                  <a:gd name="T16" fmla="*/ 0 w 13"/>
                  <a:gd name="T17" fmla="*/ 26 h 37"/>
                  <a:gd name="T18" fmla="*/ 2 w 13"/>
                  <a:gd name="T19" fmla="*/ 32 h 37"/>
                  <a:gd name="T20" fmla="*/ 4 w 13"/>
                  <a:gd name="T21" fmla="*/ 35 h 37"/>
                  <a:gd name="T22" fmla="*/ 5 w 13"/>
                  <a:gd name="T23" fmla="*/ 36 h 37"/>
                  <a:gd name="T24" fmla="*/ 6 w 13"/>
                  <a:gd name="T25" fmla="*/ 37 h 37"/>
                  <a:gd name="T26" fmla="*/ 6 w 13"/>
                  <a:gd name="T27" fmla="*/ 37 h 37"/>
                  <a:gd name="T28" fmla="*/ 8 w 13"/>
                  <a:gd name="T29" fmla="*/ 36 h 37"/>
                  <a:gd name="T30" fmla="*/ 9 w 13"/>
                  <a:gd name="T31" fmla="*/ 35 h 37"/>
                  <a:gd name="T32" fmla="*/ 11 w 13"/>
                  <a:gd name="T33" fmla="*/ 32 h 37"/>
                  <a:gd name="T34" fmla="*/ 12 w 13"/>
                  <a:gd name="T35" fmla="*/ 26 h 37"/>
                  <a:gd name="T36" fmla="*/ 13 w 13"/>
                  <a:gd name="T37" fmla="*/ 19 h 37"/>
                  <a:gd name="T38" fmla="*/ 13 w 13"/>
                  <a:gd name="T39" fmla="*/ 19 h 37"/>
                  <a:gd name="T40" fmla="*/ 12 w 13"/>
                  <a:gd name="T41" fmla="*/ 12 h 37"/>
                  <a:gd name="T42" fmla="*/ 11 w 13"/>
                  <a:gd name="T43" fmla="*/ 5 h 37"/>
                  <a:gd name="T44" fmla="*/ 9 w 13"/>
                  <a:gd name="T45" fmla="*/ 2 h 37"/>
                  <a:gd name="T46" fmla="*/ 8 w 13"/>
                  <a:gd name="T47" fmla="*/ 1 h 37"/>
                  <a:gd name="T48" fmla="*/ 6 w 13"/>
                  <a:gd name="T49" fmla="*/ 0 h 37"/>
                  <a:gd name="T50" fmla="*/ 6 w 13"/>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7">
                    <a:moveTo>
                      <a:pt x="6" y="0"/>
                    </a:moveTo>
                    <a:lnTo>
                      <a:pt x="6" y="0"/>
                    </a:lnTo>
                    <a:lnTo>
                      <a:pt x="5" y="1"/>
                    </a:lnTo>
                    <a:lnTo>
                      <a:pt x="4" y="2"/>
                    </a:lnTo>
                    <a:lnTo>
                      <a:pt x="2" y="5"/>
                    </a:lnTo>
                    <a:lnTo>
                      <a:pt x="0" y="12"/>
                    </a:lnTo>
                    <a:lnTo>
                      <a:pt x="0" y="19"/>
                    </a:lnTo>
                    <a:lnTo>
                      <a:pt x="0" y="19"/>
                    </a:lnTo>
                    <a:lnTo>
                      <a:pt x="0" y="26"/>
                    </a:lnTo>
                    <a:lnTo>
                      <a:pt x="2" y="32"/>
                    </a:lnTo>
                    <a:lnTo>
                      <a:pt x="4" y="35"/>
                    </a:lnTo>
                    <a:lnTo>
                      <a:pt x="5" y="36"/>
                    </a:lnTo>
                    <a:lnTo>
                      <a:pt x="6" y="37"/>
                    </a:lnTo>
                    <a:lnTo>
                      <a:pt x="6" y="37"/>
                    </a:lnTo>
                    <a:lnTo>
                      <a:pt x="8" y="36"/>
                    </a:lnTo>
                    <a:lnTo>
                      <a:pt x="9" y="35"/>
                    </a:lnTo>
                    <a:lnTo>
                      <a:pt x="11" y="32"/>
                    </a:lnTo>
                    <a:lnTo>
                      <a:pt x="12" y="26"/>
                    </a:lnTo>
                    <a:lnTo>
                      <a:pt x="13" y="19"/>
                    </a:lnTo>
                    <a:lnTo>
                      <a:pt x="13" y="19"/>
                    </a:lnTo>
                    <a:lnTo>
                      <a:pt x="12" y="12"/>
                    </a:lnTo>
                    <a:lnTo>
                      <a:pt x="11" y="5"/>
                    </a:lnTo>
                    <a:lnTo>
                      <a:pt x="9" y="2"/>
                    </a:lnTo>
                    <a:lnTo>
                      <a:pt x="8" y="1"/>
                    </a:lnTo>
                    <a:lnTo>
                      <a:pt x="6" y="0"/>
                    </a:lnTo>
                    <a:lnTo>
                      <a:pt x="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2" name="Freeform 22"/>
              <p:cNvSpPr>
                <a:spLocks/>
              </p:cNvSpPr>
              <p:nvPr/>
            </p:nvSpPr>
            <p:spPr bwMode="auto">
              <a:xfrm>
                <a:off x="4423" y="2640"/>
                <a:ext cx="14" cy="37"/>
              </a:xfrm>
              <a:custGeom>
                <a:avLst/>
                <a:gdLst>
                  <a:gd name="T0" fmla="*/ 7 w 14"/>
                  <a:gd name="T1" fmla="*/ 0 h 37"/>
                  <a:gd name="T2" fmla="*/ 7 w 14"/>
                  <a:gd name="T3" fmla="*/ 0 h 37"/>
                  <a:gd name="T4" fmla="*/ 6 w 14"/>
                  <a:gd name="T5" fmla="*/ 1 h 37"/>
                  <a:gd name="T6" fmla="*/ 4 w 14"/>
                  <a:gd name="T7" fmla="*/ 2 h 37"/>
                  <a:gd name="T8" fmla="*/ 2 w 14"/>
                  <a:gd name="T9" fmla="*/ 5 h 37"/>
                  <a:gd name="T10" fmla="*/ 1 w 14"/>
                  <a:gd name="T11" fmla="*/ 12 h 37"/>
                  <a:gd name="T12" fmla="*/ 0 w 14"/>
                  <a:gd name="T13" fmla="*/ 19 h 37"/>
                  <a:gd name="T14" fmla="*/ 0 w 14"/>
                  <a:gd name="T15" fmla="*/ 19 h 37"/>
                  <a:gd name="T16" fmla="*/ 1 w 14"/>
                  <a:gd name="T17" fmla="*/ 26 h 37"/>
                  <a:gd name="T18" fmla="*/ 2 w 14"/>
                  <a:gd name="T19" fmla="*/ 32 h 37"/>
                  <a:gd name="T20" fmla="*/ 4 w 14"/>
                  <a:gd name="T21" fmla="*/ 35 h 37"/>
                  <a:gd name="T22" fmla="*/ 6 w 14"/>
                  <a:gd name="T23" fmla="*/ 36 h 37"/>
                  <a:gd name="T24" fmla="*/ 7 w 14"/>
                  <a:gd name="T25" fmla="*/ 37 h 37"/>
                  <a:gd name="T26" fmla="*/ 7 w 14"/>
                  <a:gd name="T27" fmla="*/ 37 h 37"/>
                  <a:gd name="T28" fmla="*/ 8 w 14"/>
                  <a:gd name="T29" fmla="*/ 36 h 37"/>
                  <a:gd name="T30" fmla="*/ 10 w 14"/>
                  <a:gd name="T31" fmla="*/ 35 h 37"/>
                  <a:gd name="T32" fmla="*/ 12 w 14"/>
                  <a:gd name="T33" fmla="*/ 32 h 37"/>
                  <a:gd name="T34" fmla="*/ 13 w 14"/>
                  <a:gd name="T35" fmla="*/ 26 h 37"/>
                  <a:gd name="T36" fmla="*/ 14 w 14"/>
                  <a:gd name="T37" fmla="*/ 19 h 37"/>
                  <a:gd name="T38" fmla="*/ 14 w 14"/>
                  <a:gd name="T39" fmla="*/ 19 h 37"/>
                  <a:gd name="T40" fmla="*/ 13 w 14"/>
                  <a:gd name="T41" fmla="*/ 12 h 37"/>
                  <a:gd name="T42" fmla="*/ 12 w 14"/>
                  <a:gd name="T43" fmla="*/ 5 h 37"/>
                  <a:gd name="T44" fmla="*/ 10 w 14"/>
                  <a:gd name="T45" fmla="*/ 2 h 37"/>
                  <a:gd name="T46" fmla="*/ 8 w 14"/>
                  <a:gd name="T47" fmla="*/ 1 h 37"/>
                  <a:gd name="T48" fmla="*/ 7 w 14"/>
                  <a:gd name="T49" fmla="*/ 0 h 37"/>
                  <a:gd name="T50" fmla="*/ 7 w 14"/>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37">
                    <a:moveTo>
                      <a:pt x="7" y="0"/>
                    </a:moveTo>
                    <a:lnTo>
                      <a:pt x="7" y="0"/>
                    </a:lnTo>
                    <a:lnTo>
                      <a:pt x="6" y="1"/>
                    </a:lnTo>
                    <a:lnTo>
                      <a:pt x="4" y="2"/>
                    </a:lnTo>
                    <a:lnTo>
                      <a:pt x="2" y="5"/>
                    </a:lnTo>
                    <a:lnTo>
                      <a:pt x="1" y="12"/>
                    </a:lnTo>
                    <a:lnTo>
                      <a:pt x="0" y="19"/>
                    </a:lnTo>
                    <a:lnTo>
                      <a:pt x="0" y="19"/>
                    </a:lnTo>
                    <a:lnTo>
                      <a:pt x="1" y="26"/>
                    </a:lnTo>
                    <a:lnTo>
                      <a:pt x="2" y="32"/>
                    </a:lnTo>
                    <a:lnTo>
                      <a:pt x="4" y="35"/>
                    </a:lnTo>
                    <a:lnTo>
                      <a:pt x="6" y="36"/>
                    </a:lnTo>
                    <a:lnTo>
                      <a:pt x="7" y="37"/>
                    </a:lnTo>
                    <a:lnTo>
                      <a:pt x="7" y="37"/>
                    </a:lnTo>
                    <a:lnTo>
                      <a:pt x="8" y="36"/>
                    </a:lnTo>
                    <a:lnTo>
                      <a:pt x="10" y="35"/>
                    </a:lnTo>
                    <a:lnTo>
                      <a:pt x="12" y="32"/>
                    </a:lnTo>
                    <a:lnTo>
                      <a:pt x="13" y="26"/>
                    </a:lnTo>
                    <a:lnTo>
                      <a:pt x="14" y="19"/>
                    </a:lnTo>
                    <a:lnTo>
                      <a:pt x="14" y="19"/>
                    </a:lnTo>
                    <a:lnTo>
                      <a:pt x="13" y="12"/>
                    </a:lnTo>
                    <a:lnTo>
                      <a:pt x="12" y="5"/>
                    </a:lnTo>
                    <a:lnTo>
                      <a:pt x="10" y="2"/>
                    </a:lnTo>
                    <a:lnTo>
                      <a:pt x="8" y="1"/>
                    </a:lnTo>
                    <a:lnTo>
                      <a:pt x="7" y="0"/>
                    </a:lnTo>
                    <a:lnTo>
                      <a:pt x="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3" name="Freeform 23"/>
              <p:cNvSpPr>
                <a:spLocks noEditPoints="1"/>
              </p:cNvSpPr>
              <p:nvPr/>
            </p:nvSpPr>
            <p:spPr bwMode="auto">
              <a:xfrm>
                <a:off x="1907" y="861"/>
                <a:ext cx="88" cy="96"/>
              </a:xfrm>
              <a:custGeom>
                <a:avLst/>
                <a:gdLst>
                  <a:gd name="T0" fmla="*/ 40 w 88"/>
                  <a:gd name="T1" fmla="*/ 0 h 96"/>
                  <a:gd name="T2" fmla="*/ 40 w 88"/>
                  <a:gd name="T3" fmla="*/ 0 h 96"/>
                  <a:gd name="T4" fmla="*/ 34 w 88"/>
                  <a:gd name="T5" fmla="*/ 0 h 96"/>
                  <a:gd name="T6" fmla="*/ 28 w 88"/>
                  <a:gd name="T7" fmla="*/ 1 h 96"/>
                  <a:gd name="T8" fmla="*/ 23 w 88"/>
                  <a:gd name="T9" fmla="*/ 3 h 96"/>
                  <a:gd name="T10" fmla="*/ 18 w 88"/>
                  <a:gd name="T11" fmla="*/ 5 h 96"/>
                  <a:gd name="T12" fmla="*/ 13 w 88"/>
                  <a:gd name="T13" fmla="*/ 8 h 96"/>
                  <a:gd name="T14" fmla="*/ 9 w 88"/>
                  <a:gd name="T15" fmla="*/ 11 h 96"/>
                  <a:gd name="T16" fmla="*/ 4 w 88"/>
                  <a:gd name="T17" fmla="*/ 15 h 96"/>
                  <a:gd name="T18" fmla="*/ 1 w 88"/>
                  <a:gd name="T19" fmla="*/ 20 h 96"/>
                  <a:gd name="T20" fmla="*/ 28 w 88"/>
                  <a:gd name="T21" fmla="*/ 46 h 96"/>
                  <a:gd name="T22" fmla="*/ 0 w 88"/>
                  <a:gd name="T23" fmla="*/ 74 h 96"/>
                  <a:gd name="T24" fmla="*/ 0 w 88"/>
                  <a:gd name="T25" fmla="*/ 74 h 96"/>
                  <a:gd name="T26" fmla="*/ 4 w 88"/>
                  <a:gd name="T27" fmla="*/ 79 h 96"/>
                  <a:gd name="T28" fmla="*/ 8 w 88"/>
                  <a:gd name="T29" fmla="*/ 83 h 96"/>
                  <a:gd name="T30" fmla="*/ 13 w 88"/>
                  <a:gd name="T31" fmla="*/ 86 h 96"/>
                  <a:gd name="T32" fmla="*/ 18 w 88"/>
                  <a:gd name="T33" fmla="*/ 90 h 96"/>
                  <a:gd name="T34" fmla="*/ 23 w 88"/>
                  <a:gd name="T35" fmla="*/ 92 h 96"/>
                  <a:gd name="T36" fmla="*/ 28 w 88"/>
                  <a:gd name="T37" fmla="*/ 94 h 96"/>
                  <a:gd name="T38" fmla="*/ 34 w 88"/>
                  <a:gd name="T39" fmla="*/ 95 h 96"/>
                  <a:gd name="T40" fmla="*/ 40 w 88"/>
                  <a:gd name="T41" fmla="*/ 96 h 96"/>
                  <a:gd name="T42" fmla="*/ 40 w 88"/>
                  <a:gd name="T43" fmla="*/ 96 h 96"/>
                  <a:gd name="T44" fmla="*/ 50 w 88"/>
                  <a:gd name="T45" fmla="*/ 95 h 96"/>
                  <a:gd name="T46" fmla="*/ 59 w 88"/>
                  <a:gd name="T47" fmla="*/ 92 h 96"/>
                  <a:gd name="T48" fmla="*/ 67 w 88"/>
                  <a:gd name="T49" fmla="*/ 87 h 96"/>
                  <a:gd name="T50" fmla="*/ 73 w 88"/>
                  <a:gd name="T51" fmla="*/ 81 h 96"/>
                  <a:gd name="T52" fmla="*/ 80 w 88"/>
                  <a:gd name="T53" fmla="*/ 74 h 96"/>
                  <a:gd name="T54" fmla="*/ 84 w 88"/>
                  <a:gd name="T55" fmla="*/ 66 h 96"/>
                  <a:gd name="T56" fmla="*/ 87 w 88"/>
                  <a:gd name="T57" fmla="*/ 57 h 96"/>
                  <a:gd name="T58" fmla="*/ 88 w 88"/>
                  <a:gd name="T59" fmla="*/ 47 h 96"/>
                  <a:gd name="T60" fmla="*/ 88 w 88"/>
                  <a:gd name="T61" fmla="*/ 47 h 96"/>
                  <a:gd name="T62" fmla="*/ 87 w 88"/>
                  <a:gd name="T63" fmla="*/ 38 h 96"/>
                  <a:gd name="T64" fmla="*/ 84 w 88"/>
                  <a:gd name="T65" fmla="*/ 29 h 96"/>
                  <a:gd name="T66" fmla="*/ 80 w 88"/>
                  <a:gd name="T67" fmla="*/ 21 h 96"/>
                  <a:gd name="T68" fmla="*/ 73 w 88"/>
                  <a:gd name="T69" fmla="*/ 13 h 96"/>
                  <a:gd name="T70" fmla="*/ 67 w 88"/>
                  <a:gd name="T71" fmla="*/ 8 h 96"/>
                  <a:gd name="T72" fmla="*/ 59 w 88"/>
                  <a:gd name="T73" fmla="*/ 3 h 96"/>
                  <a:gd name="T74" fmla="*/ 50 w 88"/>
                  <a:gd name="T75" fmla="*/ 1 h 96"/>
                  <a:gd name="T76" fmla="*/ 40 w 88"/>
                  <a:gd name="T77" fmla="*/ 0 h 96"/>
                  <a:gd name="T78" fmla="*/ 40 w 88"/>
                  <a:gd name="T79" fmla="*/ 0 h 96"/>
                  <a:gd name="T80" fmla="*/ 42 w 88"/>
                  <a:gd name="T81" fmla="*/ 33 h 96"/>
                  <a:gd name="T82" fmla="*/ 42 w 88"/>
                  <a:gd name="T83" fmla="*/ 33 h 96"/>
                  <a:gd name="T84" fmla="*/ 39 w 88"/>
                  <a:gd name="T85" fmla="*/ 32 h 96"/>
                  <a:gd name="T86" fmla="*/ 36 w 88"/>
                  <a:gd name="T87" fmla="*/ 30 h 96"/>
                  <a:gd name="T88" fmla="*/ 35 w 88"/>
                  <a:gd name="T89" fmla="*/ 28 h 96"/>
                  <a:gd name="T90" fmla="*/ 34 w 88"/>
                  <a:gd name="T91" fmla="*/ 24 h 96"/>
                  <a:gd name="T92" fmla="*/ 34 w 88"/>
                  <a:gd name="T93" fmla="*/ 24 h 96"/>
                  <a:gd name="T94" fmla="*/ 35 w 88"/>
                  <a:gd name="T95" fmla="*/ 21 h 96"/>
                  <a:gd name="T96" fmla="*/ 36 w 88"/>
                  <a:gd name="T97" fmla="*/ 19 h 96"/>
                  <a:gd name="T98" fmla="*/ 39 w 88"/>
                  <a:gd name="T99" fmla="*/ 17 h 96"/>
                  <a:gd name="T100" fmla="*/ 42 w 88"/>
                  <a:gd name="T101" fmla="*/ 15 h 96"/>
                  <a:gd name="T102" fmla="*/ 42 w 88"/>
                  <a:gd name="T103" fmla="*/ 15 h 96"/>
                  <a:gd name="T104" fmla="*/ 46 w 88"/>
                  <a:gd name="T105" fmla="*/ 17 h 96"/>
                  <a:gd name="T106" fmla="*/ 49 w 88"/>
                  <a:gd name="T107" fmla="*/ 19 h 96"/>
                  <a:gd name="T108" fmla="*/ 51 w 88"/>
                  <a:gd name="T109" fmla="*/ 21 h 96"/>
                  <a:gd name="T110" fmla="*/ 51 w 88"/>
                  <a:gd name="T111" fmla="*/ 24 h 96"/>
                  <a:gd name="T112" fmla="*/ 51 w 88"/>
                  <a:gd name="T113" fmla="*/ 24 h 96"/>
                  <a:gd name="T114" fmla="*/ 51 w 88"/>
                  <a:gd name="T115" fmla="*/ 28 h 96"/>
                  <a:gd name="T116" fmla="*/ 49 w 88"/>
                  <a:gd name="T117" fmla="*/ 30 h 96"/>
                  <a:gd name="T118" fmla="*/ 46 w 88"/>
                  <a:gd name="T119" fmla="*/ 32 h 96"/>
                  <a:gd name="T120" fmla="*/ 42 w 88"/>
                  <a:gd name="T121" fmla="*/ 33 h 96"/>
                  <a:gd name="T122" fmla="*/ 42 w 88"/>
                  <a:gd name="T123"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96">
                    <a:moveTo>
                      <a:pt x="40" y="0"/>
                    </a:moveTo>
                    <a:lnTo>
                      <a:pt x="40" y="0"/>
                    </a:lnTo>
                    <a:lnTo>
                      <a:pt x="34" y="0"/>
                    </a:lnTo>
                    <a:lnTo>
                      <a:pt x="28" y="1"/>
                    </a:lnTo>
                    <a:lnTo>
                      <a:pt x="23" y="3"/>
                    </a:lnTo>
                    <a:lnTo>
                      <a:pt x="18" y="5"/>
                    </a:lnTo>
                    <a:lnTo>
                      <a:pt x="13" y="8"/>
                    </a:lnTo>
                    <a:lnTo>
                      <a:pt x="9" y="11"/>
                    </a:lnTo>
                    <a:lnTo>
                      <a:pt x="4" y="15"/>
                    </a:lnTo>
                    <a:lnTo>
                      <a:pt x="1" y="20"/>
                    </a:lnTo>
                    <a:lnTo>
                      <a:pt x="28" y="46"/>
                    </a:lnTo>
                    <a:lnTo>
                      <a:pt x="0" y="74"/>
                    </a:lnTo>
                    <a:lnTo>
                      <a:pt x="0" y="74"/>
                    </a:lnTo>
                    <a:lnTo>
                      <a:pt x="4" y="79"/>
                    </a:lnTo>
                    <a:lnTo>
                      <a:pt x="8" y="83"/>
                    </a:lnTo>
                    <a:lnTo>
                      <a:pt x="13" y="86"/>
                    </a:lnTo>
                    <a:lnTo>
                      <a:pt x="18" y="90"/>
                    </a:lnTo>
                    <a:lnTo>
                      <a:pt x="23" y="92"/>
                    </a:lnTo>
                    <a:lnTo>
                      <a:pt x="28" y="94"/>
                    </a:lnTo>
                    <a:lnTo>
                      <a:pt x="34" y="95"/>
                    </a:lnTo>
                    <a:lnTo>
                      <a:pt x="40" y="96"/>
                    </a:lnTo>
                    <a:lnTo>
                      <a:pt x="40" y="96"/>
                    </a:lnTo>
                    <a:lnTo>
                      <a:pt x="50" y="95"/>
                    </a:lnTo>
                    <a:lnTo>
                      <a:pt x="59" y="92"/>
                    </a:lnTo>
                    <a:lnTo>
                      <a:pt x="67" y="87"/>
                    </a:lnTo>
                    <a:lnTo>
                      <a:pt x="73" y="81"/>
                    </a:lnTo>
                    <a:lnTo>
                      <a:pt x="80" y="74"/>
                    </a:lnTo>
                    <a:lnTo>
                      <a:pt x="84" y="66"/>
                    </a:lnTo>
                    <a:lnTo>
                      <a:pt x="87" y="57"/>
                    </a:lnTo>
                    <a:lnTo>
                      <a:pt x="88" y="47"/>
                    </a:lnTo>
                    <a:lnTo>
                      <a:pt x="88" y="47"/>
                    </a:lnTo>
                    <a:lnTo>
                      <a:pt x="87" y="38"/>
                    </a:lnTo>
                    <a:lnTo>
                      <a:pt x="84" y="29"/>
                    </a:lnTo>
                    <a:lnTo>
                      <a:pt x="80" y="21"/>
                    </a:lnTo>
                    <a:lnTo>
                      <a:pt x="73" y="13"/>
                    </a:lnTo>
                    <a:lnTo>
                      <a:pt x="67" y="8"/>
                    </a:lnTo>
                    <a:lnTo>
                      <a:pt x="59" y="3"/>
                    </a:lnTo>
                    <a:lnTo>
                      <a:pt x="50" y="1"/>
                    </a:lnTo>
                    <a:lnTo>
                      <a:pt x="40" y="0"/>
                    </a:lnTo>
                    <a:lnTo>
                      <a:pt x="40" y="0"/>
                    </a:lnTo>
                    <a:close/>
                    <a:moveTo>
                      <a:pt x="42" y="33"/>
                    </a:moveTo>
                    <a:lnTo>
                      <a:pt x="42" y="33"/>
                    </a:lnTo>
                    <a:lnTo>
                      <a:pt x="39" y="32"/>
                    </a:lnTo>
                    <a:lnTo>
                      <a:pt x="36" y="30"/>
                    </a:lnTo>
                    <a:lnTo>
                      <a:pt x="35" y="28"/>
                    </a:lnTo>
                    <a:lnTo>
                      <a:pt x="34" y="24"/>
                    </a:lnTo>
                    <a:lnTo>
                      <a:pt x="34" y="24"/>
                    </a:lnTo>
                    <a:lnTo>
                      <a:pt x="35" y="21"/>
                    </a:lnTo>
                    <a:lnTo>
                      <a:pt x="36" y="19"/>
                    </a:lnTo>
                    <a:lnTo>
                      <a:pt x="39" y="17"/>
                    </a:lnTo>
                    <a:lnTo>
                      <a:pt x="42" y="15"/>
                    </a:lnTo>
                    <a:lnTo>
                      <a:pt x="42" y="15"/>
                    </a:lnTo>
                    <a:lnTo>
                      <a:pt x="46" y="17"/>
                    </a:lnTo>
                    <a:lnTo>
                      <a:pt x="49" y="19"/>
                    </a:lnTo>
                    <a:lnTo>
                      <a:pt x="51" y="21"/>
                    </a:lnTo>
                    <a:lnTo>
                      <a:pt x="51" y="24"/>
                    </a:lnTo>
                    <a:lnTo>
                      <a:pt x="51" y="24"/>
                    </a:lnTo>
                    <a:lnTo>
                      <a:pt x="51" y="28"/>
                    </a:lnTo>
                    <a:lnTo>
                      <a:pt x="49" y="30"/>
                    </a:lnTo>
                    <a:lnTo>
                      <a:pt x="46" y="32"/>
                    </a:lnTo>
                    <a:lnTo>
                      <a:pt x="42" y="33"/>
                    </a:lnTo>
                    <a:lnTo>
                      <a:pt x="42" y="33"/>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4" name="Freeform 24"/>
              <p:cNvSpPr>
                <a:spLocks/>
              </p:cNvSpPr>
              <p:nvPr/>
            </p:nvSpPr>
            <p:spPr bwMode="auto">
              <a:xfrm>
                <a:off x="1769" y="707"/>
                <a:ext cx="226" cy="138"/>
              </a:xfrm>
              <a:custGeom>
                <a:avLst/>
                <a:gdLst>
                  <a:gd name="T0" fmla="*/ 209 w 226"/>
                  <a:gd name="T1" fmla="*/ 0 h 138"/>
                  <a:gd name="T2" fmla="*/ 17 w 226"/>
                  <a:gd name="T3" fmla="*/ 0 h 138"/>
                  <a:gd name="T4" fmla="*/ 17 w 226"/>
                  <a:gd name="T5" fmla="*/ 0 h 138"/>
                  <a:gd name="T6" fmla="*/ 13 w 226"/>
                  <a:gd name="T7" fmla="*/ 0 h 138"/>
                  <a:gd name="T8" fmla="*/ 11 w 226"/>
                  <a:gd name="T9" fmla="*/ 1 h 138"/>
                  <a:gd name="T10" fmla="*/ 6 w 226"/>
                  <a:gd name="T11" fmla="*/ 4 h 138"/>
                  <a:gd name="T12" fmla="*/ 2 w 226"/>
                  <a:gd name="T13" fmla="*/ 9 h 138"/>
                  <a:gd name="T14" fmla="*/ 0 w 226"/>
                  <a:gd name="T15" fmla="*/ 12 h 138"/>
                  <a:gd name="T16" fmla="*/ 0 w 226"/>
                  <a:gd name="T17" fmla="*/ 15 h 138"/>
                  <a:gd name="T18" fmla="*/ 0 w 226"/>
                  <a:gd name="T19" fmla="*/ 41 h 138"/>
                  <a:gd name="T20" fmla="*/ 0 w 226"/>
                  <a:gd name="T21" fmla="*/ 41 h 138"/>
                  <a:gd name="T22" fmla="*/ 0 w 226"/>
                  <a:gd name="T23" fmla="*/ 44 h 138"/>
                  <a:gd name="T24" fmla="*/ 2 w 226"/>
                  <a:gd name="T25" fmla="*/ 47 h 138"/>
                  <a:gd name="T26" fmla="*/ 6 w 226"/>
                  <a:gd name="T27" fmla="*/ 52 h 138"/>
                  <a:gd name="T28" fmla="*/ 11 w 226"/>
                  <a:gd name="T29" fmla="*/ 55 h 138"/>
                  <a:gd name="T30" fmla="*/ 13 w 226"/>
                  <a:gd name="T31" fmla="*/ 56 h 138"/>
                  <a:gd name="T32" fmla="*/ 17 w 226"/>
                  <a:gd name="T33" fmla="*/ 57 h 138"/>
                  <a:gd name="T34" fmla="*/ 169 w 226"/>
                  <a:gd name="T35" fmla="*/ 57 h 138"/>
                  <a:gd name="T36" fmla="*/ 186 w 226"/>
                  <a:gd name="T37" fmla="*/ 138 h 138"/>
                  <a:gd name="T38" fmla="*/ 201 w 226"/>
                  <a:gd name="T39" fmla="*/ 57 h 138"/>
                  <a:gd name="T40" fmla="*/ 209 w 226"/>
                  <a:gd name="T41" fmla="*/ 57 h 138"/>
                  <a:gd name="T42" fmla="*/ 209 w 226"/>
                  <a:gd name="T43" fmla="*/ 57 h 138"/>
                  <a:gd name="T44" fmla="*/ 213 w 226"/>
                  <a:gd name="T45" fmla="*/ 56 h 138"/>
                  <a:gd name="T46" fmla="*/ 216 w 226"/>
                  <a:gd name="T47" fmla="*/ 55 h 138"/>
                  <a:gd name="T48" fmla="*/ 221 w 226"/>
                  <a:gd name="T49" fmla="*/ 52 h 138"/>
                  <a:gd name="T50" fmla="*/ 225 w 226"/>
                  <a:gd name="T51" fmla="*/ 47 h 138"/>
                  <a:gd name="T52" fmla="*/ 226 w 226"/>
                  <a:gd name="T53" fmla="*/ 44 h 138"/>
                  <a:gd name="T54" fmla="*/ 226 w 226"/>
                  <a:gd name="T55" fmla="*/ 41 h 138"/>
                  <a:gd name="T56" fmla="*/ 226 w 226"/>
                  <a:gd name="T57" fmla="*/ 15 h 138"/>
                  <a:gd name="T58" fmla="*/ 226 w 226"/>
                  <a:gd name="T59" fmla="*/ 15 h 138"/>
                  <a:gd name="T60" fmla="*/ 226 w 226"/>
                  <a:gd name="T61" fmla="*/ 12 h 138"/>
                  <a:gd name="T62" fmla="*/ 225 w 226"/>
                  <a:gd name="T63" fmla="*/ 9 h 138"/>
                  <a:gd name="T64" fmla="*/ 221 w 226"/>
                  <a:gd name="T65" fmla="*/ 4 h 138"/>
                  <a:gd name="T66" fmla="*/ 216 w 226"/>
                  <a:gd name="T67" fmla="*/ 1 h 138"/>
                  <a:gd name="T68" fmla="*/ 213 w 226"/>
                  <a:gd name="T69" fmla="*/ 0 h 138"/>
                  <a:gd name="T70" fmla="*/ 209 w 226"/>
                  <a:gd name="T71" fmla="*/ 0 h 138"/>
                  <a:gd name="T72" fmla="*/ 209 w 226"/>
                  <a:gd name="T7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138">
                    <a:moveTo>
                      <a:pt x="209" y="0"/>
                    </a:moveTo>
                    <a:lnTo>
                      <a:pt x="17" y="0"/>
                    </a:lnTo>
                    <a:lnTo>
                      <a:pt x="17" y="0"/>
                    </a:lnTo>
                    <a:lnTo>
                      <a:pt x="13" y="0"/>
                    </a:lnTo>
                    <a:lnTo>
                      <a:pt x="11" y="1"/>
                    </a:lnTo>
                    <a:lnTo>
                      <a:pt x="6" y="4"/>
                    </a:lnTo>
                    <a:lnTo>
                      <a:pt x="2" y="9"/>
                    </a:lnTo>
                    <a:lnTo>
                      <a:pt x="0" y="12"/>
                    </a:lnTo>
                    <a:lnTo>
                      <a:pt x="0" y="15"/>
                    </a:lnTo>
                    <a:lnTo>
                      <a:pt x="0" y="41"/>
                    </a:lnTo>
                    <a:lnTo>
                      <a:pt x="0" y="41"/>
                    </a:lnTo>
                    <a:lnTo>
                      <a:pt x="0" y="44"/>
                    </a:lnTo>
                    <a:lnTo>
                      <a:pt x="2" y="47"/>
                    </a:lnTo>
                    <a:lnTo>
                      <a:pt x="6" y="52"/>
                    </a:lnTo>
                    <a:lnTo>
                      <a:pt x="11" y="55"/>
                    </a:lnTo>
                    <a:lnTo>
                      <a:pt x="13" y="56"/>
                    </a:lnTo>
                    <a:lnTo>
                      <a:pt x="17" y="57"/>
                    </a:lnTo>
                    <a:lnTo>
                      <a:pt x="169" y="57"/>
                    </a:lnTo>
                    <a:lnTo>
                      <a:pt x="186" y="138"/>
                    </a:lnTo>
                    <a:lnTo>
                      <a:pt x="201" y="57"/>
                    </a:lnTo>
                    <a:lnTo>
                      <a:pt x="209" y="57"/>
                    </a:lnTo>
                    <a:lnTo>
                      <a:pt x="209" y="57"/>
                    </a:lnTo>
                    <a:lnTo>
                      <a:pt x="213" y="56"/>
                    </a:lnTo>
                    <a:lnTo>
                      <a:pt x="216" y="55"/>
                    </a:lnTo>
                    <a:lnTo>
                      <a:pt x="221" y="52"/>
                    </a:lnTo>
                    <a:lnTo>
                      <a:pt x="225" y="47"/>
                    </a:lnTo>
                    <a:lnTo>
                      <a:pt x="226" y="44"/>
                    </a:lnTo>
                    <a:lnTo>
                      <a:pt x="226" y="41"/>
                    </a:lnTo>
                    <a:lnTo>
                      <a:pt x="226" y="15"/>
                    </a:lnTo>
                    <a:lnTo>
                      <a:pt x="226" y="15"/>
                    </a:lnTo>
                    <a:lnTo>
                      <a:pt x="226" y="12"/>
                    </a:lnTo>
                    <a:lnTo>
                      <a:pt x="225" y="9"/>
                    </a:lnTo>
                    <a:lnTo>
                      <a:pt x="221" y="4"/>
                    </a:lnTo>
                    <a:lnTo>
                      <a:pt x="216" y="1"/>
                    </a:lnTo>
                    <a:lnTo>
                      <a:pt x="213" y="0"/>
                    </a:lnTo>
                    <a:lnTo>
                      <a:pt x="209" y="0"/>
                    </a:lnTo>
                    <a:lnTo>
                      <a:pt x="209"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5" name="Freeform 25"/>
              <p:cNvSpPr>
                <a:spLocks noEditPoints="1"/>
              </p:cNvSpPr>
              <p:nvPr/>
            </p:nvSpPr>
            <p:spPr bwMode="auto">
              <a:xfrm>
                <a:off x="1776" y="861"/>
                <a:ext cx="87" cy="96"/>
              </a:xfrm>
              <a:custGeom>
                <a:avLst/>
                <a:gdLst>
                  <a:gd name="T0" fmla="*/ 59 w 87"/>
                  <a:gd name="T1" fmla="*/ 46 h 96"/>
                  <a:gd name="T2" fmla="*/ 86 w 87"/>
                  <a:gd name="T3" fmla="*/ 20 h 96"/>
                  <a:gd name="T4" fmla="*/ 86 w 87"/>
                  <a:gd name="T5" fmla="*/ 20 h 96"/>
                  <a:gd name="T6" fmla="*/ 82 w 87"/>
                  <a:gd name="T7" fmla="*/ 15 h 96"/>
                  <a:gd name="T8" fmla="*/ 79 w 87"/>
                  <a:gd name="T9" fmla="*/ 11 h 96"/>
                  <a:gd name="T10" fmla="*/ 74 w 87"/>
                  <a:gd name="T11" fmla="*/ 8 h 96"/>
                  <a:gd name="T12" fmla="*/ 70 w 87"/>
                  <a:gd name="T13" fmla="*/ 5 h 96"/>
                  <a:gd name="T14" fmla="*/ 64 w 87"/>
                  <a:gd name="T15" fmla="*/ 3 h 96"/>
                  <a:gd name="T16" fmla="*/ 58 w 87"/>
                  <a:gd name="T17" fmla="*/ 1 h 96"/>
                  <a:gd name="T18" fmla="*/ 53 w 87"/>
                  <a:gd name="T19" fmla="*/ 0 h 96"/>
                  <a:gd name="T20" fmla="*/ 47 w 87"/>
                  <a:gd name="T21" fmla="*/ 0 h 96"/>
                  <a:gd name="T22" fmla="*/ 47 w 87"/>
                  <a:gd name="T23" fmla="*/ 0 h 96"/>
                  <a:gd name="T24" fmla="*/ 38 w 87"/>
                  <a:gd name="T25" fmla="*/ 1 h 96"/>
                  <a:gd name="T26" fmla="*/ 28 w 87"/>
                  <a:gd name="T27" fmla="*/ 3 h 96"/>
                  <a:gd name="T28" fmla="*/ 20 w 87"/>
                  <a:gd name="T29" fmla="*/ 8 h 96"/>
                  <a:gd name="T30" fmla="*/ 13 w 87"/>
                  <a:gd name="T31" fmla="*/ 13 h 96"/>
                  <a:gd name="T32" fmla="*/ 8 w 87"/>
                  <a:gd name="T33" fmla="*/ 21 h 96"/>
                  <a:gd name="T34" fmla="*/ 3 w 87"/>
                  <a:gd name="T35" fmla="*/ 29 h 96"/>
                  <a:gd name="T36" fmla="*/ 1 w 87"/>
                  <a:gd name="T37" fmla="*/ 38 h 96"/>
                  <a:gd name="T38" fmla="*/ 0 w 87"/>
                  <a:gd name="T39" fmla="*/ 47 h 96"/>
                  <a:gd name="T40" fmla="*/ 0 w 87"/>
                  <a:gd name="T41" fmla="*/ 47 h 96"/>
                  <a:gd name="T42" fmla="*/ 1 w 87"/>
                  <a:gd name="T43" fmla="*/ 57 h 96"/>
                  <a:gd name="T44" fmla="*/ 3 w 87"/>
                  <a:gd name="T45" fmla="*/ 66 h 96"/>
                  <a:gd name="T46" fmla="*/ 8 w 87"/>
                  <a:gd name="T47" fmla="*/ 74 h 96"/>
                  <a:gd name="T48" fmla="*/ 13 w 87"/>
                  <a:gd name="T49" fmla="*/ 81 h 96"/>
                  <a:gd name="T50" fmla="*/ 20 w 87"/>
                  <a:gd name="T51" fmla="*/ 87 h 96"/>
                  <a:gd name="T52" fmla="*/ 28 w 87"/>
                  <a:gd name="T53" fmla="*/ 92 h 96"/>
                  <a:gd name="T54" fmla="*/ 38 w 87"/>
                  <a:gd name="T55" fmla="*/ 95 h 96"/>
                  <a:gd name="T56" fmla="*/ 47 w 87"/>
                  <a:gd name="T57" fmla="*/ 96 h 96"/>
                  <a:gd name="T58" fmla="*/ 47 w 87"/>
                  <a:gd name="T59" fmla="*/ 96 h 96"/>
                  <a:gd name="T60" fmla="*/ 53 w 87"/>
                  <a:gd name="T61" fmla="*/ 95 h 96"/>
                  <a:gd name="T62" fmla="*/ 59 w 87"/>
                  <a:gd name="T63" fmla="*/ 94 h 96"/>
                  <a:gd name="T64" fmla="*/ 64 w 87"/>
                  <a:gd name="T65" fmla="*/ 92 h 96"/>
                  <a:gd name="T66" fmla="*/ 70 w 87"/>
                  <a:gd name="T67" fmla="*/ 90 h 96"/>
                  <a:gd name="T68" fmla="*/ 75 w 87"/>
                  <a:gd name="T69" fmla="*/ 86 h 96"/>
                  <a:gd name="T70" fmla="*/ 79 w 87"/>
                  <a:gd name="T71" fmla="*/ 83 h 96"/>
                  <a:gd name="T72" fmla="*/ 83 w 87"/>
                  <a:gd name="T73" fmla="*/ 79 h 96"/>
                  <a:gd name="T74" fmla="*/ 87 w 87"/>
                  <a:gd name="T75" fmla="*/ 74 h 96"/>
                  <a:gd name="T76" fmla="*/ 59 w 87"/>
                  <a:gd name="T77" fmla="*/ 46 h 96"/>
                  <a:gd name="T78" fmla="*/ 44 w 87"/>
                  <a:gd name="T79" fmla="*/ 33 h 96"/>
                  <a:gd name="T80" fmla="*/ 44 w 87"/>
                  <a:gd name="T81" fmla="*/ 33 h 96"/>
                  <a:gd name="T82" fmla="*/ 41 w 87"/>
                  <a:gd name="T83" fmla="*/ 32 h 96"/>
                  <a:gd name="T84" fmla="*/ 39 w 87"/>
                  <a:gd name="T85" fmla="*/ 30 h 96"/>
                  <a:gd name="T86" fmla="*/ 37 w 87"/>
                  <a:gd name="T87" fmla="*/ 28 h 96"/>
                  <a:gd name="T88" fmla="*/ 36 w 87"/>
                  <a:gd name="T89" fmla="*/ 24 h 96"/>
                  <a:gd name="T90" fmla="*/ 36 w 87"/>
                  <a:gd name="T91" fmla="*/ 24 h 96"/>
                  <a:gd name="T92" fmla="*/ 37 w 87"/>
                  <a:gd name="T93" fmla="*/ 21 h 96"/>
                  <a:gd name="T94" fmla="*/ 39 w 87"/>
                  <a:gd name="T95" fmla="*/ 19 h 96"/>
                  <a:gd name="T96" fmla="*/ 41 w 87"/>
                  <a:gd name="T97" fmla="*/ 17 h 96"/>
                  <a:gd name="T98" fmla="*/ 44 w 87"/>
                  <a:gd name="T99" fmla="*/ 15 h 96"/>
                  <a:gd name="T100" fmla="*/ 44 w 87"/>
                  <a:gd name="T101" fmla="*/ 15 h 96"/>
                  <a:gd name="T102" fmla="*/ 48 w 87"/>
                  <a:gd name="T103" fmla="*/ 17 h 96"/>
                  <a:gd name="T104" fmla="*/ 50 w 87"/>
                  <a:gd name="T105" fmla="*/ 19 h 96"/>
                  <a:gd name="T106" fmla="*/ 52 w 87"/>
                  <a:gd name="T107" fmla="*/ 21 h 96"/>
                  <a:gd name="T108" fmla="*/ 53 w 87"/>
                  <a:gd name="T109" fmla="*/ 24 h 96"/>
                  <a:gd name="T110" fmla="*/ 53 w 87"/>
                  <a:gd name="T111" fmla="*/ 24 h 96"/>
                  <a:gd name="T112" fmla="*/ 52 w 87"/>
                  <a:gd name="T113" fmla="*/ 28 h 96"/>
                  <a:gd name="T114" fmla="*/ 50 w 87"/>
                  <a:gd name="T115" fmla="*/ 30 h 96"/>
                  <a:gd name="T116" fmla="*/ 48 w 87"/>
                  <a:gd name="T117" fmla="*/ 32 h 96"/>
                  <a:gd name="T118" fmla="*/ 44 w 87"/>
                  <a:gd name="T119" fmla="*/ 33 h 96"/>
                  <a:gd name="T120" fmla="*/ 44 w 87"/>
                  <a:gd name="T121"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96">
                    <a:moveTo>
                      <a:pt x="59" y="46"/>
                    </a:moveTo>
                    <a:lnTo>
                      <a:pt x="86" y="20"/>
                    </a:lnTo>
                    <a:lnTo>
                      <a:pt x="86" y="20"/>
                    </a:lnTo>
                    <a:lnTo>
                      <a:pt x="82" y="15"/>
                    </a:lnTo>
                    <a:lnTo>
                      <a:pt x="79" y="11"/>
                    </a:lnTo>
                    <a:lnTo>
                      <a:pt x="74" y="8"/>
                    </a:lnTo>
                    <a:lnTo>
                      <a:pt x="70" y="5"/>
                    </a:lnTo>
                    <a:lnTo>
                      <a:pt x="64" y="3"/>
                    </a:lnTo>
                    <a:lnTo>
                      <a:pt x="58" y="1"/>
                    </a:lnTo>
                    <a:lnTo>
                      <a:pt x="53" y="0"/>
                    </a:lnTo>
                    <a:lnTo>
                      <a:pt x="47" y="0"/>
                    </a:lnTo>
                    <a:lnTo>
                      <a:pt x="47" y="0"/>
                    </a:lnTo>
                    <a:lnTo>
                      <a:pt x="38" y="1"/>
                    </a:lnTo>
                    <a:lnTo>
                      <a:pt x="28" y="3"/>
                    </a:lnTo>
                    <a:lnTo>
                      <a:pt x="20" y="8"/>
                    </a:lnTo>
                    <a:lnTo>
                      <a:pt x="13" y="13"/>
                    </a:lnTo>
                    <a:lnTo>
                      <a:pt x="8" y="21"/>
                    </a:lnTo>
                    <a:lnTo>
                      <a:pt x="3" y="29"/>
                    </a:lnTo>
                    <a:lnTo>
                      <a:pt x="1" y="38"/>
                    </a:lnTo>
                    <a:lnTo>
                      <a:pt x="0" y="47"/>
                    </a:lnTo>
                    <a:lnTo>
                      <a:pt x="0" y="47"/>
                    </a:lnTo>
                    <a:lnTo>
                      <a:pt x="1" y="57"/>
                    </a:lnTo>
                    <a:lnTo>
                      <a:pt x="3" y="66"/>
                    </a:lnTo>
                    <a:lnTo>
                      <a:pt x="8" y="74"/>
                    </a:lnTo>
                    <a:lnTo>
                      <a:pt x="13" y="81"/>
                    </a:lnTo>
                    <a:lnTo>
                      <a:pt x="20" y="87"/>
                    </a:lnTo>
                    <a:lnTo>
                      <a:pt x="28" y="92"/>
                    </a:lnTo>
                    <a:lnTo>
                      <a:pt x="38" y="95"/>
                    </a:lnTo>
                    <a:lnTo>
                      <a:pt x="47" y="96"/>
                    </a:lnTo>
                    <a:lnTo>
                      <a:pt x="47" y="96"/>
                    </a:lnTo>
                    <a:lnTo>
                      <a:pt x="53" y="95"/>
                    </a:lnTo>
                    <a:lnTo>
                      <a:pt x="59" y="94"/>
                    </a:lnTo>
                    <a:lnTo>
                      <a:pt x="64" y="92"/>
                    </a:lnTo>
                    <a:lnTo>
                      <a:pt x="70" y="90"/>
                    </a:lnTo>
                    <a:lnTo>
                      <a:pt x="75" y="86"/>
                    </a:lnTo>
                    <a:lnTo>
                      <a:pt x="79" y="83"/>
                    </a:lnTo>
                    <a:lnTo>
                      <a:pt x="83" y="79"/>
                    </a:lnTo>
                    <a:lnTo>
                      <a:pt x="87" y="74"/>
                    </a:lnTo>
                    <a:lnTo>
                      <a:pt x="59" y="46"/>
                    </a:lnTo>
                    <a:close/>
                    <a:moveTo>
                      <a:pt x="44" y="33"/>
                    </a:moveTo>
                    <a:lnTo>
                      <a:pt x="44" y="33"/>
                    </a:lnTo>
                    <a:lnTo>
                      <a:pt x="41" y="32"/>
                    </a:lnTo>
                    <a:lnTo>
                      <a:pt x="39" y="30"/>
                    </a:lnTo>
                    <a:lnTo>
                      <a:pt x="37" y="28"/>
                    </a:lnTo>
                    <a:lnTo>
                      <a:pt x="36" y="24"/>
                    </a:lnTo>
                    <a:lnTo>
                      <a:pt x="36" y="24"/>
                    </a:lnTo>
                    <a:lnTo>
                      <a:pt x="37" y="21"/>
                    </a:lnTo>
                    <a:lnTo>
                      <a:pt x="39" y="19"/>
                    </a:lnTo>
                    <a:lnTo>
                      <a:pt x="41" y="17"/>
                    </a:lnTo>
                    <a:lnTo>
                      <a:pt x="44" y="15"/>
                    </a:lnTo>
                    <a:lnTo>
                      <a:pt x="44" y="15"/>
                    </a:lnTo>
                    <a:lnTo>
                      <a:pt x="48" y="17"/>
                    </a:lnTo>
                    <a:lnTo>
                      <a:pt x="50" y="19"/>
                    </a:lnTo>
                    <a:lnTo>
                      <a:pt x="52" y="21"/>
                    </a:lnTo>
                    <a:lnTo>
                      <a:pt x="53" y="24"/>
                    </a:lnTo>
                    <a:lnTo>
                      <a:pt x="53" y="24"/>
                    </a:lnTo>
                    <a:lnTo>
                      <a:pt x="52" y="28"/>
                    </a:lnTo>
                    <a:lnTo>
                      <a:pt x="50" y="30"/>
                    </a:lnTo>
                    <a:lnTo>
                      <a:pt x="48" y="32"/>
                    </a:lnTo>
                    <a:lnTo>
                      <a:pt x="44" y="33"/>
                    </a:lnTo>
                    <a:lnTo>
                      <a:pt x="44" y="33"/>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6" name="Freeform 26"/>
              <p:cNvSpPr>
                <a:spLocks/>
              </p:cNvSpPr>
              <p:nvPr/>
            </p:nvSpPr>
            <p:spPr bwMode="auto">
              <a:xfrm>
                <a:off x="1766" y="781"/>
                <a:ext cx="162" cy="125"/>
              </a:xfrm>
              <a:custGeom>
                <a:avLst/>
                <a:gdLst>
                  <a:gd name="T0" fmla="*/ 146 w 162"/>
                  <a:gd name="T1" fmla="*/ 0 h 125"/>
                  <a:gd name="T2" fmla="*/ 17 w 162"/>
                  <a:gd name="T3" fmla="*/ 0 h 125"/>
                  <a:gd name="T4" fmla="*/ 17 w 162"/>
                  <a:gd name="T5" fmla="*/ 0 h 125"/>
                  <a:gd name="T6" fmla="*/ 14 w 162"/>
                  <a:gd name="T7" fmla="*/ 1 h 125"/>
                  <a:gd name="T8" fmla="*/ 11 w 162"/>
                  <a:gd name="T9" fmla="*/ 1 h 125"/>
                  <a:gd name="T10" fmla="*/ 6 w 162"/>
                  <a:gd name="T11" fmla="*/ 5 h 125"/>
                  <a:gd name="T12" fmla="*/ 2 w 162"/>
                  <a:gd name="T13" fmla="*/ 10 h 125"/>
                  <a:gd name="T14" fmla="*/ 1 w 162"/>
                  <a:gd name="T15" fmla="*/ 13 h 125"/>
                  <a:gd name="T16" fmla="*/ 0 w 162"/>
                  <a:gd name="T17" fmla="*/ 16 h 125"/>
                  <a:gd name="T18" fmla="*/ 0 w 162"/>
                  <a:gd name="T19" fmla="*/ 41 h 125"/>
                  <a:gd name="T20" fmla="*/ 0 w 162"/>
                  <a:gd name="T21" fmla="*/ 41 h 125"/>
                  <a:gd name="T22" fmla="*/ 1 w 162"/>
                  <a:gd name="T23" fmla="*/ 45 h 125"/>
                  <a:gd name="T24" fmla="*/ 2 w 162"/>
                  <a:gd name="T25" fmla="*/ 48 h 125"/>
                  <a:gd name="T26" fmla="*/ 6 w 162"/>
                  <a:gd name="T27" fmla="*/ 52 h 125"/>
                  <a:gd name="T28" fmla="*/ 11 w 162"/>
                  <a:gd name="T29" fmla="*/ 56 h 125"/>
                  <a:gd name="T30" fmla="*/ 14 w 162"/>
                  <a:gd name="T31" fmla="*/ 57 h 125"/>
                  <a:gd name="T32" fmla="*/ 17 w 162"/>
                  <a:gd name="T33" fmla="*/ 57 h 125"/>
                  <a:gd name="T34" fmla="*/ 100 w 162"/>
                  <a:gd name="T35" fmla="*/ 57 h 125"/>
                  <a:gd name="T36" fmla="*/ 114 w 162"/>
                  <a:gd name="T37" fmla="*/ 125 h 125"/>
                  <a:gd name="T38" fmla="*/ 128 w 162"/>
                  <a:gd name="T39" fmla="*/ 57 h 125"/>
                  <a:gd name="T40" fmla="*/ 146 w 162"/>
                  <a:gd name="T41" fmla="*/ 57 h 125"/>
                  <a:gd name="T42" fmla="*/ 146 w 162"/>
                  <a:gd name="T43" fmla="*/ 57 h 125"/>
                  <a:gd name="T44" fmla="*/ 150 w 162"/>
                  <a:gd name="T45" fmla="*/ 57 h 125"/>
                  <a:gd name="T46" fmla="*/ 153 w 162"/>
                  <a:gd name="T47" fmla="*/ 56 h 125"/>
                  <a:gd name="T48" fmla="*/ 158 w 162"/>
                  <a:gd name="T49" fmla="*/ 52 h 125"/>
                  <a:gd name="T50" fmla="*/ 161 w 162"/>
                  <a:gd name="T51" fmla="*/ 48 h 125"/>
                  <a:gd name="T52" fmla="*/ 162 w 162"/>
                  <a:gd name="T53" fmla="*/ 45 h 125"/>
                  <a:gd name="T54" fmla="*/ 162 w 162"/>
                  <a:gd name="T55" fmla="*/ 41 h 125"/>
                  <a:gd name="T56" fmla="*/ 162 w 162"/>
                  <a:gd name="T57" fmla="*/ 16 h 125"/>
                  <a:gd name="T58" fmla="*/ 162 w 162"/>
                  <a:gd name="T59" fmla="*/ 16 h 125"/>
                  <a:gd name="T60" fmla="*/ 162 w 162"/>
                  <a:gd name="T61" fmla="*/ 13 h 125"/>
                  <a:gd name="T62" fmla="*/ 161 w 162"/>
                  <a:gd name="T63" fmla="*/ 10 h 125"/>
                  <a:gd name="T64" fmla="*/ 158 w 162"/>
                  <a:gd name="T65" fmla="*/ 5 h 125"/>
                  <a:gd name="T66" fmla="*/ 153 w 162"/>
                  <a:gd name="T67" fmla="*/ 1 h 125"/>
                  <a:gd name="T68" fmla="*/ 150 w 162"/>
                  <a:gd name="T69" fmla="*/ 1 h 125"/>
                  <a:gd name="T70" fmla="*/ 146 w 162"/>
                  <a:gd name="T71" fmla="*/ 0 h 125"/>
                  <a:gd name="T72" fmla="*/ 146 w 162"/>
                  <a:gd name="T7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125">
                    <a:moveTo>
                      <a:pt x="146" y="0"/>
                    </a:moveTo>
                    <a:lnTo>
                      <a:pt x="17" y="0"/>
                    </a:lnTo>
                    <a:lnTo>
                      <a:pt x="17" y="0"/>
                    </a:lnTo>
                    <a:lnTo>
                      <a:pt x="14" y="1"/>
                    </a:lnTo>
                    <a:lnTo>
                      <a:pt x="11" y="1"/>
                    </a:lnTo>
                    <a:lnTo>
                      <a:pt x="6" y="5"/>
                    </a:lnTo>
                    <a:lnTo>
                      <a:pt x="2" y="10"/>
                    </a:lnTo>
                    <a:lnTo>
                      <a:pt x="1" y="13"/>
                    </a:lnTo>
                    <a:lnTo>
                      <a:pt x="0" y="16"/>
                    </a:lnTo>
                    <a:lnTo>
                      <a:pt x="0" y="41"/>
                    </a:lnTo>
                    <a:lnTo>
                      <a:pt x="0" y="41"/>
                    </a:lnTo>
                    <a:lnTo>
                      <a:pt x="1" y="45"/>
                    </a:lnTo>
                    <a:lnTo>
                      <a:pt x="2" y="48"/>
                    </a:lnTo>
                    <a:lnTo>
                      <a:pt x="6" y="52"/>
                    </a:lnTo>
                    <a:lnTo>
                      <a:pt x="11" y="56"/>
                    </a:lnTo>
                    <a:lnTo>
                      <a:pt x="14" y="57"/>
                    </a:lnTo>
                    <a:lnTo>
                      <a:pt x="17" y="57"/>
                    </a:lnTo>
                    <a:lnTo>
                      <a:pt x="100" y="57"/>
                    </a:lnTo>
                    <a:lnTo>
                      <a:pt x="114" y="125"/>
                    </a:lnTo>
                    <a:lnTo>
                      <a:pt x="128" y="57"/>
                    </a:lnTo>
                    <a:lnTo>
                      <a:pt x="146" y="57"/>
                    </a:lnTo>
                    <a:lnTo>
                      <a:pt x="146" y="57"/>
                    </a:lnTo>
                    <a:lnTo>
                      <a:pt x="150" y="57"/>
                    </a:lnTo>
                    <a:lnTo>
                      <a:pt x="153" y="56"/>
                    </a:lnTo>
                    <a:lnTo>
                      <a:pt x="158" y="52"/>
                    </a:lnTo>
                    <a:lnTo>
                      <a:pt x="161" y="48"/>
                    </a:lnTo>
                    <a:lnTo>
                      <a:pt x="162" y="45"/>
                    </a:lnTo>
                    <a:lnTo>
                      <a:pt x="162" y="41"/>
                    </a:lnTo>
                    <a:lnTo>
                      <a:pt x="162" y="16"/>
                    </a:lnTo>
                    <a:lnTo>
                      <a:pt x="162" y="16"/>
                    </a:lnTo>
                    <a:lnTo>
                      <a:pt x="162" y="13"/>
                    </a:lnTo>
                    <a:lnTo>
                      <a:pt x="161" y="10"/>
                    </a:lnTo>
                    <a:lnTo>
                      <a:pt x="158" y="5"/>
                    </a:lnTo>
                    <a:lnTo>
                      <a:pt x="153" y="1"/>
                    </a:lnTo>
                    <a:lnTo>
                      <a:pt x="150" y="1"/>
                    </a:lnTo>
                    <a:lnTo>
                      <a:pt x="146" y="0"/>
                    </a:lnTo>
                    <a:lnTo>
                      <a:pt x="146"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7" name="Freeform 27"/>
              <p:cNvSpPr>
                <a:spLocks/>
              </p:cNvSpPr>
              <p:nvPr/>
            </p:nvSpPr>
            <p:spPr bwMode="auto">
              <a:xfrm>
                <a:off x="4341" y="2302"/>
                <a:ext cx="9" cy="28"/>
              </a:xfrm>
              <a:custGeom>
                <a:avLst/>
                <a:gdLst>
                  <a:gd name="T0" fmla="*/ 0 w 9"/>
                  <a:gd name="T1" fmla="*/ 0 h 28"/>
                  <a:gd name="T2" fmla="*/ 0 w 9"/>
                  <a:gd name="T3" fmla="*/ 23 h 28"/>
                  <a:gd name="T4" fmla="*/ 0 w 9"/>
                  <a:gd name="T5" fmla="*/ 23 h 28"/>
                  <a:gd name="T6" fmla="*/ 0 w 9"/>
                  <a:gd name="T7" fmla="*/ 25 h 28"/>
                  <a:gd name="T8" fmla="*/ 1 w 9"/>
                  <a:gd name="T9" fmla="*/ 26 h 28"/>
                  <a:gd name="T10" fmla="*/ 3 w 9"/>
                  <a:gd name="T11" fmla="*/ 27 h 28"/>
                  <a:gd name="T12" fmla="*/ 4 w 9"/>
                  <a:gd name="T13" fmla="*/ 28 h 28"/>
                  <a:gd name="T14" fmla="*/ 4 w 9"/>
                  <a:gd name="T15" fmla="*/ 28 h 28"/>
                  <a:gd name="T16" fmla="*/ 6 w 9"/>
                  <a:gd name="T17" fmla="*/ 27 h 28"/>
                  <a:gd name="T18" fmla="*/ 8 w 9"/>
                  <a:gd name="T19" fmla="*/ 26 h 28"/>
                  <a:gd name="T20" fmla="*/ 9 w 9"/>
                  <a:gd name="T21" fmla="*/ 25 h 28"/>
                  <a:gd name="T22" fmla="*/ 9 w 9"/>
                  <a:gd name="T23" fmla="*/ 23 h 28"/>
                  <a:gd name="T24" fmla="*/ 9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0" y="0"/>
                    </a:moveTo>
                    <a:lnTo>
                      <a:pt x="0" y="23"/>
                    </a:lnTo>
                    <a:lnTo>
                      <a:pt x="0" y="23"/>
                    </a:lnTo>
                    <a:lnTo>
                      <a:pt x="0" y="25"/>
                    </a:lnTo>
                    <a:lnTo>
                      <a:pt x="1" y="26"/>
                    </a:lnTo>
                    <a:lnTo>
                      <a:pt x="3" y="27"/>
                    </a:lnTo>
                    <a:lnTo>
                      <a:pt x="4" y="28"/>
                    </a:lnTo>
                    <a:lnTo>
                      <a:pt x="4" y="28"/>
                    </a:lnTo>
                    <a:lnTo>
                      <a:pt x="6" y="27"/>
                    </a:lnTo>
                    <a:lnTo>
                      <a:pt x="8" y="26"/>
                    </a:lnTo>
                    <a:lnTo>
                      <a:pt x="9" y="25"/>
                    </a:lnTo>
                    <a:lnTo>
                      <a:pt x="9" y="23"/>
                    </a:lnTo>
                    <a:lnTo>
                      <a:pt x="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8" name="Freeform 28"/>
              <p:cNvSpPr>
                <a:spLocks/>
              </p:cNvSpPr>
              <p:nvPr/>
            </p:nvSpPr>
            <p:spPr bwMode="auto">
              <a:xfrm>
                <a:off x="4365" y="2299"/>
                <a:ext cx="10" cy="31"/>
              </a:xfrm>
              <a:custGeom>
                <a:avLst/>
                <a:gdLst>
                  <a:gd name="T0" fmla="*/ 0 w 10"/>
                  <a:gd name="T1" fmla="*/ 2 h 31"/>
                  <a:gd name="T2" fmla="*/ 0 w 10"/>
                  <a:gd name="T3" fmla="*/ 26 h 31"/>
                  <a:gd name="T4" fmla="*/ 0 w 10"/>
                  <a:gd name="T5" fmla="*/ 26 h 31"/>
                  <a:gd name="T6" fmla="*/ 0 w 10"/>
                  <a:gd name="T7" fmla="*/ 28 h 31"/>
                  <a:gd name="T8" fmla="*/ 1 w 10"/>
                  <a:gd name="T9" fmla="*/ 29 h 31"/>
                  <a:gd name="T10" fmla="*/ 3 w 10"/>
                  <a:gd name="T11" fmla="*/ 30 h 31"/>
                  <a:gd name="T12" fmla="*/ 4 w 10"/>
                  <a:gd name="T13" fmla="*/ 31 h 31"/>
                  <a:gd name="T14" fmla="*/ 4 w 10"/>
                  <a:gd name="T15" fmla="*/ 31 h 31"/>
                  <a:gd name="T16" fmla="*/ 7 w 10"/>
                  <a:gd name="T17" fmla="*/ 30 h 31"/>
                  <a:gd name="T18" fmla="*/ 9 w 10"/>
                  <a:gd name="T19" fmla="*/ 29 h 31"/>
                  <a:gd name="T20" fmla="*/ 10 w 10"/>
                  <a:gd name="T21" fmla="*/ 28 h 31"/>
                  <a:gd name="T22" fmla="*/ 10 w 10"/>
                  <a:gd name="T23" fmla="*/ 26 h 31"/>
                  <a:gd name="T24" fmla="*/ 10 w 1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31">
                    <a:moveTo>
                      <a:pt x="0" y="2"/>
                    </a:moveTo>
                    <a:lnTo>
                      <a:pt x="0" y="26"/>
                    </a:lnTo>
                    <a:lnTo>
                      <a:pt x="0" y="26"/>
                    </a:lnTo>
                    <a:lnTo>
                      <a:pt x="0" y="28"/>
                    </a:lnTo>
                    <a:lnTo>
                      <a:pt x="1" y="29"/>
                    </a:lnTo>
                    <a:lnTo>
                      <a:pt x="3" y="30"/>
                    </a:lnTo>
                    <a:lnTo>
                      <a:pt x="4" y="31"/>
                    </a:lnTo>
                    <a:lnTo>
                      <a:pt x="4" y="31"/>
                    </a:lnTo>
                    <a:lnTo>
                      <a:pt x="7" y="30"/>
                    </a:lnTo>
                    <a:lnTo>
                      <a:pt x="9" y="29"/>
                    </a:lnTo>
                    <a:lnTo>
                      <a:pt x="10" y="28"/>
                    </a:lnTo>
                    <a:lnTo>
                      <a:pt x="10" y="26"/>
                    </a:lnTo>
                    <a:lnTo>
                      <a:pt x="1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9" name="Freeform 29"/>
              <p:cNvSpPr>
                <a:spLocks noEditPoints="1"/>
              </p:cNvSpPr>
              <p:nvPr/>
            </p:nvSpPr>
            <p:spPr bwMode="auto">
              <a:xfrm>
                <a:off x="4242" y="2116"/>
                <a:ext cx="271" cy="177"/>
              </a:xfrm>
              <a:custGeom>
                <a:avLst/>
                <a:gdLst>
                  <a:gd name="T0" fmla="*/ 271 w 271"/>
                  <a:gd name="T1" fmla="*/ 49 h 177"/>
                  <a:gd name="T2" fmla="*/ 225 w 271"/>
                  <a:gd name="T3" fmla="*/ 31 h 177"/>
                  <a:gd name="T4" fmla="*/ 220 w 271"/>
                  <a:gd name="T5" fmla="*/ 21 h 177"/>
                  <a:gd name="T6" fmla="*/ 213 w 271"/>
                  <a:gd name="T7" fmla="*/ 12 h 177"/>
                  <a:gd name="T8" fmla="*/ 204 w 271"/>
                  <a:gd name="T9" fmla="*/ 6 h 177"/>
                  <a:gd name="T10" fmla="*/ 193 w 271"/>
                  <a:gd name="T11" fmla="*/ 1 h 177"/>
                  <a:gd name="T12" fmla="*/ 185 w 271"/>
                  <a:gd name="T13" fmla="*/ 0 h 177"/>
                  <a:gd name="T14" fmla="*/ 170 w 271"/>
                  <a:gd name="T15" fmla="*/ 0 h 177"/>
                  <a:gd name="T16" fmla="*/ 154 w 271"/>
                  <a:gd name="T17" fmla="*/ 6 h 177"/>
                  <a:gd name="T18" fmla="*/ 141 w 271"/>
                  <a:gd name="T19" fmla="*/ 17 h 177"/>
                  <a:gd name="T20" fmla="*/ 135 w 271"/>
                  <a:gd name="T21" fmla="*/ 24 h 177"/>
                  <a:gd name="T22" fmla="*/ 104 w 271"/>
                  <a:gd name="T23" fmla="*/ 67 h 177"/>
                  <a:gd name="T24" fmla="*/ 86 w 271"/>
                  <a:gd name="T25" fmla="*/ 83 h 177"/>
                  <a:gd name="T26" fmla="*/ 70 w 271"/>
                  <a:gd name="T27" fmla="*/ 96 h 177"/>
                  <a:gd name="T28" fmla="*/ 52 w 271"/>
                  <a:gd name="T29" fmla="*/ 107 h 177"/>
                  <a:gd name="T30" fmla="*/ 35 w 271"/>
                  <a:gd name="T31" fmla="*/ 112 h 177"/>
                  <a:gd name="T32" fmla="*/ 17 w 271"/>
                  <a:gd name="T33" fmla="*/ 113 h 177"/>
                  <a:gd name="T34" fmla="*/ 0 w 271"/>
                  <a:gd name="T35" fmla="*/ 109 h 177"/>
                  <a:gd name="T36" fmla="*/ 6 w 271"/>
                  <a:gd name="T37" fmla="*/ 119 h 177"/>
                  <a:gd name="T38" fmla="*/ 25 w 271"/>
                  <a:gd name="T39" fmla="*/ 143 h 177"/>
                  <a:gd name="T40" fmla="*/ 39 w 271"/>
                  <a:gd name="T41" fmla="*/ 155 h 177"/>
                  <a:gd name="T42" fmla="*/ 58 w 271"/>
                  <a:gd name="T43" fmla="*/ 166 h 177"/>
                  <a:gd name="T44" fmla="*/ 78 w 271"/>
                  <a:gd name="T45" fmla="*/ 174 h 177"/>
                  <a:gd name="T46" fmla="*/ 103 w 271"/>
                  <a:gd name="T47" fmla="*/ 177 h 177"/>
                  <a:gd name="T48" fmla="*/ 116 w 271"/>
                  <a:gd name="T49" fmla="*/ 177 h 177"/>
                  <a:gd name="T50" fmla="*/ 139 w 271"/>
                  <a:gd name="T51" fmla="*/ 172 h 177"/>
                  <a:gd name="T52" fmla="*/ 159 w 271"/>
                  <a:gd name="T53" fmla="*/ 163 h 177"/>
                  <a:gd name="T54" fmla="*/ 177 w 271"/>
                  <a:gd name="T55" fmla="*/ 151 h 177"/>
                  <a:gd name="T56" fmla="*/ 191 w 271"/>
                  <a:gd name="T57" fmla="*/ 137 h 177"/>
                  <a:gd name="T58" fmla="*/ 204 w 271"/>
                  <a:gd name="T59" fmla="*/ 119 h 177"/>
                  <a:gd name="T60" fmla="*/ 214 w 271"/>
                  <a:gd name="T61" fmla="*/ 100 h 177"/>
                  <a:gd name="T62" fmla="*/ 224 w 271"/>
                  <a:gd name="T63" fmla="*/ 69 h 177"/>
                  <a:gd name="T64" fmla="*/ 187 w 271"/>
                  <a:gd name="T65" fmla="*/ 49 h 177"/>
                  <a:gd name="T66" fmla="*/ 183 w 271"/>
                  <a:gd name="T67" fmla="*/ 48 h 177"/>
                  <a:gd name="T68" fmla="*/ 178 w 271"/>
                  <a:gd name="T69" fmla="*/ 43 h 177"/>
                  <a:gd name="T70" fmla="*/ 178 w 271"/>
                  <a:gd name="T71" fmla="*/ 39 h 177"/>
                  <a:gd name="T72" fmla="*/ 180 w 271"/>
                  <a:gd name="T73" fmla="*/ 33 h 177"/>
                  <a:gd name="T74" fmla="*/ 187 w 271"/>
                  <a:gd name="T75" fmla="*/ 30 h 177"/>
                  <a:gd name="T76" fmla="*/ 191 w 271"/>
                  <a:gd name="T77" fmla="*/ 31 h 177"/>
                  <a:gd name="T78" fmla="*/ 196 w 271"/>
                  <a:gd name="T79" fmla="*/ 36 h 177"/>
                  <a:gd name="T80" fmla="*/ 196 w 271"/>
                  <a:gd name="T81" fmla="*/ 39 h 177"/>
                  <a:gd name="T82" fmla="*/ 194 w 271"/>
                  <a:gd name="T83" fmla="*/ 46 h 177"/>
                  <a:gd name="T84" fmla="*/ 187 w 271"/>
                  <a:gd name="T85" fmla="*/ 4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7">
                    <a:moveTo>
                      <a:pt x="224" y="69"/>
                    </a:moveTo>
                    <a:lnTo>
                      <a:pt x="271" y="49"/>
                    </a:lnTo>
                    <a:lnTo>
                      <a:pt x="225" y="31"/>
                    </a:lnTo>
                    <a:lnTo>
                      <a:pt x="225" y="31"/>
                    </a:lnTo>
                    <a:lnTo>
                      <a:pt x="223" y="26"/>
                    </a:lnTo>
                    <a:lnTo>
                      <a:pt x="220" y="21"/>
                    </a:lnTo>
                    <a:lnTo>
                      <a:pt x="217" y="16"/>
                    </a:lnTo>
                    <a:lnTo>
                      <a:pt x="213" y="12"/>
                    </a:lnTo>
                    <a:lnTo>
                      <a:pt x="209" y="9"/>
                    </a:lnTo>
                    <a:lnTo>
                      <a:pt x="204" y="6"/>
                    </a:lnTo>
                    <a:lnTo>
                      <a:pt x="198" y="3"/>
                    </a:lnTo>
                    <a:lnTo>
                      <a:pt x="193" y="1"/>
                    </a:lnTo>
                    <a:lnTo>
                      <a:pt x="193" y="1"/>
                    </a:lnTo>
                    <a:lnTo>
                      <a:pt x="185" y="0"/>
                    </a:lnTo>
                    <a:lnTo>
                      <a:pt x="177" y="0"/>
                    </a:lnTo>
                    <a:lnTo>
                      <a:pt x="170" y="0"/>
                    </a:lnTo>
                    <a:lnTo>
                      <a:pt x="161" y="2"/>
                    </a:lnTo>
                    <a:lnTo>
                      <a:pt x="154" y="6"/>
                    </a:lnTo>
                    <a:lnTo>
                      <a:pt x="147" y="11"/>
                    </a:lnTo>
                    <a:lnTo>
                      <a:pt x="141" y="17"/>
                    </a:lnTo>
                    <a:lnTo>
                      <a:pt x="135" y="24"/>
                    </a:lnTo>
                    <a:lnTo>
                      <a:pt x="135" y="24"/>
                    </a:lnTo>
                    <a:lnTo>
                      <a:pt x="119" y="47"/>
                    </a:lnTo>
                    <a:lnTo>
                      <a:pt x="104" y="67"/>
                    </a:lnTo>
                    <a:lnTo>
                      <a:pt x="95" y="75"/>
                    </a:lnTo>
                    <a:lnTo>
                      <a:pt x="86" y="83"/>
                    </a:lnTo>
                    <a:lnTo>
                      <a:pt x="78" y="90"/>
                    </a:lnTo>
                    <a:lnTo>
                      <a:pt x="70" y="96"/>
                    </a:lnTo>
                    <a:lnTo>
                      <a:pt x="61" y="102"/>
                    </a:lnTo>
                    <a:lnTo>
                      <a:pt x="52" y="107"/>
                    </a:lnTo>
                    <a:lnTo>
                      <a:pt x="43" y="110"/>
                    </a:lnTo>
                    <a:lnTo>
                      <a:pt x="35" y="112"/>
                    </a:lnTo>
                    <a:lnTo>
                      <a:pt x="26" y="113"/>
                    </a:lnTo>
                    <a:lnTo>
                      <a:pt x="17" y="113"/>
                    </a:lnTo>
                    <a:lnTo>
                      <a:pt x="8" y="112"/>
                    </a:lnTo>
                    <a:lnTo>
                      <a:pt x="0" y="109"/>
                    </a:lnTo>
                    <a:lnTo>
                      <a:pt x="0" y="109"/>
                    </a:lnTo>
                    <a:lnTo>
                      <a:pt x="6" y="119"/>
                    </a:lnTo>
                    <a:lnTo>
                      <a:pt x="14" y="130"/>
                    </a:lnTo>
                    <a:lnTo>
                      <a:pt x="25" y="143"/>
                    </a:lnTo>
                    <a:lnTo>
                      <a:pt x="32" y="149"/>
                    </a:lnTo>
                    <a:lnTo>
                      <a:pt x="39" y="155"/>
                    </a:lnTo>
                    <a:lnTo>
                      <a:pt x="48" y="161"/>
                    </a:lnTo>
                    <a:lnTo>
                      <a:pt x="58" y="166"/>
                    </a:lnTo>
                    <a:lnTo>
                      <a:pt x="68" y="171"/>
                    </a:lnTo>
                    <a:lnTo>
                      <a:pt x="78" y="174"/>
                    </a:lnTo>
                    <a:lnTo>
                      <a:pt x="90" y="176"/>
                    </a:lnTo>
                    <a:lnTo>
                      <a:pt x="103" y="177"/>
                    </a:lnTo>
                    <a:lnTo>
                      <a:pt x="103" y="177"/>
                    </a:lnTo>
                    <a:lnTo>
                      <a:pt x="116" y="177"/>
                    </a:lnTo>
                    <a:lnTo>
                      <a:pt x="128" y="175"/>
                    </a:lnTo>
                    <a:lnTo>
                      <a:pt x="139" y="172"/>
                    </a:lnTo>
                    <a:lnTo>
                      <a:pt x="150" y="167"/>
                    </a:lnTo>
                    <a:lnTo>
                      <a:pt x="159" y="163"/>
                    </a:lnTo>
                    <a:lnTo>
                      <a:pt x="169" y="157"/>
                    </a:lnTo>
                    <a:lnTo>
                      <a:pt x="177" y="151"/>
                    </a:lnTo>
                    <a:lnTo>
                      <a:pt x="184" y="144"/>
                    </a:lnTo>
                    <a:lnTo>
                      <a:pt x="191" y="137"/>
                    </a:lnTo>
                    <a:lnTo>
                      <a:pt x="197" y="128"/>
                    </a:lnTo>
                    <a:lnTo>
                      <a:pt x="204" y="119"/>
                    </a:lnTo>
                    <a:lnTo>
                      <a:pt x="209" y="110"/>
                    </a:lnTo>
                    <a:lnTo>
                      <a:pt x="214" y="100"/>
                    </a:lnTo>
                    <a:lnTo>
                      <a:pt x="218" y="89"/>
                    </a:lnTo>
                    <a:lnTo>
                      <a:pt x="224" y="69"/>
                    </a:lnTo>
                    <a:lnTo>
                      <a:pt x="224" y="69"/>
                    </a:lnTo>
                    <a:close/>
                    <a:moveTo>
                      <a:pt x="187" y="49"/>
                    </a:moveTo>
                    <a:lnTo>
                      <a:pt x="187" y="49"/>
                    </a:lnTo>
                    <a:lnTo>
                      <a:pt x="183" y="48"/>
                    </a:lnTo>
                    <a:lnTo>
                      <a:pt x="180" y="46"/>
                    </a:lnTo>
                    <a:lnTo>
                      <a:pt x="178" y="43"/>
                    </a:lnTo>
                    <a:lnTo>
                      <a:pt x="178" y="39"/>
                    </a:lnTo>
                    <a:lnTo>
                      <a:pt x="178" y="39"/>
                    </a:lnTo>
                    <a:lnTo>
                      <a:pt x="178" y="36"/>
                    </a:lnTo>
                    <a:lnTo>
                      <a:pt x="180" y="33"/>
                    </a:lnTo>
                    <a:lnTo>
                      <a:pt x="183" y="31"/>
                    </a:lnTo>
                    <a:lnTo>
                      <a:pt x="187" y="30"/>
                    </a:lnTo>
                    <a:lnTo>
                      <a:pt x="187" y="30"/>
                    </a:lnTo>
                    <a:lnTo>
                      <a:pt x="191" y="31"/>
                    </a:lnTo>
                    <a:lnTo>
                      <a:pt x="194" y="33"/>
                    </a:lnTo>
                    <a:lnTo>
                      <a:pt x="196" y="36"/>
                    </a:lnTo>
                    <a:lnTo>
                      <a:pt x="196" y="39"/>
                    </a:lnTo>
                    <a:lnTo>
                      <a:pt x="196" y="39"/>
                    </a:lnTo>
                    <a:lnTo>
                      <a:pt x="196" y="43"/>
                    </a:lnTo>
                    <a:lnTo>
                      <a:pt x="194" y="46"/>
                    </a:lnTo>
                    <a:lnTo>
                      <a:pt x="191" y="48"/>
                    </a:lnTo>
                    <a:lnTo>
                      <a:pt x="187" y="49"/>
                    </a:lnTo>
                    <a:lnTo>
                      <a:pt x="187" y="4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0" name="Freeform 30"/>
              <p:cNvSpPr>
                <a:spLocks/>
              </p:cNvSpPr>
              <p:nvPr/>
            </p:nvSpPr>
            <p:spPr bwMode="auto">
              <a:xfrm>
                <a:off x="1093" y="1277"/>
                <a:ext cx="65" cy="63"/>
              </a:xfrm>
              <a:custGeom>
                <a:avLst/>
                <a:gdLst>
                  <a:gd name="T0" fmla="*/ 0 w 65"/>
                  <a:gd name="T1" fmla="*/ 31 h 63"/>
                  <a:gd name="T2" fmla="*/ 0 w 65"/>
                  <a:gd name="T3" fmla="*/ 31 h 63"/>
                  <a:gd name="T4" fmla="*/ 1 w 65"/>
                  <a:gd name="T5" fmla="*/ 25 h 63"/>
                  <a:gd name="T6" fmla="*/ 3 w 65"/>
                  <a:gd name="T7" fmla="*/ 19 h 63"/>
                  <a:gd name="T8" fmla="*/ 6 w 65"/>
                  <a:gd name="T9" fmla="*/ 13 h 63"/>
                  <a:gd name="T10" fmla="*/ 9 w 65"/>
                  <a:gd name="T11" fmla="*/ 9 h 63"/>
                  <a:gd name="T12" fmla="*/ 14 w 65"/>
                  <a:gd name="T13" fmla="*/ 5 h 63"/>
                  <a:gd name="T14" fmla="*/ 19 w 65"/>
                  <a:gd name="T15" fmla="*/ 2 h 63"/>
                  <a:gd name="T16" fmla="*/ 25 w 65"/>
                  <a:gd name="T17" fmla="*/ 0 h 63"/>
                  <a:gd name="T18" fmla="*/ 32 w 65"/>
                  <a:gd name="T19" fmla="*/ 0 h 63"/>
                  <a:gd name="T20" fmla="*/ 32 w 65"/>
                  <a:gd name="T21" fmla="*/ 0 h 63"/>
                  <a:gd name="T22" fmla="*/ 39 w 65"/>
                  <a:gd name="T23" fmla="*/ 0 h 63"/>
                  <a:gd name="T24" fmla="*/ 45 w 65"/>
                  <a:gd name="T25" fmla="*/ 2 h 63"/>
                  <a:gd name="T26" fmla="*/ 50 w 65"/>
                  <a:gd name="T27" fmla="*/ 5 h 63"/>
                  <a:gd name="T28" fmla="*/ 55 w 65"/>
                  <a:gd name="T29" fmla="*/ 9 h 63"/>
                  <a:gd name="T30" fmla="*/ 58 w 65"/>
                  <a:gd name="T31" fmla="*/ 13 h 63"/>
                  <a:gd name="T32" fmla="*/ 61 w 65"/>
                  <a:gd name="T33" fmla="*/ 19 h 63"/>
                  <a:gd name="T34" fmla="*/ 64 w 65"/>
                  <a:gd name="T35" fmla="*/ 25 h 63"/>
                  <a:gd name="T36" fmla="*/ 65 w 65"/>
                  <a:gd name="T37" fmla="*/ 31 h 63"/>
                  <a:gd name="T38" fmla="*/ 65 w 65"/>
                  <a:gd name="T39" fmla="*/ 31 h 63"/>
                  <a:gd name="T40" fmla="*/ 64 w 65"/>
                  <a:gd name="T41" fmla="*/ 38 h 63"/>
                  <a:gd name="T42" fmla="*/ 61 w 65"/>
                  <a:gd name="T43" fmla="*/ 44 h 63"/>
                  <a:gd name="T44" fmla="*/ 58 w 65"/>
                  <a:gd name="T45" fmla="*/ 49 h 63"/>
                  <a:gd name="T46" fmla="*/ 55 w 65"/>
                  <a:gd name="T47" fmla="*/ 54 h 63"/>
                  <a:gd name="T48" fmla="*/ 50 w 65"/>
                  <a:gd name="T49" fmla="*/ 58 h 63"/>
                  <a:gd name="T50" fmla="*/ 45 w 65"/>
                  <a:gd name="T51" fmla="*/ 61 h 63"/>
                  <a:gd name="T52" fmla="*/ 39 w 65"/>
                  <a:gd name="T53" fmla="*/ 63 h 63"/>
                  <a:gd name="T54" fmla="*/ 32 w 65"/>
                  <a:gd name="T55" fmla="*/ 63 h 63"/>
                  <a:gd name="T56" fmla="*/ 32 w 65"/>
                  <a:gd name="T57" fmla="*/ 63 h 63"/>
                  <a:gd name="T58" fmla="*/ 25 w 65"/>
                  <a:gd name="T59" fmla="*/ 63 h 63"/>
                  <a:gd name="T60" fmla="*/ 19 w 65"/>
                  <a:gd name="T61" fmla="*/ 61 h 63"/>
                  <a:gd name="T62" fmla="*/ 14 w 65"/>
                  <a:gd name="T63" fmla="*/ 58 h 63"/>
                  <a:gd name="T64" fmla="*/ 9 w 65"/>
                  <a:gd name="T65" fmla="*/ 54 h 63"/>
                  <a:gd name="T66" fmla="*/ 6 w 65"/>
                  <a:gd name="T67" fmla="*/ 49 h 63"/>
                  <a:gd name="T68" fmla="*/ 3 w 65"/>
                  <a:gd name="T69" fmla="*/ 44 h 63"/>
                  <a:gd name="T70" fmla="*/ 1 w 65"/>
                  <a:gd name="T71" fmla="*/ 38 h 63"/>
                  <a:gd name="T72" fmla="*/ 0 w 65"/>
                  <a:gd name="T73" fmla="*/ 31 h 63"/>
                  <a:gd name="T74" fmla="*/ 0 w 65"/>
                  <a:gd name="T7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 h="63">
                    <a:moveTo>
                      <a:pt x="0" y="31"/>
                    </a:moveTo>
                    <a:lnTo>
                      <a:pt x="0" y="31"/>
                    </a:lnTo>
                    <a:lnTo>
                      <a:pt x="1" y="25"/>
                    </a:lnTo>
                    <a:lnTo>
                      <a:pt x="3" y="19"/>
                    </a:lnTo>
                    <a:lnTo>
                      <a:pt x="6" y="13"/>
                    </a:lnTo>
                    <a:lnTo>
                      <a:pt x="9" y="9"/>
                    </a:lnTo>
                    <a:lnTo>
                      <a:pt x="14" y="5"/>
                    </a:lnTo>
                    <a:lnTo>
                      <a:pt x="19" y="2"/>
                    </a:lnTo>
                    <a:lnTo>
                      <a:pt x="25" y="0"/>
                    </a:lnTo>
                    <a:lnTo>
                      <a:pt x="32" y="0"/>
                    </a:lnTo>
                    <a:lnTo>
                      <a:pt x="32" y="0"/>
                    </a:lnTo>
                    <a:lnTo>
                      <a:pt x="39" y="0"/>
                    </a:lnTo>
                    <a:lnTo>
                      <a:pt x="45" y="2"/>
                    </a:lnTo>
                    <a:lnTo>
                      <a:pt x="50" y="5"/>
                    </a:lnTo>
                    <a:lnTo>
                      <a:pt x="55" y="9"/>
                    </a:lnTo>
                    <a:lnTo>
                      <a:pt x="58" y="13"/>
                    </a:lnTo>
                    <a:lnTo>
                      <a:pt x="61" y="19"/>
                    </a:lnTo>
                    <a:lnTo>
                      <a:pt x="64" y="25"/>
                    </a:lnTo>
                    <a:lnTo>
                      <a:pt x="65" y="31"/>
                    </a:lnTo>
                    <a:lnTo>
                      <a:pt x="65" y="31"/>
                    </a:lnTo>
                    <a:lnTo>
                      <a:pt x="64" y="38"/>
                    </a:lnTo>
                    <a:lnTo>
                      <a:pt x="61" y="44"/>
                    </a:lnTo>
                    <a:lnTo>
                      <a:pt x="58" y="49"/>
                    </a:lnTo>
                    <a:lnTo>
                      <a:pt x="55" y="54"/>
                    </a:lnTo>
                    <a:lnTo>
                      <a:pt x="50" y="58"/>
                    </a:lnTo>
                    <a:lnTo>
                      <a:pt x="45" y="61"/>
                    </a:lnTo>
                    <a:lnTo>
                      <a:pt x="39" y="63"/>
                    </a:lnTo>
                    <a:lnTo>
                      <a:pt x="32" y="63"/>
                    </a:lnTo>
                    <a:lnTo>
                      <a:pt x="32" y="63"/>
                    </a:lnTo>
                    <a:lnTo>
                      <a:pt x="25" y="63"/>
                    </a:lnTo>
                    <a:lnTo>
                      <a:pt x="19" y="61"/>
                    </a:lnTo>
                    <a:lnTo>
                      <a:pt x="14" y="58"/>
                    </a:lnTo>
                    <a:lnTo>
                      <a:pt x="9" y="54"/>
                    </a:lnTo>
                    <a:lnTo>
                      <a:pt x="6" y="49"/>
                    </a:lnTo>
                    <a:lnTo>
                      <a:pt x="3" y="44"/>
                    </a:lnTo>
                    <a:lnTo>
                      <a:pt x="1" y="38"/>
                    </a:lnTo>
                    <a:lnTo>
                      <a:pt x="0" y="31"/>
                    </a:lnTo>
                    <a:lnTo>
                      <a:pt x="0" y="31"/>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1" name="Freeform 31"/>
              <p:cNvSpPr>
                <a:spLocks/>
              </p:cNvSpPr>
              <p:nvPr/>
            </p:nvSpPr>
            <p:spPr bwMode="auto">
              <a:xfrm>
                <a:off x="1045" y="1272"/>
                <a:ext cx="119" cy="230"/>
              </a:xfrm>
              <a:custGeom>
                <a:avLst/>
                <a:gdLst>
                  <a:gd name="T0" fmla="*/ 98 w 119"/>
                  <a:gd name="T1" fmla="*/ 230 h 230"/>
                  <a:gd name="T2" fmla="*/ 98 w 119"/>
                  <a:gd name="T3" fmla="*/ 230 h 230"/>
                  <a:gd name="T4" fmla="*/ 100 w 119"/>
                  <a:gd name="T5" fmla="*/ 218 h 230"/>
                  <a:gd name="T6" fmla="*/ 103 w 119"/>
                  <a:gd name="T7" fmla="*/ 204 h 230"/>
                  <a:gd name="T8" fmla="*/ 107 w 119"/>
                  <a:gd name="T9" fmla="*/ 177 h 230"/>
                  <a:gd name="T10" fmla="*/ 107 w 119"/>
                  <a:gd name="T11" fmla="*/ 177 h 230"/>
                  <a:gd name="T12" fmla="*/ 109 w 119"/>
                  <a:gd name="T13" fmla="*/ 172 h 230"/>
                  <a:gd name="T14" fmla="*/ 112 w 119"/>
                  <a:gd name="T15" fmla="*/ 169 h 230"/>
                  <a:gd name="T16" fmla="*/ 114 w 119"/>
                  <a:gd name="T17" fmla="*/ 166 h 230"/>
                  <a:gd name="T18" fmla="*/ 115 w 119"/>
                  <a:gd name="T19" fmla="*/ 161 h 230"/>
                  <a:gd name="T20" fmla="*/ 115 w 119"/>
                  <a:gd name="T21" fmla="*/ 161 h 230"/>
                  <a:gd name="T22" fmla="*/ 118 w 119"/>
                  <a:gd name="T23" fmla="*/ 134 h 230"/>
                  <a:gd name="T24" fmla="*/ 119 w 119"/>
                  <a:gd name="T25" fmla="*/ 114 h 230"/>
                  <a:gd name="T26" fmla="*/ 119 w 119"/>
                  <a:gd name="T27" fmla="*/ 99 h 230"/>
                  <a:gd name="T28" fmla="*/ 119 w 119"/>
                  <a:gd name="T29" fmla="*/ 94 h 230"/>
                  <a:gd name="T30" fmla="*/ 119 w 119"/>
                  <a:gd name="T31" fmla="*/ 94 h 230"/>
                  <a:gd name="T32" fmla="*/ 118 w 119"/>
                  <a:gd name="T33" fmla="*/ 91 h 230"/>
                  <a:gd name="T34" fmla="*/ 115 w 119"/>
                  <a:gd name="T35" fmla="*/ 88 h 230"/>
                  <a:gd name="T36" fmla="*/ 111 w 119"/>
                  <a:gd name="T37" fmla="*/ 85 h 230"/>
                  <a:gd name="T38" fmla="*/ 105 w 119"/>
                  <a:gd name="T39" fmla="*/ 83 h 230"/>
                  <a:gd name="T40" fmla="*/ 99 w 119"/>
                  <a:gd name="T41" fmla="*/ 81 h 230"/>
                  <a:gd name="T42" fmla="*/ 93 w 119"/>
                  <a:gd name="T43" fmla="*/ 80 h 230"/>
                  <a:gd name="T44" fmla="*/ 85 w 119"/>
                  <a:gd name="T45" fmla="*/ 79 h 230"/>
                  <a:gd name="T46" fmla="*/ 78 w 119"/>
                  <a:gd name="T47" fmla="*/ 79 h 230"/>
                  <a:gd name="T48" fmla="*/ 78 w 119"/>
                  <a:gd name="T49" fmla="*/ 79 h 230"/>
                  <a:gd name="T50" fmla="*/ 59 w 119"/>
                  <a:gd name="T51" fmla="*/ 80 h 230"/>
                  <a:gd name="T52" fmla="*/ 51 w 119"/>
                  <a:gd name="T53" fmla="*/ 79 h 230"/>
                  <a:gd name="T54" fmla="*/ 49 w 119"/>
                  <a:gd name="T55" fmla="*/ 78 h 230"/>
                  <a:gd name="T56" fmla="*/ 47 w 119"/>
                  <a:gd name="T57" fmla="*/ 76 h 230"/>
                  <a:gd name="T58" fmla="*/ 47 w 119"/>
                  <a:gd name="T59" fmla="*/ 76 h 230"/>
                  <a:gd name="T60" fmla="*/ 19 w 119"/>
                  <a:gd name="T61" fmla="*/ 7 h 230"/>
                  <a:gd name="T62" fmla="*/ 19 w 119"/>
                  <a:gd name="T63" fmla="*/ 7 h 230"/>
                  <a:gd name="T64" fmla="*/ 17 w 119"/>
                  <a:gd name="T65" fmla="*/ 4 h 230"/>
                  <a:gd name="T66" fmla="*/ 14 w 119"/>
                  <a:gd name="T67" fmla="*/ 1 h 230"/>
                  <a:gd name="T68" fmla="*/ 11 w 119"/>
                  <a:gd name="T69" fmla="*/ 0 h 230"/>
                  <a:gd name="T70" fmla="*/ 7 w 119"/>
                  <a:gd name="T71" fmla="*/ 1 h 230"/>
                  <a:gd name="T72" fmla="*/ 7 w 119"/>
                  <a:gd name="T73" fmla="*/ 1 h 230"/>
                  <a:gd name="T74" fmla="*/ 4 w 119"/>
                  <a:gd name="T75" fmla="*/ 4 h 230"/>
                  <a:gd name="T76" fmla="*/ 1 w 119"/>
                  <a:gd name="T77" fmla="*/ 7 h 230"/>
                  <a:gd name="T78" fmla="*/ 0 w 119"/>
                  <a:gd name="T79" fmla="*/ 11 h 230"/>
                  <a:gd name="T80" fmla="*/ 1 w 119"/>
                  <a:gd name="T81" fmla="*/ 14 h 230"/>
                  <a:gd name="T82" fmla="*/ 1 w 119"/>
                  <a:gd name="T83" fmla="*/ 14 h 230"/>
                  <a:gd name="T84" fmla="*/ 34 w 119"/>
                  <a:gd name="T85" fmla="*/ 97 h 230"/>
                  <a:gd name="T86" fmla="*/ 34 w 119"/>
                  <a:gd name="T87" fmla="*/ 97 h 230"/>
                  <a:gd name="T88" fmla="*/ 39 w 119"/>
                  <a:gd name="T89" fmla="*/ 109 h 230"/>
                  <a:gd name="T90" fmla="*/ 40 w 119"/>
                  <a:gd name="T91" fmla="*/ 119 h 230"/>
                  <a:gd name="T92" fmla="*/ 40 w 119"/>
                  <a:gd name="T93" fmla="*/ 119 h 230"/>
                  <a:gd name="T94" fmla="*/ 50 w 119"/>
                  <a:gd name="T95" fmla="*/ 185 h 230"/>
                  <a:gd name="T96" fmla="*/ 54 w 119"/>
                  <a:gd name="T97" fmla="*/ 213 h 230"/>
                  <a:gd name="T98" fmla="*/ 57 w 119"/>
                  <a:gd name="T99"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 h="230">
                    <a:moveTo>
                      <a:pt x="98" y="230"/>
                    </a:moveTo>
                    <a:lnTo>
                      <a:pt x="98" y="230"/>
                    </a:lnTo>
                    <a:lnTo>
                      <a:pt x="100" y="218"/>
                    </a:lnTo>
                    <a:lnTo>
                      <a:pt x="103" y="204"/>
                    </a:lnTo>
                    <a:lnTo>
                      <a:pt x="107" y="177"/>
                    </a:lnTo>
                    <a:lnTo>
                      <a:pt x="107" y="177"/>
                    </a:lnTo>
                    <a:lnTo>
                      <a:pt x="109" y="172"/>
                    </a:lnTo>
                    <a:lnTo>
                      <a:pt x="112" y="169"/>
                    </a:lnTo>
                    <a:lnTo>
                      <a:pt x="114" y="166"/>
                    </a:lnTo>
                    <a:lnTo>
                      <a:pt x="115" y="161"/>
                    </a:lnTo>
                    <a:lnTo>
                      <a:pt x="115" y="161"/>
                    </a:lnTo>
                    <a:lnTo>
                      <a:pt x="118" y="134"/>
                    </a:lnTo>
                    <a:lnTo>
                      <a:pt x="119" y="114"/>
                    </a:lnTo>
                    <a:lnTo>
                      <a:pt x="119" y="99"/>
                    </a:lnTo>
                    <a:lnTo>
                      <a:pt x="119" y="94"/>
                    </a:lnTo>
                    <a:lnTo>
                      <a:pt x="119" y="94"/>
                    </a:lnTo>
                    <a:lnTo>
                      <a:pt x="118" y="91"/>
                    </a:lnTo>
                    <a:lnTo>
                      <a:pt x="115" y="88"/>
                    </a:lnTo>
                    <a:lnTo>
                      <a:pt x="111" y="85"/>
                    </a:lnTo>
                    <a:lnTo>
                      <a:pt x="105" y="83"/>
                    </a:lnTo>
                    <a:lnTo>
                      <a:pt x="99" y="81"/>
                    </a:lnTo>
                    <a:lnTo>
                      <a:pt x="93" y="80"/>
                    </a:lnTo>
                    <a:lnTo>
                      <a:pt x="85" y="79"/>
                    </a:lnTo>
                    <a:lnTo>
                      <a:pt x="78" y="79"/>
                    </a:lnTo>
                    <a:lnTo>
                      <a:pt x="78" y="79"/>
                    </a:lnTo>
                    <a:lnTo>
                      <a:pt x="59" y="80"/>
                    </a:lnTo>
                    <a:lnTo>
                      <a:pt x="51" y="79"/>
                    </a:lnTo>
                    <a:lnTo>
                      <a:pt x="49" y="78"/>
                    </a:lnTo>
                    <a:lnTo>
                      <a:pt x="47" y="76"/>
                    </a:lnTo>
                    <a:lnTo>
                      <a:pt x="47" y="76"/>
                    </a:lnTo>
                    <a:lnTo>
                      <a:pt x="19" y="7"/>
                    </a:lnTo>
                    <a:lnTo>
                      <a:pt x="19" y="7"/>
                    </a:lnTo>
                    <a:lnTo>
                      <a:pt x="17" y="4"/>
                    </a:lnTo>
                    <a:lnTo>
                      <a:pt x="14" y="1"/>
                    </a:lnTo>
                    <a:lnTo>
                      <a:pt x="11" y="0"/>
                    </a:lnTo>
                    <a:lnTo>
                      <a:pt x="7" y="1"/>
                    </a:lnTo>
                    <a:lnTo>
                      <a:pt x="7" y="1"/>
                    </a:lnTo>
                    <a:lnTo>
                      <a:pt x="4" y="4"/>
                    </a:lnTo>
                    <a:lnTo>
                      <a:pt x="1" y="7"/>
                    </a:lnTo>
                    <a:lnTo>
                      <a:pt x="0" y="11"/>
                    </a:lnTo>
                    <a:lnTo>
                      <a:pt x="1" y="14"/>
                    </a:lnTo>
                    <a:lnTo>
                      <a:pt x="1" y="14"/>
                    </a:lnTo>
                    <a:lnTo>
                      <a:pt x="34" y="97"/>
                    </a:lnTo>
                    <a:lnTo>
                      <a:pt x="34" y="97"/>
                    </a:lnTo>
                    <a:lnTo>
                      <a:pt x="39" y="109"/>
                    </a:lnTo>
                    <a:lnTo>
                      <a:pt x="40" y="119"/>
                    </a:lnTo>
                    <a:lnTo>
                      <a:pt x="40" y="119"/>
                    </a:lnTo>
                    <a:lnTo>
                      <a:pt x="50" y="185"/>
                    </a:lnTo>
                    <a:lnTo>
                      <a:pt x="54" y="213"/>
                    </a:lnTo>
                    <a:lnTo>
                      <a:pt x="57" y="2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2" name="Freeform 32"/>
              <p:cNvSpPr>
                <a:spLocks/>
              </p:cNvSpPr>
              <p:nvPr/>
            </p:nvSpPr>
            <p:spPr bwMode="auto">
              <a:xfrm>
                <a:off x="1188" y="1277"/>
                <a:ext cx="64" cy="63"/>
              </a:xfrm>
              <a:custGeom>
                <a:avLst/>
                <a:gdLst>
                  <a:gd name="T0" fmla="*/ 64 w 64"/>
                  <a:gd name="T1" fmla="*/ 31 h 63"/>
                  <a:gd name="T2" fmla="*/ 64 w 64"/>
                  <a:gd name="T3" fmla="*/ 31 h 63"/>
                  <a:gd name="T4" fmla="*/ 64 w 64"/>
                  <a:gd name="T5" fmla="*/ 25 h 63"/>
                  <a:gd name="T6" fmla="*/ 62 w 64"/>
                  <a:gd name="T7" fmla="*/ 19 h 63"/>
                  <a:gd name="T8" fmla="*/ 59 w 64"/>
                  <a:gd name="T9" fmla="*/ 13 h 63"/>
                  <a:gd name="T10" fmla="*/ 55 w 64"/>
                  <a:gd name="T11" fmla="*/ 9 h 63"/>
                  <a:gd name="T12" fmla="*/ 51 w 64"/>
                  <a:gd name="T13" fmla="*/ 5 h 63"/>
                  <a:gd name="T14" fmla="*/ 45 w 64"/>
                  <a:gd name="T15" fmla="*/ 2 h 63"/>
                  <a:gd name="T16" fmla="*/ 38 w 64"/>
                  <a:gd name="T17" fmla="*/ 0 h 63"/>
                  <a:gd name="T18" fmla="*/ 32 w 64"/>
                  <a:gd name="T19" fmla="*/ 0 h 63"/>
                  <a:gd name="T20" fmla="*/ 32 w 64"/>
                  <a:gd name="T21" fmla="*/ 0 h 63"/>
                  <a:gd name="T22" fmla="*/ 26 w 64"/>
                  <a:gd name="T23" fmla="*/ 0 h 63"/>
                  <a:gd name="T24" fmla="*/ 20 w 64"/>
                  <a:gd name="T25" fmla="*/ 2 h 63"/>
                  <a:gd name="T26" fmla="*/ 15 w 64"/>
                  <a:gd name="T27" fmla="*/ 5 h 63"/>
                  <a:gd name="T28" fmla="*/ 10 w 64"/>
                  <a:gd name="T29" fmla="*/ 9 h 63"/>
                  <a:gd name="T30" fmla="*/ 6 w 64"/>
                  <a:gd name="T31" fmla="*/ 13 h 63"/>
                  <a:gd name="T32" fmla="*/ 2 w 64"/>
                  <a:gd name="T33" fmla="*/ 19 h 63"/>
                  <a:gd name="T34" fmla="*/ 0 w 64"/>
                  <a:gd name="T35" fmla="*/ 25 h 63"/>
                  <a:gd name="T36" fmla="*/ 0 w 64"/>
                  <a:gd name="T37" fmla="*/ 31 h 63"/>
                  <a:gd name="T38" fmla="*/ 0 w 64"/>
                  <a:gd name="T39" fmla="*/ 31 h 63"/>
                  <a:gd name="T40" fmla="*/ 0 w 64"/>
                  <a:gd name="T41" fmla="*/ 38 h 63"/>
                  <a:gd name="T42" fmla="*/ 2 w 64"/>
                  <a:gd name="T43" fmla="*/ 44 h 63"/>
                  <a:gd name="T44" fmla="*/ 6 w 64"/>
                  <a:gd name="T45" fmla="*/ 49 h 63"/>
                  <a:gd name="T46" fmla="*/ 10 w 64"/>
                  <a:gd name="T47" fmla="*/ 54 h 63"/>
                  <a:gd name="T48" fmla="*/ 15 w 64"/>
                  <a:gd name="T49" fmla="*/ 58 h 63"/>
                  <a:gd name="T50" fmla="*/ 20 w 64"/>
                  <a:gd name="T51" fmla="*/ 61 h 63"/>
                  <a:gd name="T52" fmla="*/ 26 w 64"/>
                  <a:gd name="T53" fmla="*/ 63 h 63"/>
                  <a:gd name="T54" fmla="*/ 32 w 64"/>
                  <a:gd name="T55" fmla="*/ 63 h 63"/>
                  <a:gd name="T56" fmla="*/ 32 w 64"/>
                  <a:gd name="T57" fmla="*/ 63 h 63"/>
                  <a:gd name="T58" fmla="*/ 38 w 64"/>
                  <a:gd name="T59" fmla="*/ 63 h 63"/>
                  <a:gd name="T60" fmla="*/ 45 w 64"/>
                  <a:gd name="T61" fmla="*/ 61 h 63"/>
                  <a:gd name="T62" fmla="*/ 51 w 64"/>
                  <a:gd name="T63" fmla="*/ 58 h 63"/>
                  <a:gd name="T64" fmla="*/ 55 w 64"/>
                  <a:gd name="T65" fmla="*/ 54 h 63"/>
                  <a:gd name="T66" fmla="*/ 59 w 64"/>
                  <a:gd name="T67" fmla="*/ 49 h 63"/>
                  <a:gd name="T68" fmla="*/ 62 w 64"/>
                  <a:gd name="T69" fmla="*/ 44 h 63"/>
                  <a:gd name="T70" fmla="*/ 64 w 64"/>
                  <a:gd name="T71" fmla="*/ 38 h 63"/>
                  <a:gd name="T72" fmla="*/ 64 w 64"/>
                  <a:gd name="T73" fmla="*/ 31 h 63"/>
                  <a:gd name="T74" fmla="*/ 64 w 64"/>
                  <a:gd name="T7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3">
                    <a:moveTo>
                      <a:pt x="64" y="31"/>
                    </a:moveTo>
                    <a:lnTo>
                      <a:pt x="64" y="31"/>
                    </a:lnTo>
                    <a:lnTo>
                      <a:pt x="64" y="25"/>
                    </a:lnTo>
                    <a:lnTo>
                      <a:pt x="62" y="19"/>
                    </a:lnTo>
                    <a:lnTo>
                      <a:pt x="59" y="13"/>
                    </a:lnTo>
                    <a:lnTo>
                      <a:pt x="55" y="9"/>
                    </a:lnTo>
                    <a:lnTo>
                      <a:pt x="51" y="5"/>
                    </a:lnTo>
                    <a:lnTo>
                      <a:pt x="45" y="2"/>
                    </a:lnTo>
                    <a:lnTo>
                      <a:pt x="38" y="0"/>
                    </a:lnTo>
                    <a:lnTo>
                      <a:pt x="32" y="0"/>
                    </a:lnTo>
                    <a:lnTo>
                      <a:pt x="32" y="0"/>
                    </a:lnTo>
                    <a:lnTo>
                      <a:pt x="26" y="0"/>
                    </a:lnTo>
                    <a:lnTo>
                      <a:pt x="20" y="2"/>
                    </a:lnTo>
                    <a:lnTo>
                      <a:pt x="15" y="5"/>
                    </a:lnTo>
                    <a:lnTo>
                      <a:pt x="10" y="9"/>
                    </a:lnTo>
                    <a:lnTo>
                      <a:pt x="6" y="13"/>
                    </a:lnTo>
                    <a:lnTo>
                      <a:pt x="2" y="19"/>
                    </a:lnTo>
                    <a:lnTo>
                      <a:pt x="0" y="25"/>
                    </a:lnTo>
                    <a:lnTo>
                      <a:pt x="0" y="31"/>
                    </a:lnTo>
                    <a:lnTo>
                      <a:pt x="0" y="31"/>
                    </a:lnTo>
                    <a:lnTo>
                      <a:pt x="0" y="38"/>
                    </a:lnTo>
                    <a:lnTo>
                      <a:pt x="2" y="44"/>
                    </a:lnTo>
                    <a:lnTo>
                      <a:pt x="6" y="49"/>
                    </a:lnTo>
                    <a:lnTo>
                      <a:pt x="10" y="54"/>
                    </a:lnTo>
                    <a:lnTo>
                      <a:pt x="15" y="58"/>
                    </a:lnTo>
                    <a:lnTo>
                      <a:pt x="20" y="61"/>
                    </a:lnTo>
                    <a:lnTo>
                      <a:pt x="26" y="63"/>
                    </a:lnTo>
                    <a:lnTo>
                      <a:pt x="32" y="63"/>
                    </a:lnTo>
                    <a:lnTo>
                      <a:pt x="32" y="63"/>
                    </a:lnTo>
                    <a:lnTo>
                      <a:pt x="38" y="63"/>
                    </a:lnTo>
                    <a:lnTo>
                      <a:pt x="45" y="61"/>
                    </a:lnTo>
                    <a:lnTo>
                      <a:pt x="51" y="58"/>
                    </a:lnTo>
                    <a:lnTo>
                      <a:pt x="55" y="54"/>
                    </a:lnTo>
                    <a:lnTo>
                      <a:pt x="59" y="49"/>
                    </a:lnTo>
                    <a:lnTo>
                      <a:pt x="62" y="44"/>
                    </a:lnTo>
                    <a:lnTo>
                      <a:pt x="64" y="38"/>
                    </a:lnTo>
                    <a:lnTo>
                      <a:pt x="64" y="31"/>
                    </a:lnTo>
                    <a:lnTo>
                      <a:pt x="64" y="31"/>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3" name="Freeform 33"/>
              <p:cNvSpPr>
                <a:spLocks/>
              </p:cNvSpPr>
              <p:nvPr/>
            </p:nvSpPr>
            <p:spPr bwMode="auto">
              <a:xfrm>
                <a:off x="1181" y="1272"/>
                <a:ext cx="118" cy="230"/>
              </a:xfrm>
              <a:custGeom>
                <a:avLst/>
                <a:gdLst>
                  <a:gd name="T0" fmla="*/ 22 w 118"/>
                  <a:gd name="T1" fmla="*/ 230 h 230"/>
                  <a:gd name="T2" fmla="*/ 22 w 118"/>
                  <a:gd name="T3" fmla="*/ 230 h 230"/>
                  <a:gd name="T4" fmla="*/ 19 w 118"/>
                  <a:gd name="T5" fmla="*/ 218 h 230"/>
                  <a:gd name="T6" fmla="*/ 17 w 118"/>
                  <a:gd name="T7" fmla="*/ 204 h 230"/>
                  <a:gd name="T8" fmla="*/ 12 w 118"/>
                  <a:gd name="T9" fmla="*/ 177 h 230"/>
                  <a:gd name="T10" fmla="*/ 12 w 118"/>
                  <a:gd name="T11" fmla="*/ 177 h 230"/>
                  <a:gd name="T12" fmla="*/ 11 w 118"/>
                  <a:gd name="T13" fmla="*/ 172 h 230"/>
                  <a:gd name="T14" fmla="*/ 8 w 118"/>
                  <a:gd name="T15" fmla="*/ 169 h 230"/>
                  <a:gd name="T16" fmla="*/ 6 w 118"/>
                  <a:gd name="T17" fmla="*/ 166 h 230"/>
                  <a:gd name="T18" fmla="*/ 4 w 118"/>
                  <a:gd name="T19" fmla="*/ 161 h 230"/>
                  <a:gd name="T20" fmla="*/ 4 w 118"/>
                  <a:gd name="T21" fmla="*/ 161 h 230"/>
                  <a:gd name="T22" fmla="*/ 1 w 118"/>
                  <a:gd name="T23" fmla="*/ 134 h 230"/>
                  <a:gd name="T24" fmla="*/ 0 w 118"/>
                  <a:gd name="T25" fmla="*/ 114 h 230"/>
                  <a:gd name="T26" fmla="*/ 1 w 118"/>
                  <a:gd name="T27" fmla="*/ 99 h 230"/>
                  <a:gd name="T28" fmla="*/ 1 w 118"/>
                  <a:gd name="T29" fmla="*/ 94 h 230"/>
                  <a:gd name="T30" fmla="*/ 1 w 118"/>
                  <a:gd name="T31" fmla="*/ 94 h 230"/>
                  <a:gd name="T32" fmla="*/ 2 w 118"/>
                  <a:gd name="T33" fmla="*/ 91 h 230"/>
                  <a:gd name="T34" fmla="*/ 4 w 118"/>
                  <a:gd name="T35" fmla="*/ 88 h 230"/>
                  <a:gd name="T36" fmla="*/ 8 w 118"/>
                  <a:gd name="T37" fmla="*/ 85 h 230"/>
                  <a:gd name="T38" fmla="*/ 14 w 118"/>
                  <a:gd name="T39" fmla="*/ 83 h 230"/>
                  <a:gd name="T40" fmla="*/ 20 w 118"/>
                  <a:gd name="T41" fmla="*/ 81 h 230"/>
                  <a:gd name="T42" fmla="*/ 27 w 118"/>
                  <a:gd name="T43" fmla="*/ 80 h 230"/>
                  <a:gd name="T44" fmla="*/ 34 w 118"/>
                  <a:gd name="T45" fmla="*/ 79 h 230"/>
                  <a:gd name="T46" fmla="*/ 42 w 118"/>
                  <a:gd name="T47" fmla="*/ 79 h 230"/>
                  <a:gd name="T48" fmla="*/ 42 w 118"/>
                  <a:gd name="T49" fmla="*/ 79 h 230"/>
                  <a:gd name="T50" fmla="*/ 60 w 118"/>
                  <a:gd name="T51" fmla="*/ 80 h 230"/>
                  <a:gd name="T52" fmla="*/ 68 w 118"/>
                  <a:gd name="T53" fmla="*/ 79 h 230"/>
                  <a:gd name="T54" fmla="*/ 71 w 118"/>
                  <a:gd name="T55" fmla="*/ 78 h 230"/>
                  <a:gd name="T56" fmla="*/ 73 w 118"/>
                  <a:gd name="T57" fmla="*/ 76 h 230"/>
                  <a:gd name="T58" fmla="*/ 73 w 118"/>
                  <a:gd name="T59" fmla="*/ 76 h 230"/>
                  <a:gd name="T60" fmla="*/ 100 w 118"/>
                  <a:gd name="T61" fmla="*/ 7 h 230"/>
                  <a:gd name="T62" fmla="*/ 100 w 118"/>
                  <a:gd name="T63" fmla="*/ 7 h 230"/>
                  <a:gd name="T64" fmla="*/ 102 w 118"/>
                  <a:gd name="T65" fmla="*/ 4 h 230"/>
                  <a:gd name="T66" fmla="*/ 105 w 118"/>
                  <a:gd name="T67" fmla="*/ 1 h 230"/>
                  <a:gd name="T68" fmla="*/ 109 w 118"/>
                  <a:gd name="T69" fmla="*/ 0 h 230"/>
                  <a:gd name="T70" fmla="*/ 112 w 118"/>
                  <a:gd name="T71" fmla="*/ 1 h 230"/>
                  <a:gd name="T72" fmla="*/ 112 w 118"/>
                  <a:gd name="T73" fmla="*/ 1 h 230"/>
                  <a:gd name="T74" fmla="*/ 115 w 118"/>
                  <a:gd name="T75" fmla="*/ 4 h 230"/>
                  <a:gd name="T76" fmla="*/ 117 w 118"/>
                  <a:gd name="T77" fmla="*/ 7 h 230"/>
                  <a:gd name="T78" fmla="*/ 118 w 118"/>
                  <a:gd name="T79" fmla="*/ 11 h 230"/>
                  <a:gd name="T80" fmla="*/ 117 w 118"/>
                  <a:gd name="T81" fmla="*/ 14 h 230"/>
                  <a:gd name="T82" fmla="*/ 117 w 118"/>
                  <a:gd name="T83" fmla="*/ 14 h 230"/>
                  <a:gd name="T84" fmla="*/ 85 w 118"/>
                  <a:gd name="T85" fmla="*/ 97 h 230"/>
                  <a:gd name="T86" fmla="*/ 85 w 118"/>
                  <a:gd name="T87" fmla="*/ 97 h 230"/>
                  <a:gd name="T88" fmla="*/ 81 w 118"/>
                  <a:gd name="T89" fmla="*/ 109 h 230"/>
                  <a:gd name="T90" fmla="*/ 79 w 118"/>
                  <a:gd name="T91" fmla="*/ 119 h 230"/>
                  <a:gd name="T92" fmla="*/ 79 w 118"/>
                  <a:gd name="T93" fmla="*/ 119 h 230"/>
                  <a:gd name="T94" fmla="*/ 70 w 118"/>
                  <a:gd name="T95" fmla="*/ 185 h 230"/>
                  <a:gd name="T96" fmla="*/ 65 w 118"/>
                  <a:gd name="T97" fmla="*/ 213 h 230"/>
                  <a:gd name="T98" fmla="*/ 62 w 118"/>
                  <a:gd name="T99"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230">
                    <a:moveTo>
                      <a:pt x="22" y="230"/>
                    </a:moveTo>
                    <a:lnTo>
                      <a:pt x="22" y="230"/>
                    </a:lnTo>
                    <a:lnTo>
                      <a:pt x="19" y="218"/>
                    </a:lnTo>
                    <a:lnTo>
                      <a:pt x="17" y="204"/>
                    </a:lnTo>
                    <a:lnTo>
                      <a:pt x="12" y="177"/>
                    </a:lnTo>
                    <a:lnTo>
                      <a:pt x="12" y="177"/>
                    </a:lnTo>
                    <a:lnTo>
                      <a:pt x="11" y="172"/>
                    </a:lnTo>
                    <a:lnTo>
                      <a:pt x="8" y="169"/>
                    </a:lnTo>
                    <a:lnTo>
                      <a:pt x="6" y="166"/>
                    </a:lnTo>
                    <a:lnTo>
                      <a:pt x="4" y="161"/>
                    </a:lnTo>
                    <a:lnTo>
                      <a:pt x="4" y="161"/>
                    </a:lnTo>
                    <a:lnTo>
                      <a:pt x="1" y="134"/>
                    </a:lnTo>
                    <a:lnTo>
                      <a:pt x="0" y="114"/>
                    </a:lnTo>
                    <a:lnTo>
                      <a:pt x="1" y="99"/>
                    </a:lnTo>
                    <a:lnTo>
                      <a:pt x="1" y="94"/>
                    </a:lnTo>
                    <a:lnTo>
                      <a:pt x="1" y="94"/>
                    </a:lnTo>
                    <a:lnTo>
                      <a:pt x="2" y="91"/>
                    </a:lnTo>
                    <a:lnTo>
                      <a:pt x="4" y="88"/>
                    </a:lnTo>
                    <a:lnTo>
                      <a:pt x="8" y="85"/>
                    </a:lnTo>
                    <a:lnTo>
                      <a:pt x="14" y="83"/>
                    </a:lnTo>
                    <a:lnTo>
                      <a:pt x="20" y="81"/>
                    </a:lnTo>
                    <a:lnTo>
                      <a:pt x="27" y="80"/>
                    </a:lnTo>
                    <a:lnTo>
                      <a:pt x="34" y="79"/>
                    </a:lnTo>
                    <a:lnTo>
                      <a:pt x="42" y="79"/>
                    </a:lnTo>
                    <a:lnTo>
                      <a:pt x="42" y="79"/>
                    </a:lnTo>
                    <a:lnTo>
                      <a:pt x="60" y="80"/>
                    </a:lnTo>
                    <a:lnTo>
                      <a:pt x="68" y="79"/>
                    </a:lnTo>
                    <a:lnTo>
                      <a:pt x="71" y="78"/>
                    </a:lnTo>
                    <a:lnTo>
                      <a:pt x="73" y="76"/>
                    </a:lnTo>
                    <a:lnTo>
                      <a:pt x="73" y="76"/>
                    </a:lnTo>
                    <a:lnTo>
                      <a:pt x="100" y="7"/>
                    </a:lnTo>
                    <a:lnTo>
                      <a:pt x="100" y="7"/>
                    </a:lnTo>
                    <a:lnTo>
                      <a:pt x="102" y="4"/>
                    </a:lnTo>
                    <a:lnTo>
                      <a:pt x="105" y="1"/>
                    </a:lnTo>
                    <a:lnTo>
                      <a:pt x="109" y="0"/>
                    </a:lnTo>
                    <a:lnTo>
                      <a:pt x="112" y="1"/>
                    </a:lnTo>
                    <a:lnTo>
                      <a:pt x="112" y="1"/>
                    </a:lnTo>
                    <a:lnTo>
                      <a:pt x="115" y="4"/>
                    </a:lnTo>
                    <a:lnTo>
                      <a:pt x="117" y="7"/>
                    </a:lnTo>
                    <a:lnTo>
                      <a:pt x="118" y="11"/>
                    </a:lnTo>
                    <a:lnTo>
                      <a:pt x="117" y="14"/>
                    </a:lnTo>
                    <a:lnTo>
                      <a:pt x="117" y="14"/>
                    </a:lnTo>
                    <a:lnTo>
                      <a:pt x="85" y="97"/>
                    </a:lnTo>
                    <a:lnTo>
                      <a:pt x="85" y="97"/>
                    </a:lnTo>
                    <a:lnTo>
                      <a:pt x="81" y="109"/>
                    </a:lnTo>
                    <a:lnTo>
                      <a:pt x="79" y="119"/>
                    </a:lnTo>
                    <a:lnTo>
                      <a:pt x="79" y="119"/>
                    </a:lnTo>
                    <a:lnTo>
                      <a:pt x="70" y="185"/>
                    </a:lnTo>
                    <a:lnTo>
                      <a:pt x="65" y="213"/>
                    </a:lnTo>
                    <a:lnTo>
                      <a:pt x="62" y="2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4" name="Freeform 34"/>
              <p:cNvSpPr>
                <a:spLocks/>
              </p:cNvSpPr>
              <p:nvPr/>
            </p:nvSpPr>
            <p:spPr bwMode="auto">
              <a:xfrm>
                <a:off x="782" y="1050"/>
                <a:ext cx="89" cy="90"/>
              </a:xfrm>
              <a:custGeom>
                <a:avLst/>
                <a:gdLst>
                  <a:gd name="T0" fmla="*/ 89 w 89"/>
                  <a:gd name="T1" fmla="*/ 45 h 90"/>
                  <a:gd name="T2" fmla="*/ 89 w 89"/>
                  <a:gd name="T3" fmla="*/ 45 h 90"/>
                  <a:gd name="T4" fmla="*/ 88 w 89"/>
                  <a:gd name="T5" fmla="*/ 36 h 90"/>
                  <a:gd name="T6" fmla="*/ 86 w 89"/>
                  <a:gd name="T7" fmla="*/ 28 h 90"/>
                  <a:gd name="T8" fmla="*/ 81 w 89"/>
                  <a:gd name="T9" fmla="*/ 20 h 90"/>
                  <a:gd name="T10" fmla="*/ 75 w 89"/>
                  <a:gd name="T11" fmla="*/ 14 h 90"/>
                  <a:gd name="T12" fmla="*/ 69 w 89"/>
                  <a:gd name="T13" fmla="*/ 9 h 90"/>
                  <a:gd name="T14" fmla="*/ 62 w 89"/>
                  <a:gd name="T15" fmla="*/ 4 h 90"/>
                  <a:gd name="T16" fmla="*/ 54 w 89"/>
                  <a:gd name="T17" fmla="*/ 1 h 90"/>
                  <a:gd name="T18" fmla="*/ 44 w 89"/>
                  <a:gd name="T19" fmla="*/ 0 h 90"/>
                  <a:gd name="T20" fmla="*/ 44 w 89"/>
                  <a:gd name="T21" fmla="*/ 0 h 90"/>
                  <a:gd name="T22" fmla="*/ 35 w 89"/>
                  <a:gd name="T23" fmla="*/ 1 h 90"/>
                  <a:gd name="T24" fmla="*/ 27 w 89"/>
                  <a:gd name="T25" fmla="*/ 4 h 90"/>
                  <a:gd name="T26" fmla="*/ 20 w 89"/>
                  <a:gd name="T27" fmla="*/ 9 h 90"/>
                  <a:gd name="T28" fmla="*/ 13 w 89"/>
                  <a:gd name="T29" fmla="*/ 14 h 90"/>
                  <a:gd name="T30" fmla="*/ 7 w 89"/>
                  <a:gd name="T31" fmla="*/ 20 h 90"/>
                  <a:gd name="T32" fmla="*/ 3 w 89"/>
                  <a:gd name="T33" fmla="*/ 28 h 90"/>
                  <a:gd name="T34" fmla="*/ 1 w 89"/>
                  <a:gd name="T35" fmla="*/ 36 h 90"/>
                  <a:gd name="T36" fmla="*/ 0 w 89"/>
                  <a:gd name="T37" fmla="*/ 45 h 90"/>
                  <a:gd name="T38" fmla="*/ 0 w 89"/>
                  <a:gd name="T39" fmla="*/ 45 h 90"/>
                  <a:gd name="T40" fmla="*/ 1 w 89"/>
                  <a:gd name="T41" fmla="*/ 54 h 90"/>
                  <a:gd name="T42" fmla="*/ 3 w 89"/>
                  <a:gd name="T43" fmla="*/ 62 h 90"/>
                  <a:gd name="T44" fmla="*/ 7 w 89"/>
                  <a:gd name="T45" fmla="*/ 70 h 90"/>
                  <a:gd name="T46" fmla="*/ 13 w 89"/>
                  <a:gd name="T47" fmla="*/ 76 h 90"/>
                  <a:gd name="T48" fmla="*/ 20 w 89"/>
                  <a:gd name="T49" fmla="*/ 82 h 90"/>
                  <a:gd name="T50" fmla="*/ 27 w 89"/>
                  <a:gd name="T51" fmla="*/ 86 h 90"/>
                  <a:gd name="T52" fmla="*/ 35 w 89"/>
                  <a:gd name="T53" fmla="*/ 89 h 90"/>
                  <a:gd name="T54" fmla="*/ 44 w 89"/>
                  <a:gd name="T55" fmla="*/ 90 h 90"/>
                  <a:gd name="T56" fmla="*/ 44 w 89"/>
                  <a:gd name="T57" fmla="*/ 90 h 90"/>
                  <a:gd name="T58" fmla="*/ 54 w 89"/>
                  <a:gd name="T59" fmla="*/ 89 h 90"/>
                  <a:gd name="T60" fmla="*/ 62 w 89"/>
                  <a:gd name="T61" fmla="*/ 86 h 90"/>
                  <a:gd name="T62" fmla="*/ 69 w 89"/>
                  <a:gd name="T63" fmla="*/ 82 h 90"/>
                  <a:gd name="T64" fmla="*/ 75 w 89"/>
                  <a:gd name="T65" fmla="*/ 76 h 90"/>
                  <a:gd name="T66" fmla="*/ 81 w 89"/>
                  <a:gd name="T67" fmla="*/ 70 h 90"/>
                  <a:gd name="T68" fmla="*/ 86 w 89"/>
                  <a:gd name="T69" fmla="*/ 62 h 90"/>
                  <a:gd name="T70" fmla="*/ 88 w 89"/>
                  <a:gd name="T71" fmla="*/ 54 h 90"/>
                  <a:gd name="T72" fmla="*/ 89 w 89"/>
                  <a:gd name="T73" fmla="*/ 45 h 90"/>
                  <a:gd name="T74" fmla="*/ 89 w 89"/>
                  <a:gd name="T7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90">
                    <a:moveTo>
                      <a:pt x="89" y="45"/>
                    </a:moveTo>
                    <a:lnTo>
                      <a:pt x="89" y="45"/>
                    </a:lnTo>
                    <a:lnTo>
                      <a:pt x="88" y="36"/>
                    </a:lnTo>
                    <a:lnTo>
                      <a:pt x="86" y="28"/>
                    </a:lnTo>
                    <a:lnTo>
                      <a:pt x="81" y="20"/>
                    </a:lnTo>
                    <a:lnTo>
                      <a:pt x="75" y="14"/>
                    </a:lnTo>
                    <a:lnTo>
                      <a:pt x="69" y="9"/>
                    </a:lnTo>
                    <a:lnTo>
                      <a:pt x="62" y="4"/>
                    </a:lnTo>
                    <a:lnTo>
                      <a:pt x="54" y="1"/>
                    </a:lnTo>
                    <a:lnTo>
                      <a:pt x="44" y="0"/>
                    </a:lnTo>
                    <a:lnTo>
                      <a:pt x="44" y="0"/>
                    </a:lnTo>
                    <a:lnTo>
                      <a:pt x="35" y="1"/>
                    </a:lnTo>
                    <a:lnTo>
                      <a:pt x="27" y="4"/>
                    </a:lnTo>
                    <a:lnTo>
                      <a:pt x="20" y="9"/>
                    </a:lnTo>
                    <a:lnTo>
                      <a:pt x="13" y="14"/>
                    </a:lnTo>
                    <a:lnTo>
                      <a:pt x="7" y="20"/>
                    </a:lnTo>
                    <a:lnTo>
                      <a:pt x="3" y="28"/>
                    </a:lnTo>
                    <a:lnTo>
                      <a:pt x="1" y="36"/>
                    </a:lnTo>
                    <a:lnTo>
                      <a:pt x="0" y="45"/>
                    </a:lnTo>
                    <a:lnTo>
                      <a:pt x="0" y="45"/>
                    </a:lnTo>
                    <a:lnTo>
                      <a:pt x="1" y="54"/>
                    </a:lnTo>
                    <a:lnTo>
                      <a:pt x="3" y="62"/>
                    </a:lnTo>
                    <a:lnTo>
                      <a:pt x="7" y="70"/>
                    </a:lnTo>
                    <a:lnTo>
                      <a:pt x="13" y="76"/>
                    </a:lnTo>
                    <a:lnTo>
                      <a:pt x="20" y="82"/>
                    </a:lnTo>
                    <a:lnTo>
                      <a:pt x="27" y="86"/>
                    </a:lnTo>
                    <a:lnTo>
                      <a:pt x="35" y="89"/>
                    </a:lnTo>
                    <a:lnTo>
                      <a:pt x="44" y="90"/>
                    </a:lnTo>
                    <a:lnTo>
                      <a:pt x="44" y="90"/>
                    </a:lnTo>
                    <a:lnTo>
                      <a:pt x="54" y="89"/>
                    </a:lnTo>
                    <a:lnTo>
                      <a:pt x="62" y="86"/>
                    </a:lnTo>
                    <a:lnTo>
                      <a:pt x="69" y="82"/>
                    </a:lnTo>
                    <a:lnTo>
                      <a:pt x="75" y="76"/>
                    </a:lnTo>
                    <a:lnTo>
                      <a:pt x="81" y="70"/>
                    </a:lnTo>
                    <a:lnTo>
                      <a:pt x="86" y="62"/>
                    </a:lnTo>
                    <a:lnTo>
                      <a:pt x="88" y="54"/>
                    </a:lnTo>
                    <a:lnTo>
                      <a:pt x="89" y="45"/>
                    </a:lnTo>
                    <a:lnTo>
                      <a:pt x="89" y="4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5" name="Freeform 35"/>
              <p:cNvSpPr>
                <a:spLocks/>
              </p:cNvSpPr>
              <p:nvPr/>
            </p:nvSpPr>
            <p:spPr bwMode="auto">
              <a:xfrm>
                <a:off x="779" y="1157"/>
                <a:ext cx="108" cy="50"/>
              </a:xfrm>
              <a:custGeom>
                <a:avLst/>
                <a:gdLst>
                  <a:gd name="T0" fmla="*/ 108 w 108"/>
                  <a:gd name="T1" fmla="*/ 50 h 50"/>
                  <a:gd name="T2" fmla="*/ 108 w 108"/>
                  <a:gd name="T3" fmla="*/ 50 h 50"/>
                  <a:gd name="T4" fmla="*/ 107 w 108"/>
                  <a:gd name="T5" fmla="*/ 31 h 50"/>
                  <a:gd name="T6" fmla="*/ 107 w 108"/>
                  <a:gd name="T7" fmla="*/ 25 h 50"/>
                  <a:gd name="T8" fmla="*/ 107 w 108"/>
                  <a:gd name="T9" fmla="*/ 25 h 50"/>
                  <a:gd name="T10" fmla="*/ 106 w 108"/>
                  <a:gd name="T11" fmla="*/ 23 h 50"/>
                  <a:gd name="T12" fmla="*/ 106 w 108"/>
                  <a:gd name="T13" fmla="*/ 20 h 50"/>
                  <a:gd name="T14" fmla="*/ 102 w 108"/>
                  <a:gd name="T15" fmla="*/ 16 h 50"/>
                  <a:gd name="T16" fmla="*/ 96 w 108"/>
                  <a:gd name="T17" fmla="*/ 12 h 50"/>
                  <a:gd name="T18" fmla="*/ 89 w 108"/>
                  <a:gd name="T19" fmla="*/ 7 h 50"/>
                  <a:gd name="T20" fmla="*/ 79 w 108"/>
                  <a:gd name="T21" fmla="*/ 4 h 50"/>
                  <a:gd name="T22" fmla="*/ 69 w 108"/>
                  <a:gd name="T23" fmla="*/ 2 h 50"/>
                  <a:gd name="T24" fmla="*/ 59 w 108"/>
                  <a:gd name="T25" fmla="*/ 1 h 50"/>
                  <a:gd name="T26" fmla="*/ 47 w 108"/>
                  <a:gd name="T27" fmla="*/ 0 h 50"/>
                  <a:gd name="T28" fmla="*/ 47 w 108"/>
                  <a:gd name="T29" fmla="*/ 0 h 50"/>
                  <a:gd name="T30" fmla="*/ 34 w 108"/>
                  <a:gd name="T31" fmla="*/ 1 h 50"/>
                  <a:gd name="T32" fmla="*/ 22 w 108"/>
                  <a:gd name="T33" fmla="*/ 3 h 50"/>
                  <a:gd name="T34" fmla="*/ 10 w 108"/>
                  <a:gd name="T35" fmla="*/ 6 h 50"/>
                  <a:gd name="T36" fmla="*/ 0 w 108"/>
                  <a:gd name="T37"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50">
                    <a:moveTo>
                      <a:pt x="108" y="50"/>
                    </a:moveTo>
                    <a:lnTo>
                      <a:pt x="108" y="50"/>
                    </a:lnTo>
                    <a:lnTo>
                      <a:pt x="107" y="31"/>
                    </a:lnTo>
                    <a:lnTo>
                      <a:pt x="107" y="25"/>
                    </a:lnTo>
                    <a:lnTo>
                      <a:pt x="107" y="25"/>
                    </a:lnTo>
                    <a:lnTo>
                      <a:pt x="106" y="23"/>
                    </a:lnTo>
                    <a:lnTo>
                      <a:pt x="106" y="20"/>
                    </a:lnTo>
                    <a:lnTo>
                      <a:pt x="102" y="16"/>
                    </a:lnTo>
                    <a:lnTo>
                      <a:pt x="96" y="12"/>
                    </a:lnTo>
                    <a:lnTo>
                      <a:pt x="89" y="7"/>
                    </a:lnTo>
                    <a:lnTo>
                      <a:pt x="79" y="4"/>
                    </a:lnTo>
                    <a:lnTo>
                      <a:pt x="69" y="2"/>
                    </a:lnTo>
                    <a:lnTo>
                      <a:pt x="59" y="1"/>
                    </a:lnTo>
                    <a:lnTo>
                      <a:pt x="47" y="0"/>
                    </a:lnTo>
                    <a:lnTo>
                      <a:pt x="47" y="0"/>
                    </a:lnTo>
                    <a:lnTo>
                      <a:pt x="34" y="1"/>
                    </a:lnTo>
                    <a:lnTo>
                      <a:pt x="22" y="3"/>
                    </a:lnTo>
                    <a:lnTo>
                      <a:pt x="10" y="6"/>
                    </a:lnTo>
                    <a:lnTo>
                      <a:pt x="0" y="1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6" name="Freeform 36"/>
              <p:cNvSpPr>
                <a:spLocks/>
              </p:cNvSpPr>
              <p:nvPr/>
            </p:nvSpPr>
            <p:spPr bwMode="auto">
              <a:xfrm>
                <a:off x="643" y="1019"/>
                <a:ext cx="123" cy="123"/>
              </a:xfrm>
              <a:custGeom>
                <a:avLst/>
                <a:gdLst>
                  <a:gd name="T0" fmla="*/ 123 w 123"/>
                  <a:gd name="T1" fmla="*/ 61 h 123"/>
                  <a:gd name="T2" fmla="*/ 123 w 123"/>
                  <a:gd name="T3" fmla="*/ 61 h 123"/>
                  <a:gd name="T4" fmla="*/ 122 w 123"/>
                  <a:gd name="T5" fmla="*/ 55 h 123"/>
                  <a:gd name="T6" fmla="*/ 121 w 123"/>
                  <a:gd name="T7" fmla="*/ 49 h 123"/>
                  <a:gd name="T8" fmla="*/ 118 w 123"/>
                  <a:gd name="T9" fmla="*/ 37 h 123"/>
                  <a:gd name="T10" fmla="*/ 112 w 123"/>
                  <a:gd name="T11" fmla="*/ 27 h 123"/>
                  <a:gd name="T12" fmla="*/ 104 w 123"/>
                  <a:gd name="T13" fmla="*/ 18 h 123"/>
                  <a:gd name="T14" fmla="*/ 96 w 123"/>
                  <a:gd name="T15" fmla="*/ 11 h 123"/>
                  <a:gd name="T16" fmla="*/ 85 w 123"/>
                  <a:gd name="T17" fmla="*/ 6 h 123"/>
                  <a:gd name="T18" fmla="*/ 73 w 123"/>
                  <a:gd name="T19" fmla="*/ 1 h 123"/>
                  <a:gd name="T20" fmla="*/ 67 w 123"/>
                  <a:gd name="T21" fmla="*/ 0 h 123"/>
                  <a:gd name="T22" fmla="*/ 61 w 123"/>
                  <a:gd name="T23" fmla="*/ 0 h 123"/>
                  <a:gd name="T24" fmla="*/ 61 w 123"/>
                  <a:gd name="T25" fmla="*/ 0 h 123"/>
                  <a:gd name="T26" fmla="*/ 55 w 123"/>
                  <a:gd name="T27" fmla="*/ 0 h 123"/>
                  <a:gd name="T28" fmla="*/ 49 w 123"/>
                  <a:gd name="T29" fmla="*/ 1 h 123"/>
                  <a:gd name="T30" fmla="*/ 37 w 123"/>
                  <a:gd name="T31" fmla="*/ 6 h 123"/>
                  <a:gd name="T32" fmla="*/ 27 w 123"/>
                  <a:gd name="T33" fmla="*/ 11 h 123"/>
                  <a:gd name="T34" fmla="*/ 18 w 123"/>
                  <a:gd name="T35" fmla="*/ 18 h 123"/>
                  <a:gd name="T36" fmla="*/ 11 w 123"/>
                  <a:gd name="T37" fmla="*/ 27 h 123"/>
                  <a:gd name="T38" fmla="*/ 5 w 123"/>
                  <a:gd name="T39" fmla="*/ 37 h 123"/>
                  <a:gd name="T40" fmla="*/ 1 w 123"/>
                  <a:gd name="T41" fmla="*/ 49 h 123"/>
                  <a:gd name="T42" fmla="*/ 0 w 123"/>
                  <a:gd name="T43" fmla="*/ 55 h 123"/>
                  <a:gd name="T44" fmla="*/ 0 w 123"/>
                  <a:gd name="T45" fmla="*/ 61 h 123"/>
                  <a:gd name="T46" fmla="*/ 0 w 123"/>
                  <a:gd name="T47" fmla="*/ 61 h 123"/>
                  <a:gd name="T48" fmla="*/ 0 w 123"/>
                  <a:gd name="T49" fmla="*/ 67 h 123"/>
                  <a:gd name="T50" fmla="*/ 1 w 123"/>
                  <a:gd name="T51" fmla="*/ 73 h 123"/>
                  <a:gd name="T52" fmla="*/ 5 w 123"/>
                  <a:gd name="T53" fmla="*/ 85 h 123"/>
                  <a:gd name="T54" fmla="*/ 11 w 123"/>
                  <a:gd name="T55" fmla="*/ 95 h 123"/>
                  <a:gd name="T56" fmla="*/ 18 w 123"/>
                  <a:gd name="T57" fmla="*/ 104 h 123"/>
                  <a:gd name="T58" fmla="*/ 27 w 123"/>
                  <a:gd name="T59" fmla="*/ 112 h 123"/>
                  <a:gd name="T60" fmla="*/ 37 w 123"/>
                  <a:gd name="T61" fmla="*/ 118 h 123"/>
                  <a:gd name="T62" fmla="*/ 49 w 123"/>
                  <a:gd name="T63" fmla="*/ 121 h 123"/>
                  <a:gd name="T64" fmla="*/ 55 w 123"/>
                  <a:gd name="T65" fmla="*/ 122 h 123"/>
                  <a:gd name="T66" fmla="*/ 61 w 123"/>
                  <a:gd name="T67" fmla="*/ 123 h 123"/>
                  <a:gd name="T68" fmla="*/ 61 w 123"/>
                  <a:gd name="T69" fmla="*/ 123 h 123"/>
                  <a:gd name="T70" fmla="*/ 67 w 123"/>
                  <a:gd name="T71" fmla="*/ 122 h 123"/>
                  <a:gd name="T72" fmla="*/ 73 w 123"/>
                  <a:gd name="T73" fmla="*/ 121 h 123"/>
                  <a:gd name="T74" fmla="*/ 85 w 123"/>
                  <a:gd name="T75" fmla="*/ 118 h 123"/>
                  <a:gd name="T76" fmla="*/ 96 w 123"/>
                  <a:gd name="T77" fmla="*/ 112 h 123"/>
                  <a:gd name="T78" fmla="*/ 104 w 123"/>
                  <a:gd name="T79" fmla="*/ 104 h 123"/>
                  <a:gd name="T80" fmla="*/ 112 w 123"/>
                  <a:gd name="T81" fmla="*/ 95 h 123"/>
                  <a:gd name="T82" fmla="*/ 118 w 123"/>
                  <a:gd name="T83" fmla="*/ 85 h 123"/>
                  <a:gd name="T84" fmla="*/ 121 w 123"/>
                  <a:gd name="T85" fmla="*/ 73 h 123"/>
                  <a:gd name="T86" fmla="*/ 122 w 123"/>
                  <a:gd name="T87" fmla="*/ 67 h 123"/>
                  <a:gd name="T88" fmla="*/ 123 w 123"/>
                  <a:gd name="T89" fmla="*/ 61 h 123"/>
                  <a:gd name="T90" fmla="*/ 123 w 123"/>
                  <a:gd name="T91"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23">
                    <a:moveTo>
                      <a:pt x="123" y="61"/>
                    </a:moveTo>
                    <a:lnTo>
                      <a:pt x="123" y="61"/>
                    </a:lnTo>
                    <a:lnTo>
                      <a:pt x="122" y="55"/>
                    </a:lnTo>
                    <a:lnTo>
                      <a:pt x="121" y="49"/>
                    </a:lnTo>
                    <a:lnTo>
                      <a:pt x="118" y="37"/>
                    </a:lnTo>
                    <a:lnTo>
                      <a:pt x="112" y="27"/>
                    </a:lnTo>
                    <a:lnTo>
                      <a:pt x="104" y="18"/>
                    </a:lnTo>
                    <a:lnTo>
                      <a:pt x="96" y="11"/>
                    </a:lnTo>
                    <a:lnTo>
                      <a:pt x="85" y="6"/>
                    </a:lnTo>
                    <a:lnTo>
                      <a:pt x="73" y="1"/>
                    </a:lnTo>
                    <a:lnTo>
                      <a:pt x="67" y="0"/>
                    </a:lnTo>
                    <a:lnTo>
                      <a:pt x="61" y="0"/>
                    </a:lnTo>
                    <a:lnTo>
                      <a:pt x="61" y="0"/>
                    </a:lnTo>
                    <a:lnTo>
                      <a:pt x="55" y="0"/>
                    </a:lnTo>
                    <a:lnTo>
                      <a:pt x="49" y="1"/>
                    </a:lnTo>
                    <a:lnTo>
                      <a:pt x="37" y="6"/>
                    </a:lnTo>
                    <a:lnTo>
                      <a:pt x="27" y="11"/>
                    </a:lnTo>
                    <a:lnTo>
                      <a:pt x="18" y="18"/>
                    </a:lnTo>
                    <a:lnTo>
                      <a:pt x="11" y="27"/>
                    </a:lnTo>
                    <a:lnTo>
                      <a:pt x="5" y="37"/>
                    </a:lnTo>
                    <a:lnTo>
                      <a:pt x="1" y="49"/>
                    </a:lnTo>
                    <a:lnTo>
                      <a:pt x="0" y="55"/>
                    </a:lnTo>
                    <a:lnTo>
                      <a:pt x="0" y="61"/>
                    </a:lnTo>
                    <a:lnTo>
                      <a:pt x="0" y="61"/>
                    </a:lnTo>
                    <a:lnTo>
                      <a:pt x="0" y="67"/>
                    </a:lnTo>
                    <a:lnTo>
                      <a:pt x="1" y="73"/>
                    </a:lnTo>
                    <a:lnTo>
                      <a:pt x="5" y="85"/>
                    </a:lnTo>
                    <a:lnTo>
                      <a:pt x="11" y="95"/>
                    </a:lnTo>
                    <a:lnTo>
                      <a:pt x="18" y="104"/>
                    </a:lnTo>
                    <a:lnTo>
                      <a:pt x="27" y="112"/>
                    </a:lnTo>
                    <a:lnTo>
                      <a:pt x="37" y="118"/>
                    </a:lnTo>
                    <a:lnTo>
                      <a:pt x="49" y="121"/>
                    </a:lnTo>
                    <a:lnTo>
                      <a:pt x="55" y="122"/>
                    </a:lnTo>
                    <a:lnTo>
                      <a:pt x="61" y="123"/>
                    </a:lnTo>
                    <a:lnTo>
                      <a:pt x="61" y="123"/>
                    </a:lnTo>
                    <a:lnTo>
                      <a:pt x="67" y="122"/>
                    </a:lnTo>
                    <a:lnTo>
                      <a:pt x="73" y="121"/>
                    </a:lnTo>
                    <a:lnTo>
                      <a:pt x="85" y="118"/>
                    </a:lnTo>
                    <a:lnTo>
                      <a:pt x="96" y="112"/>
                    </a:lnTo>
                    <a:lnTo>
                      <a:pt x="104" y="104"/>
                    </a:lnTo>
                    <a:lnTo>
                      <a:pt x="112" y="95"/>
                    </a:lnTo>
                    <a:lnTo>
                      <a:pt x="118" y="85"/>
                    </a:lnTo>
                    <a:lnTo>
                      <a:pt x="121" y="73"/>
                    </a:lnTo>
                    <a:lnTo>
                      <a:pt x="122" y="67"/>
                    </a:lnTo>
                    <a:lnTo>
                      <a:pt x="123" y="61"/>
                    </a:lnTo>
                    <a:lnTo>
                      <a:pt x="123" y="61"/>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7" name="Freeform 37"/>
              <p:cNvSpPr>
                <a:spLocks/>
              </p:cNvSpPr>
              <p:nvPr/>
            </p:nvSpPr>
            <p:spPr bwMode="auto">
              <a:xfrm>
                <a:off x="622" y="1167"/>
                <a:ext cx="165" cy="66"/>
              </a:xfrm>
              <a:custGeom>
                <a:avLst/>
                <a:gdLst>
                  <a:gd name="T0" fmla="*/ 165 w 165"/>
                  <a:gd name="T1" fmla="*/ 66 h 66"/>
                  <a:gd name="T2" fmla="*/ 165 w 165"/>
                  <a:gd name="T3" fmla="*/ 66 h 66"/>
                  <a:gd name="T4" fmla="*/ 164 w 165"/>
                  <a:gd name="T5" fmla="*/ 42 h 66"/>
                  <a:gd name="T6" fmla="*/ 164 w 165"/>
                  <a:gd name="T7" fmla="*/ 33 h 66"/>
                  <a:gd name="T8" fmla="*/ 164 w 165"/>
                  <a:gd name="T9" fmla="*/ 33 h 66"/>
                  <a:gd name="T10" fmla="*/ 163 w 165"/>
                  <a:gd name="T11" fmla="*/ 29 h 66"/>
                  <a:gd name="T12" fmla="*/ 162 w 165"/>
                  <a:gd name="T13" fmla="*/ 26 h 66"/>
                  <a:gd name="T14" fmla="*/ 160 w 165"/>
                  <a:gd name="T15" fmla="*/ 23 h 66"/>
                  <a:gd name="T16" fmla="*/ 157 w 165"/>
                  <a:gd name="T17" fmla="*/ 20 h 66"/>
                  <a:gd name="T18" fmla="*/ 149 w 165"/>
                  <a:gd name="T19" fmla="*/ 14 h 66"/>
                  <a:gd name="T20" fmla="*/ 139 w 165"/>
                  <a:gd name="T21" fmla="*/ 10 h 66"/>
                  <a:gd name="T22" fmla="*/ 126 w 165"/>
                  <a:gd name="T23" fmla="*/ 6 h 66"/>
                  <a:gd name="T24" fmla="*/ 113 w 165"/>
                  <a:gd name="T25" fmla="*/ 3 h 66"/>
                  <a:gd name="T26" fmla="*/ 97 w 165"/>
                  <a:gd name="T27" fmla="*/ 1 h 66"/>
                  <a:gd name="T28" fmla="*/ 82 w 165"/>
                  <a:gd name="T29" fmla="*/ 0 h 66"/>
                  <a:gd name="T30" fmla="*/ 82 w 165"/>
                  <a:gd name="T31" fmla="*/ 0 h 66"/>
                  <a:gd name="T32" fmla="*/ 67 w 165"/>
                  <a:gd name="T33" fmla="*/ 1 h 66"/>
                  <a:gd name="T34" fmla="*/ 52 w 165"/>
                  <a:gd name="T35" fmla="*/ 3 h 66"/>
                  <a:gd name="T36" fmla="*/ 38 w 165"/>
                  <a:gd name="T37" fmla="*/ 6 h 66"/>
                  <a:gd name="T38" fmla="*/ 25 w 165"/>
                  <a:gd name="T39" fmla="*/ 10 h 66"/>
                  <a:gd name="T40" fmla="*/ 15 w 165"/>
                  <a:gd name="T41" fmla="*/ 14 h 66"/>
                  <a:gd name="T42" fmla="*/ 8 w 165"/>
                  <a:gd name="T43" fmla="*/ 20 h 66"/>
                  <a:gd name="T44" fmla="*/ 5 w 165"/>
                  <a:gd name="T45" fmla="*/ 23 h 66"/>
                  <a:gd name="T46" fmla="*/ 3 w 165"/>
                  <a:gd name="T47" fmla="*/ 26 h 66"/>
                  <a:gd name="T48" fmla="*/ 1 w 165"/>
                  <a:gd name="T49" fmla="*/ 29 h 66"/>
                  <a:gd name="T50" fmla="*/ 1 w 165"/>
                  <a:gd name="T51" fmla="*/ 33 h 66"/>
                  <a:gd name="T52" fmla="*/ 1 w 165"/>
                  <a:gd name="T53" fmla="*/ 33 h 66"/>
                  <a:gd name="T54" fmla="*/ 0 w 165"/>
                  <a:gd name="T55" fmla="*/ 42 h 66"/>
                  <a:gd name="T56" fmla="*/ 0 w 165"/>
                  <a:gd name="T5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66">
                    <a:moveTo>
                      <a:pt x="165" y="66"/>
                    </a:moveTo>
                    <a:lnTo>
                      <a:pt x="165" y="66"/>
                    </a:lnTo>
                    <a:lnTo>
                      <a:pt x="164" y="42"/>
                    </a:lnTo>
                    <a:lnTo>
                      <a:pt x="164" y="33"/>
                    </a:lnTo>
                    <a:lnTo>
                      <a:pt x="164" y="33"/>
                    </a:lnTo>
                    <a:lnTo>
                      <a:pt x="163" y="29"/>
                    </a:lnTo>
                    <a:lnTo>
                      <a:pt x="162" y="26"/>
                    </a:lnTo>
                    <a:lnTo>
                      <a:pt x="160" y="23"/>
                    </a:lnTo>
                    <a:lnTo>
                      <a:pt x="157" y="20"/>
                    </a:lnTo>
                    <a:lnTo>
                      <a:pt x="149" y="14"/>
                    </a:lnTo>
                    <a:lnTo>
                      <a:pt x="139" y="10"/>
                    </a:lnTo>
                    <a:lnTo>
                      <a:pt x="126" y="6"/>
                    </a:lnTo>
                    <a:lnTo>
                      <a:pt x="113" y="3"/>
                    </a:lnTo>
                    <a:lnTo>
                      <a:pt x="97" y="1"/>
                    </a:lnTo>
                    <a:lnTo>
                      <a:pt x="82" y="0"/>
                    </a:lnTo>
                    <a:lnTo>
                      <a:pt x="82" y="0"/>
                    </a:lnTo>
                    <a:lnTo>
                      <a:pt x="67" y="1"/>
                    </a:lnTo>
                    <a:lnTo>
                      <a:pt x="52" y="3"/>
                    </a:lnTo>
                    <a:lnTo>
                      <a:pt x="38" y="6"/>
                    </a:lnTo>
                    <a:lnTo>
                      <a:pt x="25" y="10"/>
                    </a:lnTo>
                    <a:lnTo>
                      <a:pt x="15" y="14"/>
                    </a:lnTo>
                    <a:lnTo>
                      <a:pt x="8" y="20"/>
                    </a:lnTo>
                    <a:lnTo>
                      <a:pt x="5" y="23"/>
                    </a:lnTo>
                    <a:lnTo>
                      <a:pt x="3" y="26"/>
                    </a:lnTo>
                    <a:lnTo>
                      <a:pt x="1" y="29"/>
                    </a:lnTo>
                    <a:lnTo>
                      <a:pt x="1" y="33"/>
                    </a:lnTo>
                    <a:lnTo>
                      <a:pt x="1" y="33"/>
                    </a:lnTo>
                    <a:lnTo>
                      <a:pt x="0" y="42"/>
                    </a:lnTo>
                    <a:lnTo>
                      <a:pt x="0" y="6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8" name="Freeform 38"/>
              <p:cNvSpPr>
                <a:spLocks/>
              </p:cNvSpPr>
              <p:nvPr/>
            </p:nvSpPr>
            <p:spPr bwMode="auto">
              <a:xfrm>
                <a:off x="2048" y="438"/>
                <a:ext cx="110" cy="94"/>
              </a:xfrm>
              <a:custGeom>
                <a:avLst/>
                <a:gdLst>
                  <a:gd name="T0" fmla="*/ 0 w 110"/>
                  <a:gd name="T1" fmla="*/ 31 h 94"/>
                  <a:gd name="T2" fmla="*/ 0 w 110"/>
                  <a:gd name="T3" fmla="*/ 31 h 94"/>
                  <a:gd name="T4" fmla="*/ 23 w 110"/>
                  <a:gd name="T5" fmla="*/ 0 h 94"/>
                  <a:gd name="T6" fmla="*/ 110 w 110"/>
                  <a:gd name="T7" fmla="*/ 62 h 94"/>
                  <a:gd name="T8" fmla="*/ 88 w 110"/>
                  <a:gd name="T9" fmla="*/ 94 h 94"/>
                </a:gdLst>
                <a:ahLst/>
                <a:cxnLst>
                  <a:cxn ang="0">
                    <a:pos x="T0" y="T1"/>
                  </a:cxn>
                  <a:cxn ang="0">
                    <a:pos x="T2" y="T3"/>
                  </a:cxn>
                  <a:cxn ang="0">
                    <a:pos x="T4" y="T5"/>
                  </a:cxn>
                  <a:cxn ang="0">
                    <a:pos x="T6" y="T7"/>
                  </a:cxn>
                  <a:cxn ang="0">
                    <a:pos x="T8" y="T9"/>
                  </a:cxn>
                </a:cxnLst>
                <a:rect l="0" t="0" r="r" b="b"/>
                <a:pathLst>
                  <a:path w="110" h="94">
                    <a:moveTo>
                      <a:pt x="0" y="31"/>
                    </a:moveTo>
                    <a:lnTo>
                      <a:pt x="0" y="31"/>
                    </a:lnTo>
                    <a:lnTo>
                      <a:pt x="23" y="0"/>
                    </a:lnTo>
                    <a:lnTo>
                      <a:pt x="110" y="62"/>
                    </a:lnTo>
                    <a:lnTo>
                      <a:pt x="88" y="9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9" name="Freeform 39"/>
              <p:cNvSpPr>
                <a:spLocks/>
              </p:cNvSpPr>
              <p:nvPr/>
            </p:nvSpPr>
            <p:spPr bwMode="auto">
              <a:xfrm>
                <a:off x="2083" y="282"/>
                <a:ext cx="41" cy="154"/>
              </a:xfrm>
              <a:custGeom>
                <a:avLst/>
                <a:gdLst>
                  <a:gd name="T0" fmla="*/ 41 w 41"/>
                  <a:gd name="T1" fmla="*/ 2 h 154"/>
                  <a:gd name="T2" fmla="*/ 41 w 41"/>
                  <a:gd name="T3" fmla="*/ 2 h 154"/>
                  <a:gd name="T4" fmla="*/ 37 w 41"/>
                  <a:gd name="T5" fmla="*/ 0 h 154"/>
                  <a:gd name="T6" fmla="*/ 32 w 41"/>
                  <a:gd name="T7" fmla="*/ 0 h 154"/>
                  <a:gd name="T8" fmla="*/ 32 w 41"/>
                  <a:gd name="T9" fmla="*/ 0 h 154"/>
                  <a:gd name="T10" fmla="*/ 28 w 41"/>
                  <a:gd name="T11" fmla="*/ 1 h 154"/>
                  <a:gd name="T12" fmla="*/ 24 w 41"/>
                  <a:gd name="T13" fmla="*/ 4 h 154"/>
                  <a:gd name="T14" fmla="*/ 22 w 41"/>
                  <a:gd name="T15" fmla="*/ 8 h 154"/>
                  <a:gd name="T16" fmla="*/ 21 w 41"/>
                  <a:gd name="T17" fmla="*/ 13 h 154"/>
                  <a:gd name="T18" fmla="*/ 21 w 41"/>
                  <a:gd name="T19" fmla="*/ 13 h 154"/>
                  <a:gd name="T20" fmla="*/ 21 w 41"/>
                  <a:gd name="T21" fmla="*/ 119 h 154"/>
                  <a:gd name="T22" fmla="*/ 0 w 41"/>
                  <a:gd name="T23"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4">
                    <a:moveTo>
                      <a:pt x="41" y="2"/>
                    </a:moveTo>
                    <a:lnTo>
                      <a:pt x="41" y="2"/>
                    </a:lnTo>
                    <a:lnTo>
                      <a:pt x="37" y="0"/>
                    </a:lnTo>
                    <a:lnTo>
                      <a:pt x="32" y="0"/>
                    </a:lnTo>
                    <a:lnTo>
                      <a:pt x="32" y="0"/>
                    </a:lnTo>
                    <a:lnTo>
                      <a:pt x="28" y="1"/>
                    </a:lnTo>
                    <a:lnTo>
                      <a:pt x="24" y="4"/>
                    </a:lnTo>
                    <a:lnTo>
                      <a:pt x="22" y="8"/>
                    </a:lnTo>
                    <a:lnTo>
                      <a:pt x="21" y="13"/>
                    </a:lnTo>
                    <a:lnTo>
                      <a:pt x="21" y="13"/>
                    </a:lnTo>
                    <a:lnTo>
                      <a:pt x="21" y="119"/>
                    </a:lnTo>
                    <a:lnTo>
                      <a:pt x="0" y="15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0" name="Freeform 40"/>
              <p:cNvSpPr>
                <a:spLocks/>
              </p:cNvSpPr>
              <p:nvPr/>
            </p:nvSpPr>
            <p:spPr bwMode="auto">
              <a:xfrm>
                <a:off x="2126" y="256"/>
                <a:ext cx="30" cy="90"/>
              </a:xfrm>
              <a:custGeom>
                <a:avLst/>
                <a:gdLst>
                  <a:gd name="T0" fmla="*/ 30 w 30"/>
                  <a:gd name="T1" fmla="*/ 13 h 90"/>
                  <a:gd name="T2" fmla="*/ 30 w 30"/>
                  <a:gd name="T3" fmla="*/ 13 h 90"/>
                  <a:gd name="T4" fmla="*/ 29 w 30"/>
                  <a:gd name="T5" fmla="*/ 8 h 90"/>
                  <a:gd name="T6" fmla="*/ 27 w 30"/>
                  <a:gd name="T7" fmla="*/ 3 h 90"/>
                  <a:gd name="T8" fmla="*/ 23 w 30"/>
                  <a:gd name="T9" fmla="*/ 1 h 90"/>
                  <a:gd name="T10" fmla="*/ 18 w 30"/>
                  <a:gd name="T11" fmla="*/ 0 h 90"/>
                  <a:gd name="T12" fmla="*/ 18 w 30"/>
                  <a:gd name="T13" fmla="*/ 0 h 90"/>
                  <a:gd name="T14" fmla="*/ 13 w 30"/>
                  <a:gd name="T15" fmla="*/ 1 h 90"/>
                  <a:gd name="T16" fmla="*/ 9 w 30"/>
                  <a:gd name="T17" fmla="*/ 4 h 90"/>
                  <a:gd name="T18" fmla="*/ 7 w 30"/>
                  <a:gd name="T19" fmla="*/ 8 h 90"/>
                  <a:gd name="T20" fmla="*/ 6 w 30"/>
                  <a:gd name="T21" fmla="*/ 13 h 90"/>
                  <a:gd name="T22" fmla="*/ 6 w 30"/>
                  <a:gd name="T23" fmla="*/ 13 h 90"/>
                  <a:gd name="T24" fmla="*/ 0 w 30"/>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90">
                    <a:moveTo>
                      <a:pt x="30" y="13"/>
                    </a:moveTo>
                    <a:lnTo>
                      <a:pt x="30" y="13"/>
                    </a:lnTo>
                    <a:lnTo>
                      <a:pt x="29" y="8"/>
                    </a:lnTo>
                    <a:lnTo>
                      <a:pt x="27" y="3"/>
                    </a:lnTo>
                    <a:lnTo>
                      <a:pt x="23" y="1"/>
                    </a:lnTo>
                    <a:lnTo>
                      <a:pt x="18" y="0"/>
                    </a:lnTo>
                    <a:lnTo>
                      <a:pt x="18" y="0"/>
                    </a:lnTo>
                    <a:lnTo>
                      <a:pt x="13" y="1"/>
                    </a:lnTo>
                    <a:lnTo>
                      <a:pt x="9" y="4"/>
                    </a:lnTo>
                    <a:lnTo>
                      <a:pt x="7" y="8"/>
                    </a:lnTo>
                    <a:lnTo>
                      <a:pt x="6" y="13"/>
                    </a:lnTo>
                    <a:lnTo>
                      <a:pt x="6" y="13"/>
                    </a:lnTo>
                    <a:lnTo>
                      <a:pt x="0" y="9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1" name="Freeform 41"/>
              <p:cNvSpPr>
                <a:spLocks/>
              </p:cNvSpPr>
              <p:nvPr/>
            </p:nvSpPr>
            <p:spPr bwMode="auto">
              <a:xfrm>
                <a:off x="2146" y="244"/>
                <a:ext cx="109" cy="237"/>
              </a:xfrm>
              <a:custGeom>
                <a:avLst/>
                <a:gdLst>
                  <a:gd name="T0" fmla="*/ 5 w 109"/>
                  <a:gd name="T1" fmla="*/ 223 h 237"/>
                  <a:gd name="T2" fmla="*/ 105 w 109"/>
                  <a:gd name="T3" fmla="*/ 183 h 237"/>
                  <a:gd name="T4" fmla="*/ 108 w 109"/>
                  <a:gd name="T5" fmla="*/ 179 h 237"/>
                  <a:gd name="T6" fmla="*/ 108 w 109"/>
                  <a:gd name="T7" fmla="*/ 170 h 237"/>
                  <a:gd name="T8" fmla="*/ 106 w 109"/>
                  <a:gd name="T9" fmla="*/ 166 h 237"/>
                  <a:gd name="T10" fmla="*/ 97 w 109"/>
                  <a:gd name="T11" fmla="*/ 161 h 237"/>
                  <a:gd name="T12" fmla="*/ 87 w 109"/>
                  <a:gd name="T13" fmla="*/ 165 h 237"/>
                  <a:gd name="T14" fmla="*/ 65 w 109"/>
                  <a:gd name="T15" fmla="*/ 182 h 237"/>
                  <a:gd name="T16" fmla="*/ 59 w 109"/>
                  <a:gd name="T17" fmla="*/ 185 h 237"/>
                  <a:gd name="T18" fmla="*/ 51 w 109"/>
                  <a:gd name="T19" fmla="*/ 186 h 237"/>
                  <a:gd name="T20" fmla="*/ 42 w 109"/>
                  <a:gd name="T21" fmla="*/ 184 h 237"/>
                  <a:gd name="T22" fmla="*/ 34 w 109"/>
                  <a:gd name="T23" fmla="*/ 179 h 237"/>
                  <a:gd name="T24" fmla="*/ 29 w 109"/>
                  <a:gd name="T25" fmla="*/ 171 h 237"/>
                  <a:gd name="T26" fmla="*/ 27 w 109"/>
                  <a:gd name="T27" fmla="*/ 161 h 237"/>
                  <a:gd name="T28" fmla="*/ 27 w 109"/>
                  <a:gd name="T29" fmla="*/ 156 h 237"/>
                  <a:gd name="T30" fmla="*/ 31 w 109"/>
                  <a:gd name="T31" fmla="*/ 148 h 237"/>
                  <a:gd name="T32" fmla="*/ 38 w 109"/>
                  <a:gd name="T33" fmla="*/ 141 h 237"/>
                  <a:gd name="T34" fmla="*/ 46 w 109"/>
                  <a:gd name="T35" fmla="*/ 137 h 237"/>
                  <a:gd name="T36" fmla="*/ 51 w 109"/>
                  <a:gd name="T37" fmla="*/ 137 h 237"/>
                  <a:gd name="T38" fmla="*/ 60 w 109"/>
                  <a:gd name="T39" fmla="*/ 139 h 237"/>
                  <a:gd name="T40" fmla="*/ 68 w 109"/>
                  <a:gd name="T41" fmla="*/ 143 h 237"/>
                  <a:gd name="T42" fmla="*/ 87 w 109"/>
                  <a:gd name="T43" fmla="*/ 157 h 237"/>
                  <a:gd name="T44" fmla="*/ 92 w 109"/>
                  <a:gd name="T45" fmla="*/ 159 h 237"/>
                  <a:gd name="T46" fmla="*/ 102 w 109"/>
                  <a:gd name="T47" fmla="*/ 159 h 237"/>
                  <a:gd name="T48" fmla="*/ 106 w 109"/>
                  <a:gd name="T49" fmla="*/ 156 h 237"/>
                  <a:gd name="T50" fmla="*/ 109 w 109"/>
                  <a:gd name="T51" fmla="*/ 147 h 237"/>
                  <a:gd name="T52" fmla="*/ 105 w 109"/>
                  <a:gd name="T53" fmla="*/ 138 h 237"/>
                  <a:gd name="T54" fmla="*/ 37 w 109"/>
                  <a:gd name="T55" fmla="*/ 102 h 237"/>
                  <a:gd name="T56" fmla="*/ 50 w 109"/>
                  <a:gd name="T57" fmla="*/ 14 h 237"/>
                  <a:gd name="T58" fmla="*/ 50 w 109"/>
                  <a:gd name="T59" fmla="*/ 9 h 237"/>
                  <a:gd name="T60" fmla="*/ 44 w 109"/>
                  <a:gd name="T61" fmla="*/ 2 h 237"/>
                  <a:gd name="T62" fmla="*/ 40 w 109"/>
                  <a:gd name="T63" fmla="*/ 0 h 237"/>
                  <a:gd name="T64" fmla="*/ 31 w 109"/>
                  <a:gd name="T65" fmla="*/ 3 h 237"/>
                  <a:gd name="T66" fmla="*/ 26 w 109"/>
                  <a:gd name="T67" fmla="*/ 11 h 237"/>
                  <a:gd name="T68" fmla="*/ 7 w 109"/>
                  <a:gd name="T69" fmla="*/ 1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237">
                    <a:moveTo>
                      <a:pt x="0" y="237"/>
                    </a:moveTo>
                    <a:lnTo>
                      <a:pt x="5" y="223"/>
                    </a:lnTo>
                    <a:lnTo>
                      <a:pt x="71" y="223"/>
                    </a:lnTo>
                    <a:lnTo>
                      <a:pt x="105" y="183"/>
                    </a:lnTo>
                    <a:lnTo>
                      <a:pt x="105" y="183"/>
                    </a:lnTo>
                    <a:lnTo>
                      <a:pt x="108" y="179"/>
                    </a:lnTo>
                    <a:lnTo>
                      <a:pt x="109" y="174"/>
                    </a:lnTo>
                    <a:lnTo>
                      <a:pt x="108" y="170"/>
                    </a:lnTo>
                    <a:lnTo>
                      <a:pt x="106" y="166"/>
                    </a:lnTo>
                    <a:lnTo>
                      <a:pt x="106" y="166"/>
                    </a:lnTo>
                    <a:lnTo>
                      <a:pt x="102" y="162"/>
                    </a:lnTo>
                    <a:lnTo>
                      <a:pt x="97" y="161"/>
                    </a:lnTo>
                    <a:lnTo>
                      <a:pt x="92" y="161"/>
                    </a:lnTo>
                    <a:lnTo>
                      <a:pt x="87" y="165"/>
                    </a:lnTo>
                    <a:lnTo>
                      <a:pt x="87" y="165"/>
                    </a:lnTo>
                    <a:lnTo>
                      <a:pt x="65" y="182"/>
                    </a:lnTo>
                    <a:lnTo>
                      <a:pt x="65" y="182"/>
                    </a:lnTo>
                    <a:lnTo>
                      <a:pt x="59" y="185"/>
                    </a:lnTo>
                    <a:lnTo>
                      <a:pt x="51" y="186"/>
                    </a:lnTo>
                    <a:lnTo>
                      <a:pt x="51" y="186"/>
                    </a:lnTo>
                    <a:lnTo>
                      <a:pt x="46" y="186"/>
                    </a:lnTo>
                    <a:lnTo>
                      <a:pt x="42" y="184"/>
                    </a:lnTo>
                    <a:lnTo>
                      <a:pt x="38" y="182"/>
                    </a:lnTo>
                    <a:lnTo>
                      <a:pt x="34" y="179"/>
                    </a:lnTo>
                    <a:lnTo>
                      <a:pt x="31" y="175"/>
                    </a:lnTo>
                    <a:lnTo>
                      <a:pt x="29" y="171"/>
                    </a:lnTo>
                    <a:lnTo>
                      <a:pt x="27" y="167"/>
                    </a:lnTo>
                    <a:lnTo>
                      <a:pt x="27" y="161"/>
                    </a:lnTo>
                    <a:lnTo>
                      <a:pt x="27" y="161"/>
                    </a:lnTo>
                    <a:lnTo>
                      <a:pt x="27" y="156"/>
                    </a:lnTo>
                    <a:lnTo>
                      <a:pt x="29" y="152"/>
                    </a:lnTo>
                    <a:lnTo>
                      <a:pt x="31" y="148"/>
                    </a:lnTo>
                    <a:lnTo>
                      <a:pt x="34" y="144"/>
                    </a:lnTo>
                    <a:lnTo>
                      <a:pt x="38" y="141"/>
                    </a:lnTo>
                    <a:lnTo>
                      <a:pt x="42" y="139"/>
                    </a:lnTo>
                    <a:lnTo>
                      <a:pt x="46" y="137"/>
                    </a:lnTo>
                    <a:lnTo>
                      <a:pt x="51" y="137"/>
                    </a:lnTo>
                    <a:lnTo>
                      <a:pt x="51" y="137"/>
                    </a:lnTo>
                    <a:lnTo>
                      <a:pt x="55" y="137"/>
                    </a:lnTo>
                    <a:lnTo>
                      <a:pt x="60" y="139"/>
                    </a:lnTo>
                    <a:lnTo>
                      <a:pt x="64" y="141"/>
                    </a:lnTo>
                    <a:lnTo>
                      <a:pt x="68" y="143"/>
                    </a:lnTo>
                    <a:lnTo>
                      <a:pt x="68" y="143"/>
                    </a:lnTo>
                    <a:lnTo>
                      <a:pt x="87" y="157"/>
                    </a:lnTo>
                    <a:lnTo>
                      <a:pt x="87" y="157"/>
                    </a:lnTo>
                    <a:lnTo>
                      <a:pt x="92" y="159"/>
                    </a:lnTo>
                    <a:lnTo>
                      <a:pt x="97" y="160"/>
                    </a:lnTo>
                    <a:lnTo>
                      <a:pt x="102" y="159"/>
                    </a:lnTo>
                    <a:lnTo>
                      <a:pt x="106" y="156"/>
                    </a:lnTo>
                    <a:lnTo>
                      <a:pt x="106" y="156"/>
                    </a:lnTo>
                    <a:lnTo>
                      <a:pt x="108" y="152"/>
                    </a:lnTo>
                    <a:lnTo>
                      <a:pt x="109" y="147"/>
                    </a:lnTo>
                    <a:lnTo>
                      <a:pt x="108" y="143"/>
                    </a:lnTo>
                    <a:lnTo>
                      <a:pt x="105" y="138"/>
                    </a:lnTo>
                    <a:lnTo>
                      <a:pt x="74" y="102"/>
                    </a:lnTo>
                    <a:lnTo>
                      <a:pt x="37" y="102"/>
                    </a:lnTo>
                    <a:lnTo>
                      <a:pt x="37" y="102"/>
                    </a:lnTo>
                    <a:lnTo>
                      <a:pt x="50" y="14"/>
                    </a:lnTo>
                    <a:lnTo>
                      <a:pt x="50" y="14"/>
                    </a:lnTo>
                    <a:lnTo>
                      <a:pt x="50" y="9"/>
                    </a:lnTo>
                    <a:lnTo>
                      <a:pt x="48" y="4"/>
                    </a:lnTo>
                    <a:lnTo>
                      <a:pt x="44" y="2"/>
                    </a:lnTo>
                    <a:lnTo>
                      <a:pt x="40" y="0"/>
                    </a:lnTo>
                    <a:lnTo>
                      <a:pt x="40" y="0"/>
                    </a:lnTo>
                    <a:lnTo>
                      <a:pt x="35" y="0"/>
                    </a:lnTo>
                    <a:lnTo>
                      <a:pt x="31" y="3"/>
                    </a:lnTo>
                    <a:lnTo>
                      <a:pt x="27" y="6"/>
                    </a:lnTo>
                    <a:lnTo>
                      <a:pt x="26" y="11"/>
                    </a:lnTo>
                    <a:lnTo>
                      <a:pt x="26" y="11"/>
                    </a:lnTo>
                    <a:lnTo>
                      <a:pt x="7" y="102"/>
                    </a:lnTo>
                    <a:lnTo>
                      <a:pt x="3" y="10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2" name="Freeform 42"/>
              <p:cNvSpPr>
                <a:spLocks/>
              </p:cNvSpPr>
              <p:nvPr/>
            </p:nvSpPr>
            <p:spPr bwMode="auto">
              <a:xfrm>
                <a:off x="3511" y="1623"/>
                <a:ext cx="191" cy="261"/>
              </a:xfrm>
              <a:custGeom>
                <a:avLst/>
                <a:gdLst>
                  <a:gd name="T0" fmla="*/ 185 w 191"/>
                  <a:gd name="T1" fmla="*/ 18 h 261"/>
                  <a:gd name="T2" fmla="*/ 185 w 191"/>
                  <a:gd name="T3" fmla="*/ 18 h 261"/>
                  <a:gd name="T4" fmla="*/ 181 w 191"/>
                  <a:gd name="T5" fmla="*/ 11 h 261"/>
                  <a:gd name="T6" fmla="*/ 176 w 191"/>
                  <a:gd name="T7" fmla="*/ 5 h 261"/>
                  <a:gd name="T8" fmla="*/ 168 w 191"/>
                  <a:gd name="T9" fmla="*/ 2 h 261"/>
                  <a:gd name="T10" fmla="*/ 165 w 191"/>
                  <a:gd name="T11" fmla="*/ 1 h 261"/>
                  <a:gd name="T12" fmla="*/ 161 w 191"/>
                  <a:gd name="T13" fmla="*/ 0 h 261"/>
                  <a:gd name="T14" fmla="*/ 9 w 191"/>
                  <a:gd name="T15" fmla="*/ 0 h 261"/>
                  <a:gd name="T16" fmla="*/ 9 w 191"/>
                  <a:gd name="T17" fmla="*/ 0 h 261"/>
                  <a:gd name="T18" fmla="*/ 6 w 191"/>
                  <a:gd name="T19" fmla="*/ 1 h 261"/>
                  <a:gd name="T20" fmla="*/ 3 w 191"/>
                  <a:gd name="T21" fmla="*/ 3 h 261"/>
                  <a:gd name="T22" fmla="*/ 1 w 191"/>
                  <a:gd name="T23" fmla="*/ 6 h 261"/>
                  <a:gd name="T24" fmla="*/ 0 w 191"/>
                  <a:gd name="T25" fmla="*/ 9 h 261"/>
                  <a:gd name="T26" fmla="*/ 0 w 191"/>
                  <a:gd name="T27" fmla="*/ 243 h 261"/>
                  <a:gd name="T28" fmla="*/ 0 w 191"/>
                  <a:gd name="T29" fmla="*/ 243 h 261"/>
                  <a:gd name="T30" fmla="*/ 1 w 191"/>
                  <a:gd name="T31" fmla="*/ 247 h 261"/>
                  <a:gd name="T32" fmla="*/ 2 w 191"/>
                  <a:gd name="T33" fmla="*/ 250 h 261"/>
                  <a:gd name="T34" fmla="*/ 3 w 191"/>
                  <a:gd name="T35" fmla="*/ 253 h 261"/>
                  <a:gd name="T36" fmla="*/ 6 w 191"/>
                  <a:gd name="T37" fmla="*/ 256 h 261"/>
                  <a:gd name="T38" fmla="*/ 8 w 191"/>
                  <a:gd name="T39" fmla="*/ 258 h 261"/>
                  <a:gd name="T40" fmla="*/ 11 w 191"/>
                  <a:gd name="T41" fmla="*/ 259 h 261"/>
                  <a:gd name="T42" fmla="*/ 15 w 191"/>
                  <a:gd name="T43" fmla="*/ 261 h 261"/>
                  <a:gd name="T44" fmla="*/ 18 w 191"/>
                  <a:gd name="T45" fmla="*/ 261 h 261"/>
                  <a:gd name="T46" fmla="*/ 172 w 191"/>
                  <a:gd name="T47" fmla="*/ 261 h 261"/>
                  <a:gd name="T48" fmla="*/ 172 w 191"/>
                  <a:gd name="T49" fmla="*/ 261 h 261"/>
                  <a:gd name="T50" fmla="*/ 177 w 191"/>
                  <a:gd name="T51" fmla="*/ 261 h 261"/>
                  <a:gd name="T52" fmla="*/ 180 w 191"/>
                  <a:gd name="T53" fmla="*/ 259 h 261"/>
                  <a:gd name="T54" fmla="*/ 183 w 191"/>
                  <a:gd name="T55" fmla="*/ 258 h 261"/>
                  <a:gd name="T56" fmla="*/ 186 w 191"/>
                  <a:gd name="T57" fmla="*/ 256 h 261"/>
                  <a:gd name="T58" fmla="*/ 188 w 191"/>
                  <a:gd name="T59" fmla="*/ 253 h 261"/>
                  <a:gd name="T60" fmla="*/ 190 w 191"/>
                  <a:gd name="T61" fmla="*/ 250 h 261"/>
                  <a:gd name="T62" fmla="*/ 191 w 191"/>
                  <a:gd name="T63" fmla="*/ 247 h 261"/>
                  <a:gd name="T64" fmla="*/ 191 w 191"/>
                  <a:gd name="T65" fmla="*/ 243 h 261"/>
                  <a:gd name="T66" fmla="*/ 191 w 191"/>
                  <a:gd name="T67" fmla="*/ 32 h 261"/>
                  <a:gd name="T68" fmla="*/ 191 w 191"/>
                  <a:gd name="T69" fmla="*/ 32 h 261"/>
                  <a:gd name="T70" fmla="*/ 191 w 191"/>
                  <a:gd name="T71" fmla="*/ 28 h 261"/>
                  <a:gd name="T72" fmla="*/ 190 w 191"/>
                  <a:gd name="T73" fmla="*/ 25 h 261"/>
                  <a:gd name="T74" fmla="*/ 187 w 191"/>
                  <a:gd name="T75" fmla="*/ 21 h 261"/>
                  <a:gd name="T76" fmla="*/ 185 w 191"/>
                  <a:gd name="T77" fmla="*/ 18 h 261"/>
                  <a:gd name="T78" fmla="*/ 185 w 191"/>
                  <a:gd name="T79" fmla="*/ 1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261">
                    <a:moveTo>
                      <a:pt x="185" y="18"/>
                    </a:moveTo>
                    <a:lnTo>
                      <a:pt x="185" y="18"/>
                    </a:lnTo>
                    <a:lnTo>
                      <a:pt x="181" y="11"/>
                    </a:lnTo>
                    <a:lnTo>
                      <a:pt x="176" y="5"/>
                    </a:lnTo>
                    <a:lnTo>
                      <a:pt x="168" y="2"/>
                    </a:lnTo>
                    <a:lnTo>
                      <a:pt x="165" y="1"/>
                    </a:lnTo>
                    <a:lnTo>
                      <a:pt x="161" y="0"/>
                    </a:lnTo>
                    <a:lnTo>
                      <a:pt x="9" y="0"/>
                    </a:lnTo>
                    <a:lnTo>
                      <a:pt x="9" y="0"/>
                    </a:lnTo>
                    <a:lnTo>
                      <a:pt x="6" y="1"/>
                    </a:lnTo>
                    <a:lnTo>
                      <a:pt x="3" y="3"/>
                    </a:lnTo>
                    <a:lnTo>
                      <a:pt x="1" y="6"/>
                    </a:lnTo>
                    <a:lnTo>
                      <a:pt x="0" y="9"/>
                    </a:lnTo>
                    <a:lnTo>
                      <a:pt x="0" y="243"/>
                    </a:lnTo>
                    <a:lnTo>
                      <a:pt x="0" y="243"/>
                    </a:lnTo>
                    <a:lnTo>
                      <a:pt x="1" y="247"/>
                    </a:lnTo>
                    <a:lnTo>
                      <a:pt x="2" y="250"/>
                    </a:lnTo>
                    <a:lnTo>
                      <a:pt x="3" y="253"/>
                    </a:lnTo>
                    <a:lnTo>
                      <a:pt x="6" y="256"/>
                    </a:lnTo>
                    <a:lnTo>
                      <a:pt x="8" y="258"/>
                    </a:lnTo>
                    <a:lnTo>
                      <a:pt x="11" y="259"/>
                    </a:lnTo>
                    <a:lnTo>
                      <a:pt x="15" y="261"/>
                    </a:lnTo>
                    <a:lnTo>
                      <a:pt x="18" y="261"/>
                    </a:lnTo>
                    <a:lnTo>
                      <a:pt x="172" y="261"/>
                    </a:lnTo>
                    <a:lnTo>
                      <a:pt x="172" y="261"/>
                    </a:lnTo>
                    <a:lnTo>
                      <a:pt x="177" y="261"/>
                    </a:lnTo>
                    <a:lnTo>
                      <a:pt x="180" y="259"/>
                    </a:lnTo>
                    <a:lnTo>
                      <a:pt x="183" y="258"/>
                    </a:lnTo>
                    <a:lnTo>
                      <a:pt x="186" y="256"/>
                    </a:lnTo>
                    <a:lnTo>
                      <a:pt x="188" y="253"/>
                    </a:lnTo>
                    <a:lnTo>
                      <a:pt x="190" y="250"/>
                    </a:lnTo>
                    <a:lnTo>
                      <a:pt x="191" y="247"/>
                    </a:lnTo>
                    <a:lnTo>
                      <a:pt x="191" y="243"/>
                    </a:lnTo>
                    <a:lnTo>
                      <a:pt x="191" y="32"/>
                    </a:lnTo>
                    <a:lnTo>
                      <a:pt x="191" y="32"/>
                    </a:lnTo>
                    <a:lnTo>
                      <a:pt x="191" y="28"/>
                    </a:lnTo>
                    <a:lnTo>
                      <a:pt x="190" y="25"/>
                    </a:lnTo>
                    <a:lnTo>
                      <a:pt x="187" y="21"/>
                    </a:lnTo>
                    <a:lnTo>
                      <a:pt x="185" y="18"/>
                    </a:lnTo>
                    <a:lnTo>
                      <a:pt x="185" y="1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3" name="Freeform 43"/>
              <p:cNvSpPr>
                <a:spLocks/>
              </p:cNvSpPr>
              <p:nvPr/>
            </p:nvSpPr>
            <p:spPr bwMode="auto">
              <a:xfrm>
                <a:off x="3568" y="1768"/>
                <a:ext cx="77" cy="31"/>
              </a:xfrm>
              <a:custGeom>
                <a:avLst/>
                <a:gdLst>
                  <a:gd name="T0" fmla="*/ 0 w 77"/>
                  <a:gd name="T1" fmla="*/ 31 h 31"/>
                  <a:gd name="T2" fmla="*/ 0 w 77"/>
                  <a:gd name="T3" fmla="*/ 31 h 31"/>
                  <a:gd name="T4" fmla="*/ 0 w 77"/>
                  <a:gd name="T5" fmla="*/ 16 h 31"/>
                  <a:gd name="T6" fmla="*/ 0 w 77"/>
                  <a:gd name="T7" fmla="*/ 16 h 31"/>
                  <a:gd name="T8" fmla="*/ 1 w 77"/>
                  <a:gd name="T9" fmla="*/ 13 h 31"/>
                  <a:gd name="T10" fmla="*/ 4 w 77"/>
                  <a:gd name="T11" fmla="*/ 9 h 31"/>
                  <a:gd name="T12" fmla="*/ 7 w 77"/>
                  <a:gd name="T13" fmla="*/ 7 h 31"/>
                  <a:gd name="T14" fmla="*/ 13 w 77"/>
                  <a:gd name="T15" fmla="*/ 5 h 31"/>
                  <a:gd name="T16" fmla="*/ 18 w 77"/>
                  <a:gd name="T17" fmla="*/ 3 h 31"/>
                  <a:gd name="T18" fmla="*/ 25 w 77"/>
                  <a:gd name="T19" fmla="*/ 1 h 31"/>
                  <a:gd name="T20" fmla="*/ 31 w 77"/>
                  <a:gd name="T21" fmla="*/ 0 h 31"/>
                  <a:gd name="T22" fmla="*/ 38 w 77"/>
                  <a:gd name="T23" fmla="*/ 0 h 31"/>
                  <a:gd name="T24" fmla="*/ 38 w 77"/>
                  <a:gd name="T25" fmla="*/ 0 h 31"/>
                  <a:gd name="T26" fmla="*/ 46 w 77"/>
                  <a:gd name="T27" fmla="*/ 0 h 31"/>
                  <a:gd name="T28" fmla="*/ 53 w 77"/>
                  <a:gd name="T29" fmla="*/ 1 h 31"/>
                  <a:gd name="T30" fmla="*/ 59 w 77"/>
                  <a:gd name="T31" fmla="*/ 3 h 31"/>
                  <a:gd name="T32" fmla="*/ 65 w 77"/>
                  <a:gd name="T33" fmla="*/ 5 h 31"/>
                  <a:gd name="T34" fmla="*/ 69 w 77"/>
                  <a:gd name="T35" fmla="*/ 7 h 31"/>
                  <a:gd name="T36" fmla="*/ 73 w 77"/>
                  <a:gd name="T37" fmla="*/ 9 h 31"/>
                  <a:gd name="T38" fmla="*/ 75 w 77"/>
                  <a:gd name="T39" fmla="*/ 13 h 31"/>
                  <a:gd name="T40" fmla="*/ 76 w 77"/>
                  <a:gd name="T41" fmla="*/ 16 h 31"/>
                  <a:gd name="T42" fmla="*/ 76 w 77"/>
                  <a:gd name="T43" fmla="*/ 16 h 31"/>
                  <a:gd name="T44" fmla="*/ 77 w 77"/>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31">
                    <a:moveTo>
                      <a:pt x="0" y="31"/>
                    </a:moveTo>
                    <a:lnTo>
                      <a:pt x="0" y="31"/>
                    </a:lnTo>
                    <a:lnTo>
                      <a:pt x="0" y="16"/>
                    </a:lnTo>
                    <a:lnTo>
                      <a:pt x="0" y="16"/>
                    </a:lnTo>
                    <a:lnTo>
                      <a:pt x="1" y="13"/>
                    </a:lnTo>
                    <a:lnTo>
                      <a:pt x="4" y="9"/>
                    </a:lnTo>
                    <a:lnTo>
                      <a:pt x="7" y="7"/>
                    </a:lnTo>
                    <a:lnTo>
                      <a:pt x="13" y="5"/>
                    </a:lnTo>
                    <a:lnTo>
                      <a:pt x="18" y="3"/>
                    </a:lnTo>
                    <a:lnTo>
                      <a:pt x="25" y="1"/>
                    </a:lnTo>
                    <a:lnTo>
                      <a:pt x="31" y="0"/>
                    </a:lnTo>
                    <a:lnTo>
                      <a:pt x="38" y="0"/>
                    </a:lnTo>
                    <a:lnTo>
                      <a:pt x="38" y="0"/>
                    </a:lnTo>
                    <a:lnTo>
                      <a:pt x="46" y="0"/>
                    </a:lnTo>
                    <a:lnTo>
                      <a:pt x="53" y="1"/>
                    </a:lnTo>
                    <a:lnTo>
                      <a:pt x="59" y="3"/>
                    </a:lnTo>
                    <a:lnTo>
                      <a:pt x="65" y="5"/>
                    </a:lnTo>
                    <a:lnTo>
                      <a:pt x="69" y="7"/>
                    </a:lnTo>
                    <a:lnTo>
                      <a:pt x="73" y="9"/>
                    </a:lnTo>
                    <a:lnTo>
                      <a:pt x="75" y="13"/>
                    </a:lnTo>
                    <a:lnTo>
                      <a:pt x="76" y="16"/>
                    </a:lnTo>
                    <a:lnTo>
                      <a:pt x="76" y="16"/>
                    </a:lnTo>
                    <a:lnTo>
                      <a:pt x="77" y="3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4" name="Freeform 44"/>
              <p:cNvSpPr>
                <a:spLocks/>
              </p:cNvSpPr>
              <p:nvPr/>
            </p:nvSpPr>
            <p:spPr bwMode="auto">
              <a:xfrm>
                <a:off x="3579" y="1700"/>
                <a:ext cx="56" cy="57"/>
              </a:xfrm>
              <a:custGeom>
                <a:avLst/>
                <a:gdLst>
                  <a:gd name="T0" fmla="*/ 0 w 56"/>
                  <a:gd name="T1" fmla="*/ 28 h 57"/>
                  <a:gd name="T2" fmla="*/ 0 w 56"/>
                  <a:gd name="T3" fmla="*/ 28 h 57"/>
                  <a:gd name="T4" fmla="*/ 0 w 56"/>
                  <a:gd name="T5" fmla="*/ 23 h 57"/>
                  <a:gd name="T6" fmla="*/ 2 w 56"/>
                  <a:gd name="T7" fmla="*/ 18 h 57"/>
                  <a:gd name="T8" fmla="*/ 5 w 56"/>
                  <a:gd name="T9" fmla="*/ 13 h 57"/>
                  <a:gd name="T10" fmla="*/ 8 w 56"/>
                  <a:gd name="T11" fmla="*/ 9 h 57"/>
                  <a:gd name="T12" fmla="*/ 12 w 56"/>
                  <a:gd name="T13" fmla="*/ 4 h 57"/>
                  <a:gd name="T14" fmla="*/ 17 w 56"/>
                  <a:gd name="T15" fmla="*/ 2 h 57"/>
                  <a:gd name="T16" fmla="*/ 22 w 56"/>
                  <a:gd name="T17" fmla="*/ 0 h 57"/>
                  <a:gd name="T18" fmla="*/ 27 w 56"/>
                  <a:gd name="T19" fmla="*/ 0 h 57"/>
                  <a:gd name="T20" fmla="*/ 27 w 56"/>
                  <a:gd name="T21" fmla="*/ 0 h 57"/>
                  <a:gd name="T22" fmla="*/ 33 w 56"/>
                  <a:gd name="T23" fmla="*/ 0 h 57"/>
                  <a:gd name="T24" fmla="*/ 39 w 56"/>
                  <a:gd name="T25" fmla="*/ 2 h 57"/>
                  <a:gd name="T26" fmla="*/ 44 w 56"/>
                  <a:gd name="T27" fmla="*/ 4 h 57"/>
                  <a:gd name="T28" fmla="*/ 48 w 56"/>
                  <a:gd name="T29" fmla="*/ 9 h 57"/>
                  <a:gd name="T30" fmla="*/ 51 w 56"/>
                  <a:gd name="T31" fmla="*/ 13 h 57"/>
                  <a:gd name="T32" fmla="*/ 54 w 56"/>
                  <a:gd name="T33" fmla="*/ 18 h 57"/>
                  <a:gd name="T34" fmla="*/ 55 w 56"/>
                  <a:gd name="T35" fmla="*/ 23 h 57"/>
                  <a:gd name="T36" fmla="*/ 56 w 56"/>
                  <a:gd name="T37" fmla="*/ 28 h 57"/>
                  <a:gd name="T38" fmla="*/ 56 w 56"/>
                  <a:gd name="T39" fmla="*/ 28 h 57"/>
                  <a:gd name="T40" fmla="*/ 55 w 56"/>
                  <a:gd name="T41" fmla="*/ 34 h 57"/>
                  <a:gd name="T42" fmla="*/ 54 w 56"/>
                  <a:gd name="T43" fmla="*/ 39 h 57"/>
                  <a:gd name="T44" fmla="*/ 51 w 56"/>
                  <a:gd name="T45" fmla="*/ 45 h 57"/>
                  <a:gd name="T46" fmla="*/ 48 w 56"/>
                  <a:gd name="T47" fmla="*/ 49 h 57"/>
                  <a:gd name="T48" fmla="*/ 44 w 56"/>
                  <a:gd name="T49" fmla="*/ 52 h 57"/>
                  <a:gd name="T50" fmla="*/ 39 w 56"/>
                  <a:gd name="T51" fmla="*/ 55 h 57"/>
                  <a:gd name="T52" fmla="*/ 33 w 56"/>
                  <a:gd name="T53" fmla="*/ 56 h 57"/>
                  <a:gd name="T54" fmla="*/ 27 w 56"/>
                  <a:gd name="T55" fmla="*/ 57 h 57"/>
                  <a:gd name="T56" fmla="*/ 27 w 56"/>
                  <a:gd name="T57" fmla="*/ 57 h 57"/>
                  <a:gd name="T58" fmla="*/ 22 w 56"/>
                  <a:gd name="T59" fmla="*/ 56 h 57"/>
                  <a:gd name="T60" fmla="*/ 17 w 56"/>
                  <a:gd name="T61" fmla="*/ 55 h 57"/>
                  <a:gd name="T62" fmla="*/ 12 w 56"/>
                  <a:gd name="T63" fmla="*/ 52 h 57"/>
                  <a:gd name="T64" fmla="*/ 8 w 56"/>
                  <a:gd name="T65" fmla="*/ 49 h 57"/>
                  <a:gd name="T66" fmla="*/ 5 w 56"/>
                  <a:gd name="T67" fmla="*/ 45 h 57"/>
                  <a:gd name="T68" fmla="*/ 2 w 56"/>
                  <a:gd name="T69" fmla="*/ 39 h 57"/>
                  <a:gd name="T70" fmla="*/ 0 w 56"/>
                  <a:gd name="T71" fmla="*/ 34 h 57"/>
                  <a:gd name="T72" fmla="*/ 0 w 56"/>
                  <a:gd name="T73" fmla="*/ 28 h 57"/>
                  <a:gd name="T74" fmla="*/ 0 w 56"/>
                  <a:gd name="T7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7">
                    <a:moveTo>
                      <a:pt x="0" y="28"/>
                    </a:moveTo>
                    <a:lnTo>
                      <a:pt x="0" y="28"/>
                    </a:lnTo>
                    <a:lnTo>
                      <a:pt x="0" y="23"/>
                    </a:lnTo>
                    <a:lnTo>
                      <a:pt x="2" y="18"/>
                    </a:lnTo>
                    <a:lnTo>
                      <a:pt x="5" y="13"/>
                    </a:lnTo>
                    <a:lnTo>
                      <a:pt x="8" y="9"/>
                    </a:lnTo>
                    <a:lnTo>
                      <a:pt x="12" y="4"/>
                    </a:lnTo>
                    <a:lnTo>
                      <a:pt x="17" y="2"/>
                    </a:lnTo>
                    <a:lnTo>
                      <a:pt x="22" y="0"/>
                    </a:lnTo>
                    <a:lnTo>
                      <a:pt x="27" y="0"/>
                    </a:lnTo>
                    <a:lnTo>
                      <a:pt x="27" y="0"/>
                    </a:lnTo>
                    <a:lnTo>
                      <a:pt x="33" y="0"/>
                    </a:lnTo>
                    <a:lnTo>
                      <a:pt x="39" y="2"/>
                    </a:lnTo>
                    <a:lnTo>
                      <a:pt x="44" y="4"/>
                    </a:lnTo>
                    <a:lnTo>
                      <a:pt x="48" y="9"/>
                    </a:lnTo>
                    <a:lnTo>
                      <a:pt x="51" y="13"/>
                    </a:lnTo>
                    <a:lnTo>
                      <a:pt x="54" y="18"/>
                    </a:lnTo>
                    <a:lnTo>
                      <a:pt x="55" y="23"/>
                    </a:lnTo>
                    <a:lnTo>
                      <a:pt x="56" y="28"/>
                    </a:lnTo>
                    <a:lnTo>
                      <a:pt x="56" y="28"/>
                    </a:lnTo>
                    <a:lnTo>
                      <a:pt x="55" y="34"/>
                    </a:lnTo>
                    <a:lnTo>
                      <a:pt x="54" y="39"/>
                    </a:lnTo>
                    <a:lnTo>
                      <a:pt x="51" y="45"/>
                    </a:lnTo>
                    <a:lnTo>
                      <a:pt x="48" y="49"/>
                    </a:lnTo>
                    <a:lnTo>
                      <a:pt x="44" y="52"/>
                    </a:lnTo>
                    <a:lnTo>
                      <a:pt x="39" y="55"/>
                    </a:lnTo>
                    <a:lnTo>
                      <a:pt x="33" y="56"/>
                    </a:lnTo>
                    <a:lnTo>
                      <a:pt x="27" y="57"/>
                    </a:lnTo>
                    <a:lnTo>
                      <a:pt x="27" y="57"/>
                    </a:lnTo>
                    <a:lnTo>
                      <a:pt x="22" y="56"/>
                    </a:lnTo>
                    <a:lnTo>
                      <a:pt x="17" y="55"/>
                    </a:lnTo>
                    <a:lnTo>
                      <a:pt x="12" y="52"/>
                    </a:lnTo>
                    <a:lnTo>
                      <a:pt x="8" y="49"/>
                    </a:lnTo>
                    <a:lnTo>
                      <a:pt x="5" y="45"/>
                    </a:lnTo>
                    <a:lnTo>
                      <a:pt x="2" y="39"/>
                    </a:lnTo>
                    <a:lnTo>
                      <a:pt x="0" y="34"/>
                    </a:lnTo>
                    <a:lnTo>
                      <a:pt x="0" y="28"/>
                    </a:lnTo>
                    <a:lnTo>
                      <a:pt x="0" y="2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5" name="Line 45"/>
              <p:cNvSpPr>
                <a:spLocks noChangeShapeType="1"/>
              </p:cNvSpPr>
              <p:nvPr/>
            </p:nvSpPr>
            <p:spPr bwMode="auto">
              <a:xfrm flipH="1">
                <a:off x="3522" y="1637"/>
                <a:ext cx="161"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6" name="Freeform 46"/>
              <p:cNvSpPr>
                <a:spLocks/>
              </p:cNvSpPr>
              <p:nvPr/>
            </p:nvSpPr>
            <p:spPr bwMode="auto">
              <a:xfrm>
                <a:off x="5092" y="2765"/>
                <a:ext cx="50" cy="48"/>
              </a:xfrm>
              <a:custGeom>
                <a:avLst/>
                <a:gdLst>
                  <a:gd name="T0" fmla="*/ 50 w 50"/>
                  <a:gd name="T1" fmla="*/ 24 h 48"/>
                  <a:gd name="T2" fmla="*/ 50 w 50"/>
                  <a:gd name="T3" fmla="*/ 24 h 48"/>
                  <a:gd name="T4" fmla="*/ 49 w 50"/>
                  <a:gd name="T5" fmla="*/ 19 h 48"/>
                  <a:gd name="T6" fmla="*/ 48 w 50"/>
                  <a:gd name="T7" fmla="*/ 14 h 48"/>
                  <a:gd name="T8" fmla="*/ 46 w 50"/>
                  <a:gd name="T9" fmla="*/ 10 h 48"/>
                  <a:gd name="T10" fmla="*/ 43 w 50"/>
                  <a:gd name="T11" fmla="*/ 7 h 48"/>
                  <a:gd name="T12" fmla="*/ 39 w 50"/>
                  <a:gd name="T13" fmla="*/ 4 h 48"/>
                  <a:gd name="T14" fmla="*/ 34 w 50"/>
                  <a:gd name="T15" fmla="*/ 2 h 48"/>
                  <a:gd name="T16" fmla="*/ 30 w 50"/>
                  <a:gd name="T17" fmla="*/ 0 h 48"/>
                  <a:gd name="T18" fmla="*/ 25 w 50"/>
                  <a:gd name="T19" fmla="*/ 0 h 48"/>
                  <a:gd name="T20" fmla="*/ 25 w 50"/>
                  <a:gd name="T21" fmla="*/ 0 h 48"/>
                  <a:gd name="T22" fmla="*/ 20 w 50"/>
                  <a:gd name="T23" fmla="*/ 0 h 48"/>
                  <a:gd name="T24" fmla="*/ 15 w 50"/>
                  <a:gd name="T25" fmla="*/ 2 h 48"/>
                  <a:gd name="T26" fmla="*/ 11 w 50"/>
                  <a:gd name="T27" fmla="*/ 4 h 48"/>
                  <a:gd name="T28" fmla="*/ 8 w 50"/>
                  <a:gd name="T29" fmla="*/ 7 h 48"/>
                  <a:gd name="T30" fmla="*/ 5 w 50"/>
                  <a:gd name="T31" fmla="*/ 10 h 48"/>
                  <a:gd name="T32" fmla="*/ 3 w 50"/>
                  <a:gd name="T33" fmla="*/ 14 h 48"/>
                  <a:gd name="T34" fmla="*/ 0 w 50"/>
                  <a:gd name="T35" fmla="*/ 19 h 48"/>
                  <a:gd name="T36" fmla="*/ 0 w 50"/>
                  <a:gd name="T37" fmla="*/ 24 h 48"/>
                  <a:gd name="T38" fmla="*/ 0 w 50"/>
                  <a:gd name="T39" fmla="*/ 24 h 48"/>
                  <a:gd name="T40" fmla="*/ 0 w 50"/>
                  <a:gd name="T41" fmla="*/ 29 h 48"/>
                  <a:gd name="T42" fmla="*/ 3 w 50"/>
                  <a:gd name="T43" fmla="*/ 34 h 48"/>
                  <a:gd name="T44" fmla="*/ 5 w 50"/>
                  <a:gd name="T45" fmla="*/ 38 h 48"/>
                  <a:gd name="T46" fmla="*/ 8 w 50"/>
                  <a:gd name="T47" fmla="*/ 41 h 48"/>
                  <a:gd name="T48" fmla="*/ 11 w 50"/>
                  <a:gd name="T49" fmla="*/ 44 h 48"/>
                  <a:gd name="T50" fmla="*/ 15 w 50"/>
                  <a:gd name="T51" fmla="*/ 47 h 48"/>
                  <a:gd name="T52" fmla="*/ 20 w 50"/>
                  <a:gd name="T53" fmla="*/ 48 h 48"/>
                  <a:gd name="T54" fmla="*/ 25 w 50"/>
                  <a:gd name="T55" fmla="*/ 48 h 48"/>
                  <a:gd name="T56" fmla="*/ 25 w 50"/>
                  <a:gd name="T57" fmla="*/ 48 h 48"/>
                  <a:gd name="T58" fmla="*/ 30 w 50"/>
                  <a:gd name="T59" fmla="*/ 48 h 48"/>
                  <a:gd name="T60" fmla="*/ 34 w 50"/>
                  <a:gd name="T61" fmla="*/ 47 h 48"/>
                  <a:gd name="T62" fmla="*/ 39 w 50"/>
                  <a:gd name="T63" fmla="*/ 44 h 48"/>
                  <a:gd name="T64" fmla="*/ 43 w 50"/>
                  <a:gd name="T65" fmla="*/ 41 h 48"/>
                  <a:gd name="T66" fmla="*/ 46 w 50"/>
                  <a:gd name="T67" fmla="*/ 38 h 48"/>
                  <a:gd name="T68" fmla="*/ 48 w 50"/>
                  <a:gd name="T69" fmla="*/ 34 h 48"/>
                  <a:gd name="T70" fmla="*/ 49 w 50"/>
                  <a:gd name="T71" fmla="*/ 29 h 48"/>
                  <a:gd name="T72" fmla="*/ 50 w 50"/>
                  <a:gd name="T73" fmla="*/ 24 h 48"/>
                  <a:gd name="T74" fmla="*/ 50 w 50"/>
                  <a:gd name="T7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48">
                    <a:moveTo>
                      <a:pt x="50" y="24"/>
                    </a:moveTo>
                    <a:lnTo>
                      <a:pt x="50" y="24"/>
                    </a:lnTo>
                    <a:lnTo>
                      <a:pt x="49" y="19"/>
                    </a:lnTo>
                    <a:lnTo>
                      <a:pt x="48" y="14"/>
                    </a:lnTo>
                    <a:lnTo>
                      <a:pt x="46" y="10"/>
                    </a:lnTo>
                    <a:lnTo>
                      <a:pt x="43" y="7"/>
                    </a:lnTo>
                    <a:lnTo>
                      <a:pt x="39" y="4"/>
                    </a:lnTo>
                    <a:lnTo>
                      <a:pt x="34" y="2"/>
                    </a:lnTo>
                    <a:lnTo>
                      <a:pt x="30" y="0"/>
                    </a:lnTo>
                    <a:lnTo>
                      <a:pt x="25" y="0"/>
                    </a:lnTo>
                    <a:lnTo>
                      <a:pt x="25" y="0"/>
                    </a:lnTo>
                    <a:lnTo>
                      <a:pt x="20" y="0"/>
                    </a:lnTo>
                    <a:lnTo>
                      <a:pt x="15" y="2"/>
                    </a:lnTo>
                    <a:lnTo>
                      <a:pt x="11" y="4"/>
                    </a:lnTo>
                    <a:lnTo>
                      <a:pt x="8" y="7"/>
                    </a:lnTo>
                    <a:lnTo>
                      <a:pt x="5" y="10"/>
                    </a:lnTo>
                    <a:lnTo>
                      <a:pt x="3" y="14"/>
                    </a:lnTo>
                    <a:lnTo>
                      <a:pt x="0" y="19"/>
                    </a:lnTo>
                    <a:lnTo>
                      <a:pt x="0" y="24"/>
                    </a:lnTo>
                    <a:lnTo>
                      <a:pt x="0" y="24"/>
                    </a:lnTo>
                    <a:lnTo>
                      <a:pt x="0" y="29"/>
                    </a:lnTo>
                    <a:lnTo>
                      <a:pt x="3" y="34"/>
                    </a:lnTo>
                    <a:lnTo>
                      <a:pt x="5" y="38"/>
                    </a:lnTo>
                    <a:lnTo>
                      <a:pt x="8" y="41"/>
                    </a:lnTo>
                    <a:lnTo>
                      <a:pt x="11" y="44"/>
                    </a:lnTo>
                    <a:lnTo>
                      <a:pt x="15" y="47"/>
                    </a:lnTo>
                    <a:lnTo>
                      <a:pt x="20" y="48"/>
                    </a:lnTo>
                    <a:lnTo>
                      <a:pt x="25" y="48"/>
                    </a:lnTo>
                    <a:lnTo>
                      <a:pt x="25" y="48"/>
                    </a:lnTo>
                    <a:lnTo>
                      <a:pt x="30" y="48"/>
                    </a:lnTo>
                    <a:lnTo>
                      <a:pt x="34" y="47"/>
                    </a:lnTo>
                    <a:lnTo>
                      <a:pt x="39" y="44"/>
                    </a:lnTo>
                    <a:lnTo>
                      <a:pt x="43" y="41"/>
                    </a:lnTo>
                    <a:lnTo>
                      <a:pt x="46" y="38"/>
                    </a:lnTo>
                    <a:lnTo>
                      <a:pt x="48" y="34"/>
                    </a:lnTo>
                    <a:lnTo>
                      <a:pt x="49" y="29"/>
                    </a:lnTo>
                    <a:lnTo>
                      <a:pt x="50" y="24"/>
                    </a:lnTo>
                    <a:lnTo>
                      <a:pt x="50" y="2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7" name="Freeform 47"/>
              <p:cNvSpPr>
                <a:spLocks/>
              </p:cNvSpPr>
              <p:nvPr/>
            </p:nvSpPr>
            <p:spPr bwMode="auto">
              <a:xfrm>
                <a:off x="5085" y="2821"/>
                <a:ext cx="63" cy="116"/>
              </a:xfrm>
              <a:custGeom>
                <a:avLst/>
                <a:gdLst>
                  <a:gd name="T0" fmla="*/ 48 w 63"/>
                  <a:gd name="T1" fmla="*/ 116 h 116"/>
                  <a:gd name="T2" fmla="*/ 48 w 63"/>
                  <a:gd name="T3" fmla="*/ 116 h 116"/>
                  <a:gd name="T4" fmla="*/ 50 w 63"/>
                  <a:gd name="T5" fmla="*/ 106 h 116"/>
                  <a:gd name="T6" fmla="*/ 52 w 63"/>
                  <a:gd name="T7" fmla="*/ 95 h 116"/>
                  <a:gd name="T8" fmla="*/ 55 w 63"/>
                  <a:gd name="T9" fmla="*/ 75 h 116"/>
                  <a:gd name="T10" fmla="*/ 55 w 63"/>
                  <a:gd name="T11" fmla="*/ 75 h 116"/>
                  <a:gd name="T12" fmla="*/ 56 w 63"/>
                  <a:gd name="T13" fmla="*/ 71 h 116"/>
                  <a:gd name="T14" fmla="*/ 58 w 63"/>
                  <a:gd name="T15" fmla="*/ 69 h 116"/>
                  <a:gd name="T16" fmla="*/ 59 w 63"/>
                  <a:gd name="T17" fmla="*/ 67 h 116"/>
                  <a:gd name="T18" fmla="*/ 60 w 63"/>
                  <a:gd name="T19" fmla="*/ 63 h 116"/>
                  <a:gd name="T20" fmla="*/ 60 w 63"/>
                  <a:gd name="T21" fmla="*/ 63 h 116"/>
                  <a:gd name="T22" fmla="*/ 63 w 63"/>
                  <a:gd name="T23" fmla="*/ 42 h 116"/>
                  <a:gd name="T24" fmla="*/ 63 w 63"/>
                  <a:gd name="T25" fmla="*/ 27 h 116"/>
                  <a:gd name="T26" fmla="*/ 63 w 63"/>
                  <a:gd name="T27" fmla="*/ 12 h 116"/>
                  <a:gd name="T28" fmla="*/ 63 w 63"/>
                  <a:gd name="T29" fmla="*/ 12 h 116"/>
                  <a:gd name="T30" fmla="*/ 62 w 63"/>
                  <a:gd name="T31" fmla="*/ 10 h 116"/>
                  <a:gd name="T32" fmla="*/ 60 w 63"/>
                  <a:gd name="T33" fmla="*/ 8 h 116"/>
                  <a:gd name="T34" fmla="*/ 58 w 63"/>
                  <a:gd name="T35" fmla="*/ 5 h 116"/>
                  <a:gd name="T36" fmla="*/ 54 w 63"/>
                  <a:gd name="T37" fmla="*/ 3 h 116"/>
                  <a:gd name="T38" fmla="*/ 43 w 63"/>
                  <a:gd name="T39" fmla="*/ 1 h 116"/>
                  <a:gd name="T40" fmla="*/ 32 w 63"/>
                  <a:gd name="T41" fmla="*/ 0 h 116"/>
                  <a:gd name="T42" fmla="*/ 32 w 63"/>
                  <a:gd name="T43" fmla="*/ 0 h 116"/>
                  <a:gd name="T44" fmla="*/ 21 w 63"/>
                  <a:gd name="T45" fmla="*/ 1 h 116"/>
                  <a:gd name="T46" fmla="*/ 11 w 63"/>
                  <a:gd name="T47" fmla="*/ 3 h 116"/>
                  <a:gd name="T48" fmla="*/ 6 w 63"/>
                  <a:gd name="T49" fmla="*/ 5 h 116"/>
                  <a:gd name="T50" fmla="*/ 3 w 63"/>
                  <a:gd name="T51" fmla="*/ 8 h 116"/>
                  <a:gd name="T52" fmla="*/ 1 w 63"/>
                  <a:gd name="T53" fmla="*/ 10 h 116"/>
                  <a:gd name="T54" fmla="*/ 1 w 63"/>
                  <a:gd name="T55" fmla="*/ 12 h 116"/>
                  <a:gd name="T56" fmla="*/ 1 w 63"/>
                  <a:gd name="T57" fmla="*/ 12 h 116"/>
                  <a:gd name="T58" fmla="*/ 0 w 63"/>
                  <a:gd name="T59" fmla="*/ 27 h 116"/>
                  <a:gd name="T60" fmla="*/ 1 w 63"/>
                  <a:gd name="T61" fmla="*/ 42 h 116"/>
                  <a:gd name="T62" fmla="*/ 3 w 63"/>
                  <a:gd name="T63" fmla="*/ 63 h 116"/>
                  <a:gd name="T64" fmla="*/ 3 w 63"/>
                  <a:gd name="T65" fmla="*/ 63 h 116"/>
                  <a:gd name="T66" fmla="*/ 4 w 63"/>
                  <a:gd name="T67" fmla="*/ 67 h 116"/>
                  <a:gd name="T68" fmla="*/ 6 w 63"/>
                  <a:gd name="T69" fmla="*/ 69 h 116"/>
                  <a:gd name="T70" fmla="*/ 7 w 63"/>
                  <a:gd name="T71" fmla="*/ 71 h 116"/>
                  <a:gd name="T72" fmla="*/ 8 w 63"/>
                  <a:gd name="T73" fmla="*/ 75 h 116"/>
                  <a:gd name="T74" fmla="*/ 8 w 63"/>
                  <a:gd name="T75" fmla="*/ 75 h 116"/>
                  <a:gd name="T76" fmla="*/ 13 w 63"/>
                  <a:gd name="T77" fmla="*/ 95 h 116"/>
                  <a:gd name="T78" fmla="*/ 15 w 63"/>
                  <a:gd name="T79" fmla="*/ 106 h 116"/>
                  <a:gd name="T80" fmla="*/ 17 w 63"/>
                  <a:gd name="T8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116">
                    <a:moveTo>
                      <a:pt x="48" y="116"/>
                    </a:moveTo>
                    <a:lnTo>
                      <a:pt x="48" y="116"/>
                    </a:lnTo>
                    <a:lnTo>
                      <a:pt x="50" y="106"/>
                    </a:lnTo>
                    <a:lnTo>
                      <a:pt x="52" y="95"/>
                    </a:lnTo>
                    <a:lnTo>
                      <a:pt x="55" y="75"/>
                    </a:lnTo>
                    <a:lnTo>
                      <a:pt x="55" y="75"/>
                    </a:lnTo>
                    <a:lnTo>
                      <a:pt x="56" y="71"/>
                    </a:lnTo>
                    <a:lnTo>
                      <a:pt x="58" y="69"/>
                    </a:lnTo>
                    <a:lnTo>
                      <a:pt x="59" y="67"/>
                    </a:lnTo>
                    <a:lnTo>
                      <a:pt x="60" y="63"/>
                    </a:lnTo>
                    <a:lnTo>
                      <a:pt x="60" y="63"/>
                    </a:lnTo>
                    <a:lnTo>
                      <a:pt x="63" y="42"/>
                    </a:lnTo>
                    <a:lnTo>
                      <a:pt x="63" y="27"/>
                    </a:lnTo>
                    <a:lnTo>
                      <a:pt x="63" y="12"/>
                    </a:lnTo>
                    <a:lnTo>
                      <a:pt x="63" y="12"/>
                    </a:lnTo>
                    <a:lnTo>
                      <a:pt x="62" y="10"/>
                    </a:lnTo>
                    <a:lnTo>
                      <a:pt x="60" y="8"/>
                    </a:lnTo>
                    <a:lnTo>
                      <a:pt x="58" y="5"/>
                    </a:lnTo>
                    <a:lnTo>
                      <a:pt x="54" y="3"/>
                    </a:lnTo>
                    <a:lnTo>
                      <a:pt x="43" y="1"/>
                    </a:lnTo>
                    <a:lnTo>
                      <a:pt x="32" y="0"/>
                    </a:lnTo>
                    <a:lnTo>
                      <a:pt x="32" y="0"/>
                    </a:lnTo>
                    <a:lnTo>
                      <a:pt x="21" y="1"/>
                    </a:lnTo>
                    <a:lnTo>
                      <a:pt x="11" y="3"/>
                    </a:lnTo>
                    <a:lnTo>
                      <a:pt x="6" y="5"/>
                    </a:lnTo>
                    <a:lnTo>
                      <a:pt x="3" y="8"/>
                    </a:lnTo>
                    <a:lnTo>
                      <a:pt x="1" y="10"/>
                    </a:lnTo>
                    <a:lnTo>
                      <a:pt x="1" y="12"/>
                    </a:lnTo>
                    <a:lnTo>
                      <a:pt x="1" y="12"/>
                    </a:lnTo>
                    <a:lnTo>
                      <a:pt x="0" y="27"/>
                    </a:lnTo>
                    <a:lnTo>
                      <a:pt x="1" y="42"/>
                    </a:lnTo>
                    <a:lnTo>
                      <a:pt x="3" y="63"/>
                    </a:lnTo>
                    <a:lnTo>
                      <a:pt x="3" y="63"/>
                    </a:lnTo>
                    <a:lnTo>
                      <a:pt x="4" y="67"/>
                    </a:lnTo>
                    <a:lnTo>
                      <a:pt x="6" y="69"/>
                    </a:lnTo>
                    <a:lnTo>
                      <a:pt x="7" y="71"/>
                    </a:lnTo>
                    <a:lnTo>
                      <a:pt x="8" y="75"/>
                    </a:lnTo>
                    <a:lnTo>
                      <a:pt x="8" y="75"/>
                    </a:lnTo>
                    <a:lnTo>
                      <a:pt x="13" y="95"/>
                    </a:lnTo>
                    <a:lnTo>
                      <a:pt x="15" y="106"/>
                    </a:lnTo>
                    <a:lnTo>
                      <a:pt x="17" y="1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8" name="Freeform 48"/>
              <p:cNvSpPr>
                <a:spLocks/>
              </p:cNvSpPr>
              <p:nvPr/>
            </p:nvSpPr>
            <p:spPr bwMode="auto">
              <a:xfrm>
                <a:off x="4906" y="2765"/>
                <a:ext cx="49" cy="48"/>
              </a:xfrm>
              <a:custGeom>
                <a:avLst/>
                <a:gdLst>
                  <a:gd name="T0" fmla="*/ 49 w 49"/>
                  <a:gd name="T1" fmla="*/ 24 h 48"/>
                  <a:gd name="T2" fmla="*/ 49 w 49"/>
                  <a:gd name="T3" fmla="*/ 24 h 48"/>
                  <a:gd name="T4" fmla="*/ 49 w 49"/>
                  <a:gd name="T5" fmla="*/ 19 h 48"/>
                  <a:gd name="T6" fmla="*/ 48 w 49"/>
                  <a:gd name="T7" fmla="*/ 14 h 48"/>
                  <a:gd name="T8" fmla="*/ 45 w 49"/>
                  <a:gd name="T9" fmla="*/ 10 h 48"/>
                  <a:gd name="T10" fmla="*/ 41 w 49"/>
                  <a:gd name="T11" fmla="*/ 7 h 48"/>
                  <a:gd name="T12" fmla="*/ 38 w 49"/>
                  <a:gd name="T13" fmla="*/ 4 h 48"/>
                  <a:gd name="T14" fmla="*/ 34 w 49"/>
                  <a:gd name="T15" fmla="*/ 2 h 48"/>
                  <a:gd name="T16" fmla="*/ 29 w 49"/>
                  <a:gd name="T17" fmla="*/ 0 h 48"/>
                  <a:gd name="T18" fmla="*/ 25 w 49"/>
                  <a:gd name="T19" fmla="*/ 0 h 48"/>
                  <a:gd name="T20" fmla="*/ 25 w 49"/>
                  <a:gd name="T21" fmla="*/ 0 h 48"/>
                  <a:gd name="T22" fmla="*/ 20 w 49"/>
                  <a:gd name="T23" fmla="*/ 0 h 48"/>
                  <a:gd name="T24" fmla="*/ 15 w 49"/>
                  <a:gd name="T25" fmla="*/ 2 h 48"/>
                  <a:gd name="T26" fmla="*/ 11 w 49"/>
                  <a:gd name="T27" fmla="*/ 4 h 48"/>
                  <a:gd name="T28" fmla="*/ 8 w 49"/>
                  <a:gd name="T29" fmla="*/ 7 h 48"/>
                  <a:gd name="T30" fmla="*/ 4 w 49"/>
                  <a:gd name="T31" fmla="*/ 10 h 48"/>
                  <a:gd name="T32" fmla="*/ 2 w 49"/>
                  <a:gd name="T33" fmla="*/ 14 h 48"/>
                  <a:gd name="T34" fmla="*/ 0 w 49"/>
                  <a:gd name="T35" fmla="*/ 19 h 48"/>
                  <a:gd name="T36" fmla="*/ 0 w 49"/>
                  <a:gd name="T37" fmla="*/ 24 h 48"/>
                  <a:gd name="T38" fmla="*/ 0 w 49"/>
                  <a:gd name="T39" fmla="*/ 24 h 48"/>
                  <a:gd name="T40" fmla="*/ 0 w 49"/>
                  <a:gd name="T41" fmla="*/ 29 h 48"/>
                  <a:gd name="T42" fmla="*/ 2 w 49"/>
                  <a:gd name="T43" fmla="*/ 34 h 48"/>
                  <a:gd name="T44" fmla="*/ 4 w 49"/>
                  <a:gd name="T45" fmla="*/ 38 h 48"/>
                  <a:gd name="T46" fmla="*/ 8 w 49"/>
                  <a:gd name="T47" fmla="*/ 41 h 48"/>
                  <a:gd name="T48" fmla="*/ 11 w 49"/>
                  <a:gd name="T49" fmla="*/ 44 h 48"/>
                  <a:gd name="T50" fmla="*/ 15 w 49"/>
                  <a:gd name="T51" fmla="*/ 47 h 48"/>
                  <a:gd name="T52" fmla="*/ 20 w 49"/>
                  <a:gd name="T53" fmla="*/ 48 h 48"/>
                  <a:gd name="T54" fmla="*/ 25 w 49"/>
                  <a:gd name="T55" fmla="*/ 48 h 48"/>
                  <a:gd name="T56" fmla="*/ 25 w 49"/>
                  <a:gd name="T57" fmla="*/ 48 h 48"/>
                  <a:gd name="T58" fmla="*/ 29 w 49"/>
                  <a:gd name="T59" fmla="*/ 48 h 48"/>
                  <a:gd name="T60" fmla="*/ 34 w 49"/>
                  <a:gd name="T61" fmla="*/ 47 h 48"/>
                  <a:gd name="T62" fmla="*/ 38 w 49"/>
                  <a:gd name="T63" fmla="*/ 44 h 48"/>
                  <a:gd name="T64" fmla="*/ 41 w 49"/>
                  <a:gd name="T65" fmla="*/ 41 h 48"/>
                  <a:gd name="T66" fmla="*/ 45 w 49"/>
                  <a:gd name="T67" fmla="*/ 38 h 48"/>
                  <a:gd name="T68" fmla="*/ 48 w 49"/>
                  <a:gd name="T69" fmla="*/ 34 h 48"/>
                  <a:gd name="T70" fmla="*/ 49 w 49"/>
                  <a:gd name="T71" fmla="*/ 29 h 48"/>
                  <a:gd name="T72" fmla="*/ 49 w 49"/>
                  <a:gd name="T73" fmla="*/ 24 h 48"/>
                  <a:gd name="T74" fmla="*/ 49 w 49"/>
                  <a:gd name="T7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8">
                    <a:moveTo>
                      <a:pt x="49" y="24"/>
                    </a:moveTo>
                    <a:lnTo>
                      <a:pt x="49" y="24"/>
                    </a:lnTo>
                    <a:lnTo>
                      <a:pt x="49" y="19"/>
                    </a:lnTo>
                    <a:lnTo>
                      <a:pt x="48" y="14"/>
                    </a:lnTo>
                    <a:lnTo>
                      <a:pt x="45" y="10"/>
                    </a:lnTo>
                    <a:lnTo>
                      <a:pt x="41" y="7"/>
                    </a:lnTo>
                    <a:lnTo>
                      <a:pt x="38" y="4"/>
                    </a:lnTo>
                    <a:lnTo>
                      <a:pt x="34" y="2"/>
                    </a:lnTo>
                    <a:lnTo>
                      <a:pt x="29" y="0"/>
                    </a:lnTo>
                    <a:lnTo>
                      <a:pt x="25" y="0"/>
                    </a:lnTo>
                    <a:lnTo>
                      <a:pt x="25" y="0"/>
                    </a:lnTo>
                    <a:lnTo>
                      <a:pt x="20" y="0"/>
                    </a:lnTo>
                    <a:lnTo>
                      <a:pt x="15" y="2"/>
                    </a:lnTo>
                    <a:lnTo>
                      <a:pt x="11" y="4"/>
                    </a:lnTo>
                    <a:lnTo>
                      <a:pt x="8" y="7"/>
                    </a:lnTo>
                    <a:lnTo>
                      <a:pt x="4" y="10"/>
                    </a:lnTo>
                    <a:lnTo>
                      <a:pt x="2" y="14"/>
                    </a:lnTo>
                    <a:lnTo>
                      <a:pt x="0" y="19"/>
                    </a:lnTo>
                    <a:lnTo>
                      <a:pt x="0" y="24"/>
                    </a:lnTo>
                    <a:lnTo>
                      <a:pt x="0" y="24"/>
                    </a:lnTo>
                    <a:lnTo>
                      <a:pt x="0" y="29"/>
                    </a:lnTo>
                    <a:lnTo>
                      <a:pt x="2" y="34"/>
                    </a:lnTo>
                    <a:lnTo>
                      <a:pt x="4" y="38"/>
                    </a:lnTo>
                    <a:lnTo>
                      <a:pt x="8" y="41"/>
                    </a:lnTo>
                    <a:lnTo>
                      <a:pt x="11" y="44"/>
                    </a:lnTo>
                    <a:lnTo>
                      <a:pt x="15" y="47"/>
                    </a:lnTo>
                    <a:lnTo>
                      <a:pt x="20" y="48"/>
                    </a:lnTo>
                    <a:lnTo>
                      <a:pt x="25" y="48"/>
                    </a:lnTo>
                    <a:lnTo>
                      <a:pt x="25" y="48"/>
                    </a:lnTo>
                    <a:lnTo>
                      <a:pt x="29" y="48"/>
                    </a:lnTo>
                    <a:lnTo>
                      <a:pt x="34" y="47"/>
                    </a:lnTo>
                    <a:lnTo>
                      <a:pt x="38" y="44"/>
                    </a:lnTo>
                    <a:lnTo>
                      <a:pt x="41" y="41"/>
                    </a:lnTo>
                    <a:lnTo>
                      <a:pt x="45" y="38"/>
                    </a:lnTo>
                    <a:lnTo>
                      <a:pt x="48" y="34"/>
                    </a:lnTo>
                    <a:lnTo>
                      <a:pt x="49" y="29"/>
                    </a:lnTo>
                    <a:lnTo>
                      <a:pt x="49" y="24"/>
                    </a:lnTo>
                    <a:lnTo>
                      <a:pt x="49" y="2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9" name="Freeform 49"/>
              <p:cNvSpPr>
                <a:spLocks/>
              </p:cNvSpPr>
              <p:nvPr/>
            </p:nvSpPr>
            <p:spPr bwMode="auto">
              <a:xfrm>
                <a:off x="4899" y="2821"/>
                <a:ext cx="63" cy="116"/>
              </a:xfrm>
              <a:custGeom>
                <a:avLst/>
                <a:gdLst>
                  <a:gd name="T0" fmla="*/ 47 w 63"/>
                  <a:gd name="T1" fmla="*/ 116 h 116"/>
                  <a:gd name="T2" fmla="*/ 47 w 63"/>
                  <a:gd name="T3" fmla="*/ 116 h 116"/>
                  <a:gd name="T4" fmla="*/ 49 w 63"/>
                  <a:gd name="T5" fmla="*/ 106 h 116"/>
                  <a:gd name="T6" fmla="*/ 52 w 63"/>
                  <a:gd name="T7" fmla="*/ 95 h 116"/>
                  <a:gd name="T8" fmla="*/ 55 w 63"/>
                  <a:gd name="T9" fmla="*/ 75 h 116"/>
                  <a:gd name="T10" fmla="*/ 55 w 63"/>
                  <a:gd name="T11" fmla="*/ 75 h 116"/>
                  <a:gd name="T12" fmla="*/ 56 w 63"/>
                  <a:gd name="T13" fmla="*/ 71 h 116"/>
                  <a:gd name="T14" fmla="*/ 58 w 63"/>
                  <a:gd name="T15" fmla="*/ 69 h 116"/>
                  <a:gd name="T16" fmla="*/ 59 w 63"/>
                  <a:gd name="T17" fmla="*/ 67 h 116"/>
                  <a:gd name="T18" fmla="*/ 60 w 63"/>
                  <a:gd name="T19" fmla="*/ 63 h 116"/>
                  <a:gd name="T20" fmla="*/ 60 w 63"/>
                  <a:gd name="T21" fmla="*/ 63 h 116"/>
                  <a:gd name="T22" fmla="*/ 63 w 63"/>
                  <a:gd name="T23" fmla="*/ 42 h 116"/>
                  <a:gd name="T24" fmla="*/ 63 w 63"/>
                  <a:gd name="T25" fmla="*/ 27 h 116"/>
                  <a:gd name="T26" fmla="*/ 63 w 63"/>
                  <a:gd name="T27" fmla="*/ 12 h 116"/>
                  <a:gd name="T28" fmla="*/ 63 w 63"/>
                  <a:gd name="T29" fmla="*/ 12 h 116"/>
                  <a:gd name="T30" fmla="*/ 62 w 63"/>
                  <a:gd name="T31" fmla="*/ 10 h 116"/>
                  <a:gd name="T32" fmla="*/ 60 w 63"/>
                  <a:gd name="T33" fmla="*/ 8 h 116"/>
                  <a:gd name="T34" fmla="*/ 57 w 63"/>
                  <a:gd name="T35" fmla="*/ 5 h 116"/>
                  <a:gd name="T36" fmla="*/ 53 w 63"/>
                  <a:gd name="T37" fmla="*/ 3 h 116"/>
                  <a:gd name="T38" fmla="*/ 43 w 63"/>
                  <a:gd name="T39" fmla="*/ 1 h 116"/>
                  <a:gd name="T40" fmla="*/ 32 w 63"/>
                  <a:gd name="T41" fmla="*/ 0 h 116"/>
                  <a:gd name="T42" fmla="*/ 32 w 63"/>
                  <a:gd name="T43" fmla="*/ 0 h 116"/>
                  <a:gd name="T44" fmla="*/ 20 w 63"/>
                  <a:gd name="T45" fmla="*/ 1 h 116"/>
                  <a:gd name="T46" fmla="*/ 10 w 63"/>
                  <a:gd name="T47" fmla="*/ 3 h 116"/>
                  <a:gd name="T48" fmla="*/ 6 w 63"/>
                  <a:gd name="T49" fmla="*/ 5 h 116"/>
                  <a:gd name="T50" fmla="*/ 3 w 63"/>
                  <a:gd name="T51" fmla="*/ 8 h 116"/>
                  <a:gd name="T52" fmla="*/ 1 w 63"/>
                  <a:gd name="T53" fmla="*/ 10 h 116"/>
                  <a:gd name="T54" fmla="*/ 0 w 63"/>
                  <a:gd name="T55" fmla="*/ 12 h 116"/>
                  <a:gd name="T56" fmla="*/ 0 w 63"/>
                  <a:gd name="T57" fmla="*/ 12 h 116"/>
                  <a:gd name="T58" fmla="*/ 0 w 63"/>
                  <a:gd name="T59" fmla="*/ 27 h 116"/>
                  <a:gd name="T60" fmla="*/ 1 w 63"/>
                  <a:gd name="T61" fmla="*/ 42 h 116"/>
                  <a:gd name="T62" fmla="*/ 3 w 63"/>
                  <a:gd name="T63" fmla="*/ 63 h 116"/>
                  <a:gd name="T64" fmla="*/ 3 w 63"/>
                  <a:gd name="T65" fmla="*/ 63 h 116"/>
                  <a:gd name="T66" fmla="*/ 4 w 63"/>
                  <a:gd name="T67" fmla="*/ 67 h 116"/>
                  <a:gd name="T68" fmla="*/ 5 w 63"/>
                  <a:gd name="T69" fmla="*/ 69 h 116"/>
                  <a:gd name="T70" fmla="*/ 7 w 63"/>
                  <a:gd name="T71" fmla="*/ 71 h 116"/>
                  <a:gd name="T72" fmla="*/ 8 w 63"/>
                  <a:gd name="T73" fmla="*/ 75 h 116"/>
                  <a:gd name="T74" fmla="*/ 8 w 63"/>
                  <a:gd name="T75" fmla="*/ 75 h 116"/>
                  <a:gd name="T76" fmla="*/ 12 w 63"/>
                  <a:gd name="T77" fmla="*/ 95 h 116"/>
                  <a:gd name="T78" fmla="*/ 13 w 63"/>
                  <a:gd name="T79" fmla="*/ 106 h 116"/>
                  <a:gd name="T80" fmla="*/ 16 w 63"/>
                  <a:gd name="T8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116">
                    <a:moveTo>
                      <a:pt x="47" y="116"/>
                    </a:moveTo>
                    <a:lnTo>
                      <a:pt x="47" y="116"/>
                    </a:lnTo>
                    <a:lnTo>
                      <a:pt x="49" y="106"/>
                    </a:lnTo>
                    <a:lnTo>
                      <a:pt x="52" y="95"/>
                    </a:lnTo>
                    <a:lnTo>
                      <a:pt x="55" y="75"/>
                    </a:lnTo>
                    <a:lnTo>
                      <a:pt x="55" y="75"/>
                    </a:lnTo>
                    <a:lnTo>
                      <a:pt x="56" y="71"/>
                    </a:lnTo>
                    <a:lnTo>
                      <a:pt x="58" y="69"/>
                    </a:lnTo>
                    <a:lnTo>
                      <a:pt x="59" y="67"/>
                    </a:lnTo>
                    <a:lnTo>
                      <a:pt x="60" y="63"/>
                    </a:lnTo>
                    <a:lnTo>
                      <a:pt x="60" y="63"/>
                    </a:lnTo>
                    <a:lnTo>
                      <a:pt x="63" y="42"/>
                    </a:lnTo>
                    <a:lnTo>
                      <a:pt x="63" y="27"/>
                    </a:lnTo>
                    <a:lnTo>
                      <a:pt x="63" y="12"/>
                    </a:lnTo>
                    <a:lnTo>
                      <a:pt x="63" y="12"/>
                    </a:lnTo>
                    <a:lnTo>
                      <a:pt x="62" y="10"/>
                    </a:lnTo>
                    <a:lnTo>
                      <a:pt x="60" y="8"/>
                    </a:lnTo>
                    <a:lnTo>
                      <a:pt x="57" y="5"/>
                    </a:lnTo>
                    <a:lnTo>
                      <a:pt x="53" y="3"/>
                    </a:lnTo>
                    <a:lnTo>
                      <a:pt x="43" y="1"/>
                    </a:lnTo>
                    <a:lnTo>
                      <a:pt x="32" y="0"/>
                    </a:lnTo>
                    <a:lnTo>
                      <a:pt x="32" y="0"/>
                    </a:lnTo>
                    <a:lnTo>
                      <a:pt x="20" y="1"/>
                    </a:lnTo>
                    <a:lnTo>
                      <a:pt x="10" y="3"/>
                    </a:lnTo>
                    <a:lnTo>
                      <a:pt x="6" y="5"/>
                    </a:lnTo>
                    <a:lnTo>
                      <a:pt x="3" y="8"/>
                    </a:lnTo>
                    <a:lnTo>
                      <a:pt x="1" y="10"/>
                    </a:lnTo>
                    <a:lnTo>
                      <a:pt x="0" y="12"/>
                    </a:lnTo>
                    <a:lnTo>
                      <a:pt x="0" y="12"/>
                    </a:lnTo>
                    <a:lnTo>
                      <a:pt x="0" y="27"/>
                    </a:lnTo>
                    <a:lnTo>
                      <a:pt x="1" y="42"/>
                    </a:lnTo>
                    <a:lnTo>
                      <a:pt x="3" y="63"/>
                    </a:lnTo>
                    <a:lnTo>
                      <a:pt x="3" y="63"/>
                    </a:lnTo>
                    <a:lnTo>
                      <a:pt x="4" y="67"/>
                    </a:lnTo>
                    <a:lnTo>
                      <a:pt x="5" y="69"/>
                    </a:lnTo>
                    <a:lnTo>
                      <a:pt x="7" y="71"/>
                    </a:lnTo>
                    <a:lnTo>
                      <a:pt x="8" y="75"/>
                    </a:lnTo>
                    <a:lnTo>
                      <a:pt x="8" y="75"/>
                    </a:lnTo>
                    <a:lnTo>
                      <a:pt x="12" y="95"/>
                    </a:lnTo>
                    <a:lnTo>
                      <a:pt x="13" y="106"/>
                    </a:lnTo>
                    <a:lnTo>
                      <a:pt x="16" y="1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0" name="Freeform 50"/>
              <p:cNvSpPr>
                <a:spLocks/>
              </p:cNvSpPr>
              <p:nvPr/>
            </p:nvSpPr>
            <p:spPr bwMode="auto">
              <a:xfrm>
                <a:off x="4989" y="2725"/>
                <a:ext cx="71" cy="71"/>
              </a:xfrm>
              <a:custGeom>
                <a:avLst/>
                <a:gdLst>
                  <a:gd name="T0" fmla="*/ 71 w 71"/>
                  <a:gd name="T1" fmla="*/ 35 h 71"/>
                  <a:gd name="T2" fmla="*/ 71 w 71"/>
                  <a:gd name="T3" fmla="*/ 35 h 71"/>
                  <a:gd name="T4" fmla="*/ 70 w 71"/>
                  <a:gd name="T5" fmla="*/ 27 h 71"/>
                  <a:gd name="T6" fmla="*/ 67 w 71"/>
                  <a:gd name="T7" fmla="*/ 21 h 71"/>
                  <a:gd name="T8" fmla="*/ 64 w 71"/>
                  <a:gd name="T9" fmla="*/ 15 h 71"/>
                  <a:gd name="T10" fmla="*/ 60 w 71"/>
                  <a:gd name="T11" fmla="*/ 10 h 71"/>
                  <a:gd name="T12" fmla="*/ 55 w 71"/>
                  <a:gd name="T13" fmla="*/ 6 h 71"/>
                  <a:gd name="T14" fmla="*/ 49 w 71"/>
                  <a:gd name="T15" fmla="*/ 2 h 71"/>
                  <a:gd name="T16" fmla="*/ 42 w 71"/>
                  <a:gd name="T17" fmla="*/ 0 h 71"/>
                  <a:gd name="T18" fmla="*/ 35 w 71"/>
                  <a:gd name="T19" fmla="*/ 0 h 71"/>
                  <a:gd name="T20" fmla="*/ 35 w 71"/>
                  <a:gd name="T21" fmla="*/ 0 h 71"/>
                  <a:gd name="T22" fmla="*/ 27 w 71"/>
                  <a:gd name="T23" fmla="*/ 0 h 71"/>
                  <a:gd name="T24" fmla="*/ 21 w 71"/>
                  <a:gd name="T25" fmla="*/ 2 h 71"/>
                  <a:gd name="T26" fmla="*/ 15 w 71"/>
                  <a:gd name="T27" fmla="*/ 6 h 71"/>
                  <a:gd name="T28" fmla="*/ 10 w 71"/>
                  <a:gd name="T29" fmla="*/ 10 h 71"/>
                  <a:gd name="T30" fmla="*/ 5 w 71"/>
                  <a:gd name="T31" fmla="*/ 15 h 71"/>
                  <a:gd name="T32" fmla="*/ 2 w 71"/>
                  <a:gd name="T33" fmla="*/ 21 h 71"/>
                  <a:gd name="T34" fmla="*/ 0 w 71"/>
                  <a:gd name="T35" fmla="*/ 27 h 71"/>
                  <a:gd name="T36" fmla="*/ 0 w 71"/>
                  <a:gd name="T37" fmla="*/ 35 h 71"/>
                  <a:gd name="T38" fmla="*/ 0 w 71"/>
                  <a:gd name="T39" fmla="*/ 35 h 71"/>
                  <a:gd name="T40" fmla="*/ 0 w 71"/>
                  <a:gd name="T41" fmla="*/ 42 h 71"/>
                  <a:gd name="T42" fmla="*/ 2 w 71"/>
                  <a:gd name="T43" fmla="*/ 49 h 71"/>
                  <a:gd name="T44" fmla="*/ 5 w 71"/>
                  <a:gd name="T45" fmla="*/ 55 h 71"/>
                  <a:gd name="T46" fmla="*/ 10 w 71"/>
                  <a:gd name="T47" fmla="*/ 60 h 71"/>
                  <a:gd name="T48" fmla="*/ 15 w 71"/>
                  <a:gd name="T49" fmla="*/ 64 h 71"/>
                  <a:gd name="T50" fmla="*/ 21 w 71"/>
                  <a:gd name="T51" fmla="*/ 68 h 71"/>
                  <a:gd name="T52" fmla="*/ 27 w 71"/>
                  <a:gd name="T53" fmla="*/ 70 h 71"/>
                  <a:gd name="T54" fmla="*/ 35 w 71"/>
                  <a:gd name="T55" fmla="*/ 71 h 71"/>
                  <a:gd name="T56" fmla="*/ 35 w 71"/>
                  <a:gd name="T57" fmla="*/ 71 h 71"/>
                  <a:gd name="T58" fmla="*/ 42 w 71"/>
                  <a:gd name="T59" fmla="*/ 70 h 71"/>
                  <a:gd name="T60" fmla="*/ 49 w 71"/>
                  <a:gd name="T61" fmla="*/ 68 h 71"/>
                  <a:gd name="T62" fmla="*/ 55 w 71"/>
                  <a:gd name="T63" fmla="*/ 64 h 71"/>
                  <a:gd name="T64" fmla="*/ 60 w 71"/>
                  <a:gd name="T65" fmla="*/ 60 h 71"/>
                  <a:gd name="T66" fmla="*/ 64 w 71"/>
                  <a:gd name="T67" fmla="*/ 55 h 71"/>
                  <a:gd name="T68" fmla="*/ 67 w 71"/>
                  <a:gd name="T69" fmla="*/ 49 h 71"/>
                  <a:gd name="T70" fmla="*/ 70 w 71"/>
                  <a:gd name="T71" fmla="*/ 42 h 71"/>
                  <a:gd name="T72" fmla="*/ 71 w 71"/>
                  <a:gd name="T73" fmla="*/ 35 h 71"/>
                  <a:gd name="T74" fmla="*/ 71 w 71"/>
                  <a:gd name="T75"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1">
                    <a:moveTo>
                      <a:pt x="71" y="35"/>
                    </a:moveTo>
                    <a:lnTo>
                      <a:pt x="71" y="35"/>
                    </a:lnTo>
                    <a:lnTo>
                      <a:pt x="70" y="27"/>
                    </a:lnTo>
                    <a:lnTo>
                      <a:pt x="67" y="21"/>
                    </a:lnTo>
                    <a:lnTo>
                      <a:pt x="64" y="15"/>
                    </a:lnTo>
                    <a:lnTo>
                      <a:pt x="60" y="10"/>
                    </a:lnTo>
                    <a:lnTo>
                      <a:pt x="55" y="6"/>
                    </a:lnTo>
                    <a:lnTo>
                      <a:pt x="49" y="2"/>
                    </a:lnTo>
                    <a:lnTo>
                      <a:pt x="42" y="0"/>
                    </a:lnTo>
                    <a:lnTo>
                      <a:pt x="35" y="0"/>
                    </a:lnTo>
                    <a:lnTo>
                      <a:pt x="35" y="0"/>
                    </a:lnTo>
                    <a:lnTo>
                      <a:pt x="27" y="0"/>
                    </a:lnTo>
                    <a:lnTo>
                      <a:pt x="21" y="2"/>
                    </a:lnTo>
                    <a:lnTo>
                      <a:pt x="15" y="6"/>
                    </a:lnTo>
                    <a:lnTo>
                      <a:pt x="10" y="10"/>
                    </a:lnTo>
                    <a:lnTo>
                      <a:pt x="5" y="15"/>
                    </a:lnTo>
                    <a:lnTo>
                      <a:pt x="2" y="21"/>
                    </a:lnTo>
                    <a:lnTo>
                      <a:pt x="0" y="27"/>
                    </a:lnTo>
                    <a:lnTo>
                      <a:pt x="0" y="35"/>
                    </a:lnTo>
                    <a:lnTo>
                      <a:pt x="0" y="35"/>
                    </a:lnTo>
                    <a:lnTo>
                      <a:pt x="0" y="42"/>
                    </a:lnTo>
                    <a:lnTo>
                      <a:pt x="2" y="49"/>
                    </a:lnTo>
                    <a:lnTo>
                      <a:pt x="5" y="55"/>
                    </a:lnTo>
                    <a:lnTo>
                      <a:pt x="10" y="60"/>
                    </a:lnTo>
                    <a:lnTo>
                      <a:pt x="15" y="64"/>
                    </a:lnTo>
                    <a:lnTo>
                      <a:pt x="21" y="68"/>
                    </a:lnTo>
                    <a:lnTo>
                      <a:pt x="27" y="70"/>
                    </a:lnTo>
                    <a:lnTo>
                      <a:pt x="35" y="71"/>
                    </a:lnTo>
                    <a:lnTo>
                      <a:pt x="35" y="71"/>
                    </a:lnTo>
                    <a:lnTo>
                      <a:pt x="42" y="70"/>
                    </a:lnTo>
                    <a:lnTo>
                      <a:pt x="49" y="68"/>
                    </a:lnTo>
                    <a:lnTo>
                      <a:pt x="55" y="64"/>
                    </a:lnTo>
                    <a:lnTo>
                      <a:pt x="60" y="60"/>
                    </a:lnTo>
                    <a:lnTo>
                      <a:pt x="64" y="55"/>
                    </a:lnTo>
                    <a:lnTo>
                      <a:pt x="67" y="49"/>
                    </a:lnTo>
                    <a:lnTo>
                      <a:pt x="70" y="42"/>
                    </a:lnTo>
                    <a:lnTo>
                      <a:pt x="71" y="35"/>
                    </a:lnTo>
                    <a:lnTo>
                      <a:pt x="71" y="3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1" name="Freeform 51"/>
              <p:cNvSpPr>
                <a:spLocks/>
              </p:cNvSpPr>
              <p:nvPr/>
            </p:nvSpPr>
            <p:spPr bwMode="auto">
              <a:xfrm>
                <a:off x="4978" y="2806"/>
                <a:ext cx="92" cy="169"/>
              </a:xfrm>
              <a:custGeom>
                <a:avLst/>
                <a:gdLst>
                  <a:gd name="T0" fmla="*/ 68 w 92"/>
                  <a:gd name="T1" fmla="*/ 169 h 169"/>
                  <a:gd name="T2" fmla="*/ 68 w 92"/>
                  <a:gd name="T3" fmla="*/ 169 h 169"/>
                  <a:gd name="T4" fmla="*/ 71 w 92"/>
                  <a:gd name="T5" fmla="*/ 155 h 169"/>
                  <a:gd name="T6" fmla="*/ 74 w 92"/>
                  <a:gd name="T7" fmla="*/ 139 h 169"/>
                  <a:gd name="T8" fmla="*/ 79 w 92"/>
                  <a:gd name="T9" fmla="*/ 110 h 169"/>
                  <a:gd name="T10" fmla="*/ 79 w 92"/>
                  <a:gd name="T11" fmla="*/ 110 h 169"/>
                  <a:gd name="T12" fmla="*/ 81 w 92"/>
                  <a:gd name="T13" fmla="*/ 104 h 169"/>
                  <a:gd name="T14" fmla="*/ 84 w 92"/>
                  <a:gd name="T15" fmla="*/ 101 h 169"/>
                  <a:gd name="T16" fmla="*/ 86 w 92"/>
                  <a:gd name="T17" fmla="*/ 98 h 169"/>
                  <a:gd name="T18" fmla="*/ 87 w 92"/>
                  <a:gd name="T19" fmla="*/ 92 h 169"/>
                  <a:gd name="T20" fmla="*/ 87 w 92"/>
                  <a:gd name="T21" fmla="*/ 92 h 169"/>
                  <a:gd name="T22" fmla="*/ 89 w 92"/>
                  <a:gd name="T23" fmla="*/ 77 h 169"/>
                  <a:gd name="T24" fmla="*/ 91 w 92"/>
                  <a:gd name="T25" fmla="*/ 63 h 169"/>
                  <a:gd name="T26" fmla="*/ 92 w 92"/>
                  <a:gd name="T27" fmla="*/ 39 h 169"/>
                  <a:gd name="T28" fmla="*/ 91 w 92"/>
                  <a:gd name="T29" fmla="*/ 24 h 169"/>
                  <a:gd name="T30" fmla="*/ 91 w 92"/>
                  <a:gd name="T31" fmla="*/ 17 h 169"/>
                  <a:gd name="T32" fmla="*/ 91 w 92"/>
                  <a:gd name="T33" fmla="*/ 17 h 169"/>
                  <a:gd name="T34" fmla="*/ 90 w 92"/>
                  <a:gd name="T35" fmla="*/ 14 h 169"/>
                  <a:gd name="T36" fmla="*/ 87 w 92"/>
                  <a:gd name="T37" fmla="*/ 11 h 169"/>
                  <a:gd name="T38" fmla="*/ 83 w 92"/>
                  <a:gd name="T39" fmla="*/ 8 h 169"/>
                  <a:gd name="T40" fmla="*/ 77 w 92"/>
                  <a:gd name="T41" fmla="*/ 5 h 169"/>
                  <a:gd name="T42" fmla="*/ 70 w 92"/>
                  <a:gd name="T43" fmla="*/ 3 h 169"/>
                  <a:gd name="T44" fmla="*/ 62 w 92"/>
                  <a:gd name="T45" fmla="*/ 2 h 169"/>
                  <a:gd name="T46" fmla="*/ 54 w 92"/>
                  <a:gd name="T47" fmla="*/ 1 h 169"/>
                  <a:gd name="T48" fmla="*/ 46 w 92"/>
                  <a:gd name="T49" fmla="*/ 0 h 169"/>
                  <a:gd name="T50" fmla="*/ 46 w 92"/>
                  <a:gd name="T51" fmla="*/ 0 h 169"/>
                  <a:gd name="T52" fmla="*/ 37 w 92"/>
                  <a:gd name="T53" fmla="*/ 1 h 169"/>
                  <a:gd name="T54" fmla="*/ 29 w 92"/>
                  <a:gd name="T55" fmla="*/ 2 h 169"/>
                  <a:gd name="T56" fmla="*/ 21 w 92"/>
                  <a:gd name="T57" fmla="*/ 3 h 169"/>
                  <a:gd name="T58" fmla="*/ 15 w 92"/>
                  <a:gd name="T59" fmla="*/ 5 h 169"/>
                  <a:gd name="T60" fmla="*/ 9 w 92"/>
                  <a:gd name="T61" fmla="*/ 8 h 169"/>
                  <a:gd name="T62" fmla="*/ 4 w 92"/>
                  <a:gd name="T63" fmla="*/ 11 h 169"/>
                  <a:gd name="T64" fmla="*/ 1 w 92"/>
                  <a:gd name="T65" fmla="*/ 14 h 169"/>
                  <a:gd name="T66" fmla="*/ 0 w 92"/>
                  <a:gd name="T67" fmla="*/ 17 h 169"/>
                  <a:gd name="T68" fmla="*/ 0 w 92"/>
                  <a:gd name="T69" fmla="*/ 17 h 169"/>
                  <a:gd name="T70" fmla="*/ 0 w 92"/>
                  <a:gd name="T71" fmla="*/ 24 h 169"/>
                  <a:gd name="T72" fmla="*/ 0 w 92"/>
                  <a:gd name="T73" fmla="*/ 39 h 169"/>
                  <a:gd name="T74" fmla="*/ 1 w 92"/>
                  <a:gd name="T75" fmla="*/ 63 h 169"/>
                  <a:gd name="T76" fmla="*/ 2 w 92"/>
                  <a:gd name="T77" fmla="*/ 77 h 169"/>
                  <a:gd name="T78" fmla="*/ 4 w 92"/>
                  <a:gd name="T79" fmla="*/ 92 h 169"/>
                  <a:gd name="T80" fmla="*/ 4 w 92"/>
                  <a:gd name="T81" fmla="*/ 92 h 169"/>
                  <a:gd name="T82" fmla="*/ 5 w 92"/>
                  <a:gd name="T83" fmla="*/ 98 h 169"/>
                  <a:gd name="T84" fmla="*/ 9 w 92"/>
                  <a:gd name="T85" fmla="*/ 101 h 169"/>
                  <a:gd name="T86" fmla="*/ 11 w 92"/>
                  <a:gd name="T87" fmla="*/ 104 h 169"/>
                  <a:gd name="T88" fmla="*/ 13 w 92"/>
                  <a:gd name="T89" fmla="*/ 110 h 169"/>
                  <a:gd name="T90" fmla="*/ 13 w 92"/>
                  <a:gd name="T91" fmla="*/ 110 h 169"/>
                  <a:gd name="T92" fmla="*/ 17 w 92"/>
                  <a:gd name="T93" fmla="*/ 139 h 169"/>
                  <a:gd name="T94" fmla="*/ 20 w 92"/>
                  <a:gd name="T95" fmla="*/ 155 h 169"/>
                  <a:gd name="T96" fmla="*/ 23 w 92"/>
                  <a:gd name="T9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 h="169">
                    <a:moveTo>
                      <a:pt x="68" y="169"/>
                    </a:moveTo>
                    <a:lnTo>
                      <a:pt x="68" y="169"/>
                    </a:lnTo>
                    <a:lnTo>
                      <a:pt x="71" y="155"/>
                    </a:lnTo>
                    <a:lnTo>
                      <a:pt x="74" y="139"/>
                    </a:lnTo>
                    <a:lnTo>
                      <a:pt x="79" y="110"/>
                    </a:lnTo>
                    <a:lnTo>
                      <a:pt x="79" y="110"/>
                    </a:lnTo>
                    <a:lnTo>
                      <a:pt x="81" y="104"/>
                    </a:lnTo>
                    <a:lnTo>
                      <a:pt x="84" y="101"/>
                    </a:lnTo>
                    <a:lnTo>
                      <a:pt x="86" y="98"/>
                    </a:lnTo>
                    <a:lnTo>
                      <a:pt x="87" y="92"/>
                    </a:lnTo>
                    <a:lnTo>
                      <a:pt x="87" y="92"/>
                    </a:lnTo>
                    <a:lnTo>
                      <a:pt x="89" y="77"/>
                    </a:lnTo>
                    <a:lnTo>
                      <a:pt x="91" y="63"/>
                    </a:lnTo>
                    <a:lnTo>
                      <a:pt x="92" y="39"/>
                    </a:lnTo>
                    <a:lnTo>
                      <a:pt x="91" y="24"/>
                    </a:lnTo>
                    <a:lnTo>
                      <a:pt x="91" y="17"/>
                    </a:lnTo>
                    <a:lnTo>
                      <a:pt x="91" y="17"/>
                    </a:lnTo>
                    <a:lnTo>
                      <a:pt x="90" y="14"/>
                    </a:lnTo>
                    <a:lnTo>
                      <a:pt x="87" y="11"/>
                    </a:lnTo>
                    <a:lnTo>
                      <a:pt x="83" y="8"/>
                    </a:lnTo>
                    <a:lnTo>
                      <a:pt x="77" y="5"/>
                    </a:lnTo>
                    <a:lnTo>
                      <a:pt x="70" y="3"/>
                    </a:lnTo>
                    <a:lnTo>
                      <a:pt x="62" y="2"/>
                    </a:lnTo>
                    <a:lnTo>
                      <a:pt x="54" y="1"/>
                    </a:lnTo>
                    <a:lnTo>
                      <a:pt x="46" y="0"/>
                    </a:lnTo>
                    <a:lnTo>
                      <a:pt x="46" y="0"/>
                    </a:lnTo>
                    <a:lnTo>
                      <a:pt x="37" y="1"/>
                    </a:lnTo>
                    <a:lnTo>
                      <a:pt x="29" y="2"/>
                    </a:lnTo>
                    <a:lnTo>
                      <a:pt x="21" y="3"/>
                    </a:lnTo>
                    <a:lnTo>
                      <a:pt x="15" y="5"/>
                    </a:lnTo>
                    <a:lnTo>
                      <a:pt x="9" y="8"/>
                    </a:lnTo>
                    <a:lnTo>
                      <a:pt x="4" y="11"/>
                    </a:lnTo>
                    <a:lnTo>
                      <a:pt x="1" y="14"/>
                    </a:lnTo>
                    <a:lnTo>
                      <a:pt x="0" y="17"/>
                    </a:lnTo>
                    <a:lnTo>
                      <a:pt x="0" y="17"/>
                    </a:lnTo>
                    <a:lnTo>
                      <a:pt x="0" y="24"/>
                    </a:lnTo>
                    <a:lnTo>
                      <a:pt x="0" y="39"/>
                    </a:lnTo>
                    <a:lnTo>
                      <a:pt x="1" y="63"/>
                    </a:lnTo>
                    <a:lnTo>
                      <a:pt x="2" y="77"/>
                    </a:lnTo>
                    <a:lnTo>
                      <a:pt x="4" y="92"/>
                    </a:lnTo>
                    <a:lnTo>
                      <a:pt x="4" y="92"/>
                    </a:lnTo>
                    <a:lnTo>
                      <a:pt x="5" y="98"/>
                    </a:lnTo>
                    <a:lnTo>
                      <a:pt x="9" y="101"/>
                    </a:lnTo>
                    <a:lnTo>
                      <a:pt x="11" y="104"/>
                    </a:lnTo>
                    <a:lnTo>
                      <a:pt x="13" y="110"/>
                    </a:lnTo>
                    <a:lnTo>
                      <a:pt x="13" y="110"/>
                    </a:lnTo>
                    <a:lnTo>
                      <a:pt x="17" y="139"/>
                    </a:lnTo>
                    <a:lnTo>
                      <a:pt x="20" y="155"/>
                    </a:lnTo>
                    <a:lnTo>
                      <a:pt x="23" y="16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2" name="Freeform 52"/>
              <p:cNvSpPr>
                <a:spLocks/>
              </p:cNvSpPr>
              <p:nvPr/>
            </p:nvSpPr>
            <p:spPr bwMode="auto">
              <a:xfrm>
                <a:off x="998" y="1538"/>
                <a:ext cx="123" cy="122"/>
              </a:xfrm>
              <a:custGeom>
                <a:avLst/>
                <a:gdLst>
                  <a:gd name="T0" fmla="*/ 0 w 123"/>
                  <a:gd name="T1" fmla="*/ 62 h 122"/>
                  <a:gd name="T2" fmla="*/ 0 w 123"/>
                  <a:gd name="T3" fmla="*/ 62 h 122"/>
                  <a:gd name="T4" fmla="*/ 0 w 123"/>
                  <a:gd name="T5" fmla="*/ 55 h 122"/>
                  <a:gd name="T6" fmla="*/ 1 w 123"/>
                  <a:gd name="T7" fmla="*/ 49 h 122"/>
                  <a:gd name="T8" fmla="*/ 5 w 123"/>
                  <a:gd name="T9" fmla="*/ 37 h 122"/>
                  <a:gd name="T10" fmla="*/ 10 w 123"/>
                  <a:gd name="T11" fmla="*/ 27 h 122"/>
                  <a:gd name="T12" fmla="*/ 18 w 123"/>
                  <a:gd name="T13" fmla="*/ 17 h 122"/>
                  <a:gd name="T14" fmla="*/ 27 w 123"/>
                  <a:gd name="T15" fmla="*/ 10 h 122"/>
                  <a:gd name="T16" fmla="*/ 37 w 123"/>
                  <a:gd name="T17" fmla="*/ 5 h 122"/>
                  <a:gd name="T18" fmla="*/ 48 w 123"/>
                  <a:gd name="T19" fmla="*/ 1 h 122"/>
                  <a:gd name="T20" fmla="*/ 55 w 123"/>
                  <a:gd name="T21" fmla="*/ 0 h 122"/>
                  <a:gd name="T22" fmla="*/ 61 w 123"/>
                  <a:gd name="T23" fmla="*/ 0 h 122"/>
                  <a:gd name="T24" fmla="*/ 61 w 123"/>
                  <a:gd name="T25" fmla="*/ 0 h 122"/>
                  <a:gd name="T26" fmla="*/ 68 w 123"/>
                  <a:gd name="T27" fmla="*/ 0 h 122"/>
                  <a:gd name="T28" fmla="*/ 73 w 123"/>
                  <a:gd name="T29" fmla="*/ 1 h 122"/>
                  <a:gd name="T30" fmla="*/ 86 w 123"/>
                  <a:gd name="T31" fmla="*/ 5 h 122"/>
                  <a:gd name="T32" fmla="*/ 96 w 123"/>
                  <a:gd name="T33" fmla="*/ 10 h 122"/>
                  <a:gd name="T34" fmla="*/ 105 w 123"/>
                  <a:gd name="T35" fmla="*/ 17 h 122"/>
                  <a:gd name="T36" fmla="*/ 112 w 123"/>
                  <a:gd name="T37" fmla="*/ 27 h 122"/>
                  <a:gd name="T38" fmla="*/ 117 w 123"/>
                  <a:gd name="T39" fmla="*/ 37 h 122"/>
                  <a:gd name="T40" fmla="*/ 122 w 123"/>
                  <a:gd name="T41" fmla="*/ 49 h 122"/>
                  <a:gd name="T42" fmla="*/ 123 w 123"/>
                  <a:gd name="T43" fmla="*/ 55 h 122"/>
                  <a:gd name="T44" fmla="*/ 123 w 123"/>
                  <a:gd name="T45" fmla="*/ 62 h 122"/>
                  <a:gd name="T46" fmla="*/ 123 w 123"/>
                  <a:gd name="T47" fmla="*/ 62 h 122"/>
                  <a:gd name="T48" fmla="*/ 123 w 123"/>
                  <a:gd name="T49" fmla="*/ 68 h 122"/>
                  <a:gd name="T50" fmla="*/ 122 w 123"/>
                  <a:gd name="T51" fmla="*/ 74 h 122"/>
                  <a:gd name="T52" fmla="*/ 117 w 123"/>
                  <a:gd name="T53" fmla="*/ 85 h 122"/>
                  <a:gd name="T54" fmla="*/ 112 w 123"/>
                  <a:gd name="T55" fmla="*/ 95 h 122"/>
                  <a:gd name="T56" fmla="*/ 105 w 123"/>
                  <a:gd name="T57" fmla="*/ 105 h 122"/>
                  <a:gd name="T58" fmla="*/ 96 w 123"/>
                  <a:gd name="T59" fmla="*/ 112 h 122"/>
                  <a:gd name="T60" fmla="*/ 86 w 123"/>
                  <a:gd name="T61" fmla="*/ 117 h 122"/>
                  <a:gd name="T62" fmla="*/ 73 w 123"/>
                  <a:gd name="T63" fmla="*/ 121 h 122"/>
                  <a:gd name="T64" fmla="*/ 68 w 123"/>
                  <a:gd name="T65" fmla="*/ 122 h 122"/>
                  <a:gd name="T66" fmla="*/ 61 w 123"/>
                  <a:gd name="T67" fmla="*/ 122 h 122"/>
                  <a:gd name="T68" fmla="*/ 61 w 123"/>
                  <a:gd name="T69" fmla="*/ 122 h 122"/>
                  <a:gd name="T70" fmla="*/ 55 w 123"/>
                  <a:gd name="T71" fmla="*/ 122 h 122"/>
                  <a:gd name="T72" fmla="*/ 48 w 123"/>
                  <a:gd name="T73" fmla="*/ 121 h 122"/>
                  <a:gd name="T74" fmla="*/ 37 w 123"/>
                  <a:gd name="T75" fmla="*/ 117 h 122"/>
                  <a:gd name="T76" fmla="*/ 27 w 123"/>
                  <a:gd name="T77" fmla="*/ 112 h 122"/>
                  <a:gd name="T78" fmla="*/ 18 w 123"/>
                  <a:gd name="T79" fmla="*/ 105 h 122"/>
                  <a:gd name="T80" fmla="*/ 10 w 123"/>
                  <a:gd name="T81" fmla="*/ 95 h 122"/>
                  <a:gd name="T82" fmla="*/ 5 w 123"/>
                  <a:gd name="T83" fmla="*/ 85 h 122"/>
                  <a:gd name="T84" fmla="*/ 1 w 123"/>
                  <a:gd name="T85" fmla="*/ 74 h 122"/>
                  <a:gd name="T86" fmla="*/ 0 w 123"/>
                  <a:gd name="T87" fmla="*/ 68 h 122"/>
                  <a:gd name="T88" fmla="*/ 0 w 123"/>
                  <a:gd name="T89" fmla="*/ 62 h 122"/>
                  <a:gd name="T90" fmla="*/ 0 w 123"/>
                  <a:gd name="T91"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22">
                    <a:moveTo>
                      <a:pt x="0" y="62"/>
                    </a:moveTo>
                    <a:lnTo>
                      <a:pt x="0" y="62"/>
                    </a:lnTo>
                    <a:lnTo>
                      <a:pt x="0" y="55"/>
                    </a:lnTo>
                    <a:lnTo>
                      <a:pt x="1" y="49"/>
                    </a:lnTo>
                    <a:lnTo>
                      <a:pt x="5" y="37"/>
                    </a:lnTo>
                    <a:lnTo>
                      <a:pt x="10" y="27"/>
                    </a:lnTo>
                    <a:lnTo>
                      <a:pt x="18" y="17"/>
                    </a:lnTo>
                    <a:lnTo>
                      <a:pt x="27" y="10"/>
                    </a:lnTo>
                    <a:lnTo>
                      <a:pt x="37" y="5"/>
                    </a:lnTo>
                    <a:lnTo>
                      <a:pt x="48" y="1"/>
                    </a:lnTo>
                    <a:lnTo>
                      <a:pt x="55" y="0"/>
                    </a:lnTo>
                    <a:lnTo>
                      <a:pt x="61" y="0"/>
                    </a:lnTo>
                    <a:lnTo>
                      <a:pt x="61" y="0"/>
                    </a:lnTo>
                    <a:lnTo>
                      <a:pt x="68" y="0"/>
                    </a:lnTo>
                    <a:lnTo>
                      <a:pt x="73" y="1"/>
                    </a:lnTo>
                    <a:lnTo>
                      <a:pt x="86" y="5"/>
                    </a:lnTo>
                    <a:lnTo>
                      <a:pt x="96" y="10"/>
                    </a:lnTo>
                    <a:lnTo>
                      <a:pt x="105" y="17"/>
                    </a:lnTo>
                    <a:lnTo>
                      <a:pt x="112" y="27"/>
                    </a:lnTo>
                    <a:lnTo>
                      <a:pt x="117" y="37"/>
                    </a:lnTo>
                    <a:lnTo>
                      <a:pt x="122" y="49"/>
                    </a:lnTo>
                    <a:lnTo>
                      <a:pt x="123" y="55"/>
                    </a:lnTo>
                    <a:lnTo>
                      <a:pt x="123" y="62"/>
                    </a:lnTo>
                    <a:lnTo>
                      <a:pt x="123" y="62"/>
                    </a:lnTo>
                    <a:lnTo>
                      <a:pt x="123" y="68"/>
                    </a:lnTo>
                    <a:lnTo>
                      <a:pt x="122" y="74"/>
                    </a:lnTo>
                    <a:lnTo>
                      <a:pt x="117" y="85"/>
                    </a:lnTo>
                    <a:lnTo>
                      <a:pt x="112" y="95"/>
                    </a:lnTo>
                    <a:lnTo>
                      <a:pt x="105" y="105"/>
                    </a:lnTo>
                    <a:lnTo>
                      <a:pt x="96" y="112"/>
                    </a:lnTo>
                    <a:lnTo>
                      <a:pt x="86" y="117"/>
                    </a:lnTo>
                    <a:lnTo>
                      <a:pt x="73" y="121"/>
                    </a:lnTo>
                    <a:lnTo>
                      <a:pt x="68" y="122"/>
                    </a:lnTo>
                    <a:lnTo>
                      <a:pt x="61" y="122"/>
                    </a:lnTo>
                    <a:lnTo>
                      <a:pt x="61" y="122"/>
                    </a:lnTo>
                    <a:lnTo>
                      <a:pt x="55" y="122"/>
                    </a:lnTo>
                    <a:lnTo>
                      <a:pt x="48" y="121"/>
                    </a:lnTo>
                    <a:lnTo>
                      <a:pt x="37" y="117"/>
                    </a:lnTo>
                    <a:lnTo>
                      <a:pt x="27" y="112"/>
                    </a:lnTo>
                    <a:lnTo>
                      <a:pt x="18" y="105"/>
                    </a:lnTo>
                    <a:lnTo>
                      <a:pt x="10" y="95"/>
                    </a:lnTo>
                    <a:lnTo>
                      <a:pt x="5" y="85"/>
                    </a:lnTo>
                    <a:lnTo>
                      <a:pt x="1" y="74"/>
                    </a:lnTo>
                    <a:lnTo>
                      <a:pt x="0" y="68"/>
                    </a:lnTo>
                    <a:lnTo>
                      <a:pt x="0" y="62"/>
                    </a:lnTo>
                    <a:lnTo>
                      <a:pt x="0" y="62"/>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3" name="Freeform 53"/>
              <p:cNvSpPr>
                <a:spLocks/>
              </p:cNvSpPr>
              <p:nvPr/>
            </p:nvSpPr>
            <p:spPr bwMode="auto">
              <a:xfrm>
                <a:off x="1110" y="1564"/>
                <a:ext cx="61" cy="104"/>
              </a:xfrm>
              <a:custGeom>
                <a:avLst/>
                <a:gdLst>
                  <a:gd name="T0" fmla="*/ 56 w 61"/>
                  <a:gd name="T1" fmla="*/ 62 h 104"/>
                  <a:gd name="T2" fmla="*/ 56 w 61"/>
                  <a:gd name="T3" fmla="*/ 62 h 104"/>
                  <a:gd name="T4" fmla="*/ 53 w 61"/>
                  <a:gd name="T5" fmla="*/ 70 h 104"/>
                  <a:gd name="T6" fmla="*/ 49 w 61"/>
                  <a:gd name="T7" fmla="*/ 78 h 104"/>
                  <a:gd name="T8" fmla="*/ 44 w 61"/>
                  <a:gd name="T9" fmla="*/ 84 h 104"/>
                  <a:gd name="T10" fmla="*/ 39 w 61"/>
                  <a:gd name="T11" fmla="*/ 90 h 104"/>
                  <a:gd name="T12" fmla="*/ 35 w 61"/>
                  <a:gd name="T13" fmla="*/ 95 h 104"/>
                  <a:gd name="T14" fmla="*/ 29 w 61"/>
                  <a:gd name="T15" fmla="*/ 99 h 104"/>
                  <a:gd name="T16" fmla="*/ 24 w 61"/>
                  <a:gd name="T17" fmla="*/ 102 h 104"/>
                  <a:gd name="T18" fmla="*/ 19 w 61"/>
                  <a:gd name="T19" fmla="*/ 104 h 104"/>
                  <a:gd name="T20" fmla="*/ 19 w 61"/>
                  <a:gd name="T21" fmla="*/ 104 h 104"/>
                  <a:gd name="T22" fmla="*/ 12 w 61"/>
                  <a:gd name="T23" fmla="*/ 103 h 104"/>
                  <a:gd name="T24" fmla="*/ 7 w 61"/>
                  <a:gd name="T25" fmla="*/ 102 h 104"/>
                  <a:gd name="T26" fmla="*/ 3 w 61"/>
                  <a:gd name="T27" fmla="*/ 99 h 104"/>
                  <a:gd name="T28" fmla="*/ 0 w 61"/>
                  <a:gd name="T29" fmla="*/ 91 h 104"/>
                  <a:gd name="T30" fmla="*/ 0 w 61"/>
                  <a:gd name="T31" fmla="*/ 91 h 104"/>
                  <a:gd name="T32" fmla="*/ 0 w 61"/>
                  <a:gd name="T33" fmla="*/ 89 h 104"/>
                  <a:gd name="T34" fmla="*/ 0 w 61"/>
                  <a:gd name="T35" fmla="*/ 89 h 104"/>
                  <a:gd name="T36" fmla="*/ 15 w 61"/>
                  <a:gd name="T37" fmla="*/ 76 h 104"/>
                  <a:gd name="T38" fmla="*/ 15 w 61"/>
                  <a:gd name="T39" fmla="*/ 76 h 104"/>
                  <a:gd name="T40" fmla="*/ 17 w 61"/>
                  <a:gd name="T41" fmla="*/ 74 h 104"/>
                  <a:gd name="T42" fmla="*/ 18 w 61"/>
                  <a:gd name="T43" fmla="*/ 75 h 104"/>
                  <a:gd name="T44" fmla="*/ 18 w 61"/>
                  <a:gd name="T45" fmla="*/ 75 h 104"/>
                  <a:gd name="T46" fmla="*/ 28 w 61"/>
                  <a:gd name="T47" fmla="*/ 78 h 104"/>
                  <a:gd name="T48" fmla="*/ 28 w 61"/>
                  <a:gd name="T49" fmla="*/ 78 h 104"/>
                  <a:gd name="T50" fmla="*/ 29 w 61"/>
                  <a:gd name="T51" fmla="*/ 78 h 104"/>
                  <a:gd name="T52" fmla="*/ 30 w 61"/>
                  <a:gd name="T53" fmla="*/ 78 h 104"/>
                  <a:gd name="T54" fmla="*/ 30 w 61"/>
                  <a:gd name="T55" fmla="*/ 78 h 104"/>
                  <a:gd name="T56" fmla="*/ 36 w 61"/>
                  <a:gd name="T57" fmla="*/ 68 h 104"/>
                  <a:gd name="T58" fmla="*/ 39 w 61"/>
                  <a:gd name="T59" fmla="*/ 63 h 104"/>
                  <a:gd name="T60" fmla="*/ 41 w 61"/>
                  <a:gd name="T61" fmla="*/ 57 h 104"/>
                  <a:gd name="T62" fmla="*/ 41 w 61"/>
                  <a:gd name="T63" fmla="*/ 57 h 104"/>
                  <a:gd name="T64" fmla="*/ 43 w 61"/>
                  <a:gd name="T65" fmla="*/ 51 h 104"/>
                  <a:gd name="T66" fmla="*/ 44 w 61"/>
                  <a:gd name="T67" fmla="*/ 46 h 104"/>
                  <a:gd name="T68" fmla="*/ 46 w 61"/>
                  <a:gd name="T69" fmla="*/ 34 h 104"/>
                  <a:gd name="T70" fmla="*/ 46 w 61"/>
                  <a:gd name="T71" fmla="*/ 34 h 104"/>
                  <a:gd name="T72" fmla="*/ 46 w 61"/>
                  <a:gd name="T73" fmla="*/ 33 h 104"/>
                  <a:gd name="T74" fmla="*/ 44 w 61"/>
                  <a:gd name="T75" fmla="*/ 32 h 104"/>
                  <a:gd name="T76" fmla="*/ 44 w 61"/>
                  <a:gd name="T77" fmla="*/ 32 h 104"/>
                  <a:gd name="T78" fmla="*/ 34 w 61"/>
                  <a:gd name="T79" fmla="*/ 29 h 104"/>
                  <a:gd name="T80" fmla="*/ 34 w 61"/>
                  <a:gd name="T81" fmla="*/ 29 h 104"/>
                  <a:gd name="T82" fmla="*/ 33 w 61"/>
                  <a:gd name="T83" fmla="*/ 28 h 104"/>
                  <a:gd name="T84" fmla="*/ 32 w 61"/>
                  <a:gd name="T85" fmla="*/ 26 h 104"/>
                  <a:gd name="T86" fmla="*/ 32 w 61"/>
                  <a:gd name="T87" fmla="*/ 26 h 104"/>
                  <a:gd name="T88" fmla="*/ 30 w 61"/>
                  <a:gd name="T89" fmla="*/ 6 h 104"/>
                  <a:gd name="T90" fmla="*/ 30 w 61"/>
                  <a:gd name="T91" fmla="*/ 6 h 104"/>
                  <a:gd name="T92" fmla="*/ 31 w 61"/>
                  <a:gd name="T93" fmla="*/ 5 h 104"/>
                  <a:gd name="T94" fmla="*/ 39 w 61"/>
                  <a:gd name="T95" fmla="*/ 0 h 104"/>
                  <a:gd name="T96" fmla="*/ 39 w 61"/>
                  <a:gd name="T97" fmla="*/ 0 h 104"/>
                  <a:gd name="T98" fmla="*/ 43 w 61"/>
                  <a:gd name="T99" fmla="*/ 1 h 104"/>
                  <a:gd name="T100" fmla="*/ 48 w 61"/>
                  <a:gd name="T101" fmla="*/ 3 h 104"/>
                  <a:gd name="T102" fmla="*/ 55 w 61"/>
                  <a:gd name="T103" fmla="*/ 7 h 104"/>
                  <a:gd name="T104" fmla="*/ 55 w 61"/>
                  <a:gd name="T105" fmla="*/ 7 h 104"/>
                  <a:gd name="T106" fmla="*/ 57 w 61"/>
                  <a:gd name="T107" fmla="*/ 12 h 104"/>
                  <a:gd name="T108" fmla="*/ 59 w 61"/>
                  <a:gd name="T109" fmla="*/ 17 h 104"/>
                  <a:gd name="T110" fmla="*/ 61 w 61"/>
                  <a:gd name="T111" fmla="*/ 24 h 104"/>
                  <a:gd name="T112" fmla="*/ 61 w 61"/>
                  <a:gd name="T113" fmla="*/ 30 h 104"/>
                  <a:gd name="T114" fmla="*/ 61 w 61"/>
                  <a:gd name="T115" fmla="*/ 39 h 104"/>
                  <a:gd name="T116" fmla="*/ 60 w 61"/>
                  <a:gd name="T117" fmla="*/ 46 h 104"/>
                  <a:gd name="T118" fmla="*/ 59 w 61"/>
                  <a:gd name="T119" fmla="*/ 54 h 104"/>
                  <a:gd name="T120" fmla="*/ 56 w 61"/>
                  <a:gd name="T121" fmla="*/ 62 h 104"/>
                  <a:gd name="T122" fmla="*/ 56 w 61"/>
                  <a:gd name="T123" fmla="*/ 6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04">
                    <a:moveTo>
                      <a:pt x="56" y="62"/>
                    </a:moveTo>
                    <a:lnTo>
                      <a:pt x="56" y="62"/>
                    </a:lnTo>
                    <a:lnTo>
                      <a:pt x="53" y="70"/>
                    </a:lnTo>
                    <a:lnTo>
                      <a:pt x="49" y="78"/>
                    </a:lnTo>
                    <a:lnTo>
                      <a:pt x="44" y="84"/>
                    </a:lnTo>
                    <a:lnTo>
                      <a:pt x="39" y="90"/>
                    </a:lnTo>
                    <a:lnTo>
                      <a:pt x="35" y="95"/>
                    </a:lnTo>
                    <a:lnTo>
                      <a:pt x="29" y="99"/>
                    </a:lnTo>
                    <a:lnTo>
                      <a:pt x="24" y="102"/>
                    </a:lnTo>
                    <a:lnTo>
                      <a:pt x="19" y="104"/>
                    </a:lnTo>
                    <a:lnTo>
                      <a:pt x="19" y="104"/>
                    </a:lnTo>
                    <a:lnTo>
                      <a:pt x="12" y="103"/>
                    </a:lnTo>
                    <a:lnTo>
                      <a:pt x="7" y="102"/>
                    </a:lnTo>
                    <a:lnTo>
                      <a:pt x="3" y="99"/>
                    </a:lnTo>
                    <a:lnTo>
                      <a:pt x="0" y="91"/>
                    </a:lnTo>
                    <a:lnTo>
                      <a:pt x="0" y="91"/>
                    </a:lnTo>
                    <a:lnTo>
                      <a:pt x="0" y="89"/>
                    </a:lnTo>
                    <a:lnTo>
                      <a:pt x="0" y="89"/>
                    </a:lnTo>
                    <a:lnTo>
                      <a:pt x="15" y="76"/>
                    </a:lnTo>
                    <a:lnTo>
                      <a:pt x="15" y="76"/>
                    </a:lnTo>
                    <a:lnTo>
                      <a:pt x="17" y="74"/>
                    </a:lnTo>
                    <a:lnTo>
                      <a:pt x="18" y="75"/>
                    </a:lnTo>
                    <a:lnTo>
                      <a:pt x="18" y="75"/>
                    </a:lnTo>
                    <a:lnTo>
                      <a:pt x="28" y="78"/>
                    </a:lnTo>
                    <a:lnTo>
                      <a:pt x="28" y="78"/>
                    </a:lnTo>
                    <a:lnTo>
                      <a:pt x="29" y="78"/>
                    </a:lnTo>
                    <a:lnTo>
                      <a:pt x="30" y="78"/>
                    </a:lnTo>
                    <a:lnTo>
                      <a:pt x="30" y="78"/>
                    </a:lnTo>
                    <a:lnTo>
                      <a:pt x="36" y="68"/>
                    </a:lnTo>
                    <a:lnTo>
                      <a:pt x="39" y="63"/>
                    </a:lnTo>
                    <a:lnTo>
                      <a:pt x="41" y="57"/>
                    </a:lnTo>
                    <a:lnTo>
                      <a:pt x="41" y="57"/>
                    </a:lnTo>
                    <a:lnTo>
                      <a:pt x="43" y="51"/>
                    </a:lnTo>
                    <a:lnTo>
                      <a:pt x="44" y="46"/>
                    </a:lnTo>
                    <a:lnTo>
                      <a:pt x="46" y="34"/>
                    </a:lnTo>
                    <a:lnTo>
                      <a:pt x="46" y="34"/>
                    </a:lnTo>
                    <a:lnTo>
                      <a:pt x="46" y="33"/>
                    </a:lnTo>
                    <a:lnTo>
                      <a:pt x="44" y="32"/>
                    </a:lnTo>
                    <a:lnTo>
                      <a:pt x="44" y="32"/>
                    </a:lnTo>
                    <a:lnTo>
                      <a:pt x="34" y="29"/>
                    </a:lnTo>
                    <a:lnTo>
                      <a:pt x="34" y="29"/>
                    </a:lnTo>
                    <a:lnTo>
                      <a:pt x="33" y="28"/>
                    </a:lnTo>
                    <a:lnTo>
                      <a:pt x="32" y="26"/>
                    </a:lnTo>
                    <a:lnTo>
                      <a:pt x="32" y="26"/>
                    </a:lnTo>
                    <a:lnTo>
                      <a:pt x="30" y="6"/>
                    </a:lnTo>
                    <a:lnTo>
                      <a:pt x="30" y="6"/>
                    </a:lnTo>
                    <a:lnTo>
                      <a:pt x="31" y="5"/>
                    </a:lnTo>
                    <a:lnTo>
                      <a:pt x="39" y="0"/>
                    </a:lnTo>
                    <a:lnTo>
                      <a:pt x="39" y="0"/>
                    </a:lnTo>
                    <a:lnTo>
                      <a:pt x="43" y="1"/>
                    </a:lnTo>
                    <a:lnTo>
                      <a:pt x="48" y="3"/>
                    </a:lnTo>
                    <a:lnTo>
                      <a:pt x="55" y="7"/>
                    </a:lnTo>
                    <a:lnTo>
                      <a:pt x="55" y="7"/>
                    </a:lnTo>
                    <a:lnTo>
                      <a:pt x="57" y="12"/>
                    </a:lnTo>
                    <a:lnTo>
                      <a:pt x="59" y="17"/>
                    </a:lnTo>
                    <a:lnTo>
                      <a:pt x="61" y="24"/>
                    </a:lnTo>
                    <a:lnTo>
                      <a:pt x="61" y="30"/>
                    </a:lnTo>
                    <a:lnTo>
                      <a:pt x="61" y="39"/>
                    </a:lnTo>
                    <a:lnTo>
                      <a:pt x="60" y="46"/>
                    </a:lnTo>
                    <a:lnTo>
                      <a:pt x="59" y="54"/>
                    </a:lnTo>
                    <a:lnTo>
                      <a:pt x="56" y="62"/>
                    </a:lnTo>
                    <a:lnTo>
                      <a:pt x="56" y="62"/>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4" name="Freeform 54"/>
              <p:cNvSpPr>
                <a:spLocks/>
              </p:cNvSpPr>
              <p:nvPr/>
            </p:nvSpPr>
            <p:spPr bwMode="auto">
              <a:xfrm>
                <a:off x="988" y="1653"/>
                <a:ext cx="243" cy="147"/>
              </a:xfrm>
              <a:custGeom>
                <a:avLst/>
                <a:gdLst>
                  <a:gd name="T0" fmla="*/ 3 w 243"/>
                  <a:gd name="T1" fmla="*/ 146 h 147"/>
                  <a:gd name="T2" fmla="*/ 3 w 243"/>
                  <a:gd name="T3" fmla="*/ 146 h 147"/>
                  <a:gd name="T4" fmla="*/ 1 w 243"/>
                  <a:gd name="T5" fmla="*/ 109 h 147"/>
                  <a:gd name="T6" fmla="*/ 0 w 243"/>
                  <a:gd name="T7" fmla="*/ 79 h 147"/>
                  <a:gd name="T8" fmla="*/ 1 w 243"/>
                  <a:gd name="T9" fmla="*/ 61 h 147"/>
                  <a:gd name="T10" fmla="*/ 1 w 243"/>
                  <a:gd name="T11" fmla="*/ 53 h 147"/>
                  <a:gd name="T12" fmla="*/ 1 w 243"/>
                  <a:gd name="T13" fmla="*/ 53 h 147"/>
                  <a:gd name="T14" fmla="*/ 1 w 243"/>
                  <a:gd name="T15" fmla="*/ 50 h 147"/>
                  <a:gd name="T16" fmla="*/ 2 w 243"/>
                  <a:gd name="T17" fmla="*/ 47 h 147"/>
                  <a:gd name="T18" fmla="*/ 7 w 243"/>
                  <a:gd name="T19" fmla="*/ 42 h 147"/>
                  <a:gd name="T20" fmla="*/ 13 w 243"/>
                  <a:gd name="T21" fmla="*/ 37 h 147"/>
                  <a:gd name="T22" fmla="*/ 22 w 243"/>
                  <a:gd name="T23" fmla="*/ 33 h 147"/>
                  <a:gd name="T24" fmla="*/ 33 w 243"/>
                  <a:gd name="T25" fmla="*/ 30 h 147"/>
                  <a:gd name="T26" fmla="*/ 45 w 243"/>
                  <a:gd name="T27" fmla="*/ 27 h 147"/>
                  <a:gd name="T28" fmla="*/ 58 w 243"/>
                  <a:gd name="T29" fmla="*/ 26 h 147"/>
                  <a:gd name="T30" fmla="*/ 71 w 243"/>
                  <a:gd name="T31" fmla="*/ 25 h 147"/>
                  <a:gd name="T32" fmla="*/ 71 w 243"/>
                  <a:gd name="T33" fmla="*/ 25 h 147"/>
                  <a:gd name="T34" fmla="*/ 84 w 243"/>
                  <a:gd name="T35" fmla="*/ 25 h 147"/>
                  <a:gd name="T36" fmla="*/ 94 w 243"/>
                  <a:gd name="T37" fmla="*/ 27 h 147"/>
                  <a:gd name="T38" fmla="*/ 105 w 243"/>
                  <a:gd name="T39" fmla="*/ 28 h 147"/>
                  <a:gd name="T40" fmla="*/ 113 w 243"/>
                  <a:gd name="T41" fmla="*/ 30 h 147"/>
                  <a:gd name="T42" fmla="*/ 125 w 243"/>
                  <a:gd name="T43" fmla="*/ 35 h 147"/>
                  <a:gd name="T44" fmla="*/ 135 w 243"/>
                  <a:gd name="T45" fmla="*/ 39 h 147"/>
                  <a:gd name="T46" fmla="*/ 178 w 243"/>
                  <a:gd name="T47" fmla="*/ 63 h 147"/>
                  <a:gd name="T48" fmla="*/ 161 w 243"/>
                  <a:gd name="T49" fmla="*/ 30 h 147"/>
                  <a:gd name="T50" fmla="*/ 161 w 243"/>
                  <a:gd name="T51" fmla="*/ 30 h 147"/>
                  <a:gd name="T52" fmla="*/ 160 w 243"/>
                  <a:gd name="T53" fmla="*/ 26 h 147"/>
                  <a:gd name="T54" fmla="*/ 159 w 243"/>
                  <a:gd name="T55" fmla="*/ 22 h 147"/>
                  <a:gd name="T56" fmla="*/ 159 w 243"/>
                  <a:gd name="T57" fmla="*/ 17 h 147"/>
                  <a:gd name="T58" fmla="*/ 160 w 243"/>
                  <a:gd name="T59" fmla="*/ 13 h 147"/>
                  <a:gd name="T60" fmla="*/ 162 w 243"/>
                  <a:gd name="T61" fmla="*/ 10 h 147"/>
                  <a:gd name="T62" fmla="*/ 164 w 243"/>
                  <a:gd name="T63" fmla="*/ 7 h 147"/>
                  <a:gd name="T64" fmla="*/ 168 w 243"/>
                  <a:gd name="T65" fmla="*/ 4 h 147"/>
                  <a:gd name="T66" fmla="*/ 171 w 243"/>
                  <a:gd name="T67" fmla="*/ 2 h 147"/>
                  <a:gd name="T68" fmla="*/ 171 w 243"/>
                  <a:gd name="T69" fmla="*/ 2 h 147"/>
                  <a:gd name="T70" fmla="*/ 175 w 243"/>
                  <a:gd name="T71" fmla="*/ 0 h 147"/>
                  <a:gd name="T72" fmla="*/ 179 w 243"/>
                  <a:gd name="T73" fmla="*/ 0 h 147"/>
                  <a:gd name="T74" fmla="*/ 183 w 243"/>
                  <a:gd name="T75" fmla="*/ 0 h 147"/>
                  <a:gd name="T76" fmla="*/ 187 w 243"/>
                  <a:gd name="T77" fmla="*/ 0 h 147"/>
                  <a:gd name="T78" fmla="*/ 190 w 243"/>
                  <a:gd name="T79" fmla="*/ 2 h 147"/>
                  <a:gd name="T80" fmla="*/ 194 w 243"/>
                  <a:gd name="T81" fmla="*/ 4 h 147"/>
                  <a:gd name="T82" fmla="*/ 196 w 243"/>
                  <a:gd name="T83" fmla="*/ 7 h 147"/>
                  <a:gd name="T84" fmla="*/ 199 w 243"/>
                  <a:gd name="T85" fmla="*/ 11 h 147"/>
                  <a:gd name="T86" fmla="*/ 243 w 243"/>
                  <a:gd name="T87" fmla="*/ 98 h 147"/>
                  <a:gd name="T88" fmla="*/ 204 w 243"/>
                  <a:gd name="T89" fmla="*/ 124 h 147"/>
                  <a:gd name="T90" fmla="*/ 143 w 243"/>
                  <a:gd name="T91" fmla="*/ 92 h 147"/>
                  <a:gd name="T92" fmla="*/ 143 w 243"/>
                  <a:gd name="T93" fmla="*/ 92 h 147"/>
                  <a:gd name="T94" fmla="*/ 142 w 243"/>
                  <a:gd name="T95" fmla="*/ 116 h 147"/>
                  <a:gd name="T96" fmla="*/ 140 w 243"/>
                  <a:gd name="T97" fmla="*/ 147 h 147"/>
                  <a:gd name="T98" fmla="*/ 139 w 243"/>
                  <a:gd name="T99"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3" h="147">
                    <a:moveTo>
                      <a:pt x="3" y="146"/>
                    </a:moveTo>
                    <a:lnTo>
                      <a:pt x="3" y="146"/>
                    </a:lnTo>
                    <a:lnTo>
                      <a:pt x="1" y="109"/>
                    </a:lnTo>
                    <a:lnTo>
                      <a:pt x="0" y="79"/>
                    </a:lnTo>
                    <a:lnTo>
                      <a:pt x="1" y="61"/>
                    </a:lnTo>
                    <a:lnTo>
                      <a:pt x="1" y="53"/>
                    </a:lnTo>
                    <a:lnTo>
                      <a:pt x="1" y="53"/>
                    </a:lnTo>
                    <a:lnTo>
                      <a:pt x="1" y="50"/>
                    </a:lnTo>
                    <a:lnTo>
                      <a:pt x="2" y="47"/>
                    </a:lnTo>
                    <a:lnTo>
                      <a:pt x="7" y="42"/>
                    </a:lnTo>
                    <a:lnTo>
                      <a:pt x="13" y="37"/>
                    </a:lnTo>
                    <a:lnTo>
                      <a:pt x="22" y="33"/>
                    </a:lnTo>
                    <a:lnTo>
                      <a:pt x="33" y="30"/>
                    </a:lnTo>
                    <a:lnTo>
                      <a:pt x="45" y="27"/>
                    </a:lnTo>
                    <a:lnTo>
                      <a:pt x="58" y="26"/>
                    </a:lnTo>
                    <a:lnTo>
                      <a:pt x="71" y="25"/>
                    </a:lnTo>
                    <a:lnTo>
                      <a:pt x="71" y="25"/>
                    </a:lnTo>
                    <a:lnTo>
                      <a:pt x="84" y="25"/>
                    </a:lnTo>
                    <a:lnTo>
                      <a:pt x="94" y="27"/>
                    </a:lnTo>
                    <a:lnTo>
                      <a:pt x="105" y="28"/>
                    </a:lnTo>
                    <a:lnTo>
                      <a:pt x="113" y="30"/>
                    </a:lnTo>
                    <a:lnTo>
                      <a:pt x="125" y="35"/>
                    </a:lnTo>
                    <a:lnTo>
                      <a:pt x="135" y="39"/>
                    </a:lnTo>
                    <a:lnTo>
                      <a:pt x="178" y="63"/>
                    </a:lnTo>
                    <a:lnTo>
                      <a:pt x="161" y="30"/>
                    </a:lnTo>
                    <a:lnTo>
                      <a:pt x="161" y="30"/>
                    </a:lnTo>
                    <a:lnTo>
                      <a:pt x="160" y="26"/>
                    </a:lnTo>
                    <a:lnTo>
                      <a:pt x="159" y="22"/>
                    </a:lnTo>
                    <a:lnTo>
                      <a:pt x="159" y="17"/>
                    </a:lnTo>
                    <a:lnTo>
                      <a:pt x="160" y="13"/>
                    </a:lnTo>
                    <a:lnTo>
                      <a:pt x="162" y="10"/>
                    </a:lnTo>
                    <a:lnTo>
                      <a:pt x="164" y="7"/>
                    </a:lnTo>
                    <a:lnTo>
                      <a:pt x="168" y="4"/>
                    </a:lnTo>
                    <a:lnTo>
                      <a:pt x="171" y="2"/>
                    </a:lnTo>
                    <a:lnTo>
                      <a:pt x="171" y="2"/>
                    </a:lnTo>
                    <a:lnTo>
                      <a:pt x="175" y="0"/>
                    </a:lnTo>
                    <a:lnTo>
                      <a:pt x="179" y="0"/>
                    </a:lnTo>
                    <a:lnTo>
                      <a:pt x="183" y="0"/>
                    </a:lnTo>
                    <a:lnTo>
                      <a:pt x="187" y="0"/>
                    </a:lnTo>
                    <a:lnTo>
                      <a:pt x="190" y="2"/>
                    </a:lnTo>
                    <a:lnTo>
                      <a:pt x="194" y="4"/>
                    </a:lnTo>
                    <a:lnTo>
                      <a:pt x="196" y="7"/>
                    </a:lnTo>
                    <a:lnTo>
                      <a:pt x="199" y="11"/>
                    </a:lnTo>
                    <a:lnTo>
                      <a:pt x="243" y="98"/>
                    </a:lnTo>
                    <a:lnTo>
                      <a:pt x="204" y="124"/>
                    </a:lnTo>
                    <a:lnTo>
                      <a:pt x="143" y="92"/>
                    </a:lnTo>
                    <a:lnTo>
                      <a:pt x="143" y="92"/>
                    </a:lnTo>
                    <a:lnTo>
                      <a:pt x="142" y="116"/>
                    </a:lnTo>
                    <a:lnTo>
                      <a:pt x="140" y="147"/>
                    </a:lnTo>
                    <a:lnTo>
                      <a:pt x="139" y="14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5" name="Freeform 55"/>
              <p:cNvSpPr>
                <a:spLocks/>
              </p:cNvSpPr>
              <p:nvPr/>
            </p:nvSpPr>
            <p:spPr bwMode="auto">
              <a:xfrm>
                <a:off x="1560" y="941"/>
                <a:ext cx="77" cy="131"/>
              </a:xfrm>
              <a:custGeom>
                <a:avLst/>
                <a:gdLst>
                  <a:gd name="T0" fmla="*/ 7 w 77"/>
                  <a:gd name="T1" fmla="*/ 78 h 131"/>
                  <a:gd name="T2" fmla="*/ 15 w 77"/>
                  <a:gd name="T3" fmla="*/ 98 h 131"/>
                  <a:gd name="T4" fmla="*/ 26 w 77"/>
                  <a:gd name="T5" fmla="*/ 113 h 131"/>
                  <a:gd name="T6" fmla="*/ 40 w 77"/>
                  <a:gd name="T7" fmla="*/ 125 h 131"/>
                  <a:gd name="T8" fmla="*/ 53 w 77"/>
                  <a:gd name="T9" fmla="*/ 131 h 131"/>
                  <a:gd name="T10" fmla="*/ 62 w 77"/>
                  <a:gd name="T11" fmla="*/ 129 h 131"/>
                  <a:gd name="T12" fmla="*/ 73 w 77"/>
                  <a:gd name="T13" fmla="*/ 125 h 131"/>
                  <a:gd name="T14" fmla="*/ 76 w 77"/>
                  <a:gd name="T15" fmla="*/ 113 h 131"/>
                  <a:gd name="T16" fmla="*/ 76 w 77"/>
                  <a:gd name="T17" fmla="*/ 111 h 131"/>
                  <a:gd name="T18" fmla="*/ 58 w 77"/>
                  <a:gd name="T19" fmla="*/ 94 h 131"/>
                  <a:gd name="T20" fmla="*/ 56 w 77"/>
                  <a:gd name="T21" fmla="*/ 93 h 131"/>
                  <a:gd name="T22" fmla="*/ 53 w 77"/>
                  <a:gd name="T23" fmla="*/ 93 h 131"/>
                  <a:gd name="T24" fmla="*/ 42 w 77"/>
                  <a:gd name="T25" fmla="*/ 97 h 131"/>
                  <a:gd name="T26" fmla="*/ 39 w 77"/>
                  <a:gd name="T27" fmla="*/ 97 h 131"/>
                  <a:gd name="T28" fmla="*/ 35 w 77"/>
                  <a:gd name="T29" fmla="*/ 92 h 131"/>
                  <a:gd name="T30" fmla="*/ 27 w 77"/>
                  <a:gd name="T31" fmla="*/ 79 h 131"/>
                  <a:gd name="T32" fmla="*/ 24 w 77"/>
                  <a:gd name="T33" fmla="*/ 72 h 131"/>
                  <a:gd name="T34" fmla="*/ 20 w 77"/>
                  <a:gd name="T35" fmla="*/ 57 h 131"/>
                  <a:gd name="T36" fmla="*/ 19 w 77"/>
                  <a:gd name="T37" fmla="*/ 43 h 131"/>
                  <a:gd name="T38" fmla="*/ 20 w 77"/>
                  <a:gd name="T39" fmla="*/ 42 h 131"/>
                  <a:gd name="T40" fmla="*/ 21 w 77"/>
                  <a:gd name="T41" fmla="*/ 41 h 131"/>
                  <a:gd name="T42" fmla="*/ 34 w 77"/>
                  <a:gd name="T43" fmla="*/ 37 h 131"/>
                  <a:gd name="T44" fmla="*/ 36 w 77"/>
                  <a:gd name="T45" fmla="*/ 33 h 131"/>
                  <a:gd name="T46" fmla="*/ 38 w 77"/>
                  <a:gd name="T47" fmla="*/ 9 h 131"/>
                  <a:gd name="T48" fmla="*/ 38 w 77"/>
                  <a:gd name="T49" fmla="*/ 7 h 131"/>
                  <a:gd name="T50" fmla="*/ 27 w 77"/>
                  <a:gd name="T51" fmla="*/ 0 h 131"/>
                  <a:gd name="T52" fmla="*/ 21 w 77"/>
                  <a:gd name="T53" fmla="*/ 2 h 131"/>
                  <a:gd name="T54" fmla="*/ 9 w 77"/>
                  <a:gd name="T55" fmla="*/ 9 h 131"/>
                  <a:gd name="T56" fmla="*/ 5 w 77"/>
                  <a:gd name="T57" fmla="*/ 15 h 131"/>
                  <a:gd name="T58" fmla="*/ 1 w 77"/>
                  <a:gd name="T59" fmla="*/ 30 h 131"/>
                  <a:gd name="T60" fmla="*/ 0 w 77"/>
                  <a:gd name="T61" fmla="*/ 49 h 131"/>
                  <a:gd name="T62" fmla="*/ 3 w 77"/>
                  <a:gd name="T63" fmla="*/ 68 h 131"/>
                  <a:gd name="T64" fmla="*/ 7 w 77"/>
                  <a:gd name="T65" fmla="*/ 7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131">
                    <a:moveTo>
                      <a:pt x="7" y="78"/>
                    </a:moveTo>
                    <a:lnTo>
                      <a:pt x="7" y="78"/>
                    </a:lnTo>
                    <a:lnTo>
                      <a:pt x="11" y="89"/>
                    </a:lnTo>
                    <a:lnTo>
                      <a:pt x="15" y="98"/>
                    </a:lnTo>
                    <a:lnTo>
                      <a:pt x="20" y="106"/>
                    </a:lnTo>
                    <a:lnTo>
                      <a:pt x="26" y="113"/>
                    </a:lnTo>
                    <a:lnTo>
                      <a:pt x="33" y="120"/>
                    </a:lnTo>
                    <a:lnTo>
                      <a:pt x="40" y="125"/>
                    </a:lnTo>
                    <a:lnTo>
                      <a:pt x="46" y="128"/>
                    </a:lnTo>
                    <a:lnTo>
                      <a:pt x="53" y="131"/>
                    </a:lnTo>
                    <a:lnTo>
                      <a:pt x="53" y="131"/>
                    </a:lnTo>
                    <a:lnTo>
                      <a:pt x="62" y="129"/>
                    </a:lnTo>
                    <a:lnTo>
                      <a:pt x="68" y="128"/>
                    </a:lnTo>
                    <a:lnTo>
                      <a:pt x="73" y="125"/>
                    </a:lnTo>
                    <a:lnTo>
                      <a:pt x="76" y="113"/>
                    </a:lnTo>
                    <a:lnTo>
                      <a:pt x="76" y="113"/>
                    </a:lnTo>
                    <a:lnTo>
                      <a:pt x="77" y="112"/>
                    </a:lnTo>
                    <a:lnTo>
                      <a:pt x="76" y="111"/>
                    </a:lnTo>
                    <a:lnTo>
                      <a:pt x="76" y="111"/>
                    </a:lnTo>
                    <a:lnTo>
                      <a:pt x="58" y="94"/>
                    </a:lnTo>
                    <a:lnTo>
                      <a:pt x="58" y="94"/>
                    </a:lnTo>
                    <a:lnTo>
                      <a:pt x="56" y="93"/>
                    </a:lnTo>
                    <a:lnTo>
                      <a:pt x="53" y="93"/>
                    </a:lnTo>
                    <a:lnTo>
                      <a:pt x="53" y="93"/>
                    </a:lnTo>
                    <a:lnTo>
                      <a:pt x="42" y="97"/>
                    </a:lnTo>
                    <a:lnTo>
                      <a:pt x="42" y="97"/>
                    </a:lnTo>
                    <a:lnTo>
                      <a:pt x="40" y="98"/>
                    </a:lnTo>
                    <a:lnTo>
                      <a:pt x="39" y="97"/>
                    </a:lnTo>
                    <a:lnTo>
                      <a:pt x="39" y="97"/>
                    </a:lnTo>
                    <a:lnTo>
                      <a:pt x="35" y="92"/>
                    </a:lnTo>
                    <a:lnTo>
                      <a:pt x="31" y="86"/>
                    </a:lnTo>
                    <a:lnTo>
                      <a:pt x="27" y="79"/>
                    </a:lnTo>
                    <a:lnTo>
                      <a:pt x="24" y="72"/>
                    </a:lnTo>
                    <a:lnTo>
                      <a:pt x="24" y="72"/>
                    </a:lnTo>
                    <a:lnTo>
                      <a:pt x="22" y="65"/>
                    </a:lnTo>
                    <a:lnTo>
                      <a:pt x="20" y="57"/>
                    </a:lnTo>
                    <a:lnTo>
                      <a:pt x="19" y="51"/>
                    </a:lnTo>
                    <a:lnTo>
                      <a:pt x="19" y="43"/>
                    </a:lnTo>
                    <a:lnTo>
                      <a:pt x="19" y="43"/>
                    </a:lnTo>
                    <a:lnTo>
                      <a:pt x="20" y="42"/>
                    </a:lnTo>
                    <a:lnTo>
                      <a:pt x="21" y="41"/>
                    </a:lnTo>
                    <a:lnTo>
                      <a:pt x="21" y="41"/>
                    </a:lnTo>
                    <a:lnTo>
                      <a:pt x="34" y="37"/>
                    </a:lnTo>
                    <a:lnTo>
                      <a:pt x="34" y="37"/>
                    </a:lnTo>
                    <a:lnTo>
                      <a:pt x="36" y="35"/>
                    </a:lnTo>
                    <a:lnTo>
                      <a:pt x="36" y="33"/>
                    </a:lnTo>
                    <a:lnTo>
                      <a:pt x="36" y="33"/>
                    </a:lnTo>
                    <a:lnTo>
                      <a:pt x="38" y="9"/>
                    </a:lnTo>
                    <a:lnTo>
                      <a:pt x="38" y="9"/>
                    </a:lnTo>
                    <a:lnTo>
                      <a:pt x="38" y="7"/>
                    </a:lnTo>
                    <a:lnTo>
                      <a:pt x="38" y="6"/>
                    </a:lnTo>
                    <a:lnTo>
                      <a:pt x="27" y="0"/>
                    </a:lnTo>
                    <a:lnTo>
                      <a:pt x="27" y="0"/>
                    </a:lnTo>
                    <a:lnTo>
                      <a:pt x="21" y="2"/>
                    </a:lnTo>
                    <a:lnTo>
                      <a:pt x="17" y="3"/>
                    </a:lnTo>
                    <a:lnTo>
                      <a:pt x="9" y="9"/>
                    </a:lnTo>
                    <a:lnTo>
                      <a:pt x="9" y="9"/>
                    </a:lnTo>
                    <a:lnTo>
                      <a:pt x="5" y="15"/>
                    </a:lnTo>
                    <a:lnTo>
                      <a:pt x="3" y="22"/>
                    </a:lnTo>
                    <a:lnTo>
                      <a:pt x="1" y="30"/>
                    </a:lnTo>
                    <a:lnTo>
                      <a:pt x="0" y="39"/>
                    </a:lnTo>
                    <a:lnTo>
                      <a:pt x="0" y="49"/>
                    </a:lnTo>
                    <a:lnTo>
                      <a:pt x="1" y="58"/>
                    </a:lnTo>
                    <a:lnTo>
                      <a:pt x="3" y="68"/>
                    </a:lnTo>
                    <a:lnTo>
                      <a:pt x="7" y="78"/>
                    </a:lnTo>
                    <a:lnTo>
                      <a:pt x="7" y="78"/>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6" name="Freeform 56"/>
              <p:cNvSpPr>
                <a:spLocks/>
              </p:cNvSpPr>
              <p:nvPr/>
            </p:nvSpPr>
            <p:spPr bwMode="auto">
              <a:xfrm>
                <a:off x="1248" y="2107"/>
                <a:ext cx="214" cy="173"/>
              </a:xfrm>
              <a:custGeom>
                <a:avLst/>
                <a:gdLst>
                  <a:gd name="T0" fmla="*/ 214 w 214"/>
                  <a:gd name="T1" fmla="*/ 69 h 173"/>
                  <a:gd name="T2" fmla="*/ 214 w 214"/>
                  <a:gd name="T3" fmla="*/ 69 h 173"/>
                  <a:gd name="T4" fmla="*/ 213 w 214"/>
                  <a:gd name="T5" fmla="*/ 62 h 173"/>
                  <a:gd name="T6" fmla="*/ 210 w 214"/>
                  <a:gd name="T7" fmla="*/ 55 h 173"/>
                  <a:gd name="T8" fmla="*/ 207 w 214"/>
                  <a:gd name="T9" fmla="*/ 49 h 173"/>
                  <a:gd name="T10" fmla="*/ 203 w 214"/>
                  <a:gd name="T11" fmla="*/ 42 h 173"/>
                  <a:gd name="T12" fmla="*/ 199 w 214"/>
                  <a:gd name="T13" fmla="*/ 36 h 173"/>
                  <a:gd name="T14" fmla="*/ 192 w 214"/>
                  <a:gd name="T15" fmla="*/ 30 h 173"/>
                  <a:gd name="T16" fmla="*/ 186 w 214"/>
                  <a:gd name="T17" fmla="*/ 25 h 173"/>
                  <a:gd name="T18" fmla="*/ 180 w 214"/>
                  <a:gd name="T19" fmla="*/ 20 h 173"/>
                  <a:gd name="T20" fmla="*/ 172 w 214"/>
                  <a:gd name="T21" fmla="*/ 15 h 173"/>
                  <a:gd name="T22" fmla="*/ 165 w 214"/>
                  <a:gd name="T23" fmla="*/ 12 h 173"/>
                  <a:gd name="T24" fmla="*/ 155 w 214"/>
                  <a:gd name="T25" fmla="*/ 8 h 173"/>
                  <a:gd name="T26" fmla="*/ 147 w 214"/>
                  <a:gd name="T27" fmla="*/ 5 h 173"/>
                  <a:gd name="T28" fmla="*/ 138 w 214"/>
                  <a:gd name="T29" fmla="*/ 3 h 173"/>
                  <a:gd name="T30" fmla="*/ 128 w 214"/>
                  <a:gd name="T31" fmla="*/ 2 h 173"/>
                  <a:gd name="T32" fmla="*/ 117 w 214"/>
                  <a:gd name="T33" fmla="*/ 1 h 173"/>
                  <a:gd name="T34" fmla="*/ 107 w 214"/>
                  <a:gd name="T35" fmla="*/ 0 h 173"/>
                  <a:gd name="T36" fmla="*/ 107 w 214"/>
                  <a:gd name="T37" fmla="*/ 0 h 173"/>
                  <a:gd name="T38" fmla="*/ 97 w 214"/>
                  <a:gd name="T39" fmla="*/ 1 h 173"/>
                  <a:gd name="T40" fmla="*/ 85 w 214"/>
                  <a:gd name="T41" fmla="*/ 2 h 173"/>
                  <a:gd name="T42" fmla="*/ 75 w 214"/>
                  <a:gd name="T43" fmla="*/ 4 h 173"/>
                  <a:gd name="T44" fmla="*/ 66 w 214"/>
                  <a:gd name="T45" fmla="*/ 6 h 173"/>
                  <a:gd name="T46" fmla="*/ 57 w 214"/>
                  <a:gd name="T47" fmla="*/ 9 h 173"/>
                  <a:gd name="T48" fmla="*/ 47 w 214"/>
                  <a:gd name="T49" fmla="*/ 13 h 173"/>
                  <a:gd name="T50" fmla="*/ 39 w 214"/>
                  <a:gd name="T51" fmla="*/ 17 h 173"/>
                  <a:gd name="T52" fmla="*/ 32 w 214"/>
                  <a:gd name="T53" fmla="*/ 22 h 173"/>
                  <a:gd name="T54" fmla="*/ 25 w 214"/>
                  <a:gd name="T55" fmla="*/ 27 h 173"/>
                  <a:gd name="T56" fmla="*/ 19 w 214"/>
                  <a:gd name="T57" fmla="*/ 33 h 173"/>
                  <a:gd name="T58" fmla="*/ 13 w 214"/>
                  <a:gd name="T59" fmla="*/ 40 h 173"/>
                  <a:gd name="T60" fmla="*/ 8 w 214"/>
                  <a:gd name="T61" fmla="*/ 47 h 173"/>
                  <a:gd name="T62" fmla="*/ 5 w 214"/>
                  <a:gd name="T63" fmla="*/ 54 h 173"/>
                  <a:gd name="T64" fmla="*/ 2 w 214"/>
                  <a:gd name="T65" fmla="*/ 61 h 173"/>
                  <a:gd name="T66" fmla="*/ 1 w 214"/>
                  <a:gd name="T67" fmla="*/ 69 h 173"/>
                  <a:gd name="T68" fmla="*/ 0 w 214"/>
                  <a:gd name="T69" fmla="*/ 77 h 173"/>
                  <a:gd name="T70" fmla="*/ 0 w 214"/>
                  <a:gd name="T71" fmla="*/ 77 h 173"/>
                  <a:gd name="T72" fmla="*/ 1 w 214"/>
                  <a:gd name="T73" fmla="*/ 85 h 173"/>
                  <a:gd name="T74" fmla="*/ 2 w 214"/>
                  <a:gd name="T75" fmla="*/ 92 h 173"/>
                  <a:gd name="T76" fmla="*/ 5 w 214"/>
                  <a:gd name="T77" fmla="*/ 100 h 173"/>
                  <a:gd name="T78" fmla="*/ 8 w 214"/>
                  <a:gd name="T79" fmla="*/ 108 h 173"/>
                  <a:gd name="T80" fmla="*/ 13 w 214"/>
                  <a:gd name="T81" fmla="*/ 114 h 173"/>
                  <a:gd name="T82" fmla="*/ 19 w 214"/>
                  <a:gd name="T83" fmla="*/ 120 h 173"/>
                  <a:gd name="T84" fmla="*/ 25 w 214"/>
                  <a:gd name="T85" fmla="*/ 126 h 173"/>
                  <a:gd name="T86" fmla="*/ 32 w 214"/>
                  <a:gd name="T87" fmla="*/ 132 h 173"/>
                  <a:gd name="T88" fmla="*/ 13 w 214"/>
                  <a:gd name="T89" fmla="*/ 173 h 173"/>
                  <a:gd name="T90" fmla="*/ 63 w 214"/>
                  <a:gd name="T91" fmla="*/ 148 h 173"/>
                  <a:gd name="T92" fmla="*/ 63 w 214"/>
                  <a:gd name="T93" fmla="*/ 148 h 173"/>
                  <a:gd name="T94" fmla="*/ 81 w 214"/>
                  <a:gd name="T95" fmla="*/ 152 h 173"/>
                  <a:gd name="T96" fmla="*/ 91 w 214"/>
                  <a:gd name="T97" fmla="*/ 153 h 173"/>
                  <a:gd name="T98" fmla="*/ 100 w 214"/>
                  <a:gd name="T99" fmla="*/ 15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 h="173">
                    <a:moveTo>
                      <a:pt x="214" y="69"/>
                    </a:moveTo>
                    <a:lnTo>
                      <a:pt x="214" y="69"/>
                    </a:lnTo>
                    <a:lnTo>
                      <a:pt x="213" y="62"/>
                    </a:lnTo>
                    <a:lnTo>
                      <a:pt x="210" y="55"/>
                    </a:lnTo>
                    <a:lnTo>
                      <a:pt x="207" y="49"/>
                    </a:lnTo>
                    <a:lnTo>
                      <a:pt x="203" y="42"/>
                    </a:lnTo>
                    <a:lnTo>
                      <a:pt x="199" y="36"/>
                    </a:lnTo>
                    <a:lnTo>
                      <a:pt x="192" y="30"/>
                    </a:lnTo>
                    <a:lnTo>
                      <a:pt x="186" y="25"/>
                    </a:lnTo>
                    <a:lnTo>
                      <a:pt x="180" y="20"/>
                    </a:lnTo>
                    <a:lnTo>
                      <a:pt x="172" y="15"/>
                    </a:lnTo>
                    <a:lnTo>
                      <a:pt x="165" y="12"/>
                    </a:lnTo>
                    <a:lnTo>
                      <a:pt x="155" y="8"/>
                    </a:lnTo>
                    <a:lnTo>
                      <a:pt x="147" y="5"/>
                    </a:lnTo>
                    <a:lnTo>
                      <a:pt x="138" y="3"/>
                    </a:lnTo>
                    <a:lnTo>
                      <a:pt x="128" y="2"/>
                    </a:lnTo>
                    <a:lnTo>
                      <a:pt x="117" y="1"/>
                    </a:lnTo>
                    <a:lnTo>
                      <a:pt x="107" y="0"/>
                    </a:lnTo>
                    <a:lnTo>
                      <a:pt x="107" y="0"/>
                    </a:lnTo>
                    <a:lnTo>
                      <a:pt x="97" y="1"/>
                    </a:lnTo>
                    <a:lnTo>
                      <a:pt x="85" y="2"/>
                    </a:lnTo>
                    <a:lnTo>
                      <a:pt x="75" y="4"/>
                    </a:lnTo>
                    <a:lnTo>
                      <a:pt x="66" y="6"/>
                    </a:lnTo>
                    <a:lnTo>
                      <a:pt x="57" y="9"/>
                    </a:lnTo>
                    <a:lnTo>
                      <a:pt x="47" y="13"/>
                    </a:lnTo>
                    <a:lnTo>
                      <a:pt x="39" y="17"/>
                    </a:lnTo>
                    <a:lnTo>
                      <a:pt x="32" y="22"/>
                    </a:lnTo>
                    <a:lnTo>
                      <a:pt x="25" y="27"/>
                    </a:lnTo>
                    <a:lnTo>
                      <a:pt x="19" y="33"/>
                    </a:lnTo>
                    <a:lnTo>
                      <a:pt x="13" y="40"/>
                    </a:lnTo>
                    <a:lnTo>
                      <a:pt x="8" y="47"/>
                    </a:lnTo>
                    <a:lnTo>
                      <a:pt x="5" y="54"/>
                    </a:lnTo>
                    <a:lnTo>
                      <a:pt x="2" y="61"/>
                    </a:lnTo>
                    <a:lnTo>
                      <a:pt x="1" y="69"/>
                    </a:lnTo>
                    <a:lnTo>
                      <a:pt x="0" y="77"/>
                    </a:lnTo>
                    <a:lnTo>
                      <a:pt x="0" y="77"/>
                    </a:lnTo>
                    <a:lnTo>
                      <a:pt x="1" y="85"/>
                    </a:lnTo>
                    <a:lnTo>
                      <a:pt x="2" y="92"/>
                    </a:lnTo>
                    <a:lnTo>
                      <a:pt x="5" y="100"/>
                    </a:lnTo>
                    <a:lnTo>
                      <a:pt x="8" y="108"/>
                    </a:lnTo>
                    <a:lnTo>
                      <a:pt x="13" y="114"/>
                    </a:lnTo>
                    <a:lnTo>
                      <a:pt x="19" y="120"/>
                    </a:lnTo>
                    <a:lnTo>
                      <a:pt x="25" y="126"/>
                    </a:lnTo>
                    <a:lnTo>
                      <a:pt x="32" y="132"/>
                    </a:lnTo>
                    <a:lnTo>
                      <a:pt x="13" y="173"/>
                    </a:lnTo>
                    <a:lnTo>
                      <a:pt x="63" y="148"/>
                    </a:lnTo>
                    <a:lnTo>
                      <a:pt x="63" y="148"/>
                    </a:lnTo>
                    <a:lnTo>
                      <a:pt x="81" y="152"/>
                    </a:lnTo>
                    <a:lnTo>
                      <a:pt x="91" y="153"/>
                    </a:lnTo>
                    <a:lnTo>
                      <a:pt x="100" y="15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7" name="Freeform 57"/>
              <p:cNvSpPr>
                <a:spLocks/>
              </p:cNvSpPr>
              <p:nvPr/>
            </p:nvSpPr>
            <p:spPr bwMode="auto">
              <a:xfrm>
                <a:off x="1353" y="2183"/>
                <a:ext cx="163" cy="132"/>
              </a:xfrm>
              <a:custGeom>
                <a:avLst/>
                <a:gdLst>
                  <a:gd name="T0" fmla="*/ 81 w 163"/>
                  <a:gd name="T1" fmla="*/ 0 h 132"/>
                  <a:gd name="T2" fmla="*/ 81 w 163"/>
                  <a:gd name="T3" fmla="*/ 0 h 132"/>
                  <a:gd name="T4" fmla="*/ 98 w 163"/>
                  <a:gd name="T5" fmla="*/ 1 h 132"/>
                  <a:gd name="T6" fmla="*/ 113 w 163"/>
                  <a:gd name="T7" fmla="*/ 4 h 132"/>
                  <a:gd name="T8" fmla="*/ 127 w 163"/>
                  <a:gd name="T9" fmla="*/ 10 h 132"/>
                  <a:gd name="T10" fmla="*/ 140 w 163"/>
                  <a:gd name="T11" fmla="*/ 17 h 132"/>
                  <a:gd name="T12" fmla="*/ 145 w 163"/>
                  <a:gd name="T13" fmla="*/ 21 h 132"/>
                  <a:gd name="T14" fmla="*/ 149 w 163"/>
                  <a:gd name="T15" fmla="*/ 25 h 132"/>
                  <a:gd name="T16" fmla="*/ 153 w 163"/>
                  <a:gd name="T17" fmla="*/ 30 h 132"/>
                  <a:gd name="T18" fmla="*/ 157 w 163"/>
                  <a:gd name="T19" fmla="*/ 36 h 132"/>
                  <a:gd name="T20" fmla="*/ 159 w 163"/>
                  <a:gd name="T21" fmla="*/ 41 h 132"/>
                  <a:gd name="T22" fmla="*/ 161 w 163"/>
                  <a:gd name="T23" fmla="*/ 46 h 132"/>
                  <a:gd name="T24" fmla="*/ 162 w 163"/>
                  <a:gd name="T25" fmla="*/ 52 h 132"/>
                  <a:gd name="T26" fmla="*/ 163 w 163"/>
                  <a:gd name="T27" fmla="*/ 58 h 132"/>
                  <a:gd name="T28" fmla="*/ 163 w 163"/>
                  <a:gd name="T29" fmla="*/ 58 h 132"/>
                  <a:gd name="T30" fmla="*/ 162 w 163"/>
                  <a:gd name="T31" fmla="*/ 64 h 132"/>
                  <a:gd name="T32" fmla="*/ 161 w 163"/>
                  <a:gd name="T33" fmla="*/ 71 h 132"/>
                  <a:gd name="T34" fmla="*/ 159 w 163"/>
                  <a:gd name="T35" fmla="*/ 76 h 132"/>
                  <a:gd name="T36" fmla="*/ 157 w 163"/>
                  <a:gd name="T37" fmla="*/ 81 h 132"/>
                  <a:gd name="T38" fmla="*/ 153 w 163"/>
                  <a:gd name="T39" fmla="*/ 86 h 132"/>
                  <a:gd name="T40" fmla="*/ 149 w 163"/>
                  <a:gd name="T41" fmla="*/ 91 h 132"/>
                  <a:gd name="T42" fmla="*/ 144 w 163"/>
                  <a:gd name="T43" fmla="*/ 96 h 132"/>
                  <a:gd name="T44" fmla="*/ 139 w 163"/>
                  <a:gd name="T45" fmla="*/ 100 h 132"/>
                  <a:gd name="T46" fmla="*/ 153 w 163"/>
                  <a:gd name="T47" fmla="*/ 132 h 132"/>
                  <a:gd name="T48" fmla="*/ 115 w 163"/>
                  <a:gd name="T49" fmla="*/ 112 h 132"/>
                  <a:gd name="T50" fmla="*/ 115 w 163"/>
                  <a:gd name="T51" fmla="*/ 112 h 132"/>
                  <a:gd name="T52" fmla="*/ 107 w 163"/>
                  <a:gd name="T53" fmla="*/ 114 h 132"/>
                  <a:gd name="T54" fmla="*/ 99 w 163"/>
                  <a:gd name="T55" fmla="*/ 116 h 132"/>
                  <a:gd name="T56" fmla="*/ 90 w 163"/>
                  <a:gd name="T57" fmla="*/ 117 h 132"/>
                  <a:gd name="T58" fmla="*/ 81 w 163"/>
                  <a:gd name="T59" fmla="*/ 117 h 132"/>
                  <a:gd name="T60" fmla="*/ 81 w 163"/>
                  <a:gd name="T61" fmla="*/ 117 h 132"/>
                  <a:gd name="T62" fmla="*/ 65 w 163"/>
                  <a:gd name="T63" fmla="*/ 116 h 132"/>
                  <a:gd name="T64" fmla="*/ 49 w 163"/>
                  <a:gd name="T65" fmla="*/ 113 h 132"/>
                  <a:gd name="T66" fmla="*/ 36 w 163"/>
                  <a:gd name="T67" fmla="*/ 107 h 132"/>
                  <a:gd name="T68" fmla="*/ 24 w 163"/>
                  <a:gd name="T69" fmla="*/ 100 h 132"/>
                  <a:gd name="T70" fmla="*/ 18 w 163"/>
                  <a:gd name="T71" fmla="*/ 95 h 132"/>
                  <a:gd name="T72" fmla="*/ 14 w 163"/>
                  <a:gd name="T73" fmla="*/ 91 h 132"/>
                  <a:gd name="T74" fmla="*/ 10 w 163"/>
                  <a:gd name="T75" fmla="*/ 86 h 132"/>
                  <a:gd name="T76" fmla="*/ 6 w 163"/>
                  <a:gd name="T77" fmla="*/ 81 h 132"/>
                  <a:gd name="T78" fmla="*/ 4 w 163"/>
                  <a:gd name="T79" fmla="*/ 76 h 132"/>
                  <a:gd name="T80" fmla="*/ 2 w 163"/>
                  <a:gd name="T81" fmla="*/ 71 h 132"/>
                  <a:gd name="T82" fmla="*/ 0 w 163"/>
                  <a:gd name="T83" fmla="*/ 64 h 132"/>
                  <a:gd name="T84" fmla="*/ 0 w 163"/>
                  <a:gd name="T85" fmla="*/ 58 h 132"/>
                  <a:gd name="T86" fmla="*/ 0 w 163"/>
                  <a:gd name="T87" fmla="*/ 58 h 132"/>
                  <a:gd name="T88" fmla="*/ 0 w 163"/>
                  <a:gd name="T89" fmla="*/ 52 h 132"/>
                  <a:gd name="T90" fmla="*/ 2 w 163"/>
                  <a:gd name="T91" fmla="*/ 46 h 132"/>
                  <a:gd name="T92" fmla="*/ 4 w 163"/>
                  <a:gd name="T93" fmla="*/ 41 h 132"/>
                  <a:gd name="T94" fmla="*/ 6 w 163"/>
                  <a:gd name="T95" fmla="*/ 36 h 132"/>
                  <a:gd name="T96" fmla="*/ 10 w 163"/>
                  <a:gd name="T97" fmla="*/ 30 h 132"/>
                  <a:gd name="T98" fmla="*/ 14 w 163"/>
                  <a:gd name="T99" fmla="*/ 25 h 132"/>
                  <a:gd name="T100" fmla="*/ 18 w 163"/>
                  <a:gd name="T101" fmla="*/ 21 h 132"/>
                  <a:gd name="T102" fmla="*/ 24 w 163"/>
                  <a:gd name="T103" fmla="*/ 17 h 132"/>
                  <a:gd name="T104" fmla="*/ 36 w 163"/>
                  <a:gd name="T105" fmla="*/ 10 h 132"/>
                  <a:gd name="T106" fmla="*/ 49 w 163"/>
                  <a:gd name="T107" fmla="*/ 4 h 132"/>
                  <a:gd name="T108" fmla="*/ 65 w 163"/>
                  <a:gd name="T109" fmla="*/ 1 h 132"/>
                  <a:gd name="T110" fmla="*/ 81 w 163"/>
                  <a:gd name="T111" fmla="*/ 0 h 132"/>
                  <a:gd name="T112" fmla="*/ 81 w 163"/>
                  <a:gd name="T11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 h="132">
                    <a:moveTo>
                      <a:pt x="81" y="0"/>
                    </a:moveTo>
                    <a:lnTo>
                      <a:pt x="81" y="0"/>
                    </a:lnTo>
                    <a:lnTo>
                      <a:pt x="98" y="1"/>
                    </a:lnTo>
                    <a:lnTo>
                      <a:pt x="113" y="4"/>
                    </a:lnTo>
                    <a:lnTo>
                      <a:pt x="127" y="10"/>
                    </a:lnTo>
                    <a:lnTo>
                      <a:pt x="140" y="17"/>
                    </a:lnTo>
                    <a:lnTo>
                      <a:pt x="145" y="21"/>
                    </a:lnTo>
                    <a:lnTo>
                      <a:pt x="149" y="25"/>
                    </a:lnTo>
                    <a:lnTo>
                      <a:pt x="153" y="30"/>
                    </a:lnTo>
                    <a:lnTo>
                      <a:pt x="157" y="36"/>
                    </a:lnTo>
                    <a:lnTo>
                      <a:pt x="159" y="41"/>
                    </a:lnTo>
                    <a:lnTo>
                      <a:pt x="161" y="46"/>
                    </a:lnTo>
                    <a:lnTo>
                      <a:pt x="162" y="52"/>
                    </a:lnTo>
                    <a:lnTo>
                      <a:pt x="163" y="58"/>
                    </a:lnTo>
                    <a:lnTo>
                      <a:pt x="163" y="58"/>
                    </a:lnTo>
                    <a:lnTo>
                      <a:pt x="162" y="64"/>
                    </a:lnTo>
                    <a:lnTo>
                      <a:pt x="161" y="71"/>
                    </a:lnTo>
                    <a:lnTo>
                      <a:pt x="159" y="76"/>
                    </a:lnTo>
                    <a:lnTo>
                      <a:pt x="157" y="81"/>
                    </a:lnTo>
                    <a:lnTo>
                      <a:pt x="153" y="86"/>
                    </a:lnTo>
                    <a:lnTo>
                      <a:pt x="149" y="91"/>
                    </a:lnTo>
                    <a:lnTo>
                      <a:pt x="144" y="96"/>
                    </a:lnTo>
                    <a:lnTo>
                      <a:pt x="139" y="100"/>
                    </a:lnTo>
                    <a:lnTo>
                      <a:pt x="153" y="132"/>
                    </a:lnTo>
                    <a:lnTo>
                      <a:pt x="115" y="112"/>
                    </a:lnTo>
                    <a:lnTo>
                      <a:pt x="115" y="112"/>
                    </a:lnTo>
                    <a:lnTo>
                      <a:pt x="107" y="114"/>
                    </a:lnTo>
                    <a:lnTo>
                      <a:pt x="99" y="116"/>
                    </a:lnTo>
                    <a:lnTo>
                      <a:pt x="90" y="117"/>
                    </a:lnTo>
                    <a:lnTo>
                      <a:pt x="81" y="117"/>
                    </a:lnTo>
                    <a:lnTo>
                      <a:pt x="81" y="117"/>
                    </a:lnTo>
                    <a:lnTo>
                      <a:pt x="65" y="116"/>
                    </a:lnTo>
                    <a:lnTo>
                      <a:pt x="49" y="113"/>
                    </a:lnTo>
                    <a:lnTo>
                      <a:pt x="36" y="107"/>
                    </a:lnTo>
                    <a:lnTo>
                      <a:pt x="24" y="100"/>
                    </a:lnTo>
                    <a:lnTo>
                      <a:pt x="18" y="95"/>
                    </a:lnTo>
                    <a:lnTo>
                      <a:pt x="14" y="91"/>
                    </a:lnTo>
                    <a:lnTo>
                      <a:pt x="10" y="86"/>
                    </a:lnTo>
                    <a:lnTo>
                      <a:pt x="6" y="81"/>
                    </a:lnTo>
                    <a:lnTo>
                      <a:pt x="4" y="76"/>
                    </a:lnTo>
                    <a:lnTo>
                      <a:pt x="2" y="71"/>
                    </a:lnTo>
                    <a:lnTo>
                      <a:pt x="0" y="64"/>
                    </a:lnTo>
                    <a:lnTo>
                      <a:pt x="0" y="58"/>
                    </a:lnTo>
                    <a:lnTo>
                      <a:pt x="0" y="58"/>
                    </a:lnTo>
                    <a:lnTo>
                      <a:pt x="0" y="52"/>
                    </a:lnTo>
                    <a:lnTo>
                      <a:pt x="2" y="46"/>
                    </a:lnTo>
                    <a:lnTo>
                      <a:pt x="4" y="41"/>
                    </a:lnTo>
                    <a:lnTo>
                      <a:pt x="6" y="36"/>
                    </a:lnTo>
                    <a:lnTo>
                      <a:pt x="10" y="30"/>
                    </a:lnTo>
                    <a:lnTo>
                      <a:pt x="14" y="25"/>
                    </a:lnTo>
                    <a:lnTo>
                      <a:pt x="18" y="21"/>
                    </a:lnTo>
                    <a:lnTo>
                      <a:pt x="24" y="17"/>
                    </a:lnTo>
                    <a:lnTo>
                      <a:pt x="36" y="10"/>
                    </a:lnTo>
                    <a:lnTo>
                      <a:pt x="49" y="4"/>
                    </a:lnTo>
                    <a:lnTo>
                      <a:pt x="65" y="1"/>
                    </a:lnTo>
                    <a:lnTo>
                      <a:pt x="81" y="0"/>
                    </a:lnTo>
                    <a:lnTo>
                      <a:pt x="81"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8" name="Freeform 58"/>
              <p:cNvSpPr>
                <a:spLocks/>
              </p:cNvSpPr>
              <p:nvPr/>
            </p:nvSpPr>
            <p:spPr bwMode="auto">
              <a:xfrm>
                <a:off x="1214" y="42"/>
                <a:ext cx="72" cy="71"/>
              </a:xfrm>
              <a:custGeom>
                <a:avLst/>
                <a:gdLst>
                  <a:gd name="T0" fmla="*/ 0 w 72"/>
                  <a:gd name="T1" fmla="*/ 35 h 71"/>
                  <a:gd name="T2" fmla="*/ 0 w 72"/>
                  <a:gd name="T3" fmla="*/ 35 h 71"/>
                  <a:gd name="T4" fmla="*/ 1 w 72"/>
                  <a:gd name="T5" fmla="*/ 28 h 71"/>
                  <a:gd name="T6" fmla="*/ 3 w 72"/>
                  <a:gd name="T7" fmla="*/ 22 h 71"/>
                  <a:gd name="T8" fmla="*/ 6 w 72"/>
                  <a:gd name="T9" fmla="*/ 16 h 71"/>
                  <a:gd name="T10" fmla="*/ 11 w 72"/>
                  <a:gd name="T11" fmla="*/ 11 h 71"/>
                  <a:gd name="T12" fmla="*/ 17 w 72"/>
                  <a:gd name="T13" fmla="*/ 7 h 71"/>
                  <a:gd name="T14" fmla="*/ 23 w 72"/>
                  <a:gd name="T15" fmla="*/ 3 h 71"/>
                  <a:gd name="T16" fmla="*/ 29 w 72"/>
                  <a:gd name="T17" fmla="*/ 1 h 71"/>
                  <a:gd name="T18" fmla="*/ 36 w 72"/>
                  <a:gd name="T19" fmla="*/ 0 h 71"/>
                  <a:gd name="T20" fmla="*/ 36 w 72"/>
                  <a:gd name="T21" fmla="*/ 0 h 71"/>
                  <a:gd name="T22" fmla="*/ 43 w 72"/>
                  <a:gd name="T23" fmla="*/ 1 h 71"/>
                  <a:gd name="T24" fmla="*/ 51 w 72"/>
                  <a:gd name="T25" fmla="*/ 3 h 71"/>
                  <a:gd name="T26" fmla="*/ 56 w 72"/>
                  <a:gd name="T27" fmla="*/ 7 h 71"/>
                  <a:gd name="T28" fmla="*/ 62 w 72"/>
                  <a:gd name="T29" fmla="*/ 11 h 71"/>
                  <a:gd name="T30" fmla="*/ 66 w 72"/>
                  <a:gd name="T31" fmla="*/ 16 h 71"/>
                  <a:gd name="T32" fmla="*/ 69 w 72"/>
                  <a:gd name="T33" fmla="*/ 22 h 71"/>
                  <a:gd name="T34" fmla="*/ 71 w 72"/>
                  <a:gd name="T35" fmla="*/ 28 h 71"/>
                  <a:gd name="T36" fmla="*/ 72 w 72"/>
                  <a:gd name="T37" fmla="*/ 35 h 71"/>
                  <a:gd name="T38" fmla="*/ 72 w 72"/>
                  <a:gd name="T39" fmla="*/ 35 h 71"/>
                  <a:gd name="T40" fmla="*/ 71 w 72"/>
                  <a:gd name="T41" fmla="*/ 43 h 71"/>
                  <a:gd name="T42" fmla="*/ 69 w 72"/>
                  <a:gd name="T43" fmla="*/ 50 h 71"/>
                  <a:gd name="T44" fmla="*/ 66 w 72"/>
                  <a:gd name="T45" fmla="*/ 56 h 71"/>
                  <a:gd name="T46" fmla="*/ 62 w 72"/>
                  <a:gd name="T47" fmla="*/ 61 h 71"/>
                  <a:gd name="T48" fmla="*/ 56 w 72"/>
                  <a:gd name="T49" fmla="*/ 65 h 71"/>
                  <a:gd name="T50" fmla="*/ 51 w 72"/>
                  <a:gd name="T51" fmla="*/ 68 h 71"/>
                  <a:gd name="T52" fmla="*/ 43 w 72"/>
                  <a:gd name="T53" fmla="*/ 70 h 71"/>
                  <a:gd name="T54" fmla="*/ 36 w 72"/>
                  <a:gd name="T55" fmla="*/ 71 h 71"/>
                  <a:gd name="T56" fmla="*/ 36 w 72"/>
                  <a:gd name="T57" fmla="*/ 71 h 71"/>
                  <a:gd name="T58" fmla="*/ 29 w 72"/>
                  <a:gd name="T59" fmla="*/ 70 h 71"/>
                  <a:gd name="T60" fmla="*/ 23 w 72"/>
                  <a:gd name="T61" fmla="*/ 68 h 71"/>
                  <a:gd name="T62" fmla="*/ 17 w 72"/>
                  <a:gd name="T63" fmla="*/ 65 h 71"/>
                  <a:gd name="T64" fmla="*/ 11 w 72"/>
                  <a:gd name="T65" fmla="*/ 61 h 71"/>
                  <a:gd name="T66" fmla="*/ 6 w 72"/>
                  <a:gd name="T67" fmla="*/ 56 h 71"/>
                  <a:gd name="T68" fmla="*/ 3 w 72"/>
                  <a:gd name="T69" fmla="*/ 50 h 71"/>
                  <a:gd name="T70" fmla="*/ 1 w 72"/>
                  <a:gd name="T71" fmla="*/ 43 h 71"/>
                  <a:gd name="T72" fmla="*/ 0 w 72"/>
                  <a:gd name="T73" fmla="*/ 35 h 71"/>
                  <a:gd name="T74" fmla="*/ 0 w 72"/>
                  <a:gd name="T75"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1">
                    <a:moveTo>
                      <a:pt x="0" y="35"/>
                    </a:moveTo>
                    <a:lnTo>
                      <a:pt x="0" y="35"/>
                    </a:lnTo>
                    <a:lnTo>
                      <a:pt x="1" y="28"/>
                    </a:lnTo>
                    <a:lnTo>
                      <a:pt x="3" y="22"/>
                    </a:lnTo>
                    <a:lnTo>
                      <a:pt x="6" y="16"/>
                    </a:lnTo>
                    <a:lnTo>
                      <a:pt x="11" y="11"/>
                    </a:lnTo>
                    <a:lnTo>
                      <a:pt x="17" y="7"/>
                    </a:lnTo>
                    <a:lnTo>
                      <a:pt x="23" y="3"/>
                    </a:lnTo>
                    <a:lnTo>
                      <a:pt x="29" y="1"/>
                    </a:lnTo>
                    <a:lnTo>
                      <a:pt x="36" y="0"/>
                    </a:lnTo>
                    <a:lnTo>
                      <a:pt x="36" y="0"/>
                    </a:lnTo>
                    <a:lnTo>
                      <a:pt x="43" y="1"/>
                    </a:lnTo>
                    <a:lnTo>
                      <a:pt x="51" y="3"/>
                    </a:lnTo>
                    <a:lnTo>
                      <a:pt x="56" y="7"/>
                    </a:lnTo>
                    <a:lnTo>
                      <a:pt x="62" y="11"/>
                    </a:lnTo>
                    <a:lnTo>
                      <a:pt x="66" y="16"/>
                    </a:lnTo>
                    <a:lnTo>
                      <a:pt x="69" y="22"/>
                    </a:lnTo>
                    <a:lnTo>
                      <a:pt x="71" y="28"/>
                    </a:lnTo>
                    <a:lnTo>
                      <a:pt x="72" y="35"/>
                    </a:lnTo>
                    <a:lnTo>
                      <a:pt x="72" y="35"/>
                    </a:lnTo>
                    <a:lnTo>
                      <a:pt x="71" y="43"/>
                    </a:lnTo>
                    <a:lnTo>
                      <a:pt x="69" y="50"/>
                    </a:lnTo>
                    <a:lnTo>
                      <a:pt x="66" y="56"/>
                    </a:lnTo>
                    <a:lnTo>
                      <a:pt x="62" y="61"/>
                    </a:lnTo>
                    <a:lnTo>
                      <a:pt x="56" y="65"/>
                    </a:lnTo>
                    <a:lnTo>
                      <a:pt x="51" y="68"/>
                    </a:lnTo>
                    <a:lnTo>
                      <a:pt x="43" y="70"/>
                    </a:lnTo>
                    <a:lnTo>
                      <a:pt x="36" y="71"/>
                    </a:lnTo>
                    <a:lnTo>
                      <a:pt x="36" y="71"/>
                    </a:lnTo>
                    <a:lnTo>
                      <a:pt x="29" y="70"/>
                    </a:lnTo>
                    <a:lnTo>
                      <a:pt x="23" y="68"/>
                    </a:lnTo>
                    <a:lnTo>
                      <a:pt x="17" y="65"/>
                    </a:lnTo>
                    <a:lnTo>
                      <a:pt x="11" y="61"/>
                    </a:lnTo>
                    <a:lnTo>
                      <a:pt x="6" y="56"/>
                    </a:lnTo>
                    <a:lnTo>
                      <a:pt x="3" y="50"/>
                    </a:lnTo>
                    <a:lnTo>
                      <a:pt x="1" y="43"/>
                    </a:lnTo>
                    <a:lnTo>
                      <a:pt x="0" y="35"/>
                    </a:lnTo>
                    <a:lnTo>
                      <a:pt x="0" y="3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9" name="Freeform 59"/>
              <p:cNvSpPr>
                <a:spLocks/>
              </p:cNvSpPr>
              <p:nvPr/>
            </p:nvSpPr>
            <p:spPr bwMode="auto">
              <a:xfrm>
                <a:off x="1204" y="171"/>
                <a:ext cx="23" cy="121"/>
              </a:xfrm>
              <a:custGeom>
                <a:avLst/>
                <a:gdLst>
                  <a:gd name="T0" fmla="*/ 0 w 23"/>
                  <a:gd name="T1" fmla="*/ 12 h 121"/>
                  <a:gd name="T2" fmla="*/ 11 w 23"/>
                  <a:gd name="T3" fmla="*/ 0 h 121"/>
                  <a:gd name="T4" fmla="*/ 11 w 23"/>
                  <a:gd name="T5" fmla="*/ 0 h 121"/>
                  <a:gd name="T6" fmla="*/ 11 w 23"/>
                  <a:gd name="T7" fmla="*/ 38 h 121"/>
                  <a:gd name="T8" fmla="*/ 12 w 23"/>
                  <a:gd name="T9" fmla="*/ 53 h 121"/>
                  <a:gd name="T10" fmla="*/ 13 w 23"/>
                  <a:gd name="T11" fmla="*/ 63 h 121"/>
                  <a:gd name="T12" fmla="*/ 13 w 23"/>
                  <a:gd name="T13" fmla="*/ 63 h 121"/>
                  <a:gd name="T14" fmla="*/ 17 w 23"/>
                  <a:gd name="T15" fmla="*/ 91 h 121"/>
                  <a:gd name="T16" fmla="*/ 20 w 23"/>
                  <a:gd name="T17" fmla="*/ 108 h 121"/>
                  <a:gd name="T18" fmla="*/ 23 w 23"/>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1">
                    <a:moveTo>
                      <a:pt x="0" y="12"/>
                    </a:moveTo>
                    <a:lnTo>
                      <a:pt x="11" y="0"/>
                    </a:lnTo>
                    <a:lnTo>
                      <a:pt x="11" y="0"/>
                    </a:lnTo>
                    <a:lnTo>
                      <a:pt x="11" y="38"/>
                    </a:lnTo>
                    <a:lnTo>
                      <a:pt x="12" y="53"/>
                    </a:lnTo>
                    <a:lnTo>
                      <a:pt x="13" y="63"/>
                    </a:lnTo>
                    <a:lnTo>
                      <a:pt x="13" y="63"/>
                    </a:lnTo>
                    <a:lnTo>
                      <a:pt x="17" y="91"/>
                    </a:lnTo>
                    <a:lnTo>
                      <a:pt x="20" y="108"/>
                    </a:lnTo>
                    <a:lnTo>
                      <a:pt x="23" y="12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0" name="Freeform 60"/>
              <p:cNvSpPr>
                <a:spLocks/>
              </p:cNvSpPr>
              <p:nvPr/>
            </p:nvSpPr>
            <p:spPr bwMode="auto">
              <a:xfrm>
                <a:off x="1190" y="124"/>
                <a:ext cx="106" cy="168"/>
              </a:xfrm>
              <a:custGeom>
                <a:avLst/>
                <a:gdLst>
                  <a:gd name="T0" fmla="*/ 83 w 106"/>
                  <a:gd name="T1" fmla="*/ 168 h 168"/>
                  <a:gd name="T2" fmla="*/ 83 w 106"/>
                  <a:gd name="T3" fmla="*/ 168 h 168"/>
                  <a:gd name="T4" fmla="*/ 86 w 106"/>
                  <a:gd name="T5" fmla="*/ 155 h 168"/>
                  <a:gd name="T6" fmla="*/ 89 w 106"/>
                  <a:gd name="T7" fmla="*/ 138 h 168"/>
                  <a:gd name="T8" fmla="*/ 94 w 106"/>
                  <a:gd name="T9" fmla="*/ 110 h 168"/>
                  <a:gd name="T10" fmla="*/ 94 w 106"/>
                  <a:gd name="T11" fmla="*/ 110 h 168"/>
                  <a:gd name="T12" fmla="*/ 95 w 106"/>
                  <a:gd name="T13" fmla="*/ 104 h 168"/>
                  <a:gd name="T14" fmla="*/ 98 w 106"/>
                  <a:gd name="T15" fmla="*/ 100 h 168"/>
                  <a:gd name="T16" fmla="*/ 100 w 106"/>
                  <a:gd name="T17" fmla="*/ 97 h 168"/>
                  <a:gd name="T18" fmla="*/ 101 w 106"/>
                  <a:gd name="T19" fmla="*/ 92 h 168"/>
                  <a:gd name="T20" fmla="*/ 101 w 106"/>
                  <a:gd name="T21" fmla="*/ 92 h 168"/>
                  <a:gd name="T22" fmla="*/ 103 w 106"/>
                  <a:gd name="T23" fmla="*/ 77 h 168"/>
                  <a:gd name="T24" fmla="*/ 105 w 106"/>
                  <a:gd name="T25" fmla="*/ 62 h 168"/>
                  <a:gd name="T26" fmla="*/ 106 w 106"/>
                  <a:gd name="T27" fmla="*/ 39 h 168"/>
                  <a:gd name="T28" fmla="*/ 105 w 106"/>
                  <a:gd name="T29" fmla="*/ 23 h 168"/>
                  <a:gd name="T30" fmla="*/ 105 w 106"/>
                  <a:gd name="T31" fmla="*/ 18 h 168"/>
                  <a:gd name="T32" fmla="*/ 105 w 106"/>
                  <a:gd name="T33" fmla="*/ 18 h 168"/>
                  <a:gd name="T34" fmla="*/ 104 w 106"/>
                  <a:gd name="T35" fmla="*/ 14 h 168"/>
                  <a:gd name="T36" fmla="*/ 101 w 106"/>
                  <a:gd name="T37" fmla="*/ 11 h 168"/>
                  <a:gd name="T38" fmla="*/ 97 w 106"/>
                  <a:gd name="T39" fmla="*/ 8 h 168"/>
                  <a:gd name="T40" fmla="*/ 91 w 106"/>
                  <a:gd name="T41" fmla="*/ 5 h 168"/>
                  <a:gd name="T42" fmla="*/ 85 w 106"/>
                  <a:gd name="T43" fmla="*/ 3 h 168"/>
                  <a:gd name="T44" fmla="*/ 77 w 106"/>
                  <a:gd name="T45" fmla="*/ 2 h 168"/>
                  <a:gd name="T46" fmla="*/ 68 w 106"/>
                  <a:gd name="T47" fmla="*/ 1 h 168"/>
                  <a:gd name="T48" fmla="*/ 60 w 106"/>
                  <a:gd name="T49" fmla="*/ 0 h 168"/>
                  <a:gd name="T50" fmla="*/ 60 w 106"/>
                  <a:gd name="T51" fmla="*/ 0 h 168"/>
                  <a:gd name="T52" fmla="*/ 48 w 106"/>
                  <a:gd name="T53" fmla="*/ 1 h 168"/>
                  <a:gd name="T54" fmla="*/ 39 w 106"/>
                  <a:gd name="T55" fmla="*/ 4 h 168"/>
                  <a:gd name="T56" fmla="*/ 31 w 106"/>
                  <a:gd name="T57" fmla="*/ 8 h 168"/>
                  <a:gd name="T58" fmla="*/ 26 w 106"/>
                  <a:gd name="T59" fmla="*/ 12 h 168"/>
                  <a:gd name="T60" fmla="*/ 0 w 106"/>
                  <a:gd name="T61"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68">
                    <a:moveTo>
                      <a:pt x="83" y="168"/>
                    </a:moveTo>
                    <a:lnTo>
                      <a:pt x="83" y="168"/>
                    </a:lnTo>
                    <a:lnTo>
                      <a:pt x="86" y="155"/>
                    </a:lnTo>
                    <a:lnTo>
                      <a:pt x="89" y="138"/>
                    </a:lnTo>
                    <a:lnTo>
                      <a:pt x="94" y="110"/>
                    </a:lnTo>
                    <a:lnTo>
                      <a:pt x="94" y="110"/>
                    </a:lnTo>
                    <a:lnTo>
                      <a:pt x="95" y="104"/>
                    </a:lnTo>
                    <a:lnTo>
                      <a:pt x="98" y="100"/>
                    </a:lnTo>
                    <a:lnTo>
                      <a:pt x="100" y="97"/>
                    </a:lnTo>
                    <a:lnTo>
                      <a:pt x="101" y="92"/>
                    </a:lnTo>
                    <a:lnTo>
                      <a:pt x="101" y="92"/>
                    </a:lnTo>
                    <a:lnTo>
                      <a:pt x="103" y="77"/>
                    </a:lnTo>
                    <a:lnTo>
                      <a:pt x="105" y="62"/>
                    </a:lnTo>
                    <a:lnTo>
                      <a:pt x="106" y="39"/>
                    </a:lnTo>
                    <a:lnTo>
                      <a:pt x="105" y="23"/>
                    </a:lnTo>
                    <a:lnTo>
                      <a:pt x="105" y="18"/>
                    </a:lnTo>
                    <a:lnTo>
                      <a:pt x="105" y="18"/>
                    </a:lnTo>
                    <a:lnTo>
                      <a:pt x="104" y="14"/>
                    </a:lnTo>
                    <a:lnTo>
                      <a:pt x="101" y="11"/>
                    </a:lnTo>
                    <a:lnTo>
                      <a:pt x="97" y="8"/>
                    </a:lnTo>
                    <a:lnTo>
                      <a:pt x="91" y="5"/>
                    </a:lnTo>
                    <a:lnTo>
                      <a:pt x="85" y="3"/>
                    </a:lnTo>
                    <a:lnTo>
                      <a:pt x="77" y="2"/>
                    </a:lnTo>
                    <a:lnTo>
                      <a:pt x="68" y="1"/>
                    </a:lnTo>
                    <a:lnTo>
                      <a:pt x="60" y="0"/>
                    </a:lnTo>
                    <a:lnTo>
                      <a:pt x="60" y="0"/>
                    </a:lnTo>
                    <a:lnTo>
                      <a:pt x="48" y="1"/>
                    </a:lnTo>
                    <a:lnTo>
                      <a:pt x="39" y="4"/>
                    </a:lnTo>
                    <a:lnTo>
                      <a:pt x="31" y="8"/>
                    </a:lnTo>
                    <a:lnTo>
                      <a:pt x="26" y="12"/>
                    </a:lnTo>
                    <a:lnTo>
                      <a:pt x="0" y="4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1" name="Freeform 61"/>
              <p:cNvSpPr>
                <a:spLocks/>
              </p:cNvSpPr>
              <p:nvPr/>
            </p:nvSpPr>
            <p:spPr bwMode="auto">
              <a:xfrm>
                <a:off x="1082" y="42"/>
                <a:ext cx="72" cy="71"/>
              </a:xfrm>
              <a:custGeom>
                <a:avLst/>
                <a:gdLst>
                  <a:gd name="T0" fmla="*/ 72 w 72"/>
                  <a:gd name="T1" fmla="*/ 35 h 71"/>
                  <a:gd name="T2" fmla="*/ 72 w 72"/>
                  <a:gd name="T3" fmla="*/ 35 h 71"/>
                  <a:gd name="T4" fmla="*/ 71 w 72"/>
                  <a:gd name="T5" fmla="*/ 28 h 71"/>
                  <a:gd name="T6" fmla="*/ 69 w 72"/>
                  <a:gd name="T7" fmla="*/ 22 h 71"/>
                  <a:gd name="T8" fmla="*/ 66 w 72"/>
                  <a:gd name="T9" fmla="*/ 16 h 71"/>
                  <a:gd name="T10" fmla="*/ 61 w 72"/>
                  <a:gd name="T11" fmla="*/ 11 h 71"/>
                  <a:gd name="T12" fmla="*/ 56 w 72"/>
                  <a:gd name="T13" fmla="*/ 7 h 71"/>
                  <a:gd name="T14" fmla="*/ 50 w 72"/>
                  <a:gd name="T15" fmla="*/ 3 h 71"/>
                  <a:gd name="T16" fmla="*/ 44 w 72"/>
                  <a:gd name="T17" fmla="*/ 1 h 71"/>
                  <a:gd name="T18" fmla="*/ 36 w 72"/>
                  <a:gd name="T19" fmla="*/ 0 h 71"/>
                  <a:gd name="T20" fmla="*/ 36 w 72"/>
                  <a:gd name="T21" fmla="*/ 0 h 71"/>
                  <a:gd name="T22" fmla="*/ 29 w 72"/>
                  <a:gd name="T23" fmla="*/ 1 h 71"/>
                  <a:gd name="T24" fmla="*/ 22 w 72"/>
                  <a:gd name="T25" fmla="*/ 3 h 71"/>
                  <a:gd name="T26" fmla="*/ 17 w 72"/>
                  <a:gd name="T27" fmla="*/ 7 h 71"/>
                  <a:gd name="T28" fmla="*/ 11 w 72"/>
                  <a:gd name="T29" fmla="*/ 11 h 71"/>
                  <a:gd name="T30" fmla="*/ 7 w 72"/>
                  <a:gd name="T31" fmla="*/ 16 h 71"/>
                  <a:gd name="T32" fmla="*/ 4 w 72"/>
                  <a:gd name="T33" fmla="*/ 22 h 71"/>
                  <a:gd name="T34" fmla="*/ 2 w 72"/>
                  <a:gd name="T35" fmla="*/ 28 h 71"/>
                  <a:gd name="T36" fmla="*/ 0 w 72"/>
                  <a:gd name="T37" fmla="*/ 35 h 71"/>
                  <a:gd name="T38" fmla="*/ 0 w 72"/>
                  <a:gd name="T39" fmla="*/ 35 h 71"/>
                  <a:gd name="T40" fmla="*/ 2 w 72"/>
                  <a:gd name="T41" fmla="*/ 43 h 71"/>
                  <a:gd name="T42" fmla="*/ 4 w 72"/>
                  <a:gd name="T43" fmla="*/ 50 h 71"/>
                  <a:gd name="T44" fmla="*/ 7 w 72"/>
                  <a:gd name="T45" fmla="*/ 56 h 71"/>
                  <a:gd name="T46" fmla="*/ 11 w 72"/>
                  <a:gd name="T47" fmla="*/ 61 h 71"/>
                  <a:gd name="T48" fmla="*/ 17 w 72"/>
                  <a:gd name="T49" fmla="*/ 65 h 71"/>
                  <a:gd name="T50" fmla="*/ 22 w 72"/>
                  <a:gd name="T51" fmla="*/ 68 h 71"/>
                  <a:gd name="T52" fmla="*/ 29 w 72"/>
                  <a:gd name="T53" fmla="*/ 70 h 71"/>
                  <a:gd name="T54" fmla="*/ 36 w 72"/>
                  <a:gd name="T55" fmla="*/ 71 h 71"/>
                  <a:gd name="T56" fmla="*/ 36 w 72"/>
                  <a:gd name="T57" fmla="*/ 71 h 71"/>
                  <a:gd name="T58" fmla="*/ 44 w 72"/>
                  <a:gd name="T59" fmla="*/ 70 h 71"/>
                  <a:gd name="T60" fmla="*/ 50 w 72"/>
                  <a:gd name="T61" fmla="*/ 68 h 71"/>
                  <a:gd name="T62" fmla="*/ 56 w 72"/>
                  <a:gd name="T63" fmla="*/ 65 h 71"/>
                  <a:gd name="T64" fmla="*/ 61 w 72"/>
                  <a:gd name="T65" fmla="*/ 61 h 71"/>
                  <a:gd name="T66" fmla="*/ 66 w 72"/>
                  <a:gd name="T67" fmla="*/ 56 h 71"/>
                  <a:gd name="T68" fmla="*/ 69 w 72"/>
                  <a:gd name="T69" fmla="*/ 50 h 71"/>
                  <a:gd name="T70" fmla="*/ 71 w 72"/>
                  <a:gd name="T71" fmla="*/ 43 h 71"/>
                  <a:gd name="T72" fmla="*/ 72 w 72"/>
                  <a:gd name="T73" fmla="*/ 35 h 71"/>
                  <a:gd name="T74" fmla="*/ 72 w 72"/>
                  <a:gd name="T75"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1">
                    <a:moveTo>
                      <a:pt x="72" y="35"/>
                    </a:moveTo>
                    <a:lnTo>
                      <a:pt x="72" y="35"/>
                    </a:lnTo>
                    <a:lnTo>
                      <a:pt x="71" y="28"/>
                    </a:lnTo>
                    <a:lnTo>
                      <a:pt x="69" y="22"/>
                    </a:lnTo>
                    <a:lnTo>
                      <a:pt x="66" y="16"/>
                    </a:lnTo>
                    <a:lnTo>
                      <a:pt x="61" y="11"/>
                    </a:lnTo>
                    <a:lnTo>
                      <a:pt x="56" y="7"/>
                    </a:lnTo>
                    <a:lnTo>
                      <a:pt x="50" y="3"/>
                    </a:lnTo>
                    <a:lnTo>
                      <a:pt x="44" y="1"/>
                    </a:lnTo>
                    <a:lnTo>
                      <a:pt x="36" y="0"/>
                    </a:lnTo>
                    <a:lnTo>
                      <a:pt x="36" y="0"/>
                    </a:lnTo>
                    <a:lnTo>
                      <a:pt x="29" y="1"/>
                    </a:lnTo>
                    <a:lnTo>
                      <a:pt x="22" y="3"/>
                    </a:lnTo>
                    <a:lnTo>
                      <a:pt x="17" y="7"/>
                    </a:lnTo>
                    <a:lnTo>
                      <a:pt x="11" y="11"/>
                    </a:lnTo>
                    <a:lnTo>
                      <a:pt x="7" y="16"/>
                    </a:lnTo>
                    <a:lnTo>
                      <a:pt x="4" y="22"/>
                    </a:lnTo>
                    <a:lnTo>
                      <a:pt x="2" y="28"/>
                    </a:lnTo>
                    <a:lnTo>
                      <a:pt x="0" y="35"/>
                    </a:lnTo>
                    <a:lnTo>
                      <a:pt x="0" y="35"/>
                    </a:lnTo>
                    <a:lnTo>
                      <a:pt x="2" y="43"/>
                    </a:lnTo>
                    <a:lnTo>
                      <a:pt x="4" y="50"/>
                    </a:lnTo>
                    <a:lnTo>
                      <a:pt x="7" y="56"/>
                    </a:lnTo>
                    <a:lnTo>
                      <a:pt x="11" y="61"/>
                    </a:lnTo>
                    <a:lnTo>
                      <a:pt x="17" y="65"/>
                    </a:lnTo>
                    <a:lnTo>
                      <a:pt x="22" y="68"/>
                    </a:lnTo>
                    <a:lnTo>
                      <a:pt x="29" y="70"/>
                    </a:lnTo>
                    <a:lnTo>
                      <a:pt x="36" y="71"/>
                    </a:lnTo>
                    <a:lnTo>
                      <a:pt x="36" y="71"/>
                    </a:lnTo>
                    <a:lnTo>
                      <a:pt x="44" y="70"/>
                    </a:lnTo>
                    <a:lnTo>
                      <a:pt x="50" y="68"/>
                    </a:lnTo>
                    <a:lnTo>
                      <a:pt x="56" y="65"/>
                    </a:lnTo>
                    <a:lnTo>
                      <a:pt x="61" y="61"/>
                    </a:lnTo>
                    <a:lnTo>
                      <a:pt x="66" y="56"/>
                    </a:lnTo>
                    <a:lnTo>
                      <a:pt x="69" y="50"/>
                    </a:lnTo>
                    <a:lnTo>
                      <a:pt x="71" y="43"/>
                    </a:lnTo>
                    <a:lnTo>
                      <a:pt x="72" y="35"/>
                    </a:lnTo>
                    <a:lnTo>
                      <a:pt x="72" y="3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2" name="Freeform 62"/>
              <p:cNvSpPr>
                <a:spLocks/>
              </p:cNvSpPr>
              <p:nvPr/>
            </p:nvSpPr>
            <p:spPr bwMode="auto">
              <a:xfrm>
                <a:off x="1072" y="124"/>
                <a:ext cx="124" cy="168"/>
              </a:xfrm>
              <a:custGeom>
                <a:avLst/>
                <a:gdLst>
                  <a:gd name="T0" fmla="*/ 69 w 124"/>
                  <a:gd name="T1" fmla="*/ 168 h 168"/>
                  <a:gd name="T2" fmla="*/ 69 w 124"/>
                  <a:gd name="T3" fmla="*/ 168 h 168"/>
                  <a:gd name="T4" fmla="*/ 72 w 124"/>
                  <a:gd name="T5" fmla="*/ 155 h 168"/>
                  <a:gd name="T6" fmla="*/ 75 w 124"/>
                  <a:gd name="T7" fmla="*/ 138 h 168"/>
                  <a:gd name="T8" fmla="*/ 79 w 124"/>
                  <a:gd name="T9" fmla="*/ 110 h 168"/>
                  <a:gd name="T10" fmla="*/ 79 w 124"/>
                  <a:gd name="T11" fmla="*/ 110 h 168"/>
                  <a:gd name="T12" fmla="*/ 80 w 124"/>
                  <a:gd name="T13" fmla="*/ 100 h 168"/>
                  <a:gd name="T14" fmla="*/ 81 w 124"/>
                  <a:gd name="T15" fmla="*/ 85 h 168"/>
                  <a:gd name="T16" fmla="*/ 81 w 124"/>
                  <a:gd name="T17" fmla="*/ 47 h 168"/>
                  <a:gd name="T18" fmla="*/ 104 w 124"/>
                  <a:gd name="T19" fmla="*/ 72 h 168"/>
                  <a:gd name="T20" fmla="*/ 104 w 124"/>
                  <a:gd name="T21" fmla="*/ 72 h 168"/>
                  <a:gd name="T22" fmla="*/ 104 w 124"/>
                  <a:gd name="T23" fmla="*/ 72 h 168"/>
                  <a:gd name="T24" fmla="*/ 104 w 124"/>
                  <a:gd name="T25" fmla="*/ 72 h 168"/>
                  <a:gd name="T26" fmla="*/ 108 w 124"/>
                  <a:gd name="T27" fmla="*/ 75 h 168"/>
                  <a:gd name="T28" fmla="*/ 112 w 124"/>
                  <a:gd name="T29" fmla="*/ 76 h 168"/>
                  <a:gd name="T30" fmla="*/ 116 w 124"/>
                  <a:gd name="T31" fmla="*/ 75 h 168"/>
                  <a:gd name="T32" fmla="*/ 121 w 124"/>
                  <a:gd name="T33" fmla="*/ 73 h 168"/>
                  <a:gd name="T34" fmla="*/ 121 w 124"/>
                  <a:gd name="T35" fmla="*/ 73 h 168"/>
                  <a:gd name="T36" fmla="*/ 123 w 124"/>
                  <a:gd name="T37" fmla="*/ 69 h 168"/>
                  <a:gd name="T38" fmla="*/ 124 w 124"/>
                  <a:gd name="T39" fmla="*/ 64 h 168"/>
                  <a:gd name="T40" fmla="*/ 123 w 124"/>
                  <a:gd name="T41" fmla="*/ 60 h 168"/>
                  <a:gd name="T42" fmla="*/ 121 w 124"/>
                  <a:gd name="T43" fmla="*/ 56 h 168"/>
                  <a:gd name="T44" fmla="*/ 80 w 124"/>
                  <a:gd name="T45" fmla="*/ 12 h 168"/>
                  <a:gd name="T46" fmla="*/ 80 w 124"/>
                  <a:gd name="T47" fmla="*/ 12 h 168"/>
                  <a:gd name="T48" fmla="*/ 75 w 124"/>
                  <a:gd name="T49" fmla="*/ 8 h 168"/>
                  <a:gd name="T50" fmla="*/ 68 w 124"/>
                  <a:gd name="T51" fmla="*/ 4 h 168"/>
                  <a:gd name="T52" fmla="*/ 59 w 124"/>
                  <a:gd name="T53" fmla="*/ 1 h 168"/>
                  <a:gd name="T54" fmla="*/ 46 w 124"/>
                  <a:gd name="T55" fmla="*/ 0 h 168"/>
                  <a:gd name="T56" fmla="*/ 46 w 124"/>
                  <a:gd name="T57" fmla="*/ 0 h 168"/>
                  <a:gd name="T58" fmla="*/ 38 w 124"/>
                  <a:gd name="T59" fmla="*/ 1 h 168"/>
                  <a:gd name="T60" fmla="*/ 30 w 124"/>
                  <a:gd name="T61" fmla="*/ 2 h 168"/>
                  <a:gd name="T62" fmla="*/ 22 w 124"/>
                  <a:gd name="T63" fmla="*/ 3 h 168"/>
                  <a:gd name="T64" fmla="*/ 16 w 124"/>
                  <a:gd name="T65" fmla="*/ 5 h 168"/>
                  <a:gd name="T66" fmla="*/ 9 w 124"/>
                  <a:gd name="T67" fmla="*/ 8 h 168"/>
                  <a:gd name="T68" fmla="*/ 5 w 124"/>
                  <a:gd name="T69" fmla="*/ 11 h 168"/>
                  <a:gd name="T70" fmla="*/ 2 w 124"/>
                  <a:gd name="T71" fmla="*/ 14 h 168"/>
                  <a:gd name="T72" fmla="*/ 1 w 124"/>
                  <a:gd name="T73" fmla="*/ 18 h 168"/>
                  <a:gd name="T74" fmla="*/ 1 w 124"/>
                  <a:gd name="T75" fmla="*/ 18 h 168"/>
                  <a:gd name="T76" fmla="*/ 1 w 124"/>
                  <a:gd name="T77" fmla="*/ 23 h 168"/>
                  <a:gd name="T78" fmla="*/ 0 w 124"/>
                  <a:gd name="T79" fmla="*/ 39 h 168"/>
                  <a:gd name="T80" fmla="*/ 1 w 124"/>
                  <a:gd name="T81" fmla="*/ 62 h 168"/>
                  <a:gd name="T82" fmla="*/ 3 w 124"/>
                  <a:gd name="T83" fmla="*/ 77 h 168"/>
                  <a:gd name="T84" fmla="*/ 5 w 124"/>
                  <a:gd name="T85" fmla="*/ 92 h 168"/>
                  <a:gd name="T86" fmla="*/ 5 w 124"/>
                  <a:gd name="T87" fmla="*/ 92 h 168"/>
                  <a:gd name="T88" fmla="*/ 6 w 124"/>
                  <a:gd name="T89" fmla="*/ 97 h 168"/>
                  <a:gd name="T90" fmla="*/ 8 w 124"/>
                  <a:gd name="T91" fmla="*/ 100 h 168"/>
                  <a:gd name="T92" fmla="*/ 12 w 124"/>
                  <a:gd name="T93" fmla="*/ 104 h 168"/>
                  <a:gd name="T94" fmla="*/ 13 w 124"/>
                  <a:gd name="T95" fmla="*/ 110 h 168"/>
                  <a:gd name="T96" fmla="*/ 13 w 124"/>
                  <a:gd name="T97" fmla="*/ 110 h 168"/>
                  <a:gd name="T98" fmla="*/ 18 w 124"/>
                  <a:gd name="T99" fmla="*/ 138 h 168"/>
                  <a:gd name="T100" fmla="*/ 21 w 124"/>
                  <a:gd name="T101" fmla="*/ 155 h 168"/>
                  <a:gd name="T102" fmla="*/ 24 w 124"/>
                  <a:gd name="T10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4" h="168">
                    <a:moveTo>
                      <a:pt x="69" y="168"/>
                    </a:moveTo>
                    <a:lnTo>
                      <a:pt x="69" y="168"/>
                    </a:lnTo>
                    <a:lnTo>
                      <a:pt x="72" y="155"/>
                    </a:lnTo>
                    <a:lnTo>
                      <a:pt x="75" y="138"/>
                    </a:lnTo>
                    <a:lnTo>
                      <a:pt x="79" y="110"/>
                    </a:lnTo>
                    <a:lnTo>
                      <a:pt x="79" y="110"/>
                    </a:lnTo>
                    <a:lnTo>
                      <a:pt x="80" y="100"/>
                    </a:lnTo>
                    <a:lnTo>
                      <a:pt x="81" y="85"/>
                    </a:lnTo>
                    <a:lnTo>
                      <a:pt x="81" y="47"/>
                    </a:lnTo>
                    <a:lnTo>
                      <a:pt x="104" y="72"/>
                    </a:lnTo>
                    <a:lnTo>
                      <a:pt x="104" y="72"/>
                    </a:lnTo>
                    <a:lnTo>
                      <a:pt x="104" y="72"/>
                    </a:lnTo>
                    <a:lnTo>
                      <a:pt x="104" y="72"/>
                    </a:lnTo>
                    <a:lnTo>
                      <a:pt x="108" y="75"/>
                    </a:lnTo>
                    <a:lnTo>
                      <a:pt x="112" y="76"/>
                    </a:lnTo>
                    <a:lnTo>
                      <a:pt x="116" y="75"/>
                    </a:lnTo>
                    <a:lnTo>
                      <a:pt x="121" y="73"/>
                    </a:lnTo>
                    <a:lnTo>
                      <a:pt x="121" y="73"/>
                    </a:lnTo>
                    <a:lnTo>
                      <a:pt x="123" y="69"/>
                    </a:lnTo>
                    <a:lnTo>
                      <a:pt x="124" y="64"/>
                    </a:lnTo>
                    <a:lnTo>
                      <a:pt x="123" y="60"/>
                    </a:lnTo>
                    <a:lnTo>
                      <a:pt x="121" y="56"/>
                    </a:lnTo>
                    <a:lnTo>
                      <a:pt x="80" y="12"/>
                    </a:lnTo>
                    <a:lnTo>
                      <a:pt x="80" y="12"/>
                    </a:lnTo>
                    <a:lnTo>
                      <a:pt x="75" y="8"/>
                    </a:lnTo>
                    <a:lnTo>
                      <a:pt x="68" y="4"/>
                    </a:lnTo>
                    <a:lnTo>
                      <a:pt x="59" y="1"/>
                    </a:lnTo>
                    <a:lnTo>
                      <a:pt x="46" y="0"/>
                    </a:lnTo>
                    <a:lnTo>
                      <a:pt x="46" y="0"/>
                    </a:lnTo>
                    <a:lnTo>
                      <a:pt x="38" y="1"/>
                    </a:lnTo>
                    <a:lnTo>
                      <a:pt x="30" y="2"/>
                    </a:lnTo>
                    <a:lnTo>
                      <a:pt x="22" y="3"/>
                    </a:lnTo>
                    <a:lnTo>
                      <a:pt x="16" y="5"/>
                    </a:lnTo>
                    <a:lnTo>
                      <a:pt x="9" y="8"/>
                    </a:lnTo>
                    <a:lnTo>
                      <a:pt x="5" y="11"/>
                    </a:lnTo>
                    <a:lnTo>
                      <a:pt x="2" y="14"/>
                    </a:lnTo>
                    <a:lnTo>
                      <a:pt x="1" y="18"/>
                    </a:lnTo>
                    <a:lnTo>
                      <a:pt x="1" y="18"/>
                    </a:lnTo>
                    <a:lnTo>
                      <a:pt x="1" y="23"/>
                    </a:lnTo>
                    <a:lnTo>
                      <a:pt x="0" y="39"/>
                    </a:lnTo>
                    <a:lnTo>
                      <a:pt x="1" y="62"/>
                    </a:lnTo>
                    <a:lnTo>
                      <a:pt x="3" y="77"/>
                    </a:lnTo>
                    <a:lnTo>
                      <a:pt x="5" y="92"/>
                    </a:lnTo>
                    <a:lnTo>
                      <a:pt x="5" y="92"/>
                    </a:lnTo>
                    <a:lnTo>
                      <a:pt x="6" y="97"/>
                    </a:lnTo>
                    <a:lnTo>
                      <a:pt x="8" y="100"/>
                    </a:lnTo>
                    <a:lnTo>
                      <a:pt x="12" y="104"/>
                    </a:lnTo>
                    <a:lnTo>
                      <a:pt x="13" y="110"/>
                    </a:lnTo>
                    <a:lnTo>
                      <a:pt x="13" y="110"/>
                    </a:lnTo>
                    <a:lnTo>
                      <a:pt x="18" y="138"/>
                    </a:lnTo>
                    <a:lnTo>
                      <a:pt x="21" y="155"/>
                    </a:lnTo>
                    <a:lnTo>
                      <a:pt x="24" y="16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3" name="Freeform 63"/>
              <p:cNvSpPr>
                <a:spLocks/>
              </p:cNvSpPr>
              <p:nvPr/>
            </p:nvSpPr>
            <p:spPr bwMode="auto">
              <a:xfrm>
                <a:off x="937" y="2010"/>
                <a:ext cx="63" cy="143"/>
              </a:xfrm>
              <a:custGeom>
                <a:avLst/>
                <a:gdLst>
                  <a:gd name="T0" fmla="*/ 23 w 63"/>
                  <a:gd name="T1" fmla="*/ 143 h 143"/>
                  <a:gd name="T2" fmla="*/ 63 w 63"/>
                  <a:gd name="T3" fmla="*/ 143 h 143"/>
                  <a:gd name="T4" fmla="*/ 63 w 63"/>
                  <a:gd name="T5" fmla="*/ 0 h 143"/>
                  <a:gd name="T6" fmla="*/ 0 w 63"/>
                  <a:gd name="T7" fmla="*/ 0 h 143"/>
                </a:gdLst>
                <a:ahLst/>
                <a:cxnLst>
                  <a:cxn ang="0">
                    <a:pos x="T0" y="T1"/>
                  </a:cxn>
                  <a:cxn ang="0">
                    <a:pos x="T2" y="T3"/>
                  </a:cxn>
                  <a:cxn ang="0">
                    <a:pos x="T4" y="T5"/>
                  </a:cxn>
                  <a:cxn ang="0">
                    <a:pos x="T6" y="T7"/>
                  </a:cxn>
                </a:cxnLst>
                <a:rect l="0" t="0" r="r" b="b"/>
                <a:pathLst>
                  <a:path w="63" h="143">
                    <a:moveTo>
                      <a:pt x="23" y="143"/>
                    </a:moveTo>
                    <a:lnTo>
                      <a:pt x="63" y="143"/>
                    </a:lnTo>
                    <a:lnTo>
                      <a:pt x="63" y="0"/>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4" name="Freeform 64"/>
              <p:cNvSpPr>
                <a:spLocks/>
              </p:cNvSpPr>
              <p:nvPr/>
            </p:nvSpPr>
            <p:spPr bwMode="auto">
              <a:xfrm>
                <a:off x="971" y="2121"/>
                <a:ext cx="14" cy="13"/>
              </a:xfrm>
              <a:custGeom>
                <a:avLst/>
                <a:gdLst>
                  <a:gd name="T0" fmla="*/ 8 w 14"/>
                  <a:gd name="T1" fmla="*/ 0 h 13"/>
                  <a:gd name="T2" fmla="*/ 8 w 14"/>
                  <a:gd name="T3" fmla="*/ 0 h 13"/>
                  <a:gd name="T4" fmla="*/ 10 w 14"/>
                  <a:gd name="T5" fmla="*/ 0 h 13"/>
                  <a:gd name="T6" fmla="*/ 12 w 14"/>
                  <a:gd name="T7" fmla="*/ 2 h 13"/>
                  <a:gd name="T8" fmla="*/ 14 w 14"/>
                  <a:gd name="T9" fmla="*/ 4 h 13"/>
                  <a:gd name="T10" fmla="*/ 14 w 14"/>
                  <a:gd name="T11" fmla="*/ 6 h 13"/>
                  <a:gd name="T12" fmla="*/ 14 w 14"/>
                  <a:gd name="T13" fmla="*/ 6 h 13"/>
                  <a:gd name="T14" fmla="*/ 14 w 14"/>
                  <a:gd name="T15" fmla="*/ 9 h 13"/>
                  <a:gd name="T16" fmla="*/ 12 w 14"/>
                  <a:gd name="T17" fmla="*/ 11 h 13"/>
                  <a:gd name="T18" fmla="*/ 10 w 14"/>
                  <a:gd name="T19" fmla="*/ 13 h 13"/>
                  <a:gd name="T20" fmla="*/ 8 w 14"/>
                  <a:gd name="T21" fmla="*/ 13 h 13"/>
                  <a:gd name="T22" fmla="*/ 8 w 14"/>
                  <a:gd name="T23" fmla="*/ 13 h 13"/>
                  <a:gd name="T24" fmla="*/ 5 w 14"/>
                  <a:gd name="T25" fmla="*/ 13 h 13"/>
                  <a:gd name="T26" fmla="*/ 2 w 14"/>
                  <a:gd name="T27" fmla="*/ 11 h 13"/>
                  <a:gd name="T28" fmla="*/ 0 w 14"/>
                  <a:gd name="T29" fmla="*/ 9 h 13"/>
                  <a:gd name="T30" fmla="*/ 0 w 14"/>
                  <a:gd name="T31" fmla="*/ 6 h 13"/>
                  <a:gd name="T32" fmla="*/ 0 w 14"/>
                  <a:gd name="T33" fmla="*/ 6 h 13"/>
                  <a:gd name="T34" fmla="*/ 0 w 14"/>
                  <a:gd name="T35" fmla="*/ 4 h 13"/>
                  <a:gd name="T36" fmla="*/ 2 w 14"/>
                  <a:gd name="T37" fmla="*/ 2 h 13"/>
                  <a:gd name="T38" fmla="*/ 5 w 14"/>
                  <a:gd name="T39" fmla="*/ 0 h 13"/>
                  <a:gd name="T40" fmla="*/ 8 w 14"/>
                  <a:gd name="T41" fmla="*/ 0 h 13"/>
                  <a:gd name="T42" fmla="*/ 8 w 14"/>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8" y="0"/>
                    </a:moveTo>
                    <a:lnTo>
                      <a:pt x="8" y="0"/>
                    </a:lnTo>
                    <a:lnTo>
                      <a:pt x="10" y="0"/>
                    </a:lnTo>
                    <a:lnTo>
                      <a:pt x="12" y="2"/>
                    </a:lnTo>
                    <a:lnTo>
                      <a:pt x="14" y="4"/>
                    </a:lnTo>
                    <a:lnTo>
                      <a:pt x="14" y="6"/>
                    </a:lnTo>
                    <a:lnTo>
                      <a:pt x="14" y="6"/>
                    </a:lnTo>
                    <a:lnTo>
                      <a:pt x="14" y="9"/>
                    </a:lnTo>
                    <a:lnTo>
                      <a:pt x="12" y="11"/>
                    </a:lnTo>
                    <a:lnTo>
                      <a:pt x="10" y="13"/>
                    </a:lnTo>
                    <a:lnTo>
                      <a:pt x="8" y="13"/>
                    </a:lnTo>
                    <a:lnTo>
                      <a:pt x="8" y="13"/>
                    </a:lnTo>
                    <a:lnTo>
                      <a:pt x="5" y="13"/>
                    </a:lnTo>
                    <a:lnTo>
                      <a:pt x="2" y="11"/>
                    </a:lnTo>
                    <a:lnTo>
                      <a:pt x="0" y="9"/>
                    </a:lnTo>
                    <a:lnTo>
                      <a:pt x="0" y="6"/>
                    </a:lnTo>
                    <a:lnTo>
                      <a:pt x="0" y="6"/>
                    </a:lnTo>
                    <a:lnTo>
                      <a:pt x="0" y="4"/>
                    </a:lnTo>
                    <a:lnTo>
                      <a:pt x="2" y="2"/>
                    </a:lnTo>
                    <a:lnTo>
                      <a:pt x="5" y="0"/>
                    </a:lnTo>
                    <a:lnTo>
                      <a:pt x="8" y="0"/>
                    </a:lnTo>
                    <a:lnTo>
                      <a:pt x="8"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5" name="Freeform 65"/>
              <p:cNvSpPr>
                <a:spLocks/>
              </p:cNvSpPr>
              <p:nvPr/>
            </p:nvSpPr>
            <p:spPr bwMode="auto">
              <a:xfrm>
                <a:off x="1010" y="1919"/>
                <a:ext cx="208" cy="234"/>
              </a:xfrm>
              <a:custGeom>
                <a:avLst/>
                <a:gdLst>
                  <a:gd name="T0" fmla="*/ 0 w 208"/>
                  <a:gd name="T1" fmla="*/ 216 h 234"/>
                  <a:gd name="T2" fmla="*/ 11 w 208"/>
                  <a:gd name="T3" fmla="*/ 216 h 234"/>
                  <a:gd name="T4" fmla="*/ 25 w 208"/>
                  <a:gd name="T5" fmla="*/ 219 h 234"/>
                  <a:gd name="T6" fmla="*/ 57 w 208"/>
                  <a:gd name="T7" fmla="*/ 232 h 234"/>
                  <a:gd name="T8" fmla="*/ 71 w 208"/>
                  <a:gd name="T9" fmla="*/ 234 h 234"/>
                  <a:gd name="T10" fmla="*/ 159 w 208"/>
                  <a:gd name="T11" fmla="*/ 234 h 234"/>
                  <a:gd name="T12" fmla="*/ 166 w 208"/>
                  <a:gd name="T13" fmla="*/ 233 h 234"/>
                  <a:gd name="T14" fmla="*/ 171 w 208"/>
                  <a:gd name="T15" fmla="*/ 229 h 234"/>
                  <a:gd name="T16" fmla="*/ 175 w 208"/>
                  <a:gd name="T17" fmla="*/ 224 h 234"/>
                  <a:gd name="T18" fmla="*/ 176 w 208"/>
                  <a:gd name="T19" fmla="*/ 216 h 234"/>
                  <a:gd name="T20" fmla="*/ 176 w 208"/>
                  <a:gd name="T21" fmla="*/ 212 h 234"/>
                  <a:gd name="T22" fmla="*/ 172 w 208"/>
                  <a:gd name="T23" fmla="*/ 205 h 234"/>
                  <a:gd name="T24" fmla="*/ 170 w 208"/>
                  <a:gd name="T25" fmla="*/ 203 h 234"/>
                  <a:gd name="T26" fmla="*/ 168 w 208"/>
                  <a:gd name="T27" fmla="*/ 200 h 234"/>
                  <a:gd name="T28" fmla="*/ 170 w 208"/>
                  <a:gd name="T29" fmla="*/ 199 h 234"/>
                  <a:gd name="T30" fmla="*/ 176 w 208"/>
                  <a:gd name="T31" fmla="*/ 198 h 234"/>
                  <a:gd name="T32" fmla="*/ 183 w 208"/>
                  <a:gd name="T33" fmla="*/ 194 h 234"/>
                  <a:gd name="T34" fmla="*/ 186 w 208"/>
                  <a:gd name="T35" fmla="*/ 189 h 234"/>
                  <a:gd name="T36" fmla="*/ 188 w 208"/>
                  <a:gd name="T37" fmla="*/ 181 h 234"/>
                  <a:gd name="T38" fmla="*/ 187 w 208"/>
                  <a:gd name="T39" fmla="*/ 177 h 234"/>
                  <a:gd name="T40" fmla="*/ 183 w 208"/>
                  <a:gd name="T41" fmla="*/ 170 h 234"/>
                  <a:gd name="T42" fmla="*/ 180 w 208"/>
                  <a:gd name="T43" fmla="*/ 167 h 234"/>
                  <a:gd name="T44" fmla="*/ 179 w 208"/>
                  <a:gd name="T45" fmla="*/ 165 h 234"/>
                  <a:gd name="T46" fmla="*/ 180 w 208"/>
                  <a:gd name="T47" fmla="*/ 164 h 234"/>
                  <a:gd name="T48" fmla="*/ 188 w 208"/>
                  <a:gd name="T49" fmla="*/ 163 h 234"/>
                  <a:gd name="T50" fmla="*/ 193 w 208"/>
                  <a:gd name="T51" fmla="*/ 159 h 234"/>
                  <a:gd name="T52" fmla="*/ 197 w 208"/>
                  <a:gd name="T53" fmla="*/ 154 h 234"/>
                  <a:gd name="T54" fmla="*/ 198 w 208"/>
                  <a:gd name="T55" fmla="*/ 146 h 234"/>
                  <a:gd name="T56" fmla="*/ 197 w 208"/>
                  <a:gd name="T57" fmla="*/ 142 h 234"/>
                  <a:gd name="T58" fmla="*/ 194 w 208"/>
                  <a:gd name="T59" fmla="*/ 135 h 234"/>
                  <a:gd name="T60" fmla="*/ 191 w 208"/>
                  <a:gd name="T61" fmla="*/ 132 h 234"/>
                  <a:gd name="T62" fmla="*/ 190 w 208"/>
                  <a:gd name="T63" fmla="*/ 130 h 234"/>
                  <a:gd name="T64" fmla="*/ 191 w 208"/>
                  <a:gd name="T65" fmla="*/ 129 h 234"/>
                  <a:gd name="T66" fmla="*/ 198 w 208"/>
                  <a:gd name="T67" fmla="*/ 128 h 234"/>
                  <a:gd name="T68" fmla="*/ 203 w 208"/>
                  <a:gd name="T69" fmla="*/ 124 h 234"/>
                  <a:gd name="T70" fmla="*/ 207 w 208"/>
                  <a:gd name="T71" fmla="*/ 119 h 234"/>
                  <a:gd name="T72" fmla="*/ 208 w 208"/>
                  <a:gd name="T73" fmla="*/ 111 h 234"/>
                  <a:gd name="T74" fmla="*/ 208 w 208"/>
                  <a:gd name="T75" fmla="*/ 108 h 234"/>
                  <a:gd name="T76" fmla="*/ 205 w 208"/>
                  <a:gd name="T77" fmla="*/ 101 h 234"/>
                  <a:gd name="T78" fmla="*/ 201 w 208"/>
                  <a:gd name="T79" fmla="*/ 97 h 234"/>
                  <a:gd name="T80" fmla="*/ 195 w 208"/>
                  <a:gd name="T81" fmla="*/ 94 h 234"/>
                  <a:gd name="T82" fmla="*/ 191 w 208"/>
                  <a:gd name="T83" fmla="*/ 94 h 234"/>
                  <a:gd name="T84" fmla="*/ 116 w 208"/>
                  <a:gd name="T85" fmla="*/ 94 h 234"/>
                  <a:gd name="T86" fmla="*/ 111 w 208"/>
                  <a:gd name="T87" fmla="*/ 91 h 234"/>
                  <a:gd name="T88" fmla="*/ 111 w 208"/>
                  <a:gd name="T89" fmla="*/ 85 h 234"/>
                  <a:gd name="T90" fmla="*/ 115 w 208"/>
                  <a:gd name="T91" fmla="*/ 68 h 234"/>
                  <a:gd name="T92" fmla="*/ 117 w 208"/>
                  <a:gd name="T93" fmla="*/ 38 h 234"/>
                  <a:gd name="T94" fmla="*/ 116 w 208"/>
                  <a:gd name="T95" fmla="*/ 27 h 234"/>
                  <a:gd name="T96" fmla="*/ 112 w 208"/>
                  <a:gd name="T97" fmla="*/ 17 h 234"/>
                  <a:gd name="T98" fmla="*/ 105 w 208"/>
                  <a:gd name="T99" fmla="*/ 8 h 234"/>
                  <a:gd name="T100" fmla="*/ 97 w 208"/>
                  <a:gd name="T101" fmla="*/ 2 h 234"/>
                  <a:gd name="T102" fmla="*/ 88 w 208"/>
                  <a:gd name="T103" fmla="*/ 0 h 234"/>
                  <a:gd name="T104" fmla="*/ 84 w 208"/>
                  <a:gd name="T105" fmla="*/ 1 h 234"/>
                  <a:gd name="T106" fmla="*/ 78 w 208"/>
                  <a:gd name="T107" fmla="*/ 3 h 234"/>
                  <a:gd name="T108" fmla="*/ 75 w 208"/>
                  <a:gd name="T109" fmla="*/ 9 h 234"/>
                  <a:gd name="T110" fmla="*/ 74 w 208"/>
                  <a:gd name="T111" fmla="*/ 18 h 234"/>
                  <a:gd name="T112" fmla="*/ 74 w 208"/>
                  <a:gd name="T113" fmla="*/ 41 h 234"/>
                  <a:gd name="T114" fmla="*/ 68 w 208"/>
                  <a:gd name="T115" fmla="*/ 53 h 234"/>
                  <a:gd name="T116" fmla="*/ 42 w 208"/>
                  <a:gd name="T117" fmla="*/ 98 h 234"/>
                  <a:gd name="T118" fmla="*/ 39 w 208"/>
                  <a:gd name="T119" fmla="*/ 101 h 234"/>
                  <a:gd name="T120" fmla="*/ 30 w 208"/>
                  <a:gd name="T121" fmla="*/ 107 h 234"/>
                  <a:gd name="T122" fmla="*/ 22 w 208"/>
                  <a:gd name="T123" fmla="*/ 10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234">
                    <a:moveTo>
                      <a:pt x="0" y="216"/>
                    </a:moveTo>
                    <a:lnTo>
                      <a:pt x="0" y="216"/>
                    </a:lnTo>
                    <a:lnTo>
                      <a:pt x="11" y="216"/>
                    </a:lnTo>
                    <a:lnTo>
                      <a:pt x="11" y="216"/>
                    </a:lnTo>
                    <a:lnTo>
                      <a:pt x="18" y="217"/>
                    </a:lnTo>
                    <a:lnTo>
                      <a:pt x="25" y="219"/>
                    </a:lnTo>
                    <a:lnTo>
                      <a:pt x="42" y="226"/>
                    </a:lnTo>
                    <a:lnTo>
                      <a:pt x="57" y="232"/>
                    </a:lnTo>
                    <a:lnTo>
                      <a:pt x="64" y="234"/>
                    </a:lnTo>
                    <a:lnTo>
                      <a:pt x="71" y="234"/>
                    </a:lnTo>
                    <a:lnTo>
                      <a:pt x="159" y="234"/>
                    </a:lnTo>
                    <a:lnTo>
                      <a:pt x="159" y="234"/>
                    </a:lnTo>
                    <a:lnTo>
                      <a:pt x="163" y="234"/>
                    </a:lnTo>
                    <a:lnTo>
                      <a:pt x="166" y="233"/>
                    </a:lnTo>
                    <a:lnTo>
                      <a:pt x="169" y="231"/>
                    </a:lnTo>
                    <a:lnTo>
                      <a:pt x="171" y="229"/>
                    </a:lnTo>
                    <a:lnTo>
                      <a:pt x="173" y="227"/>
                    </a:lnTo>
                    <a:lnTo>
                      <a:pt x="175" y="224"/>
                    </a:lnTo>
                    <a:lnTo>
                      <a:pt x="176" y="220"/>
                    </a:lnTo>
                    <a:lnTo>
                      <a:pt x="176" y="216"/>
                    </a:lnTo>
                    <a:lnTo>
                      <a:pt x="176" y="216"/>
                    </a:lnTo>
                    <a:lnTo>
                      <a:pt x="176" y="212"/>
                    </a:lnTo>
                    <a:lnTo>
                      <a:pt x="174" y="209"/>
                    </a:lnTo>
                    <a:lnTo>
                      <a:pt x="172" y="205"/>
                    </a:lnTo>
                    <a:lnTo>
                      <a:pt x="170" y="203"/>
                    </a:lnTo>
                    <a:lnTo>
                      <a:pt x="170" y="203"/>
                    </a:lnTo>
                    <a:lnTo>
                      <a:pt x="168" y="201"/>
                    </a:lnTo>
                    <a:lnTo>
                      <a:pt x="168" y="200"/>
                    </a:lnTo>
                    <a:lnTo>
                      <a:pt x="170" y="199"/>
                    </a:lnTo>
                    <a:lnTo>
                      <a:pt x="170" y="199"/>
                    </a:lnTo>
                    <a:lnTo>
                      <a:pt x="173" y="199"/>
                    </a:lnTo>
                    <a:lnTo>
                      <a:pt x="176" y="198"/>
                    </a:lnTo>
                    <a:lnTo>
                      <a:pt x="179" y="196"/>
                    </a:lnTo>
                    <a:lnTo>
                      <a:pt x="183" y="194"/>
                    </a:lnTo>
                    <a:lnTo>
                      <a:pt x="185" y="192"/>
                    </a:lnTo>
                    <a:lnTo>
                      <a:pt x="186" y="189"/>
                    </a:lnTo>
                    <a:lnTo>
                      <a:pt x="187" y="185"/>
                    </a:lnTo>
                    <a:lnTo>
                      <a:pt x="188" y="181"/>
                    </a:lnTo>
                    <a:lnTo>
                      <a:pt x="188" y="181"/>
                    </a:lnTo>
                    <a:lnTo>
                      <a:pt x="187" y="177"/>
                    </a:lnTo>
                    <a:lnTo>
                      <a:pt x="186" y="173"/>
                    </a:lnTo>
                    <a:lnTo>
                      <a:pt x="183" y="170"/>
                    </a:lnTo>
                    <a:lnTo>
                      <a:pt x="180" y="167"/>
                    </a:lnTo>
                    <a:lnTo>
                      <a:pt x="180" y="167"/>
                    </a:lnTo>
                    <a:lnTo>
                      <a:pt x="178" y="166"/>
                    </a:lnTo>
                    <a:lnTo>
                      <a:pt x="179" y="165"/>
                    </a:lnTo>
                    <a:lnTo>
                      <a:pt x="180" y="164"/>
                    </a:lnTo>
                    <a:lnTo>
                      <a:pt x="180" y="164"/>
                    </a:lnTo>
                    <a:lnTo>
                      <a:pt x="184" y="164"/>
                    </a:lnTo>
                    <a:lnTo>
                      <a:pt x="188" y="163"/>
                    </a:lnTo>
                    <a:lnTo>
                      <a:pt x="190" y="161"/>
                    </a:lnTo>
                    <a:lnTo>
                      <a:pt x="193" y="159"/>
                    </a:lnTo>
                    <a:lnTo>
                      <a:pt x="195" y="157"/>
                    </a:lnTo>
                    <a:lnTo>
                      <a:pt x="197" y="154"/>
                    </a:lnTo>
                    <a:lnTo>
                      <a:pt x="198" y="151"/>
                    </a:lnTo>
                    <a:lnTo>
                      <a:pt x="198" y="146"/>
                    </a:lnTo>
                    <a:lnTo>
                      <a:pt x="198" y="146"/>
                    </a:lnTo>
                    <a:lnTo>
                      <a:pt x="197" y="142"/>
                    </a:lnTo>
                    <a:lnTo>
                      <a:pt x="196" y="138"/>
                    </a:lnTo>
                    <a:lnTo>
                      <a:pt x="194" y="135"/>
                    </a:lnTo>
                    <a:lnTo>
                      <a:pt x="191" y="132"/>
                    </a:lnTo>
                    <a:lnTo>
                      <a:pt x="191" y="132"/>
                    </a:lnTo>
                    <a:lnTo>
                      <a:pt x="190" y="131"/>
                    </a:lnTo>
                    <a:lnTo>
                      <a:pt x="190" y="130"/>
                    </a:lnTo>
                    <a:lnTo>
                      <a:pt x="191" y="129"/>
                    </a:lnTo>
                    <a:lnTo>
                      <a:pt x="191" y="129"/>
                    </a:lnTo>
                    <a:lnTo>
                      <a:pt x="195" y="129"/>
                    </a:lnTo>
                    <a:lnTo>
                      <a:pt x="198" y="128"/>
                    </a:lnTo>
                    <a:lnTo>
                      <a:pt x="201" y="126"/>
                    </a:lnTo>
                    <a:lnTo>
                      <a:pt x="203" y="124"/>
                    </a:lnTo>
                    <a:lnTo>
                      <a:pt x="205" y="122"/>
                    </a:lnTo>
                    <a:lnTo>
                      <a:pt x="207" y="119"/>
                    </a:lnTo>
                    <a:lnTo>
                      <a:pt x="208" y="115"/>
                    </a:lnTo>
                    <a:lnTo>
                      <a:pt x="208" y="111"/>
                    </a:lnTo>
                    <a:lnTo>
                      <a:pt x="208" y="111"/>
                    </a:lnTo>
                    <a:lnTo>
                      <a:pt x="208" y="108"/>
                    </a:lnTo>
                    <a:lnTo>
                      <a:pt x="207" y="104"/>
                    </a:lnTo>
                    <a:lnTo>
                      <a:pt x="205" y="101"/>
                    </a:lnTo>
                    <a:lnTo>
                      <a:pt x="203" y="99"/>
                    </a:lnTo>
                    <a:lnTo>
                      <a:pt x="201" y="97"/>
                    </a:lnTo>
                    <a:lnTo>
                      <a:pt x="198" y="95"/>
                    </a:lnTo>
                    <a:lnTo>
                      <a:pt x="195" y="94"/>
                    </a:lnTo>
                    <a:lnTo>
                      <a:pt x="191" y="94"/>
                    </a:lnTo>
                    <a:lnTo>
                      <a:pt x="191" y="94"/>
                    </a:lnTo>
                    <a:lnTo>
                      <a:pt x="116" y="94"/>
                    </a:lnTo>
                    <a:lnTo>
                      <a:pt x="116" y="94"/>
                    </a:lnTo>
                    <a:lnTo>
                      <a:pt x="113" y="93"/>
                    </a:lnTo>
                    <a:lnTo>
                      <a:pt x="111" y="91"/>
                    </a:lnTo>
                    <a:lnTo>
                      <a:pt x="111" y="88"/>
                    </a:lnTo>
                    <a:lnTo>
                      <a:pt x="111" y="85"/>
                    </a:lnTo>
                    <a:lnTo>
                      <a:pt x="111" y="85"/>
                    </a:lnTo>
                    <a:lnTo>
                      <a:pt x="115" y="68"/>
                    </a:lnTo>
                    <a:lnTo>
                      <a:pt x="117" y="53"/>
                    </a:lnTo>
                    <a:lnTo>
                      <a:pt x="117" y="38"/>
                    </a:lnTo>
                    <a:lnTo>
                      <a:pt x="116" y="27"/>
                    </a:lnTo>
                    <a:lnTo>
                      <a:pt x="116" y="27"/>
                    </a:lnTo>
                    <a:lnTo>
                      <a:pt x="114" y="22"/>
                    </a:lnTo>
                    <a:lnTo>
                      <a:pt x="112" y="17"/>
                    </a:lnTo>
                    <a:lnTo>
                      <a:pt x="108" y="12"/>
                    </a:lnTo>
                    <a:lnTo>
                      <a:pt x="105" y="8"/>
                    </a:lnTo>
                    <a:lnTo>
                      <a:pt x="101" y="4"/>
                    </a:lnTo>
                    <a:lnTo>
                      <a:pt x="97" y="2"/>
                    </a:lnTo>
                    <a:lnTo>
                      <a:pt x="92" y="1"/>
                    </a:lnTo>
                    <a:lnTo>
                      <a:pt x="88" y="0"/>
                    </a:lnTo>
                    <a:lnTo>
                      <a:pt x="88" y="0"/>
                    </a:lnTo>
                    <a:lnTo>
                      <a:pt x="84" y="1"/>
                    </a:lnTo>
                    <a:lnTo>
                      <a:pt x="81" y="2"/>
                    </a:lnTo>
                    <a:lnTo>
                      <a:pt x="78" y="3"/>
                    </a:lnTo>
                    <a:lnTo>
                      <a:pt x="77" y="5"/>
                    </a:lnTo>
                    <a:lnTo>
                      <a:pt x="75" y="9"/>
                    </a:lnTo>
                    <a:lnTo>
                      <a:pt x="74" y="11"/>
                    </a:lnTo>
                    <a:lnTo>
                      <a:pt x="74" y="18"/>
                    </a:lnTo>
                    <a:lnTo>
                      <a:pt x="74" y="41"/>
                    </a:lnTo>
                    <a:lnTo>
                      <a:pt x="74" y="41"/>
                    </a:lnTo>
                    <a:lnTo>
                      <a:pt x="72" y="46"/>
                    </a:lnTo>
                    <a:lnTo>
                      <a:pt x="68" y="53"/>
                    </a:lnTo>
                    <a:lnTo>
                      <a:pt x="58" y="71"/>
                    </a:lnTo>
                    <a:lnTo>
                      <a:pt x="42" y="98"/>
                    </a:lnTo>
                    <a:lnTo>
                      <a:pt x="42" y="98"/>
                    </a:lnTo>
                    <a:lnTo>
                      <a:pt x="39" y="101"/>
                    </a:lnTo>
                    <a:lnTo>
                      <a:pt x="35" y="104"/>
                    </a:lnTo>
                    <a:lnTo>
                      <a:pt x="30" y="107"/>
                    </a:lnTo>
                    <a:lnTo>
                      <a:pt x="22" y="108"/>
                    </a:lnTo>
                    <a:lnTo>
                      <a:pt x="22" y="108"/>
                    </a:lnTo>
                    <a:lnTo>
                      <a:pt x="0" y="10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6" name="Line 66"/>
              <p:cNvSpPr>
                <a:spLocks noChangeShapeType="1"/>
              </p:cNvSpPr>
              <p:nvPr/>
            </p:nvSpPr>
            <p:spPr bwMode="auto">
              <a:xfrm flipH="1" flipV="1">
                <a:off x="3929" y="2312"/>
                <a:ext cx="51" cy="28"/>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7" name="Line 67"/>
              <p:cNvSpPr>
                <a:spLocks noChangeShapeType="1"/>
              </p:cNvSpPr>
              <p:nvPr/>
            </p:nvSpPr>
            <p:spPr bwMode="auto">
              <a:xfrm>
                <a:off x="3939" y="2297"/>
                <a:ext cx="49" cy="28"/>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8" name="Line 68"/>
              <p:cNvSpPr>
                <a:spLocks noChangeShapeType="1"/>
              </p:cNvSpPr>
              <p:nvPr/>
            </p:nvSpPr>
            <p:spPr bwMode="auto">
              <a:xfrm flipV="1">
                <a:off x="3929" y="2366"/>
                <a:ext cx="51" cy="27"/>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9" name="Line 69"/>
              <p:cNvSpPr>
                <a:spLocks noChangeShapeType="1"/>
              </p:cNvSpPr>
              <p:nvPr/>
            </p:nvSpPr>
            <p:spPr bwMode="auto">
              <a:xfrm flipH="1">
                <a:off x="3939" y="2381"/>
                <a:ext cx="49" cy="27"/>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0" name="Freeform 70"/>
              <p:cNvSpPr>
                <a:spLocks/>
              </p:cNvSpPr>
              <p:nvPr/>
            </p:nvSpPr>
            <p:spPr bwMode="auto">
              <a:xfrm>
                <a:off x="3986" y="2316"/>
                <a:ext cx="72" cy="73"/>
              </a:xfrm>
              <a:custGeom>
                <a:avLst/>
                <a:gdLst>
                  <a:gd name="T0" fmla="*/ 0 w 72"/>
                  <a:gd name="T1" fmla="*/ 36 h 73"/>
                  <a:gd name="T2" fmla="*/ 0 w 72"/>
                  <a:gd name="T3" fmla="*/ 36 h 73"/>
                  <a:gd name="T4" fmla="*/ 0 w 72"/>
                  <a:gd name="T5" fmla="*/ 44 h 73"/>
                  <a:gd name="T6" fmla="*/ 2 w 72"/>
                  <a:gd name="T7" fmla="*/ 51 h 73"/>
                  <a:gd name="T8" fmla="*/ 6 w 72"/>
                  <a:gd name="T9" fmla="*/ 57 h 73"/>
                  <a:gd name="T10" fmla="*/ 10 w 72"/>
                  <a:gd name="T11" fmla="*/ 62 h 73"/>
                  <a:gd name="T12" fmla="*/ 15 w 72"/>
                  <a:gd name="T13" fmla="*/ 67 h 73"/>
                  <a:gd name="T14" fmla="*/ 21 w 72"/>
                  <a:gd name="T15" fmla="*/ 70 h 73"/>
                  <a:gd name="T16" fmla="*/ 29 w 72"/>
                  <a:gd name="T17" fmla="*/ 72 h 73"/>
                  <a:gd name="T18" fmla="*/ 36 w 72"/>
                  <a:gd name="T19" fmla="*/ 73 h 73"/>
                  <a:gd name="T20" fmla="*/ 36 w 72"/>
                  <a:gd name="T21" fmla="*/ 73 h 73"/>
                  <a:gd name="T22" fmla="*/ 43 w 72"/>
                  <a:gd name="T23" fmla="*/ 72 h 73"/>
                  <a:gd name="T24" fmla="*/ 50 w 72"/>
                  <a:gd name="T25" fmla="*/ 70 h 73"/>
                  <a:gd name="T26" fmla="*/ 56 w 72"/>
                  <a:gd name="T27" fmla="*/ 67 h 73"/>
                  <a:gd name="T28" fmla="*/ 62 w 72"/>
                  <a:gd name="T29" fmla="*/ 62 h 73"/>
                  <a:gd name="T30" fmla="*/ 66 w 72"/>
                  <a:gd name="T31" fmla="*/ 57 h 73"/>
                  <a:gd name="T32" fmla="*/ 70 w 72"/>
                  <a:gd name="T33" fmla="*/ 51 h 73"/>
                  <a:gd name="T34" fmla="*/ 72 w 72"/>
                  <a:gd name="T35" fmla="*/ 44 h 73"/>
                  <a:gd name="T36" fmla="*/ 72 w 72"/>
                  <a:gd name="T37" fmla="*/ 36 h 73"/>
                  <a:gd name="T38" fmla="*/ 72 w 72"/>
                  <a:gd name="T39" fmla="*/ 36 h 73"/>
                  <a:gd name="T40" fmla="*/ 72 w 72"/>
                  <a:gd name="T41" fmla="*/ 29 h 73"/>
                  <a:gd name="T42" fmla="*/ 70 w 72"/>
                  <a:gd name="T43" fmla="*/ 23 h 73"/>
                  <a:gd name="T44" fmla="*/ 66 w 72"/>
                  <a:gd name="T45" fmla="*/ 17 h 73"/>
                  <a:gd name="T46" fmla="*/ 62 w 72"/>
                  <a:gd name="T47" fmla="*/ 11 h 73"/>
                  <a:gd name="T48" fmla="*/ 56 w 72"/>
                  <a:gd name="T49" fmla="*/ 7 h 73"/>
                  <a:gd name="T50" fmla="*/ 50 w 72"/>
                  <a:gd name="T51" fmla="*/ 3 h 73"/>
                  <a:gd name="T52" fmla="*/ 43 w 72"/>
                  <a:gd name="T53" fmla="*/ 1 h 73"/>
                  <a:gd name="T54" fmla="*/ 36 w 72"/>
                  <a:gd name="T55" fmla="*/ 0 h 73"/>
                  <a:gd name="T56" fmla="*/ 36 w 72"/>
                  <a:gd name="T57" fmla="*/ 0 h 73"/>
                  <a:gd name="T58" fmla="*/ 29 w 72"/>
                  <a:gd name="T59" fmla="*/ 1 h 73"/>
                  <a:gd name="T60" fmla="*/ 21 w 72"/>
                  <a:gd name="T61" fmla="*/ 3 h 73"/>
                  <a:gd name="T62" fmla="*/ 15 w 72"/>
                  <a:gd name="T63" fmla="*/ 7 h 73"/>
                  <a:gd name="T64" fmla="*/ 10 w 72"/>
                  <a:gd name="T65" fmla="*/ 11 h 73"/>
                  <a:gd name="T66" fmla="*/ 6 w 72"/>
                  <a:gd name="T67" fmla="*/ 17 h 73"/>
                  <a:gd name="T68" fmla="*/ 2 w 72"/>
                  <a:gd name="T69" fmla="*/ 23 h 73"/>
                  <a:gd name="T70" fmla="*/ 0 w 72"/>
                  <a:gd name="T71" fmla="*/ 29 h 73"/>
                  <a:gd name="T72" fmla="*/ 0 w 72"/>
                  <a:gd name="T73" fmla="*/ 36 h 73"/>
                  <a:gd name="T74" fmla="*/ 0 w 72"/>
                  <a:gd name="T7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3">
                    <a:moveTo>
                      <a:pt x="0" y="36"/>
                    </a:moveTo>
                    <a:lnTo>
                      <a:pt x="0" y="36"/>
                    </a:lnTo>
                    <a:lnTo>
                      <a:pt x="0" y="44"/>
                    </a:lnTo>
                    <a:lnTo>
                      <a:pt x="2" y="51"/>
                    </a:lnTo>
                    <a:lnTo>
                      <a:pt x="6" y="57"/>
                    </a:lnTo>
                    <a:lnTo>
                      <a:pt x="10" y="62"/>
                    </a:lnTo>
                    <a:lnTo>
                      <a:pt x="15" y="67"/>
                    </a:lnTo>
                    <a:lnTo>
                      <a:pt x="21" y="70"/>
                    </a:lnTo>
                    <a:lnTo>
                      <a:pt x="29" y="72"/>
                    </a:lnTo>
                    <a:lnTo>
                      <a:pt x="36" y="73"/>
                    </a:lnTo>
                    <a:lnTo>
                      <a:pt x="36" y="73"/>
                    </a:lnTo>
                    <a:lnTo>
                      <a:pt x="43" y="72"/>
                    </a:lnTo>
                    <a:lnTo>
                      <a:pt x="50" y="70"/>
                    </a:lnTo>
                    <a:lnTo>
                      <a:pt x="56" y="67"/>
                    </a:lnTo>
                    <a:lnTo>
                      <a:pt x="62" y="62"/>
                    </a:lnTo>
                    <a:lnTo>
                      <a:pt x="66" y="57"/>
                    </a:lnTo>
                    <a:lnTo>
                      <a:pt x="70" y="51"/>
                    </a:lnTo>
                    <a:lnTo>
                      <a:pt x="72" y="44"/>
                    </a:lnTo>
                    <a:lnTo>
                      <a:pt x="72" y="36"/>
                    </a:lnTo>
                    <a:lnTo>
                      <a:pt x="72" y="36"/>
                    </a:lnTo>
                    <a:lnTo>
                      <a:pt x="72" y="29"/>
                    </a:lnTo>
                    <a:lnTo>
                      <a:pt x="70" y="23"/>
                    </a:lnTo>
                    <a:lnTo>
                      <a:pt x="66" y="17"/>
                    </a:lnTo>
                    <a:lnTo>
                      <a:pt x="62" y="11"/>
                    </a:lnTo>
                    <a:lnTo>
                      <a:pt x="56" y="7"/>
                    </a:lnTo>
                    <a:lnTo>
                      <a:pt x="50" y="3"/>
                    </a:lnTo>
                    <a:lnTo>
                      <a:pt x="43" y="1"/>
                    </a:lnTo>
                    <a:lnTo>
                      <a:pt x="36" y="0"/>
                    </a:lnTo>
                    <a:lnTo>
                      <a:pt x="36" y="0"/>
                    </a:lnTo>
                    <a:lnTo>
                      <a:pt x="29" y="1"/>
                    </a:lnTo>
                    <a:lnTo>
                      <a:pt x="21" y="3"/>
                    </a:lnTo>
                    <a:lnTo>
                      <a:pt x="15" y="7"/>
                    </a:lnTo>
                    <a:lnTo>
                      <a:pt x="10" y="11"/>
                    </a:lnTo>
                    <a:lnTo>
                      <a:pt x="6" y="17"/>
                    </a:lnTo>
                    <a:lnTo>
                      <a:pt x="2" y="23"/>
                    </a:lnTo>
                    <a:lnTo>
                      <a:pt x="0" y="29"/>
                    </a:lnTo>
                    <a:lnTo>
                      <a:pt x="0" y="36"/>
                    </a:lnTo>
                    <a:lnTo>
                      <a:pt x="0" y="3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1" name="Freeform 71"/>
              <p:cNvSpPr>
                <a:spLocks/>
              </p:cNvSpPr>
              <p:nvPr/>
            </p:nvSpPr>
            <p:spPr bwMode="auto">
              <a:xfrm>
                <a:off x="3859" y="2247"/>
                <a:ext cx="73" cy="73"/>
              </a:xfrm>
              <a:custGeom>
                <a:avLst/>
                <a:gdLst>
                  <a:gd name="T0" fmla="*/ 0 w 73"/>
                  <a:gd name="T1" fmla="*/ 37 h 73"/>
                  <a:gd name="T2" fmla="*/ 0 w 73"/>
                  <a:gd name="T3" fmla="*/ 37 h 73"/>
                  <a:gd name="T4" fmla="*/ 1 w 73"/>
                  <a:gd name="T5" fmla="*/ 45 h 73"/>
                  <a:gd name="T6" fmla="*/ 3 w 73"/>
                  <a:gd name="T7" fmla="*/ 51 h 73"/>
                  <a:gd name="T8" fmla="*/ 7 w 73"/>
                  <a:gd name="T9" fmla="*/ 57 h 73"/>
                  <a:gd name="T10" fmla="*/ 12 w 73"/>
                  <a:gd name="T11" fmla="*/ 63 h 73"/>
                  <a:gd name="T12" fmla="*/ 17 w 73"/>
                  <a:gd name="T13" fmla="*/ 67 h 73"/>
                  <a:gd name="T14" fmla="*/ 23 w 73"/>
                  <a:gd name="T15" fmla="*/ 70 h 73"/>
                  <a:gd name="T16" fmla="*/ 30 w 73"/>
                  <a:gd name="T17" fmla="*/ 72 h 73"/>
                  <a:gd name="T18" fmla="*/ 37 w 73"/>
                  <a:gd name="T19" fmla="*/ 73 h 73"/>
                  <a:gd name="T20" fmla="*/ 37 w 73"/>
                  <a:gd name="T21" fmla="*/ 73 h 73"/>
                  <a:gd name="T22" fmla="*/ 45 w 73"/>
                  <a:gd name="T23" fmla="*/ 72 h 73"/>
                  <a:gd name="T24" fmla="*/ 51 w 73"/>
                  <a:gd name="T25" fmla="*/ 70 h 73"/>
                  <a:gd name="T26" fmla="*/ 57 w 73"/>
                  <a:gd name="T27" fmla="*/ 67 h 73"/>
                  <a:gd name="T28" fmla="*/ 63 w 73"/>
                  <a:gd name="T29" fmla="*/ 63 h 73"/>
                  <a:gd name="T30" fmla="*/ 67 w 73"/>
                  <a:gd name="T31" fmla="*/ 57 h 73"/>
                  <a:gd name="T32" fmla="*/ 70 w 73"/>
                  <a:gd name="T33" fmla="*/ 51 h 73"/>
                  <a:gd name="T34" fmla="*/ 72 w 73"/>
                  <a:gd name="T35" fmla="*/ 45 h 73"/>
                  <a:gd name="T36" fmla="*/ 73 w 73"/>
                  <a:gd name="T37" fmla="*/ 37 h 73"/>
                  <a:gd name="T38" fmla="*/ 73 w 73"/>
                  <a:gd name="T39" fmla="*/ 37 h 73"/>
                  <a:gd name="T40" fmla="*/ 72 w 73"/>
                  <a:gd name="T41" fmla="*/ 30 h 73"/>
                  <a:gd name="T42" fmla="*/ 70 w 73"/>
                  <a:gd name="T43" fmla="*/ 23 h 73"/>
                  <a:gd name="T44" fmla="*/ 67 w 73"/>
                  <a:gd name="T45" fmla="*/ 17 h 73"/>
                  <a:gd name="T46" fmla="*/ 63 w 73"/>
                  <a:gd name="T47" fmla="*/ 12 h 73"/>
                  <a:gd name="T48" fmla="*/ 57 w 73"/>
                  <a:gd name="T49" fmla="*/ 7 h 73"/>
                  <a:gd name="T50" fmla="*/ 51 w 73"/>
                  <a:gd name="T51" fmla="*/ 4 h 73"/>
                  <a:gd name="T52" fmla="*/ 45 w 73"/>
                  <a:gd name="T53" fmla="*/ 1 h 73"/>
                  <a:gd name="T54" fmla="*/ 37 w 73"/>
                  <a:gd name="T55" fmla="*/ 0 h 73"/>
                  <a:gd name="T56" fmla="*/ 37 w 73"/>
                  <a:gd name="T57" fmla="*/ 0 h 73"/>
                  <a:gd name="T58" fmla="*/ 30 w 73"/>
                  <a:gd name="T59" fmla="*/ 1 h 73"/>
                  <a:gd name="T60" fmla="*/ 23 w 73"/>
                  <a:gd name="T61" fmla="*/ 4 h 73"/>
                  <a:gd name="T62" fmla="*/ 17 w 73"/>
                  <a:gd name="T63" fmla="*/ 7 h 73"/>
                  <a:gd name="T64" fmla="*/ 12 w 73"/>
                  <a:gd name="T65" fmla="*/ 12 h 73"/>
                  <a:gd name="T66" fmla="*/ 7 w 73"/>
                  <a:gd name="T67" fmla="*/ 17 h 73"/>
                  <a:gd name="T68" fmla="*/ 3 w 73"/>
                  <a:gd name="T69" fmla="*/ 23 h 73"/>
                  <a:gd name="T70" fmla="*/ 1 w 73"/>
                  <a:gd name="T71" fmla="*/ 30 h 73"/>
                  <a:gd name="T72" fmla="*/ 0 w 73"/>
                  <a:gd name="T73" fmla="*/ 37 h 73"/>
                  <a:gd name="T74" fmla="*/ 0 w 73"/>
                  <a:gd name="T75"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3">
                    <a:moveTo>
                      <a:pt x="0" y="37"/>
                    </a:moveTo>
                    <a:lnTo>
                      <a:pt x="0" y="37"/>
                    </a:lnTo>
                    <a:lnTo>
                      <a:pt x="1" y="45"/>
                    </a:lnTo>
                    <a:lnTo>
                      <a:pt x="3" y="51"/>
                    </a:lnTo>
                    <a:lnTo>
                      <a:pt x="7" y="57"/>
                    </a:lnTo>
                    <a:lnTo>
                      <a:pt x="12" y="63"/>
                    </a:lnTo>
                    <a:lnTo>
                      <a:pt x="17" y="67"/>
                    </a:lnTo>
                    <a:lnTo>
                      <a:pt x="23" y="70"/>
                    </a:lnTo>
                    <a:lnTo>
                      <a:pt x="30" y="72"/>
                    </a:lnTo>
                    <a:lnTo>
                      <a:pt x="37" y="73"/>
                    </a:lnTo>
                    <a:lnTo>
                      <a:pt x="37" y="73"/>
                    </a:lnTo>
                    <a:lnTo>
                      <a:pt x="45" y="72"/>
                    </a:lnTo>
                    <a:lnTo>
                      <a:pt x="51" y="70"/>
                    </a:lnTo>
                    <a:lnTo>
                      <a:pt x="57" y="67"/>
                    </a:lnTo>
                    <a:lnTo>
                      <a:pt x="63" y="63"/>
                    </a:lnTo>
                    <a:lnTo>
                      <a:pt x="67" y="57"/>
                    </a:lnTo>
                    <a:lnTo>
                      <a:pt x="70" y="51"/>
                    </a:lnTo>
                    <a:lnTo>
                      <a:pt x="72" y="45"/>
                    </a:lnTo>
                    <a:lnTo>
                      <a:pt x="73" y="37"/>
                    </a:lnTo>
                    <a:lnTo>
                      <a:pt x="73" y="37"/>
                    </a:lnTo>
                    <a:lnTo>
                      <a:pt x="72" y="30"/>
                    </a:lnTo>
                    <a:lnTo>
                      <a:pt x="70" y="23"/>
                    </a:lnTo>
                    <a:lnTo>
                      <a:pt x="67" y="17"/>
                    </a:lnTo>
                    <a:lnTo>
                      <a:pt x="63" y="12"/>
                    </a:lnTo>
                    <a:lnTo>
                      <a:pt x="57" y="7"/>
                    </a:lnTo>
                    <a:lnTo>
                      <a:pt x="51" y="4"/>
                    </a:lnTo>
                    <a:lnTo>
                      <a:pt x="45" y="1"/>
                    </a:lnTo>
                    <a:lnTo>
                      <a:pt x="37" y="0"/>
                    </a:lnTo>
                    <a:lnTo>
                      <a:pt x="37" y="0"/>
                    </a:lnTo>
                    <a:lnTo>
                      <a:pt x="30" y="1"/>
                    </a:lnTo>
                    <a:lnTo>
                      <a:pt x="23" y="4"/>
                    </a:lnTo>
                    <a:lnTo>
                      <a:pt x="17" y="7"/>
                    </a:lnTo>
                    <a:lnTo>
                      <a:pt x="12" y="12"/>
                    </a:lnTo>
                    <a:lnTo>
                      <a:pt x="7" y="17"/>
                    </a:lnTo>
                    <a:lnTo>
                      <a:pt x="3" y="23"/>
                    </a:lnTo>
                    <a:lnTo>
                      <a:pt x="1" y="30"/>
                    </a:lnTo>
                    <a:lnTo>
                      <a:pt x="0" y="37"/>
                    </a:lnTo>
                    <a:lnTo>
                      <a:pt x="0" y="37"/>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2" name="Freeform 72"/>
              <p:cNvSpPr>
                <a:spLocks/>
              </p:cNvSpPr>
              <p:nvPr/>
            </p:nvSpPr>
            <p:spPr bwMode="auto">
              <a:xfrm>
                <a:off x="3859" y="2385"/>
                <a:ext cx="73" cy="72"/>
              </a:xfrm>
              <a:custGeom>
                <a:avLst/>
                <a:gdLst>
                  <a:gd name="T0" fmla="*/ 0 w 73"/>
                  <a:gd name="T1" fmla="*/ 36 h 72"/>
                  <a:gd name="T2" fmla="*/ 0 w 73"/>
                  <a:gd name="T3" fmla="*/ 36 h 72"/>
                  <a:gd name="T4" fmla="*/ 1 w 73"/>
                  <a:gd name="T5" fmla="*/ 43 h 72"/>
                  <a:gd name="T6" fmla="*/ 3 w 73"/>
                  <a:gd name="T7" fmla="*/ 51 h 72"/>
                  <a:gd name="T8" fmla="*/ 7 w 73"/>
                  <a:gd name="T9" fmla="*/ 57 h 72"/>
                  <a:gd name="T10" fmla="*/ 12 w 73"/>
                  <a:gd name="T11" fmla="*/ 62 h 72"/>
                  <a:gd name="T12" fmla="*/ 17 w 73"/>
                  <a:gd name="T13" fmla="*/ 66 h 72"/>
                  <a:gd name="T14" fmla="*/ 23 w 73"/>
                  <a:gd name="T15" fmla="*/ 70 h 72"/>
                  <a:gd name="T16" fmla="*/ 30 w 73"/>
                  <a:gd name="T17" fmla="*/ 72 h 72"/>
                  <a:gd name="T18" fmla="*/ 37 w 73"/>
                  <a:gd name="T19" fmla="*/ 72 h 72"/>
                  <a:gd name="T20" fmla="*/ 37 w 73"/>
                  <a:gd name="T21" fmla="*/ 72 h 72"/>
                  <a:gd name="T22" fmla="*/ 45 w 73"/>
                  <a:gd name="T23" fmla="*/ 72 h 72"/>
                  <a:gd name="T24" fmla="*/ 51 w 73"/>
                  <a:gd name="T25" fmla="*/ 70 h 72"/>
                  <a:gd name="T26" fmla="*/ 57 w 73"/>
                  <a:gd name="T27" fmla="*/ 66 h 72"/>
                  <a:gd name="T28" fmla="*/ 63 w 73"/>
                  <a:gd name="T29" fmla="*/ 62 h 72"/>
                  <a:gd name="T30" fmla="*/ 67 w 73"/>
                  <a:gd name="T31" fmla="*/ 57 h 72"/>
                  <a:gd name="T32" fmla="*/ 70 w 73"/>
                  <a:gd name="T33" fmla="*/ 51 h 72"/>
                  <a:gd name="T34" fmla="*/ 72 w 73"/>
                  <a:gd name="T35" fmla="*/ 43 h 72"/>
                  <a:gd name="T36" fmla="*/ 73 w 73"/>
                  <a:gd name="T37" fmla="*/ 36 h 72"/>
                  <a:gd name="T38" fmla="*/ 73 w 73"/>
                  <a:gd name="T39" fmla="*/ 36 h 72"/>
                  <a:gd name="T40" fmla="*/ 72 w 73"/>
                  <a:gd name="T41" fmla="*/ 29 h 72"/>
                  <a:gd name="T42" fmla="*/ 70 w 73"/>
                  <a:gd name="T43" fmla="*/ 22 h 72"/>
                  <a:gd name="T44" fmla="*/ 67 w 73"/>
                  <a:gd name="T45" fmla="*/ 16 h 72"/>
                  <a:gd name="T46" fmla="*/ 63 w 73"/>
                  <a:gd name="T47" fmla="*/ 11 h 72"/>
                  <a:gd name="T48" fmla="*/ 57 w 73"/>
                  <a:gd name="T49" fmla="*/ 6 h 72"/>
                  <a:gd name="T50" fmla="*/ 51 w 73"/>
                  <a:gd name="T51" fmla="*/ 2 h 72"/>
                  <a:gd name="T52" fmla="*/ 45 w 73"/>
                  <a:gd name="T53" fmla="*/ 0 h 72"/>
                  <a:gd name="T54" fmla="*/ 37 w 73"/>
                  <a:gd name="T55" fmla="*/ 0 h 72"/>
                  <a:gd name="T56" fmla="*/ 37 w 73"/>
                  <a:gd name="T57" fmla="*/ 0 h 72"/>
                  <a:gd name="T58" fmla="*/ 30 w 73"/>
                  <a:gd name="T59" fmla="*/ 0 h 72"/>
                  <a:gd name="T60" fmla="*/ 23 w 73"/>
                  <a:gd name="T61" fmla="*/ 2 h 72"/>
                  <a:gd name="T62" fmla="*/ 17 w 73"/>
                  <a:gd name="T63" fmla="*/ 6 h 72"/>
                  <a:gd name="T64" fmla="*/ 12 w 73"/>
                  <a:gd name="T65" fmla="*/ 11 h 72"/>
                  <a:gd name="T66" fmla="*/ 7 w 73"/>
                  <a:gd name="T67" fmla="*/ 16 h 72"/>
                  <a:gd name="T68" fmla="*/ 3 w 73"/>
                  <a:gd name="T69" fmla="*/ 22 h 72"/>
                  <a:gd name="T70" fmla="*/ 1 w 73"/>
                  <a:gd name="T71" fmla="*/ 29 h 72"/>
                  <a:gd name="T72" fmla="*/ 0 w 73"/>
                  <a:gd name="T73" fmla="*/ 36 h 72"/>
                  <a:gd name="T74" fmla="*/ 0 w 73"/>
                  <a:gd name="T7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2">
                    <a:moveTo>
                      <a:pt x="0" y="36"/>
                    </a:moveTo>
                    <a:lnTo>
                      <a:pt x="0" y="36"/>
                    </a:lnTo>
                    <a:lnTo>
                      <a:pt x="1" y="43"/>
                    </a:lnTo>
                    <a:lnTo>
                      <a:pt x="3" y="51"/>
                    </a:lnTo>
                    <a:lnTo>
                      <a:pt x="7" y="57"/>
                    </a:lnTo>
                    <a:lnTo>
                      <a:pt x="12" y="62"/>
                    </a:lnTo>
                    <a:lnTo>
                      <a:pt x="17" y="66"/>
                    </a:lnTo>
                    <a:lnTo>
                      <a:pt x="23" y="70"/>
                    </a:lnTo>
                    <a:lnTo>
                      <a:pt x="30" y="72"/>
                    </a:lnTo>
                    <a:lnTo>
                      <a:pt x="37" y="72"/>
                    </a:lnTo>
                    <a:lnTo>
                      <a:pt x="37" y="72"/>
                    </a:lnTo>
                    <a:lnTo>
                      <a:pt x="45" y="72"/>
                    </a:lnTo>
                    <a:lnTo>
                      <a:pt x="51" y="70"/>
                    </a:lnTo>
                    <a:lnTo>
                      <a:pt x="57" y="66"/>
                    </a:lnTo>
                    <a:lnTo>
                      <a:pt x="63" y="62"/>
                    </a:lnTo>
                    <a:lnTo>
                      <a:pt x="67" y="57"/>
                    </a:lnTo>
                    <a:lnTo>
                      <a:pt x="70" y="51"/>
                    </a:lnTo>
                    <a:lnTo>
                      <a:pt x="72" y="43"/>
                    </a:lnTo>
                    <a:lnTo>
                      <a:pt x="73" y="36"/>
                    </a:lnTo>
                    <a:lnTo>
                      <a:pt x="73" y="36"/>
                    </a:lnTo>
                    <a:lnTo>
                      <a:pt x="72" y="29"/>
                    </a:lnTo>
                    <a:lnTo>
                      <a:pt x="70" y="22"/>
                    </a:lnTo>
                    <a:lnTo>
                      <a:pt x="67" y="16"/>
                    </a:lnTo>
                    <a:lnTo>
                      <a:pt x="63" y="11"/>
                    </a:lnTo>
                    <a:lnTo>
                      <a:pt x="57" y="6"/>
                    </a:lnTo>
                    <a:lnTo>
                      <a:pt x="51" y="2"/>
                    </a:lnTo>
                    <a:lnTo>
                      <a:pt x="45" y="0"/>
                    </a:lnTo>
                    <a:lnTo>
                      <a:pt x="37" y="0"/>
                    </a:lnTo>
                    <a:lnTo>
                      <a:pt x="37" y="0"/>
                    </a:lnTo>
                    <a:lnTo>
                      <a:pt x="30" y="0"/>
                    </a:lnTo>
                    <a:lnTo>
                      <a:pt x="23" y="2"/>
                    </a:lnTo>
                    <a:lnTo>
                      <a:pt x="17" y="6"/>
                    </a:lnTo>
                    <a:lnTo>
                      <a:pt x="12" y="11"/>
                    </a:lnTo>
                    <a:lnTo>
                      <a:pt x="7" y="16"/>
                    </a:lnTo>
                    <a:lnTo>
                      <a:pt x="3" y="22"/>
                    </a:lnTo>
                    <a:lnTo>
                      <a:pt x="1" y="29"/>
                    </a:lnTo>
                    <a:lnTo>
                      <a:pt x="0" y="36"/>
                    </a:lnTo>
                    <a:lnTo>
                      <a:pt x="0" y="3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3" name="Freeform 73"/>
              <p:cNvSpPr>
                <a:spLocks/>
              </p:cNvSpPr>
              <p:nvPr/>
            </p:nvSpPr>
            <p:spPr bwMode="auto">
              <a:xfrm>
                <a:off x="636" y="796"/>
                <a:ext cx="14" cy="17"/>
              </a:xfrm>
              <a:custGeom>
                <a:avLst/>
                <a:gdLst>
                  <a:gd name="T0" fmla="*/ 0 w 14"/>
                  <a:gd name="T1" fmla="*/ 8 h 17"/>
                  <a:gd name="T2" fmla="*/ 0 w 14"/>
                  <a:gd name="T3" fmla="*/ 8 h 17"/>
                  <a:gd name="T4" fmla="*/ 1 w 14"/>
                  <a:gd name="T5" fmla="*/ 12 h 17"/>
                  <a:gd name="T6" fmla="*/ 2 w 14"/>
                  <a:gd name="T7" fmla="*/ 14 h 17"/>
                  <a:gd name="T8" fmla="*/ 4 w 14"/>
                  <a:gd name="T9" fmla="*/ 16 h 17"/>
                  <a:gd name="T10" fmla="*/ 7 w 14"/>
                  <a:gd name="T11" fmla="*/ 17 h 17"/>
                  <a:gd name="T12" fmla="*/ 7 w 14"/>
                  <a:gd name="T13" fmla="*/ 17 h 17"/>
                  <a:gd name="T14" fmla="*/ 9 w 14"/>
                  <a:gd name="T15" fmla="*/ 16 h 17"/>
                  <a:gd name="T16" fmla="*/ 11 w 14"/>
                  <a:gd name="T17" fmla="*/ 14 h 17"/>
                  <a:gd name="T18" fmla="*/ 14 w 14"/>
                  <a:gd name="T19" fmla="*/ 12 h 17"/>
                  <a:gd name="T20" fmla="*/ 14 w 14"/>
                  <a:gd name="T21" fmla="*/ 8 h 17"/>
                  <a:gd name="T22" fmla="*/ 14 w 14"/>
                  <a:gd name="T23" fmla="*/ 8 h 17"/>
                  <a:gd name="T24" fmla="*/ 14 w 14"/>
                  <a:gd name="T25" fmla="*/ 5 h 17"/>
                  <a:gd name="T26" fmla="*/ 11 w 14"/>
                  <a:gd name="T27" fmla="*/ 2 h 17"/>
                  <a:gd name="T28" fmla="*/ 9 w 14"/>
                  <a:gd name="T29" fmla="*/ 1 h 17"/>
                  <a:gd name="T30" fmla="*/ 7 w 14"/>
                  <a:gd name="T31" fmla="*/ 0 h 17"/>
                  <a:gd name="T32" fmla="*/ 7 w 14"/>
                  <a:gd name="T33" fmla="*/ 0 h 17"/>
                  <a:gd name="T34" fmla="*/ 4 w 14"/>
                  <a:gd name="T35" fmla="*/ 1 h 17"/>
                  <a:gd name="T36" fmla="*/ 2 w 14"/>
                  <a:gd name="T37" fmla="*/ 2 h 17"/>
                  <a:gd name="T38" fmla="*/ 1 w 14"/>
                  <a:gd name="T39" fmla="*/ 5 h 17"/>
                  <a:gd name="T40" fmla="*/ 0 w 14"/>
                  <a:gd name="T41" fmla="*/ 8 h 17"/>
                  <a:gd name="T42" fmla="*/ 0 w 14"/>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7">
                    <a:moveTo>
                      <a:pt x="0" y="8"/>
                    </a:moveTo>
                    <a:lnTo>
                      <a:pt x="0" y="8"/>
                    </a:lnTo>
                    <a:lnTo>
                      <a:pt x="1" y="12"/>
                    </a:lnTo>
                    <a:lnTo>
                      <a:pt x="2" y="14"/>
                    </a:lnTo>
                    <a:lnTo>
                      <a:pt x="4" y="16"/>
                    </a:lnTo>
                    <a:lnTo>
                      <a:pt x="7" y="17"/>
                    </a:lnTo>
                    <a:lnTo>
                      <a:pt x="7" y="17"/>
                    </a:lnTo>
                    <a:lnTo>
                      <a:pt x="9" y="16"/>
                    </a:lnTo>
                    <a:lnTo>
                      <a:pt x="11" y="14"/>
                    </a:lnTo>
                    <a:lnTo>
                      <a:pt x="14" y="12"/>
                    </a:lnTo>
                    <a:lnTo>
                      <a:pt x="14" y="8"/>
                    </a:lnTo>
                    <a:lnTo>
                      <a:pt x="14" y="8"/>
                    </a:lnTo>
                    <a:lnTo>
                      <a:pt x="14" y="5"/>
                    </a:lnTo>
                    <a:lnTo>
                      <a:pt x="11" y="2"/>
                    </a:lnTo>
                    <a:lnTo>
                      <a:pt x="9" y="1"/>
                    </a:lnTo>
                    <a:lnTo>
                      <a:pt x="7" y="0"/>
                    </a:lnTo>
                    <a:lnTo>
                      <a:pt x="7" y="0"/>
                    </a:lnTo>
                    <a:lnTo>
                      <a:pt x="4" y="1"/>
                    </a:lnTo>
                    <a:lnTo>
                      <a:pt x="2" y="2"/>
                    </a:lnTo>
                    <a:lnTo>
                      <a:pt x="1" y="5"/>
                    </a:lnTo>
                    <a:lnTo>
                      <a:pt x="0" y="8"/>
                    </a:lnTo>
                    <a:lnTo>
                      <a:pt x="0" y="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4" name="Freeform 74"/>
              <p:cNvSpPr>
                <a:spLocks/>
              </p:cNvSpPr>
              <p:nvPr/>
            </p:nvSpPr>
            <p:spPr bwMode="auto">
              <a:xfrm>
                <a:off x="521" y="750"/>
                <a:ext cx="48" cy="2"/>
              </a:xfrm>
              <a:custGeom>
                <a:avLst/>
                <a:gdLst>
                  <a:gd name="T0" fmla="*/ 0 w 48"/>
                  <a:gd name="T1" fmla="*/ 2 h 2"/>
                  <a:gd name="T2" fmla="*/ 0 w 48"/>
                  <a:gd name="T3" fmla="*/ 2 h 2"/>
                  <a:gd name="T4" fmla="*/ 12 w 48"/>
                  <a:gd name="T5" fmla="*/ 1 h 2"/>
                  <a:gd name="T6" fmla="*/ 25 w 48"/>
                  <a:gd name="T7" fmla="*/ 0 h 2"/>
                  <a:gd name="T8" fmla="*/ 25 w 48"/>
                  <a:gd name="T9" fmla="*/ 0 h 2"/>
                  <a:gd name="T10" fmla="*/ 36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0" y="2"/>
                    </a:moveTo>
                    <a:lnTo>
                      <a:pt x="0" y="2"/>
                    </a:lnTo>
                    <a:lnTo>
                      <a:pt x="12" y="1"/>
                    </a:lnTo>
                    <a:lnTo>
                      <a:pt x="25" y="0"/>
                    </a:lnTo>
                    <a:lnTo>
                      <a:pt x="25" y="0"/>
                    </a:lnTo>
                    <a:lnTo>
                      <a:pt x="36" y="1"/>
                    </a:lnTo>
                    <a:lnTo>
                      <a:pt x="48"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5" name="Freeform 75"/>
              <p:cNvSpPr>
                <a:spLocks/>
              </p:cNvSpPr>
              <p:nvPr/>
            </p:nvSpPr>
            <p:spPr bwMode="auto">
              <a:xfrm>
                <a:off x="496" y="909"/>
                <a:ext cx="98" cy="16"/>
              </a:xfrm>
              <a:custGeom>
                <a:avLst/>
                <a:gdLst>
                  <a:gd name="T0" fmla="*/ 98 w 98"/>
                  <a:gd name="T1" fmla="*/ 16 h 16"/>
                  <a:gd name="T2" fmla="*/ 98 w 98"/>
                  <a:gd name="T3" fmla="*/ 16 h 16"/>
                  <a:gd name="T4" fmla="*/ 86 w 98"/>
                  <a:gd name="T5" fmla="*/ 2 h 16"/>
                  <a:gd name="T6" fmla="*/ 86 w 98"/>
                  <a:gd name="T7" fmla="*/ 2 h 16"/>
                  <a:gd name="T8" fmla="*/ 83 w 98"/>
                  <a:gd name="T9" fmla="*/ 1 h 16"/>
                  <a:gd name="T10" fmla="*/ 78 w 98"/>
                  <a:gd name="T11" fmla="*/ 1 h 16"/>
                  <a:gd name="T12" fmla="*/ 78 w 98"/>
                  <a:gd name="T13" fmla="*/ 1 h 16"/>
                  <a:gd name="T14" fmla="*/ 64 w 98"/>
                  <a:gd name="T15" fmla="*/ 2 h 16"/>
                  <a:gd name="T16" fmla="*/ 50 w 98"/>
                  <a:gd name="T17" fmla="*/ 3 h 16"/>
                  <a:gd name="T18" fmla="*/ 50 w 98"/>
                  <a:gd name="T19" fmla="*/ 3 h 16"/>
                  <a:gd name="T20" fmla="*/ 34 w 98"/>
                  <a:gd name="T21" fmla="*/ 2 h 16"/>
                  <a:gd name="T22" fmla="*/ 19 w 98"/>
                  <a:gd name="T23" fmla="*/ 0 h 16"/>
                  <a:gd name="T24" fmla="*/ 19 w 98"/>
                  <a:gd name="T25" fmla="*/ 0 h 16"/>
                  <a:gd name="T26" fmla="*/ 17 w 98"/>
                  <a:gd name="T27" fmla="*/ 0 h 16"/>
                  <a:gd name="T28" fmla="*/ 14 w 98"/>
                  <a:gd name="T29" fmla="*/ 2 h 16"/>
                  <a:gd name="T30" fmla="*/ 14 w 98"/>
                  <a:gd name="T31" fmla="*/ 2 h 16"/>
                  <a:gd name="T32" fmla="*/ 0 w 98"/>
                  <a:gd name="T3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6">
                    <a:moveTo>
                      <a:pt x="98" y="16"/>
                    </a:moveTo>
                    <a:lnTo>
                      <a:pt x="98" y="16"/>
                    </a:lnTo>
                    <a:lnTo>
                      <a:pt x="86" y="2"/>
                    </a:lnTo>
                    <a:lnTo>
                      <a:pt x="86" y="2"/>
                    </a:lnTo>
                    <a:lnTo>
                      <a:pt x="83" y="1"/>
                    </a:lnTo>
                    <a:lnTo>
                      <a:pt x="78" y="1"/>
                    </a:lnTo>
                    <a:lnTo>
                      <a:pt x="78" y="1"/>
                    </a:lnTo>
                    <a:lnTo>
                      <a:pt x="64" y="2"/>
                    </a:lnTo>
                    <a:lnTo>
                      <a:pt x="50" y="3"/>
                    </a:lnTo>
                    <a:lnTo>
                      <a:pt x="50" y="3"/>
                    </a:lnTo>
                    <a:lnTo>
                      <a:pt x="34" y="2"/>
                    </a:lnTo>
                    <a:lnTo>
                      <a:pt x="19" y="0"/>
                    </a:lnTo>
                    <a:lnTo>
                      <a:pt x="19" y="0"/>
                    </a:lnTo>
                    <a:lnTo>
                      <a:pt x="17" y="0"/>
                    </a:lnTo>
                    <a:lnTo>
                      <a:pt x="14" y="2"/>
                    </a:lnTo>
                    <a:lnTo>
                      <a:pt x="14" y="2"/>
                    </a:lnTo>
                    <a:lnTo>
                      <a:pt x="0" y="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6" name="Freeform 76"/>
              <p:cNvSpPr>
                <a:spLocks/>
              </p:cNvSpPr>
              <p:nvPr/>
            </p:nvSpPr>
            <p:spPr bwMode="auto">
              <a:xfrm>
                <a:off x="403" y="729"/>
                <a:ext cx="293" cy="195"/>
              </a:xfrm>
              <a:custGeom>
                <a:avLst/>
                <a:gdLst>
                  <a:gd name="T0" fmla="*/ 49 w 293"/>
                  <a:gd name="T1" fmla="*/ 195 h 195"/>
                  <a:gd name="T2" fmla="*/ 59 w 293"/>
                  <a:gd name="T3" fmla="*/ 163 h 195"/>
                  <a:gd name="T4" fmla="*/ 58 w 293"/>
                  <a:gd name="T5" fmla="*/ 159 h 195"/>
                  <a:gd name="T6" fmla="*/ 50 w 293"/>
                  <a:gd name="T7" fmla="*/ 153 h 195"/>
                  <a:gd name="T8" fmla="*/ 36 w 293"/>
                  <a:gd name="T9" fmla="*/ 138 h 195"/>
                  <a:gd name="T10" fmla="*/ 25 w 293"/>
                  <a:gd name="T11" fmla="*/ 121 h 195"/>
                  <a:gd name="T12" fmla="*/ 20 w 293"/>
                  <a:gd name="T13" fmla="*/ 102 h 195"/>
                  <a:gd name="T14" fmla="*/ 20 w 293"/>
                  <a:gd name="T15" fmla="*/ 93 h 195"/>
                  <a:gd name="T16" fmla="*/ 22 w 293"/>
                  <a:gd name="T17" fmla="*/ 75 h 195"/>
                  <a:gd name="T18" fmla="*/ 28 w 293"/>
                  <a:gd name="T19" fmla="*/ 59 h 195"/>
                  <a:gd name="T20" fmla="*/ 29 w 293"/>
                  <a:gd name="T21" fmla="*/ 58 h 195"/>
                  <a:gd name="T22" fmla="*/ 27 w 293"/>
                  <a:gd name="T23" fmla="*/ 54 h 195"/>
                  <a:gd name="T24" fmla="*/ 25 w 293"/>
                  <a:gd name="T25" fmla="*/ 53 h 195"/>
                  <a:gd name="T26" fmla="*/ 13 w 293"/>
                  <a:gd name="T27" fmla="*/ 44 h 195"/>
                  <a:gd name="T28" fmla="*/ 4 w 293"/>
                  <a:gd name="T29" fmla="*/ 32 h 195"/>
                  <a:gd name="T30" fmla="*/ 2 w 293"/>
                  <a:gd name="T31" fmla="*/ 27 h 195"/>
                  <a:gd name="T32" fmla="*/ 0 w 293"/>
                  <a:gd name="T33" fmla="*/ 16 h 195"/>
                  <a:gd name="T34" fmla="*/ 2 w 293"/>
                  <a:gd name="T35" fmla="*/ 10 h 195"/>
                  <a:gd name="T36" fmla="*/ 7 w 293"/>
                  <a:gd name="T37" fmla="*/ 5 h 195"/>
                  <a:gd name="T38" fmla="*/ 13 w 293"/>
                  <a:gd name="T39" fmla="*/ 2 h 195"/>
                  <a:gd name="T40" fmla="*/ 20 w 293"/>
                  <a:gd name="T41" fmla="*/ 4 h 195"/>
                  <a:gd name="T42" fmla="*/ 25 w 293"/>
                  <a:gd name="T43" fmla="*/ 8 h 195"/>
                  <a:gd name="T44" fmla="*/ 27 w 293"/>
                  <a:gd name="T45" fmla="*/ 11 h 195"/>
                  <a:gd name="T46" fmla="*/ 31 w 293"/>
                  <a:gd name="T47" fmla="*/ 19 h 195"/>
                  <a:gd name="T48" fmla="*/ 31 w 293"/>
                  <a:gd name="T49" fmla="*/ 27 h 195"/>
                  <a:gd name="T50" fmla="*/ 25 w 293"/>
                  <a:gd name="T51" fmla="*/ 39 h 195"/>
                  <a:gd name="T52" fmla="*/ 34 w 293"/>
                  <a:gd name="T53" fmla="*/ 44 h 195"/>
                  <a:gd name="T54" fmla="*/ 36 w 293"/>
                  <a:gd name="T55" fmla="*/ 44 h 195"/>
                  <a:gd name="T56" fmla="*/ 42 w 293"/>
                  <a:gd name="T57" fmla="*/ 42 h 195"/>
                  <a:gd name="T58" fmla="*/ 50 w 293"/>
                  <a:gd name="T59" fmla="*/ 33 h 195"/>
                  <a:gd name="T60" fmla="*/ 72 w 293"/>
                  <a:gd name="T61" fmla="*/ 19 h 195"/>
                  <a:gd name="T62" fmla="*/ 97 w 293"/>
                  <a:gd name="T63" fmla="*/ 9 h 195"/>
                  <a:gd name="T64" fmla="*/ 127 w 293"/>
                  <a:gd name="T65" fmla="*/ 2 h 195"/>
                  <a:gd name="T66" fmla="*/ 143 w 293"/>
                  <a:gd name="T67" fmla="*/ 2 h 195"/>
                  <a:gd name="T68" fmla="*/ 163 w 293"/>
                  <a:gd name="T69" fmla="*/ 4 h 195"/>
                  <a:gd name="T70" fmla="*/ 182 w 293"/>
                  <a:gd name="T71" fmla="*/ 7 h 195"/>
                  <a:gd name="T72" fmla="*/ 200 w 293"/>
                  <a:gd name="T73" fmla="*/ 13 h 195"/>
                  <a:gd name="T74" fmla="*/ 217 w 293"/>
                  <a:gd name="T75" fmla="*/ 21 h 195"/>
                  <a:gd name="T76" fmla="*/ 226 w 293"/>
                  <a:gd name="T77" fmla="*/ 14 h 195"/>
                  <a:gd name="T78" fmla="*/ 249 w 293"/>
                  <a:gd name="T79" fmla="*/ 1 h 195"/>
                  <a:gd name="T80" fmla="*/ 257 w 293"/>
                  <a:gd name="T81" fmla="*/ 0 h 195"/>
                  <a:gd name="T82" fmla="*/ 245 w 293"/>
                  <a:gd name="T83" fmla="*/ 45 h 195"/>
                  <a:gd name="T84" fmla="*/ 255 w 293"/>
                  <a:gd name="T85" fmla="*/ 57 h 195"/>
                  <a:gd name="T86" fmla="*/ 261 w 293"/>
                  <a:gd name="T87" fmla="*/ 70 h 195"/>
                  <a:gd name="T88" fmla="*/ 262 w 293"/>
                  <a:gd name="T89" fmla="*/ 72 h 195"/>
                  <a:gd name="T90" fmla="*/ 264 w 293"/>
                  <a:gd name="T91" fmla="*/ 74 h 195"/>
                  <a:gd name="T92" fmla="*/ 289 w 293"/>
                  <a:gd name="T93" fmla="*/ 83 h 195"/>
                  <a:gd name="T94" fmla="*/ 292 w 293"/>
                  <a:gd name="T95" fmla="*/ 85 h 195"/>
                  <a:gd name="T96" fmla="*/ 292 w 293"/>
                  <a:gd name="T97" fmla="*/ 89 h 195"/>
                  <a:gd name="T98" fmla="*/ 275 w 293"/>
                  <a:gd name="T99" fmla="*/ 130 h 195"/>
                  <a:gd name="T100" fmla="*/ 272 w 293"/>
                  <a:gd name="T101" fmla="*/ 134 h 195"/>
                  <a:gd name="T102" fmla="*/ 267 w 293"/>
                  <a:gd name="T103" fmla="*/ 135 h 195"/>
                  <a:gd name="T104" fmla="*/ 255 w 293"/>
                  <a:gd name="T105" fmla="*/ 135 h 195"/>
                  <a:gd name="T106" fmla="*/ 252 w 293"/>
                  <a:gd name="T107" fmla="*/ 136 h 195"/>
                  <a:gd name="T108" fmla="*/ 248 w 293"/>
                  <a:gd name="T109" fmla="*/ 139 h 195"/>
                  <a:gd name="T110" fmla="*/ 237 w 293"/>
                  <a:gd name="T111" fmla="*/ 150 h 195"/>
                  <a:gd name="T112" fmla="*/ 226 w 293"/>
                  <a:gd name="T113" fmla="*/ 159 h 195"/>
                  <a:gd name="T114" fmla="*/ 225 w 293"/>
                  <a:gd name="T115" fmla="*/ 164 h 195"/>
                  <a:gd name="T116" fmla="*/ 235 w 293"/>
                  <a:gd name="T11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195">
                    <a:moveTo>
                      <a:pt x="49" y="195"/>
                    </a:moveTo>
                    <a:lnTo>
                      <a:pt x="49" y="195"/>
                    </a:lnTo>
                    <a:lnTo>
                      <a:pt x="59" y="163"/>
                    </a:lnTo>
                    <a:lnTo>
                      <a:pt x="59" y="163"/>
                    </a:lnTo>
                    <a:lnTo>
                      <a:pt x="59" y="161"/>
                    </a:lnTo>
                    <a:lnTo>
                      <a:pt x="58" y="159"/>
                    </a:lnTo>
                    <a:lnTo>
                      <a:pt x="58" y="159"/>
                    </a:lnTo>
                    <a:lnTo>
                      <a:pt x="50" y="153"/>
                    </a:lnTo>
                    <a:lnTo>
                      <a:pt x="43" y="145"/>
                    </a:lnTo>
                    <a:lnTo>
                      <a:pt x="36" y="138"/>
                    </a:lnTo>
                    <a:lnTo>
                      <a:pt x="31" y="130"/>
                    </a:lnTo>
                    <a:lnTo>
                      <a:pt x="25" y="121"/>
                    </a:lnTo>
                    <a:lnTo>
                      <a:pt x="22" y="111"/>
                    </a:lnTo>
                    <a:lnTo>
                      <a:pt x="20" y="102"/>
                    </a:lnTo>
                    <a:lnTo>
                      <a:pt x="20" y="93"/>
                    </a:lnTo>
                    <a:lnTo>
                      <a:pt x="20" y="93"/>
                    </a:lnTo>
                    <a:lnTo>
                      <a:pt x="20" y="84"/>
                    </a:lnTo>
                    <a:lnTo>
                      <a:pt x="22" y="75"/>
                    </a:lnTo>
                    <a:lnTo>
                      <a:pt x="24" y="67"/>
                    </a:lnTo>
                    <a:lnTo>
                      <a:pt x="28" y="59"/>
                    </a:lnTo>
                    <a:lnTo>
                      <a:pt x="28" y="59"/>
                    </a:lnTo>
                    <a:lnTo>
                      <a:pt x="29" y="58"/>
                    </a:lnTo>
                    <a:lnTo>
                      <a:pt x="28" y="56"/>
                    </a:lnTo>
                    <a:lnTo>
                      <a:pt x="27" y="54"/>
                    </a:lnTo>
                    <a:lnTo>
                      <a:pt x="25" y="53"/>
                    </a:lnTo>
                    <a:lnTo>
                      <a:pt x="25" y="53"/>
                    </a:lnTo>
                    <a:lnTo>
                      <a:pt x="19" y="48"/>
                    </a:lnTo>
                    <a:lnTo>
                      <a:pt x="13" y="44"/>
                    </a:lnTo>
                    <a:lnTo>
                      <a:pt x="9" y="38"/>
                    </a:lnTo>
                    <a:lnTo>
                      <a:pt x="4" y="32"/>
                    </a:lnTo>
                    <a:lnTo>
                      <a:pt x="4" y="32"/>
                    </a:lnTo>
                    <a:lnTo>
                      <a:pt x="2" y="27"/>
                    </a:lnTo>
                    <a:lnTo>
                      <a:pt x="0" y="21"/>
                    </a:lnTo>
                    <a:lnTo>
                      <a:pt x="0" y="16"/>
                    </a:lnTo>
                    <a:lnTo>
                      <a:pt x="2" y="10"/>
                    </a:lnTo>
                    <a:lnTo>
                      <a:pt x="2" y="10"/>
                    </a:lnTo>
                    <a:lnTo>
                      <a:pt x="4" y="7"/>
                    </a:lnTo>
                    <a:lnTo>
                      <a:pt x="7" y="5"/>
                    </a:lnTo>
                    <a:lnTo>
                      <a:pt x="10" y="4"/>
                    </a:lnTo>
                    <a:lnTo>
                      <a:pt x="13" y="2"/>
                    </a:lnTo>
                    <a:lnTo>
                      <a:pt x="17" y="2"/>
                    </a:lnTo>
                    <a:lnTo>
                      <a:pt x="20" y="4"/>
                    </a:lnTo>
                    <a:lnTo>
                      <a:pt x="22" y="6"/>
                    </a:lnTo>
                    <a:lnTo>
                      <a:pt x="25" y="8"/>
                    </a:lnTo>
                    <a:lnTo>
                      <a:pt x="25" y="8"/>
                    </a:lnTo>
                    <a:lnTo>
                      <a:pt x="27" y="11"/>
                    </a:lnTo>
                    <a:lnTo>
                      <a:pt x="29" y="15"/>
                    </a:lnTo>
                    <a:lnTo>
                      <a:pt x="31" y="19"/>
                    </a:lnTo>
                    <a:lnTo>
                      <a:pt x="31" y="23"/>
                    </a:lnTo>
                    <a:lnTo>
                      <a:pt x="31" y="27"/>
                    </a:lnTo>
                    <a:lnTo>
                      <a:pt x="29" y="31"/>
                    </a:lnTo>
                    <a:lnTo>
                      <a:pt x="25" y="39"/>
                    </a:lnTo>
                    <a:lnTo>
                      <a:pt x="25" y="39"/>
                    </a:lnTo>
                    <a:lnTo>
                      <a:pt x="34" y="44"/>
                    </a:lnTo>
                    <a:lnTo>
                      <a:pt x="34" y="44"/>
                    </a:lnTo>
                    <a:lnTo>
                      <a:pt x="36" y="44"/>
                    </a:lnTo>
                    <a:lnTo>
                      <a:pt x="38" y="44"/>
                    </a:lnTo>
                    <a:lnTo>
                      <a:pt x="42" y="42"/>
                    </a:lnTo>
                    <a:lnTo>
                      <a:pt x="42" y="42"/>
                    </a:lnTo>
                    <a:lnTo>
                      <a:pt x="50" y="33"/>
                    </a:lnTo>
                    <a:lnTo>
                      <a:pt x="60" y="25"/>
                    </a:lnTo>
                    <a:lnTo>
                      <a:pt x="72" y="19"/>
                    </a:lnTo>
                    <a:lnTo>
                      <a:pt x="84" y="13"/>
                    </a:lnTo>
                    <a:lnTo>
                      <a:pt x="97" y="9"/>
                    </a:lnTo>
                    <a:lnTo>
                      <a:pt x="112" y="5"/>
                    </a:lnTo>
                    <a:lnTo>
                      <a:pt x="127" y="2"/>
                    </a:lnTo>
                    <a:lnTo>
                      <a:pt x="143" y="2"/>
                    </a:lnTo>
                    <a:lnTo>
                      <a:pt x="143" y="2"/>
                    </a:lnTo>
                    <a:lnTo>
                      <a:pt x="153" y="2"/>
                    </a:lnTo>
                    <a:lnTo>
                      <a:pt x="163" y="4"/>
                    </a:lnTo>
                    <a:lnTo>
                      <a:pt x="172" y="5"/>
                    </a:lnTo>
                    <a:lnTo>
                      <a:pt x="182" y="7"/>
                    </a:lnTo>
                    <a:lnTo>
                      <a:pt x="191" y="10"/>
                    </a:lnTo>
                    <a:lnTo>
                      <a:pt x="200" y="13"/>
                    </a:lnTo>
                    <a:lnTo>
                      <a:pt x="208" y="17"/>
                    </a:lnTo>
                    <a:lnTo>
                      <a:pt x="217" y="21"/>
                    </a:lnTo>
                    <a:lnTo>
                      <a:pt x="217" y="21"/>
                    </a:lnTo>
                    <a:lnTo>
                      <a:pt x="226" y="14"/>
                    </a:lnTo>
                    <a:lnTo>
                      <a:pt x="237" y="7"/>
                    </a:lnTo>
                    <a:lnTo>
                      <a:pt x="249" y="1"/>
                    </a:lnTo>
                    <a:lnTo>
                      <a:pt x="253" y="0"/>
                    </a:lnTo>
                    <a:lnTo>
                      <a:pt x="257" y="0"/>
                    </a:lnTo>
                    <a:lnTo>
                      <a:pt x="245" y="45"/>
                    </a:lnTo>
                    <a:lnTo>
                      <a:pt x="245" y="45"/>
                    </a:lnTo>
                    <a:lnTo>
                      <a:pt x="251" y="51"/>
                    </a:lnTo>
                    <a:lnTo>
                      <a:pt x="255" y="57"/>
                    </a:lnTo>
                    <a:lnTo>
                      <a:pt x="258" y="63"/>
                    </a:lnTo>
                    <a:lnTo>
                      <a:pt x="261" y="70"/>
                    </a:lnTo>
                    <a:lnTo>
                      <a:pt x="261" y="70"/>
                    </a:lnTo>
                    <a:lnTo>
                      <a:pt x="262" y="72"/>
                    </a:lnTo>
                    <a:lnTo>
                      <a:pt x="264" y="74"/>
                    </a:lnTo>
                    <a:lnTo>
                      <a:pt x="264" y="74"/>
                    </a:lnTo>
                    <a:lnTo>
                      <a:pt x="289" y="83"/>
                    </a:lnTo>
                    <a:lnTo>
                      <a:pt x="289" y="83"/>
                    </a:lnTo>
                    <a:lnTo>
                      <a:pt x="291" y="84"/>
                    </a:lnTo>
                    <a:lnTo>
                      <a:pt x="292" y="85"/>
                    </a:lnTo>
                    <a:lnTo>
                      <a:pt x="293" y="87"/>
                    </a:lnTo>
                    <a:lnTo>
                      <a:pt x="292" y="89"/>
                    </a:lnTo>
                    <a:lnTo>
                      <a:pt x="275" y="130"/>
                    </a:lnTo>
                    <a:lnTo>
                      <a:pt x="275" y="130"/>
                    </a:lnTo>
                    <a:lnTo>
                      <a:pt x="274" y="132"/>
                    </a:lnTo>
                    <a:lnTo>
                      <a:pt x="272" y="134"/>
                    </a:lnTo>
                    <a:lnTo>
                      <a:pt x="270" y="135"/>
                    </a:lnTo>
                    <a:lnTo>
                      <a:pt x="267" y="135"/>
                    </a:lnTo>
                    <a:lnTo>
                      <a:pt x="267" y="135"/>
                    </a:lnTo>
                    <a:lnTo>
                      <a:pt x="255" y="135"/>
                    </a:lnTo>
                    <a:lnTo>
                      <a:pt x="255" y="135"/>
                    </a:lnTo>
                    <a:lnTo>
                      <a:pt x="252" y="136"/>
                    </a:lnTo>
                    <a:lnTo>
                      <a:pt x="250" y="137"/>
                    </a:lnTo>
                    <a:lnTo>
                      <a:pt x="248" y="139"/>
                    </a:lnTo>
                    <a:lnTo>
                      <a:pt x="248" y="139"/>
                    </a:lnTo>
                    <a:lnTo>
                      <a:pt x="237" y="150"/>
                    </a:lnTo>
                    <a:lnTo>
                      <a:pt x="226" y="159"/>
                    </a:lnTo>
                    <a:lnTo>
                      <a:pt x="226" y="159"/>
                    </a:lnTo>
                    <a:lnTo>
                      <a:pt x="225" y="161"/>
                    </a:lnTo>
                    <a:lnTo>
                      <a:pt x="225" y="164"/>
                    </a:lnTo>
                    <a:lnTo>
                      <a:pt x="225" y="164"/>
                    </a:lnTo>
                    <a:lnTo>
                      <a:pt x="235" y="19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7" name="Line 77"/>
              <p:cNvSpPr>
                <a:spLocks noChangeShapeType="1"/>
              </p:cNvSpPr>
              <p:nvPr/>
            </p:nvSpPr>
            <p:spPr bwMode="auto">
              <a:xfrm>
                <a:off x="425" y="766"/>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8" name="Freeform 78"/>
              <p:cNvSpPr>
                <a:spLocks/>
              </p:cNvSpPr>
              <p:nvPr/>
            </p:nvSpPr>
            <p:spPr bwMode="auto">
              <a:xfrm>
                <a:off x="384" y="774"/>
                <a:ext cx="32" cy="6"/>
              </a:xfrm>
              <a:custGeom>
                <a:avLst/>
                <a:gdLst>
                  <a:gd name="T0" fmla="*/ 0 w 32"/>
                  <a:gd name="T1" fmla="*/ 0 h 6"/>
                  <a:gd name="T2" fmla="*/ 0 w 32"/>
                  <a:gd name="T3" fmla="*/ 0 h 6"/>
                  <a:gd name="T4" fmla="*/ 7 w 32"/>
                  <a:gd name="T5" fmla="*/ 4 h 6"/>
                  <a:gd name="T6" fmla="*/ 16 w 32"/>
                  <a:gd name="T7" fmla="*/ 6 h 6"/>
                  <a:gd name="T8" fmla="*/ 24 w 32"/>
                  <a:gd name="T9" fmla="*/ 6 h 6"/>
                  <a:gd name="T10" fmla="*/ 32 w 32"/>
                  <a:gd name="T11" fmla="*/ 4 h 6"/>
                </a:gdLst>
                <a:ahLst/>
                <a:cxnLst>
                  <a:cxn ang="0">
                    <a:pos x="T0" y="T1"/>
                  </a:cxn>
                  <a:cxn ang="0">
                    <a:pos x="T2" y="T3"/>
                  </a:cxn>
                  <a:cxn ang="0">
                    <a:pos x="T4" y="T5"/>
                  </a:cxn>
                  <a:cxn ang="0">
                    <a:pos x="T6" y="T7"/>
                  </a:cxn>
                  <a:cxn ang="0">
                    <a:pos x="T8" y="T9"/>
                  </a:cxn>
                  <a:cxn ang="0">
                    <a:pos x="T10" y="T11"/>
                  </a:cxn>
                </a:cxnLst>
                <a:rect l="0" t="0" r="r" b="b"/>
                <a:pathLst>
                  <a:path w="32" h="6">
                    <a:moveTo>
                      <a:pt x="0" y="0"/>
                    </a:moveTo>
                    <a:lnTo>
                      <a:pt x="0" y="0"/>
                    </a:lnTo>
                    <a:lnTo>
                      <a:pt x="7" y="4"/>
                    </a:lnTo>
                    <a:lnTo>
                      <a:pt x="16" y="6"/>
                    </a:lnTo>
                    <a:lnTo>
                      <a:pt x="24" y="6"/>
                    </a:lnTo>
                    <a:lnTo>
                      <a:pt x="32" y="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9" name="Freeform 79"/>
              <p:cNvSpPr>
                <a:spLocks/>
              </p:cNvSpPr>
              <p:nvPr/>
            </p:nvSpPr>
            <p:spPr bwMode="auto">
              <a:xfrm>
                <a:off x="522" y="674"/>
                <a:ext cx="46" cy="46"/>
              </a:xfrm>
              <a:custGeom>
                <a:avLst/>
                <a:gdLst>
                  <a:gd name="T0" fmla="*/ 0 w 46"/>
                  <a:gd name="T1" fmla="*/ 24 h 46"/>
                  <a:gd name="T2" fmla="*/ 0 w 46"/>
                  <a:gd name="T3" fmla="*/ 24 h 46"/>
                  <a:gd name="T4" fmla="*/ 1 w 46"/>
                  <a:gd name="T5" fmla="*/ 28 h 46"/>
                  <a:gd name="T6" fmla="*/ 2 w 46"/>
                  <a:gd name="T7" fmla="*/ 32 h 46"/>
                  <a:gd name="T8" fmla="*/ 4 w 46"/>
                  <a:gd name="T9" fmla="*/ 36 h 46"/>
                  <a:gd name="T10" fmla="*/ 7 w 46"/>
                  <a:gd name="T11" fmla="*/ 39 h 46"/>
                  <a:gd name="T12" fmla="*/ 10 w 46"/>
                  <a:gd name="T13" fmla="*/ 42 h 46"/>
                  <a:gd name="T14" fmla="*/ 14 w 46"/>
                  <a:gd name="T15" fmla="*/ 44 h 46"/>
                  <a:gd name="T16" fmla="*/ 18 w 46"/>
                  <a:gd name="T17" fmla="*/ 46 h 46"/>
                  <a:gd name="T18" fmla="*/ 24 w 46"/>
                  <a:gd name="T19" fmla="*/ 46 h 46"/>
                  <a:gd name="T20" fmla="*/ 24 w 46"/>
                  <a:gd name="T21" fmla="*/ 46 h 46"/>
                  <a:gd name="T22" fmla="*/ 28 w 46"/>
                  <a:gd name="T23" fmla="*/ 46 h 46"/>
                  <a:gd name="T24" fmla="*/ 33 w 46"/>
                  <a:gd name="T25" fmla="*/ 44 h 46"/>
                  <a:gd name="T26" fmla="*/ 36 w 46"/>
                  <a:gd name="T27" fmla="*/ 42 h 46"/>
                  <a:gd name="T28" fmla="*/ 40 w 46"/>
                  <a:gd name="T29" fmla="*/ 39 h 46"/>
                  <a:gd name="T30" fmla="*/ 42 w 46"/>
                  <a:gd name="T31" fmla="*/ 36 h 46"/>
                  <a:gd name="T32" fmla="*/ 45 w 46"/>
                  <a:gd name="T33" fmla="*/ 32 h 46"/>
                  <a:gd name="T34" fmla="*/ 46 w 46"/>
                  <a:gd name="T35" fmla="*/ 28 h 46"/>
                  <a:gd name="T36" fmla="*/ 46 w 46"/>
                  <a:gd name="T37" fmla="*/ 24 h 46"/>
                  <a:gd name="T38" fmla="*/ 46 w 46"/>
                  <a:gd name="T39" fmla="*/ 24 h 46"/>
                  <a:gd name="T40" fmla="*/ 46 w 46"/>
                  <a:gd name="T41" fmla="*/ 18 h 46"/>
                  <a:gd name="T42" fmla="*/ 45 w 46"/>
                  <a:gd name="T43" fmla="*/ 14 h 46"/>
                  <a:gd name="T44" fmla="*/ 42 w 46"/>
                  <a:gd name="T45" fmla="*/ 10 h 46"/>
                  <a:gd name="T46" fmla="*/ 40 w 46"/>
                  <a:gd name="T47" fmla="*/ 7 h 46"/>
                  <a:gd name="T48" fmla="*/ 36 w 46"/>
                  <a:gd name="T49" fmla="*/ 4 h 46"/>
                  <a:gd name="T50" fmla="*/ 33 w 46"/>
                  <a:gd name="T51" fmla="*/ 2 h 46"/>
                  <a:gd name="T52" fmla="*/ 28 w 46"/>
                  <a:gd name="T53" fmla="*/ 1 h 46"/>
                  <a:gd name="T54" fmla="*/ 24 w 46"/>
                  <a:gd name="T55" fmla="*/ 0 h 46"/>
                  <a:gd name="T56" fmla="*/ 24 w 46"/>
                  <a:gd name="T57" fmla="*/ 0 h 46"/>
                  <a:gd name="T58" fmla="*/ 18 w 46"/>
                  <a:gd name="T59" fmla="*/ 1 h 46"/>
                  <a:gd name="T60" fmla="*/ 14 w 46"/>
                  <a:gd name="T61" fmla="*/ 2 h 46"/>
                  <a:gd name="T62" fmla="*/ 10 w 46"/>
                  <a:gd name="T63" fmla="*/ 4 h 46"/>
                  <a:gd name="T64" fmla="*/ 7 w 46"/>
                  <a:gd name="T65" fmla="*/ 7 h 46"/>
                  <a:gd name="T66" fmla="*/ 4 w 46"/>
                  <a:gd name="T67" fmla="*/ 10 h 46"/>
                  <a:gd name="T68" fmla="*/ 2 w 46"/>
                  <a:gd name="T69" fmla="*/ 14 h 46"/>
                  <a:gd name="T70" fmla="*/ 1 w 46"/>
                  <a:gd name="T71" fmla="*/ 18 h 46"/>
                  <a:gd name="T72" fmla="*/ 0 w 46"/>
                  <a:gd name="T73" fmla="*/ 24 h 46"/>
                  <a:gd name="T74" fmla="*/ 0 w 46"/>
                  <a:gd name="T7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6">
                    <a:moveTo>
                      <a:pt x="0" y="24"/>
                    </a:moveTo>
                    <a:lnTo>
                      <a:pt x="0" y="24"/>
                    </a:lnTo>
                    <a:lnTo>
                      <a:pt x="1" y="28"/>
                    </a:lnTo>
                    <a:lnTo>
                      <a:pt x="2" y="32"/>
                    </a:lnTo>
                    <a:lnTo>
                      <a:pt x="4" y="36"/>
                    </a:lnTo>
                    <a:lnTo>
                      <a:pt x="7" y="39"/>
                    </a:lnTo>
                    <a:lnTo>
                      <a:pt x="10" y="42"/>
                    </a:lnTo>
                    <a:lnTo>
                      <a:pt x="14" y="44"/>
                    </a:lnTo>
                    <a:lnTo>
                      <a:pt x="18" y="46"/>
                    </a:lnTo>
                    <a:lnTo>
                      <a:pt x="24" y="46"/>
                    </a:lnTo>
                    <a:lnTo>
                      <a:pt x="24" y="46"/>
                    </a:lnTo>
                    <a:lnTo>
                      <a:pt x="28" y="46"/>
                    </a:lnTo>
                    <a:lnTo>
                      <a:pt x="33" y="44"/>
                    </a:lnTo>
                    <a:lnTo>
                      <a:pt x="36" y="42"/>
                    </a:lnTo>
                    <a:lnTo>
                      <a:pt x="40" y="39"/>
                    </a:lnTo>
                    <a:lnTo>
                      <a:pt x="42" y="36"/>
                    </a:lnTo>
                    <a:lnTo>
                      <a:pt x="45" y="32"/>
                    </a:lnTo>
                    <a:lnTo>
                      <a:pt x="46" y="28"/>
                    </a:lnTo>
                    <a:lnTo>
                      <a:pt x="46" y="24"/>
                    </a:lnTo>
                    <a:lnTo>
                      <a:pt x="46" y="24"/>
                    </a:lnTo>
                    <a:lnTo>
                      <a:pt x="46" y="18"/>
                    </a:lnTo>
                    <a:lnTo>
                      <a:pt x="45" y="14"/>
                    </a:lnTo>
                    <a:lnTo>
                      <a:pt x="42" y="10"/>
                    </a:lnTo>
                    <a:lnTo>
                      <a:pt x="40" y="7"/>
                    </a:lnTo>
                    <a:lnTo>
                      <a:pt x="36" y="4"/>
                    </a:lnTo>
                    <a:lnTo>
                      <a:pt x="33" y="2"/>
                    </a:lnTo>
                    <a:lnTo>
                      <a:pt x="28" y="1"/>
                    </a:lnTo>
                    <a:lnTo>
                      <a:pt x="24" y="0"/>
                    </a:lnTo>
                    <a:lnTo>
                      <a:pt x="24" y="0"/>
                    </a:lnTo>
                    <a:lnTo>
                      <a:pt x="18" y="1"/>
                    </a:lnTo>
                    <a:lnTo>
                      <a:pt x="14" y="2"/>
                    </a:lnTo>
                    <a:lnTo>
                      <a:pt x="10" y="4"/>
                    </a:lnTo>
                    <a:lnTo>
                      <a:pt x="7" y="7"/>
                    </a:lnTo>
                    <a:lnTo>
                      <a:pt x="4" y="10"/>
                    </a:lnTo>
                    <a:lnTo>
                      <a:pt x="2" y="14"/>
                    </a:lnTo>
                    <a:lnTo>
                      <a:pt x="1" y="18"/>
                    </a:lnTo>
                    <a:lnTo>
                      <a:pt x="0" y="24"/>
                    </a:lnTo>
                    <a:lnTo>
                      <a:pt x="0" y="2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0" name="Freeform 80"/>
              <p:cNvSpPr>
                <a:spLocks/>
              </p:cNvSpPr>
              <p:nvPr/>
            </p:nvSpPr>
            <p:spPr bwMode="auto">
              <a:xfrm>
                <a:off x="1048" y="404"/>
                <a:ext cx="87" cy="34"/>
              </a:xfrm>
              <a:custGeom>
                <a:avLst/>
                <a:gdLst>
                  <a:gd name="T0" fmla="*/ 70 w 87"/>
                  <a:gd name="T1" fmla="*/ 27 h 34"/>
                  <a:gd name="T2" fmla="*/ 87 w 87"/>
                  <a:gd name="T3" fmla="*/ 0 h 34"/>
                  <a:gd name="T4" fmla="*/ 0 w 87"/>
                  <a:gd name="T5" fmla="*/ 0 h 34"/>
                  <a:gd name="T6" fmla="*/ 0 w 87"/>
                  <a:gd name="T7" fmla="*/ 0 h 34"/>
                  <a:gd name="T8" fmla="*/ 21 w 87"/>
                  <a:gd name="T9" fmla="*/ 34 h 34"/>
                </a:gdLst>
                <a:ahLst/>
                <a:cxnLst>
                  <a:cxn ang="0">
                    <a:pos x="T0" y="T1"/>
                  </a:cxn>
                  <a:cxn ang="0">
                    <a:pos x="T2" y="T3"/>
                  </a:cxn>
                  <a:cxn ang="0">
                    <a:pos x="T4" y="T5"/>
                  </a:cxn>
                  <a:cxn ang="0">
                    <a:pos x="T6" y="T7"/>
                  </a:cxn>
                  <a:cxn ang="0">
                    <a:pos x="T8" y="T9"/>
                  </a:cxn>
                </a:cxnLst>
                <a:rect l="0" t="0" r="r" b="b"/>
                <a:pathLst>
                  <a:path w="87" h="34">
                    <a:moveTo>
                      <a:pt x="70" y="27"/>
                    </a:moveTo>
                    <a:lnTo>
                      <a:pt x="87" y="0"/>
                    </a:lnTo>
                    <a:lnTo>
                      <a:pt x="0" y="0"/>
                    </a:lnTo>
                    <a:lnTo>
                      <a:pt x="0" y="0"/>
                    </a:lnTo>
                    <a:lnTo>
                      <a:pt x="21" y="3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1" name="Freeform 81"/>
              <p:cNvSpPr>
                <a:spLocks/>
              </p:cNvSpPr>
              <p:nvPr/>
            </p:nvSpPr>
            <p:spPr bwMode="auto">
              <a:xfrm>
                <a:off x="1062" y="432"/>
                <a:ext cx="73" cy="18"/>
              </a:xfrm>
              <a:custGeom>
                <a:avLst/>
                <a:gdLst>
                  <a:gd name="T0" fmla="*/ 73 w 73"/>
                  <a:gd name="T1" fmla="*/ 0 h 18"/>
                  <a:gd name="T2" fmla="*/ 73 w 73"/>
                  <a:gd name="T3" fmla="*/ 0 h 18"/>
                  <a:gd name="T4" fmla="*/ 64 w 73"/>
                  <a:gd name="T5" fmla="*/ 4 h 18"/>
                  <a:gd name="T6" fmla="*/ 54 w 73"/>
                  <a:gd name="T7" fmla="*/ 8 h 18"/>
                  <a:gd name="T8" fmla="*/ 38 w 73"/>
                  <a:gd name="T9" fmla="*/ 14 h 18"/>
                  <a:gd name="T10" fmla="*/ 24 w 73"/>
                  <a:gd name="T11" fmla="*/ 16 h 18"/>
                  <a:gd name="T12" fmla="*/ 12 w 73"/>
                  <a:gd name="T13" fmla="*/ 18 h 18"/>
                  <a:gd name="T14" fmla="*/ 0 w 73"/>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8">
                    <a:moveTo>
                      <a:pt x="73" y="0"/>
                    </a:moveTo>
                    <a:lnTo>
                      <a:pt x="73" y="0"/>
                    </a:lnTo>
                    <a:lnTo>
                      <a:pt x="64" y="4"/>
                    </a:lnTo>
                    <a:lnTo>
                      <a:pt x="54" y="8"/>
                    </a:lnTo>
                    <a:lnTo>
                      <a:pt x="38" y="14"/>
                    </a:lnTo>
                    <a:lnTo>
                      <a:pt x="24" y="16"/>
                    </a:lnTo>
                    <a:lnTo>
                      <a:pt x="12" y="18"/>
                    </a:lnTo>
                    <a:lnTo>
                      <a:pt x="0" y="1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2" name="Freeform 82"/>
              <p:cNvSpPr>
                <a:spLocks/>
              </p:cNvSpPr>
              <p:nvPr/>
            </p:nvSpPr>
            <p:spPr bwMode="auto">
              <a:xfrm>
                <a:off x="1091" y="453"/>
                <a:ext cx="27" cy="2"/>
              </a:xfrm>
              <a:custGeom>
                <a:avLst/>
                <a:gdLst>
                  <a:gd name="T0" fmla="*/ 27 w 27"/>
                  <a:gd name="T1" fmla="*/ 0 h 2"/>
                  <a:gd name="T2" fmla="*/ 27 w 27"/>
                  <a:gd name="T3" fmla="*/ 0 h 2"/>
                  <a:gd name="T4" fmla="*/ 18 w 27"/>
                  <a:gd name="T5" fmla="*/ 2 h 2"/>
                  <a:gd name="T6" fmla="*/ 11 w 27"/>
                  <a:gd name="T7" fmla="*/ 2 h 2"/>
                  <a:gd name="T8" fmla="*/ 0 w 27"/>
                  <a:gd name="T9" fmla="*/ 2 h 2"/>
                </a:gdLst>
                <a:ahLst/>
                <a:cxnLst>
                  <a:cxn ang="0">
                    <a:pos x="T0" y="T1"/>
                  </a:cxn>
                  <a:cxn ang="0">
                    <a:pos x="T2" y="T3"/>
                  </a:cxn>
                  <a:cxn ang="0">
                    <a:pos x="T4" y="T5"/>
                  </a:cxn>
                  <a:cxn ang="0">
                    <a:pos x="T6" y="T7"/>
                  </a:cxn>
                  <a:cxn ang="0">
                    <a:pos x="T8" y="T9"/>
                  </a:cxn>
                </a:cxnLst>
                <a:rect l="0" t="0" r="r" b="b"/>
                <a:pathLst>
                  <a:path w="27" h="2">
                    <a:moveTo>
                      <a:pt x="27" y="0"/>
                    </a:moveTo>
                    <a:lnTo>
                      <a:pt x="27" y="0"/>
                    </a:lnTo>
                    <a:lnTo>
                      <a:pt x="18" y="2"/>
                    </a:lnTo>
                    <a:lnTo>
                      <a:pt x="11" y="2"/>
                    </a:lnTo>
                    <a:lnTo>
                      <a:pt x="0"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3" name="Line 83"/>
              <p:cNvSpPr>
                <a:spLocks noChangeShapeType="1"/>
              </p:cNvSpPr>
              <p:nvPr/>
            </p:nvSpPr>
            <p:spPr bwMode="auto">
              <a:xfrm>
                <a:off x="1137" y="458"/>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4" name="Freeform 84"/>
              <p:cNvSpPr>
                <a:spLocks noEditPoints="1"/>
              </p:cNvSpPr>
              <p:nvPr/>
            </p:nvSpPr>
            <p:spPr bwMode="auto">
              <a:xfrm>
                <a:off x="993" y="465"/>
                <a:ext cx="197" cy="220"/>
              </a:xfrm>
              <a:custGeom>
                <a:avLst/>
                <a:gdLst>
                  <a:gd name="T0" fmla="*/ 188 w 197"/>
                  <a:gd name="T1" fmla="*/ 38 h 220"/>
                  <a:gd name="T2" fmla="*/ 176 w 197"/>
                  <a:gd name="T3" fmla="*/ 24 h 220"/>
                  <a:gd name="T4" fmla="*/ 143 w 197"/>
                  <a:gd name="T5" fmla="*/ 6 h 220"/>
                  <a:gd name="T6" fmla="*/ 82 w 197"/>
                  <a:gd name="T7" fmla="*/ 0 h 220"/>
                  <a:gd name="T8" fmla="*/ 55 w 197"/>
                  <a:gd name="T9" fmla="*/ 6 h 220"/>
                  <a:gd name="T10" fmla="*/ 22 w 197"/>
                  <a:gd name="T11" fmla="*/ 24 h 220"/>
                  <a:gd name="T12" fmla="*/ 9 w 197"/>
                  <a:gd name="T13" fmla="*/ 38 h 220"/>
                  <a:gd name="T14" fmla="*/ 0 w 197"/>
                  <a:gd name="T15" fmla="*/ 187 h 220"/>
                  <a:gd name="T16" fmla="*/ 6 w 197"/>
                  <a:gd name="T17" fmla="*/ 205 h 220"/>
                  <a:gd name="T18" fmla="*/ 21 w 197"/>
                  <a:gd name="T19" fmla="*/ 217 h 220"/>
                  <a:gd name="T20" fmla="*/ 165 w 197"/>
                  <a:gd name="T21" fmla="*/ 220 h 220"/>
                  <a:gd name="T22" fmla="*/ 177 w 197"/>
                  <a:gd name="T23" fmla="*/ 217 h 220"/>
                  <a:gd name="T24" fmla="*/ 191 w 197"/>
                  <a:gd name="T25" fmla="*/ 205 h 220"/>
                  <a:gd name="T26" fmla="*/ 197 w 197"/>
                  <a:gd name="T27" fmla="*/ 187 h 220"/>
                  <a:gd name="T28" fmla="*/ 88 w 197"/>
                  <a:gd name="T29" fmla="*/ 156 h 220"/>
                  <a:gd name="T30" fmla="*/ 71 w 197"/>
                  <a:gd name="T31" fmla="*/ 152 h 220"/>
                  <a:gd name="T32" fmla="*/ 65 w 197"/>
                  <a:gd name="T33" fmla="*/ 149 h 220"/>
                  <a:gd name="T34" fmla="*/ 74 w 197"/>
                  <a:gd name="T35" fmla="*/ 129 h 220"/>
                  <a:gd name="T36" fmla="*/ 89 w 197"/>
                  <a:gd name="T37" fmla="*/ 134 h 220"/>
                  <a:gd name="T38" fmla="*/ 96 w 197"/>
                  <a:gd name="T39" fmla="*/ 135 h 220"/>
                  <a:gd name="T40" fmla="*/ 103 w 197"/>
                  <a:gd name="T41" fmla="*/ 133 h 220"/>
                  <a:gd name="T42" fmla="*/ 106 w 197"/>
                  <a:gd name="T43" fmla="*/ 129 h 220"/>
                  <a:gd name="T44" fmla="*/ 105 w 197"/>
                  <a:gd name="T45" fmla="*/ 127 h 220"/>
                  <a:gd name="T46" fmla="*/ 103 w 197"/>
                  <a:gd name="T47" fmla="*/ 125 h 220"/>
                  <a:gd name="T48" fmla="*/ 93 w 197"/>
                  <a:gd name="T49" fmla="*/ 119 h 220"/>
                  <a:gd name="T50" fmla="*/ 78 w 197"/>
                  <a:gd name="T51" fmla="*/ 113 h 220"/>
                  <a:gd name="T52" fmla="*/ 74 w 197"/>
                  <a:gd name="T53" fmla="*/ 110 h 220"/>
                  <a:gd name="T54" fmla="*/ 67 w 197"/>
                  <a:gd name="T55" fmla="*/ 97 h 220"/>
                  <a:gd name="T56" fmla="*/ 66 w 197"/>
                  <a:gd name="T57" fmla="*/ 92 h 220"/>
                  <a:gd name="T58" fmla="*/ 70 w 197"/>
                  <a:gd name="T59" fmla="*/ 79 h 220"/>
                  <a:gd name="T60" fmla="*/ 80 w 197"/>
                  <a:gd name="T61" fmla="*/ 69 h 220"/>
                  <a:gd name="T62" fmla="*/ 89 w 197"/>
                  <a:gd name="T63" fmla="*/ 65 h 220"/>
                  <a:gd name="T64" fmla="*/ 109 w 197"/>
                  <a:gd name="T65" fmla="*/ 64 h 220"/>
                  <a:gd name="T66" fmla="*/ 127 w 197"/>
                  <a:gd name="T67" fmla="*/ 69 h 220"/>
                  <a:gd name="T68" fmla="*/ 123 w 197"/>
                  <a:gd name="T69" fmla="*/ 91 h 220"/>
                  <a:gd name="T70" fmla="*/ 113 w 197"/>
                  <a:gd name="T71" fmla="*/ 86 h 220"/>
                  <a:gd name="T72" fmla="*/ 102 w 197"/>
                  <a:gd name="T73" fmla="*/ 84 h 220"/>
                  <a:gd name="T74" fmla="*/ 95 w 197"/>
                  <a:gd name="T75" fmla="*/ 86 h 220"/>
                  <a:gd name="T76" fmla="*/ 94 w 197"/>
                  <a:gd name="T77" fmla="*/ 88 h 220"/>
                  <a:gd name="T78" fmla="*/ 93 w 197"/>
                  <a:gd name="T79" fmla="*/ 90 h 220"/>
                  <a:gd name="T80" fmla="*/ 96 w 197"/>
                  <a:gd name="T81" fmla="*/ 94 h 220"/>
                  <a:gd name="T82" fmla="*/ 107 w 197"/>
                  <a:gd name="T83" fmla="*/ 99 h 220"/>
                  <a:gd name="T84" fmla="*/ 113 w 197"/>
                  <a:gd name="T85" fmla="*/ 101 h 220"/>
                  <a:gd name="T86" fmla="*/ 127 w 197"/>
                  <a:gd name="T87" fmla="*/ 110 h 220"/>
                  <a:gd name="T88" fmla="*/ 132 w 197"/>
                  <a:gd name="T89" fmla="*/ 122 h 220"/>
                  <a:gd name="T90" fmla="*/ 133 w 197"/>
                  <a:gd name="T91" fmla="*/ 127 h 220"/>
                  <a:gd name="T92" fmla="*/ 129 w 197"/>
                  <a:gd name="T93" fmla="*/ 141 h 220"/>
                  <a:gd name="T94" fmla="*/ 118 w 197"/>
                  <a:gd name="T95" fmla="*/ 151 h 220"/>
                  <a:gd name="T96" fmla="*/ 108 w 197"/>
                  <a:gd name="T97" fmla="*/ 15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220">
                    <a:moveTo>
                      <a:pt x="188" y="41"/>
                    </a:moveTo>
                    <a:lnTo>
                      <a:pt x="188" y="41"/>
                    </a:lnTo>
                    <a:lnTo>
                      <a:pt x="188" y="38"/>
                    </a:lnTo>
                    <a:lnTo>
                      <a:pt x="186" y="35"/>
                    </a:lnTo>
                    <a:lnTo>
                      <a:pt x="182" y="30"/>
                    </a:lnTo>
                    <a:lnTo>
                      <a:pt x="176" y="24"/>
                    </a:lnTo>
                    <a:lnTo>
                      <a:pt x="167" y="18"/>
                    </a:lnTo>
                    <a:lnTo>
                      <a:pt x="155" y="11"/>
                    </a:lnTo>
                    <a:lnTo>
                      <a:pt x="143" y="6"/>
                    </a:lnTo>
                    <a:lnTo>
                      <a:pt x="130" y="2"/>
                    </a:lnTo>
                    <a:lnTo>
                      <a:pt x="115" y="0"/>
                    </a:lnTo>
                    <a:lnTo>
                      <a:pt x="82" y="0"/>
                    </a:lnTo>
                    <a:lnTo>
                      <a:pt x="82" y="0"/>
                    </a:lnTo>
                    <a:lnTo>
                      <a:pt x="68" y="2"/>
                    </a:lnTo>
                    <a:lnTo>
                      <a:pt x="55" y="6"/>
                    </a:lnTo>
                    <a:lnTo>
                      <a:pt x="42" y="11"/>
                    </a:lnTo>
                    <a:lnTo>
                      <a:pt x="31" y="18"/>
                    </a:lnTo>
                    <a:lnTo>
                      <a:pt x="22" y="24"/>
                    </a:lnTo>
                    <a:lnTo>
                      <a:pt x="15" y="30"/>
                    </a:lnTo>
                    <a:lnTo>
                      <a:pt x="10" y="35"/>
                    </a:lnTo>
                    <a:lnTo>
                      <a:pt x="9" y="38"/>
                    </a:lnTo>
                    <a:lnTo>
                      <a:pt x="9" y="41"/>
                    </a:lnTo>
                    <a:lnTo>
                      <a:pt x="0" y="187"/>
                    </a:lnTo>
                    <a:lnTo>
                      <a:pt x="0" y="187"/>
                    </a:lnTo>
                    <a:lnTo>
                      <a:pt x="1" y="193"/>
                    </a:lnTo>
                    <a:lnTo>
                      <a:pt x="3" y="200"/>
                    </a:lnTo>
                    <a:lnTo>
                      <a:pt x="6" y="205"/>
                    </a:lnTo>
                    <a:lnTo>
                      <a:pt x="9" y="210"/>
                    </a:lnTo>
                    <a:lnTo>
                      <a:pt x="14" y="214"/>
                    </a:lnTo>
                    <a:lnTo>
                      <a:pt x="21" y="217"/>
                    </a:lnTo>
                    <a:lnTo>
                      <a:pt x="27" y="219"/>
                    </a:lnTo>
                    <a:lnTo>
                      <a:pt x="33" y="220"/>
                    </a:lnTo>
                    <a:lnTo>
                      <a:pt x="165" y="220"/>
                    </a:lnTo>
                    <a:lnTo>
                      <a:pt x="165" y="220"/>
                    </a:lnTo>
                    <a:lnTo>
                      <a:pt x="171" y="219"/>
                    </a:lnTo>
                    <a:lnTo>
                      <a:pt x="177" y="217"/>
                    </a:lnTo>
                    <a:lnTo>
                      <a:pt x="183" y="214"/>
                    </a:lnTo>
                    <a:lnTo>
                      <a:pt x="187" y="210"/>
                    </a:lnTo>
                    <a:lnTo>
                      <a:pt x="191" y="205"/>
                    </a:lnTo>
                    <a:lnTo>
                      <a:pt x="194" y="200"/>
                    </a:lnTo>
                    <a:lnTo>
                      <a:pt x="196" y="193"/>
                    </a:lnTo>
                    <a:lnTo>
                      <a:pt x="197" y="187"/>
                    </a:lnTo>
                    <a:lnTo>
                      <a:pt x="188" y="41"/>
                    </a:lnTo>
                    <a:close/>
                    <a:moveTo>
                      <a:pt x="88" y="169"/>
                    </a:moveTo>
                    <a:lnTo>
                      <a:pt x="88" y="156"/>
                    </a:lnTo>
                    <a:lnTo>
                      <a:pt x="88" y="156"/>
                    </a:lnTo>
                    <a:lnTo>
                      <a:pt x="76" y="153"/>
                    </a:lnTo>
                    <a:lnTo>
                      <a:pt x="71" y="152"/>
                    </a:lnTo>
                    <a:lnTo>
                      <a:pt x="67" y="150"/>
                    </a:lnTo>
                    <a:lnTo>
                      <a:pt x="67" y="150"/>
                    </a:lnTo>
                    <a:lnTo>
                      <a:pt x="65" y="149"/>
                    </a:lnTo>
                    <a:lnTo>
                      <a:pt x="71" y="128"/>
                    </a:lnTo>
                    <a:lnTo>
                      <a:pt x="74" y="129"/>
                    </a:lnTo>
                    <a:lnTo>
                      <a:pt x="74" y="129"/>
                    </a:lnTo>
                    <a:lnTo>
                      <a:pt x="78" y="131"/>
                    </a:lnTo>
                    <a:lnTo>
                      <a:pt x="83" y="133"/>
                    </a:lnTo>
                    <a:lnTo>
                      <a:pt x="89" y="134"/>
                    </a:lnTo>
                    <a:lnTo>
                      <a:pt x="96" y="135"/>
                    </a:lnTo>
                    <a:lnTo>
                      <a:pt x="96" y="135"/>
                    </a:lnTo>
                    <a:lnTo>
                      <a:pt x="96" y="135"/>
                    </a:lnTo>
                    <a:lnTo>
                      <a:pt x="100" y="134"/>
                    </a:lnTo>
                    <a:lnTo>
                      <a:pt x="103" y="133"/>
                    </a:lnTo>
                    <a:lnTo>
                      <a:pt x="103" y="133"/>
                    </a:lnTo>
                    <a:lnTo>
                      <a:pt x="103" y="133"/>
                    </a:lnTo>
                    <a:lnTo>
                      <a:pt x="105" y="132"/>
                    </a:lnTo>
                    <a:lnTo>
                      <a:pt x="106" y="129"/>
                    </a:lnTo>
                    <a:lnTo>
                      <a:pt x="106" y="129"/>
                    </a:lnTo>
                    <a:lnTo>
                      <a:pt x="106" y="129"/>
                    </a:lnTo>
                    <a:lnTo>
                      <a:pt x="105" y="127"/>
                    </a:lnTo>
                    <a:lnTo>
                      <a:pt x="103" y="125"/>
                    </a:lnTo>
                    <a:lnTo>
                      <a:pt x="103" y="125"/>
                    </a:lnTo>
                    <a:lnTo>
                      <a:pt x="103" y="125"/>
                    </a:lnTo>
                    <a:lnTo>
                      <a:pt x="99" y="122"/>
                    </a:lnTo>
                    <a:lnTo>
                      <a:pt x="93" y="119"/>
                    </a:lnTo>
                    <a:lnTo>
                      <a:pt x="93" y="119"/>
                    </a:lnTo>
                    <a:lnTo>
                      <a:pt x="93" y="119"/>
                    </a:lnTo>
                    <a:lnTo>
                      <a:pt x="82" y="115"/>
                    </a:lnTo>
                    <a:lnTo>
                      <a:pt x="78" y="113"/>
                    </a:lnTo>
                    <a:lnTo>
                      <a:pt x="74" y="110"/>
                    </a:lnTo>
                    <a:lnTo>
                      <a:pt x="74" y="110"/>
                    </a:lnTo>
                    <a:lnTo>
                      <a:pt x="74" y="110"/>
                    </a:lnTo>
                    <a:lnTo>
                      <a:pt x="71" y="106"/>
                    </a:lnTo>
                    <a:lnTo>
                      <a:pt x="68" y="102"/>
                    </a:lnTo>
                    <a:lnTo>
                      <a:pt x="67" y="97"/>
                    </a:lnTo>
                    <a:lnTo>
                      <a:pt x="66" y="92"/>
                    </a:lnTo>
                    <a:lnTo>
                      <a:pt x="66" y="92"/>
                    </a:lnTo>
                    <a:lnTo>
                      <a:pt x="66" y="92"/>
                    </a:lnTo>
                    <a:lnTo>
                      <a:pt x="67" y="88"/>
                    </a:lnTo>
                    <a:lnTo>
                      <a:pt x="68" y="82"/>
                    </a:lnTo>
                    <a:lnTo>
                      <a:pt x="70" y="79"/>
                    </a:lnTo>
                    <a:lnTo>
                      <a:pt x="72" y="75"/>
                    </a:lnTo>
                    <a:lnTo>
                      <a:pt x="76" y="72"/>
                    </a:lnTo>
                    <a:lnTo>
                      <a:pt x="80" y="69"/>
                    </a:lnTo>
                    <a:lnTo>
                      <a:pt x="84" y="67"/>
                    </a:lnTo>
                    <a:lnTo>
                      <a:pt x="89" y="65"/>
                    </a:lnTo>
                    <a:lnTo>
                      <a:pt x="89" y="65"/>
                    </a:lnTo>
                    <a:lnTo>
                      <a:pt x="89" y="52"/>
                    </a:lnTo>
                    <a:lnTo>
                      <a:pt x="109" y="52"/>
                    </a:lnTo>
                    <a:lnTo>
                      <a:pt x="109" y="64"/>
                    </a:lnTo>
                    <a:lnTo>
                      <a:pt x="109" y="64"/>
                    </a:lnTo>
                    <a:lnTo>
                      <a:pt x="119" y="66"/>
                    </a:lnTo>
                    <a:lnTo>
                      <a:pt x="127" y="69"/>
                    </a:lnTo>
                    <a:lnTo>
                      <a:pt x="127" y="69"/>
                    </a:lnTo>
                    <a:lnTo>
                      <a:pt x="129" y="70"/>
                    </a:lnTo>
                    <a:lnTo>
                      <a:pt x="123" y="91"/>
                    </a:lnTo>
                    <a:lnTo>
                      <a:pt x="120" y="90"/>
                    </a:lnTo>
                    <a:lnTo>
                      <a:pt x="120" y="90"/>
                    </a:lnTo>
                    <a:lnTo>
                      <a:pt x="113" y="86"/>
                    </a:lnTo>
                    <a:lnTo>
                      <a:pt x="108" y="85"/>
                    </a:lnTo>
                    <a:lnTo>
                      <a:pt x="102" y="84"/>
                    </a:lnTo>
                    <a:lnTo>
                      <a:pt x="102" y="84"/>
                    </a:lnTo>
                    <a:lnTo>
                      <a:pt x="102" y="84"/>
                    </a:lnTo>
                    <a:lnTo>
                      <a:pt x="97" y="85"/>
                    </a:lnTo>
                    <a:lnTo>
                      <a:pt x="95" y="86"/>
                    </a:lnTo>
                    <a:lnTo>
                      <a:pt x="95" y="86"/>
                    </a:lnTo>
                    <a:lnTo>
                      <a:pt x="95" y="86"/>
                    </a:lnTo>
                    <a:lnTo>
                      <a:pt x="94" y="88"/>
                    </a:lnTo>
                    <a:lnTo>
                      <a:pt x="93" y="90"/>
                    </a:lnTo>
                    <a:lnTo>
                      <a:pt x="93" y="90"/>
                    </a:lnTo>
                    <a:lnTo>
                      <a:pt x="93" y="90"/>
                    </a:lnTo>
                    <a:lnTo>
                      <a:pt x="94" y="92"/>
                    </a:lnTo>
                    <a:lnTo>
                      <a:pt x="96" y="94"/>
                    </a:lnTo>
                    <a:lnTo>
                      <a:pt x="96" y="94"/>
                    </a:lnTo>
                    <a:lnTo>
                      <a:pt x="96" y="94"/>
                    </a:lnTo>
                    <a:lnTo>
                      <a:pt x="100" y="96"/>
                    </a:lnTo>
                    <a:lnTo>
                      <a:pt x="107" y="99"/>
                    </a:lnTo>
                    <a:lnTo>
                      <a:pt x="107" y="99"/>
                    </a:lnTo>
                    <a:lnTo>
                      <a:pt x="107" y="99"/>
                    </a:lnTo>
                    <a:lnTo>
                      <a:pt x="113" y="101"/>
                    </a:lnTo>
                    <a:lnTo>
                      <a:pt x="118" y="104"/>
                    </a:lnTo>
                    <a:lnTo>
                      <a:pt x="122" y="107"/>
                    </a:lnTo>
                    <a:lnTo>
                      <a:pt x="127" y="110"/>
                    </a:lnTo>
                    <a:lnTo>
                      <a:pt x="129" y="113"/>
                    </a:lnTo>
                    <a:lnTo>
                      <a:pt x="131" y="117"/>
                    </a:lnTo>
                    <a:lnTo>
                      <a:pt x="132" y="122"/>
                    </a:lnTo>
                    <a:lnTo>
                      <a:pt x="133" y="127"/>
                    </a:lnTo>
                    <a:lnTo>
                      <a:pt x="133" y="127"/>
                    </a:lnTo>
                    <a:lnTo>
                      <a:pt x="133" y="127"/>
                    </a:lnTo>
                    <a:lnTo>
                      <a:pt x="132" y="132"/>
                    </a:lnTo>
                    <a:lnTo>
                      <a:pt x="131" y="137"/>
                    </a:lnTo>
                    <a:lnTo>
                      <a:pt x="129" y="141"/>
                    </a:lnTo>
                    <a:lnTo>
                      <a:pt x="125" y="144"/>
                    </a:lnTo>
                    <a:lnTo>
                      <a:pt x="122" y="148"/>
                    </a:lnTo>
                    <a:lnTo>
                      <a:pt x="118" y="151"/>
                    </a:lnTo>
                    <a:lnTo>
                      <a:pt x="113" y="153"/>
                    </a:lnTo>
                    <a:lnTo>
                      <a:pt x="108" y="154"/>
                    </a:lnTo>
                    <a:lnTo>
                      <a:pt x="108" y="154"/>
                    </a:lnTo>
                    <a:lnTo>
                      <a:pt x="108" y="169"/>
                    </a:lnTo>
                    <a:lnTo>
                      <a:pt x="88" y="16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5" name="Freeform 85"/>
              <p:cNvSpPr>
                <a:spLocks/>
              </p:cNvSpPr>
              <p:nvPr/>
            </p:nvSpPr>
            <p:spPr bwMode="auto">
              <a:xfrm>
                <a:off x="1591" y="340"/>
                <a:ext cx="125" cy="228"/>
              </a:xfrm>
              <a:custGeom>
                <a:avLst/>
                <a:gdLst>
                  <a:gd name="T0" fmla="*/ 0 w 125"/>
                  <a:gd name="T1" fmla="*/ 165 h 228"/>
                  <a:gd name="T2" fmla="*/ 0 w 125"/>
                  <a:gd name="T3" fmla="*/ 165 h 228"/>
                  <a:gd name="T4" fmla="*/ 1 w 125"/>
                  <a:gd name="T5" fmla="*/ 154 h 228"/>
                  <a:gd name="T6" fmla="*/ 2 w 125"/>
                  <a:gd name="T7" fmla="*/ 144 h 228"/>
                  <a:gd name="T8" fmla="*/ 5 w 125"/>
                  <a:gd name="T9" fmla="*/ 134 h 228"/>
                  <a:gd name="T10" fmla="*/ 8 w 125"/>
                  <a:gd name="T11" fmla="*/ 124 h 228"/>
                  <a:gd name="T12" fmla="*/ 17 w 125"/>
                  <a:gd name="T13" fmla="*/ 106 h 228"/>
                  <a:gd name="T14" fmla="*/ 27 w 125"/>
                  <a:gd name="T15" fmla="*/ 86 h 228"/>
                  <a:gd name="T16" fmla="*/ 38 w 125"/>
                  <a:gd name="T17" fmla="*/ 66 h 228"/>
                  <a:gd name="T18" fmla="*/ 48 w 125"/>
                  <a:gd name="T19" fmla="*/ 46 h 228"/>
                  <a:gd name="T20" fmla="*/ 53 w 125"/>
                  <a:gd name="T21" fmla="*/ 36 h 228"/>
                  <a:gd name="T22" fmla="*/ 56 w 125"/>
                  <a:gd name="T23" fmla="*/ 24 h 228"/>
                  <a:gd name="T24" fmla="*/ 60 w 125"/>
                  <a:gd name="T25" fmla="*/ 12 h 228"/>
                  <a:gd name="T26" fmla="*/ 62 w 125"/>
                  <a:gd name="T27" fmla="*/ 0 h 228"/>
                  <a:gd name="T28" fmla="*/ 62 w 125"/>
                  <a:gd name="T29" fmla="*/ 0 h 228"/>
                  <a:gd name="T30" fmla="*/ 65 w 125"/>
                  <a:gd name="T31" fmla="*/ 12 h 228"/>
                  <a:gd name="T32" fmla="*/ 68 w 125"/>
                  <a:gd name="T33" fmla="*/ 24 h 228"/>
                  <a:gd name="T34" fmla="*/ 73 w 125"/>
                  <a:gd name="T35" fmla="*/ 36 h 228"/>
                  <a:gd name="T36" fmla="*/ 77 w 125"/>
                  <a:gd name="T37" fmla="*/ 46 h 228"/>
                  <a:gd name="T38" fmla="*/ 87 w 125"/>
                  <a:gd name="T39" fmla="*/ 66 h 228"/>
                  <a:gd name="T40" fmla="*/ 98 w 125"/>
                  <a:gd name="T41" fmla="*/ 86 h 228"/>
                  <a:gd name="T42" fmla="*/ 109 w 125"/>
                  <a:gd name="T43" fmla="*/ 106 h 228"/>
                  <a:gd name="T44" fmla="*/ 117 w 125"/>
                  <a:gd name="T45" fmla="*/ 124 h 228"/>
                  <a:gd name="T46" fmla="*/ 120 w 125"/>
                  <a:gd name="T47" fmla="*/ 134 h 228"/>
                  <a:gd name="T48" fmla="*/ 123 w 125"/>
                  <a:gd name="T49" fmla="*/ 144 h 228"/>
                  <a:gd name="T50" fmla="*/ 125 w 125"/>
                  <a:gd name="T51" fmla="*/ 154 h 228"/>
                  <a:gd name="T52" fmla="*/ 125 w 125"/>
                  <a:gd name="T53" fmla="*/ 165 h 228"/>
                  <a:gd name="T54" fmla="*/ 125 w 125"/>
                  <a:gd name="T55" fmla="*/ 165 h 228"/>
                  <a:gd name="T56" fmla="*/ 125 w 125"/>
                  <a:gd name="T57" fmla="*/ 171 h 228"/>
                  <a:gd name="T58" fmla="*/ 124 w 125"/>
                  <a:gd name="T59" fmla="*/ 178 h 228"/>
                  <a:gd name="T60" fmla="*/ 122 w 125"/>
                  <a:gd name="T61" fmla="*/ 184 h 228"/>
                  <a:gd name="T62" fmla="*/ 120 w 125"/>
                  <a:gd name="T63" fmla="*/ 189 h 228"/>
                  <a:gd name="T64" fmla="*/ 115 w 125"/>
                  <a:gd name="T65" fmla="*/ 200 h 228"/>
                  <a:gd name="T66" fmla="*/ 107 w 125"/>
                  <a:gd name="T67" fmla="*/ 209 h 228"/>
                  <a:gd name="T68" fmla="*/ 97 w 125"/>
                  <a:gd name="T69" fmla="*/ 217 h 228"/>
                  <a:gd name="T70" fmla="*/ 87 w 125"/>
                  <a:gd name="T71" fmla="*/ 223 h 228"/>
                  <a:gd name="T72" fmla="*/ 81 w 125"/>
                  <a:gd name="T73" fmla="*/ 225 h 228"/>
                  <a:gd name="T74" fmla="*/ 75 w 125"/>
                  <a:gd name="T75" fmla="*/ 226 h 228"/>
                  <a:gd name="T76" fmla="*/ 68 w 125"/>
                  <a:gd name="T77" fmla="*/ 227 h 228"/>
                  <a:gd name="T78" fmla="*/ 62 w 125"/>
                  <a:gd name="T79" fmla="*/ 228 h 228"/>
                  <a:gd name="T80" fmla="*/ 62 w 125"/>
                  <a:gd name="T81" fmla="*/ 228 h 228"/>
                  <a:gd name="T82" fmla="*/ 56 w 125"/>
                  <a:gd name="T83" fmla="*/ 227 h 228"/>
                  <a:gd name="T84" fmla="*/ 50 w 125"/>
                  <a:gd name="T85" fmla="*/ 226 h 228"/>
                  <a:gd name="T86" fmla="*/ 44 w 125"/>
                  <a:gd name="T87" fmla="*/ 225 h 228"/>
                  <a:gd name="T88" fmla="*/ 38 w 125"/>
                  <a:gd name="T89" fmla="*/ 223 h 228"/>
                  <a:gd name="T90" fmla="*/ 27 w 125"/>
                  <a:gd name="T91" fmla="*/ 217 h 228"/>
                  <a:gd name="T92" fmla="*/ 18 w 125"/>
                  <a:gd name="T93" fmla="*/ 209 h 228"/>
                  <a:gd name="T94" fmla="*/ 10 w 125"/>
                  <a:gd name="T95" fmla="*/ 200 h 228"/>
                  <a:gd name="T96" fmla="*/ 5 w 125"/>
                  <a:gd name="T97" fmla="*/ 189 h 228"/>
                  <a:gd name="T98" fmla="*/ 3 w 125"/>
                  <a:gd name="T99" fmla="*/ 184 h 228"/>
                  <a:gd name="T100" fmla="*/ 1 w 125"/>
                  <a:gd name="T101" fmla="*/ 178 h 228"/>
                  <a:gd name="T102" fmla="*/ 0 w 125"/>
                  <a:gd name="T103" fmla="*/ 171 h 228"/>
                  <a:gd name="T104" fmla="*/ 0 w 125"/>
                  <a:gd name="T105" fmla="*/ 165 h 228"/>
                  <a:gd name="T106" fmla="*/ 0 w 125"/>
                  <a:gd name="T107" fmla="*/ 16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228">
                    <a:moveTo>
                      <a:pt x="0" y="165"/>
                    </a:moveTo>
                    <a:lnTo>
                      <a:pt x="0" y="165"/>
                    </a:lnTo>
                    <a:lnTo>
                      <a:pt x="1" y="154"/>
                    </a:lnTo>
                    <a:lnTo>
                      <a:pt x="2" y="144"/>
                    </a:lnTo>
                    <a:lnTo>
                      <a:pt x="5" y="134"/>
                    </a:lnTo>
                    <a:lnTo>
                      <a:pt x="8" y="124"/>
                    </a:lnTo>
                    <a:lnTo>
                      <a:pt x="17" y="106"/>
                    </a:lnTo>
                    <a:lnTo>
                      <a:pt x="27" y="86"/>
                    </a:lnTo>
                    <a:lnTo>
                      <a:pt x="38" y="66"/>
                    </a:lnTo>
                    <a:lnTo>
                      <a:pt x="48" y="46"/>
                    </a:lnTo>
                    <a:lnTo>
                      <a:pt x="53" y="36"/>
                    </a:lnTo>
                    <a:lnTo>
                      <a:pt x="56" y="24"/>
                    </a:lnTo>
                    <a:lnTo>
                      <a:pt x="60" y="12"/>
                    </a:lnTo>
                    <a:lnTo>
                      <a:pt x="62" y="0"/>
                    </a:lnTo>
                    <a:lnTo>
                      <a:pt x="62" y="0"/>
                    </a:lnTo>
                    <a:lnTo>
                      <a:pt x="65" y="12"/>
                    </a:lnTo>
                    <a:lnTo>
                      <a:pt x="68" y="24"/>
                    </a:lnTo>
                    <a:lnTo>
                      <a:pt x="73" y="36"/>
                    </a:lnTo>
                    <a:lnTo>
                      <a:pt x="77" y="46"/>
                    </a:lnTo>
                    <a:lnTo>
                      <a:pt x="87" y="66"/>
                    </a:lnTo>
                    <a:lnTo>
                      <a:pt x="98" y="86"/>
                    </a:lnTo>
                    <a:lnTo>
                      <a:pt x="109" y="106"/>
                    </a:lnTo>
                    <a:lnTo>
                      <a:pt x="117" y="124"/>
                    </a:lnTo>
                    <a:lnTo>
                      <a:pt x="120" y="134"/>
                    </a:lnTo>
                    <a:lnTo>
                      <a:pt x="123" y="144"/>
                    </a:lnTo>
                    <a:lnTo>
                      <a:pt x="125" y="154"/>
                    </a:lnTo>
                    <a:lnTo>
                      <a:pt x="125" y="165"/>
                    </a:lnTo>
                    <a:lnTo>
                      <a:pt x="125" y="165"/>
                    </a:lnTo>
                    <a:lnTo>
                      <a:pt x="125" y="171"/>
                    </a:lnTo>
                    <a:lnTo>
                      <a:pt x="124" y="178"/>
                    </a:lnTo>
                    <a:lnTo>
                      <a:pt x="122" y="184"/>
                    </a:lnTo>
                    <a:lnTo>
                      <a:pt x="120" y="189"/>
                    </a:lnTo>
                    <a:lnTo>
                      <a:pt x="115" y="200"/>
                    </a:lnTo>
                    <a:lnTo>
                      <a:pt x="107" y="209"/>
                    </a:lnTo>
                    <a:lnTo>
                      <a:pt x="97" y="217"/>
                    </a:lnTo>
                    <a:lnTo>
                      <a:pt x="87" y="223"/>
                    </a:lnTo>
                    <a:lnTo>
                      <a:pt x="81" y="225"/>
                    </a:lnTo>
                    <a:lnTo>
                      <a:pt x="75" y="226"/>
                    </a:lnTo>
                    <a:lnTo>
                      <a:pt x="68" y="227"/>
                    </a:lnTo>
                    <a:lnTo>
                      <a:pt x="62" y="228"/>
                    </a:lnTo>
                    <a:lnTo>
                      <a:pt x="62" y="228"/>
                    </a:lnTo>
                    <a:lnTo>
                      <a:pt x="56" y="227"/>
                    </a:lnTo>
                    <a:lnTo>
                      <a:pt x="50" y="226"/>
                    </a:lnTo>
                    <a:lnTo>
                      <a:pt x="44" y="225"/>
                    </a:lnTo>
                    <a:lnTo>
                      <a:pt x="38" y="223"/>
                    </a:lnTo>
                    <a:lnTo>
                      <a:pt x="27" y="217"/>
                    </a:lnTo>
                    <a:lnTo>
                      <a:pt x="18" y="209"/>
                    </a:lnTo>
                    <a:lnTo>
                      <a:pt x="10" y="200"/>
                    </a:lnTo>
                    <a:lnTo>
                      <a:pt x="5" y="189"/>
                    </a:lnTo>
                    <a:lnTo>
                      <a:pt x="3" y="184"/>
                    </a:lnTo>
                    <a:lnTo>
                      <a:pt x="1" y="178"/>
                    </a:lnTo>
                    <a:lnTo>
                      <a:pt x="0" y="171"/>
                    </a:lnTo>
                    <a:lnTo>
                      <a:pt x="0" y="165"/>
                    </a:lnTo>
                    <a:lnTo>
                      <a:pt x="0" y="16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6" name="Line 86"/>
              <p:cNvSpPr>
                <a:spLocks noChangeShapeType="1"/>
              </p:cNvSpPr>
              <p:nvPr/>
            </p:nvSpPr>
            <p:spPr bwMode="auto">
              <a:xfrm>
                <a:off x="1613" y="505"/>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7" name="Freeform 87"/>
              <p:cNvSpPr>
                <a:spLocks/>
              </p:cNvSpPr>
              <p:nvPr/>
            </p:nvSpPr>
            <p:spPr bwMode="auto">
              <a:xfrm>
                <a:off x="1610" y="433"/>
                <a:ext cx="29" cy="68"/>
              </a:xfrm>
              <a:custGeom>
                <a:avLst/>
                <a:gdLst>
                  <a:gd name="T0" fmla="*/ 29 w 29"/>
                  <a:gd name="T1" fmla="*/ 1 h 68"/>
                  <a:gd name="T2" fmla="*/ 29 w 29"/>
                  <a:gd name="T3" fmla="*/ 1 h 68"/>
                  <a:gd name="T4" fmla="*/ 26 w 29"/>
                  <a:gd name="T5" fmla="*/ 0 h 68"/>
                  <a:gd name="T6" fmla="*/ 24 w 29"/>
                  <a:gd name="T7" fmla="*/ 2 h 68"/>
                  <a:gd name="T8" fmla="*/ 24 w 29"/>
                  <a:gd name="T9" fmla="*/ 2 h 68"/>
                  <a:gd name="T10" fmla="*/ 24 w 29"/>
                  <a:gd name="T11" fmla="*/ 2 h 68"/>
                  <a:gd name="T12" fmla="*/ 14 w 29"/>
                  <a:gd name="T13" fmla="*/ 19 h 68"/>
                  <a:gd name="T14" fmla="*/ 7 w 29"/>
                  <a:gd name="T15" fmla="*/ 35 h 68"/>
                  <a:gd name="T16" fmla="*/ 4 w 29"/>
                  <a:gd name="T17" fmla="*/ 43 h 68"/>
                  <a:gd name="T18" fmla="*/ 1 w 29"/>
                  <a:gd name="T19" fmla="*/ 52 h 68"/>
                  <a:gd name="T20" fmla="*/ 0 w 29"/>
                  <a:gd name="T21" fmla="*/ 60 h 68"/>
                  <a:gd name="T22" fmla="*/ 0 w 29"/>
                  <a:gd name="T23" fmla="*/ 68 h 68"/>
                  <a:gd name="T24" fmla="*/ 0 w 29"/>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68">
                    <a:moveTo>
                      <a:pt x="29" y="1"/>
                    </a:moveTo>
                    <a:lnTo>
                      <a:pt x="29" y="1"/>
                    </a:lnTo>
                    <a:lnTo>
                      <a:pt x="26" y="0"/>
                    </a:lnTo>
                    <a:lnTo>
                      <a:pt x="24" y="2"/>
                    </a:lnTo>
                    <a:lnTo>
                      <a:pt x="24" y="2"/>
                    </a:lnTo>
                    <a:lnTo>
                      <a:pt x="24" y="2"/>
                    </a:lnTo>
                    <a:lnTo>
                      <a:pt x="14" y="19"/>
                    </a:lnTo>
                    <a:lnTo>
                      <a:pt x="7" y="35"/>
                    </a:lnTo>
                    <a:lnTo>
                      <a:pt x="4" y="43"/>
                    </a:lnTo>
                    <a:lnTo>
                      <a:pt x="1" y="52"/>
                    </a:lnTo>
                    <a:lnTo>
                      <a:pt x="0" y="60"/>
                    </a:lnTo>
                    <a:lnTo>
                      <a:pt x="0" y="68"/>
                    </a:lnTo>
                    <a:lnTo>
                      <a:pt x="0" y="6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8" name="Freeform 88"/>
              <p:cNvSpPr>
                <a:spLocks/>
              </p:cNvSpPr>
              <p:nvPr/>
            </p:nvSpPr>
            <p:spPr bwMode="auto">
              <a:xfrm>
                <a:off x="3077" y="1985"/>
                <a:ext cx="88" cy="161"/>
              </a:xfrm>
              <a:custGeom>
                <a:avLst/>
                <a:gdLst>
                  <a:gd name="T0" fmla="*/ 0 w 88"/>
                  <a:gd name="T1" fmla="*/ 116 h 161"/>
                  <a:gd name="T2" fmla="*/ 0 w 88"/>
                  <a:gd name="T3" fmla="*/ 116 h 161"/>
                  <a:gd name="T4" fmla="*/ 0 w 88"/>
                  <a:gd name="T5" fmla="*/ 109 h 161"/>
                  <a:gd name="T6" fmla="*/ 2 w 88"/>
                  <a:gd name="T7" fmla="*/ 102 h 161"/>
                  <a:gd name="T8" fmla="*/ 3 w 88"/>
                  <a:gd name="T9" fmla="*/ 95 h 161"/>
                  <a:gd name="T10" fmla="*/ 6 w 88"/>
                  <a:gd name="T11" fmla="*/ 88 h 161"/>
                  <a:gd name="T12" fmla="*/ 12 w 88"/>
                  <a:gd name="T13" fmla="*/ 74 h 161"/>
                  <a:gd name="T14" fmla="*/ 19 w 88"/>
                  <a:gd name="T15" fmla="*/ 61 h 161"/>
                  <a:gd name="T16" fmla="*/ 26 w 88"/>
                  <a:gd name="T17" fmla="*/ 47 h 161"/>
                  <a:gd name="T18" fmla="*/ 34 w 88"/>
                  <a:gd name="T19" fmla="*/ 33 h 161"/>
                  <a:gd name="T20" fmla="*/ 40 w 88"/>
                  <a:gd name="T21" fmla="*/ 17 h 161"/>
                  <a:gd name="T22" fmla="*/ 43 w 88"/>
                  <a:gd name="T23" fmla="*/ 8 h 161"/>
                  <a:gd name="T24" fmla="*/ 44 w 88"/>
                  <a:gd name="T25" fmla="*/ 0 h 161"/>
                  <a:gd name="T26" fmla="*/ 44 w 88"/>
                  <a:gd name="T27" fmla="*/ 0 h 161"/>
                  <a:gd name="T28" fmla="*/ 46 w 88"/>
                  <a:gd name="T29" fmla="*/ 8 h 161"/>
                  <a:gd name="T30" fmla="*/ 48 w 88"/>
                  <a:gd name="T31" fmla="*/ 17 h 161"/>
                  <a:gd name="T32" fmla="*/ 54 w 88"/>
                  <a:gd name="T33" fmla="*/ 33 h 161"/>
                  <a:gd name="T34" fmla="*/ 61 w 88"/>
                  <a:gd name="T35" fmla="*/ 47 h 161"/>
                  <a:gd name="T36" fmla="*/ 70 w 88"/>
                  <a:gd name="T37" fmla="*/ 61 h 161"/>
                  <a:gd name="T38" fmla="*/ 77 w 88"/>
                  <a:gd name="T39" fmla="*/ 74 h 161"/>
                  <a:gd name="T40" fmla="*/ 83 w 88"/>
                  <a:gd name="T41" fmla="*/ 88 h 161"/>
                  <a:gd name="T42" fmla="*/ 85 w 88"/>
                  <a:gd name="T43" fmla="*/ 95 h 161"/>
                  <a:gd name="T44" fmla="*/ 87 w 88"/>
                  <a:gd name="T45" fmla="*/ 102 h 161"/>
                  <a:gd name="T46" fmla="*/ 88 w 88"/>
                  <a:gd name="T47" fmla="*/ 109 h 161"/>
                  <a:gd name="T48" fmla="*/ 88 w 88"/>
                  <a:gd name="T49" fmla="*/ 116 h 161"/>
                  <a:gd name="T50" fmla="*/ 88 w 88"/>
                  <a:gd name="T51" fmla="*/ 116 h 161"/>
                  <a:gd name="T52" fmla="*/ 88 w 88"/>
                  <a:gd name="T53" fmla="*/ 126 h 161"/>
                  <a:gd name="T54" fmla="*/ 85 w 88"/>
                  <a:gd name="T55" fmla="*/ 134 h 161"/>
                  <a:gd name="T56" fmla="*/ 81 w 88"/>
                  <a:gd name="T57" fmla="*/ 141 h 161"/>
                  <a:gd name="T58" fmla="*/ 76 w 88"/>
                  <a:gd name="T59" fmla="*/ 148 h 161"/>
                  <a:gd name="T60" fmla="*/ 69 w 88"/>
                  <a:gd name="T61" fmla="*/ 153 h 161"/>
                  <a:gd name="T62" fmla="*/ 61 w 88"/>
                  <a:gd name="T63" fmla="*/ 158 h 161"/>
                  <a:gd name="T64" fmla="*/ 53 w 88"/>
                  <a:gd name="T65" fmla="*/ 161 h 161"/>
                  <a:gd name="T66" fmla="*/ 44 w 88"/>
                  <a:gd name="T67" fmla="*/ 161 h 161"/>
                  <a:gd name="T68" fmla="*/ 44 w 88"/>
                  <a:gd name="T69" fmla="*/ 161 h 161"/>
                  <a:gd name="T70" fmla="*/ 36 w 88"/>
                  <a:gd name="T71" fmla="*/ 161 h 161"/>
                  <a:gd name="T72" fmla="*/ 26 w 88"/>
                  <a:gd name="T73" fmla="*/ 158 h 161"/>
                  <a:gd name="T74" fmla="*/ 19 w 88"/>
                  <a:gd name="T75" fmla="*/ 153 h 161"/>
                  <a:gd name="T76" fmla="*/ 13 w 88"/>
                  <a:gd name="T77" fmla="*/ 148 h 161"/>
                  <a:gd name="T78" fmla="*/ 7 w 88"/>
                  <a:gd name="T79" fmla="*/ 141 h 161"/>
                  <a:gd name="T80" fmla="*/ 3 w 88"/>
                  <a:gd name="T81" fmla="*/ 134 h 161"/>
                  <a:gd name="T82" fmla="*/ 1 w 88"/>
                  <a:gd name="T83" fmla="*/ 126 h 161"/>
                  <a:gd name="T84" fmla="*/ 0 w 88"/>
                  <a:gd name="T85" fmla="*/ 116 h 161"/>
                  <a:gd name="T86" fmla="*/ 0 w 88"/>
                  <a:gd name="T87" fmla="*/ 11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161">
                    <a:moveTo>
                      <a:pt x="0" y="116"/>
                    </a:moveTo>
                    <a:lnTo>
                      <a:pt x="0" y="116"/>
                    </a:lnTo>
                    <a:lnTo>
                      <a:pt x="0" y="109"/>
                    </a:lnTo>
                    <a:lnTo>
                      <a:pt x="2" y="102"/>
                    </a:lnTo>
                    <a:lnTo>
                      <a:pt x="3" y="95"/>
                    </a:lnTo>
                    <a:lnTo>
                      <a:pt x="6" y="88"/>
                    </a:lnTo>
                    <a:lnTo>
                      <a:pt x="12" y="74"/>
                    </a:lnTo>
                    <a:lnTo>
                      <a:pt x="19" y="61"/>
                    </a:lnTo>
                    <a:lnTo>
                      <a:pt x="26" y="47"/>
                    </a:lnTo>
                    <a:lnTo>
                      <a:pt x="34" y="33"/>
                    </a:lnTo>
                    <a:lnTo>
                      <a:pt x="40" y="17"/>
                    </a:lnTo>
                    <a:lnTo>
                      <a:pt x="43" y="8"/>
                    </a:lnTo>
                    <a:lnTo>
                      <a:pt x="44" y="0"/>
                    </a:lnTo>
                    <a:lnTo>
                      <a:pt x="44" y="0"/>
                    </a:lnTo>
                    <a:lnTo>
                      <a:pt x="46" y="8"/>
                    </a:lnTo>
                    <a:lnTo>
                      <a:pt x="48" y="17"/>
                    </a:lnTo>
                    <a:lnTo>
                      <a:pt x="54" y="33"/>
                    </a:lnTo>
                    <a:lnTo>
                      <a:pt x="61" y="47"/>
                    </a:lnTo>
                    <a:lnTo>
                      <a:pt x="70" y="61"/>
                    </a:lnTo>
                    <a:lnTo>
                      <a:pt x="77" y="74"/>
                    </a:lnTo>
                    <a:lnTo>
                      <a:pt x="83" y="88"/>
                    </a:lnTo>
                    <a:lnTo>
                      <a:pt x="85" y="95"/>
                    </a:lnTo>
                    <a:lnTo>
                      <a:pt x="87" y="102"/>
                    </a:lnTo>
                    <a:lnTo>
                      <a:pt x="88" y="109"/>
                    </a:lnTo>
                    <a:lnTo>
                      <a:pt x="88" y="116"/>
                    </a:lnTo>
                    <a:lnTo>
                      <a:pt x="88" y="116"/>
                    </a:lnTo>
                    <a:lnTo>
                      <a:pt x="88" y="126"/>
                    </a:lnTo>
                    <a:lnTo>
                      <a:pt x="85" y="134"/>
                    </a:lnTo>
                    <a:lnTo>
                      <a:pt x="81" y="141"/>
                    </a:lnTo>
                    <a:lnTo>
                      <a:pt x="76" y="148"/>
                    </a:lnTo>
                    <a:lnTo>
                      <a:pt x="69" y="153"/>
                    </a:lnTo>
                    <a:lnTo>
                      <a:pt x="61" y="158"/>
                    </a:lnTo>
                    <a:lnTo>
                      <a:pt x="53" y="161"/>
                    </a:lnTo>
                    <a:lnTo>
                      <a:pt x="44" y="161"/>
                    </a:lnTo>
                    <a:lnTo>
                      <a:pt x="44" y="161"/>
                    </a:lnTo>
                    <a:lnTo>
                      <a:pt x="36" y="161"/>
                    </a:lnTo>
                    <a:lnTo>
                      <a:pt x="26" y="158"/>
                    </a:lnTo>
                    <a:lnTo>
                      <a:pt x="19" y="153"/>
                    </a:lnTo>
                    <a:lnTo>
                      <a:pt x="13" y="148"/>
                    </a:lnTo>
                    <a:lnTo>
                      <a:pt x="7" y="141"/>
                    </a:lnTo>
                    <a:lnTo>
                      <a:pt x="3" y="134"/>
                    </a:lnTo>
                    <a:lnTo>
                      <a:pt x="1" y="126"/>
                    </a:lnTo>
                    <a:lnTo>
                      <a:pt x="0" y="116"/>
                    </a:lnTo>
                    <a:lnTo>
                      <a:pt x="0" y="1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9" name="Line 89"/>
              <p:cNvSpPr>
                <a:spLocks noChangeShapeType="1"/>
              </p:cNvSpPr>
              <p:nvPr/>
            </p:nvSpPr>
            <p:spPr bwMode="auto">
              <a:xfrm>
                <a:off x="3095" y="2099"/>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0" name="Line 90"/>
              <p:cNvSpPr>
                <a:spLocks noChangeShapeType="1"/>
              </p:cNvSpPr>
              <p:nvPr/>
            </p:nvSpPr>
            <p:spPr bwMode="auto">
              <a:xfrm>
                <a:off x="3093" y="2101"/>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1" name="Freeform 91"/>
              <p:cNvSpPr>
                <a:spLocks/>
              </p:cNvSpPr>
              <p:nvPr/>
            </p:nvSpPr>
            <p:spPr bwMode="auto">
              <a:xfrm>
                <a:off x="3090" y="2051"/>
                <a:ext cx="21" cy="48"/>
              </a:xfrm>
              <a:custGeom>
                <a:avLst/>
                <a:gdLst>
                  <a:gd name="T0" fmla="*/ 21 w 21"/>
                  <a:gd name="T1" fmla="*/ 0 h 48"/>
                  <a:gd name="T2" fmla="*/ 21 w 21"/>
                  <a:gd name="T3" fmla="*/ 0 h 48"/>
                  <a:gd name="T4" fmla="*/ 19 w 21"/>
                  <a:gd name="T5" fmla="*/ 0 h 48"/>
                  <a:gd name="T6" fmla="*/ 18 w 21"/>
                  <a:gd name="T7" fmla="*/ 1 h 48"/>
                  <a:gd name="T8" fmla="*/ 18 w 21"/>
                  <a:gd name="T9" fmla="*/ 1 h 48"/>
                  <a:gd name="T10" fmla="*/ 18 w 21"/>
                  <a:gd name="T11" fmla="*/ 1 h 48"/>
                  <a:gd name="T12" fmla="*/ 11 w 21"/>
                  <a:gd name="T13" fmla="*/ 13 h 48"/>
                  <a:gd name="T14" fmla="*/ 5 w 21"/>
                  <a:gd name="T15" fmla="*/ 25 h 48"/>
                  <a:gd name="T16" fmla="*/ 2 w 21"/>
                  <a:gd name="T17" fmla="*/ 36 h 48"/>
                  <a:gd name="T18" fmla="*/ 0 w 21"/>
                  <a:gd name="T19" fmla="*/ 42 h 48"/>
                  <a:gd name="T20" fmla="*/ 0 w 21"/>
                  <a:gd name="T21" fmla="*/ 48 h 48"/>
                  <a:gd name="T22" fmla="*/ 0 w 21"/>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lnTo>
                      <a:pt x="21" y="0"/>
                    </a:lnTo>
                    <a:lnTo>
                      <a:pt x="19" y="0"/>
                    </a:lnTo>
                    <a:lnTo>
                      <a:pt x="18" y="1"/>
                    </a:lnTo>
                    <a:lnTo>
                      <a:pt x="18" y="1"/>
                    </a:lnTo>
                    <a:lnTo>
                      <a:pt x="18" y="1"/>
                    </a:lnTo>
                    <a:lnTo>
                      <a:pt x="11" y="13"/>
                    </a:lnTo>
                    <a:lnTo>
                      <a:pt x="5" y="25"/>
                    </a:lnTo>
                    <a:lnTo>
                      <a:pt x="2" y="36"/>
                    </a:lnTo>
                    <a:lnTo>
                      <a:pt x="0" y="42"/>
                    </a:lnTo>
                    <a:lnTo>
                      <a:pt x="0" y="48"/>
                    </a:lnTo>
                    <a:lnTo>
                      <a:pt x="0" y="4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2" name="Freeform 92"/>
              <p:cNvSpPr>
                <a:spLocks/>
              </p:cNvSpPr>
              <p:nvPr/>
            </p:nvSpPr>
            <p:spPr bwMode="auto">
              <a:xfrm>
                <a:off x="825" y="1624"/>
                <a:ext cx="69" cy="126"/>
              </a:xfrm>
              <a:custGeom>
                <a:avLst/>
                <a:gdLst>
                  <a:gd name="T0" fmla="*/ 0 w 69"/>
                  <a:gd name="T1" fmla="*/ 92 h 126"/>
                  <a:gd name="T2" fmla="*/ 0 w 69"/>
                  <a:gd name="T3" fmla="*/ 92 h 126"/>
                  <a:gd name="T4" fmla="*/ 0 w 69"/>
                  <a:gd name="T5" fmla="*/ 86 h 126"/>
                  <a:gd name="T6" fmla="*/ 1 w 69"/>
                  <a:gd name="T7" fmla="*/ 80 h 126"/>
                  <a:gd name="T8" fmla="*/ 4 w 69"/>
                  <a:gd name="T9" fmla="*/ 69 h 126"/>
                  <a:gd name="T10" fmla="*/ 10 w 69"/>
                  <a:gd name="T11" fmla="*/ 59 h 126"/>
                  <a:gd name="T12" fmla="*/ 15 w 69"/>
                  <a:gd name="T13" fmla="*/ 47 h 126"/>
                  <a:gd name="T14" fmla="*/ 21 w 69"/>
                  <a:gd name="T15" fmla="*/ 37 h 126"/>
                  <a:gd name="T16" fmla="*/ 27 w 69"/>
                  <a:gd name="T17" fmla="*/ 26 h 126"/>
                  <a:gd name="T18" fmla="*/ 31 w 69"/>
                  <a:gd name="T19" fmla="*/ 14 h 126"/>
                  <a:gd name="T20" fmla="*/ 34 w 69"/>
                  <a:gd name="T21" fmla="*/ 0 h 126"/>
                  <a:gd name="T22" fmla="*/ 34 w 69"/>
                  <a:gd name="T23" fmla="*/ 0 h 126"/>
                  <a:gd name="T24" fmla="*/ 37 w 69"/>
                  <a:gd name="T25" fmla="*/ 14 h 126"/>
                  <a:gd name="T26" fmla="*/ 43 w 69"/>
                  <a:gd name="T27" fmla="*/ 26 h 126"/>
                  <a:gd name="T28" fmla="*/ 49 w 69"/>
                  <a:gd name="T29" fmla="*/ 37 h 126"/>
                  <a:gd name="T30" fmla="*/ 54 w 69"/>
                  <a:gd name="T31" fmla="*/ 47 h 126"/>
                  <a:gd name="T32" fmla="*/ 60 w 69"/>
                  <a:gd name="T33" fmla="*/ 59 h 126"/>
                  <a:gd name="T34" fmla="*/ 65 w 69"/>
                  <a:gd name="T35" fmla="*/ 69 h 126"/>
                  <a:gd name="T36" fmla="*/ 68 w 69"/>
                  <a:gd name="T37" fmla="*/ 80 h 126"/>
                  <a:gd name="T38" fmla="*/ 69 w 69"/>
                  <a:gd name="T39" fmla="*/ 86 h 126"/>
                  <a:gd name="T40" fmla="*/ 69 w 69"/>
                  <a:gd name="T41" fmla="*/ 92 h 126"/>
                  <a:gd name="T42" fmla="*/ 69 w 69"/>
                  <a:gd name="T43" fmla="*/ 92 h 126"/>
                  <a:gd name="T44" fmla="*/ 68 w 69"/>
                  <a:gd name="T45" fmla="*/ 99 h 126"/>
                  <a:gd name="T46" fmla="*/ 66 w 69"/>
                  <a:gd name="T47" fmla="*/ 105 h 126"/>
                  <a:gd name="T48" fmla="*/ 63 w 69"/>
                  <a:gd name="T49" fmla="*/ 111 h 126"/>
                  <a:gd name="T50" fmla="*/ 59 w 69"/>
                  <a:gd name="T51" fmla="*/ 116 h 126"/>
                  <a:gd name="T52" fmla="*/ 54 w 69"/>
                  <a:gd name="T53" fmla="*/ 121 h 126"/>
                  <a:gd name="T54" fmla="*/ 49 w 69"/>
                  <a:gd name="T55" fmla="*/ 124 h 126"/>
                  <a:gd name="T56" fmla="*/ 42 w 69"/>
                  <a:gd name="T57" fmla="*/ 126 h 126"/>
                  <a:gd name="T58" fmla="*/ 34 w 69"/>
                  <a:gd name="T59" fmla="*/ 126 h 126"/>
                  <a:gd name="T60" fmla="*/ 34 w 69"/>
                  <a:gd name="T61" fmla="*/ 126 h 126"/>
                  <a:gd name="T62" fmla="*/ 28 w 69"/>
                  <a:gd name="T63" fmla="*/ 126 h 126"/>
                  <a:gd name="T64" fmla="*/ 21 w 69"/>
                  <a:gd name="T65" fmla="*/ 124 h 126"/>
                  <a:gd name="T66" fmla="*/ 15 w 69"/>
                  <a:gd name="T67" fmla="*/ 121 h 126"/>
                  <a:gd name="T68" fmla="*/ 10 w 69"/>
                  <a:gd name="T69" fmla="*/ 116 h 126"/>
                  <a:gd name="T70" fmla="*/ 6 w 69"/>
                  <a:gd name="T71" fmla="*/ 111 h 126"/>
                  <a:gd name="T72" fmla="*/ 2 w 69"/>
                  <a:gd name="T73" fmla="*/ 105 h 126"/>
                  <a:gd name="T74" fmla="*/ 0 w 69"/>
                  <a:gd name="T75" fmla="*/ 99 h 126"/>
                  <a:gd name="T76" fmla="*/ 0 w 69"/>
                  <a:gd name="T77" fmla="*/ 92 h 126"/>
                  <a:gd name="T78" fmla="*/ 0 w 69"/>
                  <a:gd name="T79" fmla="*/ 9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126">
                    <a:moveTo>
                      <a:pt x="0" y="92"/>
                    </a:moveTo>
                    <a:lnTo>
                      <a:pt x="0" y="92"/>
                    </a:lnTo>
                    <a:lnTo>
                      <a:pt x="0" y="86"/>
                    </a:lnTo>
                    <a:lnTo>
                      <a:pt x="1" y="80"/>
                    </a:lnTo>
                    <a:lnTo>
                      <a:pt x="4" y="69"/>
                    </a:lnTo>
                    <a:lnTo>
                      <a:pt x="10" y="59"/>
                    </a:lnTo>
                    <a:lnTo>
                      <a:pt x="15" y="47"/>
                    </a:lnTo>
                    <a:lnTo>
                      <a:pt x="21" y="37"/>
                    </a:lnTo>
                    <a:lnTo>
                      <a:pt x="27" y="26"/>
                    </a:lnTo>
                    <a:lnTo>
                      <a:pt x="31" y="14"/>
                    </a:lnTo>
                    <a:lnTo>
                      <a:pt x="34" y="0"/>
                    </a:lnTo>
                    <a:lnTo>
                      <a:pt x="34" y="0"/>
                    </a:lnTo>
                    <a:lnTo>
                      <a:pt x="37" y="14"/>
                    </a:lnTo>
                    <a:lnTo>
                      <a:pt x="43" y="26"/>
                    </a:lnTo>
                    <a:lnTo>
                      <a:pt x="49" y="37"/>
                    </a:lnTo>
                    <a:lnTo>
                      <a:pt x="54" y="47"/>
                    </a:lnTo>
                    <a:lnTo>
                      <a:pt x="60" y="59"/>
                    </a:lnTo>
                    <a:lnTo>
                      <a:pt x="65" y="69"/>
                    </a:lnTo>
                    <a:lnTo>
                      <a:pt x="68" y="80"/>
                    </a:lnTo>
                    <a:lnTo>
                      <a:pt x="69" y="86"/>
                    </a:lnTo>
                    <a:lnTo>
                      <a:pt x="69" y="92"/>
                    </a:lnTo>
                    <a:lnTo>
                      <a:pt x="69" y="92"/>
                    </a:lnTo>
                    <a:lnTo>
                      <a:pt x="68" y="99"/>
                    </a:lnTo>
                    <a:lnTo>
                      <a:pt x="66" y="105"/>
                    </a:lnTo>
                    <a:lnTo>
                      <a:pt x="63" y="111"/>
                    </a:lnTo>
                    <a:lnTo>
                      <a:pt x="59" y="116"/>
                    </a:lnTo>
                    <a:lnTo>
                      <a:pt x="54" y="121"/>
                    </a:lnTo>
                    <a:lnTo>
                      <a:pt x="49" y="124"/>
                    </a:lnTo>
                    <a:lnTo>
                      <a:pt x="42" y="126"/>
                    </a:lnTo>
                    <a:lnTo>
                      <a:pt x="34" y="126"/>
                    </a:lnTo>
                    <a:lnTo>
                      <a:pt x="34" y="126"/>
                    </a:lnTo>
                    <a:lnTo>
                      <a:pt x="28" y="126"/>
                    </a:lnTo>
                    <a:lnTo>
                      <a:pt x="21" y="124"/>
                    </a:lnTo>
                    <a:lnTo>
                      <a:pt x="15" y="121"/>
                    </a:lnTo>
                    <a:lnTo>
                      <a:pt x="10" y="116"/>
                    </a:lnTo>
                    <a:lnTo>
                      <a:pt x="6" y="111"/>
                    </a:lnTo>
                    <a:lnTo>
                      <a:pt x="2" y="105"/>
                    </a:lnTo>
                    <a:lnTo>
                      <a:pt x="0" y="99"/>
                    </a:lnTo>
                    <a:lnTo>
                      <a:pt x="0" y="92"/>
                    </a:lnTo>
                    <a:lnTo>
                      <a:pt x="0" y="9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3" name="Line 93"/>
              <p:cNvSpPr>
                <a:spLocks noChangeShapeType="1"/>
              </p:cNvSpPr>
              <p:nvPr/>
            </p:nvSpPr>
            <p:spPr bwMode="auto">
              <a:xfrm>
                <a:off x="840" y="1714"/>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4" name="Line 94"/>
              <p:cNvSpPr>
                <a:spLocks noChangeShapeType="1"/>
              </p:cNvSpPr>
              <p:nvPr/>
            </p:nvSpPr>
            <p:spPr bwMode="auto">
              <a:xfrm>
                <a:off x="838" y="1716"/>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5" name="Freeform 95"/>
              <p:cNvSpPr>
                <a:spLocks/>
              </p:cNvSpPr>
              <p:nvPr/>
            </p:nvSpPr>
            <p:spPr bwMode="auto">
              <a:xfrm>
                <a:off x="836" y="1676"/>
                <a:ext cx="16" cy="38"/>
              </a:xfrm>
              <a:custGeom>
                <a:avLst/>
                <a:gdLst>
                  <a:gd name="T0" fmla="*/ 16 w 16"/>
                  <a:gd name="T1" fmla="*/ 1 h 38"/>
                  <a:gd name="T2" fmla="*/ 16 w 16"/>
                  <a:gd name="T3" fmla="*/ 1 h 38"/>
                  <a:gd name="T4" fmla="*/ 14 w 16"/>
                  <a:gd name="T5" fmla="*/ 0 h 38"/>
                  <a:gd name="T6" fmla="*/ 13 w 16"/>
                  <a:gd name="T7" fmla="*/ 1 h 38"/>
                  <a:gd name="T8" fmla="*/ 13 w 16"/>
                  <a:gd name="T9" fmla="*/ 1 h 38"/>
                  <a:gd name="T10" fmla="*/ 13 w 16"/>
                  <a:gd name="T11" fmla="*/ 1 h 38"/>
                  <a:gd name="T12" fmla="*/ 8 w 16"/>
                  <a:gd name="T13" fmla="*/ 10 h 38"/>
                  <a:gd name="T14" fmla="*/ 4 w 16"/>
                  <a:gd name="T15" fmla="*/ 19 h 38"/>
                  <a:gd name="T16" fmla="*/ 1 w 16"/>
                  <a:gd name="T17" fmla="*/ 28 h 38"/>
                  <a:gd name="T18" fmla="*/ 0 w 16"/>
                  <a:gd name="T19" fmla="*/ 38 h 38"/>
                  <a:gd name="T20" fmla="*/ 0 w 16"/>
                  <a:gd name="T2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8">
                    <a:moveTo>
                      <a:pt x="16" y="1"/>
                    </a:moveTo>
                    <a:lnTo>
                      <a:pt x="16" y="1"/>
                    </a:lnTo>
                    <a:lnTo>
                      <a:pt x="14" y="0"/>
                    </a:lnTo>
                    <a:lnTo>
                      <a:pt x="13" y="1"/>
                    </a:lnTo>
                    <a:lnTo>
                      <a:pt x="13" y="1"/>
                    </a:lnTo>
                    <a:lnTo>
                      <a:pt x="13" y="1"/>
                    </a:lnTo>
                    <a:lnTo>
                      <a:pt x="8" y="10"/>
                    </a:lnTo>
                    <a:lnTo>
                      <a:pt x="4" y="19"/>
                    </a:lnTo>
                    <a:lnTo>
                      <a:pt x="1" y="28"/>
                    </a:lnTo>
                    <a:lnTo>
                      <a:pt x="0" y="38"/>
                    </a:lnTo>
                    <a:lnTo>
                      <a:pt x="0" y="3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6" name="Freeform 96"/>
              <p:cNvSpPr>
                <a:spLocks/>
              </p:cNvSpPr>
              <p:nvPr/>
            </p:nvSpPr>
            <p:spPr bwMode="auto">
              <a:xfrm>
                <a:off x="4110" y="2206"/>
                <a:ext cx="69" cy="127"/>
              </a:xfrm>
              <a:custGeom>
                <a:avLst/>
                <a:gdLst>
                  <a:gd name="T0" fmla="*/ 0 w 69"/>
                  <a:gd name="T1" fmla="*/ 92 h 127"/>
                  <a:gd name="T2" fmla="*/ 0 w 69"/>
                  <a:gd name="T3" fmla="*/ 92 h 127"/>
                  <a:gd name="T4" fmla="*/ 0 w 69"/>
                  <a:gd name="T5" fmla="*/ 86 h 127"/>
                  <a:gd name="T6" fmla="*/ 1 w 69"/>
                  <a:gd name="T7" fmla="*/ 81 h 127"/>
                  <a:gd name="T8" fmla="*/ 4 w 69"/>
                  <a:gd name="T9" fmla="*/ 69 h 127"/>
                  <a:gd name="T10" fmla="*/ 10 w 69"/>
                  <a:gd name="T11" fmla="*/ 59 h 127"/>
                  <a:gd name="T12" fmla="*/ 15 w 69"/>
                  <a:gd name="T13" fmla="*/ 49 h 127"/>
                  <a:gd name="T14" fmla="*/ 21 w 69"/>
                  <a:gd name="T15" fmla="*/ 37 h 127"/>
                  <a:gd name="T16" fmla="*/ 27 w 69"/>
                  <a:gd name="T17" fmla="*/ 26 h 127"/>
                  <a:gd name="T18" fmla="*/ 31 w 69"/>
                  <a:gd name="T19" fmla="*/ 14 h 127"/>
                  <a:gd name="T20" fmla="*/ 34 w 69"/>
                  <a:gd name="T21" fmla="*/ 0 h 127"/>
                  <a:gd name="T22" fmla="*/ 34 w 69"/>
                  <a:gd name="T23" fmla="*/ 0 h 127"/>
                  <a:gd name="T24" fmla="*/ 38 w 69"/>
                  <a:gd name="T25" fmla="*/ 14 h 127"/>
                  <a:gd name="T26" fmla="*/ 42 w 69"/>
                  <a:gd name="T27" fmla="*/ 26 h 127"/>
                  <a:gd name="T28" fmla="*/ 49 w 69"/>
                  <a:gd name="T29" fmla="*/ 37 h 127"/>
                  <a:gd name="T30" fmla="*/ 55 w 69"/>
                  <a:gd name="T31" fmla="*/ 49 h 127"/>
                  <a:gd name="T32" fmla="*/ 60 w 69"/>
                  <a:gd name="T33" fmla="*/ 59 h 127"/>
                  <a:gd name="T34" fmla="*/ 65 w 69"/>
                  <a:gd name="T35" fmla="*/ 69 h 127"/>
                  <a:gd name="T36" fmla="*/ 68 w 69"/>
                  <a:gd name="T37" fmla="*/ 81 h 127"/>
                  <a:gd name="T38" fmla="*/ 69 w 69"/>
                  <a:gd name="T39" fmla="*/ 86 h 127"/>
                  <a:gd name="T40" fmla="*/ 69 w 69"/>
                  <a:gd name="T41" fmla="*/ 92 h 127"/>
                  <a:gd name="T42" fmla="*/ 69 w 69"/>
                  <a:gd name="T43" fmla="*/ 92 h 127"/>
                  <a:gd name="T44" fmla="*/ 69 w 69"/>
                  <a:gd name="T45" fmla="*/ 99 h 127"/>
                  <a:gd name="T46" fmla="*/ 67 w 69"/>
                  <a:gd name="T47" fmla="*/ 105 h 127"/>
                  <a:gd name="T48" fmla="*/ 63 w 69"/>
                  <a:gd name="T49" fmla="*/ 111 h 127"/>
                  <a:gd name="T50" fmla="*/ 59 w 69"/>
                  <a:gd name="T51" fmla="*/ 117 h 127"/>
                  <a:gd name="T52" fmla="*/ 54 w 69"/>
                  <a:gd name="T53" fmla="*/ 121 h 127"/>
                  <a:gd name="T54" fmla="*/ 49 w 69"/>
                  <a:gd name="T55" fmla="*/ 124 h 127"/>
                  <a:gd name="T56" fmla="*/ 41 w 69"/>
                  <a:gd name="T57" fmla="*/ 126 h 127"/>
                  <a:gd name="T58" fmla="*/ 34 w 69"/>
                  <a:gd name="T59" fmla="*/ 127 h 127"/>
                  <a:gd name="T60" fmla="*/ 34 w 69"/>
                  <a:gd name="T61" fmla="*/ 127 h 127"/>
                  <a:gd name="T62" fmla="*/ 28 w 69"/>
                  <a:gd name="T63" fmla="*/ 126 h 127"/>
                  <a:gd name="T64" fmla="*/ 21 w 69"/>
                  <a:gd name="T65" fmla="*/ 124 h 127"/>
                  <a:gd name="T66" fmla="*/ 16 w 69"/>
                  <a:gd name="T67" fmla="*/ 121 h 127"/>
                  <a:gd name="T68" fmla="*/ 11 w 69"/>
                  <a:gd name="T69" fmla="*/ 117 h 127"/>
                  <a:gd name="T70" fmla="*/ 5 w 69"/>
                  <a:gd name="T71" fmla="*/ 111 h 127"/>
                  <a:gd name="T72" fmla="*/ 2 w 69"/>
                  <a:gd name="T73" fmla="*/ 105 h 127"/>
                  <a:gd name="T74" fmla="*/ 0 w 69"/>
                  <a:gd name="T75" fmla="*/ 99 h 127"/>
                  <a:gd name="T76" fmla="*/ 0 w 69"/>
                  <a:gd name="T77" fmla="*/ 92 h 127"/>
                  <a:gd name="T78" fmla="*/ 0 w 69"/>
                  <a:gd name="T79" fmla="*/ 9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127">
                    <a:moveTo>
                      <a:pt x="0" y="92"/>
                    </a:moveTo>
                    <a:lnTo>
                      <a:pt x="0" y="92"/>
                    </a:lnTo>
                    <a:lnTo>
                      <a:pt x="0" y="86"/>
                    </a:lnTo>
                    <a:lnTo>
                      <a:pt x="1" y="81"/>
                    </a:lnTo>
                    <a:lnTo>
                      <a:pt x="4" y="69"/>
                    </a:lnTo>
                    <a:lnTo>
                      <a:pt x="10" y="59"/>
                    </a:lnTo>
                    <a:lnTo>
                      <a:pt x="15" y="49"/>
                    </a:lnTo>
                    <a:lnTo>
                      <a:pt x="21" y="37"/>
                    </a:lnTo>
                    <a:lnTo>
                      <a:pt x="27" y="26"/>
                    </a:lnTo>
                    <a:lnTo>
                      <a:pt x="31" y="14"/>
                    </a:lnTo>
                    <a:lnTo>
                      <a:pt x="34" y="0"/>
                    </a:lnTo>
                    <a:lnTo>
                      <a:pt x="34" y="0"/>
                    </a:lnTo>
                    <a:lnTo>
                      <a:pt x="38" y="14"/>
                    </a:lnTo>
                    <a:lnTo>
                      <a:pt x="42" y="26"/>
                    </a:lnTo>
                    <a:lnTo>
                      <a:pt x="49" y="37"/>
                    </a:lnTo>
                    <a:lnTo>
                      <a:pt x="55" y="49"/>
                    </a:lnTo>
                    <a:lnTo>
                      <a:pt x="60" y="59"/>
                    </a:lnTo>
                    <a:lnTo>
                      <a:pt x="65" y="69"/>
                    </a:lnTo>
                    <a:lnTo>
                      <a:pt x="68" y="81"/>
                    </a:lnTo>
                    <a:lnTo>
                      <a:pt x="69" y="86"/>
                    </a:lnTo>
                    <a:lnTo>
                      <a:pt x="69" y="92"/>
                    </a:lnTo>
                    <a:lnTo>
                      <a:pt x="69" y="92"/>
                    </a:lnTo>
                    <a:lnTo>
                      <a:pt x="69" y="99"/>
                    </a:lnTo>
                    <a:lnTo>
                      <a:pt x="67" y="105"/>
                    </a:lnTo>
                    <a:lnTo>
                      <a:pt x="63" y="111"/>
                    </a:lnTo>
                    <a:lnTo>
                      <a:pt x="59" y="117"/>
                    </a:lnTo>
                    <a:lnTo>
                      <a:pt x="54" y="121"/>
                    </a:lnTo>
                    <a:lnTo>
                      <a:pt x="49" y="124"/>
                    </a:lnTo>
                    <a:lnTo>
                      <a:pt x="41" y="126"/>
                    </a:lnTo>
                    <a:lnTo>
                      <a:pt x="34" y="127"/>
                    </a:lnTo>
                    <a:lnTo>
                      <a:pt x="34" y="127"/>
                    </a:lnTo>
                    <a:lnTo>
                      <a:pt x="28" y="126"/>
                    </a:lnTo>
                    <a:lnTo>
                      <a:pt x="21" y="124"/>
                    </a:lnTo>
                    <a:lnTo>
                      <a:pt x="16" y="121"/>
                    </a:lnTo>
                    <a:lnTo>
                      <a:pt x="11" y="117"/>
                    </a:lnTo>
                    <a:lnTo>
                      <a:pt x="5" y="111"/>
                    </a:lnTo>
                    <a:lnTo>
                      <a:pt x="2" y="105"/>
                    </a:lnTo>
                    <a:lnTo>
                      <a:pt x="0" y="99"/>
                    </a:lnTo>
                    <a:lnTo>
                      <a:pt x="0" y="92"/>
                    </a:lnTo>
                    <a:lnTo>
                      <a:pt x="0" y="9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7" name="Line 97"/>
              <p:cNvSpPr>
                <a:spLocks noChangeShapeType="1"/>
              </p:cNvSpPr>
              <p:nvPr/>
            </p:nvSpPr>
            <p:spPr bwMode="auto">
              <a:xfrm>
                <a:off x="4125" y="2296"/>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8" name="Line 98"/>
              <p:cNvSpPr>
                <a:spLocks noChangeShapeType="1"/>
              </p:cNvSpPr>
              <p:nvPr/>
            </p:nvSpPr>
            <p:spPr bwMode="auto">
              <a:xfrm>
                <a:off x="4123" y="2298"/>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9" name="Freeform 99"/>
              <p:cNvSpPr>
                <a:spLocks/>
              </p:cNvSpPr>
              <p:nvPr/>
            </p:nvSpPr>
            <p:spPr bwMode="auto">
              <a:xfrm>
                <a:off x="4121" y="2259"/>
                <a:ext cx="16" cy="37"/>
              </a:xfrm>
              <a:custGeom>
                <a:avLst/>
                <a:gdLst>
                  <a:gd name="T0" fmla="*/ 16 w 16"/>
                  <a:gd name="T1" fmla="*/ 0 h 37"/>
                  <a:gd name="T2" fmla="*/ 16 w 16"/>
                  <a:gd name="T3" fmla="*/ 0 h 37"/>
                  <a:gd name="T4" fmla="*/ 14 w 16"/>
                  <a:gd name="T5" fmla="*/ 0 h 37"/>
                  <a:gd name="T6" fmla="*/ 13 w 16"/>
                  <a:gd name="T7" fmla="*/ 1 h 37"/>
                  <a:gd name="T8" fmla="*/ 13 w 16"/>
                  <a:gd name="T9" fmla="*/ 1 h 37"/>
                  <a:gd name="T10" fmla="*/ 13 w 16"/>
                  <a:gd name="T11" fmla="*/ 1 h 37"/>
                  <a:gd name="T12" fmla="*/ 8 w 16"/>
                  <a:gd name="T13" fmla="*/ 9 h 37"/>
                  <a:gd name="T14" fmla="*/ 4 w 16"/>
                  <a:gd name="T15" fmla="*/ 18 h 37"/>
                  <a:gd name="T16" fmla="*/ 1 w 16"/>
                  <a:gd name="T17" fmla="*/ 28 h 37"/>
                  <a:gd name="T18" fmla="*/ 0 w 16"/>
                  <a:gd name="T19" fmla="*/ 37 h 37"/>
                  <a:gd name="T20" fmla="*/ 0 w 1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7">
                    <a:moveTo>
                      <a:pt x="16" y="0"/>
                    </a:moveTo>
                    <a:lnTo>
                      <a:pt x="16" y="0"/>
                    </a:lnTo>
                    <a:lnTo>
                      <a:pt x="14" y="0"/>
                    </a:lnTo>
                    <a:lnTo>
                      <a:pt x="13" y="1"/>
                    </a:lnTo>
                    <a:lnTo>
                      <a:pt x="13" y="1"/>
                    </a:lnTo>
                    <a:lnTo>
                      <a:pt x="13" y="1"/>
                    </a:lnTo>
                    <a:lnTo>
                      <a:pt x="8" y="9"/>
                    </a:lnTo>
                    <a:lnTo>
                      <a:pt x="4" y="18"/>
                    </a:lnTo>
                    <a:lnTo>
                      <a:pt x="1" y="28"/>
                    </a:lnTo>
                    <a:lnTo>
                      <a:pt x="0" y="37"/>
                    </a:lnTo>
                    <a:lnTo>
                      <a:pt x="0" y="3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0" name="Freeform 100"/>
              <p:cNvSpPr>
                <a:spLocks/>
              </p:cNvSpPr>
              <p:nvPr/>
            </p:nvSpPr>
            <p:spPr bwMode="auto">
              <a:xfrm>
                <a:off x="5259" y="3082"/>
                <a:ext cx="68" cy="123"/>
              </a:xfrm>
              <a:custGeom>
                <a:avLst/>
                <a:gdLst>
                  <a:gd name="T0" fmla="*/ 0 w 68"/>
                  <a:gd name="T1" fmla="*/ 89 h 123"/>
                  <a:gd name="T2" fmla="*/ 0 w 68"/>
                  <a:gd name="T3" fmla="*/ 89 h 123"/>
                  <a:gd name="T4" fmla="*/ 0 w 68"/>
                  <a:gd name="T5" fmla="*/ 83 h 123"/>
                  <a:gd name="T6" fmla="*/ 1 w 68"/>
                  <a:gd name="T7" fmla="*/ 78 h 123"/>
                  <a:gd name="T8" fmla="*/ 4 w 68"/>
                  <a:gd name="T9" fmla="*/ 67 h 123"/>
                  <a:gd name="T10" fmla="*/ 9 w 68"/>
                  <a:gd name="T11" fmla="*/ 57 h 123"/>
                  <a:gd name="T12" fmla="*/ 14 w 68"/>
                  <a:gd name="T13" fmla="*/ 47 h 123"/>
                  <a:gd name="T14" fmla="*/ 21 w 68"/>
                  <a:gd name="T15" fmla="*/ 36 h 123"/>
                  <a:gd name="T16" fmla="*/ 26 w 68"/>
                  <a:gd name="T17" fmla="*/ 25 h 123"/>
                  <a:gd name="T18" fmla="*/ 31 w 68"/>
                  <a:gd name="T19" fmla="*/ 13 h 123"/>
                  <a:gd name="T20" fmla="*/ 34 w 68"/>
                  <a:gd name="T21" fmla="*/ 0 h 123"/>
                  <a:gd name="T22" fmla="*/ 34 w 68"/>
                  <a:gd name="T23" fmla="*/ 0 h 123"/>
                  <a:gd name="T24" fmla="*/ 37 w 68"/>
                  <a:gd name="T25" fmla="*/ 13 h 123"/>
                  <a:gd name="T26" fmla="*/ 41 w 68"/>
                  <a:gd name="T27" fmla="*/ 25 h 123"/>
                  <a:gd name="T28" fmla="*/ 47 w 68"/>
                  <a:gd name="T29" fmla="*/ 36 h 123"/>
                  <a:gd name="T30" fmla="*/ 53 w 68"/>
                  <a:gd name="T31" fmla="*/ 47 h 123"/>
                  <a:gd name="T32" fmla="*/ 59 w 68"/>
                  <a:gd name="T33" fmla="*/ 57 h 123"/>
                  <a:gd name="T34" fmla="*/ 63 w 68"/>
                  <a:gd name="T35" fmla="*/ 67 h 123"/>
                  <a:gd name="T36" fmla="*/ 67 w 68"/>
                  <a:gd name="T37" fmla="*/ 78 h 123"/>
                  <a:gd name="T38" fmla="*/ 67 w 68"/>
                  <a:gd name="T39" fmla="*/ 83 h 123"/>
                  <a:gd name="T40" fmla="*/ 68 w 68"/>
                  <a:gd name="T41" fmla="*/ 89 h 123"/>
                  <a:gd name="T42" fmla="*/ 68 w 68"/>
                  <a:gd name="T43" fmla="*/ 89 h 123"/>
                  <a:gd name="T44" fmla="*/ 67 w 68"/>
                  <a:gd name="T45" fmla="*/ 95 h 123"/>
                  <a:gd name="T46" fmla="*/ 65 w 68"/>
                  <a:gd name="T47" fmla="*/ 102 h 123"/>
                  <a:gd name="T48" fmla="*/ 62 w 68"/>
                  <a:gd name="T49" fmla="*/ 108 h 123"/>
                  <a:gd name="T50" fmla="*/ 58 w 68"/>
                  <a:gd name="T51" fmla="*/ 113 h 123"/>
                  <a:gd name="T52" fmla="*/ 53 w 68"/>
                  <a:gd name="T53" fmla="*/ 117 h 123"/>
                  <a:gd name="T54" fmla="*/ 47 w 68"/>
                  <a:gd name="T55" fmla="*/ 120 h 123"/>
                  <a:gd name="T56" fmla="*/ 41 w 68"/>
                  <a:gd name="T57" fmla="*/ 122 h 123"/>
                  <a:gd name="T58" fmla="*/ 34 w 68"/>
                  <a:gd name="T59" fmla="*/ 123 h 123"/>
                  <a:gd name="T60" fmla="*/ 34 w 68"/>
                  <a:gd name="T61" fmla="*/ 123 h 123"/>
                  <a:gd name="T62" fmla="*/ 27 w 68"/>
                  <a:gd name="T63" fmla="*/ 122 h 123"/>
                  <a:gd name="T64" fmla="*/ 21 w 68"/>
                  <a:gd name="T65" fmla="*/ 120 h 123"/>
                  <a:gd name="T66" fmla="*/ 15 w 68"/>
                  <a:gd name="T67" fmla="*/ 117 h 123"/>
                  <a:gd name="T68" fmla="*/ 10 w 68"/>
                  <a:gd name="T69" fmla="*/ 113 h 123"/>
                  <a:gd name="T70" fmla="*/ 6 w 68"/>
                  <a:gd name="T71" fmla="*/ 108 h 123"/>
                  <a:gd name="T72" fmla="*/ 3 w 68"/>
                  <a:gd name="T73" fmla="*/ 102 h 123"/>
                  <a:gd name="T74" fmla="*/ 1 w 68"/>
                  <a:gd name="T75" fmla="*/ 95 h 123"/>
                  <a:gd name="T76" fmla="*/ 0 w 68"/>
                  <a:gd name="T77" fmla="*/ 89 h 123"/>
                  <a:gd name="T78" fmla="*/ 0 w 68"/>
                  <a:gd name="T79" fmla="*/ 8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123">
                    <a:moveTo>
                      <a:pt x="0" y="89"/>
                    </a:moveTo>
                    <a:lnTo>
                      <a:pt x="0" y="89"/>
                    </a:lnTo>
                    <a:lnTo>
                      <a:pt x="0" y="83"/>
                    </a:lnTo>
                    <a:lnTo>
                      <a:pt x="1" y="78"/>
                    </a:lnTo>
                    <a:lnTo>
                      <a:pt x="4" y="67"/>
                    </a:lnTo>
                    <a:lnTo>
                      <a:pt x="9" y="57"/>
                    </a:lnTo>
                    <a:lnTo>
                      <a:pt x="14" y="47"/>
                    </a:lnTo>
                    <a:lnTo>
                      <a:pt x="21" y="36"/>
                    </a:lnTo>
                    <a:lnTo>
                      <a:pt x="26" y="25"/>
                    </a:lnTo>
                    <a:lnTo>
                      <a:pt x="31" y="13"/>
                    </a:lnTo>
                    <a:lnTo>
                      <a:pt x="34" y="0"/>
                    </a:lnTo>
                    <a:lnTo>
                      <a:pt x="34" y="0"/>
                    </a:lnTo>
                    <a:lnTo>
                      <a:pt x="37" y="13"/>
                    </a:lnTo>
                    <a:lnTo>
                      <a:pt x="41" y="25"/>
                    </a:lnTo>
                    <a:lnTo>
                      <a:pt x="47" y="36"/>
                    </a:lnTo>
                    <a:lnTo>
                      <a:pt x="53" y="47"/>
                    </a:lnTo>
                    <a:lnTo>
                      <a:pt x="59" y="57"/>
                    </a:lnTo>
                    <a:lnTo>
                      <a:pt x="63" y="67"/>
                    </a:lnTo>
                    <a:lnTo>
                      <a:pt x="67" y="78"/>
                    </a:lnTo>
                    <a:lnTo>
                      <a:pt x="67" y="83"/>
                    </a:lnTo>
                    <a:lnTo>
                      <a:pt x="68" y="89"/>
                    </a:lnTo>
                    <a:lnTo>
                      <a:pt x="68" y="89"/>
                    </a:lnTo>
                    <a:lnTo>
                      <a:pt x="67" y="95"/>
                    </a:lnTo>
                    <a:lnTo>
                      <a:pt x="65" y="102"/>
                    </a:lnTo>
                    <a:lnTo>
                      <a:pt x="62" y="108"/>
                    </a:lnTo>
                    <a:lnTo>
                      <a:pt x="58" y="113"/>
                    </a:lnTo>
                    <a:lnTo>
                      <a:pt x="53" y="117"/>
                    </a:lnTo>
                    <a:lnTo>
                      <a:pt x="47" y="120"/>
                    </a:lnTo>
                    <a:lnTo>
                      <a:pt x="41" y="122"/>
                    </a:lnTo>
                    <a:lnTo>
                      <a:pt x="34" y="123"/>
                    </a:lnTo>
                    <a:lnTo>
                      <a:pt x="34" y="123"/>
                    </a:lnTo>
                    <a:lnTo>
                      <a:pt x="27" y="122"/>
                    </a:lnTo>
                    <a:lnTo>
                      <a:pt x="21" y="120"/>
                    </a:lnTo>
                    <a:lnTo>
                      <a:pt x="15" y="117"/>
                    </a:lnTo>
                    <a:lnTo>
                      <a:pt x="10" y="113"/>
                    </a:lnTo>
                    <a:lnTo>
                      <a:pt x="6" y="108"/>
                    </a:lnTo>
                    <a:lnTo>
                      <a:pt x="3" y="102"/>
                    </a:lnTo>
                    <a:lnTo>
                      <a:pt x="1" y="95"/>
                    </a:lnTo>
                    <a:lnTo>
                      <a:pt x="0" y="89"/>
                    </a:lnTo>
                    <a:lnTo>
                      <a:pt x="0" y="8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1" name="Line 101"/>
              <p:cNvSpPr>
                <a:spLocks noChangeShapeType="1"/>
              </p:cNvSpPr>
              <p:nvPr/>
            </p:nvSpPr>
            <p:spPr bwMode="auto">
              <a:xfrm>
                <a:off x="5271" y="3171"/>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2" name="Freeform 102"/>
              <p:cNvSpPr>
                <a:spLocks/>
              </p:cNvSpPr>
              <p:nvPr/>
            </p:nvSpPr>
            <p:spPr bwMode="auto">
              <a:xfrm>
                <a:off x="5271" y="3135"/>
                <a:ext cx="14" cy="35"/>
              </a:xfrm>
              <a:custGeom>
                <a:avLst/>
                <a:gdLst>
                  <a:gd name="T0" fmla="*/ 14 w 14"/>
                  <a:gd name="T1" fmla="*/ 0 h 35"/>
                  <a:gd name="T2" fmla="*/ 14 w 14"/>
                  <a:gd name="T3" fmla="*/ 0 h 35"/>
                  <a:gd name="T4" fmla="*/ 14 w 14"/>
                  <a:gd name="T5" fmla="*/ 0 h 35"/>
                  <a:gd name="T6" fmla="*/ 9 w 14"/>
                  <a:gd name="T7" fmla="*/ 8 h 35"/>
                  <a:gd name="T8" fmla="*/ 5 w 14"/>
                  <a:gd name="T9" fmla="*/ 17 h 35"/>
                  <a:gd name="T10" fmla="*/ 1 w 14"/>
                  <a:gd name="T11" fmla="*/ 26 h 35"/>
                  <a:gd name="T12" fmla="*/ 0 w 14"/>
                  <a:gd name="T13" fmla="*/ 35 h 35"/>
                  <a:gd name="T14" fmla="*/ 0 w 14"/>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5">
                    <a:moveTo>
                      <a:pt x="14" y="0"/>
                    </a:moveTo>
                    <a:lnTo>
                      <a:pt x="14" y="0"/>
                    </a:lnTo>
                    <a:lnTo>
                      <a:pt x="14" y="0"/>
                    </a:lnTo>
                    <a:lnTo>
                      <a:pt x="9" y="8"/>
                    </a:lnTo>
                    <a:lnTo>
                      <a:pt x="5" y="17"/>
                    </a:lnTo>
                    <a:lnTo>
                      <a:pt x="1" y="26"/>
                    </a:lnTo>
                    <a:lnTo>
                      <a:pt x="0" y="35"/>
                    </a:lnTo>
                    <a:lnTo>
                      <a:pt x="0" y="3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3" name="Freeform 103"/>
              <p:cNvSpPr>
                <a:spLocks/>
              </p:cNvSpPr>
              <p:nvPr/>
            </p:nvSpPr>
            <p:spPr bwMode="auto">
              <a:xfrm>
                <a:off x="743" y="441"/>
                <a:ext cx="22" cy="9"/>
              </a:xfrm>
              <a:custGeom>
                <a:avLst/>
                <a:gdLst>
                  <a:gd name="T0" fmla="*/ 22 w 22"/>
                  <a:gd name="T1" fmla="*/ 9 h 9"/>
                  <a:gd name="T2" fmla="*/ 22 w 22"/>
                  <a:gd name="T3" fmla="*/ 9 h 9"/>
                  <a:gd name="T4" fmla="*/ 0 w 22"/>
                  <a:gd name="T5" fmla="*/ 0 h 9"/>
                </a:gdLst>
                <a:ahLst/>
                <a:cxnLst>
                  <a:cxn ang="0">
                    <a:pos x="T0" y="T1"/>
                  </a:cxn>
                  <a:cxn ang="0">
                    <a:pos x="T2" y="T3"/>
                  </a:cxn>
                  <a:cxn ang="0">
                    <a:pos x="T4" y="T5"/>
                  </a:cxn>
                </a:cxnLst>
                <a:rect l="0" t="0" r="r" b="b"/>
                <a:pathLst>
                  <a:path w="22" h="9">
                    <a:moveTo>
                      <a:pt x="22" y="9"/>
                    </a:moveTo>
                    <a:lnTo>
                      <a:pt x="22" y="9"/>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4" name="Freeform 104"/>
              <p:cNvSpPr>
                <a:spLocks/>
              </p:cNvSpPr>
              <p:nvPr/>
            </p:nvSpPr>
            <p:spPr bwMode="auto">
              <a:xfrm>
                <a:off x="623" y="430"/>
                <a:ext cx="185" cy="203"/>
              </a:xfrm>
              <a:custGeom>
                <a:avLst/>
                <a:gdLst>
                  <a:gd name="T0" fmla="*/ 82 w 185"/>
                  <a:gd name="T1" fmla="*/ 2 h 203"/>
                  <a:gd name="T2" fmla="*/ 82 w 185"/>
                  <a:gd name="T3" fmla="*/ 2 h 203"/>
                  <a:gd name="T4" fmla="*/ 69 w 185"/>
                  <a:gd name="T5" fmla="*/ 0 h 203"/>
                  <a:gd name="T6" fmla="*/ 56 w 185"/>
                  <a:gd name="T7" fmla="*/ 0 h 203"/>
                  <a:gd name="T8" fmla="*/ 56 w 185"/>
                  <a:gd name="T9" fmla="*/ 0 h 203"/>
                  <a:gd name="T10" fmla="*/ 48 w 185"/>
                  <a:gd name="T11" fmla="*/ 0 h 203"/>
                  <a:gd name="T12" fmla="*/ 40 w 185"/>
                  <a:gd name="T13" fmla="*/ 1 h 203"/>
                  <a:gd name="T14" fmla="*/ 33 w 185"/>
                  <a:gd name="T15" fmla="*/ 2 h 203"/>
                  <a:gd name="T16" fmla="*/ 25 w 185"/>
                  <a:gd name="T17" fmla="*/ 4 h 203"/>
                  <a:gd name="T18" fmla="*/ 19 w 185"/>
                  <a:gd name="T19" fmla="*/ 7 h 203"/>
                  <a:gd name="T20" fmla="*/ 14 w 185"/>
                  <a:gd name="T21" fmla="*/ 11 h 203"/>
                  <a:gd name="T22" fmla="*/ 9 w 185"/>
                  <a:gd name="T23" fmla="*/ 17 h 203"/>
                  <a:gd name="T24" fmla="*/ 5 w 185"/>
                  <a:gd name="T25" fmla="*/ 22 h 203"/>
                  <a:gd name="T26" fmla="*/ 5 w 185"/>
                  <a:gd name="T27" fmla="*/ 22 h 203"/>
                  <a:gd name="T28" fmla="*/ 3 w 185"/>
                  <a:gd name="T29" fmla="*/ 27 h 203"/>
                  <a:gd name="T30" fmla="*/ 1 w 185"/>
                  <a:gd name="T31" fmla="*/ 31 h 203"/>
                  <a:gd name="T32" fmla="*/ 0 w 185"/>
                  <a:gd name="T33" fmla="*/ 36 h 203"/>
                  <a:gd name="T34" fmla="*/ 0 w 185"/>
                  <a:gd name="T35" fmla="*/ 41 h 203"/>
                  <a:gd name="T36" fmla="*/ 0 w 185"/>
                  <a:gd name="T37" fmla="*/ 41 h 203"/>
                  <a:gd name="T38" fmla="*/ 1 w 185"/>
                  <a:gd name="T39" fmla="*/ 49 h 203"/>
                  <a:gd name="T40" fmla="*/ 2 w 185"/>
                  <a:gd name="T41" fmla="*/ 58 h 203"/>
                  <a:gd name="T42" fmla="*/ 5 w 185"/>
                  <a:gd name="T43" fmla="*/ 65 h 203"/>
                  <a:gd name="T44" fmla="*/ 9 w 185"/>
                  <a:gd name="T45" fmla="*/ 73 h 203"/>
                  <a:gd name="T46" fmla="*/ 13 w 185"/>
                  <a:gd name="T47" fmla="*/ 81 h 203"/>
                  <a:gd name="T48" fmla="*/ 19 w 185"/>
                  <a:gd name="T49" fmla="*/ 90 h 203"/>
                  <a:gd name="T50" fmla="*/ 33 w 185"/>
                  <a:gd name="T51" fmla="*/ 107 h 203"/>
                  <a:gd name="T52" fmla="*/ 33 w 185"/>
                  <a:gd name="T53" fmla="*/ 107 h 203"/>
                  <a:gd name="T54" fmla="*/ 49 w 185"/>
                  <a:gd name="T55" fmla="*/ 124 h 203"/>
                  <a:gd name="T56" fmla="*/ 69 w 185"/>
                  <a:gd name="T57" fmla="*/ 140 h 203"/>
                  <a:gd name="T58" fmla="*/ 91 w 185"/>
                  <a:gd name="T59" fmla="*/ 156 h 203"/>
                  <a:gd name="T60" fmla="*/ 116 w 185"/>
                  <a:gd name="T61" fmla="*/ 172 h 203"/>
                  <a:gd name="T62" fmla="*/ 116 w 185"/>
                  <a:gd name="T63" fmla="*/ 172 h 203"/>
                  <a:gd name="T64" fmla="*/ 133 w 185"/>
                  <a:gd name="T65" fmla="*/ 181 h 203"/>
                  <a:gd name="T66" fmla="*/ 151 w 185"/>
                  <a:gd name="T67" fmla="*/ 190 h 203"/>
                  <a:gd name="T68" fmla="*/ 168 w 185"/>
                  <a:gd name="T69" fmla="*/ 198 h 203"/>
                  <a:gd name="T70" fmla="*/ 185 w 185"/>
                  <a:gd name="T7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203">
                    <a:moveTo>
                      <a:pt x="82" y="2"/>
                    </a:moveTo>
                    <a:lnTo>
                      <a:pt x="82" y="2"/>
                    </a:lnTo>
                    <a:lnTo>
                      <a:pt x="69" y="0"/>
                    </a:lnTo>
                    <a:lnTo>
                      <a:pt x="56" y="0"/>
                    </a:lnTo>
                    <a:lnTo>
                      <a:pt x="56" y="0"/>
                    </a:lnTo>
                    <a:lnTo>
                      <a:pt x="48" y="0"/>
                    </a:lnTo>
                    <a:lnTo>
                      <a:pt x="40" y="1"/>
                    </a:lnTo>
                    <a:lnTo>
                      <a:pt x="33" y="2"/>
                    </a:lnTo>
                    <a:lnTo>
                      <a:pt x="25" y="4"/>
                    </a:lnTo>
                    <a:lnTo>
                      <a:pt x="19" y="7"/>
                    </a:lnTo>
                    <a:lnTo>
                      <a:pt x="14" y="11"/>
                    </a:lnTo>
                    <a:lnTo>
                      <a:pt x="9" y="17"/>
                    </a:lnTo>
                    <a:lnTo>
                      <a:pt x="5" y="22"/>
                    </a:lnTo>
                    <a:lnTo>
                      <a:pt x="5" y="22"/>
                    </a:lnTo>
                    <a:lnTo>
                      <a:pt x="3" y="27"/>
                    </a:lnTo>
                    <a:lnTo>
                      <a:pt x="1" y="31"/>
                    </a:lnTo>
                    <a:lnTo>
                      <a:pt x="0" y="36"/>
                    </a:lnTo>
                    <a:lnTo>
                      <a:pt x="0" y="41"/>
                    </a:lnTo>
                    <a:lnTo>
                      <a:pt x="0" y="41"/>
                    </a:lnTo>
                    <a:lnTo>
                      <a:pt x="1" y="49"/>
                    </a:lnTo>
                    <a:lnTo>
                      <a:pt x="2" y="58"/>
                    </a:lnTo>
                    <a:lnTo>
                      <a:pt x="5" y="65"/>
                    </a:lnTo>
                    <a:lnTo>
                      <a:pt x="9" y="73"/>
                    </a:lnTo>
                    <a:lnTo>
                      <a:pt x="13" y="81"/>
                    </a:lnTo>
                    <a:lnTo>
                      <a:pt x="19" y="90"/>
                    </a:lnTo>
                    <a:lnTo>
                      <a:pt x="33" y="107"/>
                    </a:lnTo>
                    <a:lnTo>
                      <a:pt x="33" y="107"/>
                    </a:lnTo>
                    <a:lnTo>
                      <a:pt x="49" y="124"/>
                    </a:lnTo>
                    <a:lnTo>
                      <a:pt x="69" y="140"/>
                    </a:lnTo>
                    <a:lnTo>
                      <a:pt x="91" y="156"/>
                    </a:lnTo>
                    <a:lnTo>
                      <a:pt x="116" y="172"/>
                    </a:lnTo>
                    <a:lnTo>
                      <a:pt x="116" y="172"/>
                    </a:lnTo>
                    <a:lnTo>
                      <a:pt x="133" y="181"/>
                    </a:lnTo>
                    <a:lnTo>
                      <a:pt x="151" y="190"/>
                    </a:lnTo>
                    <a:lnTo>
                      <a:pt x="168" y="198"/>
                    </a:lnTo>
                    <a:lnTo>
                      <a:pt x="185" y="20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5" name="Freeform 105"/>
              <p:cNvSpPr>
                <a:spLocks/>
              </p:cNvSpPr>
              <p:nvPr/>
            </p:nvSpPr>
            <p:spPr bwMode="auto">
              <a:xfrm>
                <a:off x="847" y="505"/>
                <a:ext cx="81" cy="140"/>
              </a:xfrm>
              <a:custGeom>
                <a:avLst/>
                <a:gdLst>
                  <a:gd name="T0" fmla="*/ 0 w 81"/>
                  <a:gd name="T1" fmla="*/ 138 h 140"/>
                  <a:gd name="T2" fmla="*/ 0 w 81"/>
                  <a:gd name="T3" fmla="*/ 138 h 140"/>
                  <a:gd name="T4" fmla="*/ 12 w 81"/>
                  <a:gd name="T5" fmla="*/ 139 h 140"/>
                  <a:gd name="T6" fmla="*/ 25 w 81"/>
                  <a:gd name="T7" fmla="*/ 140 h 140"/>
                  <a:gd name="T8" fmla="*/ 25 w 81"/>
                  <a:gd name="T9" fmla="*/ 140 h 140"/>
                  <a:gd name="T10" fmla="*/ 33 w 81"/>
                  <a:gd name="T11" fmla="*/ 140 h 140"/>
                  <a:gd name="T12" fmla="*/ 41 w 81"/>
                  <a:gd name="T13" fmla="*/ 139 h 140"/>
                  <a:gd name="T14" fmla="*/ 48 w 81"/>
                  <a:gd name="T15" fmla="*/ 137 h 140"/>
                  <a:gd name="T16" fmla="*/ 56 w 81"/>
                  <a:gd name="T17" fmla="*/ 135 h 140"/>
                  <a:gd name="T18" fmla="*/ 62 w 81"/>
                  <a:gd name="T19" fmla="*/ 132 h 140"/>
                  <a:gd name="T20" fmla="*/ 68 w 81"/>
                  <a:gd name="T21" fmla="*/ 128 h 140"/>
                  <a:gd name="T22" fmla="*/ 72 w 81"/>
                  <a:gd name="T23" fmla="*/ 124 h 140"/>
                  <a:gd name="T24" fmla="*/ 76 w 81"/>
                  <a:gd name="T25" fmla="*/ 117 h 140"/>
                  <a:gd name="T26" fmla="*/ 76 w 81"/>
                  <a:gd name="T27" fmla="*/ 117 h 140"/>
                  <a:gd name="T28" fmla="*/ 79 w 81"/>
                  <a:gd name="T29" fmla="*/ 113 h 140"/>
                  <a:gd name="T30" fmla="*/ 80 w 81"/>
                  <a:gd name="T31" fmla="*/ 108 h 140"/>
                  <a:gd name="T32" fmla="*/ 81 w 81"/>
                  <a:gd name="T33" fmla="*/ 103 h 140"/>
                  <a:gd name="T34" fmla="*/ 81 w 81"/>
                  <a:gd name="T35" fmla="*/ 98 h 140"/>
                  <a:gd name="T36" fmla="*/ 81 w 81"/>
                  <a:gd name="T37" fmla="*/ 98 h 140"/>
                  <a:gd name="T38" fmla="*/ 81 w 81"/>
                  <a:gd name="T39" fmla="*/ 91 h 140"/>
                  <a:gd name="T40" fmla="*/ 79 w 81"/>
                  <a:gd name="T41" fmla="*/ 82 h 140"/>
                  <a:gd name="T42" fmla="*/ 76 w 81"/>
                  <a:gd name="T43" fmla="*/ 74 h 140"/>
                  <a:gd name="T44" fmla="*/ 73 w 81"/>
                  <a:gd name="T45" fmla="*/ 66 h 140"/>
                  <a:gd name="T46" fmla="*/ 68 w 81"/>
                  <a:gd name="T47" fmla="*/ 58 h 140"/>
                  <a:gd name="T48" fmla="*/ 62 w 81"/>
                  <a:gd name="T49" fmla="*/ 50 h 140"/>
                  <a:gd name="T50" fmla="*/ 48 w 81"/>
                  <a:gd name="T51" fmla="*/ 33 h 140"/>
                  <a:gd name="T52" fmla="*/ 48 w 81"/>
                  <a:gd name="T53" fmla="*/ 33 h 140"/>
                  <a:gd name="T54" fmla="*/ 32 w 81"/>
                  <a:gd name="T55" fmla="*/ 17 h 140"/>
                  <a:gd name="T56" fmla="*/ 13 w 81"/>
                  <a:gd name="T5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40">
                    <a:moveTo>
                      <a:pt x="0" y="138"/>
                    </a:moveTo>
                    <a:lnTo>
                      <a:pt x="0" y="138"/>
                    </a:lnTo>
                    <a:lnTo>
                      <a:pt x="12" y="139"/>
                    </a:lnTo>
                    <a:lnTo>
                      <a:pt x="25" y="140"/>
                    </a:lnTo>
                    <a:lnTo>
                      <a:pt x="25" y="140"/>
                    </a:lnTo>
                    <a:lnTo>
                      <a:pt x="33" y="140"/>
                    </a:lnTo>
                    <a:lnTo>
                      <a:pt x="41" y="139"/>
                    </a:lnTo>
                    <a:lnTo>
                      <a:pt x="48" y="137"/>
                    </a:lnTo>
                    <a:lnTo>
                      <a:pt x="56" y="135"/>
                    </a:lnTo>
                    <a:lnTo>
                      <a:pt x="62" y="132"/>
                    </a:lnTo>
                    <a:lnTo>
                      <a:pt x="68" y="128"/>
                    </a:lnTo>
                    <a:lnTo>
                      <a:pt x="72" y="124"/>
                    </a:lnTo>
                    <a:lnTo>
                      <a:pt x="76" y="117"/>
                    </a:lnTo>
                    <a:lnTo>
                      <a:pt x="76" y="117"/>
                    </a:lnTo>
                    <a:lnTo>
                      <a:pt x="79" y="113"/>
                    </a:lnTo>
                    <a:lnTo>
                      <a:pt x="80" y="108"/>
                    </a:lnTo>
                    <a:lnTo>
                      <a:pt x="81" y="103"/>
                    </a:lnTo>
                    <a:lnTo>
                      <a:pt x="81" y="98"/>
                    </a:lnTo>
                    <a:lnTo>
                      <a:pt x="81" y="98"/>
                    </a:lnTo>
                    <a:lnTo>
                      <a:pt x="81" y="91"/>
                    </a:lnTo>
                    <a:lnTo>
                      <a:pt x="79" y="82"/>
                    </a:lnTo>
                    <a:lnTo>
                      <a:pt x="76" y="74"/>
                    </a:lnTo>
                    <a:lnTo>
                      <a:pt x="73" y="66"/>
                    </a:lnTo>
                    <a:lnTo>
                      <a:pt x="68" y="58"/>
                    </a:lnTo>
                    <a:lnTo>
                      <a:pt x="62" y="50"/>
                    </a:lnTo>
                    <a:lnTo>
                      <a:pt x="48" y="33"/>
                    </a:lnTo>
                    <a:lnTo>
                      <a:pt x="48" y="33"/>
                    </a:lnTo>
                    <a:lnTo>
                      <a:pt x="32" y="17"/>
                    </a:lnTo>
                    <a:lnTo>
                      <a:pt x="13"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6" name="Freeform 106"/>
              <p:cNvSpPr>
                <a:spLocks/>
              </p:cNvSpPr>
              <p:nvPr/>
            </p:nvSpPr>
            <p:spPr bwMode="auto">
              <a:xfrm>
                <a:off x="810" y="600"/>
                <a:ext cx="6" cy="4"/>
              </a:xfrm>
              <a:custGeom>
                <a:avLst/>
                <a:gdLst>
                  <a:gd name="T0" fmla="*/ 0 w 6"/>
                  <a:gd name="T1" fmla="*/ 4 h 4"/>
                  <a:gd name="T2" fmla="*/ 0 w 6"/>
                  <a:gd name="T3" fmla="*/ 4 h 4"/>
                  <a:gd name="T4" fmla="*/ 3 w 6"/>
                  <a:gd name="T5" fmla="*/ 2 h 4"/>
                  <a:gd name="T6" fmla="*/ 3 w 6"/>
                  <a:gd name="T7" fmla="*/ 2 h 4"/>
                  <a:gd name="T8" fmla="*/ 6 w 6"/>
                  <a:gd name="T9" fmla="*/ 0 h 4"/>
                </a:gdLst>
                <a:ahLst/>
                <a:cxnLst>
                  <a:cxn ang="0">
                    <a:pos x="T0" y="T1"/>
                  </a:cxn>
                  <a:cxn ang="0">
                    <a:pos x="T2" y="T3"/>
                  </a:cxn>
                  <a:cxn ang="0">
                    <a:pos x="T4" y="T5"/>
                  </a:cxn>
                  <a:cxn ang="0">
                    <a:pos x="T6" y="T7"/>
                  </a:cxn>
                  <a:cxn ang="0">
                    <a:pos x="T8" y="T9"/>
                  </a:cxn>
                </a:cxnLst>
                <a:rect l="0" t="0" r="r" b="b"/>
                <a:pathLst>
                  <a:path w="6" h="4">
                    <a:moveTo>
                      <a:pt x="0" y="4"/>
                    </a:moveTo>
                    <a:lnTo>
                      <a:pt x="0" y="4"/>
                    </a:lnTo>
                    <a:lnTo>
                      <a:pt x="3" y="2"/>
                    </a:lnTo>
                    <a:lnTo>
                      <a:pt x="3" y="2"/>
                    </a:lnTo>
                    <a:lnTo>
                      <a:pt x="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7" name="Freeform 107"/>
              <p:cNvSpPr>
                <a:spLocks/>
              </p:cNvSpPr>
              <p:nvPr/>
            </p:nvSpPr>
            <p:spPr bwMode="auto">
              <a:xfrm>
                <a:off x="743" y="627"/>
                <a:ext cx="19" cy="6"/>
              </a:xfrm>
              <a:custGeom>
                <a:avLst/>
                <a:gdLst>
                  <a:gd name="T0" fmla="*/ 0 w 19"/>
                  <a:gd name="T1" fmla="*/ 6 h 6"/>
                  <a:gd name="T2" fmla="*/ 0 w 19"/>
                  <a:gd name="T3" fmla="*/ 6 h 6"/>
                  <a:gd name="T4" fmla="*/ 19 w 19"/>
                  <a:gd name="T5" fmla="*/ 0 h 6"/>
                </a:gdLst>
                <a:ahLst/>
                <a:cxnLst>
                  <a:cxn ang="0">
                    <a:pos x="T0" y="T1"/>
                  </a:cxn>
                  <a:cxn ang="0">
                    <a:pos x="T2" y="T3"/>
                  </a:cxn>
                  <a:cxn ang="0">
                    <a:pos x="T4" y="T5"/>
                  </a:cxn>
                </a:cxnLst>
                <a:rect l="0" t="0" r="r" b="b"/>
                <a:pathLst>
                  <a:path w="19" h="6">
                    <a:moveTo>
                      <a:pt x="0" y="6"/>
                    </a:moveTo>
                    <a:lnTo>
                      <a:pt x="0" y="6"/>
                    </a:lnTo>
                    <a:lnTo>
                      <a:pt x="1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8" name="Freeform 108"/>
              <p:cNvSpPr>
                <a:spLocks/>
              </p:cNvSpPr>
              <p:nvPr/>
            </p:nvSpPr>
            <p:spPr bwMode="auto">
              <a:xfrm>
                <a:off x="860" y="557"/>
                <a:ext cx="15" cy="13"/>
              </a:xfrm>
              <a:custGeom>
                <a:avLst/>
                <a:gdLst>
                  <a:gd name="T0" fmla="*/ 0 w 15"/>
                  <a:gd name="T1" fmla="*/ 13 h 13"/>
                  <a:gd name="T2" fmla="*/ 0 w 15"/>
                  <a:gd name="T3" fmla="*/ 13 h 13"/>
                  <a:gd name="T4" fmla="*/ 15 w 15"/>
                  <a:gd name="T5" fmla="*/ 1 h 13"/>
                  <a:gd name="T6" fmla="*/ 15 w 15"/>
                  <a:gd name="T7" fmla="*/ 1 h 13"/>
                  <a:gd name="T8" fmla="*/ 15 w 15"/>
                  <a:gd name="T9" fmla="*/ 0 h 13"/>
                </a:gdLst>
                <a:ahLst/>
                <a:cxnLst>
                  <a:cxn ang="0">
                    <a:pos x="T0" y="T1"/>
                  </a:cxn>
                  <a:cxn ang="0">
                    <a:pos x="T2" y="T3"/>
                  </a:cxn>
                  <a:cxn ang="0">
                    <a:pos x="T4" y="T5"/>
                  </a:cxn>
                  <a:cxn ang="0">
                    <a:pos x="T6" y="T7"/>
                  </a:cxn>
                  <a:cxn ang="0">
                    <a:pos x="T8" y="T9"/>
                  </a:cxn>
                </a:cxnLst>
                <a:rect l="0" t="0" r="r" b="b"/>
                <a:pathLst>
                  <a:path w="15" h="13">
                    <a:moveTo>
                      <a:pt x="0" y="13"/>
                    </a:moveTo>
                    <a:lnTo>
                      <a:pt x="0" y="13"/>
                    </a:lnTo>
                    <a:lnTo>
                      <a:pt x="15" y="1"/>
                    </a:lnTo>
                    <a:lnTo>
                      <a:pt x="15" y="1"/>
                    </a:lnTo>
                    <a:lnTo>
                      <a:pt x="15"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9" name="Freeform 109"/>
              <p:cNvSpPr>
                <a:spLocks/>
              </p:cNvSpPr>
              <p:nvPr/>
            </p:nvSpPr>
            <p:spPr bwMode="auto">
              <a:xfrm>
                <a:off x="718" y="517"/>
                <a:ext cx="1" cy="38"/>
              </a:xfrm>
              <a:custGeom>
                <a:avLst/>
                <a:gdLst>
                  <a:gd name="T0" fmla="*/ 0 w 1"/>
                  <a:gd name="T1" fmla="*/ 38 h 38"/>
                  <a:gd name="T2" fmla="*/ 0 w 1"/>
                  <a:gd name="T3" fmla="*/ 38 h 38"/>
                  <a:gd name="T4" fmla="*/ 0 w 1"/>
                  <a:gd name="T5" fmla="*/ 20 h 38"/>
                  <a:gd name="T6" fmla="*/ 0 w 1"/>
                  <a:gd name="T7" fmla="*/ 20 h 38"/>
                  <a:gd name="T8" fmla="*/ 1 w 1"/>
                  <a:gd name="T9" fmla="*/ 0 h 38"/>
                </a:gdLst>
                <a:ahLst/>
                <a:cxnLst>
                  <a:cxn ang="0">
                    <a:pos x="T0" y="T1"/>
                  </a:cxn>
                  <a:cxn ang="0">
                    <a:pos x="T2" y="T3"/>
                  </a:cxn>
                  <a:cxn ang="0">
                    <a:pos x="T4" y="T5"/>
                  </a:cxn>
                  <a:cxn ang="0">
                    <a:pos x="T6" y="T7"/>
                  </a:cxn>
                  <a:cxn ang="0">
                    <a:pos x="T8" y="T9"/>
                  </a:cxn>
                </a:cxnLst>
                <a:rect l="0" t="0" r="r" b="b"/>
                <a:pathLst>
                  <a:path w="1" h="38">
                    <a:moveTo>
                      <a:pt x="0" y="38"/>
                    </a:moveTo>
                    <a:lnTo>
                      <a:pt x="0" y="38"/>
                    </a:lnTo>
                    <a:lnTo>
                      <a:pt x="0" y="20"/>
                    </a:lnTo>
                    <a:lnTo>
                      <a:pt x="0" y="20"/>
                    </a:lnTo>
                    <a:lnTo>
                      <a:pt x="1"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0" name="Freeform 110"/>
              <p:cNvSpPr>
                <a:spLocks/>
              </p:cNvSpPr>
              <p:nvPr/>
            </p:nvSpPr>
            <p:spPr bwMode="auto">
              <a:xfrm>
                <a:off x="725" y="384"/>
                <a:ext cx="90" cy="87"/>
              </a:xfrm>
              <a:custGeom>
                <a:avLst/>
                <a:gdLst>
                  <a:gd name="T0" fmla="*/ 0 w 90"/>
                  <a:gd name="T1" fmla="*/ 87 h 87"/>
                  <a:gd name="T2" fmla="*/ 0 w 90"/>
                  <a:gd name="T3" fmla="*/ 87 h 87"/>
                  <a:gd name="T4" fmla="*/ 5 w 90"/>
                  <a:gd name="T5" fmla="*/ 63 h 87"/>
                  <a:gd name="T6" fmla="*/ 12 w 90"/>
                  <a:gd name="T7" fmla="*/ 42 h 87"/>
                  <a:gd name="T8" fmla="*/ 12 w 90"/>
                  <a:gd name="T9" fmla="*/ 42 h 87"/>
                  <a:gd name="T10" fmla="*/ 16 w 90"/>
                  <a:gd name="T11" fmla="*/ 32 h 87"/>
                  <a:gd name="T12" fmla="*/ 21 w 90"/>
                  <a:gd name="T13" fmla="*/ 24 h 87"/>
                  <a:gd name="T14" fmla="*/ 26 w 90"/>
                  <a:gd name="T15" fmla="*/ 16 h 87"/>
                  <a:gd name="T16" fmla="*/ 31 w 90"/>
                  <a:gd name="T17" fmla="*/ 10 h 87"/>
                  <a:gd name="T18" fmla="*/ 31 w 90"/>
                  <a:gd name="T19" fmla="*/ 10 h 87"/>
                  <a:gd name="T20" fmla="*/ 37 w 90"/>
                  <a:gd name="T21" fmla="*/ 5 h 87"/>
                  <a:gd name="T22" fmla="*/ 42 w 90"/>
                  <a:gd name="T23" fmla="*/ 2 h 87"/>
                  <a:gd name="T24" fmla="*/ 46 w 90"/>
                  <a:gd name="T25" fmla="*/ 1 h 87"/>
                  <a:gd name="T26" fmla="*/ 51 w 90"/>
                  <a:gd name="T27" fmla="*/ 0 h 87"/>
                  <a:gd name="T28" fmla="*/ 51 w 90"/>
                  <a:gd name="T29" fmla="*/ 0 h 87"/>
                  <a:gd name="T30" fmla="*/ 55 w 90"/>
                  <a:gd name="T31" fmla="*/ 1 h 87"/>
                  <a:gd name="T32" fmla="*/ 60 w 90"/>
                  <a:gd name="T33" fmla="*/ 2 h 87"/>
                  <a:gd name="T34" fmla="*/ 65 w 90"/>
                  <a:gd name="T35" fmla="*/ 5 h 87"/>
                  <a:gd name="T36" fmla="*/ 71 w 90"/>
                  <a:gd name="T37" fmla="*/ 10 h 87"/>
                  <a:gd name="T38" fmla="*/ 71 w 90"/>
                  <a:gd name="T39" fmla="*/ 10 h 87"/>
                  <a:gd name="T40" fmla="*/ 76 w 90"/>
                  <a:gd name="T41" fmla="*/ 16 h 87"/>
                  <a:gd name="T42" fmla="*/ 81 w 90"/>
                  <a:gd name="T43" fmla="*/ 25 h 87"/>
                  <a:gd name="T44" fmla="*/ 86 w 90"/>
                  <a:gd name="T45" fmla="*/ 35 h 87"/>
                  <a:gd name="T46" fmla="*/ 90 w 90"/>
                  <a:gd name="T47"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7">
                    <a:moveTo>
                      <a:pt x="0" y="87"/>
                    </a:moveTo>
                    <a:lnTo>
                      <a:pt x="0" y="87"/>
                    </a:lnTo>
                    <a:lnTo>
                      <a:pt x="5" y="63"/>
                    </a:lnTo>
                    <a:lnTo>
                      <a:pt x="12" y="42"/>
                    </a:lnTo>
                    <a:lnTo>
                      <a:pt x="12" y="42"/>
                    </a:lnTo>
                    <a:lnTo>
                      <a:pt x="16" y="32"/>
                    </a:lnTo>
                    <a:lnTo>
                      <a:pt x="21" y="24"/>
                    </a:lnTo>
                    <a:lnTo>
                      <a:pt x="26" y="16"/>
                    </a:lnTo>
                    <a:lnTo>
                      <a:pt x="31" y="10"/>
                    </a:lnTo>
                    <a:lnTo>
                      <a:pt x="31" y="10"/>
                    </a:lnTo>
                    <a:lnTo>
                      <a:pt x="37" y="5"/>
                    </a:lnTo>
                    <a:lnTo>
                      <a:pt x="42" y="2"/>
                    </a:lnTo>
                    <a:lnTo>
                      <a:pt x="46" y="1"/>
                    </a:lnTo>
                    <a:lnTo>
                      <a:pt x="51" y="0"/>
                    </a:lnTo>
                    <a:lnTo>
                      <a:pt x="51" y="0"/>
                    </a:lnTo>
                    <a:lnTo>
                      <a:pt x="55" y="1"/>
                    </a:lnTo>
                    <a:lnTo>
                      <a:pt x="60" y="2"/>
                    </a:lnTo>
                    <a:lnTo>
                      <a:pt x="65" y="5"/>
                    </a:lnTo>
                    <a:lnTo>
                      <a:pt x="71" y="10"/>
                    </a:lnTo>
                    <a:lnTo>
                      <a:pt x="71" y="10"/>
                    </a:lnTo>
                    <a:lnTo>
                      <a:pt x="76" y="16"/>
                    </a:lnTo>
                    <a:lnTo>
                      <a:pt x="81" y="25"/>
                    </a:lnTo>
                    <a:lnTo>
                      <a:pt x="86" y="35"/>
                    </a:lnTo>
                    <a:lnTo>
                      <a:pt x="90" y="4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1" name="Freeform 111"/>
              <p:cNvSpPr>
                <a:spLocks/>
              </p:cNvSpPr>
              <p:nvPr/>
            </p:nvSpPr>
            <p:spPr bwMode="auto">
              <a:xfrm>
                <a:off x="676" y="430"/>
                <a:ext cx="252" cy="99"/>
              </a:xfrm>
              <a:custGeom>
                <a:avLst/>
                <a:gdLst>
                  <a:gd name="T0" fmla="*/ 227 w 252"/>
                  <a:gd name="T1" fmla="*/ 99 h 99"/>
                  <a:gd name="T2" fmla="*/ 227 w 252"/>
                  <a:gd name="T3" fmla="*/ 99 h 99"/>
                  <a:gd name="T4" fmla="*/ 237 w 252"/>
                  <a:gd name="T5" fmla="*/ 84 h 99"/>
                  <a:gd name="T6" fmla="*/ 245 w 252"/>
                  <a:gd name="T7" fmla="*/ 69 h 99"/>
                  <a:gd name="T8" fmla="*/ 248 w 252"/>
                  <a:gd name="T9" fmla="*/ 63 h 99"/>
                  <a:gd name="T10" fmla="*/ 250 w 252"/>
                  <a:gd name="T11" fmla="*/ 56 h 99"/>
                  <a:gd name="T12" fmla="*/ 252 w 252"/>
                  <a:gd name="T13" fmla="*/ 48 h 99"/>
                  <a:gd name="T14" fmla="*/ 252 w 252"/>
                  <a:gd name="T15" fmla="*/ 41 h 99"/>
                  <a:gd name="T16" fmla="*/ 252 w 252"/>
                  <a:gd name="T17" fmla="*/ 41 h 99"/>
                  <a:gd name="T18" fmla="*/ 252 w 252"/>
                  <a:gd name="T19" fmla="*/ 36 h 99"/>
                  <a:gd name="T20" fmla="*/ 251 w 252"/>
                  <a:gd name="T21" fmla="*/ 31 h 99"/>
                  <a:gd name="T22" fmla="*/ 250 w 252"/>
                  <a:gd name="T23" fmla="*/ 27 h 99"/>
                  <a:gd name="T24" fmla="*/ 247 w 252"/>
                  <a:gd name="T25" fmla="*/ 22 h 99"/>
                  <a:gd name="T26" fmla="*/ 247 w 252"/>
                  <a:gd name="T27" fmla="*/ 22 h 99"/>
                  <a:gd name="T28" fmla="*/ 242 w 252"/>
                  <a:gd name="T29" fmla="*/ 16 h 99"/>
                  <a:gd name="T30" fmla="*/ 236 w 252"/>
                  <a:gd name="T31" fmla="*/ 9 h 99"/>
                  <a:gd name="T32" fmla="*/ 229 w 252"/>
                  <a:gd name="T33" fmla="*/ 5 h 99"/>
                  <a:gd name="T34" fmla="*/ 220 w 252"/>
                  <a:gd name="T35" fmla="*/ 3 h 99"/>
                  <a:gd name="T36" fmla="*/ 220 w 252"/>
                  <a:gd name="T37" fmla="*/ 3 h 99"/>
                  <a:gd name="T38" fmla="*/ 207 w 252"/>
                  <a:gd name="T39" fmla="*/ 0 h 99"/>
                  <a:gd name="T40" fmla="*/ 196 w 252"/>
                  <a:gd name="T41" fmla="*/ 0 h 99"/>
                  <a:gd name="T42" fmla="*/ 183 w 252"/>
                  <a:gd name="T43" fmla="*/ 0 h 99"/>
                  <a:gd name="T44" fmla="*/ 183 w 252"/>
                  <a:gd name="T45" fmla="*/ 0 h 99"/>
                  <a:gd name="T46" fmla="*/ 170 w 252"/>
                  <a:gd name="T47" fmla="*/ 2 h 99"/>
                  <a:gd name="T48" fmla="*/ 156 w 252"/>
                  <a:gd name="T49" fmla="*/ 4 h 99"/>
                  <a:gd name="T50" fmla="*/ 141 w 252"/>
                  <a:gd name="T51" fmla="*/ 8 h 99"/>
                  <a:gd name="T52" fmla="*/ 126 w 252"/>
                  <a:gd name="T53" fmla="*/ 14 h 99"/>
                  <a:gd name="T54" fmla="*/ 110 w 252"/>
                  <a:gd name="T55" fmla="*/ 20 h 99"/>
                  <a:gd name="T56" fmla="*/ 95 w 252"/>
                  <a:gd name="T57" fmla="*/ 26 h 99"/>
                  <a:gd name="T58" fmla="*/ 78 w 252"/>
                  <a:gd name="T59" fmla="*/ 34 h 99"/>
                  <a:gd name="T60" fmla="*/ 63 w 252"/>
                  <a:gd name="T61" fmla="*/ 43 h 99"/>
                  <a:gd name="T62" fmla="*/ 63 w 252"/>
                  <a:gd name="T63" fmla="*/ 43 h 99"/>
                  <a:gd name="T64" fmla="*/ 45 w 252"/>
                  <a:gd name="T65" fmla="*/ 54 h 99"/>
                  <a:gd name="T66" fmla="*/ 29 w 252"/>
                  <a:gd name="T67" fmla="*/ 65 h 99"/>
                  <a:gd name="T68" fmla="*/ 15 w 252"/>
                  <a:gd name="T69" fmla="*/ 76 h 99"/>
                  <a:gd name="T70" fmla="*/ 0 w 252"/>
                  <a:gd name="T71" fmla="*/ 88 h 99"/>
                  <a:gd name="T72" fmla="*/ 0 w 252"/>
                  <a:gd name="T73" fmla="*/ 88 h 99"/>
                  <a:gd name="T74" fmla="*/ 1 w 252"/>
                  <a:gd name="T7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 h="99">
                    <a:moveTo>
                      <a:pt x="227" y="99"/>
                    </a:moveTo>
                    <a:lnTo>
                      <a:pt x="227" y="99"/>
                    </a:lnTo>
                    <a:lnTo>
                      <a:pt x="237" y="84"/>
                    </a:lnTo>
                    <a:lnTo>
                      <a:pt x="245" y="69"/>
                    </a:lnTo>
                    <a:lnTo>
                      <a:pt x="248" y="63"/>
                    </a:lnTo>
                    <a:lnTo>
                      <a:pt x="250" y="56"/>
                    </a:lnTo>
                    <a:lnTo>
                      <a:pt x="252" y="48"/>
                    </a:lnTo>
                    <a:lnTo>
                      <a:pt x="252" y="41"/>
                    </a:lnTo>
                    <a:lnTo>
                      <a:pt x="252" y="41"/>
                    </a:lnTo>
                    <a:lnTo>
                      <a:pt x="252" y="36"/>
                    </a:lnTo>
                    <a:lnTo>
                      <a:pt x="251" y="31"/>
                    </a:lnTo>
                    <a:lnTo>
                      <a:pt x="250" y="27"/>
                    </a:lnTo>
                    <a:lnTo>
                      <a:pt x="247" y="22"/>
                    </a:lnTo>
                    <a:lnTo>
                      <a:pt x="247" y="22"/>
                    </a:lnTo>
                    <a:lnTo>
                      <a:pt x="242" y="16"/>
                    </a:lnTo>
                    <a:lnTo>
                      <a:pt x="236" y="9"/>
                    </a:lnTo>
                    <a:lnTo>
                      <a:pt x="229" y="5"/>
                    </a:lnTo>
                    <a:lnTo>
                      <a:pt x="220" y="3"/>
                    </a:lnTo>
                    <a:lnTo>
                      <a:pt x="220" y="3"/>
                    </a:lnTo>
                    <a:lnTo>
                      <a:pt x="207" y="0"/>
                    </a:lnTo>
                    <a:lnTo>
                      <a:pt x="196" y="0"/>
                    </a:lnTo>
                    <a:lnTo>
                      <a:pt x="183" y="0"/>
                    </a:lnTo>
                    <a:lnTo>
                      <a:pt x="183" y="0"/>
                    </a:lnTo>
                    <a:lnTo>
                      <a:pt x="170" y="2"/>
                    </a:lnTo>
                    <a:lnTo>
                      <a:pt x="156" y="4"/>
                    </a:lnTo>
                    <a:lnTo>
                      <a:pt x="141" y="8"/>
                    </a:lnTo>
                    <a:lnTo>
                      <a:pt x="126" y="14"/>
                    </a:lnTo>
                    <a:lnTo>
                      <a:pt x="110" y="20"/>
                    </a:lnTo>
                    <a:lnTo>
                      <a:pt x="95" y="26"/>
                    </a:lnTo>
                    <a:lnTo>
                      <a:pt x="78" y="34"/>
                    </a:lnTo>
                    <a:lnTo>
                      <a:pt x="63" y="43"/>
                    </a:lnTo>
                    <a:lnTo>
                      <a:pt x="63" y="43"/>
                    </a:lnTo>
                    <a:lnTo>
                      <a:pt x="45" y="54"/>
                    </a:lnTo>
                    <a:lnTo>
                      <a:pt x="29" y="65"/>
                    </a:lnTo>
                    <a:lnTo>
                      <a:pt x="15" y="76"/>
                    </a:lnTo>
                    <a:lnTo>
                      <a:pt x="0" y="88"/>
                    </a:lnTo>
                    <a:lnTo>
                      <a:pt x="0" y="88"/>
                    </a:lnTo>
                    <a:lnTo>
                      <a:pt x="1" y="8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2" name="Freeform 112"/>
              <p:cNvSpPr>
                <a:spLocks/>
              </p:cNvSpPr>
              <p:nvPr/>
            </p:nvSpPr>
            <p:spPr bwMode="auto">
              <a:xfrm>
                <a:off x="623" y="546"/>
                <a:ext cx="82" cy="99"/>
              </a:xfrm>
              <a:custGeom>
                <a:avLst/>
                <a:gdLst>
                  <a:gd name="T0" fmla="*/ 25 w 82"/>
                  <a:gd name="T1" fmla="*/ 0 h 99"/>
                  <a:gd name="T2" fmla="*/ 25 w 82"/>
                  <a:gd name="T3" fmla="*/ 0 h 99"/>
                  <a:gd name="T4" fmla="*/ 15 w 82"/>
                  <a:gd name="T5" fmla="*/ 15 h 99"/>
                  <a:gd name="T6" fmla="*/ 7 w 82"/>
                  <a:gd name="T7" fmla="*/ 29 h 99"/>
                  <a:gd name="T8" fmla="*/ 4 w 82"/>
                  <a:gd name="T9" fmla="*/ 36 h 99"/>
                  <a:gd name="T10" fmla="*/ 2 w 82"/>
                  <a:gd name="T11" fmla="*/ 44 h 99"/>
                  <a:gd name="T12" fmla="*/ 1 w 82"/>
                  <a:gd name="T13" fmla="*/ 51 h 99"/>
                  <a:gd name="T14" fmla="*/ 0 w 82"/>
                  <a:gd name="T15" fmla="*/ 57 h 99"/>
                  <a:gd name="T16" fmla="*/ 0 w 82"/>
                  <a:gd name="T17" fmla="*/ 57 h 99"/>
                  <a:gd name="T18" fmla="*/ 0 w 82"/>
                  <a:gd name="T19" fmla="*/ 57 h 99"/>
                  <a:gd name="T20" fmla="*/ 0 w 82"/>
                  <a:gd name="T21" fmla="*/ 57 h 99"/>
                  <a:gd name="T22" fmla="*/ 0 w 82"/>
                  <a:gd name="T23" fmla="*/ 57 h 99"/>
                  <a:gd name="T24" fmla="*/ 0 w 82"/>
                  <a:gd name="T25" fmla="*/ 63 h 99"/>
                  <a:gd name="T26" fmla="*/ 2 w 82"/>
                  <a:gd name="T27" fmla="*/ 68 h 99"/>
                  <a:gd name="T28" fmla="*/ 2 w 82"/>
                  <a:gd name="T29" fmla="*/ 68 h 99"/>
                  <a:gd name="T30" fmla="*/ 5 w 82"/>
                  <a:gd name="T31" fmla="*/ 76 h 99"/>
                  <a:gd name="T32" fmla="*/ 5 w 82"/>
                  <a:gd name="T33" fmla="*/ 76 h 99"/>
                  <a:gd name="T34" fmla="*/ 9 w 82"/>
                  <a:gd name="T35" fmla="*/ 83 h 99"/>
                  <a:gd name="T36" fmla="*/ 14 w 82"/>
                  <a:gd name="T37" fmla="*/ 87 h 99"/>
                  <a:gd name="T38" fmla="*/ 19 w 82"/>
                  <a:gd name="T39" fmla="*/ 91 h 99"/>
                  <a:gd name="T40" fmla="*/ 25 w 82"/>
                  <a:gd name="T41" fmla="*/ 94 h 99"/>
                  <a:gd name="T42" fmla="*/ 33 w 82"/>
                  <a:gd name="T43" fmla="*/ 96 h 99"/>
                  <a:gd name="T44" fmla="*/ 40 w 82"/>
                  <a:gd name="T45" fmla="*/ 98 h 99"/>
                  <a:gd name="T46" fmla="*/ 48 w 82"/>
                  <a:gd name="T47" fmla="*/ 99 h 99"/>
                  <a:gd name="T48" fmla="*/ 56 w 82"/>
                  <a:gd name="T49" fmla="*/ 99 h 99"/>
                  <a:gd name="T50" fmla="*/ 56 w 82"/>
                  <a:gd name="T51" fmla="*/ 99 h 99"/>
                  <a:gd name="T52" fmla="*/ 69 w 82"/>
                  <a:gd name="T53" fmla="*/ 98 h 99"/>
                  <a:gd name="T54" fmla="*/ 82 w 82"/>
                  <a:gd name="T55"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99">
                    <a:moveTo>
                      <a:pt x="25" y="0"/>
                    </a:moveTo>
                    <a:lnTo>
                      <a:pt x="25" y="0"/>
                    </a:lnTo>
                    <a:lnTo>
                      <a:pt x="15" y="15"/>
                    </a:lnTo>
                    <a:lnTo>
                      <a:pt x="7" y="29"/>
                    </a:lnTo>
                    <a:lnTo>
                      <a:pt x="4" y="36"/>
                    </a:lnTo>
                    <a:lnTo>
                      <a:pt x="2" y="44"/>
                    </a:lnTo>
                    <a:lnTo>
                      <a:pt x="1" y="51"/>
                    </a:lnTo>
                    <a:lnTo>
                      <a:pt x="0" y="57"/>
                    </a:lnTo>
                    <a:lnTo>
                      <a:pt x="0" y="57"/>
                    </a:lnTo>
                    <a:lnTo>
                      <a:pt x="0" y="57"/>
                    </a:lnTo>
                    <a:lnTo>
                      <a:pt x="0" y="57"/>
                    </a:lnTo>
                    <a:lnTo>
                      <a:pt x="0" y="57"/>
                    </a:lnTo>
                    <a:lnTo>
                      <a:pt x="0" y="63"/>
                    </a:lnTo>
                    <a:lnTo>
                      <a:pt x="2" y="68"/>
                    </a:lnTo>
                    <a:lnTo>
                      <a:pt x="2" y="68"/>
                    </a:lnTo>
                    <a:lnTo>
                      <a:pt x="5" y="76"/>
                    </a:lnTo>
                    <a:lnTo>
                      <a:pt x="5" y="76"/>
                    </a:lnTo>
                    <a:lnTo>
                      <a:pt x="9" y="83"/>
                    </a:lnTo>
                    <a:lnTo>
                      <a:pt x="14" y="87"/>
                    </a:lnTo>
                    <a:lnTo>
                      <a:pt x="19" y="91"/>
                    </a:lnTo>
                    <a:lnTo>
                      <a:pt x="25" y="94"/>
                    </a:lnTo>
                    <a:lnTo>
                      <a:pt x="33" y="96"/>
                    </a:lnTo>
                    <a:lnTo>
                      <a:pt x="40" y="98"/>
                    </a:lnTo>
                    <a:lnTo>
                      <a:pt x="48" y="99"/>
                    </a:lnTo>
                    <a:lnTo>
                      <a:pt x="56" y="99"/>
                    </a:lnTo>
                    <a:lnTo>
                      <a:pt x="56" y="99"/>
                    </a:lnTo>
                    <a:lnTo>
                      <a:pt x="69" y="98"/>
                    </a:lnTo>
                    <a:lnTo>
                      <a:pt x="82" y="9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3" name="Freeform 113"/>
              <p:cNvSpPr>
                <a:spLocks/>
              </p:cNvSpPr>
              <p:nvPr/>
            </p:nvSpPr>
            <p:spPr bwMode="auto">
              <a:xfrm>
                <a:off x="725" y="464"/>
                <a:ext cx="108" cy="227"/>
              </a:xfrm>
              <a:custGeom>
                <a:avLst/>
                <a:gdLst>
                  <a:gd name="T0" fmla="*/ 100 w 108"/>
                  <a:gd name="T1" fmla="*/ 0 h 227"/>
                  <a:gd name="T2" fmla="*/ 100 w 108"/>
                  <a:gd name="T3" fmla="*/ 0 h 227"/>
                  <a:gd name="T4" fmla="*/ 101 w 108"/>
                  <a:gd name="T5" fmla="*/ 5 h 227"/>
                  <a:gd name="T6" fmla="*/ 104 w 108"/>
                  <a:gd name="T7" fmla="*/ 22 h 227"/>
                  <a:gd name="T8" fmla="*/ 107 w 108"/>
                  <a:gd name="T9" fmla="*/ 44 h 227"/>
                  <a:gd name="T10" fmla="*/ 108 w 108"/>
                  <a:gd name="T11" fmla="*/ 73 h 227"/>
                  <a:gd name="T12" fmla="*/ 108 w 108"/>
                  <a:gd name="T13" fmla="*/ 73 h 227"/>
                  <a:gd name="T14" fmla="*/ 108 w 108"/>
                  <a:gd name="T15" fmla="*/ 90 h 227"/>
                  <a:gd name="T16" fmla="*/ 107 w 108"/>
                  <a:gd name="T17" fmla="*/ 105 h 227"/>
                  <a:gd name="T18" fmla="*/ 104 w 108"/>
                  <a:gd name="T19" fmla="*/ 120 h 227"/>
                  <a:gd name="T20" fmla="*/ 102 w 108"/>
                  <a:gd name="T21" fmla="*/ 135 h 227"/>
                  <a:gd name="T22" fmla="*/ 100 w 108"/>
                  <a:gd name="T23" fmla="*/ 149 h 227"/>
                  <a:gd name="T24" fmla="*/ 97 w 108"/>
                  <a:gd name="T25" fmla="*/ 162 h 227"/>
                  <a:gd name="T26" fmla="*/ 93 w 108"/>
                  <a:gd name="T27" fmla="*/ 174 h 227"/>
                  <a:gd name="T28" fmla="*/ 89 w 108"/>
                  <a:gd name="T29" fmla="*/ 185 h 227"/>
                  <a:gd name="T30" fmla="*/ 89 w 108"/>
                  <a:gd name="T31" fmla="*/ 185 h 227"/>
                  <a:gd name="T32" fmla="*/ 85 w 108"/>
                  <a:gd name="T33" fmla="*/ 194 h 227"/>
                  <a:gd name="T34" fmla="*/ 80 w 108"/>
                  <a:gd name="T35" fmla="*/ 204 h 227"/>
                  <a:gd name="T36" fmla="*/ 75 w 108"/>
                  <a:gd name="T37" fmla="*/ 211 h 227"/>
                  <a:gd name="T38" fmla="*/ 71 w 108"/>
                  <a:gd name="T39" fmla="*/ 217 h 227"/>
                  <a:gd name="T40" fmla="*/ 71 w 108"/>
                  <a:gd name="T41" fmla="*/ 217 h 227"/>
                  <a:gd name="T42" fmla="*/ 65 w 108"/>
                  <a:gd name="T43" fmla="*/ 221 h 227"/>
                  <a:gd name="T44" fmla="*/ 60 w 108"/>
                  <a:gd name="T45" fmla="*/ 224 h 227"/>
                  <a:gd name="T46" fmla="*/ 55 w 108"/>
                  <a:gd name="T47" fmla="*/ 226 h 227"/>
                  <a:gd name="T48" fmla="*/ 51 w 108"/>
                  <a:gd name="T49" fmla="*/ 227 h 227"/>
                  <a:gd name="T50" fmla="*/ 51 w 108"/>
                  <a:gd name="T51" fmla="*/ 227 h 227"/>
                  <a:gd name="T52" fmla="*/ 46 w 108"/>
                  <a:gd name="T53" fmla="*/ 226 h 227"/>
                  <a:gd name="T54" fmla="*/ 42 w 108"/>
                  <a:gd name="T55" fmla="*/ 224 h 227"/>
                  <a:gd name="T56" fmla="*/ 37 w 108"/>
                  <a:gd name="T57" fmla="*/ 221 h 227"/>
                  <a:gd name="T58" fmla="*/ 31 w 108"/>
                  <a:gd name="T59" fmla="*/ 217 h 227"/>
                  <a:gd name="T60" fmla="*/ 31 w 108"/>
                  <a:gd name="T61" fmla="*/ 217 h 227"/>
                  <a:gd name="T62" fmla="*/ 26 w 108"/>
                  <a:gd name="T63" fmla="*/ 211 h 227"/>
                  <a:gd name="T64" fmla="*/ 22 w 108"/>
                  <a:gd name="T65" fmla="*/ 205 h 227"/>
                  <a:gd name="T66" fmla="*/ 17 w 108"/>
                  <a:gd name="T67" fmla="*/ 197 h 227"/>
                  <a:gd name="T68" fmla="*/ 13 w 108"/>
                  <a:gd name="T69" fmla="*/ 187 h 227"/>
                  <a:gd name="T70" fmla="*/ 6 w 108"/>
                  <a:gd name="T71" fmla="*/ 167 h 227"/>
                  <a:gd name="T72" fmla="*/ 0 w 108"/>
                  <a:gd name="T73" fmla="*/ 14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227">
                    <a:moveTo>
                      <a:pt x="100" y="0"/>
                    </a:moveTo>
                    <a:lnTo>
                      <a:pt x="100" y="0"/>
                    </a:lnTo>
                    <a:lnTo>
                      <a:pt x="101" y="5"/>
                    </a:lnTo>
                    <a:lnTo>
                      <a:pt x="104" y="22"/>
                    </a:lnTo>
                    <a:lnTo>
                      <a:pt x="107" y="44"/>
                    </a:lnTo>
                    <a:lnTo>
                      <a:pt x="108" y="73"/>
                    </a:lnTo>
                    <a:lnTo>
                      <a:pt x="108" y="73"/>
                    </a:lnTo>
                    <a:lnTo>
                      <a:pt x="108" y="90"/>
                    </a:lnTo>
                    <a:lnTo>
                      <a:pt x="107" y="105"/>
                    </a:lnTo>
                    <a:lnTo>
                      <a:pt x="104" y="120"/>
                    </a:lnTo>
                    <a:lnTo>
                      <a:pt x="102" y="135"/>
                    </a:lnTo>
                    <a:lnTo>
                      <a:pt x="100" y="149"/>
                    </a:lnTo>
                    <a:lnTo>
                      <a:pt x="97" y="162"/>
                    </a:lnTo>
                    <a:lnTo>
                      <a:pt x="93" y="174"/>
                    </a:lnTo>
                    <a:lnTo>
                      <a:pt x="89" y="185"/>
                    </a:lnTo>
                    <a:lnTo>
                      <a:pt x="89" y="185"/>
                    </a:lnTo>
                    <a:lnTo>
                      <a:pt x="85" y="194"/>
                    </a:lnTo>
                    <a:lnTo>
                      <a:pt x="80" y="204"/>
                    </a:lnTo>
                    <a:lnTo>
                      <a:pt x="75" y="211"/>
                    </a:lnTo>
                    <a:lnTo>
                      <a:pt x="71" y="217"/>
                    </a:lnTo>
                    <a:lnTo>
                      <a:pt x="71" y="217"/>
                    </a:lnTo>
                    <a:lnTo>
                      <a:pt x="65" y="221"/>
                    </a:lnTo>
                    <a:lnTo>
                      <a:pt x="60" y="224"/>
                    </a:lnTo>
                    <a:lnTo>
                      <a:pt x="55" y="226"/>
                    </a:lnTo>
                    <a:lnTo>
                      <a:pt x="51" y="227"/>
                    </a:lnTo>
                    <a:lnTo>
                      <a:pt x="51" y="227"/>
                    </a:lnTo>
                    <a:lnTo>
                      <a:pt x="46" y="226"/>
                    </a:lnTo>
                    <a:lnTo>
                      <a:pt x="42" y="224"/>
                    </a:lnTo>
                    <a:lnTo>
                      <a:pt x="37" y="221"/>
                    </a:lnTo>
                    <a:lnTo>
                      <a:pt x="31" y="217"/>
                    </a:lnTo>
                    <a:lnTo>
                      <a:pt x="31" y="217"/>
                    </a:lnTo>
                    <a:lnTo>
                      <a:pt x="26" y="211"/>
                    </a:lnTo>
                    <a:lnTo>
                      <a:pt x="22" y="205"/>
                    </a:lnTo>
                    <a:lnTo>
                      <a:pt x="17" y="197"/>
                    </a:lnTo>
                    <a:lnTo>
                      <a:pt x="13" y="187"/>
                    </a:lnTo>
                    <a:lnTo>
                      <a:pt x="6" y="167"/>
                    </a:lnTo>
                    <a:lnTo>
                      <a:pt x="0" y="14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4" name="Freeform 114"/>
              <p:cNvSpPr>
                <a:spLocks/>
              </p:cNvSpPr>
              <p:nvPr/>
            </p:nvSpPr>
            <p:spPr bwMode="auto">
              <a:xfrm>
                <a:off x="807" y="469"/>
                <a:ext cx="9" cy="6"/>
              </a:xfrm>
              <a:custGeom>
                <a:avLst/>
                <a:gdLst>
                  <a:gd name="T0" fmla="*/ 9 w 9"/>
                  <a:gd name="T1" fmla="*/ 6 h 6"/>
                  <a:gd name="T2" fmla="*/ 9 w 9"/>
                  <a:gd name="T3" fmla="*/ 6 h 6"/>
                  <a:gd name="T4" fmla="*/ 6 w 9"/>
                  <a:gd name="T5" fmla="*/ 4 h 6"/>
                  <a:gd name="T6" fmla="*/ 6 w 9"/>
                  <a:gd name="T7" fmla="*/ 4 h 6"/>
                  <a:gd name="T8" fmla="*/ 0 w 9"/>
                  <a:gd name="T9" fmla="*/ 0 h 6"/>
                </a:gdLst>
                <a:ahLst/>
                <a:cxnLst>
                  <a:cxn ang="0">
                    <a:pos x="T0" y="T1"/>
                  </a:cxn>
                  <a:cxn ang="0">
                    <a:pos x="T2" y="T3"/>
                  </a:cxn>
                  <a:cxn ang="0">
                    <a:pos x="T4" y="T5"/>
                  </a:cxn>
                  <a:cxn ang="0">
                    <a:pos x="T6" y="T7"/>
                  </a:cxn>
                  <a:cxn ang="0">
                    <a:pos x="T8" y="T9"/>
                  </a:cxn>
                </a:cxnLst>
                <a:rect l="0" t="0" r="r" b="b"/>
                <a:pathLst>
                  <a:path w="9" h="6">
                    <a:moveTo>
                      <a:pt x="9" y="6"/>
                    </a:moveTo>
                    <a:lnTo>
                      <a:pt x="9" y="6"/>
                    </a:lnTo>
                    <a:lnTo>
                      <a:pt x="6" y="4"/>
                    </a:lnTo>
                    <a:lnTo>
                      <a:pt x="6" y="4"/>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5" name="Freeform 115"/>
              <p:cNvSpPr>
                <a:spLocks/>
              </p:cNvSpPr>
              <p:nvPr/>
            </p:nvSpPr>
            <p:spPr bwMode="auto">
              <a:xfrm>
                <a:off x="750" y="511"/>
                <a:ext cx="52" cy="52"/>
              </a:xfrm>
              <a:custGeom>
                <a:avLst/>
                <a:gdLst>
                  <a:gd name="T0" fmla="*/ 52 w 52"/>
                  <a:gd name="T1" fmla="*/ 26 h 52"/>
                  <a:gd name="T2" fmla="*/ 52 w 52"/>
                  <a:gd name="T3" fmla="*/ 26 h 52"/>
                  <a:gd name="T4" fmla="*/ 51 w 52"/>
                  <a:gd name="T5" fmla="*/ 31 h 52"/>
                  <a:gd name="T6" fmla="*/ 50 w 52"/>
                  <a:gd name="T7" fmla="*/ 36 h 52"/>
                  <a:gd name="T8" fmla="*/ 48 w 52"/>
                  <a:gd name="T9" fmla="*/ 40 h 52"/>
                  <a:gd name="T10" fmla="*/ 43 w 52"/>
                  <a:gd name="T11" fmla="*/ 45 h 52"/>
                  <a:gd name="T12" fmla="*/ 40 w 52"/>
                  <a:gd name="T13" fmla="*/ 48 h 52"/>
                  <a:gd name="T14" fmla="*/ 35 w 52"/>
                  <a:gd name="T15" fmla="*/ 50 h 52"/>
                  <a:gd name="T16" fmla="*/ 31 w 52"/>
                  <a:gd name="T17" fmla="*/ 52 h 52"/>
                  <a:gd name="T18" fmla="*/ 26 w 52"/>
                  <a:gd name="T19" fmla="*/ 52 h 52"/>
                  <a:gd name="T20" fmla="*/ 26 w 52"/>
                  <a:gd name="T21" fmla="*/ 52 h 52"/>
                  <a:gd name="T22" fmla="*/ 21 w 52"/>
                  <a:gd name="T23" fmla="*/ 52 h 52"/>
                  <a:gd name="T24" fmla="*/ 16 w 52"/>
                  <a:gd name="T25" fmla="*/ 50 h 52"/>
                  <a:gd name="T26" fmla="*/ 12 w 52"/>
                  <a:gd name="T27" fmla="*/ 48 h 52"/>
                  <a:gd name="T28" fmla="*/ 7 w 52"/>
                  <a:gd name="T29" fmla="*/ 45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2 h 52"/>
                  <a:gd name="T46" fmla="*/ 7 w 52"/>
                  <a:gd name="T47" fmla="*/ 8 h 52"/>
                  <a:gd name="T48" fmla="*/ 12 w 52"/>
                  <a:gd name="T49" fmla="*/ 4 h 52"/>
                  <a:gd name="T50" fmla="*/ 16 w 52"/>
                  <a:gd name="T51" fmla="*/ 2 h 52"/>
                  <a:gd name="T52" fmla="*/ 21 w 52"/>
                  <a:gd name="T53" fmla="*/ 1 h 52"/>
                  <a:gd name="T54" fmla="*/ 26 w 52"/>
                  <a:gd name="T55" fmla="*/ 0 h 52"/>
                  <a:gd name="T56" fmla="*/ 26 w 52"/>
                  <a:gd name="T57" fmla="*/ 0 h 52"/>
                  <a:gd name="T58" fmla="*/ 31 w 52"/>
                  <a:gd name="T59" fmla="*/ 1 h 52"/>
                  <a:gd name="T60" fmla="*/ 35 w 52"/>
                  <a:gd name="T61" fmla="*/ 2 h 52"/>
                  <a:gd name="T62" fmla="*/ 40 w 52"/>
                  <a:gd name="T63" fmla="*/ 4 h 52"/>
                  <a:gd name="T64" fmla="*/ 43 w 52"/>
                  <a:gd name="T65" fmla="*/ 8 h 52"/>
                  <a:gd name="T66" fmla="*/ 48 w 52"/>
                  <a:gd name="T67" fmla="*/ 12 h 52"/>
                  <a:gd name="T68" fmla="*/ 50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50" y="36"/>
                    </a:lnTo>
                    <a:lnTo>
                      <a:pt x="48" y="40"/>
                    </a:lnTo>
                    <a:lnTo>
                      <a:pt x="43" y="45"/>
                    </a:lnTo>
                    <a:lnTo>
                      <a:pt x="40" y="48"/>
                    </a:lnTo>
                    <a:lnTo>
                      <a:pt x="35" y="50"/>
                    </a:lnTo>
                    <a:lnTo>
                      <a:pt x="31" y="52"/>
                    </a:lnTo>
                    <a:lnTo>
                      <a:pt x="26" y="52"/>
                    </a:lnTo>
                    <a:lnTo>
                      <a:pt x="26" y="52"/>
                    </a:lnTo>
                    <a:lnTo>
                      <a:pt x="21" y="52"/>
                    </a:lnTo>
                    <a:lnTo>
                      <a:pt x="16" y="50"/>
                    </a:lnTo>
                    <a:lnTo>
                      <a:pt x="12" y="48"/>
                    </a:lnTo>
                    <a:lnTo>
                      <a:pt x="7" y="45"/>
                    </a:lnTo>
                    <a:lnTo>
                      <a:pt x="4" y="40"/>
                    </a:lnTo>
                    <a:lnTo>
                      <a:pt x="2" y="36"/>
                    </a:lnTo>
                    <a:lnTo>
                      <a:pt x="0" y="31"/>
                    </a:lnTo>
                    <a:lnTo>
                      <a:pt x="0" y="26"/>
                    </a:lnTo>
                    <a:lnTo>
                      <a:pt x="0" y="26"/>
                    </a:lnTo>
                    <a:lnTo>
                      <a:pt x="0" y="21"/>
                    </a:lnTo>
                    <a:lnTo>
                      <a:pt x="2" y="16"/>
                    </a:lnTo>
                    <a:lnTo>
                      <a:pt x="4" y="12"/>
                    </a:lnTo>
                    <a:lnTo>
                      <a:pt x="7" y="8"/>
                    </a:lnTo>
                    <a:lnTo>
                      <a:pt x="12" y="4"/>
                    </a:lnTo>
                    <a:lnTo>
                      <a:pt x="16" y="2"/>
                    </a:lnTo>
                    <a:lnTo>
                      <a:pt x="21" y="1"/>
                    </a:lnTo>
                    <a:lnTo>
                      <a:pt x="26" y="0"/>
                    </a:lnTo>
                    <a:lnTo>
                      <a:pt x="26" y="0"/>
                    </a:lnTo>
                    <a:lnTo>
                      <a:pt x="31" y="1"/>
                    </a:lnTo>
                    <a:lnTo>
                      <a:pt x="35" y="2"/>
                    </a:lnTo>
                    <a:lnTo>
                      <a:pt x="40" y="4"/>
                    </a:lnTo>
                    <a:lnTo>
                      <a:pt x="43" y="8"/>
                    </a:lnTo>
                    <a:lnTo>
                      <a:pt x="48" y="12"/>
                    </a:lnTo>
                    <a:lnTo>
                      <a:pt x="50" y="16"/>
                    </a:lnTo>
                    <a:lnTo>
                      <a:pt x="51" y="21"/>
                    </a:lnTo>
                    <a:lnTo>
                      <a:pt x="52" y="26"/>
                    </a:lnTo>
                    <a:lnTo>
                      <a:pt x="52" y="2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6" name="Freeform 116"/>
              <p:cNvSpPr>
                <a:spLocks/>
              </p:cNvSpPr>
              <p:nvPr/>
            </p:nvSpPr>
            <p:spPr bwMode="auto">
              <a:xfrm>
                <a:off x="1286" y="343"/>
                <a:ext cx="200" cy="230"/>
              </a:xfrm>
              <a:custGeom>
                <a:avLst/>
                <a:gdLst>
                  <a:gd name="T0" fmla="*/ 62 w 200"/>
                  <a:gd name="T1" fmla="*/ 207 h 230"/>
                  <a:gd name="T2" fmla="*/ 33 w 200"/>
                  <a:gd name="T3" fmla="*/ 207 h 230"/>
                  <a:gd name="T4" fmla="*/ 25 w 200"/>
                  <a:gd name="T5" fmla="*/ 203 h 230"/>
                  <a:gd name="T6" fmla="*/ 21 w 200"/>
                  <a:gd name="T7" fmla="*/ 195 h 230"/>
                  <a:gd name="T8" fmla="*/ 45 w 200"/>
                  <a:gd name="T9" fmla="*/ 179 h 230"/>
                  <a:gd name="T10" fmla="*/ 49 w 200"/>
                  <a:gd name="T11" fmla="*/ 178 h 230"/>
                  <a:gd name="T12" fmla="*/ 55 w 200"/>
                  <a:gd name="T13" fmla="*/ 172 h 230"/>
                  <a:gd name="T14" fmla="*/ 56 w 200"/>
                  <a:gd name="T15" fmla="*/ 168 h 230"/>
                  <a:gd name="T16" fmla="*/ 53 w 200"/>
                  <a:gd name="T17" fmla="*/ 161 h 230"/>
                  <a:gd name="T18" fmla="*/ 45 w 200"/>
                  <a:gd name="T19" fmla="*/ 158 h 230"/>
                  <a:gd name="T20" fmla="*/ 21 w 200"/>
                  <a:gd name="T21" fmla="*/ 141 h 230"/>
                  <a:gd name="T22" fmla="*/ 0 w 200"/>
                  <a:gd name="T23" fmla="*/ 141 h 230"/>
                  <a:gd name="T24" fmla="*/ 15 w 200"/>
                  <a:gd name="T25" fmla="*/ 69 h 230"/>
                  <a:gd name="T26" fmla="*/ 18 w 200"/>
                  <a:gd name="T27" fmla="*/ 61 h 230"/>
                  <a:gd name="T28" fmla="*/ 28 w 200"/>
                  <a:gd name="T29" fmla="*/ 41 h 230"/>
                  <a:gd name="T30" fmla="*/ 47 w 200"/>
                  <a:gd name="T31" fmla="*/ 19 h 230"/>
                  <a:gd name="T32" fmla="*/ 67 w 200"/>
                  <a:gd name="T33" fmla="*/ 8 h 230"/>
                  <a:gd name="T34" fmla="*/ 81 w 200"/>
                  <a:gd name="T35" fmla="*/ 3 h 230"/>
                  <a:gd name="T36" fmla="*/ 97 w 200"/>
                  <a:gd name="T37" fmla="*/ 0 h 230"/>
                  <a:gd name="T38" fmla="*/ 105 w 200"/>
                  <a:gd name="T39" fmla="*/ 0 h 230"/>
                  <a:gd name="T40" fmla="*/ 125 w 200"/>
                  <a:gd name="T41" fmla="*/ 2 h 230"/>
                  <a:gd name="T42" fmla="*/ 142 w 200"/>
                  <a:gd name="T43" fmla="*/ 7 h 230"/>
                  <a:gd name="T44" fmla="*/ 157 w 200"/>
                  <a:gd name="T45" fmla="*/ 16 h 230"/>
                  <a:gd name="T46" fmla="*/ 172 w 200"/>
                  <a:gd name="T47" fmla="*/ 27 h 230"/>
                  <a:gd name="T48" fmla="*/ 183 w 200"/>
                  <a:gd name="T49" fmla="*/ 41 h 230"/>
                  <a:gd name="T50" fmla="*/ 191 w 200"/>
                  <a:gd name="T51" fmla="*/ 57 h 230"/>
                  <a:gd name="T52" fmla="*/ 198 w 200"/>
                  <a:gd name="T53" fmla="*/ 75 h 230"/>
                  <a:gd name="T54" fmla="*/ 200 w 200"/>
                  <a:gd name="T55" fmla="*/ 94 h 230"/>
                  <a:gd name="T56" fmla="*/ 199 w 200"/>
                  <a:gd name="T57" fmla="*/ 106 h 230"/>
                  <a:gd name="T58" fmla="*/ 192 w 200"/>
                  <a:gd name="T59" fmla="*/ 128 h 230"/>
                  <a:gd name="T60" fmla="*/ 182 w 200"/>
                  <a:gd name="T61" fmla="*/ 148 h 230"/>
                  <a:gd name="T62" fmla="*/ 168 w 200"/>
                  <a:gd name="T63" fmla="*/ 164 h 230"/>
                  <a:gd name="T64" fmla="*/ 159 w 200"/>
                  <a:gd name="T65"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30">
                    <a:moveTo>
                      <a:pt x="62" y="230"/>
                    </a:moveTo>
                    <a:lnTo>
                      <a:pt x="62" y="207"/>
                    </a:lnTo>
                    <a:lnTo>
                      <a:pt x="33" y="207"/>
                    </a:lnTo>
                    <a:lnTo>
                      <a:pt x="33" y="207"/>
                    </a:lnTo>
                    <a:lnTo>
                      <a:pt x="28" y="206"/>
                    </a:lnTo>
                    <a:lnTo>
                      <a:pt x="25" y="203"/>
                    </a:lnTo>
                    <a:lnTo>
                      <a:pt x="22" y="200"/>
                    </a:lnTo>
                    <a:lnTo>
                      <a:pt x="21" y="195"/>
                    </a:lnTo>
                    <a:lnTo>
                      <a:pt x="21" y="179"/>
                    </a:lnTo>
                    <a:lnTo>
                      <a:pt x="45" y="179"/>
                    </a:lnTo>
                    <a:lnTo>
                      <a:pt x="45" y="179"/>
                    </a:lnTo>
                    <a:lnTo>
                      <a:pt x="49" y="178"/>
                    </a:lnTo>
                    <a:lnTo>
                      <a:pt x="53" y="176"/>
                    </a:lnTo>
                    <a:lnTo>
                      <a:pt x="55" y="172"/>
                    </a:lnTo>
                    <a:lnTo>
                      <a:pt x="56" y="168"/>
                    </a:lnTo>
                    <a:lnTo>
                      <a:pt x="56" y="168"/>
                    </a:lnTo>
                    <a:lnTo>
                      <a:pt x="55" y="164"/>
                    </a:lnTo>
                    <a:lnTo>
                      <a:pt x="53" y="161"/>
                    </a:lnTo>
                    <a:lnTo>
                      <a:pt x="49" y="159"/>
                    </a:lnTo>
                    <a:lnTo>
                      <a:pt x="45" y="158"/>
                    </a:lnTo>
                    <a:lnTo>
                      <a:pt x="21" y="158"/>
                    </a:lnTo>
                    <a:lnTo>
                      <a:pt x="21" y="141"/>
                    </a:lnTo>
                    <a:lnTo>
                      <a:pt x="0" y="141"/>
                    </a:lnTo>
                    <a:lnTo>
                      <a:pt x="0" y="141"/>
                    </a:lnTo>
                    <a:lnTo>
                      <a:pt x="6" y="110"/>
                    </a:lnTo>
                    <a:lnTo>
                      <a:pt x="15" y="69"/>
                    </a:lnTo>
                    <a:lnTo>
                      <a:pt x="15" y="69"/>
                    </a:lnTo>
                    <a:lnTo>
                      <a:pt x="18" y="61"/>
                    </a:lnTo>
                    <a:lnTo>
                      <a:pt x="20" y="54"/>
                    </a:lnTo>
                    <a:lnTo>
                      <a:pt x="28" y="41"/>
                    </a:lnTo>
                    <a:lnTo>
                      <a:pt x="37" y="30"/>
                    </a:lnTo>
                    <a:lnTo>
                      <a:pt x="47" y="19"/>
                    </a:lnTo>
                    <a:lnTo>
                      <a:pt x="61" y="11"/>
                    </a:lnTo>
                    <a:lnTo>
                      <a:pt x="67" y="8"/>
                    </a:lnTo>
                    <a:lnTo>
                      <a:pt x="74" y="5"/>
                    </a:lnTo>
                    <a:lnTo>
                      <a:pt x="81" y="3"/>
                    </a:lnTo>
                    <a:lnTo>
                      <a:pt x="90" y="1"/>
                    </a:lnTo>
                    <a:lnTo>
                      <a:pt x="97" y="0"/>
                    </a:lnTo>
                    <a:lnTo>
                      <a:pt x="105" y="0"/>
                    </a:lnTo>
                    <a:lnTo>
                      <a:pt x="105" y="0"/>
                    </a:lnTo>
                    <a:lnTo>
                      <a:pt x="115" y="1"/>
                    </a:lnTo>
                    <a:lnTo>
                      <a:pt x="125" y="2"/>
                    </a:lnTo>
                    <a:lnTo>
                      <a:pt x="133" y="4"/>
                    </a:lnTo>
                    <a:lnTo>
                      <a:pt x="142" y="7"/>
                    </a:lnTo>
                    <a:lnTo>
                      <a:pt x="150" y="11"/>
                    </a:lnTo>
                    <a:lnTo>
                      <a:pt x="157" y="16"/>
                    </a:lnTo>
                    <a:lnTo>
                      <a:pt x="165" y="21"/>
                    </a:lnTo>
                    <a:lnTo>
                      <a:pt x="172" y="27"/>
                    </a:lnTo>
                    <a:lnTo>
                      <a:pt x="178" y="34"/>
                    </a:lnTo>
                    <a:lnTo>
                      <a:pt x="183" y="41"/>
                    </a:lnTo>
                    <a:lnTo>
                      <a:pt x="188" y="49"/>
                    </a:lnTo>
                    <a:lnTo>
                      <a:pt x="191" y="57"/>
                    </a:lnTo>
                    <a:lnTo>
                      <a:pt x="196" y="66"/>
                    </a:lnTo>
                    <a:lnTo>
                      <a:pt x="198" y="75"/>
                    </a:lnTo>
                    <a:lnTo>
                      <a:pt x="199" y="84"/>
                    </a:lnTo>
                    <a:lnTo>
                      <a:pt x="200" y="94"/>
                    </a:lnTo>
                    <a:lnTo>
                      <a:pt x="200" y="94"/>
                    </a:lnTo>
                    <a:lnTo>
                      <a:pt x="199" y="106"/>
                    </a:lnTo>
                    <a:lnTo>
                      <a:pt x="197" y="117"/>
                    </a:lnTo>
                    <a:lnTo>
                      <a:pt x="192" y="128"/>
                    </a:lnTo>
                    <a:lnTo>
                      <a:pt x="188" y="139"/>
                    </a:lnTo>
                    <a:lnTo>
                      <a:pt x="182" y="148"/>
                    </a:lnTo>
                    <a:lnTo>
                      <a:pt x="175" y="156"/>
                    </a:lnTo>
                    <a:lnTo>
                      <a:pt x="168" y="164"/>
                    </a:lnTo>
                    <a:lnTo>
                      <a:pt x="159" y="171"/>
                    </a:lnTo>
                    <a:lnTo>
                      <a:pt x="159" y="2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7" name="Freeform 117"/>
              <p:cNvSpPr>
                <a:spLocks/>
              </p:cNvSpPr>
              <p:nvPr/>
            </p:nvSpPr>
            <p:spPr bwMode="auto">
              <a:xfrm>
                <a:off x="1322" y="426"/>
                <a:ext cx="23" cy="23"/>
              </a:xfrm>
              <a:custGeom>
                <a:avLst/>
                <a:gdLst>
                  <a:gd name="T0" fmla="*/ 0 w 23"/>
                  <a:gd name="T1" fmla="*/ 11 h 23"/>
                  <a:gd name="T2" fmla="*/ 0 w 23"/>
                  <a:gd name="T3" fmla="*/ 11 h 23"/>
                  <a:gd name="T4" fmla="*/ 1 w 23"/>
                  <a:gd name="T5" fmla="*/ 15 h 23"/>
                  <a:gd name="T6" fmla="*/ 3 w 23"/>
                  <a:gd name="T7" fmla="*/ 20 h 23"/>
                  <a:gd name="T8" fmla="*/ 7 w 23"/>
                  <a:gd name="T9" fmla="*/ 22 h 23"/>
                  <a:gd name="T10" fmla="*/ 11 w 23"/>
                  <a:gd name="T11" fmla="*/ 23 h 23"/>
                  <a:gd name="T12" fmla="*/ 11 w 23"/>
                  <a:gd name="T13" fmla="*/ 23 h 23"/>
                  <a:gd name="T14" fmla="*/ 16 w 23"/>
                  <a:gd name="T15" fmla="*/ 22 h 23"/>
                  <a:gd name="T16" fmla="*/ 20 w 23"/>
                  <a:gd name="T17" fmla="*/ 20 h 23"/>
                  <a:gd name="T18" fmla="*/ 22 w 23"/>
                  <a:gd name="T19" fmla="*/ 15 h 23"/>
                  <a:gd name="T20" fmla="*/ 23 w 23"/>
                  <a:gd name="T21" fmla="*/ 11 h 23"/>
                  <a:gd name="T22" fmla="*/ 23 w 23"/>
                  <a:gd name="T23" fmla="*/ 11 h 23"/>
                  <a:gd name="T24" fmla="*/ 22 w 23"/>
                  <a:gd name="T25" fmla="*/ 7 h 23"/>
                  <a:gd name="T26" fmla="*/ 20 w 23"/>
                  <a:gd name="T27" fmla="*/ 3 h 23"/>
                  <a:gd name="T28" fmla="*/ 16 w 23"/>
                  <a:gd name="T29" fmla="*/ 1 h 23"/>
                  <a:gd name="T30" fmla="*/ 11 w 23"/>
                  <a:gd name="T31" fmla="*/ 0 h 23"/>
                  <a:gd name="T32" fmla="*/ 11 w 23"/>
                  <a:gd name="T33" fmla="*/ 0 h 23"/>
                  <a:gd name="T34" fmla="*/ 7 w 23"/>
                  <a:gd name="T35" fmla="*/ 1 h 23"/>
                  <a:gd name="T36" fmla="*/ 3 w 23"/>
                  <a:gd name="T37" fmla="*/ 3 h 23"/>
                  <a:gd name="T38" fmla="*/ 1 w 23"/>
                  <a:gd name="T39" fmla="*/ 7 h 23"/>
                  <a:gd name="T40" fmla="*/ 0 w 23"/>
                  <a:gd name="T41" fmla="*/ 11 h 23"/>
                  <a:gd name="T42" fmla="*/ 0 w 23"/>
                  <a:gd name="T43"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0" y="11"/>
                    </a:moveTo>
                    <a:lnTo>
                      <a:pt x="0" y="11"/>
                    </a:lnTo>
                    <a:lnTo>
                      <a:pt x="1" y="15"/>
                    </a:lnTo>
                    <a:lnTo>
                      <a:pt x="3" y="20"/>
                    </a:lnTo>
                    <a:lnTo>
                      <a:pt x="7" y="22"/>
                    </a:lnTo>
                    <a:lnTo>
                      <a:pt x="11" y="23"/>
                    </a:lnTo>
                    <a:lnTo>
                      <a:pt x="11" y="23"/>
                    </a:lnTo>
                    <a:lnTo>
                      <a:pt x="16" y="22"/>
                    </a:lnTo>
                    <a:lnTo>
                      <a:pt x="20" y="20"/>
                    </a:lnTo>
                    <a:lnTo>
                      <a:pt x="22" y="15"/>
                    </a:lnTo>
                    <a:lnTo>
                      <a:pt x="23" y="11"/>
                    </a:lnTo>
                    <a:lnTo>
                      <a:pt x="23" y="11"/>
                    </a:lnTo>
                    <a:lnTo>
                      <a:pt x="22" y="7"/>
                    </a:lnTo>
                    <a:lnTo>
                      <a:pt x="20" y="3"/>
                    </a:lnTo>
                    <a:lnTo>
                      <a:pt x="16" y="1"/>
                    </a:lnTo>
                    <a:lnTo>
                      <a:pt x="11" y="0"/>
                    </a:lnTo>
                    <a:lnTo>
                      <a:pt x="11" y="0"/>
                    </a:lnTo>
                    <a:lnTo>
                      <a:pt x="7" y="1"/>
                    </a:lnTo>
                    <a:lnTo>
                      <a:pt x="3" y="3"/>
                    </a:lnTo>
                    <a:lnTo>
                      <a:pt x="1" y="7"/>
                    </a:lnTo>
                    <a:lnTo>
                      <a:pt x="0" y="11"/>
                    </a:lnTo>
                    <a:lnTo>
                      <a:pt x="0" y="1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8" name="Freeform 118"/>
              <p:cNvSpPr>
                <a:spLocks/>
              </p:cNvSpPr>
              <p:nvPr/>
            </p:nvSpPr>
            <p:spPr bwMode="auto">
              <a:xfrm>
                <a:off x="1286" y="504"/>
                <a:ext cx="13" cy="14"/>
              </a:xfrm>
              <a:custGeom>
                <a:avLst/>
                <a:gdLst>
                  <a:gd name="T0" fmla="*/ 6 w 13"/>
                  <a:gd name="T1" fmla="*/ 0 h 14"/>
                  <a:gd name="T2" fmla="*/ 6 w 13"/>
                  <a:gd name="T3" fmla="*/ 0 h 14"/>
                  <a:gd name="T4" fmla="*/ 4 w 13"/>
                  <a:gd name="T5" fmla="*/ 1 h 14"/>
                  <a:gd name="T6" fmla="*/ 2 w 13"/>
                  <a:gd name="T7" fmla="*/ 2 h 14"/>
                  <a:gd name="T8" fmla="*/ 0 w 13"/>
                  <a:gd name="T9" fmla="*/ 4 h 14"/>
                  <a:gd name="T10" fmla="*/ 0 w 13"/>
                  <a:gd name="T11" fmla="*/ 7 h 14"/>
                  <a:gd name="T12" fmla="*/ 0 w 13"/>
                  <a:gd name="T13" fmla="*/ 7 h 14"/>
                  <a:gd name="T14" fmla="*/ 0 w 13"/>
                  <a:gd name="T15" fmla="*/ 9 h 14"/>
                  <a:gd name="T16" fmla="*/ 2 w 13"/>
                  <a:gd name="T17" fmla="*/ 11 h 14"/>
                  <a:gd name="T18" fmla="*/ 4 w 13"/>
                  <a:gd name="T19" fmla="*/ 14 h 14"/>
                  <a:gd name="T20" fmla="*/ 6 w 13"/>
                  <a:gd name="T21" fmla="*/ 14 h 14"/>
                  <a:gd name="T22" fmla="*/ 6 w 13"/>
                  <a:gd name="T23" fmla="*/ 14 h 14"/>
                  <a:gd name="T24" fmla="*/ 9 w 13"/>
                  <a:gd name="T25" fmla="*/ 14 h 14"/>
                  <a:gd name="T26" fmla="*/ 11 w 13"/>
                  <a:gd name="T27" fmla="*/ 11 h 14"/>
                  <a:gd name="T28" fmla="*/ 12 w 13"/>
                  <a:gd name="T29" fmla="*/ 9 h 14"/>
                  <a:gd name="T30" fmla="*/ 13 w 13"/>
                  <a:gd name="T31" fmla="*/ 7 h 14"/>
                  <a:gd name="T32" fmla="*/ 13 w 13"/>
                  <a:gd name="T33" fmla="*/ 7 h 14"/>
                  <a:gd name="T34" fmla="*/ 12 w 13"/>
                  <a:gd name="T35" fmla="*/ 4 h 14"/>
                  <a:gd name="T36" fmla="*/ 11 w 13"/>
                  <a:gd name="T37" fmla="*/ 2 h 14"/>
                  <a:gd name="T38" fmla="*/ 9 w 13"/>
                  <a:gd name="T39" fmla="*/ 1 h 14"/>
                  <a:gd name="T40" fmla="*/ 6 w 13"/>
                  <a:gd name="T41" fmla="*/ 0 h 14"/>
                  <a:gd name="T42" fmla="*/ 6 w 13"/>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6" y="0"/>
                    </a:moveTo>
                    <a:lnTo>
                      <a:pt x="6" y="0"/>
                    </a:lnTo>
                    <a:lnTo>
                      <a:pt x="4" y="1"/>
                    </a:lnTo>
                    <a:lnTo>
                      <a:pt x="2" y="2"/>
                    </a:lnTo>
                    <a:lnTo>
                      <a:pt x="0" y="4"/>
                    </a:lnTo>
                    <a:lnTo>
                      <a:pt x="0" y="7"/>
                    </a:lnTo>
                    <a:lnTo>
                      <a:pt x="0" y="7"/>
                    </a:lnTo>
                    <a:lnTo>
                      <a:pt x="0" y="9"/>
                    </a:lnTo>
                    <a:lnTo>
                      <a:pt x="2" y="11"/>
                    </a:lnTo>
                    <a:lnTo>
                      <a:pt x="4" y="14"/>
                    </a:lnTo>
                    <a:lnTo>
                      <a:pt x="6" y="14"/>
                    </a:lnTo>
                    <a:lnTo>
                      <a:pt x="6" y="14"/>
                    </a:lnTo>
                    <a:lnTo>
                      <a:pt x="9" y="14"/>
                    </a:lnTo>
                    <a:lnTo>
                      <a:pt x="11" y="11"/>
                    </a:lnTo>
                    <a:lnTo>
                      <a:pt x="12" y="9"/>
                    </a:lnTo>
                    <a:lnTo>
                      <a:pt x="13" y="7"/>
                    </a:lnTo>
                    <a:lnTo>
                      <a:pt x="13" y="7"/>
                    </a:lnTo>
                    <a:lnTo>
                      <a:pt x="12" y="4"/>
                    </a:lnTo>
                    <a:lnTo>
                      <a:pt x="11" y="2"/>
                    </a:lnTo>
                    <a:lnTo>
                      <a:pt x="9" y="1"/>
                    </a:lnTo>
                    <a:lnTo>
                      <a:pt x="6" y="0"/>
                    </a:lnTo>
                    <a:lnTo>
                      <a:pt x="6"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9" name="Freeform 119"/>
              <p:cNvSpPr>
                <a:spLocks/>
              </p:cNvSpPr>
              <p:nvPr/>
            </p:nvSpPr>
            <p:spPr bwMode="auto">
              <a:xfrm>
                <a:off x="1261" y="515"/>
                <a:ext cx="14" cy="14"/>
              </a:xfrm>
              <a:custGeom>
                <a:avLst/>
                <a:gdLst>
                  <a:gd name="T0" fmla="*/ 8 w 14"/>
                  <a:gd name="T1" fmla="*/ 0 h 14"/>
                  <a:gd name="T2" fmla="*/ 8 w 14"/>
                  <a:gd name="T3" fmla="*/ 0 h 14"/>
                  <a:gd name="T4" fmla="*/ 5 w 14"/>
                  <a:gd name="T5" fmla="*/ 2 h 14"/>
                  <a:gd name="T6" fmla="*/ 2 w 14"/>
                  <a:gd name="T7" fmla="*/ 3 h 14"/>
                  <a:gd name="T8" fmla="*/ 1 w 14"/>
                  <a:gd name="T9" fmla="*/ 5 h 14"/>
                  <a:gd name="T10" fmla="*/ 0 w 14"/>
                  <a:gd name="T11" fmla="*/ 8 h 14"/>
                  <a:gd name="T12" fmla="*/ 0 w 14"/>
                  <a:gd name="T13" fmla="*/ 8 h 14"/>
                  <a:gd name="T14" fmla="*/ 1 w 14"/>
                  <a:gd name="T15" fmla="*/ 10 h 14"/>
                  <a:gd name="T16" fmla="*/ 2 w 14"/>
                  <a:gd name="T17" fmla="*/ 12 h 14"/>
                  <a:gd name="T18" fmla="*/ 5 w 14"/>
                  <a:gd name="T19" fmla="*/ 14 h 14"/>
                  <a:gd name="T20" fmla="*/ 8 w 14"/>
                  <a:gd name="T21" fmla="*/ 14 h 14"/>
                  <a:gd name="T22" fmla="*/ 8 w 14"/>
                  <a:gd name="T23" fmla="*/ 14 h 14"/>
                  <a:gd name="T24" fmla="*/ 10 w 14"/>
                  <a:gd name="T25" fmla="*/ 14 h 14"/>
                  <a:gd name="T26" fmla="*/ 12 w 14"/>
                  <a:gd name="T27" fmla="*/ 12 h 14"/>
                  <a:gd name="T28" fmla="*/ 14 w 14"/>
                  <a:gd name="T29" fmla="*/ 10 h 14"/>
                  <a:gd name="T30" fmla="*/ 14 w 14"/>
                  <a:gd name="T31" fmla="*/ 8 h 14"/>
                  <a:gd name="T32" fmla="*/ 14 w 14"/>
                  <a:gd name="T33" fmla="*/ 8 h 14"/>
                  <a:gd name="T34" fmla="*/ 14 w 14"/>
                  <a:gd name="T35" fmla="*/ 5 h 14"/>
                  <a:gd name="T36" fmla="*/ 12 w 14"/>
                  <a:gd name="T37" fmla="*/ 3 h 14"/>
                  <a:gd name="T38" fmla="*/ 10 w 14"/>
                  <a:gd name="T39" fmla="*/ 2 h 14"/>
                  <a:gd name="T40" fmla="*/ 8 w 14"/>
                  <a:gd name="T41" fmla="*/ 0 h 14"/>
                  <a:gd name="T42" fmla="*/ 8 w 14"/>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4">
                    <a:moveTo>
                      <a:pt x="8" y="0"/>
                    </a:moveTo>
                    <a:lnTo>
                      <a:pt x="8" y="0"/>
                    </a:lnTo>
                    <a:lnTo>
                      <a:pt x="5" y="2"/>
                    </a:lnTo>
                    <a:lnTo>
                      <a:pt x="2" y="3"/>
                    </a:lnTo>
                    <a:lnTo>
                      <a:pt x="1" y="5"/>
                    </a:lnTo>
                    <a:lnTo>
                      <a:pt x="0" y="8"/>
                    </a:lnTo>
                    <a:lnTo>
                      <a:pt x="0" y="8"/>
                    </a:lnTo>
                    <a:lnTo>
                      <a:pt x="1" y="10"/>
                    </a:lnTo>
                    <a:lnTo>
                      <a:pt x="2" y="12"/>
                    </a:lnTo>
                    <a:lnTo>
                      <a:pt x="5" y="14"/>
                    </a:lnTo>
                    <a:lnTo>
                      <a:pt x="8" y="14"/>
                    </a:lnTo>
                    <a:lnTo>
                      <a:pt x="8" y="14"/>
                    </a:lnTo>
                    <a:lnTo>
                      <a:pt x="10" y="14"/>
                    </a:lnTo>
                    <a:lnTo>
                      <a:pt x="12" y="12"/>
                    </a:lnTo>
                    <a:lnTo>
                      <a:pt x="14" y="10"/>
                    </a:lnTo>
                    <a:lnTo>
                      <a:pt x="14" y="8"/>
                    </a:lnTo>
                    <a:lnTo>
                      <a:pt x="14" y="8"/>
                    </a:lnTo>
                    <a:lnTo>
                      <a:pt x="14" y="5"/>
                    </a:lnTo>
                    <a:lnTo>
                      <a:pt x="12" y="3"/>
                    </a:lnTo>
                    <a:lnTo>
                      <a:pt x="10" y="2"/>
                    </a:lnTo>
                    <a:lnTo>
                      <a:pt x="8" y="0"/>
                    </a:lnTo>
                    <a:lnTo>
                      <a:pt x="8"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0" name="Freeform 120"/>
              <p:cNvSpPr>
                <a:spLocks/>
              </p:cNvSpPr>
              <p:nvPr/>
            </p:nvSpPr>
            <p:spPr bwMode="auto">
              <a:xfrm>
                <a:off x="1261" y="493"/>
                <a:ext cx="14" cy="13"/>
              </a:xfrm>
              <a:custGeom>
                <a:avLst/>
                <a:gdLst>
                  <a:gd name="T0" fmla="*/ 8 w 14"/>
                  <a:gd name="T1" fmla="*/ 0 h 13"/>
                  <a:gd name="T2" fmla="*/ 8 w 14"/>
                  <a:gd name="T3" fmla="*/ 0 h 13"/>
                  <a:gd name="T4" fmla="*/ 5 w 14"/>
                  <a:gd name="T5" fmla="*/ 1 h 13"/>
                  <a:gd name="T6" fmla="*/ 2 w 14"/>
                  <a:gd name="T7" fmla="*/ 2 h 13"/>
                  <a:gd name="T8" fmla="*/ 1 w 14"/>
                  <a:gd name="T9" fmla="*/ 4 h 13"/>
                  <a:gd name="T10" fmla="*/ 0 w 14"/>
                  <a:gd name="T11" fmla="*/ 7 h 13"/>
                  <a:gd name="T12" fmla="*/ 0 w 14"/>
                  <a:gd name="T13" fmla="*/ 7 h 13"/>
                  <a:gd name="T14" fmla="*/ 1 w 14"/>
                  <a:gd name="T15" fmla="*/ 9 h 13"/>
                  <a:gd name="T16" fmla="*/ 2 w 14"/>
                  <a:gd name="T17" fmla="*/ 11 h 13"/>
                  <a:gd name="T18" fmla="*/ 5 w 14"/>
                  <a:gd name="T19" fmla="*/ 13 h 13"/>
                  <a:gd name="T20" fmla="*/ 8 w 14"/>
                  <a:gd name="T21" fmla="*/ 13 h 13"/>
                  <a:gd name="T22" fmla="*/ 8 w 14"/>
                  <a:gd name="T23" fmla="*/ 13 h 13"/>
                  <a:gd name="T24" fmla="*/ 10 w 14"/>
                  <a:gd name="T25" fmla="*/ 13 h 13"/>
                  <a:gd name="T26" fmla="*/ 12 w 14"/>
                  <a:gd name="T27" fmla="*/ 11 h 13"/>
                  <a:gd name="T28" fmla="*/ 14 w 14"/>
                  <a:gd name="T29" fmla="*/ 9 h 13"/>
                  <a:gd name="T30" fmla="*/ 14 w 14"/>
                  <a:gd name="T31" fmla="*/ 7 h 13"/>
                  <a:gd name="T32" fmla="*/ 14 w 14"/>
                  <a:gd name="T33" fmla="*/ 7 h 13"/>
                  <a:gd name="T34" fmla="*/ 14 w 14"/>
                  <a:gd name="T35" fmla="*/ 4 h 13"/>
                  <a:gd name="T36" fmla="*/ 12 w 14"/>
                  <a:gd name="T37" fmla="*/ 2 h 13"/>
                  <a:gd name="T38" fmla="*/ 10 w 14"/>
                  <a:gd name="T39" fmla="*/ 1 h 13"/>
                  <a:gd name="T40" fmla="*/ 8 w 14"/>
                  <a:gd name="T41" fmla="*/ 0 h 13"/>
                  <a:gd name="T42" fmla="*/ 8 w 14"/>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8" y="0"/>
                    </a:moveTo>
                    <a:lnTo>
                      <a:pt x="8" y="0"/>
                    </a:lnTo>
                    <a:lnTo>
                      <a:pt x="5" y="1"/>
                    </a:lnTo>
                    <a:lnTo>
                      <a:pt x="2" y="2"/>
                    </a:lnTo>
                    <a:lnTo>
                      <a:pt x="1" y="4"/>
                    </a:lnTo>
                    <a:lnTo>
                      <a:pt x="0" y="7"/>
                    </a:lnTo>
                    <a:lnTo>
                      <a:pt x="0" y="7"/>
                    </a:lnTo>
                    <a:lnTo>
                      <a:pt x="1" y="9"/>
                    </a:lnTo>
                    <a:lnTo>
                      <a:pt x="2" y="11"/>
                    </a:lnTo>
                    <a:lnTo>
                      <a:pt x="5" y="13"/>
                    </a:lnTo>
                    <a:lnTo>
                      <a:pt x="8" y="13"/>
                    </a:lnTo>
                    <a:lnTo>
                      <a:pt x="8" y="13"/>
                    </a:lnTo>
                    <a:lnTo>
                      <a:pt x="10" y="13"/>
                    </a:lnTo>
                    <a:lnTo>
                      <a:pt x="12" y="11"/>
                    </a:lnTo>
                    <a:lnTo>
                      <a:pt x="14" y="9"/>
                    </a:lnTo>
                    <a:lnTo>
                      <a:pt x="14" y="7"/>
                    </a:lnTo>
                    <a:lnTo>
                      <a:pt x="14" y="7"/>
                    </a:lnTo>
                    <a:lnTo>
                      <a:pt x="14" y="4"/>
                    </a:lnTo>
                    <a:lnTo>
                      <a:pt x="12" y="2"/>
                    </a:lnTo>
                    <a:lnTo>
                      <a:pt x="10" y="1"/>
                    </a:lnTo>
                    <a:lnTo>
                      <a:pt x="8" y="0"/>
                    </a:lnTo>
                    <a:lnTo>
                      <a:pt x="8"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1" name="Freeform 121"/>
              <p:cNvSpPr>
                <a:spLocks/>
              </p:cNvSpPr>
              <p:nvPr/>
            </p:nvSpPr>
            <p:spPr bwMode="auto">
              <a:xfrm>
                <a:off x="1238" y="527"/>
                <a:ext cx="13" cy="13"/>
              </a:xfrm>
              <a:custGeom>
                <a:avLst/>
                <a:gdLst>
                  <a:gd name="T0" fmla="*/ 7 w 13"/>
                  <a:gd name="T1" fmla="*/ 0 h 13"/>
                  <a:gd name="T2" fmla="*/ 7 w 13"/>
                  <a:gd name="T3" fmla="*/ 0 h 13"/>
                  <a:gd name="T4" fmla="*/ 4 w 13"/>
                  <a:gd name="T5" fmla="*/ 1 h 13"/>
                  <a:gd name="T6" fmla="*/ 2 w 13"/>
                  <a:gd name="T7" fmla="*/ 2 h 13"/>
                  <a:gd name="T8" fmla="*/ 1 w 13"/>
                  <a:gd name="T9" fmla="*/ 4 h 13"/>
                  <a:gd name="T10" fmla="*/ 0 w 13"/>
                  <a:gd name="T11" fmla="*/ 7 h 13"/>
                  <a:gd name="T12" fmla="*/ 0 w 13"/>
                  <a:gd name="T13" fmla="*/ 7 h 13"/>
                  <a:gd name="T14" fmla="*/ 1 w 13"/>
                  <a:gd name="T15" fmla="*/ 9 h 13"/>
                  <a:gd name="T16" fmla="*/ 2 w 13"/>
                  <a:gd name="T17" fmla="*/ 11 h 13"/>
                  <a:gd name="T18" fmla="*/ 4 w 13"/>
                  <a:gd name="T19" fmla="*/ 13 h 13"/>
                  <a:gd name="T20" fmla="*/ 7 w 13"/>
                  <a:gd name="T21" fmla="*/ 13 h 13"/>
                  <a:gd name="T22" fmla="*/ 7 w 13"/>
                  <a:gd name="T23" fmla="*/ 13 h 13"/>
                  <a:gd name="T24" fmla="*/ 9 w 13"/>
                  <a:gd name="T25" fmla="*/ 13 h 13"/>
                  <a:gd name="T26" fmla="*/ 11 w 13"/>
                  <a:gd name="T27" fmla="*/ 11 h 13"/>
                  <a:gd name="T28" fmla="*/ 12 w 13"/>
                  <a:gd name="T29" fmla="*/ 9 h 13"/>
                  <a:gd name="T30" fmla="*/ 13 w 13"/>
                  <a:gd name="T31" fmla="*/ 7 h 13"/>
                  <a:gd name="T32" fmla="*/ 13 w 13"/>
                  <a:gd name="T33" fmla="*/ 7 h 13"/>
                  <a:gd name="T34" fmla="*/ 12 w 13"/>
                  <a:gd name="T35" fmla="*/ 4 h 13"/>
                  <a:gd name="T36" fmla="*/ 11 w 13"/>
                  <a:gd name="T37" fmla="*/ 2 h 13"/>
                  <a:gd name="T38" fmla="*/ 9 w 13"/>
                  <a:gd name="T39" fmla="*/ 1 h 13"/>
                  <a:gd name="T40" fmla="*/ 7 w 13"/>
                  <a:gd name="T41" fmla="*/ 0 h 13"/>
                  <a:gd name="T42" fmla="*/ 7 w 13"/>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7" y="0"/>
                    </a:moveTo>
                    <a:lnTo>
                      <a:pt x="7" y="0"/>
                    </a:lnTo>
                    <a:lnTo>
                      <a:pt x="4" y="1"/>
                    </a:lnTo>
                    <a:lnTo>
                      <a:pt x="2" y="2"/>
                    </a:lnTo>
                    <a:lnTo>
                      <a:pt x="1" y="4"/>
                    </a:lnTo>
                    <a:lnTo>
                      <a:pt x="0" y="7"/>
                    </a:lnTo>
                    <a:lnTo>
                      <a:pt x="0" y="7"/>
                    </a:lnTo>
                    <a:lnTo>
                      <a:pt x="1" y="9"/>
                    </a:lnTo>
                    <a:lnTo>
                      <a:pt x="2" y="11"/>
                    </a:lnTo>
                    <a:lnTo>
                      <a:pt x="4" y="13"/>
                    </a:lnTo>
                    <a:lnTo>
                      <a:pt x="7" y="13"/>
                    </a:lnTo>
                    <a:lnTo>
                      <a:pt x="7" y="13"/>
                    </a:lnTo>
                    <a:lnTo>
                      <a:pt x="9" y="13"/>
                    </a:lnTo>
                    <a:lnTo>
                      <a:pt x="11" y="11"/>
                    </a:lnTo>
                    <a:lnTo>
                      <a:pt x="12" y="9"/>
                    </a:lnTo>
                    <a:lnTo>
                      <a:pt x="13" y="7"/>
                    </a:lnTo>
                    <a:lnTo>
                      <a:pt x="13" y="7"/>
                    </a:lnTo>
                    <a:lnTo>
                      <a:pt x="12" y="4"/>
                    </a:lnTo>
                    <a:lnTo>
                      <a:pt x="11" y="2"/>
                    </a:lnTo>
                    <a:lnTo>
                      <a:pt x="9" y="1"/>
                    </a:lnTo>
                    <a:lnTo>
                      <a:pt x="7" y="0"/>
                    </a:lnTo>
                    <a:lnTo>
                      <a:pt x="7"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2" name="Freeform 122"/>
              <p:cNvSpPr>
                <a:spLocks/>
              </p:cNvSpPr>
              <p:nvPr/>
            </p:nvSpPr>
            <p:spPr bwMode="auto">
              <a:xfrm>
                <a:off x="1238" y="504"/>
                <a:ext cx="13" cy="14"/>
              </a:xfrm>
              <a:custGeom>
                <a:avLst/>
                <a:gdLst>
                  <a:gd name="T0" fmla="*/ 7 w 13"/>
                  <a:gd name="T1" fmla="*/ 0 h 14"/>
                  <a:gd name="T2" fmla="*/ 7 w 13"/>
                  <a:gd name="T3" fmla="*/ 0 h 14"/>
                  <a:gd name="T4" fmla="*/ 4 w 13"/>
                  <a:gd name="T5" fmla="*/ 1 h 14"/>
                  <a:gd name="T6" fmla="*/ 2 w 13"/>
                  <a:gd name="T7" fmla="*/ 2 h 14"/>
                  <a:gd name="T8" fmla="*/ 1 w 13"/>
                  <a:gd name="T9" fmla="*/ 4 h 14"/>
                  <a:gd name="T10" fmla="*/ 0 w 13"/>
                  <a:gd name="T11" fmla="*/ 7 h 14"/>
                  <a:gd name="T12" fmla="*/ 0 w 13"/>
                  <a:gd name="T13" fmla="*/ 7 h 14"/>
                  <a:gd name="T14" fmla="*/ 1 w 13"/>
                  <a:gd name="T15" fmla="*/ 9 h 14"/>
                  <a:gd name="T16" fmla="*/ 2 w 13"/>
                  <a:gd name="T17" fmla="*/ 11 h 14"/>
                  <a:gd name="T18" fmla="*/ 4 w 13"/>
                  <a:gd name="T19" fmla="*/ 14 h 14"/>
                  <a:gd name="T20" fmla="*/ 7 w 13"/>
                  <a:gd name="T21" fmla="*/ 14 h 14"/>
                  <a:gd name="T22" fmla="*/ 7 w 13"/>
                  <a:gd name="T23" fmla="*/ 14 h 14"/>
                  <a:gd name="T24" fmla="*/ 9 w 13"/>
                  <a:gd name="T25" fmla="*/ 14 h 14"/>
                  <a:gd name="T26" fmla="*/ 11 w 13"/>
                  <a:gd name="T27" fmla="*/ 11 h 14"/>
                  <a:gd name="T28" fmla="*/ 12 w 13"/>
                  <a:gd name="T29" fmla="*/ 9 h 14"/>
                  <a:gd name="T30" fmla="*/ 13 w 13"/>
                  <a:gd name="T31" fmla="*/ 7 h 14"/>
                  <a:gd name="T32" fmla="*/ 13 w 13"/>
                  <a:gd name="T33" fmla="*/ 7 h 14"/>
                  <a:gd name="T34" fmla="*/ 12 w 13"/>
                  <a:gd name="T35" fmla="*/ 4 h 14"/>
                  <a:gd name="T36" fmla="*/ 11 w 13"/>
                  <a:gd name="T37" fmla="*/ 2 h 14"/>
                  <a:gd name="T38" fmla="*/ 9 w 13"/>
                  <a:gd name="T39" fmla="*/ 1 h 14"/>
                  <a:gd name="T40" fmla="*/ 7 w 13"/>
                  <a:gd name="T41" fmla="*/ 0 h 14"/>
                  <a:gd name="T42" fmla="*/ 7 w 13"/>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7" y="0"/>
                    </a:moveTo>
                    <a:lnTo>
                      <a:pt x="7" y="0"/>
                    </a:lnTo>
                    <a:lnTo>
                      <a:pt x="4" y="1"/>
                    </a:lnTo>
                    <a:lnTo>
                      <a:pt x="2" y="2"/>
                    </a:lnTo>
                    <a:lnTo>
                      <a:pt x="1" y="4"/>
                    </a:lnTo>
                    <a:lnTo>
                      <a:pt x="0" y="7"/>
                    </a:lnTo>
                    <a:lnTo>
                      <a:pt x="0" y="7"/>
                    </a:lnTo>
                    <a:lnTo>
                      <a:pt x="1" y="9"/>
                    </a:lnTo>
                    <a:lnTo>
                      <a:pt x="2" y="11"/>
                    </a:lnTo>
                    <a:lnTo>
                      <a:pt x="4" y="14"/>
                    </a:lnTo>
                    <a:lnTo>
                      <a:pt x="7" y="14"/>
                    </a:lnTo>
                    <a:lnTo>
                      <a:pt x="7" y="14"/>
                    </a:lnTo>
                    <a:lnTo>
                      <a:pt x="9" y="14"/>
                    </a:lnTo>
                    <a:lnTo>
                      <a:pt x="11" y="11"/>
                    </a:lnTo>
                    <a:lnTo>
                      <a:pt x="12" y="9"/>
                    </a:lnTo>
                    <a:lnTo>
                      <a:pt x="13" y="7"/>
                    </a:lnTo>
                    <a:lnTo>
                      <a:pt x="13" y="7"/>
                    </a:lnTo>
                    <a:lnTo>
                      <a:pt x="12" y="4"/>
                    </a:lnTo>
                    <a:lnTo>
                      <a:pt x="11" y="2"/>
                    </a:lnTo>
                    <a:lnTo>
                      <a:pt x="9" y="1"/>
                    </a:lnTo>
                    <a:lnTo>
                      <a:pt x="7" y="0"/>
                    </a:lnTo>
                    <a:lnTo>
                      <a:pt x="7"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3" name="Freeform 123"/>
              <p:cNvSpPr>
                <a:spLocks/>
              </p:cNvSpPr>
              <p:nvPr/>
            </p:nvSpPr>
            <p:spPr bwMode="auto">
              <a:xfrm>
                <a:off x="1238" y="482"/>
                <a:ext cx="13" cy="13"/>
              </a:xfrm>
              <a:custGeom>
                <a:avLst/>
                <a:gdLst>
                  <a:gd name="T0" fmla="*/ 7 w 13"/>
                  <a:gd name="T1" fmla="*/ 0 h 13"/>
                  <a:gd name="T2" fmla="*/ 7 w 13"/>
                  <a:gd name="T3" fmla="*/ 0 h 13"/>
                  <a:gd name="T4" fmla="*/ 4 w 13"/>
                  <a:gd name="T5" fmla="*/ 1 h 13"/>
                  <a:gd name="T6" fmla="*/ 2 w 13"/>
                  <a:gd name="T7" fmla="*/ 2 h 13"/>
                  <a:gd name="T8" fmla="*/ 1 w 13"/>
                  <a:gd name="T9" fmla="*/ 4 h 13"/>
                  <a:gd name="T10" fmla="*/ 0 w 13"/>
                  <a:gd name="T11" fmla="*/ 7 h 13"/>
                  <a:gd name="T12" fmla="*/ 0 w 13"/>
                  <a:gd name="T13" fmla="*/ 7 h 13"/>
                  <a:gd name="T14" fmla="*/ 1 w 13"/>
                  <a:gd name="T15" fmla="*/ 9 h 13"/>
                  <a:gd name="T16" fmla="*/ 2 w 13"/>
                  <a:gd name="T17" fmla="*/ 11 h 13"/>
                  <a:gd name="T18" fmla="*/ 4 w 13"/>
                  <a:gd name="T19" fmla="*/ 13 h 13"/>
                  <a:gd name="T20" fmla="*/ 7 w 13"/>
                  <a:gd name="T21" fmla="*/ 13 h 13"/>
                  <a:gd name="T22" fmla="*/ 7 w 13"/>
                  <a:gd name="T23" fmla="*/ 13 h 13"/>
                  <a:gd name="T24" fmla="*/ 9 w 13"/>
                  <a:gd name="T25" fmla="*/ 13 h 13"/>
                  <a:gd name="T26" fmla="*/ 11 w 13"/>
                  <a:gd name="T27" fmla="*/ 11 h 13"/>
                  <a:gd name="T28" fmla="*/ 12 w 13"/>
                  <a:gd name="T29" fmla="*/ 9 h 13"/>
                  <a:gd name="T30" fmla="*/ 13 w 13"/>
                  <a:gd name="T31" fmla="*/ 7 h 13"/>
                  <a:gd name="T32" fmla="*/ 13 w 13"/>
                  <a:gd name="T33" fmla="*/ 7 h 13"/>
                  <a:gd name="T34" fmla="*/ 12 w 13"/>
                  <a:gd name="T35" fmla="*/ 4 h 13"/>
                  <a:gd name="T36" fmla="*/ 11 w 13"/>
                  <a:gd name="T37" fmla="*/ 2 h 13"/>
                  <a:gd name="T38" fmla="*/ 9 w 13"/>
                  <a:gd name="T39" fmla="*/ 1 h 13"/>
                  <a:gd name="T40" fmla="*/ 7 w 13"/>
                  <a:gd name="T41" fmla="*/ 0 h 13"/>
                  <a:gd name="T42" fmla="*/ 7 w 13"/>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7" y="0"/>
                    </a:moveTo>
                    <a:lnTo>
                      <a:pt x="7" y="0"/>
                    </a:lnTo>
                    <a:lnTo>
                      <a:pt x="4" y="1"/>
                    </a:lnTo>
                    <a:lnTo>
                      <a:pt x="2" y="2"/>
                    </a:lnTo>
                    <a:lnTo>
                      <a:pt x="1" y="4"/>
                    </a:lnTo>
                    <a:lnTo>
                      <a:pt x="0" y="7"/>
                    </a:lnTo>
                    <a:lnTo>
                      <a:pt x="0" y="7"/>
                    </a:lnTo>
                    <a:lnTo>
                      <a:pt x="1" y="9"/>
                    </a:lnTo>
                    <a:lnTo>
                      <a:pt x="2" y="11"/>
                    </a:lnTo>
                    <a:lnTo>
                      <a:pt x="4" y="13"/>
                    </a:lnTo>
                    <a:lnTo>
                      <a:pt x="7" y="13"/>
                    </a:lnTo>
                    <a:lnTo>
                      <a:pt x="7" y="13"/>
                    </a:lnTo>
                    <a:lnTo>
                      <a:pt x="9" y="13"/>
                    </a:lnTo>
                    <a:lnTo>
                      <a:pt x="11" y="11"/>
                    </a:lnTo>
                    <a:lnTo>
                      <a:pt x="12" y="9"/>
                    </a:lnTo>
                    <a:lnTo>
                      <a:pt x="13" y="7"/>
                    </a:lnTo>
                    <a:lnTo>
                      <a:pt x="13" y="7"/>
                    </a:lnTo>
                    <a:lnTo>
                      <a:pt x="12" y="4"/>
                    </a:lnTo>
                    <a:lnTo>
                      <a:pt x="11" y="2"/>
                    </a:lnTo>
                    <a:lnTo>
                      <a:pt x="9" y="1"/>
                    </a:lnTo>
                    <a:lnTo>
                      <a:pt x="7" y="0"/>
                    </a:lnTo>
                    <a:lnTo>
                      <a:pt x="7"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4" name="Freeform 124"/>
              <p:cNvSpPr>
                <a:spLocks/>
              </p:cNvSpPr>
              <p:nvPr/>
            </p:nvSpPr>
            <p:spPr bwMode="auto">
              <a:xfrm>
                <a:off x="1521" y="145"/>
                <a:ext cx="44" cy="44"/>
              </a:xfrm>
              <a:custGeom>
                <a:avLst/>
                <a:gdLst>
                  <a:gd name="T0" fmla="*/ 0 w 44"/>
                  <a:gd name="T1" fmla="*/ 44 h 44"/>
                  <a:gd name="T2" fmla="*/ 0 w 44"/>
                  <a:gd name="T3" fmla="*/ 44 h 44"/>
                  <a:gd name="T4" fmla="*/ 0 w 44"/>
                  <a:gd name="T5" fmla="*/ 36 h 44"/>
                  <a:gd name="T6" fmla="*/ 3 w 44"/>
                  <a:gd name="T7" fmla="*/ 28 h 44"/>
                  <a:gd name="T8" fmla="*/ 7 w 44"/>
                  <a:gd name="T9" fmla="*/ 20 h 44"/>
                  <a:gd name="T10" fmla="*/ 12 w 44"/>
                  <a:gd name="T11" fmla="*/ 14 h 44"/>
                  <a:gd name="T12" fmla="*/ 19 w 44"/>
                  <a:gd name="T13" fmla="*/ 8 h 44"/>
                  <a:gd name="T14" fmla="*/ 26 w 44"/>
                  <a:gd name="T15" fmla="*/ 4 h 44"/>
                  <a:gd name="T16" fmla="*/ 35 w 44"/>
                  <a:gd name="T17" fmla="*/ 1 h 44"/>
                  <a:gd name="T18" fmla="*/ 44 w 44"/>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0" y="44"/>
                    </a:moveTo>
                    <a:lnTo>
                      <a:pt x="0" y="44"/>
                    </a:lnTo>
                    <a:lnTo>
                      <a:pt x="0" y="36"/>
                    </a:lnTo>
                    <a:lnTo>
                      <a:pt x="3" y="28"/>
                    </a:lnTo>
                    <a:lnTo>
                      <a:pt x="7" y="20"/>
                    </a:lnTo>
                    <a:lnTo>
                      <a:pt x="12" y="14"/>
                    </a:lnTo>
                    <a:lnTo>
                      <a:pt x="19" y="8"/>
                    </a:lnTo>
                    <a:lnTo>
                      <a:pt x="26" y="4"/>
                    </a:lnTo>
                    <a:lnTo>
                      <a:pt x="35" y="1"/>
                    </a:lnTo>
                    <a:lnTo>
                      <a:pt x="4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5" name="Freeform 125"/>
              <p:cNvSpPr>
                <a:spLocks/>
              </p:cNvSpPr>
              <p:nvPr/>
            </p:nvSpPr>
            <p:spPr bwMode="auto">
              <a:xfrm>
                <a:off x="1396" y="39"/>
                <a:ext cx="341" cy="309"/>
              </a:xfrm>
              <a:custGeom>
                <a:avLst/>
                <a:gdLst>
                  <a:gd name="T0" fmla="*/ 262 w 341"/>
                  <a:gd name="T1" fmla="*/ 229 h 309"/>
                  <a:gd name="T2" fmla="*/ 170 w 341"/>
                  <a:gd name="T3" fmla="*/ 309 h 309"/>
                  <a:gd name="T4" fmla="*/ 126 w 341"/>
                  <a:gd name="T5" fmla="*/ 212 h 309"/>
                  <a:gd name="T6" fmla="*/ 145 w 341"/>
                  <a:gd name="T7" fmla="*/ 222 h 309"/>
                  <a:gd name="T8" fmla="*/ 169 w 341"/>
                  <a:gd name="T9" fmla="*/ 226 h 309"/>
                  <a:gd name="T10" fmla="*/ 190 w 341"/>
                  <a:gd name="T11" fmla="*/ 222 h 309"/>
                  <a:gd name="T12" fmla="*/ 210 w 341"/>
                  <a:gd name="T13" fmla="*/ 213 h 309"/>
                  <a:gd name="T14" fmla="*/ 226 w 341"/>
                  <a:gd name="T15" fmla="*/ 199 h 309"/>
                  <a:gd name="T16" fmla="*/ 238 w 341"/>
                  <a:gd name="T17" fmla="*/ 180 h 309"/>
                  <a:gd name="T18" fmla="*/ 243 w 341"/>
                  <a:gd name="T19" fmla="*/ 159 h 309"/>
                  <a:gd name="T20" fmla="*/ 243 w 341"/>
                  <a:gd name="T21" fmla="*/ 143 h 309"/>
                  <a:gd name="T22" fmla="*/ 238 w 341"/>
                  <a:gd name="T23" fmla="*/ 122 h 309"/>
                  <a:gd name="T24" fmla="*/ 226 w 341"/>
                  <a:gd name="T25" fmla="*/ 103 h 309"/>
                  <a:gd name="T26" fmla="*/ 210 w 341"/>
                  <a:gd name="T27" fmla="*/ 89 h 309"/>
                  <a:gd name="T28" fmla="*/ 190 w 341"/>
                  <a:gd name="T29" fmla="*/ 80 h 309"/>
                  <a:gd name="T30" fmla="*/ 169 w 341"/>
                  <a:gd name="T31" fmla="*/ 76 h 309"/>
                  <a:gd name="T32" fmla="*/ 153 w 341"/>
                  <a:gd name="T33" fmla="*/ 77 h 309"/>
                  <a:gd name="T34" fmla="*/ 133 w 341"/>
                  <a:gd name="T35" fmla="*/ 85 h 309"/>
                  <a:gd name="T36" fmla="*/ 115 w 341"/>
                  <a:gd name="T37" fmla="*/ 98 h 309"/>
                  <a:gd name="T38" fmla="*/ 103 w 341"/>
                  <a:gd name="T39" fmla="*/ 116 h 309"/>
                  <a:gd name="T40" fmla="*/ 95 w 341"/>
                  <a:gd name="T41" fmla="*/ 136 h 309"/>
                  <a:gd name="T42" fmla="*/ 94 w 341"/>
                  <a:gd name="T43" fmla="*/ 150 h 309"/>
                  <a:gd name="T44" fmla="*/ 101 w 341"/>
                  <a:gd name="T45" fmla="*/ 183 h 309"/>
                  <a:gd name="T46" fmla="*/ 74 w 341"/>
                  <a:gd name="T47" fmla="*/ 223 h 309"/>
                  <a:gd name="T48" fmla="*/ 32 w 341"/>
                  <a:gd name="T49" fmla="*/ 183 h 309"/>
                  <a:gd name="T50" fmla="*/ 11 w 341"/>
                  <a:gd name="T51" fmla="*/ 151 h 309"/>
                  <a:gd name="T52" fmla="*/ 1 w 341"/>
                  <a:gd name="T53" fmla="*/ 120 h 309"/>
                  <a:gd name="T54" fmla="*/ 0 w 341"/>
                  <a:gd name="T55" fmla="*/ 89 h 309"/>
                  <a:gd name="T56" fmla="*/ 8 w 341"/>
                  <a:gd name="T57" fmla="*/ 60 h 309"/>
                  <a:gd name="T58" fmla="*/ 23 w 341"/>
                  <a:gd name="T59" fmla="*/ 35 h 309"/>
                  <a:gd name="T60" fmla="*/ 42 w 341"/>
                  <a:gd name="T61" fmla="*/ 17 h 309"/>
                  <a:gd name="T62" fmla="*/ 68 w 341"/>
                  <a:gd name="T63" fmla="*/ 4 h 309"/>
                  <a:gd name="T64" fmla="*/ 97 w 341"/>
                  <a:gd name="T65" fmla="*/ 0 h 309"/>
                  <a:gd name="T66" fmla="*/ 128 w 341"/>
                  <a:gd name="T67" fmla="*/ 6 h 309"/>
                  <a:gd name="T68" fmla="*/ 160 w 341"/>
                  <a:gd name="T69" fmla="*/ 23 h 309"/>
                  <a:gd name="T70" fmla="*/ 181 w 341"/>
                  <a:gd name="T71" fmla="*/ 23 h 309"/>
                  <a:gd name="T72" fmla="*/ 213 w 341"/>
                  <a:gd name="T73" fmla="*/ 6 h 309"/>
                  <a:gd name="T74" fmla="*/ 244 w 341"/>
                  <a:gd name="T75" fmla="*/ 0 h 309"/>
                  <a:gd name="T76" fmla="*/ 273 w 341"/>
                  <a:gd name="T77" fmla="*/ 4 h 309"/>
                  <a:gd name="T78" fmla="*/ 297 w 341"/>
                  <a:gd name="T79" fmla="*/ 17 h 309"/>
                  <a:gd name="T80" fmla="*/ 318 w 341"/>
                  <a:gd name="T81" fmla="*/ 35 h 309"/>
                  <a:gd name="T82" fmla="*/ 332 w 341"/>
                  <a:gd name="T83" fmla="*/ 60 h 309"/>
                  <a:gd name="T84" fmla="*/ 341 w 341"/>
                  <a:gd name="T85" fmla="*/ 89 h 309"/>
                  <a:gd name="T86" fmla="*/ 340 w 341"/>
                  <a:gd name="T87" fmla="*/ 120 h 309"/>
                  <a:gd name="T88" fmla="*/ 329 w 341"/>
                  <a:gd name="T89" fmla="*/ 151 h 309"/>
                  <a:gd name="T90" fmla="*/ 309 w 341"/>
                  <a:gd name="T91" fmla="*/ 18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1" h="309">
                    <a:moveTo>
                      <a:pt x="299" y="194"/>
                    </a:moveTo>
                    <a:lnTo>
                      <a:pt x="299" y="194"/>
                    </a:lnTo>
                    <a:lnTo>
                      <a:pt x="262" y="229"/>
                    </a:lnTo>
                    <a:lnTo>
                      <a:pt x="220" y="267"/>
                    </a:lnTo>
                    <a:lnTo>
                      <a:pt x="170" y="309"/>
                    </a:lnTo>
                    <a:lnTo>
                      <a:pt x="170" y="309"/>
                    </a:lnTo>
                    <a:lnTo>
                      <a:pt x="147" y="289"/>
                    </a:lnTo>
                    <a:lnTo>
                      <a:pt x="96" y="244"/>
                    </a:lnTo>
                    <a:lnTo>
                      <a:pt x="126" y="212"/>
                    </a:lnTo>
                    <a:lnTo>
                      <a:pt x="126" y="212"/>
                    </a:lnTo>
                    <a:lnTo>
                      <a:pt x="135" y="218"/>
                    </a:lnTo>
                    <a:lnTo>
                      <a:pt x="145" y="222"/>
                    </a:lnTo>
                    <a:lnTo>
                      <a:pt x="156" y="225"/>
                    </a:lnTo>
                    <a:lnTo>
                      <a:pt x="169" y="226"/>
                    </a:lnTo>
                    <a:lnTo>
                      <a:pt x="169" y="226"/>
                    </a:lnTo>
                    <a:lnTo>
                      <a:pt x="176" y="226"/>
                    </a:lnTo>
                    <a:lnTo>
                      <a:pt x="183" y="225"/>
                    </a:lnTo>
                    <a:lnTo>
                      <a:pt x="190" y="222"/>
                    </a:lnTo>
                    <a:lnTo>
                      <a:pt x="198" y="219"/>
                    </a:lnTo>
                    <a:lnTo>
                      <a:pt x="204" y="216"/>
                    </a:lnTo>
                    <a:lnTo>
                      <a:pt x="210" y="213"/>
                    </a:lnTo>
                    <a:lnTo>
                      <a:pt x="216" y="209"/>
                    </a:lnTo>
                    <a:lnTo>
                      <a:pt x="221" y="204"/>
                    </a:lnTo>
                    <a:lnTo>
                      <a:pt x="226" y="199"/>
                    </a:lnTo>
                    <a:lnTo>
                      <a:pt x="231" y="193"/>
                    </a:lnTo>
                    <a:lnTo>
                      <a:pt x="235" y="186"/>
                    </a:lnTo>
                    <a:lnTo>
                      <a:pt x="238" y="180"/>
                    </a:lnTo>
                    <a:lnTo>
                      <a:pt x="240" y="173"/>
                    </a:lnTo>
                    <a:lnTo>
                      <a:pt x="242" y="166"/>
                    </a:lnTo>
                    <a:lnTo>
                      <a:pt x="243" y="159"/>
                    </a:lnTo>
                    <a:lnTo>
                      <a:pt x="243" y="150"/>
                    </a:lnTo>
                    <a:lnTo>
                      <a:pt x="243" y="150"/>
                    </a:lnTo>
                    <a:lnTo>
                      <a:pt x="243" y="143"/>
                    </a:lnTo>
                    <a:lnTo>
                      <a:pt x="242" y="136"/>
                    </a:lnTo>
                    <a:lnTo>
                      <a:pt x="240" y="129"/>
                    </a:lnTo>
                    <a:lnTo>
                      <a:pt x="238" y="122"/>
                    </a:lnTo>
                    <a:lnTo>
                      <a:pt x="235" y="116"/>
                    </a:lnTo>
                    <a:lnTo>
                      <a:pt x="231" y="109"/>
                    </a:lnTo>
                    <a:lnTo>
                      <a:pt x="226" y="103"/>
                    </a:lnTo>
                    <a:lnTo>
                      <a:pt x="221" y="98"/>
                    </a:lnTo>
                    <a:lnTo>
                      <a:pt x="216" y="93"/>
                    </a:lnTo>
                    <a:lnTo>
                      <a:pt x="210" y="89"/>
                    </a:lnTo>
                    <a:lnTo>
                      <a:pt x="204" y="85"/>
                    </a:lnTo>
                    <a:lnTo>
                      <a:pt x="198" y="82"/>
                    </a:lnTo>
                    <a:lnTo>
                      <a:pt x="190" y="80"/>
                    </a:lnTo>
                    <a:lnTo>
                      <a:pt x="183" y="77"/>
                    </a:lnTo>
                    <a:lnTo>
                      <a:pt x="176" y="76"/>
                    </a:lnTo>
                    <a:lnTo>
                      <a:pt x="169" y="76"/>
                    </a:lnTo>
                    <a:lnTo>
                      <a:pt x="169" y="76"/>
                    </a:lnTo>
                    <a:lnTo>
                      <a:pt x="161" y="76"/>
                    </a:lnTo>
                    <a:lnTo>
                      <a:pt x="153" y="77"/>
                    </a:lnTo>
                    <a:lnTo>
                      <a:pt x="146" y="80"/>
                    </a:lnTo>
                    <a:lnTo>
                      <a:pt x="139" y="82"/>
                    </a:lnTo>
                    <a:lnTo>
                      <a:pt x="133" y="85"/>
                    </a:lnTo>
                    <a:lnTo>
                      <a:pt x="127" y="89"/>
                    </a:lnTo>
                    <a:lnTo>
                      <a:pt x="120" y="93"/>
                    </a:lnTo>
                    <a:lnTo>
                      <a:pt x="115" y="98"/>
                    </a:lnTo>
                    <a:lnTo>
                      <a:pt x="110" y="103"/>
                    </a:lnTo>
                    <a:lnTo>
                      <a:pt x="106" y="109"/>
                    </a:lnTo>
                    <a:lnTo>
                      <a:pt x="103" y="116"/>
                    </a:lnTo>
                    <a:lnTo>
                      <a:pt x="99" y="122"/>
                    </a:lnTo>
                    <a:lnTo>
                      <a:pt x="97" y="129"/>
                    </a:lnTo>
                    <a:lnTo>
                      <a:pt x="95" y="136"/>
                    </a:lnTo>
                    <a:lnTo>
                      <a:pt x="94" y="143"/>
                    </a:lnTo>
                    <a:lnTo>
                      <a:pt x="94" y="150"/>
                    </a:lnTo>
                    <a:lnTo>
                      <a:pt x="94" y="150"/>
                    </a:lnTo>
                    <a:lnTo>
                      <a:pt x="95" y="163"/>
                    </a:lnTo>
                    <a:lnTo>
                      <a:pt x="97" y="173"/>
                    </a:lnTo>
                    <a:lnTo>
                      <a:pt x="101" y="183"/>
                    </a:lnTo>
                    <a:lnTo>
                      <a:pt x="107" y="194"/>
                    </a:lnTo>
                    <a:lnTo>
                      <a:pt x="74" y="223"/>
                    </a:lnTo>
                    <a:lnTo>
                      <a:pt x="74" y="223"/>
                    </a:lnTo>
                    <a:lnTo>
                      <a:pt x="41" y="194"/>
                    </a:lnTo>
                    <a:lnTo>
                      <a:pt x="41" y="194"/>
                    </a:lnTo>
                    <a:lnTo>
                      <a:pt x="32" y="183"/>
                    </a:lnTo>
                    <a:lnTo>
                      <a:pt x="24" y="173"/>
                    </a:lnTo>
                    <a:lnTo>
                      <a:pt x="18" y="162"/>
                    </a:lnTo>
                    <a:lnTo>
                      <a:pt x="11" y="151"/>
                    </a:lnTo>
                    <a:lnTo>
                      <a:pt x="7" y="141"/>
                    </a:lnTo>
                    <a:lnTo>
                      <a:pt x="3" y="130"/>
                    </a:lnTo>
                    <a:lnTo>
                      <a:pt x="1" y="120"/>
                    </a:lnTo>
                    <a:lnTo>
                      <a:pt x="0" y="109"/>
                    </a:lnTo>
                    <a:lnTo>
                      <a:pt x="0" y="98"/>
                    </a:lnTo>
                    <a:lnTo>
                      <a:pt x="0" y="89"/>
                    </a:lnTo>
                    <a:lnTo>
                      <a:pt x="2" y="78"/>
                    </a:lnTo>
                    <a:lnTo>
                      <a:pt x="4" y="69"/>
                    </a:lnTo>
                    <a:lnTo>
                      <a:pt x="8" y="60"/>
                    </a:lnTo>
                    <a:lnTo>
                      <a:pt x="13" y="52"/>
                    </a:lnTo>
                    <a:lnTo>
                      <a:pt x="17" y="44"/>
                    </a:lnTo>
                    <a:lnTo>
                      <a:pt x="23" y="35"/>
                    </a:lnTo>
                    <a:lnTo>
                      <a:pt x="29" y="28"/>
                    </a:lnTo>
                    <a:lnTo>
                      <a:pt x="35" y="22"/>
                    </a:lnTo>
                    <a:lnTo>
                      <a:pt x="42" y="17"/>
                    </a:lnTo>
                    <a:lnTo>
                      <a:pt x="51" y="12"/>
                    </a:lnTo>
                    <a:lnTo>
                      <a:pt x="59" y="8"/>
                    </a:lnTo>
                    <a:lnTo>
                      <a:pt x="68" y="4"/>
                    </a:lnTo>
                    <a:lnTo>
                      <a:pt x="77" y="1"/>
                    </a:lnTo>
                    <a:lnTo>
                      <a:pt x="87" y="0"/>
                    </a:lnTo>
                    <a:lnTo>
                      <a:pt x="97" y="0"/>
                    </a:lnTo>
                    <a:lnTo>
                      <a:pt x="106" y="1"/>
                    </a:lnTo>
                    <a:lnTo>
                      <a:pt x="117" y="3"/>
                    </a:lnTo>
                    <a:lnTo>
                      <a:pt x="128" y="6"/>
                    </a:lnTo>
                    <a:lnTo>
                      <a:pt x="138" y="11"/>
                    </a:lnTo>
                    <a:lnTo>
                      <a:pt x="149" y="16"/>
                    </a:lnTo>
                    <a:lnTo>
                      <a:pt x="160" y="23"/>
                    </a:lnTo>
                    <a:lnTo>
                      <a:pt x="170" y="31"/>
                    </a:lnTo>
                    <a:lnTo>
                      <a:pt x="170" y="31"/>
                    </a:lnTo>
                    <a:lnTo>
                      <a:pt x="181" y="23"/>
                    </a:lnTo>
                    <a:lnTo>
                      <a:pt x="191" y="16"/>
                    </a:lnTo>
                    <a:lnTo>
                      <a:pt x="203" y="11"/>
                    </a:lnTo>
                    <a:lnTo>
                      <a:pt x="213" y="6"/>
                    </a:lnTo>
                    <a:lnTo>
                      <a:pt x="223" y="3"/>
                    </a:lnTo>
                    <a:lnTo>
                      <a:pt x="235" y="1"/>
                    </a:lnTo>
                    <a:lnTo>
                      <a:pt x="244" y="0"/>
                    </a:lnTo>
                    <a:lnTo>
                      <a:pt x="254" y="0"/>
                    </a:lnTo>
                    <a:lnTo>
                      <a:pt x="263" y="1"/>
                    </a:lnTo>
                    <a:lnTo>
                      <a:pt x="273" y="4"/>
                    </a:lnTo>
                    <a:lnTo>
                      <a:pt x="282" y="8"/>
                    </a:lnTo>
                    <a:lnTo>
                      <a:pt x="290" y="12"/>
                    </a:lnTo>
                    <a:lnTo>
                      <a:pt x="297" y="17"/>
                    </a:lnTo>
                    <a:lnTo>
                      <a:pt x="306" y="22"/>
                    </a:lnTo>
                    <a:lnTo>
                      <a:pt x="312" y="28"/>
                    </a:lnTo>
                    <a:lnTo>
                      <a:pt x="318" y="35"/>
                    </a:lnTo>
                    <a:lnTo>
                      <a:pt x="324" y="44"/>
                    </a:lnTo>
                    <a:lnTo>
                      <a:pt x="328" y="52"/>
                    </a:lnTo>
                    <a:lnTo>
                      <a:pt x="332" y="60"/>
                    </a:lnTo>
                    <a:lnTo>
                      <a:pt x="336" y="69"/>
                    </a:lnTo>
                    <a:lnTo>
                      <a:pt x="339" y="78"/>
                    </a:lnTo>
                    <a:lnTo>
                      <a:pt x="341" y="89"/>
                    </a:lnTo>
                    <a:lnTo>
                      <a:pt x="341" y="98"/>
                    </a:lnTo>
                    <a:lnTo>
                      <a:pt x="341" y="109"/>
                    </a:lnTo>
                    <a:lnTo>
                      <a:pt x="340" y="120"/>
                    </a:lnTo>
                    <a:lnTo>
                      <a:pt x="338" y="130"/>
                    </a:lnTo>
                    <a:lnTo>
                      <a:pt x="333" y="141"/>
                    </a:lnTo>
                    <a:lnTo>
                      <a:pt x="329" y="151"/>
                    </a:lnTo>
                    <a:lnTo>
                      <a:pt x="323" y="162"/>
                    </a:lnTo>
                    <a:lnTo>
                      <a:pt x="317" y="173"/>
                    </a:lnTo>
                    <a:lnTo>
                      <a:pt x="309" y="183"/>
                    </a:lnTo>
                    <a:lnTo>
                      <a:pt x="299" y="194"/>
                    </a:lnTo>
                    <a:lnTo>
                      <a:pt x="299" y="19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6" name="Freeform 126"/>
              <p:cNvSpPr>
                <a:spLocks/>
              </p:cNvSpPr>
              <p:nvPr/>
            </p:nvSpPr>
            <p:spPr bwMode="auto">
              <a:xfrm>
                <a:off x="4537" y="2635"/>
                <a:ext cx="94" cy="110"/>
              </a:xfrm>
              <a:custGeom>
                <a:avLst/>
                <a:gdLst>
                  <a:gd name="T0" fmla="*/ 26 w 94"/>
                  <a:gd name="T1" fmla="*/ 0 h 110"/>
                  <a:gd name="T2" fmla="*/ 0 w 94"/>
                  <a:gd name="T3" fmla="*/ 0 h 110"/>
                  <a:gd name="T4" fmla="*/ 18 w 94"/>
                  <a:gd name="T5" fmla="*/ 110 h 110"/>
                  <a:gd name="T6" fmla="*/ 76 w 94"/>
                  <a:gd name="T7" fmla="*/ 110 h 110"/>
                  <a:gd name="T8" fmla="*/ 94 w 94"/>
                  <a:gd name="T9" fmla="*/ 0 h 110"/>
                  <a:gd name="T10" fmla="*/ 58 w 94"/>
                  <a:gd name="T11" fmla="*/ 0 h 110"/>
                  <a:gd name="T12" fmla="*/ 58 w 94"/>
                  <a:gd name="T13" fmla="*/ 0 h 110"/>
                  <a:gd name="T14" fmla="*/ 58 w 94"/>
                  <a:gd name="T15" fmla="*/ 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0">
                    <a:moveTo>
                      <a:pt x="26" y="0"/>
                    </a:moveTo>
                    <a:lnTo>
                      <a:pt x="0" y="0"/>
                    </a:lnTo>
                    <a:lnTo>
                      <a:pt x="18" y="110"/>
                    </a:lnTo>
                    <a:lnTo>
                      <a:pt x="76" y="110"/>
                    </a:lnTo>
                    <a:lnTo>
                      <a:pt x="94" y="0"/>
                    </a:lnTo>
                    <a:lnTo>
                      <a:pt x="58" y="0"/>
                    </a:lnTo>
                    <a:lnTo>
                      <a:pt x="58" y="0"/>
                    </a:lnTo>
                    <a:lnTo>
                      <a:pt x="58" y="1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7" name="Freeform 127"/>
              <p:cNvSpPr>
                <a:spLocks/>
              </p:cNvSpPr>
              <p:nvPr/>
            </p:nvSpPr>
            <p:spPr bwMode="auto">
              <a:xfrm>
                <a:off x="4597" y="2381"/>
                <a:ext cx="232" cy="207"/>
              </a:xfrm>
              <a:custGeom>
                <a:avLst/>
                <a:gdLst>
                  <a:gd name="T0" fmla="*/ 0 w 232"/>
                  <a:gd name="T1" fmla="*/ 198 h 207"/>
                  <a:gd name="T2" fmla="*/ 5 w 232"/>
                  <a:gd name="T3" fmla="*/ 205 h 207"/>
                  <a:gd name="T4" fmla="*/ 5 w 232"/>
                  <a:gd name="T5" fmla="*/ 205 h 207"/>
                  <a:gd name="T6" fmla="*/ 7 w 232"/>
                  <a:gd name="T7" fmla="*/ 207 h 207"/>
                  <a:gd name="T8" fmla="*/ 9 w 232"/>
                  <a:gd name="T9" fmla="*/ 207 h 207"/>
                  <a:gd name="T10" fmla="*/ 11 w 232"/>
                  <a:gd name="T11" fmla="*/ 207 h 207"/>
                  <a:gd name="T12" fmla="*/ 13 w 232"/>
                  <a:gd name="T13" fmla="*/ 207 h 207"/>
                  <a:gd name="T14" fmla="*/ 30 w 232"/>
                  <a:gd name="T15" fmla="*/ 195 h 207"/>
                  <a:gd name="T16" fmla="*/ 30 w 232"/>
                  <a:gd name="T17" fmla="*/ 195 h 207"/>
                  <a:gd name="T18" fmla="*/ 30 w 232"/>
                  <a:gd name="T19" fmla="*/ 195 h 207"/>
                  <a:gd name="T20" fmla="*/ 31 w 232"/>
                  <a:gd name="T21" fmla="*/ 196 h 207"/>
                  <a:gd name="T22" fmla="*/ 33 w 232"/>
                  <a:gd name="T23" fmla="*/ 196 h 207"/>
                  <a:gd name="T24" fmla="*/ 35 w 232"/>
                  <a:gd name="T25" fmla="*/ 196 h 207"/>
                  <a:gd name="T26" fmla="*/ 37 w 232"/>
                  <a:gd name="T27" fmla="*/ 195 h 207"/>
                  <a:gd name="T28" fmla="*/ 37 w 232"/>
                  <a:gd name="T29" fmla="*/ 195 h 207"/>
                  <a:gd name="T30" fmla="*/ 39 w 232"/>
                  <a:gd name="T31" fmla="*/ 193 h 207"/>
                  <a:gd name="T32" fmla="*/ 40 w 232"/>
                  <a:gd name="T33" fmla="*/ 191 h 207"/>
                  <a:gd name="T34" fmla="*/ 40 w 232"/>
                  <a:gd name="T35" fmla="*/ 189 h 207"/>
                  <a:gd name="T36" fmla="*/ 39 w 232"/>
                  <a:gd name="T37" fmla="*/ 188 h 207"/>
                  <a:gd name="T38" fmla="*/ 41 w 232"/>
                  <a:gd name="T39" fmla="*/ 186 h 207"/>
                  <a:gd name="T40" fmla="*/ 41 w 232"/>
                  <a:gd name="T41" fmla="*/ 186 h 207"/>
                  <a:gd name="T42" fmla="*/ 46 w 232"/>
                  <a:gd name="T43" fmla="*/ 184 h 207"/>
                  <a:gd name="T44" fmla="*/ 50 w 232"/>
                  <a:gd name="T45" fmla="*/ 183 h 207"/>
                  <a:gd name="T46" fmla="*/ 59 w 232"/>
                  <a:gd name="T47" fmla="*/ 183 h 207"/>
                  <a:gd name="T48" fmla="*/ 78 w 232"/>
                  <a:gd name="T49" fmla="*/ 184 h 207"/>
                  <a:gd name="T50" fmla="*/ 89 w 232"/>
                  <a:gd name="T51" fmla="*/ 183 h 207"/>
                  <a:gd name="T52" fmla="*/ 95 w 232"/>
                  <a:gd name="T53" fmla="*/ 182 h 207"/>
                  <a:gd name="T54" fmla="*/ 103 w 232"/>
                  <a:gd name="T55" fmla="*/ 180 h 207"/>
                  <a:gd name="T56" fmla="*/ 110 w 232"/>
                  <a:gd name="T57" fmla="*/ 177 h 207"/>
                  <a:gd name="T58" fmla="*/ 118 w 232"/>
                  <a:gd name="T59" fmla="*/ 173 h 207"/>
                  <a:gd name="T60" fmla="*/ 127 w 232"/>
                  <a:gd name="T61" fmla="*/ 168 h 207"/>
                  <a:gd name="T62" fmla="*/ 138 w 232"/>
                  <a:gd name="T63" fmla="*/ 161 h 207"/>
                  <a:gd name="T64" fmla="*/ 224 w 232"/>
                  <a:gd name="T65" fmla="*/ 101 h 207"/>
                  <a:gd name="T66" fmla="*/ 224 w 232"/>
                  <a:gd name="T67" fmla="*/ 101 h 207"/>
                  <a:gd name="T68" fmla="*/ 228 w 232"/>
                  <a:gd name="T69" fmla="*/ 98 h 207"/>
                  <a:gd name="T70" fmla="*/ 230 w 232"/>
                  <a:gd name="T71" fmla="*/ 94 h 207"/>
                  <a:gd name="T72" fmla="*/ 232 w 232"/>
                  <a:gd name="T73" fmla="*/ 91 h 207"/>
                  <a:gd name="T74" fmla="*/ 232 w 232"/>
                  <a:gd name="T75" fmla="*/ 87 h 207"/>
                  <a:gd name="T76" fmla="*/ 231 w 232"/>
                  <a:gd name="T77" fmla="*/ 82 h 207"/>
                  <a:gd name="T78" fmla="*/ 230 w 232"/>
                  <a:gd name="T79" fmla="*/ 78 h 207"/>
                  <a:gd name="T80" fmla="*/ 224 w 232"/>
                  <a:gd name="T81" fmla="*/ 69 h 207"/>
                  <a:gd name="T82" fmla="*/ 186 w 232"/>
                  <a:gd name="T83" fmla="*/ 15 h 207"/>
                  <a:gd name="T84" fmla="*/ 186 w 232"/>
                  <a:gd name="T85" fmla="*/ 15 h 207"/>
                  <a:gd name="T86" fmla="*/ 179 w 232"/>
                  <a:gd name="T87" fmla="*/ 6 h 207"/>
                  <a:gd name="T88" fmla="*/ 176 w 232"/>
                  <a:gd name="T89" fmla="*/ 3 h 207"/>
                  <a:gd name="T90" fmla="*/ 173 w 232"/>
                  <a:gd name="T91" fmla="*/ 1 h 207"/>
                  <a:gd name="T92" fmla="*/ 168 w 232"/>
                  <a:gd name="T93" fmla="*/ 0 h 207"/>
                  <a:gd name="T94" fmla="*/ 165 w 232"/>
                  <a:gd name="T95" fmla="*/ 0 h 207"/>
                  <a:gd name="T96" fmla="*/ 161 w 232"/>
                  <a:gd name="T97" fmla="*/ 2 h 207"/>
                  <a:gd name="T98" fmla="*/ 156 w 232"/>
                  <a:gd name="T99" fmla="*/ 4 h 207"/>
                  <a:gd name="T100" fmla="*/ 71 w 232"/>
                  <a:gd name="T101" fmla="*/ 65 h 207"/>
                  <a:gd name="T102" fmla="*/ 71 w 232"/>
                  <a:gd name="T103" fmla="*/ 65 h 207"/>
                  <a:gd name="T104" fmla="*/ 53 w 232"/>
                  <a:gd name="T105" fmla="*/ 77 h 207"/>
                  <a:gd name="T106" fmla="*/ 42 w 232"/>
                  <a:gd name="T107" fmla="*/ 90 h 207"/>
                  <a:gd name="T108" fmla="*/ 34 w 232"/>
                  <a:gd name="T109" fmla="*/ 100 h 207"/>
                  <a:gd name="T110" fmla="*/ 30 w 232"/>
                  <a:gd name="T111" fmla="*/ 109 h 207"/>
                  <a:gd name="T112" fmla="*/ 26 w 232"/>
                  <a:gd name="T113" fmla="*/ 118 h 207"/>
                  <a:gd name="T114" fmla="*/ 24 w 232"/>
                  <a:gd name="T115" fmla="*/ 127 h 207"/>
                  <a:gd name="T116" fmla="*/ 21 w 232"/>
                  <a:gd name="T117" fmla="*/ 134 h 207"/>
                  <a:gd name="T118" fmla="*/ 17 w 232"/>
                  <a:gd name="T119" fmla="*/ 14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207">
                    <a:moveTo>
                      <a:pt x="0" y="198"/>
                    </a:moveTo>
                    <a:lnTo>
                      <a:pt x="5" y="205"/>
                    </a:lnTo>
                    <a:lnTo>
                      <a:pt x="5" y="205"/>
                    </a:lnTo>
                    <a:lnTo>
                      <a:pt x="7" y="207"/>
                    </a:lnTo>
                    <a:lnTo>
                      <a:pt x="9" y="207"/>
                    </a:lnTo>
                    <a:lnTo>
                      <a:pt x="11" y="207"/>
                    </a:lnTo>
                    <a:lnTo>
                      <a:pt x="13" y="207"/>
                    </a:lnTo>
                    <a:lnTo>
                      <a:pt x="30" y="195"/>
                    </a:lnTo>
                    <a:lnTo>
                      <a:pt x="30" y="195"/>
                    </a:lnTo>
                    <a:lnTo>
                      <a:pt x="30" y="195"/>
                    </a:lnTo>
                    <a:lnTo>
                      <a:pt x="31" y="196"/>
                    </a:lnTo>
                    <a:lnTo>
                      <a:pt x="33" y="196"/>
                    </a:lnTo>
                    <a:lnTo>
                      <a:pt x="35" y="196"/>
                    </a:lnTo>
                    <a:lnTo>
                      <a:pt x="37" y="195"/>
                    </a:lnTo>
                    <a:lnTo>
                      <a:pt x="37" y="195"/>
                    </a:lnTo>
                    <a:lnTo>
                      <a:pt x="39" y="193"/>
                    </a:lnTo>
                    <a:lnTo>
                      <a:pt x="40" y="191"/>
                    </a:lnTo>
                    <a:lnTo>
                      <a:pt x="40" y="189"/>
                    </a:lnTo>
                    <a:lnTo>
                      <a:pt x="39" y="188"/>
                    </a:lnTo>
                    <a:lnTo>
                      <a:pt x="41" y="186"/>
                    </a:lnTo>
                    <a:lnTo>
                      <a:pt x="41" y="186"/>
                    </a:lnTo>
                    <a:lnTo>
                      <a:pt x="46" y="184"/>
                    </a:lnTo>
                    <a:lnTo>
                      <a:pt x="50" y="183"/>
                    </a:lnTo>
                    <a:lnTo>
                      <a:pt x="59" y="183"/>
                    </a:lnTo>
                    <a:lnTo>
                      <a:pt x="78" y="184"/>
                    </a:lnTo>
                    <a:lnTo>
                      <a:pt x="89" y="183"/>
                    </a:lnTo>
                    <a:lnTo>
                      <a:pt x="95" y="182"/>
                    </a:lnTo>
                    <a:lnTo>
                      <a:pt x="103" y="180"/>
                    </a:lnTo>
                    <a:lnTo>
                      <a:pt x="110" y="177"/>
                    </a:lnTo>
                    <a:lnTo>
                      <a:pt x="118" y="173"/>
                    </a:lnTo>
                    <a:lnTo>
                      <a:pt x="127" y="168"/>
                    </a:lnTo>
                    <a:lnTo>
                      <a:pt x="138" y="161"/>
                    </a:lnTo>
                    <a:lnTo>
                      <a:pt x="224" y="101"/>
                    </a:lnTo>
                    <a:lnTo>
                      <a:pt x="224" y="101"/>
                    </a:lnTo>
                    <a:lnTo>
                      <a:pt x="228" y="98"/>
                    </a:lnTo>
                    <a:lnTo>
                      <a:pt x="230" y="94"/>
                    </a:lnTo>
                    <a:lnTo>
                      <a:pt x="232" y="91"/>
                    </a:lnTo>
                    <a:lnTo>
                      <a:pt x="232" y="87"/>
                    </a:lnTo>
                    <a:lnTo>
                      <a:pt x="231" y="82"/>
                    </a:lnTo>
                    <a:lnTo>
                      <a:pt x="230" y="78"/>
                    </a:lnTo>
                    <a:lnTo>
                      <a:pt x="224" y="69"/>
                    </a:lnTo>
                    <a:lnTo>
                      <a:pt x="186" y="15"/>
                    </a:lnTo>
                    <a:lnTo>
                      <a:pt x="186" y="15"/>
                    </a:lnTo>
                    <a:lnTo>
                      <a:pt x="179" y="6"/>
                    </a:lnTo>
                    <a:lnTo>
                      <a:pt x="176" y="3"/>
                    </a:lnTo>
                    <a:lnTo>
                      <a:pt x="173" y="1"/>
                    </a:lnTo>
                    <a:lnTo>
                      <a:pt x="168" y="0"/>
                    </a:lnTo>
                    <a:lnTo>
                      <a:pt x="165" y="0"/>
                    </a:lnTo>
                    <a:lnTo>
                      <a:pt x="161" y="2"/>
                    </a:lnTo>
                    <a:lnTo>
                      <a:pt x="156" y="4"/>
                    </a:lnTo>
                    <a:lnTo>
                      <a:pt x="71" y="65"/>
                    </a:lnTo>
                    <a:lnTo>
                      <a:pt x="71" y="65"/>
                    </a:lnTo>
                    <a:lnTo>
                      <a:pt x="53" y="77"/>
                    </a:lnTo>
                    <a:lnTo>
                      <a:pt x="42" y="90"/>
                    </a:lnTo>
                    <a:lnTo>
                      <a:pt x="34" y="100"/>
                    </a:lnTo>
                    <a:lnTo>
                      <a:pt x="30" y="109"/>
                    </a:lnTo>
                    <a:lnTo>
                      <a:pt x="26" y="118"/>
                    </a:lnTo>
                    <a:lnTo>
                      <a:pt x="24" y="127"/>
                    </a:lnTo>
                    <a:lnTo>
                      <a:pt x="21" y="134"/>
                    </a:lnTo>
                    <a:lnTo>
                      <a:pt x="17" y="14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8" name="Freeform 128"/>
              <p:cNvSpPr>
                <a:spLocks/>
              </p:cNvSpPr>
              <p:nvPr/>
            </p:nvSpPr>
            <p:spPr bwMode="auto">
              <a:xfrm>
                <a:off x="4564" y="2674"/>
                <a:ext cx="39" cy="51"/>
              </a:xfrm>
              <a:custGeom>
                <a:avLst/>
                <a:gdLst>
                  <a:gd name="T0" fmla="*/ 0 w 39"/>
                  <a:gd name="T1" fmla="*/ 0 h 51"/>
                  <a:gd name="T2" fmla="*/ 0 w 39"/>
                  <a:gd name="T3" fmla="*/ 0 h 51"/>
                  <a:gd name="T4" fmla="*/ 8 w 39"/>
                  <a:gd name="T5" fmla="*/ 51 h 51"/>
                  <a:gd name="T6" fmla="*/ 31 w 39"/>
                  <a:gd name="T7" fmla="*/ 51 h 51"/>
                  <a:gd name="T8" fmla="*/ 31 w 39"/>
                  <a:gd name="T9" fmla="*/ 51 h 51"/>
                  <a:gd name="T10" fmla="*/ 39 w 39"/>
                  <a:gd name="T11" fmla="*/ 0 h 51"/>
                </a:gdLst>
                <a:ahLst/>
                <a:cxnLst>
                  <a:cxn ang="0">
                    <a:pos x="T0" y="T1"/>
                  </a:cxn>
                  <a:cxn ang="0">
                    <a:pos x="T2" y="T3"/>
                  </a:cxn>
                  <a:cxn ang="0">
                    <a:pos x="T4" y="T5"/>
                  </a:cxn>
                  <a:cxn ang="0">
                    <a:pos x="T6" y="T7"/>
                  </a:cxn>
                  <a:cxn ang="0">
                    <a:pos x="T8" y="T9"/>
                  </a:cxn>
                  <a:cxn ang="0">
                    <a:pos x="T10" y="T11"/>
                  </a:cxn>
                </a:cxnLst>
                <a:rect l="0" t="0" r="r" b="b"/>
                <a:pathLst>
                  <a:path w="39" h="51">
                    <a:moveTo>
                      <a:pt x="0" y="0"/>
                    </a:moveTo>
                    <a:lnTo>
                      <a:pt x="0" y="0"/>
                    </a:lnTo>
                    <a:lnTo>
                      <a:pt x="8" y="51"/>
                    </a:lnTo>
                    <a:lnTo>
                      <a:pt x="31" y="51"/>
                    </a:lnTo>
                    <a:lnTo>
                      <a:pt x="31" y="51"/>
                    </a:lnTo>
                    <a:lnTo>
                      <a:pt x="3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9" name="Freeform 129"/>
              <p:cNvSpPr>
                <a:spLocks/>
              </p:cNvSpPr>
              <p:nvPr/>
            </p:nvSpPr>
            <p:spPr bwMode="auto">
              <a:xfrm>
                <a:off x="4579" y="2527"/>
                <a:ext cx="39" cy="147"/>
              </a:xfrm>
              <a:custGeom>
                <a:avLst/>
                <a:gdLst>
                  <a:gd name="T0" fmla="*/ 39 w 39"/>
                  <a:gd name="T1" fmla="*/ 16 h 147"/>
                  <a:gd name="T2" fmla="*/ 39 w 39"/>
                  <a:gd name="T3" fmla="*/ 16 h 147"/>
                  <a:gd name="T4" fmla="*/ 37 w 39"/>
                  <a:gd name="T5" fmla="*/ 15 h 147"/>
                  <a:gd name="T6" fmla="*/ 29 w 39"/>
                  <a:gd name="T7" fmla="*/ 2 h 147"/>
                  <a:gd name="T8" fmla="*/ 29 w 39"/>
                  <a:gd name="T9" fmla="*/ 2 h 147"/>
                  <a:gd name="T10" fmla="*/ 28 w 39"/>
                  <a:gd name="T11" fmla="*/ 1 h 147"/>
                  <a:gd name="T12" fmla="*/ 26 w 39"/>
                  <a:gd name="T13" fmla="*/ 0 h 147"/>
                  <a:gd name="T14" fmla="*/ 24 w 39"/>
                  <a:gd name="T15" fmla="*/ 1 h 147"/>
                  <a:gd name="T16" fmla="*/ 22 w 39"/>
                  <a:gd name="T17" fmla="*/ 2 h 147"/>
                  <a:gd name="T18" fmla="*/ 22 w 39"/>
                  <a:gd name="T19" fmla="*/ 2 h 147"/>
                  <a:gd name="T20" fmla="*/ 21 w 39"/>
                  <a:gd name="T21" fmla="*/ 3 h 147"/>
                  <a:gd name="T22" fmla="*/ 20 w 39"/>
                  <a:gd name="T23" fmla="*/ 5 h 147"/>
                  <a:gd name="T24" fmla="*/ 19 w 39"/>
                  <a:gd name="T25" fmla="*/ 7 h 147"/>
                  <a:gd name="T26" fmla="*/ 20 w 39"/>
                  <a:gd name="T27" fmla="*/ 8 h 147"/>
                  <a:gd name="T28" fmla="*/ 2 w 39"/>
                  <a:gd name="T29" fmla="*/ 21 h 147"/>
                  <a:gd name="T30" fmla="*/ 2 w 39"/>
                  <a:gd name="T31" fmla="*/ 21 h 147"/>
                  <a:gd name="T32" fmla="*/ 1 w 39"/>
                  <a:gd name="T33" fmla="*/ 22 h 147"/>
                  <a:gd name="T34" fmla="*/ 0 w 39"/>
                  <a:gd name="T35" fmla="*/ 24 h 147"/>
                  <a:gd name="T36" fmla="*/ 0 w 39"/>
                  <a:gd name="T37" fmla="*/ 26 h 147"/>
                  <a:gd name="T38" fmla="*/ 1 w 39"/>
                  <a:gd name="T39" fmla="*/ 28 h 147"/>
                  <a:gd name="T40" fmla="*/ 12 w 39"/>
                  <a:gd name="T41" fmla="*/ 42 h 147"/>
                  <a:gd name="T42" fmla="*/ 12 w 39"/>
                  <a:gd name="T43" fmla="*/ 42 h 147"/>
                  <a:gd name="T44" fmla="*/ 6 w 39"/>
                  <a:gd name="T45" fmla="*/ 51 h 147"/>
                  <a:gd name="T46" fmla="*/ 4 w 39"/>
                  <a:gd name="T47" fmla="*/ 59 h 147"/>
                  <a:gd name="T48" fmla="*/ 4 w 39"/>
                  <a:gd name="T49" fmla="*/ 59 h 147"/>
                  <a:gd name="T50" fmla="*/ 2 w 39"/>
                  <a:gd name="T51" fmla="*/ 65 h 147"/>
                  <a:gd name="T52" fmla="*/ 1 w 39"/>
                  <a:gd name="T53" fmla="*/ 72 h 147"/>
                  <a:gd name="T54" fmla="*/ 1 w 39"/>
                  <a:gd name="T55" fmla="*/ 90 h 147"/>
                  <a:gd name="T56" fmla="*/ 1 w 39"/>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147">
                    <a:moveTo>
                      <a:pt x="39" y="16"/>
                    </a:moveTo>
                    <a:lnTo>
                      <a:pt x="39" y="16"/>
                    </a:lnTo>
                    <a:lnTo>
                      <a:pt x="37" y="15"/>
                    </a:lnTo>
                    <a:lnTo>
                      <a:pt x="29" y="2"/>
                    </a:lnTo>
                    <a:lnTo>
                      <a:pt x="29" y="2"/>
                    </a:lnTo>
                    <a:lnTo>
                      <a:pt x="28" y="1"/>
                    </a:lnTo>
                    <a:lnTo>
                      <a:pt x="26" y="0"/>
                    </a:lnTo>
                    <a:lnTo>
                      <a:pt x="24" y="1"/>
                    </a:lnTo>
                    <a:lnTo>
                      <a:pt x="22" y="2"/>
                    </a:lnTo>
                    <a:lnTo>
                      <a:pt x="22" y="2"/>
                    </a:lnTo>
                    <a:lnTo>
                      <a:pt x="21" y="3"/>
                    </a:lnTo>
                    <a:lnTo>
                      <a:pt x="20" y="5"/>
                    </a:lnTo>
                    <a:lnTo>
                      <a:pt x="19" y="7"/>
                    </a:lnTo>
                    <a:lnTo>
                      <a:pt x="20" y="8"/>
                    </a:lnTo>
                    <a:lnTo>
                      <a:pt x="2" y="21"/>
                    </a:lnTo>
                    <a:lnTo>
                      <a:pt x="2" y="21"/>
                    </a:lnTo>
                    <a:lnTo>
                      <a:pt x="1" y="22"/>
                    </a:lnTo>
                    <a:lnTo>
                      <a:pt x="0" y="24"/>
                    </a:lnTo>
                    <a:lnTo>
                      <a:pt x="0" y="26"/>
                    </a:lnTo>
                    <a:lnTo>
                      <a:pt x="1" y="28"/>
                    </a:lnTo>
                    <a:lnTo>
                      <a:pt x="12" y="42"/>
                    </a:lnTo>
                    <a:lnTo>
                      <a:pt x="12" y="42"/>
                    </a:lnTo>
                    <a:lnTo>
                      <a:pt x="6" y="51"/>
                    </a:lnTo>
                    <a:lnTo>
                      <a:pt x="4" y="59"/>
                    </a:lnTo>
                    <a:lnTo>
                      <a:pt x="4" y="59"/>
                    </a:lnTo>
                    <a:lnTo>
                      <a:pt x="2" y="65"/>
                    </a:lnTo>
                    <a:lnTo>
                      <a:pt x="1" y="72"/>
                    </a:lnTo>
                    <a:lnTo>
                      <a:pt x="1" y="90"/>
                    </a:lnTo>
                    <a:lnTo>
                      <a:pt x="1" y="14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0" name="Freeform 130"/>
              <p:cNvSpPr>
                <a:spLocks/>
              </p:cNvSpPr>
              <p:nvPr/>
            </p:nvSpPr>
            <p:spPr bwMode="auto">
              <a:xfrm>
                <a:off x="4684" y="2427"/>
                <a:ext cx="54" cy="92"/>
              </a:xfrm>
              <a:custGeom>
                <a:avLst/>
                <a:gdLst>
                  <a:gd name="T0" fmla="*/ 38 w 54"/>
                  <a:gd name="T1" fmla="*/ 92 h 92"/>
                  <a:gd name="T2" fmla="*/ 0 w 54"/>
                  <a:gd name="T3" fmla="*/ 38 h 92"/>
                  <a:gd name="T4" fmla="*/ 54 w 54"/>
                  <a:gd name="T5" fmla="*/ 0 h 92"/>
                </a:gdLst>
                <a:ahLst/>
                <a:cxnLst>
                  <a:cxn ang="0">
                    <a:pos x="T0" y="T1"/>
                  </a:cxn>
                  <a:cxn ang="0">
                    <a:pos x="T2" y="T3"/>
                  </a:cxn>
                  <a:cxn ang="0">
                    <a:pos x="T4" y="T5"/>
                  </a:cxn>
                </a:cxnLst>
                <a:rect l="0" t="0" r="r" b="b"/>
                <a:pathLst>
                  <a:path w="54" h="92">
                    <a:moveTo>
                      <a:pt x="38" y="92"/>
                    </a:moveTo>
                    <a:lnTo>
                      <a:pt x="0" y="38"/>
                    </a:lnTo>
                    <a:lnTo>
                      <a:pt x="5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1" name="Freeform 131"/>
              <p:cNvSpPr>
                <a:spLocks/>
              </p:cNvSpPr>
              <p:nvPr/>
            </p:nvSpPr>
            <p:spPr bwMode="auto">
              <a:xfrm>
                <a:off x="2105" y="1352"/>
                <a:ext cx="50" cy="27"/>
              </a:xfrm>
              <a:custGeom>
                <a:avLst/>
                <a:gdLst>
                  <a:gd name="T0" fmla="*/ 50 w 50"/>
                  <a:gd name="T1" fmla="*/ 27 h 27"/>
                  <a:gd name="T2" fmla="*/ 50 w 50"/>
                  <a:gd name="T3" fmla="*/ 27 h 27"/>
                  <a:gd name="T4" fmla="*/ 48 w 50"/>
                  <a:gd name="T5" fmla="*/ 26 h 27"/>
                  <a:gd name="T6" fmla="*/ 47 w 50"/>
                  <a:gd name="T7" fmla="*/ 24 h 27"/>
                  <a:gd name="T8" fmla="*/ 47 w 50"/>
                  <a:gd name="T9" fmla="*/ 24 h 27"/>
                  <a:gd name="T10" fmla="*/ 47 w 50"/>
                  <a:gd name="T11" fmla="*/ 19 h 27"/>
                  <a:gd name="T12" fmla="*/ 45 w 50"/>
                  <a:gd name="T13" fmla="*/ 15 h 27"/>
                  <a:gd name="T14" fmla="*/ 43 w 50"/>
                  <a:gd name="T15" fmla="*/ 11 h 27"/>
                  <a:gd name="T16" fmla="*/ 40 w 50"/>
                  <a:gd name="T17" fmla="*/ 7 h 27"/>
                  <a:gd name="T18" fmla="*/ 40 w 50"/>
                  <a:gd name="T19" fmla="*/ 7 h 27"/>
                  <a:gd name="T20" fmla="*/ 36 w 50"/>
                  <a:gd name="T21" fmla="*/ 4 h 27"/>
                  <a:gd name="T22" fmla="*/ 32 w 50"/>
                  <a:gd name="T23" fmla="*/ 2 h 27"/>
                  <a:gd name="T24" fmla="*/ 27 w 50"/>
                  <a:gd name="T25" fmla="*/ 0 h 27"/>
                  <a:gd name="T26" fmla="*/ 21 w 50"/>
                  <a:gd name="T27" fmla="*/ 0 h 27"/>
                  <a:gd name="T28" fmla="*/ 21 w 50"/>
                  <a:gd name="T29" fmla="*/ 0 h 27"/>
                  <a:gd name="T30" fmla="*/ 16 w 50"/>
                  <a:gd name="T31" fmla="*/ 0 h 27"/>
                  <a:gd name="T32" fmla="*/ 12 w 50"/>
                  <a:gd name="T33" fmla="*/ 2 h 27"/>
                  <a:gd name="T34" fmla="*/ 8 w 50"/>
                  <a:gd name="T35" fmla="*/ 4 h 27"/>
                  <a:gd name="T36" fmla="*/ 4 w 50"/>
                  <a:gd name="T37" fmla="*/ 7 h 27"/>
                  <a:gd name="T38" fmla="*/ 4 w 50"/>
                  <a:gd name="T39" fmla="*/ 7 h 27"/>
                  <a:gd name="T40" fmla="*/ 4 w 50"/>
                  <a:gd name="T41" fmla="*/ 7 h 27"/>
                  <a:gd name="T42" fmla="*/ 2 w 50"/>
                  <a:gd name="T43" fmla="*/ 8 h 27"/>
                  <a:gd name="T44" fmla="*/ 0 w 50"/>
                  <a:gd name="T4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27">
                    <a:moveTo>
                      <a:pt x="50" y="27"/>
                    </a:moveTo>
                    <a:lnTo>
                      <a:pt x="50" y="27"/>
                    </a:lnTo>
                    <a:lnTo>
                      <a:pt x="48" y="26"/>
                    </a:lnTo>
                    <a:lnTo>
                      <a:pt x="47" y="24"/>
                    </a:lnTo>
                    <a:lnTo>
                      <a:pt x="47" y="24"/>
                    </a:lnTo>
                    <a:lnTo>
                      <a:pt x="47" y="19"/>
                    </a:lnTo>
                    <a:lnTo>
                      <a:pt x="45" y="15"/>
                    </a:lnTo>
                    <a:lnTo>
                      <a:pt x="43" y="11"/>
                    </a:lnTo>
                    <a:lnTo>
                      <a:pt x="40" y="7"/>
                    </a:lnTo>
                    <a:lnTo>
                      <a:pt x="40" y="7"/>
                    </a:lnTo>
                    <a:lnTo>
                      <a:pt x="36" y="4"/>
                    </a:lnTo>
                    <a:lnTo>
                      <a:pt x="32" y="2"/>
                    </a:lnTo>
                    <a:lnTo>
                      <a:pt x="27" y="0"/>
                    </a:lnTo>
                    <a:lnTo>
                      <a:pt x="21" y="0"/>
                    </a:lnTo>
                    <a:lnTo>
                      <a:pt x="21" y="0"/>
                    </a:lnTo>
                    <a:lnTo>
                      <a:pt x="16" y="0"/>
                    </a:lnTo>
                    <a:lnTo>
                      <a:pt x="12" y="2"/>
                    </a:lnTo>
                    <a:lnTo>
                      <a:pt x="8" y="4"/>
                    </a:lnTo>
                    <a:lnTo>
                      <a:pt x="4" y="7"/>
                    </a:lnTo>
                    <a:lnTo>
                      <a:pt x="4" y="7"/>
                    </a:lnTo>
                    <a:lnTo>
                      <a:pt x="4" y="7"/>
                    </a:lnTo>
                    <a:lnTo>
                      <a:pt x="2" y="8"/>
                    </a:lnTo>
                    <a:lnTo>
                      <a:pt x="0" y="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2" name="Freeform 132"/>
              <p:cNvSpPr>
                <a:spLocks/>
              </p:cNvSpPr>
              <p:nvPr/>
            </p:nvSpPr>
            <p:spPr bwMode="auto">
              <a:xfrm>
                <a:off x="2044" y="1372"/>
                <a:ext cx="208" cy="199"/>
              </a:xfrm>
              <a:custGeom>
                <a:avLst/>
                <a:gdLst>
                  <a:gd name="T0" fmla="*/ 61 w 208"/>
                  <a:gd name="T1" fmla="*/ 176 h 199"/>
                  <a:gd name="T2" fmla="*/ 11 w 208"/>
                  <a:gd name="T3" fmla="*/ 176 h 199"/>
                  <a:gd name="T4" fmla="*/ 11 w 208"/>
                  <a:gd name="T5" fmla="*/ 176 h 199"/>
                  <a:gd name="T6" fmla="*/ 7 w 208"/>
                  <a:gd name="T7" fmla="*/ 177 h 199"/>
                  <a:gd name="T8" fmla="*/ 4 w 208"/>
                  <a:gd name="T9" fmla="*/ 179 h 199"/>
                  <a:gd name="T10" fmla="*/ 1 w 208"/>
                  <a:gd name="T11" fmla="*/ 182 h 199"/>
                  <a:gd name="T12" fmla="*/ 0 w 208"/>
                  <a:gd name="T13" fmla="*/ 187 h 199"/>
                  <a:gd name="T14" fmla="*/ 0 w 208"/>
                  <a:gd name="T15" fmla="*/ 187 h 199"/>
                  <a:gd name="T16" fmla="*/ 1 w 208"/>
                  <a:gd name="T17" fmla="*/ 192 h 199"/>
                  <a:gd name="T18" fmla="*/ 4 w 208"/>
                  <a:gd name="T19" fmla="*/ 196 h 199"/>
                  <a:gd name="T20" fmla="*/ 7 w 208"/>
                  <a:gd name="T21" fmla="*/ 198 h 199"/>
                  <a:gd name="T22" fmla="*/ 11 w 208"/>
                  <a:gd name="T23" fmla="*/ 199 h 199"/>
                  <a:gd name="T24" fmla="*/ 197 w 208"/>
                  <a:gd name="T25" fmla="*/ 199 h 199"/>
                  <a:gd name="T26" fmla="*/ 197 w 208"/>
                  <a:gd name="T27" fmla="*/ 199 h 199"/>
                  <a:gd name="T28" fmla="*/ 201 w 208"/>
                  <a:gd name="T29" fmla="*/ 198 h 199"/>
                  <a:gd name="T30" fmla="*/ 205 w 208"/>
                  <a:gd name="T31" fmla="*/ 196 h 199"/>
                  <a:gd name="T32" fmla="*/ 207 w 208"/>
                  <a:gd name="T33" fmla="*/ 192 h 199"/>
                  <a:gd name="T34" fmla="*/ 208 w 208"/>
                  <a:gd name="T35" fmla="*/ 187 h 199"/>
                  <a:gd name="T36" fmla="*/ 208 w 208"/>
                  <a:gd name="T37" fmla="*/ 187 h 199"/>
                  <a:gd name="T38" fmla="*/ 207 w 208"/>
                  <a:gd name="T39" fmla="*/ 182 h 199"/>
                  <a:gd name="T40" fmla="*/ 205 w 208"/>
                  <a:gd name="T41" fmla="*/ 179 h 199"/>
                  <a:gd name="T42" fmla="*/ 201 w 208"/>
                  <a:gd name="T43" fmla="*/ 177 h 199"/>
                  <a:gd name="T44" fmla="*/ 197 w 208"/>
                  <a:gd name="T45" fmla="*/ 176 h 199"/>
                  <a:gd name="T46" fmla="*/ 188 w 208"/>
                  <a:gd name="T47" fmla="*/ 176 h 199"/>
                  <a:gd name="T48" fmla="*/ 188 w 208"/>
                  <a:gd name="T49" fmla="*/ 176 h 199"/>
                  <a:gd name="T50" fmla="*/ 185 w 208"/>
                  <a:gd name="T51" fmla="*/ 167 h 199"/>
                  <a:gd name="T52" fmla="*/ 182 w 208"/>
                  <a:gd name="T53" fmla="*/ 159 h 199"/>
                  <a:gd name="T54" fmla="*/ 178 w 208"/>
                  <a:gd name="T55" fmla="*/ 151 h 199"/>
                  <a:gd name="T56" fmla="*/ 174 w 208"/>
                  <a:gd name="T57" fmla="*/ 145 h 199"/>
                  <a:gd name="T58" fmla="*/ 166 w 208"/>
                  <a:gd name="T59" fmla="*/ 134 h 199"/>
                  <a:gd name="T60" fmla="*/ 157 w 208"/>
                  <a:gd name="T61" fmla="*/ 126 h 199"/>
                  <a:gd name="T62" fmla="*/ 157 w 208"/>
                  <a:gd name="T63" fmla="*/ 126 h 199"/>
                  <a:gd name="T64" fmla="*/ 160 w 208"/>
                  <a:gd name="T65" fmla="*/ 112 h 199"/>
                  <a:gd name="T66" fmla="*/ 161 w 208"/>
                  <a:gd name="T67" fmla="*/ 100 h 199"/>
                  <a:gd name="T68" fmla="*/ 161 w 208"/>
                  <a:gd name="T69" fmla="*/ 89 h 199"/>
                  <a:gd name="T70" fmla="*/ 161 w 208"/>
                  <a:gd name="T71" fmla="*/ 77 h 199"/>
                  <a:gd name="T72" fmla="*/ 160 w 208"/>
                  <a:gd name="T73" fmla="*/ 68 h 199"/>
                  <a:gd name="T74" fmla="*/ 157 w 208"/>
                  <a:gd name="T75" fmla="*/ 59 h 199"/>
                  <a:gd name="T76" fmla="*/ 155 w 208"/>
                  <a:gd name="T77" fmla="*/ 51 h 199"/>
                  <a:gd name="T78" fmla="*/ 152 w 208"/>
                  <a:gd name="T79" fmla="*/ 42 h 199"/>
                  <a:gd name="T80" fmla="*/ 149 w 208"/>
                  <a:gd name="T81" fmla="*/ 35 h 199"/>
                  <a:gd name="T82" fmla="*/ 145 w 208"/>
                  <a:gd name="T83" fmla="*/ 29 h 199"/>
                  <a:gd name="T84" fmla="*/ 141 w 208"/>
                  <a:gd name="T85" fmla="*/ 23 h 199"/>
                  <a:gd name="T86" fmla="*/ 136 w 208"/>
                  <a:gd name="T87" fmla="*/ 17 h 199"/>
                  <a:gd name="T88" fmla="*/ 126 w 208"/>
                  <a:gd name="T89" fmla="*/ 7 h 199"/>
                  <a:gd name="T90" fmla="*/ 113 w 208"/>
                  <a:gd name="T9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199">
                    <a:moveTo>
                      <a:pt x="61" y="176"/>
                    </a:moveTo>
                    <a:lnTo>
                      <a:pt x="11" y="176"/>
                    </a:lnTo>
                    <a:lnTo>
                      <a:pt x="11" y="176"/>
                    </a:lnTo>
                    <a:lnTo>
                      <a:pt x="7" y="177"/>
                    </a:lnTo>
                    <a:lnTo>
                      <a:pt x="4" y="179"/>
                    </a:lnTo>
                    <a:lnTo>
                      <a:pt x="1" y="182"/>
                    </a:lnTo>
                    <a:lnTo>
                      <a:pt x="0" y="187"/>
                    </a:lnTo>
                    <a:lnTo>
                      <a:pt x="0" y="187"/>
                    </a:lnTo>
                    <a:lnTo>
                      <a:pt x="1" y="192"/>
                    </a:lnTo>
                    <a:lnTo>
                      <a:pt x="4" y="196"/>
                    </a:lnTo>
                    <a:lnTo>
                      <a:pt x="7" y="198"/>
                    </a:lnTo>
                    <a:lnTo>
                      <a:pt x="11" y="199"/>
                    </a:lnTo>
                    <a:lnTo>
                      <a:pt x="197" y="199"/>
                    </a:lnTo>
                    <a:lnTo>
                      <a:pt x="197" y="199"/>
                    </a:lnTo>
                    <a:lnTo>
                      <a:pt x="201" y="198"/>
                    </a:lnTo>
                    <a:lnTo>
                      <a:pt x="205" y="196"/>
                    </a:lnTo>
                    <a:lnTo>
                      <a:pt x="207" y="192"/>
                    </a:lnTo>
                    <a:lnTo>
                      <a:pt x="208" y="187"/>
                    </a:lnTo>
                    <a:lnTo>
                      <a:pt x="208" y="187"/>
                    </a:lnTo>
                    <a:lnTo>
                      <a:pt x="207" y="182"/>
                    </a:lnTo>
                    <a:lnTo>
                      <a:pt x="205" y="179"/>
                    </a:lnTo>
                    <a:lnTo>
                      <a:pt x="201" y="177"/>
                    </a:lnTo>
                    <a:lnTo>
                      <a:pt x="197" y="176"/>
                    </a:lnTo>
                    <a:lnTo>
                      <a:pt x="188" y="176"/>
                    </a:lnTo>
                    <a:lnTo>
                      <a:pt x="188" y="176"/>
                    </a:lnTo>
                    <a:lnTo>
                      <a:pt x="185" y="167"/>
                    </a:lnTo>
                    <a:lnTo>
                      <a:pt x="182" y="159"/>
                    </a:lnTo>
                    <a:lnTo>
                      <a:pt x="178" y="151"/>
                    </a:lnTo>
                    <a:lnTo>
                      <a:pt x="174" y="145"/>
                    </a:lnTo>
                    <a:lnTo>
                      <a:pt x="166" y="134"/>
                    </a:lnTo>
                    <a:lnTo>
                      <a:pt x="157" y="126"/>
                    </a:lnTo>
                    <a:lnTo>
                      <a:pt x="157" y="126"/>
                    </a:lnTo>
                    <a:lnTo>
                      <a:pt x="160" y="112"/>
                    </a:lnTo>
                    <a:lnTo>
                      <a:pt x="161" y="100"/>
                    </a:lnTo>
                    <a:lnTo>
                      <a:pt x="161" y="89"/>
                    </a:lnTo>
                    <a:lnTo>
                      <a:pt x="161" y="77"/>
                    </a:lnTo>
                    <a:lnTo>
                      <a:pt x="160" y="68"/>
                    </a:lnTo>
                    <a:lnTo>
                      <a:pt x="157" y="59"/>
                    </a:lnTo>
                    <a:lnTo>
                      <a:pt x="155" y="51"/>
                    </a:lnTo>
                    <a:lnTo>
                      <a:pt x="152" y="42"/>
                    </a:lnTo>
                    <a:lnTo>
                      <a:pt x="149" y="35"/>
                    </a:lnTo>
                    <a:lnTo>
                      <a:pt x="145" y="29"/>
                    </a:lnTo>
                    <a:lnTo>
                      <a:pt x="141" y="23"/>
                    </a:lnTo>
                    <a:lnTo>
                      <a:pt x="136" y="17"/>
                    </a:lnTo>
                    <a:lnTo>
                      <a:pt x="126" y="7"/>
                    </a:lnTo>
                    <a:lnTo>
                      <a:pt x="113"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3" name="Freeform 133"/>
              <p:cNvSpPr>
                <a:spLocks/>
              </p:cNvSpPr>
              <p:nvPr/>
            </p:nvSpPr>
            <p:spPr bwMode="auto">
              <a:xfrm>
                <a:off x="2046" y="1403"/>
                <a:ext cx="106" cy="139"/>
              </a:xfrm>
              <a:custGeom>
                <a:avLst/>
                <a:gdLst>
                  <a:gd name="T0" fmla="*/ 27 w 106"/>
                  <a:gd name="T1" fmla="*/ 19 h 139"/>
                  <a:gd name="T2" fmla="*/ 27 w 106"/>
                  <a:gd name="T3" fmla="*/ 19 h 139"/>
                  <a:gd name="T4" fmla="*/ 26 w 106"/>
                  <a:gd name="T5" fmla="*/ 20 h 139"/>
                  <a:gd name="T6" fmla="*/ 25 w 106"/>
                  <a:gd name="T7" fmla="*/ 20 h 139"/>
                  <a:gd name="T8" fmla="*/ 25 w 106"/>
                  <a:gd name="T9" fmla="*/ 20 h 139"/>
                  <a:gd name="T10" fmla="*/ 24 w 106"/>
                  <a:gd name="T11" fmla="*/ 20 h 139"/>
                  <a:gd name="T12" fmla="*/ 17 w 106"/>
                  <a:gd name="T13" fmla="*/ 17 h 139"/>
                  <a:gd name="T14" fmla="*/ 17 w 106"/>
                  <a:gd name="T15" fmla="*/ 17 h 139"/>
                  <a:gd name="T16" fmla="*/ 17 w 106"/>
                  <a:gd name="T17" fmla="*/ 17 h 139"/>
                  <a:gd name="T18" fmla="*/ 17 w 106"/>
                  <a:gd name="T19" fmla="*/ 17 h 139"/>
                  <a:gd name="T20" fmla="*/ 15 w 106"/>
                  <a:gd name="T21" fmla="*/ 17 h 139"/>
                  <a:gd name="T22" fmla="*/ 12 w 106"/>
                  <a:gd name="T23" fmla="*/ 17 h 139"/>
                  <a:gd name="T24" fmla="*/ 11 w 106"/>
                  <a:gd name="T25" fmla="*/ 18 h 139"/>
                  <a:gd name="T26" fmla="*/ 9 w 106"/>
                  <a:gd name="T27" fmla="*/ 20 h 139"/>
                  <a:gd name="T28" fmla="*/ 9 w 106"/>
                  <a:gd name="T29" fmla="*/ 20 h 139"/>
                  <a:gd name="T30" fmla="*/ 9 w 106"/>
                  <a:gd name="T31" fmla="*/ 21 h 139"/>
                  <a:gd name="T32" fmla="*/ 9 w 106"/>
                  <a:gd name="T33" fmla="*/ 23 h 139"/>
                  <a:gd name="T34" fmla="*/ 10 w 106"/>
                  <a:gd name="T35" fmla="*/ 25 h 139"/>
                  <a:gd name="T36" fmla="*/ 12 w 106"/>
                  <a:gd name="T37" fmla="*/ 26 h 139"/>
                  <a:gd name="T38" fmla="*/ 16 w 106"/>
                  <a:gd name="T39" fmla="*/ 28 h 139"/>
                  <a:gd name="T40" fmla="*/ 24 w 106"/>
                  <a:gd name="T41" fmla="*/ 49 h 139"/>
                  <a:gd name="T42" fmla="*/ 24 w 106"/>
                  <a:gd name="T43" fmla="*/ 49 h 139"/>
                  <a:gd name="T44" fmla="*/ 25 w 106"/>
                  <a:gd name="T45" fmla="*/ 51 h 139"/>
                  <a:gd name="T46" fmla="*/ 26 w 106"/>
                  <a:gd name="T47" fmla="*/ 53 h 139"/>
                  <a:gd name="T48" fmla="*/ 28 w 106"/>
                  <a:gd name="T49" fmla="*/ 53 h 139"/>
                  <a:gd name="T50" fmla="*/ 30 w 106"/>
                  <a:gd name="T51" fmla="*/ 53 h 139"/>
                  <a:gd name="T52" fmla="*/ 52 w 106"/>
                  <a:gd name="T53" fmla="*/ 44 h 139"/>
                  <a:gd name="T54" fmla="*/ 55 w 106"/>
                  <a:gd name="T55" fmla="*/ 46 h 139"/>
                  <a:gd name="T56" fmla="*/ 55 w 106"/>
                  <a:gd name="T57" fmla="*/ 46 h 139"/>
                  <a:gd name="T58" fmla="*/ 58 w 106"/>
                  <a:gd name="T59" fmla="*/ 46 h 139"/>
                  <a:gd name="T60" fmla="*/ 58 w 106"/>
                  <a:gd name="T61" fmla="*/ 46 h 139"/>
                  <a:gd name="T62" fmla="*/ 60 w 106"/>
                  <a:gd name="T63" fmla="*/ 45 h 139"/>
                  <a:gd name="T64" fmla="*/ 62 w 106"/>
                  <a:gd name="T65" fmla="*/ 43 h 139"/>
                  <a:gd name="T66" fmla="*/ 62 w 106"/>
                  <a:gd name="T67" fmla="*/ 43 h 139"/>
                  <a:gd name="T68" fmla="*/ 63 w 106"/>
                  <a:gd name="T69" fmla="*/ 41 h 139"/>
                  <a:gd name="T70" fmla="*/ 62 w 106"/>
                  <a:gd name="T71" fmla="*/ 39 h 139"/>
                  <a:gd name="T72" fmla="*/ 61 w 106"/>
                  <a:gd name="T73" fmla="*/ 38 h 139"/>
                  <a:gd name="T74" fmla="*/ 60 w 106"/>
                  <a:gd name="T75" fmla="*/ 37 h 139"/>
                  <a:gd name="T76" fmla="*/ 76 w 106"/>
                  <a:gd name="T77" fmla="*/ 1 h 139"/>
                  <a:gd name="T78" fmla="*/ 76 w 106"/>
                  <a:gd name="T79" fmla="*/ 1 h 139"/>
                  <a:gd name="T80" fmla="*/ 80 w 106"/>
                  <a:gd name="T81" fmla="*/ 2 h 139"/>
                  <a:gd name="T82" fmla="*/ 80 w 106"/>
                  <a:gd name="T83" fmla="*/ 2 h 139"/>
                  <a:gd name="T84" fmla="*/ 87 w 106"/>
                  <a:gd name="T85" fmla="*/ 1 h 139"/>
                  <a:gd name="T86" fmla="*/ 92 w 106"/>
                  <a:gd name="T87" fmla="*/ 0 h 139"/>
                  <a:gd name="T88" fmla="*/ 92 w 106"/>
                  <a:gd name="T89" fmla="*/ 0 h 139"/>
                  <a:gd name="T90" fmla="*/ 97 w 106"/>
                  <a:gd name="T91" fmla="*/ 7 h 139"/>
                  <a:gd name="T92" fmla="*/ 101 w 106"/>
                  <a:gd name="T93" fmla="*/ 18 h 139"/>
                  <a:gd name="T94" fmla="*/ 104 w 106"/>
                  <a:gd name="T95" fmla="*/ 28 h 139"/>
                  <a:gd name="T96" fmla="*/ 106 w 106"/>
                  <a:gd name="T97" fmla="*/ 39 h 139"/>
                  <a:gd name="T98" fmla="*/ 106 w 106"/>
                  <a:gd name="T99" fmla="*/ 51 h 139"/>
                  <a:gd name="T100" fmla="*/ 105 w 106"/>
                  <a:gd name="T101" fmla="*/ 64 h 139"/>
                  <a:gd name="T102" fmla="*/ 102 w 106"/>
                  <a:gd name="T103" fmla="*/ 76 h 139"/>
                  <a:gd name="T104" fmla="*/ 97 w 106"/>
                  <a:gd name="T105" fmla="*/ 87 h 139"/>
                  <a:gd name="T106" fmla="*/ 0 w 106"/>
                  <a:gd name="T107" fmla="*/ 87 h 139"/>
                  <a:gd name="T108" fmla="*/ 31 w 106"/>
                  <a:gd name="T109" fmla="*/ 127 h 139"/>
                  <a:gd name="T110" fmla="*/ 31 w 106"/>
                  <a:gd name="T111" fmla="*/ 127 h 139"/>
                  <a:gd name="T112" fmla="*/ 28 w 106"/>
                  <a:gd name="T113" fmla="*/ 133 h 139"/>
                  <a:gd name="T114" fmla="*/ 25 w 106"/>
                  <a:gd name="T11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 h="139">
                    <a:moveTo>
                      <a:pt x="27" y="19"/>
                    </a:moveTo>
                    <a:lnTo>
                      <a:pt x="27" y="19"/>
                    </a:lnTo>
                    <a:lnTo>
                      <a:pt x="26" y="20"/>
                    </a:lnTo>
                    <a:lnTo>
                      <a:pt x="25" y="20"/>
                    </a:lnTo>
                    <a:lnTo>
                      <a:pt x="25" y="20"/>
                    </a:lnTo>
                    <a:lnTo>
                      <a:pt x="24" y="20"/>
                    </a:lnTo>
                    <a:lnTo>
                      <a:pt x="17" y="17"/>
                    </a:lnTo>
                    <a:lnTo>
                      <a:pt x="17" y="17"/>
                    </a:lnTo>
                    <a:lnTo>
                      <a:pt x="17" y="17"/>
                    </a:lnTo>
                    <a:lnTo>
                      <a:pt x="17" y="17"/>
                    </a:lnTo>
                    <a:lnTo>
                      <a:pt x="15" y="17"/>
                    </a:lnTo>
                    <a:lnTo>
                      <a:pt x="12" y="17"/>
                    </a:lnTo>
                    <a:lnTo>
                      <a:pt x="11" y="18"/>
                    </a:lnTo>
                    <a:lnTo>
                      <a:pt x="9" y="20"/>
                    </a:lnTo>
                    <a:lnTo>
                      <a:pt x="9" y="20"/>
                    </a:lnTo>
                    <a:lnTo>
                      <a:pt x="9" y="21"/>
                    </a:lnTo>
                    <a:lnTo>
                      <a:pt x="9" y="23"/>
                    </a:lnTo>
                    <a:lnTo>
                      <a:pt x="10" y="25"/>
                    </a:lnTo>
                    <a:lnTo>
                      <a:pt x="12" y="26"/>
                    </a:lnTo>
                    <a:lnTo>
                      <a:pt x="16" y="28"/>
                    </a:lnTo>
                    <a:lnTo>
                      <a:pt x="24" y="49"/>
                    </a:lnTo>
                    <a:lnTo>
                      <a:pt x="24" y="49"/>
                    </a:lnTo>
                    <a:lnTo>
                      <a:pt x="25" y="51"/>
                    </a:lnTo>
                    <a:lnTo>
                      <a:pt x="26" y="53"/>
                    </a:lnTo>
                    <a:lnTo>
                      <a:pt x="28" y="53"/>
                    </a:lnTo>
                    <a:lnTo>
                      <a:pt x="30" y="53"/>
                    </a:lnTo>
                    <a:lnTo>
                      <a:pt x="52" y="44"/>
                    </a:lnTo>
                    <a:lnTo>
                      <a:pt x="55" y="46"/>
                    </a:lnTo>
                    <a:lnTo>
                      <a:pt x="55" y="46"/>
                    </a:lnTo>
                    <a:lnTo>
                      <a:pt x="58" y="46"/>
                    </a:lnTo>
                    <a:lnTo>
                      <a:pt x="58" y="46"/>
                    </a:lnTo>
                    <a:lnTo>
                      <a:pt x="60" y="45"/>
                    </a:lnTo>
                    <a:lnTo>
                      <a:pt x="62" y="43"/>
                    </a:lnTo>
                    <a:lnTo>
                      <a:pt x="62" y="43"/>
                    </a:lnTo>
                    <a:lnTo>
                      <a:pt x="63" y="41"/>
                    </a:lnTo>
                    <a:lnTo>
                      <a:pt x="62" y="39"/>
                    </a:lnTo>
                    <a:lnTo>
                      <a:pt x="61" y="38"/>
                    </a:lnTo>
                    <a:lnTo>
                      <a:pt x="60" y="37"/>
                    </a:lnTo>
                    <a:lnTo>
                      <a:pt x="76" y="1"/>
                    </a:lnTo>
                    <a:lnTo>
                      <a:pt x="76" y="1"/>
                    </a:lnTo>
                    <a:lnTo>
                      <a:pt x="80" y="2"/>
                    </a:lnTo>
                    <a:lnTo>
                      <a:pt x="80" y="2"/>
                    </a:lnTo>
                    <a:lnTo>
                      <a:pt x="87" y="1"/>
                    </a:lnTo>
                    <a:lnTo>
                      <a:pt x="92" y="0"/>
                    </a:lnTo>
                    <a:lnTo>
                      <a:pt x="92" y="0"/>
                    </a:lnTo>
                    <a:lnTo>
                      <a:pt x="97" y="7"/>
                    </a:lnTo>
                    <a:lnTo>
                      <a:pt x="101" y="18"/>
                    </a:lnTo>
                    <a:lnTo>
                      <a:pt x="104" y="28"/>
                    </a:lnTo>
                    <a:lnTo>
                      <a:pt x="106" y="39"/>
                    </a:lnTo>
                    <a:lnTo>
                      <a:pt x="106" y="51"/>
                    </a:lnTo>
                    <a:lnTo>
                      <a:pt x="105" y="64"/>
                    </a:lnTo>
                    <a:lnTo>
                      <a:pt x="102" y="76"/>
                    </a:lnTo>
                    <a:lnTo>
                      <a:pt x="97" y="87"/>
                    </a:lnTo>
                    <a:lnTo>
                      <a:pt x="0" y="87"/>
                    </a:lnTo>
                    <a:lnTo>
                      <a:pt x="31" y="127"/>
                    </a:lnTo>
                    <a:lnTo>
                      <a:pt x="31" y="127"/>
                    </a:lnTo>
                    <a:lnTo>
                      <a:pt x="28" y="133"/>
                    </a:lnTo>
                    <a:lnTo>
                      <a:pt x="25" y="1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4" name="Freeform 134"/>
              <p:cNvSpPr>
                <a:spLocks/>
              </p:cNvSpPr>
              <p:nvPr/>
            </p:nvSpPr>
            <p:spPr bwMode="auto">
              <a:xfrm>
                <a:off x="2065" y="1281"/>
                <a:ext cx="69" cy="133"/>
              </a:xfrm>
              <a:custGeom>
                <a:avLst/>
                <a:gdLst>
                  <a:gd name="T0" fmla="*/ 69 w 69"/>
                  <a:gd name="T1" fmla="*/ 0 h 133"/>
                  <a:gd name="T2" fmla="*/ 53 w 69"/>
                  <a:gd name="T3" fmla="*/ 33 h 133"/>
                  <a:gd name="T4" fmla="*/ 48 w 69"/>
                  <a:gd name="T5" fmla="*/ 31 h 133"/>
                  <a:gd name="T6" fmla="*/ 48 w 69"/>
                  <a:gd name="T7" fmla="*/ 31 h 133"/>
                  <a:gd name="T8" fmla="*/ 46 w 69"/>
                  <a:gd name="T9" fmla="*/ 30 h 133"/>
                  <a:gd name="T10" fmla="*/ 44 w 69"/>
                  <a:gd name="T11" fmla="*/ 30 h 133"/>
                  <a:gd name="T12" fmla="*/ 43 w 69"/>
                  <a:gd name="T13" fmla="*/ 31 h 133"/>
                  <a:gd name="T14" fmla="*/ 42 w 69"/>
                  <a:gd name="T15" fmla="*/ 33 h 133"/>
                  <a:gd name="T16" fmla="*/ 42 w 69"/>
                  <a:gd name="T17" fmla="*/ 33 h 133"/>
                  <a:gd name="T18" fmla="*/ 41 w 69"/>
                  <a:gd name="T19" fmla="*/ 35 h 133"/>
                  <a:gd name="T20" fmla="*/ 41 w 69"/>
                  <a:gd name="T21" fmla="*/ 37 h 133"/>
                  <a:gd name="T22" fmla="*/ 42 w 69"/>
                  <a:gd name="T23" fmla="*/ 38 h 133"/>
                  <a:gd name="T24" fmla="*/ 44 w 69"/>
                  <a:gd name="T25" fmla="*/ 40 h 133"/>
                  <a:gd name="T26" fmla="*/ 0 w 69"/>
                  <a:gd name="T2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33">
                    <a:moveTo>
                      <a:pt x="69" y="0"/>
                    </a:moveTo>
                    <a:lnTo>
                      <a:pt x="53" y="33"/>
                    </a:lnTo>
                    <a:lnTo>
                      <a:pt x="48" y="31"/>
                    </a:lnTo>
                    <a:lnTo>
                      <a:pt x="48" y="31"/>
                    </a:lnTo>
                    <a:lnTo>
                      <a:pt x="46" y="30"/>
                    </a:lnTo>
                    <a:lnTo>
                      <a:pt x="44" y="30"/>
                    </a:lnTo>
                    <a:lnTo>
                      <a:pt x="43" y="31"/>
                    </a:lnTo>
                    <a:lnTo>
                      <a:pt x="42" y="33"/>
                    </a:lnTo>
                    <a:lnTo>
                      <a:pt x="42" y="33"/>
                    </a:lnTo>
                    <a:lnTo>
                      <a:pt x="41" y="35"/>
                    </a:lnTo>
                    <a:lnTo>
                      <a:pt x="41" y="37"/>
                    </a:lnTo>
                    <a:lnTo>
                      <a:pt x="42" y="38"/>
                    </a:lnTo>
                    <a:lnTo>
                      <a:pt x="44" y="40"/>
                    </a:lnTo>
                    <a:lnTo>
                      <a:pt x="0" y="13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5" name="Line 135"/>
              <p:cNvSpPr>
                <a:spLocks noChangeShapeType="1"/>
              </p:cNvSpPr>
              <p:nvPr/>
            </p:nvSpPr>
            <p:spPr bwMode="auto">
              <a:xfrm flipH="1" flipV="1">
                <a:off x="2135" y="1272"/>
                <a:ext cx="37" cy="18"/>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6" name="Freeform 136"/>
              <p:cNvSpPr>
                <a:spLocks/>
              </p:cNvSpPr>
              <p:nvPr/>
            </p:nvSpPr>
            <p:spPr bwMode="auto">
              <a:xfrm>
                <a:off x="2146" y="1296"/>
                <a:ext cx="23" cy="57"/>
              </a:xfrm>
              <a:custGeom>
                <a:avLst/>
                <a:gdLst>
                  <a:gd name="T0" fmla="*/ 0 w 23"/>
                  <a:gd name="T1" fmla="*/ 57 h 57"/>
                  <a:gd name="T2" fmla="*/ 6 w 23"/>
                  <a:gd name="T3" fmla="*/ 44 h 57"/>
                  <a:gd name="T4" fmla="*/ 6 w 23"/>
                  <a:gd name="T5" fmla="*/ 44 h 57"/>
                  <a:gd name="T6" fmla="*/ 8 w 23"/>
                  <a:gd name="T7" fmla="*/ 45 h 57"/>
                  <a:gd name="T8" fmla="*/ 8 w 23"/>
                  <a:gd name="T9" fmla="*/ 45 h 57"/>
                  <a:gd name="T10" fmla="*/ 11 w 23"/>
                  <a:gd name="T11" fmla="*/ 44 h 57"/>
                  <a:gd name="T12" fmla="*/ 12 w 23"/>
                  <a:gd name="T13" fmla="*/ 42 h 57"/>
                  <a:gd name="T14" fmla="*/ 12 w 23"/>
                  <a:gd name="T15" fmla="*/ 42 h 57"/>
                  <a:gd name="T16" fmla="*/ 13 w 23"/>
                  <a:gd name="T17" fmla="*/ 40 h 57"/>
                  <a:gd name="T18" fmla="*/ 13 w 23"/>
                  <a:gd name="T19" fmla="*/ 38 h 57"/>
                  <a:gd name="T20" fmla="*/ 12 w 23"/>
                  <a:gd name="T21" fmla="*/ 36 h 57"/>
                  <a:gd name="T22" fmla="*/ 10 w 23"/>
                  <a:gd name="T23" fmla="*/ 35 h 57"/>
                  <a:gd name="T24" fmla="*/ 5 w 23"/>
                  <a:gd name="T25" fmla="*/ 33 h 57"/>
                  <a:gd name="T26" fmla="*/ 20 w 23"/>
                  <a:gd name="T27" fmla="*/ 0 h 57"/>
                  <a:gd name="T28" fmla="*/ 23 w 23"/>
                  <a:gd name="T29"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57">
                    <a:moveTo>
                      <a:pt x="0" y="57"/>
                    </a:moveTo>
                    <a:lnTo>
                      <a:pt x="6" y="44"/>
                    </a:lnTo>
                    <a:lnTo>
                      <a:pt x="6" y="44"/>
                    </a:lnTo>
                    <a:lnTo>
                      <a:pt x="8" y="45"/>
                    </a:lnTo>
                    <a:lnTo>
                      <a:pt x="8" y="45"/>
                    </a:lnTo>
                    <a:lnTo>
                      <a:pt x="11" y="44"/>
                    </a:lnTo>
                    <a:lnTo>
                      <a:pt x="12" y="42"/>
                    </a:lnTo>
                    <a:lnTo>
                      <a:pt x="12" y="42"/>
                    </a:lnTo>
                    <a:lnTo>
                      <a:pt x="13" y="40"/>
                    </a:lnTo>
                    <a:lnTo>
                      <a:pt x="13" y="38"/>
                    </a:lnTo>
                    <a:lnTo>
                      <a:pt x="12" y="36"/>
                    </a:lnTo>
                    <a:lnTo>
                      <a:pt x="10" y="35"/>
                    </a:lnTo>
                    <a:lnTo>
                      <a:pt x="5" y="33"/>
                    </a:lnTo>
                    <a:lnTo>
                      <a:pt x="20" y="0"/>
                    </a:lnTo>
                    <a:lnTo>
                      <a:pt x="23" y="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7" name="Freeform 137"/>
              <p:cNvSpPr>
                <a:spLocks/>
              </p:cNvSpPr>
              <p:nvPr/>
            </p:nvSpPr>
            <p:spPr bwMode="auto">
              <a:xfrm>
                <a:off x="2118" y="1368"/>
                <a:ext cx="18" cy="18"/>
              </a:xfrm>
              <a:custGeom>
                <a:avLst/>
                <a:gdLst>
                  <a:gd name="T0" fmla="*/ 8 w 18"/>
                  <a:gd name="T1" fmla="*/ 18 h 18"/>
                  <a:gd name="T2" fmla="*/ 8 w 18"/>
                  <a:gd name="T3" fmla="*/ 18 h 18"/>
                  <a:gd name="T4" fmla="*/ 5 w 18"/>
                  <a:gd name="T5" fmla="*/ 18 h 18"/>
                  <a:gd name="T6" fmla="*/ 2 w 18"/>
                  <a:gd name="T7" fmla="*/ 16 h 18"/>
                  <a:gd name="T8" fmla="*/ 0 w 18"/>
                  <a:gd name="T9" fmla="*/ 12 h 18"/>
                  <a:gd name="T10" fmla="*/ 0 w 18"/>
                  <a:gd name="T11" fmla="*/ 8 h 18"/>
                  <a:gd name="T12" fmla="*/ 0 w 18"/>
                  <a:gd name="T13" fmla="*/ 8 h 18"/>
                  <a:gd name="T14" fmla="*/ 0 w 18"/>
                  <a:gd name="T15" fmla="*/ 5 h 18"/>
                  <a:gd name="T16" fmla="*/ 2 w 18"/>
                  <a:gd name="T17" fmla="*/ 2 h 18"/>
                  <a:gd name="T18" fmla="*/ 5 w 18"/>
                  <a:gd name="T19" fmla="*/ 0 h 18"/>
                  <a:gd name="T20" fmla="*/ 8 w 18"/>
                  <a:gd name="T21" fmla="*/ 0 h 18"/>
                  <a:gd name="T22" fmla="*/ 8 w 18"/>
                  <a:gd name="T23" fmla="*/ 0 h 18"/>
                  <a:gd name="T24" fmla="*/ 12 w 18"/>
                  <a:gd name="T25" fmla="*/ 0 h 18"/>
                  <a:gd name="T26" fmla="*/ 16 w 18"/>
                  <a:gd name="T27" fmla="*/ 2 h 18"/>
                  <a:gd name="T28" fmla="*/ 18 w 18"/>
                  <a:gd name="T29" fmla="*/ 5 h 18"/>
                  <a:gd name="T30" fmla="*/ 18 w 18"/>
                  <a:gd name="T31" fmla="*/ 8 h 18"/>
                  <a:gd name="T32" fmla="*/ 18 w 18"/>
                  <a:gd name="T33" fmla="*/ 8 h 18"/>
                  <a:gd name="T34" fmla="*/ 18 w 18"/>
                  <a:gd name="T35" fmla="*/ 12 h 18"/>
                  <a:gd name="T36" fmla="*/ 16 w 18"/>
                  <a:gd name="T37" fmla="*/ 16 h 18"/>
                  <a:gd name="T38" fmla="*/ 12 w 18"/>
                  <a:gd name="T39" fmla="*/ 18 h 18"/>
                  <a:gd name="T40" fmla="*/ 8 w 18"/>
                  <a:gd name="T41" fmla="*/ 18 h 18"/>
                  <a:gd name="T42" fmla="*/ 8 w 18"/>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8" y="18"/>
                    </a:moveTo>
                    <a:lnTo>
                      <a:pt x="8" y="18"/>
                    </a:lnTo>
                    <a:lnTo>
                      <a:pt x="5" y="18"/>
                    </a:lnTo>
                    <a:lnTo>
                      <a:pt x="2" y="16"/>
                    </a:lnTo>
                    <a:lnTo>
                      <a:pt x="0" y="12"/>
                    </a:lnTo>
                    <a:lnTo>
                      <a:pt x="0" y="8"/>
                    </a:lnTo>
                    <a:lnTo>
                      <a:pt x="0" y="8"/>
                    </a:lnTo>
                    <a:lnTo>
                      <a:pt x="0" y="5"/>
                    </a:lnTo>
                    <a:lnTo>
                      <a:pt x="2" y="2"/>
                    </a:lnTo>
                    <a:lnTo>
                      <a:pt x="5" y="0"/>
                    </a:lnTo>
                    <a:lnTo>
                      <a:pt x="8" y="0"/>
                    </a:lnTo>
                    <a:lnTo>
                      <a:pt x="8" y="0"/>
                    </a:lnTo>
                    <a:lnTo>
                      <a:pt x="12" y="0"/>
                    </a:lnTo>
                    <a:lnTo>
                      <a:pt x="16" y="2"/>
                    </a:lnTo>
                    <a:lnTo>
                      <a:pt x="18" y="5"/>
                    </a:lnTo>
                    <a:lnTo>
                      <a:pt x="18" y="8"/>
                    </a:lnTo>
                    <a:lnTo>
                      <a:pt x="18" y="8"/>
                    </a:lnTo>
                    <a:lnTo>
                      <a:pt x="18" y="12"/>
                    </a:lnTo>
                    <a:lnTo>
                      <a:pt x="16" y="16"/>
                    </a:lnTo>
                    <a:lnTo>
                      <a:pt x="12" y="18"/>
                    </a:lnTo>
                    <a:lnTo>
                      <a:pt x="8" y="18"/>
                    </a:lnTo>
                    <a:lnTo>
                      <a:pt x="8" y="1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8" name="Freeform 138"/>
              <p:cNvSpPr>
                <a:spLocks/>
              </p:cNvSpPr>
              <p:nvPr/>
            </p:nvSpPr>
            <p:spPr bwMode="auto">
              <a:xfrm>
                <a:off x="2020" y="1471"/>
                <a:ext cx="98" cy="13"/>
              </a:xfrm>
              <a:custGeom>
                <a:avLst/>
                <a:gdLst>
                  <a:gd name="T0" fmla="*/ 98 w 98"/>
                  <a:gd name="T1" fmla="*/ 13 h 13"/>
                  <a:gd name="T2" fmla="*/ 98 w 98"/>
                  <a:gd name="T3" fmla="*/ 0 h 13"/>
                  <a:gd name="T4" fmla="*/ 0 w 98"/>
                  <a:gd name="T5" fmla="*/ 0 h 13"/>
                  <a:gd name="T6" fmla="*/ 0 w 98"/>
                  <a:gd name="T7" fmla="*/ 13 h 13"/>
                </a:gdLst>
                <a:ahLst/>
                <a:cxnLst>
                  <a:cxn ang="0">
                    <a:pos x="T0" y="T1"/>
                  </a:cxn>
                  <a:cxn ang="0">
                    <a:pos x="T2" y="T3"/>
                  </a:cxn>
                  <a:cxn ang="0">
                    <a:pos x="T4" y="T5"/>
                  </a:cxn>
                  <a:cxn ang="0">
                    <a:pos x="T6" y="T7"/>
                  </a:cxn>
                </a:cxnLst>
                <a:rect l="0" t="0" r="r" b="b"/>
                <a:pathLst>
                  <a:path w="98" h="13">
                    <a:moveTo>
                      <a:pt x="98" y="13"/>
                    </a:moveTo>
                    <a:lnTo>
                      <a:pt x="98" y="0"/>
                    </a:lnTo>
                    <a:lnTo>
                      <a:pt x="0" y="0"/>
                    </a:lnTo>
                    <a:lnTo>
                      <a:pt x="0" y="1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9" name="Freeform 139"/>
              <p:cNvSpPr>
                <a:spLocks/>
              </p:cNvSpPr>
              <p:nvPr/>
            </p:nvSpPr>
            <p:spPr bwMode="auto">
              <a:xfrm>
                <a:off x="3322" y="1702"/>
                <a:ext cx="25" cy="20"/>
              </a:xfrm>
              <a:custGeom>
                <a:avLst/>
                <a:gdLst>
                  <a:gd name="T0" fmla="*/ 0 w 25"/>
                  <a:gd name="T1" fmla="*/ 0 h 20"/>
                  <a:gd name="T2" fmla="*/ 21 w 25"/>
                  <a:gd name="T3" fmla="*/ 20 h 20"/>
                  <a:gd name="T4" fmla="*/ 21 w 25"/>
                  <a:gd name="T5" fmla="*/ 20 h 20"/>
                  <a:gd name="T6" fmla="*/ 23 w 25"/>
                  <a:gd name="T7" fmla="*/ 13 h 20"/>
                  <a:gd name="T8" fmla="*/ 25 w 25"/>
                  <a:gd name="T9" fmla="*/ 3 h 20"/>
                </a:gdLst>
                <a:ahLst/>
                <a:cxnLst>
                  <a:cxn ang="0">
                    <a:pos x="T0" y="T1"/>
                  </a:cxn>
                  <a:cxn ang="0">
                    <a:pos x="T2" y="T3"/>
                  </a:cxn>
                  <a:cxn ang="0">
                    <a:pos x="T4" y="T5"/>
                  </a:cxn>
                  <a:cxn ang="0">
                    <a:pos x="T6" y="T7"/>
                  </a:cxn>
                  <a:cxn ang="0">
                    <a:pos x="T8" y="T9"/>
                  </a:cxn>
                </a:cxnLst>
                <a:rect l="0" t="0" r="r" b="b"/>
                <a:pathLst>
                  <a:path w="25" h="20">
                    <a:moveTo>
                      <a:pt x="0" y="0"/>
                    </a:moveTo>
                    <a:lnTo>
                      <a:pt x="21" y="20"/>
                    </a:lnTo>
                    <a:lnTo>
                      <a:pt x="21" y="20"/>
                    </a:lnTo>
                    <a:lnTo>
                      <a:pt x="23" y="13"/>
                    </a:lnTo>
                    <a:lnTo>
                      <a:pt x="25" y="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0" name="Freeform 140"/>
              <p:cNvSpPr>
                <a:spLocks/>
              </p:cNvSpPr>
              <p:nvPr/>
            </p:nvSpPr>
            <p:spPr bwMode="auto">
              <a:xfrm>
                <a:off x="3506" y="1513"/>
                <a:ext cx="38" cy="26"/>
              </a:xfrm>
              <a:custGeom>
                <a:avLst/>
                <a:gdLst>
                  <a:gd name="T0" fmla="*/ 0 w 38"/>
                  <a:gd name="T1" fmla="*/ 0 h 26"/>
                  <a:gd name="T2" fmla="*/ 26 w 38"/>
                  <a:gd name="T3" fmla="*/ 26 h 26"/>
                  <a:gd name="T4" fmla="*/ 26 w 38"/>
                  <a:gd name="T5" fmla="*/ 26 h 26"/>
                  <a:gd name="T6" fmla="*/ 32 w 38"/>
                  <a:gd name="T7" fmla="*/ 22 h 26"/>
                  <a:gd name="T8" fmla="*/ 38 w 38"/>
                  <a:gd name="T9" fmla="*/ 17 h 26"/>
                </a:gdLst>
                <a:ahLst/>
                <a:cxnLst>
                  <a:cxn ang="0">
                    <a:pos x="T0" y="T1"/>
                  </a:cxn>
                  <a:cxn ang="0">
                    <a:pos x="T2" y="T3"/>
                  </a:cxn>
                  <a:cxn ang="0">
                    <a:pos x="T4" y="T5"/>
                  </a:cxn>
                  <a:cxn ang="0">
                    <a:pos x="T6" y="T7"/>
                  </a:cxn>
                  <a:cxn ang="0">
                    <a:pos x="T8" y="T9"/>
                  </a:cxn>
                </a:cxnLst>
                <a:rect l="0" t="0" r="r" b="b"/>
                <a:pathLst>
                  <a:path w="38" h="26">
                    <a:moveTo>
                      <a:pt x="0" y="0"/>
                    </a:moveTo>
                    <a:lnTo>
                      <a:pt x="26" y="26"/>
                    </a:lnTo>
                    <a:lnTo>
                      <a:pt x="26" y="26"/>
                    </a:lnTo>
                    <a:lnTo>
                      <a:pt x="32" y="22"/>
                    </a:lnTo>
                    <a:lnTo>
                      <a:pt x="38"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1" name="Freeform 141"/>
              <p:cNvSpPr>
                <a:spLocks/>
              </p:cNvSpPr>
              <p:nvPr/>
            </p:nvSpPr>
            <p:spPr bwMode="auto">
              <a:xfrm>
                <a:off x="3495" y="1541"/>
                <a:ext cx="26" cy="8"/>
              </a:xfrm>
              <a:custGeom>
                <a:avLst/>
                <a:gdLst>
                  <a:gd name="T0" fmla="*/ 0 w 26"/>
                  <a:gd name="T1" fmla="*/ 0 h 8"/>
                  <a:gd name="T2" fmla="*/ 10 w 26"/>
                  <a:gd name="T3" fmla="*/ 8 h 8"/>
                  <a:gd name="T4" fmla="*/ 10 w 26"/>
                  <a:gd name="T5" fmla="*/ 8 h 8"/>
                  <a:gd name="T6" fmla="*/ 18 w 26"/>
                  <a:gd name="T7" fmla="*/ 6 h 8"/>
                  <a:gd name="T8" fmla="*/ 26 w 26"/>
                  <a:gd name="T9" fmla="*/ 4 h 8"/>
                </a:gdLst>
                <a:ahLst/>
                <a:cxnLst>
                  <a:cxn ang="0">
                    <a:pos x="T0" y="T1"/>
                  </a:cxn>
                  <a:cxn ang="0">
                    <a:pos x="T2" y="T3"/>
                  </a:cxn>
                  <a:cxn ang="0">
                    <a:pos x="T4" y="T5"/>
                  </a:cxn>
                  <a:cxn ang="0">
                    <a:pos x="T6" y="T7"/>
                  </a:cxn>
                  <a:cxn ang="0">
                    <a:pos x="T8" y="T9"/>
                  </a:cxn>
                </a:cxnLst>
                <a:rect l="0" t="0" r="r" b="b"/>
                <a:pathLst>
                  <a:path w="26" h="8">
                    <a:moveTo>
                      <a:pt x="0" y="0"/>
                    </a:moveTo>
                    <a:lnTo>
                      <a:pt x="10" y="8"/>
                    </a:lnTo>
                    <a:lnTo>
                      <a:pt x="10" y="8"/>
                    </a:lnTo>
                    <a:lnTo>
                      <a:pt x="18" y="6"/>
                    </a:lnTo>
                    <a:lnTo>
                      <a:pt x="26" y="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2" name="Freeform 142"/>
              <p:cNvSpPr>
                <a:spLocks/>
              </p:cNvSpPr>
              <p:nvPr/>
            </p:nvSpPr>
            <p:spPr bwMode="auto">
              <a:xfrm>
                <a:off x="3299" y="1717"/>
                <a:ext cx="39" cy="29"/>
              </a:xfrm>
              <a:custGeom>
                <a:avLst/>
                <a:gdLst>
                  <a:gd name="T0" fmla="*/ 0 w 39"/>
                  <a:gd name="T1" fmla="*/ 0 h 29"/>
                  <a:gd name="T2" fmla="*/ 30 w 39"/>
                  <a:gd name="T3" fmla="*/ 29 h 29"/>
                  <a:gd name="T4" fmla="*/ 30 w 39"/>
                  <a:gd name="T5" fmla="*/ 29 h 29"/>
                  <a:gd name="T6" fmla="*/ 35 w 39"/>
                  <a:gd name="T7" fmla="*/ 22 h 29"/>
                  <a:gd name="T8" fmla="*/ 39 w 39"/>
                  <a:gd name="T9" fmla="*/ 16 h 29"/>
                </a:gdLst>
                <a:ahLst/>
                <a:cxnLst>
                  <a:cxn ang="0">
                    <a:pos x="T0" y="T1"/>
                  </a:cxn>
                  <a:cxn ang="0">
                    <a:pos x="T2" y="T3"/>
                  </a:cxn>
                  <a:cxn ang="0">
                    <a:pos x="T4" y="T5"/>
                  </a:cxn>
                  <a:cxn ang="0">
                    <a:pos x="T6" y="T7"/>
                  </a:cxn>
                  <a:cxn ang="0">
                    <a:pos x="T8" y="T9"/>
                  </a:cxn>
                </a:cxnLst>
                <a:rect l="0" t="0" r="r" b="b"/>
                <a:pathLst>
                  <a:path w="39" h="29">
                    <a:moveTo>
                      <a:pt x="0" y="0"/>
                    </a:moveTo>
                    <a:lnTo>
                      <a:pt x="30" y="29"/>
                    </a:lnTo>
                    <a:lnTo>
                      <a:pt x="30" y="29"/>
                    </a:lnTo>
                    <a:lnTo>
                      <a:pt x="35" y="22"/>
                    </a:lnTo>
                    <a:lnTo>
                      <a:pt x="39" y="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3" name="Freeform 143"/>
              <p:cNvSpPr>
                <a:spLocks/>
              </p:cNvSpPr>
              <p:nvPr/>
            </p:nvSpPr>
            <p:spPr bwMode="auto">
              <a:xfrm>
                <a:off x="3435" y="1590"/>
                <a:ext cx="22" cy="20"/>
              </a:xfrm>
              <a:custGeom>
                <a:avLst/>
                <a:gdLst>
                  <a:gd name="T0" fmla="*/ 0 w 22"/>
                  <a:gd name="T1" fmla="*/ 0 h 20"/>
                  <a:gd name="T2" fmla="*/ 20 w 22"/>
                  <a:gd name="T3" fmla="*/ 20 h 20"/>
                  <a:gd name="T4" fmla="*/ 20 w 22"/>
                  <a:gd name="T5" fmla="*/ 20 h 20"/>
                  <a:gd name="T6" fmla="*/ 22 w 22"/>
                  <a:gd name="T7" fmla="*/ 2 h 20"/>
                </a:gdLst>
                <a:ahLst/>
                <a:cxnLst>
                  <a:cxn ang="0">
                    <a:pos x="T0" y="T1"/>
                  </a:cxn>
                  <a:cxn ang="0">
                    <a:pos x="T2" y="T3"/>
                  </a:cxn>
                  <a:cxn ang="0">
                    <a:pos x="T4" y="T5"/>
                  </a:cxn>
                  <a:cxn ang="0">
                    <a:pos x="T6" y="T7"/>
                  </a:cxn>
                </a:cxnLst>
                <a:rect l="0" t="0" r="r" b="b"/>
                <a:pathLst>
                  <a:path w="22" h="20">
                    <a:moveTo>
                      <a:pt x="0" y="0"/>
                    </a:moveTo>
                    <a:lnTo>
                      <a:pt x="20" y="20"/>
                    </a:lnTo>
                    <a:lnTo>
                      <a:pt x="20" y="20"/>
                    </a:lnTo>
                    <a:lnTo>
                      <a:pt x="22"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4" name="Freeform 144"/>
              <p:cNvSpPr>
                <a:spLocks/>
              </p:cNvSpPr>
              <p:nvPr/>
            </p:nvSpPr>
            <p:spPr bwMode="auto">
              <a:xfrm>
                <a:off x="3408" y="1602"/>
                <a:ext cx="43" cy="35"/>
              </a:xfrm>
              <a:custGeom>
                <a:avLst/>
                <a:gdLst>
                  <a:gd name="T0" fmla="*/ 0 w 43"/>
                  <a:gd name="T1" fmla="*/ 0 h 35"/>
                  <a:gd name="T2" fmla="*/ 36 w 43"/>
                  <a:gd name="T3" fmla="*/ 35 h 35"/>
                  <a:gd name="T4" fmla="*/ 36 w 43"/>
                  <a:gd name="T5" fmla="*/ 35 h 35"/>
                  <a:gd name="T6" fmla="*/ 40 w 43"/>
                  <a:gd name="T7" fmla="*/ 28 h 35"/>
                  <a:gd name="T8" fmla="*/ 43 w 43"/>
                  <a:gd name="T9" fmla="*/ 21 h 35"/>
                </a:gdLst>
                <a:ahLst/>
                <a:cxnLst>
                  <a:cxn ang="0">
                    <a:pos x="T0" y="T1"/>
                  </a:cxn>
                  <a:cxn ang="0">
                    <a:pos x="T2" y="T3"/>
                  </a:cxn>
                  <a:cxn ang="0">
                    <a:pos x="T4" y="T5"/>
                  </a:cxn>
                  <a:cxn ang="0">
                    <a:pos x="T6" y="T7"/>
                  </a:cxn>
                  <a:cxn ang="0">
                    <a:pos x="T8" y="T9"/>
                  </a:cxn>
                </a:cxnLst>
                <a:rect l="0" t="0" r="r" b="b"/>
                <a:pathLst>
                  <a:path w="43" h="35">
                    <a:moveTo>
                      <a:pt x="0" y="0"/>
                    </a:moveTo>
                    <a:lnTo>
                      <a:pt x="36" y="35"/>
                    </a:lnTo>
                    <a:lnTo>
                      <a:pt x="36" y="35"/>
                    </a:lnTo>
                    <a:lnTo>
                      <a:pt x="40" y="28"/>
                    </a:lnTo>
                    <a:lnTo>
                      <a:pt x="43" y="2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5" name="Freeform 145"/>
              <p:cNvSpPr>
                <a:spLocks/>
              </p:cNvSpPr>
              <p:nvPr/>
            </p:nvSpPr>
            <p:spPr bwMode="auto">
              <a:xfrm>
                <a:off x="3385" y="1654"/>
                <a:ext cx="24" cy="5"/>
              </a:xfrm>
              <a:custGeom>
                <a:avLst/>
                <a:gdLst>
                  <a:gd name="T0" fmla="*/ 0 w 24"/>
                  <a:gd name="T1" fmla="*/ 0 h 5"/>
                  <a:gd name="T2" fmla="*/ 5 w 24"/>
                  <a:gd name="T3" fmla="*/ 5 h 5"/>
                  <a:gd name="T4" fmla="*/ 5 w 24"/>
                  <a:gd name="T5" fmla="*/ 5 h 5"/>
                  <a:gd name="T6" fmla="*/ 24 w 24"/>
                  <a:gd name="T7" fmla="*/ 2 h 5"/>
                </a:gdLst>
                <a:ahLst/>
                <a:cxnLst>
                  <a:cxn ang="0">
                    <a:pos x="T0" y="T1"/>
                  </a:cxn>
                  <a:cxn ang="0">
                    <a:pos x="T2" y="T3"/>
                  </a:cxn>
                  <a:cxn ang="0">
                    <a:pos x="T4" y="T5"/>
                  </a:cxn>
                  <a:cxn ang="0">
                    <a:pos x="T6" y="T7"/>
                  </a:cxn>
                </a:cxnLst>
                <a:rect l="0" t="0" r="r" b="b"/>
                <a:pathLst>
                  <a:path w="24" h="5">
                    <a:moveTo>
                      <a:pt x="0" y="0"/>
                    </a:moveTo>
                    <a:lnTo>
                      <a:pt x="5" y="5"/>
                    </a:lnTo>
                    <a:lnTo>
                      <a:pt x="5" y="5"/>
                    </a:lnTo>
                    <a:lnTo>
                      <a:pt x="24"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6" name="Freeform 146"/>
              <p:cNvSpPr>
                <a:spLocks/>
              </p:cNvSpPr>
              <p:nvPr/>
            </p:nvSpPr>
            <p:spPr bwMode="auto">
              <a:xfrm>
                <a:off x="3392" y="1623"/>
                <a:ext cx="43" cy="30"/>
              </a:xfrm>
              <a:custGeom>
                <a:avLst/>
                <a:gdLst>
                  <a:gd name="T0" fmla="*/ 0 w 43"/>
                  <a:gd name="T1" fmla="*/ 0 h 30"/>
                  <a:gd name="T2" fmla="*/ 29 w 43"/>
                  <a:gd name="T3" fmla="*/ 30 h 30"/>
                  <a:gd name="T4" fmla="*/ 29 w 43"/>
                  <a:gd name="T5" fmla="*/ 30 h 30"/>
                  <a:gd name="T6" fmla="*/ 36 w 43"/>
                  <a:gd name="T7" fmla="*/ 26 h 30"/>
                  <a:gd name="T8" fmla="*/ 43 w 43"/>
                  <a:gd name="T9" fmla="*/ 22 h 30"/>
                </a:gdLst>
                <a:ahLst/>
                <a:cxnLst>
                  <a:cxn ang="0">
                    <a:pos x="T0" y="T1"/>
                  </a:cxn>
                  <a:cxn ang="0">
                    <a:pos x="T2" y="T3"/>
                  </a:cxn>
                  <a:cxn ang="0">
                    <a:pos x="T4" y="T5"/>
                  </a:cxn>
                  <a:cxn ang="0">
                    <a:pos x="T6" y="T7"/>
                  </a:cxn>
                  <a:cxn ang="0">
                    <a:pos x="T8" y="T9"/>
                  </a:cxn>
                </a:cxnLst>
                <a:rect l="0" t="0" r="r" b="b"/>
                <a:pathLst>
                  <a:path w="43" h="30">
                    <a:moveTo>
                      <a:pt x="0" y="0"/>
                    </a:moveTo>
                    <a:lnTo>
                      <a:pt x="29" y="30"/>
                    </a:lnTo>
                    <a:lnTo>
                      <a:pt x="29" y="30"/>
                    </a:lnTo>
                    <a:lnTo>
                      <a:pt x="36" y="26"/>
                    </a:lnTo>
                    <a:lnTo>
                      <a:pt x="43" y="2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7" name="Freeform 147"/>
              <p:cNvSpPr>
                <a:spLocks/>
              </p:cNvSpPr>
              <p:nvPr/>
            </p:nvSpPr>
            <p:spPr bwMode="auto">
              <a:xfrm>
                <a:off x="3373" y="1578"/>
                <a:ext cx="86" cy="83"/>
              </a:xfrm>
              <a:custGeom>
                <a:avLst/>
                <a:gdLst>
                  <a:gd name="T0" fmla="*/ 0 w 86"/>
                  <a:gd name="T1" fmla="*/ 83 h 83"/>
                  <a:gd name="T2" fmla="*/ 0 w 86"/>
                  <a:gd name="T3" fmla="*/ 83 h 83"/>
                  <a:gd name="T4" fmla="*/ 3 w 86"/>
                  <a:gd name="T5" fmla="*/ 83 h 83"/>
                  <a:gd name="T6" fmla="*/ 3 w 86"/>
                  <a:gd name="T7" fmla="*/ 83 h 83"/>
                  <a:gd name="T8" fmla="*/ 5 w 86"/>
                  <a:gd name="T9" fmla="*/ 65 h 83"/>
                  <a:gd name="T10" fmla="*/ 9 w 86"/>
                  <a:gd name="T11" fmla="*/ 48 h 83"/>
                  <a:gd name="T12" fmla="*/ 11 w 86"/>
                  <a:gd name="T13" fmla="*/ 41 h 83"/>
                  <a:gd name="T14" fmla="*/ 15 w 86"/>
                  <a:gd name="T15" fmla="*/ 34 h 83"/>
                  <a:gd name="T16" fmla="*/ 19 w 86"/>
                  <a:gd name="T17" fmla="*/ 27 h 83"/>
                  <a:gd name="T18" fmla="*/ 25 w 86"/>
                  <a:gd name="T19" fmla="*/ 22 h 83"/>
                  <a:gd name="T20" fmla="*/ 25 w 86"/>
                  <a:gd name="T21" fmla="*/ 22 h 83"/>
                  <a:gd name="T22" fmla="*/ 31 w 86"/>
                  <a:gd name="T23" fmla="*/ 15 h 83"/>
                  <a:gd name="T24" fmla="*/ 37 w 86"/>
                  <a:gd name="T25" fmla="*/ 11 h 83"/>
                  <a:gd name="T26" fmla="*/ 44 w 86"/>
                  <a:gd name="T27" fmla="*/ 8 h 83"/>
                  <a:gd name="T28" fmla="*/ 52 w 86"/>
                  <a:gd name="T29" fmla="*/ 5 h 83"/>
                  <a:gd name="T30" fmla="*/ 69 w 86"/>
                  <a:gd name="T31" fmla="*/ 2 h 83"/>
                  <a:gd name="T32" fmla="*/ 86 w 86"/>
                  <a:gd name="T3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3">
                    <a:moveTo>
                      <a:pt x="0" y="83"/>
                    </a:moveTo>
                    <a:lnTo>
                      <a:pt x="0" y="83"/>
                    </a:lnTo>
                    <a:lnTo>
                      <a:pt x="3" y="83"/>
                    </a:lnTo>
                    <a:lnTo>
                      <a:pt x="3" y="83"/>
                    </a:lnTo>
                    <a:lnTo>
                      <a:pt x="5" y="65"/>
                    </a:lnTo>
                    <a:lnTo>
                      <a:pt x="9" y="48"/>
                    </a:lnTo>
                    <a:lnTo>
                      <a:pt x="11" y="41"/>
                    </a:lnTo>
                    <a:lnTo>
                      <a:pt x="15" y="34"/>
                    </a:lnTo>
                    <a:lnTo>
                      <a:pt x="19" y="27"/>
                    </a:lnTo>
                    <a:lnTo>
                      <a:pt x="25" y="22"/>
                    </a:lnTo>
                    <a:lnTo>
                      <a:pt x="25" y="22"/>
                    </a:lnTo>
                    <a:lnTo>
                      <a:pt x="31" y="15"/>
                    </a:lnTo>
                    <a:lnTo>
                      <a:pt x="37" y="11"/>
                    </a:lnTo>
                    <a:lnTo>
                      <a:pt x="44" y="8"/>
                    </a:lnTo>
                    <a:lnTo>
                      <a:pt x="52" y="5"/>
                    </a:lnTo>
                    <a:lnTo>
                      <a:pt x="69" y="2"/>
                    </a:lnTo>
                    <a:lnTo>
                      <a:pt x="8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8" name="Freeform 148"/>
              <p:cNvSpPr>
                <a:spLocks/>
              </p:cNvSpPr>
              <p:nvPr/>
            </p:nvSpPr>
            <p:spPr bwMode="auto">
              <a:xfrm>
                <a:off x="3491" y="1546"/>
                <a:ext cx="70" cy="29"/>
              </a:xfrm>
              <a:custGeom>
                <a:avLst/>
                <a:gdLst>
                  <a:gd name="T0" fmla="*/ 0 w 70"/>
                  <a:gd name="T1" fmla="*/ 29 h 29"/>
                  <a:gd name="T2" fmla="*/ 0 w 70"/>
                  <a:gd name="T3" fmla="*/ 29 h 29"/>
                  <a:gd name="T4" fmla="*/ 19 w 70"/>
                  <a:gd name="T5" fmla="*/ 26 h 29"/>
                  <a:gd name="T6" fmla="*/ 28 w 70"/>
                  <a:gd name="T7" fmla="*/ 24 h 29"/>
                  <a:gd name="T8" fmla="*/ 37 w 70"/>
                  <a:gd name="T9" fmla="*/ 21 h 29"/>
                  <a:gd name="T10" fmla="*/ 46 w 70"/>
                  <a:gd name="T11" fmla="*/ 16 h 29"/>
                  <a:gd name="T12" fmla="*/ 55 w 70"/>
                  <a:gd name="T13" fmla="*/ 12 h 29"/>
                  <a:gd name="T14" fmla="*/ 63 w 70"/>
                  <a:gd name="T15" fmla="*/ 6 h 29"/>
                  <a:gd name="T16" fmla="*/ 70 w 7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9">
                    <a:moveTo>
                      <a:pt x="0" y="29"/>
                    </a:moveTo>
                    <a:lnTo>
                      <a:pt x="0" y="29"/>
                    </a:lnTo>
                    <a:lnTo>
                      <a:pt x="19" y="26"/>
                    </a:lnTo>
                    <a:lnTo>
                      <a:pt x="28" y="24"/>
                    </a:lnTo>
                    <a:lnTo>
                      <a:pt x="37" y="21"/>
                    </a:lnTo>
                    <a:lnTo>
                      <a:pt x="46" y="16"/>
                    </a:lnTo>
                    <a:lnTo>
                      <a:pt x="55" y="12"/>
                    </a:lnTo>
                    <a:lnTo>
                      <a:pt x="63" y="6"/>
                    </a:lnTo>
                    <a:lnTo>
                      <a:pt x="7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9" name="Freeform 149"/>
              <p:cNvSpPr>
                <a:spLocks/>
              </p:cNvSpPr>
              <p:nvPr/>
            </p:nvSpPr>
            <p:spPr bwMode="auto">
              <a:xfrm>
                <a:off x="3344" y="1693"/>
                <a:ext cx="29" cy="70"/>
              </a:xfrm>
              <a:custGeom>
                <a:avLst/>
                <a:gdLst>
                  <a:gd name="T0" fmla="*/ 0 w 29"/>
                  <a:gd name="T1" fmla="*/ 70 h 70"/>
                  <a:gd name="T2" fmla="*/ 0 w 29"/>
                  <a:gd name="T3" fmla="*/ 70 h 70"/>
                  <a:gd name="T4" fmla="*/ 7 w 29"/>
                  <a:gd name="T5" fmla="*/ 62 h 70"/>
                  <a:gd name="T6" fmla="*/ 12 w 29"/>
                  <a:gd name="T7" fmla="*/ 55 h 70"/>
                  <a:gd name="T8" fmla="*/ 18 w 29"/>
                  <a:gd name="T9" fmla="*/ 45 h 70"/>
                  <a:gd name="T10" fmla="*/ 21 w 29"/>
                  <a:gd name="T11" fmla="*/ 37 h 70"/>
                  <a:gd name="T12" fmla="*/ 24 w 29"/>
                  <a:gd name="T13" fmla="*/ 28 h 70"/>
                  <a:gd name="T14" fmla="*/ 26 w 29"/>
                  <a:gd name="T15" fmla="*/ 19 h 70"/>
                  <a:gd name="T16" fmla="*/ 29 w 29"/>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0">
                    <a:moveTo>
                      <a:pt x="0" y="70"/>
                    </a:moveTo>
                    <a:lnTo>
                      <a:pt x="0" y="70"/>
                    </a:lnTo>
                    <a:lnTo>
                      <a:pt x="7" y="62"/>
                    </a:lnTo>
                    <a:lnTo>
                      <a:pt x="12" y="55"/>
                    </a:lnTo>
                    <a:lnTo>
                      <a:pt x="18" y="45"/>
                    </a:lnTo>
                    <a:lnTo>
                      <a:pt x="21" y="37"/>
                    </a:lnTo>
                    <a:lnTo>
                      <a:pt x="24" y="28"/>
                    </a:lnTo>
                    <a:lnTo>
                      <a:pt x="26" y="19"/>
                    </a:lnTo>
                    <a:lnTo>
                      <a:pt x="2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0" name="Freeform 150"/>
              <p:cNvSpPr>
                <a:spLocks/>
              </p:cNvSpPr>
              <p:nvPr/>
            </p:nvSpPr>
            <p:spPr bwMode="auto">
              <a:xfrm>
                <a:off x="3289" y="1490"/>
                <a:ext cx="217" cy="217"/>
              </a:xfrm>
              <a:custGeom>
                <a:avLst/>
                <a:gdLst>
                  <a:gd name="T0" fmla="*/ 217 w 217"/>
                  <a:gd name="T1" fmla="*/ 0 h 217"/>
                  <a:gd name="T2" fmla="*/ 217 w 217"/>
                  <a:gd name="T3" fmla="*/ 0 h 217"/>
                  <a:gd name="T4" fmla="*/ 208 w 217"/>
                  <a:gd name="T5" fmla="*/ 11 h 217"/>
                  <a:gd name="T6" fmla="*/ 202 w 217"/>
                  <a:gd name="T7" fmla="*/ 21 h 217"/>
                  <a:gd name="T8" fmla="*/ 197 w 217"/>
                  <a:gd name="T9" fmla="*/ 32 h 217"/>
                  <a:gd name="T10" fmla="*/ 193 w 217"/>
                  <a:gd name="T11" fmla="*/ 44 h 217"/>
                  <a:gd name="T12" fmla="*/ 190 w 217"/>
                  <a:gd name="T13" fmla="*/ 56 h 217"/>
                  <a:gd name="T14" fmla="*/ 189 w 217"/>
                  <a:gd name="T15" fmla="*/ 67 h 217"/>
                  <a:gd name="T16" fmla="*/ 186 w 217"/>
                  <a:gd name="T17" fmla="*/ 92 h 217"/>
                  <a:gd name="T18" fmla="*/ 186 w 217"/>
                  <a:gd name="T19" fmla="*/ 92 h 217"/>
                  <a:gd name="T20" fmla="*/ 184 w 217"/>
                  <a:gd name="T21" fmla="*/ 113 h 217"/>
                  <a:gd name="T22" fmla="*/ 183 w 217"/>
                  <a:gd name="T23" fmla="*/ 123 h 217"/>
                  <a:gd name="T24" fmla="*/ 181 w 217"/>
                  <a:gd name="T25" fmla="*/ 132 h 217"/>
                  <a:gd name="T26" fmla="*/ 177 w 217"/>
                  <a:gd name="T27" fmla="*/ 141 h 217"/>
                  <a:gd name="T28" fmla="*/ 174 w 217"/>
                  <a:gd name="T29" fmla="*/ 150 h 217"/>
                  <a:gd name="T30" fmla="*/ 169 w 217"/>
                  <a:gd name="T31" fmla="*/ 158 h 217"/>
                  <a:gd name="T32" fmla="*/ 164 w 217"/>
                  <a:gd name="T33" fmla="*/ 164 h 217"/>
                  <a:gd name="T34" fmla="*/ 164 w 217"/>
                  <a:gd name="T35" fmla="*/ 164 h 217"/>
                  <a:gd name="T36" fmla="*/ 157 w 217"/>
                  <a:gd name="T37" fmla="*/ 170 h 217"/>
                  <a:gd name="T38" fmla="*/ 149 w 217"/>
                  <a:gd name="T39" fmla="*/ 175 h 217"/>
                  <a:gd name="T40" fmla="*/ 140 w 217"/>
                  <a:gd name="T41" fmla="*/ 178 h 217"/>
                  <a:gd name="T42" fmla="*/ 131 w 217"/>
                  <a:gd name="T43" fmla="*/ 181 h 217"/>
                  <a:gd name="T44" fmla="*/ 122 w 217"/>
                  <a:gd name="T45" fmla="*/ 184 h 217"/>
                  <a:gd name="T46" fmla="*/ 112 w 217"/>
                  <a:gd name="T47" fmla="*/ 185 h 217"/>
                  <a:gd name="T48" fmla="*/ 91 w 217"/>
                  <a:gd name="T49" fmla="*/ 187 h 217"/>
                  <a:gd name="T50" fmla="*/ 91 w 217"/>
                  <a:gd name="T51" fmla="*/ 187 h 217"/>
                  <a:gd name="T52" fmla="*/ 67 w 217"/>
                  <a:gd name="T53" fmla="*/ 189 h 217"/>
                  <a:gd name="T54" fmla="*/ 55 w 217"/>
                  <a:gd name="T55" fmla="*/ 191 h 217"/>
                  <a:gd name="T56" fmla="*/ 43 w 217"/>
                  <a:gd name="T57" fmla="*/ 194 h 217"/>
                  <a:gd name="T58" fmla="*/ 31 w 217"/>
                  <a:gd name="T59" fmla="*/ 197 h 217"/>
                  <a:gd name="T60" fmla="*/ 20 w 217"/>
                  <a:gd name="T61" fmla="*/ 202 h 217"/>
                  <a:gd name="T62" fmla="*/ 10 w 217"/>
                  <a:gd name="T63" fmla="*/ 209 h 217"/>
                  <a:gd name="T64" fmla="*/ 0 w 217"/>
                  <a:gd name="T6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217">
                    <a:moveTo>
                      <a:pt x="217" y="0"/>
                    </a:moveTo>
                    <a:lnTo>
                      <a:pt x="217" y="0"/>
                    </a:lnTo>
                    <a:lnTo>
                      <a:pt x="208" y="11"/>
                    </a:lnTo>
                    <a:lnTo>
                      <a:pt x="202" y="21"/>
                    </a:lnTo>
                    <a:lnTo>
                      <a:pt x="197" y="32"/>
                    </a:lnTo>
                    <a:lnTo>
                      <a:pt x="193" y="44"/>
                    </a:lnTo>
                    <a:lnTo>
                      <a:pt x="190" y="56"/>
                    </a:lnTo>
                    <a:lnTo>
                      <a:pt x="189" y="67"/>
                    </a:lnTo>
                    <a:lnTo>
                      <a:pt x="186" y="92"/>
                    </a:lnTo>
                    <a:lnTo>
                      <a:pt x="186" y="92"/>
                    </a:lnTo>
                    <a:lnTo>
                      <a:pt x="184" y="113"/>
                    </a:lnTo>
                    <a:lnTo>
                      <a:pt x="183" y="123"/>
                    </a:lnTo>
                    <a:lnTo>
                      <a:pt x="181" y="132"/>
                    </a:lnTo>
                    <a:lnTo>
                      <a:pt x="177" y="141"/>
                    </a:lnTo>
                    <a:lnTo>
                      <a:pt x="174" y="150"/>
                    </a:lnTo>
                    <a:lnTo>
                      <a:pt x="169" y="158"/>
                    </a:lnTo>
                    <a:lnTo>
                      <a:pt x="164" y="164"/>
                    </a:lnTo>
                    <a:lnTo>
                      <a:pt x="164" y="164"/>
                    </a:lnTo>
                    <a:lnTo>
                      <a:pt x="157" y="170"/>
                    </a:lnTo>
                    <a:lnTo>
                      <a:pt x="149" y="175"/>
                    </a:lnTo>
                    <a:lnTo>
                      <a:pt x="140" y="178"/>
                    </a:lnTo>
                    <a:lnTo>
                      <a:pt x="131" y="181"/>
                    </a:lnTo>
                    <a:lnTo>
                      <a:pt x="122" y="184"/>
                    </a:lnTo>
                    <a:lnTo>
                      <a:pt x="112" y="185"/>
                    </a:lnTo>
                    <a:lnTo>
                      <a:pt x="91" y="187"/>
                    </a:lnTo>
                    <a:lnTo>
                      <a:pt x="91" y="187"/>
                    </a:lnTo>
                    <a:lnTo>
                      <a:pt x="67" y="189"/>
                    </a:lnTo>
                    <a:lnTo>
                      <a:pt x="55" y="191"/>
                    </a:lnTo>
                    <a:lnTo>
                      <a:pt x="43" y="194"/>
                    </a:lnTo>
                    <a:lnTo>
                      <a:pt x="31" y="197"/>
                    </a:lnTo>
                    <a:lnTo>
                      <a:pt x="20" y="202"/>
                    </a:lnTo>
                    <a:lnTo>
                      <a:pt x="10" y="209"/>
                    </a:lnTo>
                    <a:lnTo>
                      <a:pt x="0" y="2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1" name="Freeform 151"/>
              <p:cNvSpPr>
                <a:spLocks noEditPoints="1"/>
              </p:cNvSpPr>
              <p:nvPr/>
            </p:nvSpPr>
            <p:spPr bwMode="auto">
              <a:xfrm>
                <a:off x="2111" y="880"/>
                <a:ext cx="163" cy="212"/>
              </a:xfrm>
              <a:custGeom>
                <a:avLst/>
                <a:gdLst>
                  <a:gd name="T0" fmla="*/ 78 w 163"/>
                  <a:gd name="T1" fmla="*/ 6 h 212"/>
                  <a:gd name="T2" fmla="*/ 67 w 163"/>
                  <a:gd name="T3" fmla="*/ 16 h 212"/>
                  <a:gd name="T4" fmla="*/ 47 w 163"/>
                  <a:gd name="T5" fmla="*/ 54 h 212"/>
                  <a:gd name="T6" fmla="*/ 36 w 163"/>
                  <a:gd name="T7" fmla="*/ 72 h 212"/>
                  <a:gd name="T8" fmla="*/ 16 w 163"/>
                  <a:gd name="T9" fmla="*/ 94 h 212"/>
                  <a:gd name="T10" fmla="*/ 4 w 163"/>
                  <a:gd name="T11" fmla="*/ 116 h 212"/>
                  <a:gd name="T12" fmla="*/ 0 w 163"/>
                  <a:gd name="T13" fmla="*/ 136 h 212"/>
                  <a:gd name="T14" fmla="*/ 1 w 163"/>
                  <a:gd name="T15" fmla="*/ 155 h 212"/>
                  <a:gd name="T16" fmla="*/ 17 w 163"/>
                  <a:gd name="T17" fmla="*/ 187 h 212"/>
                  <a:gd name="T18" fmla="*/ 46 w 163"/>
                  <a:gd name="T19" fmla="*/ 206 h 212"/>
                  <a:gd name="T20" fmla="*/ 78 w 163"/>
                  <a:gd name="T21" fmla="*/ 212 h 212"/>
                  <a:gd name="T22" fmla="*/ 98 w 163"/>
                  <a:gd name="T23" fmla="*/ 207 h 212"/>
                  <a:gd name="T24" fmla="*/ 121 w 163"/>
                  <a:gd name="T25" fmla="*/ 194 h 212"/>
                  <a:gd name="T26" fmla="*/ 140 w 163"/>
                  <a:gd name="T27" fmla="*/ 175 h 212"/>
                  <a:gd name="T28" fmla="*/ 152 w 163"/>
                  <a:gd name="T29" fmla="*/ 152 h 212"/>
                  <a:gd name="T30" fmla="*/ 163 w 163"/>
                  <a:gd name="T31" fmla="*/ 99 h 212"/>
                  <a:gd name="T32" fmla="*/ 161 w 163"/>
                  <a:gd name="T33" fmla="*/ 70 h 212"/>
                  <a:gd name="T34" fmla="*/ 151 w 163"/>
                  <a:gd name="T35" fmla="*/ 36 h 212"/>
                  <a:gd name="T36" fmla="*/ 134 w 163"/>
                  <a:gd name="T37" fmla="*/ 14 h 212"/>
                  <a:gd name="T38" fmla="*/ 114 w 163"/>
                  <a:gd name="T39" fmla="*/ 3 h 212"/>
                  <a:gd name="T40" fmla="*/ 95 w 163"/>
                  <a:gd name="T41" fmla="*/ 1 h 212"/>
                  <a:gd name="T42" fmla="*/ 82 w 163"/>
                  <a:gd name="T43" fmla="*/ 4 h 212"/>
                  <a:gd name="T44" fmla="*/ 60 w 163"/>
                  <a:gd name="T45" fmla="*/ 164 h 212"/>
                  <a:gd name="T46" fmla="*/ 48 w 163"/>
                  <a:gd name="T47" fmla="*/ 159 h 212"/>
                  <a:gd name="T48" fmla="*/ 42 w 163"/>
                  <a:gd name="T49" fmla="*/ 148 h 212"/>
                  <a:gd name="T50" fmla="*/ 42 w 163"/>
                  <a:gd name="T51" fmla="*/ 138 h 212"/>
                  <a:gd name="T52" fmla="*/ 48 w 163"/>
                  <a:gd name="T53" fmla="*/ 127 h 212"/>
                  <a:gd name="T54" fmla="*/ 60 w 163"/>
                  <a:gd name="T55" fmla="*/ 122 h 212"/>
                  <a:gd name="T56" fmla="*/ 69 w 163"/>
                  <a:gd name="T57" fmla="*/ 122 h 212"/>
                  <a:gd name="T58" fmla="*/ 79 w 163"/>
                  <a:gd name="T59" fmla="*/ 127 h 212"/>
                  <a:gd name="T60" fmla="*/ 85 w 163"/>
                  <a:gd name="T61" fmla="*/ 138 h 212"/>
                  <a:gd name="T62" fmla="*/ 85 w 163"/>
                  <a:gd name="T63" fmla="*/ 148 h 212"/>
                  <a:gd name="T64" fmla="*/ 79 w 163"/>
                  <a:gd name="T65" fmla="*/ 159 h 212"/>
                  <a:gd name="T66" fmla="*/ 69 w 163"/>
                  <a:gd name="T67" fmla="*/ 164 h 212"/>
                  <a:gd name="T68" fmla="*/ 88 w 163"/>
                  <a:gd name="T69" fmla="*/ 65 h 212"/>
                  <a:gd name="T70" fmla="*/ 81 w 163"/>
                  <a:gd name="T71" fmla="*/ 63 h 212"/>
                  <a:gd name="T72" fmla="*/ 78 w 163"/>
                  <a:gd name="T73" fmla="*/ 56 h 212"/>
                  <a:gd name="T74" fmla="*/ 84 w 163"/>
                  <a:gd name="T75" fmla="*/ 47 h 212"/>
                  <a:gd name="T76" fmla="*/ 93 w 163"/>
                  <a:gd name="T77" fmla="*/ 47 h 212"/>
                  <a:gd name="T78" fmla="*/ 99 w 163"/>
                  <a:gd name="T79" fmla="*/ 56 h 212"/>
                  <a:gd name="T80" fmla="*/ 96 w 163"/>
                  <a:gd name="T81" fmla="*/ 63 h 212"/>
                  <a:gd name="T82" fmla="*/ 88 w 163"/>
                  <a:gd name="T83" fmla="*/ 65 h 212"/>
                  <a:gd name="T84" fmla="*/ 111 w 163"/>
                  <a:gd name="T85" fmla="*/ 111 h 212"/>
                  <a:gd name="T86" fmla="*/ 103 w 163"/>
                  <a:gd name="T87" fmla="*/ 97 h 212"/>
                  <a:gd name="T88" fmla="*/ 107 w 163"/>
                  <a:gd name="T89" fmla="*/ 88 h 212"/>
                  <a:gd name="T90" fmla="*/ 116 w 163"/>
                  <a:gd name="T91" fmla="*/ 84 h 212"/>
                  <a:gd name="T92" fmla="*/ 130 w 163"/>
                  <a:gd name="T93" fmla="*/ 92 h 212"/>
                  <a:gd name="T94" fmla="*/ 130 w 163"/>
                  <a:gd name="T95" fmla="*/ 103 h 212"/>
                  <a:gd name="T96" fmla="*/ 116 w 163"/>
                  <a:gd name="T97" fmla="*/ 1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12">
                    <a:moveTo>
                      <a:pt x="82" y="4"/>
                    </a:moveTo>
                    <a:lnTo>
                      <a:pt x="82" y="4"/>
                    </a:lnTo>
                    <a:lnTo>
                      <a:pt x="78" y="6"/>
                    </a:lnTo>
                    <a:lnTo>
                      <a:pt x="74" y="9"/>
                    </a:lnTo>
                    <a:lnTo>
                      <a:pt x="70" y="13"/>
                    </a:lnTo>
                    <a:lnTo>
                      <a:pt x="67" y="16"/>
                    </a:lnTo>
                    <a:lnTo>
                      <a:pt x="61" y="25"/>
                    </a:lnTo>
                    <a:lnTo>
                      <a:pt x="57" y="35"/>
                    </a:lnTo>
                    <a:lnTo>
                      <a:pt x="47" y="54"/>
                    </a:lnTo>
                    <a:lnTo>
                      <a:pt x="42" y="63"/>
                    </a:lnTo>
                    <a:lnTo>
                      <a:pt x="36" y="72"/>
                    </a:lnTo>
                    <a:lnTo>
                      <a:pt x="36" y="72"/>
                    </a:lnTo>
                    <a:lnTo>
                      <a:pt x="29" y="79"/>
                    </a:lnTo>
                    <a:lnTo>
                      <a:pt x="22" y="86"/>
                    </a:lnTo>
                    <a:lnTo>
                      <a:pt x="16" y="94"/>
                    </a:lnTo>
                    <a:lnTo>
                      <a:pt x="11" y="101"/>
                    </a:lnTo>
                    <a:lnTo>
                      <a:pt x="7" y="109"/>
                    </a:lnTo>
                    <a:lnTo>
                      <a:pt x="4" y="116"/>
                    </a:lnTo>
                    <a:lnTo>
                      <a:pt x="2" y="123"/>
                    </a:lnTo>
                    <a:lnTo>
                      <a:pt x="1" y="130"/>
                    </a:lnTo>
                    <a:lnTo>
                      <a:pt x="0" y="136"/>
                    </a:lnTo>
                    <a:lnTo>
                      <a:pt x="0" y="143"/>
                    </a:lnTo>
                    <a:lnTo>
                      <a:pt x="0" y="149"/>
                    </a:lnTo>
                    <a:lnTo>
                      <a:pt x="1" y="155"/>
                    </a:lnTo>
                    <a:lnTo>
                      <a:pt x="5" y="166"/>
                    </a:lnTo>
                    <a:lnTo>
                      <a:pt x="10" y="177"/>
                    </a:lnTo>
                    <a:lnTo>
                      <a:pt x="17" y="187"/>
                    </a:lnTo>
                    <a:lnTo>
                      <a:pt x="26" y="194"/>
                    </a:lnTo>
                    <a:lnTo>
                      <a:pt x="36" y="201"/>
                    </a:lnTo>
                    <a:lnTo>
                      <a:pt x="46" y="206"/>
                    </a:lnTo>
                    <a:lnTo>
                      <a:pt x="57" y="210"/>
                    </a:lnTo>
                    <a:lnTo>
                      <a:pt x="67" y="211"/>
                    </a:lnTo>
                    <a:lnTo>
                      <a:pt x="78" y="212"/>
                    </a:lnTo>
                    <a:lnTo>
                      <a:pt x="88" y="210"/>
                    </a:lnTo>
                    <a:lnTo>
                      <a:pt x="88" y="210"/>
                    </a:lnTo>
                    <a:lnTo>
                      <a:pt x="98" y="207"/>
                    </a:lnTo>
                    <a:lnTo>
                      <a:pt x="106" y="204"/>
                    </a:lnTo>
                    <a:lnTo>
                      <a:pt x="114" y="199"/>
                    </a:lnTo>
                    <a:lnTo>
                      <a:pt x="121" y="194"/>
                    </a:lnTo>
                    <a:lnTo>
                      <a:pt x="129" y="188"/>
                    </a:lnTo>
                    <a:lnTo>
                      <a:pt x="134" y="182"/>
                    </a:lnTo>
                    <a:lnTo>
                      <a:pt x="140" y="175"/>
                    </a:lnTo>
                    <a:lnTo>
                      <a:pt x="145" y="168"/>
                    </a:lnTo>
                    <a:lnTo>
                      <a:pt x="149" y="160"/>
                    </a:lnTo>
                    <a:lnTo>
                      <a:pt x="152" y="152"/>
                    </a:lnTo>
                    <a:lnTo>
                      <a:pt x="158" y="135"/>
                    </a:lnTo>
                    <a:lnTo>
                      <a:pt x="161" y="118"/>
                    </a:lnTo>
                    <a:lnTo>
                      <a:pt x="163" y="99"/>
                    </a:lnTo>
                    <a:lnTo>
                      <a:pt x="163" y="99"/>
                    </a:lnTo>
                    <a:lnTo>
                      <a:pt x="162" y="84"/>
                    </a:lnTo>
                    <a:lnTo>
                      <a:pt x="161" y="70"/>
                    </a:lnTo>
                    <a:lnTo>
                      <a:pt x="158" y="57"/>
                    </a:lnTo>
                    <a:lnTo>
                      <a:pt x="155" y="46"/>
                    </a:lnTo>
                    <a:lnTo>
                      <a:pt x="151" y="36"/>
                    </a:lnTo>
                    <a:lnTo>
                      <a:pt x="146" y="27"/>
                    </a:lnTo>
                    <a:lnTo>
                      <a:pt x="140" y="20"/>
                    </a:lnTo>
                    <a:lnTo>
                      <a:pt x="134" y="14"/>
                    </a:lnTo>
                    <a:lnTo>
                      <a:pt x="127" y="9"/>
                    </a:lnTo>
                    <a:lnTo>
                      <a:pt x="120" y="5"/>
                    </a:lnTo>
                    <a:lnTo>
                      <a:pt x="114" y="3"/>
                    </a:lnTo>
                    <a:lnTo>
                      <a:pt x="107" y="1"/>
                    </a:lnTo>
                    <a:lnTo>
                      <a:pt x="101" y="0"/>
                    </a:lnTo>
                    <a:lnTo>
                      <a:pt x="95" y="1"/>
                    </a:lnTo>
                    <a:lnTo>
                      <a:pt x="88" y="2"/>
                    </a:lnTo>
                    <a:lnTo>
                      <a:pt x="82" y="4"/>
                    </a:lnTo>
                    <a:lnTo>
                      <a:pt x="82" y="4"/>
                    </a:lnTo>
                    <a:close/>
                    <a:moveTo>
                      <a:pt x="64" y="165"/>
                    </a:moveTo>
                    <a:lnTo>
                      <a:pt x="64" y="165"/>
                    </a:lnTo>
                    <a:lnTo>
                      <a:pt x="60" y="164"/>
                    </a:lnTo>
                    <a:lnTo>
                      <a:pt x="55" y="163"/>
                    </a:lnTo>
                    <a:lnTo>
                      <a:pt x="51" y="161"/>
                    </a:lnTo>
                    <a:lnTo>
                      <a:pt x="48" y="159"/>
                    </a:lnTo>
                    <a:lnTo>
                      <a:pt x="46" y="155"/>
                    </a:lnTo>
                    <a:lnTo>
                      <a:pt x="44" y="152"/>
                    </a:lnTo>
                    <a:lnTo>
                      <a:pt x="42" y="148"/>
                    </a:lnTo>
                    <a:lnTo>
                      <a:pt x="42" y="144"/>
                    </a:lnTo>
                    <a:lnTo>
                      <a:pt x="42" y="144"/>
                    </a:lnTo>
                    <a:lnTo>
                      <a:pt x="42" y="138"/>
                    </a:lnTo>
                    <a:lnTo>
                      <a:pt x="44" y="134"/>
                    </a:lnTo>
                    <a:lnTo>
                      <a:pt x="46" y="131"/>
                    </a:lnTo>
                    <a:lnTo>
                      <a:pt x="48" y="127"/>
                    </a:lnTo>
                    <a:lnTo>
                      <a:pt x="51" y="125"/>
                    </a:lnTo>
                    <a:lnTo>
                      <a:pt x="55" y="123"/>
                    </a:lnTo>
                    <a:lnTo>
                      <a:pt x="60" y="122"/>
                    </a:lnTo>
                    <a:lnTo>
                      <a:pt x="64" y="121"/>
                    </a:lnTo>
                    <a:lnTo>
                      <a:pt x="64" y="121"/>
                    </a:lnTo>
                    <a:lnTo>
                      <a:pt x="69" y="122"/>
                    </a:lnTo>
                    <a:lnTo>
                      <a:pt x="73" y="123"/>
                    </a:lnTo>
                    <a:lnTo>
                      <a:pt x="76" y="125"/>
                    </a:lnTo>
                    <a:lnTo>
                      <a:pt x="79" y="127"/>
                    </a:lnTo>
                    <a:lnTo>
                      <a:pt x="82" y="131"/>
                    </a:lnTo>
                    <a:lnTo>
                      <a:pt x="84" y="134"/>
                    </a:lnTo>
                    <a:lnTo>
                      <a:pt x="85" y="138"/>
                    </a:lnTo>
                    <a:lnTo>
                      <a:pt x="86" y="144"/>
                    </a:lnTo>
                    <a:lnTo>
                      <a:pt x="86" y="144"/>
                    </a:lnTo>
                    <a:lnTo>
                      <a:pt x="85" y="148"/>
                    </a:lnTo>
                    <a:lnTo>
                      <a:pt x="84" y="152"/>
                    </a:lnTo>
                    <a:lnTo>
                      <a:pt x="82" y="155"/>
                    </a:lnTo>
                    <a:lnTo>
                      <a:pt x="79" y="159"/>
                    </a:lnTo>
                    <a:lnTo>
                      <a:pt x="76" y="161"/>
                    </a:lnTo>
                    <a:lnTo>
                      <a:pt x="73" y="163"/>
                    </a:lnTo>
                    <a:lnTo>
                      <a:pt x="69" y="164"/>
                    </a:lnTo>
                    <a:lnTo>
                      <a:pt x="64" y="165"/>
                    </a:lnTo>
                    <a:lnTo>
                      <a:pt x="64" y="165"/>
                    </a:lnTo>
                    <a:close/>
                    <a:moveTo>
                      <a:pt x="88" y="65"/>
                    </a:moveTo>
                    <a:lnTo>
                      <a:pt x="88" y="65"/>
                    </a:lnTo>
                    <a:lnTo>
                      <a:pt x="84" y="65"/>
                    </a:lnTo>
                    <a:lnTo>
                      <a:pt x="81" y="63"/>
                    </a:lnTo>
                    <a:lnTo>
                      <a:pt x="79" y="60"/>
                    </a:lnTo>
                    <a:lnTo>
                      <a:pt x="78" y="56"/>
                    </a:lnTo>
                    <a:lnTo>
                      <a:pt x="78" y="56"/>
                    </a:lnTo>
                    <a:lnTo>
                      <a:pt x="79" y="52"/>
                    </a:lnTo>
                    <a:lnTo>
                      <a:pt x="81" y="49"/>
                    </a:lnTo>
                    <a:lnTo>
                      <a:pt x="84" y="47"/>
                    </a:lnTo>
                    <a:lnTo>
                      <a:pt x="88" y="46"/>
                    </a:lnTo>
                    <a:lnTo>
                      <a:pt x="88" y="46"/>
                    </a:lnTo>
                    <a:lnTo>
                      <a:pt x="93" y="47"/>
                    </a:lnTo>
                    <a:lnTo>
                      <a:pt x="96" y="49"/>
                    </a:lnTo>
                    <a:lnTo>
                      <a:pt x="98" y="52"/>
                    </a:lnTo>
                    <a:lnTo>
                      <a:pt x="99" y="56"/>
                    </a:lnTo>
                    <a:lnTo>
                      <a:pt x="99" y="56"/>
                    </a:lnTo>
                    <a:lnTo>
                      <a:pt x="98" y="60"/>
                    </a:lnTo>
                    <a:lnTo>
                      <a:pt x="96" y="63"/>
                    </a:lnTo>
                    <a:lnTo>
                      <a:pt x="93" y="65"/>
                    </a:lnTo>
                    <a:lnTo>
                      <a:pt x="88" y="65"/>
                    </a:lnTo>
                    <a:lnTo>
                      <a:pt x="88" y="65"/>
                    </a:lnTo>
                    <a:close/>
                    <a:moveTo>
                      <a:pt x="116" y="112"/>
                    </a:moveTo>
                    <a:lnTo>
                      <a:pt x="116" y="112"/>
                    </a:lnTo>
                    <a:lnTo>
                      <a:pt x="111" y="111"/>
                    </a:lnTo>
                    <a:lnTo>
                      <a:pt x="107" y="108"/>
                    </a:lnTo>
                    <a:lnTo>
                      <a:pt x="104" y="103"/>
                    </a:lnTo>
                    <a:lnTo>
                      <a:pt x="103" y="97"/>
                    </a:lnTo>
                    <a:lnTo>
                      <a:pt x="103" y="97"/>
                    </a:lnTo>
                    <a:lnTo>
                      <a:pt x="104" y="92"/>
                    </a:lnTo>
                    <a:lnTo>
                      <a:pt x="107" y="88"/>
                    </a:lnTo>
                    <a:lnTo>
                      <a:pt x="111" y="85"/>
                    </a:lnTo>
                    <a:lnTo>
                      <a:pt x="116" y="84"/>
                    </a:lnTo>
                    <a:lnTo>
                      <a:pt x="116" y="84"/>
                    </a:lnTo>
                    <a:lnTo>
                      <a:pt x="122" y="85"/>
                    </a:lnTo>
                    <a:lnTo>
                      <a:pt x="126" y="88"/>
                    </a:lnTo>
                    <a:lnTo>
                      <a:pt x="130" y="92"/>
                    </a:lnTo>
                    <a:lnTo>
                      <a:pt x="131" y="97"/>
                    </a:lnTo>
                    <a:lnTo>
                      <a:pt x="131" y="97"/>
                    </a:lnTo>
                    <a:lnTo>
                      <a:pt x="130" y="103"/>
                    </a:lnTo>
                    <a:lnTo>
                      <a:pt x="126" y="108"/>
                    </a:lnTo>
                    <a:lnTo>
                      <a:pt x="122" y="111"/>
                    </a:lnTo>
                    <a:lnTo>
                      <a:pt x="116" y="112"/>
                    </a:lnTo>
                    <a:lnTo>
                      <a:pt x="116" y="112"/>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2" name="Freeform 152"/>
              <p:cNvSpPr>
                <a:spLocks/>
              </p:cNvSpPr>
              <p:nvPr/>
            </p:nvSpPr>
            <p:spPr bwMode="auto">
              <a:xfrm>
                <a:off x="2087" y="928"/>
                <a:ext cx="43" cy="31"/>
              </a:xfrm>
              <a:custGeom>
                <a:avLst/>
                <a:gdLst>
                  <a:gd name="T0" fmla="*/ 43 w 43"/>
                  <a:gd name="T1" fmla="*/ 25 h 31"/>
                  <a:gd name="T2" fmla="*/ 30 w 43"/>
                  <a:gd name="T3" fmla="*/ 18 h 31"/>
                  <a:gd name="T4" fmla="*/ 30 w 43"/>
                  <a:gd name="T5" fmla="*/ 18 h 31"/>
                  <a:gd name="T6" fmla="*/ 31 w 43"/>
                  <a:gd name="T7" fmla="*/ 15 h 31"/>
                  <a:gd name="T8" fmla="*/ 31 w 43"/>
                  <a:gd name="T9" fmla="*/ 15 h 31"/>
                  <a:gd name="T10" fmla="*/ 30 w 43"/>
                  <a:gd name="T11" fmla="*/ 12 h 31"/>
                  <a:gd name="T12" fmla="*/ 29 w 43"/>
                  <a:gd name="T13" fmla="*/ 9 h 31"/>
                  <a:gd name="T14" fmla="*/ 26 w 43"/>
                  <a:gd name="T15" fmla="*/ 5 h 31"/>
                  <a:gd name="T16" fmla="*/ 21 w 43"/>
                  <a:gd name="T17" fmla="*/ 1 h 31"/>
                  <a:gd name="T18" fmla="*/ 19 w 43"/>
                  <a:gd name="T19" fmla="*/ 0 h 31"/>
                  <a:gd name="T20" fmla="*/ 16 w 43"/>
                  <a:gd name="T21" fmla="*/ 0 h 31"/>
                  <a:gd name="T22" fmla="*/ 16 w 43"/>
                  <a:gd name="T23" fmla="*/ 0 h 31"/>
                  <a:gd name="T24" fmla="*/ 13 w 43"/>
                  <a:gd name="T25" fmla="*/ 0 h 31"/>
                  <a:gd name="T26" fmla="*/ 10 w 43"/>
                  <a:gd name="T27" fmla="*/ 1 h 31"/>
                  <a:gd name="T28" fmla="*/ 4 w 43"/>
                  <a:gd name="T29" fmla="*/ 5 h 31"/>
                  <a:gd name="T30" fmla="*/ 1 w 43"/>
                  <a:gd name="T31" fmla="*/ 9 h 31"/>
                  <a:gd name="T32" fmla="*/ 0 w 43"/>
                  <a:gd name="T33" fmla="*/ 12 h 31"/>
                  <a:gd name="T34" fmla="*/ 0 w 43"/>
                  <a:gd name="T35" fmla="*/ 15 h 31"/>
                  <a:gd name="T36" fmla="*/ 0 w 43"/>
                  <a:gd name="T37" fmla="*/ 15 h 31"/>
                  <a:gd name="T38" fmla="*/ 0 w 43"/>
                  <a:gd name="T39" fmla="*/ 18 h 31"/>
                  <a:gd name="T40" fmla="*/ 1 w 43"/>
                  <a:gd name="T41" fmla="*/ 22 h 31"/>
                  <a:gd name="T42" fmla="*/ 4 w 43"/>
                  <a:gd name="T43" fmla="*/ 27 h 31"/>
                  <a:gd name="T44" fmla="*/ 10 w 43"/>
                  <a:gd name="T45" fmla="*/ 30 h 31"/>
                  <a:gd name="T46" fmla="*/ 13 w 43"/>
                  <a:gd name="T47" fmla="*/ 31 h 31"/>
                  <a:gd name="T48" fmla="*/ 16 w 43"/>
                  <a:gd name="T4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1">
                    <a:moveTo>
                      <a:pt x="43" y="25"/>
                    </a:moveTo>
                    <a:lnTo>
                      <a:pt x="30" y="18"/>
                    </a:lnTo>
                    <a:lnTo>
                      <a:pt x="30" y="18"/>
                    </a:lnTo>
                    <a:lnTo>
                      <a:pt x="31" y="15"/>
                    </a:lnTo>
                    <a:lnTo>
                      <a:pt x="31" y="15"/>
                    </a:lnTo>
                    <a:lnTo>
                      <a:pt x="30" y="12"/>
                    </a:lnTo>
                    <a:lnTo>
                      <a:pt x="29" y="9"/>
                    </a:lnTo>
                    <a:lnTo>
                      <a:pt x="26" y="5"/>
                    </a:lnTo>
                    <a:lnTo>
                      <a:pt x="21" y="1"/>
                    </a:lnTo>
                    <a:lnTo>
                      <a:pt x="19" y="0"/>
                    </a:lnTo>
                    <a:lnTo>
                      <a:pt x="16" y="0"/>
                    </a:lnTo>
                    <a:lnTo>
                      <a:pt x="16" y="0"/>
                    </a:lnTo>
                    <a:lnTo>
                      <a:pt x="13" y="0"/>
                    </a:lnTo>
                    <a:lnTo>
                      <a:pt x="10" y="1"/>
                    </a:lnTo>
                    <a:lnTo>
                      <a:pt x="4" y="5"/>
                    </a:lnTo>
                    <a:lnTo>
                      <a:pt x="1" y="9"/>
                    </a:lnTo>
                    <a:lnTo>
                      <a:pt x="0" y="12"/>
                    </a:lnTo>
                    <a:lnTo>
                      <a:pt x="0" y="15"/>
                    </a:lnTo>
                    <a:lnTo>
                      <a:pt x="0" y="15"/>
                    </a:lnTo>
                    <a:lnTo>
                      <a:pt x="0" y="18"/>
                    </a:lnTo>
                    <a:lnTo>
                      <a:pt x="1" y="22"/>
                    </a:lnTo>
                    <a:lnTo>
                      <a:pt x="4" y="27"/>
                    </a:lnTo>
                    <a:lnTo>
                      <a:pt x="10" y="30"/>
                    </a:lnTo>
                    <a:lnTo>
                      <a:pt x="13" y="31"/>
                    </a:lnTo>
                    <a:lnTo>
                      <a:pt x="16" y="3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3" name="Freeform 153"/>
              <p:cNvSpPr>
                <a:spLocks/>
              </p:cNvSpPr>
              <p:nvPr/>
            </p:nvSpPr>
            <p:spPr bwMode="auto">
              <a:xfrm>
                <a:off x="2122" y="881"/>
                <a:ext cx="35" cy="37"/>
              </a:xfrm>
              <a:custGeom>
                <a:avLst/>
                <a:gdLst>
                  <a:gd name="T0" fmla="*/ 33 w 35"/>
                  <a:gd name="T1" fmla="*/ 37 h 37"/>
                  <a:gd name="T2" fmla="*/ 33 w 35"/>
                  <a:gd name="T3" fmla="*/ 37 h 37"/>
                  <a:gd name="T4" fmla="*/ 35 w 35"/>
                  <a:gd name="T5" fmla="*/ 30 h 37"/>
                  <a:gd name="T6" fmla="*/ 29 w 35"/>
                  <a:gd name="T7" fmla="*/ 23 h 37"/>
                  <a:gd name="T8" fmla="*/ 29 w 35"/>
                  <a:gd name="T9" fmla="*/ 23 h 37"/>
                  <a:gd name="T10" fmla="*/ 30 w 35"/>
                  <a:gd name="T11" fmla="*/ 21 h 37"/>
                  <a:gd name="T12" fmla="*/ 30 w 35"/>
                  <a:gd name="T13" fmla="*/ 21 h 37"/>
                  <a:gd name="T14" fmla="*/ 31 w 35"/>
                  <a:gd name="T15" fmla="*/ 18 h 37"/>
                  <a:gd name="T16" fmla="*/ 31 w 35"/>
                  <a:gd name="T17" fmla="*/ 15 h 37"/>
                  <a:gd name="T18" fmla="*/ 30 w 35"/>
                  <a:gd name="T19" fmla="*/ 9 h 37"/>
                  <a:gd name="T20" fmla="*/ 27 w 35"/>
                  <a:gd name="T21" fmla="*/ 4 h 37"/>
                  <a:gd name="T22" fmla="*/ 24 w 35"/>
                  <a:gd name="T23" fmla="*/ 3 h 37"/>
                  <a:gd name="T24" fmla="*/ 22 w 35"/>
                  <a:gd name="T25" fmla="*/ 1 h 37"/>
                  <a:gd name="T26" fmla="*/ 22 w 35"/>
                  <a:gd name="T27" fmla="*/ 1 h 37"/>
                  <a:gd name="T28" fmla="*/ 19 w 35"/>
                  <a:gd name="T29" fmla="*/ 0 h 37"/>
                  <a:gd name="T30" fmla="*/ 16 w 35"/>
                  <a:gd name="T31" fmla="*/ 0 h 37"/>
                  <a:gd name="T32" fmla="*/ 10 w 35"/>
                  <a:gd name="T33" fmla="*/ 1 h 37"/>
                  <a:gd name="T34" fmla="*/ 5 w 35"/>
                  <a:gd name="T35" fmla="*/ 4 h 37"/>
                  <a:gd name="T36" fmla="*/ 3 w 35"/>
                  <a:gd name="T37" fmla="*/ 7 h 37"/>
                  <a:gd name="T38" fmla="*/ 1 w 35"/>
                  <a:gd name="T39" fmla="*/ 9 h 37"/>
                  <a:gd name="T40" fmla="*/ 1 w 35"/>
                  <a:gd name="T41" fmla="*/ 9 h 37"/>
                  <a:gd name="T42" fmla="*/ 0 w 35"/>
                  <a:gd name="T43" fmla="*/ 12 h 37"/>
                  <a:gd name="T44" fmla="*/ 0 w 35"/>
                  <a:gd name="T45" fmla="*/ 15 h 37"/>
                  <a:gd name="T46" fmla="*/ 1 w 35"/>
                  <a:gd name="T47" fmla="*/ 21 h 37"/>
                  <a:gd name="T48" fmla="*/ 5 w 35"/>
                  <a:gd name="T49" fmla="*/ 26 h 37"/>
                  <a:gd name="T50" fmla="*/ 7 w 35"/>
                  <a:gd name="T51" fmla="*/ 27 h 37"/>
                  <a:gd name="T52" fmla="*/ 10 w 35"/>
                  <a:gd name="T53"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37">
                    <a:moveTo>
                      <a:pt x="33" y="37"/>
                    </a:moveTo>
                    <a:lnTo>
                      <a:pt x="33" y="37"/>
                    </a:lnTo>
                    <a:lnTo>
                      <a:pt x="35" y="30"/>
                    </a:lnTo>
                    <a:lnTo>
                      <a:pt x="29" y="23"/>
                    </a:lnTo>
                    <a:lnTo>
                      <a:pt x="29" y="23"/>
                    </a:lnTo>
                    <a:lnTo>
                      <a:pt x="30" y="21"/>
                    </a:lnTo>
                    <a:lnTo>
                      <a:pt x="30" y="21"/>
                    </a:lnTo>
                    <a:lnTo>
                      <a:pt x="31" y="18"/>
                    </a:lnTo>
                    <a:lnTo>
                      <a:pt x="31" y="15"/>
                    </a:lnTo>
                    <a:lnTo>
                      <a:pt x="30" y="9"/>
                    </a:lnTo>
                    <a:lnTo>
                      <a:pt x="27" y="4"/>
                    </a:lnTo>
                    <a:lnTo>
                      <a:pt x="24" y="3"/>
                    </a:lnTo>
                    <a:lnTo>
                      <a:pt x="22" y="1"/>
                    </a:lnTo>
                    <a:lnTo>
                      <a:pt x="22" y="1"/>
                    </a:lnTo>
                    <a:lnTo>
                      <a:pt x="19" y="0"/>
                    </a:lnTo>
                    <a:lnTo>
                      <a:pt x="16" y="0"/>
                    </a:lnTo>
                    <a:lnTo>
                      <a:pt x="10" y="1"/>
                    </a:lnTo>
                    <a:lnTo>
                      <a:pt x="5" y="4"/>
                    </a:lnTo>
                    <a:lnTo>
                      <a:pt x="3" y="7"/>
                    </a:lnTo>
                    <a:lnTo>
                      <a:pt x="1" y="9"/>
                    </a:lnTo>
                    <a:lnTo>
                      <a:pt x="1" y="9"/>
                    </a:lnTo>
                    <a:lnTo>
                      <a:pt x="0" y="12"/>
                    </a:lnTo>
                    <a:lnTo>
                      <a:pt x="0" y="15"/>
                    </a:lnTo>
                    <a:lnTo>
                      <a:pt x="1" y="21"/>
                    </a:lnTo>
                    <a:lnTo>
                      <a:pt x="5" y="26"/>
                    </a:lnTo>
                    <a:lnTo>
                      <a:pt x="7" y="27"/>
                    </a:lnTo>
                    <a:lnTo>
                      <a:pt x="1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4" name="Freeform 154"/>
              <p:cNvSpPr>
                <a:spLocks/>
              </p:cNvSpPr>
              <p:nvPr/>
            </p:nvSpPr>
            <p:spPr bwMode="auto">
              <a:xfrm>
                <a:off x="2163" y="826"/>
                <a:ext cx="31" cy="47"/>
              </a:xfrm>
              <a:custGeom>
                <a:avLst/>
                <a:gdLst>
                  <a:gd name="T0" fmla="*/ 26 w 31"/>
                  <a:gd name="T1" fmla="*/ 47 h 47"/>
                  <a:gd name="T2" fmla="*/ 26 w 31"/>
                  <a:gd name="T3" fmla="*/ 47 h 47"/>
                  <a:gd name="T4" fmla="*/ 29 w 31"/>
                  <a:gd name="T5" fmla="*/ 46 h 47"/>
                  <a:gd name="T6" fmla="*/ 24 w 31"/>
                  <a:gd name="T7" fmla="*/ 28 h 47"/>
                  <a:gd name="T8" fmla="*/ 24 w 31"/>
                  <a:gd name="T9" fmla="*/ 28 h 47"/>
                  <a:gd name="T10" fmla="*/ 26 w 31"/>
                  <a:gd name="T11" fmla="*/ 27 h 47"/>
                  <a:gd name="T12" fmla="*/ 26 w 31"/>
                  <a:gd name="T13" fmla="*/ 27 h 47"/>
                  <a:gd name="T14" fmla="*/ 28 w 31"/>
                  <a:gd name="T15" fmla="*/ 24 h 47"/>
                  <a:gd name="T16" fmla="*/ 30 w 31"/>
                  <a:gd name="T17" fmla="*/ 22 h 47"/>
                  <a:gd name="T18" fmla="*/ 31 w 31"/>
                  <a:gd name="T19" fmla="*/ 16 h 47"/>
                  <a:gd name="T20" fmla="*/ 30 w 31"/>
                  <a:gd name="T21" fmla="*/ 10 h 47"/>
                  <a:gd name="T22" fmla="*/ 29 w 31"/>
                  <a:gd name="T23" fmla="*/ 7 h 47"/>
                  <a:gd name="T24" fmla="*/ 27 w 31"/>
                  <a:gd name="T25" fmla="*/ 5 h 47"/>
                  <a:gd name="T26" fmla="*/ 27 w 31"/>
                  <a:gd name="T27" fmla="*/ 5 h 47"/>
                  <a:gd name="T28" fmla="*/ 25 w 31"/>
                  <a:gd name="T29" fmla="*/ 3 h 47"/>
                  <a:gd name="T30" fmla="*/ 22 w 31"/>
                  <a:gd name="T31" fmla="*/ 1 h 47"/>
                  <a:gd name="T32" fmla="*/ 17 w 31"/>
                  <a:gd name="T33" fmla="*/ 0 h 47"/>
                  <a:gd name="T34" fmla="*/ 11 w 31"/>
                  <a:gd name="T35" fmla="*/ 1 h 47"/>
                  <a:gd name="T36" fmla="*/ 8 w 31"/>
                  <a:gd name="T37" fmla="*/ 2 h 47"/>
                  <a:gd name="T38" fmla="*/ 6 w 31"/>
                  <a:gd name="T39" fmla="*/ 4 h 47"/>
                  <a:gd name="T40" fmla="*/ 6 w 31"/>
                  <a:gd name="T41" fmla="*/ 4 h 47"/>
                  <a:gd name="T42" fmla="*/ 3 w 31"/>
                  <a:gd name="T43" fmla="*/ 6 h 47"/>
                  <a:gd name="T44" fmla="*/ 1 w 31"/>
                  <a:gd name="T45" fmla="*/ 9 h 47"/>
                  <a:gd name="T46" fmla="*/ 0 w 31"/>
                  <a:gd name="T47" fmla="*/ 14 h 47"/>
                  <a:gd name="T48" fmla="*/ 1 w 31"/>
                  <a:gd name="T49" fmla="*/ 21 h 47"/>
                  <a:gd name="T50" fmla="*/ 2 w 31"/>
                  <a:gd name="T51" fmla="*/ 24 h 47"/>
                  <a:gd name="T52" fmla="*/ 5 w 31"/>
                  <a:gd name="T53"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47">
                    <a:moveTo>
                      <a:pt x="26" y="47"/>
                    </a:moveTo>
                    <a:lnTo>
                      <a:pt x="26" y="47"/>
                    </a:lnTo>
                    <a:lnTo>
                      <a:pt x="29" y="46"/>
                    </a:lnTo>
                    <a:lnTo>
                      <a:pt x="24" y="28"/>
                    </a:lnTo>
                    <a:lnTo>
                      <a:pt x="24" y="28"/>
                    </a:lnTo>
                    <a:lnTo>
                      <a:pt x="26" y="27"/>
                    </a:lnTo>
                    <a:lnTo>
                      <a:pt x="26" y="27"/>
                    </a:lnTo>
                    <a:lnTo>
                      <a:pt x="28" y="24"/>
                    </a:lnTo>
                    <a:lnTo>
                      <a:pt x="30" y="22"/>
                    </a:lnTo>
                    <a:lnTo>
                      <a:pt x="31" y="16"/>
                    </a:lnTo>
                    <a:lnTo>
                      <a:pt x="30" y="10"/>
                    </a:lnTo>
                    <a:lnTo>
                      <a:pt x="29" y="7"/>
                    </a:lnTo>
                    <a:lnTo>
                      <a:pt x="27" y="5"/>
                    </a:lnTo>
                    <a:lnTo>
                      <a:pt x="27" y="5"/>
                    </a:lnTo>
                    <a:lnTo>
                      <a:pt x="25" y="3"/>
                    </a:lnTo>
                    <a:lnTo>
                      <a:pt x="22" y="1"/>
                    </a:lnTo>
                    <a:lnTo>
                      <a:pt x="17" y="0"/>
                    </a:lnTo>
                    <a:lnTo>
                      <a:pt x="11" y="1"/>
                    </a:lnTo>
                    <a:lnTo>
                      <a:pt x="8" y="2"/>
                    </a:lnTo>
                    <a:lnTo>
                      <a:pt x="6" y="4"/>
                    </a:lnTo>
                    <a:lnTo>
                      <a:pt x="6" y="4"/>
                    </a:lnTo>
                    <a:lnTo>
                      <a:pt x="3" y="6"/>
                    </a:lnTo>
                    <a:lnTo>
                      <a:pt x="1" y="9"/>
                    </a:lnTo>
                    <a:lnTo>
                      <a:pt x="0" y="14"/>
                    </a:lnTo>
                    <a:lnTo>
                      <a:pt x="1" y="21"/>
                    </a:lnTo>
                    <a:lnTo>
                      <a:pt x="2" y="24"/>
                    </a:lnTo>
                    <a:lnTo>
                      <a:pt x="5" y="2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5" name="Freeform 155"/>
              <p:cNvSpPr>
                <a:spLocks/>
              </p:cNvSpPr>
              <p:nvPr/>
            </p:nvSpPr>
            <p:spPr bwMode="auto">
              <a:xfrm>
                <a:off x="2245" y="822"/>
                <a:ext cx="30" cy="61"/>
              </a:xfrm>
              <a:custGeom>
                <a:avLst/>
                <a:gdLst>
                  <a:gd name="T0" fmla="*/ 0 w 30"/>
                  <a:gd name="T1" fmla="*/ 59 h 61"/>
                  <a:gd name="T2" fmla="*/ 0 w 30"/>
                  <a:gd name="T3" fmla="*/ 59 h 61"/>
                  <a:gd name="T4" fmla="*/ 3 w 30"/>
                  <a:gd name="T5" fmla="*/ 61 h 61"/>
                  <a:gd name="T6" fmla="*/ 14 w 30"/>
                  <a:gd name="T7" fmla="*/ 31 h 61"/>
                  <a:gd name="T8" fmla="*/ 14 w 30"/>
                  <a:gd name="T9" fmla="*/ 31 h 61"/>
                  <a:gd name="T10" fmla="*/ 17 w 30"/>
                  <a:gd name="T11" fmla="*/ 31 h 61"/>
                  <a:gd name="T12" fmla="*/ 17 w 30"/>
                  <a:gd name="T13" fmla="*/ 31 h 61"/>
                  <a:gd name="T14" fmla="*/ 20 w 30"/>
                  <a:gd name="T15" fmla="*/ 30 h 61"/>
                  <a:gd name="T16" fmla="*/ 22 w 30"/>
                  <a:gd name="T17" fmla="*/ 29 h 61"/>
                  <a:gd name="T18" fmla="*/ 27 w 30"/>
                  <a:gd name="T19" fmla="*/ 25 h 61"/>
                  <a:gd name="T20" fmla="*/ 29 w 30"/>
                  <a:gd name="T21" fmla="*/ 20 h 61"/>
                  <a:gd name="T22" fmla="*/ 30 w 30"/>
                  <a:gd name="T23" fmla="*/ 16 h 61"/>
                  <a:gd name="T24" fmla="*/ 30 w 30"/>
                  <a:gd name="T25" fmla="*/ 13 h 61"/>
                  <a:gd name="T26" fmla="*/ 30 w 30"/>
                  <a:gd name="T27" fmla="*/ 13 h 61"/>
                  <a:gd name="T28" fmla="*/ 29 w 30"/>
                  <a:gd name="T29" fmla="*/ 10 h 61"/>
                  <a:gd name="T30" fmla="*/ 28 w 30"/>
                  <a:gd name="T31" fmla="*/ 7 h 61"/>
                  <a:gd name="T32" fmla="*/ 24 w 30"/>
                  <a:gd name="T33" fmla="*/ 3 h 61"/>
                  <a:gd name="T34" fmla="*/ 19 w 30"/>
                  <a:gd name="T35" fmla="*/ 1 h 61"/>
                  <a:gd name="T36" fmla="*/ 16 w 30"/>
                  <a:gd name="T37" fmla="*/ 0 h 61"/>
                  <a:gd name="T38" fmla="*/ 13 w 30"/>
                  <a:gd name="T39" fmla="*/ 0 h 61"/>
                  <a:gd name="T40" fmla="*/ 13 w 30"/>
                  <a:gd name="T41" fmla="*/ 0 h 61"/>
                  <a:gd name="T42" fmla="*/ 10 w 30"/>
                  <a:gd name="T43" fmla="*/ 1 h 61"/>
                  <a:gd name="T44" fmla="*/ 7 w 30"/>
                  <a:gd name="T45" fmla="*/ 2 h 61"/>
                  <a:gd name="T46" fmla="*/ 3 w 30"/>
                  <a:gd name="T47" fmla="*/ 6 h 61"/>
                  <a:gd name="T48" fmla="*/ 0 w 30"/>
                  <a:gd name="T49" fmla="*/ 11 h 61"/>
                  <a:gd name="T50" fmla="*/ 0 w 30"/>
                  <a:gd name="T51" fmla="*/ 14 h 61"/>
                  <a:gd name="T52" fmla="*/ 0 w 30"/>
                  <a:gd name="T53"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61">
                    <a:moveTo>
                      <a:pt x="0" y="59"/>
                    </a:moveTo>
                    <a:lnTo>
                      <a:pt x="0" y="59"/>
                    </a:lnTo>
                    <a:lnTo>
                      <a:pt x="3" y="61"/>
                    </a:lnTo>
                    <a:lnTo>
                      <a:pt x="14" y="31"/>
                    </a:lnTo>
                    <a:lnTo>
                      <a:pt x="14" y="31"/>
                    </a:lnTo>
                    <a:lnTo>
                      <a:pt x="17" y="31"/>
                    </a:lnTo>
                    <a:lnTo>
                      <a:pt x="17" y="31"/>
                    </a:lnTo>
                    <a:lnTo>
                      <a:pt x="20" y="30"/>
                    </a:lnTo>
                    <a:lnTo>
                      <a:pt x="22" y="29"/>
                    </a:lnTo>
                    <a:lnTo>
                      <a:pt x="27" y="25"/>
                    </a:lnTo>
                    <a:lnTo>
                      <a:pt x="29" y="20"/>
                    </a:lnTo>
                    <a:lnTo>
                      <a:pt x="30" y="16"/>
                    </a:lnTo>
                    <a:lnTo>
                      <a:pt x="30" y="13"/>
                    </a:lnTo>
                    <a:lnTo>
                      <a:pt x="30" y="13"/>
                    </a:lnTo>
                    <a:lnTo>
                      <a:pt x="29" y="10"/>
                    </a:lnTo>
                    <a:lnTo>
                      <a:pt x="28" y="7"/>
                    </a:lnTo>
                    <a:lnTo>
                      <a:pt x="24" y="3"/>
                    </a:lnTo>
                    <a:lnTo>
                      <a:pt x="19" y="1"/>
                    </a:lnTo>
                    <a:lnTo>
                      <a:pt x="16" y="0"/>
                    </a:lnTo>
                    <a:lnTo>
                      <a:pt x="13" y="0"/>
                    </a:lnTo>
                    <a:lnTo>
                      <a:pt x="13" y="0"/>
                    </a:lnTo>
                    <a:lnTo>
                      <a:pt x="10" y="1"/>
                    </a:lnTo>
                    <a:lnTo>
                      <a:pt x="7" y="2"/>
                    </a:lnTo>
                    <a:lnTo>
                      <a:pt x="3" y="6"/>
                    </a:lnTo>
                    <a:lnTo>
                      <a:pt x="0" y="11"/>
                    </a:lnTo>
                    <a:lnTo>
                      <a:pt x="0" y="14"/>
                    </a:lnTo>
                    <a:lnTo>
                      <a:pt x="0"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6" name="Freeform 156"/>
              <p:cNvSpPr>
                <a:spLocks/>
              </p:cNvSpPr>
              <p:nvPr/>
            </p:nvSpPr>
            <p:spPr bwMode="auto">
              <a:xfrm>
                <a:off x="2051" y="977"/>
                <a:ext cx="54" cy="31"/>
              </a:xfrm>
              <a:custGeom>
                <a:avLst/>
                <a:gdLst>
                  <a:gd name="T0" fmla="*/ 54 w 54"/>
                  <a:gd name="T1" fmla="*/ 18 h 31"/>
                  <a:gd name="T2" fmla="*/ 31 w 54"/>
                  <a:gd name="T3" fmla="*/ 14 h 31"/>
                  <a:gd name="T4" fmla="*/ 31 w 54"/>
                  <a:gd name="T5" fmla="*/ 14 h 31"/>
                  <a:gd name="T6" fmla="*/ 30 w 54"/>
                  <a:gd name="T7" fmla="*/ 11 h 31"/>
                  <a:gd name="T8" fmla="*/ 30 w 54"/>
                  <a:gd name="T9" fmla="*/ 11 h 31"/>
                  <a:gd name="T10" fmla="*/ 29 w 54"/>
                  <a:gd name="T11" fmla="*/ 9 h 31"/>
                  <a:gd name="T12" fmla="*/ 27 w 54"/>
                  <a:gd name="T13" fmla="*/ 5 h 31"/>
                  <a:gd name="T14" fmla="*/ 23 w 54"/>
                  <a:gd name="T15" fmla="*/ 2 h 31"/>
                  <a:gd name="T16" fmla="*/ 17 w 54"/>
                  <a:gd name="T17" fmla="*/ 0 h 31"/>
                  <a:gd name="T18" fmla="*/ 14 w 54"/>
                  <a:gd name="T19" fmla="*/ 0 h 31"/>
                  <a:gd name="T20" fmla="*/ 12 w 54"/>
                  <a:gd name="T21" fmla="*/ 1 h 31"/>
                  <a:gd name="T22" fmla="*/ 12 w 54"/>
                  <a:gd name="T23" fmla="*/ 1 h 31"/>
                  <a:gd name="T24" fmla="*/ 9 w 54"/>
                  <a:gd name="T25" fmla="*/ 2 h 31"/>
                  <a:gd name="T26" fmla="*/ 5 w 54"/>
                  <a:gd name="T27" fmla="*/ 4 h 31"/>
                  <a:gd name="T28" fmla="*/ 2 w 54"/>
                  <a:gd name="T29" fmla="*/ 10 h 31"/>
                  <a:gd name="T30" fmla="*/ 0 w 54"/>
                  <a:gd name="T31" fmla="*/ 15 h 31"/>
                  <a:gd name="T32" fmla="*/ 0 w 54"/>
                  <a:gd name="T33" fmla="*/ 18 h 31"/>
                  <a:gd name="T34" fmla="*/ 1 w 54"/>
                  <a:gd name="T35" fmla="*/ 21 h 31"/>
                  <a:gd name="T36" fmla="*/ 1 w 54"/>
                  <a:gd name="T37" fmla="*/ 21 h 31"/>
                  <a:gd name="T38" fmla="*/ 2 w 54"/>
                  <a:gd name="T39" fmla="*/ 24 h 31"/>
                  <a:gd name="T40" fmla="*/ 4 w 54"/>
                  <a:gd name="T41" fmla="*/ 26 h 31"/>
                  <a:gd name="T42" fmla="*/ 10 w 54"/>
                  <a:gd name="T43" fmla="*/ 30 h 31"/>
                  <a:gd name="T44" fmla="*/ 15 w 54"/>
                  <a:gd name="T45" fmla="*/ 31 h 31"/>
                  <a:gd name="T46" fmla="*/ 18 w 54"/>
                  <a:gd name="T47" fmla="*/ 31 h 31"/>
                  <a:gd name="T48" fmla="*/ 21 w 54"/>
                  <a:gd name="T4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31">
                    <a:moveTo>
                      <a:pt x="54" y="18"/>
                    </a:moveTo>
                    <a:lnTo>
                      <a:pt x="31" y="14"/>
                    </a:lnTo>
                    <a:lnTo>
                      <a:pt x="31" y="14"/>
                    </a:lnTo>
                    <a:lnTo>
                      <a:pt x="30" y="11"/>
                    </a:lnTo>
                    <a:lnTo>
                      <a:pt x="30" y="11"/>
                    </a:lnTo>
                    <a:lnTo>
                      <a:pt x="29" y="9"/>
                    </a:lnTo>
                    <a:lnTo>
                      <a:pt x="27" y="5"/>
                    </a:lnTo>
                    <a:lnTo>
                      <a:pt x="23" y="2"/>
                    </a:lnTo>
                    <a:lnTo>
                      <a:pt x="17" y="0"/>
                    </a:lnTo>
                    <a:lnTo>
                      <a:pt x="14" y="0"/>
                    </a:lnTo>
                    <a:lnTo>
                      <a:pt x="12" y="1"/>
                    </a:lnTo>
                    <a:lnTo>
                      <a:pt x="12" y="1"/>
                    </a:lnTo>
                    <a:lnTo>
                      <a:pt x="9" y="2"/>
                    </a:lnTo>
                    <a:lnTo>
                      <a:pt x="5" y="4"/>
                    </a:lnTo>
                    <a:lnTo>
                      <a:pt x="2" y="10"/>
                    </a:lnTo>
                    <a:lnTo>
                      <a:pt x="0" y="15"/>
                    </a:lnTo>
                    <a:lnTo>
                      <a:pt x="0" y="18"/>
                    </a:lnTo>
                    <a:lnTo>
                      <a:pt x="1" y="21"/>
                    </a:lnTo>
                    <a:lnTo>
                      <a:pt x="1" y="21"/>
                    </a:lnTo>
                    <a:lnTo>
                      <a:pt x="2" y="24"/>
                    </a:lnTo>
                    <a:lnTo>
                      <a:pt x="4" y="26"/>
                    </a:lnTo>
                    <a:lnTo>
                      <a:pt x="10" y="30"/>
                    </a:lnTo>
                    <a:lnTo>
                      <a:pt x="15" y="31"/>
                    </a:lnTo>
                    <a:lnTo>
                      <a:pt x="18" y="31"/>
                    </a:lnTo>
                    <a:lnTo>
                      <a:pt x="21"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7" name="Freeform 157"/>
              <p:cNvSpPr>
                <a:spLocks/>
              </p:cNvSpPr>
              <p:nvPr/>
            </p:nvSpPr>
            <p:spPr bwMode="auto">
              <a:xfrm>
                <a:off x="2270" y="1033"/>
                <a:ext cx="50" cy="31"/>
              </a:xfrm>
              <a:custGeom>
                <a:avLst/>
                <a:gdLst>
                  <a:gd name="T0" fmla="*/ 0 w 50"/>
                  <a:gd name="T1" fmla="*/ 9 h 31"/>
                  <a:gd name="T2" fmla="*/ 20 w 50"/>
                  <a:gd name="T3" fmla="*/ 15 h 31"/>
                  <a:gd name="T4" fmla="*/ 20 w 50"/>
                  <a:gd name="T5" fmla="*/ 15 h 31"/>
                  <a:gd name="T6" fmla="*/ 21 w 50"/>
                  <a:gd name="T7" fmla="*/ 21 h 31"/>
                  <a:gd name="T8" fmla="*/ 22 w 50"/>
                  <a:gd name="T9" fmla="*/ 23 h 31"/>
                  <a:gd name="T10" fmla="*/ 24 w 50"/>
                  <a:gd name="T11" fmla="*/ 27 h 31"/>
                  <a:gd name="T12" fmla="*/ 24 w 50"/>
                  <a:gd name="T13" fmla="*/ 27 h 31"/>
                  <a:gd name="T14" fmla="*/ 26 w 50"/>
                  <a:gd name="T15" fmla="*/ 29 h 31"/>
                  <a:gd name="T16" fmla="*/ 29 w 50"/>
                  <a:gd name="T17" fmla="*/ 30 h 31"/>
                  <a:gd name="T18" fmla="*/ 34 w 50"/>
                  <a:gd name="T19" fmla="*/ 31 h 31"/>
                  <a:gd name="T20" fmla="*/ 40 w 50"/>
                  <a:gd name="T21" fmla="*/ 30 h 31"/>
                  <a:gd name="T22" fmla="*/ 44 w 50"/>
                  <a:gd name="T23" fmla="*/ 29 h 31"/>
                  <a:gd name="T24" fmla="*/ 46 w 50"/>
                  <a:gd name="T25" fmla="*/ 27 h 31"/>
                  <a:gd name="T26" fmla="*/ 46 w 50"/>
                  <a:gd name="T27" fmla="*/ 27 h 31"/>
                  <a:gd name="T28" fmla="*/ 48 w 50"/>
                  <a:gd name="T29" fmla="*/ 24 h 31"/>
                  <a:gd name="T30" fmla="*/ 49 w 50"/>
                  <a:gd name="T31" fmla="*/ 21 h 31"/>
                  <a:gd name="T32" fmla="*/ 50 w 50"/>
                  <a:gd name="T33" fmla="*/ 16 h 31"/>
                  <a:gd name="T34" fmla="*/ 50 w 50"/>
                  <a:gd name="T35" fmla="*/ 10 h 31"/>
                  <a:gd name="T36" fmla="*/ 48 w 50"/>
                  <a:gd name="T37" fmla="*/ 7 h 31"/>
                  <a:gd name="T38" fmla="*/ 46 w 50"/>
                  <a:gd name="T39" fmla="*/ 5 h 31"/>
                  <a:gd name="T40" fmla="*/ 46 w 50"/>
                  <a:gd name="T41" fmla="*/ 5 h 31"/>
                  <a:gd name="T42" fmla="*/ 44 w 50"/>
                  <a:gd name="T43" fmla="*/ 3 h 31"/>
                  <a:gd name="T44" fmla="*/ 40 w 50"/>
                  <a:gd name="T45" fmla="*/ 2 h 31"/>
                  <a:gd name="T46" fmla="*/ 35 w 50"/>
                  <a:gd name="T47" fmla="*/ 0 h 31"/>
                  <a:gd name="T48" fmla="*/ 29 w 50"/>
                  <a:gd name="T49" fmla="*/ 1 h 31"/>
                  <a:gd name="T50" fmla="*/ 27 w 50"/>
                  <a:gd name="T51" fmla="*/ 3 h 31"/>
                  <a:gd name="T52" fmla="*/ 24 w 50"/>
                  <a:gd name="T5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31">
                    <a:moveTo>
                      <a:pt x="0" y="9"/>
                    </a:moveTo>
                    <a:lnTo>
                      <a:pt x="20" y="15"/>
                    </a:lnTo>
                    <a:lnTo>
                      <a:pt x="20" y="15"/>
                    </a:lnTo>
                    <a:lnTo>
                      <a:pt x="21" y="21"/>
                    </a:lnTo>
                    <a:lnTo>
                      <a:pt x="22" y="23"/>
                    </a:lnTo>
                    <a:lnTo>
                      <a:pt x="24" y="27"/>
                    </a:lnTo>
                    <a:lnTo>
                      <a:pt x="24" y="27"/>
                    </a:lnTo>
                    <a:lnTo>
                      <a:pt x="26" y="29"/>
                    </a:lnTo>
                    <a:lnTo>
                      <a:pt x="29" y="30"/>
                    </a:lnTo>
                    <a:lnTo>
                      <a:pt x="34" y="31"/>
                    </a:lnTo>
                    <a:lnTo>
                      <a:pt x="40" y="30"/>
                    </a:lnTo>
                    <a:lnTo>
                      <a:pt x="44" y="29"/>
                    </a:lnTo>
                    <a:lnTo>
                      <a:pt x="46" y="27"/>
                    </a:lnTo>
                    <a:lnTo>
                      <a:pt x="46" y="27"/>
                    </a:lnTo>
                    <a:lnTo>
                      <a:pt x="48" y="24"/>
                    </a:lnTo>
                    <a:lnTo>
                      <a:pt x="49" y="21"/>
                    </a:lnTo>
                    <a:lnTo>
                      <a:pt x="50" y="16"/>
                    </a:lnTo>
                    <a:lnTo>
                      <a:pt x="50" y="10"/>
                    </a:lnTo>
                    <a:lnTo>
                      <a:pt x="48" y="7"/>
                    </a:lnTo>
                    <a:lnTo>
                      <a:pt x="46" y="5"/>
                    </a:lnTo>
                    <a:lnTo>
                      <a:pt x="46" y="5"/>
                    </a:lnTo>
                    <a:lnTo>
                      <a:pt x="44" y="3"/>
                    </a:lnTo>
                    <a:lnTo>
                      <a:pt x="40" y="2"/>
                    </a:lnTo>
                    <a:lnTo>
                      <a:pt x="35" y="0"/>
                    </a:lnTo>
                    <a:lnTo>
                      <a:pt x="29" y="1"/>
                    </a:lnTo>
                    <a:lnTo>
                      <a:pt x="27" y="3"/>
                    </a:lnTo>
                    <a:lnTo>
                      <a:pt x="24" y="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8" name="Freeform 158"/>
              <p:cNvSpPr>
                <a:spLocks/>
              </p:cNvSpPr>
              <p:nvPr/>
            </p:nvSpPr>
            <p:spPr bwMode="auto">
              <a:xfrm>
                <a:off x="2285" y="964"/>
                <a:ext cx="56" cy="30"/>
              </a:xfrm>
              <a:custGeom>
                <a:avLst/>
                <a:gdLst>
                  <a:gd name="T0" fmla="*/ 0 w 56"/>
                  <a:gd name="T1" fmla="*/ 16 h 30"/>
                  <a:gd name="T2" fmla="*/ 0 w 56"/>
                  <a:gd name="T3" fmla="*/ 16 h 30"/>
                  <a:gd name="T4" fmla="*/ 0 w 56"/>
                  <a:gd name="T5" fmla="*/ 19 h 30"/>
                  <a:gd name="T6" fmla="*/ 26 w 56"/>
                  <a:gd name="T7" fmla="*/ 19 h 30"/>
                  <a:gd name="T8" fmla="*/ 26 w 56"/>
                  <a:gd name="T9" fmla="*/ 19 h 30"/>
                  <a:gd name="T10" fmla="*/ 29 w 56"/>
                  <a:gd name="T11" fmla="*/ 25 h 30"/>
                  <a:gd name="T12" fmla="*/ 31 w 56"/>
                  <a:gd name="T13" fmla="*/ 27 h 30"/>
                  <a:gd name="T14" fmla="*/ 34 w 56"/>
                  <a:gd name="T15" fmla="*/ 29 h 30"/>
                  <a:gd name="T16" fmla="*/ 34 w 56"/>
                  <a:gd name="T17" fmla="*/ 29 h 30"/>
                  <a:gd name="T18" fmla="*/ 37 w 56"/>
                  <a:gd name="T19" fmla="*/ 30 h 30"/>
                  <a:gd name="T20" fmla="*/ 39 w 56"/>
                  <a:gd name="T21" fmla="*/ 30 h 30"/>
                  <a:gd name="T22" fmla="*/ 45 w 56"/>
                  <a:gd name="T23" fmla="*/ 30 h 30"/>
                  <a:gd name="T24" fmla="*/ 50 w 56"/>
                  <a:gd name="T25" fmla="*/ 27 h 30"/>
                  <a:gd name="T26" fmla="*/ 52 w 56"/>
                  <a:gd name="T27" fmla="*/ 25 h 30"/>
                  <a:gd name="T28" fmla="*/ 54 w 56"/>
                  <a:gd name="T29" fmla="*/ 22 h 30"/>
                  <a:gd name="T30" fmla="*/ 54 w 56"/>
                  <a:gd name="T31" fmla="*/ 22 h 30"/>
                  <a:gd name="T32" fmla="*/ 55 w 56"/>
                  <a:gd name="T33" fmla="*/ 18 h 30"/>
                  <a:gd name="T34" fmla="*/ 56 w 56"/>
                  <a:gd name="T35" fmla="*/ 16 h 30"/>
                  <a:gd name="T36" fmla="*/ 55 w 56"/>
                  <a:gd name="T37" fmla="*/ 10 h 30"/>
                  <a:gd name="T38" fmla="*/ 52 w 56"/>
                  <a:gd name="T39" fmla="*/ 5 h 30"/>
                  <a:gd name="T40" fmla="*/ 50 w 56"/>
                  <a:gd name="T41" fmla="*/ 3 h 30"/>
                  <a:gd name="T42" fmla="*/ 48 w 56"/>
                  <a:gd name="T43" fmla="*/ 1 h 30"/>
                  <a:gd name="T44" fmla="*/ 48 w 56"/>
                  <a:gd name="T45" fmla="*/ 1 h 30"/>
                  <a:gd name="T46" fmla="*/ 45 w 56"/>
                  <a:gd name="T47" fmla="*/ 0 h 30"/>
                  <a:gd name="T48" fmla="*/ 42 w 56"/>
                  <a:gd name="T49" fmla="*/ 0 h 30"/>
                  <a:gd name="T50" fmla="*/ 36 w 56"/>
                  <a:gd name="T51" fmla="*/ 0 h 30"/>
                  <a:gd name="T52" fmla="*/ 31 w 56"/>
                  <a:gd name="T53" fmla="*/ 3 h 30"/>
                  <a:gd name="T54" fmla="*/ 29 w 56"/>
                  <a:gd name="T55" fmla="*/ 5 h 30"/>
                  <a:gd name="T56" fmla="*/ 28 w 56"/>
                  <a:gd name="T57"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30">
                    <a:moveTo>
                      <a:pt x="0" y="16"/>
                    </a:moveTo>
                    <a:lnTo>
                      <a:pt x="0" y="16"/>
                    </a:lnTo>
                    <a:lnTo>
                      <a:pt x="0" y="19"/>
                    </a:lnTo>
                    <a:lnTo>
                      <a:pt x="26" y="19"/>
                    </a:lnTo>
                    <a:lnTo>
                      <a:pt x="26" y="19"/>
                    </a:lnTo>
                    <a:lnTo>
                      <a:pt x="29" y="25"/>
                    </a:lnTo>
                    <a:lnTo>
                      <a:pt x="31" y="27"/>
                    </a:lnTo>
                    <a:lnTo>
                      <a:pt x="34" y="29"/>
                    </a:lnTo>
                    <a:lnTo>
                      <a:pt x="34" y="29"/>
                    </a:lnTo>
                    <a:lnTo>
                      <a:pt x="37" y="30"/>
                    </a:lnTo>
                    <a:lnTo>
                      <a:pt x="39" y="30"/>
                    </a:lnTo>
                    <a:lnTo>
                      <a:pt x="45" y="30"/>
                    </a:lnTo>
                    <a:lnTo>
                      <a:pt x="50" y="27"/>
                    </a:lnTo>
                    <a:lnTo>
                      <a:pt x="52" y="25"/>
                    </a:lnTo>
                    <a:lnTo>
                      <a:pt x="54" y="22"/>
                    </a:lnTo>
                    <a:lnTo>
                      <a:pt x="54" y="22"/>
                    </a:lnTo>
                    <a:lnTo>
                      <a:pt x="55" y="18"/>
                    </a:lnTo>
                    <a:lnTo>
                      <a:pt x="56" y="16"/>
                    </a:lnTo>
                    <a:lnTo>
                      <a:pt x="55" y="10"/>
                    </a:lnTo>
                    <a:lnTo>
                      <a:pt x="52" y="5"/>
                    </a:lnTo>
                    <a:lnTo>
                      <a:pt x="50" y="3"/>
                    </a:lnTo>
                    <a:lnTo>
                      <a:pt x="48" y="1"/>
                    </a:lnTo>
                    <a:lnTo>
                      <a:pt x="48" y="1"/>
                    </a:lnTo>
                    <a:lnTo>
                      <a:pt x="45" y="0"/>
                    </a:lnTo>
                    <a:lnTo>
                      <a:pt x="42" y="0"/>
                    </a:lnTo>
                    <a:lnTo>
                      <a:pt x="36" y="0"/>
                    </a:lnTo>
                    <a:lnTo>
                      <a:pt x="31" y="3"/>
                    </a:lnTo>
                    <a:lnTo>
                      <a:pt x="29" y="5"/>
                    </a:lnTo>
                    <a:lnTo>
                      <a:pt x="28" y="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9" name="Freeform 159"/>
              <p:cNvSpPr>
                <a:spLocks/>
              </p:cNvSpPr>
              <p:nvPr/>
            </p:nvSpPr>
            <p:spPr bwMode="auto">
              <a:xfrm>
                <a:off x="2278" y="887"/>
                <a:ext cx="48" cy="39"/>
              </a:xfrm>
              <a:custGeom>
                <a:avLst/>
                <a:gdLst>
                  <a:gd name="T0" fmla="*/ 0 w 48"/>
                  <a:gd name="T1" fmla="*/ 39 h 39"/>
                  <a:gd name="T2" fmla="*/ 22 w 48"/>
                  <a:gd name="T3" fmla="*/ 27 h 39"/>
                  <a:gd name="T4" fmla="*/ 22 w 48"/>
                  <a:gd name="T5" fmla="*/ 27 h 39"/>
                  <a:gd name="T6" fmla="*/ 26 w 48"/>
                  <a:gd name="T7" fmla="*/ 30 h 39"/>
                  <a:gd name="T8" fmla="*/ 29 w 48"/>
                  <a:gd name="T9" fmla="*/ 31 h 39"/>
                  <a:gd name="T10" fmla="*/ 32 w 48"/>
                  <a:gd name="T11" fmla="*/ 31 h 39"/>
                  <a:gd name="T12" fmla="*/ 32 w 48"/>
                  <a:gd name="T13" fmla="*/ 31 h 39"/>
                  <a:gd name="T14" fmla="*/ 36 w 48"/>
                  <a:gd name="T15" fmla="*/ 30 h 39"/>
                  <a:gd name="T16" fmla="*/ 39 w 48"/>
                  <a:gd name="T17" fmla="*/ 30 h 39"/>
                  <a:gd name="T18" fmla="*/ 44 w 48"/>
                  <a:gd name="T19" fmla="*/ 25 h 39"/>
                  <a:gd name="T20" fmla="*/ 47 w 48"/>
                  <a:gd name="T21" fmla="*/ 20 h 39"/>
                  <a:gd name="T22" fmla="*/ 47 w 48"/>
                  <a:gd name="T23" fmla="*/ 18 h 39"/>
                  <a:gd name="T24" fmla="*/ 48 w 48"/>
                  <a:gd name="T25" fmla="*/ 15 h 39"/>
                  <a:gd name="T26" fmla="*/ 48 w 48"/>
                  <a:gd name="T27" fmla="*/ 15 h 39"/>
                  <a:gd name="T28" fmla="*/ 47 w 48"/>
                  <a:gd name="T29" fmla="*/ 12 h 39"/>
                  <a:gd name="T30" fmla="*/ 46 w 48"/>
                  <a:gd name="T31" fmla="*/ 9 h 39"/>
                  <a:gd name="T32" fmla="*/ 43 w 48"/>
                  <a:gd name="T33" fmla="*/ 4 h 39"/>
                  <a:gd name="T34" fmla="*/ 38 w 48"/>
                  <a:gd name="T35" fmla="*/ 1 h 39"/>
                  <a:gd name="T36" fmla="*/ 35 w 48"/>
                  <a:gd name="T37" fmla="*/ 0 h 39"/>
                  <a:gd name="T38" fmla="*/ 31 w 48"/>
                  <a:gd name="T39" fmla="*/ 0 h 39"/>
                  <a:gd name="T40" fmla="*/ 31 w 48"/>
                  <a:gd name="T41" fmla="*/ 0 h 39"/>
                  <a:gd name="T42" fmla="*/ 28 w 48"/>
                  <a:gd name="T43" fmla="*/ 0 h 39"/>
                  <a:gd name="T44" fmla="*/ 26 w 48"/>
                  <a:gd name="T45" fmla="*/ 1 h 39"/>
                  <a:gd name="T46" fmla="*/ 21 w 48"/>
                  <a:gd name="T47" fmla="*/ 5 h 39"/>
                  <a:gd name="T48" fmla="*/ 18 w 48"/>
                  <a:gd name="T49" fmla="*/ 10 h 39"/>
                  <a:gd name="T50" fmla="*/ 17 w 48"/>
                  <a:gd name="T51" fmla="*/ 12 h 39"/>
                  <a:gd name="T52" fmla="*/ 17 w 48"/>
                  <a:gd name="T5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39">
                    <a:moveTo>
                      <a:pt x="0" y="39"/>
                    </a:moveTo>
                    <a:lnTo>
                      <a:pt x="22" y="27"/>
                    </a:lnTo>
                    <a:lnTo>
                      <a:pt x="22" y="27"/>
                    </a:lnTo>
                    <a:lnTo>
                      <a:pt x="26" y="30"/>
                    </a:lnTo>
                    <a:lnTo>
                      <a:pt x="29" y="31"/>
                    </a:lnTo>
                    <a:lnTo>
                      <a:pt x="32" y="31"/>
                    </a:lnTo>
                    <a:lnTo>
                      <a:pt x="32" y="31"/>
                    </a:lnTo>
                    <a:lnTo>
                      <a:pt x="36" y="30"/>
                    </a:lnTo>
                    <a:lnTo>
                      <a:pt x="39" y="30"/>
                    </a:lnTo>
                    <a:lnTo>
                      <a:pt x="44" y="25"/>
                    </a:lnTo>
                    <a:lnTo>
                      <a:pt x="47" y="20"/>
                    </a:lnTo>
                    <a:lnTo>
                      <a:pt x="47" y="18"/>
                    </a:lnTo>
                    <a:lnTo>
                      <a:pt x="48" y="15"/>
                    </a:lnTo>
                    <a:lnTo>
                      <a:pt x="48" y="15"/>
                    </a:lnTo>
                    <a:lnTo>
                      <a:pt x="47" y="12"/>
                    </a:lnTo>
                    <a:lnTo>
                      <a:pt x="46" y="9"/>
                    </a:lnTo>
                    <a:lnTo>
                      <a:pt x="43" y="4"/>
                    </a:lnTo>
                    <a:lnTo>
                      <a:pt x="38" y="1"/>
                    </a:lnTo>
                    <a:lnTo>
                      <a:pt x="35" y="0"/>
                    </a:lnTo>
                    <a:lnTo>
                      <a:pt x="31" y="0"/>
                    </a:lnTo>
                    <a:lnTo>
                      <a:pt x="31" y="0"/>
                    </a:lnTo>
                    <a:lnTo>
                      <a:pt x="28" y="0"/>
                    </a:lnTo>
                    <a:lnTo>
                      <a:pt x="26" y="1"/>
                    </a:lnTo>
                    <a:lnTo>
                      <a:pt x="21" y="5"/>
                    </a:lnTo>
                    <a:lnTo>
                      <a:pt x="18" y="10"/>
                    </a:lnTo>
                    <a:lnTo>
                      <a:pt x="17" y="12"/>
                    </a:lnTo>
                    <a:lnTo>
                      <a:pt x="17" y="1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0" name="Freeform 160"/>
              <p:cNvSpPr>
                <a:spLocks/>
              </p:cNvSpPr>
              <p:nvPr/>
            </p:nvSpPr>
            <p:spPr bwMode="auto">
              <a:xfrm>
                <a:off x="2237" y="1083"/>
                <a:ext cx="43" cy="39"/>
              </a:xfrm>
              <a:custGeom>
                <a:avLst/>
                <a:gdLst>
                  <a:gd name="T0" fmla="*/ 0 w 43"/>
                  <a:gd name="T1" fmla="*/ 0 h 39"/>
                  <a:gd name="T2" fmla="*/ 15 w 43"/>
                  <a:gd name="T3" fmla="*/ 16 h 39"/>
                  <a:gd name="T4" fmla="*/ 15 w 43"/>
                  <a:gd name="T5" fmla="*/ 16 h 39"/>
                  <a:gd name="T6" fmla="*/ 13 w 43"/>
                  <a:gd name="T7" fmla="*/ 22 h 39"/>
                  <a:gd name="T8" fmla="*/ 13 w 43"/>
                  <a:gd name="T9" fmla="*/ 25 h 39"/>
                  <a:gd name="T10" fmla="*/ 13 w 43"/>
                  <a:gd name="T11" fmla="*/ 27 h 39"/>
                  <a:gd name="T12" fmla="*/ 13 w 43"/>
                  <a:gd name="T13" fmla="*/ 27 h 39"/>
                  <a:gd name="T14" fmla="*/ 14 w 43"/>
                  <a:gd name="T15" fmla="*/ 30 h 39"/>
                  <a:gd name="T16" fmla="*/ 16 w 43"/>
                  <a:gd name="T17" fmla="*/ 33 h 39"/>
                  <a:gd name="T18" fmla="*/ 20 w 43"/>
                  <a:gd name="T19" fmla="*/ 37 h 39"/>
                  <a:gd name="T20" fmla="*/ 25 w 43"/>
                  <a:gd name="T21" fmla="*/ 38 h 39"/>
                  <a:gd name="T22" fmla="*/ 28 w 43"/>
                  <a:gd name="T23" fmla="*/ 39 h 39"/>
                  <a:gd name="T24" fmla="*/ 31 w 43"/>
                  <a:gd name="T25" fmla="*/ 38 h 39"/>
                  <a:gd name="T26" fmla="*/ 31 w 43"/>
                  <a:gd name="T27" fmla="*/ 38 h 39"/>
                  <a:gd name="T28" fmla="*/ 34 w 43"/>
                  <a:gd name="T29" fmla="*/ 37 h 39"/>
                  <a:gd name="T30" fmla="*/ 37 w 43"/>
                  <a:gd name="T31" fmla="*/ 36 h 39"/>
                  <a:gd name="T32" fmla="*/ 41 w 43"/>
                  <a:gd name="T33" fmla="*/ 31 h 39"/>
                  <a:gd name="T34" fmla="*/ 43 w 43"/>
                  <a:gd name="T35" fmla="*/ 26 h 39"/>
                  <a:gd name="T36" fmla="*/ 43 w 43"/>
                  <a:gd name="T37" fmla="*/ 23 h 39"/>
                  <a:gd name="T38" fmla="*/ 43 w 43"/>
                  <a:gd name="T39" fmla="*/ 20 h 39"/>
                  <a:gd name="T40" fmla="*/ 43 w 43"/>
                  <a:gd name="T41" fmla="*/ 20 h 39"/>
                  <a:gd name="T42" fmla="*/ 42 w 43"/>
                  <a:gd name="T43" fmla="*/ 17 h 39"/>
                  <a:gd name="T44" fmla="*/ 40 w 43"/>
                  <a:gd name="T45" fmla="*/ 15 h 39"/>
                  <a:gd name="T46" fmla="*/ 35 w 43"/>
                  <a:gd name="T47" fmla="*/ 10 h 39"/>
                  <a:gd name="T48" fmla="*/ 30 w 43"/>
                  <a:gd name="T49" fmla="*/ 8 h 39"/>
                  <a:gd name="T50" fmla="*/ 27 w 43"/>
                  <a:gd name="T51" fmla="*/ 8 h 39"/>
                  <a:gd name="T52" fmla="*/ 24 w 43"/>
                  <a:gd name="T5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 h="39">
                    <a:moveTo>
                      <a:pt x="0" y="0"/>
                    </a:moveTo>
                    <a:lnTo>
                      <a:pt x="15" y="16"/>
                    </a:lnTo>
                    <a:lnTo>
                      <a:pt x="15" y="16"/>
                    </a:lnTo>
                    <a:lnTo>
                      <a:pt x="13" y="22"/>
                    </a:lnTo>
                    <a:lnTo>
                      <a:pt x="13" y="25"/>
                    </a:lnTo>
                    <a:lnTo>
                      <a:pt x="13" y="27"/>
                    </a:lnTo>
                    <a:lnTo>
                      <a:pt x="13" y="27"/>
                    </a:lnTo>
                    <a:lnTo>
                      <a:pt x="14" y="30"/>
                    </a:lnTo>
                    <a:lnTo>
                      <a:pt x="16" y="33"/>
                    </a:lnTo>
                    <a:lnTo>
                      <a:pt x="20" y="37"/>
                    </a:lnTo>
                    <a:lnTo>
                      <a:pt x="25" y="38"/>
                    </a:lnTo>
                    <a:lnTo>
                      <a:pt x="28" y="39"/>
                    </a:lnTo>
                    <a:lnTo>
                      <a:pt x="31" y="38"/>
                    </a:lnTo>
                    <a:lnTo>
                      <a:pt x="31" y="38"/>
                    </a:lnTo>
                    <a:lnTo>
                      <a:pt x="34" y="37"/>
                    </a:lnTo>
                    <a:lnTo>
                      <a:pt x="37" y="36"/>
                    </a:lnTo>
                    <a:lnTo>
                      <a:pt x="41" y="31"/>
                    </a:lnTo>
                    <a:lnTo>
                      <a:pt x="43" y="26"/>
                    </a:lnTo>
                    <a:lnTo>
                      <a:pt x="43" y="23"/>
                    </a:lnTo>
                    <a:lnTo>
                      <a:pt x="43" y="20"/>
                    </a:lnTo>
                    <a:lnTo>
                      <a:pt x="43" y="20"/>
                    </a:lnTo>
                    <a:lnTo>
                      <a:pt x="42" y="17"/>
                    </a:lnTo>
                    <a:lnTo>
                      <a:pt x="40" y="15"/>
                    </a:lnTo>
                    <a:lnTo>
                      <a:pt x="35" y="10"/>
                    </a:lnTo>
                    <a:lnTo>
                      <a:pt x="30" y="8"/>
                    </a:lnTo>
                    <a:lnTo>
                      <a:pt x="27" y="8"/>
                    </a:lnTo>
                    <a:lnTo>
                      <a:pt x="24" y="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1" name="Freeform 161"/>
              <p:cNvSpPr>
                <a:spLocks/>
              </p:cNvSpPr>
              <p:nvPr/>
            </p:nvSpPr>
            <p:spPr bwMode="auto">
              <a:xfrm>
                <a:off x="2186" y="1103"/>
                <a:ext cx="31" cy="65"/>
              </a:xfrm>
              <a:custGeom>
                <a:avLst/>
                <a:gdLst>
                  <a:gd name="T0" fmla="*/ 5 w 31"/>
                  <a:gd name="T1" fmla="*/ 0 h 65"/>
                  <a:gd name="T2" fmla="*/ 9 w 31"/>
                  <a:gd name="T3" fmla="*/ 35 h 65"/>
                  <a:gd name="T4" fmla="*/ 9 w 31"/>
                  <a:gd name="T5" fmla="*/ 35 h 65"/>
                  <a:gd name="T6" fmla="*/ 4 w 31"/>
                  <a:gd name="T7" fmla="*/ 39 h 65"/>
                  <a:gd name="T8" fmla="*/ 2 w 31"/>
                  <a:gd name="T9" fmla="*/ 41 h 65"/>
                  <a:gd name="T10" fmla="*/ 1 w 31"/>
                  <a:gd name="T11" fmla="*/ 44 h 65"/>
                  <a:gd name="T12" fmla="*/ 1 w 31"/>
                  <a:gd name="T13" fmla="*/ 44 h 65"/>
                  <a:gd name="T14" fmla="*/ 0 w 31"/>
                  <a:gd name="T15" fmla="*/ 47 h 65"/>
                  <a:gd name="T16" fmla="*/ 0 w 31"/>
                  <a:gd name="T17" fmla="*/ 50 h 65"/>
                  <a:gd name="T18" fmla="*/ 1 w 31"/>
                  <a:gd name="T19" fmla="*/ 55 h 65"/>
                  <a:gd name="T20" fmla="*/ 5 w 31"/>
                  <a:gd name="T21" fmla="*/ 60 h 65"/>
                  <a:gd name="T22" fmla="*/ 7 w 31"/>
                  <a:gd name="T23" fmla="*/ 62 h 65"/>
                  <a:gd name="T24" fmla="*/ 10 w 31"/>
                  <a:gd name="T25" fmla="*/ 64 h 65"/>
                  <a:gd name="T26" fmla="*/ 10 w 31"/>
                  <a:gd name="T27" fmla="*/ 64 h 65"/>
                  <a:gd name="T28" fmla="*/ 13 w 31"/>
                  <a:gd name="T29" fmla="*/ 65 h 65"/>
                  <a:gd name="T30" fmla="*/ 16 w 31"/>
                  <a:gd name="T31" fmla="*/ 65 h 65"/>
                  <a:gd name="T32" fmla="*/ 22 w 31"/>
                  <a:gd name="T33" fmla="*/ 62 h 65"/>
                  <a:gd name="T34" fmla="*/ 27 w 31"/>
                  <a:gd name="T35" fmla="*/ 59 h 65"/>
                  <a:gd name="T36" fmla="*/ 28 w 31"/>
                  <a:gd name="T37" fmla="*/ 57 h 65"/>
                  <a:gd name="T38" fmla="*/ 30 w 31"/>
                  <a:gd name="T39" fmla="*/ 54 h 65"/>
                  <a:gd name="T40" fmla="*/ 30 w 31"/>
                  <a:gd name="T41" fmla="*/ 54 h 65"/>
                  <a:gd name="T42" fmla="*/ 30 w 31"/>
                  <a:gd name="T43" fmla="*/ 51 h 65"/>
                  <a:gd name="T44" fmla="*/ 31 w 31"/>
                  <a:gd name="T45" fmla="*/ 48 h 65"/>
                  <a:gd name="T46" fmla="*/ 29 w 31"/>
                  <a:gd name="T47" fmla="*/ 42 h 65"/>
                  <a:gd name="T48" fmla="*/ 26 w 31"/>
                  <a:gd name="T49" fmla="*/ 38 h 65"/>
                  <a:gd name="T50" fmla="*/ 23 w 31"/>
                  <a:gd name="T51" fmla="*/ 36 h 65"/>
                  <a:gd name="T52" fmla="*/ 21 w 31"/>
                  <a:gd name="T53"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65">
                    <a:moveTo>
                      <a:pt x="5" y="0"/>
                    </a:moveTo>
                    <a:lnTo>
                      <a:pt x="9" y="35"/>
                    </a:lnTo>
                    <a:lnTo>
                      <a:pt x="9" y="35"/>
                    </a:lnTo>
                    <a:lnTo>
                      <a:pt x="4" y="39"/>
                    </a:lnTo>
                    <a:lnTo>
                      <a:pt x="2" y="41"/>
                    </a:lnTo>
                    <a:lnTo>
                      <a:pt x="1" y="44"/>
                    </a:lnTo>
                    <a:lnTo>
                      <a:pt x="1" y="44"/>
                    </a:lnTo>
                    <a:lnTo>
                      <a:pt x="0" y="47"/>
                    </a:lnTo>
                    <a:lnTo>
                      <a:pt x="0" y="50"/>
                    </a:lnTo>
                    <a:lnTo>
                      <a:pt x="1" y="55"/>
                    </a:lnTo>
                    <a:lnTo>
                      <a:pt x="5" y="60"/>
                    </a:lnTo>
                    <a:lnTo>
                      <a:pt x="7" y="62"/>
                    </a:lnTo>
                    <a:lnTo>
                      <a:pt x="10" y="64"/>
                    </a:lnTo>
                    <a:lnTo>
                      <a:pt x="10" y="64"/>
                    </a:lnTo>
                    <a:lnTo>
                      <a:pt x="13" y="65"/>
                    </a:lnTo>
                    <a:lnTo>
                      <a:pt x="16" y="65"/>
                    </a:lnTo>
                    <a:lnTo>
                      <a:pt x="22" y="62"/>
                    </a:lnTo>
                    <a:lnTo>
                      <a:pt x="27" y="59"/>
                    </a:lnTo>
                    <a:lnTo>
                      <a:pt x="28" y="57"/>
                    </a:lnTo>
                    <a:lnTo>
                      <a:pt x="30" y="54"/>
                    </a:lnTo>
                    <a:lnTo>
                      <a:pt x="30" y="54"/>
                    </a:lnTo>
                    <a:lnTo>
                      <a:pt x="30" y="51"/>
                    </a:lnTo>
                    <a:lnTo>
                      <a:pt x="31" y="48"/>
                    </a:lnTo>
                    <a:lnTo>
                      <a:pt x="29" y="42"/>
                    </a:lnTo>
                    <a:lnTo>
                      <a:pt x="26" y="38"/>
                    </a:lnTo>
                    <a:lnTo>
                      <a:pt x="23" y="36"/>
                    </a:lnTo>
                    <a:lnTo>
                      <a:pt x="21" y="3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2" name="Freeform 162"/>
              <p:cNvSpPr>
                <a:spLocks/>
              </p:cNvSpPr>
              <p:nvPr/>
            </p:nvSpPr>
            <p:spPr bwMode="auto">
              <a:xfrm>
                <a:off x="2064" y="1048"/>
                <a:ext cx="41" cy="32"/>
              </a:xfrm>
              <a:custGeom>
                <a:avLst/>
                <a:gdLst>
                  <a:gd name="T0" fmla="*/ 41 w 41"/>
                  <a:gd name="T1" fmla="*/ 0 h 32"/>
                  <a:gd name="T2" fmla="*/ 26 w 41"/>
                  <a:gd name="T3" fmla="*/ 6 h 32"/>
                  <a:gd name="T4" fmla="*/ 26 w 41"/>
                  <a:gd name="T5" fmla="*/ 6 h 32"/>
                  <a:gd name="T6" fmla="*/ 24 w 41"/>
                  <a:gd name="T7" fmla="*/ 5 h 32"/>
                  <a:gd name="T8" fmla="*/ 24 w 41"/>
                  <a:gd name="T9" fmla="*/ 5 h 32"/>
                  <a:gd name="T10" fmla="*/ 22 w 41"/>
                  <a:gd name="T11" fmla="*/ 3 h 32"/>
                  <a:gd name="T12" fmla="*/ 19 w 41"/>
                  <a:gd name="T13" fmla="*/ 2 h 32"/>
                  <a:gd name="T14" fmla="*/ 13 w 41"/>
                  <a:gd name="T15" fmla="*/ 1 h 32"/>
                  <a:gd name="T16" fmla="*/ 8 w 41"/>
                  <a:gd name="T17" fmla="*/ 3 h 32"/>
                  <a:gd name="T18" fmla="*/ 5 w 41"/>
                  <a:gd name="T19" fmla="*/ 5 h 32"/>
                  <a:gd name="T20" fmla="*/ 3 w 41"/>
                  <a:gd name="T21" fmla="*/ 7 h 32"/>
                  <a:gd name="T22" fmla="*/ 3 w 41"/>
                  <a:gd name="T23" fmla="*/ 7 h 32"/>
                  <a:gd name="T24" fmla="*/ 2 w 41"/>
                  <a:gd name="T25" fmla="*/ 9 h 32"/>
                  <a:gd name="T26" fmla="*/ 0 w 41"/>
                  <a:gd name="T27" fmla="*/ 13 h 32"/>
                  <a:gd name="T28" fmla="*/ 0 w 41"/>
                  <a:gd name="T29" fmla="*/ 19 h 32"/>
                  <a:gd name="T30" fmla="*/ 2 w 41"/>
                  <a:gd name="T31" fmla="*/ 24 h 32"/>
                  <a:gd name="T32" fmla="*/ 3 w 41"/>
                  <a:gd name="T33" fmla="*/ 27 h 32"/>
                  <a:gd name="T34" fmla="*/ 5 w 41"/>
                  <a:gd name="T35" fmla="*/ 29 h 32"/>
                  <a:gd name="T36" fmla="*/ 5 w 41"/>
                  <a:gd name="T37" fmla="*/ 29 h 32"/>
                  <a:gd name="T38" fmla="*/ 8 w 41"/>
                  <a:gd name="T39" fmla="*/ 31 h 32"/>
                  <a:gd name="T40" fmla="*/ 11 w 41"/>
                  <a:gd name="T41" fmla="*/ 32 h 32"/>
                  <a:gd name="T42" fmla="*/ 16 w 41"/>
                  <a:gd name="T43" fmla="*/ 32 h 32"/>
                  <a:gd name="T44" fmla="*/ 22 w 41"/>
                  <a:gd name="T45" fmla="*/ 30 h 32"/>
                  <a:gd name="T46" fmla="*/ 24 w 41"/>
                  <a:gd name="T47" fmla="*/ 29 h 32"/>
                  <a:gd name="T48" fmla="*/ 26 w 41"/>
                  <a:gd name="T4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32">
                    <a:moveTo>
                      <a:pt x="41" y="0"/>
                    </a:moveTo>
                    <a:lnTo>
                      <a:pt x="26" y="6"/>
                    </a:lnTo>
                    <a:lnTo>
                      <a:pt x="26" y="6"/>
                    </a:lnTo>
                    <a:lnTo>
                      <a:pt x="24" y="5"/>
                    </a:lnTo>
                    <a:lnTo>
                      <a:pt x="24" y="5"/>
                    </a:lnTo>
                    <a:lnTo>
                      <a:pt x="22" y="3"/>
                    </a:lnTo>
                    <a:lnTo>
                      <a:pt x="19" y="2"/>
                    </a:lnTo>
                    <a:lnTo>
                      <a:pt x="13" y="1"/>
                    </a:lnTo>
                    <a:lnTo>
                      <a:pt x="8" y="3"/>
                    </a:lnTo>
                    <a:lnTo>
                      <a:pt x="5" y="5"/>
                    </a:lnTo>
                    <a:lnTo>
                      <a:pt x="3" y="7"/>
                    </a:lnTo>
                    <a:lnTo>
                      <a:pt x="3" y="7"/>
                    </a:lnTo>
                    <a:lnTo>
                      <a:pt x="2" y="9"/>
                    </a:lnTo>
                    <a:lnTo>
                      <a:pt x="0" y="13"/>
                    </a:lnTo>
                    <a:lnTo>
                      <a:pt x="0" y="19"/>
                    </a:lnTo>
                    <a:lnTo>
                      <a:pt x="2" y="24"/>
                    </a:lnTo>
                    <a:lnTo>
                      <a:pt x="3" y="27"/>
                    </a:lnTo>
                    <a:lnTo>
                      <a:pt x="5" y="29"/>
                    </a:lnTo>
                    <a:lnTo>
                      <a:pt x="5" y="29"/>
                    </a:lnTo>
                    <a:lnTo>
                      <a:pt x="8" y="31"/>
                    </a:lnTo>
                    <a:lnTo>
                      <a:pt x="11" y="32"/>
                    </a:lnTo>
                    <a:lnTo>
                      <a:pt x="16" y="32"/>
                    </a:lnTo>
                    <a:lnTo>
                      <a:pt x="22" y="30"/>
                    </a:lnTo>
                    <a:lnTo>
                      <a:pt x="24" y="29"/>
                    </a:lnTo>
                    <a:lnTo>
                      <a:pt x="26" y="2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3" name="Freeform 163"/>
              <p:cNvSpPr>
                <a:spLocks/>
              </p:cNvSpPr>
              <p:nvPr/>
            </p:nvSpPr>
            <p:spPr bwMode="auto">
              <a:xfrm>
                <a:off x="2109" y="1088"/>
                <a:ext cx="30" cy="52"/>
              </a:xfrm>
              <a:custGeom>
                <a:avLst/>
                <a:gdLst>
                  <a:gd name="T0" fmla="*/ 29 w 30"/>
                  <a:gd name="T1" fmla="*/ 0 h 52"/>
                  <a:gd name="T2" fmla="*/ 17 w 30"/>
                  <a:gd name="T3" fmla="*/ 21 h 52"/>
                  <a:gd name="T4" fmla="*/ 17 w 30"/>
                  <a:gd name="T5" fmla="*/ 21 h 52"/>
                  <a:gd name="T6" fmla="*/ 15 w 30"/>
                  <a:gd name="T7" fmla="*/ 21 h 52"/>
                  <a:gd name="T8" fmla="*/ 15 w 30"/>
                  <a:gd name="T9" fmla="*/ 21 h 52"/>
                  <a:gd name="T10" fmla="*/ 12 w 30"/>
                  <a:gd name="T11" fmla="*/ 21 h 52"/>
                  <a:gd name="T12" fmla="*/ 9 w 30"/>
                  <a:gd name="T13" fmla="*/ 22 h 52"/>
                  <a:gd name="T14" fmla="*/ 4 w 30"/>
                  <a:gd name="T15" fmla="*/ 25 h 52"/>
                  <a:gd name="T16" fmla="*/ 1 w 30"/>
                  <a:gd name="T17" fmla="*/ 30 h 52"/>
                  <a:gd name="T18" fmla="*/ 0 w 30"/>
                  <a:gd name="T19" fmla="*/ 33 h 52"/>
                  <a:gd name="T20" fmla="*/ 0 w 30"/>
                  <a:gd name="T21" fmla="*/ 36 h 52"/>
                  <a:gd name="T22" fmla="*/ 0 w 30"/>
                  <a:gd name="T23" fmla="*/ 36 h 52"/>
                  <a:gd name="T24" fmla="*/ 0 w 30"/>
                  <a:gd name="T25" fmla="*/ 39 h 52"/>
                  <a:gd name="T26" fmla="*/ 1 w 30"/>
                  <a:gd name="T27" fmla="*/ 43 h 52"/>
                  <a:gd name="T28" fmla="*/ 4 w 30"/>
                  <a:gd name="T29" fmla="*/ 47 h 52"/>
                  <a:gd name="T30" fmla="*/ 9 w 30"/>
                  <a:gd name="T31" fmla="*/ 51 h 52"/>
                  <a:gd name="T32" fmla="*/ 11 w 30"/>
                  <a:gd name="T33" fmla="*/ 51 h 52"/>
                  <a:gd name="T34" fmla="*/ 14 w 30"/>
                  <a:gd name="T35" fmla="*/ 52 h 52"/>
                  <a:gd name="T36" fmla="*/ 14 w 30"/>
                  <a:gd name="T37" fmla="*/ 52 h 52"/>
                  <a:gd name="T38" fmla="*/ 17 w 30"/>
                  <a:gd name="T39" fmla="*/ 52 h 52"/>
                  <a:gd name="T40" fmla="*/ 20 w 30"/>
                  <a:gd name="T41" fmla="*/ 51 h 52"/>
                  <a:gd name="T42" fmla="*/ 26 w 30"/>
                  <a:gd name="T43" fmla="*/ 48 h 52"/>
                  <a:gd name="T44" fmla="*/ 29 w 30"/>
                  <a:gd name="T45" fmla="*/ 43 h 52"/>
                  <a:gd name="T46" fmla="*/ 30 w 30"/>
                  <a:gd name="T47" fmla="*/ 39 h 52"/>
                  <a:gd name="T48" fmla="*/ 30 w 30"/>
                  <a:gd name="T49"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52">
                    <a:moveTo>
                      <a:pt x="29" y="0"/>
                    </a:moveTo>
                    <a:lnTo>
                      <a:pt x="17" y="21"/>
                    </a:lnTo>
                    <a:lnTo>
                      <a:pt x="17" y="21"/>
                    </a:lnTo>
                    <a:lnTo>
                      <a:pt x="15" y="21"/>
                    </a:lnTo>
                    <a:lnTo>
                      <a:pt x="15" y="21"/>
                    </a:lnTo>
                    <a:lnTo>
                      <a:pt x="12" y="21"/>
                    </a:lnTo>
                    <a:lnTo>
                      <a:pt x="9" y="22"/>
                    </a:lnTo>
                    <a:lnTo>
                      <a:pt x="4" y="25"/>
                    </a:lnTo>
                    <a:lnTo>
                      <a:pt x="1" y="30"/>
                    </a:lnTo>
                    <a:lnTo>
                      <a:pt x="0" y="33"/>
                    </a:lnTo>
                    <a:lnTo>
                      <a:pt x="0" y="36"/>
                    </a:lnTo>
                    <a:lnTo>
                      <a:pt x="0" y="36"/>
                    </a:lnTo>
                    <a:lnTo>
                      <a:pt x="0" y="39"/>
                    </a:lnTo>
                    <a:lnTo>
                      <a:pt x="1" y="43"/>
                    </a:lnTo>
                    <a:lnTo>
                      <a:pt x="4" y="47"/>
                    </a:lnTo>
                    <a:lnTo>
                      <a:pt x="9" y="51"/>
                    </a:lnTo>
                    <a:lnTo>
                      <a:pt x="11" y="51"/>
                    </a:lnTo>
                    <a:lnTo>
                      <a:pt x="14" y="52"/>
                    </a:lnTo>
                    <a:lnTo>
                      <a:pt x="14" y="52"/>
                    </a:lnTo>
                    <a:lnTo>
                      <a:pt x="17" y="52"/>
                    </a:lnTo>
                    <a:lnTo>
                      <a:pt x="20" y="51"/>
                    </a:lnTo>
                    <a:lnTo>
                      <a:pt x="26" y="48"/>
                    </a:lnTo>
                    <a:lnTo>
                      <a:pt x="29" y="43"/>
                    </a:lnTo>
                    <a:lnTo>
                      <a:pt x="30" y="39"/>
                    </a:lnTo>
                    <a:lnTo>
                      <a:pt x="30" y="3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4" name="Freeform 164"/>
              <p:cNvSpPr>
                <a:spLocks/>
              </p:cNvSpPr>
              <p:nvPr/>
            </p:nvSpPr>
            <p:spPr bwMode="auto">
              <a:xfrm>
                <a:off x="2913" y="1206"/>
                <a:ext cx="175" cy="117"/>
              </a:xfrm>
              <a:custGeom>
                <a:avLst/>
                <a:gdLst>
                  <a:gd name="T0" fmla="*/ 171 w 175"/>
                  <a:gd name="T1" fmla="*/ 69 h 117"/>
                  <a:gd name="T2" fmla="*/ 144 w 175"/>
                  <a:gd name="T3" fmla="*/ 7 h 117"/>
                  <a:gd name="T4" fmla="*/ 144 w 175"/>
                  <a:gd name="T5" fmla="*/ 7 h 117"/>
                  <a:gd name="T6" fmla="*/ 142 w 175"/>
                  <a:gd name="T7" fmla="*/ 4 h 117"/>
                  <a:gd name="T8" fmla="*/ 140 w 175"/>
                  <a:gd name="T9" fmla="*/ 2 h 117"/>
                  <a:gd name="T10" fmla="*/ 137 w 175"/>
                  <a:gd name="T11" fmla="*/ 1 h 117"/>
                  <a:gd name="T12" fmla="*/ 134 w 175"/>
                  <a:gd name="T13" fmla="*/ 0 h 117"/>
                  <a:gd name="T14" fmla="*/ 41 w 175"/>
                  <a:gd name="T15" fmla="*/ 0 h 117"/>
                  <a:gd name="T16" fmla="*/ 41 w 175"/>
                  <a:gd name="T17" fmla="*/ 0 h 117"/>
                  <a:gd name="T18" fmla="*/ 41 w 175"/>
                  <a:gd name="T19" fmla="*/ 0 h 117"/>
                  <a:gd name="T20" fmla="*/ 41 w 175"/>
                  <a:gd name="T21" fmla="*/ 0 h 117"/>
                  <a:gd name="T22" fmla="*/ 38 w 175"/>
                  <a:gd name="T23" fmla="*/ 1 h 117"/>
                  <a:gd name="T24" fmla="*/ 35 w 175"/>
                  <a:gd name="T25" fmla="*/ 2 h 117"/>
                  <a:gd name="T26" fmla="*/ 33 w 175"/>
                  <a:gd name="T27" fmla="*/ 4 h 117"/>
                  <a:gd name="T28" fmla="*/ 31 w 175"/>
                  <a:gd name="T29" fmla="*/ 7 h 117"/>
                  <a:gd name="T30" fmla="*/ 4 w 175"/>
                  <a:gd name="T31" fmla="*/ 69 h 117"/>
                  <a:gd name="T32" fmla="*/ 4 w 175"/>
                  <a:gd name="T33" fmla="*/ 69 h 117"/>
                  <a:gd name="T34" fmla="*/ 2 w 175"/>
                  <a:gd name="T35" fmla="*/ 76 h 117"/>
                  <a:gd name="T36" fmla="*/ 0 w 175"/>
                  <a:gd name="T37" fmla="*/ 85 h 117"/>
                  <a:gd name="T38" fmla="*/ 0 w 175"/>
                  <a:gd name="T39" fmla="*/ 85 h 117"/>
                  <a:gd name="T40" fmla="*/ 0 w 175"/>
                  <a:gd name="T41" fmla="*/ 85 h 117"/>
                  <a:gd name="T42" fmla="*/ 0 w 175"/>
                  <a:gd name="T43" fmla="*/ 85 h 117"/>
                  <a:gd name="T44" fmla="*/ 0 w 175"/>
                  <a:gd name="T45" fmla="*/ 110 h 117"/>
                  <a:gd name="T46" fmla="*/ 0 w 175"/>
                  <a:gd name="T47" fmla="*/ 110 h 117"/>
                  <a:gd name="T48" fmla="*/ 1 w 175"/>
                  <a:gd name="T49" fmla="*/ 113 h 117"/>
                  <a:gd name="T50" fmla="*/ 2 w 175"/>
                  <a:gd name="T51" fmla="*/ 115 h 117"/>
                  <a:gd name="T52" fmla="*/ 4 w 175"/>
                  <a:gd name="T53" fmla="*/ 116 h 117"/>
                  <a:gd name="T54" fmla="*/ 6 w 175"/>
                  <a:gd name="T55" fmla="*/ 117 h 117"/>
                  <a:gd name="T56" fmla="*/ 6 w 175"/>
                  <a:gd name="T57" fmla="*/ 117 h 117"/>
                  <a:gd name="T58" fmla="*/ 7 w 175"/>
                  <a:gd name="T59" fmla="*/ 117 h 117"/>
                  <a:gd name="T60" fmla="*/ 169 w 175"/>
                  <a:gd name="T61" fmla="*/ 117 h 117"/>
                  <a:gd name="T62" fmla="*/ 169 w 175"/>
                  <a:gd name="T63" fmla="*/ 117 h 117"/>
                  <a:gd name="T64" fmla="*/ 171 w 175"/>
                  <a:gd name="T65" fmla="*/ 116 h 117"/>
                  <a:gd name="T66" fmla="*/ 173 w 175"/>
                  <a:gd name="T67" fmla="*/ 115 h 117"/>
                  <a:gd name="T68" fmla="*/ 174 w 175"/>
                  <a:gd name="T69" fmla="*/ 113 h 117"/>
                  <a:gd name="T70" fmla="*/ 175 w 175"/>
                  <a:gd name="T71" fmla="*/ 110 h 117"/>
                  <a:gd name="T72" fmla="*/ 175 w 175"/>
                  <a:gd name="T73" fmla="*/ 85 h 117"/>
                  <a:gd name="T74" fmla="*/ 175 w 175"/>
                  <a:gd name="T75" fmla="*/ 85 h 117"/>
                  <a:gd name="T76" fmla="*/ 174 w 175"/>
                  <a:gd name="T77" fmla="*/ 77 h 117"/>
                  <a:gd name="T78" fmla="*/ 171 w 175"/>
                  <a:gd name="T79" fmla="*/ 69 h 117"/>
                  <a:gd name="T80" fmla="*/ 171 w 175"/>
                  <a:gd name="T81" fmla="*/ 6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117">
                    <a:moveTo>
                      <a:pt x="171" y="69"/>
                    </a:moveTo>
                    <a:lnTo>
                      <a:pt x="144" y="7"/>
                    </a:lnTo>
                    <a:lnTo>
                      <a:pt x="144" y="7"/>
                    </a:lnTo>
                    <a:lnTo>
                      <a:pt x="142" y="4"/>
                    </a:lnTo>
                    <a:lnTo>
                      <a:pt x="140" y="2"/>
                    </a:lnTo>
                    <a:lnTo>
                      <a:pt x="137" y="1"/>
                    </a:lnTo>
                    <a:lnTo>
                      <a:pt x="134" y="0"/>
                    </a:lnTo>
                    <a:lnTo>
                      <a:pt x="41" y="0"/>
                    </a:lnTo>
                    <a:lnTo>
                      <a:pt x="41" y="0"/>
                    </a:lnTo>
                    <a:lnTo>
                      <a:pt x="41" y="0"/>
                    </a:lnTo>
                    <a:lnTo>
                      <a:pt x="41" y="0"/>
                    </a:lnTo>
                    <a:lnTo>
                      <a:pt x="38" y="1"/>
                    </a:lnTo>
                    <a:lnTo>
                      <a:pt x="35" y="2"/>
                    </a:lnTo>
                    <a:lnTo>
                      <a:pt x="33" y="4"/>
                    </a:lnTo>
                    <a:lnTo>
                      <a:pt x="31" y="7"/>
                    </a:lnTo>
                    <a:lnTo>
                      <a:pt x="4" y="69"/>
                    </a:lnTo>
                    <a:lnTo>
                      <a:pt x="4" y="69"/>
                    </a:lnTo>
                    <a:lnTo>
                      <a:pt x="2" y="76"/>
                    </a:lnTo>
                    <a:lnTo>
                      <a:pt x="0" y="85"/>
                    </a:lnTo>
                    <a:lnTo>
                      <a:pt x="0" y="85"/>
                    </a:lnTo>
                    <a:lnTo>
                      <a:pt x="0" y="85"/>
                    </a:lnTo>
                    <a:lnTo>
                      <a:pt x="0" y="85"/>
                    </a:lnTo>
                    <a:lnTo>
                      <a:pt x="0" y="110"/>
                    </a:lnTo>
                    <a:lnTo>
                      <a:pt x="0" y="110"/>
                    </a:lnTo>
                    <a:lnTo>
                      <a:pt x="1" y="113"/>
                    </a:lnTo>
                    <a:lnTo>
                      <a:pt x="2" y="115"/>
                    </a:lnTo>
                    <a:lnTo>
                      <a:pt x="4" y="116"/>
                    </a:lnTo>
                    <a:lnTo>
                      <a:pt x="6" y="117"/>
                    </a:lnTo>
                    <a:lnTo>
                      <a:pt x="6" y="117"/>
                    </a:lnTo>
                    <a:lnTo>
                      <a:pt x="7" y="117"/>
                    </a:lnTo>
                    <a:lnTo>
                      <a:pt x="169" y="117"/>
                    </a:lnTo>
                    <a:lnTo>
                      <a:pt x="169" y="117"/>
                    </a:lnTo>
                    <a:lnTo>
                      <a:pt x="171" y="116"/>
                    </a:lnTo>
                    <a:lnTo>
                      <a:pt x="173" y="115"/>
                    </a:lnTo>
                    <a:lnTo>
                      <a:pt x="174" y="113"/>
                    </a:lnTo>
                    <a:lnTo>
                      <a:pt x="175" y="110"/>
                    </a:lnTo>
                    <a:lnTo>
                      <a:pt x="175" y="85"/>
                    </a:lnTo>
                    <a:lnTo>
                      <a:pt x="175" y="85"/>
                    </a:lnTo>
                    <a:lnTo>
                      <a:pt x="174" y="77"/>
                    </a:lnTo>
                    <a:lnTo>
                      <a:pt x="171" y="69"/>
                    </a:lnTo>
                    <a:lnTo>
                      <a:pt x="171" y="6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5" name="Freeform 165"/>
              <p:cNvSpPr>
                <a:spLocks/>
              </p:cNvSpPr>
              <p:nvPr/>
            </p:nvSpPr>
            <p:spPr bwMode="auto">
              <a:xfrm>
                <a:off x="2986" y="1224"/>
                <a:ext cx="14" cy="7"/>
              </a:xfrm>
              <a:custGeom>
                <a:avLst/>
                <a:gdLst>
                  <a:gd name="T0" fmla="*/ 0 w 14"/>
                  <a:gd name="T1" fmla="*/ 7 h 7"/>
                  <a:gd name="T2" fmla="*/ 0 w 14"/>
                  <a:gd name="T3" fmla="*/ 0 h 7"/>
                  <a:gd name="T4" fmla="*/ 14 w 14"/>
                  <a:gd name="T5" fmla="*/ 0 h 7"/>
                </a:gdLst>
                <a:ahLst/>
                <a:cxnLst>
                  <a:cxn ang="0">
                    <a:pos x="T0" y="T1"/>
                  </a:cxn>
                  <a:cxn ang="0">
                    <a:pos x="T2" y="T3"/>
                  </a:cxn>
                  <a:cxn ang="0">
                    <a:pos x="T4" y="T5"/>
                  </a:cxn>
                </a:cxnLst>
                <a:rect l="0" t="0" r="r" b="b"/>
                <a:pathLst>
                  <a:path w="14" h="7">
                    <a:moveTo>
                      <a:pt x="0" y="7"/>
                    </a:moveTo>
                    <a:lnTo>
                      <a:pt x="0" y="0"/>
                    </a:lnTo>
                    <a:lnTo>
                      <a:pt x="1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6" name="Freeform 166"/>
              <p:cNvSpPr>
                <a:spLocks/>
              </p:cNvSpPr>
              <p:nvPr/>
            </p:nvSpPr>
            <p:spPr bwMode="auto">
              <a:xfrm>
                <a:off x="2984" y="1239"/>
                <a:ext cx="16" cy="8"/>
              </a:xfrm>
              <a:custGeom>
                <a:avLst/>
                <a:gdLst>
                  <a:gd name="T0" fmla="*/ 0 w 16"/>
                  <a:gd name="T1" fmla="*/ 8 h 8"/>
                  <a:gd name="T2" fmla="*/ 1 w 16"/>
                  <a:gd name="T3" fmla="*/ 0 h 8"/>
                  <a:gd name="T4" fmla="*/ 16 w 16"/>
                  <a:gd name="T5" fmla="*/ 0 h 8"/>
                </a:gdLst>
                <a:ahLst/>
                <a:cxnLst>
                  <a:cxn ang="0">
                    <a:pos x="T0" y="T1"/>
                  </a:cxn>
                  <a:cxn ang="0">
                    <a:pos x="T2" y="T3"/>
                  </a:cxn>
                  <a:cxn ang="0">
                    <a:pos x="T4" y="T5"/>
                  </a:cxn>
                </a:cxnLst>
                <a:rect l="0" t="0" r="r" b="b"/>
                <a:pathLst>
                  <a:path w="16" h="8">
                    <a:moveTo>
                      <a:pt x="0" y="8"/>
                    </a:moveTo>
                    <a:lnTo>
                      <a:pt x="1" y="0"/>
                    </a:lnTo>
                    <a:lnTo>
                      <a:pt x="1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7" name="Freeform 167"/>
              <p:cNvSpPr>
                <a:spLocks/>
              </p:cNvSpPr>
              <p:nvPr/>
            </p:nvSpPr>
            <p:spPr bwMode="auto">
              <a:xfrm>
                <a:off x="2946" y="1224"/>
                <a:ext cx="29" cy="42"/>
              </a:xfrm>
              <a:custGeom>
                <a:avLst/>
                <a:gdLst>
                  <a:gd name="T0" fmla="*/ 0 w 29"/>
                  <a:gd name="T1" fmla="*/ 42 h 42"/>
                  <a:gd name="T2" fmla="*/ 10 w 29"/>
                  <a:gd name="T3" fmla="*/ 0 h 42"/>
                  <a:gd name="T4" fmla="*/ 29 w 29"/>
                  <a:gd name="T5" fmla="*/ 0 h 42"/>
                </a:gdLst>
                <a:ahLst/>
                <a:cxnLst>
                  <a:cxn ang="0">
                    <a:pos x="T0" y="T1"/>
                  </a:cxn>
                  <a:cxn ang="0">
                    <a:pos x="T2" y="T3"/>
                  </a:cxn>
                  <a:cxn ang="0">
                    <a:pos x="T4" y="T5"/>
                  </a:cxn>
                </a:cxnLst>
                <a:rect l="0" t="0" r="r" b="b"/>
                <a:pathLst>
                  <a:path w="29" h="42">
                    <a:moveTo>
                      <a:pt x="0" y="42"/>
                    </a:moveTo>
                    <a:lnTo>
                      <a:pt x="10" y="0"/>
                    </a:lnTo>
                    <a:lnTo>
                      <a:pt x="2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8" name="Freeform 168"/>
              <p:cNvSpPr>
                <a:spLocks/>
              </p:cNvSpPr>
              <p:nvPr/>
            </p:nvSpPr>
            <p:spPr bwMode="auto">
              <a:xfrm>
                <a:off x="2983" y="1256"/>
                <a:ext cx="17" cy="10"/>
              </a:xfrm>
              <a:custGeom>
                <a:avLst/>
                <a:gdLst>
                  <a:gd name="T0" fmla="*/ 0 w 17"/>
                  <a:gd name="T1" fmla="*/ 10 h 10"/>
                  <a:gd name="T2" fmla="*/ 1 w 17"/>
                  <a:gd name="T3" fmla="*/ 0 h 10"/>
                  <a:gd name="T4" fmla="*/ 17 w 17"/>
                  <a:gd name="T5" fmla="*/ 0 h 10"/>
                </a:gdLst>
                <a:ahLst/>
                <a:cxnLst>
                  <a:cxn ang="0">
                    <a:pos x="T0" y="T1"/>
                  </a:cxn>
                  <a:cxn ang="0">
                    <a:pos x="T2" y="T3"/>
                  </a:cxn>
                  <a:cxn ang="0">
                    <a:pos x="T4" y="T5"/>
                  </a:cxn>
                </a:cxnLst>
                <a:rect l="0" t="0" r="r" b="b"/>
                <a:pathLst>
                  <a:path w="17" h="10">
                    <a:moveTo>
                      <a:pt x="0" y="10"/>
                    </a:moveTo>
                    <a:lnTo>
                      <a:pt x="1" y="0"/>
                    </a:lnTo>
                    <a:lnTo>
                      <a:pt x="1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9" name="Freeform 169"/>
              <p:cNvSpPr>
                <a:spLocks/>
              </p:cNvSpPr>
              <p:nvPr/>
            </p:nvSpPr>
            <p:spPr bwMode="auto">
              <a:xfrm>
                <a:off x="3010" y="1224"/>
                <a:ext cx="12" cy="7"/>
              </a:xfrm>
              <a:custGeom>
                <a:avLst/>
                <a:gdLst>
                  <a:gd name="T0" fmla="*/ 0 w 12"/>
                  <a:gd name="T1" fmla="*/ 7 h 7"/>
                  <a:gd name="T2" fmla="*/ 0 w 12"/>
                  <a:gd name="T3" fmla="*/ 0 h 7"/>
                  <a:gd name="T4" fmla="*/ 12 w 12"/>
                  <a:gd name="T5" fmla="*/ 0 h 7"/>
                </a:gdLst>
                <a:ahLst/>
                <a:cxnLst>
                  <a:cxn ang="0">
                    <a:pos x="T0" y="T1"/>
                  </a:cxn>
                  <a:cxn ang="0">
                    <a:pos x="T2" y="T3"/>
                  </a:cxn>
                  <a:cxn ang="0">
                    <a:pos x="T4" y="T5"/>
                  </a:cxn>
                </a:cxnLst>
                <a:rect l="0" t="0" r="r" b="b"/>
                <a:pathLst>
                  <a:path w="12" h="7">
                    <a:moveTo>
                      <a:pt x="0" y="7"/>
                    </a:moveTo>
                    <a:lnTo>
                      <a:pt x="0" y="0"/>
                    </a:lnTo>
                    <a:lnTo>
                      <a:pt x="12"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0" name="Freeform 170"/>
              <p:cNvSpPr>
                <a:spLocks/>
              </p:cNvSpPr>
              <p:nvPr/>
            </p:nvSpPr>
            <p:spPr bwMode="auto">
              <a:xfrm>
                <a:off x="3010" y="1239"/>
                <a:ext cx="14" cy="8"/>
              </a:xfrm>
              <a:custGeom>
                <a:avLst/>
                <a:gdLst>
                  <a:gd name="T0" fmla="*/ 0 w 14"/>
                  <a:gd name="T1" fmla="*/ 8 h 8"/>
                  <a:gd name="T2" fmla="*/ 0 w 14"/>
                  <a:gd name="T3" fmla="*/ 0 h 8"/>
                  <a:gd name="T4" fmla="*/ 14 w 14"/>
                  <a:gd name="T5" fmla="*/ 0 h 8"/>
                </a:gdLst>
                <a:ahLst/>
                <a:cxnLst>
                  <a:cxn ang="0">
                    <a:pos x="T0" y="T1"/>
                  </a:cxn>
                  <a:cxn ang="0">
                    <a:pos x="T2" y="T3"/>
                  </a:cxn>
                  <a:cxn ang="0">
                    <a:pos x="T4" y="T5"/>
                  </a:cxn>
                </a:cxnLst>
                <a:rect l="0" t="0" r="r" b="b"/>
                <a:pathLst>
                  <a:path w="14" h="8">
                    <a:moveTo>
                      <a:pt x="0" y="8"/>
                    </a:moveTo>
                    <a:lnTo>
                      <a:pt x="0" y="0"/>
                    </a:lnTo>
                    <a:lnTo>
                      <a:pt x="1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1" name="Freeform 171"/>
              <p:cNvSpPr>
                <a:spLocks/>
              </p:cNvSpPr>
              <p:nvPr/>
            </p:nvSpPr>
            <p:spPr bwMode="auto">
              <a:xfrm>
                <a:off x="3011" y="1256"/>
                <a:ext cx="15" cy="10"/>
              </a:xfrm>
              <a:custGeom>
                <a:avLst/>
                <a:gdLst>
                  <a:gd name="T0" fmla="*/ 0 w 15"/>
                  <a:gd name="T1" fmla="*/ 10 h 10"/>
                  <a:gd name="T2" fmla="*/ 0 w 15"/>
                  <a:gd name="T3" fmla="*/ 0 h 10"/>
                  <a:gd name="T4" fmla="*/ 15 w 15"/>
                  <a:gd name="T5" fmla="*/ 0 h 10"/>
                </a:gdLst>
                <a:ahLst/>
                <a:cxnLst>
                  <a:cxn ang="0">
                    <a:pos x="T0" y="T1"/>
                  </a:cxn>
                  <a:cxn ang="0">
                    <a:pos x="T2" y="T3"/>
                  </a:cxn>
                  <a:cxn ang="0">
                    <a:pos x="T4" y="T5"/>
                  </a:cxn>
                </a:cxnLst>
                <a:rect l="0" t="0" r="r" b="b"/>
                <a:pathLst>
                  <a:path w="15" h="10">
                    <a:moveTo>
                      <a:pt x="0" y="10"/>
                    </a:moveTo>
                    <a:lnTo>
                      <a:pt x="0" y="0"/>
                    </a:lnTo>
                    <a:lnTo>
                      <a:pt x="15"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2" name="Freeform 172"/>
              <p:cNvSpPr>
                <a:spLocks/>
              </p:cNvSpPr>
              <p:nvPr/>
            </p:nvSpPr>
            <p:spPr bwMode="auto">
              <a:xfrm>
                <a:off x="3032" y="1224"/>
                <a:ext cx="13" cy="7"/>
              </a:xfrm>
              <a:custGeom>
                <a:avLst/>
                <a:gdLst>
                  <a:gd name="T0" fmla="*/ 1 w 13"/>
                  <a:gd name="T1" fmla="*/ 7 h 7"/>
                  <a:gd name="T2" fmla="*/ 0 w 13"/>
                  <a:gd name="T3" fmla="*/ 0 h 7"/>
                  <a:gd name="T4" fmla="*/ 13 w 13"/>
                  <a:gd name="T5" fmla="*/ 0 h 7"/>
                </a:gdLst>
                <a:ahLst/>
                <a:cxnLst>
                  <a:cxn ang="0">
                    <a:pos x="T0" y="T1"/>
                  </a:cxn>
                  <a:cxn ang="0">
                    <a:pos x="T2" y="T3"/>
                  </a:cxn>
                  <a:cxn ang="0">
                    <a:pos x="T4" y="T5"/>
                  </a:cxn>
                </a:cxnLst>
                <a:rect l="0" t="0" r="r" b="b"/>
                <a:pathLst>
                  <a:path w="13" h="7">
                    <a:moveTo>
                      <a:pt x="1" y="7"/>
                    </a:moveTo>
                    <a:lnTo>
                      <a:pt x="0" y="0"/>
                    </a:lnTo>
                    <a:lnTo>
                      <a:pt x="13"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3" name="Freeform 173"/>
              <p:cNvSpPr>
                <a:spLocks/>
              </p:cNvSpPr>
              <p:nvPr/>
            </p:nvSpPr>
            <p:spPr bwMode="auto">
              <a:xfrm>
                <a:off x="3035" y="1239"/>
                <a:ext cx="14" cy="8"/>
              </a:xfrm>
              <a:custGeom>
                <a:avLst/>
                <a:gdLst>
                  <a:gd name="T0" fmla="*/ 1 w 14"/>
                  <a:gd name="T1" fmla="*/ 8 h 8"/>
                  <a:gd name="T2" fmla="*/ 0 w 14"/>
                  <a:gd name="T3" fmla="*/ 0 h 8"/>
                  <a:gd name="T4" fmla="*/ 14 w 14"/>
                  <a:gd name="T5" fmla="*/ 0 h 8"/>
                </a:gdLst>
                <a:ahLst/>
                <a:cxnLst>
                  <a:cxn ang="0">
                    <a:pos x="T0" y="T1"/>
                  </a:cxn>
                  <a:cxn ang="0">
                    <a:pos x="T2" y="T3"/>
                  </a:cxn>
                  <a:cxn ang="0">
                    <a:pos x="T4" y="T5"/>
                  </a:cxn>
                </a:cxnLst>
                <a:rect l="0" t="0" r="r" b="b"/>
                <a:pathLst>
                  <a:path w="14" h="8">
                    <a:moveTo>
                      <a:pt x="1" y="8"/>
                    </a:moveTo>
                    <a:lnTo>
                      <a:pt x="0" y="0"/>
                    </a:lnTo>
                    <a:lnTo>
                      <a:pt x="1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4" name="Freeform 174"/>
              <p:cNvSpPr>
                <a:spLocks/>
              </p:cNvSpPr>
              <p:nvPr/>
            </p:nvSpPr>
            <p:spPr bwMode="auto">
              <a:xfrm>
                <a:off x="3038" y="1256"/>
                <a:ext cx="15" cy="10"/>
              </a:xfrm>
              <a:custGeom>
                <a:avLst/>
                <a:gdLst>
                  <a:gd name="T0" fmla="*/ 1 w 15"/>
                  <a:gd name="T1" fmla="*/ 10 h 10"/>
                  <a:gd name="T2" fmla="*/ 0 w 15"/>
                  <a:gd name="T3" fmla="*/ 0 h 10"/>
                  <a:gd name="T4" fmla="*/ 15 w 15"/>
                  <a:gd name="T5" fmla="*/ 0 h 10"/>
                </a:gdLst>
                <a:ahLst/>
                <a:cxnLst>
                  <a:cxn ang="0">
                    <a:pos x="T0" y="T1"/>
                  </a:cxn>
                  <a:cxn ang="0">
                    <a:pos x="T2" y="T3"/>
                  </a:cxn>
                  <a:cxn ang="0">
                    <a:pos x="T4" y="T5"/>
                  </a:cxn>
                </a:cxnLst>
                <a:rect l="0" t="0" r="r" b="b"/>
                <a:pathLst>
                  <a:path w="15" h="10">
                    <a:moveTo>
                      <a:pt x="1" y="10"/>
                    </a:moveTo>
                    <a:lnTo>
                      <a:pt x="0" y="0"/>
                    </a:lnTo>
                    <a:lnTo>
                      <a:pt x="15"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5" name="Freeform 175"/>
              <p:cNvSpPr>
                <a:spLocks/>
              </p:cNvSpPr>
              <p:nvPr/>
            </p:nvSpPr>
            <p:spPr bwMode="auto">
              <a:xfrm>
                <a:off x="2869" y="1245"/>
                <a:ext cx="33" cy="50"/>
              </a:xfrm>
              <a:custGeom>
                <a:avLst/>
                <a:gdLst>
                  <a:gd name="T0" fmla="*/ 10 w 33"/>
                  <a:gd name="T1" fmla="*/ 0 h 50"/>
                  <a:gd name="T2" fmla="*/ 10 w 33"/>
                  <a:gd name="T3" fmla="*/ 0 h 50"/>
                  <a:gd name="T4" fmla="*/ 6 w 33"/>
                  <a:gd name="T5" fmla="*/ 4 h 50"/>
                  <a:gd name="T6" fmla="*/ 3 w 33"/>
                  <a:gd name="T7" fmla="*/ 8 h 50"/>
                  <a:gd name="T8" fmla="*/ 1 w 33"/>
                  <a:gd name="T9" fmla="*/ 13 h 50"/>
                  <a:gd name="T10" fmla="*/ 0 w 33"/>
                  <a:gd name="T11" fmla="*/ 18 h 50"/>
                  <a:gd name="T12" fmla="*/ 0 w 33"/>
                  <a:gd name="T13" fmla="*/ 18 h 50"/>
                  <a:gd name="T14" fmla="*/ 1 w 33"/>
                  <a:gd name="T15" fmla="*/ 23 h 50"/>
                  <a:gd name="T16" fmla="*/ 3 w 33"/>
                  <a:gd name="T17" fmla="*/ 28 h 50"/>
                  <a:gd name="T18" fmla="*/ 6 w 33"/>
                  <a:gd name="T19" fmla="*/ 33 h 50"/>
                  <a:gd name="T20" fmla="*/ 10 w 33"/>
                  <a:gd name="T21" fmla="*/ 37 h 50"/>
                  <a:gd name="T22" fmla="*/ 10 w 33"/>
                  <a:gd name="T23" fmla="*/ 37 h 50"/>
                  <a:gd name="T24" fmla="*/ 20 w 33"/>
                  <a:gd name="T25" fmla="*/ 44 h 50"/>
                  <a:gd name="T26" fmla="*/ 33 w 33"/>
                  <a:gd name="T2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50">
                    <a:moveTo>
                      <a:pt x="10" y="0"/>
                    </a:moveTo>
                    <a:lnTo>
                      <a:pt x="10" y="0"/>
                    </a:lnTo>
                    <a:lnTo>
                      <a:pt x="6" y="4"/>
                    </a:lnTo>
                    <a:lnTo>
                      <a:pt x="3" y="8"/>
                    </a:lnTo>
                    <a:lnTo>
                      <a:pt x="1" y="13"/>
                    </a:lnTo>
                    <a:lnTo>
                      <a:pt x="0" y="18"/>
                    </a:lnTo>
                    <a:lnTo>
                      <a:pt x="0" y="18"/>
                    </a:lnTo>
                    <a:lnTo>
                      <a:pt x="1" y="23"/>
                    </a:lnTo>
                    <a:lnTo>
                      <a:pt x="3" y="28"/>
                    </a:lnTo>
                    <a:lnTo>
                      <a:pt x="6" y="33"/>
                    </a:lnTo>
                    <a:lnTo>
                      <a:pt x="10" y="37"/>
                    </a:lnTo>
                    <a:lnTo>
                      <a:pt x="10" y="37"/>
                    </a:lnTo>
                    <a:lnTo>
                      <a:pt x="20" y="44"/>
                    </a:lnTo>
                    <a:lnTo>
                      <a:pt x="33" y="5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6" name="Freeform 176"/>
              <p:cNvSpPr>
                <a:spLocks/>
              </p:cNvSpPr>
              <p:nvPr/>
            </p:nvSpPr>
            <p:spPr bwMode="auto">
              <a:xfrm>
                <a:off x="2888" y="1174"/>
                <a:ext cx="227" cy="66"/>
              </a:xfrm>
              <a:custGeom>
                <a:avLst/>
                <a:gdLst>
                  <a:gd name="T0" fmla="*/ 39 w 227"/>
                  <a:gd name="T1" fmla="*/ 66 h 66"/>
                  <a:gd name="T2" fmla="*/ 39 w 227"/>
                  <a:gd name="T3" fmla="*/ 66 h 66"/>
                  <a:gd name="T4" fmla="*/ 3 w 227"/>
                  <a:gd name="T5" fmla="*/ 66 h 66"/>
                  <a:gd name="T6" fmla="*/ 3 w 227"/>
                  <a:gd name="T7" fmla="*/ 66 h 66"/>
                  <a:gd name="T8" fmla="*/ 0 w 227"/>
                  <a:gd name="T9" fmla="*/ 57 h 66"/>
                  <a:gd name="T10" fmla="*/ 0 w 227"/>
                  <a:gd name="T11" fmla="*/ 49 h 66"/>
                  <a:gd name="T12" fmla="*/ 3 w 227"/>
                  <a:gd name="T13" fmla="*/ 41 h 66"/>
                  <a:gd name="T14" fmla="*/ 4 w 227"/>
                  <a:gd name="T15" fmla="*/ 34 h 66"/>
                  <a:gd name="T16" fmla="*/ 4 w 227"/>
                  <a:gd name="T17" fmla="*/ 34 h 66"/>
                  <a:gd name="T18" fmla="*/ 8 w 227"/>
                  <a:gd name="T19" fmla="*/ 30 h 66"/>
                  <a:gd name="T20" fmla="*/ 12 w 227"/>
                  <a:gd name="T21" fmla="*/ 25 h 66"/>
                  <a:gd name="T22" fmla="*/ 22 w 227"/>
                  <a:gd name="T23" fmla="*/ 18 h 66"/>
                  <a:gd name="T24" fmla="*/ 34 w 227"/>
                  <a:gd name="T25" fmla="*/ 12 h 66"/>
                  <a:gd name="T26" fmla="*/ 48 w 227"/>
                  <a:gd name="T27" fmla="*/ 8 h 66"/>
                  <a:gd name="T28" fmla="*/ 63 w 227"/>
                  <a:gd name="T29" fmla="*/ 4 h 66"/>
                  <a:gd name="T30" fmla="*/ 79 w 227"/>
                  <a:gd name="T31" fmla="*/ 2 h 66"/>
                  <a:gd name="T32" fmla="*/ 96 w 227"/>
                  <a:gd name="T33" fmla="*/ 1 h 66"/>
                  <a:gd name="T34" fmla="*/ 114 w 227"/>
                  <a:gd name="T35" fmla="*/ 0 h 66"/>
                  <a:gd name="T36" fmla="*/ 114 w 227"/>
                  <a:gd name="T37" fmla="*/ 0 h 66"/>
                  <a:gd name="T38" fmla="*/ 131 w 227"/>
                  <a:gd name="T39" fmla="*/ 1 h 66"/>
                  <a:gd name="T40" fmla="*/ 148 w 227"/>
                  <a:gd name="T41" fmla="*/ 2 h 66"/>
                  <a:gd name="T42" fmla="*/ 164 w 227"/>
                  <a:gd name="T43" fmla="*/ 4 h 66"/>
                  <a:gd name="T44" fmla="*/ 179 w 227"/>
                  <a:gd name="T45" fmla="*/ 8 h 66"/>
                  <a:gd name="T46" fmla="*/ 193 w 227"/>
                  <a:gd name="T47" fmla="*/ 12 h 66"/>
                  <a:gd name="T48" fmla="*/ 205 w 227"/>
                  <a:gd name="T49" fmla="*/ 18 h 66"/>
                  <a:gd name="T50" fmla="*/ 215 w 227"/>
                  <a:gd name="T51" fmla="*/ 25 h 66"/>
                  <a:gd name="T52" fmla="*/ 220 w 227"/>
                  <a:gd name="T53" fmla="*/ 30 h 66"/>
                  <a:gd name="T54" fmla="*/ 223 w 227"/>
                  <a:gd name="T55" fmla="*/ 34 h 66"/>
                  <a:gd name="T56" fmla="*/ 223 w 227"/>
                  <a:gd name="T57" fmla="*/ 34 h 66"/>
                  <a:gd name="T58" fmla="*/ 225 w 227"/>
                  <a:gd name="T59" fmla="*/ 41 h 66"/>
                  <a:gd name="T60" fmla="*/ 226 w 227"/>
                  <a:gd name="T61" fmla="*/ 49 h 66"/>
                  <a:gd name="T62" fmla="*/ 227 w 227"/>
                  <a:gd name="T63" fmla="*/ 57 h 66"/>
                  <a:gd name="T64" fmla="*/ 225 w 227"/>
                  <a:gd name="T65" fmla="*/ 66 h 66"/>
                  <a:gd name="T66" fmla="*/ 225 w 227"/>
                  <a:gd name="T67" fmla="*/ 66 h 66"/>
                  <a:gd name="T68" fmla="*/ 188 w 227"/>
                  <a:gd name="T6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66">
                    <a:moveTo>
                      <a:pt x="39" y="66"/>
                    </a:moveTo>
                    <a:lnTo>
                      <a:pt x="39" y="66"/>
                    </a:lnTo>
                    <a:lnTo>
                      <a:pt x="3" y="66"/>
                    </a:lnTo>
                    <a:lnTo>
                      <a:pt x="3" y="66"/>
                    </a:lnTo>
                    <a:lnTo>
                      <a:pt x="0" y="57"/>
                    </a:lnTo>
                    <a:lnTo>
                      <a:pt x="0" y="49"/>
                    </a:lnTo>
                    <a:lnTo>
                      <a:pt x="3" y="41"/>
                    </a:lnTo>
                    <a:lnTo>
                      <a:pt x="4" y="34"/>
                    </a:lnTo>
                    <a:lnTo>
                      <a:pt x="4" y="34"/>
                    </a:lnTo>
                    <a:lnTo>
                      <a:pt x="8" y="30"/>
                    </a:lnTo>
                    <a:lnTo>
                      <a:pt x="12" y="25"/>
                    </a:lnTo>
                    <a:lnTo>
                      <a:pt x="22" y="18"/>
                    </a:lnTo>
                    <a:lnTo>
                      <a:pt x="34" y="12"/>
                    </a:lnTo>
                    <a:lnTo>
                      <a:pt x="48" y="8"/>
                    </a:lnTo>
                    <a:lnTo>
                      <a:pt x="63" y="4"/>
                    </a:lnTo>
                    <a:lnTo>
                      <a:pt x="79" y="2"/>
                    </a:lnTo>
                    <a:lnTo>
                      <a:pt x="96" y="1"/>
                    </a:lnTo>
                    <a:lnTo>
                      <a:pt x="114" y="0"/>
                    </a:lnTo>
                    <a:lnTo>
                      <a:pt x="114" y="0"/>
                    </a:lnTo>
                    <a:lnTo>
                      <a:pt x="131" y="1"/>
                    </a:lnTo>
                    <a:lnTo>
                      <a:pt x="148" y="2"/>
                    </a:lnTo>
                    <a:lnTo>
                      <a:pt x="164" y="4"/>
                    </a:lnTo>
                    <a:lnTo>
                      <a:pt x="179" y="8"/>
                    </a:lnTo>
                    <a:lnTo>
                      <a:pt x="193" y="12"/>
                    </a:lnTo>
                    <a:lnTo>
                      <a:pt x="205" y="18"/>
                    </a:lnTo>
                    <a:lnTo>
                      <a:pt x="215" y="25"/>
                    </a:lnTo>
                    <a:lnTo>
                      <a:pt x="220" y="30"/>
                    </a:lnTo>
                    <a:lnTo>
                      <a:pt x="223" y="34"/>
                    </a:lnTo>
                    <a:lnTo>
                      <a:pt x="223" y="34"/>
                    </a:lnTo>
                    <a:lnTo>
                      <a:pt x="225" y="41"/>
                    </a:lnTo>
                    <a:lnTo>
                      <a:pt x="226" y="49"/>
                    </a:lnTo>
                    <a:lnTo>
                      <a:pt x="227" y="57"/>
                    </a:lnTo>
                    <a:lnTo>
                      <a:pt x="225" y="66"/>
                    </a:lnTo>
                    <a:lnTo>
                      <a:pt x="225" y="66"/>
                    </a:lnTo>
                    <a:lnTo>
                      <a:pt x="188" y="6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7" name="Freeform 177"/>
              <p:cNvSpPr>
                <a:spLocks/>
              </p:cNvSpPr>
              <p:nvPr/>
            </p:nvSpPr>
            <p:spPr bwMode="auto">
              <a:xfrm>
                <a:off x="4704" y="2660"/>
                <a:ext cx="118" cy="30"/>
              </a:xfrm>
              <a:custGeom>
                <a:avLst/>
                <a:gdLst>
                  <a:gd name="T0" fmla="*/ 118 w 118"/>
                  <a:gd name="T1" fmla="*/ 30 h 30"/>
                  <a:gd name="T2" fmla="*/ 118 w 118"/>
                  <a:gd name="T3" fmla="*/ 30 h 30"/>
                  <a:gd name="T4" fmla="*/ 107 w 118"/>
                  <a:gd name="T5" fmla="*/ 17 h 30"/>
                  <a:gd name="T6" fmla="*/ 102 w 118"/>
                  <a:gd name="T7" fmla="*/ 11 h 30"/>
                  <a:gd name="T8" fmla="*/ 102 w 118"/>
                  <a:gd name="T9" fmla="*/ 11 h 30"/>
                  <a:gd name="T10" fmla="*/ 98 w 118"/>
                  <a:gd name="T11" fmla="*/ 9 h 30"/>
                  <a:gd name="T12" fmla="*/ 94 w 118"/>
                  <a:gd name="T13" fmla="*/ 7 h 30"/>
                  <a:gd name="T14" fmla="*/ 84 w 118"/>
                  <a:gd name="T15" fmla="*/ 3 h 30"/>
                  <a:gd name="T16" fmla="*/ 72 w 118"/>
                  <a:gd name="T17" fmla="*/ 1 h 30"/>
                  <a:gd name="T18" fmla="*/ 59 w 118"/>
                  <a:gd name="T19" fmla="*/ 0 h 30"/>
                  <a:gd name="T20" fmla="*/ 59 w 118"/>
                  <a:gd name="T21" fmla="*/ 0 h 30"/>
                  <a:gd name="T22" fmla="*/ 46 w 118"/>
                  <a:gd name="T23" fmla="*/ 1 h 30"/>
                  <a:gd name="T24" fmla="*/ 35 w 118"/>
                  <a:gd name="T25" fmla="*/ 3 h 30"/>
                  <a:gd name="T26" fmla="*/ 24 w 118"/>
                  <a:gd name="T27" fmla="*/ 7 h 30"/>
                  <a:gd name="T28" fmla="*/ 20 w 118"/>
                  <a:gd name="T29" fmla="*/ 9 h 30"/>
                  <a:gd name="T30" fmla="*/ 17 w 118"/>
                  <a:gd name="T31" fmla="*/ 11 h 30"/>
                  <a:gd name="T32" fmla="*/ 17 w 118"/>
                  <a:gd name="T33" fmla="*/ 11 h 30"/>
                  <a:gd name="T34" fmla="*/ 11 w 118"/>
                  <a:gd name="T35" fmla="*/ 17 h 30"/>
                  <a:gd name="T36" fmla="*/ 0 w 118"/>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30">
                    <a:moveTo>
                      <a:pt x="118" y="30"/>
                    </a:moveTo>
                    <a:lnTo>
                      <a:pt x="118" y="30"/>
                    </a:lnTo>
                    <a:lnTo>
                      <a:pt x="107" y="17"/>
                    </a:lnTo>
                    <a:lnTo>
                      <a:pt x="102" y="11"/>
                    </a:lnTo>
                    <a:lnTo>
                      <a:pt x="102" y="11"/>
                    </a:lnTo>
                    <a:lnTo>
                      <a:pt x="98" y="9"/>
                    </a:lnTo>
                    <a:lnTo>
                      <a:pt x="94" y="7"/>
                    </a:lnTo>
                    <a:lnTo>
                      <a:pt x="84" y="3"/>
                    </a:lnTo>
                    <a:lnTo>
                      <a:pt x="72" y="1"/>
                    </a:lnTo>
                    <a:lnTo>
                      <a:pt x="59" y="0"/>
                    </a:lnTo>
                    <a:lnTo>
                      <a:pt x="59" y="0"/>
                    </a:lnTo>
                    <a:lnTo>
                      <a:pt x="46" y="1"/>
                    </a:lnTo>
                    <a:lnTo>
                      <a:pt x="35" y="3"/>
                    </a:lnTo>
                    <a:lnTo>
                      <a:pt x="24" y="7"/>
                    </a:lnTo>
                    <a:lnTo>
                      <a:pt x="20" y="9"/>
                    </a:lnTo>
                    <a:lnTo>
                      <a:pt x="17" y="11"/>
                    </a:lnTo>
                    <a:lnTo>
                      <a:pt x="17" y="11"/>
                    </a:lnTo>
                    <a:lnTo>
                      <a:pt x="11" y="17"/>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8" name="Freeform 178"/>
              <p:cNvSpPr>
                <a:spLocks/>
              </p:cNvSpPr>
              <p:nvPr/>
            </p:nvSpPr>
            <p:spPr bwMode="auto">
              <a:xfrm>
                <a:off x="4727" y="2580"/>
                <a:ext cx="72" cy="72"/>
              </a:xfrm>
              <a:custGeom>
                <a:avLst/>
                <a:gdLst>
                  <a:gd name="T0" fmla="*/ 36 w 72"/>
                  <a:gd name="T1" fmla="*/ 72 h 72"/>
                  <a:gd name="T2" fmla="*/ 36 w 72"/>
                  <a:gd name="T3" fmla="*/ 72 h 72"/>
                  <a:gd name="T4" fmla="*/ 44 w 72"/>
                  <a:gd name="T5" fmla="*/ 72 h 72"/>
                  <a:gd name="T6" fmla="*/ 50 w 72"/>
                  <a:gd name="T7" fmla="*/ 69 h 72"/>
                  <a:gd name="T8" fmla="*/ 56 w 72"/>
                  <a:gd name="T9" fmla="*/ 65 h 72"/>
                  <a:gd name="T10" fmla="*/ 62 w 72"/>
                  <a:gd name="T11" fmla="*/ 61 h 72"/>
                  <a:gd name="T12" fmla="*/ 66 w 72"/>
                  <a:gd name="T13" fmla="*/ 56 h 72"/>
                  <a:gd name="T14" fmla="*/ 69 w 72"/>
                  <a:gd name="T15" fmla="*/ 50 h 72"/>
                  <a:gd name="T16" fmla="*/ 71 w 72"/>
                  <a:gd name="T17" fmla="*/ 43 h 72"/>
                  <a:gd name="T18" fmla="*/ 72 w 72"/>
                  <a:gd name="T19" fmla="*/ 36 h 72"/>
                  <a:gd name="T20" fmla="*/ 72 w 72"/>
                  <a:gd name="T21" fmla="*/ 36 h 72"/>
                  <a:gd name="T22" fmla="*/ 71 w 72"/>
                  <a:gd name="T23" fmla="*/ 28 h 72"/>
                  <a:gd name="T24" fmla="*/ 69 w 72"/>
                  <a:gd name="T25" fmla="*/ 21 h 72"/>
                  <a:gd name="T26" fmla="*/ 66 w 72"/>
                  <a:gd name="T27" fmla="*/ 15 h 72"/>
                  <a:gd name="T28" fmla="*/ 62 w 72"/>
                  <a:gd name="T29" fmla="*/ 10 h 72"/>
                  <a:gd name="T30" fmla="*/ 56 w 72"/>
                  <a:gd name="T31" fmla="*/ 6 h 72"/>
                  <a:gd name="T32" fmla="*/ 50 w 72"/>
                  <a:gd name="T33" fmla="*/ 3 h 72"/>
                  <a:gd name="T34" fmla="*/ 44 w 72"/>
                  <a:gd name="T35" fmla="*/ 1 h 72"/>
                  <a:gd name="T36" fmla="*/ 36 w 72"/>
                  <a:gd name="T37" fmla="*/ 0 h 72"/>
                  <a:gd name="T38" fmla="*/ 36 w 72"/>
                  <a:gd name="T39" fmla="*/ 0 h 72"/>
                  <a:gd name="T40" fmla="*/ 29 w 72"/>
                  <a:gd name="T41" fmla="*/ 1 h 72"/>
                  <a:gd name="T42" fmla="*/ 22 w 72"/>
                  <a:gd name="T43" fmla="*/ 3 h 72"/>
                  <a:gd name="T44" fmla="*/ 16 w 72"/>
                  <a:gd name="T45" fmla="*/ 6 h 72"/>
                  <a:gd name="T46" fmla="*/ 11 w 72"/>
                  <a:gd name="T47" fmla="*/ 10 h 72"/>
                  <a:gd name="T48" fmla="*/ 7 w 72"/>
                  <a:gd name="T49" fmla="*/ 15 h 72"/>
                  <a:gd name="T50" fmla="*/ 2 w 72"/>
                  <a:gd name="T51" fmla="*/ 21 h 72"/>
                  <a:gd name="T52" fmla="*/ 0 w 72"/>
                  <a:gd name="T53" fmla="*/ 28 h 72"/>
                  <a:gd name="T54" fmla="*/ 0 w 72"/>
                  <a:gd name="T55" fmla="*/ 36 h 72"/>
                  <a:gd name="T56" fmla="*/ 0 w 72"/>
                  <a:gd name="T57" fmla="*/ 36 h 72"/>
                  <a:gd name="T58" fmla="*/ 0 w 72"/>
                  <a:gd name="T59" fmla="*/ 43 h 72"/>
                  <a:gd name="T60" fmla="*/ 2 w 72"/>
                  <a:gd name="T61" fmla="*/ 50 h 72"/>
                  <a:gd name="T62" fmla="*/ 7 w 72"/>
                  <a:gd name="T63" fmla="*/ 56 h 72"/>
                  <a:gd name="T64" fmla="*/ 11 w 72"/>
                  <a:gd name="T65" fmla="*/ 61 h 72"/>
                  <a:gd name="T66" fmla="*/ 16 w 72"/>
                  <a:gd name="T67" fmla="*/ 65 h 72"/>
                  <a:gd name="T68" fmla="*/ 22 w 72"/>
                  <a:gd name="T69" fmla="*/ 69 h 72"/>
                  <a:gd name="T70" fmla="*/ 29 w 72"/>
                  <a:gd name="T71" fmla="*/ 72 h 72"/>
                  <a:gd name="T72" fmla="*/ 36 w 72"/>
                  <a:gd name="T73" fmla="*/ 72 h 72"/>
                  <a:gd name="T74" fmla="*/ 36 w 72"/>
                  <a:gd name="T7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36" y="72"/>
                    </a:moveTo>
                    <a:lnTo>
                      <a:pt x="36" y="72"/>
                    </a:lnTo>
                    <a:lnTo>
                      <a:pt x="44" y="72"/>
                    </a:lnTo>
                    <a:lnTo>
                      <a:pt x="50" y="69"/>
                    </a:lnTo>
                    <a:lnTo>
                      <a:pt x="56" y="65"/>
                    </a:lnTo>
                    <a:lnTo>
                      <a:pt x="62" y="61"/>
                    </a:lnTo>
                    <a:lnTo>
                      <a:pt x="66" y="56"/>
                    </a:lnTo>
                    <a:lnTo>
                      <a:pt x="69" y="50"/>
                    </a:lnTo>
                    <a:lnTo>
                      <a:pt x="71" y="43"/>
                    </a:lnTo>
                    <a:lnTo>
                      <a:pt x="72" y="36"/>
                    </a:lnTo>
                    <a:lnTo>
                      <a:pt x="72" y="36"/>
                    </a:lnTo>
                    <a:lnTo>
                      <a:pt x="71" y="28"/>
                    </a:lnTo>
                    <a:lnTo>
                      <a:pt x="69" y="21"/>
                    </a:lnTo>
                    <a:lnTo>
                      <a:pt x="66" y="15"/>
                    </a:lnTo>
                    <a:lnTo>
                      <a:pt x="62" y="10"/>
                    </a:lnTo>
                    <a:lnTo>
                      <a:pt x="56" y="6"/>
                    </a:lnTo>
                    <a:lnTo>
                      <a:pt x="50" y="3"/>
                    </a:lnTo>
                    <a:lnTo>
                      <a:pt x="44" y="1"/>
                    </a:lnTo>
                    <a:lnTo>
                      <a:pt x="36" y="0"/>
                    </a:lnTo>
                    <a:lnTo>
                      <a:pt x="36" y="0"/>
                    </a:lnTo>
                    <a:lnTo>
                      <a:pt x="29" y="1"/>
                    </a:lnTo>
                    <a:lnTo>
                      <a:pt x="22" y="3"/>
                    </a:lnTo>
                    <a:lnTo>
                      <a:pt x="16" y="6"/>
                    </a:lnTo>
                    <a:lnTo>
                      <a:pt x="11" y="10"/>
                    </a:lnTo>
                    <a:lnTo>
                      <a:pt x="7" y="15"/>
                    </a:lnTo>
                    <a:lnTo>
                      <a:pt x="2" y="21"/>
                    </a:lnTo>
                    <a:lnTo>
                      <a:pt x="0" y="28"/>
                    </a:lnTo>
                    <a:lnTo>
                      <a:pt x="0" y="36"/>
                    </a:lnTo>
                    <a:lnTo>
                      <a:pt x="0" y="36"/>
                    </a:lnTo>
                    <a:lnTo>
                      <a:pt x="0" y="43"/>
                    </a:lnTo>
                    <a:lnTo>
                      <a:pt x="2" y="50"/>
                    </a:lnTo>
                    <a:lnTo>
                      <a:pt x="7" y="56"/>
                    </a:lnTo>
                    <a:lnTo>
                      <a:pt x="11" y="61"/>
                    </a:lnTo>
                    <a:lnTo>
                      <a:pt x="16" y="65"/>
                    </a:lnTo>
                    <a:lnTo>
                      <a:pt x="22" y="69"/>
                    </a:lnTo>
                    <a:lnTo>
                      <a:pt x="29" y="72"/>
                    </a:lnTo>
                    <a:lnTo>
                      <a:pt x="36" y="72"/>
                    </a:lnTo>
                    <a:lnTo>
                      <a:pt x="36" y="72"/>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9" name="Freeform 179"/>
              <p:cNvSpPr>
                <a:spLocks/>
              </p:cNvSpPr>
              <p:nvPr/>
            </p:nvSpPr>
            <p:spPr bwMode="auto">
              <a:xfrm>
                <a:off x="4665" y="2668"/>
                <a:ext cx="243" cy="125"/>
              </a:xfrm>
              <a:custGeom>
                <a:avLst/>
                <a:gdLst>
                  <a:gd name="T0" fmla="*/ 175 w 243"/>
                  <a:gd name="T1" fmla="*/ 3 h 125"/>
                  <a:gd name="T2" fmla="*/ 175 w 243"/>
                  <a:gd name="T3" fmla="*/ 3 h 125"/>
                  <a:gd name="T4" fmla="*/ 172 w 243"/>
                  <a:gd name="T5" fmla="*/ 1 h 125"/>
                  <a:gd name="T6" fmla="*/ 170 w 243"/>
                  <a:gd name="T7" fmla="*/ 0 h 125"/>
                  <a:gd name="T8" fmla="*/ 168 w 243"/>
                  <a:gd name="T9" fmla="*/ 0 h 125"/>
                  <a:gd name="T10" fmla="*/ 166 w 243"/>
                  <a:gd name="T11" fmla="*/ 1 h 125"/>
                  <a:gd name="T12" fmla="*/ 165 w 243"/>
                  <a:gd name="T13" fmla="*/ 3 h 125"/>
                  <a:gd name="T14" fmla="*/ 165 w 243"/>
                  <a:gd name="T15" fmla="*/ 6 h 125"/>
                  <a:gd name="T16" fmla="*/ 164 w 243"/>
                  <a:gd name="T17" fmla="*/ 9 h 125"/>
                  <a:gd name="T18" fmla="*/ 165 w 243"/>
                  <a:gd name="T19" fmla="*/ 12 h 125"/>
                  <a:gd name="T20" fmla="*/ 170 w 243"/>
                  <a:gd name="T21" fmla="*/ 32 h 125"/>
                  <a:gd name="T22" fmla="*/ 0 w 243"/>
                  <a:gd name="T23" fmla="*/ 32 h 125"/>
                  <a:gd name="T24" fmla="*/ 0 w 243"/>
                  <a:gd name="T25" fmla="*/ 93 h 125"/>
                  <a:gd name="T26" fmla="*/ 170 w 243"/>
                  <a:gd name="T27" fmla="*/ 93 h 125"/>
                  <a:gd name="T28" fmla="*/ 165 w 243"/>
                  <a:gd name="T29" fmla="*/ 112 h 125"/>
                  <a:gd name="T30" fmla="*/ 165 w 243"/>
                  <a:gd name="T31" fmla="*/ 112 h 125"/>
                  <a:gd name="T32" fmla="*/ 164 w 243"/>
                  <a:gd name="T33" fmla="*/ 115 h 125"/>
                  <a:gd name="T34" fmla="*/ 165 w 243"/>
                  <a:gd name="T35" fmla="*/ 118 h 125"/>
                  <a:gd name="T36" fmla="*/ 165 w 243"/>
                  <a:gd name="T37" fmla="*/ 121 h 125"/>
                  <a:gd name="T38" fmla="*/ 166 w 243"/>
                  <a:gd name="T39" fmla="*/ 122 h 125"/>
                  <a:gd name="T40" fmla="*/ 168 w 243"/>
                  <a:gd name="T41" fmla="*/ 125 h 125"/>
                  <a:gd name="T42" fmla="*/ 170 w 243"/>
                  <a:gd name="T43" fmla="*/ 125 h 125"/>
                  <a:gd name="T44" fmla="*/ 172 w 243"/>
                  <a:gd name="T45" fmla="*/ 123 h 125"/>
                  <a:gd name="T46" fmla="*/ 175 w 243"/>
                  <a:gd name="T47" fmla="*/ 121 h 125"/>
                  <a:gd name="T48" fmla="*/ 175 w 243"/>
                  <a:gd name="T49" fmla="*/ 121 h 125"/>
                  <a:gd name="T50" fmla="*/ 243 w 243"/>
                  <a:gd name="T51" fmla="*/ 62 h 125"/>
                  <a:gd name="T52" fmla="*/ 243 w 243"/>
                  <a:gd name="T53" fmla="*/ 62 h 125"/>
                  <a:gd name="T54" fmla="*/ 175 w 243"/>
                  <a:gd name="T55" fmla="*/ 3 h 125"/>
                  <a:gd name="T56" fmla="*/ 175 w 243"/>
                  <a:gd name="T57"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 h="125">
                    <a:moveTo>
                      <a:pt x="175" y="3"/>
                    </a:moveTo>
                    <a:lnTo>
                      <a:pt x="175" y="3"/>
                    </a:lnTo>
                    <a:lnTo>
                      <a:pt x="172" y="1"/>
                    </a:lnTo>
                    <a:lnTo>
                      <a:pt x="170" y="0"/>
                    </a:lnTo>
                    <a:lnTo>
                      <a:pt x="168" y="0"/>
                    </a:lnTo>
                    <a:lnTo>
                      <a:pt x="166" y="1"/>
                    </a:lnTo>
                    <a:lnTo>
                      <a:pt x="165" y="3"/>
                    </a:lnTo>
                    <a:lnTo>
                      <a:pt x="165" y="6"/>
                    </a:lnTo>
                    <a:lnTo>
                      <a:pt x="164" y="9"/>
                    </a:lnTo>
                    <a:lnTo>
                      <a:pt x="165" y="12"/>
                    </a:lnTo>
                    <a:lnTo>
                      <a:pt x="170" y="32"/>
                    </a:lnTo>
                    <a:lnTo>
                      <a:pt x="0" y="32"/>
                    </a:lnTo>
                    <a:lnTo>
                      <a:pt x="0" y="93"/>
                    </a:lnTo>
                    <a:lnTo>
                      <a:pt x="170" y="93"/>
                    </a:lnTo>
                    <a:lnTo>
                      <a:pt x="165" y="112"/>
                    </a:lnTo>
                    <a:lnTo>
                      <a:pt x="165" y="112"/>
                    </a:lnTo>
                    <a:lnTo>
                      <a:pt x="164" y="115"/>
                    </a:lnTo>
                    <a:lnTo>
                      <a:pt x="165" y="118"/>
                    </a:lnTo>
                    <a:lnTo>
                      <a:pt x="165" y="121"/>
                    </a:lnTo>
                    <a:lnTo>
                      <a:pt x="166" y="122"/>
                    </a:lnTo>
                    <a:lnTo>
                      <a:pt x="168" y="125"/>
                    </a:lnTo>
                    <a:lnTo>
                      <a:pt x="170" y="125"/>
                    </a:lnTo>
                    <a:lnTo>
                      <a:pt x="172" y="123"/>
                    </a:lnTo>
                    <a:lnTo>
                      <a:pt x="175" y="121"/>
                    </a:lnTo>
                    <a:lnTo>
                      <a:pt x="175" y="121"/>
                    </a:lnTo>
                    <a:lnTo>
                      <a:pt x="243" y="62"/>
                    </a:lnTo>
                    <a:lnTo>
                      <a:pt x="243" y="62"/>
                    </a:lnTo>
                    <a:lnTo>
                      <a:pt x="175" y="3"/>
                    </a:lnTo>
                    <a:lnTo>
                      <a:pt x="175" y="3"/>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0" name="Freeform 180"/>
              <p:cNvSpPr>
                <a:spLocks/>
              </p:cNvSpPr>
              <p:nvPr/>
            </p:nvSpPr>
            <p:spPr bwMode="auto">
              <a:xfrm>
                <a:off x="4729" y="2769"/>
                <a:ext cx="68" cy="77"/>
              </a:xfrm>
              <a:custGeom>
                <a:avLst/>
                <a:gdLst>
                  <a:gd name="T0" fmla="*/ 0 w 68"/>
                  <a:gd name="T1" fmla="*/ 0 h 77"/>
                  <a:gd name="T2" fmla="*/ 0 w 68"/>
                  <a:gd name="T3" fmla="*/ 0 h 77"/>
                  <a:gd name="T4" fmla="*/ 7 w 68"/>
                  <a:gd name="T5" fmla="*/ 43 h 77"/>
                  <a:gd name="T6" fmla="*/ 12 w 68"/>
                  <a:gd name="T7" fmla="*/ 68 h 77"/>
                  <a:gd name="T8" fmla="*/ 12 w 68"/>
                  <a:gd name="T9" fmla="*/ 68 h 77"/>
                  <a:gd name="T10" fmla="*/ 13 w 68"/>
                  <a:gd name="T11" fmla="*/ 73 h 77"/>
                  <a:gd name="T12" fmla="*/ 14 w 68"/>
                  <a:gd name="T13" fmla="*/ 75 h 77"/>
                  <a:gd name="T14" fmla="*/ 16 w 68"/>
                  <a:gd name="T15" fmla="*/ 76 h 77"/>
                  <a:gd name="T16" fmla="*/ 18 w 68"/>
                  <a:gd name="T17" fmla="*/ 77 h 77"/>
                  <a:gd name="T18" fmla="*/ 50 w 68"/>
                  <a:gd name="T19" fmla="*/ 77 h 77"/>
                  <a:gd name="T20" fmla="*/ 50 w 68"/>
                  <a:gd name="T21" fmla="*/ 77 h 77"/>
                  <a:gd name="T22" fmla="*/ 53 w 68"/>
                  <a:gd name="T23" fmla="*/ 76 h 77"/>
                  <a:gd name="T24" fmla="*/ 54 w 68"/>
                  <a:gd name="T25" fmla="*/ 75 h 77"/>
                  <a:gd name="T26" fmla="*/ 56 w 68"/>
                  <a:gd name="T27" fmla="*/ 73 h 77"/>
                  <a:gd name="T28" fmla="*/ 57 w 68"/>
                  <a:gd name="T29" fmla="*/ 68 h 77"/>
                  <a:gd name="T30" fmla="*/ 57 w 68"/>
                  <a:gd name="T31" fmla="*/ 68 h 77"/>
                  <a:gd name="T32" fmla="*/ 62 w 68"/>
                  <a:gd name="T33" fmla="*/ 39 h 77"/>
                  <a:gd name="T34" fmla="*/ 68 w 68"/>
                  <a:gd name="T3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7">
                    <a:moveTo>
                      <a:pt x="0" y="0"/>
                    </a:moveTo>
                    <a:lnTo>
                      <a:pt x="0" y="0"/>
                    </a:lnTo>
                    <a:lnTo>
                      <a:pt x="7" y="43"/>
                    </a:lnTo>
                    <a:lnTo>
                      <a:pt x="12" y="68"/>
                    </a:lnTo>
                    <a:lnTo>
                      <a:pt x="12" y="68"/>
                    </a:lnTo>
                    <a:lnTo>
                      <a:pt x="13" y="73"/>
                    </a:lnTo>
                    <a:lnTo>
                      <a:pt x="14" y="75"/>
                    </a:lnTo>
                    <a:lnTo>
                      <a:pt x="16" y="76"/>
                    </a:lnTo>
                    <a:lnTo>
                      <a:pt x="18" y="77"/>
                    </a:lnTo>
                    <a:lnTo>
                      <a:pt x="50" y="77"/>
                    </a:lnTo>
                    <a:lnTo>
                      <a:pt x="50" y="77"/>
                    </a:lnTo>
                    <a:lnTo>
                      <a:pt x="53" y="76"/>
                    </a:lnTo>
                    <a:lnTo>
                      <a:pt x="54" y="75"/>
                    </a:lnTo>
                    <a:lnTo>
                      <a:pt x="56" y="73"/>
                    </a:lnTo>
                    <a:lnTo>
                      <a:pt x="57" y="68"/>
                    </a:lnTo>
                    <a:lnTo>
                      <a:pt x="57" y="68"/>
                    </a:lnTo>
                    <a:lnTo>
                      <a:pt x="62" y="39"/>
                    </a:lnTo>
                    <a:lnTo>
                      <a:pt x="68"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1" name="Rectangle 181"/>
              <p:cNvSpPr>
                <a:spLocks noChangeArrowheads="1"/>
              </p:cNvSpPr>
              <p:nvPr/>
            </p:nvSpPr>
            <p:spPr bwMode="auto">
              <a:xfrm>
                <a:off x="908" y="1538"/>
                <a:ext cx="1" cy="1"/>
              </a:xfrm>
              <a:prstGeom prst="rect">
                <a:avLst/>
              </a:prstGeom>
              <a:noFill/>
              <a:ln w="12700">
                <a:solidFill>
                  <a:schemeClr val="bg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2" name="Freeform 182"/>
              <p:cNvSpPr>
                <a:spLocks noEditPoints="1"/>
              </p:cNvSpPr>
              <p:nvPr/>
            </p:nvSpPr>
            <p:spPr bwMode="auto">
              <a:xfrm>
                <a:off x="825" y="1244"/>
                <a:ext cx="166" cy="165"/>
              </a:xfrm>
              <a:custGeom>
                <a:avLst/>
                <a:gdLst>
                  <a:gd name="T0" fmla="*/ 83 w 166"/>
                  <a:gd name="T1" fmla="*/ 165 h 165"/>
                  <a:gd name="T2" fmla="*/ 95 w 166"/>
                  <a:gd name="T3" fmla="*/ 158 h 165"/>
                  <a:gd name="T4" fmla="*/ 108 w 166"/>
                  <a:gd name="T5" fmla="*/ 144 h 165"/>
                  <a:gd name="T6" fmla="*/ 122 w 166"/>
                  <a:gd name="T7" fmla="*/ 142 h 165"/>
                  <a:gd name="T8" fmla="*/ 133 w 166"/>
                  <a:gd name="T9" fmla="*/ 148 h 165"/>
                  <a:gd name="T10" fmla="*/ 148 w 166"/>
                  <a:gd name="T11" fmla="*/ 132 h 165"/>
                  <a:gd name="T12" fmla="*/ 142 w 166"/>
                  <a:gd name="T13" fmla="*/ 114 h 165"/>
                  <a:gd name="T14" fmla="*/ 147 w 166"/>
                  <a:gd name="T15" fmla="*/ 101 h 165"/>
                  <a:gd name="T16" fmla="*/ 165 w 166"/>
                  <a:gd name="T17" fmla="*/ 92 h 165"/>
                  <a:gd name="T18" fmla="*/ 165 w 166"/>
                  <a:gd name="T19" fmla="*/ 72 h 165"/>
                  <a:gd name="T20" fmla="*/ 153 w 166"/>
                  <a:gd name="T21" fmla="*/ 67 h 165"/>
                  <a:gd name="T22" fmla="*/ 144 w 166"/>
                  <a:gd name="T23" fmla="*/ 56 h 165"/>
                  <a:gd name="T24" fmla="*/ 144 w 166"/>
                  <a:gd name="T25" fmla="*/ 37 h 165"/>
                  <a:gd name="T26" fmla="*/ 141 w 166"/>
                  <a:gd name="T27" fmla="*/ 23 h 165"/>
                  <a:gd name="T28" fmla="*/ 128 w 166"/>
                  <a:gd name="T29" fmla="*/ 20 h 165"/>
                  <a:gd name="T30" fmla="*/ 108 w 166"/>
                  <a:gd name="T31" fmla="*/ 20 h 165"/>
                  <a:gd name="T32" fmla="*/ 98 w 166"/>
                  <a:gd name="T33" fmla="*/ 12 h 165"/>
                  <a:gd name="T34" fmla="*/ 93 w 166"/>
                  <a:gd name="T35" fmla="*/ 0 h 165"/>
                  <a:gd name="T36" fmla="*/ 72 w 166"/>
                  <a:gd name="T37" fmla="*/ 0 h 165"/>
                  <a:gd name="T38" fmla="*/ 63 w 166"/>
                  <a:gd name="T39" fmla="*/ 17 h 165"/>
                  <a:gd name="T40" fmla="*/ 51 w 166"/>
                  <a:gd name="T41" fmla="*/ 22 h 165"/>
                  <a:gd name="T42" fmla="*/ 32 w 166"/>
                  <a:gd name="T43" fmla="*/ 16 h 165"/>
                  <a:gd name="T44" fmla="*/ 18 w 166"/>
                  <a:gd name="T45" fmla="*/ 32 h 165"/>
                  <a:gd name="T46" fmla="*/ 23 w 166"/>
                  <a:gd name="T47" fmla="*/ 43 h 165"/>
                  <a:gd name="T48" fmla="*/ 21 w 166"/>
                  <a:gd name="T49" fmla="*/ 56 h 165"/>
                  <a:gd name="T50" fmla="*/ 8 w 166"/>
                  <a:gd name="T51" fmla="*/ 70 h 165"/>
                  <a:gd name="T52" fmla="*/ 0 w 166"/>
                  <a:gd name="T53" fmla="*/ 82 h 165"/>
                  <a:gd name="T54" fmla="*/ 8 w 166"/>
                  <a:gd name="T55" fmla="*/ 94 h 165"/>
                  <a:gd name="T56" fmla="*/ 21 w 166"/>
                  <a:gd name="T57" fmla="*/ 108 h 165"/>
                  <a:gd name="T58" fmla="*/ 23 w 166"/>
                  <a:gd name="T59" fmla="*/ 121 h 165"/>
                  <a:gd name="T60" fmla="*/ 18 w 166"/>
                  <a:gd name="T61" fmla="*/ 132 h 165"/>
                  <a:gd name="T62" fmla="*/ 32 w 166"/>
                  <a:gd name="T63" fmla="*/ 148 h 165"/>
                  <a:gd name="T64" fmla="*/ 51 w 166"/>
                  <a:gd name="T65" fmla="*/ 142 h 165"/>
                  <a:gd name="T66" fmla="*/ 63 w 166"/>
                  <a:gd name="T67" fmla="*/ 147 h 165"/>
                  <a:gd name="T68" fmla="*/ 72 w 166"/>
                  <a:gd name="T69" fmla="*/ 164 h 165"/>
                  <a:gd name="T70" fmla="*/ 58 w 166"/>
                  <a:gd name="T71" fmla="*/ 82 h 165"/>
                  <a:gd name="T72" fmla="*/ 63 w 166"/>
                  <a:gd name="T73" fmla="*/ 69 h 165"/>
                  <a:gd name="T74" fmla="*/ 73 w 166"/>
                  <a:gd name="T75" fmla="*/ 59 h 165"/>
                  <a:gd name="T76" fmla="*/ 83 w 166"/>
                  <a:gd name="T77" fmla="*/ 57 h 165"/>
                  <a:gd name="T78" fmla="*/ 97 w 166"/>
                  <a:gd name="T79" fmla="*/ 61 h 165"/>
                  <a:gd name="T80" fmla="*/ 105 w 166"/>
                  <a:gd name="T81" fmla="*/ 73 h 165"/>
                  <a:gd name="T82" fmla="*/ 107 w 166"/>
                  <a:gd name="T83" fmla="*/ 82 h 165"/>
                  <a:gd name="T84" fmla="*/ 103 w 166"/>
                  <a:gd name="T85" fmla="*/ 95 h 165"/>
                  <a:gd name="T86" fmla="*/ 93 w 166"/>
                  <a:gd name="T87" fmla="*/ 105 h 165"/>
                  <a:gd name="T88" fmla="*/ 83 w 166"/>
                  <a:gd name="T89" fmla="*/ 107 h 165"/>
                  <a:gd name="T90" fmla="*/ 69 w 166"/>
                  <a:gd name="T91" fmla="*/ 102 h 165"/>
                  <a:gd name="T92" fmla="*/ 60 w 166"/>
                  <a:gd name="T93" fmla="*/ 91 h 165"/>
                  <a:gd name="T94" fmla="*/ 58 w 166"/>
                  <a:gd name="T95"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165">
                    <a:moveTo>
                      <a:pt x="72" y="164"/>
                    </a:moveTo>
                    <a:lnTo>
                      <a:pt x="72" y="164"/>
                    </a:lnTo>
                    <a:lnTo>
                      <a:pt x="83" y="165"/>
                    </a:lnTo>
                    <a:lnTo>
                      <a:pt x="93" y="164"/>
                    </a:lnTo>
                    <a:lnTo>
                      <a:pt x="93" y="164"/>
                    </a:lnTo>
                    <a:lnTo>
                      <a:pt x="95" y="158"/>
                    </a:lnTo>
                    <a:lnTo>
                      <a:pt x="98" y="152"/>
                    </a:lnTo>
                    <a:lnTo>
                      <a:pt x="102" y="147"/>
                    </a:lnTo>
                    <a:lnTo>
                      <a:pt x="108" y="144"/>
                    </a:lnTo>
                    <a:lnTo>
                      <a:pt x="108" y="144"/>
                    </a:lnTo>
                    <a:lnTo>
                      <a:pt x="115" y="142"/>
                    </a:lnTo>
                    <a:lnTo>
                      <a:pt x="122" y="142"/>
                    </a:lnTo>
                    <a:lnTo>
                      <a:pt x="128" y="144"/>
                    </a:lnTo>
                    <a:lnTo>
                      <a:pt x="133" y="148"/>
                    </a:lnTo>
                    <a:lnTo>
                      <a:pt x="133" y="148"/>
                    </a:lnTo>
                    <a:lnTo>
                      <a:pt x="141" y="141"/>
                    </a:lnTo>
                    <a:lnTo>
                      <a:pt x="148" y="132"/>
                    </a:lnTo>
                    <a:lnTo>
                      <a:pt x="148" y="132"/>
                    </a:lnTo>
                    <a:lnTo>
                      <a:pt x="144" y="127"/>
                    </a:lnTo>
                    <a:lnTo>
                      <a:pt x="143" y="121"/>
                    </a:lnTo>
                    <a:lnTo>
                      <a:pt x="142" y="114"/>
                    </a:lnTo>
                    <a:lnTo>
                      <a:pt x="144" y="108"/>
                    </a:lnTo>
                    <a:lnTo>
                      <a:pt x="144" y="108"/>
                    </a:lnTo>
                    <a:lnTo>
                      <a:pt x="147" y="101"/>
                    </a:lnTo>
                    <a:lnTo>
                      <a:pt x="153" y="97"/>
                    </a:lnTo>
                    <a:lnTo>
                      <a:pt x="159" y="94"/>
                    </a:lnTo>
                    <a:lnTo>
                      <a:pt x="165" y="92"/>
                    </a:lnTo>
                    <a:lnTo>
                      <a:pt x="165" y="92"/>
                    </a:lnTo>
                    <a:lnTo>
                      <a:pt x="166" y="82"/>
                    </a:lnTo>
                    <a:lnTo>
                      <a:pt x="165" y="72"/>
                    </a:lnTo>
                    <a:lnTo>
                      <a:pt x="165" y="72"/>
                    </a:lnTo>
                    <a:lnTo>
                      <a:pt x="159" y="70"/>
                    </a:lnTo>
                    <a:lnTo>
                      <a:pt x="153" y="67"/>
                    </a:lnTo>
                    <a:lnTo>
                      <a:pt x="147" y="62"/>
                    </a:lnTo>
                    <a:lnTo>
                      <a:pt x="144" y="56"/>
                    </a:lnTo>
                    <a:lnTo>
                      <a:pt x="144" y="56"/>
                    </a:lnTo>
                    <a:lnTo>
                      <a:pt x="142" y="50"/>
                    </a:lnTo>
                    <a:lnTo>
                      <a:pt x="143" y="43"/>
                    </a:lnTo>
                    <a:lnTo>
                      <a:pt x="144" y="37"/>
                    </a:lnTo>
                    <a:lnTo>
                      <a:pt x="148" y="32"/>
                    </a:lnTo>
                    <a:lnTo>
                      <a:pt x="148" y="32"/>
                    </a:lnTo>
                    <a:lnTo>
                      <a:pt x="141" y="23"/>
                    </a:lnTo>
                    <a:lnTo>
                      <a:pt x="133" y="16"/>
                    </a:lnTo>
                    <a:lnTo>
                      <a:pt x="133" y="16"/>
                    </a:lnTo>
                    <a:lnTo>
                      <a:pt x="128" y="20"/>
                    </a:lnTo>
                    <a:lnTo>
                      <a:pt x="122" y="22"/>
                    </a:lnTo>
                    <a:lnTo>
                      <a:pt x="115" y="22"/>
                    </a:lnTo>
                    <a:lnTo>
                      <a:pt x="108" y="20"/>
                    </a:lnTo>
                    <a:lnTo>
                      <a:pt x="108" y="20"/>
                    </a:lnTo>
                    <a:lnTo>
                      <a:pt x="102" y="17"/>
                    </a:lnTo>
                    <a:lnTo>
                      <a:pt x="98" y="12"/>
                    </a:lnTo>
                    <a:lnTo>
                      <a:pt x="95" y="6"/>
                    </a:lnTo>
                    <a:lnTo>
                      <a:pt x="93" y="0"/>
                    </a:lnTo>
                    <a:lnTo>
                      <a:pt x="93" y="0"/>
                    </a:lnTo>
                    <a:lnTo>
                      <a:pt x="83" y="0"/>
                    </a:lnTo>
                    <a:lnTo>
                      <a:pt x="72" y="0"/>
                    </a:lnTo>
                    <a:lnTo>
                      <a:pt x="72" y="0"/>
                    </a:lnTo>
                    <a:lnTo>
                      <a:pt x="71" y="6"/>
                    </a:lnTo>
                    <a:lnTo>
                      <a:pt x="68" y="12"/>
                    </a:lnTo>
                    <a:lnTo>
                      <a:pt x="63" y="17"/>
                    </a:lnTo>
                    <a:lnTo>
                      <a:pt x="57" y="20"/>
                    </a:lnTo>
                    <a:lnTo>
                      <a:pt x="57" y="20"/>
                    </a:lnTo>
                    <a:lnTo>
                      <a:pt x="51" y="22"/>
                    </a:lnTo>
                    <a:lnTo>
                      <a:pt x="44" y="22"/>
                    </a:lnTo>
                    <a:lnTo>
                      <a:pt x="37" y="20"/>
                    </a:lnTo>
                    <a:lnTo>
                      <a:pt x="32" y="16"/>
                    </a:lnTo>
                    <a:lnTo>
                      <a:pt x="32" y="16"/>
                    </a:lnTo>
                    <a:lnTo>
                      <a:pt x="24" y="23"/>
                    </a:lnTo>
                    <a:lnTo>
                      <a:pt x="18" y="32"/>
                    </a:lnTo>
                    <a:lnTo>
                      <a:pt x="18" y="32"/>
                    </a:lnTo>
                    <a:lnTo>
                      <a:pt x="21" y="37"/>
                    </a:lnTo>
                    <a:lnTo>
                      <a:pt x="23" y="43"/>
                    </a:lnTo>
                    <a:lnTo>
                      <a:pt x="23" y="50"/>
                    </a:lnTo>
                    <a:lnTo>
                      <a:pt x="21" y="56"/>
                    </a:lnTo>
                    <a:lnTo>
                      <a:pt x="21" y="56"/>
                    </a:lnTo>
                    <a:lnTo>
                      <a:pt x="18" y="62"/>
                    </a:lnTo>
                    <a:lnTo>
                      <a:pt x="13" y="67"/>
                    </a:lnTo>
                    <a:lnTo>
                      <a:pt x="8" y="70"/>
                    </a:lnTo>
                    <a:lnTo>
                      <a:pt x="0" y="72"/>
                    </a:lnTo>
                    <a:lnTo>
                      <a:pt x="0" y="72"/>
                    </a:lnTo>
                    <a:lnTo>
                      <a:pt x="0" y="82"/>
                    </a:lnTo>
                    <a:lnTo>
                      <a:pt x="0" y="92"/>
                    </a:lnTo>
                    <a:lnTo>
                      <a:pt x="0" y="92"/>
                    </a:lnTo>
                    <a:lnTo>
                      <a:pt x="8" y="94"/>
                    </a:lnTo>
                    <a:lnTo>
                      <a:pt x="13" y="97"/>
                    </a:lnTo>
                    <a:lnTo>
                      <a:pt x="18" y="101"/>
                    </a:lnTo>
                    <a:lnTo>
                      <a:pt x="21" y="108"/>
                    </a:lnTo>
                    <a:lnTo>
                      <a:pt x="21" y="108"/>
                    </a:lnTo>
                    <a:lnTo>
                      <a:pt x="23" y="114"/>
                    </a:lnTo>
                    <a:lnTo>
                      <a:pt x="23" y="121"/>
                    </a:lnTo>
                    <a:lnTo>
                      <a:pt x="21" y="127"/>
                    </a:lnTo>
                    <a:lnTo>
                      <a:pt x="18" y="132"/>
                    </a:lnTo>
                    <a:lnTo>
                      <a:pt x="18" y="132"/>
                    </a:lnTo>
                    <a:lnTo>
                      <a:pt x="24" y="141"/>
                    </a:lnTo>
                    <a:lnTo>
                      <a:pt x="32" y="148"/>
                    </a:lnTo>
                    <a:lnTo>
                      <a:pt x="32" y="148"/>
                    </a:lnTo>
                    <a:lnTo>
                      <a:pt x="37" y="144"/>
                    </a:lnTo>
                    <a:lnTo>
                      <a:pt x="44" y="142"/>
                    </a:lnTo>
                    <a:lnTo>
                      <a:pt x="51" y="142"/>
                    </a:lnTo>
                    <a:lnTo>
                      <a:pt x="57" y="144"/>
                    </a:lnTo>
                    <a:lnTo>
                      <a:pt x="57" y="144"/>
                    </a:lnTo>
                    <a:lnTo>
                      <a:pt x="63" y="147"/>
                    </a:lnTo>
                    <a:lnTo>
                      <a:pt x="68" y="152"/>
                    </a:lnTo>
                    <a:lnTo>
                      <a:pt x="71" y="158"/>
                    </a:lnTo>
                    <a:lnTo>
                      <a:pt x="72" y="164"/>
                    </a:lnTo>
                    <a:lnTo>
                      <a:pt x="72" y="164"/>
                    </a:lnTo>
                    <a:close/>
                    <a:moveTo>
                      <a:pt x="58" y="82"/>
                    </a:moveTo>
                    <a:lnTo>
                      <a:pt x="58" y="82"/>
                    </a:lnTo>
                    <a:lnTo>
                      <a:pt x="59" y="77"/>
                    </a:lnTo>
                    <a:lnTo>
                      <a:pt x="60" y="73"/>
                    </a:lnTo>
                    <a:lnTo>
                      <a:pt x="63" y="69"/>
                    </a:lnTo>
                    <a:lnTo>
                      <a:pt x="65" y="64"/>
                    </a:lnTo>
                    <a:lnTo>
                      <a:pt x="69" y="61"/>
                    </a:lnTo>
                    <a:lnTo>
                      <a:pt x="73" y="59"/>
                    </a:lnTo>
                    <a:lnTo>
                      <a:pt x="78" y="58"/>
                    </a:lnTo>
                    <a:lnTo>
                      <a:pt x="83" y="57"/>
                    </a:lnTo>
                    <a:lnTo>
                      <a:pt x="83" y="57"/>
                    </a:lnTo>
                    <a:lnTo>
                      <a:pt x="88" y="58"/>
                    </a:lnTo>
                    <a:lnTo>
                      <a:pt x="93" y="59"/>
                    </a:lnTo>
                    <a:lnTo>
                      <a:pt x="97" y="61"/>
                    </a:lnTo>
                    <a:lnTo>
                      <a:pt x="100" y="64"/>
                    </a:lnTo>
                    <a:lnTo>
                      <a:pt x="103" y="69"/>
                    </a:lnTo>
                    <a:lnTo>
                      <a:pt x="105" y="73"/>
                    </a:lnTo>
                    <a:lnTo>
                      <a:pt x="107" y="77"/>
                    </a:lnTo>
                    <a:lnTo>
                      <a:pt x="107" y="82"/>
                    </a:lnTo>
                    <a:lnTo>
                      <a:pt x="107" y="82"/>
                    </a:lnTo>
                    <a:lnTo>
                      <a:pt x="107" y="87"/>
                    </a:lnTo>
                    <a:lnTo>
                      <a:pt x="105" y="91"/>
                    </a:lnTo>
                    <a:lnTo>
                      <a:pt x="103" y="95"/>
                    </a:lnTo>
                    <a:lnTo>
                      <a:pt x="100" y="99"/>
                    </a:lnTo>
                    <a:lnTo>
                      <a:pt x="97" y="102"/>
                    </a:lnTo>
                    <a:lnTo>
                      <a:pt x="93" y="105"/>
                    </a:lnTo>
                    <a:lnTo>
                      <a:pt x="88" y="106"/>
                    </a:lnTo>
                    <a:lnTo>
                      <a:pt x="83" y="107"/>
                    </a:lnTo>
                    <a:lnTo>
                      <a:pt x="83" y="107"/>
                    </a:lnTo>
                    <a:lnTo>
                      <a:pt x="78" y="106"/>
                    </a:lnTo>
                    <a:lnTo>
                      <a:pt x="73" y="105"/>
                    </a:lnTo>
                    <a:lnTo>
                      <a:pt x="69" y="102"/>
                    </a:lnTo>
                    <a:lnTo>
                      <a:pt x="65" y="99"/>
                    </a:lnTo>
                    <a:lnTo>
                      <a:pt x="63" y="95"/>
                    </a:lnTo>
                    <a:lnTo>
                      <a:pt x="60" y="91"/>
                    </a:lnTo>
                    <a:lnTo>
                      <a:pt x="59" y="87"/>
                    </a:lnTo>
                    <a:lnTo>
                      <a:pt x="58" y="82"/>
                    </a:lnTo>
                    <a:lnTo>
                      <a:pt x="58" y="82"/>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3" name="Freeform 183"/>
              <p:cNvSpPr>
                <a:spLocks/>
              </p:cNvSpPr>
              <p:nvPr/>
            </p:nvSpPr>
            <p:spPr bwMode="auto">
              <a:xfrm>
                <a:off x="898" y="1402"/>
                <a:ext cx="115" cy="138"/>
              </a:xfrm>
              <a:custGeom>
                <a:avLst/>
                <a:gdLst>
                  <a:gd name="T0" fmla="*/ 0 w 115"/>
                  <a:gd name="T1" fmla="*/ 132 h 138"/>
                  <a:gd name="T2" fmla="*/ 10 w 115"/>
                  <a:gd name="T3" fmla="*/ 136 h 138"/>
                  <a:gd name="T4" fmla="*/ 10 w 115"/>
                  <a:gd name="T5" fmla="*/ 136 h 138"/>
                  <a:gd name="T6" fmla="*/ 13 w 115"/>
                  <a:gd name="T7" fmla="*/ 131 h 138"/>
                  <a:gd name="T8" fmla="*/ 17 w 115"/>
                  <a:gd name="T9" fmla="*/ 128 h 138"/>
                  <a:gd name="T10" fmla="*/ 22 w 115"/>
                  <a:gd name="T11" fmla="*/ 124 h 138"/>
                  <a:gd name="T12" fmla="*/ 27 w 115"/>
                  <a:gd name="T13" fmla="*/ 123 h 138"/>
                  <a:gd name="T14" fmla="*/ 27 w 115"/>
                  <a:gd name="T15" fmla="*/ 123 h 138"/>
                  <a:gd name="T16" fmla="*/ 28 w 115"/>
                  <a:gd name="T17" fmla="*/ 123 h 138"/>
                  <a:gd name="T18" fmla="*/ 28 w 115"/>
                  <a:gd name="T19" fmla="*/ 123 h 138"/>
                  <a:gd name="T20" fmla="*/ 34 w 115"/>
                  <a:gd name="T21" fmla="*/ 124 h 138"/>
                  <a:gd name="T22" fmla="*/ 38 w 115"/>
                  <a:gd name="T23" fmla="*/ 127 h 138"/>
                  <a:gd name="T24" fmla="*/ 43 w 115"/>
                  <a:gd name="T25" fmla="*/ 130 h 138"/>
                  <a:gd name="T26" fmla="*/ 47 w 115"/>
                  <a:gd name="T27" fmla="*/ 134 h 138"/>
                  <a:gd name="T28" fmla="*/ 49 w 115"/>
                  <a:gd name="T29" fmla="*/ 138 h 138"/>
                  <a:gd name="T30" fmla="*/ 52 w 115"/>
                  <a:gd name="T31" fmla="*/ 137 h 138"/>
                  <a:gd name="T32" fmla="*/ 52 w 115"/>
                  <a:gd name="T33" fmla="*/ 137 h 138"/>
                  <a:gd name="T34" fmla="*/ 63 w 115"/>
                  <a:gd name="T35" fmla="*/ 132 h 138"/>
                  <a:gd name="T36" fmla="*/ 73 w 115"/>
                  <a:gd name="T37" fmla="*/ 127 h 138"/>
                  <a:gd name="T38" fmla="*/ 76 w 115"/>
                  <a:gd name="T39" fmla="*/ 124 h 138"/>
                  <a:gd name="T40" fmla="*/ 75 w 115"/>
                  <a:gd name="T41" fmla="*/ 120 h 138"/>
                  <a:gd name="T42" fmla="*/ 75 w 115"/>
                  <a:gd name="T43" fmla="*/ 120 h 138"/>
                  <a:gd name="T44" fmla="*/ 74 w 115"/>
                  <a:gd name="T45" fmla="*/ 117 h 138"/>
                  <a:gd name="T46" fmla="*/ 74 w 115"/>
                  <a:gd name="T47" fmla="*/ 113 h 138"/>
                  <a:gd name="T48" fmla="*/ 74 w 115"/>
                  <a:gd name="T49" fmla="*/ 113 h 138"/>
                  <a:gd name="T50" fmla="*/ 74 w 115"/>
                  <a:gd name="T51" fmla="*/ 110 h 138"/>
                  <a:gd name="T52" fmla="*/ 75 w 115"/>
                  <a:gd name="T53" fmla="*/ 106 h 138"/>
                  <a:gd name="T54" fmla="*/ 78 w 115"/>
                  <a:gd name="T55" fmla="*/ 103 h 138"/>
                  <a:gd name="T56" fmla="*/ 80 w 115"/>
                  <a:gd name="T57" fmla="*/ 100 h 138"/>
                  <a:gd name="T58" fmla="*/ 80 w 115"/>
                  <a:gd name="T59" fmla="*/ 100 h 138"/>
                  <a:gd name="T60" fmla="*/ 83 w 115"/>
                  <a:gd name="T61" fmla="*/ 97 h 138"/>
                  <a:gd name="T62" fmla="*/ 87 w 115"/>
                  <a:gd name="T63" fmla="*/ 95 h 138"/>
                  <a:gd name="T64" fmla="*/ 90 w 115"/>
                  <a:gd name="T65" fmla="*/ 94 h 138"/>
                  <a:gd name="T66" fmla="*/ 95 w 115"/>
                  <a:gd name="T67" fmla="*/ 93 h 138"/>
                  <a:gd name="T68" fmla="*/ 95 w 115"/>
                  <a:gd name="T69" fmla="*/ 93 h 138"/>
                  <a:gd name="T70" fmla="*/ 100 w 115"/>
                  <a:gd name="T71" fmla="*/ 94 h 138"/>
                  <a:gd name="T72" fmla="*/ 104 w 115"/>
                  <a:gd name="T73" fmla="*/ 95 h 138"/>
                  <a:gd name="T74" fmla="*/ 105 w 115"/>
                  <a:gd name="T75" fmla="*/ 91 h 138"/>
                  <a:gd name="T76" fmla="*/ 105 w 115"/>
                  <a:gd name="T77" fmla="*/ 91 h 138"/>
                  <a:gd name="T78" fmla="*/ 110 w 115"/>
                  <a:gd name="T79" fmla="*/ 80 h 138"/>
                  <a:gd name="T80" fmla="*/ 114 w 115"/>
                  <a:gd name="T81" fmla="*/ 69 h 138"/>
                  <a:gd name="T82" fmla="*/ 115 w 115"/>
                  <a:gd name="T83" fmla="*/ 65 h 138"/>
                  <a:gd name="T84" fmla="*/ 110 w 115"/>
                  <a:gd name="T85" fmla="*/ 64 h 138"/>
                  <a:gd name="T86" fmla="*/ 110 w 115"/>
                  <a:gd name="T87" fmla="*/ 64 h 138"/>
                  <a:gd name="T88" fmla="*/ 106 w 115"/>
                  <a:gd name="T89" fmla="*/ 61 h 138"/>
                  <a:gd name="T90" fmla="*/ 102 w 115"/>
                  <a:gd name="T91" fmla="*/ 57 h 138"/>
                  <a:gd name="T92" fmla="*/ 100 w 115"/>
                  <a:gd name="T93" fmla="*/ 51 h 138"/>
                  <a:gd name="T94" fmla="*/ 99 w 115"/>
                  <a:gd name="T95" fmla="*/ 45 h 138"/>
                  <a:gd name="T96" fmla="*/ 99 w 115"/>
                  <a:gd name="T97" fmla="*/ 45 h 138"/>
                  <a:gd name="T98" fmla="*/ 99 w 115"/>
                  <a:gd name="T99" fmla="*/ 44 h 138"/>
                  <a:gd name="T100" fmla="*/ 99 w 115"/>
                  <a:gd name="T101" fmla="*/ 44 h 138"/>
                  <a:gd name="T102" fmla="*/ 99 w 115"/>
                  <a:gd name="T103" fmla="*/ 39 h 138"/>
                  <a:gd name="T104" fmla="*/ 101 w 115"/>
                  <a:gd name="T105" fmla="*/ 34 h 138"/>
                  <a:gd name="T106" fmla="*/ 105 w 115"/>
                  <a:gd name="T107" fmla="*/ 30 h 138"/>
                  <a:gd name="T108" fmla="*/ 109 w 115"/>
                  <a:gd name="T109" fmla="*/ 27 h 138"/>
                  <a:gd name="T110" fmla="*/ 112 w 115"/>
                  <a:gd name="T111" fmla="*/ 25 h 138"/>
                  <a:gd name="T112" fmla="*/ 111 w 115"/>
                  <a:gd name="T113" fmla="*/ 21 h 138"/>
                  <a:gd name="T114" fmla="*/ 111 w 115"/>
                  <a:gd name="T115" fmla="*/ 21 h 138"/>
                  <a:gd name="T116" fmla="*/ 107 w 115"/>
                  <a:gd name="T117" fmla="*/ 10 h 138"/>
                  <a:gd name="T118" fmla="*/ 101 w 115"/>
                  <a:gd name="T1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 h="138">
                    <a:moveTo>
                      <a:pt x="0" y="132"/>
                    </a:moveTo>
                    <a:lnTo>
                      <a:pt x="10" y="136"/>
                    </a:lnTo>
                    <a:lnTo>
                      <a:pt x="10" y="136"/>
                    </a:lnTo>
                    <a:lnTo>
                      <a:pt x="13" y="131"/>
                    </a:lnTo>
                    <a:lnTo>
                      <a:pt x="17" y="128"/>
                    </a:lnTo>
                    <a:lnTo>
                      <a:pt x="22" y="124"/>
                    </a:lnTo>
                    <a:lnTo>
                      <a:pt x="27" y="123"/>
                    </a:lnTo>
                    <a:lnTo>
                      <a:pt x="27" y="123"/>
                    </a:lnTo>
                    <a:lnTo>
                      <a:pt x="28" y="123"/>
                    </a:lnTo>
                    <a:lnTo>
                      <a:pt x="28" y="123"/>
                    </a:lnTo>
                    <a:lnTo>
                      <a:pt x="34" y="124"/>
                    </a:lnTo>
                    <a:lnTo>
                      <a:pt x="38" y="127"/>
                    </a:lnTo>
                    <a:lnTo>
                      <a:pt x="43" y="130"/>
                    </a:lnTo>
                    <a:lnTo>
                      <a:pt x="47" y="134"/>
                    </a:lnTo>
                    <a:lnTo>
                      <a:pt x="49" y="138"/>
                    </a:lnTo>
                    <a:lnTo>
                      <a:pt x="52" y="137"/>
                    </a:lnTo>
                    <a:lnTo>
                      <a:pt x="52" y="137"/>
                    </a:lnTo>
                    <a:lnTo>
                      <a:pt x="63" y="132"/>
                    </a:lnTo>
                    <a:lnTo>
                      <a:pt x="73" y="127"/>
                    </a:lnTo>
                    <a:lnTo>
                      <a:pt x="76" y="124"/>
                    </a:lnTo>
                    <a:lnTo>
                      <a:pt x="75" y="120"/>
                    </a:lnTo>
                    <a:lnTo>
                      <a:pt x="75" y="120"/>
                    </a:lnTo>
                    <a:lnTo>
                      <a:pt x="74" y="117"/>
                    </a:lnTo>
                    <a:lnTo>
                      <a:pt x="74" y="113"/>
                    </a:lnTo>
                    <a:lnTo>
                      <a:pt x="74" y="113"/>
                    </a:lnTo>
                    <a:lnTo>
                      <a:pt x="74" y="110"/>
                    </a:lnTo>
                    <a:lnTo>
                      <a:pt x="75" y="106"/>
                    </a:lnTo>
                    <a:lnTo>
                      <a:pt x="78" y="103"/>
                    </a:lnTo>
                    <a:lnTo>
                      <a:pt x="80" y="100"/>
                    </a:lnTo>
                    <a:lnTo>
                      <a:pt x="80" y="100"/>
                    </a:lnTo>
                    <a:lnTo>
                      <a:pt x="83" y="97"/>
                    </a:lnTo>
                    <a:lnTo>
                      <a:pt x="87" y="95"/>
                    </a:lnTo>
                    <a:lnTo>
                      <a:pt x="90" y="94"/>
                    </a:lnTo>
                    <a:lnTo>
                      <a:pt x="95" y="93"/>
                    </a:lnTo>
                    <a:lnTo>
                      <a:pt x="95" y="93"/>
                    </a:lnTo>
                    <a:lnTo>
                      <a:pt x="100" y="94"/>
                    </a:lnTo>
                    <a:lnTo>
                      <a:pt x="104" y="95"/>
                    </a:lnTo>
                    <a:lnTo>
                      <a:pt x="105" y="91"/>
                    </a:lnTo>
                    <a:lnTo>
                      <a:pt x="105" y="91"/>
                    </a:lnTo>
                    <a:lnTo>
                      <a:pt x="110" y="80"/>
                    </a:lnTo>
                    <a:lnTo>
                      <a:pt x="114" y="69"/>
                    </a:lnTo>
                    <a:lnTo>
                      <a:pt x="115" y="65"/>
                    </a:lnTo>
                    <a:lnTo>
                      <a:pt x="110" y="64"/>
                    </a:lnTo>
                    <a:lnTo>
                      <a:pt x="110" y="64"/>
                    </a:lnTo>
                    <a:lnTo>
                      <a:pt x="106" y="61"/>
                    </a:lnTo>
                    <a:lnTo>
                      <a:pt x="102" y="57"/>
                    </a:lnTo>
                    <a:lnTo>
                      <a:pt x="100" y="51"/>
                    </a:lnTo>
                    <a:lnTo>
                      <a:pt x="99" y="45"/>
                    </a:lnTo>
                    <a:lnTo>
                      <a:pt x="99" y="45"/>
                    </a:lnTo>
                    <a:lnTo>
                      <a:pt x="99" y="44"/>
                    </a:lnTo>
                    <a:lnTo>
                      <a:pt x="99" y="44"/>
                    </a:lnTo>
                    <a:lnTo>
                      <a:pt x="99" y="39"/>
                    </a:lnTo>
                    <a:lnTo>
                      <a:pt x="101" y="34"/>
                    </a:lnTo>
                    <a:lnTo>
                      <a:pt x="105" y="30"/>
                    </a:lnTo>
                    <a:lnTo>
                      <a:pt x="109" y="27"/>
                    </a:lnTo>
                    <a:lnTo>
                      <a:pt x="112" y="25"/>
                    </a:lnTo>
                    <a:lnTo>
                      <a:pt x="111" y="21"/>
                    </a:lnTo>
                    <a:lnTo>
                      <a:pt x="111" y="21"/>
                    </a:lnTo>
                    <a:lnTo>
                      <a:pt x="107" y="10"/>
                    </a:lnTo>
                    <a:lnTo>
                      <a:pt x="101"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4" name="Line 184"/>
              <p:cNvSpPr>
                <a:spLocks noChangeShapeType="1"/>
              </p:cNvSpPr>
              <p:nvPr/>
            </p:nvSpPr>
            <p:spPr bwMode="auto">
              <a:xfrm>
                <a:off x="987" y="1448"/>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5" name="Freeform 185"/>
              <p:cNvSpPr>
                <a:spLocks/>
              </p:cNvSpPr>
              <p:nvPr/>
            </p:nvSpPr>
            <p:spPr bwMode="auto">
              <a:xfrm>
                <a:off x="888" y="1414"/>
                <a:ext cx="75" cy="75"/>
              </a:xfrm>
              <a:custGeom>
                <a:avLst/>
                <a:gdLst>
                  <a:gd name="T0" fmla="*/ 0 w 75"/>
                  <a:gd name="T1" fmla="*/ 36 h 75"/>
                  <a:gd name="T2" fmla="*/ 0 w 75"/>
                  <a:gd name="T3" fmla="*/ 36 h 75"/>
                  <a:gd name="T4" fmla="*/ 0 w 75"/>
                  <a:gd name="T5" fmla="*/ 38 h 75"/>
                  <a:gd name="T6" fmla="*/ 0 w 75"/>
                  <a:gd name="T7" fmla="*/ 38 h 75"/>
                  <a:gd name="T8" fmla="*/ 1 w 75"/>
                  <a:gd name="T9" fmla="*/ 46 h 75"/>
                  <a:gd name="T10" fmla="*/ 3 w 75"/>
                  <a:gd name="T11" fmla="*/ 53 h 75"/>
                  <a:gd name="T12" fmla="*/ 7 w 75"/>
                  <a:gd name="T13" fmla="*/ 59 h 75"/>
                  <a:gd name="T14" fmla="*/ 11 w 75"/>
                  <a:gd name="T15" fmla="*/ 64 h 75"/>
                  <a:gd name="T16" fmla="*/ 17 w 75"/>
                  <a:gd name="T17" fmla="*/ 69 h 75"/>
                  <a:gd name="T18" fmla="*/ 24 w 75"/>
                  <a:gd name="T19" fmla="*/ 72 h 75"/>
                  <a:gd name="T20" fmla="*/ 30 w 75"/>
                  <a:gd name="T21" fmla="*/ 74 h 75"/>
                  <a:gd name="T22" fmla="*/ 38 w 75"/>
                  <a:gd name="T23" fmla="*/ 75 h 75"/>
                  <a:gd name="T24" fmla="*/ 38 w 75"/>
                  <a:gd name="T25" fmla="*/ 75 h 75"/>
                  <a:gd name="T26" fmla="*/ 45 w 75"/>
                  <a:gd name="T27" fmla="*/ 74 h 75"/>
                  <a:gd name="T28" fmla="*/ 53 w 75"/>
                  <a:gd name="T29" fmla="*/ 72 h 75"/>
                  <a:gd name="T30" fmla="*/ 59 w 75"/>
                  <a:gd name="T31" fmla="*/ 69 h 75"/>
                  <a:gd name="T32" fmla="*/ 64 w 75"/>
                  <a:gd name="T33" fmla="*/ 64 h 75"/>
                  <a:gd name="T34" fmla="*/ 69 w 75"/>
                  <a:gd name="T35" fmla="*/ 59 h 75"/>
                  <a:gd name="T36" fmla="*/ 72 w 75"/>
                  <a:gd name="T37" fmla="*/ 53 h 75"/>
                  <a:gd name="T38" fmla="*/ 74 w 75"/>
                  <a:gd name="T39" fmla="*/ 46 h 75"/>
                  <a:gd name="T40" fmla="*/ 75 w 75"/>
                  <a:gd name="T41" fmla="*/ 38 h 75"/>
                  <a:gd name="T42" fmla="*/ 75 w 75"/>
                  <a:gd name="T43" fmla="*/ 38 h 75"/>
                  <a:gd name="T44" fmla="*/ 74 w 75"/>
                  <a:gd name="T45" fmla="*/ 30 h 75"/>
                  <a:gd name="T46" fmla="*/ 72 w 75"/>
                  <a:gd name="T47" fmla="*/ 24 h 75"/>
                  <a:gd name="T48" fmla="*/ 69 w 75"/>
                  <a:gd name="T49" fmla="*/ 18 h 75"/>
                  <a:gd name="T50" fmla="*/ 65 w 75"/>
                  <a:gd name="T51" fmla="*/ 12 h 75"/>
                  <a:gd name="T52" fmla="*/ 60 w 75"/>
                  <a:gd name="T53" fmla="*/ 8 h 75"/>
                  <a:gd name="T54" fmla="*/ 54 w 75"/>
                  <a:gd name="T55" fmla="*/ 3 h 75"/>
                  <a:gd name="T56" fmla="*/ 46 w 75"/>
                  <a:gd name="T57" fmla="*/ 1 h 75"/>
                  <a:gd name="T58" fmla="*/ 39 w 75"/>
                  <a:gd name="T5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 h="75">
                    <a:moveTo>
                      <a:pt x="0" y="36"/>
                    </a:moveTo>
                    <a:lnTo>
                      <a:pt x="0" y="36"/>
                    </a:lnTo>
                    <a:lnTo>
                      <a:pt x="0" y="38"/>
                    </a:lnTo>
                    <a:lnTo>
                      <a:pt x="0" y="38"/>
                    </a:lnTo>
                    <a:lnTo>
                      <a:pt x="1" y="46"/>
                    </a:lnTo>
                    <a:lnTo>
                      <a:pt x="3" y="53"/>
                    </a:lnTo>
                    <a:lnTo>
                      <a:pt x="7" y="59"/>
                    </a:lnTo>
                    <a:lnTo>
                      <a:pt x="11" y="64"/>
                    </a:lnTo>
                    <a:lnTo>
                      <a:pt x="17" y="69"/>
                    </a:lnTo>
                    <a:lnTo>
                      <a:pt x="24" y="72"/>
                    </a:lnTo>
                    <a:lnTo>
                      <a:pt x="30" y="74"/>
                    </a:lnTo>
                    <a:lnTo>
                      <a:pt x="38" y="75"/>
                    </a:lnTo>
                    <a:lnTo>
                      <a:pt x="38" y="75"/>
                    </a:lnTo>
                    <a:lnTo>
                      <a:pt x="45" y="74"/>
                    </a:lnTo>
                    <a:lnTo>
                      <a:pt x="53" y="72"/>
                    </a:lnTo>
                    <a:lnTo>
                      <a:pt x="59" y="69"/>
                    </a:lnTo>
                    <a:lnTo>
                      <a:pt x="64" y="64"/>
                    </a:lnTo>
                    <a:lnTo>
                      <a:pt x="69" y="59"/>
                    </a:lnTo>
                    <a:lnTo>
                      <a:pt x="72" y="53"/>
                    </a:lnTo>
                    <a:lnTo>
                      <a:pt x="74" y="46"/>
                    </a:lnTo>
                    <a:lnTo>
                      <a:pt x="75" y="38"/>
                    </a:lnTo>
                    <a:lnTo>
                      <a:pt x="75" y="38"/>
                    </a:lnTo>
                    <a:lnTo>
                      <a:pt x="74" y="30"/>
                    </a:lnTo>
                    <a:lnTo>
                      <a:pt x="72" y="24"/>
                    </a:lnTo>
                    <a:lnTo>
                      <a:pt x="69" y="18"/>
                    </a:lnTo>
                    <a:lnTo>
                      <a:pt x="65" y="12"/>
                    </a:lnTo>
                    <a:lnTo>
                      <a:pt x="60" y="8"/>
                    </a:lnTo>
                    <a:lnTo>
                      <a:pt x="54" y="3"/>
                    </a:lnTo>
                    <a:lnTo>
                      <a:pt x="46" y="1"/>
                    </a:lnTo>
                    <a:lnTo>
                      <a:pt x="3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6" name="Line 186"/>
              <p:cNvSpPr>
                <a:spLocks noChangeShapeType="1"/>
              </p:cNvSpPr>
              <p:nvPr/>
            </p:nvSpPr>
            <p:spPr bwMode="auto">
              <a:xfrm>
                <a:off x="898" y="1452"/>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7" name="Freeform 187"/>
              <p:cNvSpPr>
                <a:spLocks noEditPoints="1"/>
              </p:cNvSpPr>
              <p:nvPr/>
            </p:nvSpPr>
            <p:spPr bwMode="auto">
              <a:xfrm>
                <a:off x="658" y="1356"/>
                <a:ext cx="222" cy="222"/>
              </a:xfrm>
              <a:custGeom>
                <a:avLst/>
                <a:gdLst>
                  <a:gd name="T0" fmla="*/ 217 w 222"/>
                  <a:gd name="T1" fmla="*/ 67 h 222"/>
                  <a:gd name="T2" fmla="*/ 201 w 222"/>
                  <a:gd name="T3" fmla="*/ 55 h 222"/>
                  <a:gd name="T4" fmla="*/ 184 w 222"/>
                  <a:gd name="T5" fmla="*/ 51 h 222"/>
                  <a:gd name="T6" fmla="*/ 176 w 222"/>
                  <a:gd name="T7" fmla="*/ 46 h 222"/>
                  <a:gd name="T8" fmla="*/ 168 w 222"/>
                  <a:gd name="T9" fmla="*/ 34 h 222"/>
                  <a:gd name="T10" fmla="*/ 167 w 222"/>
                  <a:gd name="T11" fmla="*/ 11 h 222"/>
                  <a:gd name="T12" fmla="*/ 141 w 222"/>
                  <a:gd name="T13" fmla="*/ 0 h 222"/>
                  <a:gd name="T14" fmla="*/ 128 w 222"/>
                  <a:gd name="T15" fmla="*/ 13 h 222"/>
                  <a:gd name="T16" fmla="*/ 116 w 222"/>
                  <a:gd name="T17" fmla="*/ 18 h 222"/>
                  <a:gd name="T18" fmla="*/ 106 w 222"/>
                  <a:gd name="T19" fmla="*/ 18 h 222"/>
                  <a:gd name="T20" fmla="*/ 92 w 222"/>
                  <a:gd name="T21" fmla="*/ 13 h 222"/>
                  <a:gd name="T22" fmla="*/ 81 w 222"/>
                  <a:gd name="T23" fmla="*/ 0 h 222"/>
                  <a:gd name="T24" fmla="*/ 53 w 222"/>
                  <a:gd name="T25" fmla="*/ 11 h 222"/>
                  <a:gd name="T26" fmla="*/ 53 w 222"/>
                  <a:gd name="T27" fmla="*/ 34 h 222"/>
                  <a:gd name="T28" fmla="*/ 45 w 222"/>
                  <a:gd name="T29" fmla="*/ 46 h 222"/>
                  <a:gd name="T30" fmla="*/ 38 w 222"/>
                  <a:gd name="T31" fmla="*/ 51 h 222"/>
                  <a:gd name="T32" fmla="*/ 20 w 222"/>
                  <a:gd name="T33" fmla="*/ 55 h 222"/>
                  <a:gd name="T34" fmla="*/ 5 w 222"/>
                  <a:gd name="T35" fmla="*/ 67 h 222"/>
                  <a:gd name="T36" fmla="*/ 4 w 222"/>
                  <a:gd name="T37" fmla="*/ 83 h 222"/>
                  <a:gd name="T38" fmla="*/ 15 w 222"/>
                  <a:gd name="T39" fmla="*/ 97 h 222"/>
                  <a:gd name="T40" fmla="*/ 18 w 222"/>
                  <a:gd name="T41" fmla="*/ 111 h 222"/>
                  <a:gd name="T42" fmla="*/ 17 w 222"/>
                  <a:gd name="T43" fmla="*/ 120 h 222"/>
                  <a:gd name="T44" fmla="*/ 7 w 222"/>
                  <a:gd name="T45" fmla="*/ 136 h 222"/>
                  <a:gd name="T46" fmla="*/ 0 w 222"/>
                  <a:gd name="T47" fmla="*/ 141 h 222"/>
                  <a:gd name="T48" fmla="*/ 11 w 222"/>
                  <a:gd name="T49" fmla="*/ 167 h 222"/>
                  <a:gd name="T50" fmla="*/ 34 w 222"/>
                  <a:gd name="T51" fmla="*/ 168 h 222"/>
                  <a:gd name="T52" fmla="*/ 45 w 222"/>
                  <a:gd name="T53" fmla="*/ 177 h 222"/>
                  <a:gd name="T54" fmla="*/ 51 w 222"/>
                  <a:gd name="T55" fmla="*/ 184 h 222"/>
                  <a:gd name="T56" fmla="*/ 55 w 222"/>
                  <a:gd name="T57" fmla="*/ 201 h 222"/>
                  <a:gd name="T58" fmla="*/ 67 w 222"/>
                  <a:gd name="T59" fmla="*/ 217 h 222"/>
                  <a:gd name="T60" fmla="*/ 83 w 222"/>
                  <a:gd name="T61" fmla="*/ 218 h 222"/>
                  <a:gd name="T62" fmla="*/ 96 w 222"/>
                  <a:gd name="T63" fmla="*/ 206 h 222"/>
                  <a:gd name="T64" fmla="*/ 111 w 222"/>
                  <a:gd name="T65" fmla="*/ 203 h 222"/>
                  <a:gd name="T66" fmla="*/ 120 w 222"/>
                  <a:gd name="T67" fmla="*/ 204 h 222"/>
                  <a:gd name="T68" fmla="*/ 135 w 222"/>
                  <a:gd name="T69" fmla="*/ 214 h 222"/>
                  <a:gd name="T70" fmla="*/ 155 w 222"/>
                  <a:gd name="T71" fmla="*/ 217 h 222"/>
                  <a:gd name="T72" fmla="*/ 166 w 222"/>
                  <a:gd name="T73" fmla="*/ 201 h 222"/>
                  <a:gd name="T74" fmla="*/ 170 w 222"/>
                  <a:gd name="T75" fmla="*/ 184 h 222"/>
                  <a:gd name="T76" fmla="*/ 176 w 222"/>
                  <a:gd name="T77" fmla="*/ 177 h 222"/>
                  <a:gd name="T78" fmla="*/ 188 w 222"/>
                  <a:gd name="T79" fmla="*/ 168 h 222"/>
                  <a:gd name="T80" fmla="*/ 211 w 222"/>
                  <a:gd name="T81" fmla="*/ 167 h 222"/>
                  <a:gd name="T82" fmla="*/ 222 w 222"/>
                  <a:gd name="T83" fmla="*/ 141 h 222"/>
                  <a:gd name="T84" fmla="*/ 209 w 222"/>
                  <a:gd name="T85" fmla="*/ 128 h 222"/>
                  <a:gd name="T86" fmla="*/ 203 w 222"/>
                  <a:gd name="T87" fmla="*/ 116 h 222"/>
                  <a:gd name="T88" fmla="*/ 203 w 222"/>
                  <a:gd name="T89" fmla="*/ 106 h 222"/>
                  <a:gd name="T90" fmla="*/ 209 w 222"/>
                  <a:gd name="T91" fmla="*/ 93 h 222"/>
                  <a:gd name="T92" fmla="*/ 222 w 222"/>
                  <a:gd name="T93" fmla="*/ 81 h 222"/>
                  <a:gd name="T94" fmla="*/ 104 w 222"/>
                  <a:gd name="T95" fmla="*/ 144 h 222"/>
                  <a:gd name="T96" fmla="*/ 87 w 222"/>
                  <a:gd name="T97" fmla="*/ 134 h 222"/>
                  <a:gd name="T98" fmla="*/ 78 w 222"/>
                  <a:gd name="T99" fmla="*/ 118 h 222"/>
                  <a:gd name="T100" fmla="*/ 78 w 222"/>
                  <a:gd name="T101" fmla="*/ 104 h 222"/>
                  <a:gd name="T102" fmla="*/ 87 w 222"/>
                  <a:gd name="T103" fmla="*/ 87 h 222"/>
                  <a:gd name="T104" fmla="*/ 104 w 222"/>
                  <a:gd name="T105" fmla="*/ 78 h 222"/>
                  <a:gd name="T106" fmla="*/ 117 w 222"/>
                  <a:gd name="T107" fmla="*/ 78 h 222"/>
                  <a:gd name="T108" fmla="*/ 134 w 222"/>
                  <a:gd name="T109" fmla="*/ 87 h 222"/>
                  <a:gd name="T110" fmla="*/ 144 w 222"/>
                  <a:gd name="T111" fmla="*/ 104 h 222"/>
                  <a:gd name="T112" fmla="*/ 144 w 222"/>
                  <a:gd name="T113" fmla="*/ 118 h 222"/>
                  <a:gd name="T114" fmla="*/ 134 w 222"/>
                  <a:gd name="T115" fmla="*/ 134 h 222"/>
                  <a:gd name="T116" fmla="*/ 117 w 222"/>
                  <a:gd name="T117" fmla="*/ 14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222">
                    <a:moveTo>
                      <a:pt x="222" y="81"/>
                    </a:moveTo>
                    <a:lnTo>
                      <a:pt x="222" y="81"/>
                    </a:lnTo>
                    <a:lnTo>
                      <a:pt x="217" y="67"/>
                    </a:lnTo>
                    <a:lnTo>
                      <a:pt x="211" y="54"/>
                    </a:lnTo>
                    <a:lnTo>
                      <a:pt x="211" y="54"/>
                    </a:lnTo>
                    <a:lnTo>
                      <a:pt x="201" y="55"/>
                    </a:lnTo>
                    <a:lnTo>
                      <a:pt x="192" y="54"/>
                    </a:lnTo>
                    <a:lnTo>
                      <a:pt x="188" y="53"/>
                    </a:lnTo>
                    <a:lnTo>
                      <a:pt x="184" y="51"/>
                    </a:lnTo>
                    <a:lnTo>
                      <a:pt x="180" y="49"/>
                    </a:lnTo>
                    <a:lnTo>
                      <a:pt x="176" y="46"/>
                    </a:lnTo>
                    <a:lnTo>
                      <a:pt x="176" y="46"/>
                    </a:lnTo>
                    <a:lnTo>
                      <a:pt x="173" y="42"/>
                    </a:lnTo>
                    <a:lnTo>
                      <a:pt x="170" y="38"/>
                    </a:lnTo>
                    <a:lnTo>
                      <a:pt x="168" y="34"/>
                    </a:lnTo>
                    <a:lnTo>
                      <a:pt x="167" y="30"/>
                    </a:lnTo>
                    <a:lnTo>
                      <a:pt x="166" y="20"/>
                    </a:lnTo>
                    <a:lnTo>
                      <a:pt x="167" y="11"/>
                    </a:lnTo>
                    <a:lnTo>
                      <a:pt x="167" y="11"/>
                    </a:lnTo>
                    <a:lnTo>
                      <a:pt x="155" y="5"/>
                    </a:lnTo>
                    <a:lnTo>
                      <a:pt x="141" y="0"/>
                    </a:lnTo>
                    <a:lnTo>
                      <a:pt x="141" y="0"/>
                    </a:lnTo>
                    <a:lnTo>
                      <a:pt x="135" y="8"/>
                    </a:lnTo>
                    <a:lnTo>
                      <a:pt x="128" y="13"/>
                    </a:lnTo>
                    <a:lnTo>
                      <a:pt x="124" y="15"/>
                    </a:lnTo>
                    <a:lnTo>
                      <a:pt x="120" y="17"/>
                    </a:lnTo>
                    <a:lnTo>
                      <a:pt x="116" y="18"/>
                    </a:lnTo>
                    <a:lnTo>
                      <a:pt x="111" y="18"/>
                    </a:lnTo>
                    <a:lnTo>
                      <a:pt x="111" y="18"/>
                    </a:lnTo>
                    <a:lnTo>
                      <a:pt x="106" y="18"/>
                    </a:lnTo>
                    <a:lnTo>
                      <a:pt x="102" y="17"/>
                    </a:lnTo>
                    <a:lnTo>
                      <a:pt x="96" y="15"/>
                    </a:lnTo>
                    <a:lnTo>
                      <a:pt x="92" y="13"/>
                    </a:lnTo>
                    <a:lnTo>
                      <a:pt x="86" y="8"/>
                    </a:lnTo>
                    <a:lnTo>
                      <a:pt x="81" y="0"/>
                    </a:lnTo>
                    <a:lnTo>
                      <a:pt x="81" y="0"/>
                    </a:lnTo>
                    <a:lnTo>
                      <a:pt x="67" y="5"/>
                    </a:lnTo>
                    <a:lnTo>
                      <a:pt x="53" y="11"/>
                    </a:lnTo>
                    <a:lnTo>
                      <a:pt x="53" y="11"/>
                    </a:lnTo>
                    <a:lnTo>
                      <a:pt x="55" y="20"/>
                    </a:lnTo>
                    <a:lnTo>
                      <a:pt x="54" y="30"/>
                    </a:lnTo>
                    <a:lnTo>
                      <a:pt x="53" y="34"/>
                    </a:lnTo>
                    <a:lnTo>
                      <a:pt x="51" y="38"/>
                    </a:lnTo>
                    <a:lnTo>
                      <a:pt x="48" y="42"/>
                    </a:lnTo>
                    <a:lnTo>
                      <a:pt x="45" y="46"/>
                    </a:lnTo>
                    <a:lnTo>
                      <a:pt x="45" y="46"/>
                    </a:lnTo>
                    <a:lnTo>
                      <a:pt x="42" y="49"/>
                    </a:lnTo>
                    <a:lnTo>
                      <a:pt x="38" y="51"/>
                    </a:lnTo>
                    <a:lnTo>
                      <a:pt x="34" y="53"/>
                    </a:lnTo>
                    <a:lnTo>
                      <a:pt x="30" y="54"/>
                    </a:lnTo>
                    <a:lnTo>
                      <a:pt x="20" y="55"/>
                    </a:lnTo>
                    <a:lnTo>
                      <a:pt x="11" y="54"/>
                    </a:lnTo>
                    <a:lnTo>
                      <a:pt x="11" y="54"/>
                    </a:lnTo>
                    <a:lnTo>
                      <a:pt x="5" y="67"/>
                    </a:lnTo>
                    <a:lnTo>
                      <a:pt x="0" y="81"/>
                    </a:lnTo>
                    <a:lnTo>
                      <a:pt x="0" y="81"/>
                    </a:lnTo>
                    <a:lnTo>
                      <a:pt x="4" y="83"/>
                    </a:lnTo>
                    <a:lnTo>
                      <a:pt x="7" y="86"/>
                    </a:lnTo>
                    <a:lnTo>
                      <a:pt x="13" y="93"/>
                    </a:lnTo>
                    <a:lnTo>
                      <a:pt x="15" y="97"/>
                    </a:lnTo>
                    <a:lnTo>
                      <a:pt x="17" y="102"/>
                    </a:lnTo>
                    <a:lnTo>
                      <a:pt x="18" y="106"/>
                    </a:lnTo>
                    <a:lnTo>
                      <a:pt x="18" y="111"/>
                    </a:lnTo>
                    <a:lnTo>
                      <a:pt x="18" y="111"/>
                    </a:lnTo>
                    <a:lnTo>
                      <a:pt x="18" y="116"/>
                    </a:lnTo>
                    <a:lnTo>
                      <a:pt x="17" y="120"/>
                    </a:lnTo>
                    <a:lnTo>
                      <a:pt x="15" y="124"/>
                    </a:lnTo>
                    <a:lnTo>
                      <a:pt x="13" y="128"/>
                    </a:lnTo>
                    <a:lnTo>
                      <a:pt x="7" y="136"/>
                    </a:lnTo>
                    <a:lnTo>
                      <a:pt x="4" y="139"/>
                    </a:lnTo>
                    <a:lnTo>
                      <a:pt x="0" y="141"/>
                    </a:lnTo>
                    <a:lnTo>
                      <a:pt x="0" y="141"/>
                    </a:lnTo>
                    <a:lnTo>
                      <a:pt x="5" y="155"/>
                    </a:lnTo>
                    <a:lnTo>
                      <a:pt x="11" y="167"/>
                    </a:lnTo>
                    <a:lnTo>
                      <a:pt x="11" y="167"/>
                    </a:lnTo>
                    <a:lnTo>
                      <a:pt x="20" y="166"/>
                    </a:lnTo>
                    <a:lnTo>
                      <a:pt x="30" y="167"/>
                    </a:lnTo>
                    <a:lnTo>
                      <a:pt x="34" y="168"/>
                    </a:lnTo>
                    <a:lnTo>
                      <a:pt x="38" y="170"/>
                    </a:lnTo>
                    <a:lnTo>
                      <a:pt x="42" y="173"/>
                    </a:lnTo>
                    <a:lnTo>
                      <a:pt x="45" y="177"/>
                    </a:lnTo>
                    <a:lnTo>
                      <a:pt x="45" y="177"/>
                    </a:lnTo>
                    <a:lnTo>
                      <a:pt x="48" y="180"/>
                    </a:lnTo>
                    <a:lnTo>
                      <a:pt x="51" y="184"/>
                    </a:lnTo>
                    <a:lnTo>
                      <a:pt x="53" y="188"/>
                    </a:lnTo>
                    <a:lnTo>
                      <a:pt x="54" y="192"/>
                    </a:lnTo>
                    <a:lnTo>
                      <a:pt x="55" y="201"/>
                    </a:lnTo>
                    <a:lnTo>
                      <a:pt x="53" y="211"/>
                    </a:lnTo>
                    <a:lnTo>
                      <a:pt x="53" y="211"/>
                    </a:lnTo>
                    <a:lnTo>
                      <a:pt x="67" y="217"/>
                    </a:lnTo>
                    <a:lnTo>
                      <a:pt x="81" y="222"/>
                    </a:lnTo>
                    <a:lnTo>
                      <a:pt x="81" y="222"/>
                    </a:lnTo>
                    <a:lnTo>
                      <a:pt x="83" y="218"/>
                    </a:lnTo>
                    <a:lnTo>
                      <a:pt x="86" y="214"/>
                    </a:lnTo>
                    <a:lnTo>
                      <a:pt x="92" y="209"/>
                    </a:lnTo>
                    <a:lnTo>
                      <a:pt x="96" y="206"/>
                    </a:lnTo>
                    <a:lnTo>
                      <a:pt x="102" y="204"/>
                    </a:lnTo>
                    <a:lnTo>
                      <a:pt x="106" y="203"/>
                    </a:lnTo>
                    <a:lnTo>
                      <a:pt x="111" y="203"/>
                    </a:lnTo>
                    <a:lnTo>
                      <a:pt x="111" y="203"/>
                    </a:lnTo>
                    <a:lnTo>
                      <a:pt x="116" y="203"/>
                    </a:lnTo>
                    <a:lnTo>
                      <a:pt x="120" y="204"/>
                    </a:lnTo>
                    <a:lnTo>
                      <a:pt x="124" y="206"/>
                    </a:lnTo>
                    <a:lnTo>
                      <a:pt x="128" y="209"/>
                    </a:lnTo>
                    <a:lnTo>
                      <a:pt x="135" y="214"/>
                    </a:lnTo>
                    <a:lnTo>
                      <a:pt x="141" y="222"/>
                    </a:lnTo>
                    <a:lnTo>
                      <a:pt x="141" y="222"/>
                    </a:lnTo>
                    <a:lnTo>
                      <a:pt x="155" y="217"/>
                    </a:lnTo>
                    <a:lnTo>
                      <a:pt x="167" y="211"/>
                    </a:lnTo>
                    <a:lnTo>
                      <a:pt x="167" y="211"/>
                    </a:lnTo>
                    <a:lnTo>
                      <a:pt x="166" y="201"/>
                    </a:lnTo>
                    <a:lnTo>
                      <a:pt x="167" y="192"/>
                    </a:lnTo>
                    <a:lnTo>
                      <a:pt x="168" y="188"/>
                    </a:lnTo>
                    <a:lnTo>
                      <a:pt x="170" y="184"/>
                    </a:lnTo>
                    <a:lnTo>
                      <a:pt x="173" y="180"/>
                    </a:lnTo>
                    <a:lnTo>
                      <a:pt x="176" y="177"/>
                    </a:lnTo>
                    <a:lnTo>
                      <a:pt x="176" y="177"/>
                    </a:lnTo>
                    <a:lnTo>
                      <a:pt x="180" y="173"/>
                    </a:lnTo>
                    <a:lnTo>
                      <a:pt x="184" y="170"/>
                    </a:lnTo>
                    <a:lnTo>
                      <a:pt x="188" y="168"/>
                    </a:lnTo>
                    <a:lnTo>
                      <a:pt x="192" y="167"/>
                    </a:lnTo>
                    <a:lnTo>
                      <a:pt x="201" y="166"/>
                    </a:lnTo>
                    <a:lnTo>
                      <a:pt x="211" y="167"/>
                    </a:lnTo>
                    <a:lnTo>
                      <a:pt x="211" y="167"/>
                    </a:lnTo>
                    <a:lnTo>
                      <a:pt x="217" y="155"/>
                    </a:lnTo>
                    <a:lnTo>
                      <a:pt x="222" y="141"/>
                    </a:lnTo>
                    <a:lnTo>
                      <a:pt x="222" y="141"/>
                    </a:lnTo>
                    <a:lnTo>
                      <a:pt x="214" y="136"/>
                    </a:lnTo>
                    <a:lnTo>
                      <a:pt x="209" y="128"/>
                    </a:lnTo>
                    <a:lnTo>
                      <a:pt x="206" y="124"/>
                    </a:lnTo>
                    <a:lnTo>
                      <a:pt x="204" y="120"/>
                    </a:lnTo>
                    <a:lnTo>
                      <a:pt x="203" y="116"/>
                    </a:lnTo>
                    <a:lnTo>
                      <a:pt x="203" y="111"/>
                    </a:lnTo>
                    <a:lnTo>
                      <a:pt x="203" y="111"/>
                    </a:lnTo>
                    <a:lnTo>
                      <a:pt x="203" y="106"/>
                    </a:lnTo>
                    <a:lnTo>
                      <a:pt x="204" y="102"/>
                    </a:lnTo>
                    <a:lnTo>
                      <a:pt x="206" y="97"/>
                    </a:lnTo>
                    <a:lnTo>
                      <a:pt x="209" y="93"/>
                    </a:lnTo>
                    <a:lnTo>
                      <a:pt x="214" y="86"/>
                    </a:lnTo>
                    <a:lnTo>
                      <a:pt x="222" y="81"/>
                    </a:lnTo>
                    <a:lnTo>
                      <a:pt x="222" y="81"/>
                    </a:lnTo>
                    <a:close/>
                    <a:moveTo>
                      <a:pt x="111" y="145"/>
                    </a:moveTo>
                    <a:lnTo>
                      <a:pt x="111" y="145"/>
                    </a:lnTo>
                    <a:lnTo>
                      <a:pt x="104" y="144"/>
                    </a:lnTo>
                    <a:lnTo>
                      <a:pt x="97" y="142"/>
                    </a:lnTo>
                    <a:lnTo>
                      <a:pt x="91" y="139"/>
                    </a:lnTo>
                    <a:lnTo>
                      <a:pt x="87" y="134"/>
                    </a:lnTo>
                    <a:lnTo>
                      <a:pt x="82" y="129"/>
                    </a:lnTo>
                    <a:lnTo>
                      <a:pt x="79" y="124"/>
                    </a:lnTo>
                    <a:lnTo>
                      <a:pt x="78" y="118"/>
                    </a:lnTo>
                    <a:lnTo>
                      <a:pt x="77" y="111"/>
                    </a:lnTo>
                    <a:lnTo>
                      <a:pt x="77" y="111"/>
                    </a:lnTo>
                    <a:lnTo>
                      <a:pt x="78" y="104"/>
                    </a:lnTo>
                    <a:lnTo>
                      <a:pt x="79" y="97"/>
                    </a:lnTo>
                    <a:lnTo>
                      <a:pt x="82" y="92"/>
                    </a:lnTo>
                    <a:lnTo>
                      <a:pt x="87" y="87"/>
                    </a:lnTo>
                    <a:lnTo>
                      <a:pt x="91" y="83"/>
                    </a:lnTo>
                    <a:lnTo>
                      <a:pt x="97" y="80"/>
                    </a:lnTo>
                    <a:lnTo>
                      <a:pt x="104" y="78"/>
                    </a:lnTo>
                    <a:lnTo>
                      <a:pt x="111" y="77"/>
                    </a:lnTo>
                    <a:lnTo>
                      <a:pt x="111" y="77"/>
                    </a:lnTo>
                    <a:lnTo>
                      <a:pt x="117" y="78"/>
                    </a:lnTo>
                    <a:lnTo>
                      <a:pt x="124" y="80"/>
                    </a:lnTo>
                    <a:lnTo>
                      <a:pt x="129" y="83"/>
                    </a:lnTo>
                    <a:lnTo>
                      <a:pt x="134" y="87"/>
                    </a:lnTo>
                    <a:lnTo>
                      <a:pt x="139" y="92"/>
                    </a:lnTo>
                    <a:lnTo>
                      <a:pt x="142" y="97"/>
                    </a:lnTo>
                    <a:lnTo>
                      <a:pt x="144" y="104"/>
                    </a:lnTo>
                    <a:lnTo>
                      <a:pt x="145" y="111"/>
                    </a:lnTo>
                    <a:lnTo>
                      <a:pt x="145" y="111"/>
                    </a:lnTo>
                    <a:lnTo>
                      <a:pt x="144" y="118"/>
                    </a:lnTo>
                    <a:lnTo>
                      <a:pt x="142" y="124"/>
                    </a:lnTo>
                    <a:lnTo>
                      <a:pt x="139" y="129"/>
                    </a:lnTo>
                    <a:lnTo>
                      <a:pt x="134" y="134"/>
                    </a:lnTo>
                    <a:lnTo>
                      <a:pt x="129" y="139"/>
                    </a:lnTo>
                    <a:lnTo>
                      <a:pt x="124" y="142"/>
                    </a:lnTo>
                    <a:lnTo>
                      <a:pt x="117" y="144"/>
                    </a:lnTo>
                    <a:lnTo>
                      <a:pt x="111" y="145"/>
                    </a:lnTo>
                    <a:lnTo>
                      <a:pt x="111" y="14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8" name="Freeform 188"/>
              <p:cNvSpPr>
                <a:spLocks noEditPoints="1"/>
              </p:cNvSpPr>
              <p:nvPr/>
            </p:nvSpPr>
            <p:spPr bwMode="auto">
              <a:xfrm>
                <a:off x="5072" y="2983"/>
                <a:ext cx="76" cy="76"/>
              </a:xfrm>
              <a:custGeom>
                <a:avLst/>
                <a:gdLst>
                  <a:gd name="T0" fmla="*/ 74 w 76"/>
                  <a:gd name="T1" fmla="*/ 22 h 76"/>
                  <a:gd name="T2" fmla="*/ 69 w 76"/>
                  <a:gd name="T3" fmla="*/ 18 h 76"/>
                  <a:gd name="T4" fmla="*/ 61 w 76"/>
                  <a:gd name="T5" fmla="*/ 15 h 76"/>
                  <a:gd name="T6" fmla="*/ 57 w 76"/>
                  <a:gd name="T7" fmla="*/ 10 h 76"/>
                  <a:gd name="T8" fmla="*/ 57 w 76"/>
                  <a:gd name="T9" fmla="*/ 4 h 76"/>
                  <a:gd name="T10" fmla="*/ 48 w 76"/>
                  <a:gd name="T11" fmla="*/ 0 h 76"/>
                  <a:gd name="T12" fmla="*/ 41 w 76"/>
                  <a:gd name="T13" fmla="*/ 6 h 76"/>
                  <a:gd name="T14" fmla="*/ 35 w 76"/>
                  <a:gd name="T15" fmla="*/ 6 h 76"/>
                  <a:gd name="T16" fmla="*/ 28 w 76"/>
                  <a:gd name="T17" fmla="*/ 0 h 76"/>
                  <a:gd name="T18" fmla="*/ 18 w 76"/>
                  <a:gd name="T19" fmla="*/ 4 h 76"/>
                  <a:gd name="T20" fmla="*/ 18 w 76"/>
                  <a:gd name="T21" fmla="*/ 10 h 76"/>
                  <a:gd name="T22" fmla="*/ 15 w 76"/>
                  <a:gd name="T23" fmla="*/ 15 h 76"/>
                  <a:gd name="T24" fmla="*/ 7 w 76"/>
                  <a:gd name="T25" fmla="*/ 18 h 76"/>
                  <a:gd name="T26" fmla="*/ 2 w 76"/>
                  <a:gd name="T27" fmla="*/ 22 h 76"/>
                  <a:gd name="T28" fmla="*/ 3 w 76"/>
                  <a:gd name="T29" fmla="*/ 30 h 76"/>
                  <a:gd name="T30" fmla="*/ 6 w 76"/>
                  <a:gd name="T31" fmla="*/ 38 h 76"/>
                  <a:gd name="T32" fmla="*/ 5 w 76"/>
                  <a:gd name="T33" fmla="*/ 44 h 76"/>
                  <a:gd name="T34" fmla="*/ 0 w 76"/>
                  <a:gd name="T35" fmla="*/ 48 h 76"/>
                  <a:gd name="T36" fmla="*/ 4 w 76"/>
                  <a:gd name="T37" fmla="*/ 57 h 76"/>
                  <a:gd name="T38" fmla="*/ 13 w 76"/>
                  <a:gd name="T39" fmla="*/ 58 h 76"/>
                  <a:gd name="T40" fmla="*/ 17 w 76"/>
                  <a:gd name="T41" fmla="*/ 63 h 76"/>
                  <a:gd name="T42" fmla="*/ 18 w 76"/>
                  <a:gd name="T43" fmla="*/ 72 h 76"/>
                  <a:gd name="T44" fmla="*/ 28 w 76"/>
                  <a:gd name="T45" fmla="*/ 76 h 76"/>
                  <a:gd name="T46" fmla="*/ 32 w 76"/>
                  <a:gd name="T47" fmla="*/ 71 h 76"/>
                  <a:gd name="T48" fmla="*/ 38 w 76"/>
                  <a:gd name="T49" fmla="*/ 70 h 76"/>
                  <a:gd name="T50" fmla="*/ 46 w 76"/>
                  <a:gd name="T51" fmla="*/ 73 h 76"/>
                  <a:gd name="T52" fmla="*/ 53 w 76"/>
                  <a:gd name="T53" fmla="*/ 74 h 76"/>
                  <a:gd name="T54" fmla="*/ 56 w 76"/>
                  <a:gd name="T55" fmla="*/ 69 h 76"/>
                  <a:gd name="T56" fmla="*/ 61 w 76"/>
                  <a:gd name="T57" fmla="*/ 60 h 76"/>
                  <a:gd name="T58" fmla="*/ 66 w 76"/>
                  <a:gd name="T59" fmla="*/ 57 h 76"/>
                  <a:gd name="T60" fmla="*/ 72 w 76"/>
                  <a:gd name="T61" fmla="*/ 57 h 76"/>
                  <a:gd name="T62" fmla="*/ 76 w 76"/>
                  <a:gd name="T63" fmla="*/ 48 h 76"/>
                  <a:gd name="T64" fmla="*/ 70 w 76"/>
                  <a:gd name="T65" fmla="*/ 41 h 76"/>
                  <a:gd name="T66" fmla="*/ 70 w 76"/>
                  <a:gd name="T67" fmla="*/ 35 h 76"/>
                  <a:gd name="T68" fmla="*/ 76 w 76"/>
                  <a:gd name="T69" fmla="*/ 28 h 76"/>
                  <a:gd name="T70" fmla="*/ 38 w 76"/>
                  <a:gd name="T71" fmla="*/ 49 h 76"/>
                  <a:gd name="T72" fmla="*/ 28 w 76"/>
                  <a:gd name="T73" fmla="*/ 42 h 76"/>
                  <a:gd name="T74" fmla="*/ 28 w 76"/>
                  <a:gd name="T75" fmla="*/ 33 h 76"/>
                  <a:gd name="T76" fmla="*/ 38 w 76"/>
                  <a:gd name="T77" fmla="*/ 27 h 76"/>
                  <a:gd name="T78" fmla="*/ 46 w 76"/>
                  <a:gd name="T79" fmla="*/ 30 h 76"/>
                  <a:gd name="T80" fmla="*/ 49 w 76"/>
                  <a:gd name="T81" fmla="*/ 38 h 76"/>
                  <a:gd name="T82" fmla="*/ 42 w 76"/>
                  <a:gd name="T83"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76">
                    <a:moveTo>
                      <a:pt x="76" y="28"/>
                    </a:moveTo>
                    <a:lnTo>
                      <a:pt x="76" y="28"/>
                    </a:lnTo>
                    <a:lnTo>
                      <a:pt x="74" y="22"/>
                    </a:lnTo>
                    <a:lnTo>
                      <a:pt x="72" y="18"/>
                    </a:lnTo>
                    <a:lnTo>
                      <a:pt x="72" y="18"/>
                    </a:lnTo>
                    <a:lnTo>
                      <a:pt x="69" y="18"/>
                    </a:lnTo>
                    <a:lnTo>
                      <a:pt x="66" y="18"/>
                    </a:lnTo>
                    <a:lnTo>
                      <a:pt x="63" y="17"/>
                    </a:lnTo>
                    <a:lnTo>
                      <a:pt x="61" y="15"/>
                    </a:lnTo>
                    <a:lnTo>
                      <a:pt x="61" y="15"/>
                    </a:lnTo>
                    <a:lnTo>
                      <a:pt x="59" y="13"/>
                    </a:lnTo>
                    <a:lnTo>
                      <a:pt x="57" y="10"/>
                    </a:lnTo>
                    <a:lnTo>
                      <a:pt x="56" y="7"/>
                    </a:lnTo>
                    <a:lnTo>
                      <a:pt x="57" y="4"/>
                    </a:lnTo>
                    <a:lnTo>
                      <a:pt x="57" y="4"/>
                    </a:lnTo>
                    <a:lnTo>
                      <a:pt x="53" y="2"/>
                    </a:lnTo>
                    <a:lnTo>
                      <a:pt x="48" y="0"/>
                    </a:lnTo>
                    <a:lnTo>
                      <a:pt x="48" y="0"/>
                    </a:lnTo>
                    <a:lnTo>
                      <a:pt x="46" y="3"/>
                    </a:lnTo>
                    <a:lnTo>
                      <a:pt x="44" y="4"/>
                    </a:lnTo>
                    <a:lnTo>
                      <a:pt x="41" y="6"/>
                    </a:lnTo>
                    <a:lnTo>
                      <a:pt x="38" y="6"/>
                    </a:lnTo>
                    <a:lnTo>
                      <a:pt x="38" y="6"/>
                    </a:lnTo>
                    <a:lnTo>
                      <a:pt x="35" y="6"/>
                    </a:lnTo>
                    <a:lnTo>
                      <a:pt x="32" y="4"/>
                    </a:lnTo>
                    <a:lnTo>
                      <a:pt x="30" y="3"/>
                    </a:lnTo>
                    <a:lnTo>
                      <a:pt x="28" y="0"/>
                    </a:lnTo>
                    <a:lnTo>
                      <a:pt x="28" y="0"/>
                    </a:lnTo>
                    <a:lnTo>
                      <a:pt x="23" y="2"/>
                    </a:lnTo>
                    <a:lnTo>
                      <a:pt x="18" y="4"/>
                    </a:lnTo>
                    <a:lnTo>
                      <a:pt x="18" y="4"/>
                    </a:lnTo>
                    <a:lnTo>
                      <a:pt x="19" y="7"/>
                    </a:lnTo>
                    <a:lnTo>
                      <a:pt x="18" y="10"/>
                    </a:lnTo>
                    <a:lnTo>
                      <a:pt x="17" y="13"/>
                    </a:lnTo>
                    <a:lnTo>
                      <a:pt x="15" y="15"/>
                    </a:lnTo>
                    <a:lnTo>
                      <a:pt x="15" y="15"/>
                    </a:lnTo>
                    <a:lnTo>
                      <a:pt x="13" y="17"/>
                    </a:lnTo>
                    <a:lnTo>
                      <a:pt x="10" y="18"/>
                    </a:lnTo>
                    <a:lnTo>
                      <a:pt x="7" y="18"/>
                    </a:lnTo>
                    <a:lnTo>
                      <a:pt x="4" y="18"/>
                    </a:lnTo>
                    <a:lnTo>
                      <a:pt x="4" y="18"/>
                    </a:lnTo>
                    <a:lnTo>
                      <a:pt x="2" y="22"/>
                    </a:lnTo>
                    <a:lnTo>
                      <a:pt x="0" y="28"/>
                    </a:lnTo>
                    <a:lnTo>
                      <a:pt x="0" y="28"/>
                    </a:lnTo>
                    <a:lnTo>
                      <a:pt x="3" y="30"/>
                    </a:lnTo>
                    <a:lnTo>
                      <a:pt x="5" y="32"/>
                    </a:lnTo>
                    <a:lnTo>
                      <a:pt x="6" y="35"/>
                    </a:lnTo>
                    <a:lnTo>
                      <a:pt x="6" y="38"/>
                    </a:lnTo>
                    <a:lnTo>
                      <a:pt x="6" y="38"/>
                    </a:lnTo>
                    <a:lnTo>
                      <a:pt x="6" y="41"/>
                    </a:lnTo>
                    <a:lnTo>
                      <a:pt x="5" y="44"/>
                    </a:lnTo>
                    <a:lnTo>
                      <a:pt x="3" y="46"/>
                    </a:lnTo>
                    <a:lnTo>
                      <a:pt x="0" y="48"/>
                    </a:lnTo>
                    <a:lnTo>
                      <a:pt x="0" y="48"/>
                    </a:lnTo>
                    <a:lnTo>
                      <a:pt x="2" y="53"/>
                    </a:lnTo>
                    <a:lnTo>
                      <a:pt x="4" y="57"/>
                    </a:lnTo>
                    <a:lnTo>
                      <a:pt x="4" y="57"/>
                    </a:lnTo>
                    <a:lnTo>
                      <a:pt x="7" y="56"/>
                    </a:lnTo>
                    <a:lnTo>
                      <a:pt x="10" y="57"/>
                    </a:lnTo>
                    <a:lnTo>
                      <a:pt x="13" y="58"/>
                    </a:lnTo>
                    <a:lnTo>
                      <a:pt x="15" y="60"/>
                    </a:lnTo>
                    <a:lnTo>
                      <a:pt x="15" y="60"/>
                    </a:lnTo>
                    <a:lnTo>
                      <a:pt x="17" y="63"/>
                    </a:lnTo>
                    <a:lnTo>
                      <a:pt x="18" y="66"/>
                    </a:lnTo>
                    <a:lnTo>
                      <a:pt x="19" y="69"/>
                    </a:lnTo>
                    <a:lnTo>
                      <a:pt x="18" y="72"/>
                    </a:lnTo>
                    <a:lnTo>
                      <a:pt x="18" y="72"/>
                    </a:lnTo>
                    <a:lnTo>
                      <a:pt x="23" y="74"/>
                    </a:lnTo>
                    <a:lnTo>
                      <a:pt x="28" y="76"/>
                    </a:lnTo>
                    <a:lnTo>
                      <a:pt x="28" y="76"/>
                    </a:lnTo>
                    <a:lnTo>
                      <a:pt x="30" y="73"/>
                    </a:lnTo>
                    <a:lnTo>
                      <a:pt x="32" y="71"/>
                    </a:lnTo>
                    <a:lnTo>
                      <a:pt x="35" y="70"/>
                    </a:lnTo>
                    <a:lnTo>
                      <a:pt x="38" y="70"/>
                    </a:lnTo>
                    <a:lnTo>
                      <a:pt x="38" y="70"/>
                    </a:lnTo>
                    <a:lnTo>
                      <a:pt x="41" y="70"/>
                    </a:lnTo>
                    <a:lnTo>
                      <a:pt x="44" y="71"/>
                    </a:lnTo>
                    <a:lnTo>
                      <a:pt x="46" y="73"/>
                    </a:lnTo>
                    <a:lnTo>
                      <a:pt x="48" y="76"/>
                    </a:lnTo>
                    <a:lnTo>
                      <a:pt x="48" y="76"/>
                    </a:lnTo>
                    <a:lnTo>
                      <a:pt x="53" y="74"/>
                    </a:lnTo>
                    <a:lnTo>
                      <a:pt x="57" y="72"/>
                    </a:lnTo>
                    <a:lnTo>
                      <a:pt x="57" y="72"/>
                    </a:lnTo>
                    <a:lnTo>
                      <a:pt x="56" y="69"/>
                    </a:lnTo>
                    <a:lnTo>
                      <a:pt x="57" y="66"/>
                    </a:lnTo>
                    <a:lnTo>
                      <a:pt x="59" y="63"/>
                    </a:lnTo>
                    <a:lnTo>
                      <a:pt x="61" y="60"/>
                    </a:lnTo>
                    <a:lnTo>
                      <a:pt x="61" y="60"/>
                    </a:lnTo>
                    <a:lnTo>
                      <a:pt x="63" y="58"/>
                    </a:lnTo>
                    <a:lnTo>
                      <a:pt x="66" y="57"/>
                    </a:lnTo>
                    <a:lnTo>
                      <a:pt x="69" y="56"/>
                    </a:lnTo>
                    <a:lnTo>
                      <a:pt x="72" y="57"/>
                    </a:lnTo>
                    <a:lnTo>
                      <a:pt x="72" y="57"/>
                    </a:lnTo>
                    <a:lnTo>
                      <a:pt x="74" y="53"/>
                    </a:lnTo>
                    <a:lnTo>
                      <a:pt x="76" y="48"/>
                    </a:lnTo>
                    <a:lnTo>
                      <a:pt x="76" y="48"/>
                    </a:lnTo>
                    <a:lnTo>
                      <a:pt x="73" y="46"/>
                    </a:lnTo>
                    <a:lnTo>
                      <a:pt x="71" y="44"/>
                    </a:lnTo>
                    <a:lnTo>
                      <a:pt x="70" y="41"/>
                    </a:lnTo>
                    <a:lnTo>
                      <a:pt x="70" y="38"/>
                    </a:lnTo>
                    <a:lnTo>
                      <a:pt x="70" y="38"/>
                    </a:lnTo>
                    <a:lnTo>
                      <a:pt x="70" y="35"/>
                    </a:lnTo>
                    <a:lnTo>
                      <a:pt x="71" y="32"/>
                    </a:lnTo>
                    <a:lnTo>
                      <a:pt x="73" y="30"/>
                    </a:lnTo>
                    <a:lnTo>
                      <a:pt x="76" y="28"/>
                    </a:lnTo>
                    <a:lnTo>
                      <a:pt x="76" y="28"/>
                    </a:lnTo>
                    <a:close/>
                    <a:moveTo>
                      <a:pt x="38" y="49"/>
                    </a:moveTo>
                    <a:lnTo>
                      <a:pt x="38" y="49"/>
                    </a:lnTo>
                    <a:lnTo>
                      <a:pt x="34" y="48"/>
                    </a:lnTo>
                    <a:lnTo>
                      <a:pt x="30" y="46"/>
                    </a:lnTo>
                    <a:lnTo>
                      <a:pt x="28" y="42"/>
                    </a:lnTo>
                    <a:lnTo>
                      <a:pt x="27" y="38"/>
                    </a:lnTo>
                    <a:lnTo>
                      <a:pt x="27" y="38"/>
                    </a:lnTo>
                    <a:lnTo>
                      <a:pt x="28" y="33"/>
                    </a:lnTo>
                    <a:lnTo>
                      <a:pt x="30" y="30"/>
                    </a:lnTo>
                    <a:lnTo>
                      <a:pt x="34" y="27"/>
                    </a:lnTo>
                    <a:lnTo>
                      <a:pt x="38" y="27"/>
                    </a:lnTo>
                    <a:lnTo>
                      <a:pt x="38" y="27"/>
                    </a:lnTo>
                    <a:lnTo>
                      <a:pt x="42" y="27"/>
                    </a:lnTo>
                    <a:lnTo>
                      <a:pt x="46" y="30"/>
                    </a:lnTo>
                    <a:lnTo>
                      <a:pt x="48" y="33"/>
                    </a:lnTo>
                    <a:lnTo>
                      <a:pt x="49" y="38"/>
                    </a:lnTo>
                    <a:lnTo>
                      <a:pt x="49" y="38"/>
                    </a:lnTo>
                    <a:lnTo>
                      <a:pt x="48" y="42"/>
                    </a:lnTo>
                    <a:lnTo>
                      <a:pt x="46" y="46"/>
                    </a:lnTo>
                    <a:lnTo>
                      <a:pt x="42" y="48"/>
                    </a:lnTo>
                    <a:lnTo>
                      <a:pt x="38" y="49"/>
                    </a:lnTo>
                    <a:lnTo>
                      <a:pt x="38" y="4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9" name="Freeform 189"/>
              <p:cNvSpPr>
                <a:spLocks noEditPoints="1"/>
              </p:cNvSpPr>
              <p:nvPr/>
            </p:nvSpPr>
            <p:spPr bwMode="auto">
              <a:xfrm>
                <a:off x="5172" y="2844"/>
                <a:ext cx="76" cy="76"/>
              </a:xfrm>
              <a:custGeom>
                <a:avLst/>
                <a:gdLst>
                  <a:gd name="T0" fmla="*/ 74 w 76"/>
                  <a:gd name="T1" fmla="*/ 23 h 76"/>
                  <a:gd name="T2" fmla="*/ 69 w 76"/>
                  <a:gd name="T3" fmla="*/ 18 h 76"/>
                  <a:gd name="T4" fmla="*/ 60 w 76"/>
                  <a:gd name="T5" fmla="*/ 15 h 76"/>
                  <a:gd name="T6" fmla="*/ 57 w 76"/>
                  <a:gd name="T7" fmla="*/ 10 h 76"/>
                  <a:gd name="T8" fmla="*/ 57 w 76"/>
                  <a:gd name="T9" fmla="*/ 4 h 76"/>
                  <a:gd name="T10" fmla="*/ 48 w 76"/>
                  <a:gd name="T11" fmla="*/ 0 h 76"/>
                  <a:gd name="T12" fmla="*/ 41 w 76"/>
                  <a:gd name="T13" fmla="*/ 6 h 76"/>
                  <a:gd name="T14" fmla="*/ 35 w 76"/>
                  <a:gd name="T15" fmla="*/ 6 h 76"/>
                  <a:gd name="T16" fmla="*/ 27 w 76"/>
                  <a:gd name="T17" fmla="*/ 0 h 76"/>
                  <a:gd name="T18" fmla="*/ 18 w 76"/>
                  <a:gd name="T19" fmla="*/ 4 h 76"/>
                  <a:gd name="T20" fmla="*/ 18 w 76"/>
                  <a:gd name="T21" fmla="*/ 10 h 76"/>
                  <a:gd name="T22" fmla="*/ 15 w 76"/>
                  <a:gd name="T23" fmla="*/ 15 h 76"/>
                  <a:gd name="T24" fmla="*/ 7 w 76"/>
                  <a:gd name="T25" fmla="*/ 18 h 76"/>
                  <a:gd name="T26" fmla="*/ 2 w 76"/>
                  <a:gd name="T27" fmla="*/ 23 h 76"/>
                  <a:gd name="T28" fmla="*/ 2 w 76"/>
                  <a:gd name="T29" fmla="*/ 29 h 76"/>
                  <a:gd name="T30" fmla="*/ 6 w 76"/>
                  <a:gd name="T31" fmla="*/ 38 h 76"/>
                  <a:gd name="T32" fmla="*/ 4 w 76"/>
                  <a:gd name="T33" fmla="*/ 44 h 76"/>
                  <a:gd name="T34" fmla="*/ 0 w 76"/>
                  <a:gd name="T35" fmla="*/ 48 h 76"/>
                  <a:gd name="T36" fmla="*/ 4 w 76"/>
                  <a:gd name="T37" fmla="*/ 58 h 76"/>
                  <a:gd name="T38" fmla="*/ 13 w 76"/>
                  <a:gd name="T39" fmla="*/ 59 h 76"/>
                  <a:gd name="T40" fmla="*/ 17 w 76"/>
                  <a:gd name="T41" fmla="*/ 63 h 76"/>
                  <a:gd name="T42" fmla="*/ 18 w 76"/>
                  <a:gd name="T43" fmla="*/ 72 h 76"/>
                  <a:gd name="T44" fmla="*/ 27 w 76"/>
                  <a:gd name="T45" fmla="*/ 76 h 76"/>
                  <a:gd name="T46" fmla="*/ 32 w 76"/>
                  <a:gd name="T47" fmla="*/ 71 h 76"/>
                  <a:gd name="T48" fmla="*/ 38 w 76"/>
                  <a:gd name="T49" fmla="*/ 69 h 76"/>
                  <a:gd name="T50" fmla="*/ 46 w 76"/>
                  <a:gd name="T51" fmla="*/ 73 h 76"/>
                  <a:gd name="T52" fmla="*/ 52 w 76"/>
                  <a:gd name="T53" fmla="*/ 74 h 76"/>
                  <a:gd name="T54" fmla="*/ 56 w 76"/>
                  <a:gd name="T55" fmla="*/ 69 h 76"/>
                  <a:gd name="T56" fmla="*/ 60 w 76"/>
                  <a:gd name="T57" fmla="*/ 60 h 76"/>
                  <a:gd name="T58" fmla="*/ 65 w 76"/>
                  <a:gd name="T59" fmla="*/ 57 h 76"/>
                  <a:gd name="T60" fmla="*/ 72 w 76"/>
                  <a:gd name="T61" fmla="*/ 58 h 76"/>
                  <a:gd name="T62" fmla="*/ 76 w 76"/>
                  <a:gd name="T63" fmla="*/ 48 h 76"/>
                  <a:gd name="T64" fmla="*/ 70 w 76"/>
                  <a:gd name="T65" fmla="*/ 41 h 76"/>
                  <a:gd name="T66" fmla="*/ 70 w 76"/>
                  <a:gd name="T67" fmla="*/ 35 h 76"/>
                  <a:gd name="T68" fmla="*/ 76 w 76"/>
                  <a:gd name="T69" fmla="*/ 28 h 76"/>
                  <a:gd name="T70" fmla="*/ 38 w 76"/>
                  <a:gd name="T71" fmla="*/ 49 h 76"/>
                  <a:gd name="T72" fmla="*/ 26 w 76"/>
                  <a:gd name="T73" fmla="*/ 42 h 76"/>
                  <a:gd name="T74" fmla="*/ 26 w 76"/>
                  <a:gd name="T75" fmla="*/ 33 h 76"/>
                  <a:gd name="T76" fmla="*/ 38 w 76"/>
                  <a:gd name="T77" fmla="*/ 26 h 76"/>
                  <a:gd name="T78" fmla="*/ 46 w 76"/>
                  <a:gd name="T79" fmla="*/ 30 h 76"/>
                  <a:gd name="T80" fmla="*/ 49 w 76"/>
                  <a:gd name="T81" fmla="*/ 38 h 76"/>
                  <a:gd name="T82" fmla="*/ 42 w 76"/>
                  <a:gd name="T83"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76">
                    <a:moveTo>
                      <a:pt x="76" y="28"/>
                    </a:moveTo>
                    <a:lnTo>
                      <a:pt x="76" y="28"/>
                    </a:lnTo>
                    <a:lnTo>
                      <a:pt x="74" y="23"/>
                    </a:lnTo>
                    <a:lnTo>
                      <a:pt x="72" y="18"/>
                    </a:lnTo>
                    <a:lnTo>
                      <a:pt x="72" y="18"/>
                    </a:lnTo>
                    <a:lnTo>
                      <a:pt x="69" y="18"/>
                    </a:lnTo>
                    <a:lnTo>
                      <a:pt x="65" y="18"/>
                    </a:lnTo>
                    <a:lnTo>
                      <a:pt x="62" y="17"/>
                    </a:lnTo>
                    <a:lnTo>
                      <a:pt x="60" y="15"/>
                    </a:lnTo>
                    <a:lnTo>
                      <a:pt x="60" y="15"/>
                    </a:lnTo>
                    <a:lnTo>
                      <a:pt x="58" y="12"/>
                    </a:lnTo>
                    <a:lnTo>
                      <a:pt x="57" y="10"/>
                    </a:lnTo>
                    <a:lnTo>
                      <a:pt x="56" y="7"/>
                    </a:lnTo>
                    <a:lnTo>
                      <a:pt x="57" y="4"/>
                    </a:lnTo>
                    <a:lnTo>
                      <a:pt x="57" y="4"/>
                    </a:lnTo>
                    <a:lnTo>
                      <a:pt x="52" y="1"/>
                    </a:lnTo>
                    <a:lnTo>
                      <a:pt x="48" y="0"/>
                    </a:lnTo>
                    <a:lnTo>
                      <a:pt x="48" y="0"/>
                    </a:lnTo>
                    <a:lnTo>
                      <a:pt x="46" y="2"/>
                    </a:lnTo>
                    <a:lnTo>
                      <a:pt x="44" y="4"/>
                    </a:lnTo>
                    <a:lnTo>
                      <a:pt x="41" y="6"/>
                    </a:lnTo>
                    <a:lnTo>
                      <a:pt x="38" y="6"/>
                    </a:lnTo>
                    <a:lnTo>
                      <a:pt x="38" y="6"/>
                    </a:lnTo>
                    <a:lnTo>
                      <a:pt x="35" y="6"/>
                    </a:lnTo>
                    <a:lnTo>
                      <a:pt x="32" y="4"/>
                    </a:lnTo>
                    <a:lnTo>
                      <a:pt x="29" y="2"/>
                    </a:lnTo>
                    <a:lnTo>
                      <a:pt x="27" y="0"/>
                    </a:lnTo>
                    <a:lnTo>
                      <a:pt x="27" y="0"/>
                    </a:lnTo>
                    <a:lnTo>
                      <a:pt x="22" y="1"/>
                    </a:lnTo>
                    <a:lnTo>
                      <a:pt x="18" y="4"/>
                    </a:lnTo>
                    <a:lnTo>
                      <a:pt x="18" y="4"/>
                    </a:lnTo>
                    <a:lnTo>
                      <a:pt x="18" y="7"/>
                    </a:lnTo>
                    <a:lnTo>
                      <a:pt x="18" y="10"/>
                    </a:lnTo>
                    <a:lnTo>
                      <a:pt x="17" y="12"/>
                    </a:lnTo>
                    <a:lnTo>
                      <a:pt x="15" y="15"/>
                    </a:lnTo>
                    <a:lnTo>
                      <a:pt x="15" y="15"/>
                    </a:lnTo>
                    <a:lnTo>
                      <a:pt x="13" y="17"/>
                    </a:lnTo>
                    <a:lnTo>
                      <a:pt x="10" y="18"/>
                    </a:lnTo>
                    <a:lnTo>
                      <a:pt x="7" y="18"/>
                    </a:lnTo>
                    <a:lnTo>
                      <a:pt x="4" y="18"/>
                    </a:lnTo>
                    <a:lnTo>
                      <a:pt x="4" y="18"/>
                    </a:lnTo>
                    <a:lnTo>
                      <a:pt x="2" y="23"/>
                    </a:lnTo>
                    <a:lnTo>
                      <a:pt x="0" y="28"/>
                    </a:lnTo>
                    <a:lnTo>
                      <a:pt x="0" y="28"/>
                    </a:lnTo>
                    <a:lnTo>
                      <a:pt x="2" y="29"/>
                    </a:lnTo>
                    <a:lnTo>
                      <a:pt x="4" y="32"/>
                    </a:lnTo>
                    <a:lnTo>
                      <a:pt x="6" y="35"/>
                    </a:lnTo>
                    <a:lnTo>
                      <a:pt x="6" y="38"/>
                    </a:lnTo>
                    <a:lnTo>
                      <a:pt x="6" y="38"/>
                    </a:lnTo>
                    <a:lnTo>
                      <a:pt x="6" y="41"/>
                    </a:lnTo>
                    <a:lnTo>
                      <a:pt x="4" y="44"/>
                    </a:lnTo>
                    <a:lnTo>
                      <a:pt x="2" y="46"/>
                    </a:lnTo>
                    <a:lnTo>
                      <a:pt x="0" y="48"/>
                    </a:lnTo>
                    <a:lnTo>
                      <a:pt x="0" y="48"/>
                    </a:lnTo>
                    <a:lnTo>
                      <a:pt x="2" y="52"/>
                    </a:lnTo>
                    <a:lnTo>
                      <a:pt x="4" y="58"/>
                    </a:lnTo>
                    <a:lnTo>
                      <a:pt x="4" y="58"/>
                    </a:lnTo>
                    <a:lnTo>
                      <a:pt x="7" y="57"/>
                    </a:lnTo>
                    <a:lnTo>
                      <a:pt x="10" y="57"/>
                    </a:lnTo>
                    <a:lnTo>
                      <a:pt x="13" y="59"/>
                    </a:lnTo>
                    <a:lnTo>
                      <a:pt x="15" y="60"/>
                    </a:lnTo>
                    <a:lnTo>
                      <a:pt x="15" y="60"/>
                    </a:lnTo>
                    <a:lnTo>
                      <a:pt x="17" y="63"/>
                    </a:lnTo>
                    <a:lnTo>
                      <a:pt x="18" y="66"/>
                    </a:lnTo>
                    <a:lnTo>
                      <a:pt x="18" y="69"/>
                    </a:lnTo>
                    <a:lnTo>
                      <a:pt x="18" y="72"/>
                    </a:lnTo>
                    <a:lnTo>
                      <a:pt x="18" y="72"/>
                    </a:lnTo>
                    <a:lnTo>
                      <a:pt x="22" y="74"/>
                    </a:lnTo>
                    <a:lnTo>
                      <a:pt x="27" y="76"/>
                    </a:lnTo>
                    <a:lnTo>
                      <a:pt x="27" y="76"/>
                    </a:lnTo>
                    <a:lnTo>
                      <a:pt x="29" y="73"/>
                    </a:lnTo>
                    <a:lnTo>
                      <a:pt x="32" y="71"/>
                    </a:lnTo>
                    <a:lnTo>
                      <a:pt x="35" y="70"/>
                    </a:lnTo>
                    <a:lnTo>
                      <a:pt x="38" y="69"/>
                    </a:lnTo>
                    <a:lnTo>
                      <a:pt x="38" y="69"/>
                    </a:lnTo>
                    <a:lnTo>
                      <a:pt x="41" y="70"/>
                    </a:lnTo>
                    <a:lnTo>
                      <a:pt x="44" y="71"/>
                    </a:lnTo>
                    <a:lnTo>
                      <a:pt x="46" y="73"/>
                    </a:lnTo>
                    <a:lnTo>
                      <a:pt x="48" y="76"/>
                    </a:lnTo>
                    <a:lnTo>
                      <a:pt x="48" y="76"/>
                    </a:lnTo>
                    <a:lnTo>
                      <a:pt x="52" y="74"/>
                    </a:lnTo>
                    <a:lnTo>
                      <a:pt x="57" y="72"/>
                    </a:lnTo>
                    <a:lnTo>
                      <a:pt x="57" y="72"/>
                    </a:lnTo>
                    <a:lnTo>
                      <a:pt x="56" y="69"/>
                    </a:lnTo>
                    <a:lnTo>
                      <a:pt x="57" y="66"/>
                    </a:lnTo>
                    <a:lnTo>
                      <a:pt x="58" y="63"/>
                    </a:lnTo>
                    <a:lnTo>
                      <a:pt x="60" y="60"/>
                    </a:lnTo>
                    <a:lnTo>
                      <a:pt x="60" y="60"/>
                    </a:lnTo>
                    <a:lnTo>
                      <a:pt x="62" y="59"/>
                    </a:lnTo>
                    <a:lnTo>
                      <a:pt x="65" y="57"/>
                    </a:lnTo>
                    <a:lnTo>
                      <a:pt x="69" y="57"/>
                    </a:lnTo>
                    <a:lnTo>
                      <a:pt x="72" y="58"/>
                    </a:lnTo>
                    <a:lnTo>
                      <a:pt x="72" y="58"/>
                    </a:lnTo>
                    <a:lnTo>
                      <a:pt x="74" y="52"/>
                    </a:lnTo>
                    <a:lnTo>
                      <a:pt x="76" y="48"/>
                    </a:lnTo>
                    <a:lnTo>
                      <a:pt x="76" y="48"/>
                    </a:lnTo>
                    <a:lnTo>
                      <a:pt x="73" y="46"/>
                    </a:lnTo>
                    <a:lnTo>
                      <a:pt x="71" y="44"/>
                    </a:lnTo>
                    <a:lnTo>
                      <a:pt x="70" y="41"/>
                    </a:lnTo>
                    <a:lnTo>
                      <a:pt x="70" y="38"/>
                    </a:lnTo>
                    <a:lnTo>
                      <a:pt x="70" y="38"/>
                    </a:lnTo>
                    <a:lnTo>
                      <a:pt x="70" y="35"/>
                    </a:lnTo>
                    <a:lnTo>
                      <a:pt x="71" y="32"/>
                    </a:lnTo>
                    <a:lnTo>
                      <a:pt x="73" y="29"/>
                    </a:lnTo>
                    <a:lnTo>
                      <a:pt x="76" y="28"/>
                    </a:lnTo>
                    <a:lnTo>
                      <a:pt x="76" y="28"/>
                    </a:lnTo>
                    <a:close/>
                    <a:moveTo>
                      <a:pt x="38" y="49"/>
                    </a:moveTo>
                    <a:lnTo>
                      <a:pt x="38" y="49"/>
                    </a:lnTo>
                    <a:lnTo>
                      <a:pt x="33" y="48"/>
                    </a:lnTo>
                    <a:lnTo>
                      <a:pt x="29" y="46"/>
                    </a:lnTo>
                    <a:lnTo>
                      <a:pt x="26" y="42"/>
                    </a:lnTo>
                    <a:lnTo>
                      <a:pt x="26" y="38"/>
                    </a:lnTo>
                    <a:lnTo>
                      <a:pt x="26" y="38"/>
                    </a:lnTo>
                    <a:lnTo>
                      <a:pt x="26" y="33"/>
                    </a:lnTo>
                    <a:lnTo>
                      <a:pt x="29" y="30"/>
                    </a:lnTo>
                    <a:lnTo>
                      <a:pt x="33" y="27"/>
                    </a:lnTo>
                    <a:lnTo>
                      <a:pt x="38" y="26"/>
                    </a:lnTo>
                    <a:lnTo>
                      <a:pt x="38" y="26"/>
                    </a:lnTo>
                    <a:lnTo>
                      <a:pt x="42" y="27"/>
                    </a:lnTo>
                    <a:lnTo>
                      <a:pt x="46" y="30"/>
                    </a:lnTo>
                    <a:lnTo>
                      <a:pt x="48" y="33"/>
                    </a:lnTo>
                    <a:lnTo>
                      <a:pt x="49" y="38"/>
                    </a:lnTo>
                    <a:lnTo>
                      <a:pt x="49" y="38"/>
                    </a:lnTo>
                    <a:lnTo>
                      <a:pt x="48" y="42"/>
                    </a:lnTo>
                    <a:lnTo>
                      <a:pt x="46" y="46"/>
                    </a:lnTo>
                    <a:lnTo>
                      <a:pt x="42" y="48"/>
                    </a:lnTo>
                    <a:lnTo>
                      <a:pt x="38" y="49"/>
                    </a:lnTo>
                    <a:lnTo>
                      <a:pt x="38" y="4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0" name="Freeform 190"/>
              <p:cNvSpPr>
                <a:spLocks/>
              </p:cNvSpPr>
              <p:nvPr/>
            </p:nvSpPr>
            <p:spPr bwMode="auto">
              <a:xfrm>
                <a:off x="477" y="44"/>
                <a:ext cx="111" cy="36"/>
              </a:xfrm>
              <a:custGeom>
                <a:avLst/>
                <a:gdLst>
                  <a:gd name="T0" fmla="*/ 111 w 111"/>
                  <a:gd name="T1" fmla="*/ 36 h 36"/>
                  <a:gd name="T2" fmla="*/ 109 w 111"/>
                  <a:gd name="T3" fmla="*/ 27 h 36"/>
                  <a:gd name="T4" fmla="*/ 109 w 111"/>
                  <a:gd name="T5" fmla="*/ 27 h 36"/>
                  <a:gd name="T6" fmla="*/ 106 w 111"/>
                  <a:gd name="T7" fmla="*/ 19 h 36"/>
                  <a:gd name="T8" fmla="*/ 104 w 111"/>
                  <a:gd name="T9" fmla="*/ 16 h 36"/>
                  <a:gd name="T10" fmla="*/ 102 w 111"/>
                  <a:gd name="T11" fmla="*/ 13 h 36"/>
                  <a:gd name="T12" fmla="*/ 102 w 111"/>
                  <a:gd name="T13" fmla="*/ 13 h 36"/>
                  <a:gd name="T14" fmla="*/ 101 w 111"/>
                  <a:gd name="T15" fmla="*/ 9 h 36"/>
                  <a:gd name="T16" fmla="*/ 97 w 111"/>
                  <a:gd name="T17" fmla="*/ 5 h 36"/>
                  <a:gd name="T18" fmla="*/ 93 w 111"/>
                  <a:gd name="T19" fmla="*/ 1 h 36"/>
                  <a:gd name="T20" fmla="*/ 88 w 111"/>
                  <a:gd name="T21" fmla="*/ 0 h 36"/>
                  <a:gd name="T22" fmla="*/ 23 w 111"/>
                  <a:gd name="T23" fmla="*/ 0 h 36"/>
                  <a:gd name="T24" fmla="*/ 23 w 111"/>
                  <a:gd name="T25" fmla="*/ 0 h 36"/>
                  <a:gd name="T26" fmla="*/ 18 w 111"/>
                  <a:gd name="T27" fmla="*/ 1 h 36"/>
                  <a:gd name="T28" fmla="*/ 14 w 111"/>
                  <a:gd name="T29" fmla="*/ 5 h 36"/>
                  <a:gd name="T30" fmla="*/ 11 w 111"/>
                  <a:gd name="T31" fmla="*/ 8 h 36"/>
                  <a:gd name="T32" fmla="*/ 10 w 111"/>
                  <a:gd name="T33" fmla="*/ 13 h 36"/>
                  <a:gd name="T34" fmla="*/ 10 w 111"/>
                  <a:gd name="T35" fmla="*/ 13 h 36"/>
                  <a:gd name="T36" fmla="*/ 8 w 111"/>
                  <a:gd name="T37" fmla="*/ 15 h 36"/>
                  <a:gd name="T38" fmla="*/ 5 w 111"/>
                  <a:gd name="T39" fmla="*/ 18 h 36"/>
                  <a:gd name="T40" fmla="*/ 4 w 111"/>
                  <a:gd name="T41" fmla="*/ 22 h 36"/>
                  <a:gd name="T42" fmla="*/ 3 w 111"/>
                  <a:gd name="T43" fmla="*/ 27 h 36"/>
                  <a:gd name="T44" fmla="*/ 0 w 111"/>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36">
                    <a:moveTo>
                      <a:pt x="111" y="36"/>
                    </a:moveTo>
                    <a:lnTo>
                      <a:pt x="109" y="27"/>
                    </a:lnTo>
                    <a:lnTo>
                      <a:pt x="109" y="27"/>
                    </a:lnTo>
                    <a:lnTo>
                      <a:pt x="106" y="19"/>
                    </a:lnTo>
                    <a:lnTo>
                      <a:pt x="104" y="16"/>
                    </a:lnTo>
                    <a:lnTo>
                      <a:pt x="102" y="13"/>
                    </a:lnTo>
                    <a:lnTo>
                      <a:pt x="102" y="13"/>
                    </a:lnTo>
                    <a:lnTo>
                      <a:pt x="101" y="9"/>
                    </a:lnTo>
                    <a:lnTo>
                      <a:pt x="97" y="5"/>
                    </a:lnTo>
                    <a:lnTo>
                      <a:pt x="93" y="1"/>
                    </a:lnTo>
                    <a:lnTo>
                      <a:pt x="88" y="0"/>
                    </a:lnTo>
                    <a:lnTo>
                      <a:pt x="23" y="0"/>
                    </a:lnTo>
                    <a:lnTo>
                      <a:pt x="23" y="0"/>
                    </a:lnTo>
                    <a:lnTo>
                      <a:pt x="18" y="1"/>
                    </a:lnTo>
                    <a:lnTo>
                      <a:pt x="14" y="5"/>
                    </a:lnTo>
                    <a:lnTo>
                      <a:pt x="11" y="8"/>
                    </a:lnTo>
                    <a:lnTo>
                      <a:pt x="10" y="13"/>
                    </a:lnTo>
                    <a:lnTo>
                      <a:pt x="10" y="13"/>
                    </a:lnTo>
                    <a:lnTo>
                      <a:pt x="8" y="15"/>
                    </a:lnTo>
                    <a:lnTo>
                      <a:pt x="5" y="18"/>
                    </a:lnTo>
                    <a:lnTo>
                      <a:pt x="4" y="22"/>
                    </a:lnTo>
                    <a:lnTo>
                      <a:pt x="3" y="27"/>
                    </a:lnTo>
                    <a:lnTo>
                      <a:pt x="0" y="3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1" name="Freeform 191"/>
              <p:cNvSpPr>
                <a:spLocks/>
              </p:cNvSpPr>
              <p:nvPr/>
            </p:nvSpPr>
            <p:spPr bwMode="auto">
              <a:xfrm>
                <a:off x="488" y="68"/>
                <a:ext cx="88" cy="12"/>
              </a:xfrm>
              <a:custGeom>
                <a:avLst/>
                <a:gdLst>
                  <a:gd name="T0" fmla="*/ 0 w 88"/>
                  <a:gd name="T1" fmla="*/ 12 h 12"/>
                  <a:gd name="T2" fmla="*/ 2 w 88"/>
                  <a:gd name="T3" fmla="*/ 6 h 12"/>
                  <a:gd name="T4" fmla="*/ 2 w 88"/>
                  <a:gd name="T5" fmla="*/ 6 h 12"/>
                  <a:gd name="T6" fmla="*/ 3 w 88"/>
                  <a:gd name="T7" fmla="*/ 2 h 12"/>
                  <a:gd name="T8" fmla="*/ 4 w 88"/>
                  <a:gd name="T9" fmla="*/ 0 h 12"/>
                  <a:gd name="T10" fmla="*/ 4 w 88"/>
                  <a:gd name="T11" fmla="*/ 0 h 12"/>
                  <a:gd name="T12" fmla="*/ 8 w 88"/>
                  <a:gd name="T13" fmla="*/ 2 h 12"/>
                  <a:gd name="T14" fmla="*/ 12 w 88"/>
                  <a:gd name="T15" fmla="*/ 3 h 12"/>
                  <a:gd name="T16" fmla="*/ 77 w 88"/>
                  <a:gd name="T17" fmla="*/ 3 h 12"/>
                  <a:gd name="T18" fmla="*/ 77 w 88"/>
                  <a:gd name="T19" fmla="*/ 3 h 12"/>
                  <a:gd name="T20" fmla="*/ 81 w 88"/>
                  <a:gd name="T21" fmla="*/ 2 h 12"/>
                  <a:gd name="T22" fmla="*/ 85 w 88"/>
                  <a:gd name="T23" fmla="*/ 0 h 12"/>
                  <a:gd name="T24" fmla="*/ 85 w 88"/>
                  <a:gd name="T25" fmla="*/ 0 h 12"/>
                  <a:gd name="T26" fmla="*/ 86 w 88"/>
                  <a:gd name="T27" fmla="*/ 6 h 12"/>
                  <a:gd name="T28" fmla="*/ 88 w 88"/>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2">
                    <a:moveTo>
                      <a:pt x="0" y="12"/>
                    </a:moveTo>
                    <a:lnTo>
                      <a:pt x="2" y="6"/>
                    </a:lnTo>
                    <a:lnTo>
                      <a:pt x="2" y="6"/>
                    </a:lnTo>
                    <a:lnTo>
                      <a:pt x="3" y="2"/>
                    </a:lnTo>
                    <a:lnTo>
                      <a:pt x="4" y="0"/>
                    </a:lnTo>
                    <a:lnTo>
                      <a:pt x="4" y="0"/>
                    </a:lnTo>
                    <a:lnTo>
                      <a:pt x="8" y="2"/>
                    </a:lnTo>
                    <a:lnTo>
                      <a:pt x="12" y="3"/>
                    </a:lnTo>
                    <a:lnTo>
                      <a:pt x="77" y="3"/>
                    </a:lnTo>
                    <a:lnTo>
                      <a:pt x="77" y="3"/>
                    </a:lnTo>
                    <a:lnTo>
                      <a:pt x="81" y="2"/>
                    </a:lnTo>
                    <a:lnTo>
                      <a:pt x="85" y="0"/>
                    </a:lnTo>
                    <a:lnTo>
                      <a:pt x="85" y="0"/>
                    </a:lnTo>
                    <a:lnTo>
                      <a:pt x="86" y="6"/>
                    </a:lnTo>
                    <a:lnTo>
                      <a:pt x="88" y="1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2" name="Freeform 192"/>
              <p:cNvSpPr>
                <a:spLocks/>
              </p:cNvSpPr>
              <p:nvPr/>
            </p:nvSpPr>
            <p:spPr bwMode="auto">
              <a:xfrm>
                <a:off x="392" y="88"/>
                <a:ext cx="281" cy="95"/>
              </a:xfrm>
              <a:custGeom>
                <a:avLst/>
                <a:gdLst>
                  <a:gd name="T0" fmla="*/ 262 w 281"/>
                  <a:gd name="T1" fmla="*/ 0 h 95"/>
                  <a:gd name="T2" fmla="*/ 19 w 281"/>
                  <a:gd name="T3" fmla="*/ 0 h 95"/>
                  <a:gd name="T4" fmla="*/ 19 w 281"/>
                  <a:gd name="T5" fmla="*/ 0 h 95"/>
                  <a:gd name="T6" fmla="*/ 16 w 281"/>
                  <a:gd name="T7" fmla="*/ 1 h 95"/>
                  <a:gd name="T8" fmla="*/ 12 w 281"/>
                  <a:gd name="T9" fmla="*/ 2 h 95"/>
                  <a:gd name="T10" fmla="*/ 9 w 281"/>
                  <a:gd name="T11" fmla="*/ 4 h 95"/>
                  <a:gd name="T12" fmla="*/ 6 w 281"/>
                  <a:gd name="T13" fmla="*/ 6 h 95"/>
                  <a:gd name="T14" fmla="*/ 3 w 281"/>
                  <a:gd name="T15" fmla="*/ 9 h 95"/>
                  <a:gd name="T16" fmla="*/ 1 w 281"/>
                  <a:gd name="T17" fmla="*/ 12 h 95"/>
                  <a:gd name="T18" fmla="*/ 0 w 281"/>
                  <a:gd name="T19" fmla="*/ 15 h 95"/>
                  <a:gd name="T20" fmla="*/ 0 w 281"/>
                  <a:gd name="T21" fmla="*/ 19 h 95"/>
                  <a:gd name="T22" fmla="*/ 0 w 281"/>
                  <a:gd name="T23" fmla="*/ 42 h 95"/>
                  <a:gd name="T24" fmla="*/ 0 w 281"/>
                  <a:gd name="T25" fmla="*/ 42 h 95"/>
                  <a:gd name="T26" fmla="*/ 0 w 281"/>
                  <a:gd name="T27" fmla="*/ 49 h 95"/>
                  <a:gd name="T28" fmla="*/ 1 w 281"/>
                  <a:gd name="T29" fmla="*/ 55 h 95"/>
                  <a:gd name="T30" fmla="*/ 1 w 281"/>
                  <a:gd name="T31" fmla="*/ 55 h 95"/>
                  <a:gd name="T32" fmla="*/ 2 w 281"/>
                  <a:gd name="T33" fmla="*/ 56 h 95"/>
                  <a:gd name="T34" fmla="*/ 2 w 281"/>
                  <a:gd name="T35" fmla="*/ 56 h 95"/>
                  <a:gd name="T36" fmla="*/ 5 w 281"/>
                  <a:gd name="T37" fmla="*/ 57 h 95"/>
                  <a:gd name="T38" fmla="*/ 9 w 281"/>
                  <a:gd name="T39" fmla="*/ 59 h 95"/>
                  <a:gd name="T40" fmla="*/ 20 w 281"/>
                  <a:gd name="T41" fmla="*/ 62 h 95"/>
                  <a:gd name="T42" fmla="*/ 124 w 281"/>
                  <a:gd name="T43" fmla="*/ 94 h 95"/>
                  <a:gd name="T44" fmla="*/ 124 w 281"/>
                  <a:gd name="T45" fmla="*/ 94 h 95"/>
                  <a:gd name="T46" fmla="*/ 127 w 281"/>
                  <a:gd name="T47" fmla="*/ 95 h 95"/>
                  <a:gd name="T48" fmla="*/ 127 w 281"/>
                  <a:gd name="T49" fmla="*/ 92 h 95"/>
                  <a:gd name="T50" fmla="*/ 127 w 281"/>
                  <a:gd name="T51" fmla="*/ 92 h 95"/>
                  <a:gd name="T52" fmla="*/ 128 w 281"/>
                  <a:gd name="T53" fmla="*/ 87 h 95"/>
                  <a:gd name="T54" fmla="*/ 131 w 281"/>
                  <a:gd name="T55" fmla="*/ 82 h 95"/>
                  <a:gd name="T56" fmla="*/ 135 w 281"/>
                  <a:gd name="T57" fmla="*/ 79 h 95"/>
                  <a:gd name="T58" fmla="*/ 140 w 281"/>
                  <a:gd name="T59" fmla="*/ 78 h 95"/>
                  <a:gd name="T60" fmla="*/ 140 w 281"/>
                  <a:gd name="T61" fmla="*/ 78 h 95"/>
                  <a:gd name="T62" fmla="*/ 146 w 281"/>
                  <a:gd name="T63" fmla="*/ 79 h 95"/>
                  <a:gd name="T64" fmla="*/ 151 w 281"/>
                  <a:gd name="T65" fmla="*/ 82 h 95"/>
                  <a:gd name="T66" fmla="*/ 154 w 281"/>
                  <a:gd name="T67" fmla="*/ 87 h 95"/>
                  <a:gd name="T68" fmla="*/ 155 w 281"/>
                  <a:gd name="T69" fmla="*/ 92 h 95"/>
                  <a:gd name="T70" fmla="*/ 155 w 281"/>
                  <a:gd name="T71" fmla="*/ 95 h 95"/>
                  <a:gd name="T72" fmla="*/ 155 w 281"/>
                  <a:gd name="T73" fmla="*/ 95 h 95"/>
                  <a:gd name="T74" fmla="*/ 158 w 281"/>
                  <a:gd name="T75" fmla="*/ 94 h 95"/>
                  <a:gd name="T76" fmla="*/ 262 w 281"/>
                  <a:gd name="T77" fmla="*/ 62 h 95"/>
                  <a:gd name="T78" fmla="*/ 262 w 281"/>
                  <a:gd name="T79" fmla="*/ 62 h 95"/>
                  <a:gd name="T80" fmla="*/ 273 w 281"/>
                  <a:gd name="T81" fmla="*/ 59 h 95"/>
                  <a:gd name="T82" fmla="*/ 276 w 281"/>
                  <a:gd name="T83" fmla="*/ 57 h 95"/>
                  <a:gd name="T84" fmla="*/ 279 w 281"/>
                  <a:gd name="T85" fmla="*/ 56 h 95"/>
                  <a:gd name="T86" fmla="*/ 279 w 281"/>
                  <a:gd name="T87" fmla="*/ 56 h 95"/>
                  <a:gd name="T88" fmla="*/ 280 w 281"/>
                  <a:gd name="T89" fmla="*/ 55 h 95"/>
                  <a:gd name="T90" fmla="*/ 280 w 281"/>
                  <a:gd name="T91" fmla="*/ 55 h 95"/>
                  <a:gd name="T92" fmla="*/ 281 w 281"/>
                  <a:gd name="T93" fmla="*/ 49 h 95"/>
                  <a:gd name="T94" fmla="*/ 281 w 281"/>
                  <a:gd name="T95" fmla="*/ 42 h 95"/>
                  <a:gd name="T96" fmla="*/ 281 w 281"/>
                  <a:gd name="T97" fmla="*/ 19 h 95"/>
                  <a:gd name="T98" fmla="*/ 281 w 281"/>
                  <a:gd name="T99" fmla="*/ 19 h 95"/>
                  <a:gd name="T100" fmla="*/ 281 w 281"/>
                  <a:gd name="T101" fmla="*/ 15 h 95"/>
                  <a:gd name="T102" fmla="*/ 280 w 281"/>
                  <a:gd name="T103" fmla="*/ 12 h 95"/>
                  <a:gd name="T104" fmla="*/ 278 w 281"/>
                  <a:gd name="T105" fmla="*/ 9 h 95"/>
                  <a:gd name="T106" fmla="*/ 276 w 281"/>
                  <a:gd name="T107" fmla="*/ 6 h 95"/>
                  <a:gd name="T108" fmla="*/ 273 w 281"/>
                  <a:gd name="T109" fmla="*/ 4 h 95"/>
                  <a:gd name="T110" fmla="*/ 270 w 281"/>
                  <a:gd name="T111" fmla="*/ 2 h 95"/>
                  <a:gd name="T112" fmla="*/ 266 w 281"/>
                  <a:gd name="T113" fmla="*/ 1 h 95"/>
                  <a:gd name="T114" fmla="*/ 262 w 281"/>
                  <a:gd name="T115" fmla="*/ 0 h 95"/>
                  <a:gd name="T116" fmla="*/ 262 w 281"/>
                  <a:gd name="T1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1" h="95">
                    <a:moveTo>
                      <a:pt x="262" y="0"/>
                    </a:moveTo>
                    <a:lnTo>
                      <a:pt x="19" y="0"/>
                    </a:lnTo>
                    <a:lnTo>
                      <a:pt x="19" y="0"/>
                    </a:lnTo>
                    <a:lnTo>
                      <a:pt x="16" y="1"/>
                    </a:lnTo>
                    <a:lnTo>
                      <a:pt x="12" y="2"/>
                    </a:lnTo>
                    <a:lnTo>
                      <a:pt x="9" y="4"/>
                    </a:lnTo>
                    <a:lnTo>
                      <a:pt x="6" y="6"/>
                    </a:lnTo>
                    <a:lnTo>
                      <a:pt x="3" y="9"/>
                    </a:lnTo>
                    <a:lnTo>
                      <a:pt x="1" y="12"/>
                    </a:lnTo>
                    <a:lnTo>
                      <a:pt x="0" y="15"/>
                    </a:lnTo>
                    <a:lnTo>
                      <a:pt x="0" y="19"/>
                    </a:lnTo>
                    <a:lnTo>
                      <a:pt x="0" y="42"/>
                    </a:lnTo>
                    <a:lnTo>
                      <a:pt x="0" y="42"/>
                    </a:lnTo>
                    <a:lnTo>
                      <a:pt x="0" y="49"/>
                    </a:lnTo>
                    <a:lnTo>
                      <a:pt x="1" y="55"/>
                    </a:lnTo>
                    <a:lnTo>
                      <a:pt x="1" y="55"/>
                    </a:lnTo>
                    <a:lnTo>
                      <a:pt x="2" y="56"/>
                    </a:lnTo>
                    <a:lnTo>
                      <a:pt x="2" y="56"/>
                    </a:lnTo>
                    <a:lnTo>
                      <a:pt x="5" y="57"/>
                    </a:lnTo>
                    <a:lnTo>
                      <a:pt x="9" y="59"/>
                    </a:lnTo>
                    <a:lnTo>
                      <a:pt x="20" y="62"/>
                    </a:lnTo>
                    <a:lnTo>
                      <a:pt x="124" y="94"/>
                    </a:lnTo>
                    <a:lnTo>
                      <a:pt x="124" y="94"/>
                    </a:lnTo>
                    <a:lnTo>
                      <a:pt x="127" y="95"/>
                    </a:lnTo>
                    <a:lnTo>
                      <a:pt x="127" y="92"/>
                    </a:lnTo>
                    <a:lnTo>
                      <a:pt x="127" y="92"/>
                    </a:lnTo>
                    <a:lnTo>
                      <a:pt x="128" y="87"/>
                    </a:lnTo>
                    <a:lnTo>
                      <a:pt x="131" y="82"/>
                    </a:lnTo>
                    <a:lnTo>
                      <a:pt x="135" y="79"/>
                    </a:lnTo>
                    <a:lnTo>
                      <a:pt x="140" y="78"/>
                    </a:lnTo>
                    <a:lnTo>
                      <a:pt x="140" y="78"/>
                    </a:lnTo>
                    <a:lnTo>
                      <a:pt x="146" y="79"/>
                    </a:lnTo>
                    <a:lnTo>
                      <a:pt x="151" y="82"/>
                    </a:lnTo>
                    <a:lnTo>
                      <a:pt x="154" y="87"/>
                    </a:lnTo>
                    <a:lnTo>
                      <a:pt x="155" y="92"/>
                    </a:lnTo>
                    <a:lnTo>
                      <a:pt x="155" y="95"/>
                    </a:lnTo>
                    <a:lnTo>
                      <a:pt x="155" y="95"/>
                    </a:lnTo>
                    <a:lnTo>
                      <a:pt x="158" y="94"/>
                    </a:lnTo>
                    <a:lnTo>
                      <a:pt x="262" y="62"/>
                    </a:lnTo>
                    <a:lnTo>
                      <a:pt x="262" y="62"/>
                    </a:lnTo>
                    <a:lnTo>
                      <a:pt x="273" y="59"/>
                    </a:lnTo>
                    <a:lnTo>
                      <a:pt x="276" y="57"/>
                    </a:lnTo>
                    <a:lnTo>
                      <a:pt x="279" y="56"/>
                    </a:lnTo>
                    <a:lnTo>
                      <a:pt x="279" y="56"/>
                    </a:lnTo>
                    <a:lnTo>
                      <a:pt x="280" y="55"/>
                    </a:lnTo>
                    <a:lnTo>
                      <a:pt x="280" y="55"/>
                    </a:lnTo>
                    <a:lnTo>
                      <a:pt x="281" y="49"/>
                    </a:lnTo>
                    <a:lnTo>
                      <a:pt x="281" y="42"/>
                    </a:lnTo>
                    <a:lnTo>
                      <a:pt x="281" y="19"/>
                    </a:lnTo>
                    <a:lnTo>
                      <a:pt x="281" y="19"/>
                    </a:lnTo>
                    <a:lnTo>
                      <a:pt x="281" y="15"/>
                    </a:lnTo>
                    <a:lnTo>
                      <a:pt x="280" y="12"/>
                    </a:lnTo>
                    <a:lnTo>
                      <a:pt x="278" y="9"/>
                    </a:lnTo>
                    <a:lnTo>
                      <a:pt x="276" y="6"/>
                    </a:lnTo>
                    <a:lnTo>
                      <a:pt x="273" y="4"/>
                    </a:lnTo>
                    <a:lnTo>
                      <a:pt x="270" y="2"/>
                    </a:lnTo>
                    <a:lnTo>
                      <a:pt x="266" y="1"/>
                    </a:lnTo>
                    <a:lnTo>
                      <a:pt x="262" y="0"/>
                    </a:lnTo>
                    <a:lnTo>
                      <a:pt x="262"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3" name="Freeform 193"/>
              <p:cNvSpPr>
                <a:spLocks/>
              </p:cNvSpPr>
              <p:nvPr/>
            </p:nvSpPr>
            <p:spPr bwMode="auto">
              <a:xfrm>
                <a:off x="519" y="192"/>
                <a:ext cx="28" cy="20"/>
              </a:xfrm>
              <a:custGeom>
                <a:avLst/>
                <a:gdLst>
                  <a:gd name="T0" fmla="*/ 28 w 28"/>
                  <a:gd name="T1" fmla="*/ 0 h 20"/>
                  <a:gd name="T2" fmla="*/ 28 w 28"/>
                  <a:gd name="T3" fmla="*/ 7 h 20"/>
                  <a:gd name="T4" fmla="*/ 28 w 28"/>
                  <a:gd name="T5" fmla="*/ 7 h 20"/>
                  <a:gd name="T6" fmla="*/ 27 w 28"/>
                  <a:gd name="T7" fmla="*/ 12 h 20"/>
                  <a:gd name="T8" fmla="*/ 24 w 28"/>
                  <a:gd name="T9" fmla="*/ 16 h 20"/>
                  <a:gd name="T10" fmla="*/ 19 w 28"/>
                  <a:gd name="T11" fmla="*/ 19 h 20"/>
                  <a:gd name="T12" fmla="*/ 13 w 28"/>
                  <a:gd name="T13" fmla="*/ 20 h 20"/>
                  <a:gd name="T14" fmla="*/ 13 w 28"/>
                  <a:gd name="T15" fmla="*/ 20 h 20"/>
                  <a:gd name="T16" fmla="*/ 8 w 28"/>
                  <a:gd name="T17" fmla="*/ 19 h 20"/>
                  <a:gd name="T18" fmla="*/ 4 w 28"/>
                  <a:gd name="T19" fmla="*/ 16 h 20"/>
                  <a:gd name="T20" fmla="*/ 1 w 28"/>
                  <a:gd name="T21" fmla="*/ 12 h 20"/>
                  <a:gd name="T22" fmla="*/ 0 w 28"/>
                  <a:gd name="T23" fmla="*/ 7 h 20"/>
                  <a:gd name="T24" fmla="*/ 0 w 28"/>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8" y="0"/>
                    </a:moveTo>
                    <a:lnTo>
                      <a:pt x="28" y="7"/>
                    </a:lnTo>
                    <a:lnTo>
                      <a:pt x="28" y="7"/>
                    </a:lnTo>
                    <a:lnTo>
                      <a:pt x="27" y="12"/>
                    </a:lnTo>
                    <a:lnTo>
                      <a:pt x="24" y="16"/>
                    </a:lnTo>
                    <a:lnTo>
                      <a:pt x="19" y="19"/>
                    </a:lnTo>
                    <a:lnTo>
                      <a:pt x="13" y="20"/>
                    </a:lnTo>
                    <a:lnTo>
                      <a:pt x="13" y="20"/>
                    </a:lnTo>
                    <a:lnTo>
                      <a:pt x="8" y="19"/>
                    </a:lnTo>
                    <a:lnTo>
                      <a:pt x="4" y="16"/>
                    </a:lnTo>
                    <a:lnTo>
                      <a:pt x="1" y="12"/>
                    </a:lnTo>
                    <a:lnTo>
                      <a:pt x="0" y="7"/>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4" name="Freeform 194"/>
              <p:cNvSpPr>
                <a:spLocks/>
              </p:cNvSpPr>
              <p:nvPr/>
            </p:nvSpPr>
            <p:spPr bwMode="auto">
              <a:xfrm>
                <a:off x="394" y="153"/>
                <a:ext cx="277" cy="138"/>
              </a:xfrm>
              <a:custGeom>
                <a:avLst/>
                <a:gdLst>
                  <a:gd name="T0" fmla="*/ 0 w 277"/>
                  <a:gd name="T1" fmla="*/ 0 h 138"/>
                  <a:gd name="T2" fmla="*/ 0 w 277"/>
                  <a:gd name="T3" fmla="*/ 119 h 138"/>
                  <a:gd name="T4" fmla="*/ 0 w 277"/>
                  <a:gd name="T5" fmla="*/ 119 h 138"/>
                  <a:gd name="T6" fmla="*/ 0 w 277"/>
                  <a:gd name="T7" fmla="*/ 123 h 138"/>
                  <a:gd name="T8" fmla="*/ 1 w 277"/>
                  <a:gd name="T9" fmla="*/ 126 h 138"/>
                  <a:gd name="T10" fmla="*/ 4 w 277"/>
                  <a:gd name="T11" fmla="*/ 129 h 138"/>
                  <a:gd name="T12" fmla="*/ 6 w 277"/>
                  <a:gd name="T13" fmla="*/ 132 h 138"/>
                  <a:gd name="T14" fmla="*/ 9 w 277"/>
                  <a:gd name="T15" fmla="*/ 134 h 138"/>
                  <a:gd name="T16" fmla="*/ 12 w 277"/>
                  <a:gd name="T17" fmla="*/ 136 h 138"/>
                  <a:gd name="T18" fmla="*/ 16 w 277"/>
                  <a:gd name="T19" fmla="*/ 137 h 138"/>
                  <a:gd name="T20" fmla="*/ 20 w 277"/>
                  <a:gd name="T21" fmla="*/ 138 h 138"/>
                  <a:gd name="T22" fmla="*/ 258 w 277"/>
                  <a:gd name="T23" fmla="*/ 138 h 138"/>
                  <a:gd name="T24" fmla="*/ 258 w 277"/>
                  <a:gd name="T25" fmla="*/ 138 h 138"/>
                  <a:gd name="T26" fmla="*/ 262 w 277"/>
                  <a:gd name="T27" fmla="*/ 137 h 138"/>
                  <a:gd name="T28" fmla="*/ 265 w 277"/>
                  <a:gd name="T29" fmla="*/ 136 h 138"/>
                  <a:gd name="T30" fmla="*/ 269 w 277"/>
                  <a:gd name="T31" fmla="*/ 134 h 138"/>
                  <a:gd name="T32" fmla="*/ 271 w 277"/>
                  <a:gd name="T33" fmla="*/ 132 h 138"/>
                  <a:gd name="T34" fmla="*/ 274 w 277"/>
                  <a:gd name="T35" fmla="*/ 129 h 138"/>
                  <a:gd name="T36" fmla="*/ 275 w 277"/>
                  <a:gd name="T37" fmla="*/ 126 h 138"/>
                  <a:gd name="T38" fmla="*/ 276 w 277"/>
                  <a:gd name="T39" fmla="*/ 123 h 138"/>
                  <a:gd name="T40" fmla="*/ 277 w 277"/>
                  <a:gd name="T41" fmla="*/ 119 h 138"/>
                  <a:gd name="T42" fmla="*/ 277 w 277"/>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138">
                    <a:moveTo>
                      <a:pt x="0" y="0"/>
                    </a:moveTo>
                    <a:lnTo>
                      <a:pt x="0" y="119"/>
                    </a:lnTo>
                    <a:lnTo>
                      <a:pt x="0" y="119"/>
                    </a:lnTo>
                    <a:lnTo>
                      <a:pt x="0" y="123"/>
                    </a:lnTo>
                    <a:lnTo>
                      <a:pt x="1" y="126"/>
                    </a:lnTo>
                    <a:lnTo>
                      <a:pt x="4" y="129"/>
                    </a:lnTo>
                    <a:lnTo>
                      <a:pt x="6" y="132"/>
                    </a:lnTo>
                    <a:lnTo>
                      <a:pt x="9" y="134"/>
                    </a:lnTo>
                    <a:lnTo>
                      <a:pt x="12" y="136"/>
                    </a:lnTo>
                    <a:lnTo>
                      <a:pt x="16" y="137"/>
                    </a:lnTo>
                    <a:lnTo>
                      <a:pt x="20" y="138"/>
                    </a:lnTo>
                    <a:lnTo>
                      <a:pt x="258" y="138"/>
                    </a:lnTo>
                    <a:lnTo>
                      <a:pt x="258" y="138"/>
                    </a:lnTo>
                    <a:lnTo>
                      <a:pt x="262" y="137"/>
                    </a:lnTo>
                    <a:lnTo>
                      <a:pt x="265" y="136"/>
                    </a:lnTo>
                    <a:lnTo>
                      <a:pt x="269" y="134"/>
                    </a:lnTo>
                    <a:lnTo>
                      <a:pt x="271" y="132"/>
                    </a:lnTo>
                    <a:lnTo>
                      <a:pt x="274" y="129"/>
                    </a:lnTo>
                    <a:lnTo>
                      <a:pt x="275" y="126"/>
                    </a:lnTo>
                    <a:lnTo>
                      <a:pt x="276" y="123"/>
                    </a:lnTo>
                    <a:lnTo>
                      <a:pt x="277" y="119"/>
                    </a:lnTo>
                    <a:lnTo>
                      <a:pt x="27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5" name="Freeform 195"/>
              <p:cNvSpPr>
                <a:spLocks/>
              </p:cNvSpPr>
              <p:nvPr/>
            </p:nvSpPr>
            <p:spPr bwMode="auto">
              <a:xfrm>
                <a:off x="191" y="799"/>
                <a:ext cx="89" cy="90"/>
              </a:xfrm>
              <a:custGeom>
                <a:avLst/>
                <a:gdLst>
                  <a:gd name="T0" fmla="*/ 89 w 89"/>
                  <a:gd name="T1" fmla="*/ 3 h 90"/>
                  <a:gd name="T2" fmla="*/ 89 w 89"/>
                  <a:gd name="T3" fmla="*/ 3 h 90"/>
                  <a:gd name="T4" fmla="*/ 84 w 89"/>
                  <a:gd name="T5" fmla="*/ 14 h 90"/>
                  <a:gd name="T6" fmla="*/ 79 w 89"/>
                  <a:gd name="T7" fmla="*/ 25 h 90"/>
                  <a:gd name="T8" fmla="*/ 76 w 89"/>
                  <a:gd name="T9" fmla="*/ 38 h 90"/>
                  <a:gd name="T10" fmla="*/ 75 w 89"/>
                  <a:gd name="T11" fmla="*/ 53 h 90"/>
                  <a:gd name="T12" fmla="*/ 75 w 89"/>
                  <a:gd name="T13" fmla="*/ 53 h 90"/>
                  <a:gd name="T14" fmla="*/ 76 w 89"/>
                  <a:gd name="T15" fmla="*/ 66 h 90"/>
                  <a:gd name="T16" fmla="*/ 77 w 89"/>
                  <a:gd name="T17" fmla="*/ 75 h 90"/>
                  <a:gd name="T18" fmla="*/ 77 w 89"/>
                  <a:gd name="T19" fmla="*/ 75 h 90"/>
                  <a:gd name="T20" fmla="*/ 77 w 89"/>
                  <a:gd name="T21" fmla="*/ 82 h 90"/>
                  <a:gd name="T22" fmla="*/ 74 w 89"/>
                  <a:gd name="T23" fmla="*/ 86 h 90"/>
                  <a:gd name="T24" fmla="*/ 70 w 89"/>
                  <a:gd name="T25" fmla="*/ 89 h 90"/>
                  <a:gd name="T26" fmla="*/ 65 w 89"/>
                  <a:gd name="T27" fmla="*/ 90 h 90"/>
                  <a:gd name="T28" fmla="*/ 26 w 89"/>
                  <a:gd name="T29" fmla="*/ 90 h 90"/>
                  <a:gd name="T30" fmla="*/ 26 w 89"/>
                  <a:gd name="T31" fmla="*/ 90 h 90"/>
                  <a:gd name="T32" fmla="*/ 20 w 89"/>
                  <a:gd name="T33" fmla="*/ 89 h 90"/>
                  <a:gd name="T34" fmla="*/ 16 w 89"/>
                  <a:gd name="T35" fmla="*/ 86 h 90"/>
                  <a:gd name="T36" fmla="*/ 14 w 89"/>
                  <a:gd name="T37" fmla="*/ 82 h 90"/>
                  <a:gd name="T38" fmla="*/ 14 w 89"/>
                  <a:gd name="T39" fmla="*/ 75 h 90"/>
                  <a:gd name="T40" fmla="*/ 14 w 89"/>
                  <a:gd name="T41" fmla="*/ 75 h 90"/>
                  <a:gd name="T42" fmla="*/ 16 w 89"/>
                  <a:gd name="T43" fmla="*/ 51 h 90"/>
                  <a:gd name="T44" fmla="*/ 16 w 89"/>
                  <a:gd name="T45" fmla="*/ 51 h 90"/>
                  <a:gd name="T46" fmla="*/ 5 w 89"/>
                  <a:gd name="T47" fmla="*/ 46 h 90"/>
                  <a:gd name="T48" fmla="*/ 0 w 89"/>
                  <a:gd name="T49" fmla="*/ 43 h 90"/>
                  <a:gd name="T50" fmla="*/ 0 w 89"/>
                  <a:gd name="T51" fmla="*/ 43 h 90"/>
                  <a:gd name="T52" fmla="*/ 6 w 89"/>
                  <a:gd name="T53" fmla="*/ 33 h 90"/>
                  <a:gd name="T54" fmla="*/ 12 w 89"/>
                  <a:gd name="T55" fmla="*/ 23 h 90"/>
                  <a:gd name="T56" fmla="*/ 17 w 89"/>
                  <a:gd name="T57" fmla="*/ 12 h 90"/>
                  <a:gd name="T58" fmla="*/ 20 w 89"/>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90">
                    <a:moveTo>
                      <a:pt x="89" y="3"/>
                    </a:moveTo>
                    <a:lnTo>
                      <a:pt x="89" y="3"/>
                    </a:lnTo>
                    <a:lnTo>
                      <a:pt x="84" y="14"/>
                    </a:lnTo>
                    <a:lnTo>
                      <a:pt x="79" y="25"/>
                    </a:lnTo>
                    <a:lnTo>
                      <a:pt x="76" y="38"/>
                    </a:lnTo>
                    <a:lnTo>
                      <a:pt x="75" y="53"/>
                    </a:lnTo>
                    <a:lnTo>
                      <a:pt x="75" y="53"/>
                    </a:lnTo>
                    <a:lnTo>
                      <a:pt x="76" y="66"/>
                    </a:lnTo>
                    <a:lnTo>
                      <a:pt x="77" y="75"/>
                    </a:lnTo>
                    <a:lnTo>
                      <a:pt x="77" y="75"/>
                    </a:lnTo>
                    <a:lnTo>
                      <a:pt x="77" y="82"/>
                    </a:lnTo>
                    <a:lnTo>
                      <a:pt x="74" y="86"/>
                    </a:lnTo>
                    <a:lnTo>
                      <a:pt x="70" y="89"/>
                    </a:lnTo>
                    <a:lnTo>
                      <a:pt x="65" y="90"/>
                    </a:lnTo>
                    <a:lnTo>
                      <a:pt x="26" y="90"/>
                    </a:lnTo>
                    <a:lnTo>
                      <a:pt x="26" y="90"/>
                    </a:lnTo>
                    <a:lnTo>
                      <a:pt x="20" y="89"/>
                    </a:lnTo>
                    <a:lnTo>
                      <a:pt x="16" y="86"/>
                    </a:lnTo>
                    <a:lnTo>
                      <a:pt x="14" y="82"/>
                    </a:lnTo>
                    <a:lnTo>
                      <a:pt x="14" y="75"/>
                    </a:lnTo>
                    <a:lnTo>
                      <a:pt x="14" y="75"/>
                    </a:lnTo>
                    <a:lnTo>
                      <a:pt x="16" y="51"/>
                    </a:lnTo>
                    <a:lnTo>
                      <a:pt x="16" y="51"/>
                    </a:lnTo>
                    <a:lnTo>
                      <a:pt x="5" y="46"/>
                    </a:lnTo>
                    <a:lnTo>
                      <a:pt x="0" y="43"/>
                    </a:lnTo>
                    <a:lnTo>
                      <a:pt x="0" y="43"/>
                    </a:lnTo>
                    <a:lnTo>
                      <a:pt x="6" y="33"/>
                    </a:lnTo>
                    <a:lnTo>
                      <a:pt x="12" y="23"/>
                    </a:lnTo>
                    <a:lnTo>
                      <a:pt x="17" y="12"/>
                    </a:lnTo>
                    <a:lnTo>
                      <a:pt x="2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6" name="Freeform 196"/>
              <p:cNvSpPr>
                <a:spLocks/>
              </p:cNvSpPr>
              <p:nvPr/>
            </p:nvSpPr>
            <p:spPr bwMode="auto">
              <a:xfrm>
                <a:off x="40" y="714"/>
                <a:ext cx="30" cy="56"/>
              </a:xfrm>
              <a:custGeom>
                <a:avLst/>
                <a:gdLst>
                  <a:gd name="T0" fmla="*/ 30 w 30"/>
                  <a:gd name="T1" fmla="*/ 56 h 56"/>
                  <a:gd name="T2" fmla="*/ 0 w 30"/>
                  <a:gd name="T3" fmla="*/ 49 h 56"/>
                  <a:gd name="T4" fmla="*/ 0 w 30"/>
                  <a:gd name="T5" fmla="*/ 7 h 56"/>
                  <a:gd name="T6" fmla="*/ 30 w 30"/>
                  <a:gd name="T7" fmla="*/ 0 h 56"/>
                </a:gdLst>
                <a:ahLst/>
                <a:cxnLst>
                  <a:cxn ang="0">
                    <a:pos x="T0" y="T1"/>
                  </a:cxn>
                  <a:cxn ang="0">
                    <a:pos x="T2" y="T3"/>
                  </a:cxn>
                  <a:cxn ang="0">
                    <a:pos x="T4" y="T5"/>
                  </a:cxn>
                  <a:cxn ang="0">
                    <a:pos x="T6" y="T7"/>
                  </a:cxn>
                </a:cxnLst>
                <a:rect l="0" t="0" r="r" b="b"/>
                <a:pathLst>
                  <a:path w="30" h="56">
                    <a:moveTo>
                      <a:pt x="30" y="56"/>
                    </a:moveTo>
                    <a:lnTo>
                      <a:pt x="0" y="49"/>
                    </a:lnTo>
                    <a:lnTo>
                      <a:pt x="0" y="7"/>
                    </a:lnTo>
                    <a:lnTo>
                      <a:pt x="3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7" name="Freeform 197"/>
              <p:cNvSpPr>
                <a:spLocks/>
              </p:cNvSpPr>
              <p:nvPr/>
            </p:nvSpPr>
            <p:spPr bwMode="auto">
              <a:xfrm>
                <a:off x="117" y="692"/>
                <a:ext cx="217" cy="128"/>
              </a:xfrm>
              <a:custGeom>
                <a:avLst/>
                <a:gdLst>
                  <a:gd name="T0" fmla="*/ 112 w 217"/>
                  <a:gd name="T1" fmla="*/ 6 h 128"/>
                  <a:gd name="T2" fmla="*/ 112 w 217"/>
                  <a:gd name="T3" fmla="*/ 6 h 128"/>
                  <a:gd name="T4" fmla="*/ 112 w 217"/>
                  <a:gd name="T5" fmla="*/ 6 h 128"/>
                  <a:gd name="T6" fmla="*/ 112 w 217"/>
                  <a:gd name="T7" fmla="*/ 6 h 128"/>
                  <a:gd name="T8" fmla="*/ 115 w 217"/>
                  <a:gd name="T9" fmla="*/ 3 h 128"/>
                  <a:gd name="T10" fmla="*/ 118 w 217"/>
                  <a:gd name="T11" fmla="*/ 1 h 128"/>
                  <a:gd name="T12" fmla="*/ 121 w 217"/>
                  <a:gd name="T13" fmla="*/ 0 h 128"/>
                  <a:gd name="T14" fmla="*/ 125 w 217"/>
                  <a:gd name="T15" fmla="*/ 0 h 128"/>
                  <a:gd name="T16" fmla="*/ 186 w 217"/>
                  <a:gd name="T17" fmla="*/ 0 h 128"/>
                  <a:gd name="T18" fmla="*/ 186 w 217"/>
                  <a:gd name="T19" fmla="*/ 0 h 128"/>
                  <a:gd name="T20" fmla="*/ 190 w 217"/>
                  <a:gd name="T21" fmla="*/ 0 h 128"/>
                  <a:gd name="T22" fmla="*/ 194 w 217"/>
                  <a:gd name="T23" fmla="*/ 1 h 128"/>
                  <a:gd name="T24" fmla="*/ 197 w 217"/>
                  <a:gd name="T25" fmla="*/ 3 h 128"/>
                  <a:gd name="T26" fmla="*/ 200 w 217"/>
                  <a:gd name="T27" fmla="*/ 6 h 128"/>
                  <a:gd name="T28" fmla="*/ 203 w 217"/>
                  <a:gd name="T29" fmla="*/ 9 h 128"/>
                  <a:gd name="T30" fmla="*/ 205 w 217"/>
                  <a:gd name="T31" fmla="*/ 13 h 128"/>
                  <a:gd name="T32" fmla="*/ 206 w 217"/>
                  <a:gd name="T33" fmla="*/ 16 h 128"/>
                  <a:gd name="T34" fmla="*/ 206 w 217"/>
                  <a:gd name="T35" fmla="*/ 20 h 128"/>
                  <a:gd name="T36" fmla="*/ 206 w 217"/>
                  <a:gd name="T37" fmla="*/ 33 h 128"/>
                  <a:gd name="T38" fmla="*/ 206 w 217"/>
                  <a:gd name="T39" fmla="*/ 35 h 128"/>
                  <a:gd name="T40" fmla="*/ 206 w 217"/>
                  <a:gd name="T41" fmla="*/ 35 h 128"/>
                  <a:gd name="T42" fmla="*/ 211 w 217"/>
                  <a:gd name="T43" fmla="*/ 37 h 128"/>
                  <a:gd name="T44" fmla="*/ 214 w 217"/>
                  <a:gd name="T45" fmla="*/ 42 h 128"/>
                  <a:gd name="T46" fmla="*/ 216 w 217"/>
                  <a:gd name="T47" fmla="*/ 46 h 128"/>
                  <a:gd name="T48" fmla="*/ 217 w 217"/>
                  <a:gd name="T49" fmla="*/ 50 h 128"/>
                  <a:gd name="T50" fmla="*/ 217 w 217"/>
                  <a:gd name="T51" fmla="*/ 50 h 128"/>
                  <a:gd name="T52" fmla="*/ 216 w 217"/>
                  <a:gd name="T53" fmla="*/ 55 h 128"/>
                  <a:gd name="T54" fmla="*/ 214 w 217"/>
                  <a:gd name="T55" fmla="*/ 59 h 128"/>
                  <a:gd name="T56" fmla="*/ 211 w 217"/>
                  <a:gd name="T57" fmla="*/ 63 h 128"/>
                  <a:gd name="T58" fmla="*/ 206 w 217"/>
                  <a:gd name="T59" fmla="*/ 65 h 128"/>
                  <a:gd name="T60" fmla="*/ 206 w 217"/>
                  <a:gd name="T61" fmla="*/ 67 h 128"/>
                  <a:gd name="T62" fmla="*/ 206 w 217"/>
                  <a:gd name="T63" fmla="*/ 81 h 128"/>
                  <a:gd name="T64" fmla="*/ 206 w 217"/>
                  <a:gd name="T65" fmla="*/ 81 h 128"/>
                  <a:gd name="T66" fmla="*/ 206 w 217"/>
                  <a:gd name="T67" fmla="*/ 85 h 128"/>
                  <a:gd name="T68" fmla="*/ 205 w 217"/>
                  <a:gd name="T69" fmla="*/ 89 h 128"/>
                  <a:gd name="T70" fmla="*/ 203 w 217"/>
                  <a:gd name="T71" fmla="*/ 92 h 128"/>
                  <a:gd name="T72" fmla="*/ 200 w 217"/>
                  <a:gd name="T73" fmla="*/ 95 h 128"/>
                  <a:gd name="T74" fmla="*/ 197 w 217"/>
                  <a:gd name="T75" fmla="*/ 97 h 128"/>
                  <a:gd name="T76" fmla="*/ 194 w 217"/>
                  <a:gd name="T77" fmla="*/ 99 h 128"/>
                  <a:gd name="T78" fmla="*/ 190 w 217"/>
                  <a:gd name="T79" fmla="*/ 100 h 128"/>
                  <a:gd name="T80" fmla="*/ 186 w 217"/>
                  <a:gd name="T81" fmla="*/ 101 h 128"/>
                  <a:gd name="T82" fmla="*/ 125 w 217"/>
                  <a:gd name="T83" fmla="*/ 101 h 128"/>
                  <a:gd name="T84" fmla="*/ 125 w 217"/>
                  <a:gd name="T85" fmla="*/ 101 h 128"/>
                  <a:gd name="T86" fmla="*/ 121 w 217"/>
                  <a:gd name="T87" fmla="*/ 100 h 128"/>
                  <a:gd name="T88" fmla="*/ 118 w 217"/>
                  <a:gd name="T89" fmla="*/ 99 h 128"/>
                  <a:gd name="T90" fmla="*/ 115 w 217"/>
                  <a:gd name="T91" fmla="*/ 98 h 128"/>
                  <a:gd name="T92" fmla="*/ 112 w 217"/>
                  <a:gd name="T93" fmla="*/ 95 h 128"/>
                  <a:gd name="T94" fmla="*/ 112 w 217"/>
                  <a:gd name="T95" fmla="*/ 95 h 128"/>
                  <a:gd name="T96" fmla="*/ 83 w 217"/>
                  <a:gd name="T97" fmla="*/ 100 h 128"/>
                  <a:gd name="T98" fmla="*/ 68 w 217"/>
                  <a:gd name="T99" fmla="*/ 103 h 128"/>
                  <a:gd name="T100" fmla="*/ 53 w 217"/>
                  <a:gd name="T101" fmla="*/ 106 h 128"/>
                  <a:gd name="T102" fmla="*/ 40 w 217"/>
                  <a:gd name="T103" fmla="*/ 110 h 128"/>
                  <a:gd name="T104" fmla="*/ 25 w 217"/>
                  <a:gd name="T105" fmla="*/ 116 h 128"/>
                  <a:gd name="T106" fmla="*/ 13 w 217"/>
                  <a:gd name="T107" fmla="*/ 122 h 128"/>
                  <a:gd name="T108" fmla="*/ 0 w 217"/>
                  <a:gd name="T10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7" h="128">
                    <a:moveTo>
                      <a:pt x="112" y="6"/>
                    </a:moveTo>
                    <a:lnTo>
                      <a:pt x="112" y="6"/>
                    </a:lnTo>
                    <a:lnTo>
                      <a:pt x="112" y="6"/>
                    </a:lnTo>
                    <a:lnTo>
                      <a:pt x="112" y="6"/>
                    </a:lnTo>
                    <a:lnTo>
                      <a:pt x="115" y="3"/>
                    </a:lnTo>
                    <a:lnTo>
                      <a:pt x="118" y="1"/>
                    </a:lnTo>
                    <a:lnTo>
                      <a:pt x="121" y="0"/>
                    </a:lnTo>
                    <a:lnTo>
                      <a:pt x="125" y="0"/>
                    </a:lnTo>
                    <a:lnTo>
                      <a:pt x="186" y="0"/>
                    </a:lnTo>
                    <a:lnTo>
                      <a:pt x="186" y="0"/>
                    </a:lnTo>
                    <a:lnTo>
                      <a:pt x="190" y="0"/>
                    </a:lnTo>
                    <a:lnTo>
                      <a:pt x="194" y="1"/>
                    </a:lnTo>
                    <a:lnTo>
                      <a:pt x="197" y="3"/>
                    </a:lnTo>
                    <a:lnTo>
                      <a:pt x="200" y="6"/>
                    </a:lnTo>
                    <a:lnTo>
                      <a:pt x="203" y="9"/>
                    </a:lnTo>
                    <a:lnTo>
                      <a:pt x="205" y="13"/>
                    </a:lnTo>
                    <a:lnTo>
                      <a:pt x="206" y="16"/>
                    </a:lnTo>
                    <a:lnTo>
                      <a:pt x="206" y="20"/>
                    </a:lnTo>
                    <a:lnTo>
                      <a:pt x="206" y="33"/>
                    </a:lnTo>
                    <a:lnTo>
                      <a:pt x="206" y="35"/>
                    </a:lnTo>
                    <a:lnTo>
                      <a:pt x="206" y="35"/>
                    </a:lnTo>
                    <a:lnTo>
                      <a:pt x="211" y="37"/>
                    </a:lnTo>
                    <a:lnTo>
                      <a:pt x="214" y="42"/>
                    </a:lnTo>
                    <a:lnTo>
                      <a:pt x="216" y="46"/>
                    </a:lnTo>
                    <a:lnTo>
                      <a:pt x="217" y="50"/>
                    </a:lnTo>
                    <a:lnTo>
                      <a:pt x="217" y="50"/>
                    </a:lnTo>
                    <a:lnTo>
                      <a:pt x="216" y="55"/>
                    </a:lnTo>
                    <a:lnTo>
                      <a:pt x="214" y="59"/>
                    </a:lnTo>
                    <a:lnTo>
                      <a:pt x="211" y="63"/>
                    </a:lnTo>
                    <a:lnTo>
                      <a:pt x="206" y="65"/>
                    </a:lnTo>
                    <a:lnTo>
                      <a:pt x="206" y="67"/>
                    </a:lnTo>
                    <a:lnTo>
                      <a:pt x="206" y="81"/>
                    </a:lnTo>
                    <a:lnTo>
                      <a:pt x="206" y="81"/>
                    </a:lnTo>
                    <a:lnTo>
                      <a:pt x="206" y="85"/>
                    </a:lnTo>
                    <a:lnTo>
                      <a:pt x="205" y="89"/>
                    </a:lnTo>
                    <a:lnTo>
                      <a:pt x="203" y="92"/>
                    </a:lnTo>
                    <a:lnTo>
                      <a:pt x="200" y="95"/>
                    </a:lnTo>
                    <a:lnTo>
                      <a:pt x="197" y="97"/>
                    </a:lnTo>
                    <a:lnTo>
                      <a:pt x="194" y="99"/>
                    </a:lnTo>
                    <a:lnTo>
                      <a:pt x="190" y="100"/>
                    </a:lnTo>
                    <a:lnTo>
                      <a:pt x="186" y="101"/>
                    </a:lnTo>
                    <a:lnTo>
                      <a:pt x="125" y="101"/>
                    </a:lnTo>
                    <a:lnTo>
                      <a:pt x="125" y="101"/>
                    </a:lnTo>
                    <a:lnTo>
                      <a:pt x="121" y="100"/>
                    </a:lnTo>
                    <a:lnTo>
                      <a:pt x="118" y="99"/>
                    </a:lnTo>
                    <a:lnTo>
                      <a:pt x="115" y="98"/>
                    </a:lnTo>
                    <a:lnTo>
                      <a:pt x="112" y="95"/>
                    </a:lnTo>
                    <a:lnTo>
                      <a:pt x="112" y="95"/>
                    </a:lnTo>
                    <a:lnTo>
                      <a:pt x="83" y="100"/>
                    </a:lnTo>
                    <a:lnTo>
                      <a:pt x="68" y="103"/>
                    </a:lnTo>
                    <a:lnTo>
                      <a:pt x="53" y="106"/>
                    </a:lnTo>
                    <a:lnTo>
                      <a:pt x="40" y="110"/>
                    </a:lnTo>
                    <a:lnTo>
                      <a:pt x="25" y="116"/>
                    </a:lnTo>
                    <a:lnTo>
                      <a:pt x="13" y="122"/>
                    </a:lnTo>
                    <a:lnTo>
                      <a:pt x="0" y="12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8" name="Freeform 198"/>
              <p:cNvSpPr>
                <a:spLocks/>
              </p:cNvSpPr>
              <p:nvPr/>
            </p:nvSpPr>
            <p:spPr bwMode="auto">
              <a:xfrm>
                <a:off x="117" y="665"/>
                <a:ext cx="103" cy="57"/>
              </a:xfrm>
              <a:custGeom>
                <a:avLst/>
                <a:gdLst>
                  <a:gd name="T0" fmla="*/ 0 w 103"/>
                  <a:gd name="T1" fmla="*/ 0 h 57"/>
                  <a:gd name="T2" fmla="*/ 0 w 103"/>
                  <a:gd name="T3" fmla="*/ 0 h 57"/>
                  <a:gd name="T4" fmla="*/ 12 w 103"/>
                  <a:gd name="T5" fmla="*/ 6 h 57"/>
                  <a:gd name="T6" fmla="*/ 23 w 103"/>
                  <a:gd name="T7" fmla="*/ 11 h 57"/>
                  <a:gd name="T8" fmla="*/ 36 w 103"/>
                  <a:gd name="T9" fmla="*/ 16 h 57"/>
                  <a:gd name="T10" fmla="*/ 49 w 103"/>
                  <a:gd name="T11" fmla="*/ 20 h 57"/>
                  <a:gd name="T12" fmla="*/ 76 w 103"/>
                  <a:gd name="T13" fmla="*/ 26 h 57"/>
                  <a:gd name="T14" fmla="*/ 103 w 103"/>
                  <a:gd name="T15" fmla="*/ 32 h 57"/>
                  <a:gd name="T16" fmla="*/ 103 w 103"/>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7">
                    <a:moveTo>
                      <a:pt x="0" y="0"/>
                    </a:moveTo>
                    <a:lnTo>
                      <a:pt x="0" y="0"/>
                    </a:lnTo>
                    <a:lnTo>
                      <a:pt x="12" y="6"/>
                    </a:lnTo>
                    <a:lnTo>
                      <a:pt x="23" y="11"/>
                    </a:lnTo>
                    <a:lnTo>
                      <a:pt x="36" y="16"/>
                    </a:lnTo>
                    <a:lnTo>
                      <a:pt x="49" y="20"/>
                    </a:lnTo>
                    <a:lnTo>
                      <a:pt x="76" y="26"/>
                    </a:lnTo>
                    <a:lnTo>
                      <a:pt x="103" y="32"/>
                    </a:lnTo>
                    <a:lnTo>
                      <a:pt x="103" y="5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9" name="Rectangle 199"/>
              <p:cNvSpPr>
                <a:spLocks noChangeArrowheads="1"/>
              </p:cNvSpPr>
              <p:nvPr/>
            </p:nvSpPr>
            <p:spPr bwMode="auto">
              <a:xfrm>
                <a:off x="78" y="646"/>
                <a:ext cx="32" cy="192"/>
              </a:xfrm>
              <a:prstGeom prst="rect">
                <a:avLst/>
              </a:prstGeom>
              <a:noFill/>
              <a:ln w="12700">
                <a:solidFill>
                  <a:schemeClr val="bg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0" name="Freeform 200"/>
              <p:cNvSpPr>
                <a:spLocks/>
              </p:cNvSpPr>
              <p:nvPr/>
            </p:nvSpPr>
            <p:spPr bwMode="auto">
              <a:xfrm>
                <a:off x="4366" y="2469"/>
                <a:ext cx="82" cy="95"/>
              </a:xfrm>
              <a:custGeom>
                <a:avLst/>
                <a:gdLst>
                  <a:gd name="T0" fmla="*/ 0 w 82"/>
                  <a:gd name="T1" fmla="*/ 23 h 95"/>
                  <a:gd name="T2" fmla="*/ 0 w 82"/>
                  <a:gd name="T3" fmla="*/ 23 h 95"/>
                  <a:gd name="T4" fmla="*/ 24 w 82"/>
                  <a:gd name="T5" fmla="*/ 57 h 95"/>
                  <a:gd name="T6" fmla="*/ 34 w 82"/>
                  <a:gd name="T7" fmla="*/ 73 h 95"/>
                  <a:gd name="T8" fmla="*/ 45 w 82"/>
                  <a:gd name="T9" fmla="*/ 85 h 95"/>
                  <a:gd name="T10" fmla="*/ 45 w 82"/>
                  <a:gd name="T11" fmla="*/ 85 h 95"/>
                  <a:gd name="T12" fmla="*/ 49 w 82"/>
                  <a:gd name="T13" fmla="*/ 89 h 95"/>
                  <a:gd name="T14" fmla="*/ 53 w 82"/>
                  <a:gd name="T15" fmla="*/ 92 h 95"/>
                  <a:gd name="T16" fmla="*/ 57 w 82"/>
                  <a:gd name="T17" fmla="*/ 94 h 95"/>
                  <a:gd name="T18" fmla="*/ 61 w 82"/>
                  <a:gd name="T19" fmla="*/ 95 h 95"/>
                  <a:gd name="T20" fmla="*/ 65 w 82"/>
                  <a:gd name="T21" fmla="*/ 95 h 95"/>
                  <a:gd name="T22" fmla="*/ 69 w 82"/>
                  <a:gd name="T23" fmla="*/ 94 h 95"/>
                  <a:gd name="T24" fmla="*/ 72 w 82"/>
                  <a:gd name="T25" fmla="*/ 93 h 95"/>
                  <a:gd name="T26" fmla="*/ 75 w 82"/>
                  <a:gd name="T27" fmla="*/ 91 h 95"/>
                  <a:gd name="T28" fmla="*/ 75 w 82"/>
                  <a:gd name="T29" fmla="*/ 91 h 95"/>
                  <a:gd name="T30" fmla="*/ 77 w 82"/>
                  <a:gd name="T31" fmla="*/ 88 h 95"/>
                  <a:gd name="T32" fmla="*/ 80 w 82"/>
                  <a:gd name="T33" fmla="*/ 85 h 95"/>
                  <a:gd name="T34" fmla="*/ 82 w 82"/>
                  <a:gd name="T35" fmla="*/ 81 h 95"/>
                  <a:gd name="T36" fmla="*/ 82 w 82"/>
                  <a:gd name="T37" fmla="*/ 77 h 95"/>
                  <a:gd name="T38" fmla="*/ 82 w 82"/>
                  <a:gd name="T39" fmla="*/ 73 h 95"/>
                  <a:gd name="T40" fmla="*/ 81 w 82"/>
                  <a:gd name="T41" fmla="*/ 68 h 95"/>
                  <a:gd name="T42" fmla="*/ 79 w 82"/>
                  <a:gd name="T43" fmla="*/ 63 h 95"/>
                  <a:gd name="T44" fmla="*/ 75 w 82"/>
                  <a:gd name="T45" fmla="*/ 59 h 95"/>
                  <a:gd name="T46" fmla="*/ 75 w 82"/>
                  <a:gd name="T47" fmla="*/ 59 h 95"/>
                  <a:gd name="T48" fmla="*/ 63 w 82"/>
                  <a:gd name="T49" fmla="*/ 46 h 95"/>
                  <a:gd name="T50" fmla="*/ 50 w 82"/>
                  <a:gd name="T51" fmla="*/ 31 h 95"/>
                  <a:gd name="T52" fmla="*/ 17 w 82"/>
                  <a:gd name="T5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5">
                    <a:moveTo>
                      <a:pt x="0" y="23"/>
                    </a:moveTo>
                    <a:lnTo>
                      <a:pt x="0" y="23"/>
                    </a:lnTo>
                    <a:lnTo>
                      <a:pt x="24" y="57"/>
                    </a:lnTo>
                    <a:lnTo>
                      <a:pt x="34" y="73"/>
                    </a:lnTo>
                    <a:lnTo>
                      <a:pt x="45" y="85"/>
                    </a:lnTo>
                    <a:lnTo>
                      <a:pt x="45" y="85"/>
                    </a:lnTo>
                    <a:lnTo>
                      <a:pt x="49" y="89"/>
                    </a:lnTo>
                    <a:lnTo>
                      <a:pt x="53" y="92"/>
                    </a:lnTo>
                    <a:lnTo>
                      <a:pt x="57" y="94"/>
                    </a:lnTo>
                    <a:lnTo>
                      <a:pt x="61" y="95"/>
                    </a:lnTo>
                    <a:lnTo>
                      <a:pt x="65" y="95"/>
                    </a:lnTo>
                    <a:lnTo>
                      <a:pt x="69" y="94"/>
                    </a:lnTo>
                    <a:lnTo>
                      <a:pt x="72" y="93"/>
                    </a:lnTo>
                    <a:lnTo>
                      <a:pt x="75" y="91"/>
                    </a:lnTo>
                    <a:lnTo>
                      <a:pt x="75" y="91"/>
                    </a:lnTo>
                    <a:lnTo>
                      <a:pt x="77" y="88"/>
                    </a:lnTo>
                    <a:lnTo>
                      <a:pt x="80" y="85"/>
                    </a:lnTo>
                    <a:lnTo>
                      <a:pt x="82" y="81"/>
                    </a:lnTo>
                    <a:lnTo>
                      <a:pt x="82" y="77"/>
                    </a:lnTo>
                    <a:lnTo>
                      <a:pt x="82" y="73"/>
                    </a:lnTo>
                    <a:lnTo>
                      <a:pt x="81" y="68"/>
                    </a:lnTo>
                    <a:lnTo>
                      <a:pt x="79" y="63"/>
                    </a:lnTo>
                    <a:lnTo>
                      <a:pt x="75" y="59"/>
                    </a:lnTo>
                    <a:lnTo>
                      <a:pt x="75" y="59"/>
                    </a:lnTo>
                    <a:lnTo>
                      <a:pt x="63" y="46"/>
                    </a:lnTo>
                    <a:lnTo>
                      <a:pt x="50" y="31"/>
                    </a:lnTo>
                    <a:lnTo>
                      <a:pt x="1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1" name="Freeform 201"/>
              <p:cNvSpPr>
                <a:spLocks/>
              </p:cNvSpPr>
              <p:nvPr/>
            </p:nvSpPr>
            <p:spPr bwMode="auto">
              <a:xfrm>
                <a:off x="4245" y="2331"/>
                <a:ext cx="110" cy="124"/>
              </a:xfrm>
              <a:custGeom>
                <a:avLst/>
                <a:gdLst>
                  <a:gd name="T0" fmla="*/ 110 w 110"/>
                  <a:gd name="T1" fmla="*/ 110 h 124"/>
                  <a:gd name="T2" fmla="*/ 110 w 110"/>
                  <a:gd name="T3" fmla="*/ 110 h 124"/>
                  <a:gd name="T4" fmla="*/ 95 w 110"/>
                  <a:gd name="T5" fmla="*/ 95 h 124"/>
                  <a:gd name="T6" fmla="*/ 95 w 110"/>
                  <a:gd name="T7" fmla="*/ 95 h 124"/>
                  <a:gd name="T8" fmla="*/ 97 w 110"/>
                  <a:gd name="T9" fmla="*/ 86 h 124"/>
                  <a:gd name="T10" fmla="*/ 98 w 110"/>
                  <a:gd name="T11" fmla="*/ 79 h 124"/>
                  <a:gd name="T12" fmla="*/ 98 w 110"/>
                  <a:gd name="T13" fmla="*/ 71 h 124"/>
                  <a:gd name="T14" fmla="*/ 97 w 110"/>
                  <a:gd name="T15" fmla="*/ 64 h 124"/>
                  <a:gd name="T16" fmla="*/ 95 w 110"/>
                  <a:gd name="T17" fmla="*/ 56 h 124"/>
                  <a:gd name="T18" fmla="*/ 92 w 110"/>
                  <a:gd name="T19" fmla="*/ 49 h 124"/>
                  <a:gd name="T20" fmla="*/ 86 w 110"/>
                  <a:gd name="T21" fmla="*/ 41 h 124"/>
                  <a:gd name="T22" fmla="*/ 80 w 110"/>
                  <a:gd name="T23" fmla="*/ 33 h 124"/>
                  <a:gd name="T24" fmla="*/ 80 w 110"/>
                  <a:gd name="T25" fmla="*/ 33 h 124"/>
                  <a:gd name="T26" fmla="*/ 71 w 110"/>
                  <a:gd name="T27" fmla="*/ 23 h 124"/>
                  <a:gd name="T28" fmla="*/ 62 w 110"/>
                  <a:gd name="T29" fmla="*/ 15 h 124"/>
                  <a:gd name="T30" fmla="*/ 51 w 110"/>
                  <a:gd name="T31" fmla="*/ 8 h 124"/>
                  <a:gd name="T32" fmla="*/ 41 w 110"/>
                  <a:gd name="T33" fmla="*/ 3 h 124"/>
                  <a:gd name="T34" fmla="*/ 32 w 110"/>
                  <a:gd name="T35" fmla="*/ 0 h 124"/>
                  <a:gd name="T36" fmla="*/ 23 w 110"/>
                  <a:gd name="T37" fmla="*/ 0 h 124"/>
                  <a:gd name="T38" fmla="*/ 19 w 110"/>
                  <a:gd name="T39" fmla="*/ 0 h 124"/>
                  <a:gd name="T40" fmla="*/ 14 w 110"/>
                  <a:gd name="T41" fmla="*/ 1 h 124"/>
                  <a:gd name="T42" fmla="*/ 11 w 110"/>
                  <a:gd name="T43" fmla="*/ 2 h 124"/>
                  <a:gd name="T44" fmla="*/ 8 w 110"/>
                  <a:gd name="T45" fmla="*/ 4 h 124"/>
                  <a:gd name="T46" fmla="*/ 8 w 110"/>
                  <a:gd name="T47" fmla="*/ 4 h 124"/>
                  <a:gd name="T48" fmla="*/ 5 w 110"/>
                  <a:gd name="T49" fmla="*/ 7 h 124"/>
                  <a:gd name="T50" fmla="*/ 3 w 110"/>
                  <a:gd name="T51" fmla="*/ 10 h 124"/>
                  <a:gd name="T52" fmla="*/ 2 w 110"/>
                  <a:gd name="T53" fmla="*/ 14 h 124"/>
                  <a:gd name="T54" fmla="*/ 1 w 110"/>
                  <a:gd name="T55" fmla="*/ 17 h 124"/>
                  <a:gd name="T56" fmla="*/ 0 w 110"/>
                  <a:gd name="T57" fmla="*/ 26 h 124"/>
                  <a:gd name="T58" fmla="*/ 1 w 110"/>
                  <a:gd name="T59" fmla="*/ 37 h 124"/>
                  <a:gd name="T60" fmla="*/ 4 w 110"/>
                  <a:gd name="T61" fmla="*/ 47 h 124"/>
                  <a:gd name="T62" fmla="*/ 9 w 110"/>
                  <a:gd name="T63" fmla="*/ 58 h 124"/>
                  <a:gd name="T64" fmla="*/ 15 w 110"/>
                  <a:gd name="T65" fmla="*/ 70 h 124"/>
                  <a:gd name="T66" fmla="*/ 24 w 110"/>
                  <a:gd name="T67" fmla="*/ 80 h 124"/>
                  <a:gd name="T68" fmla="*/ 24 w 110"/>
                  <a:gd name="T69" fmla="*/ 80 h 124"/>
                  <a:gd name="T70" fmla="*/ 31 w 110"/>
                  <a:gd name="T71" fmla="*/ 88 h 124"/>
                  <a:gd name="T72" fmla="*/ 38 w 110"/>
                  <a:gd name="T73" fmla="*/ 94 h 124"/>
                  <a:gd name="T74" fmla="*/ 44 w 110"/>
                  <a:gd name="T75" fmla="*/ 98 h 124"/>
                  <a:gd name="T76" fmla="*/ 51 w 110"/>
                  <a:gd name="T77" fmla="*/ 102 h 124"/>
                  <a:gd name="T78" fmla="*/ 59 w 110"/>
                  <a:gd name="T79" fmla="*/ 104 h 124"/>
                  <a:gd name="T80" fmla="*/ 66 w 110"/>
                  <a:gd name="T81" fmla="*/ 105 h 124"/>
                  <a:gd name="T82" fmla="*/ 74 w 110"/>
                  <a:gd name="T83" fmla="*/ 106 h 124"/>
                  <a:gd name="T84" fmla="*/ 82 w 110"/>
                  <a:gd name="T85" fmla="*/ 106 h 124"/>
                  <a:gd name="T86" fmla="*/ 82 w 110"/>
                  <a:gd name="T87" fmla="*/ 106 h 124"/>
                  <a:gd name="T88" fmla="*/ 96 w 110"/>
                  <a:gd name="T8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124">
                    <a:moveTo>
                      <a:pt x="110" y="110"/>
                    </a:moveTo>
                    <a:lnTo>
                      <a:pt x="110" y="110"/>
                    </a:lnTo>
                    <a:lnTo>
                      <a:pt x="95" y="95"/>
                    </a:lnTo>
                    <a:lnTo>
                      <a:pt x="95" y="95"/>
                    </a:lnTo>
                    <a:lnTo>
                      <a:pt x="97" y="86"/>
                    </a:lnTo>
                    <a:lnTo>
                      <a:pt x="98" y="79"/>
                    </a:lnTo>
                    <a:lnTo>
                      <a:pt x="98" y="71"/>
                    </a:lnTo>
                    <a:lnTo>
                      <a:pt x="97" y="64"/>
                    </a:lnTo>
                    <a:lnTo>
                      <a:pt x="95" y="56"/>
                    </a:lnTo>
                    <a:lnTo>
                      <a:pt x="92" y="49"/>
                    </a:lnTo>
                    <a:lnTo>
                      <a:pt x="86" y="41"/>
                    </a:lnTo>
                    <a:lnTo>
                      <a:pt x="80" y="33"/>
                    </a:lnTo>
                    <a:lnTo>
                      <a:pt x="80" y="33"/>
                    </a:lnTo>
                    <a:lnTo>
                      <a:pt x="71" y="23"/>
                    </a:lnTo>
                    <a:lnTo>
                      <a:pt x="62" y="15"/>
                    </a:lnTo>
                    <a:lnTo>
                      <a:pt x="51" y="8"/>
                    </a:lnTo>
                    <a:lnTo>
                      <a:pt x="41" y="3"/>
                    </a:lnTo>
                    <a:lnTo>
                      <a:pt x="32" y="0"/>
                    </a:lnTo>
                    <a:lnTo>
                      <a:pt x="23" y="0"/>
                    </a:lnTo>
                    <a:lnTo>
                      <a:pt x="19" y="0"/>
                    </a:lnTo>
                    <a:lnTo>
                      <a:pt x="14" y="1"/>
                    </a:lnTo>
                    <a:lnTo>
                      <a:pt x="11" y="2"/>
                    </a:lnTo>
                    <a:lnTo>
                      <a:pt x="8" y="4"/>
                    </a:lnTo>
                    <a:lnTo>
                      <a:pt x="8" y="4"/>
                    </a:lnTo>
                    <a:lnTo>
                      <a:pt x="5" y="7"/>
                    </a:lnTo>
                    <a:lnTo>
                      <a:pt x="3" y="10"/>
                    </a:lnTo>
                    <a:lnTo>
                      <a:pt x="2" y="14"/>
                    </a:lnTo>
                    <a:lnTo>
                      <a:pt x="1" y="17"/>
                    </a:lnTo>
                    <a:lnTo>
                      <a:pt x="0" y="26"/>
                    </a:lnTo>
                    <a:lnTo>
                      <a:pt x="1" y="37"/>
                    </a:lnTo>
                    <a:lnTo>
                      <a:pt x="4" y="47"/>
                    </a:lnTo>
                    <a:lnTo>
                      <a:pt x="9" y="58"/>
                    </a:lnTo>
                    <a:lnTo>
                      <a:pt x="15" y="70"/>
                    </a:lnTo>
                    <a:lnTo>
                      <a:pt x="24" y="80"/>
                    </a:lnTo>
                    <a:lnTo>
                      <a:pt x="24" y="80"/>
                    </a:lnTo>
                    <a:lnTo>
                      <a:pt x="31" y="88"/>
                    </a:lnTo>
                    <a:lnTo>
                      <a:pt x="38" y="94"/>
                    </a:lnTo>
                    <a:lnTo>
                      <a:pt x="44" y="98"/>
                    </a:lnTo>
                    <a:lnTo>
                      <a:pt x="51" y="102"/>
                    </a:lnTo>
                    <a:lnTo>
                      <a:pt x="59" y="104"/>
                    </a:lnTo>
                    <a:lnTo>
                      <a:pt x="66" y="105"/>
                    </a:lnTo>
                    <a:lnTo>
                      <a:pt x="74" y="106"/>
                    </a:lnTo>
                    <a:lnTo>
                      <a:pt x="82" y="106"/>
                    </a:lnTo>
                    <a:lnTo>
                      <a:pt x="82" y="106"/>
                    </a:lnTo>
                    <a:lnTo>
                      <a:pt x="96" y="12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2" name="Freeform 202"/>
              <p:cNvSpPr>
                <a:spLocks/>
              </p:cNvSpPr>
              <p:nvPr/>
            </p:nvSpPr>
            <p:spPr bwMode="auto">
              <a:xfrm>
                <a:off x="4405" y="2335"/>
                <a:ext cx="57" cy="55"/>
              </a:xfrm>
              <a:custGeom>
                <a:avLst/>
                <a:gdLst>
                  <a:gd name="T0" fmla="*/ 57 w 57"/>
                  <a:gd name="T1" fmla="*/ 3 h 55"/>
                  <a:gd name="T2" fmla="*/ 57 w 57"/>
                  <a:gd name="T3" fmla="*/ 3 h 55"/>
                  <a:gd name="T4" fmla="*/ 57 w 57"/>
                  <a:gd name="T5" fmla="*/ 2 h 55"/>
                  <a:gd name="T6" fmla="*/ 56 w 57"/>
                  <a:gd name="T7" fmla="*/ 1 h 55"/>
                  <a:gd name="T8" fmla="*/ 56 w 57"/>
                  <a:gd name="T9" fmla="*/ 1 h 55"/>
                  <a:gd name="T10" fmla="*/ 55 w 57"/>
                  <a:gd name="T11" fmla="*/ 0 h 55"/>
                  <a:gd name="T12" fmla="*/ 54 w 57"/>
                  <a:gd name="T13" fmla="*/ 1 h 55"/>
                  <a:gd name="T14" fmla="*/ 5 w 57"/>
                  <a:gd name="T15" fmla="*/ 55 h 55"/>
                  <a:gd name="T16" fmla="*/ 5 w 57"/>
                  <a:gd name="T17" fmla="*/ 55 h 55"/>
                  <a:gd name="T18" fmla="*/ 2 w 57"/>
                  <a:gd name="T19" fmla="*/ 55 h 55"/>
                  <a:gd name="T20" fmla="*/ 1 w 57"/>
                  <a:gd name="T21" fmla="*/ 55 h 55"/>
                  <a:gd name="T22" fmla="*/ 1 w 57"/>
                  <a:gd name="T23" fmla="*/ 55 h 55"/>
                  <a:gd name="T24" fmla="*/ 0 w 57"/>
                  <a:gd name="T25" fmla="*/ 54 h 55"/>
                  <a:gd name="T26" fmla="*/ 0 w 57"/>
                  <a:gd name="T27"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55">
                    <a:moveTo>
                      <a:pt x="57" y="3"/>
                    </a:moveTo>
                    <a:lnTo>
                      <a:pt x="57" y="3"/>
                    </a:lnTo>
                    <a:lnTo>
                      <a:pt x="57" y="2"/>
                    </a:lnTo>
                    <a:lnTo>
                      <a:pt x="56" y="1"/>
                    </a:lnTo>
                    <a:lnTo>
                      <a:pt x="56" y="1"/>
                    </a:lnTo>
                    <a:lnTo>
                      <a:pt x="55" y="0"/>
                    </a:lnTo>
                    <a:lnTo>
                      <a:pt x="54" y="1"/>
                    </a:lnTo>
                    <a:lnTo>
                      <a:pt x="5" y="55"/>
                    </a:lnTo>
                    <a:lnTo>
                      <a:pt x="5" y="55"/>
                    </a:lnTo>
                    <a:lnTo>
                      <a:pt x="2" y="55"/>
                    </a:lnTo>
                    <a:lnTo>
                      <a:pt x="1" y="55"/>
                    </a:lnTo>
                    <a:lnTo>
                      <a:pt x="1" y="55"/>
                    </a:lnTo>
                    <a:lnTo>
                      <a:pt x="0" y="54"/>
                    </a:lnTo>
                    <a:lnTo>
                      <a:pt x="0" y="5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3" name="Freeform 203"/>
              <p:cNvSpPr>
                <a:spLocks/>
              </p:cNvSpPr>
              <p:nvPr/>
            </p:nvSpPr>
            <p:spPr bwMode="auto">
              <a:xfrm>
                <a:off x="4416" y="2344"/>
                <a:ext cx="56" cy="56"/>
              </a:xfrm>
              <a:custGeom>
                <a:avLst/>
                <a:gdLst>
                  <a:gd name="T0" fmla="*/ 56 w 56"/>
                  <a:gd name="T1" fmla="*/ 3 h 56"/>
                  <a:gd name="T2" fmla="*/ 56 w 56"/>
                  <a:gd name="T3" fmla="*/ 3 h 56"/>
                  <a:gd name="T4" fmla="*/ 56 w 56"/>
                  <a:gd name="T5" fmla="*/ 2 h 56"/>
                  <a:gd name="T6" fmla="*/ 55 w 56"/>
                  <a:gd name="T7" fmla="*/ 0 h 56"/>
                  <a:gd name="T8" fmla="*/ 55 w 56"/>
                  <a:gd name="T9" fmla="*/ 0 h 56"/>
                  <a:gd name="T10" fmla="*/ 54 w 56"/>
                  <a:gd name="T11" fmla="*/ 0 h 56"/>
                  <a:gd name="T12" fmla="*/ 53 w 56"/>
                  <a:gd name="T13" fmla="*/ 0 h 56"/>
                  <a:gd name="T14" fmla="*/ 4 w 56"/>
                  <a:gd name="T15" fmla="*/ 55 h 56"/>
                  <a:gd name="T16" fmla="*/ 4 w 56"/>
                  <a:gd name="T17" fmla="*/ 55 h 56"/>
                  <a:gd name="T18" fmla="*/ 2 w 56"/>
                  <a:gd name="T19" fmla="*/ 56 h 56"/>
                  <a:gd name="T20" fmla="*/ 1 w 56"/>
                  <a:gd name="T21" fmla="*/ 55 h 56"/>
                  <a:gd name="T22" fmla="*/ 1 w 56"/>
                  <a:gd name="T23" fmla="*/ 55 h 56"/>
                  <a:gd name="T24" fmla="*/ 0 w 56"/>
                  <a:gd name="T25" fmla="*/ 54 h 56"/>
                  <a:gd name="T26" fmla="*/ 1 w 56"/>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6">
                    <a:moveTo>
                      <a:pt x="56" y="3"/>
                    </a:moveTo>
                    <a:lnTo>
                      <a:pt x="56" y="3"/>
                    </a:lnTo>
                    <a:lnTo>
                      <a:pt x="56" y="2"/>
                    </a:lnTo>
                    <a:lnTo>
                      <a:pt x="55" y="0"/>
                    </a:lnTo>
                    <a:lnTo>
                      <a:pt x="55" y="0"/>
                    </a:lnTo>
                    <a:lnTo>
                      <a:pt x="54" y="0"/>
                    </a:lnTo>
                    <a:lnTo>
                      <a:pt x="53" y="0"/>
                    </a:lnTo>
                    <a:lnTo>
                      <a:pt x="4" y="55"/>
                    </a:lnTo>
                    <a:lnTo>
                      <a:pt x="4" y="55"/>
                    </a:lnTo>
                    <a:lnTo>
                      <a:pt x="2" y="56"/>
                    </a:lnTo>
                    <a:lnTo>
                      <a:pt x="1" y="55"/>
                    </a:lnTo>
                    <a:lnTo>
                      <a:pt x="1" y="55"/>
                    </a:lnTo>
                    <a:lnTo>
                      <a:pt x="0" y="54"/>
                    </a:lnTo>
                    <a:lnTo>
                      <a:pt x="1" y="5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4" name="Freeform 204"/>
              <p:cNvSpPr>
                <a:spLocks/>
              </p:cNvSpPr>
              <p:nvPr/>
            </p:nvSpPr>
            <p:spPr bwMode="auto">
              <a:xfrm>
                <a:off x="4426" y="2352"/>
                <a:ext cx="57" cy="56"/>
              </a:xfrm>
              <a:custGeom>
                <a:avLst/>
                <a:gdLst>
                  <a:gd name="T0" fmla="*/ 57 w 57"/>
                  <a:gd name="T1" fmla="*/ 3 h 56"/>
                  <a:gd name="T2" fmla="*/ 57 w 57"/>
                  <a:gd name="T3" fmla="*/ 3 h 56"/>
                  <a:gd name="T4" fmla="*/ 57 w 57"/>
                  <a:gd name="T5" fmla="*/ 2 h 56"/>
                  <a:gd name="T6" fmla="*/ 56 w 57"/>
                  <a:gd name="T7" fmla="*/ 1 h 56"/>
                  <a:gd name="T8" fmla="*/ 56 w 57"/>
                  <a:gd name="T9" fmla="*/ 1 h 56"/>
                  <a:gd name="T10" fmla="*/ 55 w 57"/>
                  <a:gd name="T11" fmla="*/ 0 h 56"/>
                  <a:gd name="T12" fmla="*/ 53 w 57"/>
                  <a:gd name="T13" fmla="*/ 1 h 56"/>
                  <a:gd name="T14" fmla="*/ 4 w 57"/>
                  <a:gd name="T15" fmla="*/ 56 h 56"/>
                  <a:gd name="T16" fmla="*/ 4 w 57"/>
                  <a:gd name="T17" fmla="*/ 56 h 56"/>
                  <a:gd name="T18" fmla="*/ 3 w 57"/>
                  <a:gd name="T19" fmla="*/ 56 h 56"/>
                  <a:gd name="T20" fmla="*/ 1 w 57"/>
                  <a:gd name="T21" fmla="*/ 56 h 56"/>
                  <a:gd name="T22" fmla="*/ 1 w 57"/>
                  <a:gd name="T23" fmla="*/ 56 h 56"/>
                  <a:gd name="T24" fmla="*/ 0 w 57"/>
                  <a:gd name="T25" fmla="*/ 55 h 56"/>
                  <a:gd name="T26" fmla="*/ 1 w 57"/>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56">
                    <a:moveTo>
                      <a:pt x="57" y="3"/>
                    </a:moveTo>
                    <a:lnTo>
                      <a:pt x="57" y="3"/>
                    </a:lnTo>
                    <a:lnTo>
                      <a:pt x="57" y="2"/>
                    </a:lnTo>
                    <a:lnTo>
                      <a:pt x="56" y="1"/>
                    </a:lnTo>
                    <a:lnTo>
                      <a:pt x="56" y="1"/>
                    </a:lnTo>
                    <a:lnTo>
                      <a:pt x="55" y="0"/>
                    </a:lnTo>
                    <a:lnTo>
                      <a:pt x="53" y="1"/>
                    </a:lnTo>
                    <a:lnTo>
                      <a:pt x="4" y="56"/>
                    </a:lnTo>
                    <a:lnTo>
                      <a:pt x="4" y="56"/>
                    </a:lnTo>
                    <a:lnTo>
                      <a:pt x="3" y="56"/>
                    </a:lnTo>
                    <a:lnTo>
                      <a:pt x="1" y="56"/>
                    </a:lnTo>
                    <a:lnTo>
                      <a:pt x="1" y="56"/>
                    </a:lnTo>
                    <a:lnTo>
                      <a:pt x="0" y="55"/>
                    </a:lnTo>
                    <a:lnTo>
                      <a:pt x="1" y="5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grpSp>
          <p:nvGrpSpPr>
            <p:cNvPr id="885" name="Group 406"/>
            <p:cNvGrpSpPr>
              <a:grpSpLocks/>
            </p:cNvGrpSpPr>
            <p:nvPr/>
          </p:nvGrpSpPr>
          <p:grpSpPr bwMode="auto">
            <a:xfrm>
              <a:off x="30163" y="49213"/>
              <a:ext cx="8328025" cy="4886325"/>
              <a:chOff x="19" y="31"/>
              <a:chExt cx="5246" cy="3078"/>
            </a:xfrm>
          </p:grpSpPr>
          <p:sp>
            <p:nvSpPr>
              <p:cNvPr id="985" name="Freeform 206"/>
              <p:cNvSpPr>
                <a:spLocks/>
              </p:cNvSpPr>
              <p:nvPr/>
            </p:nvSpPr>
            <p:spPr bwMode="auto">
              <a:xfrm>
                <a:off x="4272" y="2327"/>
                <a:ext cx="180" cy="239"/>
              </a:xfrm>
              <a:custGeom>
                <a:avLst/>
                <a:gdLst>
                  <a:gd name="T0" fmla="*/ 179 w 180"/>
                  <a:gd name="T1" fmla="*/ 3 h 239"/>
                  <a:gd name="T2" fmla="*/ 179 w 180"/>
                  <a:gd name="T3" fmla="*/ 3 h 239"/>
                  <a:gd name="T4" fmla="*/ 180 w 180"/>
                  <a:gd name="T5" fmla="*/ 1 h 239"/>
                  <a:gd name="T6" fmla="*/ 179 w 180"/>
                  <a:gd name="T7" fmla="*/ 0 h 239"/>
                  <a:gd name="T8" fmla="*/ 179 w 180"/>
                  <a:gd name="T9" fmla="*/ 0 h 239"/>
                  <a:gd name="T10" fmla="*/ 177 w 180"/>
                  <a:gd name="T11" fmla="*/ 0 h 239"/>
                  <a:gd name="T12" fmla="*/ 176 w 180"/>
                  <a:gd name="T13" fmla="*/ 0 h 239"/>
                  <a:gd name="T14" fmla="*/ 127 w 180"/>
                  <a:gd name="T15" fmla="*/ 47 h 239"/>
                  <a:gd name="T16" fmla="*/ 127 w 180"/>
                  <a:gd name="T17" fmla="*/ 47 h 239"/>
                  <a:gd name="T18" fmla="*/ 121 w 180"/>
                  <a:gd name="T19" fmla="*/ 54 h 239"/>
                  <a:gd name="T20" fmla="*/ 117 w 180"/>
                  <a:gd name="T21" fmla="*/ 61 h 239"/>
                  <a:gd name="T22" fmla="*/ 113 w 180"/>
                  <a:gd name="T23" fmla="*/ 68 h 239"/>
                  <a:gd name="T24" fmla="*/ 111 w 180"/>
                  <a:gd name="T25" fmla="*/ 75 h 239"/>
                  <a:gd name="T26" fmla="*/ 110 w 180"/>
                  <a:gd name="T27" fmla="*/ 81 h 239"/>
                  <a:gd name="T28" fmla="*/ 109 w 180"/>
                  <a:gd name="T29" fmla="*/ 87 h 239"/>
                  <a:gd name="T30" fmla="*/ 110 w 180"/>
                  <a:gd name="T31" fmla="*/ 99 h 239"/>
                  <a:gd name="T32" fmla="*/ 110 w 180"/>
                  <a:gd name="T33" fmla="*/ 99 h 239"/>
                  <a:gd name="T34" fmla="*/ 81 w 180"/>
                  <a:gd name="T35" fmla="*/ 128 h 239"/>
                  <a:gd name="T36" fmla="*/ 52 w 180"/>
                  <a:gd name="T37" fmla="*/ 156 h 239"/>
                  <a:gd name="T38" fmla="*/ 26 w 180"/>
                  <a:gd name="T39" fmla="*/ 182 h 239"/>
                  <a:gd name="T40" fmla="*/ 7 w 180"/>
                  <a:gd name="T41" fmla="*/ 203 h 239"/>
                  <a:gd name="T42" fmla="*/ 7 w 180"/>
                  <a:gd name="T43" fmla="*/ 203 h 239"/>
                  <a:gd name="T44" fmla="*/ 4 w 180"/>
                  <a:gd name="T45" fmla="*/ 208 h 239"/>
                  <a:gd name="T46" fmla="*/ 1 w 180"/>
                  <a:gd name="T47" fmla="*/ 213 h 239"/>
                  <a:gd name="T48" fmla="*/ 0 w 180"/>
                  <a:gd name="T49" fmla="*/ 218 h 239"/>
                  <a:gd name="T50" fmla="*/ 0 w 180"/>
                  <a:gd name="T51" fmla="*/ 222 h 239"/>
                  <a:gd name="T52" fmla="*/ 1 w 180"/>
                  <a:gd name="T53" fmla="*/ 226 h 239"/>
                  <a:gd name="T54" fmla="*/ 2 w 180"/>
                  <a:gd name="T55" fmla="*/ 229 h 239"/>
                  <a:gd name="T56" fmla="*/ 4 w 180"/>
                  <a:gd name="T57" fmla="*/ 232 h 239"/>
                  <a:gd name="T58" fmla="*/ 6 w 180"/>
                  <a:gd name="T59" fmla="*/ 235 h 239"/>
                  <a:gd name="T60" fmla="*/ 6 w 180"/>
                  <a:gd name="T61" fmla="*/ 235 h 239"/>
                  <a:gd name="T62" fmla="*/ 9 w 180"/>
                  <a:gd name="T63" fmla="*/ 237 h 239"/>
                  <a:gd name="T64" fmla="*/ 13 w 180"/>
                  <a:gd name="T65" fmla="*/ 238 h 239"/>
                  <a:gd name="T66" fmla="*/ 16 w 180"/>
                  <a:gd name="T67" fmla="*/ 239 h 239"/>
                  <a:gd name="T68" fmla="*/ 20 w 180"/>
                  <a:gd name="T69" fmla="*/ 239 h 239"/>
                  <a:gd name="T70" fmla="*/ 25 w 180"/>
                  <a:gd name="T71" fmla="*/ 238 h 239"/>
                  <a:gd name="T72" fmla="*/ 30 w 180"/>
                  <a:gd name="T73" fmla="*/ 236 h 239"/>
                  <a:gd name="T74" fmla="*/ 34 w 180"/>
                  <a:gd name="T75" fmla="*/ 233 h 239"/>
                  <a:gd name="T76" fmla="*/ 38 w 180"/>
                  <a:gd name="T77" fmla="*/ 229 h 239"/>
                  <a:gd name="T78" fmla="*/ 38 w 180"/>
                  <a:gd name="T79" fmla="*/ 229 h 239"/>
                  <a:gd name="T80" fmla="*/ 55 w 180"/>
                  <a:gd name="T81" fmla="*/ 206 h 239"/>
                  <a:gd name="T82" fmla="*/ 76 w 180"/>
                  <a:gd name="T83" fmla="*/ 177 h 239"/>
                  <a:gd name="T84" fmla="*/ 97 w 180"/>
                  <a:gd name="T85" fmla="*/ 145 h 239"/>
                  <a:gd name="T86" fmla="*/ 121 w 180"/>
                  <a:gd name="T87" fmla="*/ 112 h 239"/>
                  <a:gd name="T88" fmla="*/ 121 w 180"/>
                  <a:gd name="T89" fmla="*/ 112 h 239"/>
                  <a:gd name="T90" fmla="*/ 134 w 180"/>
                  <a:gd name="T91" fmla="*/ 110 h 239"/>
                  <a:gd name="T92" fmla="*/ 141 w 180"/>
                  <a:gd name="T93" fmla="*/ 109 h 239"/>
                  <a:gd name="T94" fmla="*/ 147 w 180"/>
                  <a:gd name="T95" fmla="*/ 107 h 239"/>
                  <a:gd name="T96" fmla="*/ 153 w 180"/>
                  <a:gd name="T97" fmla="*/ 102 h 239"/>
                  <a:gd name="T98" fmla="*/ 159 w 180"/>
                  <a:gd name="T99" fmla="*/ 98 h 239"/>
                  <a:gd name="T100" fmla="*/ 166 w 180"/>
                  <a:gd name="T101" fmla="*/ 92 h 239"/>
                  <a:gd name="T102" fmla="*/ 173 w 180"/>
                  <a:gd name="T103" fmla="*/ 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0" h="239">
                    <a:moveTo>
                      <a:pt x="179" y="3"/>
                    </a:moveTo>
                    <a:lnTo>
                      <a:pt x="179" y="3"/>
                    </a:lnTo>
                    <a:lnTo>
                      <a:pt x="180" y="1"/>
                    </a:lnTo>
                    <a:lnTo>
                      <a:pt x="179" y="0"/>
                    </a:lnTo>
                    <a:lnTo>
                      <a:pt x="179" y="0"/>
                    </a:lnTo>
                    <a:lnTo>
                      <a:pt x="177" y="0"/>
                    </a:lnTo>
                    <a:lnTo>
                      <a:pt x="176" y="0"/>
                    </a:lnTo>
                    <a:lnTo>
                      <a:pt x="127" y="47"/>
                    </a:lnTo>
                    <a:lnTo>
                      <a:pt x="127" y="47"/>
                    </a:lnTo>
                    <a:lnTo>
                      <a:pt x="121" y="54"/>
                    </a:lnTo>
                    <a:lnTo>
                      <a:pt x="117" y="61"/>
                    </a:lnTo>
                    <a:lnTo>
                      <a:pt x="113" y="68"/>
                    </a:lnTo>
                    <a:lnTo>
                      <a:pt x="111" y="75"/>
                    </a:lnTo>
                    <a:lnTo>
                      <a:pt x="110" y="81"/>
                    </a:lnTo>
                    <a:lnTo>
                      <a:pt x="109" y="87"/>
                    </a:lnTo>
                    <a:lnTo>
                      <a:pt x="110" y="99"/>
                    </a:lnTo>
                    <a:lnTo>
                      <a:pt x="110" y="99"/>
                    </a:lnTo>
                    <a:lnTo>
                      <a:pt x="81" y="128"/>
                    </a:lnTo>
                    <a:lnTo>
                      <a:pt x="52" y="156"/>
                    </a:lnTo>
                    <a:lnTo>
                      <a:pt x="26" y="182"/>
                    </a:lnTo>
                    <a:lnTo>
                      <a:pt x="7" y="203"/>
                    </a:lnTo>
                    <a:lnTo>
                      <a:pt x="7" y="203"/>
                    </a:lnTo>
                    <a:lnTo>
                      <a:pt x="4" y="208"/>
                    </a:lnTo>
                    <a:lnTo>
                      <a:pt x="1" y="213"/>
                    </a:lnTo>
                    <a:lnTo>
                      <a:pt x="0" y="218"/>
                    </a:lnTo>
                    <a:lnTo>
                      <a:pt x="0" y="222"/>
                    </a:lnTo>
                    <a:lnTo>
                      <a:pt x="1" y="226"/>
                    </a:lnTo>
                    <a:lnTo>
                      <a:pt x="2" y="229"/>
                    </a:lnTo>
                    <a:lnTo>
                      <a:pt x="4" y="232"/>
                    </a:lnTo>
                    <a:lnTo>
                      <a:pt x="6" y="235"/>
                    </a:lnTo>
                    <a:lnTo>
                      <a:pt x="6" y="235"/>
                    </a:lnTo>
                    <a:lnTo>
                      <a:pt x="9" y="237"/>
                    </a:lnTo>
                    <a:lnTo>
                      <a:pt x="13" y="238"/>
                    </a:lnTo>
                    <a:lnTo>
                      <a:pt x="16" y="239"/>
                    </a:lnTo>
                    <a:lnTo>
                      <a:pt x="20" y="239"/>
                    </a:lnTo>
                    <a:lnTo>
                      <a:pt x="25" y="238"/>
                    </a:lnTo>
                    <a:lnTo>
                      <a:pt x="30" y="236"/>
                    </a:lnTo>
                    <a:lnTo>
                      <a:pt x="34" y="233"/>
                    </a:lnTo>
                    <a:lnTo>
                      <a:pt x="38" y="229"/>
                    </a:lnTo>
                    <a:lnTo>
                      <a:pt x="38" y="229"/>
                    </a:lnTo>
                    <a:lnTo>
                      <a:pt x="55" y="206"/>
                    </a:lnTo>
                    <a:lnTo>
                      <a:pt x="76" y="177"/>
                    </a:lnTo>
                    <a:lnTo>
                      <a:pt x="97" y="145"/>
                    </a:lnTo>
                    <a:lnTo>
                      <a:pt x="121" y="112"/>
                    </a:lnTo>
                    <a:lnTo>
                      <a:pt x="121" y="112"/>
                    </a:lnTo>
                    <a:lnTo>
                      <a:pt x="134" y="110"/>
                    </a:lnTo>
                    <a:lnTo>
                      <a:pt x="141" y="109"/>
                    </a:lnTo>
                    <a:lnTo>
                      <a:pt x="147" y="107"/>
                    </a:lnTo>
                    <a:lnTo>
                      <a:pt x="153" y="102"/>
                    </a:lnTo>
                    <a:lnTo>
                      <a:pt x="159" y="98"/>
                    </a:lnTo>
                    <a:lnTo>
                      <a:pt x="166" y="92"/>
                    </a:lnTo>
                    <a:lnTo>
                      <a:pt x="173" y="8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6" name="Freeform 207"/>
              <p:cNvSpPr>
                <a:spLocks/>
              </p:cNvSpPr>
              <p:nvPr/>
            </p:nvSpPr>
            <p:spPr bwMode="auto">
              <a:xfrm>
                <a:off x="714" y="1864"/>
                <a:ext cx="195" cy="173"/>
              </a:xfrm>
              <a:custGeom>
                <a:avLst/>
                <a:gdLst>
                  <a:gd name="T0" fmla="*/ 172 w 195"/>
                  <a:gd name="T1" fmla="*/ 21 h 173"/>
                  <a:gd name="T2" fmla="*/ 172 w 195"/>
                  <a:gd name="T3" fmla="*/ 0 h 173"/>
                  <a:gd name="T4" fmla="*/ 158 w 195"/>
                  <a:gd name="T5" fmla="*/ 10 h 173"/>
                  <a:gd name="T6" fmla="*/ 158 w 195"/>
                  <a:gd name="T7" fmla="*/ 10 h 173"/>
                  <a:gd name="T8" fmla="*/ 151 w 195"/>
                  <a:gd name="T9" fmla="*/ 12 h 173"/>
                  <a:gd name="T10" fmla="*/ 145 w 195"/>
                  <a:gd name="T11" fmla="*/ 14 h 173"/>
                  <a:gd name="T12" fmla="*/ 131 w 195"/>
                  <a:gd name="T13" fmla="*/ 16 h 173"/>
                  <a:gd name="T14" fmla="*/ 97 w 195"/>
                  <a:gd name="T15" fmla="*/ 17 h 173"/>
                  <a:gd name="T16" fmla="*/ 79 w 195"/>
                  <a:gd name="T17" fmla="*/ 19 h 173"/>
                  <a:gd name="T18" fmla="*/ 63 w 195"/>
                  <a:gd name="T19" fmla="*/ 22 h 173"/>
                  <a:gd name="T20" fmla="*/ 55 w 195"/>
                  <a:gd name="T21" fmla="*/ 25 h 173"/>
                  <a:gd name="T22" fmla="*/ 47 w 195"/>
                  <a:gd name="T23" fmla="*/ 27 h 173"/>
                  <a:gd name="T24" fmla="*/ 39 w 195"/>
                  <a:gd name="T25" fmla="*/ 31 h 173"/>
                  <a:gd name="T26" fmla="*/ 33 w 195"/>
                  <a:gd name="T27" fmla="*/ 35 h 173"/>
                  <a:gd name="T28" fmla="*/ 33 w 195"/>
                  <a:gd name="T29" fmla="*/ 35 h 173"/>
                  <a:gd name="T30" fmla="*/ 27 w 195"/>
                  <a:gd name="T31" fmla="*/ 39 h 173"/>
                  <a:gd name="T32" fmla="*/ 21 w 195"/>
                  <a:gd name="T33" fmla="*/ 44 h 173"/>
                  <a:gd name="T34" fmla="*/ 17 w 195"/>
                  <a:gd name="T35" fmla="*/ 50 h 173"/>
                  <a:gd name="T36" fmla="*/ 13 w 195"/>
                  <a:gd name="T37" fmla="*/ 56 h 173"/>
                  <a:gd name="T38" fmla="*/ 9 w 195"/>
                  <a:gd name="T39" fmla="*/ 63 h 173"/>
                  <a:gd name="T40" fmla="*/ 5 w 195"/>
                  <a:gd name="T41" fmla="*/ 70 h 173"/>
                  <a:gd name="T42" fmla="*/ 3 w 195"/>
                  <a:gd name="T43" fmla="*/ 76 h 173"/>
                  <a:gd name="T44" fmla="*/ 1 w 195"/>
                  <a:gd name="T45" fmla="*/ 83 h 173"/>
                  <a:gd name="T46" fmla="*/ 1 w 195"/>
                  <a:gd name="T47" fmla="*/ 90 h 173"/>
                  <a:gd name="T48" fmla="*/ 0 w 195"/>
                  <a:gd name="T49" fmla="*/ 98 h 173"/>
                  <a:gd name="T50" fmla="*/ 1 w 195"/>
                  <a:gd name="T51" fmla="*/ 105 h 173"/>
                  <a:gd name="T52" fmla="*/ 2 w 195"/>
                  <a:gd name="T53" fmla="*/ 112 h 173"/>
                  <a:gd name="T54" fmla="*/ 4 w 195"/>
                  <a:gd name="T55" fmla="*/ 119 h 173"/>
                  <a:gd name="T56" fmla="*/ 6 w 195"/>
                  <a:gd name="T57" fmla="*/ 126 h 173"/>
                  <a:gd name="T58" fmla="*/ 11 w 195"/>
                  <a:gd name="T59" fmla="*/ 134 h 173"/>
                  <a:gd name="T60" fmla="*/ 15 w 195"/>
                  <a:gd name="T61" fmla="*/ 140 h 173"/>
                  <a:gd name="T62" fmla="*/ 15 w 195"/>
                  <a:gd name="T63" fmla="*/ 140 h 173"/>
                  <a:gd name="T64" fmla="*/ 19 w 195"/>
                  <a:gd name="T65" fmla="*/ 146 h 173"/>
                  <a:gd name="T66" fmla="*/ 24 w 195"/>
                  <a:gd name="T67" fmla="*/ 152 h 173"/>
                  <a:gd name="T68" fmla="*/ 30 w 195"/>
                  <a:gd name="T69" fmla="*/ 156 h 173"/>
                  <a:gd name="T70" fmla="*/ 36 w 195"/>
                  <a:gd name="T71" fmla="*/ 160 h 173"/>
                  <a:gd name="T72" fmla="*/ 42 w 195"/>
                  <a:gd name="T73" fmla="*/ 164 h 173"/>
                  <a:gd name="T74" fmla="*/ 50 w 195"/>
                  <a:gd name="T75" fmla="*/ 167 h 173"/>
                  <a:gd name="T76" fmla="*/ 56 w 195"/>
                  <a:gd name="T77" fmla="*/ 170 h 173"/>
                  <a:gd name="T78" fmla="*/ 63 w 195"/>
                  <a:gd name="T79" fmla="*/ 172 h 173"/>
                  <a:gd name="T80" fmla="*/ 70 w 195"/>
                  <a:gd name="T81" fmla="*/ 172 h 173"/>
                  <a:gd name="T82" fmla="*/ 77 w 195"/>
                  <a:gd name="T83" fmla="*/ 173 h 173"/>
                  <a:gd name="T84" fmla="*/ 85 w 195"/>
                  <a:gd name="T85" fmla="*/ 172 h 173"/>
                  <a:gd name="T86" fmla="*/ 93 w 195"/>
                  <a:gd name="T87" fmla="*/ 171 h 173"/>
                  <a:gd name="T88" fmla="*/ 99 w 195"/>
                  <a:gd name="T89" fmla="*/ 168 h 173"/>
                  <a:gd name="T90" fmla="*/ 106 w 195"/>
                  <a:gd name="T91" fmla="*/ 166 h 173"/>
                  <a:gd name="T92" fmla="*/ 113 w 195"/>
                  <a:gd name="T93" fmla="*/ 162 h 173"/>
                  <a:gd name="T94" fmla="*/ 120 w 195"/>
                  <a:gd name="T95" fmla="*/ 158 h 173"/>
                  <a:gd name="T96" fmla="*/ 120 w 195"/>
                  <a:gd name="T97" fmla="*/ 158 h 173"/>
                  <a:gd name="T98" fmla="*/ 127 w 195"/>
                  <a:gd name="T99" fmla="*/ 153 h 173"/>
                  <a:gd name="T100" fmla="*/ 132 w 195"/>
                  <a:gd name="T101" fmla="*/ 148 h 173"/>
                  <a:gd name="T102" fmla="*/ 138 w 195"/>
                  <a:gd name="T103" fmla="*/ 141 h 173"/>
                  <a:gd name="T104" fmla="*/ 142 w 195"/>
                  <a:gd name="T105" fmla="*/ 134 h 173"/>
                  <a:gd name="T106" fmla="*/ 151 w 195"/>
                  <a:gd name="T107" fmla="*/ 118 h 173"/>
                  <a:gd name="T108" fmla="*/ 159 w 195"/>
                  <a:gd name="T109" fmla="*/ 102 h 173"/>
                  <a:gd name="T110" fmla="*/ 166 w 195"/>
                  <a:gd name="T111" fmla="*/ 85 h 173"/>
                  <a:gd name="T112" fmla="*/ 172 w 195"/>
                  <a:gd name="T113" fmla="*/ 70 h 173"/>
                  <a:gd name="T114" fmla="*/ 180 w 195"/>
                  <a:gd name="T115" fmla="*/ 56 h 173"/>
                  <a:gd name="T116" fmla="*/ 184 w 195"/>
                  <a:gd name="T117" fmla="*/ 51 h 173"/>
                  <a:gd name="T118" fmla="*/ 189 w 195"/>
                  <a:gd name="T119" fmla="*/ 47 h 173"/>
                  <a:gd name="T120" fmla="*/ 195 w 195"/>
                  <a:gd name="T121" fmla="*/ 21 h 173"/>
                  <a:gd name="T122" fmla="*/ 172 w 195"/>
                  <a:gd name="T123" fmla="*/ 2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173">
                    <a:moveTo>
                      <a:pt x="172" y="21"/>
                    </a:moveTo>
                    <a:lnTo>
                      <a:pt x="172" y="0"/>
                    </a:lnTo>
                    <a:lnTo>
                      <a:pt x="158" y="10"/>
                    </a:lnTo>
                    <a:lnTo>
                      <a:pt x="158" y="10"/>
                    </a:lnTo>
                    <a:lnTo>
                      <a:pt x="151" y="12"/>
                    </a:lnTo>
                    <a:lnTo>
                      <a:pt x="145" y="14"/>
                    </a:lnTo>
                    <a:lnTo>
                      <a:pt x="131" y="16"/>
                    </a:lnTo>
                    <a:lnTo>
                      <a:pt x="97" y="17"/>
                    </a:lnTo>
                    <a:lnTo>
                      <a:pt x="79" y="19"/>
                    </a:lnTo>
                    <a:lnTo>
                      <a:pt x="63" y="22"/>
                    </a:lnTo>
                    <a:lnTo>
                      <a:pt x="55" y="25"/>
                    </a:lnTo>
                    <a:lnTo>
                      <a:pt x="47" y="27"/>
                    </a:lnTo>
                    <a:lnTo>
                      <a:pt x="39" y="31"/>
                    </a:lnTo>
                    <a:lnTo>
                      <a:pt x="33" y="35"/>
                    </a:lnTo>
                    <a:lnTo>
                      <a:pt x="33" y="35"/>
                    </a:lnTo>
                    <a:lnTo>
                      <a:pt x="27" y="39"/>
                    </a:lnTo>
                    <a:lnTo>
                      <a:pt x="21" y="44"/>
                    </a:lnTo>
                    <a:lnTo>
                      <a:pt x="17" y="50"/>
                    </a:lnTo>
                    <a:lnTo>
                      <a:pt x="13" y="56"/>
                    </a:lnTo>
                    <a:lnTo>
                      <a:pt x="9" y="63"/>
                    </a:lnTo>
                    <a:lnTo>
                      <a:pt x="5" y="70"/>
                    </a:lnTo>
                    <a:lnTo>
                      <a:pt x="3" y="76"/>
                    </a:lnTo>
                    <a:lnTo>
                      <a:pt x="1" y="83"/>
                    </a:lnTo>
                    <a:lnTo>
                      <a:pt x="1" y="90"/>
                    </a:lnTo>
                    <a:lnTo>
                      <a:pt x="0" y="98"/>
                    </a:lnTo>
                    <a:lnTo>
                      <a:pt x="1" y="105"/>
                    </a:lnTo>
                    <a:lnTo>
                      <a:pt x="2" y="112"/>
                    </a:lnTo>
                    <a:lnTo>
                      <a:pt x="4" y="119"/>
                    </a:lnTo>
                    <a:lnTo>
                      <a:pt x="6" y="126"/>
                    </a:lnTo>
                    <a:lnTo>
                      <a:pt x="11" y="134"/>
                    </a:lnTo>
                    <a:lnTo>
                      <a:pt x="15" y="140"/>
                    </a:lnTo>
                    <a:lnTo>
                      <a:pt x="15" y="140"/>
                    </a:lnTo>
                    <a:lnTo>
                      <a:pt x="19" y="146"/>
                    </a:lnTo>
                    <a:lnTo>
                      <a:pt x="24" y="152"/>
                    </a:lnTo>
                    <a:lnTo>
                      <a:pt x="30" y="156"/>
                    </a:lnTo>
                    <a:lnTo>
                      <a:pt x="36" y="160"/>
                    </a:lnTo>
                    <a:lnTo>
                      <a:pt x="42" y="164"/>
                    </a:lnTo>
                    <a:lnTo>
                      <a:pt x="50" y="167"/>
                    </a:lnTo>
                    <a:lnTo>
                      <a:pt x="56" y="170"/>
                    </a:lnTo>
                    <a:lnTo>
                      <a:pt x="63" y="172"/>
                    </a:lnTo>
                    <a:lnTo>
                      <a:pt x="70" y="172"/>
                    </a:lnTo>
                    <a:lnTo>
                      <a:pt x="77" y="173"/>
                    </a:lnTo>
                    <a:lnTo>
                      <a:pt x="85" y="172"/>
                    </a:lnTo>
                    <a:lnTo>
                      <a:pt x="93" y="171"/>
                    </a:lnTo>
                    <a:lnTo>
                      <a:pt x="99" y="168"/>
                    </a:lnTo>
                    <a:lnTo>
                      <a:pt x="106" y="166"/>
                    </a:lnTo>
                    <a:lnTo>
                      <a:pt x="113" y="162"/>
                    </a:lnTo>
                    <a:lnTo>
                      <a:pt x="120" y="158"/>
                    </a:lnTo>
                    <a:lnTo>
                      <a:pt x="120" y="158"/>
                    </a:lnTo>
                    <a:lnTo>
                      <a:pt x="127" y="153"/>
                    </a:lnTo>
                    <a:lnTo>
                      <a:pt x="132" y="148"/>
                    </a:lnTo>
                    <a:lnTo>
                      <a:pt x="138" y="141"/>
                    </a:lnTo>
                    <a:lnTo>
                      <a:pt x="142" y="134"/>
                    </a:lnTo>
                    <a:lnTo>
                      <a:pt x="151" y="118"/>
                    </a:lnTo>
                    <a:lnTo>
                      <a:pt x="159" y="102"/>
                    </a:lnTo>
                    <a:lnTo>
                      <a:pt x="166" y="85"/>
                    </a:lnTo>
                    <a:lnTo>
                      <a:pt x="172" y="70"/>
                    </a:lnTo>
                    <a:lnTo>
                      <a:pt x="180" y="56"/>
                    </a:lnTo>
                    <a:lnTo>
                      <a:pt x="184" y="51"/>
                    </a:lnTo>
                    <a:lnTo>
                      <a:pt x="189" y="47"/>
                    </a:lnTo>
                    <a:lnTo>
                      <a:pt x="195" y="21"/>
                    </a:lnTo>
                    <a:lnTo>
                      <a:pt x="172" y="2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7" name="Freeform 208"/>
              <p:cNvSpPr>
                <a:spLocks/>
              </p:cNvSpPr>
              <p:nvPr/>
            </p:nvSpPr>
            <p:spPr bwMode="auto">
              <a:xfrm>
                <a:off x="739" y="1903"/>
                <a:ext cx="49" cy="33"/>
              </a:xfrm>
              <a:custGeom>
                <a:avLst/>
                <a:gdLst>
                  <a:gd name="T0" fmla="*/ 0 w 49"/>
                  <a:gd name="T1" fmla="*/ 33 h 33"/>
                  <a:gd name="T2" fmla="*/ 0 w 49"/>
                  <a:gd name="T3" fmla="*/ 33 h 33"/>
                  <a:gd name="T4" fmla="*/ 3 w 49"/>
                  <a:gd name="T5" fmla="*/ 27 h 33"/>
                  <a:gd name="T6" fmla="*/ 7 w 49"/>
                  <a:gd name="T7" fmla="*/ 20 h 33"/>
                  <a:gd name="T8" fmla="*/ 12 w 49"/>
                  <a:gd name="T9" fmla="*/ 15 h 33"/>
                  <a:gd name="T10" fmla="*/ 18 w 49"/>
                  <a:gd name="T11" fmla="*/ 11 h 33"/>
                  <a:gd name="T12" fmla="*/ 25 w 49"/>
                  <a:gd name="T13" fmla="*/ 7 h 33"/>
                  <a:gd name="T14" fmla="*/ 32 w 49"/>
                  <a:gd name="T15" fmla="*/ 4 h 33"/>
                  <a:gd name="T16" fmla="*/ 40 w 49"/>
                  <a:gd name="T17" fmla="*/ 1 h 33"/>
                  <a:gd name="T18" fmla="*/ 49 w 4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3">
                    <a:moveTo>
                      <a:pt x="0" y="33"/>
                    </a:moveTo>
                    <a:lnTo>
                      <a:pt x="0" y="33"/>
                    </a:lnTo>
                    <a:lnTo>
                      <a:pt x="3" y="27"/>
                    </a:lnTo>
                    <a:lnTo>
                      <a:pt x="7" y="20"/>
                    </a:lnTo>
                    <a:lnTo>
                      <a:pt x="12" y="15"/>
                    </a:lnTo>
                    <a:lnTo>
                      <a:pt x="18" y="11"/>
                    </a:lnTo>
                    <a:lnTo>
                      <a:pt x="25" y="7"/>
                    </a:lnTo>
                    <a:lnTo>
                      <a:pt x="32" y="4"/>
                    </a:lnTo>
                    <a:lnTo>
                      <a:pt x="40" y="1"/>
                    </a:lnTo>
                    <a:lnTo>
                      <a:pt x="4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8" name="Line 209"/>
              <p:cNvSpPr>
                <a:spLocks noChangeShapeType="1"/>
              </p:cNvSpPr>
              <p:nvPr/>
            </p:nvSpPr>
            <p:spPr bwMode="auto">
              <a:xfrm>
                <a:off x="745" y="1939"/>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9" name="Freeform 210"/>
              <p:cNvSpPr>
                <a:spLocks/>
              </p:cNvSpPr>
              <p:nvPr/>
            </p:nvSpPr>
            <p:spPr bwMode="auto">
              <a:xfrm>
                <a:off x="894" y="1817"/>
                <a:ext cx="88" cy="87"/>
              </a:xfrm>
              <a:custGeom>
                <a:avLst/>
                <a:gdLst>
                  <a:gd name="T0" fmla="*/ 19 w 88"/>
                  <a:gd name="T1" fmla="*/ 87 h 87"/>
                  <a:gd name="T2" fmla="*/ 42 w 88"/>
                  <a:gd name="T3" fmla="*/ 69 h 87"/>
                  <a:gd name="T4" fmla="*/ 42 w 88"/>
                  <a:gd name="T5" fmla="*/ 69 h 87"/>
                  <a:gd name="T6" fmla="*/ 42 w 88"/>
                  <a:gd name="T7" fmla="*/ 69 h 87"/>
                  <a:gd name="T8" fmla="*/ 42 w 88"/>
                  <a:gd name="T9" fmla="*/ 69 h 87"/>
                  <a:gd name="T10" fmla="*/ 47 w 88"/>
                  <a:gd name="T11" fmla="*/ 72 h 87"/>
                  <a:gd name="T12" fmla="*/ 51 w 88"/>
                  <a:gd name="T13" fmla="*/ 74 h 87"/>
                  <a:gd name="T14" fmla="*/ 55 w 88"/>
                  <a:gd name="T15" fmla="*/ 75 h 87"/>
                  <a:gd name="T16" fmla="*/ 59 w 88"/>
                  <a:gd name="T17" fmla="*/ 75 h 87"/>
                  <a:gd name="T18" fmla="*/ 59 w 88"/>
                  <a:gd name="T19" fmla="*/ 75 h 87"/>
                  <a:gd name="T20" fmla="*/ 64 w 88"/>
                  <a:gd name="T21" fmla="*/ 75 h 87"/>
                  <a:gd name="T22" fmla="*/ 68 w 88"/>
                  <a:gd name="T23" fmla="*/ 74 h 87"/>
                  <a:gd name="T24" fmla="*/ 72 w 88"/>
                  <a:gd name="T25" fmla="*/ 73 h 87"/>
                  <a:gd name="T26" fmla="*/ 75 w 88"/>
                  <a:gd name="T27" fmla="*/ 70 h 87"/>
                  <a:gd name="T28" fmla="*/ 75 w 88"/>
                  <a:gd name="T29" fmla="*/ 70 h 87"/>
                  <a:gd name="T30" fmla="*/ 79 w 88"/>
                  <a:gd name="T31" fmla="*/ 66 h 87"/>
                  <a:gd name="T32" fmla="*/ 84 w 88"/>
                  <a:gd name="T33" fmla="*/ 62 h 87"/>
                  <a:gd name="T34" fmla="*/ 86 w 88"/>
                  <a:gd name="T35" fmla="*/ 57 h 87"/>
                  <a:gd name="T36" fmla="*/ 88 w 88"/>
                  <a:gd name="T37" fmla="*/ 52 h 87"/>
                  <a:gd name="T38" fmla="*/ 88 w 88"/>
                  <a:gd name="T39" fmla="*/ 52 h 87"/>
                  <a:gd name="T40" fmla="*/ 88 w 88"/>
                  <a:gd name="T41" fmla="*/ 46 h 87"/>
                  <a:gd name="T42" fmla="*/ 87 w 88"/>
                  <a:gd name="T43" fmla="*/ 41 h 87"/>
                  <a:gd name="T44" fmla="*/ 86 w 88"/>
                  <a:gd name="T45" fmla="*/ 36 h 87"/>
                  <a:gd name="T46" fmla="*/ 83 w 88"/>
                  <a:gd name="T47" fmla="*/ 30 h 87"/>
                  <a:gd name="T48" fmla="*/ 83 w 88"/>
                  <a:gd name="T49" fmla="*/ 30 h 87"/>
                  <a:gd name="T50" fmla="*/ 78 w 88"/>
                  <a:gd name="T51" fmla="*/ 26 h 87"/>
                  <a:gd name="T52" fmla="*/ 74 w 88"/>
                  <a:gd name="T53" fmla="*/ 23 h 87"/>
                  <a:gd name="T54" fmla="*/ 69 w 88"/>
                  <a:gd name="T55" fmla="*/ 20 h 87"/>
                  <a:gd name="T56" fmla="*/ 64 w 88"/>
                  <a:gd name="T57" fmla="*/ 19 h 87"/>
                  <a:gd name="T58" fmla="*/ 64 w 88"/>
                  <a:gd name="T59" fmla="*/ 19 h 87"/>
                  <a:gd name="T60" fmla="*/ 62 w 88"/>
                  <a:gd name="T61" fmla="*/ 14 h 87"/>
                  <a:gd name="T62" fmla="*/ 60 w 88"/>
                  <a:gd name="T63" fmla="*/ 10 h 87"/>
                  <a:gd name="T64" fmla="*/ 60 w 88"/>
                  <a:gd name="T65" fmla="*/ 10 h 87"/>
                  <a:gd name="T66" fmla="*/ 56 w 88"/>
                  <a:gd name="T67" fmla="*/ 6 h 87"/>
                  <a:gd name="T68" fmla="*/ 51 w 88"/>
                  <a:gd name="T69" fmla="*/ 3 h 87"/>
                  <a:gd name="T70" fmla="*/ 46 w 88"/>
                  <a:gd name="T71" fmla="*/ 1 h 87"/>
                  <a:gd name="T72" fmla="*/ 39 w 88"/>
                  <a:gd name="T73" fmla="*/ 0 h 87"/>
                  <a:gd name="T74" fmla="*/ 39 w 88"/>
                  <a:gd name="T75" fmla="*/ 0 h 87"/>
                  <a:gd name="T76" fmla="*/ 32 w 88"/>
                  <a:gd name="T77" fmla="*/ 1 h 87"/>
                  <a:gd name="T78" fmla="*/ 25 w 88"/>
                  <a:gd name="T79" fmla="*/ 4 h 87"/>
                  <a:gd name="T80" fmla="*/ 25 w 88"/>
                  <a:gd name="T81" fmla="*/ 4 h 87"/>
                  <a:gd name="T82" fmla="*/ 20 w 88"/>
                  <a:gd name="T83" fmla="*/ 9 h 87"/>
                  <a:gd name="T84" fmla="*/ 16 w 88"/>
                  <a:gd name="T85" fmla="*/ 16 h 87"/>
                  <a:gd name="T86" fmla="*/ 15 w 88"/>
                  <a:gd name="T87" fmla="*/ 23 h 87"/>
                  <a:gd name="T88" fmla="*/ 16 w 88"/>
                  <a:gd name="T89" fmla="*/ 30 h 87"/>
                  <a:gd name="T90" fmla="*/ 0 w 88"/>
                  <a:gd name="T91"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87">
                    <a:moveTo>
                      <a:pt x="19" y="87"/>
                    </a:moveTo>
                    <a:lnTo>
                      <a:pt x="42" y="69"/>
                    </a:lnTo>
                    <a:lnTo>
                      <a:pt x="42" y="69"/>
                    </a:lnTo>
                    <a:lnTo>
                      <a:pt x="42" y="69"/>
                    </a:lnTo>
                    <a:lnTo>
                      <a:pt x="42" y="69"/>
                    </a:lnTo>
                    <a:lnTo>
                      <a:pt x="47" y="72"/>
                    </a:lnTo>
                    <a:lnTo>
                      <a:pt x="51" y="74"/>
                    </a:lnTo>
                    <a:lnTo>
                      <a:pt x="55" y="75"/>
                    </a:lnTo>
                    <a:lnTo>
                      <a:pt x="59" y="75"/>
                    </a:lnTo>
                    <a:lnTo>
                      <a:pt x="59" y="75"/>
                    </a:lnTo>
                    <a:lnTo>
                      <a:pt x="64" y="75"/>
                    </a:lnTo>
                    <a:lnTo>
                      <a:pt x="68" y="74"/>
                    </a:lnTo>
                    <a:lnTo>
                      <a:pt x="72" y="73"/>
                    </a:lnTo>
                    <a:lnTo>
                      <a:pt x="75" y="70"/>
                    </a:lnTo>
                    <a:lnTo>
                      <a:pt x="75" y="70"/>
                    </a:lnTo>
                    <a:lnTo>
                      <a:pt x="79" y="66"/>
                    </a:lnTo>
                    <a:lnTo>
                      <a:pt x="84" y="62"/>
                    </a:lnTo>
                    <a:lnTo>
                      <a:pt x="86" y="57"/>
                    </a:lnTo>
                    <a:lnTo>
                      <a:pt x="88" y="52"/>
                    </a:lnTo>
                    <a:lnTo>
                      <a:pt x="88" y="52"/>
                    </a:lnTo>
                    <a:lnTo>
                      <a:pt x="88" y="46"/>
                    </a:lnTo>
                    <a:lnTo>
                      <a:pt x="87" y="41"/>
                    </a:lnTo>
                    <a:lnTo>
                      <a:pt x="86" y="36"/>
                    </a:lnTo>
                    <a:lnTo>
                      <a:pt x="83" y="30"/>
                    </a:lnTo>
                    <a:lnTo>
                      <a:pt x="83" y="30"/>
                    </a:lnTo>
                    <a:lnTo>
                      <a:pt x="78" y="26"/>
                    </a:lnTo>
                    <a:lnTo>
                      <a:pt x="74" y="23"/>
                    </a:lnTo>
                    <a:lnTo>
                      <a:pt x="69" y="20"/>
                    </a:lnTo>
                    <a:lnTo>
                      <a:pt x="64" y="19"/>
                    </a:lnTo>
                    <a:lnTo>
                      <a:pt x="64" y="19"/>
                    </a:lnTo>
                    <a:lnTo>
                      <a:pt x="62" y="14"/>
                    </a:lnTo>
                    <a:lnTo>
                      <a:pt x="60" y="10"/>
                    </a:lnTo>
                    <a:lnTo>
                      <a:pt x="60" y="10"/>
                    </a:lnTo>
                    <a:lnTo>
                      <a:pt x="56" y="6"/>
                    </a:lnTo>
                    <a:lnTo>
                      <a:pt x="51" y="3"/>
                    </a:lnTo>
                    <a:lnTo>
                      <a:pt x="46" y="1"/>
                    </a:lnTo>
                    <a:lnTo>
                      <a:pt x="39" y="0"/>
                    </a:lnTo>
                    <a:lnTo>
                      <a:pt x="39" y="0"/>
                    </a:lnTo>
                    <a:lnTo>
                      <a:pt x="32" y="1"/>
                    </a:lnTo>
                    <a:lnTo>
                      <a:pt x="25" y="4"/>
                    </a:lnTo>
                    <a:lnTo>
                      <a:pt x="25" y="4"/>
                    </a:lnTo>
                    <a:lnTo>
                      <a:pt x="20" y="9"/>
                    </a:lnTo>
                    <a:lnTo>
                      <a:pt x="16" y="16"/>
                    </a:lnTo>
                    <a:lnTo>
                      <a:pt x="15" y="23"/>
                    </a:lnTo>
                    <a:lnTo>
                      <a:pt x="16" y="30"/>
                    </a:lnTo>
                    <a:lnTo>
                      <a:pt x="0" y="4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0" name="Line 211"/>
              <p:cNvSpPr>
                <a:spLocks noChangeShapeType="1"/>
              </p:cNvSpPr>
              <p:nvPr/>
            </p:nvSpPr>
            <p:spPr bwMode="auto">
              <a:xfrm>
                <a:off x="919" y="1850"/>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1" name="Freeform 212"/>
              <p:cNvSpPr>
                <a:spLocks/>
              </p:cNvSpPr>
              <p:nvPr/>
            </p:nvSpPr>
            <p:spPr bwMode="auto">
              <a:xfrm>
                <a:off x="3132" y="2464"/>
                <a:ext cx="295" cy="141"/>
              </a:xfrm>
              <a:custGeom>
                <a:avLst/>
                <a:gdLst>
                  <a:gd name="T0" fmla="*/ 229 w 295"/>
                  <a:gd name="T1" fmla="*/ 30 h 141"/>
                  <a:gd name="T2" fmla="*/ 238 w 295"/>
                  <a:gd name="T3" fmla="*/ 53 h 141"/>
                  <a:gd name="T4" fmla="*/ 240 w 295"/>
                  <a:gd name="T5" fmla="*/ 66 h 141"/>
                  <a:gd name="T6" fmla="*/ 236 w 295"/>
                  <a:gd name="T7" fmla="*/ 71 h 141"/>
                  <a:gd name="T8" fmla="*/ 232 w 295"/>
                  <a:gd name="T9" fmla="*/ 71 h 141"/>
                  <a:gd name="T10" fmla="*/ 229 w 295"/>
                  <a:gd name="T11" fmla="*/ 66 h 141"/>
                  <a:gd name="T12" fmla="*/ 226 w 295"/>
                  <a:gd name="T13" fmla="*/ 53 h 141"/>
                  <a:gd name="T14" fmla="*/ 218 w 295"/>
                  <a:gd name="T15" fmla="*/ 35 h 141"/>
                  <a:gd name="T16" fmla="*/ 204 w 295"/>
                  <a:gd name="T17" fmla="*/ 21 h 141"/>
                  <a:gd name="T18" fmla="*/ 204 w 295"/>
                  <a:gd name="T19" fmla="*/ 20 h 141"/>
                  <a:gd name="T20" fmla="*/ 183 w 295"/>
                  <a:gd name="T21" fmla="*/ 9 h 141"/>
                  <a:gd name="T22" fmla="*/ 160 w 295"/>
                  <a:gd name="T23" fmla="*/ 3 h 141"/>
                  <a:gd name="T24" fmla="*/ 141 w 295"/>
                  <a:gd name="T25" fmla="*/ 0 h 141"/>
                  <a:gd name="T26" fmla="*/ 115 w 295"/>
                  <a:gd name="T27" fmla="*/ 4 h 141"/>
                  <a:gd name="T28" fmla="*/ 117 w 295"/>
                  <a:gd name="T29" fmla="*/ 9 h 141"/>
                  <a:gd name="T30" fmla="*/ 144 w 295"/>
                  <a:gd name="T31" fmla="*/ 22 h 141"/>
                  <a:gd name="T32" fmla="*/ 154 w 295"/>
                  <a:gd name="T33" fmla="*/ 31 h 141"/>
                  <a:gd name="T34" fmla="*/ 167 w 295"/>
                  <a:gd name="T35" fmla="*/ 48 h 141"/>
                  <a:gd name="T36" fmla="*/ 172 w 295"/>
                  <a:gd name="T37" fmla="*/ 66 h 141"/>
                  <a:gd name="T38" fmla="*/ 171 w 295"/>
                  <a:gd name="T39" fmla="*/ 70 h 141"/>
                  <a:gd name="T40" fmla="*/ 167 w 295"/>
                  <a:gd name="T41" fmla="*/ 72 h 141"/>
                  <a:gd name="T42" fmla="*/ 165 w 295"/>
                  <a:gd name="T43" fmla="*/ 72 h 141"/>
                  <a:gd name="T44" fmla="*/ 161 w 295"/>
                  <a:gd name="T45" fmla="*/ 68 h 141"/>
                  <a:gd name="T46" fmla="*/ 159 w 295"/>
                  <a:gd name="T47" fmla="*/ 57 h 141"/>
                  <a:gd name="T48" fmla="*/ 138 w 295"/>
                  <a:gd name="T49" fmla="*/ 30 h 141"/>
                  <a:gd name="T50" fmla="*/ 114 w 295"/>
                  <a:gd name="T51" fmla="*/ 19 h 141"/>
                  <a:gd name="T52" fmla="*/ 87 w 295"/>
                  <a:gd name="T53" fmla="*/ 15 h 141"/>
                  <a:gd name="T54" fmla="*/ 81 w 295"/>
                  <a:gd name="T55" fmla="*/ 15 h 141"/>
                  <a:gd name="T56" fmla="*/ 65 w 295"/>
                  <a:gd name="T57" fmla="*/ 16 h 141"/>
                  <a:gd name="T58" fmla="*/ 42 w 295"/>
                  <a:gd name="T59" fmla="*/ 22 h 141"/>
                  <a:gd name="T60" fmla="*/ 24 w 295"/>
                  <a:gd name="T61" fmla="*/ 33 h 141"/>
                  <a:gd name="T62" fmla="*/ 10 w 295"/>
                  <a:gd name="T63" fmla="*/ 48 h 141"/>
                  <a:gd name="T64" fmla="*/ 2 w 295"/>
                  <a:gd name="T65" fmla="*/ 65 h 141"/>
                  <a:gd name="T66" fmla="*/ 0 w 295"/>
                  <a:gd name="T67" fmla="*/ 78 h 141"/>
                  <a:gd name="T68" fmla="*/ 4 w 295"/>
                  <a:gd name="T69" fmla="*/ 97 h 141"/>
                  <a:gd name="T70" fmla="*/ 14 w 295"/>
                  <a:gd name="T71" fmla="*/ 114 h 141"/>
                  <a:gd name="T72" fmla="*/ 30 w 295"/>
                  <a:gd name="T73" fmla="*/ 127 h 141"/>
                  <a:gd name="T74" fmla="*/ 50 w 295"/>
                  <a:gd name="T75" fmla="*/ 136 h 141"/>
                  <a:gd name="T76" fmla="*/ 73 w 295"/>
                  <a:gd name="T77" fmla="*/ 140 h 141"/>
                  <a:gd name="T78" fmla="*/ 225 w 295"/>
                  <a:gd name="T79" fmla="*/ 141 h 141"/>
                  <a:gd name="T80" fmla="*/ 240 w 295"/>
                  <a:gd name="T81" fmla="*/ 139 h 141"/>
                  <a:gd name="T82" fmla="*/ 266 w 295"/>
                  <a:gd name="T83" fmla="*/ 130 h 141"/>
                  <a:gd name="T84" fmla="*/ 290 w 295"/>
                  <a:gd name="T85" fmla="*/ 103 h 141"/>
                  <a:gd name="T86" fmla="*/ 295 w 295"/>
                  <a:gd name="T87" fmla="*/ 87 h 141"/>
                  <a:gd name="T88" fmla="*/ 295 w 295"/>
                  <a:gd name="T89" fmla="*/ 74 h 141"/>
                  <a:gd name="T90" fmla="*/ 289 w 295"/>
                  <a:gd name="T91" fmla="*/ 57 h 141"/>
                  <a:gd name="T92" fmla="*/ 274 w 295"/>
                  <a:gd name="T93" fmla="*/ 38 h 141"/>
                  <a:gd name="T94" fmla="*/ 236 w 295"/>
                  <a:gd name="T95" fmla="*/ 2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141">
                    <a:moveTo>
                      <a:pt x="220" y="20"/>
                    </a:moveTo>
                    <a:lnTo>
                      <a:pt x="220" y="20"/>
                    </a:lnTo>
                    <a:lnTo>
                      <a:pt x="229" y="30"/>
                    </a:lnTo>
                    <a:lnTo>
                      <a:pt x="235" y="41"/>
                    </a:lnTo>
                    <a:lnTo>
                      <a:pt x="237" y="47"/>
                    </a:lnTo>
                    <a:lnTo>
                      <a:pt x="238" y="53"/>
                    </a:lnTo>
                    <a:lnTo>
                      <a:pt x="239" y="59"/>
                    </a:lnTo>
                    <a:lnTo>
                      <a:pt x="240" y="66"/>
                    </a:lnTo>
                    <a:lnTo>
                      <a:pt x="240" y="66"/>
                    </a:lnTo>
                    <a:lnTo>
                      <a:pt x="239" y="68"/>
                    </a:lnTo>
                    <a:lnTo>
                      <a:pt x="238" y="70"/>
                    </a:lnTo>
                    <a:lnTo>
                      <a:pt x="236" y="71"/>
                    </a:lnTo>
                    <a:lnTo>
                      <a:pt x="234" y="71"/>
                    </a:lnTo>
                    <a:lnTo>
                      <a:pt x="234" y="71"/>
                    </a:lnTo>
                    <a:lnTo>
                      <a:pt x="232" y="71"/>
                    </a:lnTo>
                    <a:lnTo>
                      <a:pt x="231" y="70"/>
                    </a:lnTo>
                    <a:lnTo>
                      <a:pt x="229" y="68"/>
                    </a:lnTo>
                    <a:lnTo>
                      <a:pt x="229" y="66"/>
                    </a:lnTo>
                    <a:lnTo>
                      <a:pt x="229" y="66"/>
                    </a:lnTo>
                    <a:lnTo>
                      <a:pt x="227" y="59"/>
                    </a:lnTo>
                    <a:lnTo>
                      <a:pt x="226" y="53"/>
                    </a:lnTo>
                    <a:lnTo>
                      <a:pt x="224" y="47"/>
                    </a:lnTo>
                    <a:lnTo>
                      <a:pt x="222" y="42"/>
                    </a:lnTo>
                    <a:lnTo>
                      <a:pt x="218" y="35"/>
                    </a:lnTo>
                    <a:lnTo>
                      <a:pt x="214" y="30"/>
                    </a:lnTo>
                    <a:lnTo>
                      <a:pt x="210" y="25"/>
                    </a:lnTo>
                    <a:lnTo>
                      <a:pt x="204" y="21"/>
                    </a:lnTo>
                    <a:lnTo>
                      <a:pt x="204" y="21"/>
                    </a:lnTo>
                    <a:lnTo>
                      <a:pt x="204" y="20"/>
                    </a:lnTo>
                    <a:lnTo>
                      <a:pt x="204" y="20"/>
                    </a:lnTo>
                    <a:lnTo>
                      <a:pt x="198" y="16"/>
                    </a:lnTo>
                    <a:lnTo>
                      <a:pt x="190" y="12"/>
                    </a:lnTo>
                    <a:lnTo>
                      <a:pt x="183" y="9"/>
                    </a:lnTo>
                    <a:lnTo>
                      <a:pt x="176" y="6"/>
                    </a:lnTo>
                    <a:lnTo>
                      <a:pt x="168" y="4"/>
                    </a:lnTo>
                    <a:lnTo>
                      <a:pt x="160" y="3"/>
                    </a:lnTo>
                    <a:lnTo>
                      <a:pt x="150" y="1"/>
                    </a:lnTo>
                    <a:lnTo>
                      <a:pt x="141" y="0"/>
                    </a:lnTo>
                    <a:lnTo>
                      <a:pt x="141" y="0"/>
                    </a:lnTo>
                    <a:lnTo>
                      <a:pt x="133" y="1"/>
                    </a:lnTo>
                    <a:lnTo>
                      <a:pt x="124" y="3"/>
                    </a:lnTo>
                    <a:lnTo>
                      <a:pt x="115" y="4"/>
                    </a:lnTo>
                    <a:lnTo>
                      <a:pt x="107" y="6"/>
                    </a:lnTo>
                    <a:lnTo>
                      <a:pt x="107" y="6"/>
                    </a:lnTo>
                    <a:lnTo>
                      <a:pt x="117" y="9"/>
                    </a:lnTo>
                    <a:lnTo>
                      <a:pt x="127" y="12"/>
                    </a:lnTo>
                    <a:lnTo>
                      <a:pt x="136" y="17"/>
                    </a:lnTo>
                    <a:lnTo>
                      <a:pt x="144" y="22"/>
                    </a:lnTo>
                    <a:lnTo>
                      <a:pt x="144" y="22"/>
                    </a:lnTo>
                    <a:lnTo>
                      <a:pt x="149" y="26"/>
                    </a:lnTo>
                    <a:lnTo>
                      <a:pt x="154" y="31"/>
                    </a:lnTo>
                    <a:lnTo>
                      <a:pt x="160" y="36"/>
                    </a:lnTo>
                    <a:lnTo>
                      <a:pt x="164" y="42"/>
                    </a:lnTo>
                    <a:lnTo>
                      <a:pt x="167" y="48"/>
                    </a:lnTo>
                    <a:lnTo>
                      <a:pt x="169" y="54"/>
                    </a:lnTo>
                    <a:lnTo>
                      <a:pt x="171" y="60"/>
                    </a:lnTo>
                    <a:lnTo>
                      <a:pt x="172" y="66"/>
                    </a:lnTo>
                    <a:lnTo>
                      <a:pt x="172" y="66"/>
                    </a:lnTo>
                    <a:lnTo>
                      <a:pt x="172" y="69"/>
                    </a:lnTo>
                    <a:lnTo>
                      <a:pt x="171" y="70"/>
                    </a:lnTo>
                    <a:lnTo>
                      <a:pt x="170" y="72"/>
                    </a:lnTo>
                    <a:lnTo>
                      <a:pt x="167" y="72"/>
                    </a:lnTo>
                    <a:lnTo>
                      <a:pt x="167" y="72"/>
                    </a:lnTo>
                    <a:lnTo>
                      <a:pt x="167" y="72"/>
                    </a:lnTo>
                    <a:lnTo>
                      <a:pt x="167" y="72"/>
                    </a:lnTo>
                    <a:lnTo>
                      <a:pt x="165" y="72"/>
                    </a:lnTo>
                    <a:lnTo>
                      <a:pt x="163" y="71"/>
                    </a:lnTo>
                    <a:lnTo>
                      <a:pt x="162" y="70"/>
                    </a:lnTo>
                    <a:lnTo>
                      <a:pt x="161" y="68"/>
                    </a:lnTo>
                    <a:lnTo>
                      <a:pt x="161" y="68"/>
                    </a:lnTo>
                    <a:lnTo>
                      <a:pt x="161" y="62"/>
                    </a:lnTo>
                    <a:lnTo>
                      <a:pt x="159" y="57"/>
                    </a:lnTo>
                    <a:lnTo>
                      <a:pt x="153" y="48"/>
                    </a:lnTo>
                    <a:lnTo>
                      <a:pt x="147" y="38"/>
                    </a:lnTo>
                    <a:lnTo>
                      <a:pt x="138" y="30"/>
                    </a:lnTo>
                    <a:lnTo>
                      <a:pt x="138" y="30"/>
                    </a:lnTo>
                    <a:lnTo>
                      <a:pt x="127" y="24"/>
                    </a:lnTo>
                    <a:lnTo>
                      <a:pt x="114" y="19"/>
                    </a:lnTo>
                    <a:lnTo>
                      <a:pt x="101" y="16"/>
                    </a:lnTo>
                    <a:lnTo>
                      <a:pt x="87" y="15"/>
                    </a:lnTo>
                    <a:lnTo>
                      <a:pt x="87" y="15"/>
                    </a:lnTo>
                    <a:lnTo>
                      <a:pt x="87" y="15"/>
                    </a:lnTo>
                    <a:lnTo>
                      <a:pt x="87" y="15"/>
                    </a:lnTo>
                    <a:lnTo>
                      <a:pt x="81" y="15"/>
                    </a:lnTo>
                    <a:lnTo>
                      <a:pt x="81" y="15"/>
                    </a:lnTo>
                    <a:lnTo>
                      <a:pt x="73" y="15"/>
                    </a:lnTo>
                    <a:lnTo>
                      <a:pt x="65" y="16"/>
                    </a:lnTo>
                    <a:lnTo>
                      <a:pt x="57" y="18"/>
                    </a:lnTo>
                    <a:lnTo>
                      <a:pt x="50" y="20"/>
                    </a:lnTo>
                    <a:lnTo>
                      <a:pt x="42" y="22"/>
                    </a:lnTo>
                    <a:lnTo>
                      <a:pt x="36" y="26"/>
                    </a:lnTo>
                    <a:lnTo>
                      <a:pt x="30" y="29"/>
                    </a:lnTo>
                    <a:lnTo>
                      <a:pt x="24" y="33"/>
                    </a:lnTo>
                    <a:lnTo>
                      <a:pt x="19" y="37"/>
                    </a:lnTo>
                    <a:lnTo>
                      <a:pt x="14" y="43"/>
                    </a:lnTo>
                    <a:lnTo>
                      <a:pt x="10" y="48"/>
                    </a:lnTo>
                    <a:lnTo>
                      <a:pt x="6" y="54"/>
                    </a:lnTo>
                    <a:lnTo>
                      <a:pt x="4" y="59"/>
                    </a:lnTo>
                    <a:lnTo>
                      <a:pt x="2" y="65"/>
                    </a:lnTo>
                    <a:lnTo>
                      <a:pt x="0" y="71"/>
                    </a:lnTo>
                    <a:lnTo>
                      <a:pt x="0" y="78"/>
                    </a:lnTo>
                    <a:lnTo>
                      <a:pt x="0" y="78"/>
                    </a:lnTo>
                    <a:lnTo>
                      <a:pt x="0" y="85"/>
                    </a:lnTo>
                    <a:lnTo>
                      <a:pt x="2" y="91"/>
                    </a:lnTo>
                    <a:lnTo>
                      <a:pt x="4" y="97"/>
                    </a:lnTo>
                    <a:lnTo>
                      <a:pt x="6" y="102"/>
                    </a:lnTo>
                    <a:lnTo>
                      <a:pt x="10" y="108"/>
                    </a:lnTo>
                    <a:lnTo>
                      <a:pt x="14" y="114"/>
                    </a:lnTo>
                    <a:lnTo>
                      <a:pt x="19" y="118"/>
                    </a:lnTo>
                    <a:lnTo>
                      <a:pt x="24" y="123"/>
                    </a:lnTo>
                    <a:lnTo>
                      <a:pt x="30" y="127"/>
                    </a:lnTo>
                    <a:lnTo>
                      <a:pt x="36" y="130"/>
                    </a:lnTo>
                    <a:lnTo>
                      <a:pt x="42" y="133"/>
                    </a:lnTo>
                    <a:lnTo>
                      <a:pt x="50" y="136"/>
                    </a:lnTo>
                    <a:lnTo>
                      <a:pt x="57" y="138"/>
                    </a:lnTo>
                    <a:lnTo>
                      <a:pt x="65" y="140"/>
                    </a:lnTo>
                    <a:lnTo>
                      <a:pt x="73" y="140"/>
                    </a:lnTo>
                    <a:lnTo>
                      <a:pt x="81" y="141"/>
                    </a:lnTo>
                    <a:lnTo>
                      <a:pt x="81" y="141"/>
                    </a:lnTo>
                    <a:lnTo>
                      <a:pt x="225" y="141"/>
                    </a:lnTo>
                    <a:lnTo>
                      <a:pt x="225" y="141"/>
                    </a:lnTo>
                    <a:lnTo>
                      <a:pt x="234" y="140"/>
                    </a:lnTo>
                    <a:lnTo>
                      <a:pt x="240" y="139"/>
                    </a:lnTo>
                    <a:lnTo>
                      <a:pt x="247" y="138"/>
                    </a:lnTo>
                    <a:lnTo>
                      <a:pt x="253" y="136"/>
                    </a:lnTo>
                    <a:lnTo>
                      <a:pt x="266" y="130"/>
                    </a:lnTo>
                    <a:lnTo>
                      <a:pt x="276" y="123"/>
                    </a:lnTo>
                    <a:lnTo>
                      <a:pt x="284" y="114"/>
                    </a:lnTo>
                    <a:lnTo>
                      <a:pt x="290" y="103"/>
                    </a:lnTo>
                    <a:lnTo>
                      <a:pt x="292" y="98"/>
                    </a:lnTo>
                    <a:lnTo>
                      <a:pt x="294" y="92"/>
                    </a:lnTo>
                    <a:lnTo>
                      <a:pt x="295" y="87"/>
                    </a:lnTo>
                    <a:lnTo>
                      <a:pt x="295" y="81"/>
                    </a:lnTo>
                    <a:lnTo>
                      <a:pt x="295" y="81"/>
                    </a:lnTo>
                    <a:lnTo>
                      <a:pt x="295" y="74"/>
                    </a:lnTo>
                    <a:lnTo>
                      <a:pt x="293" y="68"/>
                    </a:lnTo>
                    <a:lnTo>
                      <a:pt x="292" y="63"/>
                    </a:lnTo>
                    <a:lnTo>
                      <a:pt x="289" y="57"/>
                    </a:lnTo>
                    <a:lnTo>
                      <a:pt x="286" y="52"/>
                    </a:lnTo>
                    <a:lnTo>
                      <a:pt x="282" y="47"/>
                    </a:lnTo>
                    <a:lnTo>
                      <a:pt x="274" y="38"/>
                    </a:lnTo>
                    <a:lnTo>
                      <a:pt x="262" y="31"/>
                    </a:lnTo>
                    <a:lnTo>
                      <a:pt x="249" y="25"/>
                    </a:lnTo>
                    <a:lnTo>
                      <a:pt x="236" y="21"/>
                    </a:lnTo>
                    <a:lnTo>
                      <a:pt x="220" y="20"/>
                    </a:lnTo>
                    <a:lnTo>
                      <a:pt x="220" y="2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2" name="Freeform 213"/>
              <p:cNvSpPr>
                <a:spLocks/>
              </p:cNvSpPr>
              <p:nvPr/>
            </p:nvSpPr>
            <p:spPr bwMode="auto">
              <a:xfrm>
                <a:off x="3261" y="2349"/>
                <a:ext cx="29" cy="99"/>
              </a:xfrm>
              <a:custGeom>
                <a:avLst/>
                <a:gdLst>
                  <a:gd name="T0" fmla="*/ 13 w 29"/>
                  <a:gd name="T1" fmla="*/ 99 h 99"/>
                  <a:gd name="T2" fmla="*/ 13 w 29"/>
                  <a:gd name="T3" fmla="*/ 99 h 99"/>
                  <a:gd name="T4" fmla="*/ 8 w 29"/>
                  <a:gd name="T5" fmla="*/ 94 h 99"/>
                  <a:gd name="T6" fmla="*/ 4 w 29"/>
                  <a:gd name="T7" fmla="*/ 89 h 99"/>
                  <a:gd name="T8" fmla="*/ 1 w 29"/>
                  <a:gd name="T9" fmla="*/ 83 h 99"/>
                  <a:gd name="T10" fmla="*/ 0 w 29"/>
                  <a:gd name="T11" fmla="*/ 75 h 99"/>
                  <a:gd name="T12" fmla="*/ 1 w 29"/>
                  <a:gd name="T13" fmla="*/ 68 h 99"/>
                  <a:gd name="T14" fmla="*/ 4 w 29"/>
                  <a:gd name="T15" fmla="*/ 61 h 99"/>
                  <a:gd name="T16" fmla="*/ 8 w 29"/>
                  <a:gd name="T17" fmla="*/ 54 h 99"/>
                  <a:gd name="T18" fmla="*/ 14 w 29"/>
                  <a:gd name="T19" fmla="*/ 46 h 99"/>
                  <a:gd name="T20" fmla="*/ 14 w 29"/>
                  <a:gd name="T21" fmla="*/ 46 h 99"/>
                  <a:gd name="T22" fmla="*/ 19 w 29"/>
                  <a:gd name="T23" fmla="*/ 38 h 99"/>
                  <a:gd name="T24" fmla="*/ 23 w 29"/>
                  <a:gd name="T25" fmla="*/ 31 h 99"/>
                  <a:gd name="T26" fmla="*/ 27 w 29"/>
                  <a:gd name="T27" fmla="*/ 25 h 99"/>
                  <a:gd name="T28" fmla="*/ 28 w 29"/>
                  <a:gd name="T29" fmla="*/ 20 h 99"/>
                  <a:gd name="T30" fmla="*/ 29 w 29"/>
                  <a:gd name="T31" fmla="*/ 15 h 99"/>
                  <a:gd name="T32" fmla="*/ 28 w 29"/>
                  <a:gd name="T33" fmla="*/ 10 h 99"/>
                  <a:gd name="T34" fmla="*/ 25 w 29"/>
                  <a:gd name="T3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99">
                    <a:moveTo>
                      <a:pt x="13" y="99"/>
                    </a:moveTo>
                    <a:lnTo>
                      <a:pt x="13" y="99"/>
                    </a:lnTo>
                    <a:lnTo>
                      <a:pt x="8" y="94"/>
                    </a:lnTo>
                    <a:lnTo>
                      <a:pt x="4" y="89"/>
                    </a:lnTo>
                    <a:lnTo>
                      <a:pt x="1" y="83"/>
                    </a:lnTo>
                    <a:lnTo>
                      <a:pt x="0" y="75"/>
                    </a:lnTo>
                    <a:lnTo>
                      <a:pt x="1" y="68"/>
                    </a:lnTo>
                    <a:lnTo>
                      <a:pt x="4" y="61"/>
                    </a:lnTo>
                    <a:lnTo>
                      <a:pt x="8" y="54"/>
                    </a:lnTo>
                    <a:lnTo>
                      <a:pt x="14" y="46"/>
                    </a:lnTo>
                    <a:lnTo>
                      <a:pt x="14" y="46"/>
                    </a:lnTo>
                    <a:lnTo>
                      <a:pt x="19" y="38"/>
                    </a:lnTo>
                    <a:lnTo>
                      <a:pt x="23" y="31"/>
                    </a:lnTo>
                    <a:lnTo>
                      <a:pt x="27" y="25"/>
                    </a:lnTo>
                    <a:lnTo>
                      <a:pt x="28" y="20"/>
                    </a:lnTo>
                    <a:lnTo>
                      <a:pt x="29" y="15"/>
                    </a:lnTo>
                    <a:lnTo>
                      <a:pt x="28" y="10"/>
                    </a:lnTo>
                    <a:lnTo>
                      <a:pt x="25"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3" name="Freeform 214"/>
              <p:cNvSpPr>
                <a:spLocks/>
              </p:cNvSpPr>
              <p:nvPr/>
            </p:nvSpPr>
            <p:spPr bwMode="auto">
              <a:xfrm>
                <a:off x="3290" y="2364"/>
                <a:ext cx="25" cy="90"/>
              </a:xfrm>
              <a:custGeom>
                <a:avLst/>
                <a:gdLst>
                  <a:gd name="T0" fmla="*/ 12 w 25"/>
                  <a:gd name="T1" fmla="*/ 90 h 90"/>
                  <a:gd name="T2" fmla="*/ 12 w 25"/>
                  <a:gd name="T3" fmla="*/ 90 h 90"/>
                  <a:gd name="T4" fmla="*/ 7 w 25"/>
                  <a:gd name="T5" fmla="*/ 85 h 90"/>
                  <a:gd name="T6" fmla="*/ 3 w 25"/>
                  <a:gd name="T7" fmla="*/ 80 h 90"/>
                  <a:gd name="T8" fmla="*/ 1 w 25"/>
                  <a:gd name="T9" fmla="*/ 75 h 90"/>
                  <a:gd name="T10" fmla="*/ 0 w 25"/>
                  <a:gd name="T11" fmla="*/ 69 h 90"/>
                  <a:gd name="T12" fmla="*/ 1 w 25"/>
                  <a:gd name="T13" fmla="*/ 62 h 90"/>
                  <a:gd name="T14" fmla="*/ 3 w 25"/>
                  <a:gd name="T15" fmla="*/ 55 h 90"/>
                  <a:gd name="T16" fmla="*/ 7 w 25"/>
                  <a:gd name="T17" fmla="*/ 48 h 90"/>
                  <a:gd name="T18" fmla="*/ 13 w 25"/>
                  <a:gd name="T19" fmla="*/ 41 h 90"/>
                  <a:gd name="T20" fmla="*/ 13 w 25"/>
                  <a:gd name="T21" fmla="*/ 41 h 90"/>
                  <a:gd name="T22" fmla="*/ 18 w 25"/>
                  <a:gd name="T23" fmla="*/ 34 h 90"/>
                  <a:gd name="T24" fmla="*/ 21 w 25"/>
                  <a:gd name="T25" fmla="*/ 28 h 90"/>
                  <a:gd name="T26" fmla="*/ 24 w 25"/>
                  <a:gd name="T27" fmla="*/ 22 h 90"/>
                  <a:gd name="T28" fmla="*/ 25 w 25"/>
                  <a:gd name="T29" fmla="*/ 17 h 90"/>
                  <a:gd name="T30" fmla="*/ 25 w 25"/>
                  <a:gd name="T31" fmla="*/ 12 h 90"/>
                  <a:gd name="T32" fmla="*/ 25 w 25"/>
                  <a:gd name="T33" fmla="*/ 8 h 90"/>
                  <a:gd name="T34" fmla="*/ 23 w 25"/>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90">
                    <a:moveTo>
                      <a:pt x="12" y="90"/>
                    </a:moveTo>
                    <a:lnTo>
                      <a:pt x="12" y="90"/>
                    </a:lnTo>
                    <a:lnTo>
                      <a:pt x="7" y="85"/>
                    </a:lnTo>
                    <a:lnTo>
                      <a:pt x="3" y="80"/>
                    </a:lnTo>
                    <a:lnTo>
                      <a:pt x="1" y="75"/>
                    </a:lnTo>
                    <a:lnTo>
                      <a:pt x="0" y="69"/>
                    </a:lnTo>
                    <a:lnTo>
                      <a:pt x="1" y="62"/>
                    </a:lnTo>
                    <a:lnTo>
                      <a:pt x="3" y="55"/>
                    </a:lnTo>
                    <a:lnTo>
                      <a:pt x="7" y="48"/>
                    </a:lnTo>
                    <a:lnTo>
                      <a:pt x="13" y="41"/>
                    </a:lnTo>
                    <a:lnTo>
                      <a:pt x="13" y="41"/>
                    </a:lnTo>
                    <a:lnTo>
                      <a:pt x="18" y="34"/>
                    </a:lnTo>
                    <a:lnTo>
                      <a:pt x="21" y="28"/>
                    </a:lnTo>
                    <a:lnTo>
                      <a:pt x="24" y="22"/>
                    </a:lnTo>
                    <a:lnTo>
                      <a:pt x="25" y="17"/>
                    </a:lnTo>
                    <a:lnTo>
                      <a:pt x="25" y="12"/>
                    </a:lnTo>
                    <a:lnTo>
                      <a:pt x="25" y="8"/>
                    </a:lnTo>
                    <a:lnTo>
                      <a:pt x="23"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4" name="Freeform 215"/>
              <p:cNvSpPr>
                <a:spLocks noEditPoints="1"/>
              </p:cNvSpPr>
              <p:nvPr/>
            </p:nvSpPr>
            <p:spPr bwMode="auto">
              <a:xfrm>
                <a:off x="3776" y="1991"/>
                <a:ext cx="96" cy="99"/>
              </a:xfrm>
              <a:custGeom>
                <a:avLst/>
                <a:gdLst>
                  <a:gd name="T0" fmla="*/ 55 w 96"/>
                  <a:gd name="T1" fmla="*/ 14 h 99"/>
                  <a:gd name="T2" fmla="*/ 46 w 96"/>
                  <a:gd name="T3" fmla="*/ 16 h 99"/>
                  <a:gd name="T4" fmla="*/ 41 w 96"/>
                  <a:gd name="T5" fmla="*/ 9 h 99"/>
                  <a:gd name="T6" fmla="*/ 49 w 96"/>
                  <a:gd name="T7" fmla="*/ 0 h 99"/>
                  <a:gd name="T8" fmla="*/ 57 w 96"/>
                  <a:gd name="T9" fmla="*/ 5 h 99"/>
                  <a:gd name="T10" fmla="*/ 34 w 96"/>
                  <a:gd name="T11" fmla="*/ 11 h 99"/>
                  <a:gd name="T12" fmla="*/ 31 w 96"/>
                  <a:gd name="T13" fmla="*/ 21 h 99"/>
                  <a:gd name="T14" fmla="*/ 24 w 96"/>
                  <a:gd name="T15" fmla="*/ 20 h 99"/>
                  <a:gd name="T16" fmla="*/ 21 w 96"/>
                  <a:gd name="T17" fmla="*/ 13 h 99"/>
                  <a:gd name="T18" fmla="*/ 27 w 96"/>
                  <a:gd name="T19" fmla="*/ 8 h 99"/>
                  <a:gd name="T20" fmla="*/ 34 w 96"/>
                  <a:gd name="T21" fmla="*/ 11 h 99"/>
                  <a:gd name="T22" fmla="*/ 18 w 96"/>
                  <a:gd name="T23" fmla="*/ 28 h 99"/>
                  <a:gd name="T24" fmla="*/ 15 w 96"/>
                  <a:gd name="T25" fmla="*/ 35 h 99"/>
                  <a:gd name="T26" fmla="*/ 8 w 96"/>
                  <a:gd name="T27" fmla="*/ 35 h 99"/>
                  <a:gd name="T28" fmla="*/ 6 w 96"/>
                  <a:gd name="T29" fmla="*/ 27 h 99"/>
                  <a:gd name="T30" fmla="*/ 12 w 96"/>
                  <a:gd name="T31" fmla="*/ 24 h 99"/>
                  <a:gd name="T32" fmla="*/ 6 w 96"/>
                  <a:gd name="T33" fmla="*/ 46 h 99"/>
                  <a:gd name="T34" fmla="*/ 11 w 96"/>
                  <a:gd name="T35" fmla="*/ 52 h 99"/>
                  <a:gd name="T36" fmla="*/ 8 w 96"/>
                  <a:gd name="T37" fmla="*/ 57 h 99"/>
                  <a:gd name="T38" fmla="*/ 2 w 96"/>
                  <a:gd name="T39" fmla="*/ 56 h 99"/>
                  <a:gd name="T40" fmla="*/ 0 w 96"/>
                  <a:gd name="T41" fmla="*/ 50 h 99"/>
                  <a:gd name="T42" fmla="*/ 6 w 96"/>
                  <a:gd name="T43" fmla="*/ 46 h 99"/>
                  <a:gd name="T44" fmla="*/ 13 w 96"/>
                  <a:gd name="T45" fmla="*/ 68 h 99"/>
                  <a:gd name="T46" fmla="*/ 16 w 96"/>
                  <a:gd name="T47" fmla="*/ 73 h 99"/>
                  <a:gd name="T48" fmla="*/ 14 w 96"/>
                  <a:gd name="T49" fmla="*/ 79 h 99"/>
                  <a:gd name="T50" fmla="*/ 7 w 96"/>
                  <a:gd name="T51" fmla="*/ 76 h 99"/>
                  <a:gd name="T52" fmla="*/ 7 w 96"/>
                  <a:gd name="T53" fmla="*/ 70 h 99"/>
                  <a:gd name="T54" fmla="*/ 24 w 96"/>
                  <a:gd name="T55" fmla="*/ 87 h 99"/>
                  <a:gd name="T56" fmla="*/ 30 w 96"/>
                  <a:gd name="T57" fmla="*/ 86 h 99"/>
                  <a:gd name="T58" fmla="*/ 32 w 96"/>
                  <a:gd name="T59" fmla="*/ 90 h 99"/>
                  <a:gd name="T60" fmla="*/ 29 w 96"/>
                  <a:gd name="T61" fmla="*/ 94 h 99"/>
                  <a:gd name="T62" fmla="*/ 24 w 96"/>
                  <a:gd name="T63" fmla="*/ 92 h 99"/>
                  <a:gd name="T64" fmla="*/ 24 w 96"/>
                  <a:gd name="T65" fmla="*/ 87 h 99"/>
                  <a:gd name="T66" fmla="*/ 46 w 96"/>
                  <a:gd name="T67" fmla="*/ 92 h 99"/>
                  <a:gd name="T68" fmla="*/ 50 w 96"/>
                  <a:gd name="T69" fmla="*/ 91 h 99"/>
                  <a:gd name="T70" fmla="*/ 54 w 96"/>
                  <a:gd name="T71" fmla="*/ 95 h 99"/>
                  <a:gd name="T72" fmla="*/ 49 w 96"/>
                  <a:gd name="T73" fmla="*/ 99 h 99"/>
                  <a:gd name="T74" fmla="*/ 45 w 96"/>
                  <a:gd name="T75" fmla="*/ 97 h 99"/>
                  <a:gd name="T76" fmla="*/ 68 w 96"/>
                  <a:gd name="T77" fmla="*/ 91 h 99"/>
                  <a:gd name="T78" fmla="*/ 72 w 96"/>
                  <a:gd name="T79" fmla="*/ 86 h 99"/>
                  <a:gd name="T80" fmla="*/ 73 w 96"/>
                  <a:gd name="T81" fmla="*/ 93 h 99"/>
                  <a:gd name="T82" fmla="*/ 68 w 96"/>
                  <a:gd name="T83" fmla="*/ 91 h 99"/>
                  <a:gd name="T84" fmla="*/ 83 w 96"/>
                  <a:gd name="T85" fmla="*/ 71 h 99"/>
                  <a:gd name="T86" fmla="*/ 88 w 96"/>
                  <a:gd name="T87" fmla="*/ 70 h 99"/>
                  <a:gd name="T88" fmla="*/ 87 w 96"/>
                  <a:gd name="T89" fmla="*/ 76 h 99"/>
                  <a:gd name="T90" fmla="*/ 93 w 96"/>
                  <a:gd name="T91" fmla="*/ 55 h 99"/>
                  <a:gd name="T92" fmla="*/ 91 w 96"/>
                  <a:gd name="T93" fmla="*/ 50 h 99"/>
                  <a:gd name="T94" fmla="*/ 96 w 96"/>
                  <a:gd name="T95" fmla="*/ 52 h 99"/>
                  <a:gd name="T96" fmla="*/ 93 w 96"/>
                  <a:gd name="T97" fmla="*/ 55 h 99"/>
                  <a:gd name="T98" fmla="*/ 84 w 96"/>
                  <a:gd name="T99" fmla="*/ 31 h 99"/>
                  <a:gd name="T100" fmla="*/ 85 w 96"/>
                  <a:gd name="T101" fmla="*/ 28 h 99"/>
                  <a:gd name="T102" fmla="*/ 90 w 96"/>
                  <a:gd name="T103" fmla="*/ 31 h 99"/>
                  <a:gd name="T104" fmla="*/ 73 w 96"/>
                  <a:gd name="T105" fmla="*/ 16 h 99"/>
                  <a:gd name="T106" fmla="*/ 69 w 96"/>
                  <a:gd name="T107" fmla="*/ 15 h 99"/>
                  <a:gd name="T108" fmla="*/ 72 w 96"/>
                  <a:gd name="T109" fmla="*/ 13 h 99"/>
                  <a:gd name="T110" fmla="*/ 73 w 96"/>
                  <a:gd name="T111" fmla="*/ 1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9">
                    <a:moveTo>
                      <a:pt x="58" y="9"/>
                    </a:moveTo>
                    <a:lnTo>
                      <a:pt x="58" y="9"/>
                    </a:lnTo>
                    <a:lnTo>
                      <a:pt x="57" y="12"/>
                    </a:lnTo>
                    <a:lnTo>
                      <a:pt x="55" y="14"/>
                    </a:lnTo>
                    <a:lnTo>
                      <a:pt x="52" y="16"/>
                    </a:lnTo>
                    <a:lnTo>
                      <a:pt x="49" y="17"/>
                    </a:lnTo>
                    <a:lnTo>
                      <a:pt x="49" y="17"/>
                    </a:lnTo>
                    <a:lnTo>
                      <a:pt x="46" y="16"/>
                    </a:lnTo>
                    <a:lnTo>
                      <a:pt x="43" y="14"/>
                    </a:lnTo>
                    <a:lnTo>
                      <a:pt x="42" y="12"/>
                    </a:lnTo>
                    <a:lnTo>
                      <a:pt x="41" y="9"/>
                    </a:lnTo>
                    <a:lnTo>
                      <a:pt x="41" y="9"/>
                    </a:lnTo>
                    <a:lnTo>
                      <a:pt x="42" y="5"/>
                    </a:lnTo>
                    <a:lnTo>
                      <a:pt x="43" y="2"/>
                    </a:lnTo>
                    <a:lnTo>
                      <a:pt x="46" y="1"/>
                    </a:lnTo>
                    <a:lnTo>
                      <a:pt x="49" y="0"/>
                    </a:lnTo>
                    <a:lnTo>
                      <a:pt x="49" y="0"/>
                    </a:lnTo>
                    <a:lnTo>
                      <a:pt x="52" y="1"/>
                    </a:lnTo>
                    <a:lnTo>
                      <a:pt x="55" y="2"/>
                    </a:lnTo>
                    <a:lnTo>
                      <a:pt x="57" y="5"/>
                    </a:lnTo>
                    <a:lnTo>
                      <a:pt x="58" y="9"/>
                    </a:lnTo>
                    <a:lnTo>
                      <a:pt x="58" y="9"/>
                    </a:lnTo>
                    <a:close/>
                    <a:moveTo>
                      <a:pt x="34" y="11"/>
                    </a:moveTo>
                    <a:lnTo>
                      <a:pt x="34" y="11"/>
                    </a:lnTo>
                    <a:lnTo>
                      <a:pt x="35" y="14"/>
                    </a:lnTo>
                    <a:lnTo>
                      <a:pt x="34" y="16"/>
                    </a:lnTo>
                    <a:lnTo>
                      <a:pt x="33" y="19"/>
                    </a:lnTo>
                    <a:lnTo>
                      <a:pt x="31" y="21"/>
                    </a:lnTo>
                    <a:lnTo>
                      <a:pt x="31" y="21"/>
                    </a:lnTo>
                    <a:lnTo>
                      <a:pt x="29" y="22"/>
                    </a:lnTo>
                    <a:lnTo>
                      <a:pt x="26" y="21"/>
                    </a:lnTo>
                    <a:lnTo>
                      <a:pt x="24" y="20"/>
                    </a:lnTo>
                    <a:lnTo>
                      <a:pt x="22" y="18"/>
                    </a:lnTo>
                    <a:lnTo>
                      <a:pt x="22" y="18"/>
                    </a:lnTo>
                    <a:lnTo>
                      <a:pt x="21" y="15"/>
                    </a:lnTo>
                    <a:lnTo>
                      <a:pt x="21" y="13"/>
                    </a:lnTo>
                    <a:lnTo>
                      <a:pt x="22" y="10"/>
                    </a:lnTo>
                    <a:lnTo>
                      <a:pt x="24" y="9"/>
                    </a:lnTo>
                    <a:lnTo>
                      <a:pt x="24" y="9"/>
                    </a:lnTo>
                    <a:lnTo>
                      <a:pt x="27" y="8"/>
                    </a:lnTo>
                    <a:lnTo>
                      <a:pt x="30" y="8"/>
                    </a:lnTo>
                    <a:lnTo>
                      <a:pt x="32" y="9"/>
                    </a:lnTo>
                    <a:lnTo>
                      <a:pt x="34" y="11"/>
                    </a:lnTo>
                    <a:lnTo>
                      <a:pt x="34" y="11"/>
                    </a:lnTo>
                    <a:close/>
                    <a:moveTo>
                      <a:pt x="14" y="25"/>
                    </a:moveTo>
                    <a:lnTo>
                      <a:pt x="14" y="25"/>
                    </a:lnTo>
                    <a:lnTo>
                      <a:pt x="16" y="26"/>
                    </a:lnTo>
                    <a:lnTo>
                      <a:pt x="18" y="28"/>
                    </a:lnTo>
                    <a:lnTo>
                      <a:pt x="19" y="31"/>
                    </a:lnTo>
                    <a:lnTo>
                      <a:pt x="18" y="33"/>
                    </a:lnTo>
                    <a:lnTo>
                      <a:pt x="18" y="33"/>
                    </a:lnTo>
                    <a:lnTo>
                      <a:pt x="15" y="35"/>
                    </a:lnTo>
                    <a:lnTo>
                      <a:pt x="13" y="36"/>
                    </a:lnTo>
                    <a:lnTo>
                      <a:pt x="11" y="36"/>
                    </a:lnTo>
                    <a:lnTo>
                      <a:pt x="8" y="35"/>
                    </a:lnTo>
                    <a:lnTo>
                      <a:pt x="8" y="35"/>
                    </a:lnTo>
                    <a:lnTo>
                      <a:pt x="6" y="34"/>
                    </a:lnTo>
                    <a:lnTo>
                      <a:pt x="5" y="32"/>
                    </a:lnTo>
                    <a:lnTo>
                      <a:pt x="5" y="29"/>
                    </a:lnTo>
                    <a:lnTo>
                      <a:pt x="6" y="27"/>
                    </a:lnTo>
                    <a:lnTo>
                      <a:pt x="6" y="27"/>
                    </a:lnTo>
                    <a:lnTo>
                      <a:pt x="8" y="25"/>
                    </a:lnTo>
                    <a:lnTo>
                      <a:pt x="10" y="24"/>
                    </a:lnTo>
                    <a:lnTo>
                      <a:pt x="12" y="24"/>
                    </a:lnTo>
                    <a:lnTo>
                      <a:pt x="14" y="25"/>
                    </a:lnTo>
                    <a:lnTo>
                      <a:pt x="14" y="25"/>
                    </a:lnTo>
                    <a:close/>
                    <a:moveTo>
                      <a:pt x="6" y="46"/>
                    </a:moveTo>
                    <a:lnTo>
                      <a:pt x="6" y="46"/>
                    </a:lnTo>
                    <a:lnTo>
                      <a:pt x="8" y="47"/>
                    </a:lnTo>
                    <a:lnTo>
                      <a:pt x="10" y="48"/>
                    </a:lnTo>
                    <a:lnTo>
                      <a:pt x="11" y="50"/>
                    </a:lnTo>
                    <a:lnTo>
                      <a:pt x="11" y="52"/>
                    </a:lnTo>
                    <a:lnTo>
                      <a:pt x="11" y="52"/>
                    </a:lnTo>
                    <a:lnTo>
                      <a:pt x="11" y="54"/>
                    </a:lnTo>
                    <a:lnTo>
                      <a:pt x="10" y="56"/>
                    </a:lnTo>
                    <a:lnTo>
                      <a:pt x="8" y="57"/>
                    </a:lnTo>
                    <a:lnTo>
                      <a:pt x="6" y="58"/>
                    </a:lnTo>
                    <a:lnTo>
                      <a:pt x="6" y="58"/>
                    </a:lnTo>
                    <a:lnTo>
                      <a:pt x="3" y="57"/>
                    </a:lnTo>
                    <a:lnTo>
                      <a:pt x="2" y="56"/>
                    </a:lnTo>
                    <a:lnTo>
                      <a:pt x="0" y="54"/>
                    </a:lnTo>
                    <a:lnTo>
                      <a:pt x="0" y="52"/>
                    </a:lnTo>
                    <a:lnTo>
                      <a:pt x="0" y="52"/>
                    </a:lnTo>
                    <a:lnTo>
                      <a:pt x="0" y="50"/>
                    </a:lnTo>
                    <a:lnTo>
                      <a:pt x="2" y="48"/>
                    </a:lnTo>
                    <a:lnTo>
                      <a:pt x="3" y="47"/>
                    </a:lnTo>
                    <a:lnTo>
                      <a:pt x="6" y="46"/>
                    </a:lnTo>
                    <a:lnTo>
                      <a:pt x="6" y="46"/>
                    </a:lnTo>
                    <a:close/>
                    <a:moveTo>
                      <a:pt x="9" y="69"/>
                    </a:moveTo>
                    <a:lnTo>
                      <a:pt x="9" y="69"/>
                    </a:lnTo>
                    <a:lnTo>
                      <a:pt x="11" y="68"/>
                    </a:lnTo>
                    <a:lnTo>
                      <a:pt x="13" y="68"/>
                    </a:lnTo>
                    <a:lnTo>
                      <a:pt x="14" y="69"/>
                    </a:lnTo>
                    <a:lnTo>
                      <a:pt x="16" y="71"/>
                    </a:lnTo>
                    <a:lnTo>
                      <a:pt x="16" y="71"/>
                    </a:lnTo>
                    <a:lnTo>
                      <a:pt x="16" y="73"/>
                    </a:lnTo>
                    <a:lnTo>
                      <a:pt x="16" y="74"/>
                    </a:lnTo>
                    <a:lnTo>
                      <a:pt x="15" y="76"/>
                    </a:lnTo>
                    <a:lnTo>
                      <a:pt x="14" y="79"/>
                    </a:lnTo>
                    <a:lnTo>
                      <a:pt x="14" y="79"/>
                    </a:lnTo>
                    <a:lnTo>
                      <a:pt x="12" y="79"/>
                    </a:lnTo>
                    <a:lnTo>
                      <a:pt x="10" y="79"/>
                    </a:lnTo>
                    <a:lnTo>
                      <a:pt x="8" y="77"/>
                    </a:lnTo>
                    <a:lnTo>
                      <a:pt x="7" y="76"/>
                    </a:lnTo>
                    <a:lnTo>
                      <a:pt x="7" y="76"/>
                    </a:lnTo>
                    <a:lnTo>
                      <a:pt x="6" y="74"/>
                    </a:lnTo>
                    <a:lnTo>
                      <a:pt x="6" y="72"/>
                    </a:lnTo>
                    <a:lnTo>
                      <a:pt x="7" y="70"/>
                    </a:lnTo>
                    <a:lnTo>
                      <a:pt x="9" y="69"/>
                    </a:lnTo>
                    <a:lnTo>
                      <a:pt x="9" y="69"/>
                    </a:lnTo>
                    <a:close/>
                    <a:moveTo>
                      <a:pt x="24" y="87"/>
                    </a:moveTo>
                    <a:lnTo>
                      <a:pt x="24" y="87"/>
                    </a:lnTo>
                    <a:lnTo>
                      <a:pt x="25" y="86"/>
                    </a:lnTo>
                    <a:lnTo>
                      <a:pt x="27" y="85"/>
                    </a:lnTo>
                    <a:lnTo>
                      <a:pt x="28" y="85"/>
                    </a:lnTo>
                    <a:lnTo>
                      <a:pt x="30" y="86"/>
                    </a:lnTo>
                    <a:lnTo>
                      <a:pt x="30" y="86"/>
                    </a:lnTo>
                    <a:lnTo>
                      <a:pt x="31" y="87"/>
                    </a:lnTo>
                    <a:lnTo>
                      <a:pt x="32" y="88"/>
                    </a:lnTo>
                    <a:lnTo>
                      <a:pt x="32" y="90"/>
                    </a:lnTo>
                    <a:lnTo>
                      <a:pt x="32" y="92"/>
                    </a:lnTo>
                    <a:lnTo>
                      <a:pt x="32" y="92"/>
                    </a:lnTo>
                    <a:lnTo>
                      <a:pt x="30" y="93"/>
                    </a:lnTo>
                    <a:lnTo>
                      <a:pt x="29" y="94"/>
                    </a:lnTo>
                    <a:lnTo>
                      <a:pt x="27" y="94"/>
                    </a:lnTo>
                    <a:lnTo>
                      <a:pt x="25" y="94"/>
                    </a:lnTo>
                    <a:lnTo>
                      <a:pt x="25" y="94"/>
                    </a:lnTo>
                    <a:lnTo>
                      <a:pt x="24" y="92"/>
                    </a:lnTo>
                    <a:lnTo>
                      <a:pt x="23" y="91"/>
                    </a:lnTo>
                    <a:lnTo>
                      <a:pt x="23" y="89"/>
                    </a:lnTo>
                    <a:lnTo>
                      <a:pt x="24" y="87"/>
                    </a:lnTo>
                    <a:lnTo>
                      <a:pt x="24" y="87"/>
                    </a:lnTo>
                    <a:close/>
                    <a:moveTo>
                      <a:pt x="45" y="95"/>
                    </a:moveTo>
                    <a:lnTo>
                      <a:pt x="45" y="95"/>
                    </a:lnTo>
                    <a:lnTo>
                      <a:pt x="45" y="94"/>
                    </a:lnTo>
                    <a:lnTo>
                      <a:pt x="46" y="92"/>
                    </a:lnTo>
                    <a:lnTo>
                      <a:pt x="47" y="91"/>
                    </a:lnTo>
                    <a:lnTo>
                      <a:pt x="49" y="91"/>
                    </a:lnTo>
                    <a:lnTo>
                      <a:pt x="49" y="91"/>
                    </a:lnTo>
                    <a:lnTo>
                      <a:pt x="50" y="91"/>
                    </a:lnTo>
                    <a:lnTo>
                      <a:pt x="52" y="92"/>
                    </a:lnTo>
                    <a:lnTo>
                      <a:pt x="54" y="94"/>
                    </a:lnTo>
                    <a:lnTo>
                      <a:pt x="54" y="95"/>
                    </a:lnTo>
                    <a:lnTo>
                      <a:pt x="54" y="95"/>
                    </a:lnTo>
                    <a:lnTo>
                      <a:pt x="54" y="97"/>
                    </a:lnTo>
                    <a:lnTo>
                      <a:pt x="52" y="98"/>
                    </a:lnTo>
                    <a:lnTo>
                      <a:pt x="50" y="99"/>
                    </a:lnTo>
                    <a:lnTo>
                      <a:pt x="49" y="99"/>
                    </a:lnTo>
                    <a:lnTo>
                      <a:pt x="49" y="99"/>
                    </a:lnTo>
                    <a:lnTo>
                      <a:pt x="47" y="99"/>
                    </a:lnTo>
                    <a:lnTo>
                      <a:pt x="46" y="98"/>
                    </a:lnTo>
                    <a:lnTo>
                      <a:pt x="45" y="97"/>
                    </a:lnTo>
                    <a:lnTo>
                      <a:pt x="45" y="95"/>
                    </a:lnTo>
                    <a:lnTo>
                      <a:pt x="45" y="95"/>
                    </a:lnTo>
                    <a:close/>
                    <a:moveTo>
                      <a:pt x="68" y="91"/>
                    </a:moveTo>
                    <a:lnTo>
                      <a:pt x="68" y="91"/>
                    </a:lnTo>
                    <a:lnTo>
                      <a:pt x="67" y="89"/>
                    </a:lnTo>
                    <a:lnTo>
                      <a:pt x="69" y="86"/>
                    </a:lnTo>
                    <a:lnTo>
                      <a:pt x="69" y="86"/>
                    </a:lnTo>
                    <a:lnTo>
                      <a:pt x="72" y="86"/>
                    </a:lnTo>
                    <a:lnTo>
                      <a:pt x="74" y="88"/>
                    </a:lnTo>
                    <a:lnTo>
                      <a:pt x="74" y="88"/>
                    </a:lnTo>
                    <a:lnTo>
                      <a:pt x="74" y="91"/>
                    </a:lnTo>
                    <a:lnTo>
                      <a:pt x="73" y="93"/>
                    </a:lnTo>
                    <a:lnTo>
                      <a:pt x="73" y="93"/>
                    </a:lnTo>
                    <a:lnTo>
                      <a:pt x="70" y="93"/>
                    </a:lnTo>
                    <a:lnTo>
                      <a:pt x="68" y="91"/>
                    </a:lnTo>
                    <a:lnTo>
                      <a:pt x="68" y="91"/>
                    </a:lnTo>
                    <a:close/>
                    <a:moveTo>
                      <a:pt x="85" y="76"/>
                    </a:moveTo>
                    <a:lnTo>
                      <a:pt x="85" y="76"/>
                    </a:lnTo>
                    <a:lnTo>
                      <a:pt x="83" y="74"/>
                    </a:lnTo>
                    <a:lnTo>
                      <a:pt x="83" y="71"/>
                    </a:lnTo>
                    <a:lnTo>
                      <a:pt x="83" y="71"/>
                    </a:lnTo>
                    <a:lnTo>
                      <a:pt x="85" y="70"/>
                    </a:lnTo>
                    <a:lnTo>
                      <a:pt x="88" y="70"/>
                    </a:lnTo>
                    <a:lnTo>
                      <a:pt x="88" y="70"/>
                    </a:lnTo>
                    <a:lnTo>
                      <a:pt x="90" y="72"/>
                    </a:lnTo>
                    <a:lnTo>
                      <a:pt x="90" y="75"/>
                    </a:lnTo>
                    <a:lnTo>
                      <a:pt x="90" y="75"/>
                    </a:lnTo>
                    <a:lnTo>
                      <a:pt x="87" y="76"/>
                    </a:lnTo>
                    <a:lnTo>
                      <a:pt x="85" y="76"/>
                    </a:lnTo>
                    <a:lnTo>
                      <a:pt x="85" y="76"/>
                    </a:lnTo>
                    <a:close/>
                    <a:moveTo>
                      <a:pt x="93" y="55"/>
                    </a:moveTo>
                    <a:lnTo>
                      <a:pt x="93" y="55"/>
                    </a:lnTo>
                    <a:lnTo>
                      <a:pt x="91" y="54"/>
                    </a:lnTo>
                    <a:lnTo>
                      <a:pt x="90" y="52"/>
                    </a:lnTo>
                    <a:lnTo>
                      <a:pt x="90" y="52"/>
                    </a:lnTo>
                    <a:lnTo>
                      <a:pt x="91" y="50"/>
                    </a:lnTo>
                    <a:lnTo>
                      <a:pt x="93" y="49"/>
                    </a:lnTo>
                    <a:lnTo>
                      <a:pt x="93" y="49"/>
                    </a:lnTo>
                    <a:lnTo>
                      <a:pt x="95" y="50"/>
                    </a:lnTo>
                    <a:lnTo>
                      <a:pt x="96" y="52"/>
                    </a:lnTo>
                    <a:lnTo>
                      <a:pt x="96" y="52"/>
                    </a:lnTo>
                    <a:lnTo>
                      <a:pt x="95" y="54"/>
                    </a:lnTo>
                    <a:lnTo>
                      <a:pt x="93" y="55"/>
                    </a:lnTo>
                    <a:lnTo>
                      <a:pt x="93" y="55"/>
                    </a:lnTo>
                    <a:close/>
                    <a:moveTo>
                      <a:pt x="88" y="32"/>
                    </a:moveTo>
                    <a:lnTo>
                      <a:pt x="88" y="32"/>
                    </a:lnTo>
                    <a:lnTo>
                      <a:pt x="86" y="33"/>
                    </a:lnTo>
                    <a:lnTo>
                      <a:pt x="84" y="31"/>
                    </a:lnTo>
                    <a:lnTo>
                      <a:pt x="84" y="31"/>
                    </a:lnTo>
                    <a:lnTo>
                      <a:pt x="84" y="29"/>
                    </a:lnTo>
                    <a:lnTo>
                      <a:pt x="85" y="28"/>
                    </a:lnTo>
                    <a:lnTo>
                      <a:pt x="85" y="28"/>
                    </a:lnTo>
                    <a:lnTo>
                      <a:pt x="87" y="27"/>
                    </a:lnTo>
                    <a:lnTo>
                      <a:pt x="90" y="29"/>
                    </a:lnTo>
                    <a:lnTo>
                      <a:pt x="90" y="29"/>
                    </a:lnTo>
                    <a:lnTo>
                      <a:pt x="90" y="31"/>
                    </a:lnTo>
                    <a:lnTo>
                      <a:pt x="88" y="32"/>
                    </a:lnTo>
                    <a:lnTo>
                      <a:pt x="88" y="32"/>
                    </a:lnTo>
                    <a:close/>
                    <a:moveTo>
                      <a:pt x="73" y="16"/>
                    </a:moveTo>
                    <a:lnTo>
                      <a:pt x="73" y="16"/>
                    </a:lnTo>
                    <a:lnTo>
                      <a:pt x="71" y="17"/>
                    </a:lnTo>
                    <a:lnTo>
                      <a:pt x="70" y="17"/>
                    </a:lnTo>
                    <a:lnTo>
                      <a:pt x="70" y="17"/>
                    </a:lnTo>
                    <a:lnTo>
                      <a:pt x="69" y="15"/>
                    </a:lnTo>
                    <a:lnTo>
                      <a:pt x="69" y="13"/>
                    </a:lnTo>
                    <a:lnTo>
                      <a:pt x="69" y="13"/>
                    </a:lnTo>
                    <a:lnTo>
                      <a:pt x="70" y="12"/>
                    </a:lnTo>
                    <a:lnTo>
                      <a:pt x="72" y="13"/>
                    </a:lnTo>
                    <a:lnTo>
                      <a:pt x="72" y="13"/>
                    </a:lnTo>
                    <a:lnTo>
                      <a:pt x="73" y="14"/>
                    </a:lnTo>
                    <a:lnTo>
                      <a:pt x="73" y="16"/>
                    </a:lnTo>
                    <a:lnTo>
                      <a:pt x="73" y="1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5" name="Freeform 216"/>
              <p:cNvSpPr>
                <a:spLocks/>
              </p:cNvSpPr>
              <p:nvPr/>
            </p:nvSpPr>
            <p:spPr bwMode="auto">
              <a:xfrm>
                <a:off x="3720" y="2144"/>
                <a:ext cx="64" cy="47"/>
              </a:xfrm>
              <a:custGeom>
                <a:avLst/>
                <a:gdLst>
                  <a:gd name="T0" fmla="*/ 64 w 64"/>
                  <a:gd name="T1" fmla="*/ 0 h 47"/>
                  <a:gd name="T2" fmla="*/ 63 w 64"/>
                  <a:gd name="T3" fmla="*/ 20 h 47"/>
                  <a:gd name="T4" fmla="*/ 0 w 64"/>
                  <a:gd name="T5" fmla="*/ 34 h 47"/>
                  <a:gd name="T6" fmla="*/ 0 w 64"/>
                  <a:gd name="T7" fmla="*/ 47 h 47"/>
                </a:gdLst>
                <a:ahLst/>
                <a:cxnLst>
                  <a:cxn ang="0">
                    <a:pos x="T0" y="T1"/>
                  </a:cxn>
                  <a:cxn ang="0">
                    <a:pos x="T2" y="T3"/>
                  </a:cxn>
                  <a:cxn ang="0">
                    <a:pos x="T4" y="T5"/>
                  </a:cxn>
                  <a:cxn ang="0">
                    <a:pos x="T6" y="T7"/>
                  </a:cxn>
                </a:cxnLst>
                <a:rect l="0" t="0" r="r" b="b"/>
                <a:pathLst>
                  <a:path w="64" h="47">
                    <a:moveTo>
                      <a:pt x="64" y="0"/>
                    </a:moveTo>
                    <a:lnTo>
                      <a:pt x="63" y="20"/>
                    </a:lnTo>
                    <a:lnTo>
                      <a:pt x="0" y="34"/>
                    </a:lnTo>
                    <a:lnTo>
                      <a:pt x="0" y="4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6" name="Freeform 217"/>
              <p:cNvSpPr>
                <a:spLocks/>
              </p:cNvSpPr>
              <p:nvPr/>
            </p:nvSpPr>
            <p:spPr bwMode="auto">
              <a:xfrm>
                <a:off x="3692" y="1957"/>
                <a:ext cx="264" cy="234"/>
              </a:xfrm>
              <a:custGeom>
                <a:avLst/>
                <a:gdLst>
                  <a:gd name="T0" fmla="*/ 235 w 264"/>
                  <a:gd name="T1" fmla="*/ 234 h 234"/>
                  <a:gd name="T2" fmla="*/ 235 w 264"/>
                  <a:gd name="T3" fmla="*/ 221 h 234"/>
                  <a:gd name="T4" fmla="*/ 172 w 264"/>
                  <a:gd name="T5" fmla="*/ 207 h 234"/>
                  <a:gd name="T6" fmla="*/ 170 w 264"/>
                  <a:gd name="T7" fmla="*/ 179 h 234"/>
                  <a:gd name="T8" fmla="*/ 245 w 264"/>
                  <a:gd name="T9" fmla="*/ 179 h 234"/>
                  <a:gd name="T10" fmla="*/ 245 w 264"/>
                  <a:gd name="T11" fmla="*/ 179 h 234"/>
                  <a:gd name="T12" fmla="*/ 249 w 264"/>
                  <a:gd name="T13" fmla="*/ 179 h 234"/>
                  <a:gd name="T14" fmla="*/ 253 w 264"/>
                  <a:gd name="T15" fmla="*/ 178 h 234"/>
                  <a:gd name="T16" fmla="*/ 256 w 264"/>
                  <a:gd name="T17" fmla="*/ 176 h 234"/>
                  <a:gd name="T18" fmla="*/ 259 w 264"/>
                  <a:gd name="T19" fmla="*/ 174 h 234"/>
                  <a:gd name="T20" fmla="*/ 261 w 264"/>
                  <a:gd name="T21" fmla="*/ 171 h 234"/>
                  <a:gd name="T22" fmla="*/ 262 w 264"/>
                  <a:gd name="T23" fmla="*/ 168 h 234"/>
                  <a:gd name="T24" fmla="*/ 264 w 264"/>
                  <a:gd name="T25" fmla="*/ 165 h 234"/>
                  <a:gd name="T26" fmla="*/ 264 w 264"/>
                  <a:gd name="T27" fmla="*/ 161 h 234"/>
                  <a:gd name="T28" fmla="*/ 264 w 264"/>
                  <a:gd name="T29" fmla="*/ 19 h 234"/>
                  <a:gd name="T30" fmla="*/ 264 w 264"/>
                  <a:gd name="T31" fmla="*/ 19 h 234"/>
                  <a:gd name="T32" fmla="*/ 264 w 264"/>
                  <a:gd name="T33" fmla="*/ 15 h 234"/>
                  <a:gd name="T34" fmla="*/ 262 w 264"/>
                  <a:gd name="T35" fmla="*/ 12 h 234"/>
                  <a:gd name="T36" fmla="*/ 261 w 264"/>
                  <a:gd name="T37" fmla="*/ 9 h 234"/>
                  <a:gd name="T38" fmla="*/ 259 w 264"/>
                  <a:gd name="T39" fmla="*/ 6 h 234"/>
                  <a:gd name="T40" fmla="*/ 256 w 264"/>
                  <a:gd name="T41" fmla="*/ 3 h 234"/>
                  <a:gd name="T42" fmla="*/ 253 w 264"/>
                  <a:gd name="T43" fmla="*/ 1 h 234"/>
                  <a:gd name="T44" fmla="*/ 249 w 264"/>
                  <a:gd name="T45" fmla="*/ 0 h 234"/>
                  <a:gd name="T46" fmla="*/ 245 w 264"/>
                  <a:gd name="T47" fmla="*/ 0 h 234"/>
                  <a:gd name="T48" fmla="*/ 18 w 264"/>
                  <a:gd name="T49" fmla="*/ 0 h 234"/>
                  <a:gd name="T50" fmla="*/ 18 w 264"/>
                  <a:gd name="T51" fmla="*/ 0 h 234"/>
                  <a:gd name="T52" fmla="*/ 14 w 264"/>
                  <a:gd name="T53" fmla="*/ 0 h 234"/>
                  <a:gd name="T54" fmla="*/ 11 w 264"/>
                  <a:gd name="T55" fmla="*/ 1 h 234"/>
                  <a:gd name="T56" fmla="*/ 8 w 264"/>
                  <a:gd name="T57" fmla="*/ 3 h 234"/>
                  <a:gd name="T58" fmla="*/ 5 w 264"/>
                  <a:gd name="T59" fmla="*/ 6 h 234"/>
                  <a:gd name="T60" fmla="*/ 3 w 264"/>
                  <a:gd name="T61" fmla="*/ 9 h 234"/>
                  <a:gd name="T62" fmla="*/ 1 w 264"/>
                  <a:gd name="T63" fmla="*/ 12 h 234"/>
                  <a:gd name="T64" fmla="*/ 0 w 264"/>
                  <a:gd name="T65" fmla="*/ 15 h 234"/>
                  <a:gd name="T66" fmla="*/ 0 w 264"/>
                  <a:gd name="T67" fmla="*/ 19 h 234"/>
                  <a:gd name="T68" fmla="*/ 0 w 264"/>
                  <a:gd name="T69" fmla="*/ 161 h 234"/>
                  <a:gd name="T70" fmla="*/ 0 w 264"/>
                  <a:gd name="T71" fmla="*/ 161 h 234"/>
                  <a:gd name="T72" fmla="*/ 0 w 264"/>
                  <a:gd name="T73" fmla="*/ 165 h 234"/>
                  <a:gd name="T74" fmla="*/ 1 w 264"/>
                  <a:gd name="T75" fmla="*/ 168 h 234"/>
                  <a:gd name="T76" fmla="*/ 3 w 264"/>
                  <a:gd name="T77" fmla="*/ 171 h 234"/>
                  <a:gd name="T78" fmla="*/ 5 w 264"/>
                  <a:gd name="T79" fmla="*/ 174 h 234"/>
                  <a:gd name="T80" fmla="*/ 8 w 264"/>
                  <a:gd name="T81" fmla="*/ 176 h 234"/>
                  <a:gd name="T82" fmla="*/ 11 w 264"/>
                  <a:gd name="T83" fmla="*/ 178 h 234"/>
                  <a:gd name="T84" fmla="*/ 14 w 264"/>
                  <a:gd name="T85" fmla="*/ 179 h 234"/>
                  <a:gd name="T86" fmla="*/ 18 w 264"/>
                  <a:gd name="T87" fmla="*/ 179 h 234"/>
                  <a:gd name="T88" fmla="*/ 111 w 264"/>
                  <a:gd name="T89" fmla="*/ 17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4" h="234">
                    <a:moveTo>
                      <a:pt x="235" y="234"/>
                    </a:moveTo>
                    <a:lnTo>
                      <a:pt x="235" y="221"/>
                    </a:lnTo>
                    <a:lnTo>
                      <a:pt x="172" y="207"/>
                    </a:lnTo>
                    <a:lnTo>
                      <a:pt x="170" y="179"/>
                    </a:lnTo>
                    <a:lnTo>
                      <a:pt x="245" y="179"/>
                    </a:lnTo>
                    <a:lnTo>
                      <a:pt x="245" y="179"/>
                    </a:lnTo>
                    <a:lnTo>
                      <a:pt x="249" y="179"/>
                    </a:lnTo>
                    <a:lnTo>
                      <a:pt x="253" y="178"/>
                    </a:lnTo>
                    <a:lnTo>
                      <a:pt x="256" y="176"/>
                    </a:lnTo>
                    <a:lnTo>
                      <a:pt x="259" y="174"/>
                    </a:lnTo>
                    <a:lnTo>
                      <a:pt x="261" y="171"/>
                    </a:lnTo>
                    <a:lnTo>
                      <a:pt x="262" y="168"/>
                    </a:lnTo>
                    <a:lnTo>
                      <a:pt x="264" y="165"/>
                    </a:lnTo>
                    <a:lnTo>
                      <a:pt x="264" y="161"/>
                    </a:lnTo>
                    <a:lnTo>
                      <a:pt x="264" y="19"/>
                    </a:lnTo>
                    <a:lnTo>
                      <a:pt x="264" y="19"/>
                    </a:lnTo>
                    <a:lnTo>
                      <a:pt x="264" y="15"/>
                    </a:lnTo>
                    <a:lnTo>
                      <a:pt x="262" y="12"/>
                    </a:lnTo>
                    <a:lnTo>
                      <a:pt x="261" y="9"/>
                    </a:lnTo>
                    <a:lnTo>
                      <a:pt x="259" y="6"/>
                    </a:lnTo>
                    <a:lnTo>
                      <a:pt x="256" y="3"/>
                    </a:lnTo>
                    <a:lnTo>
                      <a:pt x="253" y="1"/>
                    </a:lnTo>
                    <a:lnTo>
                      <a:pt x="249" y="0"/>
                    </a:lnTo>
                    <a:lnTo>
                      <a:pt x="245" y="0"/>
                    </a:lnTo>
                    <a:lnTo>
                      <a:pt x="18" y="0"/>
                    </a:lnTo>
                    <a:lnTo>
                      <a:pt x="18" y="0"/>
                    </a:lnTo>
                    <a:lnTo>
                      <a:pt x="14" y="0"/>
                    </a:lnTo>
                    <a:lnTo>
                      <a:pt x="11" y="1"/>
                    </a:lnTo>
                    <a:lnTo>
                      <a:pt x="8" y="3"/>
                    </a:lnTo>
                    <a:lnTo>
                      <a:pt x="5" y="6"/>
                    </a:lnTo>
                    <a:lnTo>
                      <a:pt x="3" y="9"/>
                    </a:lnTo>
                    <a:lnTo>
                      <a:pt x="1" y="12"/>
                    </a:lnTo>
                    <a:lnTo>
                      <a:pt x="0" y="15"/>
                    </a:lnTo>
                    <a:lnTo>
                      <a:pt x="0" y="19"/>
                    </a:lnTo>
                    <a:lnTo>
                      <a:pt x="0" y="161"/>
                    </a:lnTo>
                    <a:lnTo>
                      <a:pt x="0" y="161"/>
                    </a:lnTo>
                    <a:lnTo>
                      <a:pt x="0" y="165"/>
                    </a:lnTo>
                    <a:lnTo>
                      <a:pt x="1" y="168"/>
                    </a:lnTo>
                    <a:lnTo>
                      <a:pt x="3" y="171"/>
                    </a:lnTo>
                    <a:lnTo>
                      <a:pt x="5" y="174"/>
                    </a:lnTo>
                    <a:lnTo>
                      <a:pt x="8" y="176"/>
                    </a:lnTo>
                    <a:lnTo>
                      <a:pt x="11" y="178"/>
                    </a:lnTo>
                    <a:lnTo>
                      <a:pt x="14" y="179"/>
                    </a:lnTo>
                    <a:lnTo>
                      <a:pt x="18" y="179"/>
                    </a:lnTo>
                    <a:lnTo>
                      <a:pt x="111" y="17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7" name="Freeform 218"/>
              <p:cNvSpPr>
                <a:spLocks/>
              </p:cNvSpPr>
              <p:nvPr/>
            </p:nvSpPr>
            <p:spPr bwMode="auto">
              <a:xfrm>
                <a:off x="3706" y="1972"/>
                <a:ext cx="236" cy="140"/>
              </a:xfrm>
              <a:custGeom>
                <a:avLst/>
                <a:gdLst>
                  <a:gd name="T0" fmla="*/ 236 w 236"/>
                  <a:gd name="T1" fmla="*/ 140 h 140"/>
                  <a:gd name="T2" fmla="*/ 0 w 236"/>
                  <a:gd name="T3" fmla="*/ 140 h 140"/>
                  <a:gd name="T4" fmla="*/ 0 w 236"/>
                  <a:gd name="T5" fmla="*/ 4 h 140"/>
                  <a:gd name="T6" fmla="*/ 0 w 236"/>
                  <a:gd name="T7" fmla="*/ 4 h 140"/>
                  <a:gd name="T8" fmla="*/ 0 w 236"/>
                  <a:gd name="T9" fmla="*/ 2 h 140"/>
                  <a:gd name="T10" fmla="*/ 1 w 236"/>
                  <a:gd name="T11" fmla="*/ 1 h 140"/>
                  <a:gd name="T12" fmla="*/ 3 w 236"/>
                  <a:gd name="T13" fmla="*/ 0 h 140"/>
                  <a:gd name="T14" fmla="*/ 4 w 236"/>
                  <a:gd name="T15" fmla="*/ 0 h 140"/>
                  <a:gd name="T16" fmla="*/ 231 w 236"/>
                  <a:gd name="T17" fmla="*/ 0 h 140"/>
                  <a:gd name="T18" fmla="*/ 231 w 236"/>
                  <a:gd name="T19" fmla="*/ 0 h 140"/>
                  <a:gd name="T20" fmla="*/ 233 w 236"/>
                  <a:gd name="T21" fmla="*/ 0 h 140"/>
                  <a:gd name="T22" fmla="*/ 235 w 236"/>
                  <a:gd name="T23" fmla="*/ 1 h 140"/>
                  <a:gd name="T24" fmla="*/ 236 w 236"/>
                  <a:gd name="T25" fmla="*/ 2 h 140"/>
                  <a:gd name="T26" fmla="*/ 236 w 236"/>
                  <a:gd name="T27" fmla="*/ 4 h 140"/>
                  <a:gd name="T28" fmla="*/ 236 w 236"/>
                  <a:gd name="T2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40">
                    <a:moveTo>
                      <a:pt x="236" y="140"/>
                    </a:moveTo>
                    <a:lnTo>
                      <a:pt x="0" y="140"/>
                    </a:lnTo>
                    <a:lnTo>
                      <a:pt x="0" y="4"/>
                    </a:lnTo>
                    <a:lnTo>
                      <a:pt x="0" y="4"/>
                    </a:lnTo>
                    <a:lnTo>
                      <a:pt x="0" y="2"/>
                    </a:lnTo>
                    <a:lnTo>
                      <a:pt x="1" y="1"/>
                    </a:lnTo>
                    <a:lnTo>
                      <a:pt x="3" y="0"/>
                    </a:lnTo>
                    <a:lnTo>
                      <a:pt x="4" y="0"/>
                    </a:lnTo>
                    <a:lnTo>
                      <a:pt x="231" y="0"/>
                    </a:lnTo>
                    <a:lnTo>
                      <a:pt x="231" y="0"/>
                    </a:lnTo>
                    <a:lnTo>
                      <a:pt x="233" y="0"/>
                    </a:lnTo>
                    <a:lnTo>
                      <a:pt x="235" y="1"/>
                    </a:lnTo>
                    <a:lnTo>
                      <a:pt x="236" y="2"/>
                    </a:lnTo>
                    <a:lnTo>
                      <a:pt x="236" y="4"/>
                    </a:lnTo>
                    <a:lnTo>
                      <a:pt x="236" y="14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8" name="Freeform 219"/>
              <p:cNvSpPr>
                <a:spLocks/>
              </p:cNvSpPr>
              <p:nvPr/>
            </p:nvSpPr>
            <p:spPr bwMode="auto">
              <a:xfrm>
                <a:off x="3002" y="1329"/>
                <a:ext cx="376" cy="304"/>
              </a:xfrm>
              <a:custGeom>
                <a:avLst/>
                <a:gdLst>
                  <a:gd name="T0" fmla="*/ 376 w 376"/>
                  <a:gd name="T1" fmla="*/ 128 h 304"/>
                  <a:gd name="T2" fmla="*/ 372 w 376"/>
                  <a:gd name="T3" fmla="*/ 154 h 304"/>
                  <a:gd name="T4" fmla="*/ 362 w 376"/>
                  <a:gd name="T5" fmla="*/ 178 h 304"/>
                  <a:gd name="T6" fmla="*/ 344 w 376"/>
                  <a:gd name="T7" fmla="*/ 200 h 304"/>
                  <a:gd name="T8" fmla="*/ 322 w 376"/>
                  <a:gd name="T9" fmla="*/ 219 h 304"/>
                  <a:gd name="T10" fmla="*/ 293 w 376"/>
                  <a:gd name="T11" fmla="*/ 235 h 304"/>
                  <a:gd name="T12" fmla="*/ 261 w 376"/>
                  <a:gd name="T13" fmla="*/ 246 h 304"/>
                  <a:gd name="T14" fmla="*/ 226 w 376"/>
                  <a:gd name="T15" fmla="*/ 254 h 304"/>
                  <a:gd name="T16" fmla="*/ 188 w 376"/>
                  <a:gd name="T17" fmla="*/ 256 h 304"/>
                  <a:gd name="T18" fmla="*/ 167 w 376"/>
                  <a:gd name="T19" fmla="*/ 255 h 304"/>
                  <a:gd name="T20" fmla="*/ 64 w 376"/>
                  <a:gd name="T21" fmla="*/ 304 h 304"/>
                  <a:gd name="T22" fmla="*/ 86 w 376"/>
                  <a:gd name="T23" fmla="*/ 236 h 304"/>
                  <a:gd name="T24" fmla="*/ 50 w 376"/>
                  <a:gd name="T25" fmla="*/ 216 h 304"/>
                  <a:gd name="T26" fmla="*/ 29 w 376"/>
                  <a:gd name="T27" fmla="*/ 196 h 304"/>
                  <a:gd name="T28" fmla="*/ 18 w 376"/>
                  <a:gd name="T29" fmla="*/ 183 h 304"/>
                  <a:gd name="T30" fmla="*/ 9 w 376"/>
                  <a:gd name="T31" fmla="*/ 169 h 304"/>
                  <a:gd name="T32" fmla="*/ 3 w 376"/>
                  <a:gd name="T33" fmla="*/ 152 h 304"/>
                  <a:gd name="T34" fmla="*/ 0 w 376"/>
                  <a:gd name="T35" fmla="*/ 137 h 304"/>
                  <a:gd name="T36" fmla="*/ 0 w 376"/>
                  <a:gd name="T37" fmla="*/ 128 h 304"/>
                  <a:gd name="T38" fmla="*/ 4 w 376"/>
                  <a:gd name="T39" fmla="*/ 102 h 304"/>
                  <a:gd name="T40" fmla="*/ 14 w 376"/>
                  <a:gd name="T41" fmla="*/ 78 h 304"/>
                  <a:gd name="T42" fmla="*/ 31 w 376"/>
                  <a:gd name="T43" fmla="*/ 57 h 304"/>
                  <a:gd name="T44" fmla="*/ 55 w 376"/>
                  <a:gd name="T45" fmla="*/ 37 h 304"/>
                  <a:gd name="T46" fmla="*/ 83 w 376"/>
                  <a:gd name="T47" fmla="*/ 22 h 304"/>
                  <a:gd name="T48" fmla="*/ 115 w 376"/>
                  <a:gd name="T49" fmla="*/ 9 h 304"/>
                  <a:gd name="T50" fmla="*/ 150 w 376"/>
                  <a:gd name="T51" fmla="*/ 2 h 304"/>
                  <a:gd name="T52" fmla="*/ 188 w 376"/>
                  <a:gd name="T53" fmla="*/ 0 h 304"/>
                  <a:gd name="T54" fmla="*/ 207 w 376"/>
                  <a:gd name="T55" fmla="*/ 0 h 304"/>
                  <a:gd name="T56" fmla="*/ 244 w 376"/>
                  <a:gd name="T57" fmla="*/ 5 h 304"/>
                  <a:gd name="T58" fmla="*/ 277 w 376"/>
                  <a:gd name="T59" fmla="*/ 15 h 304"/>
                  <a:gd name="T60" fmla="*/ 308 w 376"/>
                  <a:gd name="T61" fmla="*/ 29 h 304"/>
                  <a:gd name="T62" fmla="*/ 333 w 376"/>
                  <a:gd name="T63" fmla="*/ 46 h 304"/>
                  <a:gd name="T64" fmla="*/ 353 w 376"/>
                  <a:gd name="T65" fmla="*/ 67 h 304"/>
                  <a:gd name="T66" fmla="*/ 368 w 376"/>
                  <a:gd name="T67" fmla="*/ 89 h 304"/>
                  <a:gd name="T68" fmla="*/ 375 w 376"/>
                  <a:gd name="T69" fmla="*/ 115 h 304"/>
                  <a:gd name="T70" fmla="*/ 376 w 376"/>
                  <a:gd name="T71"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6" h="304">
                    <a:moveTo>
                      <a:pt x="376" y="128"/>
                    </a:moveTo>
                    <a:lnTo>
                      <a:pt x="376" y="128"/>
                    </a:lnTo>
                    <a:lnTo>
                      <a:pt x="375" y="141"/>
                    </a:lnTo>
                    <a:lnTo>
                      <a:pt x="372" y="154"/>
                    </a:lnTo>
                    <a:lnTo>
                      <a:pt x="368" y="166"/>
                    </a:lnTo>
                    <a:lnTo>
                      <a:pt x="362" y="178"/>
                    </a:lnTo>
                    <a:lnTo>
                      <a:pt x="353" y="189"/>
                    </a:lnTo>
                    <a:lnTo>
                      <a:pt x="344" y="200"/>
                    </a:lnTo>
                    <a:lnTo>
                      <a:pt x="333" y="210"/>
                    </a:lnTo>
                    <a:lnTo>
                      <a:pt x="322" y="219"/>
                    </a:lnTo>
                    <a:lnTo>
                      <a:pt x="308" y="227"/>
                    </a:lnTo>
                    <a:lnTo>
                      <a:pt x="293" y="235"/>
                    </a:lnTo>
                    <a:lnTo>
                      <a:pt x="277" y="241"/>
                    </a:lnTo>
                    <a:lnTo>
                      <a:pt x="261" y="246"/>
                    </a:lnTo>
                    <a:lnTo>
                      <a:pt x="244" y="250"/>
                    </a:lnTo>
                    <a:lnTo>
                      <a:pt x="226" y="254"/>
                    </a:lnTo>
                    <a:lnTo>
                      <a:pt x="207" y="255"/>
                    </a:lnTo>
                    <a:lnTo>
                      <a:pt x="188" y="256"/>
                    </a:lnTo>
                    <a:lnTo>
                      <a:pt x="188" y="256"/>
                    </a:lnTo>
                    <a:lnTo>
                      <a:pt x="167" y="255"/>
                    </a:lnTo>
                    <a:lnTo>
                      <a:pt x="149" y="253"/>
                    </a:lnTo>
                    <a:lnTo>
                      <a:pt x="64" y="304"/>
                    </a:lnTo>
                    <a:lnTo>
                      <a:pt x="86" y="236"/>
                    </a:lnTo>
                    <a:lnTo>
                      <a:pt x="86" y="236"/>
                    </a:lnTo>
                    <a:lnTo>
                      <a:pt x="67" y="226"/>
                    </a:lnTo>
                    <a:lnTo>
                      <a:pt x="50" y="216"/>
                    </a:lnTo>
                    <a:lnTo>
                      <a:pt x="36" y="204"/>
                    </a:lnTo>
                    <a:lnTo>
                      <a:pt x="29" y="196"/>
                    </a:lnTo>
                    <a:lnTo>
                      <a:pt x="23" y="190"/>
                    </a:lnTo>
                    <a:lnTo>
                      <a:pt x="18" y="183"/>
                    </a:lnTo>
                    <a:lnTo>
                      <a:pt x="13" y="176"/>
                    </a:lnTo>
                    <a:lnTo>
                      <a:pt x="9" y="169"/>
                    </a:lnTo>
                    <a:lnTo>
                      <a:pt x="6" y="160"/>
                    </a:lnTo>
                    <a:lnTo>
                      <a:pt x="3" y="152"/>
                    </a:lnTo>
                    <a:lnTo>
                      <a:pt x="1" y="145"/>
                    </a:lnTo>
                    <a:lnTo>
                      <a:pt x="0" y="137"/>
                    </a:lnTo>
                    <a:lnTo>
                      <a:pt x="0" y="128"/>
                    </a:lnTo>
                    <a:lnTo>
                      <a:pt x="0" y="128"/>
                    </a:lnTo>
                    <a:lnTo>
                      <a:pt x="1" y="115"/>
                    </a:lnTo>
                    <a:lnTo>
                      <a:pt x="4" y="102"/>
                    </a:lnTo>
                    <a:lnTo>
                      <a:pt x="8" y="89"/>
                    </a:lnTo>
                    <a:lnTo>
                      <a:pt x="14" y="78"/>
                    </a:lnTo>
                    <a:lnTo>
                      <a:pt x="22" y="67"/>
                    </a:lnTo>
                    <a:lnTo>
                      <a:pt x="31" y="57"/>
                    </a:lnTo>
                    <a:lnTo>
                      <a:pt x="43" y="46"/>
                    </a:lnTo>
                    <a:lnTo>
                      <a:pt x="55" y="37"/>
                    </a:lnTo>
                    <a:lnTo>
                      <a:pt x="69" y="29"/>
                    </a:lnTo>
                    <a:lnTo>
                      <a:pt x="83" y="22"/>
                    </a:lnTo>
                    <a:lnTo>
                      <a:pt x="98" y="15"/>
                    </a:lnTo>
                    <a:lnTo>
                      <a:pt x="115" y="9"/>
                    </a:lnTo>
                    <a:lnTo>
                      <a:pt x="132" y="5"/>
                    </a:lnTo>
                    <a:lnTo>
                      <a:pt x="150" y="2"/>
                    </a:lnTo>
                    <a:lnTo>
                      <a:pt x="168" y="0"/>
                    </a:lnTo>
                    <a:lnTo>
                      <a:pt x="188" y="0"/>
                    </a:lnTo>
                    <a:lnTo>
                      <a:pt x="188" y="0"/>
                    </a:lnTo>
                    <a:lnTo>
                      <a:pt x="207" y="0"/>
                    </a:lnTo>
                    <a:lnTo>
                      <a:pt x="226" y="2"/>
                    </a:lnTo>
                    <a:lnTo>
                      <a:pt x="244" y="5"/>
                    </a:lnTo>
                    <a:lnTo>
                      <a:pt x="261" y="9"/>
                    </a:lnTo>
                    <a:lnTo>
                      <a:pt x="277" y="15"/>
                    </a:lnTo>
                    <a:lnTo>
                      <a:pt x="293" y="22"/>
                    </a:lnTo>
                    <a:lnTo>
                      <a:pt x="308" y="29"/>
                    </a:lnTo>
                    <a:lnTo>
                      <a:pt x="322" y="37"/>
                    </a:lnTo>
                    <a:lnTo>
                      <a:pt x="333" y="46"/>
                    </a:lnTo>
                    <a:lnTo>
                      <a:pt x="344" y="57"/>
                    </a:lnTo>
                    <a:lnTo>
                      <a:pt x="353" y="67"/>
                    </a:lnTo>
                    <a:lnTo>
                      <a:pt x="362" y="78"/>
                    </a:lnTo>
                    <a:lnTo>
                      <a:pt x="368" y="89"/>
                    </a:lnTo>
                    <a:lnTo>
                      <a:pt x="372" y="102"/>
                    </a:lnTo>
                    <a:lnTo>
                      <a:pt x="375" y="115"/>
                    </a:lnTo>
                    <a:lnTo>
                      <a:pt x="376" y="128"/>
                    </a:lnTo>
                    <a:lnTo>
                      <a:pt x="376" y="12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9" name="Freeform 220"/>
              <p:cNvSpPr>
                <a:spLocks/>
              </p:cNvSpPr>
              <p:nvPr/>
            </p:nvSpPr>
            <p:spPr bwMode="auto">
              <a:xfrm>
                <a:off x="3146" y="1364"/>
                <a:ext cx="88" cy="87"/>
              </a:xfrm>
              <a:custGeom>
                <a:avLst/>
                <a:gdLst>
                  <a:gd name="T0" fmla="*/ 44 w 88"/>
                  <a:gd name="T1" fmla="*/ 0 h 87"/>
                  <a:gd name="T2" fmla="*/ 44 w 88"/>
                  <a:gd name="T3" fmla="*/ 0 h 87"/>
                  <a:gd name="T4" fmla="*/ 35 w 88"/>
                  <a:gd name="T5" fmla="*/ 1 h 87"/>
                  <a:gd name="T6" fmla="*/ 26 w 88"/>
                  <a:gd name="T7" fmla="*/ 3 h 87"/>
                  <a:gd name="T8" fmla="*/ 19 w 88"/>
                  <a:gd name="T9" fmla="*/ 7 h 87"/>
                  <a:gd name="T10" fmla="*/ 13 w 88"/>
                  <a:gd name="T11" fmla="*/ 12 h 87"/>
                  <a:gd name="T12" fmla="*/ 8 w 88"/>
                  <a:gd name="T13" fmla="*/ 20 h 87"/>
                  <a:gd name="T14" fmla="*/ 4 w 88"/>
                  <a:gd name="T15" fmla="*/ 27 h 87"/>
                  <a:gd name="T16" fmla="*/ 1 w 88"/>
                  <a:gd name="T17" fmla="*/ 35 h 87"/>
                  <a:gd name="T18" fmla="*/ 0 w 88"/>
                  <a:gd name="T19" fmla="*/ 44 h 87"/>
                  <a:gd name="T20" fmla="*/ 0 w 88"/>
                  <a:gd name="T21" fmla="*/ 44 h 87"/>
                  <a:gd name="T22" fmla="*/ 1 w 88"/>
                  <a:gd name="T23" fmla="*/ 52 h 87"/>
                  <a:gd name="T24" fmla="*/ 4 w 88"/>
                  <a:gd name="T25" fmla="*/ 61 h 87"/>
                  <a:gd name="T26" fmla="*/ 8 w 88"/>
                  <a:gd name="T27" fmla="*/ 68 h 87"/>
                  <a:gd name="T28" fmla="*/ 13 w 88"/>
                  <a:gd name="T29" fmla="*/ 75 h 87"/>
                  <a:gd name="T30" fmla="*/ 19 w 88"/>
                  <a:gd name="T31" fmla="*/ 80 h 87"/>
                  <a:gd name="T32" fmla="*/ 26 w 88"/>
                  <a:gd name="T33" fmla="*/ 84 h 87"/>
                  <a:gd name="T34" fmla="*/ 35 w 88"/>
                  <a:gd name="T35" fmla="*/ 86 h 87"/>
                  <a:gd name="T36" fmla="*/ 44 w 88"/>
                  <a:gd name="T37" fmla="*/ 87 h 87"/>
                  <a:gd name="T38" fmla="*/ 44 w 88"/>
                  <a:gd name="T39" fmla="*/ 87 h 87"/>
                  <a:gd name="T40" fmla="*/ 53 w 88"/>
                  <a:gd name="T41" fmla="*/ 86 h 87"/>
                  <a:gd name="T42" fmla="*/ 61 w 88"/>
                  <a:gd name="T43" fmla="*/ 84 h 87"/>
                  <a:gd name="T44" fmla="*/ 68 w 88"/>
                  <a:gd name="T45" fmla="*/ 80 h 87"/>
                  <a:gd name="T46" fmla="*/ 75 w 88"/>
                  <a:gd name="T47" fmla="*/ 75 h 87"/>
                  <a:gd name="T48" fmla="*/ 80 w 88"/>
                  <a:gd name="T49" fmla="*/ 68 h 87"/>
                  <a:gd name="T50" fmla="*/ 84 w 88"/>
                  <a:gd name="T51" fmla="*/ 61 h 87"/>
                  <a:gd name="T52" fmla="*/ 87 w 88"/>
                  <a:gd name="T53" fmla="*/ 52 h 87"/>
                  <a:gd name="T54" fmla="*/ 88 w 88"/>
                  <a:gd name="T55" fmla="*/ 44 h 87"/>
                  <a:gd name="T56" fmla="*/ 88 w 88"/>
                  <a:gd name="T57" fmla="*/ 44 h 87"/>
                  <a:gd name="T58" fmla="*/ 87 w 88"/>
                  <a:gd name="T59" fmla="*/ 35 h 87"/>
                  <a:gd name="T60" fmla="*/ 84 w 88"/>
                  <a:gd name="T61" fmla="*/ 27 h 87"/>
                  <a:gd name="T62" fmla="*/ 80 w 88"/>
                  <a:gd name="T63" fmla="*/ 20 h 87"/>
                  <a:gd name="T64" fmla="*/ 75 w 88"/>
                  <a:gd name="T65" fmla="*/ 12 h 87"/>
                  <a:gd name="T66" fmla="*/ 68 w 88"/>
                  <a:gd name="T67" fmla="*/ 7 h 87"/>
                  <a:gd name="T68" fmla="*/ 61 w 88"/>
                  <a:gd name="T69" fmla="*/ 3 h 87"/>
                  <a:gd name="T70" fmla="*/ 53 w 88"/>
                  <a:gd name="T71" fmla="*/ 1 h 87"/>
                  <a:gd name="T72" fmla="*/ 44 w 88"/>
                  <a:gd name="T73" fmla="*/ 0 h 87"/>
                  <a:gd name="T74" fmla="*/ 44 w 88"/>
                  <a:gd name="T7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7">
                    <a:moveTo>
                      <a:pt x="44" y="0"/>
                    </a:moveTo>
                    <a:lnTo>
                      <a:pt x="44" y="0"/>
                    </a:lnTo>
                    <a:lnTo>
                      <a:pt x="35" y="1"/>
                    </a:lnTo>
                    <a:lnTo>
                      <a:pt x="26" y="3"/>
                    </a:lnTo>
                    <a:lnTo>
                      <a:pt x="19" y="7"/>
                    </a:lnTo>
                    <a:lnTo>
                      <a:pt x="13" y="12"/>
                    </a:lnTo>
                    <a:lnTo>
                      <a:pt x="8" y="20"/>
                    </a:lnTo>
                    <a:lnTo>
                      <a:pt x="4" y="27"/>
                    </a:lnTo>
                    <a:lnTo>
                      <a:pt x="1" y="35"/>
                    </a:lnTo>
                    <a:lnTo>
                      <a:pt x="0" y="44"/>
                    </a:lnTo>
                    <a:lnTo>
                      <a:pt x="0" y="44"/>
                    </a:lnTo>
                    <a:lnTo>
                      <a:pt x="1" y="52"/>
                    </a:lnTo>
                    <a:lnTo>
                      <a:pt x="4" y="61"/>
                    </a:lnTo>
                    <a:lnTo>
                      <a:pt x="8" y="68"/>
                    </a:lnTo>
                    <a:lnTo>
                      <a:pt x="13" y="75"/>
                    </a:lnTo>
                    <a:lnTo>
                      <a:pt x="19" y="80"/>
                    </a:lnTo>
                    <a:lnTo>
                      <a:pt x="26" y="84"/>
                    </a:lnTo>
                    <a:lnTo>
                      <a:pt x="35" y="86"/>
                    </a:lnTo>
                    <a:lnTo>
                      <a:pt x="44" y="87"/>
                    </a:lnTo>
                    <a:lnTo>
                      <a:pt x="44" y="87"/>
                    </a:lnTo>
                    <a:lnTo>
                      <a:pt x="53" y="86"/>
                    </a:lnTo>
                    <a:lnTo>
                      <a:pt x="61" y="84"/>
                    </a:lnTo>
                    <a:lnTo>
                      <a:pt x="68" y="80"/>
                    </a:lnTo>
                    <a:lnTo>
                      <a:pt x="75" y="75"/>
                    </a:lnTo>
                    <a:lnTo>
                      <a:pt x="80" y="68"/>
                    </a:lnTo>
                    <a:lnTo>
                      <a:pt x="84" y="61"/>
                    </a:lnTo>
                    <a:lnTo>
                      <a:pt x="87" y="52"/>
                    </a:lnTo>
                    <a:lnTo>
                      <a:pt x="88" y="44"/>
                    </a:lnTo>
                    <a:lnTo>
                      <a:pt x="88" y="44"/>
                    </a:lnTo>
                    <a:lnTo>
                      <a:pt x="87" y="35"/>
                    </a:lnTo>
                    <a:lnTo>
                      <a:pt x="84" y="27"/>
                    </a:lnTo>
                    <a:lnTo>
                      <a:pt x="80" y="20"/>
                    </a:lnTo>
                    <a:lnTo>
                      <a:pt x="75" y="12"/>
                    </a:lnTo>
                    <a:lnTo>
                      <a:pt x="68" y="7"/>
                    </a:lnTo>
                    <a:lnTo>
                      <a:pt x="61" y="3"/>
                    </a:lnTo>
                    <a:lnTo>
                      <a:pt x="53" y="1"/>
                    </a:lnTo>
                    <a:lnTo>
                      <a:pt x="44" y="0"/>
                    </a:lnTo>
                    <a:lnTo>
                      <a:pt x="4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0" name="Freeform 221"/>
              <p:cNvSpPr>
                <a:spLocks/>
              </p:cNvSpPr>
              <p:nvPr/>
            </p:nvSpPr>
            <p:spPr bwMode="auto">
              <a:xfrm>
                <a:off x="3114" y="1468"/>
                <a:ext cx="153" cy="50"/>
              </a:xfrm>
              <a:custGeom>
                <a:avLst/>
                <a:gdLst>
                  <a:gd name="T0" fmla="*/ 153 w 153"/>
                  <a:gd name="T1" fmla="*/ 50 h 50"/>
                  <a:gd name="T2" fmla="*/ 153 w 153"/>
                  <a:gd name="T3" fmla="*/ 28 h 50"/>
                  <a:gd name="T4" fmla="*/ 153 w 153"/>
                  <a:gd name="T5" fmla="*/ 28 h 50"/>
                  <a:gd name="T6" fmla="*/ 152 w 153"/>
                  <a:gd name="T7" fmla="*/ 22 h 50"/>
                  <a:gd name="T8" fmla="*/ 150 w 153"/>
                  <a:gd name="T9" fmla="*/ 17 h 50"/>
                  <a:gd name="T10" fmla="*/ 147 w 153"/>
                  <a:gd name="T11" fmla="*/ 12 h 50"/>
                  <a:gd name="T12" fmla="*/ 143 w 153"/>
                  <a:gd name="T13" fmla="*/ 8 h 50"/>
                  <a:gd name="T14" fmla="*/ 138 w 153"/>
                  <a:gd name="T15" fmla="*/ 4 h 50"/>
                  <a:gd name="T16" fmla="*/ 131 w 153"/>
                  <a:gd name="T17" fmla="*/ 2 h 50"/>
                  <a:gd name="T18" fmla="*/ 125 w 153"/>
                  <a:gd name="T19" fmla="*/ 0 h 50"/>
                  <a:gd name="T20" fmla="*/ 119 w 153"/>
                  <a:gd name="T21" fmla="*/ 0 h 50"/>
                  <a:gd name="T22" fmla="*/ 33 w 153"/>
                  <a:gd name="T23" fmla="*/ 0 h 50"/>
                  <a:gd name="T24" fmla="*/ 33 w 153"/>
                  <a:gd name="T25" fmla="*/ 0 h 50"/>
                  <a:gd name="T26" fmla="*/ 26 w 153"/>
                  <a:gd name="T27" fmla="*/ 0 h 50"/>
                  <a:gd name="T28" fmla="*/ 20 w 153"/>
                  <a:gd name="T29" fmla="*/ 2 h 50"/>
                  <a:gd name="T30" fmla="*/ 14 w 153"/>
                  <a:gd name="T31" fmla="*/ 4 h 50"/>
                  <a:gd name="T32" fmla="*/ 9 w 153"/>
                  <a:gd name="T33" fmla="*/ 8 h 50"/>
                  <a:gd name="T34" fmla="*/ 5 w 153"/>
                  <a:gd name="T35" fmla="*/ 12 h 50"/>
                  <a:gd name="T36" fmla="*/ 2 w 153"/>
                  <a:gd name="T37" fmla="*/ 17 h 50"/>
                  <a:gd name="T38" fmla="*/ 0 w 153"/>
                  <a:gd name="T39" fmla="*/ 22 h 50"/>
                  <a:gd name="T40" fmla="*/ 0 w 153"/>
                  <a:gd name="T41" fmla="*/ 28 h 50"/>
                  <a:gd name="T42" fmla="*/ 0 w 153"/>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50">
                    <a:moveTo>
                      <a:pt x="153" y="50"/>
                    </a:moveTo>
                    <a:lnTo>
                      <a:pt x="153" y="28"/>
                    </a:lnTo>
                    <a:lnTo>
                      <a:pt x="153" y="28"/>
                    </a:lnTo>
                    <a:lnTo>
                      <a:pt x="152" y="22"/>
                    </a:lnTo>
                    <a:lnTo>
                      <a:pt x="150" y="17"/>
                    </a:lnTo>
                    <a:lnTo>
                      <a:pt x="147" y="12"/>
                    </a:lnTo>
                    <a:lnTo>
                      <a:pt x="143" y="8"/>
                    </a:lnTo>
                    <a:lnTo>
                      <a:pt x="138" y="4"/>
                    </a:lnTo>
                    <a:lnTo>
                      <a:pt x="131" y="2"/>
                    </a:lnTo>
                    <a:lnTo>
                      <a:pt x="125" y="0"/>
                    </a:lnTo>
                    <a:lnTo>
                      <a:pt x="119" y="0"/>
                    </a:lnTo>
                    <a:lnTo>
                      <a:pt x="33" y="0"/>
                    </a:lnTo>
                    <a:lnTo>
                      <a:pt x="33" y="0"/>
                    </a:lnTo>
                    <a:lnTo>
                      <a:pt x="26" y="0"/>
                    </a:lnTo>
                    <a:lnTo>
                      <a:pt x="20" y="2"/>
                    </a:lnTo>
                    <a:lnTo>
                      <a:pt x="14" y="4"/>
                    </a:lnTo>
                    <a:lnTo>
                      <a:pt x="9" y="8"/>
                    </a:lnTo>
                    <a:lnTo>
                      <a:pt x="5" y="12"/>
                    </a:lnTo>
                    <a:lnTo>
                      <a:pt x="2" y="17"/>
                    </a:lnTo>
                    <a:lnTo>
                      <a:pt x="0" y="22"/>
                    </a:lnTo>
                    <a:lnTo>
                      <a:pt x="0" y="28"/>
                    </a:lnTo>
                    <a:lnTo>
                      <a:pt x="0" y="5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1" name="Freeform 222"/>
              <p:cNvSpPr>
                <a:spLocks/>
              </p:cNvSpPr>
              <p:nvPr/>
            </p:nvSpPr>
            <p:spPr bwMode="auto">
              <a:xfrm>
                <a:off x="2360" y="2246"/>
                <a:ext cx="217" cy="302"/>
              </a:xfrm>
              <a:custGeom>
                <a:avLst/>
                <a:gdLst>
                  <a:gd name="T0" fmla="*/ 34 w 217"/>
                  <a:gd name="T1" fmla="*/ 196 h 302"/>
                  <a:gd name="T2" fmla="*/ 64 w 217"/>
                  <a:gd name="T3" fmla="*/ 238 h 302"/>
                  <a:gd name="T4" fmla="*/ 98 w 217"/>
                  <a:gd name="T5" fmla="*/ 270 h 302"/>
                  <a:gd name="T6" fmla="*/ 124 w 217"/>
                  <a:gd name="T7" fmla="*/ 287 h 302"/>
                  <a:gd name="T8" fmla="*/ 142 w 217"/>
                  <a:gd name="T9" fmla="*/ 296 h 302"/>
                  <a:gd name="T10" fmla="*/ 159 w 217"/>
                  <a:gd name="T11" fmla="*/ 301 h 302"/>
                  <a:gd name="T12" fmla="*/ 169 w 217"/>
                  <a:gd name="T13" fmla="*/ 302 h 302"/>
                  <a:gd name="T14" fmla="*/ 190 w 217"/>
                  <a:gd name="T15" fmla="*/ 295 h 302"/>
                  <a:gd name="T16" fmla="*/ 207 w 217"/>
                  <a:gd name="T17" fmla="*/ 284 h 302"/>
                  <a:gd name="T18" fmla="*/ 217 w 217"/>
                  <a:gd name="T19" fmla="*/ 250 h 302"/>
                  <a:gd name="T20" fmla="*/ 217 w 217"/>
                  <a:gd name="T21" fmla="*/ 248 h 302"/>
                  <a:gd name="T22" fmla="*/ 215 w 217"/>
                  <a:gd name="T23" fmla="*/ 246 h 302"/>
                  <a:gd name="T24" fmla="*/ 164 w 217"/>
                  <a:gd name="T25" fmla="*/ 212 h 302"/>
                  <a:gd name="T26" fmla="*/ 159 w 217"/>
                  <a:gd name="T27" fmla="*/ 209 h 302"/>
                  <a:gd name="T28" fmla="*/ 153 w 217"/>
                  <a:gd name="T29" fmla="*/ 211 h 302"/>
                  <a:gd name="T30" fmla="*/ 127 w 217"/>
                  <a:gd name="T31" fmla="*/ 227 h 302"/>
                  <a:gd name="T32" fmla="*/ 123 w 217"/>
                  <a:gd name="T33" fmla="*/ 228 h 302"/>
                  <a:gd name="T34" fmla="*/ 120 w 217"/>
                  <a:gd name="T35" fmla="*/ 227 h 302"/>
                  <a:gd name="T36" fmla="*/ 108 w 217"/>
                  <a:gd name="T37" fmla="*/ 215 h 302"/>
                  <a:gd name="T38" fmla="*/ 84 w 217"/>
                  <a:gd name="T39" fmla="*/ 189 h 302"/>
                  <a:gd name="T40" fmla="*/ 74 w 217"/>
                  <a:gd name="T41" fmla="*/ 173 h 302"/>
                  <a:gd name="T42" fmla="*/ 58 w 217"/>
                  <a:gd name="T43" fmla="*/ 139 h 302"/>
                  <a:gd name="T44" fmla="*/ 51 w 217"/>
                  <a:gd name="T45" fmla="*/ 106 h 302"/>
                  <a:gd name="T46" fmla="*/ 51 w 217"/>
                  <a:gd name="T47" fmla="*/ 104 h 302"/>
                  <a:gd name="T48" fmla="*/ 54 w 217"/>
                  <a:gd name="T49" fmla="*/ 100 h 302"/>
                  <a:gd name="T50" fmla="*/ 81 w 217"/>
                  <a:gd name="T51" fmla="*/ 85 h 302"/>
                  <a:gd name="T52" fmla="*/ 83 w 217"/>
                  <a:gd name="T53" fmla="*/ 83 h 302"/>
                  <a:gd name="T54" fmla="*/ 85 w 217"/>
                  <a:gd name="T55" fmla="*/ 79 h 302"/>
                  <a:gd name="T56" fmla="*/ 85 w 217"/>
                  <a:gd name="T57" fmla="*/ 74 h 302"/>
                  <a:gd name="T58" fmla="*/ 81 w 217"/>
                  <a:gd name="T59" fmla="*/ 14 h 302"/>
                  <a:gd name="T60" fmla="*/ 78 w 217"/>
                  <a:gd name="T61" fmla="*/ 11 h 302"/>
                  <a:gd name="T62" fmla="*/ 51 w 217"/>
                  <a:gd name="T63" fmla="*/ 0 h 302"/>
                  <a:gd name="T64" fmla="*/ 38 w 217"/>
                  <a:gd name="T65" fmla="*/ 6 h 302"/>
                  <a:gd name="T66" fmla="*/ 17 w 217"/>
                  <a:gd name="T67" fmla="*/ 20 h 302"/>
                  <a:gd name="T68" fmla="*/ 10 w 217"/>
                  <a:gd name="T69" fmla="*/ 27 h 302"/>
                  <a:gd name="T70" fmla="*/ 4 w 217"/>
                  <a:gd name="T71" fmla="*/ 44 h 302"/>
                  <a:gd name="T72" fmla="*/ 1 w 217"/>
                  <a:gd name="T73" fmla="*/ 62 h 302"/>
                  <a:gd name="T74" fmla="*/ 0 w 217"/>
                  <a:gd name="T75" fmla="*/ 83 h 302"/>
                  <a:gd name="T76" fmla="*/ 6 w 217"/>
                  <a:gd name="T77" fmla="*/ 127 h 302"/>
                  <a:gd name="T78" fmla="*/ 22 w 217"/>
                  <a:gd name="T79" fmla="*/ 173 h 302"/>
                  <a:gd name="T80" fmla="*/ 34 w 217"/>
                  <a:gd name="T81" fmla="*/ 1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 h="302">
                    <a:moveTo>
                      <a:pt x="34" y="196"/>
                    </a:moveTo>
                    <a:lnTo>
                      <a:pt x="34" y="196"/>
                    </a:lnTo>
                    <a:lnTo>
                      <a:pt x="48" y="218"/>
                    </a:lnTo>
                    <a:lnTo>
                      <a:pt x="64" y="238"/>
                    </a:lnTo>
                    <a:lnTo>
                      <a:pt x="80" y="255"/>
                    </a:lnTo>
                    <a:lnTo>
                      <a:pt x="98" y="270"/>
                    </a:lnTo>
                    <a:lnTo>
                      <a:pt x="115" y="282"/>
                    </a:lnTo>
                    <a:lnTo>
                      <a:pt x="124" y="287"/>
                    </a:lnTo>
                    <a:lnTo>
                      <a:pt x="133" y="291"/>
                    </a:lnTo>
                    <a:lnTo>
                      <a:pt x="142" y="296"/>
                    </a:lnTo>
                    <a:lnTo>
                      <a:pt x="151" y="299"/>
                    </a:lnTo>
                    <a:lnTo>
                      <a:pt x="159" y="301"/>
                    </a:lnTo>
                    <a:lnTo>
                      <a:pt x="169" y="302"/>
                    </a:lnTo>
                    <a:lnTo>
                      <a:pt x="169" y="302"/>
                    </a:lnTo>
                    <a:lnTo>
                      <a:pt x="179" y="299"/>
                    </a:lnTo>
                    <a:lnTo>
                      <a:pt x="190" y="295"/>
                    </a:lnTo>
                    <a:lnTo>
                      <a:pt x="201" y="288"/>
                    </a:lnTo>
                    <a:lnTo>
                      <a:pt x="207" y="284"/>
                    </a:lnTo>
                    <a:lnTo>
                      <a:pt x="212" y="279"/>
                    </a:lnTo>
                    <a:lnTo>
                      <a:pt x="217" y="250"/>
                    </a:lnTo>
                    <a:lnTo>
                      <a:pt x="217" y="250"/>
                    </a:lnTo>
                    <a:lnTo>
                      <a:pt x="217" y="248"/>
                    </a:lnTo>
                    <a:lnTo>
                      <a:pt x="215" y="246"/>
                    </a:lnTo>
                    <a:lnTo>
                      <a:pt x="215" y="246"/>
                    </a:lnTo>
                    <a:lnTo>
                      <a:pt x="164" y="212"/>
                    </a:lnTo>
                    <a:lnTo>
                      <a:pt x="164" y="212"/>
                    </a:lnTo>
                    <a:lnTo>
                      <a:pt x="161" y="210"/>
                    </a:lnTo>
                    <a:lnTo>
                      <a:pt x="159" y="209"/>
                    </a:lnTo>
                    <a:lnTo>
                      <a:pt x="157" y="209"/>
                    </a:lnTo>
                    <a:lnTo>
                      <a:pt x="153" y="211"/>
                    </a:lnTo>
                    <a:lnTo>
                      <a:pt x="153" y="211"/>
                    </a:lnTo>
                    <a:lnTo>
                      <a:pt x="127" y="227"/>
                    </a:lnTo>
                    <a:lnTo>
                      <a:pt x="127" y="227"/>
                    </a:lnTo>
                    <a:lnTo>
                      <a:pt x="123" y="228"/>
                    </a:lnTo>
                    <a:lnTo>
                      <a:pt x="122" y="227"/>
                    </a:lnTo>
                    <a:lnTo>
                      <a:pt x="120" y="227"/>
                    </a:lnTo>
                    <a:lnTo>
                      <a:pt x="120" y="227"/>
                    </a:lnTo>
                    <a:lnTo>
                      <a:pt x="108" y="215"/>
                    </a:lnTo>
                    <a:lnTo>
                      <a:pt x="95" y="203"/>
                    </a:lnTo>
                    <a:lnTo>
                      <a:pt x="84" y="189"/>
                    </a:lnTo>
                    <a:lnTo>
                      <a:pt x="74" y="173"/>
                    </a:lnTo>
                    <a:lnTo>
                      <a:pt x="74" y="173"/>
                    </a:lnTo>
                    <a:lnTo>
                      <a:pt x="66" y="156"/>
                    </a:lnTo>
                    <a:lnTo>
                      <a:pt x="58" y="139"/>
                    </a:lnTo>
                    <a:lnTo>
                      <a:pt x="54" y="122"/>
                    </a:lnTo>
                    <a:lnTo>
                      <a:pt x="51" y="106"/>
                    </a:lnTo>
                    <a:lnTo>
                      <a:pt x="51" y="106"/>
                    </a:lnTo>
                    <a:lnTo>
                      <a:pt x="51" y="104"/>
                    </a:lnTo>
                    <a:lnTo>
                      <a:pt x="51" y="103"/>
                    </a:lnTo>
                    <a:lnTo>
                      <a:pt x="54" y="100"/>
                    </a:lnTo>
                    <a:lnTo>
                      <a:pt x="54" y="100"/>
                    </a:lnTo>
                    <a:lnTo>
                      <a:pt x="81" y="85"/>
                    </a:lnTo>
                    <a:lnTo>
                      <a:pt x="81" y="85"/>
                    </a:lnTo>
                    <a:lnTo>
                      <a:pt x="83" y="83"/>
                    </a:lnTo>
                    <a:lnTo>
                      <a:pt x="85" y="81"/>
                    </a:lnTo>
                    <a:lnTo>
                      <a:pt x="85" y="79"/>
                    </a:lnTo>
                    <a:lnTo>
                      <a:pt x="85" y="74"/>
                    </a:lnTo>
                    <a:lnTo>
                      <a:pt x="85" y="74"/>
                    </a:lnTo>
                    <a:lnTo>
                      <a:pt x="81" y="14"/>
                    </a:lnTo>
                    <a:lnTo>
                      <a:pt x="81" y="14"/>
                    </a:lnTo>
                    <a:lnTo>
                      <a:pt x="80" y="12"/>
                    </a:lnTo>
                    <a:lnTo>
                      <a:pt x="78" y="11"/>
                    </a:lnTo>
                    <a:lnTo>
                      <a:pt x="51" y="0"/>
                    </a:lnTo>
                    <a:lnTo>
                      <a:pt x="51" y="0"/>
                    </a:lnTo>
                    <a:lnTo>
                      <a:pt x="44" y="2"/>
                    </a:lnTo>
                    <a:lnTo>
                      <a:pt x="38" y="6"/>
                    </a:lnTo>
                    <a:lnTo>
                      <a:pt x="28" y="12"/>
                    </a:lnTo>
                    <a:lnTo>
                      <a:pt x="17" y="20"/>
                    </a:lnTo>
                    <a:lnTo>
                      <a:pt x="10" y="27"/>
                    </a:lnTo>
                    <a:lnTo>
                      <a:pt x="10" y="27"/>
                    </a:lnTo>
                    <a:lnTo>
                      <a:pt x="7" y="35"/>
                    </a:lnTo>
                    <a:lnTo>
                      <a:pt x="4" y="44"/>
                    </a:lnTo>
                    <a:lnTo>
                      <a:pt x="2" y="53"/>
                    </a:lnTo>
                    <a:lnTo>
                      <a:pt x="1" y="62"/>
                    </a:lnTo>
                    <a:lnTo>
                      <a:pt x="0" y="72"/>
                    </a:lnTo>
                    <a:lnTo>
                      <a:pt x="0" y="83"/>
                    </a:lnTo>
                    <a:lnTo>
                      <a:pt x="2" y="104"/>
                    </a:lnTo>
                    <a:lnTo>
                      <a:pt x="6" y="127"/>
                    </a:lnTo>
                    <a:lnTo>
                      <a:pt x="12" y="150"/>
                    </a:lnTo>
                    <a:lnTo>
                      <a:pt x="22" y="173"/>
                    </a:lnTo>
                    <a:lnTo>
                      <a:pt x="34" y="196"/>
                    </a:lnTo>
                    <a:lnTo>
                      <a:pt x="34" y="19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2" name="Freeform 223"/>
              <p:cNvSpPr>
                <a:spLocks/>
              </p:cNvSpPr>
              <p:nvPr/>
            </p:nvSpPr>
            <p:spPr bwMode="auto">
              <a:xfrm>
                <a:off x="2472" y="2317"/>
                <a:ext cx="121" cy="96"/>
              </a:xfrm>
              <a:custGeom>
                <a:avLst/>
                <a:gdLst>
                  <a:gd name="T0" fmla="*/ 36 w 121"/>
                  <a:gd name="T1" fmla="*/ 0 h 96"/>
                  <a:gd name="T2" fmla="*/ 36 w 121"/>
                  <a:gd name="T3" fmla="*/ 0 h 96"/>
                  <a:gd name="T4" fmla="*/ 31 w 121"/>
                  <a:gd name="T5" fmla="*/ 1 h 96"/>
                  <a:gd name="T6" fmla="*/ 27 w 121"/>
                  <a:gd name="T7" fmla="*/ 2 h 96"/>
                  <a:gd name="T8" fmla="*/ 24 w 121"/>
                  <a:gd name="T9" fmla="*/ 3 h 96"/>
                  <a:gd name="T10" fmla="*/ 23 w 121"/>
                  <a:gd name="T11" fmla="*/ 6 h 96"/>
                  <a:gd name="T12" fmla="*/ 23 w 121"/>
                  <a:gd name="T13" fmla="*/ 9 h 96"/>
                  <a:gd name="T14" fmla="*/ 24 w 121"/>
                  <a:gd name="T15" fmla="*/ 12 h 96"/>
                  <a:gd name="T16" fmla="*/ 26 w 121"/>
                  <a:gd name="T17" fmla="*/ 15 h 96"/>
                  <a:gd name="T18" fmla="*/ 30 w 121"/>
                  <a:gd name="T19" fmla="*/ 19 h 96"/>
                  <a:gd name="T20" fmla="*/ 39 w 121"/>
                  <a:gd name="T21" fmla="*/ 27 h 96"/>
                  <a:gd name="T22" fmla="*/ 39 w 121"/>
                  <a:gd name="T23" fmla="*/ 27 h 96"/>
                  <a:gd name="T24" fmla="*/ 46 w 121"/>
                  <a:gd name="T25" fmla="*/ 32 h 96"/>
                  <a:gd name="T26" fmla="*/ 0 w 121"/>
                  <a:gd name="T27" fmla="*/ 66 h 96"/>
                  <a:gd name="T28" fmla="*/ 22 w 121"/>
                  <a:gd name="T29" fmla="*/ 96 h 96"/>
                  <a:gd name="T30" fmla="*/ 68 w 121"/>
                  <a:gd name="T31" fmla="*/ 63 h 96"/>
                  <a:gd name="T32" fmla="*/ 68 w 121"/>
                  <a:gd name="T33" fmla="*/ 63 h 96"/>
                  <a:gd name="T34" fmla="*/ 71 w 121"/>
                  <a:gd name="T35" fmla="*/ 70 h 96"/>
                  <a:gd name="T36" fmla="*/ 76 w 121"/>
                  <a:gd name="T37" fmla="*/ 83 h 96"/>
                  <a:gd name="T38" fmla="*/ 76 w 121"/>
                  <a:gd name="T39" fmla="*/ 83 h 96"/>
                  <a:gd name="T40" fmla="*/ 78 w 121"/>
                  <a:gd name="T41" fmla="*/ 87 h 96"/>
                  <a:gd name="T42" fmla="*/ 81 w 121"/>
                  <a:gd name="T43" fmla="*/ 91 h 96"/>
                  <a:gd name="T44" fmla="*/ 83 w 121"/>
                  <a:gd name="T45" fmla="*/ 93 h 96"/>
                  <a:gd name="T46" fmla="*/ 86 w 121"/>
                  <a:gd name="T47" fmla="*/ 93 h 96"/>
                  <a:gd name="T48" fmla="*/ 88 w 121"/>
                  <a:gd name="T49" fmla="*/ 92 h 96"/>
                  <a:gd name="T50" fmla="*/ 90 w 121"/>
                  <a:gd name="T51" fmla="*/ 90 h 96"/>
                  <a:gd name="T52" fmla="*/ 94 w 121"/>
                  <a:gd name="T53" fmla="*/ 87 h 96"/>
                  <a:gd name="T54" fmla="*/ 95 w 121"/>
                  <a:gd name="T55" fmla="*/ 82 h 96"/>
                  <a:gd name="T56" fmla="*/ 121 w 121"/>
                  <a:gd name="T57" fmla="*/ 0 h 96"/>
                  <a:gd name="T58" fmla="*/ 36 w 121"/>
                  <a:gd name="T5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96">
                    <a:moveTo>
                      <a:pt x="36" y="0"/>
                    </a:moveTo>
                    <a:lnTo>
                      <a:pt x="36" y="0"/>
                    </a:lnTo>
                    <a:lnTo>
                      <a:pt x="31" y="1"/>
                    </a:lnTo>
                    <a:lnTo>
                      <a:pt x="27" y="2"/>
                    </a:lnTo>
                    <a:lnTo>
                      <a:pt x="24" y="3"/>
                    </a:lnTo>
                    <a:lnTo>
                      <a:pt x="23" y="6"/>
                    </a:lnTo>
                    <a:lnTo>
                      <a:pt x="23" y="9"/>
                    </a:lnTo>
                    <a:lnTo>
                      <a:pt x="24" y="12"/>
                    </a:lnTo>
                    <a:lnTo>
                      <a:pt x="26" y="15"/>
                    </a:lnTo>
                    <a:lnTo>
                      <a:pt x="30" y="19"/>
                    </a:lnTo>
                    <a:lnTo>
                      <a:pt x="39" y="27"/>
                    </a:lnTo>
                    <a:lnTo>
                      <a:pt x="39" y="27"/>
                    </a:lnTo>
                    <a:lnTo>
                      <a:pt x="46" y="32"/>
                    </a:lnTo>
                    <a:lnTo>
                      <a:pt x="0" y="66"/>
                    </a:lnTo>
                    <a:lnTo>
                      <a:pt x="22" y="96"/>
                    </a:lnTo>
                    <a:lnTo>
                      <a:pt x="68" y="63"/>
                    </a:lnTo>
                    <a:lnTo>
                      <a:pt x="68" y="63"/>
                    </a:lnTo>
                    <a:lnTo>
                      <a:pt x="71" y="70"/>
                    </a:lnTo>
                    <a:lnTo>
                      <a:pt x="76" y="83"/>
                    </a:lnTo>
                    <a:lnTo>
                      <a:pt x="76" y="83"/>
                    </a:lnTo>
                    <a:lnTo>
                      <a:pt x="78" y="87"/>
                    </a:lnTo>
                    <a:lnTo>
                      <a:pt x="81" y="91"/>
                    </a:lnTo>
                    <a:lnTo>
                      <a:pt x="83" y="93"/>
                    </a:lnTo>
                    <a:lnTo>
                      <a:pt x="86" y="93"/>
                    </a:lnTo>
                    <a:lnTo>
                      <a:pt x="88" y="92"/>
                    </a:lnTo>
                    <a:lnTo>
                      <a:pt x="90" y="90"/>
                    </a:lnTo>
                    <a:lnTo>
                      <a:pt x="94" y="87"/>
                    </a:lnTo>
                    <a:lnTo>
                      <a:pt x="95" y="82"/>
                    </a:lnTo>
                    <a:lnTo>
                      <a:pt x="121" y="0"/>
                    </a:lnTo>
                    <a:lnTo>
                      <a:pt x="36"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3" name="Freeform 224"/>
              <p:cNvSpPr>
                <a:spLocks/>
              </p:cNvSpPr>
              <p:nvPr/>
            </p:nvSpPr>
            <p:spPr bwMode="auto">
              <a:xfrm>
                <a:off x="2596" y="1144"/>
                <a:ext cx="101" cy="140"/>
              </a:xfrm>
              <a:custGeom>
                <a:avLst/>
                <a:gdLst>
                  <a:gd name="T0" fmla="*/ 6 w 101"/>
                  <a:gd name="T1" fmla="*/ 13 h 140"/>
                  <a:gd name="T2" fmla="*/ 14 w 101"/>
                  <a:gd name="T3" fmla="*/ 6 h 140"/>
                  <a:gd name="T4" fmla="*/ 24 w 101"/>
                  <a:gd name="T5" fmla="*/ 0 h 140"/>
                  <a:gd name="T6" fmla="*/ 37 w 101"/>
                  <a:gd name="T7" fmla="*/ 5 h 140"/>
                  <a:gd name="T8" fmla="*/ 38 w 101"/>
                  <a:gd name="T9" fmla="*/ 7 h 140"/>
                  <a:gd name="T10" fmla="*/ 40 w 101"/>
                  <a:gd name="T11" fmla="*/ 35 h 140"/>
                  <a:gd name="T12" fmla="*/ 40 w 101"/>
                  <a:gd name="T13" fmla="*/ 38 h 140"/>
                  <a:gd name="T14" fmla="*/ 38 w 101"/>
                  <a:gd name="T15" fmla="*/ 40 h 140"/>
                  <a:gd name="T16" fmla="*/ 26 w 101"/>
                  <a:gd name="T17" fmla="*/ 46 h 140"/>
                  <a:gd name="T18" fmla="*/ 24 w 101"/>
                  <a:gd name="T19" fmla="*/ 49 h 140"/>
                  <a:gd name="T20" fmla="*/ 26 w 101"/>
                  <a:gd name="T21" fmla="*/ 56 h 140"/>
                  <a:gd name="T22" fmla="*/ 31 w 101"/>
                  <a:gd name="T23" fmla="*/ 72 h 140"/>
                  <a:gd name="T24" fmla="*/ 35 w 101"/>
                  <a:gd name="T25" fmla="*/ 80 h 140"/>
                  <a:gd name="T26" fmla="*/ 46 w 101"/>
                  <a:gd name="T27" fmla="*/ 95 h 140"/>
                  <a:gd name="T28" fmla="*/ 57 w 101"/>
                  <a:gd name="T29" fmla="*/ 105 h 140"/>
                  <a:gd name="T30" fmla="*/ 58 w 101"/>
                  <a:gd name="T31" fmla="*/ 106 h 140"/>
                  <a:gd name="T32" fmla="*/ 60 w 101"/>
                  <a:gd name="T33" fmla="*/ 105 h 140"/>
                  <a:gd name="T34" fmla="*/ 72 w 101"/>
                  <a:gd name="T35" fmla="*/ 98 h 140"/>
                  <a:gd name="T36" fmla="*/ 78 w 101"/>
                  <a:gd name="T37" fmla="*/ 99 h 140"/>
                  <a:gd name="T38" fmla="*/ 100 w 101"/>
                  <a:gd name="T39" fmla="*/ 114 h 140"/>
                  <a:gd name="T40" fmla="*/ 101 w 101"/>
                  <a:gd name="T41" fmla="*/ 115 h 140"/>
                  <a:gd name="T42" fmla="*/ 99 w 101"/>
                  <a:gd name="T43" fmla="*/ 129 h 140"/>
                  <a:gd name="T44" fmla="*/ 94 w 101"/>
                  <a:gd name="T45" fmla="*/ 134 h 140"/>
                  <a:gd name="T46" fmla="*/ 84 w 101"/>
                  <a:gd name="T47" fmla="*/ 139 h 140"/>
                  <a:gd name="T48" fmla="*/ 79 w 101"/>
                  <a:gd name="T49" fmla="*/ 140 h 140"/>
                  <a:gd name="T50" fmla="*/ 62 w 101"/>
                  <a:gd name="T51" fmla="*/ 135 h 140"/>
                  <a:gd name="T52" fmla="*/ 46 w 101"/>
                  <a:gd name="T53" fmla="*/ 125 h 140"/>
                  <a:gd name="T54" fmla="*/ 30 w 101"/>
                  <a:gd name="T55" fmla="*/ 110 h 140"/>
                  <a:gd name="T56" fmla="*/ 17 w 101"/>
                  <a:gd name="T57" fmla="*/ 90 h 140"/>
                  <a:gd name="T58" fmla="*/ 11 w 101"/>
                  <a:gd name="T59" fmla="*/ 80 h 140"/>
                  <a:gd name="T60" fmla="*/ 3 w 101"/>
                  <a:gd name="T61" fmla="*/ 59 h 140"/>
                  <a:gd name="T62" fmla="*/ 0 w 101"/>
                  <a:gd name="T63" fmla="*/ 38 h 140"/>
                  <a:gd name="T64" fmla="*/ 2 w 101"/>
                  <a:gd name="T65" fmla="*/ 20 h 140"/>
                  <a:gd name="T66" fmla="*/ 6 w 101"/>
                  <a:gd name="T67"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40">
                    <a:moveTo>
                      <a:pt x="6" y="13"/>
                    </a:moveTo>
                    <a:lnTo>
                      <a:pt x="6" y="13"/>
                    </a:lnTo>
                    <a:lnTo>
                      <a:pt x="9" y="9"/>
                    </a:lnTo>
                    <a:lnTo>
                      <a:pt x="14" y="6"/>
                    </a:lnTo>
                    <a:lnTo>
                      <a:pt x="19" y="3"/>
                    </a:lnTo>
                    <a:lnTo>
                      <a:pt x="24" y="0"/>
                    </a:lnTo>
                    <a:lnTo>
                      <a:pt x="37" y="5"/>
                    </a:lnTo>
                    <a:lnTo>
                      <a:pt x="37" y="5"/>
                    </a:lnTo>
                    <a:lnTo>
                      <a:pt x="38" y="6"/>
                    </a:lnTo>
                    <a:lnTo>
                      <a:pt x="38" y="7"/>
                    </a:lnTo>
                    <a:lnTo>
                      <a:pt x="38" y="7"/>
                    </a:lnTo>
                    <a:lnTo>
                      <a:pt x="40" y="35"/>
                    </a:lnTo>
                    <a:lnTo>
                      <a:pt x="40" y="35"/>
                    </a:lnTo>
                    <a:lnTo>
                      <a:pt x="40" y="38"/>
                    </a:lnTo>
                    <a:lnTo>
                      <a:pt x="38" y="40"/>
                    </a:lnTo>
                    <a:lnTo>
                      <a:pt x="38" y="40"/>
                    </a:lnTo>
                    <a:lnTo>
                      <a:pt x="26" y="46"/>
                    </a:lnTo>
                    <a:lnTo>
                      <a:pt x="26" y="46"/>
                    </a:lnTo>
                    <a:lnTo>
                      <a:pt x="25" y="48"/>
                    </a:lnTo>
                    <a:lnTo>
                      <a:pt x="24" y="49"/>
                    </a:lnTo>
                    <a:lnTo>
                      <a:pt x="24" y="49"/>
                    </a:lnTo>
                    <a:lnTo>
                      <a:pt x="26" y="56"/>
                    </a:lnTo>
                    <a:lnTo>
                      <a:pt x="28" y="65"/>
                    </a:lnTo>
                    <a:lnTo>
                      <a:pt x="31" y="72"/>
                    </a:lnTo>
                    <a:lnTo>
                      <a:pt x="35" y="80"/>
                    </a:lnTo>
                    <a:lnTo>
                      <a:pt x="35" y="80"/>
                    </a:lnTo>
                    <a:lnTo>
                      <a:pt x="39" y="87"/>
                    </a:lnTo>
                    <a:lnTo>
                      <a:pt x="46" y="95"/>
                    </a:lnTo>
                    <a:lnTo>
                      <a:pt x="51" y="100"/>
                    </a:lnTo>
                    <a:lnTo>
                      <a:pt x="57" y="105"/>
                    </a:lnTo>
                    <a:lnTo>
                      <a:pt x="57" y="105"/>
                    </a:lnTo>
                    <a:lnTo>
                      <a:pt x="58" y="106"/>
                    </a:lnTo>
                    <a:lnTo>
                      <a:pt x="60" y="105"/>
                    </a:lnTo>
                    <a:lnTo>
                      <a:pt x="60" y="105"/>
                    </a:lnTo>
                    <a:lnTo>
                      <a:pt x="72" y="98"/>
                    </a:lnTo>
                    <a:lnTo>
                      <a:pt x="72" y="98"/>
                    </a:lnTo>
                    <a:lnTo>
                      <a:pt x="74" y="97"/>
                    </a:lnTo>
                    <a:lnTo>
                      <a:pt x="78" y="99"/>
                    </a:lnTo>
                    <a:lnTo>
                      <a:pt x="78" y="99"/>
                    </a:lnTo>
                    <a:lnTo>
                      <a:pt x="100" y="114"/>
                    </a:lnTo>
                    <a:lnTo>
                      <a:pt x="100" y="114"/>
                    </a:lnTo>
                    <a:lnTo>
                      <a:pt x="101" y="115"/>
                    </a:lnTo>
                    <a:lnTo>
                      <a:pt x="101" y="116"/>
                    </a:lnTo>
                    <a:lnTo>
                      <a:pt x="99" y="129"/>
                    </a:lnTo>
                    <a:lnTo>
                      <a:pt x="99" y="129"/>
                    </a:lnTo>
                    <a:lnTo>
                      <a:pt x="94" y="134"/>
                    </a:lnTo>
                    <a:lnTo>
                      <a:pt x="89" y="137"/>
                    </a:lnTo>
                    <a:lnTo>
                      <a:pt x="84" y="139"/>
                    </a:lnTo>
                    <a:lnTo>
                      <a:pt x="79" y="140"/>
                    </a:lnTo>
                    <a:lnTo>
                      <a:pt x="79" y="140"/>
                    </a:lnTo>
                    <a:lnTo>
                      <a:pt x="70" y="138"/>
                    </a:lnTo>
                    <a:lnTo>
                      <a:pt x="62" y="135"/>
                    </a:lnTo>
                    <a:lnTo>
                      <a:pt x="54" y="131"/>
                    </a:lnTo>
                    <a:lnTo>
                      <a:pt x="46" y="125"/>
                    </a:lnTo>
                    <a:lnTo>
                      <a:pt x="37" y="118"/>
                    </a:lnTo>
                    <a:lnTo>
                      <a:pt x="30" y="110"/>
                    </a:lnTo>
                    <a:lnTo>
                      <a:pt x="23" y="101"/>
                    </a:lnTo>
                    <a:lnTo>
                      <a:pt x="17" y="90"/>
                    </a:lnTo>
                    <a:lnTo>
                      <a:pt x="17" y="90"/>
                    </a:lnTo>
                    <a:lnTo>
                      <a:pt x="11" y="80"/>
                    </a:lnTo>
                    <a:lnTo>
                      <a:pt x="7" y="70"/>
                    </a:lnTo>
                    <a:lnTo>
                      <a:pt x="3" y="59"/>
                    </a:lnTo>
                    <a:lnTo>
                      <a:pt x="1" y="48"/>
                    </a:lnTo>
                    <a:lnTo>
                      <a:pt x="0" y="38"/>
                    </a:lnTo>
                    <a:lnTo>
                      <a:pt x="1" y="29"/>
                    </a:lnTo>
                    <a:lnTo>
                      <a:pt x="2" y="20"/>
                    </a:lnTo>
                    <a:lnTo>
                      <a:pt x="6" y="13"/>
                    </a:lnTo>
                    <a:lnTo>
                      <a:pt x="6" y="13"/>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4" name="Freeform 225"/>
              <p:cNvSpPr>
                <a:spLocks noEditPoints="1"/>
              </p:cNvSpPr>
              <p:nvPr/>
            </p:nvSpPr>
            <p:spPr bwMode="auto">
              <a:xfrm>
                <a:off x="2654" y="1008"/>
                <a:ext cx="274" cy="221"/>
              </a:xfrm>
              <a:custGeom>
                <a:avLst/>
                <a:gdLst>
                  <a:gd name="T0" fmla="*/ 137 w 274"/>
                  <a:gd name="T1" fmla="*/ 0 h 221"/>
                  <a:gd name="T2" fmla="*/ 109 w 274"/>
                  <a:gd name="T3" fmla="*/ 2 h 221"/>
                  <a:gd name="T4" fmla="*/ 83 w 274"/>
                  <a:gd name="T5" fmla="*/ 7 h 221"/>
                  <a:gd name="T6" fmla="*/ 60 w 274"/>
                  <a:gd name="T7" fmla="*/ 16 h 221"/>
                  <a:gd name="T8" fmla="*/ 40 w 274"/>
                  <a:gd name="T9" fmla="*/ 27 h 221"/>
                  <a:gd name="T10" fmla="*/ 23 w 274"/>
                  <a:gd name="T11" fmla="*/ 41 h 221"/>
                  <a:gd name="T12" fmla="*/ 10 w 274"/>
                  <a:gd name="T13" fmla="*/ 57 h 221"/>
                  <a:gd name="T14" fmla="*/ 2 w 274"/>
                  <a:gd name="T15" fmla="*/ 74 h 221"/>
                  <a:gd name="T16" fmla="*/ 0 w 274"/>
                  <a:gd name="T17" fmla="*/ 93 h 221"/>
                  <a:gd name="T18" fmla="*/ 1 w 274"/>
                  <a:gd name="T19" fmla="*/ 105 h 221"/>
                  <a:gd name="T20" fmla="*/ 9 w 274"/>
                  <a:gd name="T21" fmla="*/ 128 h 221"/>
                  <a:gd name="T22" fmla="*/ 26 w 274"/>
                  <a:gd name="T23" fmla="*/ 148 h 221"/>
                  <a:gd name="T24" fmla="*/ 48 w 274"/>
                  <a:gd name="T25" fmla="*/ 165 h 221"/>
                  <a:gd name="T26" fmla="*/ 46 w 274"/>
                  <a:gd name="T27" fmla="*/ 221 h 221"/>
                  <a:gd name="T28" fmla="*/ 108 w 274"/>
                  <a:gd name="T29" fmla="*/ 184 h 221"/>
                  <a:gd name="T30" fmla="*/ 137 w 274"/>
                  <a:gd name="T31" fmla="*/ 186 h 221"/>
                  <a:gd name="T32" fmla="*/ 150 w 274"/>
                  <a:gd name="T33" fmla="*/ 186 h 221"/>
                  <a:gd name="T34" fmla="*/ 177 w 274"/>
                  <a:gd name="T35" fmla="*/ 182 h 221"/>
                  <a:gd name="T36" fmla="*/ 202 w 274"/>
                  <a:gd name="T37" fmla="*/ 175 h 221"/>
                  <a:gd name="T38" fmla="*/ 223 w 274"/>
                  <a:gd name="T39" fmla="*/ 165 h 221"/>
                  <a:gd name="T40" fmla="*/ 242 w 274"/>
                  <a:gd name="T41" fmla="*/ 152 h 221"/>
                  <a:gd name="T42" fmla="*/ 257 w 274"/>
                  <a:gd name="T43" fmla="*/ 138 h 221"/>
                  <a:gd name="T44" fmla="*/ 267 w 274"/>
                  <a:gd name="T45" fmla="*/ 120 h 221"/>
                  <a:gd name="T46" fmla="*/ 273 w 274"/>
                  <a:gd name="T47" fmla="*/ 103 h 221"/>
                  <a:gd name="T48" fmla="*/ 274 w 274"/>
                  <a:gd name="T49" fmla="*/ 93 h 221"/>
                  <a:gd name="T50" fmla="*/ 270 w 274"/>
                  <a:gd name="T51" fmla="*/ 74 h 221"/>
                  <a:gd name="T52" fmla="*/ 262 w 274"/>
                  <a:gd name="T53" fmla="*/ 57 h 221"/>
                  <a:gd name="T54" fmla="*/ 250 w 274"/>
                  <a:gd name="T55" fmla="*/ 41 h 221"/>
                  <a:gd name="T56" fmla="*/ 233 w 274"/>
                  <a:gd name="T57" fmla="*/ 27 h 221"/>
                  <a:gd name="T58" fmla="*/ 213 w 274"/>
                  <a:gd name="T59" fmla="*/ 16 h 221"/>
                  <a:gd name="T60" fmla="*/ 189 w 274"/>
                  <a:gd name="T61" fmla="*/ 7 h 221"/>
                  <a:gd name="T62" fmla="*/ 163 w 274"/>
                  <a:gd name="T63" fmla="*/ 2 h 221"/>
                  <a:gd name="T64" fmla="*/ 137 w 274"/>
                  <a:gd name="T65" fmla="*/ 0 h 221"/>
                  <a:gd name="T66" fmla="*/ 62 w 274"/>
                  <a:gd name="T67" fmla="*/ 79 h 221"/>
                  <a:gd name="T68" fmla="*/ 60 w 274"/>
                  <a:gd name="T69" fmla="*/ 78 h 221"/>
                  <a:gd name="T70" fmla="*/ 56 w 274"/>
                  <a:gd name="T71" fmla="*/ 74 h 221"/>
                  <a:gd name="T72" fmla="*/ 54 w 274"/>
                  <a:gd name="T73" fmla="*/ 71 h 221"/>
                  <a:gd name="T74" fmla="*/ 56 w 274"/>
                  <a:gd name="T75" fmla="*/ 69 h 221"/>
                  <a:gd name="T76" fmla="*/ 60 w 274"/>
                  <a:gd name="T77" fmla="*/ 65 h 221"/>
                  <a:gd name="T78" fmla="*/ 62 w 274"/>
                  <a:gd name="T79" fmla="*/ 64 h 221"/>
                  <a:gd name="T80" fmla="*/ 210 w 274"/>
                  <a:gd name="T81" fmla="*/ 64 h 221"/>
                  <a:gd name="T82" fmla="*/ 215 w 274"/>
                  <a:gd name="T83" fmla="*/ 66 h 221"/>
                  <a:gd name="T84" fmla="*/ 217 w 274"/>
                  <a:gd name="T85" fmla="*/ 71 h 221"/>
                  <a:gd name="T86" fmla="*/ 217 w 274"/>
                  <a:gd name="T87" fmla="*/ 71 h 221"/>
                  <a:gd name="T88" fmla="*/ 215 w 274"/>
                  <a:gd name="T89" fmla="*/ 76 h 221"/>
                  <a:gd name="T90" fmla="*/ 210 w 274"/>
                  <a:gd name="T91" fmla="*/ 79 h 221"/>
                  <a:gd name="T92" fmla="*/ 62 w 274"/>
                  <a:gd name="T93" fmla="*/ 79 h 221"/>
                  <a:gd name="T94" fmla="*/ 62 w 274"/>
                  <a:gd name="T95" fmla="*/ 124 h 221"/>
                  <a:gd name="T96" fmla="*/ 60 w 274"/>
                  <a:gd name="T97" fmla="*/ 124 h 221"/>
                  <a:gd name="T98" fmla="*/ 56 w 274"/>
                  <a:gd name="T99" fmla="*/ 119 h 221"/>
                  <a:gd name="T100" fmla="*/ 54 w 274"/>
                  <a:gd name="T101" fmla="*/ 116 h 221"/>
                  <a:gd name="T102" fmla="*/ 56 w 274"/>
                  <a:gd name="T103" fmla="*/ 113 h 221"/>
                  <a:gd name="T104" fmla="*/ 60 w 274"/>
                  <a:gd name="T105" fmla="*/ 110 h 221"/>
                  <a:gd name="T106" fmla="*/ 62 w 274"/>
                  <a:gd name="T107" fmla="*/ 109 h 221"/>
                  <a:gd name="T108" fmla="*/ 155 w 274"/>
                  <a:gd name="T109" fmla="*/ 109 h 221"/>
                  <a:gd name="T110" fmla="*/ 160 w 274"/>
                  <a:gd name="T111" fmla="*/ 111 h 221"/>
                  <a:gd name="T112" fmla="*/ 162 w 274"/>
                  <a:gd name="T113" fmla="*/ 116 h 221"/>
                  <a:gd name="T114" fmla="*/ 162 w 274"/>
                  <a:gd name="T115" fmla="*/ 116 h 221"/>
                  <a:gd name="T116" fmla="*/ 160 w 274"/>
                  <a:gd name="T117" fmla="*/ 121 h 221"/>
                  <a:gd name="T118" fmla="*/ 155 w 274"/>
                  <a:gd name="T119" fmla="*/ 124 h 221"/>
                  <a:gd name="T120" fmla="*/ 62 w 27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 h="221">
                    <a:moveTo>
                      <a:pt x="137" y="0"/>
                    </a:moveTo>
                    <a:lnTo>
                      <a:pt x="137" y="0"/>
                    </a:lnTo>
                    <a:lnTo>
                      <a:pt x="122" y="0"/>
                    </a:lnTo>
                    <a:lnTo>
                      <a:pt x="109" y="2"/>
                    </a:lnTo>
                    <a:lnTo>
                      <a:pt x="96" y="4"/>
                    </a:lnTo>
                    <a:lnTo>
                      <a:pt x="83" y="7"/>
                    </a:lnTo>
                    <a:lnTo>
                      <a:pt x="71" y="11"/>
                    </a:lnTo>
                    <a:lnTo>
                      <a:pt x="60" y="16"/>
                    </a:lnTo>
                    <a:lnTo>
                      <a:pt x="49" y="21"/>
                    </a:lnTo>
                    <a:lnTo>
                      <a:pt x="40" y="27"/>
                    </a:lnTo>
                    <a:lnTo>
                      <a:pt x="31" y="34"/>
                    </a:lnTo>
                    <a:lnTo>
                      <a:pt x="23" y="41"/>
                    </a:lnTo>
                    <a:lnTo>
                      <a:pt x="16" y="48"/>
                    </a:lnTo>
                    <a:lnTo>
                      <a:pt x="10" y="57"/>
                    </a:lnTo>
                    <a:lnTo>
                      <a:pt x="5" y="65"/>
                    </a:lnTo>
                    <a:lnTo>
                      <a:pt x="2" y="74"/>
                    </a:lnTo>
                    <a:lnTo>
                      <a:pt x="0" y="83"/>
                    </a:lnTo>
                    <a:lnTo>
                      <a:pt x="0" y="93"/>
                    </a:lnTo>
                    <a:lnTo>
                      <a:pt x="0" y="93"/>
                    </a:lnTo>
                    <a:lnTo>
                      <a:pt x="1" y="105"/>
                    </a:lnTo>
                    <a:lnTo>
                      <a:pt x="4" y="117"/>
                    </a:lnTo>
                    <a:lnTo>
                      <a:pt x="9" y="128"/>
                    </a:lnTo>
                    <a:lnTo>
                      <a:pt x="16" y="138"/>
                    </a:lnTo>
                    <a:lnTo>
                      <a:pt x="26" y="148"/>
                    </a:lnTo>
                    <a:lnTo>
                      <a:pt x="36" y="156"/>
                    </a:lnTo>
                    <a:lnTo>
                      <a:pt x="48" y="165"/>
                    </a:lnTo>
                    <a:lnTo>
                      <a:pt x="62" y="172"/>
                    </a:lnTo>
                    <a:lnTo>
                      <a:pt x="46" y="221"/>
                    </a:lnTo>
                    <a:lnTo>
                      <a:pt x="108" y="184"/>
                    </a:lnTo>
                    <a:lnTo>
                      <a:pt x="108" y="184"/>
                    </a:lnTo>
                    <a:lnTo>
                      <a:pt x="121" y="186"/>
                    </a:lnTo>
                    <a:lnTo>
                      <a:pt x="137" y="186"/>
                    </a:lnTo>
                    <a:lnTo>
                      <a:pt x="137" y="186"/>
                    </a:lnTo>
                    <a:lnTo>
                      <a:pt x="150" y="186"/>
                    </a:lnTo>
                    <a:lnTo>
                      <a:pt x="163" y="184"/>
                    </a:lnTo>
                    <a:lnTo>
                      <a:pt x="177" y="182"/>
                    </a:lnTo>
                    <a:lnTo>
                      <a:pt x="189" y="179"/>
                    </a:lnTo>
                    <a:lnTo>
                      <a:pt x="202" y="175"/>
                    </a:lnTo>
                    <a:lnTo>
                      <a:pt x="213" y="171"/>
                    </a:lnTo>
                    <a:lnTo>
                      <a:pt x="223" y="165"/>
                    </a:lnTo>
                    <a:lnTo>
                      <a:pt x="233" y="160"/>
                    </a:lnTo>
                    <a:lnTo>
                      <a:pt x="242" y="152"/>
                    </a:lnTo>
                    <a:lnTo>
                      <a:pt x="250" y="145"/>
                    </a:lnTo>
                    <a:lnTo>
                      <a:pt x="257" y="138"/>
                    </a:lnTo>
                    <a:lnTo>
                      <a:pt x="262" y="130"/>
                    </a:lnTo>
                    <a:lnTo>
                      <a:pt x="267" y="120"/>
                    </a:lnTo>
                    <a:lnTo>
                      <a:pt x="270" y="112"/>
                    </a:lnTo>
                    <a:lnTo>
                      <a:pt x="273" y="103"/>
                    </a:lnTo>
                    <a:lnTo>
                      <a:pt x="274" y="93"/>
                    </a:lnTo>
                    <a:lnTo>
                      <a:pt x="274" y="93"/>
                    </a:lnTo>
                    <a:lnTo>
                      <a:pt x="273" y="83"/>
                    </a:lnTo>
                    <a:lnTo>
                      <a:pt x="270" y="74"/>
                    </a:lnTo>
                    <a:lnTo>
                      <a:pt x="267" y="65"/>
                    </a:lnTo>
                    <a:lnTo>
                      <a:pt x="262" y="57"/>
                    </a:lnTo>
                    <a:lnTo>
                      <a:pt x="257" y="48"/>
                    </a:lnTo>
                    <a:lnTo>
                      <a:pt x="250" y="41"/>
                    </a:lnTo>
                    <a:lnTo>
                      <a:pt x="242" y="34"/>
                    </a:lnTo>
                    <a:lnTo>
                      <a:pt x="233" y="27"/>
                    </a:lnTo>
                    <a:lnTo>
                      <a:pt x="223" y="21"/>
                    </a:lnTo>
                    <a:lnTo>
                      <a:pt x="213" y="16"/>
                    </a:lnTo>
                    <a:lnTo>
                      <a:pt x="202" y="11"/>
                    </a:lnTo>
                    <a:lnTo>
                      <a:pt x="189" y="7"/>
                    </a:lnTo>
                    <a:lnTo>
                      <a:pt x="177" y="4"/>
                    </a:lnTo>
                    <a:lnTo>
                      <a:pt x="163" y="2"/>
                    </a:lnTo>
                    <a:lnTo>
                      <a:pt x="150" y="0"/>
                    </a:lnTo>
                    <a:lnTo>
                      <a:pt x="137" y="0"/>
                    </a:lnTo>
                    <a:lnTo>
                      <a:pt x="137" y="0"/>
                    </a:lnTo>
                    <a:close/>
                    <a:moveTo>
                      <a:pt x="62" y="79"/>
                    </a:moveTo>
                    <a:lnTo>
                      <a:pt x="62" y="79"/>
                    </a:lnTo>
                    <a:lnTo>
                      <a:pt x="60" y="78"/>
                    </a:lnTo>
                    <a:lnTo>
                      <a:pt x="57" y="76"/>
                    </a:lnTo>
                    <a:lnTo>
                      <a:pt x="56" y="74"/>
                    </a:lnTo>
                    <a:lnTo>
                      <a:pt x="54" y="71"/>
                    </a:lnTo>
                    <a:lnTo>
                      <a:pt x="54" y="71"/>
                    </a:lnTo>
                    <a:lnTo>
                      <a:pt x="54" y="71"/>
                    </a:lnTo>
                    <a:lnTo>
                      <a:pt x="56" y="69"/>
                    </a:lnTo>
                    <a:lnTo>
                      <a:pt x="57" y="66"/>
                    </a:lnTo>
                    <a:lnTo>
                      <a:pt x="60" y="65"/>
                    </a:lnTo>
                    <a:lnTo>
                      <a:pt x="62" y="64"/>
                    </a:lnTo>
                    <a:lnTo>
                      <a:pt x="62" y="64"/>
                    </a:lnTo>
                    <a:lnTo>
                      <a:pt x="210" y="64"/>
                    </a:lnTo>
                    <a:lnTo>
                      <a:pt x="210" y="64"/>
                    </a:lnTo>
                    <a:lnTo>
                      <a:pt x="213" y="65"/>
                    </a:lnTo>
                    <a:lnTo>
                      <a:pt x="215" y="66"/>
                    </a:lnTo>
                    <a:lnTo>
                      <a:pt x="217" y="69"/>
                    </a:lnTo>
                    <a:lnTo>
                      <a:pt x="217" y="71"/>
                    </a:lnTo>
                    <a:lnTo>
                      <a:pt x="217" y="71"/>
                    </a:lnTo>
                    <a:lnTo>
                      <a:pt x="217" y="71"/>
                    </a:lnTo>
                    <a:lnTo>
                      <a:pt x="217" y="74"/>
                    </a:lnTo>
                    <a:lnTo>
                      <a:pt x="215" y="76"/>
                    </a:lnTo>
                    <a:lnTo>
                      <a:pt x="213" y="78"/>
                    </a:lnTo>
                    <a:lnTo>
                      <a:pt x="210" y="79"/>
                    </a:lnTo>
                    <a:lnTo>
                      <a:pt x="210" y="79"/>
                    </a:lnTo>
                    <a:lnTo>
                      <a:pt x="62" y="79"/>
                    </a:lnTo>
                    <a:lnTo>
                      <a:pt x="62" y="79"/>
                    </a:lnTo>
                    <a:close/>
                    <a:moveTo>
                      <a:pt x="62" y="124"/>
                    </a:moveTo>
                    <a:lnTo>
                      <a:pt x="62" y="124"/>
                    </a:lnTo>
                    <a:lnTo>
                      <a:pt x="60" y="124"/>
                    </a:lnTo>
                    <a:lnTo>
                      <a:pt x="57" y="121"/>
                    </a:lnTo>
                    <a:lnTo>
                      <a:pt x="56" y="119"/>
                    </a:lnTo>
                    <a:lnTo>
                      <a:pt x="54" y="116"/>
                    </a:lnTo>
                    <a:lnTo>
                      <a:pt x="54" y="116"/>
                    </a:lnTo>
                    <a:lnTo>
                      <a:pt x="54" y="116"/>
                    </a:lnTo>
                    <a:lnTo>
                      <a:pt x="56" y="113"/>
                    </a:lnTo>
                    <a:lnTo>
                      <a:pt x="57" y="111"/>
                    </a:lnTo>
                    <a:lnTo>
                      <a:pt x="60" y="110"/>
                    </a:lnTo>
                    <a:lnTo>
                      <a:pt x="62" y="109"/>
                    </a:lnTo>
                    <a:lnTo>
                      <a:pt x="62" y="109"/>
                    </a:lnTo>
                    <a:lnTo>
                      <a:pt x="155" y="109"/>
                    </a:lnTo>
                    <a:lnTo>
                      <a:pt x="155" y="109"/>
                    </a:lnTo>
                    <a:lnTo>
                      <a:pt x="158" y="110"/>
                    </a:lnTo>
                    <a:lnTo>
                      <a:pt x="160" y="111"/>
                    </a:lnTo>
                    <a:lnTo>
                      <a:pt x="161" y="113"/>
                    </a:lnTo>
                    <a:lnTo>
                      <a:pt x="162" y="116"/>
                    </a:lnTo>
                    <a:lnTo>
                      <a:pt x="162" y="116"/>
                    </a:lnTo>
                    <a:lnTo>
                      <a:pt x="162" y="116"/>
                    </a:lnTo>
                    <a:lnTo>
                      <a:pt x="161" y="119"/>
                    </a:lnTo>
                    <a:lnTo>
                      <a:pt x="160" y="121"/>
                    </a:lnTo>
                    <a:lnTo>
                      <a:pt x="158" y="124"/>
                    </a:lnTo>
                    <a:lnTo>
                      <a:pt x="155" y="124"/>
                    </a:lnTo>
                    <a:lnTo>
                      <a:pt x="155" y="124"/>
                    </a:lnTo>
                    <a:lnTo>
                      <a:pt x="62" y="124"/>
                    </a:lnTo>
                    <a:lnTo>
                      <a:pt x="62" y="12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5" name="Freeform 226"/>
              <p:cNvSpPr>
                <a:spLocks/>
              </p:cNvSpPr>
              <p:nvPr/>
            </p:nvSpPr>
            <p:spPr bwMode="auto">
              <a:xfrm>
                <a:off x="409" y="1591"/>
                <a:ext cx="233" cy="212"/>
              </a:xfrm>
              <a:custGeom>
                <a:avLst/>
                <a:gdLst>
                  <a:gd name="T0" fmla="*/ 131 w 233"/>
                  <a:gd name="T1" fmla="*/ 158 h 212"/>
                  <a:gd name="T2" fmla="*/ 110 w 233"/>
                  <a:gd name="T3" fmla="*/ 158 h 212"/>
                  <a:gd name="T4" fmla="*/ 47 w 233"/>
                  <a:gd name="T5" fmla="*/ 212 h 212"/>
                  <a:gd name="T6" fmla="*/ 53 w 233"/>
                  <a:gd name="T7" fmla="*/ 158 h 212"/>
                  <a:gd name="T8" fmla="*/ 40 w 233"/>
                  <a:gd name="T9" fmla="*/ 158 h 212"/>
                  <a:gd name="T10" fmla="*/ 40 w 233"/>
                  <a:gd name="T11" fmla="*/ 158 h 212"/>
                  <a:gd name="T12" fmla="*/ 32 w 233"/>
                  <a:gd name="T13" fmla="*/ 158 h 212"/>
                  <a:gd name="T14" fmla="*/ 25 w 233"/>
                  <a:gd name="T15" fmla="*/ 155 h 212"/>
                  <a:gd name="T16" fmla="*/ 17 w 233"/>
                  <a:gd name="T17" fmla="*/ 151 h 212"/>
                  <a:gd name="T18" fmla="*/ 12 w 233"/>
                  <a:gd name="T19" fmla="*/ 146 h 212"/>
                  <a:gd name="T20" fmla="*/ 7 w 233"/>
                  <a:gd name="T21" fmla="*/ 140 h 212"/>
                  <a:gd name="T22" fmla="*/ 3 w 233"/>
                  <a:gd name="T23" fmla="*/ 133 h 212"/>
                  <a:gd name="T24" fmla="*/ 1 w 233"/>
                  <a:gd name="T25" fmla="*/ 126 h 212"/>
                  <a:gd name="T26" fmla="*/ 0 w 233"/>
                  <a:gd name="T27" fmla="*/ 118 h 212"/>
                  <a:gd name="T28" fmla="*/ 0 w 233"/>
                  <a:gd name="T29" fmla="*/ 41 h 212"/>
                  <a:gd name="T30" fmla="*/ 0 w 233"/>
                  <a:gd name="T31" fmla="*/ 41 h 212"/>
                  <a:gd name="T32" fmla="*/ 1 w 233"/>
                  <a:gd name="T33" fmla="*/ 33 h 212"/>
                  <a:gd name="T34" fmla="*/ 3 w 233"/>
                  <a:gd name="T35" fmla="*/ 25 h 212"/>
                  <a:gd name="T36" fmla="*/ 7 w 233"/>
                  <a:gd name="T37" fmla="*/ 19 h 212"/>
                  <a:gd name="T38" fmla="*/ 12 w 233"/>
                  <a:gd name="T39" fmla="*/ 13 h 212"/>
                  <a:gd name="T40" fmla="*/ 17 w 233"/>
                  <a:gd name="T41" fmla="*/ 7 h 212"/>
                  <a:gd name="T42" fmla="*/ 25 w 233"/>
                  <a:gd name="T43" fmla="*/ 3 h 212"/>
                  <a:gd name="T44" fmla="*/ 32 w 233"/>
                  <a:gd name="T45" fmla="*/ 1 h 212"/>
                  <a:gd name="T46" fmla="*/ 40 w 233"/>
                  <a:gd name="T47" fmla="*/ 0 h 212"/>
                  <a:gd name="T48" fmla="*/ 192 w 233"/>
                  <a:gd name="T49" fmla="*/ 0 h 212"/>
                  <a:gd name="T50" fmla="*/ 192 w 233"/>
                  <a:gd name="T51" fmla="*/ 0 h 212"/>
                  <a:gd name="T52" fmla="*/ 200 w 233"/>
                  <a:gd name="T53" fmla="*/ 1 h 212"/>
                  <a:gd name="T54" fmla="*/ 209 w 233"/>
                  <a:gd name="T55" fmla="*/ 3 h 212"/>
                  <a:gd name="T56" fmla="*/ 215 w 233"/>
                  <a:gd name="T57" fmla="*/ 7 h 212"/>
                  <a:gd name="T58" fmla="*/ 221 w 233"/>
                  <a:gd name="T59" fmla="*/ 13 h 212"/>
                  <a:gd name="T60" fmla="*/ 226 w 233"/>
                  <a:gd name="T61" fmla="*/ 19 h 212"/>
                  <a:gd name="T62" fmla="*/ 230 w 233"/>
                  <a:gd name="T63" fmla="*/ 25 h 212"/>
                  <a:gd name="T64" fmla="*/ 232 w 233"/>
                  <a:gd name="T65" fmla="*/ 33 h 212"/>
                  <a:gd name="T66" fmla="*/ 233 w 233"/>
                  <a:gd name="T67" fmla="*/ 41 h 212"/>
                  <a:gd name="T68" fmla="*/ 233 w 233"/>
                  <a:gd name="T69"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12">
                    <a:moveTo>
                      <a:pt x="131" y="158"/>
                    </a:moveTo>
                    <a:lnTo>
                      <a:pt x="110" y="158"/>
                    </a:lnTo>
                    <a:lnTo>
                      <a:pt x="47" y="212"/>
                    </a:lnTo>
                    <a:lnTo>
                      <a:pt x="53" y="158"/>
                    </a:lnTo>
                    <a:lnTo>
                      <a:pt x="40" y="158"/>
                    </a:lnTo>
                    <a:lnTo>
                      <a:pt x="40" y="158"/>
                    </a:lnTo>
                    <a:lnTo>
                      <a:pt x="32" y="158"/>
                    </a:lnTo>
                    <a:lnTo>
                      <a:pt x="25" y="155"/>
                    </a:lnTo>
                    <a:lnTo>
                      <a:pt x="17" y="151"/>
                    </a:lnTo>
                    <a:lnTo>
                      <a:pt x="12" y="146"/>
                    </a:lnTo>
                    <a:lnTo>
                      <a:pt x="7" y="140"/>
                    </a:lnTo>
                    <a:lnTo>
                      <a:pt x="3" y="133"/>
                    </a:lnTo>
                    <a:lnTo>
                      <a:pt x="1" y="126"/>
                    </a:lnTo>
                    <a:lnTo>
                      <a:pt x="0" y="118"/>
                    </a:lnTo>
                    <a:lnTo>
                      <a:pt x="0" y="41"/>
                    </a:lnTo>
                    <a:lnTo>
                      <a:pt x="0" y="41"/>
                    </a:lnTo>
                    <a:lnTo>
                      <a:pt x="1" y="33"/>
                    </a:lnTo>
                    <a:lnTo>
                      <a:pt x="3" y="25"/>
                    </a:lnTo>
                    <a:lnTo>
                      <a:pt x="7" y="19"/>
                    </a:lnTo>
                    <a:lnTo>
                      <a:pt x="12" y="13"/>
                    </a:lnTo>
                    <a:lnTo>
                      <a:pt x="17" y="7"/>
                    </a:lnTo>
                    <a:lnTo>
                      <a:pt x="25" y="3"/>
                    </a:lnTo>
                    <a:lnTo>
                      <a:pt x="32" y="1"/>
                    </a:lnTo>
                    <a:lnTo>
                      <a:pt x="40" y="0"/>
                    </a:lnTo>
                    <a:lnTo>
                      <a:pt x="192" y="0"/>
                    </a:lnTo>
                    <a:lnTo>
                      <a:pt x="192" y="0"/>
                    </a:lnTo>
                    <a:lnTo>
                      <a:pt x="200" y="1"/>
                    </a:lnTo>
                    <a:lnTo>
                      <a:pt x="209" y="3"/>
                    </a:lnTo>
                    <a:lnTo>
                      <a:pt x="215" y="7"/>
                    </a:lnTo>
                    <a:lnTo>
                      <a:pt x="221" y="13"/>
                    </a:lnTo>
                    <a:lnTo>
                      <a:pt x="226" y="19"/>
                    </a:lnTo>
                    <a:lnTo>
                      <a:pt x="230" y="25"/>
                    </a:lnTo>
                    <a:lnTo>
                      <a:pt x="232" y="33"/>
                    </a:lnTo>
                    <a:lnTo>
                      <a:pt x="233" y="41"/>
                    </a:lnTo>
                    <a:lnTo>
                      <a:pt x="233" y="8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6" name="Line 227"/>
              <p:cNvSpPr>
                <a:spLocks noChangeShapeType="1"/>
              </p:cNvSpPr>
              <p:nvPr/>
            </p:nvSpPr>
            <p:spPr bwMode="auto">
              <a:xfrm flipH="1">
                <a:off x="460" y="1634"/>
                <a:ext cx="131"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7" name="Line 228"/>
              <p:cNvSpPr>
                <a:spLocks noChangeShapeType="1"/>
              </p:cNvSpPr>
              <p:nvPr/>
            </p:nvSpPr>
            <p:spPr bwMode="auto">
              <a:xfrm flipH="1">
                <a:off x="460" y="1679"/>
                <a:ext cx="62"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8" name="Freeform 229"/>
              <p:cNvSpPr>
                <a:spLocks/>
              </p:cNvSpPr>
              <p:nvPr/>
            </p:nvSpPr>
            <p:spPr bwMode="auto">
              <a:xfrm>
                <a:off x="552" y="1685"/>
                <a:ext cx="200" cy="181"/>
              </a:xfrm>
              <a:custGeom>
                <a:avLst/>
                <a:gdLst>
                  <a:gd name="T0" fmla="*/ 35 w 200"/>
                  <a:gd name="T1" fmla="*/ 0 h 181"/>
                  <a:gd name="T2" fmla="*/ 165 w 200"/>
                  <a:gd name="T3" fmla="*/ 0 h 181"/>
                  <a:gd name="T4" fmla="*/ 165 w 200"/>
                  <a:gd name="T5" fmla="*/ 0 h 181"/>
                  <a:gd name="T6" fmla="*/ 173 w 200"/>
                  <a:gd name="T7" fmla="*/ 1 h 181"/>
                  <a:gd name="T8" fmla="*/ 179 w 200"/>
                  <a:gd name="T9" fmla="*/ 3 h 181"/>
                  <a:gd name="T10" fmla="*/ 185 w 200"/>
                  <a:gd name="T11" fmla="*/ 6 h 181"/>
                  <a:gd name="T12" fmla="*/ 190 w 200"/>
                  <a:gd name="T13" fmla="*/ 10 h 181"/>
                  <a:gd name="T14" fmla="*/ 194 w 200"/>
                  <a:gd name="T15" fmla="*/ 15 h 181"/>
                  <a:gd name="T16" fmla="*/ 197 w 200"/>
                  <a:gd name="T17" fmla="*/ 21 h 181"/>
                  <a:gd name="T18" fmla="*/ 199 w 200"/>
                  <a:gd name="T19" fmla="*/ 29 h 181"/>
                  <a:gd name="T20" fmla="*/ 200 w 200"/>
                  <a:gd name="T21" fmla="*/ 35 h 181"/>
                  <a:gd name="T22" fmla="*/ 200 w 200"/>
                  <a:gd name="T23" fmla="*/ 101 h 181"/>
                  <a:gd name="T24" fmla="*/ 200 w 200"/>
                  <a:gd name="T25" fmla="*/ 101 h 181"/>
                  <a:gd name="T26" fmla="*/ 199 w 200"/>
                  <a:gd name="T27" fmla="*/ 108 h 181"/>
                  <a:gd name="T28" fmla="*/ 197 w 200"/>
                  <a:gd name="T29" fmla="*/ 114 h 181"/>
                  <a:gd name="T30" fmla="*/ 194 w 200"/>
                  <a:gd name="T31" fmla="*/ 120 h 181"/>
                  <a:gd name="T32" fmla="*/ 190 w 200"/>
                  <a:gd name="T33" fmla="*/ 125 h 181"/>
                  <a:gd name="T34" fmla="*/ 185 w 200"/>
                  <a:gd name="T35" fmla="*/ 129 h 181"/>
                  <a:gd name="T36" fmla="*/ 179 w 200"/>
                  <a:gd name="T37" fmla="*/ 133 h 181"/>
                  <a:gd name="T38" fmla="*/ 173 w 200"/>
                  <a:gd name="T39" fmla="*/ 135 h 181"/>
                  <a:gd name="T40" fmla="*/ 165 w 200"/>
                  <a:gd name="T41" fmla="*/ 136 h 181"/>
                  <a:gd name="T42" fmla="*/ 146 w 200"/>
                  <a:gd name="T43" fmla="*/ 136 h 181"/>
                  <a:gd name="T44" fmla="*/ 151 w 200"/>
                  <a:gd name="T45" fmla="*/ 181 h 181"/>
                  <a:gd name="T46" fmla="*/ 98 w 200"/>
                  <a:gd name="T47" fmla="*/ 136 h 181"/>
                  <a:gd name="T48" fmla="*/ 35 w 200"/>
                  <a:gd name="T49" fmla="*/ 136 h 181"/>
                  <a:gd name="T50" fmla="*/ 35 w 200"/>
                  <a:gd name="T51" fmla="*/ 136 h 181"/>
                  <a:gd name="T52" fmla="*/ 28 w 200"/>
                  <a:gd name="T53" fmla="*/ 135 h 181"/>
                  <a:gd name="T54" fmla="*/ 21 w 200"/>
                  <a:gd name="T55" fmla="*/ 133 h 181"/>
                  <a:gd name="T56" fmla="*/ 15 w 200"/>
                  <a:gd name="T57" fmla="*/ 129 h 181"/>
                  <a:gd name="T58" fmla="*/ 10 w 200"/>
                  <a:gd name="T59" fmla="*/ 125 h 181"/>
                  <a:gd name="T60" fmla="*/ 6 w 200"/>
                  <a:gd name="T61" fmla="*/ 120 h 181"/>
                  <a:gd name="T62" fmla="*/ 3 w 200"/>
                  <a:gd name="T63" fmla="*/ 114 h 181"/>
                  <a:gd name="T64" fmla="*/ 1 w 200"/>
                  <a:gd name="T65" fmla="*/ 108 h 181"/>
                  <a:gd name="T66" fmla="*/ 0 w 200"/>
                  <a:gd name="T67" fmla="*/ 101 h 181"/>
                  <a:gd name="T68" fmla="*/ 0 w 200"/>
                  <a:gd name="T69" fmla="*/ 35 h 181"/>
                  <a:gd name="T70" fmla="*/ 0 w 200"/>
                  <a:gd name="T71" fmla="*/ 35 h 181"/>
                  <a:gd name="T72" fmla="*/ 1 w 200"/>
                  <a:gd name="T73" fmla="*/ 29 h 181"/>
                  <a:gd name="T74" fmla="*/ 3 w 200"/>
                  <a:gd name="T75" fmla="*/ 21 h 181"/>
                  <a:gd name="T76" fmla="*/ 6 w 200"/>
                  <a:gd name="T77" fmla="*/ 15 h 181"/>
                  <a:gd name="T78" fmla="*/ 10 w 200"/>
                  <a:gd name="T79" fmla="*/ 10 h 181"/>
                  <a:gd name="T80" fmla="*/ 15 w 200"/>
                  <a:gd name="T81" fmla="*/ 6 h 181"/>
                  <a:gd name="T82" fmla="*/ 21 w 200"/>
                  <a:gd name="T83" fmla="*/ 3 h 181"/>
                  <a:gd name="T84" fmla="*/ 28 w 200"/>
                  <a:gd name="T85" fmla="*/ 1 h 181"/>
                  <a:gd name="T86" fmla="*/ 35 w 200"/>
                  <a:gd name="T87" fmla="*/ 0 h 181"/>
                  <a:gd name="T88" fmla="*/ 35 w 200"/>
                  <a:gd name="T8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81">
                    <a:moveTo>
                      <a:pt x="35" y="0"/>
                    </a:moveTo>
                    <a:lnTo>
                      <a:pt x="165" y="0"/>
                    </a:lnTo>
                    <a:lnTo>
                      <a:pt x="165" y="0"/>
                    </a:lnTo>
                    <a:lnTo>
                      <a:pt x="173" y="1"/>
                    </a:lnTo>
                    <a:lnTo>
                      <a:pt x="179" y="3"/>
                    </a:lnTo>
                    <a:lnTo>
                      <a:pt x="185" y="6"/>
                    </a:lnTo>
                    <a:lnTo>
                      <a:pt x="190" y="10"/>
                    </a:lnTo>
                    <a:lnTo>
                      <a:pt x="194" y="15"/>
                    </a:lnTo>
                    <a:lnTo>
                      <a:pt x="197" y="21"/>
                    </a:lnTo>
                    <a:lnTo>
                      <a:pt x="199" y="29"/>
                    </a:lnTo>
                    <a:lnTo>
                      <a:pt x="200" y="35"/>
                    </a:lnTo>
                    <a:lnTo>
                      <a:pt x="200" y="101"/>
                    </a:lnTo>
                    <a:lnTo>
                      <a:pt x="200" y="101"/>
                    </a:lnTo>
                    <a:lnTo>
                      <a:pt x="199" y="108"/>
                    </a:lnTo>
                    <a:lnTo>
                      <a:pt x="197" y="114"/>
                    </a:lnTo>
                    <a:lnTo>
                      <a:pt x="194" y="120"/>
                    </a:lnTo>
                    <a:lnTo>
                      <a:pt x="190" y="125"/>
                    </a:lnTo>
                    <a:lnTo>
                      <a:pt x="185" y="129"/>
                    </a:lnTo>
                    <a:lnTo>
                      <a:pt x="179" y="133"/>
                    </a:lnTo>
                    <a:lnTo>
                      <a:pt x="173" y="135"/>
                    </a:lnTo>
                    <a:lnTo>
                      <a:pt x="165" y="136"/>
                    </a:lnTo>
                    <a:lnTo>
                      <a:pt x="146" y="136"/>
                    </a:lnTo>
                    <a:lnTo>
                      <a:pt x="151" y="181"/>
                    </a:lnTo>
                    <a:lnTo>
                      <a:pt x="98" y="136"/>
                    </a:lnTo>
                    <a:lnTo>
                      <a:pt x="35" y="136"/>
                    </a:lnTo>
                    <a:lnTo>
                      <a:pt x="35" y="136"/>
                    </a:lnTo>
                    <a:lnTo>
                      <a:pt x="28" y="135"/>
                    </a:lnTo>
                    <a:lnTo>
                      <a:pt x="21" y="133"/>
                    </a:lnTo>
                    <a:lnTo>
                      <a:pt x="15" y="129"/>
                    </a:lnTo>
                    <a:lnTo>
                      <a:pt x="10" y="125"/>
                    </a:lnTo>
                    <a:lnTo>
                      <a:pt x="6" y="120"/>
                    </a:lnTo>
                    <a:lnTo>
                      <a:pt x="3" y="114"/>
                    </a:lnTo>
                    <a:lnTo>
                      <a:pt x="1" y="108"/>
                    </a:lnTo>
                    <a:lnTo>
                      <a:pt x="0" y="101"/>
                    </a:lnTo>
                    <a:lnTo>
                      <a:pt x="0" y="35"/>
                    </a:lnTo>
                    <a:lnTo>
                      <a:pt x="0" y="35"/>
                    </a:lnTo>
                    <a:lnTo>
                      <a:pt x="1" y="29"/>
                    </a:lnTo>
                    <a:lnTo>
                      <a:pt x="3" y="21"/>
                    </a:lnTo>
                    <a:lnTo>
                      <a:pt x="6" y="15"/>
                    </a:lnTo>
                    <a:lnTo>
                      <a:pt x="10" y="10"/>
                    </a:lnTo>
                    <a:lnTo>
                      <a:pt x="15" y="6"/>
                    </a:lnTo>
                    <a:lnTo>
                      <a:pt x="21" y="3"/>
                    </a:lnTo>
                    <a:lnTo>
                      <a:pt x="28" y="1"/>
                    </a:lnTo>
                    <a:lnTo>
                      <a:pt x="35" y="0"/>
                    </a:lnTo>
                    <a:lnTo>
                      <a:pt x="35"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9" name="Line 230"/>
              <p:cNvSpPr>
                <a:spLocks noChangeShapeType="1"/>
              </p:cNvSpPr>
              <p:nvPr/>
            </p:nvSpPr>
            <p:spPr bwMode="auto">
              <a:xfrm flipH="1">
                <a:off x="587" y="1727"/>
                <a:ext cx="13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0" name="Line 231"/>
              <p:cNvSpPr>
                <a:spLocks noChangeShapeType="1"/>
              </p:cNvSpPr>
              <p:nvPr/>
            </p:nvSpPr>
            <p:spPr bwMode="auto">
              <a:xfrm flipH="1">
                <a:off x="587" y="1766"/>
                <a:ext cx="69"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1" name="Freeform 232"/>
              <p:cNvSpPr>
                <a:spLocks/>
              </p:cNvSpPr>
              <p:nvPr/>
            </p:nvSpPr>
            <p:spPr bwMode="auto">
              <a:xfrm>
                <a:off x="5173" y="3053"/>
                <a:ext cx="89" cy="56"/>
              </a:xfrm>
              <a:custGeom>
                <a:avLst/>
                <a:gdLst>
                  <a:gd name="T0" fmla="*/ 0 w 89"/>
                  <a:gd name="T1" fmla="*/ 0 h 56"/>
                  <a:gd name="T2" fmla="*/ 1 w 89"/>
                  <a:gd name="T3" fmla="*/ 26 h 56"/>
                  <a:gd name="T4" fmla="*/ 1 w 89"/>
                  <a:gd name="T5" fmla="*/ 26 h 56"/>
                  <a:gd name="T6" fmla="*/ 2 w 89"/>
                  <a:gd name="T7" fmla="*/ 33 h 56"/>
                  <a:gd name="T8" fmla="*/ 4 w 89"/>
                  <a:gd name="T9" fmla="*/ 39 h 56"/>
                  <a:gd name="T10" fmla="*/ 7 w 89"/>
                  <a:gd name="T11" fmla="*/ 44 h 56"/>
                  <a:gd name="T12" fmla="*/ 11 w 89"/>
                  <a:gd name="T13" fmla="*/ 48 h 56"/>
                  <a:gd name="T14" fmla="*/ 15 w 89"/>
                  <a:gd name="T15" fmla="*/ 51 h 56"/>
                  <a:gd name="T16" fmla="*/ 20 w 89"/>
                  <a:gd name="T17" fmla="*/ 54 h 56"/>
                  <a:gd name="T18" fmla="*/ 26 w 89"/>
                  <a:gd name="T19" fmla="*/ 56 h 56"/>
                  <a:gd name="T20" fmla="*/ 32 w 89"/>
                  <a:gd name="T21" fmla="*/ 56 h 56"/>
                  <a:gd name="T22" fmla="*/ 56 w 89"/>
                  <a:gd name="T23" fmla="*/ 56 h 56"/>
                  <a:gd name="T24" fmla="*/ 56 w 89"/>
                  <a:gd name="T25" fmla="*/ 56 h 56"/>
                  <a:gd name="T26" fmla="*/ 62 w 89"/>
                  <a:gd name="T27" fmla="*/ 56 h 56"/>
                  <a:gd name="T28" fmla="*/ 68 w 89"/>
                  <a:gd name="T29" fmla="*/ 54 h 56"/>
                  <a:gd name="T30" fmla="*/ 73 w 89"/>
                  <a:gd name="T31" fmla="*/ 51 h 56"/>
                  <a:gd name="T32" fmla="*/ 78 w 89"/>
                  <a:gd name="T33" fmla="*/ 48 h 56"/>
                  <a:gd name="T34" fmla="*/ 82 w 89"/>
                  <a:gd name="T35" fmla="*/ 44 h 56"/>
                  <a:gd name="T36" fmla="*/ 85 w 89"/>
                  <a:gd name="T37" fmla="*/ 39 h 56"/>
                  <a:gd name="T38" fmla="*/ 86 w 89"/>
                  <a:gd name="T39" fmla="*/ 33 h 56"/>
                  <a:gd name="T40" fmla="*/ 87 w 89"/>
                  <a:gd name="T41" fmla="*/ 26 h 56"/>
                  <a:gd name="T42" fmla="*/ 89 w 89"/>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56">
                    <a:moveTo>
                      <a:pt x="0" y="0"/>
                    </a:moveTo>
                    <a:lnTo>
                      <a:pt x="1" y="26"/>
                    </a:lnTo>
                    <a:lnTo>
                      <a:pt x="1" y="26"/>
                    </a:lnTo>
                    <a:lnTo>
                      <a:pt x="2" y="33"/>
                    </a:lnTo>
                    <a:lnTo>
                      <a:pt x="4" y="39"/>
                    </a:lnTo>
                    <a:lnTo>
                      <a:pt x="7" y="44"/>
                    </a:lnTo>
                    <a:lnTo>
                      <a:pt x="11" y="48"/>
                    </a:lnTo>
                    <a:lnTo>
                      <a:pt x="15" y="51"/>
                    </a:lnTo>
                    <a:lnTo>
                      <a:pt x="20" y="54"/>
                    </a:lnTo>
                    <a:lnTo>
                      <a:pt x="26" y="56"/>
                    </a:lnTo>
                    <a:lnTo>
                      <a:pt x="32" y="56"/>
                    </a:lnTo>
                    <a:lnTo>
                      <a:pt x="56" y="56"/>
                    </a:lnTo>
                    <a:lnTo>
                      <a:pt x="56" y="56"/>
                    </a:lnTo>
                    <a:lnTo>
                      <a:pt x="62" y="56"/>
                    </a:lnTo>
                    <a:lnTo>
                      <a:pt x="68" y="54"/>
                    </a:lnTo>
                    <a:lnTo>
                      <a:pt x="73" y="51"/>
                    </a:lnTo>
                    <a:lnTo>
                      <a:pt x="78" y="48"/>
                    </a:lnTo>
                    <a:lnTo>
                      <a:pt x="82" y="44"/>
                    </a:lnTo>
                    <a:lnTo>
                      <a:pt x="85" y="39"/>
                    </a:lnTo>
                    <a:lnTo>
                      <a:pt x="86" y="33"/>
                    </a:lnTo>
                    <a:lnTo>
                      <a:pt x="87" y="26"/>
                    </a:lnTo>
                    <a:lnTo>
                      <a:pt x="8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2" name="Line 233"/>
              <p:cNvSpPr>
                <a:spLocks noChangeShapeType="1"/>
              </p:cNvSpPr>
              <p:nvPr/>
            </p:nvSpPr>
            <p:spPr bwMode="auto">
              <a:xfrm>
                <a:off x="5206" y="3089"/>
                <a:ext cx="22"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3" name="Freeform 234"/>
              <p:cNvSpPr>
                <a:spLocks noEditPoints="1"/>
              </p:cNvSpPr>
              <p:nvPr/>
            </p:nvSpPr>
            <p:spPr bwMode="auto">
              <a:xfrm>
                <a:off x="5170" y="2940"/>
                <a:ext cx="95" cy="125"/>
              </a:xfrm>
              <a:custGeom>
                <a:avLst/>
                <a:gdLst>
                  <a:gd name="T0" fmla="*/ 92 w 95"/>
                  <a:gd name="T1" fmla="*/ 102 h 125"/>
                  <a:gd name="T2" fmla="*/ 92 w 95"/>
                  <a:gd name="T3" fmla="*/ 102 h 125"/>
                  <a:gd name="T4" fmla="*/ 83 w 95"/>
                  <a:gd name="T5" fmla="*/ 112 h 125"/>
                  <a:gd name="T6" fmla="*/ 73 w 95"/>
                  <a:gd name="T7" fmla="*/ 119 h 125"/>
                  <a:gd name="T8" fmla="*/ 60 w 95"/>
                  <a:gd name="T9" fmla="*/ 123 h 125"/>
                  <a:gd name="T10" fmla="*/ 47 w 95"/>
                  <a:gd name="T11" fmla="*/ 125 h 125"/>
                  <a:gd name="T12" fmla="*/ 41 w 95"/>
                  <a:gd name="T13" fmla="*/ 124 h 125"/>
                  <a:gd name="T14" fmla="*/ 27 w 95"/>
                  <a:gd name="T15" fmla="*/ 121 h 125"/>
                  <a:gd name="T16" fmla="*/ 16 w 95"/>
                  <a:gd name="T17" fmla="*/ 116 h 125"/>
                  <a:gd name="T18" fmla="*/ 7 w 95"/>
                  <a:gd name="T19" fmla="*/ 108 h 125"/>
                  <a:gd name="T20" fmla="*/ 3 w 95"/>
                  <a:gd name="T21" fmla="*/ 102 h 125"/>
                  <a:gd name="T22" fmla="*/ 0 w 95"/>
                  <a:gd name="T23" fmla="*/ 39 h 125"/>
                  <a:gd name="T24" fmla="*/ 2 w 95"/>
                  <a:gd name="T25" fmla="*/ 27 h 125"/>
                  <a:gd name="T26" fmla="*/ 7 w 95"/>
                  <a:gd name="T27" fmla="*/ 18 h 125"/>
                  <a:gd name="T28" fmla="*/ 16 w 95"/>
                  <a:gd name="T29" fmla="*/ 12 h 125"/>
                  <a:gd name="T30" fmla="*/ 28 w 95"/>
                  <a:gd name="T31" fmla="*/ 9 h 125"/>
                  <a:gd name="T32" fmla="*/ 62 w 95"/>
                  <a:gd name="T33" fmla="*/ 6 h 125"/>
                  <a:gd name="T34" fmla="*/ 62 w 95"/>
                  <a:gd name="T35" fmla="*/ 4 h 125"/>
                  <a:gd name="T36" fmla="*/ 66 w 95"/>
                  <a:gd name="T37" fmla="*/ 1 h 125"/>
                  <a:gd name="T38" fmla="*/ 68 w 95"/>
                  <a:gd name="T39" fmla="*/ 0 h 125"/>
                  <a:gd name="T40" fmla="*/ 73 w 95"/>
                  <a:gd name="T41" fmla="*/ 2 h 125"/>
                  <a:gd name="T42" fmla="*/ 75 w 95"/>
                  <a:gd name="T43" fmla="*/ 6 h 125"/>
                  <a:gd name="T44" fmla="*/ 75 w 95"/>
                  <a:gd name="T45" fmla="*/ 10 h 125"/>
                  <a:gd name="T46" fmla="*/ 83 w 95"/>
                  <a:gd name="T47" fmla="*/ 14 h 125"/>
                  <a:gd name="T48" fmla="*/ 90 w 95"/>
                  <a:gd name="T49" fmla="*/ 21 h 125"/>
                  <a:gd name="T50" fmla="*/ 94 w 95"/>
                  <a:gd name="T51" fmla="*/ 29 h 125"/>
                  <a:gd name="T52" fmla="*/ 95 w 95"/>
                  <a:gd name="T53" fmla="*/ 39 h 125"/>
                  <a:gd name="T54" fmla="*/ 66 w 95"/>
                  <a:gd name="T55" fmla="*/ 99 h 125"/>
                  <a:gd name="T56" fmla="*/ 71 w 95"/>
                  <a:gd name="T57" fmla="*/ 99 h 125"/>
                  <a:gd name="T58" fmla="*/ 76 w 95"/>
                  <a:gd name="T59" fmla="*/ 94 h 125"/>
                  <a:gd name="T60" fmla="*/ 77 w 95"/>
                  <a:gd name="T61" fmla="*/ 89 h 125"/>
                  <a:gd name="T62" fmla="*/ 79 w 95"/>
                  <a:gd name="T63" fmla="*/ 44 h 125"/>
                  <a:gd name="T64" fmla="*/ 76 w 95"/>
                  <a:gd name="T65" fmla="*/ 35 h 125"/>
                  <a:gd name="T66" fmla="*/ 72 w 95"/>
                  <a:gd name="T67" fmla="*/ 31 h 125"/>
                  <a:gd name="T68" fmla="*/ 28 w 95"/>
                  <a:gd name="T69" fmla="*/ 30 h 125"/>
                  <a:gd name="T70" fmla="*/ 23 w 95"/>
                  <a:gd name="T71" fmla="*/ 31 h 125"/>
                  <a:gd name="T72" fmla="*/ 19 w 95"/>
                  <a:gd name="T73" fmla="*/ 35 h 125"/>
                  <a:gd name="T74" fmla="*/ 15 w 95"/>
                  <a:gd name="T75" fmla="*/ 44 h 125"/>
                  <a:gd name="T76" fmla="*/ 17 w 95"/>
                  <a:gd name="T77" fmla="*/ 89 h 125"/>
                  <a:gd name="T78" fmla="*/ 18 w 95"/>
                  <a:gd name="T79" fmla="*/ 94 h 125"/>
                  <a:gd name="T80" fmla="*/ 23 w 95"/>
                  <a:gd name="T81" fmla="*/ 99 h 125"/>
                  <a:gd name="T82" fmla="*/ 66 w 95"/>
                  <a:gd name="T83" fmla="*/ 9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25">
                    <a:moveTo>
                      <a:pt x="95" y="39"/>
                    </a:moveTo>
                    <a:lnTo>
                      <a:pt x="92" y="102"/>
                    </a:lnTo>
                    <a:lnTo>
                      <a:pt x="92" y="102"/>
                    </a:lnTo>
                    <a:lnTo>
                      <a:pt x="92" y="102"/>
                    </a:lnTo>
                    <a:lnTo>
                      <a:pt x="88" y="108"/>
                    </a:lnTo>
                    <a:lnTo>
                      <a:pt x="83" y="112"/>
                    </a:lnTo>
                    <a:lnTo>
                      <a:pt x="78" y="116"/>
                    </a:lnTo>
                    <a:lnTo>
                      <a:pt x="73" y="119"/>
                    </a:lnTo>
                    <a:lnTo>
                      <a:pt x="66" y="121"/>
                    </a:lnTo>
                    <a:lnTo>
                      <a:pt x="60" y="123"/>
                    </a:lnTo>
                    <a:lnTo>
                      <a:pt x="54" y="124"/>
                    </a:lnTo>
                    <a:lnTo>
                      <a:pt x="47" y="125"/>
                    </a:lnTo>
                    <a:lnTo>
                      <a:pt x="47" y="125"/>
                    </a:lnTo>
                    <a:lnTo>
                      <a:pt x="41" y="124"/>
                    </a:lnTo>
                    <a:lnTo>
                      <a:pt x="34" y="123"/>
                    </a:lnTo>
                    <a:lnTo>
                      <a:pt x="27" y="121"/>
                    </a:lnTo>
                    <a:lnTo>
                      <a:pt x="22" y="119"/>
                    </a:lnTo>
                    <a:lnTo>
                      <a:pt x="16" y="116"/>
                    </a:lnTo>
                    <a:lnTo>
                      <a:pt x="11" y="112"/>
                    </a:lnTo>
                    <a:lnTo>
                      <a:pt x="7" y="108"/>
                    </a:lnTo>
                    <a:lnTo>
                      <a:pt x="3" y="102"/>
                    </a:lnTo>
                    <a:lnTo>
                      <a:pt x="3" y="102"/>
                    </a:lnTo>
                    <a:lnTo>
                      <a:pt x="0" y="39"/>
                    </a:lnTo>
                    <a:lnTo>
                      <a:pt x="0" y="39"/>
                    </a:lnTo>
                    <a:lnTo>
                      <a:pt x="0" y="34"/>
                    </a:lnTo>
                    <a:lnTo>
                      <a:pt x="2" y="27"/>
                    </a:lnTo>
                    <a:lnTo>
                      <a:pt x="4" y="22"/>
                    </a:lnTo>
                    <a:lnTo>
                      <a:pt x="7" y="18"/>
                    </a:lnTo>
                    <a:lnTo>
                      <a:pt x="12" y="14"/>
                    </a:lnTo>
                    <a:lnTo>
                      <a:pt x="16" y="12"/>
                    </a:lnTo>
                    <a:lnTo>
                      <a:pt x="22" y="10"/>
                    </a:lnTo>
                    <a:lnTo>
                      <a:pt x="28" y="9"/>
                    </a:lnTo>
                    <a:lnTo>
                      <a:pt x="62" y="9"/>
                    </a:lnTo>
                    <a:lnTo>
                      <a:pt x="62" y="6"/>
                    </a:lnTo>
                    <a:lnTo>
                      <a:pt x="62" y="6"/>
                    </a:lnTo>
                    <a:lnTo>
                      <a:pt x="62" y="4"/>
                    </a:lnTo>
                    <a:lnTo>
                      <a:pt x="64" y="2"/>
                    </a:lnTo>
                    <a:lnTo>
                      <a:pt x="66" y="1"/>
                    </a:lnTo>
                    <a:lnTo>
                      <a:pt x="68" y="0"/>
                    </a:lnTo>
                    <a:lnTo>
                      <a:pt x="68" y="0"/>
                    </a:lnTo>
                    <a:lnTo>
                      <a:pt x="71" y="1"/>
                    </a:lnTo>
                    <a:lnTo>
                      <a:pt x="73" y="2"/>
                    </a:lnTo>
                    <a:lnTo>
                      <a:pt x="74" y="4"/>
                    </a:lnTo>
                    <a:lnTo>
                      <a:pt x="75" y="6"/>
                    </a:lnTo>
                    <a:lnTo>
                      <a:pt x="75" y="10"/>
                    </a:lnTo>
                    <a:lnTo>
                      <a:pt x="75" y="10"/>
                    </a:lnTo>
                    <a:lnTo>
                      <a:pt x="79" y="12"/>
                    </a:lnTo>
                    <a:lnTo>
                      <a:pt x="83" y="14"/>
                    </a:lnTo>
                    <a:lnTo>
                      <a:pt x="87" y="17"/>
                    </a:lnTo>
                    <a:lnTo>
                      <a:pt x="90" y="21"/>
                    </a:lnTo>
                    <a:lnTo>
                      <a:pt x="92" y="25"/>
                    </a:lnTo>
                    <a:lnTo>
                      <a:pt x="94" y="29"/>
                    </a:lnTo>
                    <a:lnTo>
                      <a:pt x="95" y="35"/>
                    </a:lnTo>
                    <a:lnTo>
                      <a:pt x="95" y="39"/>
                    </a:lnTo>
                    <a:lnTo>
                      <a:pt x="95" y="39"/>
                    </a:lnTo>
                    <a:close/>
                    <a:moveTo>
                      <a:pt x="66" y="99"/>
                    </a:moveTo>
                    <a:lnTo>
                      <a:pt x="66" y="99"/>
                    </a:lnTo>
                    <a:lnTo>
                      <a:pt x="71" y="99"/>
                    </a:lnTo>
                    <a:lnTo>
                      <a:pt x="74" y="97"/>
                    </a:lnTo>
                    <a:lnTo>
                      <a:pt x="76" y="94"/>
                    </a:lnTo>
                    <a:lnTo>
                      <a:pt x="77" y="89"/>
                    </a:lnTo>
                    <a:lnTo>
                      <a:pt x="77" y="89"/>
                    </a:lnTo>
                    <a:lnTo>
                      <a:pt x="79" y="44"/>
                    </a:lnTo>
                    <a:lnTo>
                      <a:pt x="79" y="44"/>
                    </a:lnTo>
                    <a:lnTo>
                      <a:pt x="78" y="39"/>
                    </a:lnTo>
                    <a:lnTo>
                      <a:pt x="76" y="35"/>
                    </a:lnTo>
                    <a:lnTo>
                      <a:pt x="76" y="35"/>
                    </a:lnTo>
                    <a:lnTo>
                      <a:pt x="72" y="31"/>
                    </a:lnTo>
                    <a:lnTo>
                      <a:pt x="66" y="30"/>
                    </a:lnTo>
                    <a:lnTo>
                      <a:pt x="28" y="30"/>
                    </a:lnTo>
                    <a:lnTo>
                      <a:pt x="28" y="30"/>
                    </a:lnTo>
                    <a:lnTo>
                      <a:pt x="23" y="31"/>
                    </a:lnTo>
                    <a:lnTo>
                      <a:pt x="19" y="35"/>
                    </a:lnTo>
                    <a:lnTo>
                      <a:pt x="19" y="35"/>
                    </a:lnTo>
                    <a:lnTo>
                      <a:pt x="16" y="39"/>
                    </a:lnTo>
                    <a:lnTo>
                      <a:pt x="15" y="44"/>
                    </a:lnTo>
                    <a:lnTo>
                      <a:pt x="15" y="44"/>
                    </a:lnTo>
                    <a:lnTo>
                      <a:pt x="17" y="89"/>
                    </a:lnTo>
                    <a:lnTo>
                      <a:pt x="17" y="89"/>
                    </a:lnTo>
                    <a:lnTo>
                      <a:pt x="18" y="94"/>
                    </a:lnTo>
                    <a:lnTo>
                      <a:pt x="20" y="97"/>
                    </a:lnTo>
                    <a:lnTo>
                      <a:pt x="23" y="99"/>
                    </a:lnTo>
                    <a:lnTo>
                      <a:pt x="28" y="99"/>
                    </a:lnTo>
                    <a:lnTo>
                      <a:pt x="66" y="9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4" name="Freeform 235"/>
              <p:cNvSpPr>
                <a:spLocks/>
              </p:cNvSpPr>
              <p:nvPr/>
            </p:nvSpPr>
            <p:spPr bwMode="auto">
              <a:xfrm>
                <a:off x="2027" y="57"/>
                <a:ext cx="79" cy="80"/>
              </a:xfrm>
              <a:custGeom>
                <a:avLst/>
                <a:gdLst>
                  <a:gd name="T0" fmla="*/ 0 w 79"/>
                  <a:gd name="T1" fmla="*/ 40 h 80"/>
                  <a:gd name="T2" fmla="*/ 0 w 79"/>
                  <a:gd name="T3" fmla="*/ 40 h 80"/>
                  <a:gd name="T4" fmla="*/ 0 w 79"/>
                  <a:gd name="T5" fmla="*/ 32 h 80"/>
                  <a:gd name="T6" fmla="*/ 3 w 79"/>
                  <a:gd name="T7" fmla="*/ 24 h 80"/>
                  <a:gd name="T8" fmla="*/ 6 w 79"/>
                  <a:gd name="T9" fmla="*/ 17 h 80"/>
                  <a:gd name="T10" fmla="*/ 11 w 79"/>
                  <a:gd name="T11" fmla="*/ 11 h 80"/>
                  <a:gd name="T12" fmla="*/ 17 w 79"/>
                  <a:gd name="T13" fmla="*/ 6 h 80"/>
                  <a:gd name="T14" fmla="*/ 23 w 79"/>
                  <a:gd name="T15" fmla="*/ 3 h 80"/>
                  <a:gd name="T16" fmla="*/ 31 w 79"/>
                  <a:gd name="T17" fmla="*/ 1 h 80"/>
                  <a:gd name="T18" fmla="*/ 40 w 79"/>
                  <a:gd name="T19" fmla="*/ 0 h 80"/>
                  <a:gd name="T20" fmla="*/ 40 w 79"/>
                  <a:gd name="T21" fmla="*/ 0 h 80"/>
                  <a:gd name="T22" fmla="*/ 47 w 79"/>
                  <a:gd name="T23" fmla="*/ 1 h 80"/>
                  <a:gd name="T24" fmla="*/ 55 w 79"/>
                  <a:gd name="T25" fmla="*/ 3 h 80"/>
                  <a:gd name="T26" fmla="*/ 61 w 79"/>
                  <a:gd name="T27" fmla="*/ 6 h 80"/>
                  <a:gd name="T28" fmla="*/ 67 w 79"/>
                  <a:gd name="T29" fmla="*/ 11 h 80"/>
                  <a:gd name="T30" fmla="*/ 73 w 79"/>
                  <a:gd name="T31" fmla="*/ 17 h 80"/>
                  <a:gd name="T32" fmla="*/ 76 w 79"/>
                  <a:gd name="T33" fmla="*/ 24 h 80"/>
                  <a:gd name="T34" fmla="*/ 79 w 79"/>
                  <a:gd name="T35" fmla="*/ 32 h 80"/>
                  <a:gd name="T36" fmla="*/ 79 w 79"/>
                  <a:gd name="T37" fmla="*/ 40 h 80"/>
                  <a:gd name="T38" fmla="*/ 79 w 79"/>
                  <a:gd name="T39" fmla="*/ 40 h 80"/>
                  <a:gd name="T40" fmla="*/ 79 w 79"/>
                  <a:gd name="T41" fmla="*/ 48 h 80"/>
                  <a:gd name="T42" fmla="*/ 76 w 79"/>
                  <a:gd name="T43" fmla="*/ 55 h 80"/>
                  <a:gd name="T44" fmla="*/ 73 w 79"/>
                  <a:gd name="T45" fmla="*/ 63 h 80"/>
                  <a:gd name="T46" fmla="*/ 67 w 79"/>
                  <a:gd name="T47" fmla="*/ 68 h 80"/>
                  <a:gd name="T48" fmla="*/ 61 w 79"/>
                  <a:gd name="T49" fmla="*/ 73 h 80"/>
                  <a:gd name="T50" fmla="*/ 55 w 79"/>
                  <a:gd name="T51" fmla="*/ 77 h 80"/>
                  <a:gd name="T52" fmla="*/ 47 w 79"/>
                  <a:gd name="T53" fmla="*/ 79 h 80"/>
                  <a:gd name="T54" fmla="*/ 40 w 79"/>
                  <a:gd name="T55" fmla="*/ 80 h 80"/>
                  <a:gd name="T56" fmla="*/ 40 w 79"/>
                  <a:gd name="T57" fmla="*/ 80 h 80"/>
                  <a:gd name="T58" fmla="*/ 31 w 79"/>
                  <a:gd name="T59" fmla="*/ 79 h 80"/>
                  <a:gd name="T60" fmla="*/ 23 w 79"/>
                  <a:gd name="T61" fmla="*/ 77 h 80"/>
                  <a:gd name="T62" fmla="*/ 17 w 79"/>
                  <a:gd name="T63" fmla="*/ 73 h 80"/>
                  <a:gd name="T64" fmla="*/ 11 w 79"/>
                  <a:gd name="T65" fmla="*/ 68 h 80"/>
                  <a:gd name="T66" fmla="*/ 6 w 79"/>
                  <a:gd name="T67" fmla="*/ 63 h 80"/>
                  <a:gd name="T68" fmla="*/ 3 w 79"/>
                  <a:gd name="T69" fmla="*/ 55 h 80"/>
                  <a:gd name="T70" fmla="*/ 0 w 79"/>
                  <a:gd name="T71" fmla="*/ 48 h 80"/>
                  <a:gd name="T72" fmla="*/ 0 w 79"/>
                  <a:gd name="T73" fmla="*/ 40 h 80"/>
                  <a:gd name="T74" fmla="*/ 0 w 79"/>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0" y="40"/>
                    </a:moveTo>
                    <a:lnTo>
                      <a:pt x="0" y="40"/>
                    </a:lnTo>
                    <a:lnTo>
                      <a:pt x="0" y="32"/>
                    </a:lnTo>
                    <a:lnTo>
                      <a:pt x="3" y="24"/>
                    </a:lnTo>
                    <a:lnTo>
                      <a:pt x="6" y="17"/>
                    </a:lnTo>
                    <a:lnTo>
                      <a:pt x="11" y="11"/>
                    </a:lnTo>
                    <a:lnTo>
                      <a:pt x="17" y="6"/>
                    </a:lnTo>
                    <a:lnTo>
                      <a:pt x="23" y="3"/>
                    </a:lnTo>
                    <a:lnTo>
                      <a:pt x="31" y="1"/>
                    </a:lnTo>
                    <a:lnTo>
                      <a:pt x="40" y="0"/>
                    </a:lnTo>
                    <a:lnTo>
                      <a:pt x="40" y="0"/>
                    </a:lnTo>
                    <a:lnTo>
                      <a:pt x="47" y="1"/>
                    </a:lnTo>
                    <a:lnTo>
                      <a:pt x="55" y="3"/>
                    </a:lnTo>
                    <a:lnTo>
                      <a:pt x="61" y="6"/>
                    </a:lnTo>
                    <a:lnTo>
                      <a:pt x="67" y="11"/>
                    </a:lnTo>
                    <a:lnTo>
                      <a:pt x="73" y="17"/>
                    </a:lnTo>
                    <a:lnTo>
                      <a:pt x="76" y="24"/>
                    </a:lnTo>
                    <a:lnTo>
                      <a:pt x="79" y="32"/>
                    </a:lnTo>
                    <a:lnTo>
                      <a:pt x="79" y="40"/>
                    </a:lnTo>
                    <a:lnTo>
                      <a:pt x="79" y="40"/>
                    </a:lnTo>
                    <a:lnTo>
                      <a:pt x="79" y="48"/>
                    </a:lnTo>
                    <a:lnTo>
                      <a:pt x="76" y="55"/>
                    </a:lnTo>
                    <a:lnTo>
                      <a:pt x="73" y="63"/>
                    </a:lnTo>
                    <a:lnTo>
                      <a:pt x="67" y="68"/>
                    </a:lnTo>
                    <a:lnTo>
                      <a:pt x="61" y="73"/>
                    </a:lnTo>
                    <a:lnTo>
                      <a:pt x="55" y="77"/>
                    </a:lnTo>
                    <a:lnTo>
                      <a:pt x="47" y="79"/>
                    </a:lnTo>
                    <a:lnTo>
                      <a:pt x="40" y="80"/>
                    </a:lnTo>
                    <a:lnTo>
                      <a:pt x="40" y="80"/>
                    </a:lnTo>
                    <a:lnTo>
                      <a:pt x="31" y="79"/>
                    </a:lnTo>
                    <a:lnTo>
                      <a:pt x="23" y="77"/>
                    </a:lnTo>
                    <a:lnTo>
                      <a:pt x="17" y="73"/>
                    </a:lnTo>
                    <a:lnTo>
                      <a:pt x="11" y="68"/>
                    </a:lnTo>
                    <a:lnTo>
                      <a:pt x="6" y="63"/>
                    </a:lnTo>
                    <a:lnTo>
                      <a:pt x="3" y="55"/>
                    </a:lnTo>
                    <a:lnTo>
                      <a:pt x="0" y="48"/>
                    </a:lnTo>
                    <a:lnTo>
                      <a:pt x="0" y="40"/>
                    </a:lnTo>
                    <a:lnTo>
                      <a:pt x="0" y="4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5" name="Freeform 236"/>
              <p:cNvSpPr>
                <a:spLocks/>
              </p:cNvSpPr>
              <p:nvPr/>
            </p:nvSpPr>
            <p:spPr bwMode="auto">
              <a:xfrm>
                <a:off x="1991" y="148"/>
                <a:ext cx="161" cy="54"/>
              </a:xfrm>
              <a:custGeom>
                <a:avLst/>
                <a:gdLst>
                  <a:gd name="T0" fmla="*/ 161 w 161"/>
                  <a:gd name="T1" fmla="*/ 54 h 54"/>
                  <a:gd name="T2" fmla="*/ 126 w 161"/>
                  <a:gd name="T3" fmla="*/ 54 h 54"/>
                  <a:gd name="T4" fmla="*/ 126 w 161"/>
                  <a:gd name="T5" fmla="*/ 54 h 54"/>
                  <a:gd name="T6" fmla="*/ 126 w 161"/>
                  <a:gd name="T7" fmla="*/ 30 h 54"/>
                  <a:gd name="T8" fmla="*/ 126 w 161"/>
                  <a:gd name="T9" fmla="*/ 21 h 54"/>
                  <a:gd name="T10" fmla="*/ 126 w 161"/>
                  <a:gd name="T11" fmla="*/ 21 h 54"/>
                  <a:gd name="T12" fmla="*/ 125 w 161"/>
                  <a:gd name="T13" fmla="*/ 17 h 54"/>
                  <a:gd name="T14" fmla="*/ 122 w 161"/>
                  <a:gd name="T15" fmla="*/ 13 h 54"/>
                  <a:gd name="T16" fmla="*/ 117 w 161"/>
                  <a:gd name="T17" fmla="*/ 10 h 54"/>
                  <a:gd name="T18" fmla="*/ 111 w 161"/>
                  <a:gd name="T19" fmla="*/ 7 h 54"/>
                  <a:gd name="T20" fmla="*/ 102 w 161"/>
                  <a:gd name="T21" fmla="*/ 4 h 54"/>
                  <a:gd name="T22" fmla="*/ 94 w 161"/>
                  <a:gd name="T23" fmla="*/ 2 h 54"/>
                  <a:gd name="T24" fmla="*/ 85 w 161"/>
                  <a:gd name="T25" fmla="*/ 1 h 54"/>
                  <a:gd name="T26" fmla="*/ 76 w 161"/>
                  <a:gd name="T27" fmla="*/ 0 h 54"/>
                  <a:gd name="T28" fmla="*/ 76 w 161"/>
                  <a:gd name="T29" fmla="*/ 0 h 54"/>
                  <a:gd name="T30" fmla="*/ 65 w 161"/>
                  <a:gd name="T31" fmla="*/ 1 h 54"/>
                  <a:gd name="T32" fmla="*/ 56 w 161"/>
                  <a:gd name="T33" fmla="*/ 2 h 54"/>
                  <a:gd name="T34" fmla="*/ 48 w 161"/>
                  <a:gd name="T35" fmla="*/ 4 h 54"/>
                  <a:gd name="T36" fmla="*/ 40 w 161"/>
                  <a:gd name="T37" fmla="*/ 7 h 54"/>
                  <a:gd name="T38" fmla="*/ 34 w 161"/>
                  <a:gd name="T39" fmla="*/ 10 h 54"/>
                  <a:gd name="T40" fmla="*/ 28 w 161"/>
                  <a:gd name="T41" fmla="*/ 13 h 54"/>
                  <a:gd name="T42" fmla="*/ 25 w 161"/>
                  <a:gd name="T43" fmla="*/ 17 h 54"/>
                  <a:gd name="T44" fmla="*/ 24 w 161"/>
                  <a:gd name="T45" fmla="*/ 21 h 54"/>
                  <a:gd name="T46" fmla="*/ 24 w 161"/>
                  <a:gd name="T47" fmla="*/ 21 h 54"/>
                  <a:gd name="T48" fmla="*/ 24 w 161"/>
                  <a:gd name="T49" fmla="*/ 30 h 54"/>
                  <a:gd name="T50" fmla="*/ 24 w 161"/>
                  <a:gd name="T51" fmla="*/ 54 h 54"/>
                  <a:gd name="T52" fmla="*/ 0 w 161"/>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54">
                    <a:moveTo>
                      <a:pt x="161" y="54"/>
                    </a:moveTo>
                    <a:lnTo>
                      <a:pt x="126" y="54"/>
                    </a:lnTo>
                    <a:lnTo>
                      <a:pt x="126" y="54"/>
                    </a:lnTo>
                    <a:lnTo>
                      <a:pt x="126" y="30"/>
                    </a:lnTo>
                    <a:lnTo>
                      <a:pt x="126" y="21"/>
                    </a:lnTo>
                    <a:lnTo>
                      <a:pt x="126" y="21"/>
                    </a:lnTo>
                    <a:lnTo>
                      <a:pt x="125" y="17"/>
                    </a:lnTo>
                    <a:lnTo>
                      <a:pt x="122" y="13"/>
                    </a:lnTo>
                    <a:lnTo>
                      <a:pt x="117" y="10"/>
                    </a:lnTo>
                    <a:lnTo>
                      <a:pt x="111" y="7"/>
                    </a:lnTo>
                    <a:lnTo>
                      <a:pt x="102" y="4"/>
                    </a:lnTo>
                    <a:lnTo>
                      <a:pt x="94" y="2"/>
                    </a:lnTo>
                    <a:lnTo>
                      <a:pt x="85" y="1"/>
                    </a:lnTo>
                    <a:lnTo>
                      <a:pt x="76" y="0"/>
                    </a:lnTo>
                    <a:lnTo>
                      <a:pt x="76" y="0"/>
                    </a:lnTo>
                    <a:lnTo>
                      <a:pt x="65" y="1"/>
                    </a:lnTo>
                    <a:lnTo>
                      <a:pt x="56" y="2"/>
                    </a:lnTo>
                    <a:lnTo>
                      <a:pt x="48" y="4"/>
                    </a:lnTo>
                    <a:lnTo>
                      <a:pt x="40" y="7"/>
                    </a:lnTo>
                    <a:lnTo>
                      <a:pt x="34" y="10"/>
                    </a:lnTo>
                    <a:lnTo>
                      <a:pt x="28" y="13"/>
                    </a:lnTo>
                    <a:lnTo>
                      <a:pt x="25" y="17"/>
                    </a:lnTo>
                    <a:lnTo>
                      <a:pt x="24" y="21"/>
                    </a:lnTo>
                    <a:lnTo>
                      <a:pt x="24" y="21"/>
                    </a:lnTo>
                    <a:lnTo>
                      <a:pt x="24" y="30"/>
                    </a:lnTo>
                    <a:lnTo>
                      <a:pt x="24" y="54"/>
                    </a:lnTo>
                    <a:lnTo>
                      <a:pt x="0" y="5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6" name="Line 237"/>
              <p:cNvSpPr>
                <a:spLocks noChangeShapeType="1"/>
              </p:cNvSpPr>
              <p:nvPr/>
            </p:nvSpPr>
            <p:spPr bwMode="auto">
              <a:xfrm flipH="1">
                <a:off x="1821" y="202"/>
                <a:ext cx="27"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7" name="Freeform 238"/>
              <p:cNvSpPr>
                <a:spLocks/>
              </p:cNvSpPr>
              <p:nvPr/>
            </p:nvSpPr>
            <p:spPr bwMode="auto">
              <a:xfrm>
                <a:off x="1873" y="31"/>
                <a:ext cx="92" cy="92"/>
              </a:xfrm>
              <a:custGeom>
                <a:avLst/>
                <a:gdLst>
                  <a:gd name="T0" fmla="*/ 0 w 92"/>
                  <a:gd name="T1" fmla="*/ 46 h 92"/>
                  <a:gd name="T2" fmla="*/ 0 w 92"/>
                  <a:gd name="T3" fmla="*/ 46 h 92"/>
                  <a:gd name="T4" fmla="*/ 1 w 92"/>
                  <a:gd name="T5" fmla="*/ 36 h 92"/>
                  <a:gd name="T6" fmla="*/ 3 w 92"/>
                  <a:gd name="T7" fmla="*/ 28 h 92"/>
                  <a:gd name="T8" fmla="*/ 9 w 92"/>
                  <a:gd name="T9" fmla="*/ 20 h 92"/>
                  <a:gd name="T10" fmla="*/ 14 w 92"/>
                  <a:gd name="T11" fmla="*/ 13 h 92"/>
                  <a:gd name="T12" fmla="*/ 21 w 92"/>
                  <a:gd name="T13" fmla="*/ 7 h 92"/>
                  <a:gd name="T14" fmla="*/ 28 w 92"/>
                  <a:gd name="T15" fmla="*/ 3 h 92"/>
                  <a:gd name="T16" fmla="*/ 37 w 92"/>
                  <a:gd name="T17" fmla="*/ 1 h 92"/>
                  <a:gd name="T18" fmla="*/ 47 w 92"/>
                  <a:gd name="T19" fmla="*/ 0 h 92"/>
                  <a:gd name="T20" fmla="*/ 47 w 92"/>
                  <a:gd name="T21" fmla="*/ 0 h 92"/>
                  <a:gd name="T22" fmla="*/ 56 w 92"/>
                  <a:gd name="T23" fmla="*/ 1 h 92"/>
                  <a:gd name="T24" fmla="*/ 64 w 92"/>
                  <a:gd name="T25" fmla="*/ 3 h 92"/>
                  <a:gd name="T26" fmla="*/ 72 w 92"/>
                  <a:gd name="T27" fmla="*/ 7 h 92"/>
                  <a:gd name="T28" fmla="*/ 79 w 92"/>
                  <a:gd name="T29" fmla="*/ 13 h 92"/>
                  <a:gd name="T30" fmla="*/ 85 w 92"/>
                  <a:gd name="T31" fmla="*/ 20 h 92"/>
                  <a:gd name="T32" fmla="*/ 89 w 92"/>
                  <a:gd name="T33" fmla="*/ 28 h 92"/>
                  <a:gd name="T34" fmla="*/ 92 w 92"/>
                  <a:gd name="T35" fmla="*/ 36 h 92"/>
                  <a:gd name="T36" fmla="*/ 92 w 92"/>
                  <a:gd name="T37" fmla="*/ 46 h 92"/>
                  <a:gd name="T38" fmla="*/ 92 w 92"/>
                  <a:gd name="T39" fmla="*/ 46 h 92"/>
                  <a:gd name="T40" fmla="*/ 92 w 92"/>
                  <a:gd name="T41" fmla="*/ 56 h 92"/>
                  <a:gd name="T42" fmla="*/ 89 w 92"/>
                  <a:gd name="T43" fmla="*/ 64 h 92"/>
                  <a:gd name="T44" fmla="*/ 85 w 92"/>
                  <a:gd name="T45" fmla="*/ 72 h 92"/>
                  <a:gd name="T46" fmla="*/ 79 w 92"/>
                  <a:gd name="T47" fmla="*/ 78 h 92"/>
                  <a:gd name="T48" fmla="*/ 72 w 92"/>
                  <a:gd name="T49" fmla="*/ 84 h 92"/>
                  <a:gd name="T50" fmla="*/ 64 w 92"/>
                  <a:gd name="T51" fmla="*/ 89 h 92"/>
                  <a:gd name="T52" fmla="*/ 56 w 92"/>
                  <a:gd name="T53" fmla="*/ 91 h 92"/>
                  <a:gd name="T54" fmla="*/ 47 w 92"/>
                  <a:gd name="T55" fmla="*/ 92 h 92"/>
                  <a:gd name="T56" fmla="*/ 47 w 92"/>
                  <a:gd name="T57" fmla="*/ 92 h 92"/>
                  <a:gd name="T58" fmla="*/ 37 w 92"/>
                  <a:gd name="T59" fmla="*/ 91 h 92"/>
                  <a:gd name="T60" fmla="*/ 28 w 92"/>
                  <a:gd name="T61" fmla="*/ 89 h 92"/>
                  <a:gd name="T62" fmla="*/ 21 w 92"/>
                  <a:gd name="T63" fmla="*/ 84 h 92"/>
                  <a:gd name="T64" fmla="*/ 14 w 92"/>
                  <a:gd name="T65" fmla="*/ 78 h 92"/>
                  <a:gd name="T66" fmla="*/ 9 w 92"/>
                  <a:gd name="T67" fmla="*/ 72 h 92"/>
                  <a:gd name="T68" fmla="*/ 3 w 92"/>
                  <a:gd name="T69" fmla="*/ 64 h 92"/>
                  <a:gd name="T70" fmla="*/ 1 w 92"/>
                  <a:gd name="T71" fmla="*/ 56 h 92"/>
                  <a:gd name="T72" fmla="*/ 0 w 92"/>
                  <a:gd name="T73" fmla="*/ 46 h 92"/>
                  <a:gd name="T74" fmla="*/ 0 w 92"/>
                  <a:gd name="T75"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2">
                    <a:moveTo>
                      <a:pt x="0" y="46"/>
                    </a:moveTo>
                    <a:lnTo>
                      <a:pt x="0" y="46"/>
                    </a:lnTo>
                    <a:lnTo>
                      <a:pt x="1" y="36"/>
                    </a:lnTo>
                    <a:lnTo>
                      <a:pt x="3" y="28"/>
                    </a:lnTo>
                    <a:lnTo>
                      <a:pt x="9" y="20"/>
                    </a:lnTo>
                    <a:lnTo>
                      <a:pt x="14" y="13"/>
                    </a:lnTo>
                    <a:lnTo>
                      <a:pt x="21" y="7"/>
                    </a:lnTo>
                    <a:lnTo>
                      <a:pt x="28" y="3"/>
                    </a:lnTo>
                    <a:lnTo>
                      <a:pt x="37" y="1"/>
                    </a:lnTo>
                    <a:lnTo>
                      <a:pt x="47" y="0"/>
                    </a:lnTo>
                    <a:lnTo>
                      <a:pt x="47" y="0"/>
                    </a:lnTo>
                    <a:lnTo>
                      <a:pt x="56" y="1"/>
                    </a:lnTo>
                    <a:lnTo>
                      <a:pt x="64" y="3"/>
                    </a:lnTo>
                    <a:lnTo>
                      <a:pt x="72" y="7"/>
                    </a:lnTo>
                    <a:lnTo>
                      <a:pt x="79" y="13"/>
                    </a:lnTo>
                    <a:lnTo>
                      <a:pt x="85" y="20"/>
                    </a:lnTo>
                    <a:lnTo>
                      <a:pt x="89" y="28"/>
                    </a:lnTo>
                    <a:lnTo>
                      <a:pt x="92" y="36"/>
                    </a:lnTo>
                    <a:lnTo>
                      <a:pt x="92" y="46"/>
                    </a:lnTo>
                    <a:lnTo>
                      <a:pt x="92" y="46"/>
                    </a:lnTo>
                    <a:lnTo>
                      <a:pt x="92" y="56"/>
                    </a:lnTo>
                    <a:lnTo>
                      <a:pt x="89" y="64"/>
                    </a:lnTo>
                    <a:lnTo>
                      <a:pt x="85" y="72"/>
                    </a:lnTo>
                    <a:lnTo>
                      <a:pt x="79" y="78"/>
                    </a:lnTo>
                    <a:lnTo>
                      <a:pt x="72" y="84"/>
                    </a:lnTo>
                    <a:lnTo>
                      <a:pt x="64" y="89"/>
                    </a:lnTo>
                    <a:lnTo>
                      <a:pt x="56" y="91"/>
                    </a:lnTo>
                    <a:lnTo>
                      <a:pt x="47" y="92"/>
                    </a:lnTo>
                    <a:lnTo>
                      <a:pt x="47" y="92"/>
                    </a:lnTo>
                    <a:lnTo>
                      <a:pt x="37" y="91"/>
                    </a:lnTo>
                    <a:lnTo>
                      <a:pt x="28" y="89"/>
                    </a:lnTo>
                    <a:lnTo>
                      <a:pt x="21" y="84"/>
                    </a:lnTo>
                    <a:lnTo>
                      <a:pt x="14" y="78"/>
                    </a:lnTo>
                    <a:lnTo>
                      <a:pt x="9" y="72"/>
                    </a:lnTo>
                    <a:lnTo>
                      <a:pt x="3" y="64"/>
                    </a:lnTo>
                    <a:lnTo>
                      <a:pt x="1" y="56"/>
                    </a:lnTo>
                    <a:lnTo>
                      <a:pt x="0" y="46"/>
                    </a:lnTo>
                    <a:lnTo>
                      <a:pt x="0" y="4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8" name="Freeform 239"/>
              <p:cNvSpPr>
                <a:spLocks/>
              </p:cNvSpPr>
              <p:nvPr/>
            </p:nvSpPr>
            <p:spPr bwMode="auto">
              <a:xfrm>
                <a:off x="1860" y="137"/>
                <a:ext cx="118" cy="228"/>
              </a:xfrm>
              <a:custGeom>
                <a:avLst/>
                <a:gdLst>
                  <a:gd name="T0" fmla="*/ 39 w 118"/>
                  <a:gd name="T1" fmla="*/ 228 h 228"/>
                  <a:gd name="T2" fmla="*/ 34 w 118"/>
                  <a:gd name="T3" fmla="*/ 226 h 228"/>
                  <a:gd name="T4" fmla="*/ 30 w 118"/>
                  <a:gd name="T5" fmla="*/ 217 h 228"/>
                  <a:gd name="T6" fmla="*/ 26 w 118"/>
                  <a:gd name="T7" fmla="*/ 201 h 228"/>
                  <a:gd name="T8" fmla="*/ 16 w 118"/>
                  <a:gd name="T9" fmla="*/ 141 h 228"/>
                  <a:gd name="T10" fmla="*/ 15 w 118"/>
                  <a:gd name="T11" fmla="*/ 137 h 228"/>
                  <a:gd name="T12" fmla="*/ 10 w 118"/>
                  <a:gd name="T13" fmla="*/ 130 h 228"/>
                  <a:gd name="T14" fmla="*/ 6 w 118"/>
                  <a:gd name="T15" fmla="*/ 122 h 228"/>
                  <a:gd name="T16" fmla="*/ 6 w 118"/>
                  <a:gd name="T17" fmla="*/ 118 h 228"/>
                  <a:gd name="T18" fmla="*/ 1 w 118"/>
                  <a:gd name="T19" fmla="*/ 80 h 228"/>
                  <a:gd name="T20" fmla="*/ 0 w 118"/>
                  <a:gd name="T21" fmla="*/ 30 h 228"/>
                  <a:gd name="T22" fmla="*/ 1 w 118"/>
                  <a:gd name="T23" fmla="*/ 23 h 228"/>
                  <a:gd name="T24" fmla="*/ 2 w 118"/>
                  <a:gd name="T25" fmla="*/ 19 h 228"/>
                  <a:gd name="T26" fmla="*/ 11 w 118"/>
                  <a:gd name="T27" fmla="*/ 10 h 228"/>
                  <a:gd name="T28" fmla="*/ 28 w 118"/>
                  <a:gd name="T29" fmla="*/ 4 h 228"/>
                  <a:gd name="T30" fmla="*/ 48 w 118"/>
                  <a:gd name="T31" fmla="*/ 0 h 228"/>
                  <a:gd name="T32" fmla="*/ 60 w 118"/>
                  <a:gd name="T33" fmla="*/ 0 h 228"/>
                  <a:gd name="T34" fmla="*/ 81 w 118"/>
                  <a:gd name="T35" fmla="*/ 1 h 228"/>
                  <a:gd name="T36" fmla="*/ 100 w 118"/>
                  <a:gd name="T37" fmla="*/ 6 h 228"/>
                  <a:gd name="T38" fmla="*/ 113 w 118"/>
                  <a:gd name="T39" fmla="*/ 13 h 228"/>
                  <a:gd name="T40" fmla="*/ 117 w 118"/>
                  <a:gd name="T41" fmla="*/ 21 h 228"/>
                  <a:gd name="T42" fmla="*/ 118 w 118"/>
                  <a:gd name="T43" fmla="*/ 23 h 228"/>
                  <a:gd name="T44" fmla="*/ 118 w 118"/>
                  <a:gd name="T45" fmla="*/ 50 h 228"/>
                  <a:gd name="T46" fmla="*/ 115 w 118"/>
                  <a:gd name="T47" fmla="*/ 99 h 228"/>
                  <a:gd name="T48" fmla="*/ 113 w 118"/>
                  <a:gd name="T49" fmla="*/ 118 h 228"/>
                  <a:gd name="T50" fmla="*/ 111 w 118"/>
                  <a:gd name="T51" fmla="*/ 125 h 228"/>
                  <a:gd name="T52" fmla="*/ 105 w 118"/>
                  <a:gd name="T53" fmla="*/ 134 h 228"/>
                  <a:gd name="T54" fmla="*/ 103 w 118"/>
                  <a:gd name="T55" fmla="*/ 141 h 228"/>
                  <a:gd name="T56" fmla="*/ 97 w 118"/>
                  <a:gd name="T57" fmla="*/ 179 h 228"/>
                  <a:gd name="T58" fmla="*/ 88 w 118"/>
                  <a:gd name="T59" fmla="*/ 217 h 228"/>
                  <a:gd name="T60" fmla="*/ 86 w 118"/>
                  <a:gd name="T61" fmla="*/ 223 h 228"/>
                  <a:gd name="T62" fmla="*/ 82 w 118"/>
                  <a:gd name="T6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228">
                    <a:moveTo>
                      <a:pt x="39" y="228"/>
                    </a:moveTo>
                    <a:lnTo>
                      <a:pt x="39" y="228"/>
                    </a:lnTo>
                    <a:lnTo>
                      <a:pt x="36" y="228"/>
                    </a:lnTo>
                    <a:lnTo>
                      <a:pt x="34" y="226"/>
                    </a:lnTo>
                    <a:lnTo>
                      <a:pt x="32" y="223"/>
                    </a:lnTo>
                    <a:lnTo>
                      <a:pt x="30" y="217"/>
                    </a:lnTo>
                    <a:lnTo>
                      <a:pt x="30" y="217"/>
                    </a:lnTo>
                    <a:lnTo>
                      <a:pt x="26" y="201"/>
                    </a:lnTo>
                    <a:lnTo>
                      <a:pt x="23" y="179"/>
                    </a:lnTo>
                    <a:lnTo>
                      <a:pt x="16" y="141"/>
                    </a:lnTo>
                    <a:lnTo>
                      <a:pt x="16" y="141"/>
                    </a:lnTo>
                    <a:lnTo>
                      <a:pt x="15" y="137"/>
                    </a:lnTo>
                    <a:lnTo>
                      <a:pt x="13" y="134"/>
                    </a:lnTo>
                    <a:lnTo>
                      <a:pt x="10" y="130"/>
                    </a:lnTo>
                    <a:lnTo>
                      <a:pt x="8" y="125"/>
                    </a:lnTo>
                    <a:lnTo>
                      <a:pt x="6" y="122"/>
                    </a:lnTo>
                    <a:lnTo>
                      <a:pt x="6" y="118"/>
                    </a:lnTo>
                    <a:lnTo>
                      <a:pt x="6" y="118"/>
                    </a:lnTo>
                    <a:lnTo>
                      <a:pt x="3" y="99"/>
                    </a:lnTo>
                    <a:lnTo>
                      <a:pt x="1" y="80"/>
                    </a:lnTo>
                    <a:lnTo>
                      <a:pt x="0" y="50"/>
                    </a:lnTo>
                    <a:lnTo>
                      <a:pt x="0" y="30"/>
                    </a:lnTo>
                    <a:lnTo>
                      <a:pt x="1" y="23"/>
                    </a:lnTo>
                    <a:lnTo>
                      <a:pt x="1" y="23"/>
                    </a:lnTo>
                    <a:lnTo>
                      <a:pt x="1" y="21"/>
                    </a:lnTo>
                    <a:lnTo>
                      <a:pt x="2" y="19"/>
                    </a:lnTo>
                    <a:lnTo>
                      <a:pt x="6" y="13"/>
                    </a:lnTo>
                    <a:lnTo>
                      <a:pt x="11" y="10"/>
                    </a:lnTo>
                    <a:lnTo>
                      <a:pt x="19" y="6"/>
                    </a:lnTo>
                    <a:lnTo>
                      <a:pt x="28" y="4"/>
                    </a:lnTo>
                    <a:lnTo>
                      <a:pt x="38" y="1"/>
                    </a:lnTo>
                    <a:lnTo>
                      <a:pt x="48" y="0"/>
                    </a:lnTo>
                    <a:lnTo>
                      <a:pt x="60" y="0"/>
                    </a:lnTo>
                    <a:lnTo>
                      <a:pt x="60" y="0"/>
                    </a:lnTo>
                    <a:lnTo>
                      <a:pt x="70" y="0"/>
                    </a:lnTo>
                    <a:lnTo>
                      <a:pt x="81" y="1"/>
                    </a:lnTo>
                    <a:lnTo>
                      <a:pt x="91" y="4"/>
                    </a:lnTo>
                    <a:lnTo>
                      <a:pt x="100" y="6"/>
                    </a:lnTo>
                    <a:lnTo>
                      <a:pt x="107" y="10"/>
                    </a:lnTo>
                    <a:lnTo>
                      <a:pt x="113" y="13"/>
                    </a:lnTo>
                    <a:lnTo>
                      <a:pt x="116" y="19"/>
                    </a:lnTo>
                    <a:lnTo>
                      <a:pt x="117" y="21"/>
                    </a:lnTo>
                    <a:lnTo>
                      <a:pt x="118" y="23"/>
                    </a:lnTo>
                    <a:lnTo>
                      <a:pt x="118" y="23"/>
                    </a:lnTo>
                    <a:lnTo>
                      <a:pt x="118" y="30"/>
                    </a:lnTo>
                    <a:lnTo>
                      <a:pt x="118" y="50"/>
                    </a:lnTo>
                    <a:lnTo>
                      <a:pt x="117" y="80"/>
                    </a:lnTo>
                    <a:lnTo>
                      <a:pt x="115" y="99"/>
                    </a:lnTo>
                    <a:lnTo>
                      <a:pt x="113" y="118"/>
                    </a:lnTo>
                    <a:lnTo>
                      <a:pt x="113" y="118"/>
                    </a:lnTo>
                    <a:lnTo>
                      <a:pt x="112" y="122"/>
                    </a:lnTo>
                    <a:lnTo>
                      <a:pt x="111" y="125"/>
                    </a:lnTo>
                    <a:lnTo>
                      <a:pt x="108" y="130"/>
                    </a:lnTo>
                    <a:lnTo>
                      <a:pt x="105" y="134"/>
                    </a:lnTo>
                    <a:lnTo>
                      <a:pt x="104" y="137"/>
                    </a:lnTo>
                    <a:lnTo>
                      <a:pt x="103" y="141"/>
                    </a:lnTo>
                    <a:lnTo>
                      <a:pt x="103" y="141"/>
                    </a:lnTo>
                    <a:lnTo>
                      <a:pt x="97" y="179"/>
                    </a:lnTo>
                    <a:lnTo>
                      <a:pt x="93" y="201"/>
                    </a:lnTo>
                    <a:lnTo>
                      <a:pt x="88" y="217"/>
                    </a:lnTo>
                    <a:lnTo>
                      <a:pt x="88" y="217"/>
                    </a:lnTo>
                    <a:lnTo>
                      <a:pt x="86" y="223"/>
                    </a:lnTo>
                    <a:lnTo>
                      <a:pt x="85" y="226"/>
                    </a:lnTo>
                    <a:lnTo>
                      <a:pt x="82" y="228"/>
                    </a:lnTo>
                    <a:lnTo>
                      <a:pt x="79" y="22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9" name="Freeform 240"/>
              <p:cNvSpPr>
                <a:spLocks noEditPoints="1"/>
              </p:cNvSpPr>
              <p:nvPr/>
            </p:nvSpPr>
            <p:spPr bwMode="auto">
              <a:xfrm>
                <a:off x="151" y="1193"/>
                <a:ext cx="143" cy="129"/>
              </a:xfrm>
              <a:custGeom>
                <a:avLst/>
                <a:gdLst>
                  <a:gd name="T0" fmla="*/ 143 w 143"/>
                  <a:gd name="T1" fmla="*/ 33 h 129"/>
                  <a:gd name="T2" fmla="*/ 143 w 143"/>
                  <a:gd name="T3" fmla="*/ 121 h 129"/>
                  <a:gd name="T4" fmla="*/ 143 w 143"/>
                  <a:gd name="T5" fmla="*/ 121 h 129"/>
                  <a:gd name="T6" fmla="*/ 142 w 143"/>
                  <a:gd name="T7" fmla="*/ 124 h 129"/>
                  <a:gd name="T8" fmla="*/ 141 w 143"/>
                  <a:gd name="T9" fmla="*/ 127 h 129"/>
                  <a:gd name="T10" fmla="*/ 138 w 143"/>
                  <a:gd name="T11" fmla="*/ 129 h 129"/>
                  <a:gd name="T12" fmla="*/ 134 w 143"/>
                  <a:gd name="T13" fmla="*/ 129 h 129"/>
                  <a:gd name="T14" fmla="*/ 8 w 143"/>
                  <a:gd name="T15" fmla="*/ 129 h 129"/>
                  <a:gd name="T16" fmla="*/ 8 w 143"/>
                  <a:gd name="T17" fmla="*/ 129 h 129"/>
                  <a:gd name="T18" fmla="*/ 5 w 143"/>
                  <a:gd name="T19" fmla="*/ 129 h 129"/>
                  <a:gd name="T20" fmla="*/ 3 w 143"/>
                  <a:gd name="T21" fmla="*/ 127 h 129"/>
                  <a:gd name="T22" fmla="*/ 1 w 143"/>
                  <a:gd name="T23" fmla="*/ 124 h 129"/>
                  <a:gd name="T24" fmla="*/ 0 w 143"/>
                  <a:gd name="T25" fmla="*/ 121 h 129"/>
                  <a:gd name="T26" fmla="*/ 0 w 143"/>
                  <a:gd name="T27" fmla="*/ 33 h 129"/>
                  <a:gd name="T28" fmla="*/ 0 w 143"/>
                  <a:gd name="T29" fmla="*/ 33 h 129"/>
                  <a:gd name="T30" fmla="*/ 1 w 143"/>
                  <a:gd name="T31" fmla="*/ 29 h 129"/>
                  <a:gd name="T32" fmla="*/ 3 w 143"/>
                  <a:gd name="T33" fmla="*/ 27 h 129"/>
                  <a:gd name="T34" fmla="*/ 5 w 143"/>
                  <a:gd name="T35" fmla="*/ 25 h 129"/>
                  <a:gd name="T36" fmla="*/ 8 w 143"/>
                  <a:gd name="T37" fmla="*/ 25 h 129"/>
                  <a:gd name="T38" fmla="*/ 41 w 143"/>
                  <a:gd name="T39" fmla="*/ 25 h 129"/>
                  <a:gd name="T40" fmla="*/ 41 w 143"/>
                  <a:gd name="T41" fmla="*/ 21 h 129"/>
                  <a:gd name="T42" fmla="*/ 41 w 143"/>
                  <a:gd name="T43" fmla="*/ 21 h 129"/>
                  <a:gd name="T44" fmla="*/ 42 w 143"/>
                  <a:gd name="T45" fmla="*/ 17 h 129"/>
                  <a:gd name="T46" fmla="*/ 43 w 143"/>
                  <a:gd name="T47" fmla="*/ 13 h 129"/>
                  <a:gd name="T48" fmla="*/ 45 w 143"/>
                  <a:gd name="T49" fmla="*/ 10 h 129"/>
                  <a:gd name="T50" fmla="*/ 47 w 143"/>
                  <a:gd name="T51" fmla="*/ 6 h 129"/>
                  <a:gd name="T52" fmla="*/ 50 w 143"/>
                  <a:gd name="T53" fmla="*/ 3 h 129"/>
                  <a:gd name="T54" fmla="*/ 54 w 143"/>
                  <a:gd name="T55" fmla="*/ 1 h 129"/>
                  <a:gd name="T56" fmla="*/ 58 w 143"/>
                  <a:gd name="T57" fmla="*/ 0 h 129"/>
                  <a:gd name="T58" fmla="*/ 62 w 143"/>
                  <a:gd name="T59" fmla="*/ 0 h 129"/>
                  <a:gd name="T60" fmla="*/ 81 w 143"/>
                  <a:gd name="T61" fmla="*/ 0 h 129"/>
                  <a:gd name="T62" fmla="*/ 81 w 143"/>
                  <a:gd name="T63" fmla="*/ 0 h 129"/>
                  <a:gd name="T64" fmla="*/ 85 w 143"/>
                  <a:gd name="T65" fmla="*/ 0 h 129"/>
                  <a:gd name="T66" fmla="*/ 88 w 143"/>
                  <a:gd name="T67" fmla="*/ 1 h 129"/>
                  <a:gd name="T68" fmla="*/ 92 w 143"/>
                  <a:gd name="T69" fmla="*/ 3 h 129"/>
                  <a:gd name="T70" fmla="*/ 95 w 143"/>
                  <a:gd name="T71" fmla="*/ 6 h 129"/>
                  <a:gd name="T72" fmla="*/ 97 w 143"/>
                  <a:gd name="T73" fmla="*/ 10 h 129"/>
                  <a:gd name="T74" fmla="*/ 99 w 143"/>
                  <a:gd name="T75" fmla="*/ 13 h 129"/>
                  <a:gd name="T76" fmla="*/ 100 w 143"/>
                  <a:gd name="T77" fmla="*/ 17 h 129"/>
                  <a:gd name="T78" fmla="*/ 102 w 143"/>
                  <a:gd name="T79" fmla="*/ 21 h 129"/>
                  <a:gd name="T80" fmla="*/ 102 w 143"/>
                  <a:gd name="T81" fmla="*/ 25 h 129"/>
                  <a:gd name="T82" fmla="*/ 134 w 143"/>
                  <a:gd name="T83" fmla="*/ 25 h 129"/>
                  <a:gd name="T84" fmla="*/ 134 w 143"/>
                  <a:gd name="T85" fmla="*/ 25 h 129"/>
                  <a:gd name="T86" fmla="*/ 138 w 143"/>
                  <a:gd name="T87" fmla="*/ 25 h 129"/>
                  <a:gd name="T88" fmla="*/ 141 w 143"/>
                  <a:gd name="T89" fmla="*/ 27 h 129"/>
                  <a:gd name="T90" fmla="*/ 142 w 143"/>
                  <a:gd name="T91" fmla="*/ 29 h 129"/>
                  <a:gd name="T92" fmla="*/ 143 w 143"/>
                  <a:gd name="T93" fmla="*/ 33 h 129"/>
                  <a:gd name="T94" fmla="*/ 143 w 143"/>
                  <a:gd name="T95" fmla="*/ 33 h 129"/>
                  <a:gd name="T96" fmla="*/ 54 w 143"/>
                  <a:gd name="T97" fmla="*/ 25 h 129"/>
                  <a:gd name="T98" fmla="*/ 88 w 143"/>
                  <a:gd name="T99" fmla="*/ 25 h 129"/>
                  <a:gd name="T100" fmla="*/ 88 w 143"/>
                  <a:gd name="T101" fmla="*/ 21 h 129"/>
                  <a:gd name="T102" fmla="*/ 88 w 143"/>
                  <a:gd name="T103" fmla="*/ 21 h 129"/>
                  <a:gd name="T104" fmla="*/ 88 w 143"/>
                  <a:gd name="T105" fmla="*/ 18 h 129"/>
                  <a:gd name="T106" fmla="*/ 86 w 143"/>
                  <a:gd name="T107" fmla="*/ 15 h 129"/>
                  <a:gd name="T108" fmla="*/ 84 w 143"/>
                  <a:gd name="T109" fmla="*/ 14 h 129"/>
                  <a:gd name="T110" fmla="*/ 81 w 143"/>
                  <a:gd name="T111" fmla="*/ 13 h 129"/>
                  <a:gd name="T112" fmla="*/ 62 w 143"/>
                  <a:gd name="T113" fmla="*/ 13 h 129"/>
                  <a:gd name="T114" fmla="*/ 62 w 143"/>
                  <a:gd name="T115" fmla="*/ 13 h 129"/>
                  <a:gd name="T116" fmla="*/ 59 w 143"/>
                  <a:gd name="T117" fmla="*/ 14 h 129"/>
                  <a:gd name="T118" fmla="*/ 56 w 143"/>
                  <a:gd name="T119" fmla="*/ 15 h 129"/>
                  <a:gd name="T120" fmla="*/ 55 w 143"/>
                  <a:gd name="T121" fmla="*/ 18 h 129"/>
                  <a:gd name="T122" fmla="*/ 54 w 143"/>
                  <a:gd name="T123" fmla="*/ 21 h 129"/>
                  <a:gd name="T124" fmla="*/ 54 w 143"/>
                  <a:gd name="T125"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129">
                    <a:moveTo>
                      <a:pt x="143" y="33"/>
                    </a:moveTo>
                    <a:lnTo>
                      <a:pt x="143" y="121"/>
                    </a:lnTo>
                    <a:lnTo>
                      <a:pt x="143" y="121"/>
                    </a:lnTo>
                    <a:lnTo>
                      <a:pt x="142" y="124"/>
                    </a:lnTo>
                    <a:lnTo>
                      <a:pt x="141" y="127"/>
                    </a:lnTo>
                    <a:lnTo>
                      <a:pt x="138" y="129"/>
                    </a:lnTo>
                    <a:lnTo>
                      <a:pt x="134" y="129"/>
                    </a:lnTo>
                    <a:lnTo>
                      <a:pt x="8" y="129"/>
                    </a:lnTo>
                    <a:lnTo>
                      <a:pt x="8" y="129"/>
                    </a:lnTo>
                    <a:lnTo>
                      <a:pt x="5" y="129"/>
                    </a:lnTo>
                    <a:lnTo>
                      <a:pt x="3" y="127"/>
                    </a:lnTo>
                    <a:lnTo>
                      <a:pt x="1" y="124"/>
                    </a:lnTo>
                    <a:lnTo>
                      <a:pt x="0" y="121"/>
                    </a:lnTo>
                    <a:lnTo>
                      <a:pt x="0" y="33"/>
                    </a:lnTo>
                    <a:lnTo>
                      <a:pt x="0" y="33"/>
                    </a:lnTo>
                    <a:lnTo>
                      <a:pt x="1" y="29"/>
                    </a:lnTo>
                    <a:lnTo>
                      <a:pt x="3" y="27"/>
                    </a:lnTo>
                    <a:lnTo>
                      <a:pt x="5" y="25"/>
                    </a:lnTo>
                    <a:lnTo>
                      <a:pt x="8" y="25"/>
                    </a:lnTo>
                    <a:lnTo>
                      <a:pt x="41" y="25"/>
                    </a:lnTo>
                    <a:lnTo>
                      <a:pt x="41" y="21"/>
                    </a:lnTo>
                    <a:lnTo>
                      <a:pt x="41" y="21"/>
                    </a:lnTo>
                    <a:lnTo>
                      <a:pt x="42" y="17"/>
                    </a:lnTo>
                    <a:lnTo>
                      <a:pt x="43" y="13"/>
                    </a:lnTo>
                    <a:lnTo>
                      <a:pt x="45" y="10"/>
                    </a:lnTo>
                    <a:lnTo>
                      <a:pt x="47" y="6"/>
                    </a:lnTo>
                    <a:lnTo>
                      <a:pt x="50" y="3"/>
                    </a:lnTo>
                    <a:lnTo>
                      <a:pt x="54" y="1"/>
                    </a:lnTo>
                    <a:lnTo>
                      <a:pt x="58" y="0"/>
                    </a:lnTo>
                    <a:lnTo>
                      <a:pt x="62" y="0"/>
                    </a:lnTo>
                    <a:lnTo>
                      <a:pt x="81" y="0"/>
                    </a:lnTo>
                    <a:lnTo>
                      <a:pt x="81" y="0"/>
                    </a:lnTo>
                    <a:lnTo>
                      <a:pt x="85" y="0"/>
                    </a:lnTo>
                    <a:lnTo>
                      <a:pt x="88" y="1"/>
                    </a:lnTo>
                    <a:lnTo>
                      <a:pt x="92" y="3"/>
                    </a:lnTo>
                    <a:lnTo>
                      <a:pt x="95" y="6"/>
                    </a:lnTo>
                    <a:lnTo>
                      <a:pt x="97" y="10"/>
                    </a:lnTo>
                    <a:lnTo>
                      <a:pt x="99" y="13"/>
                    </a:lnTo>
                    <a:lnTo>
                      <a:pt x="100" y="17"/>
                    </a:lnTo>
                    <a:lnTo>
                      <a:pt x="102" y="21"/>
                    </a:lnTo>
                    <a:lnTo>
                      <a:pt x="102" y="25"/>
                    </a:lnTo>
                    <a:lnTo>
                      <a:pt x="134" y="25"/>
                    </a:lnTo>
                    <a:lnTo>
                      <a:pt x="134" y="25"/>
                    </a:lnTo>
                    <a:lnTo>
                      <a:pt x="138" y="25"/>
                    </a:lnTo>
                    <a:lnTo>
                      <a:pt x="141" y="27"/>
                    </a:lnTo>
                    <a:lnTo>
                      <a:pt x="142" y="29"/>
                    </a:lnTo>
                    <a:lnTo>
                      <a:pt x="143" y="33"/>
                    </a:lnTo>
                    <a:lnTo>
                      <a:pt x="143" y="33"/>
                    </a:lnTo>
                    <a:close/>
                    <a:moveTo>
                      <a:pt x="54" y="25"/>
                    </a:moveTo>
                    <a:lnTo>
                      <a:pt x="88" y="25"/>
                    </a:lnTo>
                    <a:lnTo>
                      <a:pt x="88" y="21"/>
                    </a:lnTo>
                    <a:lnTo>
                      <a:pt x="88" y="21"/>
                    </a:lnTo>
                    <a:lnTo>
                      <a:pt x="88" y="18"/>
                    </a:lnTo>
                    <a:lnTo>
                      <a:pt x="86" y="15"/>
                    </a:lnTo>
                    <a:lnTo>
                      <a:pt x="84" y="14"/>
                    </a:lnTo>
                    <a:lnTo>
                      <a:pt x="81" y="13"/>
                    </a:lnTo>
                    <a:lnTo>
                      <a:pt x="62" y="13"/>
                    </a:lnTo>
                    <a:lnTo>
                      <a:pt x="62" y="13"/>
                    </a:lnTo>
                    <a:lnTo>
                      <a:pt x="59" y="14"/>
                    </a:lnTo>
                    <a:lnTo>
                      <a:pt x="56" y="15"/>
                    </a:lnTo>
                    <a:lnTo>
                      <a:pt x="55" y="18"/>
                    </a:lnTo>
                    <a:lnTo>
                      <a:pt x="54" y="21"/>
                    </a:lnTo>
                    <a:lnTo>
                      <a:pt x="54" y="2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0" name="Freeform 241"/>
              <p:cNvSpPr>
                <a:spLocks/>
              </p:cNvSpPr>
              <p:nvPr/>
            </p:nvSpPr>
            <p:spPr bwMode="auto">
              <a:xfrm>
                <a:off x="19" y="986"/>
                <a:ext cx="168" cy="336"/>
              </a:xfrm>
              <a:custGeom>
                <a:avLst/>
                <a:gdLst>
                  <a:gd name="T0" fmla="*/ 121 w 168"/>
                  <a:gd name="T1" fmla="*/ 336 h 336"/>
                  <a:gd name="T2" fmla="*/ 87 w 168"/>
                  <a:gd name="T3" fmla="*/ 336 h 336"/>
                  <a:gd name="T4" fmla="*/ 87 w 168"/>
                  <a:gd name="T5" fmla="*/ 336 h 336"/>
                  <a:gd name="T6" fmla="*/ 84 w 168"/>
                  <a:gd name="T7" fmla="*/ 336 h 336"/>
                  <a:gd name="T8" fmla="*/ 82 w 168"/>
                  <a:gd name="T9" fmla="*/ 334 h 336"/>
                  <a:gd name="T10" fmla="*/ 80 w 168"/>
                  <a:gd name="T11" fmla="*/ 331 h 336"/>
                  <a:gd name="T12" fmla="*/ 78 w 168"/>
                  <a:gd name="T13" fmla="*/ 325 h 336"/>
                  <a:gd name="T14" fmla="*/ 78 w 168"/>
                  <a:gd name="T15" fmla="*/ 325 h 336"/>
                  <a:gd name="T16" fmla="*/ 75 w 168"/>
                  <a:gd name="T17" fmla="*/ 308 h 336"/>
                  <a:gd name="T18" fmla="*/ 71 w 168"/>
                  <a:gd name="T19" fmla="*/ 286 h 336"/>
                  <a:gd name="T20" fmla="*/ 65 w 168"/>
                  <a:gd name="T21" fmla="*/ 248 h 336"/>
                  <a:gd name="T22" fmla="*/ 65 w 168"/>
                  <a:gd name="T23" fmla="*/ 248 h 336"/>
                  <a:gd name="T24" fmla="*/ 59 w 168"/>
                  <a:gd name="T25" fmla="*/ 209 h 336"/>
                  <a:gd name="T26" fmla="*/ 53 w 168"/>
                  <a:gd name="T27" fmla="*/ 153 h 336"/>
                  <a:gd name="T28" fmla="*/ 53 w 168"/>
                  <a:gd name="T29" fmla="*/ 153 h 336"/>
                  <a:gd name="T30" fmla="*/ 20 w 168"/>
                  <a:gd name="T31" fmla="*/ 66 h 336"/>
                  <a:gd name="T32" fmla="*/ 1 w 168"/>
                  <a:gd name="T33" fmla="*/ 17 h 336"/>
                  <a:gd name="T34" fmla="*/ 1 w 168"/>
                  <a:gd name="T35" fmla="*/ 17 h 336"/>
                  <a:gd name="T36" fmla="*/ 0 w 168"/>
                  <a:gd name="T37" fmla="*/ 12 h 336"/>
                  <a:gd name="T38" fmla="*/ 1 w 168"/>
                  <a:gd name="T39" fmla="*/ 7 h 336"/>
                  <a:gd name="T40" fmla="*/ 4 w 168"/>
                  <a:gd name="T41" fmla="*/ 3 h 336"/>
                  <a:gd name="T42" fmla="*/ 9 w 168"/>
                  <a:gd name="T43" fmla="*/ 1 h 336"/>
                  <a:gd name="T44" fmla="*/ 9 w 168"/>
                  <a:gd name="T45" fmla="*/ 1 h 336"/>
                  <a:gd name="T46" fmla="*/ 13 w 168"/>
                  <a:gd name="T47" fmla="*/ 0 h 336"/>
                  <a:gd name="T48" fmla="*/ 19 w 168"/>
                  <a:gd name="T49" fmla="*/ 1 h 336"/>
                  <a:gd name="T50" fmla="*/ 23 w 168"/>
                  <a:gd name="T51" fmla="*/ 4 h 336"/>
                  <a:gd name="T52" fmla="*/ 25 w 168"/>
                  <a:gd name="T53" fmla="*/ 9 h 336"/>
                  <a:gd name="T54" fmla="*/ 74 w 168"/>
                  <a:gd name="T55" fmla="*/ 112 h 336"/>
                  <a:gd name="T56" fmla="*/ 74 w 168"/>
                  <a:gd name="T57" fmla="*/ 112 h 336"/>
                  <a:gd name="T58" fmla="*/ 91 w 168"/>
                  <a:gd name="T59" fmla="*/ 109 h 336"/>
                  <a:gd name="T60" fmla="*/ 108 w 168"/>
                  <a:gd name="T61" fmla="*/ 107 h 336"/>
                  <a:gd name="T62" fmla="*/ 108 w 168"/>
                  <a:gd name="T63" fmla="*/ 107 h 336"/>
                  <a:gd name="T64" fmla="*/ 119 w 168"/>
                  <a:gd name="T65" fmla="*/ 107 h 336"/>
                  <a:gd name="T66" fmla="*/ 130 w 168"/>
                  <a:gd name="T67" fmla="*/ 110 h 336"/>
                  <a:gd name="T68" fmla="*/ 140 w 168"/>
                  <a:gd name="T69" fmla="*/ 112 h 336"/>
                  <a:gd name="T70" fmla="*/ 148 w 168"/>
                  <a:gd name="T71" fmla="*/ 114 h 336"/>
                  <a:gd name="T72" fmla="*/ 155 w 168"/>
                  <a:gd name="T73" fmla="*/ 118 h 336"/>
                  <a:gd name="T74" fmla="*/ 162 w 168"/>
                  <a:gd name="T75" fmla="*/ 121 h 336"/>
                  <a:gd name="T76" fmla="*/ 166 w 168"/>
                  <a:gd name="T77" fmla="*/ 126 h 336"/>
                  <a:gd name="T78" fmla="*/ 166 w 168"/>
                  <a:gd name="T79" fmla="*/ 128 h 336"/>
                  <a:gd name="T80" fmla="*/ 167 w 168"/>
                  <a:gd name="T81" fmla="*/ 130 h 336"/>
                  <a:gd name="T82" fmla="*/ 167 w 168"/>
                  <a:gd name="T83" fmla="*/ 130 h 336"/>
                  <a:gd name="T84" fmla="*/ 167 w 168"/>
                  <a:gd name="T85" fmla="*/ 137 h 336"/>
                  <a:gd name="T86" fmla="*/ 168 w 168"/>
                  <a:gd name="T87" fmla="*/ 156 h 336"/>
                  <a:gd name="T88" fmla="*/ 167 w 168"/>
                  <a:gd name="T89" fmla="*/ 184 h 336"/>
                  <a:gd name="T90" fmla="*/ 165 w 168"/>
                  <a:gd name="T91" fmla="*/ 200 h 336"/>
                  <a:gd name="T92" fmla="*/ 163 w 168"/>
                  <a:gd name="T93" fmla="*/ 21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336">
                    <a:moveTo>
                      <a:pt x="121" y="336"/>
                    </a:moveTo>
                    <a:lnTo>
                      <a:pt x="87" y="336"/>
                    </a:lnTo>
                    <a:lnTo>
                      <a:pt x="87" y="336"/>
                    </a:lnTo>
                    <a:lnTo>
                      <a:pt x="84" y="336"/>
                    </a:lnTo>
                    <a:lnTo>
                      <a:pt x="82" y="334"/>
                    </a:lnTo>
                    <a:lnTo>
                      <a:pt x="80" y="331"/>
                    </a:lnTo>
                    <a:lnTo>
                      <a:pt x="78" y="325"/>
                    </a:lnTo>
                    <a:lnTo>
                      <a:pt x="78" y="325"/>
                    </a:lnTo>
                    <a:lnTo>
                      <a:pt x="75" y="308"/>
                    </a:lnTo>
                    <a:lnTo>
                      <a:pt x="71" y="286"/>
                    </a:lnTo>
                    <a:lnTo>
                      <a:pt x="65" y="248"/>
                    </a:lnTo>
                    <a:lnTo>
                      <a:pt x="65" y="248"/>
                    </a:lnTo>
                    <a:lnTo>
                      <a:pt x="59" y="209"/>
                    </a:lnTo>
                    <a:lnTo>
                      <a:pt x="53" y="153"/>
                    </a:lnTo>
                    <a:lnTo>
                      <a:pt x="53" y="153"/>
                    </a:lnTo>
                    <a:lnTo>
                      <a:pt x="20" y="66"/>
                    </a:lnTo>
                    <a:lnTo>
                      <a:pt x="1" y="17"/>
                    </a:lnTo>
                    <a:lnTo>
                      <a:pt x="1" y="17"/>
                    </a:lnTo>
                    <a:lnTo>
                      <a:pt x="0" y="12"/>
                    </a:lnTo>
                    <a:lnTo>
                      <a:pt x="1" y="7"/>
                    </a:lnTo>
                    <a:lnTo>
                      <a:pt x="4" y="3"/>
                    </a:lnTo>
                    <a:lnTo>
                      <a:pt x="9" y="1"/>
                    </a:lnTo>
                    <a:lnTo>
                      <a:pt x="9" y="1"/>
                    </a:lnTo>
                    <a:lnTo>
                      <a:pt x="13" y="0"/>
                    </a:lnTo>
                    <a:lnTo>
                      <a:pt x="19" y="1"/>
                    </a:lnTo>
                    <a:lnTo>
                      <a:pt x="23" y="4"/>
                    </a:lnTo>
                    <a:lnTo>
                      <a:pt x="25" y="9"/>
                    </a:lnTo>
                    <a:lnTo>
                      <a:pt x="74" y="112"/>
                    </a:lnTo>
                    <a:lnTo>
                      <a:pt x="74" y="112"/>
                    </a:lnTo>
                    <a:lnTo>
                      <a:pt x="91" y="109"/>
                    </a:lnTo>
                    <a:lnTo>
                      <a:pt x="108" y="107"/>
                    </a:lnTo>
                    <a:lnTo>
                      <a:pt x="108" y="107"/>
                    </a:lnTo>
                    <a:lnTo>
                      <a:pt x="119" y="107"/>
                    </a:lnTo>
                    <a:lnTo>
                      <a:pt x="130" y="110"/>
                    </a:lnTo>
                    <a:lnTo>
                      <a:pt x="140" y="112"/>
                    </a:lnTo>
                    <a:lnTo>
                      <a:pt x="148" y="114"/>
                    </a:lnTo>
                    <a:lnTo>
                      <a:pt x="155" y="118"/>
                    </a:lnTo>
                    <a:lnTo>
                      <a:pt x="162" y="121"/>
                    </a:lnTo>
                    <a:lnTo>
                      <a:pt x="166" y="126"/>
                    </a:lnTo>
                    <a:lnTo>
                      <a:pt x="166" y="128"/>
                    </a:lnTo>
                    <a:lnTo>
                      <a:pt x="167" y="130"/>
                    </a:lnTo>
                    <a:lnTo>
                      <a:pt x="167" y="130"/>
                    </a:lnTo>
                    <a:lnTo>
                      <a:pt x="167" y="137"/>
                    </a:lnTo>
                    <a:lnTo>
                      <a:pt x="168" y="156"/>
                    </a:lnTo>
                    <a:lnTo>
                      <a:pt x="167" y="184"/>
                    </a:lnTo>
                    <a:lnTo>
                      <a:pt x="165" y="200"/>
                    </a:lnTo>
                    <a:lnTo>
                      <a:pt x="163" y="21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1" name="Freeform 242"/>
              <p:cNvSpPr>
                <a:spLocks/>
              </p:cNvSpPr>
              <p:nvPr/>
            </p:nvSpPr>
            <p:spPr bwMode="auto">
              <a:xfrm>
                <a:off x="86" y="988"/>
                <a:ext cx="92" cy="91"/>
              </a:xfrm>
              <a:custGeom>
                <a:avLst/>
                <a:gdLst>
                  <a:gd name="T0" fmla="*/ 92 w 92"/>
                  <a:gd name="T1" fmla="*/ 46 h 91"/>
                  <a:gd name="T2" fmla="*/ 92 w 92"/>
                  <a:gd name="T3" fmla="*/ 46 h 91"/>
                  <a:gd name="T4" fmla="*/ 91 w 92"/>
                  <a:gd name="T5" fmla="*/ 37 h 91"/>
                  <a:gd name="T6" fmla="*/ 88 w 92"/>
                  <a:gd name="T7" fmla="*/ 27 h 91"/>
                  <a:gd name="T8" fmla="*/ 84 w 92"/>
                  <a:gd name="T9" fmla="*/ 19 h 91"/>
                  <a:gd name="T10" fmla="*/ 78 w 92"/>
                  <a:gd name="T11" fmla="*/ 13 h 91"/>
                  <a:gd name="T12" fmla="*/ 72 w 92"/>
                  <a:gd name="T13" fmla="*/ 7 h 91"/>
                  <a:gd name="T14" fmla="*/ 64 w 92"/>
                  <a:gd name="T15" fmla="*/ 3 h 91"/>
                  <a:gd name="T16" fmla="*/ 55 w 92"/>
                  <a:gd name="T17" fmla="*/ 1 h 91"/>
                  <a:gd name="T18" fmla="*/ 46 w 92"/>
                  <a:gd name="T19" fmla="*/ 0 h 91"/>
                  <a:gd name="T20" fmla="*/ 46 w 92"/>
                  <a:gd name="T21" fmla="*/ 0 h 91"/>
                  <a:gd name="T22" fmla="*/ 37 w 92"/>
                  <a:gd name="T23" fmla="*/ 1 h 91"/>
                  <a:gd name="T24" fmla="*/ 28 w 92"/>
                  <a:gd name="T25" fmla="*/ 3 h 91"/>
                  <a:gd name="T26" fmla="*/ 20 w 92"/>
                  <a:gd name="T27" fmla="*/ 7 h 91"/>
                  <a:gd name="T28" fmla="*/ 13 w 92"/>
                  <a:gd name="T29" fmla="*/ 13 h 91"/>
                  <a:gd name="T30" fmla="*/ 8 w 92"/>
                  <a:gd name="T31" fmla="*/ 19 h 91"/>
                  <a:gd name="T32" fmla="*/ 4 w 92"/>
                  <a:gd name="T33" fmla="*/ 27 h 91"/>
                  <a:gd name="T34" fmla="*/ 1 w 92"/>
                  <a:gd name="T35" fmla="*/ 37 h 91"/>
                  <a:gd name="T36" fmla="*/ 0 w 92"/>
                  <a:gd name="T37" fmla="*/ 46 h 91"/>
                  <a:gd name="T38" fmla="*/ 0 w 92"/>
                  <a:gd name="T39" fmla="*/ 46 h 91"/>
                  <a:gd name="T40" fmla="*/ 1 w 92"/>
                  <a:gd name="T41" fmla="*/ 55 h 91"/>
                  <a:gd name="T42" fmla="*/ 4 w 92"/>
                  <a:gd name="T43" fmla="*/ 63 h 91"/>
                  <a:gd name="T44" fmla="*/ 8 w 92"/>
                  <a:gd name="T45" fmla="*/ 72 h 91"/>
                  <a:gd name="T46" fmla="*/ 13 w 92"/>
                  <a:gd name="T47" fmla="*/ 78 h 91"/>
                  <a:gd name="T48" fmla="*/ 20 w 92"/>
                  <a:gd name="T49" fmla="*/ 84 h 91"/>
                  <a:gd name="T50" fmla="*/ 28 w 92"/>
                  <a:gd name="T51" fmla="*/ 88 h 91"/>
                  <a:gd name="T52" fmla="*/ 37 w 92"/>
                  <a:gd name="T53" fmla="*/ 90 h 91"/>
                  <a:gd name="T54" fmla="*/ 46 w 92"/>
                  <a:gd name="T55" fmla="*/ 91 h 91"/>
                  <a:gd name="T56" fmla="*/ 46 w 92"/>
                  <a:gd name="T57" fmla="*/ 91 h 91"/>
                  <a:gd name="T58" fmla="*/ 55 w 92"/>
                  <a:gd name="T59" fmla="*/ 90 h 91"/>
                  <a:gd name="T60" fmla="*/ 64 w 92"/>
                  <a:gd name="T61" fmla="*/ 88 h 91"/>
                  <a:gd name="T62" fmla="*/ 72 w 92"/>
                  <a:gd name="T63" fmla="*/ 84 h 91"/>
                  <a:gd name="T64" fmla="*/ 78 w 92"/>
                  <a:gd name="T65" fmla="*/ 78 h 91"/>
                  <a:gd name="T66" fmla="*/ 84 w 92"/>
                  <a:gd name="T67" fmla="*/ 72 h 91"/>
                  <a:gd name="T68" fmla="*/ 88 w 92"/>
                  <a:gd name="T69" fmla="*/ 63 h 91"/>
                  <a:gd name="T70" fmla="*/ 91 w 92"/>
                  <a:gd name="T71" fmla="*/ 55 h 91"/>
                  <a:gd name="T72" fmla="*/ 92 w 92"/>
                  <a:gd name="T73" fmla="*/ 46 h 91"/>
                  <a:gd name="T74" fmla="*/ 92 w 92"/>
                  <a:gd name="T7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1">
                    <a:moveTo>
                      <a:pt x="92" y="46"/>
                    </a:moveTo>
                    <a:lnTo>
                      <a:pt x="92" y="46"/>
                    </a:lnTo>
                    <a:lnTo>
                      <a:pt x="91" y="37"/>
                    </a:lnTo>
                    <a:lnTo>
                      <a:pt x="88" y="27"/>
                    </a:lnTo>
                    <a:lnTo>
                      <a:pt x="84" y="19"/>
                    </a:lnTo>
                    <a:lnTo>
                      <a:pt x="78" y="13"/>
                    </a:lnTo>
                    <a:lnTo>
                      <a:pt x="72" y="7"/>
                    </a:lnTo>
                    <a:lnTo>
                      <a:pt x="64" y="3"/>
                    </a:lnTo>
                    <a:lnTo>
                      <a:pt x="55" y="1"/>
                    </a:lnTo>
                    <a:lnTo>
                      <a:pt x="46" y="0"/>
                    </a:lnTo>
                    <a:lnTo>
                      <a:pt x="46" y="0"/>
                    </a:lnTo>
                    <a:lnTo>
                      <a:pt x="37" y="1"/>
                    </a:lnTo>
                    <a:lnTo>
                      <a:pt x="28" y="3"/>
                    </a:lnTo>
                    <a:lnTo>
                      <a:pt x="20" y="7"/>
                    </a:lnTo>
                    <a:lnTo>
                      <a:pt x="13" y="13"/>
                    </a:lnTo>
                    <a:lnTo>
                      <a:pt x="8" y="19"/>
                    </a:lnTo>
                    <a:lnTo>
                      <a:pt x="4" y="27"/>
                    </a:lnTo>
                    <a:lnTo>
                      <a:pt x="1" y="37"/>
                    </a:lnTo>
                    <a:lnTo>
                      <a:pt x="0" y="46"/>
                    </a:lnTo>
                    <a:lnTo>
                      <a:pt x="0" y="46"/>
                    </a:lnTo>
                    <a:lnTo>
                      <a:pt x="1" y="55"/>
                    </a:lnTo>
                    <a:lnTo>
                      <a:pt x="4" y="63"/>
                    </a:lnTo>
                    <a:lnTo>
                      <a:pt x="8" y="72"/>
                    </a:lnTo>
                    <a:lnTo>
                      <a:pt x="13" y="78"/>
                    </a:lnTo>
                    <a:lnTo>
                      <a:pt x="20" y="84"/>
                    </a:lnTo>
                    <a:lnTo>
                      <a:pt x="28" y="88"/>
                    </a:lnTo>
                    <a:lnTo>
                      <a:pt x="37" y="90"/>
                    </a:lnTo>
                    <a:lnTo>
                      <a:pt x="46" y="91"/>
                    </a:lnTo>
                    <a:lnTo>
                      <a:pt x="46" y="91"/>
                    </a:lnTo>
                    <a:lnTo>
                      <a:pt x="55" y="90"/>
                    </a:lnTo>
                    <a:lnTo>
                      <a:pt x="64" y="88"/>
                    </a:lnTo>
                    <a:lnTo>
                      <a:pt x="72" y="84"/>
                    </a:lnTo>
                    <a:lnTo>
                      <a:pt x="78" y="78"/>
                    </a:lnTo>
                    <a:lnTo>
                      <a:pt x="84" y="72"/>
                    </a:lnTo>
                    <a:lnTo>
                      <a:pt x="88" y="63"/>
                    </a:lnTo>
                    <a:lnTo>
                      <a:pt x="91" y="55"/>
                    </a:lnTo>
                    <a:lnTo>
                      <a:pt x="92" y="46"/>
                    </a:lnTo>
                    <a:lnTo>
                      <a:pt x="92" y="4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2" name="Freeform 243"/>
              <p:cNvSpPr>
                <a:spLocks/>
              </p:cNvSpPr>
              <p:nvPr/>
            </p:nvSpPr>
            <p:spPr bwMode="auto">
              <a:xfrm>
                <a:off x="1461" y="1628"/>
                <a:ext cx="173" cy="24"/>
              </a:xfrm>
              <a:custGeom>
                <a:avLst/>
                <a:gdLst>
                  <a:gd name="T0" fmla="*/ 161 w 173"/>
                  <a:gd name="T1" fmla="*/ 0 h 24"/>
                  <a:gd name="T2" fmla="*/ 11 w 173"/>
                  <a:gd name="T3" fmla="*/ 0 h 24"/>
                  <a:gd name="T4" fmla="*/ 11 w 173"/>
                  <a:gd name="T5" fmla="*/ 0 h 24"/>
                  <a:gd name="T6" fmla="*/ 7 w 173"/>
                  <a:gd name="T7" fmla="*/ 1 h 24"/>
                  <a:gd name="T8" fmla="*/ 3 w 173"/>
                  <a:gd name="T9" fmla="*/ 3 h 24"/>
                  <a:gd name="T10" fmla="*/ 0 w 173"/>
                  <a:gd name="T11" fmla="*/ 7 h 24"/>
                  <a:gd name="T12" fmla="*/ 0 w 173"/>
                  <a:gd name="T13" fmla="*/ 12 h 24"/>
                  <a:gd name="T14" fmla="*/ 0 w 173"/>
                  <a:gd name="T15" fmla="*/ 12 h 24"/>
                  <a:gd name="T16" fmla="*/ 0 w 173"/>
                  <a:gd name="T17" fmla="*/ 17 h 24"/>
                  <a:gd name="T18" fmla="*/ 3 w 173"/>
                  <a:gd name="T19" fmla="*/ 21 h 24"/>
                  <a:gd name="T20" fmla="*/ 7 w 173"/>
                  <a:gd name="T21" fmla="*/ 23 h 24"/>
                  <a:gd name="T22" fmla="*/ 11 w 173"/>
                  <a:gd name="T23" fmla="*/ 24 h 24"/>
                  <a:gd name="T24" fmla="*/ 161 w 173"/>
                  <a:gd name="T25" fmla="*/ 24 h 24"/>
                  <a:gd name="T26" fmla="*/ 161 w 173"/>
                  <a:gd name="T27" fmla="*/ 24 h 24"/>
                  <a:gd name="T28" fmla="*/ 166 w 173"/>
                  <a:gd name="T29" fmla="*/ 23 h 24"/>
                  <a:gd name="T30" fmla="*/ 170 w 173"/>
                  <a:gd name="T31" fmla="*/ 21 h 24"/>
                  <a:gd name="T32" fmla="*/ 172 w 173"/>
                  <a:gd name="T33" fmla="*/ 17 h 24"/>
                  <a:gd name="T34" fmla="*/ 173 w 173"/>
                  <a:gd name="T35" fmla="*/ 12 h 24"/>
                  <a:gd name="T36" fmla="*/ 173 w 173"/>
                  <a:gd name="T37" fmla="*/ 12 h 24"/>
                  <a:gd name="T38" fmla="*/ 172 w 173"/>
                  <a:gd name="T39" fmla="*/ 7 h 24"/>
                  <a:gd name="T40" fmla="*/ 170 w 173"/>
                  <a:gd name="T41" fmla="*/ 3 h 24"/>
                  <a:gd name="T42" fmla="*/ 166 w 173"/>
                  <a:gd name="T43" fmla="*/ 1 h 24"/>
                  <a:gd name="T44" fmla="*/ 161 w 173"/>
                  <a:gd name="T45" fmla="*/ 0 h 24"/>
                  <a:gd name="T46" fmla="*/ 161 w 173"/>
                  <a:gd name="T4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3" h="24">
                    <a:moveTo>
                      <a:pt x="161" y="0"/>
                    </a:moveTo>
                    <a:lnTo>
                      <a:pt x="11" y="0"/>
                    </a:lnTo>
                    <a:lnTo>
                      <a:pt x="11" y="0"/>
                    </a:lnTo>
                    <a:lnTo>
                      <a:pt x="7" y="1"/>
                    </a:lnTo>
                    <a:lnTo>
                      <a:pt x="3" y="3"/>
                    </a:lnTo>
                    <a:lnTo>
                      <a:pt x="0" y="7"/>
                    </a:lnTo>
                    <a:lnTo>
                      <a:pt x="0" y="12"/>
                    </a:lnTo>
                    <a:lnTo>
                      <a:pt x="0" y="12"/>
                    </a:lnTo>
                    <a:lnTo>
                      <a:pt x="0" y="17"/>
                    </a:lnTo>
                    <a:lnTo>
                      <a:pt x="3" y="21"/>
                    </a:lnTo>
                    <a:lnTo>
                      <a:pt x="7" y="23"/>
                    </a:lnTo>
                    <a:lnTo>
                      <a:pt x="11" y="24"/>
                    </a:lnTo>
                    <a:lnTo>
                      <a:pt x="161" y="24"/>
                    </a:lnTo>
                    <a:lnTo>
                      <a:pt x="161" y="24"/>
                    </a:lnTo>
                    <a:lnTo>
                      <a:pt x="166" y="23"/>
                    </a:lnTo>
                    <a:lnTo>
                      <a:pt x="170" y="21"/>
                    </a:lnTo>
                    <a:lnTo>
                      <a:pt x="172" y="17"/>
                    </a:lnTo>
                    <a:lnTo>
                      <a:pt x="173" y="12"/>
                    </a:lnTo>
                    <a:lnTo>
                      <a:pt x="173" y="12"/>
                    </a:lnTo>
                    <a:lnTo>
                      <a:pt x="172" y="7"/>
                    </a:lnTo>
                    <a:lnTo>
                      <a:pt x="170" y="3"/>
                    </a:lnTo>
                    <a:lnTo>
                      <a:pt x="166" y="1"/>
                    </a:lnTo>
                    <a:lnTo>
                      <a:pt x="161" y="0"/>
                    </a:lnTo>
                    <a:lnTo>
                      <a:pt x="161"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3" name="Freeform 244"/>
              <p:cNvSpPr>
                <a:spLocks noEditPoints="1"/>
              </p:cNvSpPr>
              <p:nvPr/>
            </p:nvSpPr>
            <p:spPr bwMode="auto">
              <a:xfrm>
                <a:off x="1332" y="1456"/>
                <a:ext cx="307" cy="156"/>
              </a:xfrm>
              <a:custGeom>
                <a:avLst/>
                <a:gdLst>
                  <a:gd name="T0" fmla="*/ 206 w 307"/>
                  <a:gd name="T1" fmla="*/ 7 h 156"/>
                  <a:gd name="T2" fmla="*/ 204 w 307"/>
                  <a:gd name="T3" fmla="*/ 2 h 156"/>
                  <a:gd name="T4" fmla="*/ 199 w 307"/>
                  <a:gd name="T5" fmla="*/ 0 h 156"/>
                  <a:gd name="T6" fmla="*/ 193 w 307"/>
                  <a:gd name="T7" fmla="*/ 5 h 156"/>
                  <a:gd name="T8" fmla="*/ 192 w 307"/>
                  <a:gd name="T9" fmla="*/ 47 h 156"/>
                  <a:gd name="T10" fmla="*/ 57 w 307"/>
                  <a:gd name="T11" fmla="*/ 43 h 156"/>
                  <a:gd name="T12" fmla="*/ 48 w 307"/>
                  <a:gd name="T13" fmla="*/ 32 h 156"/>
                  <a:gd name="T14" fmla="*/ 35 w 307"/>
                  <a:gd name="T15" fmla="*/ 27 h 156"/>
                  <a:gd name="T16" fmla="*/ 24 w 307"/>
                  <a:gd name="T17" fmla="*/ 27 h 156"/>
                  <a:gd name="T18" fmla="*/ 10 w 307"/>
                  <a:gd name="T19" fmla="*/ 36 h 156"/>
                  <a:gd name="T20" fmla="*/ 1 w 307"/>
                  <a:gd name="T21" fmla="*/ 50 h 156"/>
                  <a:gd name="T22" fmla="*/ 1 w 307"/>
                  <a:gd name="T23" fmla="*/ 62 h 156"/>
                  <a:gd name="T24" fmla="*/ 10 w 307"/>
                  <a:gd name="T25" fmla="*/ 78 h 156"/>
                  <a:gd name="T26" fmla="*/ 24 w 307"/>
                  <a:gd name="T27" fmla="*/ 86 h 156"/>
                  <a:gd name="T28" fmla="*/ 38 w 307"/>
                  <a:gd name="T29" fmla="*/ 85 h 156"/>
                  <a:gd name="T30" fmla="*/ 56 w 307"/>
                  <a:gd name="T31" fmla="*/ 73 h 156"/>
                  <a:gd name="T32" fmla="*/ 90 w 307"/>
                  <a:gd name="T33" fmla="*/ 85 h 156"/>
                  <a:gd name="T34" fmla="*/ 127 w 307"/>
                  <a:gd name="T35" fmla="*/ 110 h 156"/>
                  <a:gd name="T36" fmla="*/ 140 w 307"/>
                  <a:gd name="T37" fmla="*/ 137 h 156"/>
                  <a:gd name="T38" fmla="*/ 163 w 307"/>
                  <a:gd name="T39" fmla="*/ 155 h 156"/>
                  <a:gd name="T40" fmla="*/ 172 w 307"/>
                  <a:gd name="T41" fmla="*/ 156 h 156"/>
                  <a:gd name="T42" fmla="*/ 253 w 307"/>
                  <a:gd name="T43" fmla="*/ 155 h 156"/>
                  <a:gd name="T44" fmla="*/ 288 w 307"/>
                  <a:gd name="T45" fmla="*/ 144 h 156"/>
                  <a:gd name="T46" fmla="*/ 306 w 307"/>
                  <a:gd name="T47" fmla="*/ 122 h 156"/>
                  <a:gd name="T48" fmla="*/ 307 w 307"/>
                  <a:gd name="T49" fmla="*/ 114 h 156"/>
                  <a:gd name="T50" fmla="*/ 302 w 307"/>
                  <a:gd name="T51" fmla="*/ 99 h 156"/>
                  <a:gd name="T52" fmla="*/ 278 w 307"/>
                  <a:gd name="T53" fmla="*/ 72 h 156"/>
                  <a:gd name="T54" fmla="*/ 242 w 307"/>
                  <a:gd name="T55" fmla="*/ 51 h 156"/>
                  <a:gd name="T56" fmla="*/ 219 w 307"/>
                  <a:gd name="T57" fmla="*/ 47 h 156"/>
                  <a:gd name="T58" fmla="*/ 30 w 307"/>
                  <a:gd name="T59" fmla="*/ 78 h 156"/>
                  <a:gd name="T60" fmla="*/ 19 w 307"/>
                  <a:gd name="T61" fmla="*/ 74 h 156"/>
                  <a:gd name="T62" fmla="*/ 11 w 307"/>
                  <a:gd name="T63" fmla="*/ 64 h 156"/>
                  <a:gd name="T64" fmla="*/ 10 w 307"/>
                  <a:gd name="T65" fmla="*/ 56 h 156"/>
                  <a:gd name="T66" fmla="*/ 13 w 307"/>
                  <a:gd name="T67" fmla="*/ 45 h 156"/>
                  <a:gd name="T68" fmla="*/ 22 w 307"/>
                  <a:gd name="T69" fmla="*/ 37 h 156"/>
                  <a:gd name="T70" fmla="*/ 30 w 307"/>
                  <a:gd name="T71" fmla="*/ 36 h 156"/>
                  <a:gd name="T72" fmla="*/ 46 w 307"/>
                  <a:gd name="T73" fmla="*/ 43 h 156"/>
                  <a:gd name="T74" fmla="*/ 30 w 307"/>
                  <a:gd name="T75" fmla="*/ 47 h 156"/>
                  <a:gd name="T76" fmla="*/ 30 w 307"/>
                  <a:gd name="T77" fmla="*/ 47 h 156"/>
                  <a:gd name="T78" fmla="*/ 23 w 307"/>
                  <a:gd name="T79" fmla="*/ 53 h 156"/>
                  <a:gd name="T80" fmla="*/ 23 w 307"/>
                  <a:gd name="T81" fmla="*/ 58 h 156"/>
                  <a:gd name="T82" fmla="*/ 28 w 307"/>
                  <a:gd name="T83" fmla="*/ 63 h 156"/>
                  <a:gd name="T84" fmla="*/ 47 w 307"/>
                  <a:gd name="T85" fmla="*/ 69 h 156"/>
                  <a:gd name="T86" fmla="*/ 35 w 307"/>
                  <a:gd name="T87" fmla="*/ 77 h 156"/>
                  <a:gd name="T88" fmla="*/ 215 w 307"/>
                  <a:gd name="T89" fmla="*/ 99 h 156"/>
                  <a:gd name="T90" fmla="*/ 219 w 307"/>
                  <a:gd name="T91" fmla="*/ 60 h 156"/>
                  <a:gd name="T92" fmla="*/ 238 w 307"/>
                  <a:gd name="T93" fmla="*/ 64 h 156"/>
                  <a:gd name="T94" fmla="*/ 266 w 307"/>
                  <a:gd name="T95" fmla="*/ 80 h 156"/>
                  <a:gd name="T96" fmla="*/ 285 w 307"/>
                  <a:gd name="T97" fmla="*/ 9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7" h="156">
                    <a:moveTo>
                      <a:pt x="219" y="47"/>
                    </a:moveTo>
                    <a:lnTo>
                      <a:pt x="206" y="47"/>
                    </a:lnTo>
                    <a:lnTo>
                      <a:pt x="206" y="7"/>
                    </a:lnTo>
                    <a:lnTo>
                      <a:pt x="206" y="7"/>
                    </a:lnTo>
                    <a:lnTo>
                      <a:pt x="206" y="5"/>
                    </a:lnTo>
                    <a:lnTo>
                      <a:pt x="204" y="2"/>
                    </a:lnTo>
                    <a:lnTo>
                      <a:pt x="202" y="1"/>
                    </a:lnTo>
                    <a:lnTo>
                      <a:pt x="199" y="0"/>
                    </a:lnTo>
                    <a:lnTo>
                      <a:pt x="199" y="0"/>
                    </a:lnTo>
                    <a:lnTo>
                      <a:pt x="196" y="1"/>
                    </a:lnTo>
                    <a:lnTo>
                      <a:pt x="194" y="2"/>
                    </a:lnTo>
                    <a:lnTo>
                      <a:pt x="193" y="5"/>
                    </a:lnTo>
                    <a:lnTo>
                      <a:pt x="192" y="7"/>
                    </a:lnTo>
                    <a:lnTo>
                      <a:pt x="192" y="47"/>
                    </a:lnTo>
                    <a:lnTo>
                      <a:pt x="192" y="47"/>
                    </a:lnTo>
                    <a:lnTo>
                      <a:pt x="59" y="47"/>
                    </a:lnTo>
                    <a:lnTo>
                      <a:pt x="59" y="47"/>
                    </a:lnTo>
                    <a:lnTo>
                      <a:pt x="57" y="43"/>
                    </a:lnTo>
                    <a:lnTo>
                      <a:pt x="55" y="39"/>
                    </a:lnTo>
                    <a:lnTo>
                      <a:pt x="52" y="36"/>
                    </a:lnTo>
                    <a:lnTo>
                      <a:pt x="48" y="32"/>
                    </a:lnTo>
                    <a:lnTo>
                      <a:pt x="45" y="30"/>
                    </a:lnTo>
                    <a:lnTo>
                      <a:pt x="39" y="28"/>
                    </a:lnTo>
                    <a:lnTo>
                      <a:pt x="35" y="27"/>
                    </a:lnTo>
                    <a:lnTo>
                      <a:pt x="30" y="26"/>
                    </a:lnTo>
                    <a:lnTo>
                      <a:pt x="30" y="26"/>
                    </a:lnTo>
                    <a:lnTo>
                      <a:pt x="24" y="27"/>
                    </a:lnTo>
                    <a:lnTo>
                      <a:pt x="19" y="29"/>
                    </a:lnTo>
                    <a:lnTo>
                      <a:pt x="14" y="31"/>
                    </a:lnTo>
                    <a:lnTo>
                      <a:pt x="10" y="36"/>
                    </a:lnTo>
                    <a:lnTo>
                      <a:pt x="6" y="40"/>
                    </a:lnTo>
                    <a:lnTo>
                      <a:pt x="3" y="45"/>
                    </a:lnTo>
                    <a:lnTo>
                      <a:pt x="1" y="50"/>
                    </a:lnTo>
                    <a:lnTo>
                      <a:pt x="0" y="56"/>
                    </a:lnTo>
                    <a:lnTo>
                      <a:pt x="0" y="56"/>
                    </a:lnTo>
                    <a:lnTo>
                      <a:pt x="1" y="62"/>
                    </a:lnTo>
                    <a:lnTo>
                      <a:pt x="3" y="68"/>
                    </a:lnTo>
                    <a:lnTo>
                      <a:pt x="6" y="73"/>
                    </a:lnTo>
                    <a:lnTo>
                      <a:pt x="10" y="78"/>
                    </a:lnTo>
                    <a:lnTo>
                      <a:pt x="14" y="81"/>
                    </a:lnTo>
                    <a:lnTo>
                      <a:pt x="19" y="84"/>
                    </a:lnTo>
                    <a:lnTo>
                      <a:pt x="24" y="86"/>
                    </a:lnTo>
                    <a:lnTo>
                      <a:pt x="30" y="86"/>
                    </a:lnTo>
                    <a:lnTo>
                      <a:pt x="30" y="86"/>
                    </a:lnTo>
                    <a:lnTo>
                      <a:pt x="38" y="85"/>
                    </a:lnTo>
                    <a:lnTo>
                      <a:pt x="45" y="82"/>
                    </a:lnTo>
                    <a:lnTo>
                      <a:pt x="51" y="78"/>
                    </a:lnTo>
                    <a:lnTo>
                      <a:pt x="56" y="73"/>
                    </a:lnTo>
                    <a:lnTo>
                      <a:pt x="56" y="73"/>
                    </a:lnTo>
                    <a:lnTo>
                      <a:pt x="72" y="78"/>
                    </a:lnTo>
                    <a:lnTo>
                      <a:pt x="90" y="85"/>
                    </a:lnTo>
                    <a:lnTo>
                      <a:pt x="126" y="99"/>
                    </a:lnTo>
                    <a:lnTo>
                      <a:pt x="126" y="99"/>
                    </a:lnTo>
                    <a:lnTo>
                      <a:pt x="127" y="110"/>
                    </a:lnTo>
                    <a:lnTo>
                      <a:pt x="129" y="119"/>
                    </a:lnTo>
                    <a:lnTo>
                      <a:pt x="134" y="129"/>
                    </a:lnTo>
                    <a:lnTo>
                      <a:pt x="140" y="137"/>
                    </a:lnTo>
                    <a:lnTo>
                      <a:pt x="146" y="146"/>
                    </a:lnTo>
                    <a:lnTo>
                      <a:pt x="155" y="151"/>
                    </a:lnTo>
                    <a:lnTo>
                      <a:pt x="163" y="155"/>
                    </a:lnTo>
                    <a:lnTo>
                      <a:pt x="167" y="156"/>
                    </a:lnTo>
                    <a:lnTo>
                      <a:pt x="172" y="156"/>
                    </a:lnTo>
                    <a:lnTo>
                      <a:pt x="172" y="156"/>
                    </a:lnTo>
                    <a:lnTo>
                      <a:pt x="238" y="156"/>
                    </a:lnTo>
                    <a:lnTo>
                      <a:pt x="238" y="156"/>
                    </a:lnTo>
                    <a:lnTo>
                      <a:pt x="253" y="155"/>
                    </a:lnTo>
                    <a:lnTo>
                      <a:pt x="267" y="153"/>
                    </a:lnTo>
                    <a:lnTo>
                      <a:pt x="278" y="149"/>
                    </a:lnTo>
                    <a:lnTo>
                      <a:pt x="288" y="144"/>
                    </a:lnTo>
                    <a:lnTo>
                      <a:pt x="297" y="137"/>
                    </a:lnTo>
                    <a:lnTo>
                      <a:pt x="302" y="130"/>
                    </a:lnTo>
                    <a:lnTo>
                      <a:pt x="306" y="122"/>
                    </a:lnTo>
                    <a:lnTo>
                      <a:pt x="307" y="118"/>
                    </a:lnTo>
                    <a:lnTo>
                      <a:pt x="307" y="114"/>
                    </a:lnTo>
                    <a:lnTo>
                      <a:pt x="307" y="114"/>
                    </a:lnTo>
                    <a:lnTo>
                      <a:pt x="306" y="110"/>
                    </a:lnTo>
                    <a:lnTo>
                      <a:pt x="305" y="104"/>
                    </a:lnTo>
                    <a:lnTo>
                      <a:pt x="302" y="99"/>
                    </a:lnTo>
                    <a:lnTo>
                      <a:pt x="299" y="93"/>
                    </a:lnTo>
                    <a:lnTo>
                      <a:pt x="289" y="83"/>
                    </a:lnTo>
                    <a:lnTo>
                      <a:pt x="278" y="72"/>
                    </a:lnTo>
                    <a:lnTo>
                      <a:pt x="265" y="62"/>
                    </a:lnTo>
                    <a:lnTo>
                      <a:pt x="249" y="54"/>
                    </a:lnTo>
                    <a:lnTo>
                      <a:pt x="242" y="51"/>
                    </a:lnTo>
                    <a:lnTo>
                      <a:pt x="234" y="49"/>
                    </a:lnTo>
                    <a:lnTo>
                      <a:pt x="227" y="48"/>
                    </a:lnTo>
                    <a:lnTo>
                      <a:pt x="219" y="47"/>
                    </a:lnTo>
                    <a:lnTo>
                      <a:pt x="219" y="47"/>
                    </a:lnTo>
                    <a:close/>
                    <a:moveTo>
                      <a:pt x="30" y="78"/>
                    </a:moveTo>
                    <a:lnTo>
                      <a:pt x="30" y="78"/>
                    </a:lnTo>
                    <a:lnTo>
                      <a:pt x="26" y="77"/>
                    </a:lnTo>
                    <a:lnTo>
                      <a:pt x="22" y="76"/>
                    </a:lnTo>
                    <a:lnTo>
                      <a:pt x="19" y="74"/>
                    </a:lnTo>
                    <a:lnTo>
                      <a:pt x="16" y="72"/>
                    </a:lnTo>
                    <a:lnTo>
                      <a:pt x="13" y="68"/>
                    </a:lnTo>
                    <a:lnTo>
                      <a:pt x="11" y="64"/>
                    </a:lnTo>
                    <a:lnTo>
                      <a:pt x="10" y="60"/>
                    </a:lnTo>
                    <a:lnTo>
                      <a:pt x="10" y="56"/>
                    </a:lnTo>
                    <a:lnTo>
                      <a:pt x="10" y="56"/>
                    </a:lnTo>
                    <a:lnTo>
                      <a:pt x="10" y="52"/>
                    </a:lnTo>
                    <a:lnTo>
                      <a:pt x="11" y="48"/>
                    </a:lnTo>
                    <a:lnTo>
                      <a:pt x="13" y="45"/>
                    </a:lnTo>
                    <a:lnTo>
                      <a:pt x="16" y="42"/>
                    </a:lnTo>
                    <a:lnTo>
                      <a:pt x="19" y="39"/>
                    </a:lnTo>
                    <a:lnTo>
                      <a:pt x="22" y="37"/>
                    </a:lnTo>
                    <a:lnTo>
                      <a:pt x="26" y="36"/>
                    </a:lnTo>
                    <a:lnTo>
                      <a:pt x="30" y="36"/>
                    </a:lnTo>
                    <a:lnTo>
                      <a:pt x="30" y="36"/>
                    </a:lnTo>
                    <a:lnTo>
                      <a:pt x="36" y="37"/>
                    </a:lnTo>
                    <a:lnTo>
                      <a:pt x="42" y="39"/>
                    </a:lnTo>
                    <a:lnTo>
                      <a:pt x="46" y="43"/>
                    </a:lnTo>
                    <a:lnTo>
                      <a:pt x="50" y="47"/>
                    </a:lnTo>
                    <a:lnTo>
                      <a:pt x="50" y="47"/>
                    </a:lnTo>
                    <a:lnTo>
                      <a:pt x="30" y="47"/>
                    </a:lnTo>
                    <a:lnTo>
                      <a:pt x="30" y="47"/>
                    </a:lnTo>
                    <a:lnTo>
                      <a:pt x="30" y="47"/>
                    </a:lnTo>
                    <a:lnTo>
                      <a:pt x="30" y="47"/>
                    </a:lnTo>
                    <a:lnTo>
                      <a:pt x="27" y="48"/>
                    </a:lnTo>
                    <a:lnTo>
                      <a:pt x="24" y="50"/>
                    </a:lnTo>
                    <a:lnTo>
                      <a:pt x="23" y="53"/>
                    </a:lnTo>
                    <a:lnTo>
                      <a:pt x="22" y="56"/>
                    </a:lnTo>
                    <a:lnTo>
                      <a:pt x="22" y="56"/>
                    </a:lnTo>
                    <a:lnTo>
                      <a:pt x="23" y="58"/>
                    </a:lnTo>
                    <a:lnTo>
                      <a:pt x="24" y="60"/>
                    </a:lnTo>
                    <a:lnTo>
                      <a:pt x="25" y="62"/>
                    </a:lnTo>
                    <a:lnTo>
                      <a:pt x="28" y="63"/>
                    </a:lnTo>
                    <a:lnTo>
                      <a:pt x="28" y="63"/>
                    </a:lnTo>
                    <a:lnTo>
                      <a:pt x="47" y="69"/>
                    </a:lnTo>
                    <a:lnTo>
                      <a:pt x="47" y="69"/>
                    </a:lnTo>
                    <a:lnTo>
                      <a:pt x="44" y="73"/>
                    </a:lnTo>
                    <a:lnTo>
                      <a:pt x="39" y="76"/>
                    </a:lnTo>
                    <a:lnTo>
                      <a:pt x="35" y="77"/>
                    </a:lnTo>
                    <a:lnTo>
                      <a:pt x="30" y="78"/>
                    </a:lnTo>
                    <a:lnTo>
                      <a:pt x="30" y="78"/>
                    </a:lnTo>
                    <a:close/>
                    <a:moveTo>
                      <a:pt x="215" y="99"/>
                    </a:moveTo>
                    <a:lnTo>
                      <a:pt x="201" y="60"/>
                    </a:lnTo>
                    <a:lnTo>
                      <a:pt x="201" y="60"/>
                    </a:lnTo>
                    <a:lnTo>
                      <a:pt x="219" y="60"/>
                    </a:lnTo>
                    <a:lnTo>
                      <a:pt x="219" y="60"/>
                    </a:lnTo>
                    <a:lnTo>
                      <a:pt x="229" y="61"/>
                    </a:lnTo>
                    <a:lnTo>
                      <a:pt x="238" y="64"/>
                    </a:lnTo>
                    <a:lnTo>
                      <a:pt x="248" y="68"/>
                    </a:lnTo>
                    <a:lnTo>
                      <a:pt x="256" y="74"/>
                    </a:lnTo>
                    <a:lnTo>
                      <a:pt x="266" y="80"/>
                    </a:lnTo>
                    <a:lnTo>
                      <a:pt x="273" y="86"/>
                    </a:lnTo>
                    <a:lnTo>
                      <a:pt x="280" y="93"/>
                    </a:lnTo>
                    <a:lnTo>
                      <a:pt x="285" y="99"/>
                    </a:lnTo>
                    <a:lnTo>
                      <a:pt x="215" y="9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4" name="Freeform 245"/>
              <p:cNvSpPr>
                <a:spLocks/>
              </p:cNvSpPr>
              <p:nvPr/>
            </p:nvSpPr>
            <p:spPr bwMode="auto">
              <a:xfrm>
                <a:off x="1401" y="1469"/>
                <a:ext cx="111" cy="12"/>
              </a:xfrm>
              <a:custGeom>
                <a:avLst/>
                <a:gdLst>
                  <a:gd name="T0" fmla="*/ 111 w 111"/>
                  <a:gd name="T1" fmla="*/ 12 h 12"/>
                  <a:gd name="T2" fmla="*/ 111 w 111"/>
                  <a:gd name="T3" fmla="*/ 12 h 12"/>
                  <a:gd name="T4" fmla="*/ 5 w 111"/>
                  <a:gd name="T5" fmla="*/ 12 h 12"/>
                  <a:gd name="T6" fmla="*/ 5 w 111"/>
                  <a:gd name="T7" fmla="*/ 12 h 12"/>
                  <a:gd name="T8" fmla="*/ 5 w 111"/>
                  <a:gd name="T9" fmla="*/ 12 h 12"/>
                  <a:gd name="T10" fmla="*/ 3 w 111"/>
                  <a:gd name="T11" fmla="*/ 11 h 12"/>
                  <a:gd name="T12" fmla="*/ 1 w 111"/>
                  <a:gd name="T13" fmla="*/ 10 h 12"/>
                  <a:gd name="T14" fmla="*/ 0 w 111"/>
                  <a:gd name="T15" fmla="*/ 8 h 12"/>
                  <a:gd name="T16" fmla="*/ 0 w 111"/>
                  <a:gd name="T17" fmla="*/ 6 h 12"/>
                  <a:gd name="T18" fmla="*/ 0 w 111"/>
                  <a:gd name="T19" fmla="*/ 6 h 12"/>
                  <a:gd name="T20" fmla="*/ 0 w 111"/>
                  <a:gd name="T21" fmla="*/ 6 h 12"/>
                  <a:gd name="T22" fmla="*/ 0 w 111"/>
                  <a:gd name="T23" fmla="*/ 4 h 12"/>
                  <a:gd name="T24" fmla="*/ 1 w 111"/>
                  <a:gd name="T25" fmla="*/ 2 h 12"/>
                  <a:gd name="T26" fmla="*/ 3 w 111"/>
                  <a:gd name="T27" fmla="*/ 1 h 12"/>
                  <a:gd name="T28" fmla="*/ 5 w 111"/>
                  <a:gd name="T29" fmla="*/ 0 h 12"/>
                  <a:gd name="T30" fmla="*/ 5 w 111"/>
                  <a:gd name="T31" fmla="*/ 0 h 12"/>
                  <a:gd name="T32" fmla="*/ 111 w 111"/>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2">
                    <a:moveTo>
                      <a:pt x="111" y="12"/>
                    </a:moveTo>
                    <a:lnTo>
                      <a:pt x="111" y="12"/>
                    </a:lnTo>
                    <a:lnTo>
                      <a:pt x="5" y="12"/>
                    </a:lnTo>
                    <a:lnTo>
                      <a:pt x="5" y="12"/>
                    </a:lnTo>
                    <a:lnTo>
                      <a:pt x="5" y="12"/>
                    </a:lnTo>
                    <a:lnTo>
                      <a:pt x="3" y="11"/>
                    </a:lnTo>
                    <a:lnTo>
                      <a:pt x="1" y="10"/>
                    </a:lnTo>
                    <a:lnTo>
                      <a:pt x="0" y="8"/>
                    </a:lnTo>
                    <a:lnTo>
                      <a:pt x="0" y="6"/>
                    </a:lnTo>
                    <a:lnTo>
                      <a:pt x="0" y="6"/>
                    </a:lnTo>
                    <a:lnTo>
                      <a:pt x="0" y="6"/>
                    </a:lnTo>
                    <a:lnTo>
                      <a:pt x="0" y="4"/>
                    </a:lnTo>
                    <a:lnTo>
                      <a:pt x="1" y="2"/>
                    </a:lnTo>
                    <a:lnTo>
                      <a:pt x="3" y="1"/>
                    </a:lnTo>
                    <a:lnTo>
                      <a:pt x="5" y="0"/>
                    </a:lnTo>
                    <a:lnTo>
                      <a:pt x="5" y="0"/>
                    </a:lnTo>
                    <a:lnTo>
                      <a:pt x="111"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5" name="Freeform 246"/>
              <p:cNvSpPr>
                <a:spLocks/>
              </p:cNvSpPr>
              <p:nvPr/>
            </p:nvSpPr>
            <p:spPr bwMode="auto">
              <a:xfrm>
                <a:off x="1549" y="1469"/>
                <a:ext cx="113" cy="12"/>
              </a:xfrm>
              <a:custGeom>
                <a:avLst/>
                <a:gdLst>
                  <a:gd name="T0" fmla="*/ 0 w 113"/>
                  <a:gd name="T1" fmla="*/ 0 h 12"/>
                  <a:gd name="T2" fmla="*/ 0 w 113"/>
                  <a:gd name="T3" fmla="*/ 0 h 12"/>
                  <a:gd name="T4" fmla="*/ 106 w 113"/>
                  <a:gd name="T5" fmla="*/ 0 h 12"/>
                  <a:gd name="T6" fmla="*/ 106 w 113"/>
                  <a:gd name="T7" fmla="*/ 0 h 12"/>
                  <a:gd name="T8" fmla="*/ 108 w 113"/>
                  <a:gd name="T9" fmla="*/ 1 h 12"/>
                  <a:gd name="T10" fmla="*/ 110 w 113"/>
                  <a:gd name="T11" fmla="*/ 2 h 12"/>
                  <a:gd name="T12" fmla="*/ 113 w 113"/>
                  <a:gd name="T13" fmla="*/ 4 h 12"/>
                  <a:gd name="T14" fmla="*/ 113 w 113"/>
                  <a:gd name="T15" fmla="*/ 6 h 12"/>
                  <a:gd name="T16" fmla="*/ 113 w 113"/>
                  <a:gd name="T17" fmla="*/ 6 h 12"/>
                  <a:gd name="T18" fmla="*/ 113 w 113"/>
                  <a:gd name="T19" fmla="*/ 6 h 12"/>
                  <a:gd name="T20" fmla="*/ 113 w 113"/>
                  <a:gd name="T21" fmla="*/ 8 h 12"/>
                  <a:gd name="T22" fmla="*/ 110 w 113"/>
                  <a:gd name="T23" fmla="*/ 10 h 12"/>
                  <a:gd name="T24" fmla="*/ 108 w 113"/>
                  <a:gd name="T25" fmla="*/ 11 h 12"/>
                  <a:gd name="T26" fmla="*/ 106 w 113"/>
                  <a:gd name="T27" fmla="*/ 12 h 12"/>
                  <a:gd name="T28" fmla="*/ 106 w 113"/>
                  <a:gd name="T29" fmla="*/ 12 h 12"/>
                  <a:gd name="T30" fmla="*/ 0 w 113"/>
                  <a:gd name="T31" fmla="*/ 12 h 12"/>
                  <a:gd name="T32" fmla="*/ 0 w 113"/>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
                    <a:moveTo>
                      <a:pt x="0" y="0"/>
                    </a:moveTo>
                    <a:lnTo>
                      <a:pt x="0" y="0"/>
                    </a:lnTo>
                    <a:lnTo>
                      <a:pt x="106" y="0"/>
                    </a:lnTo>
                    <a:lnTo>
                      <a:pt x="106" y="0"/>
                    </a:lnTo>
                    <a:lnTo>
                      <a:pt x="108" y="1"/>
                    </a:lnTo>
                    <a:lnTo>
                      <a:pt x="110" y="2"/>
                    </a:lnTo>
                    <a:lnTo>
                      <a:pt x="113" y="4"/>
                    </a:lnTo>
                    <a:lnTo>
                      <a:pt x="113" y="6"/>
                    </a:lnTo>
                    <a:lnTo>
                      <a:pt x="113" y="6"/>
                    </a:lnTo>
                    <a:lnTo>
                      <a:pt x="113" y="6"/>
                    </a:lnTo>
                    <a:lnTo>
                      <a:pt x="113" y="8"/>
                    </a:lnTo>
                    <a:lnTo>
                      <a:pt x="110" y="10"/>
                    </a:lnTo>
                    <a:lnTo>
                      <a:pt x="108" y="11"/>
                    </a:lnTo>
                    <a:lnTo>
                      <a:pt x="106" y="12"/>
                    </a:lnTo>
                    <a:lnTo>
                      <a:pt x="106" y="12"/>
                    </a:lnTo>
                    <a:lnTo>
                      <a:pt x="0" y="12"/>
                    </a:lnTo>
                    <a:lnTo>
                      <a:pt x="0" y="1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6" name="Freeform 247"/>
              <p:cNvSpPr>
                <a:spLocks noEditPoints="1"/>
              </p:cNvSpPr>
              <p:nvPr/>
            </p:nvSpPr>
            <p:spPr bwMode="auto">
              <a:xfrm>
                <a:off x="1081" y="760"/>
                <a:ext cx="229" cy="224"/>
              </a:xfrm>
              <a:custGeom>
                <a:avLst/>
                <a:gdLst>
                  <a:gd name="T0" fmla="*/ 10 w 229"/>
                  <a:gd name="T1" fmla="*/ 223 h 224"/>
                  <a:gd name="T2" fmla="*/ 1 w 229"/>
                  <a:gd name="T3" fmla="*/ 209 h 224"/>
                  <a:gd name="T4" fmla="*/ 0 w 229"/>
                  <a:gd name="T5" fmla="*/ 42 h 224"/>
                  <a:gd name="T6" fmla="*/ 3 w 229"/>
                  <a:gd name="T7" fmla="*/ 33 h 224"/>
                  <a:gd name="T8" fmla="*/ 13 w 229"/>
                  <a:gd name="T9" fmla="*/ 22 h 224"/>
                  <a:gd name="T10" fmla="*/ 34 w 229"/>
                  <a:gd name="T11" fmla="*/ 10 h 224"/>
                  <a:gd name="T12" fmla="*/ 76 w 229"/>
                  <a:gd name="T13" fmla="*/ 2 h 224"/>
                  <a:gd name="T14" fmla="*/ 115 w 229"/>
                  <a:gd name="T15" fmla="*/ 0 h 224"/>
                  <a:gd name="T16" fmla="*/ 170 w 229"/>
                  <a:gd name="T17" fmla="*/ 4 h 224"/>
                  <a:gd name="T18" fmla="*/ 204 w 229"/>
                  <a:gd name="T19" fmla="*/ 14 h 224"/>
                  <a:gd name="T20" fmla="*/ 222 w 229"/>
                  <a:gd name="T21" fmla="*/ 25 h 224"/>
                  <a:gd name="T22" fmla="*/ 228 w 229"/>
                  <a:gd name="T23" fmla="*/ 36 h 224"/>
                  <a:gd name="T24" fmla="*/ 229 w 229"/>
                  <a:gd name="T25" fmla="*/ 200 h 224"/>
                  <a:gd name="T26" fmla="*/ 226 w 229"/>
                  <a:gd name="T27" fmla="*/ 216 h 224"/>
                  <a:gd name="T28" fmla="*/ 217 w 229"/>
                  <a:gd name="T29" fmla="*/ 224 h 224"/>
                  <a:gd name="T30" fmla="*/ 12 w 229"/>
                  <a:gd name="T31" fmla="*/ 224 h 224"/>
                  <a:gd name="T32" fmla="*/ 211 w 229"/>
                  <a:gd name="T33" fmla="*/ 42 h 224"/>
                  <a:gd name="T34" fmla="*/ 204 w 229"/>
                  <a:gd name="T35" fmla="*/ 38 h 224"/>
                  <a:gd name="T36" fmla="*/ 23 w 229"/>
                  <a:gd name="T37" fmla="*/ 38 h 224"/>
                  <a:gd name="T38" fmla="*/ 18 w 229"/>
                  <a:gd name="T39" fmla="*/ 46 h 224"/>
                  <a:gd name="T40" fmla="*/ 19 w 229"/>
                  <a:gd name="T41" fmla="*/ 133 h 224"/>
                  <a:gd name="T42" fmla="*/ 26 w 229"/>
                  <a:gd name="T43" fmla="*/ 138 h 224"/>
                  <a:gd name="T44" fmla="*/ 207 w 229"/>
                  <a:gd name="T45" fmla="*/ 137 h 224"/>
                  <a:gd name="T46" fmla="*/ 211 w 229"/>
                  <a:gd name="T47" fmla="*/ 130 h 224"/>
                  <a:gd name="T48" fmla="*/ 33 w 229"/>
                  <a:gd name="T49" fmla="*/ 174 h 224"/>
                  <a:gd name="T50" fmla="*/ 24 w 229"/>
                  <a:gd name="T51" fmla="*/ 180 h 224"/>
                  <a:gd name="T52" fmla="*/ 24 w 229"/>
                  <a:gd name="T53" fmla="*/ 188 h 224"/>
                  <a:gd name="T54" fmla="*/ 33 w 229"/>
                  <a:gd name="T55" fmla="*/ 195 h 224"/>
                  <a:gd name="T56" fmla="*/ 41 w 229"/>
                  <a:gd name="T57" fmla="*/ 192 h 224"/>
                  <a:gd name="T58" fmla="*/ 44 w 229"/>
                  <a:gd name="T59" fmla="*/ 184 h 224"/>
                  <a:gd name="T60" fmla="*/ 37 w 229"/>
                  <a:gd name="T61" fmla="*/ 175 h 224"/>
                  <a:gd name="T62" fmla="*/ 196 w 229"/>
                  <a:gd name="T63" fmla="*/ 174 h 224"/>
                  <a:gd name="T64" fmla="*/ 189 w 229"/>
                  <a:gd name="T65" fmla="*/ 177 h 224"/>
                  <a:gd name="T66" fmla="*/ 186 w 229"/>
                  <a:gd name="T67" fmla="*/ 184 h 224"/>
                  <a:gd name="T68" fmla="*/ 192 w 229"/>
                  <a:gd name="T69" fmla="*/ 195 h 224"/>
                  <a:gd name="T70" fmla="*/ 200 w 229"/>
                  <a:gd name="T71" fmla="*/ 195 h 224"/>
                  <a:gd name="T72" fmla="*/ 206 w 229"/>
                  <a:gd name="T73" fmla="*/ 184 h 224"/>
                  <a:gd name="T74" fmla="*/ 203 w 229"/>
                  <a:gd name="T75" fmla="*/ 177 h 224"/>
                  <a:gd name="T76" fmla="*/ 196 w 229"/>
                  <a:gd name="T77" fmla="*/ 174 h 224"/>
                  <a:gd name="T78" fmla="*/ 149 w 229"/>
                  <a:gd name="T79" fmla="*/ 26 h 224"/>
                  <a:gd name="T80" fmla="*/ 152 w 229"/>
                  <a:gd name="T81" fmla="*/ 25 h 224"/>
                  <a:gd name="T82" fmla="*/ 154 w 229"/>
                  <a:gd name="T83" fmla="*/ 21 h 224"/>
                  <a:gd name="T84" fmla="*/ 152 w 229"/>
                  <a:gd name="T85" fmla="*/ 18 h 224"/>
                  <a:gd name="T86" fmla="*/ 86 w 229"/>
                  <a:gd name="T87" fmla="*/ 16 h 224"/>
                  <a:gd name="T88" fmla="*/ 84 w 229"/>
                  <a:gd name="T89" fmla="*/ 17 h 224"/>
                  <a:gd name="T90" fmla="*/ 81 w 229"/>
                  <a:gd name="T91" fmla="*/ 21 h 224"/>
                  <a:gd name="T92" fmla="*/ 81 w 229"/>
                  <a:gd name="T93" fmla="*/ 23 h 224"/>
                  <a:gd name="T94" fmla="*/ 86 w 229"/>
                  <a:gd name="T95" fmla="*/ 2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4">
                    <a:moveTo>
                      <a:pt x="12" y="224"/>
                    </a:moveTo>
                    <a:lnTo>
                      <a:pt x="12" y="224"/>
                    </a:lnTo>
                    <a:lnTo>
                      <a:pt x="10" y="223"/>
                    </a:lnTo>
                    <a:lnTo>
                      <a:pt x="8" y="222"/>
                    </a:lnTo>
                    <a:lnTo>
                      <a:pt x="4" y="216"/>
                    </a:lnTo>
                    <a:lnTo>
                      <a:pt x="1" y="209"/>
                    </a:lnTo>
                    <a:lnTo>
                      <a:pt x="0" y="200"/>
                    </a:lnTo>
                    <a:lnTo>
                      <a:pt x="0" y="42"/>
                    </a:lnTo>
                    <a:lnTo>
                      <a:pt x="0" y="42"/>
                    </a:lnTo>
                    <a:lnTo>
                      <a:pt x="0" y="41"/>
                    </a:lnTo>
                    <a:lnTo>
                      <a:pt x="1" y="36"/>
                    </a:lnTo>
                    <a:lnTo>
                      <a:pt x="3" y="33"/>
                    </a:lnTo>
                    <a:lnTo>
                      <a:pt x="5" y="29"/>
                    </a:lnTo>
                    <a:lnTo>
                      <a:pt x="8" y="25"/>
                    </a:lnTo>
                    <a:lnTo>
                      <a:pt x="13" y="22"/>
                    </a:lnTo>
                    <a:lnTo>
                      <a:pt x="18" y="18"/>
                    </a:lnTo>
                    <a:lnTo>
                      <a:pt x="25" y="14"/>
                    </a:lnTo>
                    <a:lnTo>
                      <a:pt x="34" y="10"/>
                    </a:lnTo>
                    <a:lnTo>
                      <a:pt x="46" y="6"/>
                    </a:lnTo>
                    <a:lnTo>
                      <a:pt x="59" y="4"/>
                    </a:lnTo>
                    <a:lnTo>
                      <a:pt x="76" y="2"/>
                    </a:lnTo>
                    <a:lnTo>
                      <a:pt x="93" y="0"/>
                    </a:lnTo>
                    <a:lnTo>
                      <a:pt x="115" y="0"/>
                    </a:lnTo>
                    <a:lnTo>
                      <a:pt x="115" y="0"/>
                    </a:lnTo>
                    <a:lnTo>
                      <a:pt x="136" y="0"/>
                    </a:lnTo>
                    <a:lnTo>
                      <a:pt x="155" y="2"/>
                    </a:lnTo>
                    <a:lnTo>
                      <a:pt x="170" y="4"/>
                    </a:lnTo>
                    <a:lnTo>
                      <a:pt x="184" y="6"/>
                    </a:lnTo>
                    <a:lnTo>
                      <a:pt x="195" y="10"/>
                    </a:lnTo>
                    <a:lnTo>
                      <a:pt x="204" y="14"/>
                    </a:lnTo>
                    <a:lnTo>
                      <a:pt x="211" y="18"/>
                    </a:lnTo>
                    <a:lnTo>
                      <a:pt x="217" y="22"/>
                    </a:lnTo>
                    <a:lnTo>
                      <a:pt x="222" y="25"/>
                    </a:lnTo>
                    <a:lnTo>
                      <a:pt x="225" y="29"/>
                    </a:lnTo>
                    <a:lnTo>
                      <a:pt x="227" y="33"/>
                    </a:lnTo>
                    <a:lnTo>
                      <a:pt x="228" y="36"/>
                    </a:lnTo>
                    <a:lnTo>
                      <a:pt x="229" y="41"/>
                    </a:lnTo>
                    <a:lnTo>
                      <a:pt x="229" y="42"/>
                    </a:lnTo>
                    <a:lnTo>
                      <a:pt x="229" y="200"/>
                    </a:lnTo>
                    <a:lnTo>
                      <a:pt x="229" y="200"/>
                    </a:lnTo>
                    <a:lnTo>
                      <a:pt x="228" y="209"/>
                    </a:lnTo>
                    <a:lnTo>
                      <a:pt x="226" y="216"/>
                    </a:lnTo>
                    <a:lnTo>
                      <a:pt x="223" y="222"/>
                    </a:lnTo>
                    <a:lnTo>
                      <a:pt x="221" y="223"/>
                    </a:lnTo>
                    <a:lnTo>
                      <a:pt x="217" y="224"/>
                    </a:lnTo>
                    <a:lnTo>
                      <a:pt x="217" y="224"/>
                    </a:lnTo>
                    <a:lnTo>
                      <a:pt x="12" y="224"/>
                    </a:lnTo>
                    <a:lnTo>
                      <a:pt x="12" y="224"/>
                    </a:lnTo>
                    <a:close/>
                    <a:moveTo>
                      <a:pt x="211" y="46"/>
                    </a:moveTo>
                    <a:lnTo>
                      <a:pt x="211" y="46"/>
                    </a:lnTo>
                    <a:lnTo>
                      <a:pt x="211" y="42"/>
                    </a:lnTo>
                    <a:lnTo>
                      <a:pt x="209" y="40"/>
                    </a:lnTo>
                    <a:lnTo>
                      <a:pt x="207" y="38"/>
                    </a:lnTo>
                    <a:lnTo>
                      <a:pt x="204" y="38"/>
                    </a:lnTo>
                    <a:lnTo>
                      <a:pt x="26" y="38"/>
                    </a:lnTo>
                    <a:lnTo>
                      <a:pt x="26" y="38"/>
                    </a:lnTo>
                    <a:lnTo>
                      <a:pt x="23" y="38"/>
                    </a:lnTo>
                    <a:lnTo>
                      <a:pt x="20" y="40"/>
                    </a:lnTo>
                    <a:lnTo>
                      <a:pt x="19" y="42"/>
                    </a:lnTo>
                    <a:lnTo>
                      <a:pt x="18" y="46"/>
                    </a:lnTo>
                    <a:lnTo>
                      <a:pt x="18" y="130"/>
                    </a:lnTo>
                    <a:lnTo>
                      <a:pt x="18" y="130"/>
                    </a:lnTo>
                    <a:lnTo>
                      <a:pt x="19" y="133"/>
                    </a:lnTo>
                    <a:lnTo>
                      <a:pt x="20" y="135"/>
                    </a:lnTo>
                    <a:lnTo>
                      <a:pt x="23" y="137"/>
                    </a:lnTo>
                    <a:lnTo>
                      <a:pt x="26" y="138"/>
                    </a:lnTo>
                    <a:lnTo>
                      <a:pt x="204" y="138"/>
                    </a:lnTo>
                    <a:lnTo>
                      <a:pt x="204" y="138"/>
                    </a:lnTo>
                    <a:lnTo>
                      <a:pt x="207" y="137"/>
                    </a:lnTo>
                    <a:lnTo>
                      <a:pt x="209" y="135"/>
                    </a:lnTo>
                    <a:lnTo>
                      <a:pt x="211" y="133"/>
                    </a:lnTo>
                    <a:lnTo>
                      <a:pt x="211" y="130"/>
                    </a:lnTo>
                    <a:lnTo>
                      <a:pt x="211" y="46"/>
                    </a:lnTo>
                    <a:close/>
                    <a:moveTo>
                      <a:pt x="33" y="174"/>
                    </a:moveTo>
                    <a:lnTo>
                      <a:pt x="33" y="174"/>
                    </a:lnTo>
                    <a:lnTo>
                      <a:pt x="29" y="175"/>
                    </a:lnTo>
                    <a:lnTo>
                      <a:pt x="26" y="177"/>
                    </a:lnTo>
                    <a:lnTo>
                      <a:pt x="24" y="180"/>
                    </a:lnTo>
                    <a:lnTo>
                      <a:pt x="23" y="184"/>
                    </a:lnTo>
                    <a:lnTo>
                      <a:pt x="23" y="184"/>
                    </a:lnTo>
                    <a:lnTo>
                      <a:pt x="24" y="188"/>
                    </a:lnTo>
                    <a:lnTo>
                      <a:pt x="26" y="192"/>
                    </a:lnTo>
                    <a:lnTo>
                      <a:pt x="29" y="195"/>
                    </a:lnTo>
                    <a:lnTo>
                      <a:pt x="33" y="195"/>
                    </a:lnTo>
                    <a:lnTo>
                      <a:pt x="33" y="195"/>
                    </a:lnTo>
                    <a:lnTo>
                      <a:pt x="37" y="195"/>
                    </a:lnTo>
                    <a:lnTo>
                      <a:pt x="41" y="192"/>
                    </a:lnTo>
                    <a:lnTo>
                      <a:pt x="43" y="188"/>
                    </a:lnTo>
                    <a:lnTo>
                      <a:pt x="44" y="184"/>
                    </a:lnTo>
                    <a:lnTo>
                      <a:pt x="44" y="184"/>
                    </a:lnTo>
                    <a:lnTo>
                      <a:pt x="43" y="180"/>
                    </a:lnTo>
                    <a:lnTo>
                      <a:pt x="41" y="177"/>
                    </a:lnTo>
                    <a:lnTo>
                      <a:pt x="37" y="175"/>
                    </a:lnTo>
                    <a:lnTo>
                      <a:pt x="33" y="174"/>
                    </a:lnTo>
                    <a:lnTo>
                      <a:pt x="33" y="174"/>
                    </a:lnTo>
                    <a:close/>
                    <a:moveTo>
                      <a:pt x="196" y="174"/>
                    </a:moveTo>
                    <a:lnTo>
                      <a:pt x="196" y="174"/>
                    </a:lnTo>
                    <a:lnTo>
                      <a:pt x="192" y="175"/>
                    </a:lnTo>
                    <a:lnTo>
                      <a:pt x="189" y="177"/>
                    </a:lnTo>
                    <a:lnTo>
                      <a:pt x="187" y="180"/>
                    </a:lnTo>
                    <a:lnTo>
                      <a:pt x="186" y="184"/>
                    </a:lnTo>
                    <a:lnTo>
                      <a:pt x="186" y="184"/>
                    </a:lnTo>
                    <a:lnTo>
                      <a:pt x="187" y="188"/>
                    </a:lnTo>
                    <a:lnTo>
                      <a:pt x="189" y="192"/>
                    </a:lnTo>
                    <a:lnTo>
                      <a:pt x="192" y="195"/>
                    </a:lnTo>
                    <a:lnTo>
                      <a:pt x="196" y="195"/>
                    </a:lnTo>
                    <a:lnTo>
                      <a:pt x="196" y="195"/>
                    </a:lnTo>
                    <a:lnTo>
                      <a:pt x="200" y="195"/>
                    </a:lnTo>
                    <a:lnTo>
                      <a:pt x="203" y="192"/>
                    </a:lnTo>
                    <a:lnTo>
                      <a:pt x="205" y="188"/>
                    </a:lnTo>
                    <a:lnTo>
                      <a:pt x="206" y="184"/>
                    </a:lnTo>
                    <a:lnTo>
                      <a:pt x="206" y="184"/>
                    </a:lnTo>
                    <a:lnTo>
                      <a:pt x="205" y="180"/>
                    </a:lnTo>
                    <a:lnTo>
                      <a:pt x="203" y="177"/>
                    </a:lnTo>
                    <a:lnTo>
                      <a:pt x="200" y="175"/>
                    </a:lnTo>
                    <a:lnTo>
                      <a:pt x="196" y="174"/>
                    </a:lnTo>
                    <a:lnTo>
                      <a:pt x="196" y="174"/>
                    </a:lnTo>
                    <a:close/>
                    <a:moveTo>
                      <a:pt x="86" y="26"/>
                    </a:moveTo>
                    <a:lnTo>
                      <a:pt x="149" y="26"/>
                    </a:lnTo>
                    <a:lnTo>
                      <a:pt x="149" y="26"/>
                    </a:lnTo>
                    <a:lnTo>
                      <a:pt x="149" y="26"/>
                    </a:lnTo>
                    <a:lnTo>
                      <a:pt x="151" y="26"/>
                    </a:lnTo>
                    <a:lnTo>
                      <a:pt x="152" y="25"/>
                    </a:lnTo>
                    <a:lnTo>
                      <a:pt x="153" y="23"/>
                    </a:lnTo>
                    <a:lnTo>
                      <a:pt x="154" y="21"/>
                    </a:lnTo>
                    <a:lnTo>
                      <a:pt x="154" y="21"/>
                    </a:lnTo>
                    <a:lnTo>
                      <a:pt x="154" y="21"/>
                    </a:lnTo>
                    <a:lnTo>
                      <a:pt x="153" y="19"/>
                    </a:lnTo>
                    <a:lnTo>
                      <a:pt x="152" y="18"/>
                    </a:lnTo>
                    <a:lnTo>
                      <a:pt x="151" y="17"/>
                    </a:lnTo>
                    <a:lnTo>
                      <a:pt x="149" y="16"/>
                    </a:lnTo>
                    <a:lnTo>
                      <a:pt x="86" y="16"/>
                    </a:lnTo>
                    <a:lnTo>
                      <a:pt x="86" y="16"/>
                    </a:lnTo>
                    <a:lnTo>
                      <a:pt x="86" y="16"/>
                    </a:lnTo>
                    <a:lnTo>
                      <a:pt x="84" y="17"/>
                    </a:lnTo>
                    <a:lnTo>
                      <a:pt x="82" y="18"/>
                    </a:lnTo>
                    <a:lnTo>
                      <a:pt x="81" y="19"/>
                    </a:lnTo>
                    <a:lnTo>
                      <a:pt x="81" y="21"/>
                    </a:lnTo>
                    <a:lnTo>
                      <a:pt x="81" y="21"/>
                    </a:lnTo>
                    <a:lnTo>
                      <a:pt x="81" y="21"/>
                    </a:lnTo>
                    <a:lnTo>
                      <a:pt x="81" y="23"/>
                    </a:lnTo>
                    <a:lnTo>
                      <a:pt x="82" y="25"/>
                    </a:lnTo>
                    <a:lnTo>
                      <a:pt x="84" y="26"/>
                    </a:lnTo>
                    <a:lnTo>
                      <a:pt x="86" y="26"/>
                    </a:lnTo>
                    <a:lnTo>
                      <a:pt x="86" y="2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7" name="Freeform 248"/>
              <p:cNvSpPr>
                <a:spLocks/>
              </p:cNvSpPr>
              <p:nvPr/>
            </p:nvSpPr>
            <p:spPr bwMode="auto">
              <a:xfrm>
                <a:off x="1091" y="995"/>
                <a:ext cx="38" cy="32"/>
              </a:xfrm>
              <a:custGeom>
                <a:avLst/>
                <a:gdLst>
                  <a:gd name="T0" fmla="*/ 38 w 38"/>
                  <a:gd name="T1" fmla="*/ 0 h 32"/>
                  <a:gd name="T2" fmla="*/ 38 w 38"/>
                  <a:gd name="T3" fmla="*/ 27 h 32"/>
                  <a:gd name="T4" fmla="*/ 38 w 38"/>
                  <a:gd name="T5" fmla="*/ 27 h 32"/>
                  <a:gd name="T6" fmla="*/ 37 w 38"/>
                  <a:gd name="T7" fmla="*/ 29 h 32"/>
                  <a:gd name="T8" fmla="*/ 36 w 38"/>
                  <a:gd name="T9" fmla="*/ 31 h 32"/>
                  <a:gd name="T10" fmla="*/ 34 w 38"/>
                  <a:gd name="T11" fmla="*/ 32 h 32"/>
                  <a:gd name="T12" fmla="*/ 32 w 38"/>
                  <a:gd name="T13" fmla="*/ 32 h 32"/>
                  <a:gd name="T14" fmla="*/ 5 w 38"/>
                  <a:gd name="T15" fmla="*/ 32 h 32"/>
                  <a:gd name="T16" fmla="*/ 5 w 38"/>
                  <a:gd name="T17" fmla="*/ 32 h 32"/>
                  <a:gd name="T18" fmla="*/ 3 w 38"/>
                  <a:gd name="T19" fmla="*/ 32 h 32"/>
                  <a:gd name="T20" fmla="*/ 1 w 38"/>
                  <a:gd name="T21" fmla="*/ 31 h 32"/>
                  <a:gd name="T22" fmla="*/ 0 w 38"/>
                  <a:gd name="T23" fmla="*/ 29 h 32"/>
                  <a:gd name="T24" fmla="*/ 0 w 38"/>
                  <a:gd name="T25" fmla="*/ 27 h 32"/>
                  <a:gd name="T26" fmla="*/ 0 w 38"/>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2">
                    <a:moveTo>
                      <a:pt x="38" y="0"/>
                    </a:moveTo>
                    <a:lnTo>
                      <a:pt x="38" y="27"/>
                    </a:lnTo>
                    <a:lnTo>
                      <a:pt x="38" y="27"/>
                    </a:lnTo>
                    <a:lnTo>
                      <a:pt x="37" y="29"/>
                    </a:lnTo>
                    <a:lnTo>
                      <a:pt x="36" y="31"/>
                    </a:lnTo>
                    <a:lnTo>
                      <a:pt x="34" y="32"/>
                    </a:lnTo>
                    <a:lnTo>
                      <a:pt x="32" y="32"/>
                    </a:lnTo>
                    <a:lnTo>
                      <a:pt x="5" y="32"/>
                    </a:lnTo>
                    <a:lnTo>
                      <a:pt x="5" y="32"/>
                    </a:lnTo>
                    <a:lnTo>
                      <a:pt x="3" y="32"/>
                    </a:lnTo>
                    <a:lnTo>
                      <a:pt x="1" y="31"/>
                    </a:lnTo>
                    <a:lnTo>
                      <a:pt x="0" y="29"/>
                    </a:lnTo>
                    <a:lnTo>
                      <a:pt x="0" y="27"/>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8" name="Freeform 249"/>
              <p:cNvSpPr>
                <a:spLocks/>
              </p:cNvSpPr>
              <p:nvPr/>
            </p:nvSpPr>
            <p:spPr bwMode="auto">
              <a:xfrm>
                <a:off x="1263" y="995"/>
                <a:ext cx="39" cy="32"/>
              </a:xfrm>
              <a:custGeom>
                <a:avLst/>
                <a:gdLst>
                  <a:gd name="T0" fmla="*/ 39 w 39"/>
                  <a:gd name="T1" fmla="*/ 0 h 32"/>
                  <a:gd name="T2" fmla="*/ 39 w 39"/>
                  <a:gd name="T3" fmla="*/ 27 h 32"/>
                  <a:gd name="T4" fmla="*/ 39 w 39"/>
                  <a:gd name="T5" fmla="*/ 27 h 32"/>
                  <a:gd name="T6" fmla="*/ 38 w 39"/>
                  <a:gd name="T7" fmla="*/ 29 h 32"/>
                  <a:gd name="T8" fmla="*/ 36 w 39"/>
                  <a:gd name="T9" fmla="*/ 31 h 32"/>
                  <a:gd name="T10" fmla="*/ 35 w 39"/>
                  <a:gd name="T11" fmla="*/ 32 h 32"/>
                  <a:gd name="T12" fmla="*/ 33 w 39"/>
                  <a:gd name="T13" fmla="*/ 32 h 32"/>
                  <a:gd name="T14" fmla="*/ 6 w 39"/>
                  <a:gd name="T15" fmla="*/ 32 h 32"/>
                  <a:gd name="T16" fmla="*/ 6 w 39"/>
                  <a:gd name="T17" fmla="*/ 32 h 32"/>
                  <a:gd name="T18" fmla="*/ 4 w 39"/>
                  <a:gd name="T19" fmla="*/ 32 h 32"/>
                  <a:gd name="T20" fmla="*/ 2 w 39"/>
                  <a:gd name="T21" fmla="*/ 31 h 32"/>
                  <a:gd name="T22" fmla="*/ 0 w 39"/>
                  <a:gd name="T23" fmla="*/ 29 h 32"/>
                  <a:gd name="T24" fmla="*/ 0 w 39"/>
                  <a:gd name="T25" fmla="*/ 27 h 32"/>
                  <a:gd name="T26" fmla="*/ 0 w 39"/>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2">
                    <a:moveTo>
                      <a:pt x="39" y="0"/>
                    </a:moveTo>
                    <a:lnTo>
                      <a:pt x="39" y="27"/>
                    </a:lnTo>
                    <a:lnTo>
                      <a:pt x="39" y="27"/>
                    </a:lnTo>
                    <a:lnTo>
                      <a:pt x="38" y="29"/>
                    </a:lnTo>
                    <a:lnTo>
                      <a:pt x="36" y="31"/>
                    </a:lnTo>
                    <a:lnTo>
                      <a:pt x="35" y="32"/>
                    </a:lnTo>
                    <a:lnTo>
                      <a:pt x="33" y="32"/>
                    </a:lnTo>
                    <a:lnTo>
                      <a:pt x="6" y="32"/>
                    </a:lnTo>
                    <a:lnTo>
                      <a:pt x="6" y="32"/>
                    </a:lnTo>
                    <a:lnTo>
                      <a:pt x="4" y="32"/>
                    </a:lnTo>
                    <a:lnTo>
                      <a:pt x="2" y="31"/>
                    </a:lnTo>
                    <a:lnTo>
                      <a:pt x="0" y="29"/>
                    </a:lnTo>
                    <a:lnTo>
                      <a:pt x="0" y="27"/>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9" name="Freeform 250"/>
              <p:cNvSpPr>
                <a:spLocks/>
              </p:cNvSpPr>
              <p:nvPr/>
            </p:nvSpPr>
            <p:spPr bwMode="auto">
              <a:xfrm>
                <a:off x="1272" y="1092"/>
                <a:ext cx="148" cy="129"/>
              </a:xfrm>
              <a:custGeom>
                <a:avLst/>
                <a:gdLst>
                  <a:gd name="T0" fmla="*/ 148 w 148"/>
                  <a:gd name="T1" fmla="*/ 0 h 129"/>
                  <a:gd name="T2" fmla="*/ 0 w 148"/>
                  <a:gd name="T3" fmla="*/ 107 h 129"/>
                  <a:gd name="T4" fmla="*/ 0 w 148"/>
                  <a:gd name="T5" fmla="*/ 129 h 129"/>
                  <a:gd name="T6" fmla="*/ 148 w 148"/>
                  <a:gd name="T7" fmla="*/ 76 h 129"/>
                </a:gdLst>
                <a:ahLst/>
                <a:cxnLst>
                  <a:cxn ang="0">
                    <a:pos x="T0" y="T1"/>
                  </a:cxn>
                  <a:cxn ang="0">
                    <a:pos x="T2" y="T3"/>
                  </a:cxn>
                  <a:cxn ang="0">
                    <a:pos x="T4" y="T5"/>
                  </a:cxn>
                  <a:cxn ang="0">
                    <a:pos x="T6" y="T7"/>
                  </a:cxn>
                </a:cxnLst>
                <a:rect l="0" t="0" r="r" b="b"/>
                <a:pathLst>
                  <a:path w="148" h="129">
                    <a:moveTo>
                      <a:pt x="148" y="0"/>
                    </a:moveTo>
                    <a:lnTo>
                      <a:pt x="0" y="107"/>
                    </a:lnTo>
                    <a:lnTo>
                      <a:pt x="0" y="129"/>
                    </a:lnTo>
                    <a:lnTo>
                      <a:pt x="148" y="7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0" name="Freeform 251"/>
              <p:cNvSpPr>
                <a:spLocks/>
              </p:cNvSpPr>
              <p:nvPr/>
            </p:nvSpPr>
            <p:spPr bwMode="auto">
              <a:xfrm>
                <a:off x="1497" y="1095"/>
                <a:ext cx="146" cy="126"/>
              </a:xfrm>
              <a:custGeom>
                <a:avLst/>
                <a:gdLst>
                  <a:gd name="T0" fmla="*/ 0 w 146"/>
                  <a:gd name="T1" fmla="*/ 73 h 126"/>
                  <a:gd name="T2" fmla="*/ 146 w 146"/>
                  <a:gd name="T3" fmla="*/ 126 h 126"/>
                  <a:gd name="T4" fmla="*/ 146 w 146"/>
                  <a:gd name="T5" fmla="*/ 104 h 126"/>
                  <a:gd name="T6" fmla="*/ 0 w 146"/>
                  <a:gd name="T7" fmla="*/ 0 h 126"/>
                </a:gdLst>
                <a:ahLst/>
                <a:cxnLst>
                  <a:cxn ang="0">
                    <a:pos x="T0" y="T1"/>
                  </a:cxn>
                  <a:cxn ang="0">
                    <a:pos x="T2" y="T3"/>
                  </a:cxn>
                  <a:cxn ang="0">
                    <a:pos x="T4" y="T5"/>
                  </a:cxn>
                  <a:cxn ang="0">
                    <a:pos x="T6" y="T7"/>
                  </a:cxn>
                </a:cxnLst>
                <a:rect l="0" t="0" r="r" b="b"/>
                <a:pathLst>
                  <a:path w="146" h="126">
                    <a:moveTo>
                      <a:pt x="0" y="73"/>
                    </a:moveTo>
                    <a:lnTo>
                      <a:pt x="146" y="126"/>
                    </a:lnTo>
                    <a:lnTo>
                      <a:pt x="146" y="104"/>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1" name="Freeform 252"/>
              <p:cNvSpPr>
                <a:spLocks/>
              </p:cNvSpPr>
              <p:nvPr/>
            </p:nvSpPr>
            <p:spPr bwMode="auto">
              <a:xfrm>
                <a:off x="1361" y="944"/>
                <a:ext cx="193" cy="390"/>
              </a:xfrm>
              <a:custGeom>
                <a:avLst/>
                <a:gdLst>
                  <a:gd name="T0" fmla="*/ 126 w 193"/>
                  <a:gd name="T1" fmla="*/ 39 h 390"/>
                  <a:gd name="T2" fmla="*/ 126 w 193"/>
                  <a:gd name="T3" fmla="*/ 39 h 390"/>
                  <a:gd name="T4" fmla="*/ 125 w 193"/>
                  <a:gd name="T5" fmla="*/ 34 h 390"/>
                  <a:gd name="T6" fmla="*/ 124 w 193"/>
                  <a:gd name="T7" fmla="*/ 28 h 390"/>
                  <a:gd name="T8" fmla="*/ 121 w 193"/>
                  <a:gd name="T9" fmla="*/ 22 h 390"/>
                  <a:gd name="T10" fmla="*/ 117 w 193"/>
                  <a:gd name="T11" fmla="*/ 16 h 390"/>
                  <a:gd name="T12" fmla="*/ 113 w 193"/>
                  <a:gd name="T13" fmla="*/ 10 h 390"/>
                  <a:gd name="T14" fmla="*/ 108 w 193"/>
                  <a:gd name="T15" fmla="*/ 6 h 390"/>
                  <a:gd name="T16" fmla="*/ 103 w 193"/>
                  <a:gd name="T17" fmla="*/ 2 h 390"/>
                  <a:gd name="T18" fmla="*/ 98 w 193"/>
                  <a:gd name="T19" fmla="*/ 0 h 390"/>
                  <a:gd name="T20" fmla="*/ 98 w 193"/>
                  <a:gd name="T21" fmla="*/ 0 h 390"/>
                  <a:gd name="T22" fmla="*/ 92 w 193"/>
                  <a:gd name="T23" fmla="*/ 2 h 390"/>
                  <a:gd name="T24" fmla="*/ 87 w 193"/>
                  <a:gd name="T25" fmla="*/ 6 h 390"/>
                  <a:gd name="T26" fmla="*/ 81 w 193"/>
                  <a:gd name="T27" fmla="*/ 10 h 390"/>
                  <a:gd name="T28" fmla="*/ 77 w 193"/>
                  <a:gd name="T29" fmla="*/ 16 h 390"/>
                  <a:gd name="T30" fmla="*/ 74 w 193"/>
                  <a:gd name="T31" fmla="*/ 22 h 390"/>
                  <a:gd name="T32" fmla="*/ 71 w 193"/>
                  <a:gd name="T33" fmla="*/ 28 h 390"/>
                  <a:gd name="T34" fmla="*/ 70 w 193"/>
                  <a:gd name="T35" fmla="*/ 34 h 390"/>
                  <a:gd name="T36" fmla="*/ 69 w 193"/>
                  <a:gd name="T37" fmla="*/ 39 h 390"/>
                  <a:gd name="T38" fmla="*/ 69 w 193"/>
                  <a:gd name="T39" fmla="*/ 282 h 390"/>
                  <a:gd name="T40" fmla="*/ 69 w 193"/>
                  <a:gd name="T41" fmla="*/ 282 h 390"/>
                  <a:gd name="T42" fmla="*/ 70 w 193"/>
                  <a:gd name="T43" fmla="*/ 304 h 390"/>
                  <a:gd name="T44" fmla="*/ 71 w 193"/>
                  <a:gd name="T45" fmla="*/ 323 h 390"/>
                  <a:gd name="T46" fmla="*/ 0 w 193"/>
                  <a:gd name="T47" fmla="*/ 371 h 390"/>
                  <a:gd name="T48" fmla="*/ 0 w 193"/>
                  <a:gd name="T49" fmla="*/ 390 h 390"/>
                  <a:gd name="T50" fmla="*/ 97 w 193"/>
                  <a:gd name="T51" fmla="*/ 357 h 390"/>
                  <a:gd name="T52" fmla="*/ 193 w 193"/>
                  <a:gd name="T53" fmla="*/ 390 h 390"/>
                  <a:gd name="T54" fmla="*/ 193 w 193"/>
                  <a:gd name="T55" fmla="*/ 371 h 390"/>
                  <a:gd name="T56" fmla="*/ 124 w 193"/>
                  <a:gd name="T57" fmla="*/ 324 h 390"/>
                  <a:gd name="T58" fmla="*/ 124 w 193"/>
                  <a:gd name="T59" fmla="*/ 324 h 390"/>
                  <a:gd name="T60" fmla="*/ 126 w 193"/>
                  <a:gd name="T61" fmla="*/ 305 h 390"/>
                  <a:gd name="T62" fmla="*/ 126 w 193"/>
                  <a:gd name="T63" fmla="*/ 282 h 390"/>
                  <a:gd name="T64" fmla="*/ 126 w 193"/>
                  <a:gd name="T65"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390">
                    <a:moveTo>
                      <a:pt x="126" y="39"/>
                    </a:moveTo>
                    <a:lnTo>
                      <a:pt x="126" y="39"/>
                    </a:lnTo>
                    <a:lnTo>
                      <a:pt x="125" y="34"/>
                    </a:lnTo>
                    <a:lnTo>
                      <a:pt x="124" y="28"/>
                    </a:lnTo>
                    <a:lnTo>
                      <a:pt x="121" y="22"/>
                    </a:lnTo>
                    <a:lnTo>
                      <a:pt x="117" y="16"/>
                    </a:lnTo>
                    <a:lnTo>
                      <a:pt x="113" y="10"/>
                    </a:lnTo>
                    <a:lnTo>
                      <a:pt x="108" y="6"/>
                    </a:lnTo>
                    <a:lnTo>
                      <a:pt x="103" y="2"/>
                    </a:lnTo>
                    <a:lnTo>
                      <a:pt x="98" y="0"/>
                    </a:lnTo>
                    <a:lnTo>
                      <a:pt x="98" y="0"/>
                    </a:lnTo>
                    <a:lnTo>
                      <a:pt x="92" y="2"/>
                    </a:lnTo>
                    <a:lnTo>
                      <a:pt x="87" y="6"/>
                    </a:lnTo>
                    <a:lnTo>
                      <a:pt x="81" y="10"/>
                    </a:lnTo>
                    <a:lnTo>
                      <a:pt x="77" y="16"/>
                    </a:lnTo>
                    <a:lnTo>
                      <a:pt x="74" y="22"/>
                    </a:lnTo>
                    <a:lnTo>
                      <a:pt x="71" y="28"/>
                    </a:lnTo>
                    <a:lnTo>
                      <a:pt x="70" y="34"/>
                    </a:lnTo>
                    <a:lnTo>
                      <a:pt x="69" y="39"/>
                    </a:lnTo>
                    <a:lnTo>
                      <a:pt x="69" y="282"/>
                    </a:lnTo>
                    <a:lnTo>
                      <a:pt x="69" y="282"/>
                    </a:lnTo>
                    <a:lnTo>
                      <a:pt x="70" y="304"/>
                    </a:lnTo>
                    <a:lnTo>
                      <a:pt x="71" y="323"/>
                    </a:lnTo>
                    <a:lnTo>
                      <a:pt x="0" y="371"/>
                    </a:lnTo>
                    <a:lnTo>
                      <a:pt x="0" y="390"/>
                    </a:lnTo>
                    <a:lnTo>
                      <a:pt x="97" y="357"/>
                    </a:lnTo>
                    <a:lnTo>
                      <a:pt x="193" y="390"/>
                    </a:lnTo>
                    <a:lnTo>
                      <a:pt x="193" y="371"/>
                    </a:lnTo>
                    <a:lnTo>
                      <a:pt x="124" y="324"/>
                    </a:lnTo>
                    <a:lnTo>
                      <a:pt x="124" y="324"/>
                    </a:lnTo>
                    <a:lnTo>
                      <a:pt x="126" y="305"/>
                    </a:lnTo>
                    <a:lnTo>
                      <a:pt x="126" y="282"/>
                    </a:lnTo>
                    <a:lnTo>
                      <a:pt x="126" y="3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2" name="Freeform 253"/>
              <p:cNvSpPr>
                <a:spLocks/>
              </p:cNvSpPr>
              <p:nvPr/>
            </p:nvSpPr>
            <p:spPr bwMode="auto">
              <a:xfrm>
                <a:off x="1462" y="632"/>
                <a:ext cx="113" cy="47"/>
              </a:xfrm>
              <a:custGeom>
                <a:avLst/>
                <a:gdLst>
                  <a:gd name="T0" fmla="*/ 113 w 113"/>
                  <a:gd name="T1" fmla="*/ 47 h 47"/>
                  <a:gd name="T2" fmla="*/ 113 w 113"/>
                  <a:gd name="T3" fmla="*/ 39 h 47"/>
                  <a:gd name="T4" fmla="*/ 113 w 113"/>
                  <a:gd name="T5" fmla="*/ 39 h 47"/>
                  <a:gd name="T6" fmla="*/ 113 w 113"/>
                  <a:gd name="T7" fmla="*/ 32 h 47"/>
                  <a:gd name="T8" fmla="*/ 110 w 113"/>
                  <a:gd name="T9" fmla="*/ 23 h 47"/>
                  <a:gd name="T10" fmla="*/ 107 w 113"/>
                  <a:gd name="T11" fmla="*/ 17 h 47"/>
                  <a:gd name="T12" fmla="*/ 102 w 113"/>
                  <a:gd name="T13" fmla="*/ 11 h 47"/>
                  <a:gd name="T14" fmla="*/ 97 w 113"/>
                  <a:gd name="T15" fmla="*/ 7 h 47"/>
                  <a:gd name="T16" fmla="*/ 89 w 113"/>
                  <a:gd name="T17" fmla="*/ 3 h 47"/>
                  <a:gd name="T18" fmla="*/ 82 w 113"/>
                  <a:gd name="T19" fmla="*/ 1 h 47"/>
                  <a:gd name="T20" fmla="*/ 74 w 113"/>
                  <a:gd name="T21" fmla="*/ 0 h 47"/>
                  <a:gd name="T22" fmla="*/ 39 w 113"/>
                  <a:gd name="T23" fmla="*/ 0 h 47"/>
                  <a:gd name="T24" fmla="*/ 39 w 113"/>
                  <a:gd name="T25" fmla="*/ 0 h 47"/>
                  <a:gd name="T26" fmla="*/ 32 w 113"/>
                  <a:gd name="T27" fmla="*/ 1 h 47"/>
                  <a:gd name="T28" fmla="*/ 24 w 113"/>
                  <a:gd name="T29" fmla="*/ 3 h 47"/>
                  <a:gd name="T30" fmla="*/ 17 w 113"/>
                  <a:gd name="T31" fmla="*/ 7 h 47"/>
                  <a:gd name="T32" fmla="*/ 11 w 113"/>
                  <a:gd name="T33" fmla="*/ 11 h 47"/>
                  <a:gd name="T34" fmla="*/ 7 w 113"/>
                  <a:gd name="T35" fmla="*/ 17 h 47"/>
                  <a:gd name="T36" fmla="*/ 3 w 113"/>
                  <a:gd name="T37" fmla="*/ 23 h 47"/>
                  <a:gd name="T38" fmla="*/ 1 w 113"/>
                  <a:gd name="T39" fmla="*/ 32 h 47"/>
                  <a:gd name="T40" fmla="*/ 0 w 113"/>
                  <a:gd name="T41" fmla="*/ 39 h 47"/>
                  <a:gd name="T42" fmla="*/ 0 w 113"/>
                  <a:gd name="T43" fmla="*/ 47 h 47"/>
                  <a:gd name="T44" fmla="*/ 25 w 113"/>
                  <a:gd name="T45" fmla="*/ 47 h 47"/>
                  <a:gd name="T46" fmla="*/ 25 w 113"/>
                  <a:gd name="T47" fmla="*/ 39 h 47"/>
                  <a:gd name="T48" fmla="*/ 25 w 113"/>
                  <a:gd name="T49" fmla="*/ 39 h 47"/>
                  <a:gd name="T50" fmla="*/ 26 w 113"/>
                  <a:gd name="T51" fmla="*/ 34 h 47"/>
                  <a:gd name="T52" fmla="*/ 29 w 113"/>
                  <a:gd name="T53" fmla="*/ 29 h 47"/>
                  <a:gd name="T54" fmla="*/ 34 w 113"/>
                  <a:gd name="T55" fmla="*/ 25 h 47"/>
                  <a:gd name="T56" fmla="*/ 39 w 113"/>
                  <a:gd name="T57" fmla="*/ 24 h 47"/>
                  <a:gd name="T58" fmla="*/ 74 w 113"/>
                  <a:gd name="T59" fmla="*/ 24 h 47"/>
                  <a:gd name="T60" fmla="*/ 74 w 113"/>
                  <a:gd name="T61" fmla="*/ 24 h 47"/>
                  <a:gd name="T62" fmla="*/ 80 w 113"/>
                  <a:gd name="T63" fmla="*/ 25 h 47"/>
                  <a:gd name="T64" fmla="*/ 84 w 113"/>
                  <a:gd name="T65" fmla="*/ 29 h 47"/>
                  <a:gd name="T66" fmla="*/ 88 w 113"/>
                  <a:gd name="T67" fmla="*/ 34 h 47"/>
                  <a:gd name="T68" fmla="*/ 89 w 113"/>
                  <a:gd name="T69" fmla="*/ 39 h 47"/>
                  <a:gd name="T70" fmla="*/ 89 w 113"/>
                  <a:gd name="T71" fmla="*/ 47 h 47"/>
                  <a:gd name="T72" fmla="*/ 113 w 113"/>
                  <a:gd name="T7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47">
                    <a:moveTo>
                      <a:pt x="113" y="47"/>
                    </a:moveTo>
                    <a:lnTo>
                      <a:pt x="113" y="39"/>
                    </a:lnTo>
                    <a:lnTo>
                      <a:pt x="113" y="39"/>
                    </a:lnTo>
                    <a:lnTo>
                      <a:pt x="113" y="32"/>
                    </a:lnTo>
                    <a:lnTo>
                      <a:pt x="110" y="23"/>
                    </a:lnTo>
                    <a:lnTo>
                      <a:pt x="107" y="17"/>
                    </a:lnTo>
                    <a:lnTo>
                      <a:pt x="102" y="11"/>
                    </a:lnTo>
                    <a:lnTo>
                      <a:pt x="97" y="7"/>
                    </a:lnTo>
                    <a:lnTo>
                      <a:pt x="89" y="3"/>
                    </a:lnTo>
                    <a:lnTo>
                      <a:pt x="82" y="1"/>
                    </a:lnTo>
                    <a:lnTo>
                      <a:pt x="74" y="0"/>
                    </a:lnTo>
                    <a:lnTo>
                      <a:pt x="39" y="0"/>
                    </a:lnTo>
                    <a:lnTo>
                      <a:pt x="39" y="0"/>
                    </a:lnTo>
                    <a:lnTo>
                      <a:pt x="32" y="1"/>
                    </a:lnTo>
                    <a:lnTo>
                      <a:pt x="24" y="3"/>
                    </a:lnTo>
                    <a:lnTo>
                      <a:pt x="17" y="7"/>
                    </a:lnTo>
                    <a:lnTo>
                      <a:pt x="11" y="11"/>
                    </a:lnTo>
                    <a:lnTo>
                      <a:pt x="7" y="17"/>
                    </a:lnTo>
                    <a:lnTo>
                      <a:pt x="3" y="23"/>
                    </a:lnTo>
                    <a:lnTo>
                      <a:pt x="1" y="32"/>
                    </a:lnTo>
                    <a:lnTo>
                      <a:pt x="0" y="39"/>
                    </a:lnTo>
                    <a:lnTo>
                      <a:pt x="0" y="47"/>
                    </a:lnTo>
                    <a:lnTo>
                      <a:pt x="25" y="47"/>
                    </a:lnTo>
                    <a:lnTo>
                      <a:pt x="25" y="39"/>
                    </a:lnTo>
                    <a:lnTo>
                      <a:pt x="25" y="39"/>
                    </a:lnTo>
                    <a:lnTo>
                      <a:pt x="26" y="34"/>
                    </a:lnTo>
                    <a:lnTo>
                      <a:pt x="29" y="29"/>
                    </a:lnTo>
                    <a:lnTo>
                      <a:pt x="34" y="25"/>
                    </a:lnTo>
                    <a:lnTo>
                      <a:pt x="39" y="24"/>
                    </a:lnTo>
                    <a:lnTo>
                      <a:pt x="74" y="24"/>
                    </a:lnTo>
                    <a:lnTo>
                      <a:pt x="74" y="24"/>
                    </a:lnTo>
                    <a:lnTo>
                      <a:pt x="80" y="25"/>
                    </a:lnTo>
                    <a:lnTo>
                      <a:pt x="84" y="29"/>
                    </a:lnTo>
                    <a:lnTo>
                      <a:pt x="88" y="34"/>
                    </a:lnTo>
                    <a:lnTo>
                      <a:pt x="89" y="39"/>
                    </a:lnTo>
                    <a:lnTo>
                      <a:pt x="89" y="47"/>
                    </a:lnTo>
                    <a:lnTo>
                      <a:pt x="113" y="47"/>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3" name="Freeform 254"/>
              <p:cNvSpPr>
                <a:spLocks/>
              </p:cNvSpPr>
              <p:nvPr/>
            </p:nvSpPr>
            <p:spPr bwMode="auto">
              <a:xfrm>
                <a:off x="1384" y="688"/>
                <a:ext cx="36" cy="197"/>
              </a:xfrm>
              <a:custGeom>
                <a:avLst/>
                <a:gdLst>
                  <a:gd name="T0" fmla="*/ 36 w 36"/>
                  <a:gd name="T1" fmla="*/ 0 h 197"/>
                  <a:gd name="T2" fmla="*/ 15 w 36"/>
                  <a:gd name="T3" fmla="*/ 0 h 197"/>
                  <a:gd name="T4" fmla="*/ 15 w 36"/>
                  <a:gd name="T5" fmla="*/ 0 h 197"/>
                  <a:gd name="T6" fmla="*/ 12 w 36"/>
                  <a:gd name="T7" fmla="*/ 0 h 197"/>
                  <a:gd name="T8" fmla="*/ 9 w 36"/>
                  <a:gd name="T9" fmla="*/ 1 h 197"/>
                  <a:gd name="T10" fmla="*/ 5 w 36"/>
                  <a:gd name="T11" fmla="*/ 4 h 197"/>
                  <a:gd name="T12" fmla="*/ 2 w 36"/>
                  <a:gd name="T13" fmla="*/ 10 h 197"/>
                  <a:gd name="T14" fmla="*/ 1 w 36"/>
                  <a:gd name="T15" fmla="*/ 13 h 197"/>
                  <a:gd name="T16" fmla="*/ 0 w 36"/>
                  <a:gd name="T17" fmla="*/ 16 h 197"/>
                  <a:gd name="T18" fmla="*/ 0 w 36"/>
                  <a:gd name="T19" fmla="*/ 182 h 197"/>
                  <a:gd name="T20" fmla="*/ 0 w 36"/>
                  <a:gd name="T21" fmla="*/ 182 h 197"/>
                  <a:gd name="T22" fmla="*/ 1 w 36"/>
                  <a:gd name="T23" fmla="*/ 184 h 197"/>
                  <a:gd name="T24" fmla="*/ 2 w 36"/>
                  <a:gd name="T25" fmla="*/ 187 h 197"/>
                  <a:gd name="T26" fmla="*/ 5 w 36"/>
                  <a:gd name="T27" fmla="*/ 193 h 197"/>
                  <a:gd name="T28" fmla="*/ 9 w 36"/>
                  <a:gd name="T29" fmla="*/ 196 h 197"/>
                  <a:gd name="T30" fmla="*/ 12 w 36"/>
                  <a:gd name="T31" fmla="*/ 197 h 197"/>
                  <a:gd name="T32" fmla="*/ 15 w 36"/>
                  <a:gd name="T33" fmla="*/ 197 h 197"/>
                  <a:gd name="T34" fmla="*/ 36 w 36"/>
                  <a:gd name="T3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97">
                    <a:moveTo>
                      <a:pt x="36" y="0"/>
                    </a:moveTo>
                    <a:lnTo>
                      <a:pt x="15" y="0"/>
                    </a:lnTo>
                    <a:lnTo>
                      <a:pt x="15" y="0"/>
                    </a:lnTo>
                    <a:lnTo>
                      <a:pt x="12" y="0"/>
                    </a:lnTo>
                    <a:lnTo>
                      <a:pt x="9" y="1"/>
                    </a:lnTo>
                    <a:lnTo>
                      <a:pt x="5" y="4"/>
                    </a:lnTo>
                    <a:lnTo>
                      <a:pt x="2" y="10"/>
                    </a:lnTo>
                    <a:lnTo>
                      <a:pt x="1" y="13"/>
                    </a:lnTo>
                    <a:lnTo>
                      <a:pt x="0" y="16"/>
                    </a:lnTo>
                    <a:lnTo>
                      <a:pt x="0" y="182"/>
                    </a:lnTo>
                    <a:lnTo>
                      <a:pt x="0" y="182"/>
                    </a:lnTo>
                    <a:lnTo>
                      <a:pt x="1" y="184"/>
                    </a:lnTo>
                    <a:lnTo>
                      <a:pt x="2" y="187"/>
                    </a:lnTo>
                    <a:lnTo>
                      <a:pt x="5" y="193"/>
                    </a:lnTo>
                    <a:lnTo>
                      <a:pt x="9" y="196"/>
                    </a:lnTo>
                    <a:lnTo>
                      <a:pt x="12" y="197"/>
                    </a:lnTo>
                    <a:lnTo>
                      <a:pt x="15" y="197"/>
                    </a:lnTo>
                    <a:lnTo>
                      <a:pt x="36" y="19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4" name="Rectangle 255"/>
              <p:cNvSpPr>
                <a:spLocks noChangeArrowheads="1"/>
              </p:cNvSpPr>
              <p:nvPr/>
            </p:nvSpPr>
            <p:spPr bwMode="auto">
              <a:xfrm>
                <a:off x="1440" y="688"/>
                <a:ext cx="157" cy="197"/>
              </a:xfrm>
              <a:prstGeom prst="rect">
                <a:avLst/>
              </a:prstGeom>
              <a:noFill/>
              <a:ln w="12700">
                <a:solidFill>
                  <a:schemeClr val="bg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5" name="Freeform 256"/>
              <p:cNvSpPr>
                <a:spLocks/>
              </p:cNvSpPr>
              <p:nvPr/>
            </p:nvSpPr>
            <p:spPr bwMode="auto">
              <a:xfrm>
                <a:off x="1618" y="688"/>
                <a:ext cx="35" cy="197"/>
              </a:xfrm>
              <a:custGeom>
                <a:avLst/>
                <a:gdLst>
                  <a:gd name="T0" fmla="*/ 0 w 35"/>
                  <a:gd name="T1" fmla="*/ 197 h 197"/>
                  <a:gd name="T2" fmla="*/ 20 w 35"/>
                  <a:gd name="T3" fmla="*/ 197 h 197"/>
                  <a:gd name="T4" fmla="*/ 20 w 35"/>
                  <a:gd name="T5" fmla="*/ 197 h 197"/>
                  <a:gd name="T6" fmla="*/ 23 w 35"/>
                  <a:gd name="T7" fmla="*/ 197 h 197"/>
                  <a:gd name="T8" fmla="*/ 26 w 35"/>
                  <a:gd name="T9" fmla="*/ 196 h 197"/>
                  <a:gd name="T10" fmla="*/ 31 w 35"/>
                  <a:gd name="T11" fmla="*/ 193 h 197"/>
                  <a:gd name="T12" fmla="*/ 34 w 35"/>
                  <a:gd name="T13" fmla="*/ 187 h 197"/>
                  <a:gd name="T14" fmla="*/ 35 w 35"/>
                  <a:gd name="T15" fmla="*/ 184 h 197"/>
                  <a:gd name="T16" fmla="*/ 35 w 35"/>
                  <a:gd name="T17" fmla="*/ 182 h 197"/>
                  <a:gd name="T18" fmla="*/ 35 w 35"/>
                  <a:gd name="T19" fmla="*/ 16 h 197"/>
                  <a:gd name="T20" fmla="*/ 35 w 35"/>
                  <a:gd name="T21" fmla="*/ 16 h 197"/>
                  <a:gd name="T22" fmla="*/ 35 w 35"/>
                  <a:gd name="T23" fmla="*/ 13 h 197"/>
                  <a:gd name="T24" fmla="*/ 34 w 35"/>
                  <a:gd name="T25" fmla="*/ 10 h 197"/>
                  <a:gd name="T26" fmla="*/ 31 w 35"/>
                  <a:gd name="T27" fmla="*/ 4 h 197"/>
                  <a:gd name="T28" fmla="*/ 26 w 35"/>
                  <a:gd name="T29" fmla="*/ 1 h 197"/>
                  <a:gd name="T30" fmla="*/ 23 w 35"/>
                  <a:gd name="T31" fmla="*/ 0 h 197"/>
                  <a:gd name="T32" fmla="*/ 20 w 35"/>
                  <a:gd name="T33" fmla="*/ 0 h 197"/>
                  <a:gd name="T34" fmla="*/ 0 w 35"/>
                  <a:gd name="T3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97">
                    <a:moveTo>
                      <a:pt x="0" y="197"/>
                    </a:moveTo>
                    <a:lnTo>
                      <a:pt x="20" y="197"/>
                    </a:lnTo>
                    <a:lnTo>
                      <a:pt x="20" y="197"/>
                    </a:lnTo>
                    <a:lnTo>
                      <a:pt x="23" y="197"/>
                    </a:lnTo>
                    <a:lnTo>
                      <a:pt x="26" y="196"/>
                    </a:lnTo>
                    <a:lnTo>
                      <a:pt x="31" y="193"/>
                    </a:lnTo>
                    <a:lnTo>
                      <a:pt x="34" y="187"/>
                    </a:lnTo>
                    <a:lnTo>
                      <a:pt x="35" y="184"/>
                    </a:lnTo>
                    <a:lnTo>
                      <a:pt x="35" y="182"/>
                    </a:lnTo>
                    <a:lnTo>
                      <a:pt x="35" y="16"/>
                    </a:lnTo>
                    <a:lnTo>
                      <a:pt x="35" y="16"/>
                    </a:lnTo>
                    <a:lnTo>
                      <a:pt x="35" y="13"/>
                    </a:lnTo>
                    <a:lnTo>
                      <a:pt x="34" y="10"/>
                    </a:lnTo>
                    <a:lnTo>
                      <a:pt x="31" y="4"/>
                    </a:lnTo>
                    <a:lnTo>
                      <a:pt x="26" y="1"/>
                    </a:lnTo>
                    <a:lnTo>
                      <a:pt x="23" y="0"/>
                    </a:lnTo>
                    <a:lnTo>
                      <a:pt x="20" y="0"/>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6" name="Freeform 257"/>
              <p:cNvSpPr>
                <a:spLocks/>
              </p:cNvSpPr>
              <p:nvPr/>
            </p:nvSpPr>
            <p:spPr bwMode="auto">
              <a:xfrm>
                <a:off x="267" y="969"/>
                <a:ext cx="294" cy="267"/>
              </a:xfrm>
              <a:custGeom>
                <a:avLst/>
                <a:gdLst>
                  <a:gd name="T0" fmla="*/ 205 w 294"/>
                  <a:gd name="T1" fmla="*/ 115 h 267"/>
                  <a:gd name="T2" fmla="*/ 210 w 294"/>
                  <a:gd name="T3" fmla="*/ 109 h 267"/>
                  <a:gd name="T4" fmla="*/ 218 w 294"/>
                  <a:gd name="T5" fmla="*/ 106 h 267"/>
                  <a:gd name="T6" fmla="*/ 223 w 294"/>
                  <a:gd name="T7" fmla="*/ 107 h 267"/>
                  <a:gd name="T8" fmla="*/ 231 w 294"/>
                  <a:gd name="T9" fmla="*/ 115 h 267"/>
                  <a:gd name="T10" fmla="*/ 232 w 294"/>
                  <a:gd name="T11" fmla="*/ 120 h 267"/>
                  <a:gd name="T12" fmla="*/ 228 w 294"/>
                  <a:gd name="T13" fmla="*/ 131 h 267"/>
                  <a:gd name="T14" fmla="*/ 218 w 294"/>
                  <a:gd name="T15" fmla="*/ 135 h 267"/>
                  <a:gd name="T16" fmla="*/ 214 w 294"/>
                  <a:gd name="T17" fmla="*/ 135 h 267"/>
                  <a:gd name="T18" fmla="*/ 207 w 294"/>
                  <a:gd name="T19" fmla="*/ 131 h 267"/>
                  <a:gd name="T20" fmla="*/ 185 w 294"/>
                  <a:gd name="T21" fmla="*/ 127 h 267"/>
                  <a:gd name="T22" fmla="*/ 154 w 294"/>
                  <a:gd name="T23" fmla="*/ 116 h 267"/>
                  <a:gd name="T24" fmla="*/ 101 w 294"/>
                  <a:gd name="T25" fmla="*/ 78 h 267"/>
                  <a:gd name="T26" fmla="*/ 63 w 294"/>
                  <a:gd name="T27" fmla="*/ 123 h 267"/>
                  <a:gd name="T28" fmla="*/ 13 w 294"/>
                  <a:gd name="T29" fmla="*/ 137 h 267"/>
                  <a:gd name="T30" fmla="*/ 17 w 294"/>
                  <a:gd name="T31" fmla="*/ 145 h 267"/>
                  <a:gd name="T32" fmla="*/ 29 w 294"/>
                  <a:gd name="T33" fmla="*/ 159 h 267"/>
                  <a:gd name="T34" fmla="*/ 36 w 294"/>
                  <a:gd name="T35" fmla="*/ 167 h 267"/>
                  <a:gd name="T36" fmla="*/ 105 w 294"/>
                  <a:gd name="T37" fmla="*/ 230 h 267"/>
                  <a:gd name="T38" fmla="*/ 147 w 294"/>
                  <a:gd name="T39" fmla="*/ 267 h 267"/>
                  <a:gd name="T40" fmla="*/ 226 w 294"/>
                  <a:gd name="T41" fmla="*/ 198 h 267"/>
                  <a:gd name="T42" fmla="*/ 258 w 294"/>
                  <a:gd name="T43" fmla="*/ 167 h 267"/>
                  <a:gd name="T44" fmla="*/ 273 w 294"/>
                  <a:gd name="T45" fmla="*/ 149 h 267"/>
                  <a:gd name="T46" fmla="*/ 285 w 294"/>
                  <a:gd name="T47" fmla="*/ 131 h 267"/>
                  <a:gd name="T48" fmla="*/ 291 w 294"/>
                  <a:gd name="T49" fmla="*/ 112 h 267"/>
                  <a:gd name="T50" fmla="*/ 294 w 294"/>
                  <a:gd name="T51" fmla="*/ 94 h 267"/>
                  <a:gd name="T52" fmla="*/ 294 w 294"/>
                  <a:gd name="T53" fmla="*/ 76 h 267"/>
                  <a:gd name="T54" fmla="*/ 290 w 294"/>
                  <a:gd name="T55" fmla="*/ 60 h 267"/>
                  <a:gd name="T56" fmla="*/ 284 w 294"/>
                  <a:gd name="T57" fmla="*/ 44 h 267"/>
                  <a:gd name="T58" fmla="*/ 275 w 294"/>
                  <a:gd name="T59" fmla="*/ 31 h 267"/>
                  <a:gd name="T60" fmla="*/ 263 w 294"/>
                  <a:gd name="T61" fmla="*/ 19 h 267"/>
                  <a:gd name="T62" fmla="*/ 251 w 294"/>
                  <a:gd name="T63" fmla="*/ 10 h 267"/>
                  <a:gd name="T64" fmla="*/ 235 w 294"/>
                  <a:gd name="T65" fmla="*/ 3 h 267"/>
                  <a:gd name="T66" fmla="*/ 220 w 294"/>
                  <a:gd name="T67" fmla="*/ 0 h 267"/>
                  <a:gd name="T68" fmla="*/ 203 w 294"/>
                  <a:gd name="T69" fmla="*/ 1 h 267"/>
                  <a:gd name="T70" fmla="*/ 184 w 294"/>
                  <a:gd name="T71" fmla="*/ 5 h 267"/>
                  <a:gd name="T72" fmla="*/ 165 w 294"/>
                  <a:gd name="T73" fmla="*/ 14 h 267"/>
                  <a:gd name="T74" fmla="*/ 147 w 294"/>
                  <a:gd name="T75" fmla="*/ 28 h 267"/>
                  <a:gd name="T76" fmla="*/ 139 w 294"/>
                  <a:gd name="T77" fmla="*/ 21 h 267"/>
                  <a:gd name="T78" fmla="*/ 123 w 294"/>
                  <a:gd name="T79" fmla="*/ 11 h 267"/>
                  <a:gd name="T80" fmla="*/ 108 w 294"/>
                  <a:gd name="T81" fmla="*/ 4 h 267"/>
                  <a:gd name="T82" fmla="*/ 92 w 294"/>
                  <a:gd name="T83" fmla="*/ 1 h 267"/>
                  <a:gd name="T84" fmla="*/ 77 w 294"/>
                  <a:gd name="T85" fmla="*/ 0 h 267"/>
                  <a:gd name="T86" fmla="*/ 64 w 294"/>
                  <a:gd name="T87" fmla="*/ 2 h 267"/>
                  <a:gd name="T88" fmla="*/ 50 w 294"/>
                  <a:gd name="T89" fmla="*/ 7 h 267"/>
                  <a:gd name="T90" fmla="*/ 33 w 294"/>
                  <a:gd name="T91" fmla="*/ 18 h 267"/>
                  <a:gd name="T92" fmla="*/ 14 w 294"/>
                  <a:gd name="T93" fmla="*/ 38 h 267"/>
                  <a:gd name="T94" fmla="*/ 3 w 294"/>
                  <a:gd name="T95" fmla="*/ 64 h 267"/>
                  <a:gd name="T96" fmla="*/ 0 w 294"/>
                  <a:gd name="T97" fmla="*/ 94 h 267"/>
                  <a:gd name="T98" fmla="*/ 3 w 294"/>
                  <a:gd name="T99" fmla="*/ 109 h 267"/>
                  <a:gd name="T100" fmla="*/ 7 w 294"/>
                  <a:gd name="T101" fmla="*/ 12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267">
                    <a:moveTo>
                      <a:pt x="205" y="115"/>
                    </a:moveTo>
                    <a:lnTo>
                      <a:pt x="205" y="115"/>
                    </a:lnTo>
                    <a:lnTo>
                      <a:pt x="207" y="111"/>
                    </a:lnTo>
                    <a:lnTo>
                      <a:pt x="210" y="109"/>
                    </a:lnTo>
                    <a:lnTo>
                      <a:pt x="214" y="107"/>
                    </a:lnTo>
                    <a:lnTo>
                      <a:pt x="218" y="106"/>
                    </a:lnTo>
                    <a:lnTo>
                      <a:pt x="218" y="106"/>
                    </a:lnTo>
                    <a:lnTo>
                      <a:pt x="223" y="107"/>
                    </a:lnTo>
                    <a:lnTo>
                      <a:pt x="228" y="110"/>
                    </a:lnTo>
                    <a:lnTo>
                      <a:pt x="231" y="115"/>
                    </a:lnTo>
                    <a:lnTo>
                      <a:pt x="232" y="120"/>
                    </a:lnTo>
                    <a:lnTo>
                      <a:pt x="232" y="120"/>
                    </a:lnTo>
                    <a:lnTo>
                      <a:pt x="231" y="127"/>
                    </a:lnTo>
                    <a:lnTo>
                      <a:pt x="228" y="131"/>
                    </a:lnTo>
                    <a:lnTo>
                      <a:pt x="223" y="134"/>
                    </a:lnTo>
                    <a:lnTo>
                      <a:pt x="218" y="135"/>
                    </a:lnTo>
                    <a:lnTo>
                      <a:pt x="218" y="135"/>
                    </a:lnTo>
                    <a:lnTo>
                      <a:pt x="214" y="135"/>
                    </a:lnTo>
                    <a:lnTo>
                      <a:pt x="210" y="133"/>
                    </a:lnTo>
                    <a:lnTo>
                      <a:pt x="207" y="131"/>
                    </a:lnTo>
                    <a:lnTo>
                      <a:pt x="205" y="127"/>
                    </a:lnTo>
                    <a:lnTo>
                      <a:pt x="185" y="127"/>
                    </a:lnTo>
                    <a:lnTo>
                      <a:pt x="163" y="163"/>
                    </a:lnTo>
                    <a:lnTo>
                      <a:pt x="154" y="116"/>
                    </a:lnTo>
                    <a:lnTo>
                      <a:pt x="127" y="211"/>
                    </a:lnTo>
                    <a:lnTo>
                      <a:pt x="101" y="78"/>
                    </a:lnTo>
                    <a:lnTo>
                      <a:pt x="84" y="155"/>
                    </a:lnTo>
                    <a:lnTo>
                      <a:pt x="63" y="123"/>
                    </a:lnTo>
                    <a:lnTo>
                      <a:pt x="53" y="137"/>
                    </a:lnTo>
                    <a:lnTo>
                      <a:pt x="13" y="137"/>
                    </a:lnTo>
                    <a:lnTo>
                      <a:pt x="13" y="137"/>
                    </a:lnTo>
                    <a:lnTo>
                      <a:pt x="17" y="145"/>
                    </a:lnTo>
                    <a:lnTo>
                      <a:pt x="24" y="152"/>
                    </a:lnTo>
                    <a:lnTo>
                      <a:pt x="29" y="159"/>
                    </a:lnTo>
                    <a:lnTo>
                      <a:pt x="36" y="167"/>
                    </a:lnTo>
                    <a:lnTo>
                      <a:pt x="36" y="167"/>
                    </a:lnTo>
                    <a:lnTo>
                      <a:pt x="68" y="198"/>
                    </a:lnTo>
                    <a:lnTo>
                      <a:pt x="105" y="230"/>
                    </a:lnTo>
                    <a:lnTo>
                      <a:pt x="147" y="267"/>
                    </a:lnTo>
                    <a:lnTo>
                      <a:pt x="147" y="267"/>
                    </a:lnTo>
                    <a:lnTo>
                      <a:pt x="190" y="230"/>
                    </a:lnTo>
                    <a:lnTo>
                      <a:pt x="226" y="198"/>
                    </a:lnTo>
                    <a:lnTo>
                      <a:pt x="258" y="167"/>
                    </a:lnTo>
                    <a:lnTo>
                      <a:pt x="258" y="167"/>
                    </a:lnTo>
                    <a:lnTo>
                      <a:pt x="266" y="158"/>
                    </a:lnTo>
                    <a:lnTo>
                      <a:pt x="273" y="149"/>
                    </a:lnTo>
                    <a:lnTo>
                      <a:pt x="280" y="140"/>
                    </a:lnTo>
                    <a:lnTo>
                      <a:pt x="285" y="131"/>
                    </a:lnTo>
                    <a:lnTo>
                      <a:pt x="288" y="121"/>
                    </a:lnTo>
                    <a:lnTo>
                      <a:pt x="291" y="112"/>
                    </a:lnTo>
                    <a:lnTo>
                      <a:pt x="293" y="103"/>
                    </a:lnTo>
                    <a:lnTo>
                      <a:pt x="294" y="94"/>
                    </a:lnTo>
                    <a:lnTo>
                      <a:pt x="294" y="85"/>
                    </a:lnTo>
                    <a:lnTo>
                      <a:pt x="294" y="76"/>
                    </a:lnTo>
                    <a:lnTo>
                      <a:pt x="292" y="68"/>
                    </a:lnTo>
                    <a:lnTo>
                      <a:pt x="290" y="60"/>
                    </a:lnTo>
                    <a:lnTo>
                      <a:pt x="288" y="51"/>
                    </a:lnTo>
                    <a:lnTo>
                      <a:pt x="284" y="44"/>
                    </a:lnTo>
                    <a:lnTo>
                      <a:pt x="280" y="37"/>
                    </a:lnTo>
                    <a:lnTo>
                      <a:pt x="275" y="31"/>
                    </a:lnTo>
                    <a:lnTo>
                      <a:pt x="269" y="25"/>
                    </a:lnTo>
                    <a:lnTo>
                      <a:pt x="263" y="19"/>
                    </a:lnTo>
                    <a:lnTo>
                      <a:pt x="257" y="14"/>
                    </a:lnTo>
                    <a:lnTo>
                      <a:pt x="251" y="10"/>
                    </a:lnTo>
                    <a:lnTo>
                      <a:pt x="244" y="6"/>
                    </a:lnTo>
                    <a:lnTo>
                      <a:pt x="235" y="3"/>
                    </a:lnTo>
                    <a:lnTo>
                      <a:pt x="228" y="2"/>
                    </a:lnTo>
                    <a:lnTo>
                      <a:pt x="220" y="0"/>
                    </a:lnTo>
                    <a:lnTo>
                      <a:pt x="211" y="0"/>
                    </a:lnTo>
                    <a:lnTo>
                      <a:pt x="203" y="1"/>
                    </a:lnTo>
                    <a:lnTo>
                      <a:pt x="193" y="2"/>
                    </a:lnTo>
                    <a:lnTo>
                      <a:pt x="184" y="5"/>
                    </a:lnTo>
                    <a:lnTo>
                      <a:pt x="175" y="9"/>
                    </a:lnTo>
                    <a:lnTo>
                      <a:pt x="165" y="14"/>
                    </a:lnTo>
                    <a:lnTo>
                      <a:pt x="156" y="20"/>
                    </a:lnTo>
                    <a:lnTo>
                      <a:pt x="147" y="28"/>
                    </a:lnTo>
                    <a:lnTo>
                      <a:pt x="147" y="28"/>
                    </a:lnTo>
                    <a:lnTo>
                      <a:pt x="139" y="21"/>
                    </a:lnTo>
                    <a:lnTo>
                      <a:pt x="132" y="15"/>
                    </a:lnTo>
                    <a:lnTo>
                      <a:pt x="123" y="11"/>
                    </a:lnTo>
                    <a:lnTo>
                      <a:pt x="115" y="7"/>
                    </a:lnTo>
                    <a:lnTo>
                      <a:pt x="108" y="4"/>
                    </a:lnTo>
                    <a:lnTo>
                      <a:pt x="100" y="2"/>
                    </a:lnTo>
                    <a:lnTo>
                      <a:pt x="92" y="1"/>
                    </a:lnTo>
                    <a:lnTo>
                      <a:pt x="84" y="0"/>
                    </a:lnTo>
                    <a:lnTo>
                      <a:pt x="77" y="0"/>
                    </a:lnTo>
                    <a:lnTo>
                      <a:pt x="70" y="1"/>
                    </a:lnTo>
                    <a:lnTo>
                      <a:pt x="64" y="2"/>
                    </a:lnTo>
                    <a:lnTo>
                      <a:pt x="56" y="4"/>
                    </a:lnTo>
                    <a:lnTo>
                      <a:pt x="50" y="7"/>
                    </a:lnTo>
                    <a:lnTo>
                      <a:pt x="44" y="9"/>
                    </a:lnTo>
                    <a:lnTo>
                      <a:pt x="33" y="18"/>
                    </a:lnTo>
                    <a:lnTo>
                      <a:pt x="23" y="27"/>
                    </a:lnTo>
                    <a:lnTo>
                      <a:pt x="14" y="38"/>
                    </a:lnTo>
                    <a:lnTo>
                      <a:pt x="7" y="50"/>
                    </a:lnTo>
                    <a:lnTo>
                      <a:pt x="3" y="64"/>
                    </a:lnTo>
                    <a:lnTo>
                      <a:pt x="0" y="78"/>
                    </a:lnTo>
                    <a:lnTo>
                      <a:pt x="0" y="94"/>
                    </a:lnTo>
                    <a:lnTo>
                      <a:pt x="1" y="102"/>
                    </a:lnTo>
                    <a:lnTo>
                      <a:pt x="3" y="109"/>
                    </a:lnTo>
                    <a:lnTo>
                      <a:pt x="5" y="117"/>
                    </a:lnTo>
                    <a:lnTo>
                      <a:pt x="7" y="12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7" name="Freeform 258"/>
              <p:cNvSpPr>
                <a:spLocks/>
              </p:cNvSpPr>
              <p:nvPr/>
            </p:nvSpPr>
            <p:spPr bwMode="auto">
              <a:xfrm>
                <a:off x="1173" y="1701"/>
                <a:ext cx="291" cy="267"/>
              </a:xfrm>
              <a:custGeom>
                <a:avLst/>
                <a:gdLst>
                  <a:gd name="T0" fmla="*/ 141 w 291"/>
                  <a:gd name="T1" fmla="*/ 32 h 267"/>
                  <a:gd name="T2" fmla="*/ 141 w 291"/>
                  <a:gd name="T3" fmla="*/ 32 h 267"/>
                  <a:gd name="T4" fmla="*/ 140 w 291"/>
                  <a:gd name="T5" fmla="*/ 32 h 267"/>
                  <a:gd name="T6" fmla="*/ 140 w 291"/>
                  <a:gd name="T7" fmla="*/ 32 h 267"/>
                  <a:gd name="T8" fmla="*/ 13 w 291"/>
                  <a:gd name="T9" fmla="*/ 160 h 267"/>
                  <a:gd name="T10" fmla="*/ 13 w 291"/>
                  <a:gd name="T11" fmla="*/ 160 h 267"/>
                  <a:gd name="T12" fmla="*/ 7 w 291"/>
                  <a:gd name="T13" fmla="*/ 167 h 267"/>
                  <a:gd name="T14" fmla="*/ 3 w 291"/>
                  <a:gd name="T15" fmla="*/ 175 h 267"/>
                  <a:gd name="T16" fmla="*/ 1 w 291"/>
                  <a:gd name="T17" fmla="*/ 183 h 267"/>
                  <a:gd name="T18" fmla="*/ 0 w 291"/>
                  <a:gd name="T19" fmla="*/ 192 h 267"/>
                  <a:gd name="T20" fmla="*/ 1 w 291"/>
                  <a:gd name="T21" fmla="*/ 201 h 267"/>
                  <a:gd name="T22" fmla="*/ 3 w 291"/>
                  <a:gd name="T23" fmla="*/ 209 h 267"/>
                  <a:gd name="T24" fmla="*/ 7 w 291"/>
                  <a:gd name="T25" fmla="*/ 217 h 267"/>
                  <a:gd name="T26" fmla="*/ 13 w 291"/>
                  <a:gd name="T27" fmla="*/ 225 h 267"/>
                  <a:gd name="T28" fmla="*/ 42 w 291"/>
                  <a:gd name="T29" fmla="*/ 253 h 267"/>
                  <a:gd name="T30" fmla="*/ 42 w 291"/>
                  <a:gd name="T31" fmla="*/ 253 h 267"/>
                  <a:gd name="T32" fmla="*/ 49 w 291"/>
                  <a:gd name="T33" fmla="*/ 259 h 267"/>
                  <a:gd name="T34" fmla="*/ 58 w 291"/>
                  <a:gd name="T35" fmla="*/ 264 h 267"/>
                  <a:gd name="T36" fmla="*/ 66 w 291"/>
                  <a:gd name="T37" fmla="*/ 266 h 267"/>
                  <a:gd name="T38" fmla="*/ 74 w 291"/>
                  <a:gd name="T39" fmla="*/ 267 h 267"/>
                  <a:gd name="T40" fmla="*/ 83 w 291"/>
                  <a:gd name="T41" fmla="*/ 266 h 267"/>
                  <a:gd name="T42" fmla="*/ 92 w 291"/>
                  <a:gd name="T43" fmla="*/ 264 h 267"/>
                  <a:gd name="T44" fmla="*/ 100 w 291"/>
                  <a:gd name="T45" fmla="*/ 259 h 267"/>
                  <a:gd name="T46" fmla="*/ 107 w 291"/>
                  <a:gd name="T47" fmla="*/ 253 h 267"/>
                  <a:gd name="T48" fmla="*/ 278 w 291"/>
                  <a:gd name="T49" fmla="*/ 83 h 267"/>
                  <a:gd name="T50" fmla="*/ 278 w 291"/>
                  <a:gd name="T51" fmla="*/ 83 h 267"/>
                  <a:gd name="T52" fmla="*/ 284 w 291"/>
                  <a:gd name="T53" fmla="*/ 75 h 267"/>
                  <a:gd name="T54" fmla="*/ 288 w 291"/>
                  <a:gd name="T55" fmla="*/ 67 h 267"/>
                  <a:gd name="T56" fmla="*/ 290 w 291"/>
                  <a:gd name="T57" fmla="*/ 59 h 267"/>
                  <a:gd name="T58" fmla="*/ 291 w 291"/>
                  <a:gd name="T59" fmla="*/ 50 h 267"/>
                  <a:gd name="T60" fmla="*/ 290 w 291"/>
                  <a:gd name="T61" fmla="*/ 41 h 267"/>
                  <a:gd name="T62" fmla="*/ 288 w 291"/>
                  <a:gd name="T63" fmla="*/ 33 h 267"/>
                  <a:gd name="T64" fmla="*/ 284 w 291"/>
                  <a:gd name="T65" fmla="*/ 25 h 267"/>
                  <a:gd name="T66" fmla="*/ 278 w 291"/>
                  <a:gd name="T67" fmla="*/ 18 h 267"/>
                  <a:gd name="T68" fmla="*/ 278 w 291"/>
                  <a:gd name="T69" fmla="*/ 18 h 267"/>
                  <a:gd name="T70" fmla="*/ 262 w 291"/>
                  <a:gd name="T71" fmla="*/ 2 h 267"/>
                  <a:gd name="T72" fmla="*/ 262 w 291"/>
                  <a:gd name="T73" fmla="*/ 2 h 267"/>
                  <a:gd name="T74" fmla="*/ 260 w 291"/>
                  <a:gd name="T7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1" h="267">
                    <a:moveTo>
                      <a:pt x="141" y="32"/>
                    </a:moveTo>
                    <a:lnTo>
                      <a:pt x="141" y="32"/>
                    </a:lnTo>
                    <a:lnTo>
                      <a:pt x="140" y="32"/>
                    </a:lnTo>
                    <a:lnTo>
                      <a:pt x="140" y="32"/>
                    </a:lnTo>
                    <a:lnTo>
                      <a:pt x="13" y="160"/>
                    </a:lnTo>
                    <a:lnTo>
                      <a:pt x="13" y="160"/>
                    </a:lnTo>
                    <a:lnTo>
                      <a:pt x="7" y="167"/>
                    </a:lnTo>
                    <a:lnTo>
                      <a:pt x="3" y="175"/>
                    </a:lnTo>
                    <a:lnTo>
                      <a:pt x="1" y="183"/>
                    </a:lnTo>
                    <a:lnTo>
                      <a:pt x="0" y="192"/>
                    </a:lnTo>
                    <a:lnTo>
                      <a:pt x="1" y="201"/>
                    </a:lnTo>
                    <a:lnTo>
                      <a:pt x="3" y="209"/>
                    </a:lnTo>
                    <a:lnTo>
                      <a:pt x="7" y="217"/>
                    </a:lnTo>
                    <a:lnTo>
                      <a:pt x="13" y="225"/>
                    </a:lnTo>
                    <a:lnTo>
                      <a:pt x="42" y="253"/>
                    </a:lnTo>
                    <a:lnTo>
                      <a:pt x="42" y="253"/>
                    </a:lnTo>
                    <a:lnTo>
                      <a:pt x="49" y="259"/>
                    </a:lnTo>
                    <a:lnTo>
                      <a:pt x="58" y="264"/>
                    </a:lnTo>
                    <a:lnTo>
                      <a:pt x="66" y="266"/>
                    </a:lnTo>
                    <a:lnTo>
                      <a:pt x="74" y="267"/>
                    </a:lnTo>
                    <a:lnTo>
                      <a:pt x="83" y="266"/>
                    </a:lnTo>
                    <a:lnTo>
                      <a:pt x="92" y="264"/>
                    </a:lnTo>
                    <a:lnTo>
                      <a:pt x="100" y="259"/>
                    </a:lnTo>
                    <a:lnTo>
                      <a:pt x="107" y="253"/>
                    </a:lnTo>
                    <a:lnTo>
                      <a:pt x="278" y="83"/>
                    </a:lnTo>
                    <a:lnTo>
                      <a:pt x="278" y="83"/>
                    </a:lnTo>
                    <a:lnTo>
                      <a:pt x="284" y="75"/>
                    </a:lnTo>
                    <a:lnTo>
                      <a:pt x="288" y="67"/>
                    </a:lnTo>
                    <a:lnTo>
                      <a:pt x="290" y="59"/>
                    </a:lnTo>
                    <a:lnTo>
                      <a:pt x="291" y="50"/>
                    </a:lnTo>
                    <a:lnTo>
                      <a:pt x="290" y="41"/>
                    </a:lnTo>
                    <a:lnTo>
                      <a:pt x="288" y="33"/>
                    </a:lnTo>
                    <a:lnTo>
                      <a:pt x="284" y="25"/>
                    </a:lnTo>
                    <a:lnTo>
                      <a:pt x="278" y="18"/>
                    </a:lnTo>
                    <a:lnTo>
                      <a:pt x="278" y="18"/>
                    </a:lnTo>
                    <a:lnTo>
                      <a:pt x="262" y="2"/>
                    </a:lnTo>
                    <a:lnTo>
                      <a:pt x="262" y="2"/>
                    </a:lnTo>
                    <a:lnTo>
                      <a:pt x="26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8" name="Freeform 259"/>
              <p:cNvSpPr>
                <a:spLocks/>
              </p:cNvSpPr>
              <p:nvPr/>
            </p:nvSpPr>
            <p:spPr bwMode="auto">
              <a:xfrm>
                <a:off x="1259" y="1812"/>
                <a:ext cx="19" cy="20"/>
              </a:xfrm>
              <a:custGeom>
                <a:avLst/>
                <a:gdLst>
                  <a:gd name="T0" fmla="*/ 17 w 19"/>
                  <a:gd name="T1" fmla="*/ 17 h 20"/>
                  <a:gd name="T2" fmla="*/ 17 w 19"/>
                  <a:gd name="T3" fmla="*/ 17 h 20"/>
                  <a:gd name="T4" fmla="*/ 14 w 19"/>
                  <a:gd name="T5" fmla="*/ 19 h 20"/>
                  <a:gd name="T6" fmla="*/ 10 w 19"/>
                  <a:gd name="T7" fmla="*/ 20 h 20"/>
                  <a:gd name="T8" fmla="*/ 7 w 19"/>
                  <a:gd name="T9" fmla="*/ 19 h 20"/>
                  <a:gd name="T10" fmla="*/ 3 w 19"/>
                  <a:gd name="T11" fmla="*/ 17 h 20"/>
                  <a:gd name="T12" fmla="*/ 3 w 19"/>
                  <a:gd name="T13" fmla="*/ 17 h 20"/>
                  <a:gd name="T14" fmla="*/ 1 w 19"/>
                  <a:gd name="T15" fmla="*/ 14 h 20"/>
                  <a:gd name="T16" fmla="*/ 0 w 19"/>
                  <a:gd name="T17" fmla="*/ 10 h 20"/>
                  <a:gd name="T18" fmla="*/ 1 w 19"/>
                  <a:gd name="T19" fmla="*/ 7 h 20"/>
                  <a:gd name="T20" fmla="*/ 3 w 19"/>
                  <a:gd name="T21" fmla="*/ 3 h 20"/>
                  <a:gd name="T22" fmla="*/ 3 w 19"/>
                  <a:gd name="T23" fmla="*/ 3 h 20"/>
                  <a:gd name="T24" fmla="*/ 7 w 19"/>
                  <a:gd name="T25" fmla="*/ 1 h 20"/>
                  <a:gd name="T26" fmla="*/ 10 w 19"/>
                  <a:gd name="T27" fmla="*/ 0 h 20"/>
                  <a:gd name="T28" fmla="*/ 14 w 19"/>
                  <a:gd name="T29" fmla="*/ 1 h 20"/>
                  <a:gd name="T30" fmla="*/ 17 w 19"/>
                  <a:gd name="T31" fmla="*/ 3 h 20"/>
                  <a:gd name="T32" fmla="*/ 17 w 19"/>
                  <a:gd name="T33" fmla="*/ 3 h 20"/>
                  <a:gd name="T34" fmla="*/ 19 w 19"/>
                  <a:gd name="T35" fmla="*/ 7 h 20"/>
                  <a:gd name="T36" fmla="*/ 19 w 19"/>
                  <a:gd name="T37" fmla="*/ 10 h 20"/>
                  <a:gd name="T38" fmla="*/ 19 w 19"/>
                  <a:gd name="T39" fmla="*/ 14 h 20"/>
                  <a:gd name="T40" fmla="*/ 17 w 19"/>
                  <a:gd name="T41" fmla="*/ 17 h 20"/>
                  <a:gd name="T42" fmla="*/ 17 w 19"/>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7" y="17"/>
                    </a:moveTo>
                    <a:lnTo>
                      <a:pt x="17" y="17"/>
                    </a:lnTo>
                    <a:lnTo>
                      <a:pt x="14" y="19"/>
                    </a:lnTo>
                    <a:lnTo>
                      <a:pt x="10" y="20"/>
                    </a:lnTo>
                    <a:lnTo>
                      <a:pt x="7" y="19"/>
                    </a:lnTo>
                    <a:lnTo>
                      <a:pt x="3" y="17"/>
                    </a:lnTo>
                    <a:lnTo>
                      <a:pt x="3" y="17"/>
                    </a:lnTo>
                    <a:lnTo>
                      <a:pt x="1" y="14"/>
                    </a:lnTo>
                    <a:lnTo>
                      <a:pt x="0" y="10"/>
                    </a:lnTo>
                    <a:lnTo>
                      <a:pt x="1" y="7"/>
                    </a:lnTo>
                    <a:lnTo>
                      <a:pt x="3" y="3"/>
                    </a:lnTo>
                    <a:lnTo>
                      <a:pt x="3" y="3"/>
                    </a:lnTo>
                    <a:lnTo>
                      <a:pt x="7" y="1"/>
                    </a:lnTo>
                    <a:lnTo>
                      <a:pt x="10" y="0"/>
                    </a:lnTo>
                    <a:lnTo>
                      <a:pt x="14" y="1"/>
                    </a:lnTo>
                    <a:lnTo>
                      <a:pt x="17" y="3"/>
                    </a:lnTo>
                    <a:lnTo>
                      <a:pt x="17" y="3"/>
                    </a:lnTo>
                    <a:lnTo>
                      <a:pt x="19" y="7"/>
                    </a:lnTo>
                    <a:lnTo>
                      <a:pt x="19" y="10"/>
                    </a:lnTo>
                    <a:lnTo>
                      <a:pt x="19" y="14"/>
                    </a:lnTo>
                    <a:lnTo>
                      <a:pt x="17" y="17"/>
                    </a:lnTo>
                    <a:lnTo>
                      <a:pt x="17"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9" name="Freeform 260"/>
              <p:cNvSpPr>
                <a:spLocks/>
              </p:cNvSpPr>
              <p:nvPr/>
            </p:nvSpPr>
            <p:spPr bwMode="auto">
              <a:xfrm>
                <a:off x="1309" y="1763"/>
                <a:ext cx="19" cy="19"/>
              </a:xfrm>
              <a:custGeom>
                <a:avLst/>
                <a:gdLst>
                  <a:gd name="T0" fmla="*/ 3 w 19"/>
                  <a:gd name="T1" fmla="*/ 3 h 19"/>
                  <a:gd name="T2" fmla="*/ 3 w 19"/>
                  <a:gd name="T3" fmla="*/ 3 h 19"/>
                  <a:gd name="T4" fmla="*/ 6 w 19"/>
                  <a:gd name="T5" fmla="*/ 1 h 19"/>
                  <a:gd name="T6" fmla="*/ 9 w 19"/>
                  <a:gd name="T7" fmla="*/ 0 h 19"/>
                  <a:gd name="T8" fmla="*/ 13 w 19"/>
                  <a:gd name="T9" fmla="*/ 1 h 19"/>
                  <a:gd name="T10" fmla="*/ 16 w 19"/>
                  <a:gd name="T11" fmla="*/ 3 h 19"/>
                  <a:gd name="T12" fmla="*/ 16 w 19"/>
                  <a:gd name="T13" fmla="*/ 3 h 19"/>
                  <a:gd name="T14" fmla="*/ 18 w 19"/>
                  <a:gd name="T15" fmla="*/ 6 h 19"/>
                  <a:gd name="T16" fmla="*/ 19 w 19"/>
                  <a:gd name="T17" fmla="*/ 9 h 19"/>
                  <a:gd name="T18" fmla="*/ 18 w 19"/>
                  <a:gd name="T19" fmla="*/ 13 h 19"/>
                  <a:gd name="T20" fmla="*/ 16 w 19"/>
                  <a:gd name="T21" fmla="*/ 16 h 19"/>
                  <a:gd name="T22" fmla="*/ 16 w 19"/>
                  <a:gd name="T23" fmla="*/ 16 h 19"/>
                  <a:gd name="T24" fmla="*/ 13 w 19"/>
                  <a:gd name="T25" fmla="*/ 19 h 19"/>
                  <a:gd name="T26" fmla="*/ 9 w 19"/>
                  <a:gd name="T27" fmla="*/ 19 h 19"/>
                  <a:gd name="T28" fmla="*/ 6 w 19"/>
                  <a:gd name="T29" fmla="*/ 19 h 19"/>
                  <a:gd name="T30" fmla="*/ 3 w 19"/>
                  <a:gd name="T31" fmla="*/ 16 h 19"/>
                  <a:gd name="T32" fmla="*/ 3 w 19"/>
                  <a:gd name="T33" fmla="*/ 16 h 19"/>
                  <a:gd name="T34" fmla="*/ 1 w 19"/>
                  <a:gd name="T35" fmla="*/ 13 h 19"/>
                  <a:gd name="T36" fmla="*/ 0 w 19"/>
                  <a:gd name="T37" fmla="*/ 9 h 19"/>
                  <a:gd name="T38" fmla="*/ 1 w 19"/>
                  <a:gd name="T39" fmla="*/ 6 h 19"/>
                  <a:gd name="T40" fmla="*/ 3 w 19"/>
                  <a:gd name="T41" fmla="*/ 3 h 19"/>
                  <a:gd name="T42" fmla="*/ 3 w 19"/>
                  <a:gd name="T4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3" y="3"/>
                    </a:moveTo>
                    <a:lnTo>
                      <a:pt x="3" y="3"/>
                    </a:lnTo>
                    <a:lnTo>
                      <a:pt x="6" y="1"/>
                    </a:lnTo>
                    <a:lnTo>
                      <a:pt x="9" y="0"/>
                    </a:lnTo>
                    <a:lnTo>
                      <a:pt x="13" y="1"/>
                    </a:lnTo>
                    <a:lnTo>
                      <a:pt x="16" y="3"/>
                    </a:lnTo>
                    <a:lnTo>
                      <a:pt x="16" y="3"/>
                    </a:lnTo>
                    <a:lnTo>
                      <a:pt x="18" y="6"/>
                    </a:lnTo>
                    <a:lnTo>
                      <a:pt x="19" y="9"/>
                    </a:lnTo>
                    <a:lnTo>
                      <a:pt x="18" y="13"/>
                    </a:lnTo>
                    <a:lnTo>
                      <a:pt x="16" y="16"/>
                    </a:lnTo>
                    <a:lnTo>
                      <a:pt x="16" y="16"/>
                    </a:lnTo>
                    <a:lnTo>
                      <a:pt x="13" y="19"/>
                    </a:lnTo>
                    <a:lnTo>
                      <a:pt x="9" y="19"/>
                    </a:lnTo>
                    <a:lnTo>
                      <a:pt x="6" y="19"/>
                    </a:lnTo>
                    <a:lnTo>
                      <a:pt x="3" y="16"/>
                    </a:lnTo>
                    <a:lnTo>
                      <a:pt x="3" y="16"/>
                    </a:lnTo>
                    <a:lnTo>
                      <a:pt x="1" y="13"/>
                    </a:lnTo>
                    <a:lnTo>
                      <a:pt x="0" y="9"/>
                    </a:lnTo>
                    <a:lnTo>
                      <a:pt x="1" y="6"/>
                    </a:lnTo>
                    <a:lnTo>
                      <a:pt x="3" y="3"/>
                    </a:lnTo>
                    <a:lnTo>
                      <a:pt x="3" y="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0" name="Freeform 261"/>
              <p:cNvSpPr>
                <a:spLocks/>
              </p:cNvSpPr>
              <p:nvPr/>
            </p:nvSpPr>
            <p:spPr bwMode="auto">
              <a:xfrm>
                <a:off x="1284" y="1837"/>
                <a:ext cx="20" cy="20"/>
              </a:xfrm>
              <a:custGeom>
                <a:avLst/>
                <a:gdLst>
                  <a:gd name="T0" fmla="*/ 17 w 20"/>
                  <a:gd name="T1" fmla="*/ 17 h 20"/>
                  <a:gd name="T2" fmla="*/ 17 w 20"/>
                  <a:gd name="T3" fmla="*/ 17 h 20"/>
                  <a:gd name="T4" fmla="*/ 13 w 20"/>
                  <a:gd name="T5" fmla="*/ 19 h 20"/>
                  <a:gd name="T6" fmla="*/ 9 w 20"/>
                  <a:gd name="T7" fmla="*/ 20 h 20"/>
                  <a:gd name="T8" fmla="*/ 6 w 20"/>
                  <a:gd name="T9" fmla="*/ 19 h 20"/>
                  <a:gd name="T10" fmla="*/ 3 w 20"/>
                  <a:gd name="T11" fmla="*/ 17 h 20"/>
                  <a:gd name="T12" fmla="*/ 3 w 20"/>
                  <a:gd name="T13" fmla="*/ 17 h 20"/>
                  <a:gd name="T14" fmla="*/ 1 w 20"/>
                  <a:gd name="T15" fmla="*/ 13 h 20"/>
                  <a:gd name="T16" fmla="*/ 0 w 20"/>
                  <a:gd name="T17" fmla="*/ 10 h 20"/>
                  <a:gd name="T18" fmla="*/ 1 w 20"/>
                  <a:gd name="T19" fmla="*/ 6 h 20"/>
                  <a:gd name="T20" fmla="*/ 3 w 20"/>
                  <a:gd name="T21" fmla="*/ 3 h 20"/>
                  <a:gd name="T22" fmla="*/ 3 w 20"/>
                  <a:gd name="T23" fmla="*/ 3 h 20"/>
                  <a:gd name="T24" fmla="*/ 6 w 20"/>
                  <a:gd name="T25" fmla="*/ 1 h 20"/>
                  <a:gd name="T26" fmla="*/ 9 w 20"/>
                  <a:gd name="T27" fmla="*/ 0 h 20"/>
                  <a:gd name="T28" fmla="*/ 13 w 20"/>
                  <a:gd name="T29" fmla="*/ 1 h 20"/>
                  <a:gd name="T30" fmla="*/ 17 w 20"/>
                  <a:gd name="T31" fmla="*/ 3 h 20"/>
                  <a:gd name="T32" fmla="*/ 17 w 20"/>
                  <a:gd name="T33" fmla="*/ 3 h 20"/>
                  <a:gd name="T34" fmla="*/ 19 w 20"/>
                  <a:gd name="T35" fmla="*/ 6 h 20"/>
                  <a:gd name="T36" fmla="*/ 20 w 20"/>
                  <a:gd name="T37" fmla="*/ 10 h 20"/>
                  <a:gd name="T38" fmla="*/ 19 w 20"/>
                  <a:gd name="T39" fmla="*/ 13 h 20"/>
                  <a:gd name="T40" fmla="*/ 17 w 20"/>
                  <a:gd name="T41" fmla="*/ 17 h 20"/>
                  <a:gd name="T42" fmla="*/ 17 w 20"/>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7" y="17"/>
                    </a:moveTo>
                    <a:lnTo>
                      <a:pt x="17" y="17"/>
                    </a:lnTo>
                    <a:lnTo>
                      <a:pt x="13" y="19"/>
                    </a:lnTo>
                    <a:lnTo>
                      <a:pt x="9" y="20"/>
                    </a:lnTo>
                    <a:lnTo>
                      <a:pt x="6" y="19"/>
                    </a:lnTo>
                    <a:lnTo>
                      <a:pt x="3" y="17"/>
                    </a:lnTo>
                    <a:lnTo>
                      <a:pt x="3" y="17"/>
                    </a:lnTo>
                    <a:lnTo>
                      <a:pt x="1" y="13"/>
                    </a:lnTo>
                    <a:lnTo>
                      <a:pt x="0" y="10"/>
                    </a:lnTo>
                    <a:lnTo>
                      <a:pt x="1" y="6"/>
                    </a:lnTo>
                    <a:lnTo>
                      <a:pt x="3" y="3"/>
                    </a:lnTo>
                    <a:lnTo>
                      <a:pt x="3" y="3"/>
                    </a:lnTo>
                    <a:lnTo>
                      <a:pt x="6" y="1"/>
                    </a:lnTo>
                    <a:lnTo>
                      <a:pt x="9" y="0"/>
                    </a:lnTo>
                    <a:lnTo>
                      <a:pt x="13" y="1"/>
                    </a:lnTo>
                    <a:lnTo>
                      <a:pt x="17" y="3"/>
                    </a:lnTo>
                    <a:lnTo>
                      <a:pt x="17" y="3"/>
                    </a:lnTo>
                    <a:lnTo>
                      <a:pt x="19" y="6"/>
                    </a:lnTo>
                    <a:lnTo>
                      <a:pt x="20" y="10"/>
                    </a:lnTo>
                    <a:lnTo>
                      <a:pt x="19" y="13"/>
                    </a:lnTo>
                    <a:lnTo>
                      <a:pt x="17" y="17"/>
                    </a:lnTo>
                    <a:lnTo>
                      <a:pt x="17"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1" name="Freeform 262"/>
              <p:cNvSpPr>
                <a:spLocks/>
              </p:cNvSpPr>
              <p:nvPr/>
            </p:nvSpPr>
            <p:spPr bwMode="auto">
              <a:xfrm>
                <a:off x="1284" y="1788"/>
                <a:ext cx="20" cy="18"/>
              </a:xfrm>
              <a:custGeom>
                <a:avLst/>
                <a:gdLst>
                  <a:gd name="T0" fmla="*/ 17 w 20"/>
                  <a:gd name="T1" fmla="*/ 16 h 18"/>
                  <a:gd name="T2" fmla="*/ 17 w 20"/>
                  <a:gd name="T3" fmla="*/ 16 h 18"/>
                  <a:gd name="T4" fmla="*/ 13 w 20"/>
                  <a:gd name="T5" fmla="*/ 18 h 18"/>
                  <a:gd name="T6" fmla="*/ 9 w 20"/>
                  <a:gd name="T7" fmla="*/ 18 h 18"/>
                  <a:gd name="T8" fmla="*/ 6 w 20"/>
                  <a:gd name="T9" fmla="*/ 18 h 18"/>
                  <a:gd name="T10" fmla="*/ 3 w 20"/>
                  <a:gd name="T11" fmla="*/ 16 h 18"/>
                  <a:gd name="T12" fmla="*/ 3 w 20"/>
                  <a:gd name="T13" fmla="*/ 16 h 18"/>
                  <a:gd name="T14" fmla="*/ 1 w 20"/>
                  <a:gd name="T15" fmla="*/ 13 h 18"/>
                  <a:gd name="T16" fmla="*/ 0 w 20"/>
                  <a:gd name="T17" fmla="*/ 9 h 18"/>
                  <a:gd name="T18" fmla="*/ 1 w 20"/>
                  <a:gd name="T19" fmla="*/ 6 h 18"/>
                  <a:gd name="T20" fmla="*/ 3 w 20"/>
                  <a:gd name="T21" fmla="*/ 3 h 18"/>
                  <a:gd name="T22" fmla="*/ 3 w 20"/>
                  <a:gd name="T23" fmla="*/ 3 h 18"/>
                  <a:gd name="T24" fmla="*/ 6 w 20"/>
                  <a:gd name="T25" fmla="*/ 1 h 18"/>
                  <a:gd name="T26" fmla="*/ 9 w 20"/>
                  <a:gd name="T27" fmla="*/ 0 h 18"/>
                  <a:gd name="T28" fmla="*/ 13 w 20"/>
                  <a:gd name="T29" fmla="*/ 1 h 18"/>
                  <a:gd name="T30" fmla="*/ 17 w 20"/>
                  <a:gd name="T31" fmla="*/ 3 h 18"/>
                  <a:gd name="T32" fmla="*/ 17 w 20"/>
                  <a:gd name="T33" fmla="*/ 3 h 18"/>
                  <a:gd name="T34" fmla="*/ 19 w 20"/>
                  <a:gd name="T35" fmla="*/ 6 h 18"/>
                  <a:gd name="T36" fmla="*/ 20 w 20"/>
                  <a:gd name="T37" fmla="*/ 9 h 18"/>
                  <a:gd name="T38" fmla="*/ 19 w 20"/>
                  <a:gd name="T39" fmla="*/ 13 h 18"/>
                  <a:gd name="T40" fmla="*/ 17 w 20"/>
                  <a:gd name="T41" fmla="*/ 16 h 18"/>
                  <a:gd name="T42" fmla="*/ 17 w 20"/>
                  <a:gd name="T4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8">
                    <a:moveTo>
                      <a:pt x="17" y="16"/>
                    </a:moveTo>
                    <a:lnTo>
                      <a:pt x="17" y="16"/>
                    </a:lnTo>
                    <a:lnTo>
                      <a:pt x="13" y="18"/>
                    </a:lnTo>
                    <a:lnTo>
                      <a:pt x="9" y="18"/>
                    </a:lnTo>
                    <a:lnTo>
                      <a:pt x="6" y="18"/>
                    </a:lnTo>
                    <a:lnTo>
                      <a:pt x="3" y="16"/>
                    </a:lnTo>
                    <a:lnTo>
                      <a:pt x="3" y="16"/>
                    </a:lnTo>
                    <a:lnTo>
                      <a:pt x="1" y="13"/>
                    </a:lnTo>
                    <a:lnTo>
                      <a:pt x="0" y="9"/>
                    </a:lnTo>
                    <a:lnTo>
                      <a:pt x="1" y="6"/>
                    </a:lnTo>
                    <a:lnTo>
                      <a:pt x="3" y="3"/>
                    </a:lnTo>
                    <a:lnTo>
                      <a:pt x="3" y="3"/>
                    </a:lnTo>
                    <a:lnTo>
                      <a:pt x="6" y="1"/>
                    </a:lnTo>
                    <a:lnTo>
                      <a:pt x="9" y="0"/>
                    </a:lnTo>
                    <a:lnTo>
                      <a:pt x="13" y="1"/>
                    </a:lnTo>
                    <a:lnTo>
                      <a:pt x="17" y="3"/>
                    </a:lnTo>
                    <a:lnTo>
                      <a:pt x="17" y="3"/>
                    </a:lnTo>
                    <a:lnTo>
                      <a:pt x="19" y="6"/>
                    </a:lnTo>
                    <a:lnTo>
                      <a:pt x="20" y="9"/>
                    </a:lnTo>
                    <a:lnTo>
                      <a:pt x="19" y="13"/>
                    </a:lnTo>
                    <a:lnTo>
                      <a:pt x="17" y="16"/>
                    </a:lnTo>
                    <a:lnTo>
                      <a:pt x="17" y="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2" name="Freeform 263"/>
              <p:cNvSpPr>
                <a:spLocks/>
              </p:cNvSpPr>
              <p:nvPr/>
            </p:nvSpPr>
            <p:spPr bwMode="auto">
              <a:xfrm>
                <a:off x="1309" y="1812"/>
                <a:ext cx="19" cy="20"/>
              </a:xfrm>
              <a:custGeom>
                <a:avLst/>
                <a:gdLst>
                  <a:gd name="T0" fmla="*/ 3 w 19"/>
                  <a:gd name="T1" fmla="*/ 3 h 20"/>
                  <a:gd name="T2" fmla="*/ 3 w 19"/>
                  <a:gd name="T3" fmla="*/ 3 h 20"/>
                  <a:gd name="T4" fmla="*/ 6 w 19"/>
                  <a:gd name="T5" fmla="*/ 1 h 20"/>
                  <a:gd name="T6" fmla="*/ 9 w 19"/>
                  <a:gd name="T7" fmla="*/ 0 h 20"/>
                  <a:gd name="T8" fmla="*/ 13 w 19"/>
                  <a:gd name="T9" fmla="*/ 1 h 20"/>
                  <a:gd name="T10" fmla="*/ 16 w 19"/>
                  <a:gd name="T11" fmla="*/ 3 h 20"/>
                  <a:gd name="T12" fmla="*/ 16 w 19"/>
                  <a:gd name="T13" fmla="*/ 3 h 20"/>
                  <a:gd name="T14" fmla="*/ 18 w 19"/>
                  <a:gd name="T15" fmla="*/ 7 h 20"/>
                  <a:gd name="T16" fmla="*/ 19 w 19"/>
                  <a:gd name="T17" fmla="*/ 10 h 20"/>
                  <a:gd name="T18" fmla="*/ 18 w 19"/>
                  <a:gd name="T19" fmla="*/ 14 h 20"/>
                  <a:gd name="T20" fmla="*/ 16 w 19"/>
                  <a:gd name="T21" fmla="*/ 17 h 20"/>
                  <a:gd name="T22" fmla="*/ 16 w 19"/>
                  <a:gd name="T23" fmla="*/ 17 h 20"/>
                  <a:gd name="T24" fmla="*/ 13 w 19"/>
                  <a:gd name="T25" fmla="*/ 19 h 20"/>
                  <a:gd name="T26" fmla="*/ 9 w 19"/>
                  <a:gd name="T27" fmla="*/ 20 h 20"/>
                  <a:gd name="T28" fmla="*/ 6 w 19"/>
                  <a:gd name="T29" fmla="*/ 19 h 20"/>
                  <a:gd name="T30" fmla="*/ 3 w 19"/>
                  <a:gd name="T31" fmla="*/ 17 h 20"/>
                  <a:gd name="T32" fmla="*/ 3 w 19"/>
                  <a:gd name="T33" fmla="*/ 17 h 20"/>
                  <a:gd name="T34" fmla="*/ 1 w 19"/>
                  <a:gd name="T35" fmla="*/ 14 h 20"/>
                  <a:gd name="T36" fmla="*/ 0 w 19"/>
                  <a:gd name="T37" fmla="*/ 10 h 20"/>
                  <a:gd name="T38" fmla="*/ 1 w 19"/>
                  <a:gd name="T39" fmla="*/ 7 h 20"/>
                  <a:gd name="T40" fmla="*/ 3 w 19"/>
                  <a:gd name="T41" fmla="*/ 3 h 20"/>
                  <a:gd name="T42" fmla="*/ 3 w 19"/>
                  <a:gd name="T4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3" y="3"/>
                    </a:moveTo>
                    <a:lnTo>
                      <a:pt x="3" y="3"/>
                    </a:lnTo>
                    <a:lnTo>
                      <a:pt x="6" y="1"/>
                    </a:lnTo>
                    <a:lnTo>
                      <a:pt x="9" y="0"/>
                    </a:lnTo>
                    <a:lnTo>
                      <a:pt x="13" y="1"/>
                    </a:lnTo>
                    <a:lnTo>
                      <a:pt x="16" y="3"/>
                    </a:lnTo>
                    <a:lnTo>
                      <a:pt x="16" y="3"/>
                    </a:lnTo>
                    <a:lnTo>
                      <a:pt x="18" y="7"/>
                    </a:lnTo>
                    <a:lnTo>
                      <a:pt x="19" y="10"/>
                    </a:lnTo>
                    <a:lnTo>
                      <a:pt x="18" y="14"/>
                    </a:lnTo>
                    <a:lnTo>
                      <a:pt x="16" y="17"/>
                    </a:lnTo>
                    <a:lnTo>
                      <a:pt x="16" y="17"/>
                    </a:lnTo>
                    <a:lnTo>
                      <a:pt x="13" y="19"/>
                    </a:lnTo>
                    <a:lnTo>
                      <a:pt x="9" y="20"/>
                    </a:lnTo>
                    <a:lnTo>
                      <a:pt x="6" y="19"/>
                    </a:lnTo>
                    <a:lnTo>
                      <a:pt x="3" y="17"/>
                    </a:lnTo>
                    <a:lnTo>
                      <a:pt x="3" y="17"/>
                    </a:lnTo>
                    <a:lnTo>
                      <a:pt x="1" y="14"/>
                    </a:lnTo>
                    <a:lnTo>
                      <a:pt x="0" y="10"/>
                    </a:lnTo>
                    <a:lnTo>
                      <a:pt x="1" y="7"/>
                    </a:lnTo>
                    <a:lnTo>
                      <a:pt x="3" y="3"/>
                    </a:lnTo>
                    <a:lnTo>
                      <a:pt x="3" y="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3" name="Freeform 264"/>
              <p:cNvSpPr>
                <a:spLocks/>
              </p:cNvSpPr>
              <p:nvPr/>
            </p:nvSpPr>
            <p:spPr bwMode="auto">
              <a:xfrm>
                <a:off x="1309" y="1863"/>
                <a:ext cx="19" cy="18"/>
              </a:xfrm>
              <a:custGeom>
                <a:avLst/>
                <a:gdLst>
                  <a:gd name="T0" fmla="*/ 16 w 19"/>
                  <a:gd name="T1" fmla="*/ 15 h 18"/>
                  <a:gd name="T2" fmla="*/ 16 w 19"/>
                  <a:gd name="T3" fmla="*/ 15 h 18"/>
                  <a:gd name="T4" fmla="*/ 13 w 19"/>
                  <a:gd name="T5" fmla="*/ 17 h 18"/>
                  <a:gd name="T6" fmla="*/ 9 w 19"/>
                  <a:gd name="T7" fmla="*/ 18 h 18"/>
                  <a:gd name="T8" fmla="*/ 6 w 19"/>
                  <a:gd name="T9" fmla="*/ 17 h 18"/>
                  <a:gd name="T10" fmla="*/ 3 w 19"/>
                  <a:gd name="T11" fmla="*/ 15 h 18"/>
                  <a:gd name="T12" fmla="*/ 3 w 19"/>
                  <a:gd name="T13" fmla="*/ 15 h 18"/>
                  <a:gd name="T14" fmla="*/ 1 w 19"/>
                  <a:gd name="T15" fmla="*/ 12 h 18"/>
                  <a:gd name="T16" fmla="*/ 0 w 19"/>
                  <a:gd name="T17" fmla="*/ 9 h 18"/>
                  <a:gd name="T18" fmla="*/ 1 w 19"/>
                  <a:gd name="T19" fmla="*/ 5 h 18"/>
                  <a:gd name="T20" fmla="*/ 3 w 19"/>
                  <a:gd name="T21" fmla="*/ 2 h 18"/>
                  <a:gd name="T22" fmla="*/ 3 w 19"/>
                  <a:gd name="T23" fmla="*/ 2 h 18"/>
                  <a:gd name="T24" fmla="*/ 6 w 19"/>
                  <a:gd name="T25" fmla="*/ 0 h 18"/>
                  <a:gd name="T26" fmla="*/ 9 w 19"/>
                  <a:gd name="T27" fmla="*/ 0 h 18"/>
                  <a:gd name="T28" fmla="*/ 13 w 19"/>
                  <a:gd name="T29" fmla="*/ 0 h 18"/>
                  <a:gd name="T30" fmla="*/ 16 w 19"/>
                  <a:gd name="T31" fmla="*/ 2 h 18"/>
                  <a:gd name="T32" fmla="*/ 16 w 19"/>
                  <a:gd name="T33" fmla="*/ 2 h 18"/>
                  <a:gd name="T34" fmla="*/ 18 w 19"/>
                  <a:gd name="T35" fmla="*/ 5 h 18"/>
                  <a:gd name="T36" fmla="*/ 19 w 19"/>
                  <a:gd name="T37" fmla="*/ 9 h 18"/>
                  <a:gd name="T38" fmla="*/ 18 w 19"/>
                  <a:gd name="T39" fmla="*/ 12 h 18"/>
                  <a:gd name="T40" fmla="*/ 16 w 19"/>
                  <a:gd name="T41" fmla="*/ 15 h 18"/>
                  <a:gd name="T42" fmla="*/ 16 w 19"/>
                  <a:gd name="T43"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8">
                    <a:moveTo>
                      <a:pt x="16" y="15"/>
                    </a:moveTo>
                    <a:lnTo>
                      <a:pt x="16" y="15"/>
                    </a:lnTo>
                    <a:lnTo>
                      <a:pt x="13" y="17"/>
                    </a:lnTo>
                    <a:lnTo>
                      <a:pt x="9" y="18"/>
                    </a:lnTo>
                    <a:lnTo>
                      <a:pt x="6" y="17"/>
                    </a:lnTo>
                    <a:lnTo>
                      <a:pt x="3" y="15"/>
                    </a:lnTo>
                    <a:lnTo>
                      <a:pt x="3" y="15"/>
                    </a:lnTo>
                    <a:lnTo>
                      <a:pt x="1" y="12"/>
                    </a:lnTo>
                    <a:lnTo>
                      <a:pt x="0" y="9"/>
                    </a:lnTo>
                    <a:lnTo>
                      <a:pt x="1" y="5"/>
                    </a:lnTo>
                    <a:lnTo>
                      <a:pt x="3" y="2"/>
                    </a:lnTo>
                    <a:lnTo>
                      <a:pt x="3" y="2"/>
                    </a:lnTo>
                    <a:lnTo>
                      <a:pt x="6" y="0"/>
                    </a:lnTo>
                    <a:lnTo>
                      <a:pt x="9" y="0"/>
                    </a:lnTo>
                    <a:lnTo>
                      <a:pt x="13" y="0"/>
                    </a:lnTo>
                    <a:lnTo>
                      <a:pt x="16" y="2"/>
                    </a:lnTo>
                    <a:lnTo>
                      <a:pt x="16" y="2"/>
                    </a:lnTo>
                    <a:lnTo>
                      <a:pt x="18" y="5"/>
                    </a:lnTo>
                    <a:lnTo>
                      <a:pt x="19" y="9"/>
                    </a:lnTo>
                    <a:lnTo>
                      <a:pt x="18" y="12"/>
                    </a:lnTo>
                    <a:lnTo>
                      <a:pt x="16" y="15"/>
                    </a:lnTo>
                    <a:lnTo>
                      <a:pt x="16" y="1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4" name="Freeform 265"/>
              <p:cNvSpPr>
                <a:spLocks/>
              </p:cNvSpPr>
              <p:nvPr/>
            </p:nvSpPr>
            <p:spPr bwMode="auto">
              <a:xfrm>
                <a:off x="1333" y="1837"/>
                <a:ext cx="20" cy="20"/>
              </a:xfrm>
              <a:custGeom>
                <a:avLst/>
                <a:gdLst>
                  <a:gd name="T0" fmla="*/ 17 w 20"/>
                  <a:gd name="T1" fmla="*/ 17 h 20"/>
                  <a:gd name="T2" fmla="*/ 17 w 20"/>
                  <a:gd name="T3" fmla="*/ 17 h 20"/>
                  <a:gd name="T4" fmla="*/ 14 w 20"/>
                  <a:gd name="T5" fmla="*/ 19 h 20"/>
                  <a:gd name="T6" fmla="*/ 11 w 20"/>
                  <a:gd name="T7" fmla="*/ 20 h 20"/>
                  <a:gd name="T8" fmla="*/ 7 w 20"/>
                  <a:gd name="T9" fmla="*/ 19 h 20"/>
                  <a:gd name="T10" fmla="*/ 4 w 20"/>
                  <a:gd name="T11" fmla="*/ 17 h 20"/>
                  <a:gd name="T12" fmla="*/ 4 w 20"/>
                  <a:gd name="T13" fmla="*/ 17 h 20"/>
                  <a:gd name="T14" fmla="*/ 1 w 20"/>
                  <a:gd name="T15" fmla="*/ 13 h 20"/>
                  <a:gd name="T16" fmla="*/ 0 w 20"/>
                  <a:gd name="T17" fmla="*/ 10 h 20"/>
                  <a:gd name="T18" fmla="*/ 1 w 20"/>
                  <a:gd name="T19" fmla="*/ 6 h 20"/>
                  <a:gd name="T20" fmla="*/ 4 w 20"/>
                  <a:gd name="T21" fmla="*/ 3 h 20"/>
                  <a:gd name="T22" fmla="*/ 4 w 20"/>
                  <a:gd name="T23" fmla="*/ 3 h 20"/>
                  <a:gd name="T24" fmla="*/ 7 w 20"/>
                  <a:gd name="T25" fmla="*/ 1 h 20"/>
                  <a:gd name="T26" fmla="*/ 11 w 20"/>
                  <a:gd name="T27" fmla="*/ 0 h 20"/>
                  <a:gd name="T28" fmla="*/ 14 w 20"/>
                  <a:gd name="T29" fmla="*/ 1 h 20"/>
                  <a:gd name="T30" fmla="*/ 17 w 20"/>
                  <a:gd name="T31" fmla="*/ 3 h 20"/>
                  <a:gd name="T32" fmla="*/ 17 w 20"/>
                  <a:gd name="T33" fmla="*/ 3 h 20"/>
                  <a:gd name="T34" fmla="*/ 19 w 20"/>
                  <a:gd name="T35" fmla="*/ 6 h 20"/>
                  <a:gd name="T36" fmla="*/ 20 w 20"/>
                  <a:gd name="T37" fmla="*/ 10 h 20"/>
                  <a:gd name="T38" fmla="*/ 19 w 20"/>
                  <a:gd name="T39" fmla="*/ 13 h 20"/>
                  <a:gd name="T40" fmla="*/ 17 w 20"/>
                  <a:gd name="T41" fmla="*/ 17 h 20"/>
                  <a:gd name="T42" fmla="*/ 17 w 20"/>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7" y="17"/>
                    </a:moveTo>
                    <a:lnTo>
                      <a:pt x="17" y="17"/>
                    </a:lnTo>
                    <a:lnTo>
                      <a:pt x="14" y="19"/>
                    </a:lnTo>
                    <a:lnTo>
                      <a:pt x="11" y="20"/>
                    </a:lnTo>
                    <a:lnTo>
                      <a:pt x="7" y="19"/>
                    </a:lnTo>
                    <a:lnTo>
                      <a:pt x="4" y="17"/>
                    </a:lnTo>
                    <a:lnTo>
                      <a:pt x="4" y="17"/>
                    </a:lnTo>
                    <a:lnTo>
                      <a:pt x="1" y="13"/>
                    </a:lnTo>
                    <a:lnTo>
                      <a:pt x="0" y="10"/>
                    </a:lnTo>
                    <a:lnTo>
                      <a:pt x="1" y="6"/>
                    </a:lnTo>
                    <a:lnTo>
                      <a:pt x="4" y="3"/>
                    </a:lnTo>
                    <a:lnTo>
                      <a:pt x="4" y="3"/>
                    </a:lnTo>
                    <a:lnTo>
                      <a:pt x="7" y="1"/>
                    </a:lnTo>
                    <a:lnTo>
                      <a:pt x="11" y="0"/>
                    </a:lnTo>
                    <a:lnTo>
                      <a:pt x="14" y="1"/>
                    </a:lnTo>
                    <a:lnTo>
                      <a:pt x="17" y="3"/>
                    </a:lnTo>
                    <a:lnTo>
                      <a:pt x="17" y="3"/>
                    </a:lnTo>
                    <a:lnTo>
                      <a:pt x="19" y="6"/>
                    </a:lnTo>
                    <a:lnTo>
                      <a:pt x="20" y="10"/>
                    </a:lnTo>
                    <a:lnTo>
                      <a:pt x="19" y="13"/>
                    </a:lnTo>
                    <a:lnTo>
                      <a:pt x="17" y="17"/>
                    </a:lnTo>
                    <a:lnTo>
                      <a:pt x="17"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5" name="Freeform 266"/>
              <p:cNvSpPr>
                <a:spLocks/>
              </p:cNvSpPr>
              <p:nvPr/>
            </p:nvSpPr>
            <p:spPr bwMode="auto">
              <a:xfrm>
                <a:off x="1333" y="1788"/>
                <a:ext cx="20" cy="19"/>
              </a:xfrm>
              <a:custGeom>
                <a:avLst/>
                <a:gdLst>
                  <a:gd name="T0" fmla="*/ 17 w 20"/>
                  <a:gd name="T1" fmla="*/ 16 h 19"/>
                  <a:gd name="T2" fmla="*/ 17 w 20"/>
                  <a:gd name="T3" fmla="*/ 16 h 19"/>
                  <a:gd name="T4" fmla="*/ 14 w 20"/>
                  <a:gd name="T5" fmla="*/ 18 h 19"/>
                  <a:gd name="T6" fmla="*/ 11 w 20"/>
                  <a:gd name="T7" fmla="*/ 19 h 19"/>
                  <a:gd name="T8" fmla="*/ 7 w 20"/>
                  <a:gd name="T9" fmla="*/ 18 h 19"/>
                  <a:gd name="T10" fmla="*/ 4 w 20"/>
                  <a:gd name="T11" fmla="*/ 16 h 19"/>
                  <a:gd name="T12" fmla="*/ 4 w 20"/>
                  <a:gd name="T13" fmla="*/ 16 h 19"/>
                  <a:gd name="T14" fmla="*/ 1 w 20"/>
                  <a:gd name="T15" fmla="*/ 13 h 19"/>
                  <a:gd name="T16" fmla="*/ 0 w 20"/>
                  <a:gd name="T17" fmla="*/ 9 h 19"/>
                  <a:gd name="T18" fmla="*/ 1 w 20"/>
                  <a:gd name="T19" fmla="*/ 6 h 19"/>
                  <a:gd name="T20" fmla="*/ 4 w 20"/>
                  <a:gd name="T21" fmla="*/ 3 h 19"/>
                  <a:gd name="T22" fmla="*/ 4 w 20"/>
                  <a:gd name="T23" fmla="*/ 3 h 19"/>
                  <a:gd name="T24" fmla="*/ 7 w 20"/>
                  <a:gd name="T25" fmla="*/ 1 h 19"/>
                  <a:gd name="T26" fmla="*/ 11 w 20"/>
                  <a:gd name="T27" fmla="*/ 0 h 19"/>
                  <a:gd name="T28" fmla="*/ 14 w 20"/>
                  <a:gd name="T29" fmla="*/ 1 h 19"/>
                  <a:gd name="T30" fmla="*/ 17 w 20"/>
                  <a:gd name="T31" fmla="*/ 3 h 19"/>
                  <a:gd name="T32" fmla="*/ 17 w 20"/>
                  <a:gd name="T33" fmla="*/ 3 h 19"/>
                  <a:gd name="T34" fmla="*/ 19 w 20"/>
                  <a:gd name="T35" fmla="*/ 6 h 19"/>
                  <a:gd name="T36" fmla="*/ 20 w 20"/>
                  <a:gd name="T37" fmla="*/ 9 h 19"/>
                  <a:gd name="T38" fmla="*/ 19 w 20"/>
                  <a:gd name="T39" fmla="*/ 13 h 19"/>
                  <a:gd name="T40" fmla="*/ 17 w 20"/>
                  <a:gd name="T41" fmla="*/ 16 h 19"/>
                  <a:gd name="T42" fmla="*/ 17 w 20"/>
                  <a:gd name="T4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7" y="16"/>
                    </a:moveTo>
                    <a:lnTo>
                      <a:pt x="17" y="16"/>
                    </a:lnTo>
                    <a:lnTo>
                      <a:pt x="14" y="18"/>
                    </a:lnTo>
                    <a:lnTo>
                      <a:pt x="11" y="19"/>
                    </a:lnTo>
                    <a:lnTo>
                      <a:pt x="7" y="18"/>
                    </a:lnTo>
                    <a:lnTo>
                      <a:pt x="4" y="16"/>
                    </a:lnTo>
                    <a:lnTo>
                      <a:pt x="4" y="16"/>
                    </a:lnTo>
                    <a:lnTo>
                      <a:pt x="1" y="13"/>
                    </a:lnTo>
                    <a:lnTo>
                      <a:pt x="0" y="9"/>
                    </a:lnTo>
                    <a:lnTo>
                      <a:pt x="1" y="6"/>
                    </a:lnTo>
                    <a:lnTo>
                      <a:pt x="4" y="3"/>
                    </a:lnTo>
                    <a:lnTo>
                      <a:pt x="4" y="3"/>
                    </a:lnTo>
                    <a:lnTo>
                      <a:pt x="7" y="1"/>
                    </a:lnTo>
                    <a:lnTo>
                      <a:pt x="11" y="0"/>
                    </a:lnTo>
                    <a:lnTo>
                      <a:pt x="14" y="1"/>
                    </a:lnTo>
                    <a:lnTo>
                      <a:pt x="17" y="3"/>
                    </a:lnTo>
                    <a:lnTo>
                      <a:pt x="17" y="3"/>
                    </a:lnTo>
                    <a:lnTo>
                      <a:pt x="19" y="6"/>
                    </a:lnTo>
                    <a:lnTo>
                      <a:pt x="20" y="9"/>
                    </a:lnTo>
                    <a:lnTo>
                      <a:pt x="19" y="13"/>
                    </a:lnTo>
                    <a:lnTo>
                      <a:pt x="17" y="16"/>
                    </a:lnTo>
                    <a:lnTo>
                      <a:pt x="17" y="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6" name="Freeform 267"/>
              <p:cNvSpPr>
                <a:spLocks/>
              </p:cNvSpPr>
              <p:nvPr/>
            </p:nvSpPr>
            <p:spPr bwMode="auto">
              <a:xfrm>
                <a:off x="1359" y="1812"/>
                <a:ext cx="19" cy="20"/>
              </a:xfrm>
              <a:custGeom>
                <a:avLst/>
                <a:gdLst>
                  <a:gd name="T0" fmla="*/ 16 w 19"/>
                  <a:gd name="T1" fmla="*/ 17 h 20"/>
                  <a:gd name="T2" fmla="*/ 16 w 19"/>
                  <a:gd name="T3" fmla="*/ 17 h 20"/>
                  <a:gd name="T4" fmla="*/ 12 w 19"/>
                  <a:gd name="T5" fmla="*/ 19 h 20"/>
                  <a:gd name="T6" fmla="*/ 9 w 19"/>
                  <a:gd name="T7" fmla="*/ 20 h 20"/>
                  <a:gd name="T8" fmla="*/ 5 w 19"/>
                  <a:gd name="T9" fmla="*/ 19 h 20"/>
                  <a:gd name="T10" fmla="*/ 2 w 19"/>
                  <a:gd name="T11" fmla="*/ 17 h 20"/>
                  <a:gd name="T12" fmla="*/ 2 w 19"/>
                  <a:gd name="T13" fmla="*/ 17 h 20"/>
                  <a:gd name="T14" fmla="*/ 0 w 19"/>
                  <a:gd name="T15" fmla="*/ 14 h 20"/>
                  <a:gd name="T16" fmla="*/ 0 w 19"/>
                  <a:gd name="T17" fmla="*/ 10 h 20"/>
                  <a:gd name="T18" fmla="*/ 0 w 19"/>
                  <a:gd name="T19" fmla="*/ 7 h 20"/>
                  <a:gd name="T20" fmla="*/ 2 w 19"/>
                  <a:gd name="T21" fmla="*/ 3 h 20"/>
                  <a:gd name="T22" fmla="*/ 2 w 19"/>
                  <a:gd name="T23" fmla="*/ 3 h 20"/>
                  <a:gd name="T24" fmla="*/ 5 w 19"/>
                  <a:gd name="T25" fmla="*/ 1 h 20"/>
                  <a:gd name="T26" fmla="*/ 9 w 19"/>
                  <a:gd name="T27" fmla="*/ 0 h 20"/>
                  <a:gd name="T28" fmla="*/ 12 w 19"/>
                  <a:gd name="T29" fmla="*/ 1 h 20"/>
                  <a:gd name="T30" fmla="*/ 16 w 19"/>
                  <a:gd name="T31" fmla="*/ 3 h 20"/>
                  <a:gd name="T32" fmla="*/ 16 w 19"/>
                  <a:gd name="T33" fmla="*/ 3 h 20"/>
                  <a:gd name="T34" fmla="*/ 18 w 19"/>
                  <a:gd name="T35" fmla="*/ 7 h 20"/>
                  <a:gd name="T36" fmla="*/ 19 w 19"/>
                  <a:gd name="T37" fmla="*/ 10 h 20"/>
                  <a:gd name="T38" fmla="*/ 18 w 19"/>
                  <a:gd name="T39" fmla="*/ 14 h 20"/>
                  <a:gd name="T40" fmla="*/ 16 w 19"/>
                  <a:gd name="T41" fmla="*/ 17 h 20"/>
                  <a:gd name="T42" fmla="*/ 16 w 19"/>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6" y="17"/>
                    </a:moveTo>
                    <a:lnTo>
                      <a:pt x="16" y="17"/>
                    </a:lnTo>
                    <a:lnTo>
                      <a:pt x="12" y="19"/>
                    </a:lnTo>
                    <a:lnTo>
                      <a:pt x="9" y="20"/>
                    </a:lnTo>
                    <a:lnTo>
                      <a:pt x="5" y="19"/>
                    </a:lnTo>
                    <a:lnTo>
                      <a:pt x="2" y="17"/>
                    </a:lnTo>
                    <a:lnTo>
                      <a:pt x="2" y="17"/>
                    </a:lnTo>
                    <a:lnTo>
                      <a:pt x="0" y="14"/>
                    </a:lnTo>
                    <a:lnTo>
                      <a:pt x="0" y="10"/>
                    </a:lnTo>
                    <a:lnTo>
                      <a:pt x="0" y="7"/>
                    </a:lnTo>
                    <a:lnTo>
                      <a:pt x="2" y="3"/>
                    </a:lnTo>
                    <a:lnTo>
                      <a:pt x="2" y="3"/>
                    </a:lnTo>
                    <a:lnTo>
                      <a:pt x="5" y="1"/>
                    </a:lnTo>
                    <a:lnTo>
                      <a:pt x="9" y="0"/>
                    </a:lnTo>
                    <a:lnTo>
                      <a:pt x="12" y="1"/>
                    </a:lnTo>
                    <a:lnTo>
                      <a:pt x="16" y="3"/>
                    </a:lnTo>
                    <a:lnTo>
                      <a:pt x="16" y="3"/>
                    </a:lnTo>
                    <a:lnTo>
                      <a:pt x="18" y="7"/>
                    </a:lnTo>
                    <a:lnTo>
                      <a:pt x="19" y="10"/>
                    </a:lnTo>
                    <a:lnTo>
                      <a:pt x="18" y="14"/>
                    </a:lnTo>
                    <a:lnTo>
                      <a:pt x="16" y="17"/>
                    </a:lnTo>
                    <a:lnTo>
                      <a:pt x="16"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7" name="Freeform 268"/>
              <p:cNvSpPr>
                <a:spLocks/>
              </p:cNvSpPr>
              <p:nvPr/>
            </p:nvSpPr>
            <p:spPr bwMode="auto">
              <a:xfrm>
                <a:off x="1327" y="1701"/>
                <a:ext cx="97" cy="37"/>
              </a:xfrm>
              <a:custGeom>
                <a:avLst/>
                <a:gdLst>
                  <a:gd name="T0" fmla="*/ 95 w 97"/>
                  <a:gd name="T1" fmla="*/ 5 h 37"/>
                  <a:gd name="T2" fmla="*/ 95 w 97"/>
                  <a:gd name="T3" fmla="*/ 5 h 37"/>
                  <a:gd name="T4" fmla="*/ 97 w 97"/>
                  <a:gd name="T5" fmla="*/ 0 h 37"/>
                  <a:gd name="T6" fmla="*/ 0 w 97"/>
                  <a:gd name="T7" fmla="*/ 26 h 37"/>
                  <a:gd name="T8" fmla="*/ 46 w 97"/>
                  <a:gd name="T9" fmla="*/ 36 h 37"/>
                  <a:gd name="T10" fmla="*/ 46 w 97"/>
                  <a:gd name="T11" fmla="*/ 36 h 37"/>
                  <a:gd name="T12" fmla="*/ 54 w 97"/>
                  <a:gd name="T13" fmla="*/ 37 h 37"/>
                  <a:gd name="T14" fmla="*/ 62 w 97"/>
                  <a:gd name="T15" fmla="*/ 37 h 37"/>
                  <a:gd name="T16" fmla="*/ 70 w 97"/>
                  <a:gd name="T17" fmla="*/ 35 h 37"/>
                  <a:gd name="T18" fmla="*/ 76 w 97"/>
                  <a:gd name="T19" fmla="*/ 31 h 37"/>
                  <a:gd name="T20" fmla="*/ 84 w 97"/>
                  <a:gd name="T21" fmla="*/ 26 h 37"/>
                  <a:gd name="T22" fmla="*/ 89 w 97"/>
                  <a:gd name="T23" fmla="*/ 21 h 37"/>
                  <a:gd name="T24" fmla="*/ 93 w 97"/>
                  <a:gd name="T25" fmla="*/ 14 h 37"/>
                  <a:gd name="T26" fmla="*/ 95 w 97"/>
                  <a:gd name="T27" fmla="*/ 5 h 37"/>
                  <a:gd name="T28" fmla="*/ 95 w 97"/>
                  <a:gd name="T29"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37">
                    <a:moveTo>
                      <a:pt x="95" y="5"/>
                    </a:moveTo>
                    <a:lnTo>
                      <a:pt x="95" y="5"/>
                    </a:lnTo>
                    <a:lnTo>
                      <a:pt x="97" y="0"/>
                    </a:lnTo>
                    <a:lnTo>
                      <a:pt x="0" y="26"/>
                    </a:lnTo>
                    <a:lnTo>
                      <a:pt x="46" y="36"/>
                    </a:lnTo>
                    <a:lnTo>
                      <a:pt x="46" y="36"/>
                    </a:lnTo>
                    <a:lnTo>
                      <a:pt x="54" y="37"/>
                    </a:lnTo>
                    <a:lnTo>
                      <a:pt x="62" y="37"/>
                    </a:lnTo>
                    <a:lnTo>
                      <a:pt x="70" y="35"/>
                    </a:lnTo>
                    <a:lnTo>
                      <a:pt x="76" y="31"/>
                    </a:lnTo>
                    <a:lnTo>
                      <a:pt x="84" y="26"/>
                    </a:lnTo>
                    <a:lnTo>
                      <a:pt x="89" y="21"/>
                    </a:lnTo>
                    <a:lnTo>
                      <a:pt x="93" y="14"/>
                    </a:lnTo>
                    <a:lnTo>
                      <a:pt x="95" y="5"/>
                    </a:lnTo>
                    <a:lnTo>
                      <a:pt x="95" y="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8" name="Freeform 269"/>
              <p:cNvSpPr>
                <a:spLocks/>
              </p:cNvSpPr>
              <p:nvPr/>
            </p:nvSpPr>
            <p:spPr bwMode="auto">
              <a:xfrm>
                <a:off x="2558" y="964"/>
                <a:ext cx="38" cy="22"/>
              </a:xfrm>
              <a:custGeom>
                <a:avLst/>
                <a:gdLst>
                  <a:gd name="T0" fmla="*/ 0 w 38"/>
                  <a:gd name="T1" fmla="*/ 3 h 22"/>
                  <a:gd name="T2" fmla="*/ 22 w 38"/>
                  <a:gd name="T3" fmla="*/ 12 h 22"/>
                  <a:gd name="T4" fmla="*/ 22 w 38"/>
                  <a:gd name="T5" fmla="*/ 12 h 22"/>
                  <a:gd name="T6" fmla="*/ 21 w 38"/>
                  <a:gd name="T7" fmla="*/ 14 h 22"/>
                  <a:gd name="T8" fmla="*/ 21 w 38"/>
                  <a:gd name="T9" fmla="*/ 17 h 22"/>
                  <a:gd name="T10" fmla="*/ 23 w 38"/>
                  <a:gd name="T11" fmla="*/ 19 h 22"/>
                  <a:gd name="T12" fmla="*/ 24 w 38"/>
                  <a:gd name="T13" fmla="*/ 20 h 22"/>
                  <a:gd name="T14" fmla="*/ 24 w 38"/>
                  <a:gd name="T15" fmla="*/ 20 h 22"/>
                  <a:gd name="T16" fmla="*/ 27 w 38"/>
                  <a:gd name="T17" fmla="*/ 22 h 22"/>
                  <a:gd name="T18" fmla="*/ 30 w 38"/>
                  <a:gd name="T19" fmla="*/ 22 h 22"/>
                  <a:gd name="T20" fmla="*/ 32 w 38"/>
                  <a:gd name="T21" fmla="*/ 20 h 22"/>
                  <a:gd name="T22" fmla="*/ 34 w 38"/>
                  <a:gd name="T23" fmla="*/ 18 h 22"/>
                  <a:gd name="T24" fmla="*/ 34 w 38"/>
                  <a:gd name="T25" fmla="*/ 18 h 22"/>
                  <a:gd name="T26" fmla="*/ 35 w 38"/>
                  <a:gd name="T27" fmla="*/ 15 h 22"/>
                  <a:gd name="T28" fmla="*/ 34 w 38"/>
                  <a:gd name="T29" fmla="*/ 13 h 22"/>
                  <a:gd name="T30" fmla="*/ 34 w 38"/>
                  <a:gd name="T31" fmla="*/ 13 h 22"/>
                  <a:gd name="T32" fmla="*/ 36 w 38"/>
                  <a:gd name="T33" fmla="*/ 11 h 22"/>
                  <a:gd name="T34" fmla="*/ 37 w 38"/>
                  <a:gd name="T35" fmla="*/ 10 h 22"/>
                  <a:gd name="T36" fmla="*/ 37 w 38"/>
                  <a:gd name="T37" fmla="*/ 10 h 22"/>
                  <a:gd name="T38" fmla="*/ 38 w 38"/>
                  <a:gd name="T39" fmla="*/ 7 h 22"/>
                  <a:gd name="T40" fmla="*/ 38 w 38"/>
                  <a:gd name="T41" fmla="*/ 5 h 22"/>
                  <a:gd name="T42" fmla="*/ 37 w 38"/>
                  <a:gd name="T43" fmla="*/ 2 h 22"/>
                  <a:gd name="T44" fmla="*/ 35 w 38"/>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22">
                    <a:moveTo>
                      <a:pt x="0" y="3"/>
                    </a:moveTo>
                    <a:lnTo>
                      <a:pt x="22" y="12"/>
                    </a:lnTo>
                    <a:lnTo>
                      <a:pt x="22" y="12"/>
                    </a:lnTo>
                    <a:lnTo>
                      <a:pt x="21" y="14"/>
                    </a:lnTo>
                    <a:lnTo>
                      <a:pt x="21" y="17"/>
                    </a:lnTo>
                    <a:lnTo>
                      <a:pt x="23" y="19"/>
                    </a:lnTo>
                    <a:lnTo>
                      <a:pt x="24" y="20"/>
                    </a:lnTo>
                    <a:lnTo>
                      <a:pt x="24" y="20"/>
                    </a:lnTo>
                    <a:lnTo>
                      <a:pt x="27" y="22"/>
                    </a:lnTo>
                    <a:lnTo>
                      <a:pt x="30" y="22"/>
                    </a:lnTo>
                    <a:lnTo>
                      <a:pt x="32" y="20"/>
                    </a:lnTo>
                    <a:lnTo>
                      <a:pt x="34" y="18"/>
                    </a:lnTo>
                    <a:lnTo>
                      <a:pt x="34" y="18"/>
                    </a:lnTo>
                    <a:lnTo>
                      <a:pt x="35" y="15"/>
                    </a:lnTo>
                    <a:lnTo>
                      <a:pt x="34" y="13"/>
                    </a:lnTo>
                    <a:lnTo>
                      <a:pt x="34" y="13"/>
                    </a:lnTo>
                    <a:lnTo>
                      <a:pt x="36" y="11"/>
                    </a:lnTo>
                    <a:lnTo>
                      <a:pt x="37" y="10"/>
                    </a:lnTo>
                    <a:lnTo>
                      <a:pt x="37" y="10"/>
                    </a:lnTo>
                    <a:lnTo>
                      <a:pt x="38" y="7"/>
                    </a:lnTo>
                    <a:lnTo>
                      <a:pt x="38" y="5"/>
                    </a:lnTo>
                    <a:lnTo>
                      <a:pt x="37" y="2"/>
                    </a:lnTo>
                    <a:lnTo>
                      <a:pt x="35"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9" name="Freeform 270"/>
              <p:cNvSpPr>
                <a:spLocks/>
              </p:cNvSpPr>
              <p:nvPr/>
            </p:nvSpPr>
            <p:spPr bwMode="auto">
              <a:xfrm>
                <a:off x="2513" y="936"/>
                <a:ext cx="83" cy="48"/>
              </a:xfrm>
              <a:custGeom>
                <a:avLst/>
                <a:gdLst>
                  <a:gd name="T0" fmla="*/ 13 w 83"/>
                  <a:gd name="T1" fmla="*/ 31 h 48"/>
                  <a:gd name="T2" fmla="*/ 13 w 83"/>
                  <a:gd name="T3" fmla="*/ 30 h 48"/>
                  <a:gd name="T4" fmla="*/ 11 w 83"/>
                  <a:gd name="T5" fmla="*/ 28 h 48"/>
                  <a:gd name="T6" fmla="*/ 6 w 83"/>
                  <a:gd name="T7" fmla="*/ 27 h 48"/>
                  <a:gd name="T8" fmla="*/ 3 w 83"/>
                  <a:gd name="T9" fmla="*/ 28 h 48"/>
                  <a:gd name="T10" fmla="*/ 0 w 83"/>
                  <a:gd name="T11" fmla="*/ 32 h 48"/>
                  <a:gd name="T12" fmla="*/ 1 w 83"/>
                  <a:gd name="T13" fmla="*/ 37 h 48"/>
                  <a:gd name="T14" fmla="*/ 2 w 83"/>
                  <a:gd name="T15" fmla="*/ 39 h 48"/>
                  <a:gd name="T16" fmla="*/ 4 w 83"/>
                  <a:gd name="T17" fmla="*/ 40 h 48"/>
                  <a:gd name="T18" fmla="*/ 5 w 83"/>
                  <a:gd name="T19" fmla="*/ 45 h 48"/>
                  <a:gd name="T20" fmla="*/ 7 w 83"/>
                  <a:gd name="T21" fmla="*/ 47 h 48"/>
                  <a:gd name="T22" fmla="*/ 11 w 83"/>
                  <a:gd name="T23" fmla="*/ 48 h 48"/>
                  <a:gd name="T24" fmla="*/ 14 w 83"/>
                  <a:gd name="T25" fmla="*/ 47 h 48"/>
                  <a:gd name="T26" fmla="*/ 18 w 83"/>
                  <a:gd name="T27" fmla="*/ 44 h 48"/>
                  <a:gd name="T28" fmla="*/ 18 w 83"/>
                  <a:gd name="T29" fmla="*/ 39 h 48"/>
                  <a:gd name="T30" fmla="*/ 70 w 83"/>
                  <a:gd name="T31" fmla="*/ 18 h 48"/>
                  <a:gd name="T32" fmla="*/ 71 w 83"/>
                  <a:gd name="T33" fmla="*/ 19 h 48"/>
                  <a:gd name="T34" fmla="*/ 75 w 83"/>
                  <a:gd name="T35" fmla="*/ 22 h 48"/>
                  <a:gd name="T36" fmla="*/ 80 w 83"/>
                  <a:gd name="T37" fmla="*/ 21 h 48"/>
                  <a:gd name="T38" fmla="*/ 82 w 83"/>
                  <a:gd name="T39" fmla="*/ 19 h 48"/>
                  <a:gd name="T40" fmla="*/ 83 w 83"/>
                  <a:gd name="T41" fmla="*/ 14 h 48"/>
                  <a:gd name="T42" fmla="*/ 82 w 83"/>
                  <a:gd name="T43" fmla="*/ 11 h 48"/>
                  <a:gd name="T44" fmla="*/ 79 w 83"/>
                  <a:gd name="T45" fmla="*/ 8 h 48"/>
                  <a:gd name="T46" fmla="*/ 80 w 83"/>
                  <a:gd name="T47" fmla="*/ 6 h 48"/>
                  <a:gd name="T48" fmla="*/ 79 w 83"/>
                  <a:gd name="T49" fmla="*/ 3 h 48"/>
                  <a:gd name="T50" fmla="*/ 75 w 83"/>
                  <a:gd name="T51" fmla="*/ 0 h 48"/>
                  <a:gd name="T52" fmla="*/ 69 w 83"/>
                  <a:gd name="T53" fmla="*/ 0 h 48"/>
                  <a:gd name="T54" fmla="*/ 68 w 83"/>
                  <a:gd name="T55" fmla="*/ 2 h 48"/>
                  <a:gd name="T56" fmla="*/ 66 w 83"/>
                  <a:gd name="T57" fmla="*/ 6 h 48"/>
                  <a:gd name="T58" fmla="*/ 41 w 83"/>
                  <a:gd name="T59" fmla="*/ 20 h 48"/>
                  <a:gd name="T60" fmla="*/ 18 w 83"/>
                  <a:gd name="T61" fmla="*/ 10 h 48"/>
                  <a:gd name="T62" fmla="*/ 18 w 83"/>
                  <a:gd name="T63" fmla="*/ 5 h 48"/>
                  <a:gd name="T64" fmla="*/ 14 w 83"/>
                  <a:gd name="T65" fmla="*/ 1 h 48"/>
                  <a:gd name="T66" fmla="*/ 11 w 83"/>
                  <a:gd name="T67" fmla="*/ 0 h 48"/>
                  <a:gd name="T68" fmla="*/ 7 w 83"/>
                  <a:gd name="T69" fmla="*/ 2 h 48"/>
                  <a:gd name="T70" fmla="*/ 5 w 83"/>
                  <a:gd name="T71" fmla="*/ 4 h 48"/>
                  <a:gd name="T72" fmla="*/ 4 w 83"/>
                  <a:gd name="T73" fmla="*/ 9 h 48"/>
                  <a:gd name="T74" fmla="*/ 2 w 83"/>
                  <a:gd name="T75" fmla="*/ 10 h 48"/>
                  <a:gd name="T76" fmla="*/ 1 w 83"/>
                  <a:gd name="T77" fmla="*/ 12 h 48"/>
                  <a:gd name="T78" fmla="*/ 0 w 83"/>
                  <a:gd name="T79" fmla="*/ 18 h 48"/>
                  <a:gd name="T80" fmla="*/ 3 w 83"/>
                  <a:gd name="T81"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48">
                    <a:moveTo>
                      <a:pt x="28" y="25"/>
                    </a:moveTo>
                    <a:lnTo>
                      <a:pt x="13" y="31"/>
                    </a:lnTo>
                    <a:lnTo>
                      <a:pt x="13" y="31"/>
                    </a:lnTo>
                    <a:lnTo>
                      <a:pt x="13" y="30"/>
                    </a:lnTo>
                    <a:lnTo>
                      <a:pt x="13" y="30"/>
                    </a:lnTo>
                    <a:lnTo>
                      <a:pt x="11" y="28"/>
                    </a:lnTo>
                    <a:lnTo>
                      <a:pt x="9" y="27"/>
                    </a:lnTo>
                    <a:lnTo>
                      <a:pt x="6" y="27"/>
                    </a:lnTo>
                    <a:lnTo>
                      <a:pt x="3" y="28"/>
                    </a:lnTo>
                    <a:lnTo>
                      <a:pt x="3" y="28"/>
                    </a:lnTo>
                    <a:lnTo>
                      <a:pt x="1" y="29"/>
                    </a:lnTo>
                    <a:lnTo>
                      <a:pt x="0" y="32"/>
                    </a:lnTo>
                    <a:lnTo>
                      <a:pt x="0" y="34"/>
                    </a:lnTo>
                    <a:lnTo>
                      <a:pt x="1" y="37"/>
                    </a:lnTo>
                    <a:lnTo>
                      <a:pt x="1" y="37"/>
                    </a:lnTo>
                    <a:lnTo>
                      <a:pt x="2" y="39"/>
                    </a:lnTo>
                    <a:lnTo>
                      <a:pt x="4" y="40"/>
                    </a:lnTo>
                    <a:lnTo>
                      <a:pt x="4" y="40"/>
                    </a:lnTo>
                    <a:lnTo>
                      <a:pt x="4" y="42"/>
                    </a:lnTo>
                    <a:lnTo>
                      <a:pt x="5" y="45"/>
                    </a:lnTo>
                    <a:lnTo>
                      <a:pt x="5" y="45"/>
                    </a:lnTo>
                    <a:lnTo>
                      <a:pt x="7" y="47"/>
                    </a:lnTo>
                    <a:lnTo>
                      <a:pt x="9" y="48"/>
                    </a:lnTo>
                    <a:lnTo>
                      <a:pt x="11" y="48"/>
                    </a:lnTo>
                    <a:lnTo>
                      <a:pt x="14" y="47"/>
                    </a:lnTo>
                    <a:lnTo>
                      <a:pt x="14" y="47"/>
                    </a:lnTo>
                    <a:lnTo>
                      <a:pt x="17" y="46"/>
                    </a:lnTo>
                    <a:lnTo>
                      <a:pt x="18" y="44"/>
                    </a:lnTo>
                    <a:lnTo>
                      <a:pt x="18" y="41"/>
                    </a:lnTo>
                    <a:lnTo>
                      <a:pt x="18" y="39"/>
                    </a:lnTo>
                    <a:lnTo>
                      <a:pt x="70" y="18"/>
                    </a:lnTo>
                    <a:lnTo>
                      <a:pt x="70" y="18"/>
                    </a:lnTo>
                    <a:lnTo>
                      <a:pt x="71" y="19"/>
                    </a:lnTo>
                    <a:lnTo>
                      <a:pt x="71" y="19"/>
                    </a:lnTo>
                    <a:lnTo>
                      <a:pt x="72" y="21"/>
                    </a:lnTo>
                    <a:lnTo>
                      <a:pt x="75" y="22"/>
                    </a:lnTo>
                    <a:lnTo>
                      <a:pt x="77" y="22"/>
                    </a:lnTo>
                    <a:lnTo>
                      <a:pt x="80" y="21"/>
                    </a:lnTo>
                    <a:lnTo>
                      <a:pt x="80" y="21"/>
                    </a:lnTo>
                    <a:lnTo>
                      <a:pt x="82" y="19"/>
                    </a:lnTo>
                    <a:lnTo>
                      <a:pt x="83" y="17"/>
                    </a:lnTo>
                    <a:lnTo>
                      <a:pt x="83" y="14"/>
                    </a:lnTo>
                    <a:lnTo>
                      <a:pt x="82" y="11"/>
                    </a:lnTo>
                    <a:lnTo>
                      <a:pt x="82" y="11"/>
                    </a:lnTo>
                    <a:lnTo>
                      <a:pt x="81" y="9"/>
                    </a:lnTo>
                    <a:lnTo>
                      <a:pt x="79" y="8"/>
                    </a:lnTo>
                    <a:lnTo>
                      <a:pt x="79" y="8"/>
                    </a:lnTo>
                    <a:lnTo>
                      <a:pt x="80" y="6"/>
                    </a:lnTo>
                    <a:lnTo>
                      <a:pt x="79" y="3"/>
                    </a:lnTo>
                    <a:lnTo>
                      <a:pt x="79" y="3"/>
                    </a:lnTo>
                    <a:lnTo>
                      <a:pt x="77" y="1"/>
                    </a:lnTo>
                    <a:lnTo>
                      <a:pt x="75" y="0"/>
                    </a:lnTo>
                    <a:lnTo>
                      <a:pt x="72" y="0"/>
                    </a:lnTo>
                    <a:lnTo>
                      <a:pt x="69" y="0"/>
                    </a:lnTo>
                    <a:lnTo>
                      <a:pt x="69" y="0"/>
                    </a:lnTo>
                    <a:lnTo>
                      <a:pt x="68" y="2"/>
                    </a:lnTo>
                    <a:lnTo>
                      <a:pt x="66" y="4"/>
                    </a:lnTo>
                    <a:lnTo>
                      <a:pt x="66" y="6"/>
                    </a:lnTo>
                    <a:lnTo>
                      <a:pt x="67" y="9"/>
                    </a:lnTo>
                    <a:lnTo>
                      <a:pt x="41" y="20"/>
                    </a:lnTo>
                    <a:lnTo>
                      <a:pt x="18" y="10"/>
                    </a:lnTo>
                    <a:lnTo>
                      <a:pt x="18" y="10"/>
                    </a:lnTo>
                    <a:lnTo>
                      <a:pt x="18" y="7"/>
                    </a:lnTo>
                    <a:lnTo>
                      <a:pt x="18" y="5"/>
                    </a:lnTo>
                    <a:lnTo>
                      <a:pt x="17" y="3"/>
                    </a:lnTo>
                    <a:lnTo>
                      <a:pt x="14" y="1"/>
                    </a:lnTo>
                    <a:lnTo>
                      <a:pt x="14" y="1"/>
                    </a:lnTo>
                    <a:lnTo>
                      <a:pt x="11" y="0"/>
                    </a:lnTo>
                    <a:lnTo>
                      <a:pt x="9" y="1"/>
                    </a:lnTo>
                    <a:lnTo>
                      <a:pt x="7" y="2"/>
                    </a:lnTo>
                    <a:lnTo>
                      <a:pt x="5" y="4"/>
                    </a:lnTo>
                    <a:lnTo>
                      <a:pt x="5" y="4"/>
                    </a:lnTo>
                    <a:lnTo>
                      <a:pt x="4" y="6"/>
                    </a:lnTo>
                    <a:lnTo>
                      <a:pt x="4" y="9"/>
                    </a:lnTo>
                    <a:lnTo>
                      <a:pt x="4" y="9"/>
                    </a:lnTo>
                    <a:lnTo>
                      <a:pt x="2" y="10"/>
                    </a:lnTo>
                    <a:lnTo>
                      <a:pt x="1" y="12"/>
                    </a:lnTo>
                    <a:lnTo>
                      <a:pt x="1" y="12"/>
                    </a:lnTo>
                    <a:lnTo>
                      <a:pt x="0" y="15"/>
                    </a:lnTo>
                    <a:lnTo>
                      <a:pt x="0" y="18"/>
                    </a:lnTo>
                    <a:lnTo>
                      <a:pt x="1" y="20"/>
                    </a:lnTo>
                    <a:lnTo>
                      <a:pt x="3" y="2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0" name="Freeform 271"/>
              <p:cNvSpPr>
                <a:spLocks/>
              </p:cNvSpPr>
              <p:nvPr/>
            </p:nvSpPr>
            <p:spPr bwMode="auto">
              <a:xfrm>
                <a:off x="2477" y="748"/>
                <a:ext cx="156" cy="291"/>
              </a:xfrm>
              <a:custGeom>
                <a:avLst/>
                <a:gdLst>
                  <a:gd name="T0" fmla="*/ 46 w 156"/>
                  <a:gd name="T1" fmla="*/ 49 h 291"/>
                  <a:gd name="T2" fmla="*/ 43 w 156"/>
                  <a:gd name="T3" fmla="*/ 59 h 291"/>
                  <a:gd name="T4" fmla="*/ 31 w 156"/>
                  <a:gd name="T5" fmla="*/ 73 h 291"/>
                  <a:gd name="T6" fmla="*/ 26 w 156"/>
                  <a:gd name="T7" fmla="*/ 77 h 291"/>
                  <a:gd name="T8" fmla="*/ 16 w 156"/>
                  <a:gd name="T9" fmla="*/ 86 h 291"/>
                  <a:gd name="T10" fmla="*/ 7 w 156"/>
                  <a:gd name="T11" fmla="*/ 98 h 291"/>
                  <a:gd name="T12" fmla="*/ 1 w 156"/>
                  <a:gd name="T13" fmla="*/ 111 h 291"/>
                  <a:gd name="T14" fmla="*/ 0 w 156"/>
                  <a:gd name="T15" fmla="*/ 126 h 291"/>
                  <a:gd name="T16" fmla="*/ 0 w 156"/>
                  <a:gd name="T17" fmla="*/ 233 h 291"/>
                  <a:gd name="T18" fmla="*/ 1 w 156"/>
                  <a:gd name="T19" fmla="*/ 267 h 291"/>
                  <a:gd name="T20" fmla="*/ 4 w 156"/>
                  <a:gd name="T21" fmla="*/ 280 h 291"/>
                  <a:gd name="T22" fmla="*/ 10 w 156"/>
                  <a:gd name="T23" fmla="*/ 285 h 291"/>
                  <a:gd name="T24" fmla="*/ 18 w 156"/>
                  <a:gd name="T25" fmla="*/ 289 h 291"/>
                  <a:gd name="T26" fmla="*/ 36 w 156"/>
                  <a:gd name="T27" fmla="*/ 291 h 291"/>
                  <a:gd name="T28" fmla="*/ 119 w 156"/>
                  <a:gd name="T29" fmla="*/ 291 h 291"/>
                  <a:gd name="T30" fmla="*/ 138 w 156"/>
                  <a:gd name="T31" fmla="*/ 289 h 291"/>
                  <a:gd name="T32" fmla="*/ 146 w 156"/>
                  <a:gd name="T33" fmla="*/ 285 h 291"/>
                  <a:gd name="T34" fmla="*/ 151 w 156"/>
                  <a:gd name="T35" fmla="*/ 280 h 291"/>
                  <a:gd name="T36" fmla="*/ 155 w 156"/>
                  <a:gd name="T37" fmla="*/ 267 h 291"/>
                  <a:gd name="T38" fmla="*/ 156 w 156"/>
                  <a:gd name="T39" fmla="*/ 233 h 291"/>
                  <a:gd name="T40" fmla="*/ 156 w 156"/>
                  <a:gd name="T41" fmla="*/ 126 h 291"/>
                  <a:gd name="T42" fmla="*/ 154 w 156"/>
                  <a:gd name="T43" fmla="*/ 111 h 291"/>
                  <a:gd name="T44" fmla="*/ 149 w 156"/>
                  <a:gd name="T45" fmla="*/ 98 h 291"/>
                  <a:gd name="T46" fmla="*/ 141 w 156"/>
                  <a:gd name="T47" fmla="*/ 86 h 291"/>
                  <a:gd name="T48" fmla="*/ 130 w 156"/>
                  <a:gd name="T49" fmla="*/ 77 h 291"/>
                  <a:gd name="T50" fmla="*/ 125 w 156"/>
                  <a:gd name="T51" fmla="*/ 73 h 291"/>
                  <a:gd name="T52" fmla="*/ 114 w 156"/>
                  <a:gd name="T53" fmla="*/ 62 h 291"/>
                  <a:gd name="T54" fmla="*/ 110 w 156"/>
                  <a:gd name="T55" fmla="*/ 52 h 291"/>
                  <a:gd name="T56" fmla="*/ 109 w 156"/>
                  <a:gd name="T57" fmla="*/ 41 h 291"/>
                  <a:gd name="T58" fmla="*/ 114 w 156"/>
                  <a:gd name="T59" fmla="*/ 41 h 291"/>
                  <a:gd name="T60" fmla="*/ 117 w 156"/>
                  <a:gd name="T61" fmla="*/ 39 h 291"/>
                  <a:gd name="T62" fmla="*/ 118 w 156"/>
                  <a:gd name="T63" fmla="*/ 36 h 291"/>
                  <a:gd name="T64" fmla="*/ 118 w 156"/>
                  <a:gd name="T65" fmla="*/ 4 h 291"/>
                  <a:gd name="T66" fmla="*/ 117 w 156"/>
                  <a:gd name="T67" fmla="*/ 1 h 291"/>
                  <a:gd name="T68" fmla="*/ 114 w 156"/>
                  <a:gd name="T69" fmla="*/ 0 h 291"/>
                  <a:gd name="T70" fmla="*/ 42 w 156"/>
                  <a:gd name="T71" fmla="*/ 0 h 291"/>
                  <a:gd name="T72" fmla="*/ 39 w 156"/>
                  <a:gd name="T73" fmla="*/ 1 h 291"/>
                  <a:gd name="T74" fmla="*/ 38 w 156"/>
                  <a:gd name="T75" fmla="*/ 4 h 291"/>
                  <a:gd name="T76" fmla="*/ 38 w 156"/>
                  <a:gd name="T77" fmla="*/ 36 h 291"/>
                  <a:gd name="T78" fmla="*/ 39 w 156"/>
                  <a:gd name="T79" fmla="*/ 39 h 291"/>
                  <a:gd name="T80" fmla="*/ 42 w 156"/>
                  <a:gd name="T81" fmla="*/ 4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291">
                    <a:moveTo>
                      <a:pt x="46" y="49"/>
                    </a:moveTo>
                    <a:lnTo>
                      <a:pt x="46" y="49"/>
                    </a:lnTo>
                    <a:lnTo>
                      <a:pt x="45" y="53"/>
                    </a:lnTo>
                    <a:lnTo>
                      <a:pt x="43" y="59"/>
                    </a:lnTo>
                    <a:lnTo>
                      <a:pt x="38" y="67"/>
                    </a:lnTo>
                    <a:lnTo>
                      <a:pt x="31" y="73"/>
                    </a:lnTo>
                    <a:lnTo>
                      <a:pt x="26" y="77"/>
                    </a:lnTo>
                    <a:lnTo>
                      <a:pt x="26" y="77"/>
                    </a:lnTo>
                    <a:lnTo>
                      <a:pt x="21" y="82"/>
                    </a:lnTo>
                    <a:lnTo>
                      <a:pt x="16" y="86"/>
                    </a:lnTo>
                    <a:lnTo>
                      <a:pt x="10" y="92"/>
                    </a:lnTo>
                    <a:lnTo>
                      <a:pt x="7" y="98"/>
                    </a:lnTo>
                    <a:lnTo>
                      <a:pt x="4" y="105"/>
                    </a:lnTo>
                    <a:lnTo>
                      <a:pt x="1" y="111"/>
                    </a:lnTo>
                    <a:lnTo>
                      <a:pt x="0" y="118"/>
                    </a:lnTo>
                    <a:lnTo>
                      <a:pt x="0" y="126"/>
                    </a:lnTo>
                    <a:lnTo>
                      <a:pt x="0" y="233"/>
                    </a:lnTo>
                    <a:lnTo>
                      <a:pt x="0" y="233"/>
                    </a:lnTo>
                    <a:lnTo>
                      <a:pt x="0" y="258"/>
                    </a:lnTo>
                    <a:lnTo>
                      <a:pt x="1" y="267"/>
                    </a:lnTo>
                    <a:lnTo>
                      <a:pt x="3" y="276"/>
                    </a:lnTo>
                    <a:lnTo>
                      <a:pt x="4" y="280"/>
                    </a:lnTo>
                    <a:lnTo>
                      <a:pt x="7" y="283"/>
                    </a:lnTo>
                    <a:lnTo>
                      <a:pt x="10" y="285"/>
                    </a:lnTo>
                    <a:lnTo>
                      <a:pt x="13" y="287"/>
                    </a:lnTo>
                    <a:lnTo>
                      <a:pt x="18" y="289"/>
                    </a:lnTo>
                    <a:lnTo>
                      <a:pt x="23" y="290"/>
                    </a:lnTo>
                    <a:lnTo>
                      <a:pt x="36" y="291"/>
                    </a:lnTo>
                    <a:lnTo>
                      <a:pt x="119" y="291"/>
                    </a:lnTo>
                    <a:lnTo>
                      <a:pt x="119" y="291"/>
                    </a:lnTo>
                    <a:lnTo>
                      <a:pt x="133" y="290"/>
                    </a:lnTo>
                    <a:lnTo>
                      <a:pt x="138" y="289"/>
                    </a:lnTo>
                    <a:lnTo>
                      <a:pt x="142" y="287"/>
                    </a:lnTo>
                    <a:lnTo>
                      <a:pt x="146" y="285"/>
                    </a:lnTo>
                    <a:lnTo>
                      <a:pt x="149" y="283"/>
                    </a:lnTo>
                    <a:lnTo>
                      <a:pt x="151" y="280"/>
                    </a:lnTo>
                    <a:lnTo>
                      <a:pt x="153" y="276"/>
                    </a:lnTo>
                    <a:lnTo>
                      <a:pt x="155" y="267"/>
                    </a:lnTo>
                    <a:lnTo>
                      <a:pt x="156" y="258"/>
                    </a:lnTo>
                    <a:lnTo>
                      <a:pt x="156" y="233"/>
                    </a:lnTo>
                    <a:lnTo>
                      <a:pt x="156" y="126"/>
                    </a:lnTo>
                    <a:lnTo>
                      <a:pt x="156" y="126"/>
                    </a:lnTo>
                    <a:lnTo>
                      <a:pt x="155" y="118"/>
                    </a:lnTo>
                    <a:lnTo>
                      <a:pt x="154" y="111"/>
                    </a:lnTo>
                    <a:lnTo>
                      <a:pt x="152" y="105"/>
                    </a:lnTo>
                    <a:lnTo>
                      <a:pt x="149" y="98"/>
                    </a:lnTo>
                    <a:lnTo>
                      <a:pt x="145" y="92"/>
                    </a:lnTo>
                    <a:lnTo>
                      <a:pt x="141" y="86"/>
                    </a:lnTo>
                    <a:lnTo>
                      <a:pt x="136" y="82"/>
                    </a:lnTo>
                    <a:lnTo>
                      <a:pt x="130" y="77"/>
                    </a:lnTo>
                    <a:lnTo>
                      <a:pt x="130" y="77"/>
                    </a:lnTo>
                    <a:lnTo>
                      <a:pt x="125" y="73"/>
                    </a:lnTo>
                    <a:lnTo>
                      <a:pt x="117" y="66"/>
                    </a:lnTo>
                    <a:lnTo>
                      <a:pt x="114" y="62"/>
                    </a:lnTo>
                    <a:lnTo>
                      <a:pt x="111" y="58"/>
                    </a:lnTo>
                    <a:lnTo>
                      <a:pt x="110" y="52"/>
                    </a:lnTo>
                    <a:lnTo>
                      <a:pt x="109" y="47"/>
                    </a:lnTo>
                    <a:lnTo>
                      <a:pt x="109" y="41"/>
                    </a:lnTo>
                    <a:lnTo>
                      <a:pt x="114" y="41"/>
                    </a:lnTo>
                    <a:lnTo>
                      <a:pt x="114" y="41"/>
                    </a:lnTo>
                    <a:lnTo>
                      <a:pt x="115" y="40"/>
                    </a:lnTo>
                    <a:lnTo>
                      <a:pt x="117" y="39"/>
                    </a:lnTo>
                    <a:lnTo>
                      <a:pt x="117" y="38"/>
                    </a:lnTo>
                    <a:lnTo>
                      <a:pt x="118" y="36"/>
                    </a:lnTo>
                    <a:lnTo>
                      <a:pt x="118" y="4"/>
                    </a:lnTo>
                    <a:lnTo>
                      <a:pt x="118" y="4"/>
                    </a:lnTo>
                    <a:lnTo>
                      <a:pt x="117" y="3"/>
                    </a:lnTo>
                    <a:lnTo>
                      <a:pt x="117" y="1"/>
                    </a:lnTo>
                    <a:lnTo>
                      <a:pt x="115" y="0"/>
                    </a:lnTo>
                    <a:lnTo>
                      <a:pt x="114" y="0"/>
                    </a:lnTo>
                    <a:lnTo>
                      <a:pt x="42" y="0"/>
                    </a:lnTo>
                    <a:lnTo>
                      <a:pt x="42" y="0"/>
                    </a:lnTo>
                    <a:lnTo>
                      <a:pt x="40" y="0"/>
                    </a:lnTo>
                    <a:lnTo>
                      <a:pt x="39" y="1"/>
                    </a:lnTo>
                    <a:lnTo>
                      <a:pt x="38" y="3"/>
                    </a:lnTo>
                    <a:lnTo>
                      <a:pt x="38" y="4"/>
                    </a:lnTo>
                    <a:lnTo>
                      <a:pt x="38" y="36"/>
                    </a:lnTo>
                    <a:lnTo>
                      <a:pt x="38" y="36"/>
                    </a:lnTo>
                    <a:lnTo>
                      <a:pt x="38" y="38"/>
                    </a:lnTo>
                    <a:lnTo>
                      <a:pt x="39" y="39"/>
                    </a:lnTo>
                    <a:lnTo>
                      <a:pt x="40" y="40"/>
                    </a:lnTo>
                    <a:lnTo>
                      <a:pt x="42" y="41"/>
                    </a:lnTo>
                    <a:lnTo>
                      <a:pt x="77" y="4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1" name="Freeform 272"/>
              <p:cNvSpPr>
                <a:spLocks/>
              </p:cNvSpPr>
              <p:nvPr/>
            </p:nvSpPr>
            <p:spPr bwMode="auto">
              <a:xfrm>
                <a:off x="2500" y="857"/>
                <a:ext cx="111" cy="151"/>
              </a:xfrm>
              <a:custGeom>
                <a:avLst/>
                <a:gdLst>
                  <a:gd name="T0" fmla="*/ 111 w 111"/>
                  <a:gd name="T1" fmla="*/ 129 h 151"/>
                  <a:gd name="T2" fmla="*/ 111 w 111"/>
                  <a:gd name="T3" fmla="*/ 129 h 151"/>
                  <a:gd name="T4" fmla="*/ 110 w 111"/>
                  <a:gd name="T5" fmla="*/ 135 h 151"/>
                  <a:gd name="T6" fmla="*/ 110 w 111"/>
                  <a:gd name="T7" fmla="*/ 139 h 151"/>
                  <a:gd name="T8" fmla="*/ 108 w 111"/>
                  <a:gd name="T9" fmla="*/ 143 h 151"/>
                  <a:gd name="T10" fmla="*/ 106 w 111"/>
                  <a:gd name="T11" fmla="*/ 146 h 151"/>
                  <a:gd name="T12" fmla="*/ 103 w 111"/>
                  <a:gd name="T13" fmla="*/ 148 h 151"/>
                  <a:gd name="T14" fmla="*/ 98 w 111"/>
                  <a:gd name="T15" fmla="*/ 150 h 151"/>
                  <a:gd name="T16" fmla="*/ 93 w 111"/>
                  <a:gd name="T17" fmla="*/ 151 h 151"/>
                  <a:gd name="T18" fmla="*/ 88 w 111"/>
                  <a:gd name="T19" fmla="*/ 151 h 151"/>
                  <a:gd name="T20" fmla="*/ 22 w 111"/>
                  <a:gd name="T21" fmla="*/ 151 h 151"/>
                  <a:gd name="T22" fmla="*/ 22 w 111"/>
                  <a:gd name="T23" fmla="*/ 151 h 151"/>
                  <a:gd name="T24" fmla="*/ 16 w 111"/>
                  <a:gd name="T25" fmla="*/ 151 h 151"/>
                  <a:gd name="T26" fmla="*/ 12 w 111"/>
                  <a:gd name="T27" fmla="*/ 150 h 151"/>
                  <a:gd name="T28" fmla="*/ 8 w 111"/>
                  <a:gd name="T29" fmla="*/ 148 h 151"/>
                  <a:gd name="T30" fmla="*/ 5 w 111"/>
                  <a:gd name="T31" fmla="*/ 146 h 151"/>
                  <a:gd name="T32" fmla="*/ 2 w 111"/>
                  <a:gd name="T33" fmla="*/ 143 h 151"/>
                  <a:gd name="T34" fmla="*/ 1 w 111"/>
                  <a:gd name="T35" fmla="*/ 139 h 151"/>
                  <a:gd name="T36" fmla="*/ 0 w 111"/>
                  <a:gd name="T37" fmla="*/ 135 h 151"/>
                  <a:gd name="T38" fmla="*/ 0 w 111"/>
                  <a:gd name="T39" fmla="*/ 129 h 151"/>
                  <a:gd name="T40" fmla="*/ 0 w 111"/>
                  <a:gd name="T41" fmla="*/ 23 h 151"/>
                  <a:gd name="T42" fmla="*/ 0 w 111"/>
                  <a:gd name="T43" fmla="*/ 23 h 151"/>
                  <a:gd name="T44" fmla="*/ 0 w 111"/>
                  <a:gd name="T45" fmla="*/ 16 h 151"/>
                  <a:gd name="T46" fmla="*/ 1 w 111"/>
                  <a:gd name="T47" fmla="*/ 12 h 151"/>
                  <a:gd name="T48" fmla="*/ 2 w 111"/>
                  <a:gd name="T49" fmla="*/ 8 h 151"/>
                  <a:gd name="T50" fmla="*/ 5 w 111"/>
                  <a:gd name="T51" fmla="*/ 5 h 151"/>
                  <a:gd name="T52" fmla="*/ 8 w 111"/>
                  <a:gd name="T53" fmla="*/ 2 h 151"/>
                  <a:gd name="T54" fmla="*/ 12 w 111"/>
                  <a:gd name="T55" fmla="*/ 1 h 151"/>
                  <a:gd name="T56" fmla="*/ 16 w 111"/>
                  <a:gd name="T57" fmla="*/ 0 h 151"/>
                  <a:gd name="T58" fmla="*/ 22 w 111"/>
                  <a:gd name="T59" fmla="*/ 0 h 151"/>
                  <a:gd name="T60" fmla="*/ 88 w 111"/>
                  <a:gd name="T61" fmla="*/ 0 h 151"/>
                  <a:gd name="T62" fmla="*/ 88 w 111"/>
                  <a:gd name="T63" fmla="*/ 0 h 151"/>
                  <a:gd name="T64" fmla="*/ 93 w 111"/>
                  <a:gd name="T65" fmla="*/ 0 h 151"/>
                  <a:gd name="T66" fmla="*/ 98 w 111"/>
                  <a:gd name="T67" fmla="*/ 1 h 151"/>
                  <a:gd name="T68" fmla="*/ 103 w 111"/>
                  <a:gd name="T69" fmla="*/ 2 h 151"/>
                  <a:gd name="T70" fmla="*/ 106 w 111"/>
                  <a:gd name="T71" fmla="*/ 5 h 151"/>
                  <a:gd name="T72" fmla="*/ 108 w 111"/>
                  <a:gd name="T73" fmla="*/ 8 h 151"/>
                  <a:gd name="T74" fmla="*/ 110 w 111"/>
                  <a:gd name="T75" fmla="*/ 12 h 151"/>
                  <a:gd name="T76" fmla="*/ 110 w 111"/>
                  <a:gd name="T77" fmla="*/ 16 h 151"/>
                  <a:gd name="T78" fmla="*/ 111 w 111"/>
                  <a:gd name="T79" fmla="*/ 23 h 151"/>
                  <a:gd name="T80" fmla="*/ 111 w 111"/>
                  <a:gd name="T81" fmla="*/ 1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1" h="151">
                    <a:moveTo>
                      <a:pt x="111" y="129"/>
                    </a:moveTo>
                    <a:lnTo>
                      <a:pt x="111" y="129"/>
                    </a:lnTo>
                    <a:lnTo>
                      <a:pt x="110" y="135"/>
                    </a:lnTo>
                    <a:lnTo>
                      <a:pt x="110" y="139"/>
                    </a:lnTo>
                    <a:lnTo>
                      <a:pt x="108" y="143"/>
                    </a:lnTo>
                    <a:lnTo>
                      <a:pt x="106" y="146"/>
                    </a:lnTo>
                    <a:lnTo>
                      <a:pt x="103" y="148"/>
                    </a:lnTo>
                    <a:lnTo>
                      <a:pt x="98" y="150"/>
                    </a:lnTo>
                    <a:lnTo>
                      <a:pt x="93" y="151"/>
                    </a:lnTo>
                    <a:lnTo>
                      <a:pt x="88" y="151"/>
                    </a:lnTo>
                    <a:lnTo>
                      <a:pt x="22" y="151"/>
                    </a:lnTo>
                    <a:lnTo>
                      <a:pt x="22" y="151"/>
                    </a:lnTo>
                    <a:lnTo>
                      <a:pt x="16" y="151"/>
                    </a:lnTo>
                    <a:lnTo>
                      <a:pt x="12" y="150"/>
                    </a:lnTo>
                    <a:lnTo>
                      <a:pt x="8" y="148"/>
                    </a:lnTo>
                    <a:lnTo>
                      <a:pt x="5" y="146"/>
                    </a:lnTo>
                    <a:lnTo>
                      <a:pt x="2" y="143"/>
                    </a:lnTo>
                    <a:lnTo>
                      <a:pt x="1" y="139"/>
                    </a:lnTo>
                    <a:lnTo>
                      <a:pt x="0" y="135"/>
                    </a:lnTo>
                    <a:lnTo>
                      <a:pt x="0" y="129"/>
                    </a:lnTo>
                    <a:lnTo>
                      <a:pt x="0" y="23"/>
                    </a:lnTo>
                    <a:lnTo>
                      <a:pt x="0" y="23"/>
                    </a:lnTo>
                    <a:lnTo>
                      <a:pt x="0" y="16"/>
                    </a:lnTo>
                    <a:lnTo>
                      <a:pt x="1" y="12"/>
                    </a:lnTo>
                    <a:lnTo>
                      <a:pt x="2" y="8"/>
                    </a:lnTo>
                    <a:lnTo>
                      <a:pt x="5" y="5"/>
                    </a:lnTo>
                    <a:lnTo>
                      <a:pt x="8" y="2"/>
                    </a:lnTo>
                    <a:lnTo>
                      <a:pt x="12" y="1"/>
                    </a:lnTo>
                    <a:lnTo>
                      <a:pt x="16" y="0"/>
                    </a:lnTo>
                    <a:lnTo>
                      <a:pt x="22" y="0"/>
                    </a:lnTo>
                    <a:lnTo>
                      <a:pt x="88" y="0"/>
                    </a:lnTo>
                    <a:lnTo>
                      <a:pt x="88" y="0"/>
                    </a:lnTo>
                    <a:lnTo>
                      <a:pt x="93" y="0"/>
                    </a:lnTo>
                    <a:lnTo>
                      <a:pt x="98" y="1"/>
                    </a:lnTo>
                    <a:lnTo>
                      <a:pt x="103" y="2"/>
                    </a:lnTo>
                    <a:lnTo>
                      <a:pt x="106" y="5"/>
                    </a:lnTo>
                    <a:lnTo>
                      <a:pt x="108" y="8"/>
                    </a:lnTo>
                    <a:lnTo>
                      <a:pt x="110" y="12"/>
                    </a:lnTo>
                    <a:lnTo>
                      <a:pt x="110" y="16"/>
                    </a:lnTo>
                    <a:lnTo>
                      <a:pt x="111" y="23"/>
                    </a:lnTo>
                    <a:lnTo>
                      <a:pt x="111" y="1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2" name="Freeform 273"/>
              <p:cNvSpPr>
                <a:spLocks/>
              </p:cNvSpPr>
              <p:nvPr/>
            </p:nvSpPr>
            <p:spPr bwMode="auto">
              <a:xfrm>
                <a:off x="2523" y="874"/>
                <a:ext cx="64" cy="62"/>
              </a:xfrm>
              <a:custGeom>
                <a:avLst/>
                <a:gdLst>
                  <a:gd name="T0" fmla="*/ 50 w 64"/>
                  <a:gd name="T1" fmla="*/ 62 h 62"/>
                  <a:gd name="T2" fmla="*/ 50 w 64"/>
                  <a:gd name="T3" fmla="*/ 62 h 62"/>
                  <a:gd name="T4" fmla="*/ 51 w 64"/>
                  <a:gd name="T5" fmla="*/ 55 h 62"/>
                  <a:gd name="T6" fmla="*/ 51 w 64"/>
                  <a:gd name="T7" fmla="*/ 55 h 62"/>
                  <a:gd name="T8" fmla="*/ 52 w 64"/>
                  <a:gd name="T9" fmla="*/ 53 h 62"/>
                  <a:gd name="T10" fmla="*/ 54 w 64"/>
                  <a:gd name="T11" fmla="*/ 51 h 62"/>
                  <a:gd name="T12" fmla="*/ 54 w 64"/>
                  <a:gd name="T13" fmla="*/ 51 h 62"/>
                  <a:gd name="T14" fmla="*/ 63 w 64"/>
                  <a:gd name="T15" fmla="*/ 45 h 62"/>
                  <a:gd name="T16" fmla="*/ 63 w 64"/>
                  <a:gd name="T17" fmla="*/ 45 h 62"/>
                  <a:gd name="T18" fmla="*/ 64 w 64"/>
                  <a:gd name="T19" fmla="*/ 27 h 62"/>
                  <a:gd name="T20" fmla="*/ 64 w 64"/>
                  <a:gd name="T21" fmla="*/ 27 h 62"/>
                  <a:gd name="T22" fmla="*/ 63 w 64"/>
                  <a:gd name="T23" fmla="*/ 22 h 62"/>
                  <a:gd name="T24" fmla="*/ 61 w 64"/>
                  <a:gd name="T25" fmla="*/ 17 h 62"/>
                  <a:gd name="T26" fmla="*/ 58 w 64"/>
                  <a:gd name="T27" fmla="*/ 12 h 62"/>
                  <a:gd name="T28" fmla="*/ 54 w 64"/>
                  <a:gd name="T29" fmla="*/ 8 h 62"/>
                  <a:gd name="T30" fmla="*/ 50 w 64"/>
                  <a:gd name="T31" fmla="*/ 5 h 62"/>
                  <a:gd name="T32" fmla="*/ 45 w 64"/>
                  <a:gd name="T33" fmla="*/ 2 h 62"/>
                  <a:gd name="T34" fmla="*/ 38 w 64"/>
                  <a:gd name="T35" fmla="*/ 0 h 62"/>
                  <a:gd name="T36" fmla="*/ 32 w 64"/>
                  <a:gd name="T37" fmla="*/ 0 h 62"/>
                  <a:gd name="T38" fmla="*/ 32 w 64"/>
                  <a:gd name="T39" fmla="*/ 0 h 62"/>
                  <a:gd name="T40" fmla="*/ 26 w 64"/>
                  <a:gd name="T41" fmla="*/ 0 h 62"/>
                  <a:gd name="T42" fmla="*/ 20 w 64"/>
                  <a:gd name="T43" fmla="*/ 2 h 62"/>
                  <a:gd name="T44" fmla="*/ 15 w 64"/>
                  <a:gd name="T45" fmla="*/ 5 h 62"/>
                  <a:gd name="T46" fmla="*/ 10 w 64"/>
                  <a:gd name="T47" fmla="*/ 8 h 62"/>
                  <a:gd name="T48" fmla="*/ 6 w 64"/>
                  <a:gd name="T49" fmla="*/ 12 h 62"/>
                  <a:gd name="T50" fmla="*/ 2 w 64"/>
                  <a:gd name="T51" fmla="*/ 17 h 62"/>
                  <a:gd name="T52" fmla="*/ 0 w 64"/>
                  <a:gd name="T53" fmla="*/ 22 h 62"/>
                  <a:gd name="T54" fmla="*/ 0 w 64"/>
                  <a:gd name="T55" fmla="*/ 27 h 62"/>
                  <a:gd name="T56" fmla="*/ 0 w 64"/>
                  <a:gd name="T57" fmla="*/ 27 h 62"/>
                  <a:gd name="T58" fmla="*/ 1 w 64"/>
                  <a:gd name="T59" fmla="*/ 45 h 62"/>
                  <a:gd name="T60" fmla="*/ 1 w 64"/>
                  <a:gd name="T61" fmla="*/ 45 h 62"/>
                  <a:gd name="T62" fmla="*/ 10 w 64"/>
                  <a:gd name="T63" fmla="*/ 51 h 62"/>
                  <a:gd name="T64" fmla="*/ 10 w 64"/>
                  <a:gd name="T65" fmla="*/ 51 h 62"/>
                  <a:gd name="T66" fmla="*/ 12 w 64"/>
                  <a:gd name="T67" fmla="*/ 53 h 62"/>
                  <a:gd name="T68" fmla="*/ 13 w 64"/>
                  <a:gd name="T69" fmla="*/ 55 h 62"/>
                  <a:gd name="T70" fmla="*/ 13 w 64"/>
                  <a:gd name="T71" fmla="*/ 55 h 62"/>
                  <a:gd name="T72" fmla="*/ 14 w 64"/>
                  <a:gd name="T7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2">
                    <a:moveTo>
                      <a:pt x="50" y="62"/>
                    </a:moveTo>
                    <a:lnTo>
                      <a:pt x="50" y="62"/>
                    </a:lnTo>
                    <a:lnTo>
                      <a:pt x="51" y="55"/>
                    </a:lnTo>
                    <a:lnTo>
                      <a:pt x="51" y="55"/>
                    </a:lnTo>
                    <a:lnTo>
                      <a:pt x="52" y="53"/>
                    </a:lnTo>
                    <a:lnTo>
                      <a:pt x="54" y="51"/>
                    </a:lnTo>
                    <a:lnTo>
                      <a:pt x="54" y="51"/>
                    </a:lnTo>
                    <a:lnTo>
                      <a:pt x="63" y="45"/>
                    </a:lnTo>
                    <a:lnTo>
                      <a:pt x="63" y="45"/>
                    </a:lnTo>
                    <a:lnTo>
                      <a:pt x="64" y="27"/>
                    </a:lnTo>
                    <a:lnTo>
                      <a:pt x="64" y="27"/>
                    </a:lnTo>
                    <a:lnTo>
                      <a:pt x="63" y="22"/>
                    </a:lnTo>
                    <a:lnTo>
                      <a:pt x="61" y="17"/>
                    </a:lnTo>
                    <a:lnTo>
                      <a:pt x="58" y="12"/>
                    </a:lnTo>
                    <a:lnTo>
                      <a:pt x="54" y="8"/>
                    </a:lnTo>
                    <a:lnTo>
                      <a:pt x="50" y="5"/>
                    </a:lnTo>
                    <a:lnTo>
                      <a:pt x="45" y="2"/>
                    </a:lnTo>
                    <a:lnTo>
                      <a:pt x="38" y="0"/>
                    </a:lnTo>
                    <a:lnTo>
                      <a:pt x="32" y="0"/>
                    </a:lnTo>
                    <a:lnTo>
                      <a:pt x="32" y="0"/>
                    </a:lnTo>
                    <a:lnTo>
                      <a:pt x="26" y="0"/>
                    </a:lnTo>
                    <a:lnTo>
                      <a:pt x="20" y="2"/>
                    </a:lnTo>
                    <a:lnTo>
                      <a:pt x="15" y="5"/>
                    </a:lnTo>
                    <a:lnTo>
                      <a:pt x="10" y="8"/>
                    </a:lnTo>
                    <a:lnTo>
                      <a:pt x="6" y="12"/>
                    </a:lnTo>
                    <a:lnTo>
                      <a:pt x="2" y="17"/>
                    </a:lnTo>
                    <a:lnTo>
                      <a:pt x="0" y="22"/>
                    </a:lnTo>
                    <a:lnTo>
                      <a:pt x="0" y="27"/>
                    </a:lnTo>
                    <a:lnTo>
                      <a:pt x="0" y="27"/>
                    </a:lnTo>
                    <a:lnTo>
                      <a:pt x="1" y="45"/>
                    </a:lnTo>
                    <a:lnTo>
                      <a:pt x="1" y="45"/>
                    </a:lnTo>
                    <a:lnTo>
                      <a:pt x="10" y="51"/>
                    </a:lnTo>
                    <a:lnTo>
                      <a:pt x="10" y="51"/>
                    </a:lnTo>
                    <a:lnTo>
                      <a:pt x="12" y="53"/>
                    </a:lnTo>
                    <a:lnTo>
                      <a:pt x="13" y="55"/>
                    </a:lnTo>
                    <a:lnTo>
                      <a:pt x="13" y="55"/>
                    </a:lnTo>
                    <a:lnTo>
                      <a:pt x="14" y="6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3" name="Freeform 274"/>
              <p:cNvSpPr>
                <a:spLocks/>
              </p:cNvSpPr>
              <p:nvPr/>
            </p:nvSpPr>
            <p:spPr bwMode="auto">
              <a:xfrm>
                <a:off x="2535" y="901"/>
                <a:ext cx="13" cy="14"/>
              </a:xfrm>
              <a:custGeom>
                <a:avLst/>
                <a:gdLst>
                  <a:gd name="T0" fmla="*/ 6 w 13"/>
                  <a:gd name="T1" fmla="*/ 14 h 14"/>
                  <a:gd name="T2" fmla="*/ 6 w 13"/>
                  <a:gd name="T3" fmla="*/ 14 h 14"/>
                  <a:gd name="T4" fmla="*/ 4 w 13"/>
                  <a:gd name="T5" fmla="*/ 13 h 14"/>
                  <a:gd name="T6" fmla="*/ 1 w 13"/>
                  <a:gd name="T7" fmla="*/ 11 h 14"/>
                  <a:gd name="T8" fmla="*/ 0 w 13"/>
                  <a:gd name="T9" fmla="*/ 9 h 14"/>
                  <a:gd name="T10" fmla="*/ 0 w 13"/>
                  <a:gd name="T11" fmla="*/ 6 h 14"/>
                  <a:gd name="T12" fmla="*/ 0 w 13"/>
                  <a:gd name="T13" fmla="*/ 6 h 14"/>
                  <a:gd name="T14" fmla="*/ 0 w 13"/>
                  <a:gd name="T15" fmla="*/ 4 h 14"/>
                  <a:gd name="T16" fmla="*/ 1 w 13"/>
                  <a:gd name="T17" fmla="*/ 2 h 14"/>
                  <a:gd name="T18" fmla="*/ 4 w 13"/>
                  <a:gd name="T19" fmla="*/ 0 h 14"/>
                  <a:gd name="T20" fmla="*/ 6 w 13"/>
                  <a:gd name="T21" fmla="*/ 0 h 14"/>
                  <a:gd name="T22" fmla="*/ 6 w 13"/>
                  <a:gd name="T23" fmla="*/ 0 h 14"/>
                  <a:gd name="T24" fmla="*/ 9 w 13"/>
                  <a:gd name="T25" fmla="*/ 0 h 14"/>
                  <a:gd name="T26" fmla="*/ 11 w 13"/>
                  <a:gd name="T27" fmla="*/ 2 h 14"/>
                  <a:gd name="T28" fmla="*/ 12 w 13"/>
                  <a:gd name="T29" fmla="*/ 4 h 14"/>
                  <a:gd name="T30" fmla="*/ 13 w 13"/>
                  <a:gd name="T31" fmla="*/ 6 h 14"/>
                  <a:gd name="T32" fmla="*/ 13 w 13"/>
                  <a:gd name="T33" fmla="*/ 6 h 14"/>
                  <a:gd name="T34" fmla="*/ 12 w 13"/>
                  <a:gd name="T35" fmla="*/ 9 h 14"/>
                  <a:gd name="T36" fmla="*/ 11 w 13"/>
                  <a:gd name="T37" fmla="*/ 11 h 14"/>
                  <a:gd name="T38" fmla="*/ 9 w 13"/>
                  <a:gd name="T39" fmla="*/ 13 h 14"/>
                  <a:gd name="T40" fmla="*/ 6 w 13"/>
                  <a:gd name="T41" fmla="*/ 14 h 14"/>
                  <a:gd name="T42" fmla="*/ 6 w 13"/>
                  <a:gd name="T4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6" y="14"/>
                    </a:moveTo>
                    <a:lnTo>
                      <a:pt x="6" y="14"/>
                    </a:lnTo>
                    <a:lnTo>
                      <a:pt x="4" y="13"/>
                    </a:lnTo>
                    <a:lnTo>
                      <a:pt x="1" y="11"/>
                    </a:lnTo>
                    <a:lnTo>
                      <a:pt x="0" y="9"/>
                    </a:lnTo>
                    <a:lnTo>
                      <a:pt x="0" y="6"/>
                    </a:lnTo>
                    <a:lnTo>
                      <a:pt x="0" y="6"/>
                    </a:lnTo>
                    <a:lnTo>
                      <a:pt x="0" y="4"/>
                    </a:lnTo>
                    <a:lnTo>
                      <a:pt x="1" y="2"/>
                    </a:lnTo>
                    <a:lnTo>
                      <a:pt x="4" y="0"/>
                    </a:lnTo>
                    <a:lnTo>
                      <a:pt x="6" y="0"/>
                    </a:lnTo>
                    <a:lnTo>
                      <a:pt x="6" y="0"/>
                    </a:lnTo>
                    <a:lnTo>
                      <a:pt x="9" y="0"/>
                    </a:lnTo>
                    <a:lnTo>
                      <a:pt x="11" y="2"/>
                    </a:lnTo>
                    <a:lnTo>
                      <a:pt x="12" y="4"/>
                    </a:lnTo>
                    <a:lnTo>
                      <a:pt x="13" y="6"/>
                    </a:lnTo>
                    <a:lnTo>
                      <a:pt x="13" y="6"/>
                    </a:lnTo>
                    <a:lnTo>
                      <a:pt x="12" y="9"/>
                    </a:lnTo>
                    <a:lnTo>
                      <a:pt x="11" y="11"/>
                    </a:lnTo>
                    <a:lnTo>
                      <a:pt x="9" y="13"/>
                    </a:lnTo>
                    <a:lnTo>
                      <a:pt x="6" y="14"/>
                    </a:lnTo>
                    <a:lnTo>
                      <a:pt x="6" y="1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4" name="Freeform 275"/>
              <p:cNvSpPr>
                <a:spLocks/>
              </p:cNvSpPr>
              <p:nvPr/>
            </p:nvSpPr>
            <p:spPr bwMode="auto">
              <a:xfrm>
                <a:off x="2562" y="901"/>
                <a:ext cx="14" cy="14"/>
              </a:xfrm>
              <a:custGeom>
                <a:avLst/>
                <a:gdLst>
                  <a:gd name="T0" fmla="*/ 7 w 14"/>
                  <a:gd name="T1" fmla="*/ 14 h 14"/>
                  <a:gd name="T2" fmla="*/ 7 w 14"/>
                  <a:gd name="T3" fmla="*/ 14 h 14"/>
                  <a:gd name="T4" fmla="*/ 5 w 14"/>
                  <a:gd name="T5" fmla="*/ 13 h 14"/>
                  <a:gd name="T6" fmla="*/ 2 w 14"/>
                  <a:gd name="T7" fmla="*/ 11 h 14"/>
                  <a:gd name="T8" fmla="*/ 0 w 14"/>
                  <a:gd name="T9" fmla="*/ 9 h 14"/>
                  <a:gd name="T10" fmla="*/ 0 w 14"/>
                  <a:gd name="T11" fmla="*/ 6 h 14"/>
                  <a:gd name="T12" fmla="*/ 0 w 14"/>
                  <a:gd name="T13" fmla="*/ 6 h 14"/>
                  <a:gd name="T14" fmla="*/ 0 w 14"/>
                  <a:gd name="T15" fmla="*/ 4 h 14"/>
                  <a:gd name="T16" fmla="*/ 2 w 14"/>
                  <a:gd name="T17" fmla="*/ 2 h 14"/>
                  <a:gd name="T18" fmla="*/ 5 w 14"/>
                  <a:gd name="T19" fmla="*/ 0 h 14"/>
                  <a:gd name="T20" fmla="*/ 7 w 14"/>
                  <a:gd name="T21" fmla="*/ 0 h 14"/>
                  <a:gd name="T22" fmla="*/ 7 w 14"/>
                  <a:gd name="T23" fmla="*/ 0 h 14"/>
                  <a:gd name="T24" fmla="*/ 10 w 14"/>
                  <a:gd name="T25" fmla="*/ 0 h 14"/>
                  <a:gd name="T26" fmla="*/ 12 w 14"/>
                  <a:gd name="T27" fmla="*/ 2 h 14"/>
                  <a:gd name="T28" fmla="*/ 13 w 14"/>
                  <a:gd name="T29" fmla="*/ 4 h 14"/>
                  <a:gd name="T30" fmla="*/ 14 w 14"/>
                  <a:gd name="T31" fmla="*/ 6 h 14"/>
                  <a:gd name="T32" fmla="*/ 14 w 14"/>
                  <a:gd name="T33" fmla="*/ 6 h 14"/>
                  <a:gd name="T34" fmla="*/ 13 w 14"/>
                  <a:gd name="T35" fmla="*/ 9 h 14"/>
                  <a:gd name="T36" fmla="*/ 12 w 14"/>
                  <a:gd name="T37" fmla="*/ 11 h 14"/>
                  <a:gd name="T38" fmla="*/ 10 w 14"/>
                  <a:gd name="T39" fmla="*/ 13 h 14"/>
                  <a:gd name="T40" fmla="*/ 7 w 14"/>
                  <a:gd name="T41" fmla="*/ 14 h 14"/>
                  <a:gd name="T42" fmla="*/ 7 w 14"/>
                  <a:gd name="T4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4">
                    <a:moveTo>
                      <a:pt x="7" y="14"/>
                    </a:moveTo>
                    <a:lnTo>
                      <a:pt x="7" y="14"/>
                    </a:lnTo>
                    <a:lnTo>
                      <a:pt x="5" y="13"/>
                    </a:lnTo>
                    <a:lnTo>
                      <a:pt x="2" y="11"/>
                    </a:lnTo>
                    <a:lnTo>
                      <a:pt x="0" y="9"/>
                    </a:lnTo>
                    <a:lnTo>
                      <a:pt x="0" y="6"/>
                    </a:lnTo>
                    <a:lnTo>
                      <a:pt x="0" y="6"/>
                    </a:lnTo>
                    <a:lnTo>
                      <a:pt x="0" y="4"/>
                    </a:lnTo>
                    <a:lnTo>
                      <a:pt x="2" y="2"/>
                    </a:lnTo>
                    <a:lnTo>
                      <a:pt x="5" y="0"/>
                    </a:lnTo>
                    <a:lnTo>
                      <a:pt x="7" y="0"/>
                    </a:lnTo>
                    <a:lnTo>
                      <a:pt x="7" y="0"/>
                    </a:lnTo>
                    <a:lnTo>
                      <a:pt x="10" y="0"/>
                    </a:lnTo>
                    <a:lnTo>
                      <a:pt x="12" y="2"/>
                    </a:lnTo>
                    <a:lnTo>
                      <a:pt x="13" y="4"/>
                    </a:lnTo>
                    <a:lnTo>
                      <a:pt x="14" y="6"/>
                    </a:lnTo>
                    <a:lnTo>
                      <a:pt x="14" y="6"/>
                    </a:lnTo>
                    <a:lnTo>
                      <a:pt x="13" y="9"/>
                    </a:lnTo>
                    <a:lnTo>
                      <a:pt x="12" y="11"/>
                    </a:lnTo>
                    <a:lnTo>
                      <a:pt x="10" y="13"/>
                    </a:lnTo>
                    <a:lnTo>
                      <a:pt x="7" y="14"/>
                    </a:lnTo>
                    <a:lnTo>
                      <a:pt x="7" y="1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5" name="Freeform 276"/>
              <p:cNvSpPr>
                <a:spLocks/>
              </p:cNvSpPr>
              <p:nvPr/>
            </p:nvSpPr>
            <p:spPr bwMode="auto">
              <a:xfrm>
                <a:off x="2337" y="510"/>
                <a:ext cx="70" cy="70"/>
              </a:xfrm>
              <a:custGeom>
                <a:avLst/>
                <a:gdLst>
                  <a:gd name="T0" fmla="*/ 35 w 70"/>
                  <a:gd name="T1" fmla="*/ 70 h 70"/>
                  <a:gd name="T2" fmla="*/ 35 w 70"/>
                  <a:gd name="T3" fmla="*/ 70 h 70"/>
                  <a:gd name="T4" fmla="*/ 28 w 70"/>
                  <a:gd name="T5" fmla="*/ 70 h 70"/>
                  <a:gd name="T6" fmla="*/ 22 w 70"/>
                  <a:gd name="T7" fmla="*/ 68 h 70"/>
                  <a:gd name="T8" fmla="*/ 16 w 70"/>
                  <a:gd name="T9" fmla="*/ 64 h 70"/>
                  <a:gd name="T10" fmla="*/ 10 w 70"/>
                  <a:gd name="T11" fmla="*/ 60 h 70"/>
                  <a:gd name="T12" fmla="*/ 6 w 70"/>
                  <a:gd name="T13" fmla="*/ 55 h 70"/>
                  <a:gd name="T14" fmla="*/ 3 w 70"/>
                  <a:gd name="T15" fmla="*/ 50 h 70"/>
                  <a:gd name="T16" fmla="*/ 1 w 70"/>
                  <a:gd name="T17" fmla="*/ 43 h 70"/>
                  <a:gd name="T18" fmla="*/ 0 w 70"/>
                  <a:gd name="T19" fmla="*/ 35 h 70"/>
                  <a:gd name="T20" fmla="*/ 0 w 70"/>
                  <a:gd name="T21" fmla="*/ 35 h 70"/>
                  <a:gd name="T22" fmla="*/ 1 w 70"/>
                  <a:gd name="T23" fmla="*/ 28 h 70"/>
                  <a:gd name="T24" fmla="*/ 3 w 70"/>
                  <a:gd name="T25" fmla="*/ 22 h 70"/>
                  <a:gd name="T26" fmla="*/ 6 w 70"/>
                  <a:gd name="T27" fmla="*/ 16 h 70"/>
                  <a:gd name="T28" fmla="*/ 10 w 70"/>
                  <a:gd name="T29" fmla="*/ 11 h 70"/>
                  <a:gd name="T30" fmla="*/ 16 w 70"/>
                  <a:gd name="T31" fmla="*/ 7 h 70"/>
                  <a:gd name="T32" fmla="*/ 22 w 70"/>
                  <a:gd name="T33" fmla="*/ 3 h 70"/>
                  <a:gd name="T34" fmla="*/ 28 w 70"/>
                  <a:gd name="T35" fmla="*/ 1 h 70"/>
                  <a:gd name="T36" fmla="*/ 35 w 70"/>
                  <a:gd name="T37" fmla="*/ 0 h 70"/>
                  <a:gd name="T38" fmla="*/ 35 w 70"/>
                  <a:gd name="T39" fmla="*/ 0 h 70"/>
                  <a:gd name="T40" fmla="*/ 42 w 70"/>
                  <a:gd name="T41" fmla="*/ 1 h 70"/>
                  <a:gd name="T42" fmla="*/ 49 w 70"/>
                  <a:gd name="T43" fmla="*/ 3 h 70"/>
                  <a:gd name="T44" fmla="*/ 55 w 70"/>
                  <a:gd name="T45" fmla="*/ 7 h 70"/>
                  <a:gd name="T46" fmla="*/ 60 w 70"/>
                  <a:gd name="T47" fmla="*/ 11 h 70"/>
                  <a:gd name="T48" fmla="*/ 64 w 70"/>
                  <a:gd name="T49" fmla="*/ 16 h 70"/>
                  <a:gd name="T50" fmla="*/ 67 w 70"/>
                  <a:gd name="T51" fmla="*/ 22 h 70"/>
                  <a:gd name="T52" fmla="*/ 69 w 70"/>
                  <a:gd name="T53" fmla="*/ 28 h 70"/>
                  <a:gd name="T54" fmla="*/ 70 w 70"/>
                  <a:gd name="T55" fmla="*/ 35 h 70"/>
                  <a:gd name="T56" fmla="*/ 70 w 70"/>
                  <a:gd name="T57" fmla="*/ 35 h 70"/>
                  <a:gd name="T58" fmla="*/ 69 w 70"/>
                  <a:gd name="T59" fmla="*/ 43 h 70"/>
                  <a:gd name="T60" fmla="*/ 67 w 70"/>
                  <a:gd name="T61" fmla="*/ 50 h 70"/>
                  <a:gd name="T62" fmla="*/ 64 w 70"/>
                  <a:gd name="T63" fmla="*/ 55 h 70"/>
                  <a:gd name="T64" fmla="*/ 60 w 70"/>
                  <a:gd name="T65" fmla="*/ 60 h 70"/>
                  <a:gd name="T66" fmla="*/ 55 w 70"/>
                  <a:gd name="T67" fmla="*/ 64 h 70"/>
                  <a:gd name="T68" fmla="*/ 49 w 70"/>
                  <a:gd name="T69" fmla="*/ 68 h 70"/>
                  <a:gd name="T70" fmla="*/ 42 w 70"/>
                  <a:gd name="T71" fmla="*/ 70 h 70"/>
                  <a:gd name="T72" fmla="*/ 35 w 70"/>
                  <a:gd name="T73" fmla="*/ 70 h 70"/>
                  <a:gd name="T74" fmla="*/ 35 w 70"/>
                  <a:gd name="T7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35" y="70"/>
                    </a:moveTo>
                    <a:lnTo>
                      <a:pt x="35" y="70"/>
                    </a:lnTo>
                    <a:lnTo>
                      <a:pt x="28" y="70"/>
                    </a:lnTo>
                    <a:lnTo>
                      <a:pt x="22" y="68"/>
                    </a:lnTo>
                    <a:lnTo>
                      <a:pt x="16" y="64"/>
                    </a:lnTo>
                    <a:lnTo>
                      <a:pt x="10" y="60"/>
                    </a:lnTo>
                    <a:lnTo>
                      <a:pt x="6" y="55"/>
                    </a:lnTo>
                    <a:lnTo>
                      <a:pt x="3" y="50"/>
                    </a:lnTo>
                    <a:lnTo>
                      <a:pt x="1" y="43"/>
                    </a:lnTo>
                    <a:lnTo>
                      <a:pt x="0" y="35"/>
                    </a:lnTo>
                    <a:lnTo>
                      <a:pt x="0" y="35"/>
                    </a:lnTo>
                    <a:lnTo>
                      <a:pt x="1" y="28"/>
                    </a:lnTo>
                    <a:lnTo>
                      <a:pt x="3" y="22"/>
                    </a:lnTo>
                    <a:lnTo>
                      <a:pt x="6" y="16"/>
                    </a:lnTo>
                    <a:lnTo>
                      <a:pt x="10" y="11"/>
                    </a:lnTo>
                    <a:lnTo>
                      <a:pt x="16" y="7"/>
                    </a:lnTo>
                    <a:lnTo>
                      <a:pt x="22" y="3"/>
                    </a:lnTo>
                    <a:lnTo>
                      <a:pt x="28" y="1"/>
                    </a:lnTo>
                    <a:lnTo>
                      <a:pt x="35" y="0"/>
                    </a:lnTo>
                    <a:lnTo>
                      <a:pt x="35" y="0"/>
                    </a:lnTo>
                    <a:lnTo>
                      <a:pt x="42" y="1"/>
                    </a:lnTo>
                    <a:lnTo>
                      <a:pt x="49" y="3"/>
                    </a:lnTo>
                    <a:lnTo>
                      <a:pt x="55" y="7"/>
                    </a:lnTo>
                    <a:lnTo>
                      <a:pt x="60" y="11"/>
                    </a:lnTo>
                    <a:lnTo>
                      <a:pt x="64" y="16"/>
                    </a:lnTo>
                    <a:lnTo>
                      <a:pt x="67" y="22"/>
                    </a:lnTo>
                    <a:lnTo>
                      <a:pt x="69" y="28"/>
                    </a:lnTo>
                    <a:lnTo>
                      <a:pt x="70" y="35"/>
                    </a:lnTo>
                    <a:lnTo>
                      <a:pt x="70" y="35"/>
                    </a:lnTo>
                    <a:lnTo>
                      <a:pt x="69" y="43"/>
                    </a:lnTo>
                    <a:lnTo>
                      <a:pt x="67" y="50"/>
                    </a:lnTo>
                    <a:lnTo>
                      <a:pt x="64" y="55"/>
                    </a:lnTo>
                    <a:lnTo>
                      <a:pt x="60" y="60"/>
                    </a:lnTo>
                    <a:lnTo>
                      <a:pt x="55" y="64"/>
                    </a:lnTo>
                    <a:lnTo>
                      <a:pt x="49" y="68"/>
                    </a:lnTo>
                    <a:lnTo>
                      <a:pt x="42" y="70"/>
                    </a:lnTo>
                    <a:lnTo>
                      <a:pt x="35" y="70"/>
                    </a:lnTo>
                    <a:lnTo>
                      <a:pt x="35" y="7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6" name="Freeform 277"/>
              <p:cNvSpPr>
                <a:spLocks/>
              </p:cNvSpPr>
              <p:nvPr/>
            </p:nvSpPr>
            <p:spPr bwMode="auto">
              <a:xfrm>
                <a:off x="2327" y="591"/>
                <a:ext cx="90" cy="165"/>
              </a:xfrm>
              <a:custGeom>
                <a:avLst/>
                <a:gdLst>
                  <a:gd name="T0" fmla="*/ 68 w 90"/>
                  <a:gd name="T1" fmla="*/ 165 h 165"/>
                  <a:gd name="T2" fmla="*/ 68 w 90"/>
                  <a:gd name="T3" fmla="*/ 165 h 165"/>
                  <a:gd name="T4" fmla="*/ 71 w 90"/>
                  <a:gd name="T5" fmla="*/ 152 h 165"/>
                  <a:gd name="T6" fmla="*/ 73 w 90"/>
                  <a:gd name="T7" fmla="*/ 136 h 165"/>
                  <a:gd name="T8" fmla="*/ 78 w 90"/>
                  <a:gd name="T9" fmla="*/ 108 h 165"/>
                  <a:gd name="T10" fmla="*/ 78 w 90"/>
                  <a:gd name="T11" fmla="*/ 108 h 165"/>
                  <a:gd name="T12" fmla="*/ 80 w 90"/>
                  <a:gd name="T13" fmla="*/ 101 h 165"/>
                  <a:gd name="T14" fmla="*/ 82 w 90"/>
                  <a:gd name="T15" fmla="*/ 98 h 165"/>
                  <a:gd name="T16" fmla="*/ 84 w 90"/>
                  <a:gd name="T17" fmla="*/ 95 h 165"/>
                  <a:gd name="T18" fmla="*/ 86 w 90"/>
                  <a:gd name="T19" fmla="*/ 90 h 165"/>
                  <a:gd name="T20" fmla="*/ 86 w 90"/>
                  <a:gd name="T21" fmla="*/ 90 h 165"/>
                  <a:gd name="T22" fmla="*/ 88 w 90"/>
                  <a:gd name="T23" fmla="*/ 76 h 165"/>
                  <a:gd name="T24" fmla="*/ 89 w 90"/>
                  <a:gd name="T25" fmla="*/ 61 h 165"/>
                  <a:gd name="T26" fmla="*/ 90 w 90"/>
                  <a:gd name="T27" fmla="*/ 39 h 165"/>
                  <a:gd name="T28" fmla="*/ 90 w 90"/>
                  <a:gd name="T29" fmla="*/ 23 h 165"/>
                  <a:gd name="T30" fmla="*/ 89 w 90"/>
                  <a:gd name="T31" fmla="*/ 17 h 165"/>
                  <a:gd name="T32" fmla="*/ 89 w 90"/>
                  <a:gd name="T33" fmla="*/ 17 h 165"/>
                  <a:gd name="T34" fmla="*/ 88 w 90"/>
                  <a:gd name="T35" fmla="*/ 14 h 165"/>
                  <a:gd name="T36" fmla="*/ 86 w 90"/>
                  <a:gd name="T37" fmla="*/ 11 h 165"/>
                  <a:gd name="T38" fmla="*/ 81 w 90"/>
                  <a:gd name="T39" fmla="*/ 8 h 165"/>
                  <a:gd name="T40" fmla="*/ 76 w 90"/>
                  <a:gd name="T41" fmla="*/ 5 h 165"/>
                  <a:gd name="T42" fmla="*/ 69 w 90"/>
                  <a:gd name="T43" fmla="*/ 3 h 165"/>
                  <a:gd name="T44" fmla="*/ 62 w 90"/>
                  <a:gd name="T45" fmla="*/ 2 h 165"/>
                  <a:gd name="T46" fmla="*/ 53 w 90"/>
                  <a:gd name="T47" fmla="*/ 1 h 165"/>
                  <a:gd name="T48" fmla="*/ 45 w 90"/>
                  <a:gd name="T49" fmla="*/ 0 h 165"/>
                  <a:gd name="T50" fmla="*/ 45 w 90"/>
                  <a:gd name="T51" fmla="*/ 0 h 165"/>
                  <a:gd name="T52" fmla="*/ 37 w 90"/>
                  <a:gd name="T53" fmla="*/ 1 h 165"/>
                  <a:gd name="T54" fmla="*/ 29 w 90"/>
                  <a:gd name="T55" fmla="*/ 2 h 165"/>
                  <a:gd name="T56" fmla="*/ 22 w 90"/>
                  <a:gd name="T57" fmla="*/ 3 h 165"/>
                  <a:gd name="T58" fmla="*/ 14 w 90"/>
                  <a:gd name="T59" fmla="*/ 5 h 165"/>
                  <a:gd name="T60" fmla="*/ 9 w 90"/>
                  <a:gd name="T61" fmla="*/ 8 h 165"/>
                  <a:gd name="T62" fmla="*/ 5 w 90"/>
                  <a:gd name="T63" fmla="*/ 11 h 165"/>
                  <a:gd name="T64" fmla="*/ 2 w 90"/>
                  <a:gd name="T65" fmla="*/ 14 h 165"/>
                  <a:gd name="T66" fmla="*/ 1 w 90"/>
                  <a:gd name="T67" fmla="*/ 17 h 165"/>
                  <a:gd name="T68" fmla="*/ 1 w 90"/>
                  <a:gd name="T69" fmla="*/ 17 h 165"/>
                  <a:gd name="T70" fmla="*/ 1 w 90"/>
                  <a:gd name="T71" fmla="*/ 23 h 165"/>
                  <a:gd name="T72" fmla="*/ 0 w 90"/>
                  <a:gd name="T73" fmla="*/ 39 h 165"/>
                  <a:gd name="T74" fmla="*/ 1 w 90"/>
                  <a:gd name="T75" fmla="*/ 61 h 165"/>
                  <a:gd name="T76" fmla="*/ 3 w 90"/>
                  <a:gd name="T77" fmla="*/ 76 h 165"/>
                  <a:gd name="T78" fmla="*/ 5 w 90"/>
                  <a:gd name="T79" fmla="*/ 90 h 165"/>
                  <a:gd name="T80" fmla="*/ 5 w 90"/>
                  <a:gd name="T81" fmla="*/ 90 h 165"/>
                  <a:gd name="T82" fmla="*/ 6 w 90"/>
                  <a:gd name="T83" fmla="*/ 95 h 165"/>
                  <a:gd name="T84" fmla="*/ 8 w 90"/>
                  <a:gd name="T85" fmla="*/ 98 h 165"/>
                  <a:gd name="T86" fmla="*/ 10 w 90"/>
                  <a:gd name="T87" fmla="*/ 101 h 165"/>
                  <a:gd name="T88" fmla="*/ 12 w 90"/>
                  <a:gd name="T89" fmla="*/ 108 h 165"/>
                  <a:gd name="T90" fmla="*/ 12 w 90"/>
                  <a:gd name="T91" fmla="*/ 108 h 165"/>
                  <a:gd name="T92" fmla="*/ 17 w 90"/>
                  <a:gd name="T93" fmla="*/ 136 h 165"/>
                  <a:gd name="T94" fmla="*/ 20 w 90"/>
                  <a:gd name="T95" fmla="*/ 152 h 165"/>
                  <a:gd name="T96" fmla="*/ 24 w 90"/>
                  <a:gd name="T9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165">
                    <a:moveTo>
                      <a:pt x="68" y="165"/>
                    </a:moveTo>
                    <a:lnTo>
                      <a:pt x="68" y="165"/>
                    </a:lnTo>
                    <a:lnTo>
                      <a:pt x="71" y="152"/>
                    </a:lnTo>
                    <a:lnTo>
                      <a:pt x="73" y="136"/>
                    </a:lnTo>
                    <a:lnTo>
                      <a:pt x="78" y="108"/>
                    </a:lnTo>
                    <a:lnTo>
                      <a:pt x="78" y="108"/>
                    </a:lnTo>
                    <a:lnTo>
                      <a:pt x="80" y="101"/>
                    </a:lnTo>
                    <a:lnTo>
                      <a:pt x="82" y="98"/>
                    </a:lnTo>
                    <a:lnTo>
                      <a:pt x="84" y="95"/>
                    </a:lnTo>
                    <a:lnTo>
                      <a:pt x="86" y="90"/>
                    </a:lnTo>
                    <a:lnTo>
                      <a:pt x="86" y="90"/>
                    </a:lnTo>
                    <a:lnTo>
                      <a:pt x="88" y="76"/>
                    </a:lnTo>
                    <a:lnTo>
                      <a:pt x="89" y="61"/>
                    </a:lnTo>
                    <a:lnTo>
                      <a:pt x="90" y="39"/>
                    </a:lnTo>
                    <a:lnTo>
                      <a:pt x="90" y="23"/>
                    </a:lnTo>
                    <a:lnTo>
                      <a:pt x="89" y="17"/>
                    </a:lnTo>
                    <a:lnTo>
                      <a:pt x="89" y="17"/>
                    </a:lnTo>
                    <a:lnTo>
                      <a:pt x="88" y="14"/>
                    </a:lnTo>
                    <a:lnTo>
                      <a:pt x="86" y="11"/>
                    </a:lnTo>
                    <a:lnTo>
                      <a:pt x="81" y="8"/>
                    </a:lnTo>
                    <a:lnTo>
                      <a:pt x="76" y="5"/>
                    </a:lnTo>
                    <a:lnTo>
                      <a:pt x="69" y="3"/>
                    </a:lnTo>
                    <a:lnTo>
                      <a:pt x="62" y="2"/>
                    </a:lnTo>
                    <a:lnTo>
                      <a:pt x="53" y="1"/>
                    </a:lnTo>
                    <a:lnTo>
                      <a:pt x="45" y="0"/>
                    </a:lnTo>
                    <a:lnTo>
                      <a:pt x="45" y="0"/>
                    </a:lnTo>
                    <a:lnTo>
                      <a:pt x="37" y="1"/>
                    </a:lnTo>
                    <a:lnTo>
                      <a:pt x="29" y="2"/>
                    </a:lnTo>
                    <a:lnTo>
                      <a:pt x="22" y="3"/>
                    </a:lnTo>
                    <a:lnTo>
                      <a:pt x="14" y="5"/>
                    </a:lnTo>
                    <a:lnTo>
                      <a:pt x="9" y="8"/>
                    </a:lnTo>
                    <a:lnTo>
                      <a:pt x="5" y="11"/>
                    </a:lnTo>
                    <a:lnTo>
                      <a:pt x="2" y="14"/>
                    </a:lnTo>
                    <a:lnTo>
                      <a:pt x="1" y="17"/>
                    </a:lnTo>
                    <a:lnTo>
                      <a:pt x="1" y="17"/>
                    </a:lnTo>
                    <a:lnTo>
                      <a:pt x="1" y="23"/>
                    </a:lnTo>
                    <a:lnTo>
                      <a:pt x="0" y="39"/>
                    </a:lnTo>
                    <a:lnTo>
                      <a:pt x="1" y="61"/>
                    </a:lnTo>
                    <a:lnTo>
                      <a:pt x="3" y="76"/>
                    </a:lnTo>
                    <a:lnTo>
                      <a:pt x="5" y="90"/>
                    </a:lnTo>
                    <a:lnTo>
                      <a:pt x="5" y="90"/>
                    </a:lnTo>
                    <a:lnTo>
                      <a:pt x="6" y="95"/>
                    </a:lnTo>
                    <a:lnTo>
                      <a:pt x="8" y="98"/>
                    </a:lnTo>
                    <a:lnTo>
                      <a:pt x="10" y="101"/>
                    </a:lnTo>
                    <a:lnTo>
                      <a:pt x="12" y="108"/>
                    </a:lnTo>
                    <a:lnTo>
                      <a:pt x="12" y="108"/>
                    </a:lnTo>
                    <a:lnTo>
                      <a:pt x="17" y="136"/>
                    </a:lnTo>
                    <a:lnTo>
                      <a:pt x="20" y="152"/>
                    </a:lnTo>
                    <a:lnTo>
                      <a:pt x="24" y="16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7" name="Freeform 278"/>
              <p:cNvSpPr>
                <a:spLocks/>
              </p:cNvSpPr>
              <p:nvPr/>
            </p:nvSpPr>
            <p:spPr bwMode="auto">
              <a:xfrm>
                <a:off x="2221" y="514"/>
                <a:ext cx="67" cy="66"/>
              </a:xfrm>
              <a:custGeom>
                <a:avLst/>
                <a:gdLst>
                  <a:gd name="T0" fmla="*/ 33 w 67"/>
                  <a:gd name="T1" fmla="*/ 66 h 66"/>
                  <a:gd name="T2" fmla="*/ 33 w 67"/>
                  <a:gd name="T3" fmla="*/ 66 h 66"/>
                  <a:gd name="T4" fmla="*/ 40 w 67"/>
                  <a:gd name="T5" fmla="*/ 66 h 66"/>
                  <a:gd name="T6" fmla="*/ 46 w 67"/>
                  <a:gd name="T7" fmla="*/ 64 h 66"/>
                  <a:gd name="T8" fmla="*/ 51 w 67"/>
                  <a:gd name="T9" fmla="*/ 61 h 66"/>
                  <a:gd name="T10" fmla="*/ 57 w 67"/>
                  <a:gd name="T11" fmla="*/ 57 h 66"/>
                  <a:gd name="T12" fmla="*/ 61 w 67"/>
                  <a:gd name="T13" fmla="*/ 52 h 66"/>
                  <a:gd name="T14" fmla="*/ 64 w 67"/>
                  <a:gd name="T15" fmla="*/ 47 h 66"/>
                  <a:gd name="T16" fmla="*/ 66 w 67"/>
                  <a:gd name="T17" fmla="*/ 41 h 66"/>
                  <a:gd name="T18" fmla="*/ 67 w 67"/>
                  <a:gd name="T19" fmla="*/ 33 h 66"/>
                  <a:gd name="T20" fmla="*/ 67 w 67"/>
                  <a:gd name="T21" fmla="*/ 33 h 66"/>
                  <a:gd name="T22" fmla="*/ 66 w 67"/>
                  <a:gd name="T23" fmla="*/ 26 h 66"/>
                  <a:gd name="T24" fmla="*/ 64 w 67"/>
                  <a:gd name="T25" fmla="*/ 20 h 66"/>
                  <a:gd name="T26" fmla="*/ 61 w 67"/>
                  <a:gd name="T27" fmla="*/ 15 h 66"/>
                  <a:gd name="T28" fmla="*/ 57 w 67"/>
                  <a:gd name="T29" fmla="*/ 10 h 66"/>
                  <a:gd name="T30" fmla="*/ 51 w 67"/>
                  <a:gd name="T31" fmla="*/ 6 h 66"/>
                  <a:gd name="T32" fmla="*/ 46 w 67"/>
                  <a:gd name="T33" fmla="*/ 3 h 66"/>
                  <a:gd name="T34" fmla="*/ 40 w 67"/>
                  <a:gd name="T35" fmla="*/ 0 h 66"/>
                  <a:gd name="T36" fmla="*/ 33 w 67"/>
                  <a:gd name="T37" fmla="*/ 0 h 66"/>
                  <a:gd name="T38" fmla="*/ 33 w 67"/>
                  <a:gd name="T39" fmla="*/ 0 h 66"/>
                  <a:gd name="T40" fmla="*/ 27 w 67"/>
                  <a:gd name="T41" fmla="*/ 0 h 66"/>
                  <a:gd name="T42" fmla="*/ 21 w 67"/>
                  <a:gd name="T43" fmla="*/ 3 h 66"/>
                  <a:gd name="T44" fmla="*/ 14 w 67"/>
                  <a:gd name="T45" fmla="*/ 6 h 66"/>
                  <a:gd name="T46" fmla="*/ 10 w 67"/>
                  <a:gd name="T47" fmla="*/ 10 h 66"/>
                  <a:gd name="T48" fmla="*/ 6 w 67"/>
                  <a:gd name="T49" fmla="*/ 15 h 66"/>
                  <a:gd name="T50" fmla="*/ 3 w 67"/>
                  <a:gd name="T51" fmla="*/ 20 h 66"/>
                  <a:gd name="T52" fmla="*/ 1 w 67"/>
                  <a:gd name="T53" fmla="*/ 26 h 66"/>
                  <a:gd name="T54" fmla="*/ 0 w 67"/>
                  <a:gd name="T55" fmla="*/ 33 h 66"/>
                  <a:gd name="T56" fmla="*/ 0 w 67"/>
                  <a:gd name="T57" fmla="*/ 33 h 66"/>
                  <a:gd name="T58" fmla="*/ 1 w 67"/>
                  <a:gd name="T59" fmla="*/ 41 h 66"/>
                  <a:gd name="T60" fmla="*/ 3 w 67"/>
                  <a:gd name="T61" fmla="*/ 47 h 66"/>
                  <a:gd name="T62" fmla="*/ 6 w 67"/>
                  <a:gd name="T63" fmla="*/ 52 h 66"/>
                  <a:gd name="T64" fmla="*/ 10 w 67"/>
                  <a:gd name="T65" fmla="*/ 57 h 66"/>
                  <a:gd name="T66" fmla="*/ 14 w 67"/>
                  <a:gd name="T67" fmla="*/ 61 h 66"/>
                  <a:gd name="T68" fmla="*/ 21 w 67"/>
                  <a:gd name="T69" fmla="*/ 64 h 66"/>
                  <a:gd name="T70" fmla="*/ 27 w 67"/>
                  <a:gd name="T71" fmla="*/ 66 h 66"/>
                  <a:gd name="T72" fmla="*/ 33 w 67"/>
                  <a:gd name="T73" fmla="*/ 66 h 66"/>
                  <a:gd name="T74" fmla="*/ 33 w 67"/>
                  <a:gd name="T7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33" y="66"/>
                    </a:moveTo>
                    <a:lnTo>
                      <a:pt x="33" y="66"/>
                    </a:lnTo>
                    <a:lnTo>
                      <a:pt x="40" y="66"/>
                    </a:lnTo>
                    <a:lnTo>
                      <a:pt x="46" y="64"/>
                    </a:lnTo>
                    <a:lnTo>
                      <a:pt x="51" y="61"/>
                    </a:lnTo>
                    <a:lnTo>
                      <a:pt x="57" y="57"/>
                    </a:lnTo>
                    <a:lnTo>
                      <a:pt x="61" y="52"/>
                    </a:lnTo>
                    <a:lnTo>
                      <a:pt x="64" y="47"/>
                    </a:lnTo>
                    <a:lnTo>
                      <a:pt x="66" y="41"/>
                    </a:lnTo>
                    <a:lnTo>
                      <a:pt x="67" y="33"/>
                    </a:lnTo>
                    <a:lnTo>
                      <a:pt x="67" y="33"/>
                    </a:lnTo>
                    <a:lnTo>
                      <a:pt x="66" y="26"/>
                    </a:lnTo>
                    <a:lnTo>
                      <a:pt x="64" y="20"/>
                    </a:lnTo>
                    <a:lnTo>
                      <a:pt x="61" y="15"/>
                    </a:lnTo>
                    <a:lnTo>
                      <a:pt x="57" y="10"/>
                    </a:lnTo>
                    <a:lnTo>
                      <a:pt x="51" y="6"/>
                    </a:lnTo>
                    <a:lnTo>
                      <a:pt x="46" y="3"/>
                    </a:lnTo>
                    <a:lnTo>
                      <a:pt x="40" y="0"/>
                    </a:lnTo>
                    <a:lnTo>
                      <a:pt x="33" y="0"/>
                    </a:lnTo>
                    <a:lnTo>
                      <a:pt x="33" y="0"/>
                    </a:lnTo>
                    <a:lnTo>
                      <a:pt x="27" y="0"/>
                    </a:lnTo>
                    <a:lnTo>
                      <a:pt x="21" y="3"/>
                    </a:lnTo>
                    <a:lnTo>
                      <a:pt x="14" y="6"/>
                    </a:lnTo>
                    <a:lnTo>
                      <a:pt x="10" y="10"/>
                    </a:lnTo>
                    <a:lnTo>
                      <a:pt x="6" y="15"/>
                    </a:lnTo>
                    <a:lnTo>
                      <a:pt x="3" y="20"/>
                    </a:lnTo>
                    <a:lnTo>
                      <a:pt x="1" y="26"/>
                    </a:lnTo>
                    <a:lnTo>
                      <a:pt x="0" y="33"/>
                    </a:lnTo>
                    <a:lnTo>
                      <a:pt x="0" y="33"/>
                    </a:lnTo>
                    <a:lnTo>
                      <a:pt x="1" y="41"/>
                    </a:lnTo>
                    <a:lnTo>
                      <a:pt x="3" y="47"/>
                    </a:lnTo>
                    <a:lnTo>
                      <a:pt x="6" y="52"/>
                    </a:lnTo>
                    <a:lnTo>
                      <a:pt x="10" y="57"/>
                    </a:lnTo>
                    <a:lnTo>
                      <a:pt x="14" y="61"/>
                    </a:lnTo>
                    <a:lnTo>
                      <a:pt x="21" y="64"/>
                    </a:lnTo>
                    <a:lnTo>
                      <a:pt x="27" y="66"/>
                    </a:lnTo>
                    <a:lnTo>
                      <a:pt x="33" y="66"/>
                    </a:lnTo>
                    <a:lnTo>
                      <a:pt x="33" y="6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8" name="Freeform 279"/>
              <p:cNvSpPr>
                <a:spLocks/>
              </p:cNvSpPr>
              <p:nvPr/>
            </p:nvSpPr>
            <p:spPr bwMode="auto">
              <a:xfrm>
                <a:off x="2196" y="591"/>
                <a:ext cx="107" cy="164"/>
              </a:xfrm>
              <a:custGeom>
                <a:avLst/>
                <a:gdLst>
                  <a:gd name="T0" fmla="*/ 72 w 107"/>
                  <a:gd name="T1" fmla="*/ 164 h 164"/>
                  <a:gd name="T2" fmla="*/ 77 w 107"/>
                  <a:gd name="T3" fmla="*/ 138 h 164"/>
                  <a:gd name="T4" fmla="*/ 107 w 107"/>
                  <a:gd name="T5" fmla="*/ 138 h 164"/>
                  <a:gd name="T6" fmla="*/ 88 w 107"/>
                  <a:gd name="T7" fmla="*/ 77 h 164"/>
                  <a:gd name="T8" fmla="*/ 88 w 107"/>
                  <a:gd name="T9" fmla="*/ 77 h 164"/>
                  <a:gd name="T10" fmla="*/ 96 w 107"/>
                  <a:gd name="T11" fmla="*/ 71 h 164"/>
                  <a:gd name="T12" fmla="*/ 102 w 107"/>
                  <a:gd name="T13" fmla="*/ 66 h 164"/>
                  <a:gd name="T14" fmla="*/ 106 w 107"/>
                  <a:gd name="T15" fmla="*/ 62 h 164"/>
                  <a:gd name="T16" fmla="*/ 96 w 107"/>
                  <a:gd name="T17" fmla="*/ 14 h 164"/>
                  <a:gd name="T18" fmla="*/ 96 w 107"/>
                  <a:gd name="T19" fmla="*/ 14 h 164"/>
                  <a:gd name="T20" fmla="*/ 94 w 107"/>
                  <a:gd name="T21" fmla="*/ 12 h 164"/>
                  <a:gd name="T22" fmla="*/ 91 w 107"/>
                  <a:gd name="T23" fmla="*/ 9 h 164"/>
                  <a:gd name="T24" fmla="*/ 87 w 107"/>
                  <a:gd name="T25" fmla="*/ 7 h 164"/>
                  <a:gd name="T26" fmla="*/ 83 w 107"/>
                  <a:gd name="T27" fmla="*/ 5 h 164"/>
                  <a:gd name="T28" fmla="*/ 71 w 107"/>
                  <a:gd name="T29" fmla="*/ 2 h 164"/>
                  <a:gd name="T30" fmla="*/ 65 w 107"/>
                  <a:gd name="T31" fmla="*/ 1 h 164"/>
                  <a:gd name="T32" fmla="*/ 58 w 107"/>
                  <a:gd name="T33" fmla="*/ 0 h 164"/>
                  <a:gd name="T34" fmla="*/ 58 w 107"/>
                  <a:gd name="T35" fmla="*/ 0 h 164"/>
                  <a:gd name="T36" fmla="*/ 48 w 107"/>
                  <a:gd name="T37" fmla="*/ 1 h 164"/>
                  <a:gd name="T38" fmla="*/ 37 w 107"/>
                  <a:gd name="T39" fmla="*/ 4 h 164"/>
                  <a:gd name="T40" fmla="*/ 29 w 107"/>
                  <a:gd name="T41" fmla="*/ 7 h 164"/>
                  <a:gd name="T42" fmla="*/ 24 w 107"/>
                  <a:gd name="T43" fmla="*/ 11 h 164"/>
                  <a:gd name="T44" fmla="*/ 24 w 107"/>
                  <a:gd name="T45" fmla="*/ 11 h 164"/>
                  <a:gd name="T46" fmla="*/ 21 w 107"/>
                  <a:gd name="T47" fmla="*/ 14 h 164"/>
                  <a:gd name="T48" fmla="*/ 21 w 107"/>
                  <a:gd name="T49" fmla="*/ 14 h 164"/>
                  <a:gd name="T50" fmla="*/ 0 w 107"/>
                  <a:gd name="T51" fmla="*/ 63 h 164"/>
                  <a:gd name="T52" fmla="*/ 0 w 107"/>
                  <a:gd name="T53" fmla="*/ 63 h 164"/>
                  <a:gd name="T54" fmla="*/ 9 w 107"/>
                  <a:gd name="T55" fmla="*/ 68 h 164"/>
                  <a:gd name="T56" fmla="*/ 18 w 107"/>
                  <a:gd name="T57" fmla="*/ 73 h 164"/>
                  <a:gd name="T58" fmla="*/ 28 w 107"/>
                  <a:gd name="T59" fmla="*/ 77 h 164"/>
                  <a:gd name="T60" fmla="*/ 9 w 107"/>
                  <a:gd name="T61" fmla="*/ 138 h 164"/>
                  <a:gd name="T62" fmla="*/ 39 w 107"/>
                  <a:gd name="T63" fmla="*/ 138 h 164"/>
                  <a:gd name="T64" fmla="*/ 45 w 107"/>
                  <a:gd name="T65"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64">
                    <a:moveTo>
                      <a:pt x="72" y="164"/>
                    </a:moveTo>
                    <a:lnTo>
                      <a:pt x="77" y="138"/>
                    </a:lnTo>
                    <a:lnTo>
                      <a:pt x="107" y="138"/>
                    </a:lnTo>
                    <a:lnTo>
                      <a:pt x="88" y="77"/>
                    </a:lnTo>
                    <a:lnTo>
                      <a:pt x="88" y="77"/>
                    </a:lnTo>
                    <a:lnTo>
                      <a:pt x="96" y="71"/>
                    </a:lnTo>
                    <a:lnTo>
                      <a:pt x="102" y="66"/>
                    </a:lnTo>
                    <a:lnTo>
                      <a:pt x="106" y="62"/>
                    </a:lnTo>
                    <a:lnTo>
                      <a:pt x="96" y="14"/>
                    </a:lnTo>
                    <a:lnTo>
                      <a:pt x="96" y="14"/>
                    </a:lnTo>
                    <a:lnTo>
                      <a:pt x="94" y="12"/>
                    </a:lnTo>
                    <a:lnTo>
                      <a:pt x="91" y="9"/>
                    </a:lnTo>
                    <a:lnTo>
                      <a:pt x="87" y="7"/>
                    </a:lnTo>
                    <a:lnTo>
                      <a:pt x="83" y="5"/>
                    </a:lnTo>
                    <a:lnTo>
                      <a:pt x="71" y="2"/>
                    </a:lnTo>
                    <a:lnTo>
                      <a:pt x="65" y="1"/>
                    </a:lnTo>
                    <a:lnTo>
                      <a:pt x="58" y="0"/>
                    </a:lnTo>
                    <a:lnTo>
                      <a:pt x="58" y="0"/>
                    </a:lnTo>
                    <a:lnTo>
                      <a:pt x="48" y="1"/>
                    </a:lnTo>
                    <a:lnTo>
                      <a:pt x="37" y="4"/>
                    </a:lnTo>
                    <a:lnTo>
                      <a:pt x="29" y="7"/>
                    </a:lnTo>
                    <a:lnTo>
                      <a:pt x="24" y="11"/>
                    </a:lnTo>
                    <a:lnTo>
                      <a:pt x="24" y="11"/>
                    </a:lnTo>
                    <a:lnTo>
                      <a:pt x="21" y="14"/>
                    </a:lnTo>
                    <a:lnTo>
                      <a:pt x="21" y="14"/>
                    </a:lnTo>
                    <a:lnTo>
                      <a:pt x="0" y="63"/>
                    </a:lnTo>
                    <a:lnTo>
                      <a:pt x="0" y="63"/>
                    </a:lnTo>
                    <a:lnTo>
                      <a:pt x="9" y="68"/>
                    </a:lnTo>
                    <a:lnTo>
                      <a:pt x="18" y="73"/>
                    </a:lnTo>
                    <a:lnTo>
                      <a:pt x="28" y="77"/>
                    </a:lnTo>
                    <a:lnTo>
                      <a:pt x="9" y="138"/>
                    </a:lnTo>
                    <a:lnTo>
                      <a:pt x="39" y="138"/>
                    </a:lnTo>
                    <a:lnTo>
                      <a:pt x="45" y="16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9" name="Freeform 280"/>
              <p:cNvSpPr>
                <a:spLocks/>
              </p:cNvSpPr>
              <p:nvPr/>
            </p:nvSpPr>
            <p:spPr bwMode="auto">
              <a:xfrm>
                <a:off x="2219" y="625"/>
                <a:ext cx="24" cy="22"/>
              </a:xfrm>
              <a:custGeom>
                <a:avLst/>
                <a:gdLst>
                  <a:gd name="T0" fmla="*/ 23 w 24"/>
                  <a:gd name="T1" fmla="*/ 16 h 22"/>
                  <a:gd name="T2" fmla="*/ 23 w 24"/>
                  <a:gd name="T3" fmla="*/ 16 h 22"/>
                  <a:gd name="T4" fmla="*/ 19 w 24"/>
                  <a:gd name="T5" fmla="*/ 19 h 22"/>
                  <a:gd name="T6" fmla="*/ 15 w 24"/>
                  <a:gd name="T7" fmla="*/ 21 h 22"/>
                  <a:gd name="T8" fmla="*/ 11 w 24"/>
                  <a:gd name="T9" fmla="*/ 22 h 22"/>
                  <a:gd name="T10" fmla="*/ 7 w 24"/>
                  <a:gd name="T11" fmla="*/ 21 h 22"/>
                  <a:gd name="T12" fmla="*/ 7 w 24"/>
                  <a:gd name="T13" fmla="*/ 21 h 22"/>
                  <a:gd name="T14" fmla="*/ 3 w 24"/>
                  <a:gd name="T15" fmla="*/ 18 h 22"/>
                  <a:gd name="T16" fmla="*/ 1 w 24"/>
                  <a:gd name="T17" fmla="*/ 14 h 22"/>
                  <a:gd name="T18" fmla="*/ 0 w 24"/>
                  <a:gd name="T19" fmla="*/ 10 h 22"/>
                  <a:gd name="T20" fmla="*/ 2 w 24"/>
                  <a:gd name="T21" fmla="*/ 6 h 22"/>
                  <a:gd name="T22" fmla="*/ 2 w 24"/>
                  <a:gd name="T23" fmla="*/ 6 h 22"/>
                  <a:gd name="T24" fmla="*/ 4 w 24"/>
                  <a:gd name="T25" fmla="*/ 2 h 22"/>
                  <a:gd name="T26" fmla="*/ 8 w 24"/>
                  <a:gd name="T27" fmla="*/ 0 h 22"/>
                  <a:gd name="T28" fmla="*/ 12 w 24"/>
                  <a:gd name="T29" fmla="*/ 0 h 22"/>
                  <a:gd name="T30" fmla="*/ 17 w 24"/>
                  <a:gd name="T31" fmla="*/ 1 h 22"/>
                  <a:gd name="T32" fmla="*/ 17 w 24"/>
                  <a:gd name="T33" fmla="*/ 1 h 22"/>
                  <a:gd name="T34" fmla="*/ 21 w 24"/>
                  <a:gd name="T35" fmla="*/ 3 h 22"/>
                  <a:gd name="T36" fmla="*/ 23 w 24"/>
                  <a:gd name="T37" fmla="*/ 7 h 22"/>
                  <a:gd name="T38" fmla="*/ 24 w 24"/>
                  <a:gd name="T39" fmla="*/ 11 h 22"/>
                  <a:gd name="T40" fmla="*/ 23 w 24"/>
                  <a:gd name="T41" fmla="*/ 16 h 22"/>
                  <a:gd name="T42" fmla="*/ 23 w 24"/>
                  <a:gd name="T43"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2">
                    <a:moveTo>
                      <a:pt x="23" y="16"/>
                    </a:moveTo>
                    <a:lnTo>
                      <a:pt x="23" y="16"/>
                    </a:lnTo>
                    <a:lnTo>
                      <a:pt x="19" y="19"/>
                    </a:lnTo>
                    <a:lnTo>
                      <a:pt x="15" y="21"/>
                    </a:lnTo>
                    <a:lnTo>
                      <a:pt x="11" y="22"/>
                    </a:lnTo>
                    <a:lnTo>
                      <a:pt x="7" y="21"/>
                    </a:lnTo>
                    <a:lnTo>
                      <a:pt x="7" y="21"/>
                    </a:lnTo>
                    <a:lnTo>
                      <a:pt x="3" y="18"/>
                    </a:lnTo>
                    <a:lnTo>
                      <a:pt x="1" y="14"/>
                    </a:lnTo>
                    <a:lnTo>
                      <a:pt x="0" y="10"/>
                    </a:lnTo>
                    <a:lnTo>
                      <a:pt x="2" y="6"/>
                    </a:lnTo>
                    <a:lnTo>
                      <a:pt x="2" y="6"/>
                    </a:lnTo>
                    <a:lnTo>
                      <a:pt x="4" y="2"/>
                    </a:lnTo>
                    <a:lnTo>
                      <a:pt x="8" y="0"/>
                    </a:lnTo>
                    <a:lnTo>
                      <a:pt x="12" y="0"/>
                    </a:lnTo>
                    <a:lnTo>
                      <a:pt x="17" y="1"/>
                    </a:lnTo>
                    <a:lnTo>
                      <a:pt x="17" y="1"/>
                    </a:lnTo>
                    <a:lnTo>
                      <a:pt x="21" y="3"/>
                    </a:lnTo>
                    <a:lnTo>
                      <a:pt x="23" y="7"/>
                    </a:lnTo>
                    <a:lnTo>
                      <a:pt x="24" y="11"/>
                    </a:lnTo>
                    <a:lnTo>
                      <a:pt x="23" y="16"/>
                    </a:lnTo>
                    <a:lnTo>
                      <a:pt x="23" y="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0" name="Freeform 281"/>
              <p:cNvSpPr>
                <a:spLocks/>
              </p:cNvSpPr>
              <p:nvPr/>
            </p:nvSpPr>
            <p:spPr bwMode="auto">
              <a:xfrm>
                <a:off x="2245" y="637"/>
                <a:ext cx="35" cy="24"/>
              </a:xfrm>
              <a:custGeom>
                <a:avLst/>
                <a:gdLst>
                  <a:gd name="T0" fmla="*/ 32 w 35"/>
                  <a:gd name="T1" fmla="*/ 14 h 24"/>
                  <a:gd name="T2" fmla="*/ 32 w 35"/>
                  <a:gd name="T3" fmla="*/ 14 h 24"/>
                  <a:gd name="T4" fmla="*/ 30 w 35"/>
                  <a:gd name="T5" fmla="*/ 14 h 24"/>
                  <a:gd name="T6" fmla="*/ 30 w 35"/>
                  <a:gd name="T7" fmla="*/ 14 h 24"/>
                  <a:gd name="T8" fmla="*/ 24 w 35"/>
                  <a:gd name="T9" fmla="*/ 18 h 24"/>
                  <a:gd name="T10" fmla="*/ 19 w 35"/>
                  <a:gd name="T11" fmla="*/ 21 h 24"/>
                  <a:gd name="T12" fmla="*/ 12 w 35"/>
                  <a:gd name="T13" fmla="*/ 24 h 24"/>
                  <a:gd name="T14" fmla="*/ 7 w 35"/>
                  <a:gd name="T15" fmla="*/ 21 h 24"/>
                  <a:gd name="T16" fmla="*/ 7 w 35"/>
                  <a:gd name="T17" fmla="*/ 21 h 24"/>
                  <a:gd name="T18" fmla="*/ 3 w 35"/>
                  <a:gd name="T19" fmla="*/ 18 h 24"/>
                  <a:gd name="T20" fmla="*/ 1 w 35"/>
                  <a:gd name="T21" fmla="*/ 15 h 24"/>
                  <a:gd name="T22" fmla="*/ 0 w 35"/>
                  <a:gd name="T23" fmla="*/ 10 h 24"/>
                  <a:gd name="T24" fmla="*/ 2 w 35"/>
                  <a:gd name="T25" fmla="*/ 6 h 24"/>
                  <a:gd name="T26" fmla="*/ 2 w 35"/>
                  <a:gd name="T27" fmla="*/ 6 h 24"/>
                  <a:gd name="T28" fmla="*/ 4 w 35"/>
                  <a:gd name="T29" fmla="*/ 2 h 24"/>
                  <a:gd name="T30" fmla="*/ 8 w 35"/>
                  <a:gd name="T31" fmla="*/ 0 h 24"/>
                  <a:gd name="T32" fmla="*/ 12 w 35"/>
                  <a:gd name="T33" fmla="*/ 0 h 24"/>
                  <a:gd name="T34" fmla="*/ 17 w 35"/>
                  <a:gd name="T35" fmla="*/ 1 h 24"/>
                  <a:gd name="T36" fmla="*/ 30 w 35"/>
                  <a:gd name="T37" fmla="*/ 7 h 24"/>
                  <a:gd name="T38" fmla="*/ 30 w 35"/>
                  <a:gd name="T39" fmla="*/ 7 h 24"/>
                  <a:gd name="T40" fmla="*/ 33 w 35"/>
                  <a:gd name="T41" fmla="*/ 9 h 24"/>
                  <a:gd name="T42" fmla="*/ 35 w 35"/>
                  <a:gd name="T43" fmla="*/ 12 h 24"/>
                  <a:gd name="T44" fmla="*/ 35 w 35"/>
                  <a:gd name="T45" fmla="*/ 12 h 24"/>
                  <a:gd name="T46" fmla="*/ 32 w 35"/>
                  <a:gd name="T47" fmla="*/ 14 h 24"/>
                  <a:gd name="T48" fmla="*/ 32 w 35"/>
                  <a:gd name="T4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24">
                    <a:moveTo>
                      <a:pt x="32" y="14"/>
                    </a:moveTo>
                    <a:lnTo>
                      <a:pt x="32" y="14"/>
                    </a:lnTo>
                    <a:lnTo>
                      <a:pt x="30" y="14"/>
                    </a:lnTo>
                    <a:lnTo>
                      <a:pt x="30" y="14"/>
                    </a:lnTo>
                    <a:lnTo>
                      <a:pt x="24" y="18"/>
                    </a:lnTo>
                    <a:lnTo>
                      <a:pt x="19" y="21"/>
                    </a:lnTo>
                    <a:lnTo>
                      <a:pt x="12" y="24"/>
                    </a:lnTo>
                    <a:lnTo>
                      <a:pt x="7" y="21"/>
                    </a:lnTo>
                    <a:lnTo>
                      <a:pt x="7" y="21"/>
                    </a:lnTo>
                    <a:lnTo>
                      <a:pt x="3" y="18"/>
                    </a:lnTo>
                    <a:lnTo>
                      <a:pt x="1" y="15"/>
                    </a:lnTo>
                    <a:lnTo>
                      <a:pt x="0" y="10"/>
                    </a:lnTo>
                    <a:lnTo>
                      <a:pt x="2" y="6"/>
                    </a:lnTo>
                    <a:lnTo>
                      <a:pt x="2" y="6"/>
                    </a:lnTo>
                    <a:lnTo>
                      <a:pt x="4" y="2"/>
                    </a:lnTo>
                    <a:lnTo>
                      <a:pt x="8" y="0"/>
                    </a:lnTo>
                    <a:lnTo>
                      <a:pt x="12" y="0"/>
                    </a:lnTo>
                    <a:lnTo>
                      <a:pt x="17" y="1"/>
                    </a:lnTo>
                    <a:lnTo>
                      <a:pt x="30" y="7"/>
                    </a:lnTo>
                    <a:lnTo>
                      <a:pt x="30" y="7"/>
                    </a:lnTo>
                    <a:lnTo>
                      <a:pt x="33" y="9"/>
                    </a:lnTo>
                    <a:lnTo>
                      <a:pt x="35" y="12"/>
                    </a:lnTo>
                    <a:lnTo>
                      <a:pt x="35" y="12"/>
                    </a:lnTo>
                    <a:lnTo>
                      <a:pt x="32" y="14"/>
                    </a:lnTo>
                    <a:lnTo>
                      <a:pt x="32" y="1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1" name="Freeform 282"/>
              <p:cNvSpPr>
                <a:spLocks noEditPoints="1"/>
              </p:cNvSpPr>
              <p:nvPr/>
            </p:nvSpPr>
            <p:spPr bwMode="auto">
              <a:xfrm>
                <a:off x="1979" y="2281"/>
                <a:ext cx="314" cy="206"/>
              </a:xfrm>
              <a:custGeom>
                <a:avLst/>
                <a:gdLst>
                  <a:gd name="T0" fmla="*/ 272 w 314"/>
                  <a:gd name="T1" fmla="*/ 156 h 206"/>
                  <a:gd name="T2" fmla="*/ 279 w 314"/>
                  <a:gd name="T3" fmla="*/ 159 h 206"/>
                  <a:gd name="T4" fmla="*/ 287 w 314"/>
                  <a:gd name="T5" fmla="*/ 168 h 206"/>
                  <a:gd name="T6" fmla="*/ 290 w 314"/>
                  <a:gd name="T7" fmla="*/ 180 h 206"/>
                  <a:gd name="T8" fmla="*/ 288 w 314"/>
                  <a:gd name="T9" fmla="*/ 191 h 206"/>
                  <a:gd name="T10" fmla="*/ 279 w 314"/>
                  <a:gd name="T11" fmla="*/ 202 h 206"/>
                  <a:gd name="T12" fmla="*/ 264 w 314"/>
                  <a:gd name="T13" fmla="*/ 206 h 206"/>
                  <a:gd name="T14" fmla="*/ 254 w 314"/>
                  <a:gd name="T15" fmla="*/ 204 h 206"/>
                  <a:gd name="T16" fmla="*/ 242 w 314"/>
                  <a:gd name="T17" fmla="*/ 195 h 206"/>
                  <a:gd name="T18" fmla="*/ 238 w 314"/>
                  <a:gd name="T19" fmla="*/ 180 h 206"/>
                  <a:gd name="T20" fmla="*/ 239 w 314"/>
                  <a:gd name="T21" fmla="*/ 172 h 206"/>
                  <a:gd name="T22" fmla="*/ 246 w 314"/>
                  <a:gd name="T23" fmla="*/ 162 h 206"/>
                  <a:gd name="T24" fmla="*/ 256 w 314"/>
                  <a:gd name="T25" fmla="*/ 156 h 206"/>
                  <a:gd name="T26" fmla="*/ 55 w 314"/>
                  <a:gd name="T27" fmla="*/ 156 h 206"/>
                  <a:gd name="T28" fmla="*/ 62 w 314"/>
                  <a:gd name="T29" fmla="*/ 159 h 206"/>
                  <a:gd name="T30" fmla="*/ 70 w 314"/>
                  <a:gd name="T31" fmla="*/ 168 h 206"/>
                  <a:gd name="T32" fmla="*/ 73 w 314"/>
                  <a:gd name="T33" fmla="*/ 180 h 206"/>
                  <a:gd name="T34" fmla="*/ 71 w 314"/>
                  <a:gd name="T35" fmla="*/ 191 h 206"/>
                  <a:gd name="T36" fmla="*/ 62 w 314"/>
                  <a:gd name="T37" fmla="*/ 202 h 206"/>
                  <a:gd name="T38" fmla="*/ 48 w 314"/>
                  <a:gd name="T39" fmla="*/ 206 h 206"/>
                  <a:gd name="T40" fmla="*/ 37 w 314"/>
                  <a:gd name="T41" fmla="*/ 204 h 206"/>
                  <a:gd name="T42" fmla="*/ 26 w 314"/>
                  <a:gd name="T43" fmla="*/ 195 h 206"/>
                  <a:gd name="T44" fmla="*/ 21 w 314"/>
                  <a:gd name="T45" fmla="*/ 180 h 206"/>
                  <a:gd name="T46" fmla="*/ 23 w 314"/>
                  <a:gd name="T47" fmla="*/ 172 h 206"/>
                  <a:gd name="T48" fmla="*/ 29 w 314"/>
                  <a:gd name="T49" fmla="*/ 162 h 206"/>
                  <a:gd name="T50" fmla="*/ 39 w 314"/>
                  <a:gd name="T51" fmla="*/ 156 h 206"/>
                  <a:gd name="T52" fmla="*/ 4 w 314"/>
                  <a:gd name="T53" fmla="*/ 21 h 206"/>
                  <a:gd name="T54" fmla="*/ 0 w 314"/>
                  <a:gd name="T55" fmla="*/ 13 h 206"/>
                  <a:gd name="T56" fmla="*/ 2 w 314"/>
                  <a:gd name="T57" fmla="*/ 4 h 206"/>
                  <a:gd name="T58" fmla="*/ 15 w 314"/>
                  <a:gd name="T59" fmla="*/ 0 h 206"/>
                  <a:gd name="T60" fmla="*/ 299 w 314"/>
                  <a:gd name="T61" fmla="*/ 49 h 206"/>
                  <a:gd name="T62" fmla="*/ 307 w 314"/>
                  <a:gd name="T63" fmla="*/ 49 h 206"/>
                  <a:gd name="T64" fmla="*/ 314 w 314"/>
                  <a:gd name="T65" fmla="*/ 54 h 206"/>
                  <a:gd name="T66" fmla="*/ 311 w 314"/>
                  <a:gd name="T67" fmla="*/ 66 h 206"/>
                  <a:gd name="T68" fmla="*/ 48 w 314"/>
                  <a:gd name="T69" fmla="*/ 169 h 206"/>
                  <a:gd name="T70" fmla="*/ 39 w 314"/>
                  <a:gd name="T71" fmla="*/ 172 h 206"/>
                  <a:gd name="T72" fmla="*/ 36 w 314"/>
                  <a:gd name="T73" fmla="*/ 180 h 206"/>
                  <a:gd name="T74" fmla="*/ 43 w 314"/>
                  <a:gd name="T75" fmla="*/ 191 h 206"/>
                  <a:gd name="T76" fmla="*/ 52 w 314"/>
                  <a:gd name="T77" fmla="*/ 191 h 206"/>
                  <a:gd name="T78" fmla="*/ 58 w 314"/>
                  <a:gd name="T79" fmla="*/ 180 h 206"/>
                  <a:gd name="T80" fmla="*/ 55 w 314"/>
                  <a:gd name="T81" fmla="*/ 172 h 206"/>
                  <a:gd name="T82" fmla="*/ 48 w 314"/>
                  <a:gd name="T83" fmla="*/ 169 h 206"/>
                  <a:gd name="T84" fmla="*/ 259 w 314"/>
                  <a:gd name="T85" fmla="*/ 170 h 206"/>
                  <a:gd name="T86" fmla="*/ 253 w 314"/>
                  <a:gd name="T87" fmla="*/ 180 h 206"/>
                  <a:gd name="T88" fmla="*/ 256 w 314"/>
                  <a:gd name="T89" fmla="*/ 189 h 206"/>
                  <a:gd name="T90" fmla="*/ 264 w 314"/>
                  <a:gd name="T91" fmla="*/ 192 h 206"/>
                  <a:gd name="T92" fmla="*/ 274 w 314"/>
                  <a:gd name="T93" fmla="*/ 184 h 206"/>
                  <a:gd name="T94" fmla="*/ 274 w 314"/>
                  <a:gd name="T95" fmla="*/ 176 h 206"/>
                  <a:gd name="T96" fmla="*/ 264 w 314"/>
                  <a:gd name="T97" fmla="*/ 16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206">
                    <a:moveTo>
                      <a:pt x="308" y="69"/>
                    </a:moveTo>
                    <a:lnTo>
                      <a:pt x="272" y="85"/>
                    </a:lnTo>
                    <a:lnTo>
                      <a:pt x="272" y="156"/>
                    </a:lnTo>
                    <a:lnTo>
                      <a:pt x="272" y="156"/>
                    </a:lnTo>
                    <a:lnTo>
                      <a:pt x="276" y="157"/>
                    </a:lnTo>
                    <a:lnTo>
                      <a:pt x="279" y="159"/>
                    </a:lnTo>
                    <a:lnTo>
                      <a:pt x="282" y="162"/>
                    </a:lnTo>
                    <a:lnTo>
                      <a:pt x="285" y="165"/>
                    </a:lnTo>
                    <a:lnTo>
                      <a:pt x="287" y="168"/>
                    </a:lnTo>
                    <a:lnTo>
                      <a:pt x="289" y="172"/>
                    </a:lnTo>
                    <a:lnTo>
                      <a:pt x="290" y="176"/>
                    </a:lnTo>
                    <a:lnTo>
                      <a:pt x="290" y="180"/>
                    </a:lnTo>
                    <a:lnTo>
                      <a:pt x="290" y="180"/>
                    </a:lnTo>
                    <a:lnTo>
                      <a:pt x="289" y="186"/>
                    </a:lnTo>
                    <a:lnTo>
                      <a:pt x="288" y="191"/>
                    </a:lnTo>
                    <a:lnTo>
                      <a:pt x="286" y="195"/>
                    </a:lnTo>
                    <a:lnTo>
                      <a:pt x="282" y="199"/>
                    </a:lnTo>
                    <a:lnTo>
                      <a:pt x="279" y="202"/>
                    </a:lnTo>
                    <a:lnTo>
                      <a:pt x="274" y="204"/>
                    </a:lnTo>
                    <a:lnTo>
                      <a:pt x="270" y="206"/>
                    </a:lnTo>
                    <a:lnTo>
                      <a:pt x="264" y="206"/>
                    </a:lnTo>
                    <a:lnTo>
                      <a:pt x="264" y="206"/>
                    </a:lnTo>
                    <a:lnTo>
                      <a:pt x="258" y="206"/>
                    </a:lnTo>
                    <a:lnTo>
                      <a:pt x="254" y="204"/>
                    </a:lnTo>
                    <a:lnTo>
                      <a:pt x="249" y="202"/>
                    </a:lnTo>
                    <a:lnTo>
                      <a:pt x="245" y="199"/>
                    </a:lnTo>
                    <a:lnTo>
                      <a:pt x="242" y="195"/>
                    </a:lnTo>
                    <a:lnTo>
                      <a:pt x="240" y="191"/>
                    </a:lnTo>
                    <a:lnTo>
                      <a:pt x="238" y="186"/>
                    </a:lnTo>
                    <a:lnTo>
                      <a:pt x="238" y="180"/>
                    </a:lnTo>
                    <a:lnTo>
                      <a:pt x="238" y="180"/>
                    </a:lnTo>
                    <a:lnTo>
                      <a:pt x="238" y="176"/>
                    </a:lnTo>
                    <a:lnTo>
                      <a:pt x="239" y="172"/>
                    </a:lnTo>
                    <a:lnTo>
                      <a:pt x="241" y="168"/>
                    </a:lnTo>
                    <a:lnTo>
                      <a:pt x="243" y="165"/>
                    </a:lnTo>
                    <a:lnTo>
                      <a:pt x="246" y="162"/>
                    </a:lnTo>
                    <a:lnTo>
                      <a:pt x="249" y="159"/>
                    </a:lnTo>
                    <a:lnTo>
                      <a:pt x="252" y="157"/>
                    </a:lnTo>
                    <a:lnTo>
                      <a:pt x="256" y="156"/>
                    </a:lnTo>
                    <a:lnTo>
                      <a:pt x="256" y="147"/>
                    </a:lnTo>
                    <a:lnTo>
                      <a:pt x="55" y="147"/>
                    </a:lnTo>
                    <a:lnTo>
                      <a:pt x="55" y="156"/>
                    </a:lnTo>
                    <a:lnTo>
                      <a:pt x="55" y="156"/>
                    </a:lnTo>
                    <a:lnTo>
                      <a:pt x="59" y="157"/>
                    </a:lnTo>
                    <a:lnTo>
                      <a:pt x="62" y="159"/>
                    </a:lnTo>
                    <a:lnTo>
                      <a:pt x="65" y="162"/>
                    </a:lnTo>
                    <a:lnTo>
                      <a:pt x="68" y="165"/>
                    </a:lnTo>
                    <a:lnTo>
                      <a:pt x="70" y="168"/>
                    </a:lnTo>
                    <a:lnTo>
                      <a:pt x="72" y="172"/>
                    </a:lnTo>
                    <a:lnTo>
                      <a:pt x="73" y="176"/>
                    </a:lnTo>
                    <a:lnTo>
                      <a:pt x="73" y="180"/>
                    </a:lnTo>
                    <a:lnTo>
                      <a:pt x="73" y="180"/>
                    </a:lnTo>
                    <a:lnTo>
                      <a:pt x="73" y="186"/>
                    </a:lnTo>
                    <a:lnTo>
                      <a:pt x="71" y="191"/>
                    </a:lnTo>
                    <a:lnTo>
                      <a:pt x="69" y="195"/>
                    </a:lnTo>
                    <a:lnTo>
                      <a:pt x="66" y="199"/>
                    </a:lnTo>
                    <a:lnTo>
                      <a:pt x="62" y="202"/>
                    </a:lnTo>
                    <a:lnTo>
                      <a:pt x="58" y="204"/>
                    </a:lnTo>
                    <a:lnTo>
                      <a:pt x="53" y="206"/>
                    </a:lnTo>
                    <a:lnTo>
                      <a:pt x="48" y="206"/>
                    </a:lnTo>
                    <a:lnTo>
                      <a:pt x="48" y="206"/>
                    </a:lnTo>
                    <a:lnTo>
                      <a:pt x="42" y="206"/>
                    </a:lnTo>
                    <a:lnTo>
                      <a:pt x="37" y="204"/>
                    </a:lnTo>
                    <a:lnTo>
                      <a:pt x="32" y="202"/>
                    </a:lnTo>
                    <a:lnTo>
                      <a:pt x="29" y="199"/>
                    </a:lnTo>
                    <a:lnTo>
                      <a:pt x="26" y="195"/>
                    </a:lnTo>
                    <a:lnTo>
                      <a:pt x="23" y="191"/>
                    </a:lnTo>
                    <a:lnTo>
                      <a:pt x="22" y="186"/>
                    </a:lnTo>
                    <a:lnTo>
                      <a:pt x="21" y="180"/>
                    </a:lnTo>
                    <a:lnTo>
                      <a:pt x="21" y="180"/>
                    </a:lnTo>
                    <a:lnTo>
                      <a:pt x="22" y="176"/>
                    </a:lnTo>
                    <a:lnTo>
                      <a:pt x="23" y="172"/>
                    </a:lnTo>
                    <a:lnTo>
                      <a:pt x="24" y="168"/>
                    </a:lnTo>
                    <a:lnTo>
                      <a:pt x="26" y="165"/>
                    </a:lnTo>
                    <a:lnTo>
                      <a:pt x="29" y="162"/>
                    </a:lnTo>
                    <a:lnTo>
                      <a:pt x="32" y="159"/>
                    </a:lnTo>
                    <a:lnTo>
                      <a:pt x="36" y="157"/>
                    </a:lnTo>
                    <a:lnTo>
                      <a:pt x="39" y="156"/>
                    </a:lnTo>
                    <a:lnTo>
                      <a:pt x="39" y="48"/>
                    </a:lnTo>
                    <a:lnTo>
                      <a:pt x="4" y="21"/>
                    </a:lnTo>
                    <a:lnTo>
                      <a:pt x="4" y="21"/>
                    </a:lnTo>
                    <a:lnTo>
                      <a:pt x="4" y="21"/>
                    </a:lnTo>
                    <a:lnTo>
                      <a:pt x="1" y="17"/>
                    </a:lnTo>
                    <a:lnTo>
                      <a:pt x="0" y="13"/>
                    </a:lnTo>
                    <a:lnTo>
                      <a:pt x="0" y="9"/>
                    </a:lnTo>
                    <a:lnTo>
                      <a:pt x="2" y="4"/>
                    </a:lnTo>
                    <a:lnTo>
                      <a:pt x="2" y="4"/>
                    </a:lnTo>
                    <a:lnTo>
                      <a:pt x="5" y="1"/>
                    </a:lnTo>
                    <a:lnTo>
                      <a:pt x="10" y="0"/>
                    </a:lnTo>
                    <a:lnTo>
                      <a:pt x="15" y="0"/>
                    </a:lnTo>
                    <a:lnTo>
                      <a:pt x="19" y="2"/>
                    </a:lnTo>
                    <a:lnTo>
                      <a:pt x="158" y="109"/>
                    </a:lnTo>
                    <a:lnTo>
                      <a:pt x="299" y="49"/>
                    </a:lnTo>
                    <a:lnTo>
                      <a:pt x="299" y="49"/>
                    </a:lnTo>
                    <a:lnTo>
                      <a:pt x="303" y="48"/>
                    </a:lnTo>
                    <a:lnTo>
                      <a:pt x="307" y="49"/>
                    </a:lnTo>
                    <a:lnTo>
                      <a:pt x="311" y="51"/>
                    </a:lnTo>
                    <a:lnTo>
                      <a:pt x="314" y="54"/>
                    </a:lnTo>
                    <a:lnTo>
                      <a:pt x="314" y="54"/>
                    </a:lnTo>
                    <a:lnTo>
                      <a:pt x="314" y="59"/>
                    </a:lnTo>
                    <a:lnTo>
                      <a:pt x="314" y="63"/>
                    </a:lnTo>
                    <a:lnTo>
                      <a:pt x="311" y="66"/>
                    </a:lnTo>
                    <a:lnTo>
                      <a:pt x="308" y="69"/>
                    </a:lnTo>
                    <a:lnTo>
                      <a:pt x="308" y="69"/>
                    </a:lnTo>
                    <a:close/>
                    <a:moveTo>
                      <a:pt x="48" y="169"/>
                    </a:moveTo>
                    <a:lnTo>
                      <a:pt x="48" y="169"/>
                    </a:lnTo>
                    <a:lnTo>
                      <a:pt x="43" y="170"/>
                    </a:lnTo>
                    <a:lnTo>
                      <a:pt x="39" y="172"/>
                    </a:lnTo>
                    <a:lnTo>
                      <a:pt x="37" y="176"/>
                    </a:lnTo>
                    <a:lnTo>
                      <a:pt x="36" y="180"/>
                    </a:lnTo>
                    <a:lnTo>
                      <a:pt x="36" y="180"/>
                    </a:lnTo>
                    <a:lnTo>
                      <a:pt x="37" y="184"/>
                    </a:lnTo>
                    <a:lnTo>
                      <a:pt x="39" y="189"/>
                    </a:lnTo>
                    <a:lnTo>
                      <a:pt x="43" y="191"/>
                    </a:lnTo>
                    <a:lnTo>
                      <a:pt x="48" y="192"/>
                    </a:lnTo>
                    <a:lnTo>
                      <a:pt x="48" y="192"/>
                    </a:lnTo>
                    <a:lnTo>
                      <a:pt x="52" y="191"/>
                    </a:lnTo>
                    <a:lnTo>
                      <a:pt x="55" y="189"/>
                    </a:lnTo>
                    <a:lnTo>
                      <a:pt x="58" y="184"/>
                    </a:lnTo>
                    <a:lnTo>
                      <a:pt x="58" y="180"/>
                    </a:lnTo>
                    <a:lnTo>
                      <a:pt x="58" y="180"/>
                    </a:lnTo>
                    <a:lnTo>
                      <a:pt x="58" y="176"/>
                    </a:lnTo>
                    <a:lnTo>
                      <a:pt x="55" y="172"/>
                    </a:lnTo>
                    <a:lnTo>
                      <a:pt x="52" y="170"/>
                    </a:lnTo>
                    <a:lnTo>
                      <a:pt x="48" y="169"/>
                    </a:lnTo>
                    <a:lnTo>
                      <a:pt x="48" y="169"/>
                    </a:lnTo>
                    <a:close/>
                    <a:moveTo>
                      <a:pt x="264" y="169"/>
                    </a:moveTo>
                    <a:lnTo>
                      <a:pt x="264" y="169"/>
                    </a:lnTo>
                    <a:lnTo>
                      <a:pt x="259" y="170"/>
                    </a:lnTo>
                    <a:lnTo>
                      <a:pt x="256" y="172"/>
                    </a:lnTo>
                    <a:lnTo>
                      <a:pt x="253" y="176"/>
                    </a:lnTo>
                    <a:lnTo>
                      <a:pt x="253" y="180"/>
                    </a:lnTo>
                    <a:lnTo>
                      <a:pt x="253" y="180"/>
                    </a:lnTo>
                    <a:lnTo>
                      <a:pt x="253" y="184"/>
                    </a:lnTo>
                    <a:lnTo>
                      <a:pt x="256" y="189"/>
                    </a:lnTo>
                    <a:lnTo>
                      <a:pt x="259" y="191"/>
                    </a:lnTo>
                    <a:lnTo>
                      <a:pt x="264" y="192"/>
                    </a:lnTo>
                    <a:lnTo>
                      <a:pt x="264" y="192"/>
                    </a:lnTo>
                    <a:lnTo>
                      <a:pt x="269" y="191"/>
                    </a:lnTo>
                    <a:lnTo>
                      <a:pt x="272" y="189"/>
                    </a:lnTo>
                    <a:lnTo>
                      <a:pt x="274" y="184"/>
                    </a:lnTo>
                    <a:lnTo>
                      <a:pt x="275" y="180"/>
                    </a:lnTo>
                    <a:lnTo>
                      <a:pt x="275" y="180"/>
                    </a:lnTo>
                    <a:lnTo>
                      <a:pt x="274" y="176"/>
                    </a:lnTo>
                    <a:lnTo>
                      <a:pt x="272" y="172"/>
                    </a:lnTo>
                    <a:lnTo>
                      <a:pt x="269" y="170"/>
                    </a:lnTo>
                    <a:lnTo>
                      <a:pt x="264" y="169"/>
                    </a:lnTo>
                    <a:lnTo>
                      <a:pt x="264" y="16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2" name="Freeform 283"/>
              <p:cNvSpPr>
                <a:spLocks/>
              </p:cNvSpPr>
              <p:nvPr/>
            </p:nvSpPr>
            <p:spPr bwMode="auto">
              <a:xfrm>
                <a:off x="2009" y="2237"/>
                <a:ext cx="49" cy="50"/>
              </a:xfrm>
              <a:custGeom>
                <a:avLst/>
                <a:gdLst>
                  <a:gd name="T0" fmla="*/ 49 w 49"/>
                  <a:gd name="T1" fmla="*/ 25 h 50"/>
                  <a:gd name="T2" fmla="*/ 49 w 49"/>
                  <a:gd name="T3" fmla="*/ 25 h 50"/>
                  <a:gd name="T4" fmla="*/ 49 w 49"/>
                  <a:gd name="T5" fmla="*/ 30 h 50"/>
                  <a:gd name="T6" fmla="*/ 48 w 49"/>
                  <a:gd name="T7" fmla="*/ 34 h 50"/>
                  <a:gd name="T8" fmla="*/ 45 w 49"/>
                  <a:gd name="T9" fmla="*/ 39 h 50"/>
                  <a:gd name="T10" fmla="*/ 42 w 49"/>
                  <a:gd name="T11" fmla="*/ 42 h 50"/>
                  <a:gd name="T12" fmla="*/ 39 w 49"/>
                  <a:gd name="T13" fmla="*/ 45 h 50"/>
                  <a:gd name="T14" fmla="*/ 35 w 49"/>
                  <a:gd name="T15" fmla="*/ 47 h 50"/>
                  <a:gd name="T16" fmla="*/ 30 w 49"/>
                  <a:gd name="T17" fmla="*/ 50 h 50"/>
                  <a:gd name="T18" fmla="*/ 25 w 49"/>
                  <a:gd name="T19" fmla="*/ 50 h 50"/>
                  <a:gd name="T20" fmla="*/ 25 w 49"/>
                  <a:gd name="T21" fmla="*/ 50 h 50"/>
                  <a:gd name="T22" fmla="*/ 20 w 49"/>
                  <a:gd name="T23" fmla="*/ 50 h 50"/>
                  <a:gd name="T24" fmla="*/ 15 w 49"/>
                  <a:gd name="T25" fmla="*/ 47 h 50"/>
                  <a:gd name="T26" fmla="*/ 10 w 49"/>
                  <a:gd name="T27" fmla="*/ 45 h 50"/>
                  <a:gd name="T28" fmla="*/ 7 w 49"/>
                  <a:gd name="T29" fmla="*/ 42 h 50"/>
                  <a:gd name="T30" fmla="*/ 4 w 49"/>
                  <a:gd name="T31" fmla="*/ 39 h 50"/>
                  <a:gd name="T32" fmla="*/ 1 w 49"/>
                  <a:gd name="T33" fmla="*/ 34 h 50"/>
                  <a:gd name="T34" fmla="*/ 0 w 49"/>
                  <a:gd name="T35" fmla="*/ 30 h 50"/>
                  <a:gd name="T36" fmla="*/ 0 w 49"/>
                  <a:gd name="T37" fmla="*/ 25 h 50"/>
                  <a:gd name="T38" fmla="*/ 0 w 49"/>
                  <a:gd name="T39" fmla="*/ 25 h 50"/>
                  <a:gd name="T40" fmla="*/ 0 w 49"/>
                  <a:gd name="T41" fmla="*/ 20 h 50"/>
                  <a:gd name="T42" fmla="*/ 1 w 49"/>
                  <a:gd name="T43" fmla="*/ 15 h 50"/>
                  <a:gd name="T44" fmla="*/ 4 w 49"/>
                  <a:gd name="T45" fmla="*/ 10 h 50"/>
                  <a:gd name="T46" fmla="*/ 7 w 49"/>
                  <a:gd name="T47" fmla="*/ 7 h 50"/>
                  <a:gd name="T48" fmla="*/ 10 w 49"/>
                  <a:gd name="T49" fmla="*/ 4 h 50"/>
                  <a:gd name="T50" fmla="*/ 15 w 49"/>
                  <a:gd name="T51" fmla="*/ 1 h 50"/>
                  <a:gd name="T52" fmla="*/ 20 w 49"/>
                  <a:gd name="T53" fmla="*/ 0 h 50"/>
                  <a:gd name="T54" fmla="*/ 25 w 49"/>
                  <a:gd name="T55" fmla="*/ 0 h 50"/>
                  <a:gd name="T56" fmla="*/ 25 w 49"/>
                  <a:gd name="T57" fmla="*/ 0 h 50"/>
                  <a:gd name="T58" fmla="*/ 30 w 49"/>
                  <a:gd name="T59" fmla="*/ 0 h 50"/>
                  <a:gd name="T60" fmla="*/ 35 w 49"/>
                  <a:gd name="T61" fmla="*/ 1 h 50"/>
                  <a:gd name="T62" fmla="*/ 39 w 49"/>
                  <a:gd name="T63" fmla="*/ 4 h 50"/>
                  <a:gd name="T64" fmla="*/ 42 w 49"/>
                  <a:gd name="T65" fmla="*/ 7 h 50"/>
                  <a:gd name="T66" fmla="*/ 45 w 49"/>
                  <a:gd name="T67" fmla="*/ 10 h 50"/>
                  <a:gd name="T68" fmla="*/ 48 w 49"/>
                  <a:gd name="T69" fmla="*/ 15 h 50"/>
                  <a:gd name="T70" fmla="*/ 49 w 49"/>
                  <a:gd name="T71" fmla="*/ 20 h 50"/>
                  <a:gd name="T72" fmla="*/ 49 w 49"/>
                  <a:gd name="T73" fmla="*/ 25 h 50"/>
                  <a:gd name="T74" fmla="*/ 49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49" y="25"/>
                    </a:moveTo>
                    <a:lnTo>
                      <a:pt x="49" y="25"/>
                    </a:lnTo>
                    <a:lnTo>
                      <a:pt x="49" y="30"/>
                    </a:lnTo>
                    <a:lnTo>
                      <a:pt x="48" y="34"/>
                    </a:lnTo>
                    <a:lnTo>
                      <a:pt x="45" y="39"/>
                    </a:lnTo>
                    <a:lnTo>
                      <a:pt x="42" y="42"/>
                    </a:lnTo>
                    <a:lnTo>
                      <a:pt x="39" y="45"/>
                    </a:lnTo>
                    <a:lnTo>
                      <a:pt x="35" y="47"/>
                    </a:lnTo>
                    <a:lnTo>
                      <a:pt x="30" y="50"/>
                    </a:lnTo>
                    <a:lnTo>
                      <a:pt x="25" y="50"/>
                    </a:lnTo>
                    <a:lnTo>
                      <a:pt x="25" y="50"/>
                    </a:lnTo>
                    <a:lnTo>
                      <a:pt x="20" y="50"/>
                    </a:lnTo>
                    <a:lnTo>
                      <a:pt x="15" y="47"/>
                    </a:lnTo>
                    <a:lnTo>
                      <a:pt x="10" y="45"/>
                    </a:lnTo>
                    <a:lnTo>
                      <a:pt x="7" y="42"/>
                    </a:lnTo>
                    <a:lnTo>
                      <a:pt x="4" y="39"/>
                    </a:lnTo>
                    <a:lnTo>
                      <a:pt x="1" y="34"/>
                    </a:lnTo>
                    <a:lnTo>
                      <a:pt x="0" y="30"/>
                    </a:lnTo>
                    <a:lnTo>
                      <a:pt x="0" y="25"/>
                    </a:lnTo>
                    <a:lnTo>
                      <a:pt x="0" y="25"/>
                    </a:lnTo>
                    <a:lnTo>
                      <a:pt x="0" y="20"/>
                    </a:lnTo>
                    <a:lnTo>
                      <a:pt x="1" y="15"/>
                    </a:lnTo>
                    <a:lnTo>
                      <a:pt x="4" y="10"/>
                    </a:lnTo>
                    <a:lnTo>
                      <a:pt x="7" y="7"/>
                    </a:lnTo>
                    <a:lnTo>
                      <a:pt x="10" y="4"/>
                    </a:lnTo>
                    <a:lnTo>
                      <a:pt x="15" y="1"/>
                    </a:lnTo>
                    <a:lnTo>
                      <a:pt x="20" y="0"/>
                    </a:lnTo>
                    <a:lnTo>
                      <a:pt x="25" y="0"/>
                    </a:lnTo>
                    <a:lnTo>
                      <a:pt x="25" y="0"/>
                    </a:lnTo>
                    <a:lnTo>
                      <a:pt x="30" y="0"/>
                    </a:lnTo>
                    <a:lnTo>
                      <a:pt x="35" y="1"/>
                    </a:lnTo>
                    <a:lnTo>
                      <a:pt x="39" y="4"/>
                    </a:lnTo>
                    <a:lnTo>
                      <a:pt x="42" y="7"/>
                    </a:lnTo>
                    <a:lnTo>
                      <a:pt x="45" y="10"/>
                    </a:lnTo>
                    <a:lnTo>
                      <a:pt x="48" y="15"/>
                    </a:lnTo>
                    <a:lnTo>
                      <a:pt x="49" y="20"/>
                    </a:lnTo>
                    <a:lnTo>
                      <a:pt x="49" y="25"/>
                    </a:lnTo>
                    <a:lnTo>
                      <a:pt x="49" y="2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3" name="Freeform 284"/>
              <p:cNvSpPr>
                <a:spLocks/>
              </p:cNvSpPr>
              <p:nvPr/>
            </p:nvSpPr>
            <p:spPr bwMode="auto">
              <a:xfrm>
                <a:off x="2054" y="2278"/>
                <a:ext cx="204" cy="57"/>
              </a:xfrm>
              <a:custGeom>
                <a:avLst/>
                <a:gdLst>
                  <a:gd name="T0" fmla="*/ 196 w 204"/>
                  <a:gd name="T1" fmla="*/ 48 h 57"/>
                  <a:gd name="T2" fmla="*/ 196 w 204"/>
                  <a:gd name="T3" fmla="*/ 48 h 57"/>
                  <a:gd name="T4" fmla="*/ 198 w 204"/>
                  <a:gd name="T5" fmla="*/ 47 h 57"/>
                  <a:gd name="T6" fmla="*/ 200 w 204"/>
                  <a:gd name="T7" fmla="*/ 45 h 57"/>
                  <a:gd name="T8" fmla="*/ 203 w 204"/>
                  <a:gd name="T9" fmla="*/ 39 h 57"/>
                  <a:gd name="T10" fmla="*/ 204 w 204"/>
                  <a:gd name="T11" fmla="*/ 34 h 57"/>
                  <a:gd name="T12" fmla="*/ 204 w 204"/>
                  <a:gd name="T13" fmla="*/ 31 h 57"/>
                  <a:gd name="T14" fmla="*/ 203 w 204"/>
                  <a:gd name="T15" fmla="*/ 28 h 57"/>
                  <a:gd name="T16" fmla="*/ 203 w 204"/>
                  <a:gd name="T17" fmla="*/ 28 h 57"/>
                  <a:gd name="T18" fmla="*/ 202 w 204"/>
                  <a:gd name="T19" fmla="*/ 25 h 57"/>
                  <a:gd name="T20" fmla="*/ 200 w 204"/>
                  <a:gd name="T21" fmla="*/ 23 h 57"/>
                  <a:gd name="T22" fmla="*/ 195 w 204"/>
                  <a:gd name="T23" fmla="*/ 20 h 57"/>
                  <a:gd name="T24" fmla="*/ 189 w 204"/>
                  <a:gd name="T25" fmla="*/ 19 h 57"/>
                  <a:gd name="T26" fmla="*/ 186 w 204"/>
                  <a:gd name="T27" fmla="*/ 20 h 57"/>
                  <a:gd name="T28" fmla="*/ 183 w 204"/>
                  <a:gd name="T29" fmla="*/ 20 h 57"/>
                  <a:gd name="T30" fmla="*/ 101 w 204"/>
                  <a:gd name="T31" fmla="*/ 57 h 57"/>
                  <a:gd name="T32" fmla="*/ 101 w 204"/>
                  <a:gd name="T33" fmla="*/ 57 h 57"/>
                  <a:gd name="T34" fmla="*/ 31 w 204"/>
                  <a:gd name="T35" fmla="*/ 4 h 57"/>
                  <a:gd name="T36" fmla="*/ 31 w 204"/>
                  <a:gd name="T37" fmla="*/ 4 h 57"/>
                  <a:gd name="T38" fmla="*/ 28 w 204"/>
                  <a:gd name="T39" fmla="*/ 2 h 57"/>
                  <a:gd name="T40" fmla="*/ 24 w 204"/>
                  <a:gd name="T41" fmla="*/ 0 h 57"/>
                  <a:gd name="T42" fmla="*/ 21 w 204"/>
                  <a:gd name="T43" fmla="*/ 0 h 57"/>
                  <a:gd name="T44" fmla="*/ 17 w 204"/>
                  <a:gd name="T45" fmla="*/ 0 h 57"/>
                  <a:gd name="T46" fmla="*/ 14 w 204"/>
                  <a:gd name="T47" fmla="*/ 1 h 57"/>
                  <a:gd name="T48" fmla="*/ 10 w 204"/>
                  <a:gd name="T49" fmla="*/ 2 h 57"/>
                  <a:gd name="T50" fmla="*/ 8 w 204"/>
                  <a:gd name="T51" fmla="*/ 4 h 57"/>
                  <a:gd name="T52" fmla="*/ 4 w 204"/>
                  <a:gd name="T53" fmla="*/ 7 h 57"/>
                  <a:gd name="T54" fmla="*/ 4 w 204"/>
                  <a:gd name="T55" fmla="*/ 7 h 57"/>
                  <a:gd name="T56" fmla="*/ 2 w 204"/>
                  <a:gd name="T57" fmla="*/ 11 h 57"/>
                  <a:gd name="T58" fmla="*/ 1 w 204"/>
                  <a:gd name="T59" fmla="*/ 15 h 57"/>
                  <a:gd name="T60" fmla="*/ 0 w 204"/>
                  <a:gd name="T61" fmla="*/ 18 h 57"/>
                  <a:gd name="T62" fmla="*/ 0 w 204"/>
                  <a:gd name="T63" fmla="*/ 22 h 57"/>
                  <a:gd name="T64" fmla="*/ 1 w 204"/>
                  <a:gd name="T65" fmla="*/ 25 h 57"/>
                  <a:gd name="T66" fmla="*/ 3 w 204"/>
                  <a:gd name="T67" fmla="*/ 28 h 57"/>
                  <a:gd name="T68" fmla="*/ 6 w 204"/>
                  <a:gd name="T69" fmla="*/ 31 h 57"/>
                  <a:gd name="T70" fmla="*/ 9 w 204"/>
                  <a:gd name="T71"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57">
                    <a:moveTo>
                      <a:pt x="196" y="48"/>
                    </a:moveTo>
                    <a:lnTo>
                      <a:pt x="196" y="48"/>
                    </a:lnTo>
                    <a:lnTo>
                      <a:pt x="198" y="47"/>
                    </a:lnTo>
                    <a:lnTo>
                      <a:pt x="200" y="45"/>
                    </a:lnTo>
                    <a:lnTo>
                      <a:pt x="203" y="39"/>
                    </a:lnTo>
                    <a:lnTo>
                      <a:pt x="204" y="34"/>
                    </a:lnTo>
                    <a:lnTo>
                      <a:pt x="204" y="31"/>
                    </a:lnTo>
                    <a:lnTo>
                      <a:pt x="203" y="28"/>
                    </a:lnTo>
                    <a:lnTo>
                      <a:pt x="203" y="28"/>
                    </a:lnTo>
                    <a:lnTo>
                      <a:pt x="202" y="25"/>
                    </a:lnTo>
                    <a:lnTo>
                      <a:pt x="200" y="23"/>
                    </a:lnTo>
                    <a:lnTo>
                      <a:pt x="195" y="20"/>
                    </a:lnTo>
                    <a:lnTo>
                      <a:pt x="189" y="19"/>
                    </a:lnTo>
                    <a:lnTo>
                      <a:pt x="186" y="20"/>
                    </a:lnTo>
                    <a:lnTo>
                      <a:pt x="183" y="20"/>
                    </a:lnTo>
                    <a:lnTo>
                      <a:pt x="101" y="57"/>
                    </a:lnTo>
                    <a:lnTo>
                      <a:pt x="101" y="57"/>
                    </a:lnTo>
                    <a:lnTo>
                      <a:pt x="31" y="4"/>
                    </a:lnTo>
                    <a:lnTo>
                      <a:pt x="31" y="4"/>
                    </a:lnTo>
                    <a:lnTo>
                      <a:pt x="28" y="2"/>
                    </a:lnTo>
                    <a:lnTo>
                      <a:pt x="24" y="0"/>
                    </a:lnTo>
                    <a:lnTo>
                      <a:pt x="21" y="0"/>
                    </a:lnTo>
                    <a:lnTo>
                      <a:pt x="17" y="0"/>
                    </a:lnTo>
                    <a:lnTo>
                      <a:pt x="14" y="1"/>
                    </a:lnTo>
                    <a:lnTo>
                      <a:pt x="10" y="2"/>
                    </a:lnTo>
                    <a:lnTo>
                      <a:pt x="8" y="4"/>
                    </a:lnTo>
                    <a:lnTo>
                      <a:pt x="4" y="7"/>
                    </a:lnTo>
                    <a:lnTo>
                      <a:pt x="4" y="7"/>
                    </a:lnTo>
                    <a:lnTo>
                      <a:pt x="2" y="11"/>
                    </a:lnTo>
                    <a:lnTo>
                      <a:pt x="1" y="15"/>
                    </a:lnTo>
                    <a:lnTo>
                      <a:pt x="0" y="18"/>
                    </a:lnTo>
                    <a:lnTo>
                      <a:pt x="0" y="22"/>
                    </a:lnTo>
                    <a:lnTo>
                      <a:pt x="1" y="25"/>
                    </a:lnTo>
                    <a:lnTo>
                      <a:pt x="3" y="28"/>
                    </a:lnTo>
                    <a:lnTo>
                      <a:pt x="6" y="31"/>
                    </a:lnTo>
                    <a:lnTo>
                      <a:pt x="9" y="3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4" name="Freeform 285"/>
              <p:cNvSpPr>
                <a:spLocks noEditPoints="1"/>
              </p:cNvSpPr>
              <p:nvPr/>
            </p:nvSpPr>
            <p:spPr bwMode="auto">
              <a:xfrm>
                <a:off x="96" y="250"/>
                <a:ext cx="187" cy="261"/>
              </a:xfrm>
              <a:custGeom>
                <a:avLst/>
                <a:gdLst>
                  <a:gd name="T0" fmla="*/ 124 w 187"/>
                  <a:gd name="T1" fmla="*/ 27 h 261"/>
                  <a:gd name="T2" fmla="*/ 122 w 187"/>
                  <a:gd name="T3" fmla="*/ 37 h 261"/>
                  <a:gd name="T4" fmla="*/ 115 w 187"/>
                  <a:gd name="T5" fmla="*/ 45 h 261"/>
                  <a:gd name="T6" fmla="*/ 107 w 187"/>
                  <a:gd name="T7" fmla="*/ 52 h 261"/>
                  <a:gd name="T8" fmla="*/ 97 w 187"/>
                  <a:gd name="T9" fmla="*/ 54 h 261"/>
                  <a:gd name="T10" fmla="*/ 92 w 187"/>
                  <a:gd name="T11" fmla="*/ 53 h 261"/>
                  <a:gd name="T12" fmla="*/ 82 w 187"/>
                  <a:gd name="T13" fmla="*/ 48 h 261"/>
                  <a:gd name="T14" fmla="*/ 75 w 187"/>
                  <a:gd name="T15" fmla="*/ 41 h 261"/>
                  <a:gd name="T16" fmla="*/ 71 w 187"/>
                  <a:gd name="T17" fmla="*/ 32 h 261"/>
                  <a:gd name="T18" fmla="*/ 70 w 187"/>
                  <a:gd name="T19" fmla="*/ 27 h 261"/>
                  <a:gd name="T20" fmla="*/ 72 w 187"/>
                  <a:gd name="T21" fmla="*/ 17 h 261"/>
                  <a:gd name="T22" fmla="*/ 78 w 187"/>
                  <a:gd name="T23" fmla="*/ 8 h 261"/>
                  <a:gd name="T24" fmla="*/ 87 w 187"/>
                  <a:gd name="T25" fmla="*/ 2 h 261"/>
                  <a:gd name="T26" fmla="*/ 97 w 187"/>
                  <a:gd name="T27" fmla="*/ 0 h 261"/>
                  <a:gd name="T28" fmla="*/ 102 w 187"/>
                  <a:gd name="T29" fmla="*/ 1 h 261"/>
                  <a:gd name="T30" fmla="*/ 112 w 187"/>
                  <a:gd name="T31" fmla="*/ 4 h 261"/>
                  <a:gd name="T32" fmla="*/ 119 w 187"/>
                  <a:gd name="T33" fmla="*/ 11 h 261"/>
                  <a:gd name="T34" fmla="*/ 123 w 187"/>
                  <a:gd name="T35" fmla="*/ 22 h 261"/>
                  <a:gd name="T36" fmla="*/ 124 w 187"/>
                  <a:gd name="T37" fmla="*/ 27 h 261"/>
                  <a:gd name="T38" fmla="*/ 187 w 187"/>
                  <a:gd name="T39" fmla="*/ 243 h 261"/>
                  <a:gd name="T40" fmla="*/ 146 w 187"/>
                  <a:gd name="T41" fmla="*/ 152 h 261"/>
                  <a:gd name="T42" fmla="*/ 97 w 187"/>
                  <a:gd name="T43" fmla="*/ 88 h 261"/>
                  <a:gd name="T44" fmla="*/ 97 w 187"/>
                  <a:gd name="T45" fmla="*/ 79 h 261"/>
                  <a:gd name="T46" fmla="*/ 92 w 187"/>
                  <a:gd name="T47" fmla="*/ 69 h 261"/>
                  <a:gd name="T48" fmla="*/ 81 w 187"/>
                  <a:gd name="T49" fmla="*/ 63 h 261"/>
                  <a:gd name="T50" fmla="*/ 68 w 187"/>
                  <a:gd name="T51" fmla="*/ 63 h 261"/>
                  <a:gd name="T52" fmla="*/ 62 w 187"/>
                  <a:gd name="T53" fmla="*/ 65 h 261"/>
                  <a:gd name="T54" fmla="*/ 2 w 187"/>
                  <a:gd name="T55" fmla="*/ 162 h 261"/>
                  <a:gd name="T56" fmla="*/ 3 w 187"/>
                  <a:gd name="T57" fmla="*/ 166 h 261"/>
                  <a:gd name="T58" fmla="*/ 9 w 187"/>
                  <a:gd name="T59" fmla="*/ 172 h 261"/>
                  <a:gd name="T60" fmla="*/ 15 w 187"/>
                  <a:gd name="T61" fmla="*/ 173 h 261"/>
                  <a:gd name="T62" fmla="*/ 15 w 187"/>
                  <a:gd name="T63" fmla="*/ 173 h 261"/>
                  <a:gd name="T64" fmla="*/ 23 w 187"/>
                  <a:gd name="T65" fmla="*/ 170 h 261"/>
                  <a:gd name="T66" fmla="*/ 27 w 187"/>
                  <a:gd name="T67" fmla="*/ 161 h 261"/>
                  <a:gd name="T68" fmla="*/ 25 w 187"/>
                  <a:gd name="T69" fmla="*/ 107 h 261"/>
                  <a:gd name="T70" fmla="*/ 37 w 187"/>
                  <a:gd name="T71" fmla="*/ 159 h 261"/>
                  <a:gd name="T72" fmla="*/ 37 w 187"/>
                  <a:gd name="T73" fmla="*/ 164 h 261"/>
                  <a:gd name="T74" fmla="*/ 39 w 187"/>
                  <a:gd name="T75" fmla="*/ 174 h 261"/>
                  <a:gd name="T76" fmla="*/ 45 w 187"/>
                  <a:gd name="T77" fmla="*/ 181 h 261"/>
                  <a:gd name="T78" fmla="*/ 54 w 187"/>
                  <a:gd name="T79" fmla="*/ 185 h 261"/>
                  <a:gd name="T80" fmla="*/ 125 w 187"/>
                  <a:gd name="T81" fmla="*/ 185 h 261"/>
                  <a:gd name="T82" fmla="*/ 155 w 187"/>
                  <a:gd name="T83" fmla="*/ 252 h 261"/>
                  <a:gd name="T84" fmla="*/ 158 w 187"/>
                  <a:gd name="T85" fmla="*/ 255 h 261"/>
                  <a:gd name="T86" fmla="*/ 162 w 187"/>
                  <a:gd name="T87" fmla="*/ 259 h 261"/>
                  <a:gd name="T88" fmla="*/ 168 w 187"/>
                  <a:gd name="T89" fmla="*/ 261 h 261"/>
                  <a:gd name="T90" fmla="*/ 175 w 187"/>
                  <a:gd name="T91" fmla="*/ 261 h 261"/>
                  <a:gd name="T92" fmla="*/ 178 w 187"/>
                  <a:gd name="T93" fmla="*/ 260 h 261"/>
                  <a:gd name="T94" fmla="*/ 185 w 187"/>
                  <a:gd name="T95" fmla="*/ 253 h 261"/>
                  <a:gd name="T96" fmla="*/ 187 w 187"/>
                  <a:gd name="T97" fmla="*/ 24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 h="261">
                    <a:moveTo>
                      <a:pt x="124" y="27"/>
                    </a:moveTo>
                    <a:lnTo>
                      <a:pt x="124" y="27"/>
                    </a:lnTo>
                    <a:lnTo>
                      <a:pt x="123" y="32"/>
                    </a:lnTo>
                    <a:lnTo>
                      <a:pt x="122" y="37"/>
                    </a:lnTo>
                    <a:lnTo>
                      <a:pt x="119" y="41"/>
                    </a:lnTo>
                    <a:lnTo>
                      <a:pt x="115" y="45"/>
                    </a:lnTo>
                    <a:lnTo>
                      <a:pt x="112" y="48"/>
                    </a:lnTo>
                    <a:lnTo>
                      <a:pt x="107" y="52"/>
                    </a:lnTo>
                    <a:lnTo>
                      <a:pt x="102" y="53"/>
                    </a:lnTo>
                    <a:lnTo>
                      <a:pt x="97" y="54"/>
                    </a:lnTo>
                    <a:lnTo>
                      <a:pt x="97" y="54"/>
                    </a:lnTo>
                    <a:lnTo>
                      <a:pt x="92" y="53"/>
                    </a:lnTo>
                    <a:lnTo>
                      <a:pt x="87" y="52"/>
                    </a:lnTo>
                    <a:lnTo>
                      <a:pt x="82" y="48"/>
                    </a:lnTo>
                    <a:lnTo>
                      <a:pt x="78" y="45"/>
                    </a:lnTo>
                    <a:lnTo>
                      <a:pt x="75" y="41"/>
                    </a:lnTo>
                    <a:lnTo>
                      <a:pt x="72" y="37"/>
                    </a:lnTo>
                    <a:lnTo>
                      <a:pt x="71" y="32"/>
                    </a:lnTo>
                    <a:lnTo>
                      <a:pt x="70" y="27"/>
                    </a:lnTo>
                    <a:lnTo>
                      <a:pt x="70" y="27"/>
                    </a:lnTo>
                    <a:lnTo>
                      <a:pt x="71" y="22"/>
                    </a:lnTo>
                    <a:lnTo>
                      <a:pt x="72" y="17"/>
                    </a:lnTo>
                    <a:lnTo>
                      <a:pt x="75" y="11"/>
                    </a:lnTo>
                    <a:lnTo>
                      <a:pt x="78" y="8"/>
                    </a:lnTo>
                    <a:lnTo>
                      <a:pt x="82" y="4"/>
                    </a:lnTo>
                    <a:lnTo>
                      <a:pt x="87" y="2"/>
                    </a:lnTo>
                    <a:lnTo>
                      <a:pt x="92" y="1"/>
                    </a:lnTo>
                    <a:lnTo>
                      <a:pt x="97" y="0"/>
                    </a:lnTo>
                    <a:lnTo>
                      <a:pt x="97" y="0"/>
                    </a:lnTo>
                    <a:lnTo>
                      <a:pt x="102" y="1"/>
                    </a:lnTo>
                    <a:lnTo>
                      <a:pt x="107" y="2"/>
                    </a:lnTo>
                    <a:lnTo>
                      <a:pt x="112" y="4"/>
                    </a:lnTo>
                    <a:lnTo>
                      <a:pt x="115" y="8"/>
                    </a:lnTo>
                    <a:lnTo>
                      <a:pt x="119" y="11"/>
                    </a:lnTo>
                    <a:lnTo>
                      <a:pt x="122" y="17"/>
                    </a:lnTo>
                    <a:lnTo>
                      <a:pt x="123" y="22"/>
                    </a:lnTo>
                    <a:lnTo>
                      <a:pt x="124" y="27"/>
                    </a:lnTo>
                    <a:lnTo>
                      <a:pt x="124" y="27"/>
                    </a:lnTo>
                    <a:close/>
                    <a:moveTo>
                      <a:pt x="187" y="243"/>
                    </a:moveTo>
                    <a:lnTo>
                      <a:pt x="187" y="243"/>
                    </a:lnTo>
                    <a:lnTo>
                      <a:pt x="186" y="238"/>
                    </a:lnTo>
                    <a:lnTo>
                      <a:pt x="146" y="152"/>
                    </a:lnTo>
                    <a:lnTo>
                      <a:pt x="85" y="152"/>
                    </a:lnTo>
                    <a:lnTo>
                      <a:pt x="97" y="88"/>
                    </a:lnTo>
                    <a:lnTo>
                      <a:pt x="97" y="88"/>
                    </a:lnTo>
                    <a:lnTo>
                      <a:pt x="97" y="79"/>
                    </a:lnTo>
                    <a:lnTo>
                      <a:pt x="96" y="73"/>
                    </a:lnTo>
                    <a:lnTo>
                      <a:pt x="92" y="69"/>
                    </a:lnTo>
                    <a:lnTo>
                      <a:pt x="88" y="65"/>
                    </a:lnTo>
                    <a:lnTo>
                      <a:pt x="81" y="63"/>
                    </a:lnTo>
                    <a:lnTo>
                      <a:pt x="75" y="63"/>
                    </a:lnTo>
                    <a:lnTo>
                      <a:pt x="68" y="63"/>
                    </a:lnTo>
                    <a:lnTo>
                      <a:pt x="62" y="65"/>
                    </a:lnTo>
                    <a:lnTo>
                      <a:pt x="62" y="65"/>
                    </a:lnTo>
                    <a:lnTo>
                      <a:pt x="0" y="91"/>
                    </a:lnTo>
                    <a:lnTo>
                      <a:pt x="2" y="162"/>
                    </a:lnTo>
                    <a:lnTo>
                      <a:pt x="2" y="162"/>
                    </a:lnTo>
                    <a:lnTo>
                      <a:pt x="3" y="166"/>
                    </a:lnTo>
                    <a:lnTo>
                      <a:pt x="6" y="170"/>
                    </a:lnTo>
                    <a:lnTo>
                      <a:pt x="9" y="172"/>
                    </a:lnTo>
                    <a:lnTo>
                      <a:pt x="15" y="173"/>
                    </a:lnTo>
                    <a:lnTo>
                      <a:pt x="15" y="173"/>
                    </a:lnTo>
                    <a:lnTo>
                      <a:pt x="15" y="173"/>
                    </a:lnTo>
                    <a:lnTo>
                      <a:pt x="15" y="173"/>
                    </a:lnTo>
                    <a:lnTo>
                      <a:pt x="20" y="172"/>
                    </a:lnTo>
                    <a:lnTo>
                      <a:pt x="23" y="170"/>
                    </a:lnTo>
                    <a:lnTo>
                      <a:pt x="26" y="166"/>
                    </a:lnTo>
                    <a:lnTo>
                      <a:pt x="27" y="161"/>
                    </a:lnTo>
                    <a:lnTo>
                      <a:pt x="27" y="161"/>
                    </a:lnTo>
                    <a:lnTo>
                      <a:pt x="25" y="107"/>
                    </a:lnTo>
                    <a:lnTo>
                      <a:pt x="50" y="97"/>
                    </a:lnTo>
                    <a:lnTo>
                      <a:pt x="37" y="159"/>
                    </a:lnTo>
                    <a:lnTo>
                      <a:pt x="37" y="159"/>
                    </a:lnTo>
                    <a:lnTo>
                      <a:pt x="37" y="164"/>
                    </a:lnTo>
                    <a:lnTo>
                      <a:pt x="38" y="169"/>
                    </a:lnTo>
                    <a:lnTo>
                      <a:pt x="39" y="174"/>
                    </a:lnTo>
                    <a:lnTo>
                      <a:pt x="42" y="178"/>
                    </a:lnTo>
                    <a:lnTo>
                      <a:pt x="45" y="181"/>
                    </a:lnTo>
                    <a:lnTo>
                      <a:pt x="50" y="183"/>
                    </a:lnTo>
                    <a:lnTo>
                      <a:pt x="54" y="185"/>
                    </a:lnTo>
                    <a:lnTo>
                      <a:pt x="60" y="185"/>
                    </a:lnTo>
                    <a:lnTo>
                      <a:pt x="125" y="185"/>
                    </a:lnTo>
                    <a:lnTo>
                      <a:pt x="125" y="185"/>
                    </a:lnTo>
                    <a:lnTo>
                      <a:pt x="155" y="252"/>
                    </a:lnTo>
                    <a:lnTo>
                      <a:pt x="155" y="252"/>
                    </a:lnTo>
                    <a:lnTo>
                      <a:pt x="158" y="255"/>
                    </a:lnTo>
                    <a:lnTo>
                      <a:pt x="160" y="257"/>
                    </a:lnTo>
                    <a:lnTo>
                      <a:pt x="162" y="259"/>
                    </a:lnTo>
                    <a:lnTo>
                      <a:pt x="165" y="260"/>
                    </a:lnTo>
                    <a:lnTo>
                      <a:pt x="168" y="261"/>
                    </a:lnTo>
                    <a:lnTo>
                      <a:pt x="171" y="261"/>
                    </a:lnTo>
                    <a:lnTo>
                      <a:pt x="175" y="261"/>
                    </a:lnTo>
                    <a:lnTo>
                      <a:pt x="178" y="260"/>
                    </a:lnTo>
                    <a:lnTo>
                      <a:pt x="178" y="260"/>
                    </a:lnTo>
                    <a:lnTo>
                      <a:pt x="182" y="257"/>
                    </a:lnTo>
                    <a:lnTo>
                      <a:pt x="185" y="253"/>
                    </a:lnTo>
                    <a:lnTo>
                      <a:pt x="187" y="248"/>
                    </a:lnTo>
                    <a:lnTo>
                      <a:pt x="187" y="243"/>
                    </a:lnTo>
                    <a:lnTo>
                      <a:pt x="187" y="243"/>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5" name="Freeform 286"/>
              <p:cNvSpPr>
                <a:spLocks/>
              </p:cNvSpPr>
              <p:nvPr/>
            </p:nvSpPr>
            <p:spPr bwMode="auto">
              <a:xfrm>
                <a:off x="92" y="432"/>
                <a:ext cx="138" cy="103"/>
              </a:xfrm>
              <a:custGeom>
                <a:avLst/>
                <a:gdLst>
                  <a:gd name="T0" fmla="*/ 138 w 138"/>
                  <a:gd name="T1" fmla="*/ 50 h 103"/>
                  <a:gd name="T2" fmla="*/ 138 w 138"/>
                  <a:gd name="T3" fmla="*/ 50 h 103"/>
                  <a:gd name="T4" fmla="*/ 135 w 138"/>
                  <a:gd name="T5" fmla="*/ 59 h 103"/>
                  <a:gd name="T6" fmla="*/ 131 w 138"/>
                  <a:gd name="T7" fmla="*/ 68 h 103"/>
                  <a:gd name="T8" fmla="*/ 126 w 138"/>
                  <a:gd name="T9" fmla="*/ 75 h 103"/>
                  <a:gd name="T10" fmla="*/ 119 w 138"/>
                  <a:gd name="T11" fmla="*/ 82 h 103"/>
                  <a:gd name="T12" fmla="*/ 119 w 138"/>
                  <a:gd name="T13" fmla="*/ 82 h 103"/>
                  <a:gd name="T14" fmla="*/ 114 w 138"/>
                  <a:gd name="T15" fmla="*/ 88 h 103"/>
                  <a:gd name="T16" fmla="*/ 109 w 138"/>
                  <a:gd name="T17" fmla="*/ 92 h 103"/>
                  <a:gd name="T18" fmla="*/ 104 w 138"/>
                  <a:gd name="T19" fmla="*/ 95 h 103"/>
                  <a:gd name="T20" fmla="*/ 98 w 138"/>
                  <a:gd name="T21" fmla="*/ 98 h 103"/>
                  <a:gd name="T22" fmla="*/ 91 w 138"/>
                  <a:gd name="T23" fmla="*/ 100 h 103"/>
                  <a:gd name="T24" fmla="*/ 84 w 138"/>
                  <a:gd name="T25" fmla="*/ 102 h 103"/>
                  <a:gd name="T26" fmla="*/ 77 w 138"/>
                  <a:gd name="T27" fmla="*/ 103 h 103"/>
                  <a:gd name="T28" fmla="*/ 70 w 138"/>
                  <a:gd name="T29" fmla="*/ 103 h 103"/>
                  <a:gd name="T30" fmla="*/ 70 w 138"/>
                  <a:gd name="T31" fmla="*/ 103 h 103"/>
                  <a:gd name="T32" fmla="*/ 63 w 138"/>
                  <a:gd name="T33" fmla="*/ 103 h 103"/>
                  <a:gd name="T34" fmla="*/ 56 w 138"/>
                  <a:gd name="T35" fmla="*/ 102 h 103"/>
                  <a:gd name="T36" fmla="*/ 49 w 138"/>
                  <a:gd name="T37" fmla="*/ 100 h 103"/>
                  <a:gd name="T38" fmla="*/ 43 w 138"/>
                  <a:gd name="T39" fmla="*/ 98 h 103"/>
                  <a:gd name="T40" fmla="*/ 37 w 138"/>
                  <a:gd name="T41" fmla="*/ 95 h 103"/>
                  <a:gd name="T42" fmla="*/ 31 w 138"/>
                  <a:gd name="T43" fmla="*/ 92 h 103"/>
                  <a:gd name="T44" fmla="*/ 26 w 138"/>
                  <a:gd name="T45" fmla="*/ 88 h 103"/>
                  <a:gd name="T46" fmla="*/ 21 w 138"/>
                  <a:gd name="T47" fmla="*/ 82 h 103"/>
                  <a:gd name="T48" fmla="*/ 21 w 138"/>
                  <a:gd name="T49" fmla="*/ 82 h 103"/>
                  <a:gd name="T50" fmla="*/ 17 w 138"/>
                  <a:gd name="T51" fmla="*/ 77 h 103"/>
                  <a:gd name="T52" fmla="*/ 12 w 138"/>
                  <a:gd name="T53" fmla="*/ 72 h 103"/>
                  <a:gd name="T54" fmla="*/ 8 w 138"/>
                  <a:gd name="T55" fmla="*/ 67 h 103"/>
                  <a:gd name="T56" fmla="*/ 6 w 138"/>
                  <a:gd name="T57" fmla="*/ 61 h 103"/>
                  <a:gd name="T58" fmla="*/ 3 w 138"/>
                  <a:gd name="T59" fmla="*/ 54 h 103"/>
                  <a:gd name="T60" fmla="*/ 2 w 138"/>
                  <a:gd name="T61" fmla="*/ 47 h 103"/>
                  <a:gd name="T62" fmla="*/ 1 w 138"/>
                  <a:gd name="T63" fmla="*/ 40 h 103"/>
                  <a:gd name="T64" fmla="*/ 0 w 138"/>
                  <a:gd name="T65" fmla="*/ 33 h 103"/>
                  <a:gd name="T66" fmla="*/ 0 w 138"/>
                  <a:gd name="T67" fmla="*/ 33 h 103"/>
                  <a:gd name="T68" fmla="*/ 1 w 138"/>
                  <a:gd name="T69" fmla="*/ 25 h 103"/>
                  <a:gd name="T70" fmla="*/ 2 w 138"/>
                  <a:gd name="T71" fmla="*/ 16 h 103"/>
                  <a:gd name="T72" fmla="*/ 5 w 138"/>
                  <a:gd name="T73" fmla="*/ 8 h 103"/>
                  <a:gd name="T74" fmla="*/ 8 w 138"/>
                  <a:gd name="T7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03">
                    <a:moveTo>
                      <a:pt x="138" y="50"/>
                    </a:moveTo>
                    <a:lnTo>
                      <a:pt x="138" y="50"/>
                    </a:lnTo>
                    <a:lnTo>
                      <a:pt x="135" y="59"/>
                    </a:lnTo>
                    <a:lnTo>
                      <a:pt x="131" y="68"/>
                    </a:lnTo>
                    <a:lnTo>
                      <a:pt x="126" y="75"/>
                    </a:lnTo>
                    <a:lnTo>
                      <a:pt x="119" y="82"/>
                    </a:lnTo>
                    <a:lnTo>
                      <a:pt x="119" y="82"/>
                    </a:lnTo>
                    <a:lnTo>
                      <a:pt x="114" y="88"/>
                    </a:lnTo>
                    <a:lnTo>
                      <a:pt x="109" y="92"/>
                    </a:lnTo>
                    <a:lnTo>
                      <a:pt x="104" y="95"/>
                    </a:lnTo>
                    <a:lnTo>
                      <a:pt x="98" y="98"/>
                    </a:lnTo>
                    <a:lnTo>
                      <a:pt x="91" y="100"/>
                    </a:lnTo>
                    <a:lnTo>
                      <a:pt x="84" y="102"/>
                    </a:lnTo>
                    <a:lnTo>
                      <a:pt x="77" y="103"/>
                    </a:lnTo>
                    <a:lnTo>
                      <a:pt x="70" y="103"/>
                    </a:lnTo>
                    <a:lnTo>
                      <a:pt x="70" y="103"/>
                    </a:lnTo>
                    <a:lnTo>
                      <a:pt x="63" y="103"/>
                    </a:lnTo>
                    <a:lnTo>
                      <a:pt x="56" y="102"/>
                    </a:lnTo>
                    <a:lnTo>
                      <a:pt x="49" y="100"/>
                    </a:lnTo>
                    <a:lnTo>
                      <a:pt x="43" y="98"/>
                    </a:lnTo>
                    <a:lnTo>
                      <a:pt x="37" y="95"/>
                    </a:lnTo>
                    <a:lnTo>
                      <a:pt x="31" y="92"/>
                    </a:lnTo>
                    <a:lnTo>
                      <a:pt x="26" y="88"/>
                    </a:lnTo>
                    <a:lnTo>
                      <a:pt x="21" y="82"/>
                    </a:lnTo>
                    <a:lnTo>
                      <a:pt x="21" y="82"/>
                    </a:lnTo>
                    <a:lnTo>
                      <a:pt x="17" y="77"/>
                    </a:lnTo>
                    <a:lnTo>
                      <a:pt x="12" y="72"/>
                    </a:lnTo>
                    <a:lnTo>
                      <a:pt x="8" y="67"/>
                    </a:lnTo>
                    <a:lnTo>
                      <a:pt x="6" y="61"/>
                    </a:lnTo>
                    <a:lnTo>
                      <a:pt x="3" y="54"/>
                    </a:lnTo>
                    <a:lnTo>
                      <a:pt x="2" y="47"/>
                    </a:lnTo>
                    <a:lnTo>
                      <a:pt x="1" y="40"/>
                    </a:lnTo>
                    <a:lnTo>
                      <a:pt x="0" y="33"/>
                    </a:lnTo>
                    <a:lnTo>
                      <a:pt x="0" y="33"/>
                    </a:lnTo>
                    <a:lnTo>
                      <a:pt x="1" y="25"/>
                    </a:lnTo>
                    <a:lnTo>
                      <a:pt x="2" y="16"/>
                    </a:lnTo>
                    <a:lnTo>
                      <a:pt x="5" y="8"/>
                    </a:lnTo>
                    <a:lnTo>
                      <a:pt x="8"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6" name="Freeform 287"/>
              <p:cNvSpPr>
                <a:spLocks/>
              </p:cNvSpPr>
              <p:nvPr/>
            </p:nvSpPr>
            <p:spPr bwMode="auto">
              <a:xfrm>
                <a:off x="69" y="412"/>
                <a:ext cx="174" cy="146"/>
              </a:xfrm>
              <a:custGeom>
                <a:avLst/>
                <a:gdLst>
                  <a:gd name="T0" fmla="*/ 18 w 174"/>
                  <a:gd name="T1" fmla="*/ 0 h 146"/>
                  <a:gd name="T2" fmla="*/ 18 w 174"/>
                  <a:gd name="T3" fmla="*/ 0 h 146"/>
                  <a:gd name="T4" fmla="*/ 18 w 174"/>
                  <a:gd name="T5" fmla="*/ 0 h 146"/>
                  <a:gd name="T6" fmla="*/ 18 w 174"/>
                  <a:gd name="T7" fmla="*/ 0 h 146"/>
                  <a:gd name="T8" fmla="*/ 11 w 174"/>
                  <a:gd name="T9" fmla="*/ 11 h 146"/>
                  <a:gd name="T10" fmla="*/ 6 w 174"/>
                  <a:gd name="T11" fmla="*/ 24 h 146"/>
                  <a:gd name="T12" fmla="*/ 1 w 174"/>
                  <a:gd name="T13" fmla="*/ 39 h 146"/>
                  <a:gd name="T14" fmla="*/ 0 w 174"/>
                  <a:gd name="T15" fmla="*/ 53 h 146"/>
                  <a:gd name="T16" fmla="*/ 0 w 174"/>
                  <a:gd name="T17" fmla="*/ 53 h 146"/>
                  <a:gd name="T18" fmla="*/ 1 w 174"/>
                  <a:gd name="T19" fmla="*/ 62 h 146"/>
                  <a:gd name="T20" fmla="*/ 3 w 174"/>
                  <a:gd name="T21" fmla="*/ 72 h 146"/>
                  <a:gd name="T22" fmla="*/ 5 w 174"/>
                  <a:gd name="T23" fmla="*/ 81 h 146"/>
                  <a:gd name="T24" fmla="*/ 8 w 174"/>
                  <a:gd name="T25" fmla="*/ 89 h 146"/>
                  <a:gd name="T26" fmla="*/ 12 w 174"/>
                  <a:gd name="T27" fmla="*/ 97 h 146"/>
                  <a:gd name="T28" fmla="*/ 17 w 174"/>
                  <a:gd name="T29" fmla="*/ 106 h 146"/>
                  <a:gd name="T30" fmla="*/ 22 w 174"/>
                  <a:gd name="T31" fmla="*/ 112 h 146"/>
                  <a:gd name="T32" fmla="*/ 28 w 174"/>
                  <a:gd name="T33" fmla="*/ 119 h 146"/>
                  <a:gd name="T34" fmla="*/ 34 w 174"/>
                  <a:gd name="T35" fmla="*/ 125 h 146"/>
                  <a:gd name="T36" fmla="*/ 42 w 174"/>
                  <a:gd name="T37" fmla="*/ 130 h 146"/>
                  <a:gd name="T38" fmla="*/ 49 w 174"/>
                  <a:gd name="T39" fmla="*/ 134 h 146"/>
                  <a:gd name="T40" fmla="*/ 57 w 174"/>
                  <a:gd name="T41" fmla="*/ 138 h 146"/>
                  <a:gd name="T42" fmla="*/ 65 w 174"/>
                  <a:gd name="T43" fmla="*/ 142 h 146"/>
                  <a:gd name="T44" fmla="*/ 75 w 174"/>
                  <a:gd name="T45" fmla="*/ 144 h 146"/>
                  <a:gd name="T46" fmla="*/ 84 w 174"/>
                  <a:gd name="T47" fmla="*/ 146 h 146"/>
                  <a:gd name="T48" fmla="*/ 93 w 174"/>
                  <a:gd name="T49" fmla="*/ 146 h 146"/>
                  <a:gd name="T50" fmla="*/ 93 w 174"/>
                  <a:gd name="T51" fmla="*/ 146 h 146"/>
                  <a:gd name="T52" fmla="*/ 106 w 174"/>
                  <a:gd name="T53" fmla="*/ 145 h 146"/>
                  <a:gd name="T54" fmla="*/ 119 w 174"/>
                  <a:gd name="T55" fmla="*/ 143 h 146"/>
                  <a:gd name="T56" fmla="*/ 130 w 174"/>
                  <a:gd name="T57" fmla="*/ 138 h 146"/>
                  <a:gd name="T58" fmla="*/ 140 w 174"/>
                  <a:gd name="T59" fmla="*/ 132 h 146"/>
                  <a:gd name="T60" fmla="*/ 151 w 174"/>
                  <a:gd name="T61" fmla="*/ 126 h 146"/>
                  <a:gd name="T62" fmla="*/ 160 w 174"/>
                  <a:gd name="T63" fmla="*/ 118 h 146"/>
                  <a:gd name="T64" fmla="*/ 167 w 174"/>
                  <a:gd name="T65" fmla="*/ 109 h 146"/>
                  <a:gd name="T66" fmla="*/ 174 w 174"/>
                  <a:gd name="T67" fmla="*/ 9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146">
                    <a:moveTo>
                      <a:pt x="18" y="0"/>
                    </a:moveTo>
                    <a:lnTo>
                      <a:pt x="18" y="0"/>
                    </a:lnTo>
                    <a:lnTo>
                      <a:pt x="18" y="0"/>
                    </a:lnTo>
                    <a:lnTo>
                      <a:pt x="18" y="0"/>
                    </a:lnTo>
                    <a:lnTo>
                      <a:pt x="11" y="11"/>
                    </a:lnTo>
                    <a:lnTo>
                      <a:pt x="6" y="24"/>
                    </a:lnTo>
                    <a:lnTo>
                      <a:pt x="1" y="39"/>
                    </a:lnTo>
                    <a:lnTo>
                      <a:pt x="0" y="53"/>
                    </a:lnTo>
                    <a:lnTo>
                      <a:pt x="0" y="53"/>
                    </a:lnTo>
                    <a:lnTo>
                      <a:pt x="1" y="62"/>
                    </a:lnTo>
                    <a:lnTo>
                      <a:pt x="3" y="72"/>
                    </a:lnTo>
                    <a:lnTo>
                      <a:pt x="5" y="81"/>
                    </a:lnTo>
                    <a:lnTo>
                      <a:pt x="8" y="89"/>
                    </a:lnTo>
                    <a:lnTo>
                      <a:pt x="12" y="97"/>
                    </a:lnTo>
                    <a:lnTo>
                      <a:pt x="17" y="106"/>
                    </a:lnTo>
                    <a:lnTo>
                      <a:pt x="22" y="112"/>
                    </a:lnTo>
                    <a:lnTo>
                      <a:pt x="28" y="119"/>
                    </a:lnTo>
                    <a:lnTo>
                      <a:pt x="34" y="125"/>
                    </a:lnTo>
                    <a:lnTo>
                      <a:pt x="42" y="130"/>
                    </a:lnTo>
                    <a:lnTo>
                      <a:pt x="49" y="134"/>
                    </a:lnTo>
                    <a:lnTo>
                      <a:pt x="57" y="138"/>
                    </a:lnTo>
                    <a:lnTo>
                      <a:pt x="65" y="142"/>
                    </a:lnTo>
                    <a:lnTo>
                      <a:pt x="75" y="144"/>
                    </a:lnTo>
                    <a:lnTo>
                      <a:pt x="84" y="146"/>
                    </a:lnTo>
                    <a:lnTo>
                      <a:pt x="93" y="146"/>
                    </a:lnTo>
                    <a:lnTo>
                      <a:pt x="93" y="146"/>
                    </a:lnTo>
                    <a:lnTo>
                      <a:pt x="106" y="145"/>
                    </a:lnTo>
                    <a:lnTo>
                      <a:pt x="119" y="143"/>
                    </a:lnTo>
                    <a:lnTo>
                      <a:pt x="130" y="138"/>
                    </a:lnTo>
                    <a:lnTo>
                      <a:pt x="140" y="132"/>
                    </a:lnTo>
                    <a:lnTo>
                      <a:pt x="151" y="126"/>
                    </a:lnTo>
                    <a:lnTo>
                      <a:pt x="160" y="118"/>
                    </a:lnTo>
                    <a:lnTo>
                      <a:pt x="167" y="109"/>
                    </a:lnTo>
                    <a:lnTo>
                      <a:pt x="174" y="9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7" name="Freeform 288"/>
              <p:cNvSpPr>
                <a:spLocks noEditPoints="1"/>
              </p:cNvSpPr>
              <p:nvPr/>
            </p:nvSpPr>
            <p:spPr bwMode="auto">
              <a:xfrm>
                <a:off x="1790" y="471"/>
                <a:ext cx="200" cy="147"/>
              </a:xfrm>
              <a:custGeom>
                <a:avLst/>
                <a:gdLst>
                  <a:gd name="T0" fmla="*/ 21 w 200"/>
                  <a:gd name="T1" fmla="*/ 0 h 147"/>
                  <a:gd name="T2" fmla="*/ 21 w 200"/>
                  <a:gd name="T3" fmla="*/ 0 h 147"/>
                  <a:gd name="T4" fmla="*/ 17 w 200"/>
                  <a:gd name="T5" fmla="*/ 1 h 147"/>
                  <a:gd name="T6" fmla="*/ 12 w 200"/>
                  <a:gd name="T7" fmla="*/ 2 h 147"/>
                  <a:gd name="T8" fmla="*/ 9 w 200"/>
                  <a:gd name="T9" fmla="*/ 4 h 147"/>
                  <a:gd name="T10" fmla="*/ 6 w 200"/>
                  <a:gd name="T11" fmla="*/ 6 h 147"/>
                  <a:gd name="T12" fmla="*/ 3 w 200"/>
                  <a:gd name="T13" fmla="*/ 10 h 147"/>
                  <a:gd name="T14" fmla="*/ 2 w 200"/>
                  <a:gd name="T15" fmla="*/ 13 h 147"/>
                  <a:gd name="T16" fmla="*/ 0 w 200"/>
                  <a:gd name="T17" fmla="*/ 17 h 147"/>
                  <a:gd name="T18" fmla="*/ 0 w 200"/>
                  <a:gd name="T19" fmla="*/ 21 h 147"/>
                  <a:gd name="T20" fmla="*/ 0 w 200"/>
                  <a:gd name="T21" fmla="*/ 127 h 147"/>
                  <a:gd name="T22" fmla="*/ 0 w 200"/>
                  <a:gd name="T23" fmla="*/ 127 h 147"/>
                  <a:gd name="T24" fmla="*/ 0 w 200"/>
                  <a:gd name="T25" fmla="*/ 131 h 147"/>
                  <a:gd name="T26" fmla="*/ 2 w 200"/>
                  <a:gd name="T27" fmla="*/ 135 h 147"/>
                  <a:gd name="T28" fmla="*/ 3 w 200"/>
                  <a:gd name="T29" fmla="*/ 138 h 147"/>
                  <a:gd name="T30" fmla="*/ 6 w 200"/>
                  <a:gd name="T31" fmla="*/ 141 h 147"/>
                  <a:gd name="T32" fmla="*/ 9 w 200"/>
                  <a:gd name="T33" fmla="*/ 143 h 147"/>
                  <a:gd name="T34" fmla="*/ 12 w 200"/>
                  <a:gd name="T35" fmla="*/ 145 h 147"/>
                  <a:gd name="T36" fmla="*/ 17 w 200"/>
                  <a:gd name="T37" fmla="*/ 146 h 147"/>
                  <a:gd name="T38" fmla="*/ 21 w 200"/>
                  <a:gd name="T39" fmla="*/ 147 h 147"/>
                  <a:gd name="T40" fmla="*/ 179 w 200"/>
                  <a:gd name="T41" fmla="*/ 147 h 147"/>
                  <a:gd name="T42" fmla="*/ 179 w 200"/>
                  <a:gd name="T43" fmla="*/ 147 h 147"/>
                  <a:gd name="T44" fmla="*/ 183 w 200"/>
                  <a:gd name="T45" fmla="*/ 146 h 147"/>
                  <a:gd name="T46" fmla="*/ 187 w 200"/>
                  <a:gd name="T47" fmla="*/ 145 h 147"/>
                  <a:gd name="T48" fmla="*/ 190 w 200"/>
                  <a:gd name="T49" fmla="*/ 143 h 147"/>
                  <a:gd name="T50" fmla="*/ 193 w 200"/>
                  <a:gd name="T51" fmla="*/ 141 h 147"/>
                  <a:gd name="T52" fmla="*/ 195 w 200"/>
                  <a:gd name="T53" fmla="*/ 138 h 147"/>
                  <a:gd name="T54" fmla="*/ 198 w 200"/>
                  <a:gd name="T55" fmla="*/ 135 h 147"/>
                  <a:gd name="T56" fmla="*/ 199 w 200"/>
                  <a:gd name="T57" fmla="*/ 131 h 147"/>
                  <a:gd name="T58" fmla="*/ 200 w 200"/>
                  <a:gd name="T59" fmla="*/ 127 h 147"/>
                  <a:gd name="T60" fmla="*/ 200 w 200"/>
                  <a:gd name="T61" fmla="*/ 21 h 147"/>
                  <a:gd name="T62" fmla="*/ 200 w 200"/>
                  <a:gd name="T63" fmla="*/ 21 h 147"/>
                  <a:gd name="T64" fmla="*/ 199 w 200"/>
                  <a:gd name="T65" fmla="*/ 17 h 147"/>
                  <a:gd name="T66" fmla="*/ 198 w 200"/>
                  <a:gd name="T67" fmla="*/ 13 h 147"/>
                  <a:gd name="T68" fmla="*/ 195 w 200"/>
                  <a:gd name="T69" fmla="*/ 10 h 147"/>
                  <a:gd name="T70" fmla="*/ 193 w 200"/>
                  <a:gd name="T71" fmla="*/ 6 h 147"/>
                  <a:gd name="T72" fmla="*/ 190 w 200"/>
                  <a:gd name="T73" fmla="*/ 4 h 147"/>
                  <a:gd name="T74" fmla="*/ 187 w 200"/>
                  <a:gd name="T75" fmla="*/ 2 h 147"/>
                  <a:gd name="T76" fmla="*/ 183 w 200"/>
                  <a:gd name="T77" fmla="*/ 1 h 147"/>
                  <a:gd name="T78" fmla="*/ 179 w 200"/>
                  <a:gd name="T79" fmla="*/ 0 h 147"/>
                  <a:gd name="T80" fmla="*/ 21 w 200"/>
                  <a:gd name="T81" fmla="*/ 0 h 147"/>
                  <a:gd name="T82" fmla="*/ 135 w 200"/>
                  <a:gd name="T83" fmla="*/ 89 h 147"/>
                  <a:gd name="T84" fmla="*/ 113 w 200"/>
                  <a:gd name="T85" fmla="*/ 89 h 147"/>
                  <a:gd name="T86" fmla="*/ 113 w 200"/>
                  <a:gd name="T87" fmla="*/ 110 h 147"/>
                  <a:gd name="T88" fmla="*/ 86 w 200"/>
                  <a:gd name="T89" fmla="*/ 110 h 147"/>
                  <a:gd name="T90" fmla="*/ 86 w 200"/>
                  <a:gd name="T91" fmla="*/ 89 h 147"/>
                  <a:gd name="T92" fmla="*/ 64 w 200"/>
                  <a:gd name="T93" fmla="*/ 89 h 147"/>
                  <a:gd name="T94" fmla="*/ 64 w 200"/>
                  <a:gd name="T95" fmla="*/ 62 h 147"/>
                  <a:gd name="T96" fmla="*/ 86 w 200"/>
                  <a:gd name="T97" fmla="*/ 62 h 147"/>
                  <a:gd name="T98" fmla="*/ 86 w 200"/>
                  <a:gd name="T99" fmla="*/ 39 h 147"/>
                  <a:gd name="T100" fmla="*/ 113 w 200"/>
                  <a:gd name="T101" fmla="*/ 39 h 147"/>
                  <a:gd name="T102" fmla="*/ 113 w 200"/>
                  <a:gd name="T103" fmla="*/ 62 h 147"/>
                  <a:gd name="T104" fmla="*/ 135 w 200"/>
                  <a:gd name="T105" fmla="*/ 62 h 147"/>
                  <a:gd name="T106" fmla="*/ 135 w 200"/>
                  <a:gd name="T107" fmla="*/ 8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147">
                    <a:moveTo>
                      <a:pt x="21" y="0"/>
                    </a:moveTo>
                    <a:lnTo>
                      <a:pt x="21" y="0"/>
                    </a:lnTo>
                    <a:lnTo>
                      <a:pt x="17" y="1"/>
                    </a:lnTo>
                    <a:lnTo>
                      <a:pt x="12" y="2"/>
                    </a:lnTo>
                    <a:lnTo>
                      <a:pt x="9" y="4"/>
                    </a:lnTo>
                    <a:lnTo>
                      <a:pt x="6" y="6"/>
                    </a:lnTo>
                    <a:lnTo>
                      <a:pt x="3" y="10"/>
                    </a:lnTo>
                    <a:lnTo>
                      <a:pt x="2" y="13"/>
                    </a:lnTo>
                    <a:lnTo>
                      <a:pt x="0" y="17"/>
                    </a:lnTo>
                    <a:lnTo>
                      <a:pt x="0" y="21"/>
                    </a:lnTo>
                    <a:lnTo>
                      <a:pt x="0" y="127"/>
                    </a:lnTo>
                    <a:lnTo>
                      <a:pt x="0" y="127"/>
                    </a:lnTo>
                    <a:lnTo>
                      <a:pt x="0" y="131"/>
                    </a:lnTo>
                    <a:lnTo>
                      <a:pt x="2" y="135"/>
                    </a:lnTo>
                    <a:lnTo>
                      <a:pt x="3" y="138"/>
                    </a:lnTo>
                    <a:lnTo>
                      <a:pt x="6" y="141"/>
                    </a:lnTo>
                    <a:lnTo>
                      <a:pt x="9" y="143"/>
                    </a:lnTo>
                    <a:lnTo>
                      <a:pt x="12" y="145"/>
                    </a:lnTo>
                    <a:lnTo>
                      <a:pt x="17" y="146"/>
                    </a:lnTo>
                    <a:lnTo>
                      <a:pt x="21" y="147"/>
                    </a:lnTo>
                    <a:lnTo>
                      <a:pt x="179" y="147"/>
                    </a:lnTo>
                    <a:lnTo>
                      <a:pt x="179" y="147"/>
                    </a:lnTo>
                    <a:lnTo>
                      <a:pt x="183" y="146"/>
                    </a:lnTo>
                    <a:lnTo>
                      <a:pt x="187" y="145"/>
                    </a:lnTo>
                    <a:lnTo>
                      <a:pt x="190" y="143"/>
                    </a:lnTo>
                    <a:lnTo>
                      <a:pt x="193" y="141"/>
                    </a:lnTo>
                    <a:lnTo>
                      <a:pt x="195" y="138"/>
                    </a:lnTo>
                    <a:lnTo>
                      <a:pt x="198" y="135"/>
                    </a:lnTo>
                    <a:lnTo>
                      <a:pt x="199" y="131"/>
                    </a:lnTo>
                    <a:lnTo>
                      <a:pt x="200" y="127"/>
                    </a:lnTo>
                    <a:lnTo>
                      <a:pt x="200" y="21"/>
                    </a:lnTo>
                    <a:lnTo>
                      <a:pt x="200" y="21"/>
                    </a:lnTo>
                    <a:lnTo>
                      <a:pt x="199" y="17"/>
                    </a:lnTo>
                    <a:lnTo>
                      <a:pt x="198" y="13"/>
                    </a:lnTo>
                    <a:lnTo>
                      <a:pt x="195" y="10"/>
                    </a:lnTo>
                    <a:lnTo>
                      <a:pt x="193" y="6"/>
                    </a:lnTo>
                    <a:lnTo>
                      <a:pt x="190" y="4"/>
                    </a:lnTo>
                    <a:lnTo>
                      <a:pt x="187" y="2"/>
                    </a:lnTo>
                    <a:lnTo>
                      <a:pt x="183" y="1"/>
                    </a:lnTo>
                    <a:lnTo>
                      <a:pt x="179" y="0"/>
                    </a:lnTo>
                    <a:lnTo>
                      <a:pt x="21" y="0"/>
                    </a:lnTo>
                    <a:close/>
                    <a:moveTo>
                      <a:pt x="135" y="89"/>
                    </a:moveTo>
                    <a:lnTo>
                      <a:pt x="113" y="89"/>
                    </a:lnTo>
                    <a:lnTo>
                      <a:pt x="113" y="110"/>
                    </a:lnTo>
                    <a:lnTo>
                      <a:pt x="86" y="110"/>
                    </a:lnTo>
                    <a:lnTo>
                      <a:pt x="86" y="89"/>
                    </a:lnTo>
                    <a:lnTo>
                      <a:pt x="64" y="89"/>
                    </a:lnTo>
                    <a:lnTo>
                      <a:pt x="64" y="62"/>
                    </a:lnTo>
                    <a:lnTo>
                      <a:pt x="86" y="62"/>
                    </a:lnTo>
                    <a:lnTo>
                      <a:pt x="86" y="39"/>
                    </a:lnTo>
                    <a:lnTo>
                      <a:pt x="113" y="39"/>
                    </a:lnTo>
                    <a:lnTo>
                      <a:pt x="113" y="62"/>
                    </a:lnTo>
                    <a:lnTo>
                      <a:pt x="135" y="62"/>
                    </a:lnTo>
                    <a:lnTo>
                      <a:pt x="135" y="8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8" name="Freeform 289"/>
              <p:cNvSpPr>
                <a:spLocks/>
              </p:cNvSpPr>
              <p:nvPr/>
            </p:nvSpPr>
            <p:spPr bwMode="auto">
              <a:xfrm>
                <a:off x="1841" y="423"/>
                <a:ext cx="97" cy="36"/>
              </a:xfrm>
              <a:custGeom>
                <a:avLst/>
                <a:gdLst>
                  <a:gd name="T0" fmla="*/ 97 w 97"/>
                  <a:gd name="T1" fmla="*/ 36 h 36"/>
                  <a:gd name="T2" fmla="*/ 97 w 97"/>
                  <a:gd name="T3" fmla="*/ 36 h 36"/>
                  <a:gd name="T4" fmla="*/ 96 w 97"/>
                  <a:gd name="T5" fmla="*/ 33 h 36"/>
                  <a:gd name="T6" fmla="*/ 95 w 97"/>
                  <a:gd name="T7" fmla="*/ 31 h 36"/>
                  <a:gd name="T8" fmla="*/ 93 w 97"/>
                  <a:gd name="T9" fmla="*/ 29 h 36"/>
                  <a:gd name="T10" fmla="*/ 90 w 97"/>
                  <a:gd name="T11" fmla="*/ 28 h 36"/>
                  <a:gd name="T12" fmla="*/ 90 w 97"/>
                  <a:gd name="T13" fmla="*/ 26 h 36"/>
                  <a:gd name="T14" fmla="*/ 90 w 97"/>
                  <a:gd name="T15" fmla="*/ 26 h 36"/>
                  <a:gd name="T16" fmla="*/ 90 w 97"/>
                  <a:gd name="T17" fmla="*/ 21 h 36"/>
                  <a:gd name="T18" fmla="*/ 88 w 97"/>
                  <a:gd name="T19" fmla="*/ 15 h 36"/>
                  <a:gd name="T20" fmla="*/ 86 w 97"/>
                  <a:gd name="T21" fmla="*/ 11 h 36"/>
                  <a:gd name="T22" fmla="*/ 83 w 97"/>
                  <a:gd name="T23" fmla="*/ 7 h 36"/>
                  <a:gd name="T24" fmla="*/ 79 w 97"/>
                  <a:gd name="T25" fmla="*/ 4 h 36"/>
                  <a:gd name="T26" fmla="*/ 75 w 97"/>
                  <a:gd name="T27" fmla="*/ 2 h 36"/>
                  <a:gd name="T28" fmla="*/ 69 w 97"/>
                  <a:gd name="T29" fmla="*/ 0 h 36"/>
                  <a:gd name="T30" fmla="*/ 64 w 97"/>
                  <a:gd name="T31" fmla="*/ 0 h 36"/>
                  <a:gd name="T32" fmla="*/ 32 w 97"/>
                  <a:gd name="T33" fmla="*/ 0 h 36"/>
                  <a:gd name="T34" fmla="*/ 32 w 97"/>
                  <a:gd name="T35" fmla="*/ 0 h 36"/>
                  <a:gd name="T36" fmla="*/ 27 w 97"/>
                  <a:gd name="T37" fmla="*/ 0 h 36"/>
                  <a:gd name="T38" fmla="*/ 23 w 97"/>
                  <a:gd name="T39" fmla="*/ 2 h 36"/>
                  <a:gd name="T40" fmla="*/ 19 w 97"/>
                  <a:gd name="T41" fmla="*/ 4 h 36"/>
                  <a:gd name="T42" fmla="*/ 15 w 97"/>
                  <a:gd name="T43" fmla="*/ 7 h 36"/>
                  <a:gd name="T44" fmla="*/ 12 w 97"/>
                  <a:gd name="T45" fmla="*/ 11 h 36"/>
                  <a:gd name="T46" fmla="*/ 10 w 97"/>
                  <a:gd name="T47" fmla="*/ 15 h 36"/>
                  <a:gd name="T48" fmla="*/ 8 w 97"/>
                  <a:gd name="T49" fmla="*/ 21 h 36"/>
                  <a:gd name="T50" fmla="*/ 8 w 97"/>
                  <a:gd name="T51" fmla="*/ 26 h 36"/>
                  <a:gd name="T52" fmla="*/ 8 w 97"/>
                  <a:gd name="T53" fmla="*/ 28 h 36"/>
                  <a:gd name="T54" fmla="*/ 8 w 97"/>
                  <a:gd name="T55" fmla="*/ 28 h 36"/>
                  <a:gd name="T56" fmla="*/ 5 w 97"/>
                  <a:gd name="T57" fmla="*/ 29 h 36"/>
                  <a:gd name="T58" fmla="*/ 3 w 97"/>
                  <a:gd name="T59" fmla="*/ 31 h 36"/>
                  <a:gd name="T60" fmla="*/ 0 w 97"/>
                  <a:gd name="T61" fmla="*/ 33 h 36"/>
                  <a:gd name="T62" fmla="*/ 0 w 97"/>
                  <a:gd name="T6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36">
                    <a:moveTo>
                      <a:pt x="97" y="36"/>
                    </a:moveTo>
                    <a:lnTo>
                      <a:pt x="97" y="36"/>
                    </a:lnTo>
                    <a:lnTo>
                      <a:pt x="96" y="33"/>
                    </a:lnTo>
                    <a:lnTo>
                      <a:pt x="95" y="31"/>
                    </a:lnTo>
                    <a:lnTo>
                      <a:pt x="93" y="29"/>
                    </a:lnTo>
                    <a:lnTo>
                      <a:pt x="90" y="28"/>
                    </a:lnTo>
                    <a:lnTo>
                      <a:pt x="90" y="26"/>
                    </a:lnTo>
                    <a:lnTo>
                      <a:pt x="90" y="26"/>
                    </a:lnTo>
                    <a:lnTo>
                      <a:pt x="90" y="21"/>
                    </a:lnTo>
                    <a:lnTo>
                      <a:pt x="88" y="15"/>
                    </a:lnTo>
                    <a:lnTo>
                      <a:pt x="86" y="11"/>
                    </a:lnTo>
                    <a:lnTo>
                      <a:pt x="83" y="7"/>
                    </a:lnTo>
                    <a:lnTo>
                      <a:pt x="79" y="4"/>
                    </a:lnTo>
                    <a:lnTo>
                      <a:pt x="75" y="2"/>
                    </a:lnTo>
                    <a:lnTo>
                      <a:pt x="69" y="0"/>
                    </a:lnTo>
                    <a:lnTo>
                      <a:pt x="64" y="0"/>
                    </a:lnTo>
                    <a:lnTo>
                      <a:pt x="32" y="0"/>
                    </a:lnTo>
                    <a:lnTo>
                      <a:pt x="32" y="0"/>
                    </a:lnTo>
                    <a:lnTo>
                      <a:pt x="27" y="0"/>
                    </a:lnTo>
                    <a:lnTo>
                      <a:pt x="23" y="2"/>
                    </a:lnTo>
                    <a:lnTo>
                      <a:pt x="19" y="4"/>
                    </a:lnTo>
                    <a:lnTo>
                      <a:pt x="15" y="7"/>
                    </a:lnTo>
                    <a:lnTo>
                      <a:pt x="12" y="11"/>
                    </a:lnTo>
                    <a:lnTo>
                      <a:pt x="10" y="15"/>
                    </a:lnTo>
                    <a:lnTo>
                      <a:pt x="8" y="21"/>
                    </a:lnTo>
                    <a:lnTo>
                      <a:pt x="8" y="26"/>
                    </a:lnTo>
                    <a:lnTo>
                      <a:pt x="8" y="28"/>
                    </a:lnTo>
                    <a:lnTo>
                      <a:pt x="8" y="28"/>
                    </a:lnTo>
                    <a:lnTo>
                      <a:pt x="5" y="29"/>
                    </a:lnTo>
                    <a:lnTo>
                      <a:pt x="3" y="31"/>
                    </a:lnTo>
                    <a:lnTo>
                      <a:pt x="0" y="33"/>
                    </a:lnTo>
                    <a:lnTo>
                      <a:pt x="0" y="3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9" name="Freeform 290"/>
              <p:cNvSpPr>
                <a:spLocks/>
              </p:cNvSpPr>
              <p:nvPr/>
            </p:nvSpPr>
            <p:spPr bwMode="auto">
              <a:xfrm>
                <a:off x="1859" y="433"/>
                <a:ext cx="62" cy="26"/>
              </a:xfrm>
              <a:custGeom>
                <a:avLst/>
                <a:gdLst>
                  <a:gd name="T0" fmla="*/ 7 w 62"/>
                  <a:gd name="T1" fmla="*/ 26 h 26"/>
                  <a:gd name="T2" fmla="*/ 7 w 62"/>
                  <a:gd name="T3" fmla="*/ 26 h 26"/>
                  <a:gd name="T4" fmla="*/ 6 w 62"/>
                  <a:gd name="T5" fmla="*/ 23 h 26"/>
                  <a:gd name="T6" fmla="*/ 4 w 62"/>
                  <a:gd name="T7" fmla="*/ 21 h 26"/>
                  <a:gd name="T8" fmla="*/ 2 w 62"/>
                  <a:gd name="T9" fmla="*/ 19 h 26"/>
                  <a:gd name="T10" fmla="*/ 0 w 62"/>
                  <a:gd name="T11" fmla="*/ 18 h 26"/>
                  <a:gd name="T12" fmla="*/ 0 w 62"/>
                  <a:gd name="T13" fmla="*/ 16 h 26"/>
                  <a:gd name="T14" fmla="*/ 0 w 62"/>
                  <a:gd name="T15" fmla="*/ 16 h 26"/>
                  <a:gd name="T16" fmla="*/ 0 w 62"/>
                  <a:gd name="T17" fmla="*/ 13 h 26"/>
                  <a:gd name="T18" fmla="*/ 1 w 62"/>
                  <a:gd name="T19" fmla="*/ 9 h 26"/>
                  <a:gd name="T20" fmla="*/ 4 w 62"/>
                  <a:gd name="T21" fmla="*/ 4 h 26"/>
                  <a:gd name="T22" fmla="*/ 9 w 62"/>
                  <a:gd name="T23" fmla="*/ 1 h 26"/>
                  <a:gd name="T24" fmla="*/ 11 w 62"/>
                  <a:gd name="T25" fmla="*/ 0 h 26"/>
                  <a:gd name="T26" fmla="*/ 14 w 62"/>
                  <a:gd name="T27" fmla="*/ 0 h 26"/>
                  <a:gd name="T28" fmla="*/ 46 w 62"/>
                  <a:gd name="T29" fmla="*/ 0 h 26"/>
                  <a:gd name="T30" fmla="*/ 46 w 62"/>
                  <a:gd name="T31" fmla="*/ 0 h 26"/>
                  <a:gd name="T32" fmla="*/ 49 w 62"/>
                  <a:gd name="T33" fmla="*/ 0 h 26"/>
                  <a:gd name="T34" fmla="*/ 52 w 62"/>
                  <a:gd name="T35" fmla="*/ 1 h 26"/>
                  <a:gd name="T36" fmla="*/ 58 w 62"/>
                  <a:gd name="T37" fmla="*/ 4 h 26"/>
                  <a:gd name="T38" fmla="*/ 61 w 62"/>
                  <a:gd name="T39" fmla="*/ 9 h 26"/>
                  <a:gd name="T40" fmla="*/ 62 w 62"/>
                  <a:gd name="T41" fmla="*/ 13 h 26"/>
                  <a:gd name="T42" fmla="*/ 62 w 62"/>
                  <a:gd name="T43" fmla="*/ 16 h 26"/>
                  <a:gd name="T44" fmla="*/ 62 w 62"/>
                  <a:gd name="T45" fmla="*/ 18 h 26"/>
                  <a:gd name="T46" fmla="*/ 62 w 62"/>
                  <a:gd name="T47" fmla="*/ 18 h 26"/>
                  <a:gd name="T48" fmla="*/ 60 w 62"/>
                  <a:gd name="T49" fmla="*/ 19 h 26"/>
                  <a:gd name="T50" fmla="*/ 58 w 62"/>
                  <a:gd name="T51" fmla="*/ 21 h 26"/>
                  <a:gd name="T52" fmla="*/ 56 w 62"/>
                  <a:gd name="T53" fmla="*/ 23 h 26"/>
                  <a:gd name="T54" fmla="*/ 54 w 62"/>
                  <a:gd name="T5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6">
                    <a:moveTo>
                      <a:pt x="7" y="26"/>
                    </a:moveTo>
                    <a:lnTo>
                      <a:pt x="7" y="26"/>
                    </a:lnTo>
                    <a:lnTo>
                      <a:pt x="6" y="23"/>
                    </a:lnTo>
                    <a:lnTo>
                      <a:pt x="4" y="21"/>
                    </a:lnTo>
                    <a:lnTo>
                      <a:pt x="2" y="19"/>
                    </a:lnTo>
                    <a:lnTo>
                      <a:pt x="0" y="18"/>
                    </a:lnTo>
                    <a:lnTo>
                      <a:pt x="0" y="16"/>
                    </a:lnTo>
                    <a:lnTo>
                      <a:pt x="0" y="16"/>
                    </a:lnTo>
                    <a:lnTo>
                      <a:pt x="0" y="13"/>
                    </a:lnTo>
                    <a:lnTo>
                      <a:pt x="1" y="9"/>
                    </a:lnTo>
                    <a:lnTo>
                      <a:pt x="4" y="4"/>
                    </a:lnTo>
                    <a:lnTo>
                      <a:pt x="9" y="1"/>
                    </a:lnTo>
                    <a:lnTo>
                      <a:pt x="11" y="0"/>
                    </a:lnTo>
                    <a:lnTo>
                      <a:pt x="14" y="0"/>
                    </a:lnTo>
                    <a:lnTo>
                      <a:pt x="46" y="0"/>
                    </a:lnTo>
                    <a:lnTo>
                      <a:pt x="46" y="0"/>
                    </a:lnTo>
                    <a:lnTo>
                      <a:pt x="49" y="0"/>
                    </a:lnTo>
                    <a:lnTo>
                      <a:pt x="52" y="1"/>
                    </a:lnTo>
                    <a:lnTo>
                      <a:pt x="58" y="4"/>
                    </a:lnTo>
                    <a:lnTo>
                      <a:pt x="61" y="9"/>
                    </a:lnTo>
                    <a:lnTo>
                      <a:pt x="62" y="13"/>
                    </a:lnTo>
                    <a:lnTo>
                      <a:pt x="62" y="16"/>
                    </a:lnTo>
                    <a:lnTo>
                      <a:pt x="62" y="18"/>
                    </a:lnTo>
                    <a:lnTo>
                      <a:pt x="62" y="18"/>
                    </a:lnTo>
                    <a:lnTo>
                      <a:pt x="60" y="19"/>
                    </a:lnTo>
                    <a:lnTo>
                      <a:pt x="58" y="21"/>
                    </a:lnTo>
                    <a:lnTo>
                      <a:pt x="56" y="23"/>
                    </a:lnTo>
                    <a:lnTo>
                      <a:pt x="54" y="2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0" name="Freeform 291"/>
              <p:cNvSpPr>
                <a:spLocks noEditPoints="1"/>
              </p:cNvSpPr>
              <p:nvPr/>
            </p:nvSpPr>
            <p:spPr bwMode="auto">
              <a:xfrm>
                <a:off x="184" y="1380"/>
                <a:ext cx="250" cy="164"/>
              </a:xfrm>
              <a:custGeom>
                <a:avLst/>
                <a:gdLst>
                  <a:gd name="T0" fmla="*/ 7 w 250"/>
                  <a:gd name="T1" fmla="*/ 0 h 164"/>
                  <a:gd name="T2" fmla="*/ 0 w 250"/>
                  <a:gd name="T3" fmla="*/ 123 h 164"/>
                  <a:gd name="T4" fmla="*/ 29 w 250"/>
                  <a:gd name="T5" fmla="*/ 136 h 164"/>
                  <a:gd name="T6" fmla="*/ 33 w 250"/>
                  <a:gd name="T7" fmla="*/ 148 h 164"/>
                  <a:gd name="T8" fmla="*/ 44 w 250"/>
                  <a:gd name="T9" fmla="*/ 160 h 164"/>
                  <a:gd name="T10" fmla="*/ 60 w 250"/>
                  <a:gd name="T11" fmla="*/ 164 h 164"/>
                  <a:gd name="T12" fmla="*/ 73 w 250"/>
                  <a:gd name="T13" fmla="*/ 162 h 164"/>
                  <a:gd name="T14" fmla="*/ 86 w 250"/>
                  <a:gd name="T15" fmla="*/ 152 h 164"/>
                  <a:gd name="T16" fmla="*/ 92 w 250"/>
                  <a:gd name="T17" fmla="*/ 136 h 164"/>
                  <a:gd name="T18" fmla="*/ 179 w 250"/>
                  <a:gd name="T19" fmla="*/ 142 h 164"/>
                  <a:gd name="T20" fmla="*/ 188 w 250"/>
                  <a:gd name="T21" fmla="*/ 156 h 164"/>
                  <a:gd name="T22" fmla="*/ 203 w 250"/>
                  <a:gd name="T23" fmla="*/ 164 h 164"/>
                  <a:gd name="T24" fmla="*/ 216 w 250"/>
                  <a:gd name="T25" fmla="*/ 164 h 164"/>
                  <a:gd name="T26" fmla="*/ 230 w 250"/>
                  <a:gd name="T27" fmla="*/ 156 h 164"/>
                  <a:gd name="T28" fmla="*/ 239 w 250"/>
                  <a:gd name="T29" fmla="*/ 142 h 164"/>
                  <a:gd name="T30" fmla="*/ 250 w 250"/>
                  <a:gd name="T31" fmla="*/ 126 h 164"/>
                  <a:gd name="T32" fmla="*/ 224 w 250"/>
                  <a:gd name="T33" fmla="*/ 68 h 164"/>
                  <a:gd name="T34" fmla="*/ 202 w 250"/>
                  <a:gd name="T35" fmla="*/ 22 h 164"/>
                  <a:gd name="T36" fmla="*/ 190 w 250"/>
                  <a:gd name="T37" fmla="*/ 17 h 164"/>
                  <a:gd name="T38" fmla="*/ 60 w 250"/>
                  <a:gd name="T39" fmla="*/ 149 h 164"/>
                  <a:gd name="T40" fmla="*/ 49 w 250"/>
                  <a:gd name="T41" fmla="*/ 143 h 164"/>
                  <a:gd name="T42" fmla="*/ 45 w 250"/>
                  <a:gd name="T43" fmla="*/ 132 h 164"/>
                  <a:gd name="T44" fmla="*/ 46 w 250"/>
                  <a:gd name="T45" fmla="*/ 126 h 164"/>
                  <a:gd name="T46" fmla="*/ 57 w 250"/>
                  <a:gd name="T47" fmla="*/ 117 h 164"/>
                  <a:gd name="T48" fmla="*/ 64 w 250"/>
                  <a:gd name="T49" fmla="*/ 117 h 164"/>
                  <a:gd name="T50" fmla="*/ 76 w 250"/>
                  <a:gd name="T51" fmla="*/ 126 h 164"/>
                  <a:gd name="T52" fmla="*/ 77 w 250"/>
                  <a:gd name="T53" fmla="*/ 132 h 164"/>
                  <a:gd name="T54" fmla="*/ 73 w 250"/>
                  <a:gd name="T55" fmla="*/ 143 h 164"/>
                  <a:gd name="T56" fmla="*/ 60 w 250"/>
                  <a:gd name="T57" fmla="*/ 149 h 164"/>
                  <a:gd name="T58" fmla="*/ 128 w 250"/>
                  <a:gd name="T59" fmla="*/ 87 h 164"/>
                  <a:gd name="T60" fmla="*/ 122 w 250"/>
                  <a:gd name="T61" fmla="*/ 97 h 164"/>
                  <a:gd name="T62" fmla="*/ 53 w 250"/>
                  <a:gd name="T63" fmla="*/ 97 h 164"/>
                  <a:gd name="T64" fmla="*/ 44 w 250"/>
                  <a:gd name="T65" fmla="*/ 91 h 164"/>
                  <a:gd name="T66" fmla="*/ 43 w 250"/>
                  <a:gd name="T67" fmla="*/ 23 h 164"/>
                  <a:gd name="T68" fmla="*/ 49 w 250"/>
                  <a:gd name="T69" fmla="*/ 14 h 164"/>
                  <a:gd name="T70" fmla="*/ 118 w 250"/>
                  <a:gd name="T71" fmla="*/ 13 h 164"/>
                  <a:gd name="T72" fmla="*/ 127 w 250"/>
                  <a:gd name="T73" fmla="*/ 19 h 164"/>
                  <a:gd name="T74" fmla="*/ 163 w 250"/>
                  <a:gd name="T75" fmla="*/ 63 h 164"/>
                  <a:gd name="T76" fmla="*/ 190 w 250"/>
                  <a:gd name="T77" fmla="*/ 27 h 164"/>
                  <a:gd name="T78" fmla="*/ 209 w 250"/>
                  <a:gd name="T79" fmla="*/ 63 h 164"/>
                  <a:gd name="T80" fmla="*/ 209 w 250"/>
                  <a:gd name="T81" fmla="*/ 149 h 164"/>
                  <a:gd name="T82" fmla="*/ 198 w 250"/>
                  <a:gd name="T83" fmla="*/ 143 h 164"/>
                  <a:gd name="T84" fmla="*/ 193 w 250"/>
                  <a:gd name="T85" fmla="*/ 132 h 164"/>
                  <a:gd name="T86" fmla="*/ 194 w 250"/>
                  <a:gd name="T87" fmla="*/ 126 h 164"/>
                  <a:gd name="T88" fmla="*/ 206 w 250"/>
                  <a:gd name="T89" fmla="*/ 117 h 164"/>
                  <a:gd name="T90" fmla="*/ 213 w 250"/>
                  <a:gd name="T91" fmla="*/ 117 h 164"/>
                  <a:gd name="T92" fmla="*/ 224 w 250"/>
                  <a:gd name="T93" fmla="*/ 126 h 164"/>
                  <a:gd name="T94" fmla="*/ 226 w 250"/>
                  <a:gd name="T95" fmla="*/ 132 h 164"/>
                  <a:gd name="T96" fmla="*/ 221 w 250"/>
                  <a:gd name="T97" fmla="*/ 143 h 164"/>
                  <a:gd name="T98" fmla="*/ 209 w 250"/>
                  <a:gd name="T99" fmla="*/ 14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0" h="164">
                    <a:moveTo>
                      <a:pt x="163" y="17"/>
                    </a:moveTo>
                    <a:lnTo>
                      <a:pt x="163" y="0"/>
                    </a:lnTo>
                    <a:lnTo>
                      <a:pt x="7" y="0"/>
                    </a:lnTo>
                    <a:lnTo>
                      <a:pt x="7" y="110"/>
                    </a:lnTo>
                    <a:lnTo>
                      <a:pt x="0" y="110"/>
                    </a:lnTo>
                    <a:lnTo>
                      <a:pt x="0" y="123"/>
                    </a:lnTo>
                    <a:lnTo>
                      <a:pt x="18" y="123"/>
                    </a:lnTo>
                    <a:lnTo>
                      <a:pt x="26" y="136"/>
                    </a:lnTo>
                    <a:lnTo>
                      <a:pt x="29" y="136"/>
                    </a:lnTo>
                    <a:lnTo>
                      <a:pt x="29" y="136"/>
                    </a:lnTo>
                    <a:lnTo>
                      <a:pt x="30" y="142"/>
                    </a:lnTo>
                    <a:lnTo>
                      <a:pt x="33" y="148"/>
                    </a:lnTo>
                    <a:lnTo>
                      <a:pt x="36" y="152"/>
                    </a:lnTo>
                    <a:lnTo>
                      <a:pt x="40" y="156"/>
                    </a:lnTo>
                    <a:lnTo>
                      <a:pt x="44" y="160"/>
                    </a:lnTo>
                    <a:lnTo>
                      <a:pt x="49" y="162"/>
                    </a:lnTo>
                    <a:lnTo>
                      <a:pt x="55" y="164"/>
                    </a:lnTo>
                    <a:lnTo>
                      <a:pt x="60" y="164"/>
                    </a:lnTo>
                    <a:lnTo>
                      <a:pt x="60" y="164"/>
                    </a:lnTo>
                    <a:lnTo>
                      <a:pt x="66" y="164"/>
                    </a:lnTo>
                    <a:lnTo>
                      <a:pt x="73" y="162"/>
                    </a:lnTo>
                    <a:lnTo>
                      <a:pt x="78" y="160"/>
                    </a:lnTo>
                    <a:lnTo>
                      <a:pt x="82" y="156"/>
                    </a:lnTo>
                    <a:lnTo>
                      <a:pt x="86" y="152"/>
                    </a:lnTo>
                    <a:lnTo>
                      <a:pt x="89" y="148"/>
                    </a:lnTo>
                    <a:lnTo>
                      <a:pt x="91" y="142"/>
                    </a:lnTo>
                    <a:lnTo>
                      <a:pt x="92" y="136"/>
                    </a:lnTo>
                    <a:lnTo>
                      <a:pt x="178" y="136"/>
                    </a:lnTo>
                    <a:lnTo>
                      <a:pt x="178" y="136"/>
                    </a:lnTo>
                    <a:lnTo>
                      <a:pt x="179" y="142"/>
                    </a:lnTo>
                    <a:lnTo>
                      <a:pt x="181" y="148"/>
                    </a:lnTo>
                    <a:lnTo>
                      <a:pt x="184" y="152"/>
                    </a:lnTo>
                    <a:lnTo>
                      <a:pt x="188" y="156"/>
                    </a:lnTo>
                    <a:lnTo>
                      <a:pt x="193" y="160"/>
                    </a:lnTo>
                    <a:lnTo>
                      <a:pt x="198" y="162"/>
                    </a:lnTo>
                    <a:lnTo>
                      <a:pt x="203" y="164"/>
                    </a:lnTo>
                    <a:lnTo>
                      <a:pt x="209" y="164"/>
                    </a:lnTo>
                    <a:lnTo>
                      <a:pt x="209" y="164"/>
                    </a:lnTo>
                    <a:lnTo>
                      <a:pt x="216" y="164"/>
                    </a:lnTo>
                    <a:lnTo>
                      <a:pt x="221" y="162"/>
                    </a:lnTo>
                    <a:lnTo>
                      <a:pt x="226" y="160"/>
                    </a:lnTo>
                    <a:lnTo>
                      <a:pt x="230" y="156"/>
                    </a:lnTo>
                    <a:lnTo>
                      <a:pt x="234" y="152"/>
                    </a:lnTo>
                    <a:lnTo>
                      <a:pt x="237" y="148"/>
                    </a:lnTo>
                    <a:lnTo>
                      <a:pt x="239" y="142"/>
                    </a:lnTo>
                    <a:lnTo>
                      <a:pt x="241" y="136"/>
                    </a:lnTo>
                    <a:lnTo>
                      <a:pt x="250" y="136"/>
                    </a:lnTo>
                    <a:lnTo>
                      <a:pt x="250" y="126"/>
                    </a:lnTo>
                    <a:lnTo>
                      <a:pt x="248" y="126"/>
                    </a:lnTo>
                    <a:lnTo>
                      <a:pt x="248" y="85"/>
                    </a:lnTo>
                    <a:lnTo>
                      <a:pt x="224" y="68"/>
                    </a:lnTo>
                    <a:lnTo>
                      <a:pt x="204" y="26"/>
                    </a:lnTo>
                    <a:lnTo>
                      <a:pt x="204" y="26"/>
                    </a:lnTo>
                    <a:lnTo>
                      <a:pt x="202" y="22"/>
                    </a:lnTo>
                    <a:lnTo>
                      <a:pt x="198" y="19"/>
                    </a:lnTo>
                    <a:lnTo>
                      <a:pt x="194" y="17"/>
                    </a:lnTo>
                    <a:lnTo>
                      <a:pt x="190" y="17"/>
                    </a:lnTo>
                    <a:lnTo>
                      <a:pt x="163" y="17"/>
                    </a:lnTo>
                    <a:close/>
                    <a:moveTo>
                      <a:pt x="60" y="149"/>
                    </a:moveTo>
                    <a:lnTo>
                      <a:pt x="60" y="149"/>
                    </a:lnTo>
                    <a:lnTo>
                      <a:pt x="57" y="149"/>
                    </a:lnTo>
                    <a:lnTo>
                      <a:pt x="54" y="148"/>
                    </a:lnTo>
                    <a:lnTo>
                      <a:pt x="49" y="143"/>
                    </a:lnTo>
                    <a:lnTo>
                      <a:pt x="46" y="138"/>
                    </a:lnTo>
                    <a:lnTo>
                      <a:pt x="45" y="136"/>
                    </a:lnTo>
                    <a:lnTo>
                      <a:pt x="45" y="132"/>
                    </a:lnTo>
                    <a:lnTo>
                      <a:pt x="45" y="132"/>
                    </a:lnTo>
                    <a:lnTo>
                      <a:pt x="45" y="129"/>
                    </a:lnTo>
                    <a:lnTo>
                      <a:pt x="46" y="126"/>
                    </a:lnTo>
                    <a:lnTo>
                      <a:pt x="49" y="121"/>
                    </a:lnTo>
                    <a:lnTo>
                      <a:pt x="54" y="118"/>
                    </a:lnTo>
                    <a:lnTo>
                      <a:pt x="57" y="117"/>
                    </a:lnTo>
                    <a:lnTo>
                      <a:pt x="60" y="117"/>
                    </a:lnTo>
                    <a:lnTo>
                      <a:pt x="60" y="117"/>
                    </a:lnTo>
                    <a:lnTo>
                      <a:pt x="64" y="117"/>
                    </a:lnTo>
                    <a:lnTo>
                      <a:pt x="67" y="118"/>
                    </a:lnTo>
                    <a:lnTo>
                      <a:pt x="73" y="121"/>
                    </a:lnTo>
                    <a:lnTo>
                      <a:pt x="76" y="126"/>
                    </a:lnTo>
                    <a:lnTo>
                      <a:pt x="77" y="129"/>
                    </a:lnTo>
                    <a:lnTo>
                      <a:pt x="77" y="132"/>
                    </a:lnTo>
                    <a:lnTo>
                      <a:pt x="77" y="132"/>
                    </a:lnTo>
                    <a:lnTo>
                      <a:pt x="77" y="136"/>
                    </a:lnTo>
                    <a:lnTo>
                      <a:pt x="76" y="138"/>
                    </a:lnTo>
                    <a:lnTo>
                      <a:pt x="73" y="143"/>
                    </a:lnTo>
                    <a:lnTo>
                      <a:pt x="67" y="148"/>
                    </a:lnTo>
                    <a:lnTo>
                      <a:pt x="64" y="149"/>
                    </a:lnTo>
                    <a:lnTo>
                      <a:pt x="60" y="149"/>
                    </a:lnTo>
                    <a:lnTo>
                      <a:pt x="60" y="149"/>
                    </a:lnTo>
                    <a:close/>
                    <a:moveTo>
                      <a:pt x="128" y="87"/>
                    </a:moveTo>
                    <a:lnTo>
                      <a:pt x="128" y="87"/>
                    </a:lnTo>
                    <a:lnTo>
                      <a:pt x="127" y="91"/>
                    </a:lnTo>
                    <a:lnTo>
                      <a:pt x="125" y="94"/>
                    </a:lnTo>
                    <a:lnTo>
                      <a:pt x="122" y="97"/>
                    </a:lnTo>
                    <a:lnTo>
                      <a:pt x="118" y="97"/>
                    </a:lnTo>
                    <a:lnTo>
                      <a:pt x="53" y="97"/>
                    </a:lnTo>
                    <a:lnTo>
                      <a:pt x="53" y="97"/>
                    </a:lnTo>
                    <a:lnTo>
                      <a:pt x="49" y="97"/>
                    </a:lnTo>
                    <a:lnTo>
                      <a:pt x="46" y="94"/>
                    </a:lnTo>
                    <a:lnTo>
                      <a:pt x="44" y="91"/>
                    </a:lnTo>
                    <a:lnTo>
                      <a:pt x="43" y="87"/>
                    </a:lnTo>
                    <a:lnTo>
                      <a:pt x="43" y="23"/>
                    </a:lnTo>
                    <a:lnTo>
                      <a:pt x="43" y="23"/>
                    </a:lnTo>
                    <a:lnTo>
                      <a:pt x="44" y="19"/>
                    </a:lnTo>
                    <a:lnTo>
                      <a:pt x="46" y="16"/>
                    </a:lnTo>
                    <a:lnTo>
                      <a:pt x="49" y="14"/>
                    </a:lnTo>
                    <a:lnTo>
                      <a:pt x="53" y="13"/>
                    </a:lnTo>
                    <a:lnTo>
                      <a:pt x="118" y="13"/>
                    </a:lnTo>
                    <a:lnTo>
                      <a:pt x="118" y="13"/>
                    </a:lnTo>
                    <a:lnTo>
                      <a:pt x="122" y="14"/>
                    </a:lnTo>
                    <a:lnTo>
                      <a:pt x="125" y="16"/>
                    </a:lnTo>
                    <a:lnTo>
                      <a:pt x="127" y="19"/>
                    </a:lnTo>
                    <a:lnTo>
                      <a:pt x="128" y="23"/>
                    </a:lnTo>
                    <a:lnTo>
                      <a:pt x="128" y="87"/>
                    </a:lnTo>
                    <a:close/>
                    <a:moveTo>
                      <a:pt x="163" y="63"/>
                    </a:moveTo>
                    <a:lnTo>
                      <a:pt x="163" y="27"/>
                    </a:lnTo>
                    <a:lnTo>
                      <a:pt x="190" y="27"/>
                    </a:lnTo>
                    <a:lnTo>
                      <a:pt x="190" y="27"/>
                    </a:lnTo>
                    <a:lnTo>
                      <a:pt x="193" y="28"/>
                    </a:lnTo>
                    <a:lnTo>
                      <a:pt x="195" y="30"/>
                    </a:lnTo>
                    <a:lnTo>
                      <a:pt x="209" y="63"/>
                    </a:lnTo>
                    <a:lnTo>
                      <a:pt x="163" y="63"/>
                    </a:lnTo>
                    <a:close/>
                    <a:moveTo>
                      <a:pt x="209" y="149"/>
                    </a:moveTo>
                    <a:lnTo>
                      <a:pt x="209" y="149"/>
                    </a:lnTo>
                    <a:lnTo>
                      <a:pt x="206" y="149"/>
                    </a:lnTo>
                    <a:lnTo>
                      <a:pt x="203" y="148"/>
                    </a:lnTo>
                    <a:lnTo>
                      <a:pt x="198" y="143"/>
                    </a:lnTo>
                    <a:lnTo>
                      <a:pt x="194" y="138"/>
                    </a:lnTo>
                    <a:lnTo>
                      <a:pt x="193" y="136"/>
                    </a:lnTo>
                    <a:lnTo>
                      <a:pt x="193" y="132"/>
                    </a:lnTo>
                    <a:lnTo>
                      <a:pt x="193" y="132"/>
                    </a:lnTo>
                    <a:lnTo>
                      <a:pt x="193" y="129"/>
                    </a:lnTo>
                    <a:lnTo>
                      <a:pt x="194" y="126"/>
                    </a:lnTo>
                    <a:lnTo>
                      <a:pt x="198" y="121"/>
                    </a:lnTo>
                    <a:lnTo>
                      <a:pt x="203" y="118"/>
                    </a:lnTo>
                    <a:lnTo>
                      <a:pt x="206" y="117"/>
                    </a:lnTo>
                    <a:lnTo>
                      <a:pt x="209" y="117"/>
                    </a:lnTo>
                    <a:lnTo>
                      <a:pt x="209" y="117"/>
                    </a:lnTo>
                    <a:lnTo>
                      <a:pt x="213" y="117"/>
                    </a:lnTo>
                    <a:lnTo>
                      <a:pt x="216" y="118"/>
                    </a:lnTo>
                    <a:lnTo>
                      <a:pt x="221" y="121"/>
                    </a:lnTo>
                    <a:lnTo>
                      <a:pt x="224" y="126"/>
                    </a:lnTo>
                    <a:lnTo>
                      <a:pt x="225" y="129"/>
                    </a:lnTo>
                    <a:lnTo>
                      <a:pt x="226" y="132"/>
                    </a:lnTo>
                    <a:lnTo>
                      <a:pt x="226" y="132"/>
                    </a:lnTo>
                    <a:lnTo>
                      <a:pt x="225" y="136"/>
                    </a:lnTo>
                    <a:lnTo>
                      <a:pt x="224" y="138"/>
                    </a:lnTo>
                    <a:lnTo>
                      <a:pt x="221" y="143"/>
                    </a:lnTo>
                    <a:lnTo>
                      <a:pt x="216" y="148"/>
                    </a:lnTo>
                    <a:lnTo>
                      <a:pt x="213" y="149"/>
                    </a:lnTo>
                    <a:lnTo>
                      <a:pt x="209" y="149"/>
                    </a:lnTo>
                    <a:lnTo>
                      <a:pt x="209" y="14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1" name="Freeform 292"/>
              <p:cNvSpPr>
                <a:spLocks/>
              </p:cNvSpPr>
              <p:nvPr/>
            </p:nvSpPr>
            <p:spPr bwMode="auto">
              <a:xfrm>
                <a:off x="245" y="1410"/>
                <a:ext cx="50" cy="50"/>
              </a:xfrm>
              <a:custGeom>
                <a:avLst/>
                <a:gdLst>
                  <a:gd name="T0" fmla="*/ 50 w 50"/>
                  <a:gd name="T1" fmla="*/ 34 h 50"/>
                  <a:gd name="T2" fmla="*/ 33 w 50"/>
                  <a:gd name="T3" fmla="*/ 34 h 50"/>
                  <a:gd name="T4" fmla="*/ 33 w 50"/>
                  <a:gd name="T5" fmla="*/ 50 h 50"/>
                  <a:gd name="T6" fmla="*/ 16 w 50"/>
                  <a:gd name="T7" fmla="*/ 50 h 50"/>
                  <a:gd name="T8" fmla="*/ 16 w 50"/>
                  <a:gd name="T9" fmla="*/ 34 h 50"/>
                  <a:gd name="T10" fmla="*/ 0 w 50"/>
                  <a:gd name="T11" fmla="*/ 34 h 50"/>
                  <a:gd name="T12" fmla="*/ 0 w 50"/>
                  <a:gd name="T13" fmla="*/ 16 h 50"/>
                  <a:gd name="T14" fmla="*/ 16 w 50"/>
                  <a:gd name="T15" fmla="*/ 16 h 50"/>
                  <a:gd name="T16" fmla="*/ 16 w 50"/>
                  <a:gd name="T17" fmla="*/ 0 h 50"/>
                  <a:gd name="T18" fmla="*/ 33 w 50"/>
                  <a:gd name="T19" fmla="*/ 0 h 50"/>
                  <a:gd name="T20" fmla="*/ 33 w 50"/>
                  <a:gd name="T21" fmla="*/ 16 h 50"/>
                  <a:gd name="T22" fmla="*/ 50 w 50"/>
                  <a:gd name="T23" fmla="*/ 16 h 50"/>
                  <a:gd name="T24" fmla="*/ 50 w 50"/>
                  <a:gd name="T25"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50" y="34"/>
                    </a:moveTo>
                    <a:lnTo>
                      <a:pt x="33" y="34"/>
                    </a:lnTo>
                    <a:lnTo>
                      <a:pt x="33" y="50"/>
                    </a:lnTo>
                    <a:lnTo>
                      <a:pt x="16" y="50"/>
                    </a:lnTo>
                    <a:lnTo>
                      <a:pt x="16" y="34"/>
                    </a:lnTo>
                    <a:lnTo>
                      <a:pt x="0" y="34"/>
                    </a:lnTo>
                    <a:lnTo>
                      <a:pt x="0" y="16"/>
                    </a:lnTo>
                    <a:lnTo>
                      <a:pt x="16" y="16"/>
                    </a:lnTo>
                    <a:lnTo>
                      <a:pt x="16" y="0"/>
                    </a:lnTo>
                    <a:lnTo>
                      <a:pt x="33" y="0"/>
                    </a:lnTo>
                    <a:lnTo>
                      <a:pt x="33" y="16"/>
                    </a:lnTo>
                    <a:lnTo>
                      <a:pt x="50" y="16"/>
                    </a:lnTo>
                    <a:lnTo>
                      <a:pt x="50" y="3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2" name="Freeform 293"/>
              <p:cNvSpPr>
                <a:spLocks/>
              </p:cNvSpPr>
              <p:nvPr/>
            </p:nvSpPr>
            <p:spPr bwMode="auto">
              <a:xfrm>
                <a:off x="355" y="1380"/>
                <a:ext cx="18" cy="12"/>
              </a:xfrm>
              <a:custGeom>
                <a:avLst/>
                <a:gdLst>
                  <a:gd name="T0" fmla="*/ 18 w 18"/>
                  <a:gd name="T1" fmla="*/ 12 h 12"/>
                  <a:gd name="T2" fmla="*/ 18 w 18"/>
                  <a:gd name="T3" fmla="*/ 9 h 12"/>
                  <a:gd name="T4" fmla="*/ 18 w 18"/>
                  <a:gd name="T5" fmla="*/ 9 h 12"/>
                  <a:gd name="T6" fmla="*/ 17 w 18"/>
                  <a:gd name="T7" fmla="*/ 6 h 12"/>
                  <a:gd name="T8" fmla="*/ 16 w 18"/>
                  <a:gd name="T9" fmla="*/ 2 h 12"/>
                  <a:gd name="T10" fmla="*/ 13 w 18"/>
                  <a:gd name="T11" fmla="*/ 1 h 12"/>
                  <a:gd name="T12" fmla="*/ 10 w 18"/>
                  <a:gd name="T13" fmla="*/ 0 h 12"/>
                  <a:gd name="T14" fmla="*/ 10 w 18"/>
                  <a:gd name="T15" fmla="*/ 0 h 12"/>
                  <a:gd name="T16" fmla="*/ 6 w 18"/>
                  <a:gd name="T17" fmla="*/ 1 h 12"/>
                  <a:gd name="T18" fmla="*/ 3 w 18"/>
                  <a:gd name="T19" fmla="*/ 2 h 12"/>
                  <a:gd name="T20" fmla="*/ 1 w 18"/>
                  <a:gd name="T21" fmla="*/ 6 h 12"/>
                  <a:gd name="T22" fmla="*/ 0 w 18"/>
                  <a:gd name="T23" fmla="*/ 9 h 12"/>
                  <a:gd name="T24" fmla="*/ 0 w 18"/>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2">
                    <a:moveTo>
                      <a:pt x="18" y="12"/>
                    </a:moveTo>
                    <a:lnTo>
                      <a:pt x="18" y="9"/>
                    </a:lnTo>
                    <a:lnTo>
                      <a:pt x="18" y="9"/>
                    </a:lnTo>
                    <a:lnTo>
                      <a:pt x="17" y="6"/>
                    </a:lnTo>
                    <a:lnTo>
                      <a:pt x="16" y="2"/>
                    </a:lnTo>
                    <a:lnTo>
                      <a:pt x="13" y="1"/>
                    </a:lnTo>
                    <a:lnTo>
                      <a:pt x="10" y="0"/>
                    </a:lnTo>
                    <a:lnTo>
                      <a:pt x="10" y="0"/>
                    </a:lnTo>
                    <a:lnTo>
                      <a:pt x="6" y="1"/>
                    </a:lnTo>
                    <a:lnTo>
                      <a:pt x="3" y="2"/>
                    </a:lnTo>
                    <a:lnTo>
                      <a:pt x="1" y="6"/>
                    </a:lnTo>
                    <a:lnTo>
                      <a:pt x="0" y="9"/>
                    </a:lnTo>
                    <a:lnTo>
                      <a:pt x="0" y="1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3" name="Freeform 294"/>
              <p:cNvSpPr>
                <a:spLocks/>
              </p:cNvSpPr>
              <p:nvPr/>
            </p:nvSpPr>
            <p:spPr bwMode="auto">
              <a:xfrm>
                <a:off x="3569" y="2401"/>
                <a:ext cx="271" cy="231"/>
              </a:xfrm>
              <a:custGeom>
                <a:avLst/>
                <a:gdLst>
                  <a:gd name="T0" fmla="*/ 136 w 271"/>
                  <a:gd name="T1" fmla="*/ 0 h 231"/>
                  <a:gd name="T2" fmla="*/ 0 w 271"/>
                  <a:gd name="T3" fmla="*/ 127 h 231"/>
                  <a:gd name="T4" fmla="*/ 16 w 271"/>
                  <a:gd name="T5" fmla="*/ 145 h 231"/>
                  <a:gd name="T6" fmla="*/ 23 w 271"/>
                  <a:gd name="T7" fmla="*/ 139 h 231"/>
                  <a:gd name="T8" fmla="*/ 23 w 271"/>
                  <a:gd name="T9" fmla="*/ 231 h 231"/>
                  <a:gd name="T10" fmla="*/ 248 w 271"/>
                  <a:gd name="T11" fmla="*/ 231 h 231"/>
                  <a:gd name="T12" fmla="*/ 248 w 271"/>
                  <a:gd name="T13" fmla="*/ 139 h 231"/>
                  <a:gd name="T14" fmla="*/ 255 w 271"/>
                  <a:gd name="T15" fmla="*/ 145 h 231"/>
                  <a:gd name="T16" fmla="*/ 271 w 271"/>
                  <a:gd name="T17" fmla="*/ 127 h 231"/>
                  <a:gd name="T18" fmla="*/ 136 w 271"/>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231">
                    <a:moveTo>
                      <a:pt x="136" y="0"/>
                    </a:moveTo>
                    <a:lnTo>
                      <a:pt x="0" y="127"/>
                    </a:lnTo>
                    <a:lnTo>
                      <a:pt x="16" y="145"/>
                    </a:lnTo>
                    <a:lnTo>
                      <a:pt x="23" y="139"/>
                    </a:lnTo>
                    <a:lnTo>
                      <a:pt x="23" y="231"/>
                    </a:lnTo>
                    <a:lnTo>
                      <a:pt x="248" y="231"/>
                    </a:lnTo>
                    <a:lnTo>
                      <a:pt x="248" y="139"/>
                    </a:lnTo>
                    <a:lnTo>
                      <a:pt x="255" y="145"/>
                    </a:lnTo>
                    <a:lnTo>
                      <a:pt x="271" y="127"/>
                    </a:lnTo>
                    <a:lnTo>
                      <a:pt x="13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4" name="Freeform 295"/>
              <p:cNvSpPr>
                <a:spLocks/>
              </p:cNvSpPr>
              <p:nvPr/>
            </p:nvSpPr>
            <p:spPr bwMode="auto">
              <a:xfrm>
                <a:off x="3774" y="2532"/>
                <a:ext cx="23" cy="23"/>
              </a:xfrm>
              <a:custGeom>
                <a:avLst/>
                <a:gdLst>
                  <a:gd name="T0" fmla="*/ 11 w 23"/>
                  <a:gd name="T1" fmla="*/ 0 h 23"/>
                  <a:gd name="T2" fmla="*/ 11 w 23"/>
                  <a:gd name="T3" fmla="*/ 0 h 23"/>
                  <a:gd name="T4" fmla="*/ 15 w 23"/>
                  <a:gd name="T5" fmla="*/ 1 h 23"/>
                  <a:gd name="T6" fmla="*/ 20 w 23"/>
                  <a:gd name="T7" fmla="*/ 3 h 23"/>
                  <a:gd name="T8" fmla="*/ 22 w 23"/>
                  <a:gd name="T9" fmla="*/ 8 h 23"/>
                  <a:gd name="T10" fmla="*/ 23 w 23"/>
                  <a:gd name="T11" fmla="*/ 12 h 23"/>
                  <a:gd name="T12" fmla="*/ 23 w 23"/>
                  <a:gd name="T13" fmla="*/ 12 h 23"/>
                  <a:gd name="T14" fmla="*/ 22 w 23"/>
                  <a:gd name="T15" fmla="*/ 16 h 23"/>
                  <a:gd name="T16" fmla="*/ 20 w 23"/>
                  <a:gd name="T17" fmla="*/ 19 h 23"/>
                  <a:gd name="T18" fmla="*/ 15 w 23"/>
                  <a:gd name="T19" fmla="*/ 22 h 23"/>
                  <a:gd name="T20" fmla="*/ 11 w 23"/>
                  <a:gd name="T21" fmla="*/ 23 h 23"/>
                  <a:gd name="T22" fmla="*/ 11 w 23"/>
                  <a:gd name="T23" fmla="*/ 23 h 23"/>
                  <a:gd name="T24" fmla="*/ 7 w 23"/>
                  <a:gd name="T25" fmla="*/ 22 h 23"/>
                  <a:gd name="T26" fmla="*/ 3 w 23"/>
                  <a:gd name="T27" fmla="*/ 19 h 23"/>
                  <a:gd name="T28" fmla="*/ 1 w 23"/>
                  <a:gd name="T29" fmla="*/ 16 h 23"/>
                  <a:gd name="T30" fmla="*/ 0 w 23"/>
                  <a:gd name="T31" fmla="*/ 12 h 23"/>
                  <a:gd name="T32" fmla="*/ 0 w 23"/>
                  <a:gd name="T33" fmla="*/ 12 h 23"/>
                  <a:gd name="T34" fmla="*/ 1 w 23"/>
                  <a:gd name="T35" fmla="*/ 8 h 23"/>
                  <a:gd name="T36" fmla="*/ 3 w 23"/>
                  <a:gd name="T37" fmla="*/ 3 h 23"/>
                  <a:gd name="T38" fmla="*/ 7 w 23"/>
                  <a:gd name="T39" fmla="*/ 1 h 23"/>
                  <a:gd name="T40" fmla="*/ 11 w 23"/>
                  <a:gd name="T41" fmla="*/ 0 h 23"/>
                  <a:gd name="T42" fmla="*/ 11 w 23"/>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1" y="0"/>
                    </a:moveTo>
                    <a:lnTo>
                      <a:pt x="11" y="0"/>
                    </a:lnTo>
                    <a:lnTo>
                      <a:pt x="15" y="1"/>
                    </a:lnTo>
                    <a:lnTo>
                      <a:pt x="20" y="3"/>
                    </a:lnTo>
                    <a:lnTo>
                      <a:pt x="22" y="8"/>
                    </a:lnTo>
                    <a:lnTo>
                      <a:pt x="23" y="12"/>
                    </a:lnTo>
                    <a:lnTo>
                      <a:pt x="23" y="12"/>
                    </a:lnTo>
                    <a:lnTo>
                      <a:pt x="22" y="16"/>
                    </a:lnTo>
                    <a:lnTo>
                      <a:pt x="20" y="19"/>
                    </a:lnTo>
                    <a:lnTo>
                      <a:pt x="15" y="22"/>
                    </a:lnTo>
                    <a:lnTo>
                      <a:pt x="11" y="23"/>
                    </a:lnTo>
                    <a:lnTo>
                      <a:pt x="11" y="23"/>
                    </a:lnTo>
                    <a:lnTo>
                      <a:pt x="7" y="22"/>
                    </a:lnTo>
                    <a:lnTo>
                      <a:pt x="3" y="19"/>
                    </a:lnTo>
                    <a:lnTo>
                      <a:pt x="1" y="16"/>
                    </a:lnTo>
                    <a:lnTo>
                      <a:pt x="0" y="12"/>
                    </a:lnTo>
                    <a:lnTo>
                      <a:pt x="0" y="12"/>
                    </a:lnTo>
                    <a:lnTo>
                      <a:pt x="1" y="8"/>
                    </a:lnTo>
                    <a:lnTo>
                      <a:pt x="3" y="3"/>
                    </a:lnTo>
                    <a:lnTo>
                      <a:pt x="7" y="1"/>
                    </a:lnTo>
                    <a:lnTo>
                      <a:pt x="11" y="0"/>
                    </a:lnTo>
                    <a:lnTo>
                      <a:pt x="11"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5" name="Freeform 296"/>
              <p:cNvSpPr>
                <a:spLocks/>
              </p:cNvSpPr>
              <p:nvPr/>
            </p:nvSpPr>
            <p:spPr bwMode="auto">
              <a:xfrm>
                <a:off x="3724" y="2491"/>
                <a:ext cx="34" cy="34"/>
              </a:xfrm>
              <a:custGeom>
                <a:avLst/>
                <a:gdLst>
                  <a:gd name="T0" fmla="*/ 17 w 34"/>
                  <a:gd name="T1" fmla="*/ 0 h 34"/>
                  <a:gd name="T2" fmla="*/ 17 w 34"/>
                  <a:gd name="T3" fmla="*/ 0 h 34"/>
                  <a:gd name="T4" fmla="*/ 20 w 34"/>
                  <a:gd name="T5" fmla="*/ 0 h 34"/>
                  <a:gd name="T6" fmla="*/ 23 w 34"/>
                  <a:gd name="T7" fmla="*/ 1 h 34"/>
                  <a:gd name="T8" fmla="*/ 26 w 34"/>
                  <a:gd name="T9" fmla="*/ 3 h 34"/>
                  <a:gd name="T10" fmla="*/ 28 w 34"/>
                  <a:gd name="T11" fmla="*/ 5 h 34"/>
                  <a:gd name="T12" fmla="*/ 30 w 34"/>
                  <a:gd name="T13" fmla="*/ 7 h 34"/>
                  <a:gd name="T14" fmla="*/ 32 w 34"/>
                  <a:gd name="T15" fmla="*/ 10 h 34"/>
                  <a:gd name="T16" fmla="*/ 34 w 34"/>
                  <a:gd name="T17" fmla="*/ 14 h 34"/>
                  <a:gd name="T18" fmla="*/ 34 w 34"/>
                  <a:gd name="T19" fmla="*/ 17 h 34"/>
                  <a:gd name="T20" fmla="*/ 34 w 34"/>
                  <a:gd name="T21" fmla="*/ 17 h 34"/>
                  <a:gd name="T22" fmla="*/ 34 w 34"/>
                  <a:gd name="T23" fmla="*/ 21 h 34"/>
                  <a:gd name="T24" fmla="*/ 32 w 34"/>
                  <a:gd name="T25" fmla="*/ 24 h 34"/>
                  <a:gd name="T26" fmla="*/ 30 w 34"/>
                  <a:gd name="T27" fmla="*/ 26 h 34"/>
                  <a:gd name="T28" fmla="*/ 28 w 34"/>
                  <a:gd name="T29" fmla="*/ 29 h 34"/>
                  <a:gd name="T30" fmla="*/ 26 w 34"/>
                  <a:gd name="T31" fmla="*/ 31 h 34"/>
                  <a:gd name="T32" fmla="*/ 23 w 34"/>
                  <a:gd name="T33" fmla="*/ 32 h 34"/>
                  <a:gd name="T34" fmla="*/ 20 w 34"/>
                  <a:gd name="T35" fmla="*/ 33 h 34"/>
                  <a:gd name="T36" fmla="*/ 17 w 34"/>
                  <a:gd name="T37" fmla="*/ 34 h 34"/>
                  <a:gd name="T38" fmla="*/ 17 w 34"/>
                  <a:gd name="T39" fmla="*/ 34 h 34"/>
                  <a:gd name="T40" fmla="*/ 13 w 34"/>
                  <a:gd name="T41" fmla="*/ 33 h 34"/>
                  <a:gd name="T42" fmla="*/ 10 w 34"/>
                  <a:gd name="T43" fmla="*/ 32 h 34"/>
                  <a:gd name="T44" fmla="*/ 8 w 34"/>
                  <a:gd name="T45" fmla="*/ 31 h 34"/>
                  <a:gd name="T46" fmla="*/ 5 w 34"/>
                  <a:gd name="T47" fmla="*/ 29 h 34"/>
                  <a:gd name="T48" fmla="*/ 3 w 34"/>
                  <a:gd name="T49" fmla="*/ 26 h 34"/>
                  <a:gd name="T50" fmla="*/ 2 w 34"/>
                  <a:gd name="T51" fmla="*/ 24 h 34"/>
                  <a:gd name="T52" fmla="*/ 1 w 34"/>
                  <a:gd name="T53" fmla="*/ 21 h 34"/>
                  <a:gd name="T54" fmla="*/ 0 w 34"/>
                  <a:gd name="T55" fmla="*/ 17 h 34"/>
                  <a:gd name="T56" fmla="*/ 0 w 34"/>
                  <a:gd name="T57" fmla="*/ 17 h 34"/>
                  <a:gd name="T58" fmla="*/ 1 w 34"/>
                  <a:gd name="T59" fmla="*/ 14 h 34"/>
                  <a:gd name="T60" fmla="*/ 2 w 34"/>
                  <a:gd name="T61" fmla="*/ 10 h 34"/>
                  <a:gd name="T62" fmla="*/ 3 w 34"/>
                  <a:gd name="T63" fmla="*/ 7 h 34"/>
                  <a:gd name="T64" fmla="*/ 5 w 34"/>
                  <a:gd name="T65" fmla="*/ 5 h 34"/>
                  <a:gd name="T66" fmla="*/ 8 w 34"/>
                  <a:gd name="T67" fmla="*/ 3 h 34"/>
                  <a:gd name="T68" fmla="*/ 10 w 34"/>
                  <a:gd name="T69" fmla="*/ 1 h 34"/>
                  <a:gd name="T70" fmla="*/ 13 w 34"/>
                  <a:gd name="T71" fmla="*/ 0 h 34"/>
                  <a:gd name="T72" fmla="*/ 17 w 34"/>
                  <a:gd name="T73" fmla="*/ 0 h 34"/>
                  <a:gd name="T74" fmla="*/ 17 w 34"/>
                  <a:gd name="T7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34">
                    <a:moveTo>
                      <a:pt x="17" y="0"/>
                    </a:moveTo>
                    <a:lnTo>
                      <a:pt x="17" y="0"/>
                    </a:lnTo>
                    <a:lnTo>
                      <a:pt x="20" y="0"/>
                    </a:lnTo>
                    <a:lnTo>
                      <a:pt x="23" y="1"/>
                    </a:lnTo>
                    <a:lnTo>
                      <a:pt x="26" y="3"/>
                    </a:lnTo>
                    <a:lnTo>
                      <a:pt x="28" y="5"/>
                    </a:lnTo>
                    <a:lnTo>
                      <a:pt x="30" y="7"/>
                    </a:lnTo>
                    <a:lnTo>
                      <a:pt x="32" y="10"/>
                    </a:lnTo>
                    <a:lnTo>
                      <a:pt x="34" y="14"/>
                    </a:lnTo>
                    <a:lnTo>
                      <a:pt x="34" y="17"/>
                    </a:lnTo>
                    <a:lnTo>
                      <a:pt x="34" y="17"/>
                    </a:lnTo>
                    <a:lnTo>
                      <a:pt x="34" y="21"/>
                    </a:lnTo>
                    <a:lnTo>
                      <a:pt x="32" y="24"/>
                    </a:lnTo>
                    <a:lnTo>
                      <a:pt x="30" y="26"/>
                    </a:lnTo>
                    <a:lnTo>
                      <a:pt x="28" y="29"/>
                    </a:lnTo>
                    <a:lnTo>
                      <a:pt x="26" y="31"/>
                    </a:lnTo>
                    <a:lnTo>
                      <a:pt x="23" y="32"/>
                    </a:lnTo>
                    <a:lnTo>
                      <a:pt x="20" y="33"/>
                    </a:lnTo>
                    <a:lnTo>
                      <a:pt x="17" y="34"/>
                    </a:lnTo>
                    <a:lnTo>
                      <a:pt x="17" y="34"/>
                    </a:lnTo>
                    <a:lnTo>
                      <a:pt x="13" y="33"/>
                    </a:lnTo>
                    <a:lnTo>
                      <a:pt x="10" y="32"/>
                    </a:lnTo>
                    <a:lnTo>
                      <a:pt x="8" y="31"/>
                    </a:lnTo>
                    <a:lnTo>
                      <a:pt x="5" y="29"/>
                    </a:lnTo>
                    <a:lnTo>
                      <a:pt x="3" y="26"/>
                    </a:lnTo>
                    <a:lnTo>
                      <a:pt x="2" y="24"/>
                    </a:lnTo>
                    <a:lnTo>
                      <a:pt x="1" y="21"/>
                    </a:lnTo>
                    <a:lnTo>
                      <a:pt x="0" y="17"/>
                    </a:lnTo>
                    <a:lnTo>
                      <a:pt x="0" y="17"/>
                    </a:lnTo>
                    <a:lnTo>
                      <a:pt x="1" y="14"/>
                    </a:lnTo>
                    <a:lnTo>
                      <a:pt x="2" y="10"/>
                    </a:lnTo>
                    <a:lnTo>
                      <a:pt x="3" y="7"/>
                    </a:lnTo>
                    <a:lnTo>
                      <a:pt x="5" y="5"/>
                    </a:lnTo>
                    <a:lnTo>
                      <a:pt x="8" y="3"/>
                    </a:lnTo>
                    <a:lnTo>
                      <a:pt x="10" y="1"/>
                    </a:lnTo>
                    <a:lnTo>
                      <a:pt x="13" y="0"/>
                    </a:lnTo>
                    <a:lnTo>
                      <a:pt x="17" y="0"/>
                    </a:lnTo>
                    <a:lnTo>
                      <a:pt x="1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6" name="Freeform 297"/>
              <p:cNvSpPr>
                <a:spLocks/>
              </p:cNvSpPr>
              <p:nvPr/>
            </p:nvSpPr>
            <p:spPr bwMode="auto">
              <a:xfrm>
                <a:off x="3666" y="2491"/>
                <a:ext cx="33" cy="34"/>
              </a:xfrm>
              <a:custGeom>
                <a:avLst/>
                <a:gdLst>
                  <a:gd name="T0" fmla="*/ 16 w 33"/>
                  <a:gd name="T1" fmla="*/ 0 h 34"/>
                  <a:gd name="T2" fmla="*/ 16 w 33"/>
                  <a:gd name="T3" fmla="*/ 0 h 34"/>
                  <a:gd name="T4" fmla="*/ 20 w 33"/>
                  <a:gd name="T5" fmla="*/ 0 h 34"/>
                  <a:gd name="T6" fmla="*/ 23 w 33"/>
                  <a:gd name="T7" fmla="*/ 1 h 34"/>
                  <a:gd name="T8" fmla="*/ 26 w 33"/>
                  <a:gd name="T9" fmla="*/ 3 h 34"/>
                  <a:gd name="T10" fmla="*/ 29 w 33"/>
                  <a:gd name="T11" fmla="*/ 5 h 34"/>
                  <a:gd name="T12" fmla="*/ 31 w 33"/>
                  <a:gd name="T13" fmla="*/ 7 h 34"/>
                  <a:gd name="T14" fmla="*/ 32 w 33"/>
                  <a:gd name="T15" fmla="*/ 10 h 34"/>
                  <a:gd name="T16" fmla="*/ 33 w 33"/>
                  <a:gd name="T17" fmla="*/ 14 h 34"/>
                  <a:gd name="T18" fmla="*/ 33 w 33"/>
                  <a:gd name="T19" fmla="*/ 17 h 34"/>
                  <a:gd name="T20" fmla="*/ 33 w 33"/>
                  <a:gd name="T21" fmla="*/ 17 h 34"/>
                  <a:gd name="T22" fmla="*/ 33 w 33"/>
                  <a:gd name="T23" fmla="*/ 21 h 34"/>
                  <a:gd name="T24" fmla="*/ 32 w 33"/>
                  <a:gd name="T25" fmla="*/ 24 h 34"/>
                  <a:gd name="T26" fmla="*/ 31 w 33"/>
                  <a:gd name="T27" fmla="*/ 26 h 34"/>
                  <a:gd name="T28" fmla="*/ 29 w 33"/>
                  <a:gd name="T29" fmla="*/ 29 h 34"/>
                  <a:gd name="T30" fmla="*/ 26 w 33"/>
                  <a:gd name="T31" fmla="*/ 31 h 34"/>
                  <a:gd name="T32" fmla="*/ 23 w 33"/>
                  <a:gd name="T33" fmla="*/ 32 h 34"/>
                  <a:gd name="T34" fmla="*/ 20 w 33"/>
                  <a:gd name="T35" fmla="*/ 33 h 34"/>
                  <a:gd name="T36" fmla="*/ 16 w 33"/>
                  <a:gd name="T37" fmla="*/ 34 h 34"/>
                  <a:gd name="T38" fmla="*/ 16 w 33"/>
                  <a:gd name="T39" fmla="*/ 34 h 34"/>
                  <a:gd name="T40" fmla="*/ 13 w 33"/>
                  <a:gd name="T41" fmla="*/ 33 h 34"/>
                  <a:gd name="T42" fmla="*/ 10 w 33"/>
                  <a:gd name="T43" fmla="*/ 32 h 34"/>
                  <a:gd name="T44" fmla="*/ 7 w 33"/>
                  <a:gd name="T45" fmla="*/ 31 h 34"/>
                  <a:gd name="T46" fmla="*/ 5 w 33"/>
                  <a:gd name="T47" fmla="*/ 29 h 34"/>
                  <a:gd name="T48" fmla="*/ 3 w 33"/>
                  <a:gd name="T49" fmla="*/ 26 h 34"/>
                  <a:gd name="T50" fmla="*/ 1 w 33"/>
                  <a:gd name="T51" fmla="*/ 24 h 34"/>
                  <a:gd name="T52" fmla="*/ 0 w 33"/>
                  <a:gd name="T53" fmla="*/ 21 h 34"/>
                  <a:gd name="T54" fmla="*/ 0 w 33"/>
                  <a:gd name="T55" fmla="*/ 17 h 34"/>
                  <a:gd name="T56" fmla="*/ 0 w 33"/>
                  <a:gd name="T57" fmla="*/ 17 h 34"/>
                  <a:gd name="T58" fmla="*/ 0 w 33"/>
                  <a:gd name="T59" fmla="*/ 14 h 34"/>
                  <a:gd name="T60" fmla="*/ 1 w 33"/>
                  <a:gd name="T61" fmla="*/ 10 h 34"/>
                  <a:gd name="T62" fmla="*/ 3 w 33"/>
                  <a:gd name="T63" fmla="*/ 7 h 34"/>
                  <a:gd name="T64" fmla="*/ 5 w 33"/>
                  <a:gd name="T65" fmla="*/ 5 h 34"/>
                  <a:gd name="T66" fmla="*/ 7 w 33"/>
                  <a:gd name="T67" fmla="*/ 3 h 34"/>
                  <a:gd name="T68" fmla="*/ 10 w 33"/>
                  <a:gd name="T69" fmla="*/ 1 h 34"/>
                  <a:gd name="T70" fmla="*/ 13 w 33"/>
                  <a:gd name="T71" fmla="*/ 0 h 34"/>
                  <a:gd name="T72" fmla="*/ 16 w 33"/>
                  <a:gd name="T73" fmla="*/ 0 h 34"/>
                  <a:gd name="T74" fmla="*/ 16 w 33"/>
                  <a:gd name="T7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 h="34">
                    <a:moveTo>
                      <a:pt x="16" y="0"/>
                    </a:moveTo>
                    <a:lnTo>
                      <a:pt x="16" y="0"/>
                    </a:lnTo>
                    <a:lnTo>
                      <a:pt x="20" y="0"/>
                    </a:lnTo>
                    <a:lnTo>
                      <a:pt x="23" y="1"/>
                    </a:lnTo>
                    <a:lnTo>
                      <a:pt x="26" y="3"/>
                    </a:lnTo>
                    <a:lnTo>
                      <a:pt x="29" y="5"/>
                    </a:lnTo>
                    <a:lnTo>
                      <a:pt x="31" y="7"/>
                    </a:lnTo>
                    <a:lnTo>
                      <a:pt x="32" y="10"/>
                    </a:lnTo>
                    <a:lnTo>
                      <a:pt x="33" y="14"/>
                    </a:lnTo>
                    <a:lnTo>
                      <a:pt x="33" y="17"/>
                    </a:lnTo>
                    <a:lnTo>
                      <a:pt x="33" y="17"/>
                    </a:lnTo>
                    <a:lnTo>
                      <a:pt x="33" y="21"/>
                    </a:lnTo>
                    <a:lnTo>
                      <a:pt x="32" y="24"/>
                    </a:lnTo>
                    <a:lnTo>
                      <a:pt x="31" y="26"/>
                    </a:lnTo>
                    <a:lnTo>
                      <a:pt x="29" y="29"/>
                    </a:lnTo>
                    <a:lnTo>
                      <a:pt x="26" y="31"/>
                    </a:lnTo>
                    <a:lnTo>
                      <a:pt x="23" y="32"/>
                    </a:lnTo>
                    <a:lnTo>
                      <a:pt x="20" y="33"/>
                    </a:lnTo>
                    <a:lnTo>
                      <a:pt x="16" y="34"/>
                    </a:lnTo>
                    <a:lnTo>
                      <a:pt x="16" y="34"/>
                    </a:lnTo>
                    <a:lnTo>
                      <a:pt x="13" y="33"/>
                    </a:lnTo>
                    <a:lnTo>
                      <a:pt x="10" y="32"/>
                    </a:lnTo>
                    <a:lnTo>
                      <a:pt x="7" y="31"/>
                    </a:lnTo>
                    <a:lnTo>
                      <a:pt x="5" y="29"/>
                    </a:lnTo>
                    <a:lnTo>
                      <a:pt x="3" y="26"/>
                    </a:lnTo>
                    <a:lnTo>
                      <a:pt x="1" y="24"/>
                    </a:lnTo>
                    <a:lnTo>
                      <a:pt x="0" y="21"/>
                    </a:lnTo>
                    <a:lnTo>
                      <a:pt x="0" y="17"/>
                    </a:lnTo>
                    <a:lnTo>
                      <a:pt x="0" y="17"/>
                    </a:lnTo>
                    <a:lnTo>
                      <a:pt x="0" y="14"/>
                    </a:lnTo>
                    <a:lnTo>
                      <a:pt x="1" y="10"/>
                    </a:lnTo>
                    <a:lnTo>
                      <a:pt x="3" y="7"/>
                    </a:lnTo>
                    <a:lnTo>
                      <a:pt x="5" y="5"/>
                    </a:lnTo>
                    <a:lnTo>
                      <a:pt x="7" y="3"/>
                    </a:lnTo>
                    <a:lnTo>
                      <a:pt x="10" y="1"/>
                    </a:lnTo>
                    <a:lnTo>
                      <a:pt x="13" y="0"/>
                    </a:lnTo>
                    <a:lnTo>
                      <a:pt x="16" y="0"/>
                    </a:lnTo>
                    <a:lnTo>
                      <a:pt x="1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7" name="Freeform 298"/>
              <p:cNvSpPr>
                <a:spLocks/>
              </p:cNvSpPr>
              <p:nvPr/>
            </p:nvSpPr>
            <p:spPr bwMode="auto">
              <a:xfrm>
                <a:off x="3619" y="2532"/>
                <a:ext cx="21" cy="23"/>
              </a:xfrm>
              <a:custGeom>
                <a:avLst/>
                <a:gdLst>
                  <a:gd name="T0" fmla="*/ 11 w 21"/>
                  <a:gd name="T1" fmla="*/ 0 h 23"/>
                  <a:gd name="T2" fmla="*/ 11 w 21"/>
                  <a:gd name="T3" fmla="*/ 0 h 23"/>
                  <a:gd name="T4" fmla="*/ 15 w 21"/>
                  <a:gd name="T5" fmla="*/ 1 h 23"/>
                  <a:gd name="T6" fmla="*/ 18 w 21"/>
                  <a:gd name="T7" fmla="*/ 3 h 23"/>
                  <a:gd name="T8" fmla="*/ 21 w 21"/>
                  <a:gd name="T9" fmla="*/ 8 h 23"/>
                  <a:gd name="T10" fmla="*/ 21 w 21"/>
                  <a:gd name="T11" fmla="*/ 12 h 23"/>
                  <a:gd name="T12" fmla="*/ 21 w 21"/>
                  <a:gd name="T13" fmla="*/ 12 h 23"/>
                  <a:gd name="T14" fmla="*/ 21 w 21"/>
                  <a:gd name="T15" fmla="*/ 16 h 23"/>
                  <a:gd name="T16" fmla="*/ 18 w 21"/>
                  <a:gd name="T17" fmla="*/ 19 h 23"/>
                  <a:gd name="T18" fmla="*/ 15 w 21"/>
                  <a:gd name="T19" fmla="*/ 22 h 23"/>
                  <a:gd name="T20" fmla="*/ 11 w 21"/>
                  <a:gd name="T21" fmla="*/ 23 h 23"/>
                  <a:gd name="T22" fmla="*/ 11 w 21"/>
                  <a:gd name="T23" fmla="*/ 23 h 23"/>
                  <a:gd name="T24" fmla="*/ 6 w 21"/>
                  <a:gd name="T25" fmla="*/ 22 h 23"/>
                  <a:gd name="T26" fmla="*/ 3 w 21"/>
                  <a:gd name="T27" fmla="*/ 19 h 23"/>
                  <a:gd name="T28" fmla="*/ 1 w 21"/>
                  <a:gd name="T29" fmla="*/ 16 h 23"/>
                  <a:gd name="T30" fmla="*/ 0 w 21"/>
                  <a:gd name="T31" fmla="*/ 12 h 23"/>
                  <a:gd name="T32" fmla="*/ 0 w 21"/>
                  <a:gd name="T33" fmla="*/ 12 h 23"/>
                  <a:gd name="T34" fmla="*/ 1 w 21"/>
                  <a:gd name="T35" fmla="*/ 8 h 23"/>
                  <a:gd name="T36" fmla="*/ 3 w 21"/>
                  <a:gd name="T37" fmla="*/ 3 h 23"/>
                  <a:gd name="T38" fmla="*/ 6 w 21"/>
                  <a:gd name="T39" fmla="*/ 1 h 23"/>
                  <a:gd name="T40" fmla="*/ 11 w 21"/>
                  <a:gd name="T41" fmla="*/ 0 h 23"/>
                  <a:gd name="T42" fmla="*/ 11 w 21"/>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3">
                    <a:moveTo>
                      <a:pt x="11" y="0"/>
                    </a:moveTo>
                    <a:lnTo>
                      <a:pt x="11" y="0"/>
                    </a:lnTo>
                    <a:lnTo>
                      <a:pt x="15" y="1"/>
                    </a:lnTo>
                    <a:lnTo>
                      <a:pt x="18" y="3"/>
                    </a:lnTo>
                    <a:lnTo>
                      <a:pt x="21" y="8"/>
                    </a:lnTo>
                    <a:lnTo>
                      <a:pt x="21" y="12"/>
                    </a:lnTo>
                    <a:lnTo>
                      <a:pt x="21" y="12"/>
                    </a:lnTo>
                    <a:lnTo>
                      <a:pt x="21" y="16"/>
                    </a:lnTo>
                    <a:lnTo>
                      <a:pt x="18" y="19"/>
                    </a:lnTo>
                    <a:lnTo>
                      <a:pt x="15" y="22"/>
                    </a:lnTo>
                    <a:lnTo>
                      <a:pt x="11" y="23"/>
                    </a:lnTo>
                    <a:lnTo>
                      <a:pt x="11" y="23"/>
                    </a:lnTo>
                    <a:lnTo>
                      <a:pt x="6" y="22"/>
                    </a:lnTo>
                    <a:lnTo>
                      <a:pt x="3" y="19"/>
                    </a:lnTo>
                    <a:lnTo>
                      <a:pt x="1" y="16"/>
                    </a:lnTo>
                    <a:lnTo>
                      <a:pt x="0" y="12"/>
                    </a:lnTo>
                    <a:lnTo>
                      <a:pt x="0" y="12"/>
                    </a:lnTo>
                    <a:lnTo>
                      <a:pt x="1" y="8"/>
                    </a:lnTo>
                    <a:lnTo>
                      <a:pt x="3" y="3"/>
                    </a:lnTo>
                    <a:lnTo>
                      <a:pt x="6" y="1"/>
                    </a:lnTo>
                    <a:lnTo>
                      <a:pt x="11" y="0"/>
                    </a:lnTo>
                    <a:lnTo>
                      <a:pt x="11"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8" name="Freeform 299"/>
              <p:cNvSpPr>
                <a:spLocks/>
              </p:cNvSpPr>
              <p:nvPr/>
            </p:nvSpPr>
            <p:spPr bwMode="auto">
              <a:xfrm>
                <a:off x="3636" y="2581"/>
                <a:ext cx="8" cy="32"/>
              </a:xfrm>
              <a:custGeom>
                <a:avLst/>
                <a:gdLst>
                  <a:gd name="T0" fmla="*/ 2 w 8"/>
                  <a:gd name="T1" fmla="*/ 0 h 32"/>
                  <a:gd name="T2" fmla="*/ 8 w 8"/>
                  <a:gd name="T3" fmla="*/ 18 h 32"/>
                  <a:gd name="T4" fmla="*/ 1 w 8"/>
                  <a:gd name="T5" fmla="*/ 18 h 32"/>
                  <a:gd name="T6" fmla="*/ 1 w 8"/>
                  <a:gd name="T7" fmla="*/ 18 h 32"/>
                  <a:gd name="T8" fmla="*/ 0 w 8"/>
                  <a:gd name="T9" fmla="*/ 27 h 32"/>
                  <a:gd name="T10" fmla="*/ 0 w 8"/>
                  <a:gd name="T11" fmla="*/ 32 h 32"/>
                </a:gdLst>
                <a:ahLst/>
                <a:cxnLst>
                  <a:cxn ang="0">
                    <a:pos x="T0" y="T1"/>
                  </a:cxn>
                  <a:cxn ang="0">
                    <a:pos x="T2" y="T3"/>
                  </a:cxn>
                  <a:cxn ang="0">
                    <a:pos x="T4" y="T5"/>
                  </a:cxn>
                  <a:cxn ang="0">
                    <a:pos x="T6" y="T7"/>
                  </a:cxn>
                  <a:cxn ang="0">
                    <a:pos x="T8" y="T9"/>
                  </a:cxn>
                  <a:cxn ang="0">
                    <a:pos x="T10" y="T11"/>
                  </a:cxn>
                </a:cxnLst>
                <a:rect l="0" t="0" r="r" b="b"/>
                <a:pathLst>
                  <a:path w="8" h="32">
                    <a:moveTo>
                      <a:pt x="2" y="0"/>
                    </a:moveTo>
                    <a:lnTo>
                      <a:pt x="8" y="18"/>
                    </a:lnTo>
                    <a:lnTo>
                      <a:pt x="1" y="18"/>
                    </a:lnTo>
                    <a:lnTo>
                      <a:pt x="1" y="18"/>
                    </a:lnTo>
                    <a:lnTo>
                      <a:pt x="0" y="27"/>
                    </a:lnTo>
                    <a:lnTo>
                      <a:pt x="0" y="3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9" name="Freeform 300"/>
              <p:cNvSpPr>
                <a:spLocks/>
              </p:cNvSpPr>
              <p:nvPr/>
            </p:nvSpPr>
            <p:spPr bwMode="auto">
              <a:xfrm>
                <a:off x="3610" y="2558"/>
                <a:ext cx="38" cy="28"/>
              </a:xfrm>
              <a:custGeom>
                <a:avLst/>
                <a:gdLst>
                  <a:gd name="T0" fmla="*/ 7 w 38"/>
                  <a:gd name="T1" fmla="*/ 26 h 28"/>
                  <a:gd name="T2" fmla="*/ 7 w 38"/>
                  <a:gd name="T3" fmla="*/ 26 h 28"/>
                  <a:gd name="T4" fmla="*/ 6 w 38"/>
                  <a:gd name="T5" fmla="*/ 27 h 28"/>
                  <a:gd name="T6" fmla="*/ 4 w 38"/>
                  <a:gd name="T7" fmla="*/ 28 h 28"/>
                  <a:gd name="T8" fmla="*/ 4 w 38"/>
                  <a:gd name="T9" fmla="*/ 28 h 28"/>
                  <a:gd name="T10" fmla="*/ 2 w 38"/>
                  <a:gd name="T11" fmla="*/ 28 h 28"/>
                  <a:gd name="T12" fmla="*/ 2 w 38"/>
                  <a:gd name="T13" fmla="*/ 28 h 28"/>
                  <a:gd name="T14" fmla="*/ 0 w 38"/>
                  <a:gd name="T15" fmla="*/ 26 h 28"/>
                  <a:gd name="T16" fmla="*/ 0 w 38"/>
                  <a:gd name="T17" fmla="*/ 24 h 28"/>
                  <a:gd name="T18" fmla="*/ 8 w 38"/>
                  <a:gd name="T19" fmla="*/ 4 h 28"/>
                  <a:gd name="T20" fmla="*/ 8 w 38"/>
                  <a:gd name="T21" fmla="*/ 4 h 28"/>
                  <a:gd name="T22" fmla="*/ 10 w 38"/>
                  <a:gd name="T23" fmla="*/ 3 h 28"/>
                  <a:gd name="T24" fmla="*/ 12 w 38"/>
                  <a:gd name="T25" fmla="*/ 1 h 28"/>
                  <a:gd name="T26" fmla="*/ 16 w 38"/>
                  <a:gd name="T27" fmla="*/ 0 h 28"/>
                  <a:gd name="T28" fmla="*/ 20 w 38"/>
                  <a:gd name="T29" fmla="*/ 0 h 28"/>
                  <a:gd name="T30" fmla="*/ 20 w 38"/>
                  <a:gd name="T31" fmla="*/ 0 h 28"/>
                  <a:gd name="T32" fmla="*/ 24 w 38"/>
                  <a:gd name="T33" fmla="*/ 0 h 28"/>
                  <a:gd name="T34" fmla="*/ 27 w 38"/>
                  <a:gd name="T35" fmla="*/ 1 h 28"/>
                  <a:gd name="T36" fmla="*/ 30 w 38"/>
                  <a:gd name="T37" fmla="*/ 3 h 28"/>
                  <a:gd name="T38" fmla="*/ 31 w 38"/>
                  <a:gd name="T39" fmla="*/ 4 h 28"/>
                  <a:gd name="T40" fmla="*/ 38 w 38"/>
                  <a:gd name="T41" fmla="*/ 24 h 28"/>
                  <a:gd name="T42" fmla="*/ 38 w 38"/>
                  <a:gd name="T43" fmla="*/ 24 h 28"/>
                  <a:gd name="T44" fmla="*/ 38 w 38"/>
                  <a:gd name="T45" fmla="*/ 26 h 28"/>
                  <a:gd name="T46" fmla="*/ 36 w 38"/>
                  <a:gd name="T47" fmla="*/ 28 h 28"/>
                  <a:gd name="T48" fmla="*/ 36 w 38"/>
                  <a:gd name="T49" fmla="*/ 28 h 28"/>
                  <a:gd name="T50" fmla="*/ 35 w 38"/>
                  <a:gd name="T51" fmla="*/ 28 h 28"/>
                  <a:gd name="T52" fmla="*/ 35 w 38"/>
                  <a:gd name="T53" fmla="*/ 28 h 28"/>
                  <a:gd name="T54" fmla="*/ 33 w 38"/>
                  <a:gd name="T55" fmla="*/ 27 h 28"/>
                  <a:gd name="T56" fmla="*/ 32 w 38"/>
                  <a:gd name="T5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28">
                    <a:moveTo>
                      <a:pt x="7" y="26"/>
                    </a:moveTo>
                    <a:lnTo>
                      <a:pt x="7" y="26"/>
                    </a:lnTo>
                    <a:lnTo>
                      <a:pt x="6" y="27"/>
                    </a:lnTo>
                    <a:lnTo>
                      <a:pt x="4" y="28"/>
                    </a:lnTo>
                    <a:lnTo>
                      <a:pt x="4" y="28"/>
                    </a:lnTo>
                    <a:lnTo>
                      <a:pt x="2" y="28"/>
                    </a:lnTo>
                    <a:lnTo>
                      <a:pt x="2" y="28"/>
                    </a:lnTo>
                    <a:lnTo>
                      <a:pt x="0" y="26"/>
                    </a:lnTo>
                    <a:lnTo>
                      <a:pt x="0" y="24"/>
                    </a:lnTo>
                    <a:lnTo>
                      <a:pt x="8" y="4"/>
                    </a:lnTo>
                    <a:lnTo>
                      <a:pt x="8" y="4"/>
                    </a:lnTo>
                    <a:lnTo>
                      <a:pt x="10" y="3"/>
                    </a:lnTo>
                    <a:lnTo>
                      <a:pt x="12" y="1"/>
                    </a:lnTo>
                    <a:lnTo>
                      <a:pt x="16" y="0"/>
                    </a:lnTo>
                    <a:lnTo>
                      <a:pt x="20" y="0"/>
                    </a:lnTo>
                    <a:lnTo>
                      <a:pt x="20" y="0"/>
                    </a:lnTo>
                    <a:lnTo>
                      <a:pt x="24" y="0"/>
                    </a:lnTo>
                    <a:lnTo>
                      <a:pt x="27" y="1"/>
                    </a:lnTo>
                    <a:lnTo>
                      <a:pt x="30" y="3"/>
                    </a:lnTo>
                    <a:lnTo>
                      <a:pt x="31" y="4"/>
                    </a:lnTo>
                    <a:lnTo>
                      <a:pt x="38" y="24"/>
                    </a:lnTo>
                    <a:lnTo>
                      <a:pt x="38" y="24"/>
                    </a:lnTo>
                    <a:lnTo>
                      <a:pt x="38" y="26"/>
                    </a:lnTo>
                    <a:lnTo>
                      <a:pt x="36" y="28"/>
                    </a:lnTo>
                    <a:lnTo>
                      <a:pt x="36" y="28"/>
                    </a:lnTo>
                    <a:lnTo>
                      <a:pt x="35" y="28"/>
                    </a:lnTo>
                    <a:lnTo>
                      <a:pt x="35" y="28"/>
                    </a:lnTo>
                    <a:lnTo>
                      <a:pt x="33" y="27"/>
                    </a:lnTo>
                    <a:lnTo>
                      <a:pt x="32" y="2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0" name="Freeform 301"/>
              <p:cNvSpPr>
                <a:spLocks/>
              </p:cNvSpPr>
              <p:nvPr/>
            </p:nvSpPr>
            <p:spPr bwMode="auto">
              <a:xfrm>
                <a:off x="3615" y="2581"/>
                <a:ext cx="9" cy="32"/>
              </a:xfrm>
              <a:custGeom>
                <a:avLst/>
                <a:gdLst>
                  <a:gd name="T0" fmla="*/ 9 w 9"/>
                  <a:gd name="T1" fmla="*/ 32 h 32"/>
                  <a:gd name="T2" fmla="*/ 9 w 9"/>
                  <a:gd name="T3" fmla="*/ 32 h 32"/>
                  <a:gd name="T4" fmla="*/ 8 w 9"/>
                  <a:gd name="T5" fmla="*/ 27 h 32"/>
                  <a:gd name="T6" fmla="*/ 7 w 9"/>
                  <a:gd name="T7" fmla="*/ 18 h 32"/>
                  <a:gd name="T8" fmla="*/ 0 w 9"/>
                  <a:gd name="T9" fmla="*/ 18 h 32"/>
                  <a:gd name="T10" fmla="*/ 7 w 9"/>
                  <a:gd name="T11" fmla="*/ 0 h 32"/>
                </a:gdLst>
                <a:ahLst/>
                <a:cxnLst>
                  <a:cxn ang="0">
                    <a:pos x="T0" y="T1"/>
                  </a:cxn>
                  <a:cxn ang="0">
                    <a:pos x="T2" y="T3"/>
                  </a:cxn>
                  <a:cxn ang="0">
                    <a:pos x="T4" y="T5"/>
                  </a:cxn>
                  <a:cxn ang="0">
                    <a:pos x="T6" y="T7"/>
                  </a:cxn>
                  <a:cxn ang="0">
                    <a:pos x="T8" y="T9"/>
                  </a:cxn>
                  <a:cxn ang="0">
                    <a:pos x="T10" y="T11"/>
                  </a:cxn>
                </a:cxnLst>
                <a:rect l="0" t="0" r="r" b="b"/>
                <a:pathLst>
                  <a:path w="9" h="32">
                    <a:moveTo>
                      <a:pt x="9" y="32"/>
                    </a:moveTo>
                    <a:lnTo>
                      <a:pt x="9" y="32"/>
                    </a:lnTo>
                    <a:lnTo>
                      <a:pt x="8" y="27"/>
                    </a:lnTo>
                    <a:lnTo>
                      <a:pt x="7" y="18"/>
                    </a:lnTo>
                    <a:lnTo>
                      <a:pt x="0" y="18"/>
                    </a:lnTo>
                    <a:lnTo>
                      <a:pt x="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1" name="Freeform 302"/>
              <p:cNvSpPr>
                <a:spLocks/>
              </p:cNvSpPr>
              <p:nvPr/>
            </p:nvSpPr>
            <p:spPr bwMode="auto">
              <a:xfrm>
                <a:off x="3692" y="2564"/>
                <a:ext cx="13" cy="49"/>
              </a:xfrm>
              <a:custGeom>
                <a:avLst/>
                <a:gdLst>
                  <a:gd name="T0" fmla="*/ 3 w 13"/>
                  <a:gd name="T1" fmla="*/ 0 h 49"/>
                  <a:gd name="T2" fmla="*/ 13 w 13"/>
                  <a:gd name="T3" fmla="*/ 28 h 49"/>
                  <a:gd name="T4" fmla="*/ 3 w 13"/>
                  <a:gd name="T5" fmla="*/ 28 h 49"/>
                  <a:gd name="T6" fmla="*/ 3 w 13"/>
                  <a:gd name="T7" fmla="*/ 28 h 49"/>
                  <a:gd name="T8" fmla="*/ 2 w 13"/>
                  <a:gd name="T9" fmla="*/ 41 h 49"/>
                  <a:gd name="T10" fmla="*/ 1 w 13"/>
                  <a:gd name="T11" fmla="*/ 46 h 49"/>
                  <a:gd name="T12" fmla="*/ 0 w 1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3" h="49">
                    <a:moveTo>
                      <a:pt x="3" y="0"/>
                    </a:moveTo>
                    <a:lnTo>
                      <a:pt x="13" y="28"/>
                    </a:lnTo>
                    <a:lnTo>
                      <a:pt x="3" y="28"/>
                    </a:lnTo>
                    <a:lnTo>
                      <a:pt x="3" y="28"/>
                    </a:lnTo>
                    <a:lnTo>
                      <a:pt x="2" y="41"/>
                    </a:lnTo>
                    <a:lnTo>
                      <a:pt x="1" y="46"/>
                    </a:lnTo>
                    <a:lnTo>
                      <a:pt x="0" y="4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2" name="Freeform 303"/>
              <p:cNvSpPr>
                <a:spLocks/>
              </p:cNvSpPr>
              <p:nvPr/>
            </p:nvSpPr>
            <p:spPr bwMode="auto">
              <a:xfrm>
                <a:off x="3654" y="2529"/>
                <a:ext cx="57" cy="42"/>
              </a:xfrm>
              <a:custGeom>
                <a:avLst/>
                <a:gdLst>
                  <a:gd name="T0" fmla="*/ 9 w 57"/>
                  <a:gd name="T1" fmla="*/ 39 h 42"/>
                  <a:gd name="T2" fmla="*/ 9 w 57"/>
                  <a:gd name="T3" fmla="*/ 39 h 42"/>
                  <a:gd name="T4" fmla="*/ 7 w 57"/>
                  <a:gd name="T5" fmla="*/ 42 h 42"/>
                  <a:gd name="T6" fmla="*/ 5 w 57"/>
                  <a:gd name="T7" fmla="*/ 42 h 42"/>
                  <a:gd name="T8" fmla="*/ 5 w 57"/>
                  <a:gd name="T9" fmla="*/ 42 h 42"/>
                  <a:gd name="T10" fmla="*/ 3 w 57"/>
                  <a:gd name="T11" fmla="*/ 42 h 42"/>
                  <a:gd name="T12" fmla="*/ 3 w 57"/>
                  <a:gd name="T13" fmla="*/ 42 h 42"/>
                  <a:gd name="T14" fmla="*/ 2 w 57"/>
                  <a:gd name="T15" fmla="*/ 41 h 42"/>
                  <a:gd name="T16" fmla="*/ 1 w 57"/>
                  <a:gd name="T17" fmla="*/ 40 h 42"/>
                  <a:gd name="T18" fmla="*/ 0 w 57"/>
                  <a:gd name="T19" fmla="*/ 38 h 42"/>
                  <a:gd name="T20" fmla="*/ 0 w 57"/>
                  <a:gd name="T21" fmla="*/ 36 h 42"/>
                  <a:gd name="T22" fmla="*/ 11 w 57"/>
                  <a:gd name="T23" fmla="*/ 7 h 42"/>
                  <a:gd name="T24" fmla="*/ 11 w 57"/>
                  <a:gd name="T25" fmla="*/ 7 h 42"/>
                  <a:gd name="T26" fmla="*/ 13 w 57"/>
                  <a:gd name="T27" fmla="*/ 5 h 42"/>
                  <a:gd name="T28" fmla="*/ 17 w 57"/>
                  <a:gd name="T29" fmla="*/ 2 h 42"/>
                  <a:gd name="T30" fmla="*/ 22 w 57"/>
                  <a:gd name="T31" fmla="*/ 1 h 42"/>
                  <a:gd name="T32" fmla="*/ 28 w 57"/>
                  <a:gd name="T33" fmla="*/ 0 h 42"/>
                  <a:gd name="T34" fmla="*/ 28 w 57"/>
                  <a:gd name="T35" fmla="*/ 0 h 42"/>
                  <a:gd name="T36" fmla="*/ 35 w 57"/>
                  <a:gd name="T37" fmla="*/ 1 h 42"/>
                  <a:gd name="T38" fmla="*/ 40 w 57"/>
                  <a:gd name="T39" fmla="*/ 2 h 42"/>
                  <a:gd name="T40" fmla="*/ 44 w 57"/>
                  <a:gd name="T41" fmla="*/ 5 h 42"/>
                  <a:gd name="T42" fmla="*/ 46 w 57"/>
                  <a:gd name="T43" fmla="*/ 7 h 42"/>
                  <a:gd name="T44" fmla="*/ 57 w 57"/>
                  <a:gd name="T45" fmla="*/ 36 h 42"/>
                  <a:gd name="T46" fmla="*/ 57 w 57"/>
                  <a:gd name="T47" fmla="*/ 36 h 42"/>
                  <a:gd name="T48" fmla="*/ 57 w 57"/>
                  <a:gd name="T49" fmla="*/ 38 h 42"/>
                  <a:gd name="T50" fmla="*/ 57 w 57"/>
                  <a:gd name="T51" fmla="*/ 40 h 42"/>
                  <a:gd name="T52" fmla="*/ 56 w 57"/>
                  <a:gd name="T53" fmla="*/ 41 h 42"/>
                  <a:gd name="T54" fmla="*/ 54 w 57"/>
                  <a:gd name="T55" fmla="*/ 42 h 42"/>
                  <a:gd name="T56" fmla="*/ 54 w 57"/>
                  <a:gd name="T57" fmla="*/ 42 h 42"/>
                  <a:gd name="T58" fmla="*/ 53 w 57"/>
                  <a:gd name="T59" fmla="*/ 42 h 42"/>
                  <a:gd name="T60" fmla="*/ 53 w 57"/>
                  <a:gd name="T61" fmla="*/ 42 h 42"/>
                  <a:gd name="T62" fmla="*/ 50 w 57"/>
                  <a:gd name="T63" fmla="*/ 42 h 42"/>
                  <a:gd name="T64" fmla="*/ 48 w 57"/>
                  <a:gd name="T6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42">
                    <a:moveTo>
                      <a:pt x="9" y="39"/>
                    </a:moveTo>
                    <a:lnTo>
                      <a:pt x="9" y="39"/>
                    </a:lnTo>
                    <a:lnTo>
                      <a:pt x="7" y="42"/>
                    </a:lnTo>
                    <a:lnTo>
                      <a:pt x="5" y="42"/>
                    </a:lnTo>
                    <a:lnTo>
                      <a:pt x="5" y="42"/>
                    </a:lnTo>
                    <a:lnTo>
                      <a:pt x="3" y="42"/>
                    </a:lnTo>
                    <a:lnTo>
                      <a:pt x="3" y="42"/>
                    </a:lnTo>
                    <a:lnTo>
                      <a:pt x="2" y="41"/>
                    </a:lnTo>
                    <a:lnTo>
                      <a:pt x="1" y="40"/>
                    </a:lnTo>
                    <a:lnTo>
                      <a:pt x="0" y="38"/>
                    </a:lnTo>
                    <a:lnTo>
                      <a:pt x="0" y="36"/>
                    </a:lnTo>
                    <a:lnTo>
                      <a:pt x="11" y="7"/>
                    </a:lnTo>
                    <a:lnTo>
                      <a:pt x="11" y="7"/>
                    </a:lnTo>
                    <a:lnTo>
                      <a:pt x="13" y="5"/>
                    </a:lnTo>
                    <a:lnTo>
                      <a:pt x="17" y="2"/>
                    </a:lnTo>
                    <a:lnTo>
                      <a:pt x="22" y="1"/>
                    </a:lnTo>
                    <a:lnTo>
                      <a:pt x="28" y="0"/>
                    </a:lnTo>
                    <a:lnTo>
                      <a:pt x="28" y="0"/>
                    </a:lnTo>
                    <a:lnTo>
                      <a:pt x="35" y="1"/>
                    </a:lnTo>
                    <a:lnTo>
                      <a:pt x="40" y="2"/>
                    </a:lnTo>
                    <a:lnTo>
                      <a:pt x="44" y="5"/>
                    </a:lnTo>
                    <a:lnTo>
                      <a:pt x="46" y="7"/>
                    </a:lnTo>
                    <a:lnTo>
                      <a:pt x="57" y="36"/>
                    </a:lnTo>
                    <a:lnTo>
                      <a:pt x="57" y="36"/>
                    </a:lnTo>
                    <a:lnTo>
                      <a:pt x="57" y="38"/>
                    </a:lnTo>
                    <a:lnTo>
                      <a:pt x="57" y="40"/>
                    </a:lnTo>
                    <a:lnTo>
                      <a:pt x="56" y="41"/>
                    </a:lnTo>
                    <a:lnTo>
                      <a:pt x="54" y="42"/>
                    </a:lnTo>
                    <a:lnTo>
                      <a:pt x="54" y="42"/>
                    </a:lnTo>
                    <a:lnTo>
                      <a:pt x="53" y="42"/>
                    </a:lnTo>
                    <a:lnTo>
                      <a:pt x="53" y="42"/>
                    </a:lnTo>
                    <a:lnTo>
                      <a:pt x="50" y="42"/>
                    </a:lnTo>
                    <a:lnTo>
                      <a:pt x="48" y="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3" name="Freeform 304"/>
              <p:cNvSpPr>
                <a:spLocks/>
              </p:cNvSpPr>
              <p:nvPr/>
            </p:nvSpPr>
            <p:spPr bwMode="auto">
              <a:xfrm>
                <a:off x="3660" y="2564"/>
                <a:ext cx="13" cy="49"/>
              </a:xfrm>
              <a:custGeom>
                <a:avLst/>
                <a:gdLst>
                  <a:gd name="T0" fmla="*/ 13 w 13"/>
                  <a:gd name="T1" fmla="*/ 49 h 49"/>
                  <a:gd name="T2" fmla="*/ 13 w 13"/>
                  <a:gd name="T3" fmla="*/ 49 h 49"/>
                  <a:gd name="T4" fmla="*/ 12 w 13"/>
                  <a:gd name="T5" fmla="*/ 46 h 49"/>
                  <a:gd name="T6" fmla="*/ 12 w 13"/>
                  <a:gd name="T7" fmla="*/ 41 h 49"/>
                  <a:gd name="T8" fmla="*/ 11 w 13"/>
                  <a:gd name="T9" fmla="*/ 28 h 49"/>
                  <a:gd name="T10" fmla="*/ 0 w 13"/>
                  <a:gd name="T11" fmla="*/ 28 h 49"/>
                  <a:gd name="T12" fmla="*/ 10 w 1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3" h="49">
                    <a:moveTo>
                      <a:pt x="13" y="49"/>
                    </a:moveTo>
                    <a:lnTo>
                      <a:pt x="13" y="49"/>
                    </a:lnTo>
                    <a:lnTo>
                      <a:pt x="12" y="46"/>
                    </a:lnTo>
                    <a:lnTo>
                      <a:pt x="12" y="41"/>
                    </a:lnTo>
                    <a:lnTo>
                      <a:pt x="11" y="28"/>
                    </a:lnTo>
                    <a:lnTo>
                      <a:pt x="0" y="28"/>
                    </a:lnTo>
                    <a:lnTo>
                      <a:pt x="1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4" name="Freeform 305"/>
              <p:cNvSpPr>
                <a:spLocks/>
              </p:cNvSpPr>
              <p:nvPr/>
            </p:nvSpPr>
            <p:spPr bwMode="auto">
              <a:xfrm>
                <a:off x="3719" y="2529"/>
                <a:ext cx="44" cy="79"/>
              </a:xfrm>
              <a:custGeom>
                <a:avLst/>
                <a:gdLst>
                  <a:gd name="T0" fmla="*/ 11 w 44"/>
                  <a:gd name="T1" fmla="*/ 79 h 79"/>
                  <a:gd name="T2" fmla="*/ 11 w 44"/>
                  <a:gd name="T3" fmla="*/ 79 h 79"/>
                  <a:gd name="T4" fmla="*/ 9 w 44"/>
                  <a:gd name="T5" fmla="*/ 66 h 79"/>
                  <a:gd name="T6" fmla="*/ 6 w 44"/>
                  <a:gd name="T7" fmla="*/ 52 h 79"/>
                  <a:gd name="T8" fmla="*/ 6 w 44"/>
                  <a:gd name="T9" fmla="*/ 52 h 79"/>
                  <a:gd name="T10" fmla="*/ 5 w 44"/>
                  <a:gd name="T11" fmla="*/ 50 h 79"/>
                  <a:gd name="T12" fmla="*/ 4 w 44"/>
                  <a:gd name="T13" fmla="*/ 48 h 79"/>
                  <a:gd name="T14" fmla="*/ 3 w 44"/>
                  <a:gd name="T15" fmla="*/ 47 h 79"/>
                  <a:gd name="T16" fmla="*/ 3 w 44"/>
                  <a:gd name="T17" fmla="*/ 43 h 79"/>
                  <a:gd name="T18" fmla="*/ 3 w 44"/>
                  <a:gd name="T19" fmla="*/ 43 h 79"/>
                  <a:gd name="T20" fmla="*/ 0 w 44"/>
                  <a:gd name="T21" fmla="*/ 30 h 79"/>
                  <a:gd name="T22" fmla="*/ 0 w 44"/>
                  <a:gd name="T23" fmla="*/ 19 h 79"/>
                  <a:gd name="T24" fmla="*/ 0 w 44"/>
                  <a:gd name="T25" fmla="*/ 9 h 79"/>
                  <a:gd name="T26" fmla="*/ 0 w 44"/>
                  <a:gd name="T27" fmla="*/ 9 h 79"/>
                  <a:gd name="T28" fmla="*/ 0 w 44"/>
                  <a:gd name="T29" fmla="*/ 7 h 79"/>
                  <a:gd name="T30" fmla="*/ 3 w 44"/>
                  <a:gd name="T31" fmla="*/ 5 h 79"/>
                  <a:gd name="T32" fmla="*/ 7 w 44"/>
                  <a:gd name="T33" fmla="*/ 3 h 79"/>
                  <a:gd name="T34" fmla="*/ 14 w 44"/>
                  <a:gd name="T35" fmla="*/ 1 h 79"/>
                  <a:gd name="T36" fmla="*/ 22 w 44"/>
                  <a:gd name="T37" fmla="*/ 0 h 79"/>
                  <a:gd name="T38" fmla="*/ 22 w 44"/>
                  <a:gd name="T39" fmla="*/ 0 h 79"/>
                  <a:gd name="T40" fmla="*/ 29 w 44"/>
                  <a:gd name="T41" fmla="*/ 1 h 79"/>
                  <a:gd name="T42" fmla="*/ 36 w 44"/>
                  <a:gd name="T43" fmla="*/ 3 h 79"/>
                  <a:gd name="T44" fmla="*/ 42 w 44"/>
                  <a:gd name="T45" fmla="*/ 5 h 79"/>
                  <a:gd name="T46" fmla="*/ 43 w 44"/>
                  <a:gd name="T47" fmla="*/ 7 h 79"/>
                  <a:gd name="T48" fmla="*/ 43 w 44"/>
                  <a:gd name="T49" fmla="*/ 9 h 79"/>
                  <a:gd name="T50" fmla="*/ 43 w 44"/>
                  <a:gd name="T51" fmla="*/ 9 h 79"/>
                  <a:gd name="T52" fmla="*/ 44 w 44"/>
                  <a:gd name="T53" fmla="*/ 19 h 79"/>
                  <a:gd name="T54" fmla="*/ 43 w 44"/>
                  <a:gd name="T55" fmla="*/ 30 h 79"/>
                  <a:gd name="T56" fmla="*/ 42 w 44"/>
                  <a:gd name="T57" fmla="*/ 43 h 79"/>
                  <a:gd name="T58" fmla="*/ 42 w 44"/>
                  <a:gd name="T59" fmla="*/ 43 h 79"/>
                  <a:gd name="T60" fmla="*/ 41 w 44"/>
                  <a:gd name="T61" fmla="*/ 47 h 79"/>
                  <a:gd name="T62" fmla="*/ 40 w 44"/>
                  <a:gd name="T63" fmla="*/ 48 h 79"/>
                  <a:gd name="T64" fmla="*/ 39 w 44"/>
                  <a:gd name="T65" fmla="*/ 50 h 79"/>
                  <a:gd name="T66" fmla="*/ 37 w 44"/>
                  <a:gd name="T67" fmla="*/ 52 h 79"/>
                  <a:gd name="T68" fmla="*/ 37 w 44"/>
                  <a:gd name="T69" fmla="*/ 52 h 79"/>
                  <a:gd name="T70" fmla="*/ 35 w 44"/>
                  <a:gd name="T71" fmla="*/ 66 h 79"/>
                  <a:gd name="T72" fmla="*/ 32 w 44"/>
                  <a:gd name="T7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79">
                    <a:moveTo>
                      <a:pt x="11" y="79"/>
                    </a:moveTo>
                    <a:lnTo>
                      <a:pt x="11" y="79"/>
                    </a:lnTo>
                    <a:lnTo>
                      <a:pt x="9" y="66"/>
                    </a:lnTo>
                    <a:lnTo>
                      <a:pt x="6" y="52"/>
                    </a:lnTo>
                    <a:lnTo>
                      <a:pt x="6" y="52"/>
                    </a:lnTo>
                    <a:lnTo>
                      <a:pt x="5" y="50"/>
                    </a:lnTo>
                    <a:lnTo>
                      <a:pt x="4" y="48"/>
                    </a:lnTo>
                    <a:lnTo>
                      <a:pt x="3" y="47"/>
                    </a:lnTo>
                    <a:lnTo>
                      <a:pt x="3" y="43"/>
                    </a:lnTo>
                    <a:lnTo>
                      <a:pt x="3" y="43"/>
                    </a:lnTo>
                    <a:lnTo>
                      <a:pt x="0" y="30"/>
                    </a:lnTo>
                    <a:lnTo>
                      <a:pt x="0" y="19"/>
                    </a:lnTo>
                    <a:lnTo>
                      <a:pt x="0" y="9"/>
                    </a:lnTo>
                    <a:lnTo>
                      <a:pt x="0" y="9"/>
                    </a:lnTo>
                    <a:lnTo>
                      <a:pt x="0" y="7"/>
                    </a:lnTo>
                    <a:lnTo>
                      <a:pt x="3" y="5"/>
                    </a:lnTo>
                    <a:lnTo>
                      <a:pt x="7" y="3"/>
                    </a:lnTo>
                    <a:lnTo>
                      <a:pt x="14" y="1"/>
                    </a:lnTo>
                    <a:lnTo>
                      <a:pt x="22" y="0"/>
                    </a:lnTo>
                    <a:lnTo>
                      <a:pt x="22" y="0"/>
                    </a:lnTo>
                    <a:lnTo>
                      <a:pt x="29" y="1"/>
                    </a:lnTo>
                    <a:lnTo>
                      <a:pt x="36" y="3"/>
                    </a:lnTo>
                    <a:lnTo>
                      <a:pt x="42" y="5"/>
                    </a:lnTo>
                    <a:lnTo>
                      <a:pt x="43" y="7"/>
                    </a:lnTo>
                    <a:lnTo>
                      <a:pt x="43" y="9"/>
                    </a:lnTo>
                    <a:lnTo>
                      <a:pt x="43" y="9"/>
                    </a:lnTo>
                    <a:lnTo>
                      <a:pt x="44" y="19"/>
                    </a:lnTo>
                    <a:lnTo>
                      <a:pt x="43" y="30"/>
                    </a:lnTo>
                    <a:lnTo>
                      <a:pt x="42" y="43"/>
                    </a:lnTo>
                    <a:lnTo>
                      <a:pt x="42" y="43"/>
                    </a:lnTo>
                    <a:lnTo>
                      <a:pt x="41" y="47"/>
                    </a:lnTo>
                    <a:lnTo>
                      <a:pt x="40" y="48"/>
                    </a:lnTo>
                    <a:lnTo>
                      <a:pt x="39" y="50"/>
                    </a:lnTo>
                    <a:lnTo>
                      <a:pt x="37" y="52"/>
                    </a:lnTo>
                    <a:lnTo>
                      <a:pt x="37" y="52"/>
                    </a:lnTo>
                    <a:lnTo>
                      <a:pt x="35" y="66"/>
                    </a:lnTo>
                    <a:lnTo>
                      <a:pt x="32" y="7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5" name="Freeform 306"/>
              <p:cNvSpPr>
                <a:spLocks/>
              </p:cNvSpPr>
              <p:nvPr/>
            </p:nvSpPr>
            <p:spPr bwMode="auto">
              <a:xfrm>
                <a:off x="3771" y="2558"/>
                <a:ext cx="29" cy="52"/>
              </a:xfrm>
              <a:custGeom>
                <a:avLst/>
                <a:gdLst>
                  <a:gd name="T0" fmla="*/ 7 w 29"/>
                  <a:gd name="T1" fmla="*/ 52 h 52"/>
                  <a:gd name="T2" fmla="*/ 7 w 29"/>
                  <a:gd name="T3" fmla="*/ 52 h 52"/>
                  <a:gd name="T4" fmla="*/ 5 w 29"/>
                  <a:gd name="T5" fmla="*/ 43 h 52"/>
                  <a:gd name="T6" fmla="*/ 4 w 29"/>
                  <a:gd name="T7" fmla="*/ 34 h 52"/>
                  <a:gd name="T8" fmla="*/ 4 w 29"/>
                  <a:gd name="T9" fmla="*/ 34 h 52"/>
                  <a:gd name="T10" fmla="*/ 3 w 29"/>
                  <a:gd name="T11" fmla="*/ 31 h 52"/>
                  <a:gd name="T12" fmla="*/ 2 w 29"/>
                  <a:gd name="T13" fmla="*/ 29 h 52"/>
                  <a:gd name="T14" fmla="*/ 2 w 29"/>
                  <a:gd name="T15" fmla="*/ 29 h 52"/>
                  <a:gd name="T16" fmla="*/ 0 w 29"/>
                  <a:gd name="T17" fmla="*/ 20 h 52"/>
                  <a:gd name="T18" fmla="*/ 0 w 29"/>
                  <a:gd name="T19" fmla="*/ 12 h 52"/>
                  <a:gd name="T20" fmla="*/ 0 w 29"/>
                  <a:gd name="T21" fmla="*/ 5 h 52"/>
                  <a:gd name="T22" fmla="*/ 0 w 29"/>
                  <a:gd name="T23" fmla="*/ 5 h 52"/>
                  <a:gd name="T24" fmla="*/ 2 w 29"/>
                  <a:gd name="T25" fmla="*/ 3 h 52"/>
                  <a:gd name="T26" fmla="*/ 5 w 29"/>
                  <a:gd name="T27" fmla="*/ 1 h 52"/>
                  <a:gd name="T28" fmla="*/ 9 w 29"/>
                  <a:gd name="T29" fmla="*/ 0 h 52"/>
                  <a:gd name="T30" fmla="*/ 14 w 29"/>
                  <a:gd name="T31" fmla="*/ 0 h 52"/>
                  <a:gd name="T32" fmla="*/ 14 w 29"/>
                  <a:gd name="T33" fmla="*/ 0 h 52"/>
                  <a:gd name="T34" fmla="*/ 19 w 29"/>
                  <a:gd name="T35" fmla="*/ 0 h 52"/>
                  <a:gd name="T36" fmla="*/ 24 w 29"/>
                  <a:gd name="T37" fmla="*/ 1 h 52"/>
                  <a:gd name="T38" fmla="*/ 28 w 29"/>
                  <a:gd name="T39" fmla="*/ 3 h 52"/>
                  <a:gd name="T40" fmla="*/ 29 w 29"/>
                  <a:gd name="T41" fmla="*/ 5 h 52"/>
                  <a:gd name="T42" fmla="*/ 29 w 29"/>
                  <a:gd name="T43" fmla="*/ 5 h 52"/>
                  <a:gd name="T44" fmla="*/ 29 w 29"/>
                  <a:gd name="T45" fmla="*/ 12 h 52"/>
                  <a:gd name="T46" fmla="*/ 29 w 29"/>
                  <a:gd name="T47" fmla="*/ 20 h 52"/>
                  <a:gd name="T48" fmla="*/ 28 w 29"/>
                  <a:gd name="T49" fmla="*/ 29 h 52"/>
                  <a:gd name="T50" fmla="*/ 28 w 29"/>
                  <a:gd name="T51" fmla="*/ 29 h 52"/>
                  <a:gd name="T52" fmla="*/ 26 w 29"/>
                  <a:gd name="T53" fmla="*/ 31 h 52"/>
                  <a:gd name="T54" fmla="*/ 25 w 29"/>
                  <a:gd name="T55" fmla="*/ 34 h 52"/>
                  <a:gd name="T56" fmla="*/ 25 w 29"/>
                  <a:gd name="T57" fmla="*/ 34 h 52"/>
                  <a:gd name="T58" fmla="*/ 24 w 29"/>
                  <a:gd name="T59" fmla="*/ 43 h 52"/>
                  <a:gd name="T60" fmla="*/ 21 w 29"/>
                  <a:gd name="T6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52">
                    <a:moveTo>
                      <a:pt x="7" y="52"/>
                    </a:moveTo>
                    <a:lnTo>
                      <a:pt x="7" y="52"/>
                    </a:lnTo>
                    <a:lnTo>
                      <a:pt x="5" y="43"/>
                    </a:lnTo>
                    <a:lnTo>
                      <a:pt x="4" y="34"/>
                    </a:lnTo>
                    <a:lnTo>
                      <a:pt x="4" y="34"/>
                    </a:lnTo>
                    <a:lnTo>
                      <a:pt x="3" y="31"/>
                    </a:lnTo>
                    <a:lnTo>
                      <a:pt x="2" y="29"/>
                    </a:lnTo>
                    <a:lnTo>
                      <a:pt x="2" y="29"/>
                    </a:lnTo>
                    <a:lnTo>
                      <a:pt x="0" y="20"/>
                    </a:lnTo>
                    <a:lnTo>
                      <a:pt x="0" y="12"/>
                    </a:lnTo>
                    <a:lnTo>
                      <a:pt x="0" y="5"/>
                    </a:lnTo>
                    <a:lnTo>
                      <a:pt x="0" y="5"/>
                    </a:lnTo>
                    <a:lnTo>
                      <a:pt x="2" y="3"/>
                    </a:lnTo>
                    <a:lnTo>
                      <a:pt x="5" y="1"/>
                    </a:lnTo>
                    <a:lnTo>
                      <a:pt x="9" y="0"/>
                    </a:lnTo>
                    <a:lnTo>
                      <a:pt x="14" y="0"/>
                    </a:lnTo>
                    <a:lnTo>
                      <a:pt x="14" y="0"/>
                    </a:lnTo>
                    <a:lnTo>
                      <a:pt x="19" y="0"/>
                    </a:lnTo>
                    <a:lnTo>
                      <a:pt x="24" y="1"/>
                    </a:lnTo>
                    <a:lnTo>
                      <a:pt x="28" y="3"/>
                    </a:lnTo>
                    <a:lnTo>
                      <a:pt x="29" y="5"/>
                    </a:lnTo>
                    <a:lnTo>
                      <a:pt x="29" y="5"/>
                    </a:lnTo>
                    <a:lnTo>
                      <a:pt x="29" y="12"/>
                    </a:lnTo>
                    <a:lnTo>
                      <a:pt x="29" y="20"/>
                    </a:lnTo>
                    <a:lnTo>
                      <a:pt x="28" y="29"/>
                    </a:lnTo>
                    <a:lnTo>
                      <a:pt x="28" y="29"/>
                    </a:lnTo>
                    <a:lnTo>
                      <a:pt x="26" y="31"/>
                    </a:lnTo>
                    <a:lnTo>
                      <a:pt x="25" y="34"/>
                    </a:lnTo>
                    <a:lnTo>
                      <a:pt x="25" y="34"/>
                    </a:lnTo>
                    <a:lnTo>
                      <a:pt x="24" y="43"/>
                    </a:lnTo>
                    <a:lnTo>
                      <a:pt x="21" y="5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6" name="Freeform 307"/>
              <p:cNvSpPr>
                <a:spLocks/>
              </p:cNvSpPr>
              <p:nvPr/>
            </p:nvSpPr>
            <p:spPr bwMode="auto">
              <a:xfrm>
                <a:off x="3760" y="2429"/>
                <a:ext cx="37" cy="48"/>
              </a:xfrm>
              <a:custGeom>
                <a:avLst/>
                <a:gdLst>
                  <a:gd name="T0" fmla="*/ 37 w 37"/>
                  <a:gd name="T1" fmla="*/ 48 h 48"/>
                  <a:gd name="T2" fmla="*/ 37 w 37"/>
                  <a:gd name="T3" fmla="*/ 0 h 48"/>
                  <a:gd name="T4" fmla="*/ 0 w 37"/>
                  <a:gd name="T5" fmla="*/ 0 h 48"/>
                  <a:gd name="T6" fmla="*/ 0 w 37"/>
                  <a:gd name="T7" fmla="*/ 12 h 48"/>
                </a:gdLst>
                <a:ahLst/>
                <a:cxnLst>
                  <a:cxn ang="0">
                    <a:pos x="T0" y="T1"/>
                  </a:cxn>
                  <a:cxn ang="0">
                    <a:pos x="T2" y="T3"/>
                  </a:cxn>
                  <a:cxn ang="0">
                    <a:pos x="T4" y="T5"/>
                  </a:cxn>
                  <a:cxn ang="0">
                    <a:pos x="T6" y="T7"/>
                  </a:cxn>
                </a:cxnLst>
                <a:rect l="0" t="0" r="r" b="b"/>
                <a:pathLst>
                  <a:path w="37" h="48">
                    <a:moveTo>
                      <a:pt x="37" y="48"/>
                    </a:moveTo>
                    <a:lnTo>
                      <a:pt x="37" y="0"/>
                    </a:lnTo>
                    <a:lnTo>
                      <a:pt x="0" y="0"/>
                    </a:lnTo>
                    <a:lnTo>
                      <a:pt x="0" y="1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7" name="Freeform 308"/>
              <p:cNvSpPr>
                <a:spLocks/>
              </p:cNvSpPr>
              <p:nvPr/>
            </p:nvSpPr>
            <p:spPr bwMode="auto">
              <a:xfrm>
                <a:off x="357" y="356"/>
                <a:ext cx="212" cy="175"/>
              </a:xfrm>
              <a:custGeom>
                <a:avLst/>
                <a:gdLst>
                  <a:gd name="T0" fmla="*/ 75 w 212"/>
                  <a:gd name="T1" fmla="*/ 148 h 175"/>
                  <a:gd name="T2" fmla="*/ 41 w 212"/>
                  <a:gd name="T3" fmla="*/ 144 h 175"/>
                  <a:gd name="T4" fmla="*/ 35 w 212"/>
                  <a:gd name="T5" fmla="*/ 140 h 175"/>
                  <a:gd name="T6" fmla="*/ 32 w 212"/>
                  <a:gd name="T7" fmla="*/ 120 h 175"/>
                  <a:gd name="T8" fmla="*/ 40 w 212"/>
                  <a:gd name="T9" fmla="*/ 115 h 175"/>
                  <a:gd name="T10" fmla="*/ 40 w 212"/>
                  <a:gd name="T11" fmla="*/ 109 h 175"/>
                  <a:gd name="T12" fmla="*/ 32 w 212"/>
                  <a:gd name="T13" fmla="*/ 105 h 175"/>
                  <a:gd name="T14" fmla="*/ 6 w 212"/>
                  <a:gd name="T15" fmla="*/ 105 h 175"/>
                  <a:gd name="T16" fmla="*/ 0 w 212"/>
                  <a:gd name="T17" fmla="*/ 112 h 175"/>
                  <a:gd name="T18" fmla="*/ 4 w 212"/>
                  <a:gd name="T19" fmla="*/ 118 h 175"/>
                  <a:gd name="T20" fmla="*/ 19 w 212"/>
                  <a:gd name="T21" fmla="*/ 120 h 175"/>
                  <a:gd name="T22" fmla="*/ 25 w 212"/>
                  <a:gd name="T23" fmla="*/ 142 h 175"/>
                  <a:gd name="T24" fmla="*/ 32 w 212"/>
                  <a:gd name="T25" fmla="*/ 151 h 175"/>
                  <a:gd name="T26" fmla="*/ 34 w 212"/>
                  <a:gd name="T27" fmla="*/ 155 h 175"/>
                  <a:gd name="T28" fmla="*/ 33 w 212"/>
                  <a:gd name="T29" fmla="*/ 162 h 175"/>
                  <a:gd name="T30" fmla="*/ 40 w 212"/>
                  <a:gd name="T31" fmla="*/ 168 h 175"/>
                  <a:gd name="T32" fmla="*/ 72 w 212"/>
                  <a:gd name="T33" fmla="*/ 173 h 175"/>
                  <a:gd name="T34" fmla="*/ 123 w 212"/>
                  <a:gd name="T35" fmla="*/ 174 h 175"/>
                  <a:gd name="T36" fmla="*/ 173 w 212"/>
                  <a:gd name="T37" fmla="*/ 168 h 175"/>
                  <a:gd name="T38" fmla="*/ 178 w 212"/>
                  <a:gd name="T39" fmla="*/ 165 h 175"/>
                  <a:gd name="T40" fmla="*/ 179 w 212"/>
                  <a:gd name="T41" fmla="*/ 158 h 175"/>
                  <a:gd name="T42" fmla="*/ 176 w 212"/>
                  <a:gd name="T43" fmla="*/ 153 h 175"/>
                  <a:gd name="T44" fmla="*/ 187 w 212"/>
                  <a:gd name="T45" fmla="*/ 146 h 175"/>
                  <a:gd name="T46" fmla="*/ 194 w 212"/>
                  <a:gd name="T47" fmla="*/ 120 h 175"/>
                  <a:gd name="T48" fmla="*/ 207 w 212"/>
                  <a:gd name="T49" fmla="*/ 119 h 175"/>
                  <a:gd name="T50" fmla="*/ 212 w 212"/>
                  <a:gd name="T51" fmla="*/ 112 h 175"/>
                  <a:gd name="T52" fmla="*/ 210 w 212"/>
                  <a:gd name="T53" fmla="*/ 107 h 175"/>
                  <a:gd name="T54" fmla="*/ 181 w 212"/>
                  <a:gd name="T55" fmla="*/ 105 h 175"/>
                  <a:gd name="T56" fmla="*/ 175 w 212"/>
                  <a:gd name="T57" fmla="*/ 107 h 175"/>
                  <a:gd name="T58" fmla="*/ 173 w 212"/>
                  <a:gd name="T59" fmla="*/ 112 h 175"/>
                  <a:gd name="T60" fmla="*/ 178 w 212"/>
                  <a:gd name="T61" fmla="*/ 119 h 175"/>
                  <a:gd name="T62" fmla="*/ 182 w 212"/>
                  <a:gd name="T63" fmla="*/ 120 h 175"/>
                  <a:gd name="T64" fmla="*/ 176 w 212"/>
                  <a:gd name="T65" fmla="*/ 142 h 175"/>
                  <a:gd name="T66" fmla="*/ 158 w 212"/>
                  <a:gd name="T67" fmla="*/ 143 h 175"/>
                  <a:gd name="T68" fmla="*/ 161 w 212"/>
                  <a:gd name="T69" fmla="*/ 122 h 175"/>
                  <a:gd name="T70" fmla="*/ 174 w 212"/>
                  <a:gd name="T71" fmla="*/ 76 h 175"/>
                  <a:gd name="T72" fmla="*/ 176 w 212"/>
                  <a:gd name="T73" fmla="*/ 49 h 175"/>
                  <a:gd name="T74" fmla="*/ 173 w 212"/>
                  <a:gd name="T75" fmla="*/ 29 h 175"/>
                  <a:gd name="T76" fmla="*/ 163 w 212"/>
                  <a:gd name="T77" fmla="*/ 14 h 175"/>
                  <a:gd name="T78" fmla="*/ 145 w 212"/>
                  <a:gd name="T79" fmla="*/ 5 h 175"/>
                  <a:gd name="T80" fmla="*/ 118 w 212"/>
                  <a:gd name="T81" fmla="*/ 0 h 175"/>
                  <a:gd name="T82" fmla="*/ 95 w 212"/>
                  <a:gd name="T83" fmla="*/ 1 h 175"/>
                  <a:gd name="T84" fmla="*/ 67 w 212"/>
                  <a:gd name="T85" fmla="*/ 5 h 175"/>
                  <a:gd name="T86" fmla="*/ 50 w 212"/>
                  <a:gd name="T87" fmla="*/ 16 h 175"/>
                  <a:gd name="T88" fmla="*/ 41 w 212"/>
                  <a:gd name="T89" fmla="*/ 31 h 175"/>
                  <a:gd name="T90" fmla="*/ 37 w 212"/>
                  <a:gd name="T91" fmla="*/ 59 h 175"/>
                  <a:gd name="T92" fmla="*/ 43 w 212"/>
                  <a:gd name="T93" fmla="*/ 91 h 175"/>
                  <a:gd name="T94" fmla="*/ 55 w 212"/>
                  <a:gd name="T95" fmla="*/ 13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 h="175">
                    <a:moveTo>
                      <a:pt x="95" y="149"/>
                    </a:moveTo>
                    <a:lnTo>
                      <a:pt x="95" y="149"/>
                    </a:lnTo>
                    <a:lnTo>
                      <a:pt x="75" y="148"/>
                    </a:lnTo>
                    <a:lnTo>
                      <a:pt x="59" y="146"/>
                    </a:lnTo>
                    <a:lnTo>
                      <a:pt x="41" y="144"/>
                    </a:lnTo>
                    <a:lnTo>
                      <a:pt x="41" y="144"/>
                    </a:lnTo>
                    <a:lnTo>
                      <a:pt x="37" y="142"/>
                    </a:lnTo>
                    <a:lnTo>
                      <a:pt x="35" y="140"/>
                    </a:lnTo>
                    <a:lnTo>
                      <a:pt x="35" y="140"/>
                    </a:lnTo>
                    <a:lnTo>
                      <a:pt x="30" y="120"/>
                    </a:lnTo>
                    <a:lnTo>
                      <a:pt x="32" y="120"/>
                    </a:lnTo>
                    <a:lnTo>
                      <a:pt x="32" y="120"/>
                    </a:lnTo>
                    <a:lnTo>
                      <a:pt x="35" y="119"/>
                    </a:lnTo>
                    <a:lnTo>
                      <a:pt x="37" y="118"/>
                    </a:lnTo>
                    <a:lnTo>
                      <a:pt x="40" y="115"/>
                    </a:lnTo>
                    <a:lnTo>
                      <a:pt x="40" y="112"/>
                    </a:lnTo>
                    <a:lnTo>
                      <a:pt x="40" y="112"/>
                    </a:lnTo>
                    <a:lnTo>
                      <a:pt x="40" y="109"/>
                    </a:lnTo>
                    <a:lnTo>
                      <a:pt x="37" y="107"/>
                    </a:lnTo>
                    <a:lnTo>
                      <a:pt x="35" y="105"/>
                    </a:lnTo>
                    <a:lnTo>
                      <a:pt x="32" y="105"/>
                    </a:lnTo>
                    <a:lnTo>
                      <a:pt x="9" y="105"/>
                    </a:lnTo>
                    <a:lnTo>
                      <a:pt x="9" y="105"/>
                    </a:lnTo>
                    <a:lnTo>
                      <a:pt x="6" y="105"/>
                    </a:lnTo>
                    <a:lnTo>
                      <a:pt x="4" y="107"/>
                    </a:lnTo>
                    <a:lnTo>
                      <a:pt x="1" y="109"/>
                    </a:lnTo>
                    <a:lnTo>
                      <a:pt x="0" y="112"/>
                    </a:lnTo>
                    <a:lnTo>
                      <a:pt x="0" y="112"/>
                    </a:lnTo>
                    <a:lnTo>
                      <a:pt x="1" y="115"/>
                    </a:lnTo>
                    <a:lnTo>
                      <a:pt x="4" y="118"/>
                    </a:lnTo>
                    <a:lnTo>
                      <a:pt x="6" y="119"/>
                    </a:lnTo>
                    <a:lnTo>
                      <a:pt x="9" y="120"/>
                    </a:lnTo>
                    <a:lnTo>
                      <a:pt x="19" y="120"/>
                    </a:lnTo>
                    <a:lnTo>
                      <a:pt x="19" y="120"/>
                    </a:lnTo>
                    <a:lnTo>
                      <a:pt x="25" y="142"/>
                    </a:lnTo>
                    <a:lnTo>
                      <a:pt x="25" y="142"/>
                    </a:lnTo>
                    <a:lnTo>
                      <a:pt x="26" y="146"/>
                    </a:lnTo>
                    <a:lnTo>
                      <a:pt x="29" y="149"/>
                    </a:lnTo>
                    <a:lnTo>
                      <a:pt x="32" y="151"/>
                    </a:lnTo>
                    <a:lnTo>
                      <a:pt x="37" y="153"/>
                    </a:lnTo>
                    <a:lnTo>
                      <a:pt x="37" y="153"/>
                    </a:lnTo>
                    <a:lnTo>
                      <a:pt x="34" y="155"/>
                    </a:lnTo>
                    <a:lnTo>
                      <a:pt x="33" y="158"/>
                    </a:lnTo>
                    <a:lnTo>
                      <a:pt x="33" y="158"/>
                    </a:lnTo>
                    <a:lnTo>
                      <a:pt x="33" y="162"/>
                    </a:lnTo>
                    <a:lnTo>
                      <a:pt x="34" y="165"/>
                    </a:lnTo>
                    <a:lnTo>
                      <a:pt x="37" y="167"/>
                    </a:lnTo>
                    <a:lnTo>
                      <a:pt x="40" y="168"/>
                    </a:lnTo>
                    <a:lnTo>
                      <a:pt x="40" y="168"/>
                    </a:lnTo>
                    <a:lnTo>
                      <a:pt x="56" y="171"/>
                    </a:lnTo>
                    <a:lnTo>
                      <a:pt x="72" y="173"/>
                    </a:lnTo>
                    <a:lnTo>
                      <a:pt x="90" y="174"/>
                    </a:lnTo>
                    <a:lnTo>
                      <a:pt x="106" y="175"/>
                    </a:lnTo>
                    <a:lnTo>
                      <a:pt x="123" y="174"/>
                    </a:lnTo>
                    <a:lnTo>
                      <a:pt x="140" y="173"/>
                    </a:lnTo>
                    <a:lnTo>
                      <a:pt x="157" y="171"/>
                    </a:lnTo>
                    <a:lnTo>
                      <a:pt x="173" y="168"/>
                    </a:lnTo>
                    <a:lnTo>
                      <a:pt x="173" y="168"/>
                    </a:lnTo>
                    <a:lnTo>
                      <a:pt x="176" y="167"/>
                    </a:lnTo>
                    <a:lnTo>
                      <a:pt x="178" y="165"/>
                    </a:lnTo>
                    <a:lnTo>
                      <a:pt x="179" y="162"/>
                    </a:lnTo>
                    <a:lnTo>
                      <a:pt x="179" y="158"/>
                    </a:lnTo>
                    <a:lnTo>
                      <a:pt x="179" y="158"/>
                    </a:lnTo>
                    <a:lnTo>
                      <a:pt x="178" y="156"/>
                    </a:lnTo>
                    <a:lnTo>
                      <a:pt x="176" y="153"/>
                    </a:lnTo>
                    <a:lnTo>
                      <a:pt x="176" y="153"/>
                    </a:lnTo>
                    <a:lnTo>
                      <a:pt x="180" y="151"/>
                    </a:lnTo>
                    <a:lnTo>
                      <a:pt x="185" y="149"/>
                    </a:lnTo>
                    <a:lnTo>
                      <a:pt x="187" y="146"/>
                    </a:lnTo>
                    <a:lnTo>
                      <a:pt x="189" y="142"/>
                    </a:lnTo>
                    <a:lnTo>
                      <a:pt x="189" y="142"/>
                    </a:lnTo>
                    <a:lnTo>
                      <a:pt x="194" y="120"/>
                    </a:lnTo>
                    <a:lnTo>
                      <a:pt x="204" y="120"/>
                    </a:lnTo>
                    <a:lnTo>
                      <a:pt x="204" y="120"/>
                    </a:lnTo>
                    <a:lnTo>
                      <a:pt x="207" y="119"/>
                    </a:lnTo>
                    <a:lnTo>
                      <a:pt x="210" y="118"/>
                    </a:lnTo>
                    <a:lnTo>
                      <a:pt x="211" y="115"/>
                    </a:lnTo>
                    <a:lnTo>
                      <a:pt x="212" y="112"/>
                    </a:lnTo>
                    <a:lnTo>
                      <a:pt x="212" y="112"/>
                    </a:lnTo>
                    <a:lnTo>
                      <a:pt x="211" y="109"/>
                    </a:lnTo>
                    <a:lnTo>
                      <a:pt x="210" y="107"/>
                    </a:lnTo>
                    <a:lnTo>
                      <a:pt x="207" y="105"/>
                    </a:lnTo>
                    <a:lnTo>
                      <a:pt x="204" y="105"/>
                    </a:lnTo>
                    <a:lnTo>
                      <a:pt x="181" y="105"/>
                    </a:lnTo>
                    <a:lnTo>
                      <a:pt x="181" y="105"/>
                    </a:lnTo>
                    <a:lnTo>
                      <a:pt x="178" y="105"/>
                    </a:lnTo>
                    <a:lnTo>
                      <a:pt x="175" y="107"/>
                    </a:lnTo>
                    <a:lnTo>
                      <a:pt x="174" y="109"/>
                    </a:lnTo>
                    <a:lnTo>
                      <a:pt x="173" y="112"/>
                    </a:lnTo>
                    <a:lnTo>
                      <a:pt x="173" y="112"/>
                    </a:lnTo>
                    <a:lnTo>
                      <a:pt x="174" y="115"/>
                    </a:lnTo>
                    <a:lnTo>
                      <a:pt x="175" y="118"/>
                    </a:lnTo>
                    <a:lnTo>
                      <a:pt x="178" y="119"/>
                    </a:lnTo>
                    <a:lnTo>
                      <a:pt x="181" y="120"/>
                    </a:lnTo>
                    <a:lnTo>
                      <a:pt x="182" y="120"/>
                    </a:lnTo>
                    <a:lnTo>
                      <a:pt x="182" y="120"/>
                    </a:lnTo>
                    <a:lnTo>
                      <a:pt x="177" y="140"/>
                    </a:lnTo>
                    <a:lnTo>
                      <a:pt x="177" y="140"/>
                    </a:lnTo>
                    <a:lnTo>
                      <a:pt x="176" y="142"/>
                    </a:lnTo>
                    <a:lnTo>
                      <a:pt x="172" y="144"/>
                    </a:lnTo>
                    <a:lnTo>
                      <a:pt x="172" y="144"/>
                    </a:lnTo>
                    <a:lnTo>
                      <a:pt x="158" y="143"/>
                    </a:lnTo>
                    <a:lnTo>
                      <a:pt x="158" y="143"/>
                    </a:lnTo>
                    <a:lnTo>
                      <a:pt x="159" y="133"/>
                    </a:lnTo>
                    <a:lnTo>
                      <a:pt x="161" y="122"/>
                    </a:lnTo>
                    <a:lnTo>
                      <a:pt x="165" y="106"/>
                    </a:lnTo>
                    <a:lnTo>
                      <a:pt x="170" y="91"/>
                    </a:lnTo>
                    <a:lnTo>
                      <a:pt x="174" y="76"/>
                    </a:lnTo>
                    <a:lnTo>
                      <a:pt x="174" y="76"/>
                    </a:lnTo>
                    <a:lnTo>
                      <a:pt x="176" y="58"/>
                    </a:lnTo>
                    <a:lnTo>
                      <a:pt x="176" y="49"/>
                    </a:lnTo>
                    <a:lnTo>
                      <a:pt x="175" y="42"/>
                    </a:lnTo>
                    <a:lnTo>
                      <a:pt x="174" y="35"/>
                    </a:lnTo>
                    <a:lnTo>
                      <a:pt x="173" y="29"/>
                    </a:lnTo>
                    <a:lnTo>
                      <a:pt x="170" y="24"/>
                    </a:lnTo>
                    <a:lnTo>
                      <a:pt x="167" y="19"/>
                    </a:lnTo>
                    <a:lnTo>
                      <a:pt x="163" y="14"/>
                    </a:lnTo>
                    <a:lnTo>
                      <a:pt x="158" y="10"/>
                    </a:lnTo>
                    <a:lnTo>
                      <a:pt x="152" y="7"/>
                    </a:lnTo>
                    <a:lnTo>
                      <a:pt x="145" y="5"/>
                    </a:lnTo>
                    <a:lnTo>
                      <a:pt x="137" y="3"/>
                    </a:lnTo>
                    <a:lnTo>
                      <a:pt x="128" y="1"/>
                    </a:lnTo>
                    <a:lnTo>
                      <a:pt x="118" y="0"/>
                    </a:lnTo>
                    <a:lnTo>
                      <a:pt x="106" y="0"/>
                    </a:lnTo>
                    <a:lnTo>
                      <a:pt x="106" y="0"/>
                    </a:lnTo>
                    <a:lnTo>
                      <a:pt x="95" y="1"/>
                    </a:lnTo>
                    <a:lnTo>
                      <a:pt x="85" y="1"/>
                    </a:lnTo>
                    <a:lnTo>
                      <a:pt x="75" y="3"/>
                    </a:lnTo>
                    <a:lnTo>
                      <a:pt x="67" y="5"/>
                    </a:lnTo>
                    <a:lnTo>
                      <a:pt x="61" y="8"/>
                    </a:lnTo>
                    <a:lnTo>
                      <a:pt x="55" y="11"/>
                    </a:lnTo>
                    <a:lnTo>
                      <a:pt x="50" y="16"/>
                    </a:lnTo>
                    <a:lnTo>
                      <a:pt x="46" y="21"/>
                    </a:lnTo>
                    <a:lnTo>
                      <a:pt x="43" y="25"/>
                    </a:lnTo>
                    <a:lnTo>
                      <a:pt x="41" y="31"/>
                    </a:lnTo>
                    <a:lnTo>
                      <a:pt x="38" y="37"/>
                    </a:lnTo>
                    <a:lnTo>
                      <a:pt x="37" y="44"/>
                    </a:lnTo>
                    <a:lnTo>
                      <a:pt x="37" y="59"/>
                    </a:lnTo>
                    <a:lnTo>
                      <a:pt x="40" y="76"/>
                    </a:lnTo>
                    <a:lnTo>
                      <a:pt x="40" y="76"/>
                    </a:lnTo>
                    <a:lnTo>
                      <a:pt x="43" y="91"/>
                    </a:lnTo>
                    <a:lnTo>
                      <a:pt x="47" y="105"/>
                    </a:lnTo>
                    <a:lnTo>
                      <a:pt x="52" y="120"/>
                    </a:lnTo>
                    <a:lnTo>
                      <a:pt x="55" y="1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8" name="Freeform 309"/>
              <p:cNvSpPr>
                <a:spLocks/>
              </p:cNvSpPr>
              <p:nvPr/>
            </p:nvSpPr>
            <p:spPr bwMode="auto">
              <a:xfrm>
                <a:off x="378" y="537"/>
                <a:ext cx="172" cy="76"/>
              </a:xfrm>
              <a:custGeom>
                <a:avLst/>
                <a:gdLst>
                  <a:gd name="T0" fmla="*/ 172 w 172"/>
                  <a:gd name="T1" fmla="*/ 76 h 76"/>
                  <a:gd name="T2" fmla="*/ 172 w 172"/>
                  <a:gd name="T3" fmla="*/ 47 h 76"/>
                  <a:gd name="T4" fmla="*/ 166 w 172"/>
                  <a:gd name="T5" fmla="*/ 47 h 76"/>
                  <a:gd name="T6" fmla="*/ 166 w 172"/>
                  <a:gd name="T7" fmla="*/ 47 h 76"/>
                  <a:gd name="T8" fmla="*/ 157 w 172"/>
                  <a:gd name="T9" fmla="*/ 41 h 76"/>
                  <a:gd name="T10" fmla="*/ 143 w 172"/>
                  <a:gd name="T11" fmla="*/ 32 h 76"/>
                  <a:gd name="T12" fmla="*/ 134 w 172"/>
                  <a:gd name="T13" fmla="*/ 28 h 76"/>
                  <a:gd name="T14" fmla="*/ 123 w 172"/>
                  <a:gd name="T15" fmla="*/ 24 h 76"/>
                  <a:gd name="T16" fmla="*/ 112 w 172"/>
                  <a:gd name="T17" fmla="*/ 21 h 76"/>
                  <a:gd name="T18" fmla="*/ 101 w 172"/>
                  <a:gd name="T19" fmla="*/ 19 h 76"/>
                  <a:gd name="T20" fmla="*/ 101 w 172"/>
                  <a:gd name="T21" fmla="*/ 19 h 76"/>
                  <a:gd name="T22" fmla="*/ 101 w 172"/>
                  <a:gd name="T23" fmla="*/ 18 h 76"/>
                  <a:gd name="T24" fmla="*/ 101 w 172"/>
                  <a:gd name="T25" fmla="*/ 18 h 76"/>
                  <a:gd name="T26" fmla="*/ 100 w 172"/>
                  <a:gd name="T27" fmla="*/ 13 h 76"/>
                  <a:gd name="T28" fmla="*/ 98 w 172"/>
                  <a:gd name="T29" fmla="*/ 9 h 76"/>
                  <a:gd name="T30" fmla="*/ 96 w 172"/>
                  <a:gd name="T31" fmla="*/ 6 h 76"/>
                  <a:gd name="T32" fmla="*/ 92 w 172"/>
                  <a:gd name="T33" fmla="*/ 4 h 76"/>
                  <a:gd name="T34" fmla="*/ 92 w 172"/>
                  <a:gd name="T35" fmla="*/ 0 h 76"/>
                  <a:gd name="T36" fmla="*/ 79 w 172"/>
                  <a:gd name="T37" fmla="*/ 0 h 76"/>
                  <a:gd name="T38" fmla="*/ 79 w 172"/>
                  <a:gd name="T39" fmla="*/ 4 h 76"/>
                  <a:gd name="T40" fmla="*/ 79 w 172"/>
                  <a:gd name="T41" fmla="*/ 4 h 76"/>
                  <a:gd name="T42" fmla="*/ 77 w 172"/>
                  <a:gd name="T43" fmla="*/ 6 h 76"/>
                  <a:gd name="T44" fmla="*/ 74 w 172"/>
                  <a:gd name="T45" fmla="*/ 8 h 76"/>
                  <a:gd name="T46" fmla="*/ 73 w 172"/>
                  <a:gd name="T47" fmla="*/ 10 h 76"/>
                  <a:gd name="T48" fmla="*/ 71 w 172"/>
                  <a:gd name="T49" fmla="*/ 13 h 76"/>
                  <a:gd name="T50" fmla="*/ 71 w 172"/>
                  <a:gd name="T51" fmla="*/ 13 h 76"/>
                  <a:gd name="T52" fmla="*/ 78 w 172"/>
                  <a:gd name="T53" fmla="*/ 13 h 76"/>
                  <a:gd name="T54" fmla="*/ 78 w 172"/>
                  <a:gd name="T55" fmla="*/ 13 h 76"/>
                  <a:gd name="T56" fmla="*/ 80 w 172"/>
                  <a:gd name="T57" fmla="*/ 13 h 76"/>
                  <a:gd name="T58" fmla="*/ 80 w 172"/>
                  <a:gd name="T59" fmla="*/ 16 h 76"/>
                  <a:gd name="T60" fmla="*/ 80 w 172"/>
                  <a:gd name="T61" fmla="*/ 16 h 76"/>
                  <a:gd name="T62" fmla="*/ 80 w 172"/>
                  <a:gd name="T63" fmla="*/ 18 h 76"/>
                  <a:gd name="T64" fmla="*/ 78 w 172"/>
                  <a:gd name="T65" fmla="*/ 19 h 76"/>
                  <a:gd name="T66" fmla="*/ 78 w 172"/>
                  <a:gd name="T67" fmla="*/ 19 h 76"/>
                  <a:gd name="T68" fmla="*/ 70 w 172"/>
                  <a:gd name="T69" fmla="*/ 19 h 76"/>
                  <a:gd name="T70" fmla="*/ 70 w 172"/>
                  <a:gd name="T71" fmla="*/ 19 h 76"/>
                  <a:gd name="T72" fmla="*/ 59 w 172"/>
                  <a:gd name="T73" fmla="*/ 21 h 76"/>
                  <a:gd name="T74" fmla="*/ 48 w 172"/>
                  <a:gd name="T75" fmla="*/ 24 h 76"/>
                  <a:gd name="T76" fmla="*/ 38 w 172"/>
                  <a:gd name="T77" fmla="*/ 28 h 76"/>
                  <a:gd name="T78" fmla="*/ 29 w 172"/>
                  <a:gd name="T79" fmla="*/ 32 h 76"/>
                  <a:gd name="T80" fmla="*/ 13 w 172"/>
                  <a:gd name="T81" fmla="*/ 41 h 76"/>
                  <a:gd name="T82" fmla="*/ 6 w 172"/>
                  <a:gd name="T83" fmla="*/ 47 h 76"/>
                  <a:gd name="T84" fmla="*/ 0 w 172"/>
                  <a:gd name="T85" fmla="*/ 47 h 76"/>
                  <a:gd name="T86" fmla="*/ 0 w 172"/>
                  <a:gd name="T8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76">
                    <a:moveTo>
                      <a:pt x="172" y="76"/>
                    </a:moveTo>
                    <a:lnTo>
                      <a:pt x="172" y="47"/>
                    </a:lnTo>
                    <a:lnTo>
                      <a:pt x="166" y="47"/>
                    </a:lnTo>
                    <a:lnTo>
                      <a:pt x="166" y="47"/>
                    </a:lnTo>
                    <a:lnTo>
                      <a:pt x="157" y="41"/>
                    </a:lnTo>
                    <a:lnTo>
                      <a:pt x="143" y="32"/>
                    </a:lnTo>
                    <a:lnTo>
                      <a:pt x="134" y="28"/>
                    </a:lnTo>
                    <a:lnTo>
                      <a:pt x="123" y="24"/>
                    </a:lnTo>
                    <a:lnTo>
                      <a:pt x="112" y="21"/>
                    </a:lnTo>
                    <a:lnTo>
                      <a:pt x="101" y="19"/>
                    </a:lnTo>
                    <a:lnTo>
                      <a:pt x="101" y="19"/>
                    </a:lnTo>
                    <a:lnTo>
                      <a:pt x="101" y="18"/>
                    </a:lnTo>
                    <a:lnTo>
                      <a:pt x="101" y="18"/>
                    </a:lnTo>
                    <a:lnTo>
                      <a:pt x="100" y="13"/>
                    </a:lnTo>
                    <a:lnTo>
                      <a:pt x="98" y="9"/>
                    </a:lnTo>
                    <a:lnTo>
                      <a:pt x="96" y="6"/>
                    </a:lnTo>
                    <a:lnTo>
                      <a:pt x="92" y="4"/>
                    </a:lnTo>
                    <a:lnTo>
                      <a:pt x="92" y="0"/>
                    </a:lnTo>
                    <a:lnTo>
                      <a:pt x="79" y="0"/>
                    </a:lnTo>
                    <a:lnTo>
                      <a:pt x="79" y="4"/>
                    </a:lnTo>
                    <a:lnTo>
                      <a:pt x="79" y="4"/>
                    </a:lnTo>
                    <a:lnTo>
                      <a:pt x="77" y="6"/>
                    </a:lnTo>
                    <a:lnTo>
                      <a:pt x="74" y="8"/>
                    </a:lnTo>
                    <a:lnTo>
                      <a:pt x="73" y="10"/>
                    </a:lnTo>
                    <a:lnTo>
                      <a:pt x="71" y="13"/>
                    </a:lnTo>
                    <a:lnTo>
                      <a:pt x="71" y="13"/>
                    </a:lnTo>
                    <a:lnTo>
                      <a:pt x="78" y="13"/>
                    </a:lnTo>
                    <a:lnTo>
                      <a:pt x="78" y="13"/>
                    </a:lnTo>
                    <a:lnTo>
                      <a:pt x="80" y="13"/>
                    </a:lnTo>
                    <a:lnTo>
                      <a:pt x="80" y="16"/>
                    </a:lnTo>
                    <a:lnTo>
                      <a:pt x="80" y="16"/>
                    </a:lnTo>
                    <a:lnTo>
                      <a:pt x="80" y="18"/>
                    </a:lnTo>
                    <a:lnTo>
                      <a:pt x="78" y="19"/>
                    </a:lnTo>
                    <a:lnTo>
                      <a:pt x="78" y="19"/>
                    </a:lnTo>
                    <a:lnTo>
                      <a:pt x="70" y="19"/>
                    </a:lnTo>
                    <a:lnTo>
                      <a:pt x="70" y="19"/>
                    </a:lnTo>
                    <a:lnTo>
                      <a:pt x="59" y="21"/>
                    </a:lnTo>
                    <a:lnTo>
                      <a:pt x="48" y="24"/>
                    </a:lnTo>
                    <a:lnTo>
                      <a:pt x="38" y="28"/>
                    </a:lnTo>
                    <a:lnTo>
                      <a:pt x="29" y="32"/>
                    </a:lnTo>
                    <a:lnTo>
                      <a:pt x="13" y="41"/>
                    </a:lnTo>
                    <a:lnTo>
                      <a:pt x="6" y="47"/>
                    </a:lnTo>
                    <a:lnTo>
                      <a:pt x="0" y="47"/>
                    </a:lnTo>
                    <a:lnTo>
                      <a:pt x="0" y="7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9" name="Freeform 310"/>
              <p:cNvSpPr>
                <a:spLocks/>
              </p:cNvSpPr>
              <p:nvPr/>
            </p:nvSpPr>
            <p:spPr bwMode="auto">
              <a:xfrm>
                <a:off x="470" y="572"/>
                <a:ext cx="60" cy="41"/>
              </a:xfrm>
              <a:custGeom>
                <a:avLst/>
                <a:gdLst>
                  <a:gd name="T0" fmla="*/ 3 w 60"/>
                  <a:gd name="T1" fmla="*/ 41 h 41"/>
                  <a:gd name="T2" fmla="*/ 3 w 60"/>
                  <a:gd name="T3" fmla="*/ 12 h 41"/>
                  <a:gd name="T4" fmla="*/ 0 w 60"/>
                  <a:gd name="T5" fmla="*/ 12 h 41"/>
                  <a:gd name="T6" fmla="*/ 0 w 60"/>
                  <a:gd name="T7" fmla="*/ 0 h 41"/>
                  <a:gd name="T8" fmla="*/ 0 w 60"/>
                  <a:gd name="T9" fmla="*/ 0 h 41"/>
                  <a:gd name="T10" fmla="*/ 1 w 60"/>
                  <a:gd name="T11" fmla="*/ 0 h 41"/>
                  <a:gd name="T12" fmla="*/ 1 w 60"/>
                  <a:gd name="T13" fmla="*/ 0 h 41"/>
                  <a:gd name="T14" fmla="*/ 12 w 60"/>
                  <a:gd name="T15" fmla="*/ 1 h 41"/>
                  <a:gd name="T16" fmla="*/ 22 w 60"/>
                  <a:gd name="T17" fmla="*/ 2 h 41"/>
                  <a:gd name="T18" fmla="*/ 31 w 60"/>
                  <a:gd name="T19" fmla="*/ 3 h 41"/>
                  <a:gd name="T20" fmla="*/ 39 w 60"/>
                  <a:gd name="T21" fmla="*/ 5 h 41"/>
                  <a:gd name="T22" fmla="*/ 51 w 60"/>
                  <a:gd name="T23" fmla="*/ 9 h 41"/>
                  <a:gd name="T24" fmla="*/ 60 w 60"/>
                  <a:gd name="T25" fmla="*/ 14 h 41"/>
                  <a:gd name="T26" fmla="*/ 60 w 60"/>
                  <a:gd name="T2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41">
                    <a:moveTo>
                      <a:pt x="3" y="41"/>
                    </a:moveTo>
                    <a:lnTo>
                      <a:pt x="3" y="12"/>
                    </a:lnTo>
                    <a:lnTo>
                      <a:pt x="0" y="12"/>
                    </a:lnTo>
                    <a:lnTo>
                      <a:pt x="0" y="0"/>
                    </a:lnTo>
                    <a:lnTo>
                      <a:pt x="0" y="0"/>
                    </a:lnTo>
                    <a:lnTo>
                      <a:pt x="1" y="0"/>
                    </a:lnTo>
                    <a:lnTo>
                      <a:pt x="1" y="0"/>
                    </a:lnTo>
                    <a:lnTo>
                      <a:pt x="12" y="1"/>
                    </a:lnTo>
                    <a:lnTo>
                      <a:pt x="22" y="2"/>
                    </a:lnTo>
                    <a:lnTo>
                      <a:pt x="31" y="3"/>
                    </a:lnTo>
                    <a:lnTo>
                      <a:pt x="39" y="5"/>
                    </a:lnTo>
                    <a:lnTo>
                      <a:pt x="51" y="9"/>
                    </a:lnTo>
                    <a:lnTo>
                      <a:pt x="60" y="14"/>
                    </a:lnTo>
                    <a:lnTo>
                      <a:pt x="60" y="4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0" name="Freeform 311"/>
              <p:cNvSpPr>
                <a:spLocks/>
              </p:cNvSpPr>
              <p:nvPr/>
            </p:nvSpPr>
            <p:spPr bwMode="auto">
              <a:xfrm>
                <a:off x="398" y="572"/>
                <a:ext cx="59" cy="41"/>
              </a:xfrm>
              <a:custGeom>
                <a:avLst/>
                <a:gdLst>
                  <a:gd name="T0" fmla="*/ 0 w 59"/>
                  <a:gd name="T1" fmla="*/ 41 h 41"/>
                  <a:gd name="T2" fmla="*/ 0 w 59"/>
                  <a:gd name="T3" fmla="*/ 14 h 41"/>
                  <a:gd name="T4" fmla="*/ 0 w 59"/>
                  <a:gd name="T5" fmla="*/ 14 h 41"/>
                  <a:gd name="T6" fmla="*/ 8 w 59"/>
                  <a:gd name="T7" fmla="*/ 9 h 41"/>
                  <a:gd name="T8" fmla="*/ 20 w 59"/>
                  <a:gd name="T9" fmla="*/ 5 h 41"/>
                  <a:gd name="T10" fmla="*/ 28 w 59"/>
                  <a:gd name="T11" fmla="*/ 3 h 41"/>
                  <a:gd name="T12" fmla="*/ 38 w 59"/>
                  <a:gd name="T13" fmla="*/ 2 h 41"/>
                  <a:gd name="T14" fmla="*/ 47 w 59"/>
                  <a:gd name="T15" fmla="*/ 1 h 41"/>
                  <a:gd name="T16" fmla="*/ 58 w 59"/>
                  <a:gd name="T17" fmla="*/ 0 h 41"/>
                  <a:gd name="T18" fmla="*/ 58 w 59"/>
                  <a:gd name="T19" fmla="*/ 0 h 41"/>
                  <a:gd name="T20" fmla="*/ 59 w 59"/>
                  <a:gd name="T21" fmla="*/ 0 h 41"/>
                  <a:gd name="T22" fmla="*/ 59 w 59"/>
                  <a:gd name="T23" fmla="*/ 12 h 41"/>
                  <a:gd name="T24" fmla="*/ 56 w 59"/>
                  <a:gd name="T25" fmla="*/ 12 h 41"/>
                  <a:gd name="T26" fmla="*/ 56 w 59"/>
                  <a:gd name="T2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1">
                    <a:moveTo>
                      <a:pt x="0" y="41"/>
                    </a:moveTo>
                    <a:lnTo>
                      <a:pt x="0" y="14"/>
                    </a:lnTo>
                    <a:lnTo>
                      <a:pt x="0" y="14"/>
                    </a:lnTo>
                    <a:lnTo>
                      <a:pt x="8" y="9"/>
                    </a:lnTo>
                    <a:lnTo>
                      <a:pt x="20" y="5"/>
                    </a:lnTo>
                    <a:lnTo>
                      <a:pt x="28" y="3"/>
                    </a:lnTo>
                    <a:lnTo>
                      <a:pt x="38" y="2"/>
                    </a:lnTo>
                    <a:lnTo>
                      <a:pt x="47" y="1"/>
                    </a:lnTo>
                    <a:lnTo>
                      <a:pt x="58" y="0"/>
                    </a:lnTo>
                    <a:lnTo>
                      <a:pt x="58" y="0"/>
                    </a:lnTo>
                    <a:lnTo>
                      <a:pt x="59" y="0"/>
                    </a:lnTo>
                    <a:lnTo>
                      <a:pt x="59" y="12"/>
                    </a:lnTo>
                    <a:lnTo>
                      <a:pt x="56" y="12"/>
                    </a:lnTo>
                    <a:lnTo>
                      <a:pt x="56" y="4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1" name="Freeform 312"/>
              <p:cNvSpPr>
                <a:spLocks noEditPoints="1"/>
              </p:cNvSpPr>
              <p:nvPr/>
            </p:nvSpPr>
            <p:spPr bwMode="auto">
              <a:xfrm>
                <a:off x="463" y="1297"/>
                <a:ext cx="187" cy="91"/>
              </a:xfrm>
              <a:custGeom>
                <a:avLst/>
                <a:gdLst>
                  <a:gd name="T0" fmla="*/ 162 w 187"/>
                  <a:gd name="T1" fmla="*/ 23 h 91"/>
                  <a:gd name="T2" fmla="*/ 159 w 187"/>
                  <a:gd name="T3" fmla="*/ 27 h 91"/>
                  <a:gd name="T4" fmla="*/ 155 w 187"/>
                  <a:gd name="T5" fmla="*/ 30 h 91"/>
                  <a:gd name="T6" fmla="*/ 148 w 187"/>
                  <a:gd name="T7" fmla="*/ 26 h 91"/>
                  <a:gd name="T8" fmla="*/ 146 w 187"/>
                  <a:gd name="T9" fmla="*/ 23 h 91"/>
                  <a:gd name="T10" fmla="*/ 142 w 187"/>
                  <a:gd name="T11" fmla="*/ 24 h 91"/>
                  <a:gd name="T12" fmla="*/ 136 w 187"/>
                  <a:gd name="T13" fmla="*/ 32 h 91"/>
                  <a:gd name="T14" fmla="*/ 130 w 187"/>
                  <a:gd name="T15" fmla="*/ 34 h 91"/>
                  <a:gd name="T16" fmla="*/ 125 w 187"/>
                  <a:gd name="T17" fmla="*/ 28 h 91"/>
                  <a:gd name="T18" fmla="*/ 120 w 187"/>
                  <a:gd name="T19" fmla="*/ 23 h 91"/>
                  <a:gd name="T20" fmla="*/ 116 w 187"/>
                  <a:gd name="T21" fmla="*/ 25 h 91"/>
                  <a:gd name="T22" fmla="*/ 111 w 187"/>
                  <a:gd name="T23" fmla="*/ 29 h 91"/>
                  <a:gd name="T24" fmla="*/ 105 w 187"/>
                  <a:gd name="T25" fmla="*/ 27 h 91"/>
                  <a:gd name="T26" fmla="*/ 101 w 187"/>
                  <a:gd name="T27" fmla="*/ 23 h 91"/>
                  <a:gd name="T28" fmla="*/ 90 w 187"/>
                  <a:gd name="T29" fmla="*/ 23 h 91"/>
                  <a:gd name="T30" fmla="*/ 88 w 187"/>
                  <a:gd name="T31" fmla="*/ 21 h 91"/>
                  <a:gd name="T32" fmla="*/ 84 w 187"/>
                  <a:gd name="T33" fmla="*/ 16 h 91"/>
                  <a:gd name="T34" fmla="*/ 79 w 187"/>
                  <a:gd name="T35" fmla="*/ 14 h 91"/>
                  <a:gd name="T36" fmla="*/ 64 w 187"/>
                  <a:gd name="T37" fmla="*/ 3 h 91"/>
                  <a:gd name="T38" fmla="*/ 47 w 187"/>
                  <a:gd name="T39" fmla="*/ 0 h 91"/>
                  <a:gd name="T40" fmla="*/ 21 w 187"/>
                  <a:gd name="T41" fmla="*/ 7 h 91"/>
                  <a:gd name="T42" fmla="*/ 4 w 187"/>
                  <a:gd name="T43" fmla="*/ 28 h 91"/>
                  <a:gd name="T44" fmla="*/ 0 w 187"/>
                  <a:gd name="T45" fmla="*/ 45 h 91"/>
                  <a:gd name="T46" fmla="*/ 9 w 187"/>
                  <a:gd name="T47" fmla="*/ 71 h 91"/>
                  <a:gd name="T48" fmla="*/ 28 w 187"/>
                  <a:gd name="T49" fmla="*/ 88 h 91"/>
                  <a:gd name="T50" fmla="*/ 47 w 187"/>
                  <a:gd name="T51" fmla="*/ 91 h 91"/>
                  <a:gd name="T52" fmla="*/ 72 w 187"/>
                  <a:gd name="T53" fmla="*/ 82 h 91"/>
                  <a:gd name="T54" fmla="*/ 81 w 187"/>
                  <a:gd name="T55" fmla="*/ 76 h 91"/>
                  <a:gd name="T56" fmla="*/ 85 w 187"/>
                  <a:gd name="T57" fmla="*/ 74 h 91"/>
                  <a:gd name="T58" fmla="*/ 88 w 187"/>
                  <a:gd name="T59" fmla="*/ 70 h 91"/>
                  <a:gd name="T60" fmla="*/ 164 w 187"/>
                  <a:gd name="T61" fmla="*/ 69 h 91"/>
                  <a:gd name="T62" fmla="*/ 172 w 187"/>
                  <a:gd name="T63" fmla="*/ 67 h 91"/>
                  <a:gd name="T64" fmla="*/ 182 w 187"/>
                  <a:gd name="T65" fmla="*/ 60 h 91"/>
                  <a:gd name="T66" fmla="*/ 187 w 187"/>
                  <a:gd name="T67" fmla="*/ 45 h 91"/>
                  <a:gd name="T68" fmla="*/ 184 w 187"/>
                  <a:gd name="T69" fmla="*/ 37 h 91"/>
                  <a:gd name="T70" fmla="*/ 177 w 187"/>
                  <a:gd name="T71" fmla="*/ 27 h 91"/>
                  <a:gd name="T72" fmla="*/ 165 w 187"/>
                  <a:gd name="T73" fmla="*/ 23 h 91"/>
                  <a:gd name="T74" fmla="*/ 19 w 187"/>
                  <a:gd name="T75" fmla="*/ 54 h 91"/>
                  <a:gd name="T76" fmla="*/ 12 w 187"/>
                  <a:gd name="T77" fmla="*/ 48 h 91"/>
                  <a:gd name="T78" fmla="*/ 12 w 187"/>
                  <a:gd name="T79" fmla="*/ 42 h 91"/>
                  <a:gd name="T80" fmla="*/ 19 w 187"/>
                  <a:gd name="T81" fmla="*/ 37 h 91"/>
                  <a:gd name="T82" fmla="*/ 25 w 187"/>
                  <a:gd name="T83" fmla="*/ 39 h 91"/>
                  <a:gd name="T84" fmla="*/ 27 w 187"/>
                  <a:gd name="T85" fmla="*/ 45 h 91"/>
                  <a:gd name="T86" fmla="*/ 22 w 187"/>
                  <a:gd name="T87"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 h="91">
                    <a:moveTo>
                      <a:pt x="165" y="23"/>
                    </a:moveTo>
                    <a:lnTo>
                      <a:pt x="165" y="23"/>
                    </a:lnTo>
                    <a:lnTo>
                      <a:pt x="162" y="23"/>
                    </a:lnTo>
                    <a:lnTo>
                      <a:pt x="161" y="25"/>
                    </a:lnTo>
                    <a:lnTo>
                      <a:pt x="161" y="25"/>
                    </a:lnTo>
                    <a:lnTo>
                      <a:pt x="159" y="27"/>
                    </a:lnTo>
                    <a:lnTo>
                      <a:pt x="159" y="27"/>
                    </a:lnTo>
                    <a:lnTo>
                      <a:pt x="157" y="29"/>
                    </a:lnTo>
                    <a:lnTo>
                      <a:pt x="155" y="30"/>
                    </a:lnTo>
                    <a:lnTo>
                      <a:pt x="152" y="29"/>
                    </a:lnTo>
                    <a:lnTo>
                      <a:pt x="149" y="27"/>
                    </a:lnTo>
                    <a:lnTo>
                      <a:pt x="148" y="26"/>
                    </a:lnTo>
                    <a:lnTo>
                      <a:pt x="148" y="26"/>
                    </a:lnTo>
                    <a:lnTo>
                      <a:pt x="147" y="24"/>
                    </a:lnTo>
                    <a:lnTo>
                      <a:pt x="146" y="23"/>
                    </a:lnTo>
                    <a:lnTo>
                      <a:pt x="144" y="23"/>
                    </a:lnTo>
                    <a:lnTo>
                      <a:pt x="144" y="23"/>
                    </a:lnTo>
                    <a:lnTo>
                      <a:pt x="142" y="24"/>
                    </a:lnTo>
                    <a:lnTo>
                      <a:pt x="140" y="26"/>
                    </a:lnTo>
                    <a:lnTo>
                      <a:pt x="136" y="32"/>
                    </a:lnTo>
                    <a:lnTo>
                      <a:pt x="136" y="32"/>
                    </a:lnTo>
                    <a:lnTo>
                      <a:pt x="134" y="34"/>
                    </a:lnTo>
                    <a:lnTo>
                      <a:pt x="132" y="34"/>
                    </a:lnTo>
                    <a:lnTo>
                      <a:pt x="130" y="34"/>
                    </a:lnTo>
                    <a:lnTo>
                      <a:pt x="128" y="32"/>
                    </a:lnTo>
                    <a:lnTo>
                      <a:pt x="125" y="28"/>
                    </a:lnTo>
                    <a:lnTo>
                      <a:pt x="125" y="28"/>
                    </a:lnTo>
                    <a:lnTo>
                      <a:pt x="122" y="24"/>
                    </a:lnTo>
                    <a:lnTo>
                      <a:pt x="121" y="23"/>
                    </a:lnTo>
                    <a:lnTo>
                      <a:pt x="120" y="23"/>
                    </a:lnTo>
                    <a:lnTo>
                      <a:pt x="120" y="23"/>
                    </a:lnTo>
                    <a:lnTo>
                      <a:pt x="117" y="23"/>
                    </a:lnTo>
                    <a:lnTo>
                      <a:pt x="116" y="25"/>
                    </a:lnTo>
                    <a:lnTo>
                      <a:pt x="113" y="27"/>
                    </a:lnTo>
                    <a:lnTo>
                      <a:pt x="113" y="27"/>
                    </a:lnTo>
                    <a:lnTo>
                      <a:pt x="111" y="29"/>
                    </a:lnTo>
                    <a:lnTo>
                      <a:pt x="109" y="30"/>
                    </a:lnTo>
                    <a:lnTo>
                      <a:pt x="107" y="29"/>
                    </a:lnTo>
                    <a:lnTo>
                      <a:pt x="105" y="27"/>
                    </a:lnTo>
                    <a:lnTo>
                      <a:pt x="103" y="25"/>
                    </a:lnTo>
                    <a:lnTo>
                      <a:pt x="103" y="25"/>
                    </a:lnTo>
                    <a:lnTo>
                      <a:pt x="101" y="23"/>
                    </a:lnTo>
                    <a:lnTo>
                      <a:pt x="99" y="23"/>
                    </a:lnTo>
                    <a:lnTo>
                      <a:pt x="90" y="23"/>
                    </a:lnTo>
                    <a:lnTo>
                      <a:pt x="90" y="23"/>
                    </a:lnTo>
                    <a:lnTo>
                      <a:pt x="88" y="22"/>
                    </a:lnTo>
                    <a:lnTo>
                      <a:pt x="88" y="21"/>
                    </a:lnTo>
                    <a:lnTo>
                      <a:pt x="88" y="21"/>
                    </a:lnTo>
                    <a:lnTo>
                      <a:pt x="85" y="17"/>
                    </a:lnTo>
                    <a:lnTo>
                      <a:pt x="85" y="17"/>
                    </a:lnTo>
                    <a:lnTo>
                      <a:pt x="84" y="16"/>
                    </a:lnTo>
                    <a:lnTo>
                      <a:pt x="82" y="16"/>
                    </a:lnTo>
                    <a:lnTo>
                      <a:pt x="82" y="16"/>
                    </a:lnTo>
                    <a:lnTo>
                      <a:pt x="79" y="14"/>
                    </a:lnTo>
                    <a:lnTo>
                      <a:pt x="79" y="14"/>
                    </a:lnTo>
                    <a:lnTo>
                      <a:pt x="71" y="7"/>
                    </a:lnTo>
                    <a:lnTo>
                      <a:pt x="64" y="3"/>
                    </a:lnTo>
                    <a:lnTo>
                      <a:pt x="55" y="1"/>
                    </a:lnTo>
                    <a:lnTo>
                      <a:pt x="47" y="0"/>
                    </a:lnTo>
                    <a:lnTo>
                      <a:pt x="47" y="0"/>
                    </a:lnTo>
                    <a:lnTo>
                      <a:pt x="37" y="1"/>
                    </a:lnTo>
                    <a:lnTo>
                      <a:pt x="28" y="3"/>
                    </a:lnTo>
                    <a:lnTo>
                      <a:pt x="21" y="7"/>
                    </a:lnTo>
                    <a:lnTo>
                      <a:pt x="14" y="14"/>
                    </a:lnTo>
                    <a:lnTo>
                      <a:pt x="9" y="20"/>
                    </a:lnTo>
                    <a:lnTo>
                      <a:pt x="4" y="28"/>
                    </a:lnTo>
                    <a:lnTo>
                      <a:pt x="1" y="36"/>
                    </a:lnTo>
                    <a:lnTo>
                      <a:pt x="0" y="45"/>
                    </a:lnTo>
                    <a:lnTo>
                      <a:pt x="0" y="45"/>
                    </a:lnTo>
                    <a:lnTo>
                      <a:pt x="1" y="55"/>
                    </a:lnTo>
                    <a:lnTo>
                      <a:pt x="4" y="63"/>
                    </a:lnTo>
                    <a:lnTo>
                      <a:pt x="9" y="71"/>
                    </a:lnTo>
                    <a:lnTo>
                      <a:pt x="14" y="77"/>
                    </a:lnTo>
                    <a:lnTo>
                      <a:pt x="21" y="83"/>
                    </a:lnTo>
                    <a:lnTo>
                      <a:pt x="28" y="88"/>
                    </a:lnTo>
                    <a:lnTo>
                      <a:pt x="37" y="91"/>
                    </a:lnTo>
                    <a:lnTo>
                      <a:pt x="47" y="91"/>
                    </a:lnTo>
                    <a:lnTo>
                      <a:pt x="47" y="91"/>
                    </a:lnTo>
                    <a:lnTo>
                      <a:pt x="56" y="90"/>
                    </a:lnTo>
                    <a:lnTo>
                      <a:pt x="64" y="88"/>
                    </a:lnTo>
                    <a:lnTo>
                      <a:pt x="72" y="82"/>
                    </a:lnTo>
                    <a:lnTo>
                      <a:pt x="79" y="77"/>
                    </a:lnTo>
                    <a:lnTo>
                      <a:pt x="79" y="77"/>
                    </a:lnTo>
                    <a:lnTo>
                      <a:pt x="81" y="76"/>
                    </a:lnTo>
                    <a:lnTo>
                      <a:pt x="81" y="76"/>
                    </a:lnTo>
                    <a:lnTo>
                      <a:pt x="84" y="75"/>
                    </a:lnTo>
                    <a:lnTo>
                      <a:pt x="85" y="74"/>
                    </a:lnTo>
                    <a:lnTo>
                      <a:pt x="85" y="74"/>
                    </a:lnTo>
                    <a:lnTo>
                      <a:pt x="88" y="70"/>
                    </a:lnTo>
                    <a:lnTo>
                      <a:pt x="88" y="70"/>
                    </a:lnTo>
                    <a:lnTo>
                      <a:pt x="89" y="69"/>
                    </a:lnTo>
                    <a:lnTo>
                      <a:pt x="90" y="69"/>
                    </a:lnTo>
                    <a:lnTo>
                      <a:pt x="164" y="69"/>
                    </a:lnTo>
                    <a:lnTo>
                      <a:pt x="164" y="69"/>
                    </a:lnTo>
                    <a:lnTo>
                      <a:pt x="168" y="68"/>
                    </a:lnTo>
                    <a:lnTo>
                      <a:pt x="172" y="67"/>
                    </a:lnTo>
                    <a:lnTo>
                      <a:pt x="176" y="65"/>
                    </a:lnTo>
                    <a:lnTo>
                      <a:pt x="179" y="63"/>
                    </a:lnTo>
                    <a:lnTo>
                      <a:pt x="182" y="60"/>
                    </a:lnTo>
                    <a:lnTo>
                      <a:pt x="184" y="56"/>
                    </a:lnTo>
                    <a:lnTo>
                      <a:pt x="187" y="51"/>
                    </a:lnTo>
                    <a:lnTo>
                      <a:pt x="187" y="45"/>
                    </a:lnTo>
                    <a:lnTo>
                      <a:pt x="187" y="45"/>
                    </a:lnTo>
                    <a:lnTo>
                      <a:pt x="187" y="41"/>
                    </a:lnTo>
                    <a:lnTo>
                      <a:pt x="184" y="37"/>
                    </a:lnTo>
                    <a:lnTo>
                      <a:pt x="182" y="33"/>
                    </a:lnTo>
                    <a:lnTo>
                      <a:pt x="180" y="30"/>
                    </a:lnTo>
                    <a:lnTo>
                      <a:pt x="177" y="27"/>
                    </a:lnTo>
                    <a:lnTo>
                      <a:pt x="173" y="25"/>
                    </a:lnTo>
                    <a:lnTo>
                      <a:pt x="169" y="23"/>
                    </a:lnTo>
                    <a:lnTo>
                      <a:pt x="165" y="23"/>
                    </a:lnTo>
                    <a:lnTo>
                      <a:pt x="165" y="23"/>
                    </a:lnTo>
                    <a:close/>
                    <a:moveTo>
                      <a:pt x="19" y="54"/>
                    </a:moveTo>
                    <a:lnTo>
                      <a:pt x="19" y="54"/>
                    </a:lnTo>
                    <a:lnTo>
                      <a:pt x="16" y="53"/>
                    </a:lnTo>
                    <a:lnTo>
                      <a:pt x="14" y="52"/>
                    </a:lnTo>
                    <a:lnTo>
                      <a:pt x="12" y="48"/>
                    </a:lnTo>
                    <a:lnTo>
                      <a:pt x="11" y="45"/>
                    </a:lnTo>
                    <a:lnTo>
                      <a:pt x="11" y="45"/>
                    </a:lnTo>
                    <a:lnTo>
                      <a:pt x="12" y="42"/>
                    </a:lnTo>
                    <a:lnTo>
                      <a:pt x="14" y="39"/>
                    </a:lnTo>
                    <a:lnTo>
                      <a:pt x="16" y="38"/>
                    </a:lnTo>
                    <a:lnTo>
                      <a:pt x="19" y="37"/>
                    </a:lnTo>
                    <a:lnTo>
                      <a:pt x="19" y="37"/>
                    </a:lnTo>
                    <a:lnTo>
                      <a:pt x="22" y="38"/>
                    </a:lnTo>
                    <a:lnTo>
                      <a:pt x="25" y="39"/>
                    </a:lnTo>
                    <a:lnTo>
                      <a:pt x="27" y="42"/>
                    </a:lnTo>
                    <a:lnTo>
                      <a:pt x="27" y="45"/>
                    </a:lnTo>
                    <a:lnTo>
                      <a:pt x="27" y="45"/>
                    </a:lnTo>
                    <a:lnTo>
                      <a:pt x="27" y="48"/>
                    </a:lnTo>
                    <a:lnTo>
                      <a:pt x="25" y="52"/>
                    </a:lnTo>
                    <a:lnTo>
                      <a:pt x="22" y="53"/>
                    </a:lnTo>
                    <a:lnTo>
                      <a:pt x="19" y="54"/>
                    </a:lnTo>
                    <a:lnTo>
                      <a:pt x="19" y="5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2" name="Freeform 313"/>
              <p:cNvSpPr>
                <a:spLocks/>
              </p:cNvSpPr>
              <p:nvPr/>
            </p:nvSpPr>
            <p:spPr bwMode="auto">
              <a:xfrm>
                <a:off x="492" y="1470"/>
                <a:ext cx="120" cy="54"/>
              </a:xfrm>
              <a:custGeom>
                <a:avLst/>
                <a:gdLst>
                  <a:gd name="T0" fmla="*/ 0 w 120"/>
                  <a:gd name="T1" fmla="*/ 5 h 54"/>
                  <a:gd name="T2" fmla="*/ 0 w 120"/>
                  <a:gd name="T3" fmla="*/ 54 h 54"/>
                  <a:gd name="T4" fmla="*/ 27 w 120"/>
                  <a:gd name="T5" fmla="*/ 54 h 54"/>
                  <a:gd name="T6" fmla="*/ 27 w 120"/>
                  <a:gd name="T7" fmla="*/ 0 h 54"/>
                  <a:gd name="T8" fmla="*/ 58 w 120"/>
                  <a:gd name="T9" fmla="*/ 0 h 54"/>
                  <a:gd name="T10" fmla="*/ 58 w 120"/>
                  <a:gd name="T11" fmla="*/ 54 h 54"/>
                  <a:gd name="T12" fmla="*/ 120 w 120"/>
                  <a:gd name="T13" fmla="*/ 54 h 54"/>
                  <a:gd name="T14" fmla="*/ 120 w 120"/>
                  <a:gd name="T15" fmla="*/ 5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54">
                    <a:moveTo>
                      <a:pt x="0" y="5"/>
                    </a:moveTo>
                    <a:lnTo>
                      <a:pt x="0" y="54"/>
                    </a:lnTo>
                    <a:lnTo>
                      <a:pt x="27" y="54"/>
                    </a:lnTo>
                    <a:lnTo>
                      <a:pt x="27" y="0"/>
                    </a:lnTo>
                    <a:lnTo>
                      <a:pt x="58" y="0"/>
                    </a:lnTo>
                    <a:lnTo>
                      <a:pt x="58" y="54"/>
                    </a:lnTo>
                    <a:lnTo>
                      <a:pt x="120" y="54"/>
                    </a:lnTo>
                    <a:lnTo>
                      <a:pt x="120" y="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3" name="Freeform 314"/>
              <p:cNvSpPr>
                <a:spLocks/>
              </p:cNvSpPr>
              <p:nvPr/>
            </p:nvSpPr>
            <p:spPr bwMode="auto">
              <a:xfrm>
                <a:off x="480" y="1401"/>
                <a:ext cx="144" cy="68"/>
              </a:xfrm>
              <a:custGeom>
                <a:avLst/>
                <a:gdLst>
                  <a:gd name="T0" fmla="*/ 144 w 144"/>
                  <a:gd name="T1" fmla="*/ 68 h 68"/>
                  <a:gd name="T2" fmla="*/ 121 w 144"/>
                  <a:gd name="T3" fmla="*/ 46 h 68"/>
                  <a:gd name="T4" fmla="*/ 121 w 144"/>
                  <a:gd name="T5" fmla="*/ 15 h 68"/>
                  <a:gd name="T6" fmla="*/ 102 w 144"/>
                  <a:gd name="T7" fmla="*/ 15 h 68"/>
                  <a:gd name="T8" fmla="*/ 102 w 144"/>
                  <a:gd name="T9" fmla="*/ 28 h 68"/>
                  <a:gd name="T10" fmla="*/ 72 w 144"/>
                  <a:gd name="T11" fmla="*/ 0 h 68"/>
                  <a:gd name="T12" fmla="*/ 0 w 144"/>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144" h="68">
                    <a:moveTo>
                      <a:pt x="144" y="68"/>
                    </a:moveTo>
                    <a:lnTo>
                      <a:pt x="121" y="46"/>
                    </a:lnTo>
                    <a:lnTo>
                      <a:pt x="121" y="15"/>
                    </a:lnTo>
                    <a:lnTo>
                      <a:pt x="102" y="15"/>
                    </a:lnTo>
                    <a:lnTo>
                      <a:pt x="102" y="28"/>
                    </a:lnTo>
                    <a:lnTo>
                      <a:pt x="72" y="0"/>
                    </a:lnTo>
                    <a:lnTo>
                      <a:pt x="0" y="6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4" name="Rectangle 315"/>
              <p:cNvSpPr>
                <a:spLocks noChangeArrowheads="1"/>
              </p:cNvSpPr>
              <p:nvPr/>
            </p:nvSpPr>
            <p:spPr bwMode="auto">
              <a:xfrm>
                <a:off x="565" y="1470"/>
                <a:ext cx="22" cy="24"/>
              </a:xfrm>
              <a:prstGeom prst="rect">
                <a:avLst/>
              </a:prstGeom>
              <a:noFill/>
              <a:ln w="12700">
                <a:solidFill>
                  <a:schemeClr val="bg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5" name="Freeform 316"/>
              <p:cNvSpPr>
                <a:spLocks/>
              </p:cNvSpPr>
              <p:nvPr/>
            </p:nvSpPr>
            <p:spPr bwMode="auto">
              <a:xfrm>
                <a:off x="811" y="802"/>
                <a:ext cx="136" cy="61"/>
              </a:xfrm>
              <a:custGeom>
                <a:avLst/>
                <a:gdLst>
                  <a:gd name="T0" fmla="*/ 0 w 136"/>
                  <a:gd name="T1" fmla="*/ 6 h 61"/>
                  <a:gd name="T2" fmla="*/ 0 w 136"/>
                  <a:gd name="T3" fmla="*/ 61 h 61"/>
                  <a:gd name="T4" fmla="*/ 31 w 136"/>
                  <a:gd name="T5" fmla="*/ 61 h 61"/>
                  <a:gd name="T6" fmla="*/ 31 w 136"/>
                  <a:gd name="T7" fmla="*/ 0 h 61"/>
                  <a:gd name="T8" fmla="*/ 65 w 136"/>
                  <a:gd name="T9" fmla="*/ 0 h 61"/>
                  <a:gd name="T10" fmla="*/ 65 w 136"/>
                  <a:gd name="T11" fmla="*/ 61 h 61"/>
                  <a:gd name="T12" fmla="*/ 136 w 136"/>
                  <a:gd name="T13" fmla="*/ 61 h 61"/>
                  <a:gd name="T14" fmla="*/ 136 w 136"/>
                  <a:gd name="T15" fmla="*/ 6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61">
                    <a:moveTo>
                      <a:pt x="0" y="6"/>
                    </a:moveTo>
                    <a:lnTo>
                      <a:pt x="0" y="61"/>
                    </a:lnTo>
                    <a:lnTo>
                      <a:pt x="31" y="61"/>
                    </a:lnTo>
                    <a:lnTo>
                      <a:pt x="31" y="0"/>
                    </a:lnTo>
                    <a:lnTo>
                      <a:pt x="65" y="0"/>
                    </a:lnTo>
                    <a:lnTo>
                      <a:pt x="65" y="61"/>
                    </a:lnTo>
                    <a:lnTo>
                      <a:pt x="136" y="61"/>
                    </a:lnTo>
                    <a:lnTo>
                      <a:pt x="136" y="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6" name="Freeform 317"/>
              <p:cNvSpPr>
                <a:spLocks/>
              </p:cNvSpPr>
              <p:nvPr/>
            </p:nvSpPr>
            <p:spPr bwMode="auto">
              <a:xfrm>
                <a:off x="799" y="725"/>
                <a:ext cx="160" cy="76"/>
              </a:xfrm>
              <a:custGeom>
                <a:avLst/>
                <a:gdLst>
                  <a:gd name="T0" fmla="*/ 160 w 160"/>
                  <a:gd name="T1" fmla="*/ 76 h 76"/>
                  <a:gd name="T2" fmla="*/ 134 w 160"/>
                  <a:gd name="T3" fmla="*/ 52 h 76"/>
                  <a:gd name="T4" fmla="*/ 134 w 160"/>
                  <a:gd name="T5" fmla="*/ 17 h 76"/>
                  <a:gd name="T6" fmla="*/ 113 w 160"/>
                  <a:gd name="T7" fmla="*/ 17 h 76"/>
                  <a:gd name="T8" fmla="*/ 113 w 160"/>
                  <a:gd name="T9" fmla="*/ 31 h 76"/>
                  <a:gd name="T10" fmla="*/ 80 w 160"/>
                  <a:gd name="T11" fmla="*/ 0 h 76"/>
                  <a:gd name="T12" fmla="*/ 0 w 16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160" h="76">
                    <a:moveTo>
                      <a:pt x="160" y="76"/>
                    </a:moveTo>
                    <a:lnTo>
                      <a:pt x="134" y="52"/>
                    </a:lnTo>
                    <a:lnTo>
                      <a:pt x="134" y="17"/>
                    </a:lnTo>
                    <a:lnTo>
                      <a:pt x="113" y="17"/>
                    </a:lnTo>
                    <a:lnTo>
                      <a:pt x="113" y="31"/>
                    </a:lnTo>
                    <a:lnTo>
                      <a:pt x="80" y="0"/>
                    </a:lnTo>
                    <a:lnTo>
                      <a:pt x="0" y="7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7" name="Rectangle 318"/>
              <p:cNvSpPr>
                <a:spLocks noChangeArrowheads="1"/>
              </p:cNvSpPr>
              <p:nvPr/>
            </p:nvSpPr>
            <p:spPr bwMode="auto">
              <a:xfrm>
                <a:off x="893" y="801"/>
                <a:ext cx="25" cy="27"/>
              </a:xfrm>
              <a:prstGeom prst="rect">
                <a:avLst/>
              </a:prstGeom>
              <a:noFill/>
              <a:ln w="12700">
                <a:solidFill>
                  <a:schemeClr val="bg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8" name="Line 319"/>
              <p:cNvSpPr>
                <a:spLocks noChangeShapeType="1"/>
              </p:cNvSpPr>
              <p:nvPr/>
            </p:nvSpPr>
            <p:spPr bwMode="auto">
              <a:xfrm>
                <a:off x="824" y="930"/>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9" name="Freeform 320"/>
              <p:cNvSpPr>
                <a:spLocks/>
              </p:cNvSpPr>
              <p:nvPr/>
            </p:nvSpPr>
            <p:spPr bwMode="auto">
              <a:xfrm>
                <a:off x="766" y="887"/>
                <a:ext cx="59" cy="41"/>
              </a:xfrm>
              <a:custGeom>
                <a:avLst/>
                <a:gdLst>
                  <a:gd name="T0" fmla="*/ 0 w 59"/>
                  <a:gd name="T1" fmla="*/ 6 h 41"/>
                  <a:gd name="T2" fmla="*/ 0 w 59"/>
                  <a:gd name="T3" fmla="*/ 6 h 41"/>
                  <a:gd name="T4" fmla="*/ 1 w 59"/>
                  <a:gd name="T5" fmla="*/ 4 h 41"/>
                  <a:gd name="T6" fmla="*/ 3 w 59"/>
                  <a:gd name="T7" fmla="*/ 2 h 41"/>
                  <a:gd name="T8" fmla="*/ 3 w 59"/>
                  <a:gd name="T9" fmla="*/ 2 h 41"/>
                  <a:gd name="T10" fmla="*/ 6 w 59"/>
                  <a:gd name="T11" fmla="*/ 0 h 41"/>
                  <a:gd name="T12" fmla="*/ 10 w 59"/>
                  <a:gd name="T13" fmla="*/ 0 h 41"/>
                  <a:gd name="T14" fmla="*/ 14 w 59"/>
                  <a:gd name="T15" fmla="*/ 0 h 41"/>
                  <a:gd name="T16" fmla="*/ 17 w 59"/>
                  <a:gd name="T17" fmla="*/ 3 h 41"/>
                  <a:gd name="T18" fmla="*/ 17 w 59"/>
                  <a:gd name="T19" fmla="*/ 3 h 41"/>
                  <a:gd name="T20" fmla="*/ 59 w 59"/>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41">
                    <a:moveTo>
                      <a:pt x="0" y="6"/>
                    </a:moveTo>
                    <a:lnTo>
                      <a:pt x="0" y="6"/>
                    </a:lnTo>
                    <a:lnTo>
                      <a:pt x="1" y="4"/>
                    </a:lnTo>
                    <a:lnTo>
                      <a:pt x="3" y="2"/>
                    </a:lnTo>
                    <a:lnTo>
                      <a:pt x="3" y="2"/>
                    </a:lnTo>
                    <a:lnTo>
                      <a:pt x="6" y="0"/>
                    </a:lnTo>
                    <a:lnTo>
                      <a:pt x="10" y="0"/>
                    </a:lnTo>
                    <a:lnTo>
                      <a:pt x="14" y="0"/>
                    </a:lnTo>
                    <a:lnTo>
                      <a:pt x="17" y="3"/>
                    </a:lnTo>
                    <a:lnTo>
                      <a:pt x="17" y="3"/>
                    </a:lnTo>
                    <a:lnTo>
                      <a:pt x="59" y="4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0" name="Freeform 321"/>
              <p:cNvSpPr>
                <a:spLocks/>
              </p:cNvSpPr>
              <p:nvPr/>
            </p:nvSpPr>
            <p:spPr bwMode="auto">
              <a:xfrm>
                <a:off x="797" y="891"/>
                <a:ext cx="49" cy="34"/>
              </a:xfrm>
              <a:custGeom>
                <a:avLst/>
                <a:gdLst>
                  <a:gd name="T0" fmla="*/ 49 w 49"/>
                  <a:gd name="T1" fmla="*/ 34 h 34"/>
                  <a:gd name="T2" fmla="*/ 49 w 49"/>
                  <a:gd name="T3" fmla="*/ 34 h 34"/>
                  <a:gd name="T4" fmla="*/ 15 w 49"/>
                  <a:gd name="T5" fmla="*/ 3 h 34"/>
                  <a:gd name="T6" fmla="*/ 15 w 49"/>
                  <a:gd name="T7" fmla="*/ 3 h 34"/>
                  <a:gd name="T8" fmla="*/ 11 w 49"/>
                  <a:gd name="T9" fmla="*/ 1 h 34"/>
                  <a:gd name="T10" fmla="*/ 7 w 49"/>
                  <a:gd name="T11" fmla="*/ 0 h 34"/>
                  <a:gd name="T12" fmla="*/ 4 w 49"/>
                  <a:gd name="T13" fmla="*/ 0 h 34"/>
                  <a:gd name="T14" fmla="*/ 0 w 49"/>
                  <a:gd name="T15" fmla="*/ 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49" y="34"/>
                    </a:moveTo>
                    <a:lnTo>
                      <a:pt x="49" y="34"/>
                    </a:lnTo>
                    <a:lnTo>
                      <a:pt x="15" y="3"/>
                    </a:lnTo>
                    <a:lnTo>
                      <a:pt x="15" y="3"/>
                    </a:lnTo>
                    <a:lnTo>
                      <a:pt x="11" y="1"/>
                    </a:lnTo>
                    <a:lnTo>
                      <a:pt x="7" y="0"/>
                    </a:lnTo>
                    <a:lnTo>
                      <a:pt x="4" y="0"/>
                    </a:lnTo>
                    <a:lnTo>
                      <a:pt x="0"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1" name="Freeform 322"/>
              <p:cNvSpPr>
                <a:spLocks/>
              </p:cNvSpPr>
              <p:nvPr/>
            </p:nvSpPr>
            <p:spPr bwMode="auto">
              <a:xfrm>
                <a:off x="852" y="901"/>
                <a:ext cx="151" cy="92"/>
              </a:xfrm>
              <a:custGeom>
                <a:avLst/>
                <a:gdLst>
                  <a:gd name="T0" fmla="*/ 151 w 151"/>
                  <a:gd name="T1" fmla="*/ 92 h 92"/>
                  <a:gd name="T2" fmla="*/ 151 w 151"/>
                  <a:gd name="T3" fmla="*/ 92 h 92"/>
                  <a:gd name="T4" fmla="*/ 119 w 151"/>
                  <a:gd name="T5" fmla="*/ 35 h 92"/>
                  <a:gd name="T6" fmla="*/ 119 w 151"/>
                  <a:gd name="T7" fmla="*/ 35 h 92"/>
                  <a:gd name="T8" fmla="*/ 114 w 151"/>
                  <a:gd name="T9" fmla="*/ 25 h 92"/>
                  <a:gd name="T10" fmla="*/ 107 w 151"/>
                  <a:gd name="T11" fmla="*/ 18 h 92"/>
                  <a:gd name="T12" fmla="*/ 101 w 151"/>
                  <a:gd name="T13" fmla="*/ 11 h 92"/>
                  <a:gd name="T14" fmla="*/ 94 w 151"/>
                  <a:gd name="T15" fmla="*/ 7 h 92"/>
                  <a:gd name="T16" fmla="*/ 88 w 151"/>
                  <a:gd name="T17" fmla="*/ 4 h 92"/>
                  <a:gd name="T18" fmla="*/ 80 w 151"/>
                  <a:gd name="T19" fmla="*/ 2 h 92"/>
                  <a:gd name="T20" fmla="*/ 73 w 151"/>
                  <a:gd name="T21" fmla="*/ 1 h 92"/>
                  <a:gd name="T22" fmla="*/ 66 w 151"/>
                  <a:gd name="T23" fmla="*/ 0 h 92"/>
                  <a:gd name="T24" fmla="*/ 66 w 151"/>
                  <a:gd name="T25" fmla="*/ 0 h 92"/>
                  <a:gd name="T26" fmla="*/ 11 w 151"/>
                  <a:gd name="T27" fmla="*/ 4 h 92"/>
                  <a:gd name="T28" fmla="*/ 11 w 151"/>
                  <a:gd name="T29" fmla="*/ 4 h 92"/>
                  <a:gd name="T30" fmla="*/ 7 w 151"/>
                  <a:gd name="T31" fmla="*/ 5 h 92"/>
                  <a:gd name="T32" fmla="*/ 4 w 151"/>
                  <a:gd name="T33" fmla="*/ 7 h 92"/>
                  <a:gd name="T34" fmla="*/ 1 w 151"/>
                  <a:gd name="T35" fmla="*/ 10 h 92"/>
                  <a:gd name="T36" fmla="*/ 0 w 151"/>
                  <a:gd name="T37" fmla="*/ 16 h 92"/>
                  <a:gd name="T38" fmla="*/ 0 w 151"/>
                  <a:gd name="T39" fmla="*/ 16 h 92"/>
                  <a:gd name="T40" fmla="*/ 1 w 151"/>
                  <a:gd name="T41" fmla="*/ 20 h 92"/>
                  <a:gd name="T42" fmla="*/ 3 w 151"/>
                  <a:gd name="T43" fmla="*/ 23 h 92"/>
                  <a:gd name="T44" fmla="*/ 7 w 151"/>
                  <a:gd name="T45" fmla="*/ 26 h 92"/>
                  <a:gd name="T46" fmla="*/ 11 w 151"/>
                  <a:gd name="T47"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2">
                    <a:moveTo>
                      <a:pt x="151" y="92"/>
                    </a:moveTo>
                    <a:lnTo>
                      <a:pt x="151" y="92"/>
                    </a:lnTo>
                    <a:lnTo>
                      <a:pt x="119" y="35"/>
                    </a:lnTo>
                    <a:lnTo>
                      <a:pt x="119" y="35"/>
                    </a:lnTo>
                    <a:lnTo>
                      <a:pt x="114" y="25"/>
                    </a:lnTo>
                    <a:lnTo>
                      <a:pt x="107" y="18"/>
                    </a:lnTo>
                    <a:lnTo>
                      <a:pt x="101" y="11"/>
                    </a:lnTo>
                    <a:lnTo>
                      <a:pt x="94" y="7"/>
                    </a:lnTo>
                    <a:lnTo>
                      <a:pt x="88" y="4"/>
                    </a:lnTo>
                    <a:lnTo>
                      <a:pt x="80" y="2"/>
                    </a:lnTo>
                    <a:lnTo>
                      <a:pt x="73" y="1"/>
                    </a:lnTo>
                    <a:lnTo>
                      <a:pt x="66" y="0"/>
                    </a:lnTo>
                    <a:lnTo>
                      <a:pt x="66" y="0"/>
                    </a:lnTo>
                    <a:lnTo>
                      <a:pt x="11" y="4"/>
                    </a:lnTo>
                    <a:lnTo>
                      <a:pt x="11" y="4"/>
                    </a:lnTo>
                    <a:lnTo>
                      <a:pt x="7" y="5"/>
                    </a:lnTo>
                    <a:lnTo>
                      <a:pt x="4" y="7"/>
                    </a:lnTo>
                    <a:lnTo>
                      <a:pt x="1" y="10"/>
                    </a:lnTo>
                    <a:lnTo>
                      <a:pt x="0" y="16"/>
                    </a:lnTo>
                    <a:lnTo>
                      <a:pt x="0" y="16"/>
                    </a:lnTo>
                    <a:lnTo>
                      <a:pt x="1" y="20"/>
                    </a:lnTo>
                    <a:lnTo>
                      <a:pt x="3" y="23"/>
                    </a:lnTo>
                    <a:lnTo>
                      <a:pt x="7" y="26"/>
                    </a:lnTo>
                    <a:lnTo>
                      <a:pt x="11" y="2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2" name="Freeform 323"/>
              <p:cNvSpPr>
                <a:spLocks/>
              </p:cNvSpPr>
              <p:nvPr/>
            </p:nvSpPr>
            <p:spPr bwMode="auto">
              <a:xfrm>
                <a:off x="754" y="897"/>
                <a:ext cx="172" cy="96"/>
              </a:xfrm>
              <a:custGeom>
                <a:avLst/>
                <a:gdLst>
                  <a:gd name="T0" fmla="*/ 146 w 172"/>
                  <a:gd name="T1" fmla="*/ 38 h 96"/>
                  <a:gd name="T2" fmla="*/ 146 w 172"/>
                  <a:gd name="T3" fmla="*/ 38 h 96"/>
                  <a:gd name="T4" fmla="*/ 70 w 172"/>
                  <a:gd name="T5" fmla="*/ 38 h 96"/>
                  <a:gd name="T6" fmla="*/ 70 w 172"/>
                  <a:gd name="T7" fmla="*/ 38 h 96"/>
                  <a:gd name="T8" fmla="*/ 63 w 172"/>
                  <a:gd name="T9" fmla="*/ 37 h 96"/>
                  <a:gd name="T10" fmla="*/ 57 w 172"/>
                  <a:gd name="T11" fmla="*/ 36 h 96"/>
                  <a:gd name="T12" fmla="*/ 52 w 172"/>
                  <a:gd name="T13" fmla="*/ 35 h 96"/>
                  <a:gd name="T14" fmla="*/ 49 w 172"/>
                  <a:gd name="T15" fmla="*/ 32 h 96"/>
                  <a:gd name="T16" fmla="*/ 49 w 172"/>
                  <a:gd name="T17" fmla="*/ 32 h 96"/>
                  <a:gd name="T18" fmla="*/ 18 w 172"/>
                  <a:gd name="T19" fmla="*/ 4 h 96"/>
                  <a:gd name="T20" fmla="*/ 18 w 172"/>
                  <a:gd name="T21" fmla="*/ 4 h 96"/>
                  <a:gd name="T22" fmla="*/ 15 w 172"/>
                  <a:gd name="T23" fmla="*/ 1 h 96"/>
                  <a:gd name="T24" fmla="*/ 11 w 172"/>
                  <a:gd name="T25" fmla="*/ 0 h 96"/>
                  <a:gd name="T26" fmla="*/ 7 w 172"/>
                  <a:gd name="T27" fmla="*/ 1 h 96"/>
                  <a:gd name="T28" fmla="*/ 3 w 172"/>
                  <a:gd name="T29" fmla="*/ 3 h 96"/>
                  <a:gd name="T30" fmla="*/ 3 w 172"/>
                  <a:gd name="T31" fmla="*/ 3 h 96"/>
                  <a:gd name="T32" fmla="*/ 1 w 172"/>
                  <a:gd name="T33" fmla="*/ 6 h 96"/>
                  <a:gd name="T34" fmla="*/ 0 w 172"/>
                  <a:gd name="T35" fmla="*/ 10 h 96"/>
                  <a:gd name="T36" fmla="*/ 0 w 172"/>
                  <a:gd name="T37" fmla="*/ 14 h 96"/>
                  <a:gd name="T38" fmla="*/ 2 w 172"/>
                  <a:gd name="T39" fmla="*/ 18 h 96"/>
                  <a:gd name="T40" fmla="*/ 2 w 172"/>
                  <a:gd name="T41" fmla="*/ 18 h 96"/>
                  <a:gd name="T42" fmla="*/ 15 w 172"/>
                  <a:gd name="T43" fmla="*/ 31 h 96"/>
                  <a:gd name="T44" fmla="*/ 36 w 172"/>
                  <a:gd name="T45" fmla="*/ 55 h 96"/>
                  <a:gd name="T46" fmla="*/ 36 w 172"/>
                  <a:gd name="T47" fmla="*/ 55 h 96"/>
                  <a:gd name="T48" fmla="*/ 42 w 172"/>
                  <a:gd name="T49" fmla="*/ 61 h 96"/>
                  <a:gd name="T50" fmla="*/ 45 w 172"/>
                  <a:gd name="T51" fmla="*/ 64 h 96"/>
                  <a:gd name="T52" fmla="*/ 49 w 172"/>
                  <a:gd name="T53" fmla="*/ 66 h 96"/>
                  <a:gd name="T54" fmla="*/ 53 w 172"/>
                  <a:gd name="T55" fmla="*/ 68 h 96"/>
                  <a:gd name="T56" fmla="*/ 59 w 172"/>
                  <a:gd name="T57" fmla="*/ 69 h 96"/>
                  <a:gd name="T58" fmla="*/ 74 w 172"/>
                  <a:gd name="T59" fmla="*/ 70 h 96"/>
                  <a:gd name="T60" fmla="*/ 141 w 172"/>
                  <a:gd name="T61" fmla="*/ 70 h 96"/>
                  <a:gd name="T62" fmla="*/ 141 w 172"/>
                  <a:gd name="T63" fmla="*/ 70 h 96"/>
                  <a:gd name="T64" fmla="*/ 149 w 172"/>
                  <a:gd name="T65" fmla="*/ 70 h 96"/>
                  <a:gd name="T66" fmla="*/ 154 w 172"/>
                  <a:gd name="T67" fmla="*/ 71 h 96"/>
                  <a:gd name="T68" fmla="*/ 158 w 172"/>
                  <a:gd name="T69" fmla="*/ 73 h 96"/>
                  <a:gd name="T70" fmla="*/ 160 w 172"/>
                  <a:gd name="T71" fmla="*/ 76 h 96"/>
                  <a:gd name="T72" fmla="*/ 160 w 172"/>
                  <a:gd name="T73" fmla="*/ 76 h 96"/>
                  <a:gd name="T74" fmla="*/ 172 w 172"/>
                  <a:gd name="T7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96">
                    <a:moveTo>
                      <a:pt x="146" y="38"/>
                    </a:moveTo>
                    <a:lnTo>
                      <a:pt x="146" y="38"/>
                    </a:lnTo>
                    <a:lnTo>
                      <a:pt x="70" y="38"/>
                    </a:lnTo>
                    <a:lnTo>
                      <a:pt x="70" y="38"/>
                    </a:lnTo>
                    <a:lnTo>
                      <a:pt x="63" y="37"/>
                    </a:lnTo>
                    <a:lnTo>
                      <a:pt x="57" y="36"/>
                    </a:lnTo>
                    <a:lnTo>
                      <a:pt x="52" y="35"/>
                    </a:lnTo>
                    <a:lnTo>
                      <a:pt x="49" y="32"/>
                    </a:lnTo>
                    <a:lnTo>
                      <a:pt x="49" y="32"/>
                    </a:lnTo>
                    <a:lnTo>
                      <a:pt x="18" y="4"/>
                    </a:lnTo>
                    <a:lnTo>
                      <a:pt x="18" y="4"/>
                    </a:lnTo>
                    <a:lnTo>
                      <a:pt x="15" y="1"/>
                    </a:lnTo>
                    <a:lnTo>
                      <a:pt x="11" y="0"/>
                    </a:lnTo>
                    <a:lnTo>
                      <a:pt x="7" y="1"/>
                    </a:lnTo>
                    <a:lnTo>
                      <a:pt x="3" y="3"/>
                    </a:lnTo>
                    <a:lnTo>
                      <a:pt x="3" y="3"/>
                    </a:lnTo>
                    <a:lnTo>
                      <a:pt x="1" y="6"/>
                    </a:lnTo>
                    <a:lnTo>
                      <a:pt x="0" y="10"/>
                    </a:lnTo>
                    <a:lnTo>
                      <a:pt x="0" y="14"/>
                    </a:lnTo>
                    <a:lnTo>
                      <a:pt x="2" y="18"/>
                    </a:lnTo>
                    <a:lnTo>
                      <a:pt x="2" y="18"/>
                    </a:lnTo>
                    <a:lnTo>
                      <a:pt x="15" y="31"/>
                    </a:lnTo>
                    <a:lnTo>
                      <a:pt x="36" y="55"/>
                    </a:lnTo>
                    <a:lnTo>
                      <a:pt x="36" y="55"/>
                    </a:lnTo>
                    <a:lnTo>
                      <a:pt x="42" y="61"/>
                    </a:lnTo>
                    <a:lnTo>
                      <a:pt x="45" y="64"/>
                    </a:lnTo>
                    <a:lnTo>
                      <a:pt x="49" y="66"/>
                    </a:lnTo>
                    <a:lnTo>
                      <a:pt x="53" y="68"/>
                    </a:lnTo>
                    <a:lnTo>
                      <a:pt x="59" y="69"/>
                    </a:lnTo>
                    <a:lnTo>
                      <a:pt x="74" y="70"/>
                    </a:lnTo>
                    <a:lnTo>
                      <a:pt x="141" y="70"/>
                    </a:lnTo>
                    <a:lnTo>
                      <a:pt x="141" y="70"/>
                    </a:lnTo>
                    <a:lnTo>
                      <a:pt x="149" y="70"/>
                    </a:lnTo>
                    <a:lnTo>
                      <a:pt x="154" y="71"/>
                    </a:lnTo>
                    <a:lnTo>
                      <a:pt x="158" y="73"/>
                    </a:lnTo>
                    <a:lnTo>
                      <a:pt x="160" y="76"/>
                    </a:lnTo>
                    <a:lnTo>
                      <a:pt x="160" y="76"/>
                    </a:lnTo>
                    <a:lnTo>
                      <a:pt x="172" y="9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3" name="Freeform 324"/>
              <p:cNvSpPr>
                <a:spLocks/>
              </p:cNvSpPr>
              <p:nvPr/>
            </p:nvSpPr>
            <p:spPr bwMode="auto">
              <a:xfrm>
                <a:off x="4536" y="2413"/>
                <a:ext cx="70" cy="33"/>
              </a:xfrm>
              <a:custGeom>
                <a:avLst/>
                <a:gdLst>
                  <a:gd name="T0" fmla="*/ 0 w 70"/>
                  <a:gd name="T1" fmla="*/ 0 h 33"/>
                  <a:gd name="T2" fmla="*/ 0 w 70"/>
                  <a:gd name="T3" fmla="*/ 13 h 33"/>
                  <a:gd name="T4" fmla="*/ 0 w 70"/>
                  <a:gd name="T5" fmla="*/ 13 h 33"/>
                  <a:gd name="T6" fmla="*/ 1 w 70"/>
                  <a:gd name="T7" fmla="*/ 18 h 33"/>
                  <a:gd name="T8" fmla="*/ 3 w 70"/>
                  <a:gd name="T9" fmla="*/ 23 h 33"/>
                  <a:gd name="T10" fmla="*/ 7 w 70"/>
                  <a:gd name="T11" fmla="*/ 29 h 33"/>
                  <a:gd name="T12" fmla="*/ 7 w 70"/>
                  <a:gd name="T13" fmla="*/ 29 h 33"/>
                  <a:gd name="T14" fmla="*/ 9 w 70"/>
                  <a:gd name="T15" fmla="*/ 30 h 33"/>
                  <a:gd name="T16" fmla="*/ 11 w 70"/>
                  <a:gd name="T17" fmla="*/ 32 h 33"/>
                  <a:gd name="T18" fmla="*/ 17 w 70"/>
                  <a:gd name="T19" fmla="*/ 33 h 33"/>
                  <a:gd name="T20" fmla="*/ 17 w 70"/>
                  <a:gd name="T21" fmla="*/ 33 h 33"/>
                  <a:gd name="T22" fmla="*/ 54 w 70"/>
                  <a:gd name="T23" fmla="*/ 33 h 33"/>
                  <a:gd name="T24" fmla="*/ 54 w 70"/>
                  <a:gd name="T25" fmla="*/ 33 h 33"/>
                  <a:gd name="T26" fmla="*/ 59 w 70"/>
                  <a:gd name="T27" fmla="*/ 32 h 33"/>
                  <a:gd name="T28" fmla="*/ 63 w 70"/>
                  <a:gd name="T29" fmla="*/ 29 h 33"/>
                  <a:gd name="T30" fmla="*/ 67 w 70"/>
                  <a:gd name="T31" fmla="*/ 23 h 33"/>
                  <a:gd name="T32" fmla="*/ 67 w 70"/>
                  <a:gd name="T33" fmla="*/ 23 h 33"/>
                  <a:gd name="T34" fmla="*/ 69 w 70"/>
                  <a:gd name="T35" fmla="*/ 18 h 33"/>
                  <a:gd name="T36" fmla="*/ 70 w 70"/>
                  <a:gd name="T37" fmla="*/ 13 h 33"/>
                  <a:gd name="T38" fmla="*/ 70 w 70"/>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33">
                    <a:moveTo>
                      <a:pt x="0" y="0"/>
                    </a:moveTo>
                    <a:lnTo>
                      <a:pt x="0" y="13"/>
                    </a:lnTo>
                    <a:lnTo>
                      <a:pt x="0" y="13"/>
                    </a:lnTo>
                    <a:lnTo>
                      <a:pt x="1" y="18"/>
                    </a:lnTo>
                    <a:lnTo>
                      <a:pt x="3" y="23"/>
                    </a:lnTo>
                    <a:lnTo>
                      <a:pt x="7" y="29"/>
                    </a:lnTo>
                    <a:lnTo>
                      <a:pt x="7" y="29"/>
                    </a:lnTo>
                    <a:lnTo>
                      <a:pt x="9" y="30"/>
                    </a:lnTo>
                    <a:lnTo>
                      <a:pt x="11" y="32"/>
                    </a:lnTo>
                    <a:lnTo>
                      <a:pt x="17" y="33"/>
                    </a:lnTo>
                    <a:lnTo>
                      <a:pt x="17" y="33"/>
                    </a:lnTo>
                    <a:lnTo>
                      <a:pt x="54" y="33"/>
                    </a:lnTo>
                    <a:lnTo>
                      <a:pt x="54" y="33"/>
                    </a:lnTo>
                    <a:lnTo>
                      <a:pt x="59" y="32"/>
                    </a:lnTo>
                    <a:lnTo>
                      <a:pt x="63" y="29"/>
                    </a:lnTo>
                    <a:lnTo>
                      <a:pt x="67" y="23"/>
                    </a:lnTo>
                    <a:lnTo>
                      <a:pt x="67" y="23"/>
                    </a:lnTo>
                    <a:lnTo>
                      <a:pt x="69" y="18"/>
                    </a:lnTo>
                    <a:lnTo>
                      <a:pt x="70" y="13"/>
                    </a:lnTo>
                    <a:lnTo>
                      <a:pt x="7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4" name="Line 325"/>
              <p:cNvSpPr>
                <a:spLocks noChangeShapeType="1"/>
              </p:cNvSpPr>
              <p:nvPr/>
            </p:nvSpPr>
            <p:spPr bwMode="auto">
              <a:xfrm>
                <a:off x="4548" y="2425"/>
                <a:ext cx="14"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5" name="Freeform 326"/>
              <p:cNvSpPr>
                <a:spLocks/>
              </p:cNvSpPr>
              <p:nvPr/>
            </p:nvSpPr>
            <p:spPr bwMode="auto">
              <a:xfrm>
                <a:off x="4501" y="2231"/>
                <a:ext cx="140" cy="175"/>
              </a:xfrm>
              <a:custGeom>
                <a:avLst/>
                <a:gdLst>
                  <a:gd name="T0" fmla="*/ 35 w 140"/>
                  <a:gd name="T1" fmla="*/ 154 h 175"/>
                  <a:gd name="T2" fmla="*/ 35 w 140"/>
                  <a:gd name="T3" fmla="*/ 154 h 175"/>
                  <a:gd name="T4" fmla="*/ 34 w 140"/>
                  <a:gd name="T5" fmla="*/ 147 h 175"/>
                  <a:gd name="T6" fmla="*/ 30 w 140"/>
                  <a:gd name="T7" fmla="*/ 139 h 175"/>
                  <a:gd name="T8" fmla="*/ 18 w 140"/>
                  <a:gd name="T9" fmla="*/ 116 h 175"/>
                  <a:gd name="T10" fmla="*/ 11 w 140"/>
                  <a:gd name="T11" fmla="*/ 104 h 175"/>
                  <a:gd name="T12" fmla="*/ 6 w 140"/>
                  <a:gd name="T13" fmla="*/ 92 h 175"/>
                  <a:gd name="T14" fmla="*/ 2 w 140"/>
                  <a:gd name="T15" fmla="*/ 80 h 175"/>
                  <a:gd name="T16" fmla="*/ 1 w 140"/>
                  <a:gd name="T17" fmla="*/ 75 h 175"/>
                  <a:gd name="T18" fmla="*/ 0 w 140"/>
                  <a:gd name="T19" fmla="*/ 70 h 175"/>
                  <a:gd name="T20" fmla="*/ 0 w 140"/>
                  <a:gd name="T21" fmla="*/ 70 h 175"/>
                  <a:gd name="T22" fmla="*/ 1 w 140"/>
                  <a:gd name="T23" fmla="*/ 63 h 175"/>
                  <a:gd name="T24" fmla="*/ 2 w 140"/>
                  <a:gd name="T25" fmla="*/ 56 h 175"/>
                  <a:gd name="T26" fmla="*/ 3 w 140"/>
                  <a:gd name="T27" fmla="*/ 49 h 175"/>
                  <a:gd name="T28" fmla="*/ 6 w 140"/>
                  <a:gd name="T29" fmla="*/ 43 h 175"/>
                  <a:gd name="T30" fmla="*/ 8 w 140"/>
                  <a:gd name="T31" fmla="*/ 37 h 175"/>
                  <a:gd name="T32" fmla="*/ 12 w 140"/>
                  <a:gd name="T33" fmla="*/ 31 h 175"/>
                  <a:gd name="T34" fmla="*/ 17 w 140"/>
                  <a:gd name="T35" fmla="*/ 26 h 175"/>
                  <a:gd name="T36" fmla="*/ 21 w 140"/>
                  <a:gd name="T37" fmla="*/ 21 h 175"/>
                  <a:gd name="T38" fmla="*/ 26 w 140"/>
                  <a:gd name="T39" fmla="*/ 16 h 175"/>
                  <a:gd name="T40" fmla="*/ 31 w 140"/>
                  <a:gd name="T41" fmla="*/ 12 h 175"/>
                  <a:gd name="T42" fmla="*/ 37 w 140"/>
                  <a:gd name="T43" fmla="*/ 8 h 175"/>
                  <a:gd name="T44" fmla="*/ 43 w 140"/>
                  <a:gd name="T45" fmla="*/ 5 h 175"/>
                  <a:gd name="T46" fmla="*/ 49 w 140"/>
                  <a:gd name="T47" fmla="*/ 3 h 175"/>
                  <a:gd name="T48" fmla="*/ 56 w 140"/>
                  <a:gd name="T49" fmla="*/ 1 h 175"/>
                  <a:gd name="T50" fmla="*/ 63 w 140"/>
                  <a:gd name="T51" fmla="*/ 0 h 175"/>
                  <a:gd name="T52" fmla="*/ 70 w 140"/>
                  <a:gd name="T53" fmla="*/ 0 h 175"/>
                  <a:gd name="T54" fmla="*/ 70 w 140"/>
                  <a:gd name="T55" fmla="*/ 0 h 175"/>
                  <a:gd name="T56" fmla="*/ 77 w 140"/>
                  <a:gd name="T57" fmla="*/ 0 h 175"/>
                  <a:gd name="T58" fmla="*/ 84 w 140"/>
                  <a:gd name="T59" fmla="*/ 1 h 175"/>
                  <a:gd name="T60" fmla="*/ 91 w 140"/>
                  <a:gd name="T61" fmla="*/ 3 h 175"/>
                  <a:gd name="T62" fmla="*/ 98 w 140"/>
                  <a:gd name="T63" fmla="*/ 5 h 175"/>
                  <a:gd name="T64" fmla="*/ 103 w 140"/>
                  <a:gd name="T65" fmla="*/ 8 h 175"/>
                  <a:gd name="T66" fmla="*/ 109 w 140"/>
                  <a:gd name="T67" fmla="*/ 12 h 175"/>
                  <a:gd name="T68" fmla="*/ 114 w 140"/>
                  <a:gd name="T69" fmla="*/ 16 h 175"/>
                  <a:gd name="T70" fmla="*/ 119 w 140"/>
                  <a:gd name="T71" fmla="*/ 21 h 175"/>
                  <a:gd name="T72" fmla="*/ 125 w 140"/>
                  <a:gd name="T73" fmla="*/ 26 h 175"/>
                  <a:gd name="T74" fmla="*/ 128 w 140"/>
                  <a:gd name="T75" fmla="*/ 31 h 175"/>
                  <a:gd name="T76" fmla="*/ 132 w 140"/>
                  <a:gd name="T77" fmla="*/ 37 h 175"/>
                  <a:gd name="T78" fmla="*/ 135 w 140"/>
                  <a:gd name="T79" fmla="*/ 43 h 175"/>
                  <a:gd name="T80" fmla="*/ 137 w 140"/>
                  <a:gd name="T81" fmla="*/ 49 h 175"/>
                  <a:gd name="T82" fmla="*/ 139 w 140"/>
                  <a:gd name="T83" fmla="*/ 56 h 175"/>
                  <a:gd name="T84" fmla="*/ 140 w 140"/>
                  <a:gd name="T85" fmla="*/ 63 h 175"/>
                  <a:gd name="T86" fmla="*/ 140 w 140"/>
                  <a:gd name="T87" fmla="*/ 70 h 175"/>
                  <a:gd name="T88" fmla="*/ 140 w 140"/>
                  <a:gd name="T89" fmla="*/ 70 h 175"/>
                  <a:gd name="T90" fmla="*/ 140 w 140"/>
                  <a:gd name="T91" fmla="*/ 75 h 175"/>
                  <a:gd name="T92" fmla="*/ 139 w 140"/>
                  <a:gd name="T93" fmla="*/ 80 h 175"/>
                  <a:gd name="T94" fmla="*/ 135 w 140"/>
                  <a:gd name="T95" fmla="*/ 93 h 175"/>
                  <a:gd name="T96" fmla="*/ 129 w 140"/>
                  <a:gd name="T97" fmla="*/ 106 h 175"/>
                  <a:gd name="T98" fmla="*/ 122 w 140"/>
                  <a:gd name="T99" fmla="*/ 118 h 175"/>
                  <a:gd name="T100" fmla="*/ 110 w 140"/>
                  <a:gd name="T101" fmla="*/ 142 h 175"/>
                  <a:gd name="T102" fmla="*/ 106 w 140"/>
                  <a:gd name="T103" fmla="*/ 151 h 175"/>
                  <a:gd name="T104" fmla="*/ 105 w 140"/>
                  <a:gd name="T105" fmla="*/ 157 h 175"/>
                  <a:gd name="T106" fmla="*/ 105 w 140"/>
                  <a:gd name="T107" fmla="*/ 157 h 175"/>
                  <a:gd name="T108" fmla="*/ 105 w 140"/>
                  <a:gd name="T109" fmla="*/ 175 h 175"/>
                  <a:gd name="T110" fmla="*/ 35 w 140"/>
                  <a:gd name="T111" fmla="*/ 175 h 175"/>
                  <a:gd name="T112" fmla="*/ 35 w 140"/>
                  <a:gd name="T113" fmla="*/ 175 h 175"/>
                  <a:gd name="T114" fmla="*/ 35 w 140"/>
                  <a:gd name="T115" fmla="*/ 154 h 175"/>
                  <a:gd name="T116" fmla="*/ 35 w 140"/>
                  <a:gd name="T117" fmla="*/ 15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75">
                    <a:moveTo>
                      <a:pt x="35" y="154"/>
                    </a:moveTo>
                    <a:lnTo>
                      <a:pt x="35" y="154"/>
                    </a:lnTo>
                    <a:lnTo>
                      <a:pt x="34" y="147"/>
                    </a:lnTo>
                    <a:lnTo>
                      <a:pt x="30" y="139"/>
                    </a:lnTo>
                    <a:lnTo>
                      <a:pt x="18" y="116"/>
                    </a:lnTo>
                    <a:lnTo>
                      <a:pt x="11" y="104"/>
                    </a:lnTo>
                    <a:lnTo>
                      <a:pt x="6" y="92"/>
                    </a:lnTo>
                    <a:lnTo>
                      <a:pt x="2" y="80"/>
                    </a:lnTo>
                    <a:lnTo>
                      <a:pt x="1" y="75"/>
                    </a:lnTo>
                    <a:lnTo>
                      <a:pt x="0" y="70"/>
                    </a:lnTo>
                    <a:lnTo>
                      <a:pt x="0" y="70"/>
                    </a:lnTo>
                    <a:lnTo>
                      <a:pt x="1" y="63"/>
                    </a:lnTo>
                    <a:lnTo>
                      <a:pt x="2" y="56"/>
                    </a:lnTo>
                    <a:lnTo>
                      <a:pt x="3" y="49"/>
                    </a:lnTo>
                    <a:lnTo>
                      <a:pt x="6" y="43"/>
                    </a:lnTo>
                    <a:lnTo>
                      <a:pt x="8" y="37"/>
                    </a:lnTo>
                    <a:lnTo>
                      <a:pt x="12" y="31"/>
                    </a:lnTo>
                    <a:lnTo>
                      <a:pt x="17" y="26"/>
                    </a:lnTo>
                    <a:lnTo>
                      <a:pt x="21" y="21"/>
                    </a:lnTo>
                    <a:lnTo>
                      <a:pt x="26" y="16"/>
                    </a:lnTo>
                    <a:lnTo>
                      <a:pt x="31" y="12"/>
                    </a:lnTo>
                    <a:lnTo>
                      <a:pt x="37" y="8"/>
                    </a:lnTo>
                    <a:lnTo>
                      <a:pt x="43" y="5"/>
                    </a:lnTo>
                    <a:lnTo>
                      <a:pt x="49" y="3"/>
                    </a:lnTo>
                    <a:lnTo>
                      <a:pt x="56" y="1"/>
                    </a:lnTo>
                    <a:lnTo>
                      <a:pt x="63" y="0"/>
                    </a:lnTo>
                    <a:lnTo>
                      <a:pt x="70" y="0"/>
                    </a:lnTo>
                    <a:lnTo>
                      <a:pt x="70" y="0"/>
                    </a:lnTo>
                    <a:lnTo>
                      <a:pt x="77" y="0"/>
                    </a:lnTo>
                    <a:lnTo>
                      <a:pt x="84" y="1"/>
                    </a:lnTo>
                    <a:lnTo>
                      <a:pt x="91" y="3"/>
                    </a:lnTo>
                    <a:lnTo>
                      <a:pt x="98" y="5"/>
                    </a:lnTo>
                    <a:lnTo>
                      <a:pt x="103" y="8"/>
                    </a:lnTo>
                    <a:lnTo>
                      <a:pt x="109" y="12"/>
                    </a:lnTo>
                    <a:lnTo>
                      <a:pt x="114" y="16"/>
                    </a:lnTo>
                    <a:lnTo>
                      <a:pt x="119" y="21"/>
                    </a:lnTo>
                    <a:lnTo>
                      <a:pt x="125" y="26"/>
                    </a:lnTo>
                    <a:lnTo>
                      <a:pt x="128" y="31"/>
                    </a:lnTo>
                    <a:lnTo>
                      <a:pt x="132" y="37"/>
                    </a:lnTo>
                    <a:lnTo>
                      <a:pt x="135" y="43"/>
                    </a:lnTo>
                    <a:lnTo>
                      <a:pt x="137" y="49"/>
                    </a:lnTo>
                    <a:lnTo>
                      <a:pt x="139" y="56"/>
                    </a:lnTo>
                    <a:lnTo>
                      <a:pt x="140" y="63"/>
                    </a:lnTo>
                    <a:lnTo>
                      <a:pt x="140" y="70"/>
                    </a:lnTo>
                    <a:lnTo>
                      <a:pt x="140" y="70"/>
                    </a:lnTo>
                    <a:lnTo>
                      <a:pt x="140" y="75"/>
                    </a:lnTo>
                    <a:lnTo>
                      <a:pt x="139" y="80"/>
                    </a:lnTo>
                    <a:lnTo>
                      <a:pt x="135" y="93"/>
                    </a:lnTo>
                    <a:lnTo>
                      <a:pt x="129" y="106"/>
                    </a:lnTo>
                    <a:lnTo>
                      <a:pt x="122" y="118"/>
                    </a:lnTo>
                    <a:lnTo>
                      <a:pt x="110" y="142"/>
                    </a:lnTo>
                    <a:lnTo>
                      <a:pt x="106" y="151"/>
                    </a:lnTo>
                    <a:lnTo>
                      <a:pt x="105" y="157"/>
                    </a:lnTo>
                    <a:lnTo>
                      <a:pt x="105" y="157"/>
                    </a:lnTo>
                    <a:lnTo>
                      <a:pt x="105" y="175"/>
                    </a:lnTo>
                    <a:lnTo>
                      <a:pt x="35" y="175"/>
                    </a:lnTo>
                    <a:lnTo>
                      <a:pt x="35" y="175"/>
                    </a:lnTo>
                    <a:lnTo>
                      <a:pt x="35" y="154"/>
                    </a:lnTo>
                    <a:lnTo>
                      <a:pt x="35" y="15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6" name="Freeform 327"/>
              <p:cNvSpPr>
                <a:spLocks/>
              </p:cNvSpPr>
              <p:nvPr/>
            </p:nvSpPr>
            <p:spPr bwMode="auto">
              <a:xfrm>
                <a:off x="4545" y="2265"/>
                <a:ext cx="52" cy="125"/>
              </a:xfrm>
              <a:custGeom>
                <a:avLst/>
                <a:gdLst>
                  <a:gd name="T0" fmla="*/ 24 w 52"/>
                  <a:gd name="T1" fmla="*/ 36 h 125"/>
                  <a:gd name="T2" fmla="*/ 24 w 52"/>
                  <a:gd name="T3" fmla="*/ 97 h 125"/>
                  <a:gd name="T4" fmla="*/ 24 w 52"/>
                  <a:gd name="T5" fmla="*/ 97 h 125"/>
                  <a:gd name="T6" fmla="*/ 23 w 52"/>
                  <a:gd name="T7" fmla="*/ 103 h 125"/>
                  <a:gd name="T8" fmla="*/ 22 w 52"/>
                  <a:gd name="T9" fmla="*/ 109 h 125"/>
                  <a:gd name="T10" fmla="*/ 20 w 52"/>
                  <a:gd name="T11" fmla="*/ 113 h 125"/>
                  <a:gd name="T12" fmla="*/ 18 w 52"/>
                  <a:gd name="T13" fmla="*/ 117 h 125"/>
                  <a:gd name="T14" fmla="*/ 18 w 52"/>
                  <a:gd name="T15" fmla="*/ 117 h 125"/>
                  <a:gd name="T16" fmla="*/ 17 w 52"/>
                  <a:gd name="T17" fmla="*/ 119 h 125"/>
                  <a:gd name="T18" fmla="*/ 17 w 52"/>
                  <a:gd name="T19" fmla="*/ 120 h 125"/>
                  <a:gd name="T20" fmla="*/ 17 w 52"/>
                  <a:gd name="T21" fmla="*/ 122 h 125"/>
                  <a:gd name="T22" fmla="*/ 18 w 52"/>
                  <a:gd name="T23" fmla="*/ 124 h 125"/>
                  <a:gd name="T24" fmla="*/ 18 w 52"/>
                  <a:gd name="T25" fmla="*/ 124 h 125"/>
                  <a:gd name="T26" fmla="*/ 20 w 52"/>
                  <a:gd name="T27" fmla="*/ 125 h 125"/>
                  <a:gd name="T28" fmla="*/ 21 w 52"/>
                  <a:gd name="T29" fmla="*/ 125 h 125"/>
                  <a:gd name="T30" fmla="*/ 21 w 52"/>
                  <a:gd name="T31" fmla="*/ 125 h 125"/>
                  <a:gd name="T32" fmla="*/ 23 w 52"/>
                  <a:gd name="T33" fmla="*/ 125 h 125"/>
                  <a:gd name="T34" fmla="*/ 25 w 52"/>
                  <a:gd name="T35" fmla="*/ 123 h 125"/>
                  <a:gd name="T36" fmla="*/ 25 w 52"/>
                  <a:gd name="T37" fmla="*/ 123 h 125"/>
                  <a:gd name="T38" fmla="*/ 28 w 52"/>
                  <a:gd name="T39" fmla="*/ 118 h 125"/>
                  <a:gd name="T40" fmla="*/ 31 w 52"/>
                  <a:gd name="T41" fmla="*/ 112 h 125"/>
                  <a:gd name="T42" fmla="*/ 33 w 52"/>
                  <a:gd name="T43" fmla="*/ 105 h 125"/>
                  <a:gd name="T44" fmla="*/ 33 w 52"/>
                  <a:gd name="T45" fmla="*/ 97 h 125"/>
                  <a:gd name="T46" fmla="*/ 33 w 52"/>
                  <a:gd name="T47" fmla="*/ 83 h 125"/>
                  <a:gd name="T48" fmla="*/ 33 w 52"/>
                  <a:gd name="T49" fmla="*/ 83 h 125"/>
                  <a:gd name="T50" fmla="*/ 37 w 52"/>
                  <a:gd name="T51" fmla="*/ 81 h 125"/>
                  <a:gd name="T52" fmla="*/ 40 w 52"/>
                  <a:gd name="T53" fmla="*/ 78 h 125"/>
                  <a:gd name="T54" fmla="*/ 44 w 52"/>
                  <a:gd name="T55" fmla="*/ 75 h 125"/>
                  <a:gd name="T56" fmla="*/ 47 w 52"/>
                  <a:gd name="T57" fmla="*/ 71 h 125"/>
                  <a:gd name="T58" fmla="*/ 49 w 52"/>
                  <a:gd name="T59" fmla="*/ 67 h 125"/>
                  <a:gd name="T60" fmla="*/ 51 w 52"/>
                  <a:gd name="T61" fmla="*/ 62 h 125"/>
                  <a:gd name="T62" fmla="*/ 52 w 52"/>
                  <a:gd name="T63" fmla="*/ 56 h 125"/>
                  <a:gd name="T64" fmla="*/ 52 w 52"/>
                  <a:gd name="T65" fmla="*/ 51 h 125"/>
                  <a:gd name="T66" fmla="*/ 52 w 52"/>
                  <a:gd name="T67" fmla="*/ 51 h 125"/>
                  <a:gd name="T68" fmla="*/ 51 w 52"/>
                  <a:gd name="T69" fmla="*/ 45 h 125"/>
                  <a:gd name="T70" fmla="*/ 49 w 52"/>
                  <a:gd name="T71" fmla="*/ 38 h 125"/>
                  <a:gd name="T72" fmla="*/ 46 w 52"/>
                  <a:gd name="T73" fmla="*/ 32 h 125"/>
                  <a:gd name="T74" fmla="*/ 42 w 52"/>
                  <a:gd name="T75" fmla="*/ 25 h 125"/>
                  <a:gd name="T76" fmla="*/ 35 w 52"/>
                  <a:gd name="T77" fmla="*/ 12 h 125"/>
                  <a:gd name="T78" fmla="*/ 32 w 52"/>
                  <a:gd name="T79" fmla="*/ 6 h 125"/>
                  <a:gd name="T80" fmla="*/ 30 w 52"/>
                  <a:gd name="T81" fmla="*/ 0 h 125"/>
                  <a:gd name="T82" fmla="*/ 30 w 52"/>
                  <a:gd name="T83" fmla="*/ 0 h 125"/>
                  <a:gd name="T84" fmla="*/ 25 w 52"/>
                  <a:gd name="T85" fmla="*/ 4 h 125"/>
                  <a:gd name="T86" fmla="*/ 20 w 52"/>
                  <a:gd name="T87" fmla="*/ 9 h 125"/>
                  <a:gd name="T88" fmla="*/ 15 w 52"/>
                  <a:gd name="T89" fmla="*/ 15 h 125"/>
                  <a:gd name="T90" fmla="*/ 10 w 52"/>
                  <a:gd name="T91" fmla="*/ 22 h 125"/>
                  <a:gd name="T92" fmla="*/ 6 w 52"/>
                  <a:gd name="T93" fmla="*/ 30 h 125"/>
                  <a:gd name="T94" fmla="*/ 3 w 52"/>
                  <a:gd name="T95" fmla="*/ 37 h 125"/>
                  <a:gd name="T96" fmla="*/ 1 w 52"/>
                  <a:gd name="T97" fmla="*/ 44 h 125"/>
                  <a:gd name="T98" fmla="*/ 0 w 52"/>
                  <a:gd name="T99" fmla="*/ 51 h 125"/>
                  <a:gd name="T100" fmla="*/ 0 w 52"/>
                  <a:gd name="T101" fmla="*/ 51 h 125"/>
                  <a:gd name="T102" fmla="*/ 1 w 52"/>
                  <a:gd name="T103" fmla="*/ 56 h 125"/>
                  <a:gd name="T104" fmla="*/ 2 w 52"/>
                  <a:gd name="T105" fmla="*/ 62 h 125"/>
                  <a:gd name="T106" fmla="*/ 3 w 52"/>
                  <a:gd name="T107" fmla="*/ 67 h 125"/>
                  <a:gd name="T108" fmla="*/ 5 w 52"/>
                  <a:gd name="T109" fmla="*/ 71 h 125"/>
                  <a:gd name="T110" fmla="*/ 9 w 52"/>
                  <a:gd name="T111" fmla="*/ 75 h 125"/>
                  <a:gd name="T112" fmla="*/ 12 w 52"/>
                  <a:gd name="T113" fmla="*/ 78 h 125"/>
                  <a:gd name="T114" fmla="*/ 15 w 52"/>
                  <a:gd name="T115" fmla="*/ 81 h 125"/>
                  <a:gd name="T116" fmla="*/ 19 w 52"/>
                  <a:gd name="T117" fmla="*/ 8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125">
                    <a:moveTo>
                      <a:pt x="24" y="36"/>
                    </a:moveTo>
                    <a:lnTo>
                      <a:pt x="24" y="97"/>
                    </a:lnTo>
                    <a:lnTo>
                      <a:pt x="24" y="97"/>
                    </a:lnTo>
                    <a:lnTo>
                      <a:pt x="23" y="103"/>
                    </a:lnTo>
                    <a:lnTo>
                      <a:pt x="22" y="109"/>
                    </a:lnTo>
                    <a:lnTo>
                      <a:pt x="20" y="113"/>
                    </a:lnTo>
                    <a:lnTo>
                      <a:pt x="18" y="117"/>
                    </a:lnTo>
                    <a:lnTo>
                      <a:pt x="18" y="117"/>
                    </a:lnTo>
                    <a:lnTo>
                      <a:pt x="17" y="119"/>
                    </a:lnTo>
                    <a:lnTo>
                      <a:pt x="17" y="120"/>
                    </a:lnTo>
                    <a:lnTo>
                      <a:pt x="17" y="122"/>
                    </a:lnTo>
                    <a:lnTo>
                      <a:pt x="18" y="124"/>
                    </a:lnTo>
                    <a:lnTo>
                      <a:pt x="18" y="124"/>
                    </a:lnTo>
                    <a:lnTo>
                      <a:pt x="20" y="125"/>
                    </a:lnTo>
                    <a:lnTo>
                      <a:pt x="21" y="125"/>
                    </a:lnTo>
                    <a:lnTo>
                      <a:pt x="21" y="125"/>
                    </a:lnTo>
                    <a:lnTo>
                      <a:pt x="23" y="125"/>
                    </a:lnTo>
                    <a:lnTo>
                      <a:pt x="25" y="123"/>
                    </a:lnTo>
                    <a:lnTo>
                      <a:pt x="25" y="123"/>
                    </a:lnTo>
                    <a:lnTo>
                      <a:pt x="28" y="118"/>
                    </a:lnTo>
                    <a:lnTo>
                      <a:pt x="31" y="112"/>
                    </a:lnTo>
                    <a:lnTo>
                      <a:pt x="33" y="105"/>
                    </a:lnTo>
                    <a:lnTo>
                      <a:pt x="33" y="97"/>
                    </a:lnTo>
                    <a:lnTo>
                      <a:pt x="33" y="83"/>
                    </a:lnTo>
                    <a:lnTo>
                      <a:pt x="33" y="83"/>
                    </a:lnTo>
                    <a:lnTo>
                      <a:pt x="37" y="81"/>
                    </a:lnTo>
                    <a:lnTo>
                      <a:pt x="40" y="78"/>
                    </a:lnTo>
                    <a:lnTo>
                      <a:pt x="44" y="75"/>
                    </a:lnTo>
                    <a:lnTo>
                      <a:pt x="47" y="71"/>
                    </a:lnTo>
                    <a:lnTo>
                      <a:pt x="49" y="67"/>
                    </a:lnTo>
                    <a:lnTo>
                      <a:pt x="51" y="62"/>
                    </a:lnTo>
                    <a:lnTo>
                      <a:pt x="52" y="56"/>
                    </a:lnTo>
                    <a:lnTo>
                      <a:pt x="52" y="51"/>
                    </a:lnTo>
                    <a:lnTo>
                      <a:pt x="52" y="51"/>
                    </a:lnTo>
                    <a:lnTo>
                      <a:pt x="51" y="45"/>
                    </a:lnTo>
                    <a:lnTo>
                      <a:pt x="49" y="38"/>
                    </a:lnTo>
                    <a:lnTo>
                      <a:pt x="46" y="32"/>
                    </a:lnTo>
                    <a:lnTo>
                      <a:pt x="42" y="25"/>
                    </a:lnTo>
                    <a:lnTo>
                      <a:pt x="35" y="12"/>
                    </a:lnTo>
                    <a:lnTo>
                      <a:pt x="32" y="6"/>
                    </a:lnTo>
                    <a:lnTo>
                      <a:pt x="30" y="0"/>
                    </a:lnTo>
                    <a:lnTo>
                      <a:pt x="30" y="0"/>
                    </a:lnTo>
                    <a:lnTo>
                      <a:pt x="25" y="4"/>
                    </a:lnTo>
                    <a:lnTo>
                      <a:pt x="20" y="9"/>
                    </a:lnTo>
                    <a:lnTo>
                      <a:pt x="15" y="15"/>
                    </a:lnTo>
                    <a:lnTo>
                      <a:pt x="10" y="22"/>
                    </a:lnTo>
                    <a:lnTo>
                      <a:pt x="6" y="30"/>
                    </a:lnTo>
                    <a:lnTo>
                      <a:pt x="3" y="37"/>
                    </a:lnTo>
                    <a:lnTo>
                      <a:pt x="1" y="44"/>
                    </a:lnTo>
                    <a:lnTo>
                      <a:pt x="0" y="51"/>
                    </a:lnTo>
                    <a:lnTo>
                      <a:pt x="0" y="51"/>
                    </a:lnTo>
                    <a:lnTo>
                      <a:pt x="1" y="56"/>
                    </a:lnTo>
                    <a:lnTo>
                      <a:pt x="2" y="62"/>
                    </a:lnTo>
                    <a:lnTo>
                      <a:pt x="3" y="67"/>
                    </a:lnTo>
                    <a:lnTo>
                      <a:pt x="5" y="71"/>
                    </a:lnTo>
                    <a:lnTo>
                      <a:pt x="9" y="75"/>
                    </a:lnTo>
                    <a:lnTo>
                      <a:pt x="12" y="78"/>
                    </a:lnTo>
                    <a:lnTo>
                      <a:pt x="15" y="81"/>
                    </a:lnTo>
                    <a:lnTo>
                      <a:pt x="19" y="8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7" name="Freeform 328"/>
              <p:cNvSpPr>
                <a:spLocks/>
              </p:cNvSpPr>
              <p:nvPr/>
            </p:nvSpPr>
            <p:spPr bwMode="auto">
              <a:xfrm>
                <a:off x="4559" y="2451"/>
                <a:ext cx="25" cy="9"/>
              </a:xfrm>
              <a:custGeom>
                <a:avLst/>
                <a:gdLst>
                  <a:gd name="T0" fmla="*/ 25 w 25"/>
                  <a:gd name="T1" fmla="*/ 0 h 9"/>
                  <a:gd name="T2" fmla="*/ 25 w 25"/>
                  <a:gd name="T3" fmla="*/ 0 h 9"/>
                  <a:gd name="T4" fmla="*/ 24 w 25"/>
                  <a:gd name="T5" fmla="*/ 2 h 9"/>
                  <a:gd name="T6" fmla="*/ 22 w 25"/>
                  <a:gd name="T7" fmla="*/ 5 h 9"/>
                  <a:gd name="T8" fmla="*/ 17 w 25"/>
                  <a:gd name="T9" fmla="*/ 8 h 9"/>
                  <a:gd name="T10" fmla="*/ 15 w 25"/>
                  <a:gd name="T11" fmla="*/ 9 h 9"/>
                  <a:gd name="T12" fmla="*/ 12 w 25"/>
                  <a:gd name="T13" fmla="*/ 9 h 9"/>
                  <a:gd name="T14" fmla="*/ 12 w 25"/>
                  <a:gd name="T15" fmla="*/ 9 h 9"/>
                  <a:gd name="T16" fmla="*/ 9 w 25"/>
                  <a:gd name="T17" fmla="*/ 9 h 9"/>
                  <a:gd name="T18" fmla="*/ 7 w 25"/>
                  <a:gd name="T19" fmla="*/ 8 h 9"/>
                  <a:gd name="T20" fmla="*/ 3 w 25"/>
                  <a:gd name="T21" fmla="*/ 5 h 9"/>
                  <a:gd name="T22" fmla="*/ 0 w 25"/>
                  <a:gd name="T23" fmla="*/ 2 h 9"/>
                  <a:gd name="T24" fmla="*/ 0 w 25"/>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9">
                    <a:moveTo>
                      <a:pt x="25" y="0"/>
                    </a:moveTo>
                    <a:lnTo>
                      <a:pt x="25" y="0"/>
                    </a:lnTo>
                    <a:lnTo>
                      <a:pt x="24" y="2"/>
                    </a:lnTo>
                    <a:lnTo>
                      <a:pt x="22" y="5"/>
                    </a:lnTo>
                    <a:lnTo>
                      <a:pt x="17" y="8"/>
                    </a:lnTo>
                    <a:lnTo>
                      <a:pt x="15" y="9"/>
                    </a:lnTo>
                    <a:lnTo>
                      <a:pt x="12" y="9"/>
                    </a:lnTo>
                    <a:lnTo>
                      <a:pt x="12" y="9"/>
                    </a:lnTo>
                    <a:lnTo>
                      <a:pt x="9" y="9"/>
                    </a:lnTo>
                    <a:lnTo>
                      <a:pt x="7" y="8"/>
                    </a:lnTo>
                    <a:lnTo>
                      <a:pt x="3" y="5"/>
                    </a:lnTo>
                    <a:lnTo>
                      <a:pt x="0" y="2"/>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8" name="Freeform 329"/>
              <p:cNvSpPr>
                <a:spLocks/>
              </p:cNvSpPr>
              <p:nvPr/>
            </p:nvSpPr>
            <p:spPr bwMode="auto">
              <a:xfrm>
                <a:off x="3959" y="2454"/>
                <a:ext cx="271" cy="232"/>
              </a:xfrm>
              <a:custGeom>
                <a:avLst/>
                <a:gdLst>
                  <a:gd name="T0" fmla="*/ 135 w 271"/>
                  <a:gd name="T1" fmla="*/ 0 h 232"/>
                  <a:gd name="T2" fmla="*/ 0 w 271"/>
                  <a:gd name="T3" fmla="*/ 129 h 232"/>
                  <a:gd name="T4" fmla="*/ 16 w 271"/>
                  <a:gd name="T5" fmla="*/ 145 h 232"/>
                  <a:gd name="T6" fmla="*/ 22 w 271"/>
                  <a:gd name="T7" fmla="*/ 139 h 232"/>
                  <a:gd name="T8" fmla="*/ 22 w 271"/>
                  <a:gd name="T9" fmla="*/ 232 h 232"/>
                  <a:gd name="T10" fmla="*/ 30 w 271"/>
                  <a:gd name="T11" fmla="*/ 232 h 232"/>
                  <a:gd name="T12" fmla="*/ 84 w 271"/>
                  <a:gd name="T13" fmla="*/ 179 h 232"/>
                  <a:gd name="T14" fmla="*/ 84 w 271"/>
                  <a:gd name="T15" fmla="*/ 179 h 232"/>
                  <a:gd name="T16" fmla="*/ 80 w 271"/>
                  <a:gd name="T17" fmla="*/ 171 h 232"/>
                  <a:gd name="T18" fmla="*/ 76 w 271"/>
                  <a:gd name="T19" fmla="*/ 163 h 232"/>
                  <a:gd name="T20" fmla="*/ 74 w 271"/>
                  <a:gd name="T21" fmla="*/ 153 h 232"/>
                  <a:gd name="T22" fmla="*/ 74 w 271"/>
                  <a:gd name="T23" fmla="*/ 144 h 232"/>
                  <a:gd name="T24" fmla="*/ 74 w 271"/>
                  <a:gd name="T25" fmla="*/ 144 h 232"/>
                  <a:gd name="T26" fmla="*/ 74 w 271"/>
                  <a:gd name="T27" fmla="*/ 138 h 232"/>
                  <a:gd name="T28" fmla="*/ 75 w 271"/>
                  <a:gd name="T29" fmla="*/ 132 h 232"/>
                  <a:gd name="T30" fmla="*/ 78 w 271"/>
                  <a:gd name="T31" fmla="*/ 120 h 232"/>
                  <a:gd name="T32" fmla="*/ 84 w 271"/>
                  <a:gd name="T33" fmla="*/ 109 h 232"/>
                  <a:gd name="T34" fmla="*/ 92 w 271"/>
                  <a:gd name="T35" fmla="*/ 101 h 232"/>
                  <a:gd name="T36" fmla="*/ 101 w 271"/>
                  <a:gd name="T37" fmla="*/ 93 h 232"/>
                  <a:gd name="T38" fmla="*/ 111 w 271"/>
                  <a:gd name="T39" fmla="*/ 88 h 232"/>
                  <a:gd name="T40" fmla="*/ 122 w 271"/>
                  <a:gd name="T41" fmla="*/ 83 h 232"/>
                  <a:gd name="T42" fmla="*/ 129 w 271"/>
                  <a:gd name="T43" fmla="*/ 82 h 232"/>
                  <a:gd name="T44" fmla="*/ 135 w 271"/>
                  <a:gd name="T45" fmla="*/ 82 h 232"/>
                  <a:gd name="T46" fmla="*/ 135 w 271"/>
                  <a:gd name="T47" fmla="*/ 82 h 232"/>
                  <a:gd name="T48" fmla="*/ 141 w 271"/>
                  <a:gd name="T49" fmla="*/ 82 h 232"/>
                  <a:gd name="T50" fmla="*/ 147 w 271"/>
                  <a:gd name="T51" fmla="*/ 83 h 232"/>
                  <a:gd name="T52" fmla="*/ 160 w 271"/>
                  <a:gd name="T53" fmla="*/ 88 h 232"/>
                  <a:gd name="T54" fmla="*/ 170 w 271"/>
                  <a:gd name="T55" fmla="*/ 93 h 232"/>
                  <a:gd name="T56" fmla="*/ 179 w 271"/>
                  <a:gd name="T57" fmla="*/ 101 h 232"/>
                  <a:gd name="T58" fmla="*/ 186 w 271"/>
                  <a:gd name="T59" fmla="*/ 109 h 232"/>
                  <a:gd name="T60" fmla="*/ 191 w 271"/>
                  <a:gd name="T61" fmla="*/ 120 h 232"/>
                  <a:gd name="T62" fmla="*/ 195 w 271"/>
                  <a:gd name="T63" fmla="*/ 132 h 232"/>
                  <a:gd name="T64" fmla="*/ 197 w 271"/>
                  <a:gd name="T65" fmla="*/ 138 h 232"/>
                  <a:gd name="T66" fmla="*/ 197 w 271"/>
                  <a:gd name="T67" fmla="*/ 144 h 232"/>
                  <a:gd name="T68" fmla="*/ 197 w 271"/>
                  <a:gd name="T69" fmla="*/ 144 h 232"/>
                  <a:gd name="T70" fmla="*/ 197 w 271"/>
                  <a:gd name="T71" fmla="*/ 150 h 232"/>
                  <a:gd name="T72" fmla="*/ 195 w 271"/>
                  <a:gd name="T73" fmla="*/ 156 h 232"/>
                  <a:gd name="T74" fmla="*/ 191 w 271"/>
                  <a:gd name="T75" fmla="*/ 168 h 232"/>
                  <a:gd name="T76" fmla="*/ 186 w 271"/>
                  <a:gd name="T77" fmla="*/ 178 h 232"/>
                  <a:gd name="T78" fmla="*/ 179 w 271"/>
                  <a:gd name="T79" fmla="*/ 187 h 232"/>
                  <a:gd name="T80" fmla="*/ 170 w 271"/>
                  <a:gd name="T81" fmla="*/ 195 h 232"/>
                  <a:gd name="T82" fmla="*/ 160 w 271"/>
                  <a:gd name="T83" fmla="*/ 201 h 232"/>
                  <a:gd name="T84" fmla="*/ 147 w 271"/>
                  <a:gd name="T85" fmla="*/ 204 h 232"/>
                  <a:gd name="T86" fmla="*/ 141 w 271"/>
                  <a:gd name="T87" fmla="*/ 205 h 232"/>
                  <a:gd name="T88" fmla="*/ 135 w 271"/>
                  <a:gd name="T89" fmla="*/ 206 h 232"/>
                  <a:gd name="T90" fmla="*/ 135 w 271"/>
                  <a:gd name="T91" fmla="*/ 206 h 232"/>
                  <a:gd name="T92" fmla="*/ 126 w 271"/>
                  <a:gd name="T93" fmla="*/ 205 h 232"/>
                  <a:gd name="T94" fmla="*/ 116 w 271"/>
                  <a:gd name="T95" fmla="*/ 203 h 232"/>
                  <a:gd name="T96" fmla="*/ 108 w 271"/>
                  <a:gd name="T97" fmla="*/ 200 h 232"/>
                  <a:gd name="T98" fmla="*/ 100 w 271"/>
                  <a:gd name="T99" fmla="*/ 195 h 232"/>
                  <a:gd name="T100" fmla="*/ 64 w 271"/>
                  <a:gd name="T101" fmla="*/ 232 h 232"/>
                  <a:gd name="T102" fmla="*/ 248 w 271"/>
                  <a:gd name="T103" fmla="*/ 232 h 232"/>
                  <a:gd name="T104" fmla="*/ 248 w 271"/>
                  <a:gd name="T105" fmla="*/ 139 h 232"/>
                  <a:gd name="T106" fmla="*/ 254 w 271"/>
                  <a:gd name="T107" fmla="*/ 145 h 232"/>
                  <a:gd name="T108" fmla="*/ 271 w 271"/>
                  <a:gd name="T109" fmla="*/ 129 h 232"/>
                  <a:gd name="T110" fmla="*/ 135 w 271"/>
                  <a:gd name="T11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1" h="232">
                    <a:moveTo>
                      <a:pt x="135" y="0"/>
                    </a:moveTo>
                    <a:lnTo>
                      <a:pt x="0" y="129"/>
                    </a:lnTo>
                    <a:lnTo>
                      <a:pt x="16" y="145"/>
                    </a:lnTo>
                    <a:lnTo>
                      <a:pt x="22" y="139"/>
                    </a:lnTo>
                    <a:lnTo>
                      <a:pt x="22" y="232"/>
                    </a:lnTo>
                    <a:lnTo>
                      <a:pt x="30" y="232"/>
                    </a:lnTo>
                    <a:lnTo>
                      <a:pt x="84" y="179"/>
                    </a:lnTo>
                    <a:lnTo>
                      <a:pt x="84" y="179"/>
                    </a:lnTo>
                    <a:lnTo>
                      <a:pt x="80" y="171"/>
                    </a:lnTo>
                    <a:lnTo>
                      <a:pt x="76" y="163"/>
                    </a:lnTo>
                    <a:lnTo>
                      <a:pt x="74" y="153"/>
                    </a:lnTo>
                    <a:lnTo>
                      <a:pt x="74" y="144"/>
                    </a:lnTo>
                    <a:lnTo>
                      <a:pt x="74" y="144"/>
                    </a:lnTo>
                    <a:lnTo>
                      <a:pt x="74" y="138"/>
                    </a:lnTo>
                    <a:lnTo>
                      <a:pt x="75" y="132"/>
                    </a:lnTo>
                    <a:lnTo>
                      <a:pt x="78" y="120"/>
                    </a:lnTo>
                    <a:lnTo>
                      <a:pt x="84" y="109"/>
                    </a:lnTo>
                    <a:lnTo>
                      <a:pt x="92" y="101"/>
                    </a:lnTo>
                    <a:lnTo>
                      <a:pt x="101" y="93"/>
                    </a:lnTo>
                    <a:lnTo>
                      <a:pt x="111" y="88"/>
                    </a:lnTo>
                    <a:lnTo>
                      <a:pt x="122" y="83"/>
                    </a:lnTo>
                    <a:lnTo>
                      <a:pt x="129" y="82"/>
                    </a:lnTo>
                    <a:lnTo>
                      <a:pt x="135" y="82"/>
                    </a:lnTo>
                    <a:lnTo>
                      <a:pt x="135" y="82"/>
                    </a:lnTo>
                    <a:lnTo>
                      <a:pt x="141" y="82"/>
                    </a:lnTo>
                    <a:lnTo>
                      <a:pt x="147" y="83"/>
                    </a:lnTo>
                    <a:lnTo>
                      <a:pt x="160" y="88"/>
                    </a:lnTo>
                    <a:lnTo>
                      <a:pt x="170" y="93"/>
                    </a:lnTo>
                    <a:lnTo>
                      <a:pt x="179" y="101"/>
                    </a:lnTo>
                    <a:lnTo>
                      <a:pt x="186" y="109"/>
                    </a:lnTo>
                    <a:lnTo>
                      <a:pt x="191" y="120"/>
                    </a:lnTo>
                    <a:lnTo>
                      <a:pt x="195" y="132"/>
                    </a:lnTo>
                    <a:lnTo>
                      <a:pt x="197" y="138"/>
                    </a:lnTo>
                    <a:lnTo>
                      <a:pt x="197" y="144"/>
                    </a:lnTo>
                    <a:lnTo>
                      <a:pt x="197" y="144"/>
                    </a:lnTo>
                    <a:lnTo>
                      <a:pt x="197" y="150"/>
                    </a:lnTo>
                    <a:lnTo>
                      <a:pt x="195" y="156"/>
                    </a:lnTo>
                    <a:lnTo>
                      <a:pt x="191" y="168"/>
                    </a:lnTo>
                    <a:lnTo>
                      <a:pt x="186" y="178"/>
                    </a:lnTo>
                    <a:lnTo>
                      <a:pt x="179" y="187"/>
                    </a:lnTo>
                    <a:lnTo>
                      <a:pt x="170" y="195"/>
                    </a:lnTo>
                    <a:lnTo>
                      <a:pt x="160" y="201"/>
                    </a:lnTo>
                    <a:lnTo>
                      <a:pt x="147" y="204"/>
                    </a:lnTo>
                    <a:lnTo>
                      <a:pt x="141" y="205"/>
                    </a:lnTo>
                    <a:lnTo>
                      <a:pt x="135" y="206"/>
                    </a:lnTo>
                    <a:lnTo>
                      <a:pt x="135" y="206"/>
                    </a:lnTo>
                    <a:lnTo>
                      <a:pt x="126" y="205"/>
                    </a:lnTo>
                    <a:lnTo>
                      <a:pt x="116" y="203"/>
                    </a:lnTo>
                    <a:lnTo>
                      <a:pt x="108" y="200"/>
                    </a:lnTo>
                    <a:lnTo>
                      <a:pt x="100" y="195"/>
                    </a:lnTo>
                    <a:lnTo>
                      <a:pt x="64" y="232"/>
                    </a:lnTo>
                    <a:lnTo>
                      <a:pt x="248" y="232"/>
                    </a:lnTo>
                    <a:lnTo>
                      <a:pt x="248" y="139"/>
                    </a:lnTo>
                    <a:lnTo>
                      <a:pt x="254" y="145"/>
                    </a:lnTo>
                    <a:lnTo>
                      <a:pt x="271" y="129"/>
                    </a:lnTo>
                    <a:lnTo>
                      <a:pt x="135"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9" name="Freeform 330"/>
              <p:cNvSpPr>
                <a:spLocks/>
              </p:cNvSpPr>
              <p:nvPr/>
            </p:nvSpPr>
            <p:spPr bwMode="auto">
              <a:xfrm>
                <a:off x="4148" y="2483"/>
                <a:ext cx="38" cy="47"/>
              </a:xfrm>
              <a:custGeom>
                <a:avLst/>
                <a:gdLst>
                  <a:gd name="T0" fmla="*/ 38 w 38"/>
                  <a:gd name="T1" fmla="*/ 47 h 47"/>
                  <a:gd name="T2" fmla="*/ 38 w 38"/>
                  <a:gd name="T3" fmla="*/ 0 h 47"/>
                  <a:gd name="T4" fmla="*/ 0 w 38"/>
                  <a:gd name="T5" fmla="*/ 0 h 47"/>
                  <a:gd name="T6" fmla="*/ 0 w 38"/>
                  <a:gd name="T7" fmla="*/ 11 h 47"/>
                </a:gdLst>
                <a:ahLst/>
                <a:cxnLst>
                  <a:cxn ang="0">
                    <a:pos x="T0" y="T1"/>
                  </a:cxn>
                  <a:cxn ang="0">
                    <a:pos x="T2" y="T3"/>
                  </a:cxn>
                  <a:cxn ang="0">
                    <a:pos x="T4" y="T5"/>
                  </a:cxn>
                  <a:cxn ang="0">
                    <a:pos x="T6" y="T7"/>
                  </a:cxn>
                </a:cxnLst>
                <a:rect l="0" t="0" r="r" b="b"/>
                <a:pathLst>
                  <a:path w="38" h="47">
                    <a:moveTo>
                      <a:pt x="38" y="47"/>
                    </a:moveTo>
                    <a:lnTo>
                      <a:pt x="38" y="0"/>
                    </a:lnTo>
                    <a:lnTo>
                      <a:pt x="0" y="0"/>
                    </a:lnTo>
                    <a:lnTo>
                      <a:pt x="0" y="1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0" name="Freeform 331"/>
              <p:cNvSpPr>
                <a:spLocks/>
              </p:cNvSpPr>
              <p:nvPr/>
            </p:nvSpPr>
            <p:spPr bwMode="auto">
              <a:xfrm>
                <a:off x="4058" y="2562"/>
                <a:ext cx="36" cy="36"/>
              </a:xfrm>
              <a:custGeom>
                <a:avLst/>
                <a:gdLst>
                  <a:gd name="T0" fmla="*/ 0 w 36"/>
                  <a:gd name="T1" fmla="*/ 36 h 36"/>
                  <a:gd name="T2" fmla="*/ 0 w 36"/>
                  <a:gd name="T3" fmla="*/ 36 h 36"/>
                  <a:gd name="T4" fmla="*/ 1 w 36"/>
                  <a:gd name="T5" fmla="*/ 29 h 36"/>
                  <a:gd name="T6" fmla="*/ 3 w 36"/>
                  <a:gd name="T7" fmla="*/ 22 h 36"/>
                  <a:gd name="T8" fmla="*/ 6 w 36"/>
                  <a:gd name="T9" fmla="*/ 16 h 36"/>
                  <a:gd name="T10" fmla="*/ 10 w 36"/>
                  <a:gd name="T11" fmla="*/ 10 h 36"/>
                  <a:gd name="T12" fmla="*/ 16 w 36"/>
                  <a:gd name="T13" fmla="*/ 6 h 36"/>
                  <a:gd name="T14" fmla="*/ 22 w 36"/>
                  <a:gd name="T15" fmla="*/ 2 h 36"/>
                  <a:gd name="T16" fmla="*/ 29 w 36"/>
                  <a:gd name="T17" fmla="*/ 0 h 36"/>
                  <a:gd name="T18" fmla="*/ 36 w 36"/>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0" y="36"/>
                    </a:moveTo>
                    <a:lnTo>
                      <a:pt x="0" y="36"/>
                    </a:lnTo>
                    <a:lnTo>
                      <a:pt x="1" y="29"/>
                    </a:lnTo>
                    <a:lnTo>
                      <a:pt x="3" y="22"/>
                    </a:lnTo>
                    <a:lnTo>
                      <a:pt x="6" y="16"/>
                    </a:lnTo>
                    <a:lnTo>
                      <a:pt x="10" y="10"/>
                    </a:lnTo>
                    <a:lnTo>
                      <a:pt x="16" y="6"/>
                    </a:lnTo>
                    <a:lnTo>
                      <a:pt x="22" y="2"/>
                    </a:lnTo>
                    <a:lnTo>
                      <a:pt x="29" y="0"/>
                    </a:lnTo>
                    <a:lnTo>
                      <a:pt x="3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1" name="Freeform 332"/>
              <p:cNvSpPr>
                <a:spLocks/>
              </p:cNvSpPr>
              <p:nvPr/>
            </p:nvSpPr>
            <p:spPr bwMode="auto">
              <a:xfrm>
                <a:off x="2734" y="2403"/>
                <a:ext cx="204" cy="32"/>
              </a:xfrm>
              <a:custGeom>
                <a:avLst/>
                <a:gdLst>
                  <a:gd name="T0" fmla="*/ 0 w 204"/>
                  <a:gd name="T1" fmla="*/ 32 h 32"/>
                  <a:gd name="T2" fmla="*/ 0 w 204"/>
                  <a:gd name="T3" fmla="*/ 32 h 32"/>
                  <a:gd name="T4" fmla="*/ 7 w 204"/>
                  <a:gd name="T5" fmla="*/ 24 h 32"/>
                  <a:gd name="T6" fmla="*/ 18 w 204"/>
                  <a:gd name="T7" fmla="*/ 18 h 32"/>
                  <a:gd name="T8" fmla="*/ 29 w 204"/>
                  <a:gd name="T9" fmla="*/ 13 h 32"/>
                  <a:gd name="T10" fmla="*/ 41 w 204"/>
                  <a:gd name="T11" fmla="*/ 8 h 32"/>
                  <a:gd name="T12" fmla="*/ 55 w 204"/>
                  <a:gd name="T13" fmla="*/ 5 h 32"/>
                  <a:gd name="T14" fmla="*/ 70 w 204"/>
                  <a:gd name="T15" fmla="*/ 2 h 32"/>
                  <a:gd name="T16" fmla="*/ 86 w 204"/>
                  <a:gd name="T17" fmla="*/ 0 h 32"/>
                  <a:gd name="T18" fmla="*/ 102 w 204"/>
                  <a:gd name="T19" fmla="*/ 0 h 32"/>
                  <a:gd name="T20" fmla="*/ 102 w 204"/>
                  <a:gd name="T21" fmla="*/ 0 h 32"/>
                  <a:gd name="T22" fmla="*/ 118 w 204"/>
                  <a:gd name="T23" fmla="*/ 0 h 32"/>
                  <a:gd name="T24" fmla="*/ 134 w 204"/>
                  <a:gd name="T25" fmla="*/ 2 h 32"/>
                  <a:gd name="T26" fmla="*/ 149 w 204"/>
                  <a:gd name="T27" fmla="*/ 5 h 32"/>
                  <a:gd name="T28" fmla="*/ 163 w 204"/>
                  <a:gd name="T29" fmla="*/ 8 h 32"/>
                  <a:gd name="T30" fmla="*/ 175 w 204"/>
                  <a:gd name="T31" fmla="*/ 13 h 32"/>
                  <a:gd name="T32" fmla="*/ 186 w 204"/>
                  <a:gd name="T33" fmla="*/ 18 h 32"/>
                  <a:gd name="T34" fmla="*/ 196 w 204"/>
                  <a:gd name="T35" fmla="*/ 24 h 32"/>
                  <a:gd name="T36" fmla="*/ 204 w 204"/>
                  <a:gd name="T3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32">
                    <a:moveTo>
                      <a:pt x="0" y="32"/>
                    </a:moveTo>
                    <a:lnTo>
                      <a:pt x="0" y="32"/>
                    </a:lnTo>
                    <a:lnTo>
                      <a:pt x="7" y="24"/>
                    </a:lnTo>
                    <a:lnTo>
                      <a:pt x="18" y="18"/>
                    </a:lnTo>
                    <a:lnTo>
                      <a:pt x="29" y="13"/>
                    </a:lnTo>
                    <a:lnTo>
                      <a:pt x="41" y="8"/>
                    </a:lnTo>
                    <a:lnTo>
                      <a:pt x="55" y="5"/>
                    </a:lnTo>
                    <a:lnTo>
                      <a:pt x="70" y="2"/>
                    </a:lnTo>
                    <a:lnTo>
                      <a:pt x="86" y="0"/>
                    </a:lnTo>
                    <a:lnTo>
                      <a:pt x="102" y="0"/>
                    </a:lnTo>
                    <a:lnTo>
                      <a:pt x="102" y="0"/>
                    </a:lnTo>
                    <a:lnTo>
                      <a:pt x="118" y="0"/>
                    </a:lnTo>
                    <a:lnTo>
                      <a:pt x="134" y="2"/>
                    </a:lnTo>
                    <a:lnTo>
                      <a:pt x="149" y="5"/>
                    </a:lnTo>
                    <a:lnTo>
                      <a:pt x="163" y="8"/>
                    </a:lnTo>
                    <a:lnTo>
                      <a:pt x="175" y="13"/>
                    </a:lnTo>
                    <a:lnTo>
                      <a:pt x="186" y="18"/>
                    </a:lnTo>
                    <a:lnTo>
                      <a:pt x="196" y="24"/>
                    </a:lnTo>
                    <a:lnTo>
                      <a:pt x="204" y="3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2" name="Freeform 333"/>
              <p:cNvSpPr>
                <a:spLocks/>
              </p:cNvSpPr>
              <p:nvPr/>
            </p:nvSpPr>
            <p:spPr bwMode="auto">
              <a:xfrm>
                <a:off x="2692" y="2437"/>
                <a:ext cx="288" cy="127"/>
              </a:xfrm>
              <a:custGeom>
                <a:avLst/>
                <a:gdLst>
                  <a:gd name="T0" fmla="*/ 288 w 288"/>
                  <a:gd name="T1" fmla="*/ 22 h 127"/>
                  <a:gd name="T2" fmla="*/ 286 w 288"/>
                  <a:gd name="T3" fmla="*/ 13 h 127"/>
                  <a:gd name="T4" fmla="*/ 281 w 288"/>
                  <a:gd name="T5" fmla="*/ 6 h 127"/>
                  <a:gd name="T6" fmla="*/ 274 w 288"/>
                  <a:gd name="T7" fmla="*/ 2 h 127"/>
                  <a:gd name="T8" fmla="*/ 265 w 288"/>
                  <a:gd name="T9" fmla="*/ 0 h 127"/>
                  <a:gd name="T10" fmla="*/ 258 w 288"/>
                  <a:gd name="T11" fmla="*/ 1 h 127"/>
                  <a:gd name="T12" fmla="*/ 246 w 288"/>
                  <a:gd name="T13" fmla="*/ 6 h 127"/>
                  <a:gd name="T14" fmla="*/ 238 w 288"/>
                  <a:gd name="T15" fmla="*/ 19 h 127"/>
                  <a:gd name="T16" fmla="*/ 233 w 288"/>
                  <a:gd name="T17" fmla="*/ 40 h 127"/>
                  <a:gd name="T18" fmla="*/ 232 w 288"/>
                  <a:gd name="T19" fmla="*/ 53 h 127"/>
                  <a:gd name="T20" fmla="*/ 232 w 288"/>
                  <a:gd name="T21" fmla="*/ 80 h 127"/>
                  <a:gd name="T22" fmla="*/ 193 w 288"/>
                  <a:gd name="T23" fmla="*/ 69 h 127"/>
                  <a:gd name="T24" fmla="*/ 144 w 288"/>
                  <a:gd name="T25" fmla="*/ 64 h 127"/>
                  <a:gd name="T26" fmla="*/ 118 w 288"/>
                  <a:gd name="T27" fmla="*/ 65 h 127"/>
                  <a:gd name="T28" fmla="*/ 73 w 288"/>
                  <a:gd name="T29" fmla="*/ 74 h 127"/>
                  <a:gd name="T30" fmla="*/ 56 w 288"/>
                  <a:gd name="T31" fmla="*/ 80 h 127"/>
                  <a:gd name="T32" fmla="*/ 56 w 288"/>
                  <a:gd name="T33" fmla="*/ 53 h 127"/>
                  <a:gd name="T34" fmla="*/ 52 w 288"/>
                  <a:gd name="T35" fmla="*/ 28 h 127"/>
                  <a:gd name="T36" fmla="*/ 46 w 288"/>
                  <a:gd name="T37" fmla="*/ 12 h 127"/>
                  <a:gd name="T38" fmla="*/ 36 w 288"/>
                  <a:gd name="T39" fmla="*/ 3 h 127"/>
                  <a:gd name="T40" fmla="*/ 23 w 288"/>
                  <a:gd name="T41" fmla="*/ 0 h 127"/>
                  <a:gd name="T42" fmla="*/ 18 w 288"/>
                  <a:gd name="T43" fmla="*/ 0 h 127"/>
                  <a:gd name="T44" fmla="*/ 10 w 288"/>
                  <a:gd name="T45" fmla="*/ 4 h 127"/>
                  <a:gd name="T46" fmla="*/ 4 w 288"/>
                  <a:gd name="T47" fmla="*/ 10 h 127"/>
                  <a:gd name="T48" fmla="*/ 0 w 288"/>
                  <a:gd name="T49" fmla="*/ 18 h 127"/>
                  <a:gd name="T50" fmla="*/ 0 w 288"/>
                  <a:gd name="T51" fmla="*/ 22 h 127"/>
                  <a:gd name="T52" fmla="*/ 1 w 288"/>
                  <a:gd name="T53" fmla="*/ 31 h 127"/>
                  <a:gd name="T54" fmla="*/ 5 w 288"/>
                  <a:gd name="T55" fmla="*/ 38 h 127"/>
                  <a:gd name="T56" fmla="*/ 12 w 288"/>
                  <a:gd name="T57" fmla="*/ 42 h 127"/>
                  <a:gd name="T58" fmla="*/ 20 w 288"/>
                  <a:gd name="T59" fmla="*/ 45 h 127"/>
                  <a:gd name="T60" fmla="*/ 26 w 288"/>
                  <a:gd name="T61" fmla="*/ 54 h 127"/>
                  <a:gd name="T62" fmla="*/ 34 w 288"/>
                  <a:gd name="T63" fmla="*/ 77 h 127"/>
                  <a:gd name="T64" fmla="*/ 35 w 288"/>
                  <a:gd name="T65" fmla="*/ 91 h 127"/>
                  <a:gd name="T66" fmla="*/ 33 w 288"/>
                  <a:gd name="T67" fmla="*/ 111 h 127"/>
                  <a:gd name="T68" fmla="*/ 27 w 288"/>
                  <a:gd name="T69" fmla="*/ 127 h 127"/>
                  <a:gd name="T70" fmla="*/ 34 w 288"/>
                  <a:gd name="T71" fmla="*/ 127 h 127"/>
                  <a:gd name="T72" fmla="*/ 49 w 288"/>
                  <a:gd name="T73" fmla="*/ 107 h 127"/>
                  <a:gd name="T74" fmla="*/ 239 w 288"/>
                  <a:gd name="T75" fmla="*/ 107 h 127"/>
                  <a:gd name="T76" fmla="*/ 254 w 288"/>
                  <a:gd name="T77" fmla="*/ 127 h 127"/>
                  <a:gd name="T78" fmla="*/ 261 w 288"/>
                  <a:gd name="T79" fmla="*/ 127 h 127"/>
                  <a:gd name="T80" fmla="*/ 255 w 288"/>
                  <a:gd name="T81" fmla="*/ 111 h 127"/>
                  <a:gd name="T82" fmla="*/ 253 w 288"/>
                  <a:gd name="T83" fmla="*/ 91 h 127"/>
                  <a:gd name="T84" fmla="*/ 254 w 288"/>
                  <a:gd name="T85" fmla="*/ 77 h 127"/>
                  <a:gd name="T86" fmla="*/ 261 w 288"/>
                  <a:gd name="T87" fmla="*/ 54 h 127"/>
                  <a:gd name="T88" fmla="*/ 267 w 288"/>
                  <a:gd name="T89" fmla="*/ 45 h 127"/>
                  <a:gd name="T90" fmla="*/ 276 w 288"/>
                  <a:gd name="T91" fmla="*/ 42 h 127"/>
                  <a:gd name="T92" fmla="*/ 282 w 288"/>
                  <a:gd name="T93" fmla="*/ 38 h 127"/>
                  <a:gd name="T94" fmla="*/ 286 w 288"/>
                  <a:gd name="T95" fmla="*/ 31 h 127"/>
                  <a:gd name="T96" fmla="*/ 288 w 288"/>
                  <a:gd name="T97" fmla="*/ 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127">
                    <a:moveTo>
                      <a:pt x="288" y="22"/>
                    </a:moveTo>
                    <a:lnTo>
                      <a:pt x="288" y="22"/>
                    </a:lnTo>
                    <a:lnTo>
                      <a:pt x="287" y="18"/>
                    </a:lnTo>
                    <a:lnTo>
                      <a:pt x="286" y="13"/>
                    </a:lnTo>
                    <a:lnTo>
                      <a:pt x="284" y="10"/>
                    </a:lnTo>
                    <a:lnTo>
                      <a:pt x="281" y="6"/>
                    </a:lnTo>
                    <a:lnTo>
                      <a:pt x="278" y="4"/>
                    </a:lnTo>
                    <a:lnTo>
                      <a:pt x="274" y="2"/>
                    </a:lnTo>
                    <a:lnTo>
                      <a:pt x="269" y="0"/>
                    </a:lnTo>
                    <a:lnTo>
                      <a:pt x="265" y="0"/>
                    </a:lnTo>
                    <a:lnTo>
                      <a:pt x="265" y="0"/>
                    </a:lnTo>
                    <a:lnTo>
                      <a:pt x="258" y="1"/>
                    </a:lnTo>
                    <a:lnTo>
                      <a:pt x="252" y="3"/>
                    </a:lnTo>
                    <a:lnTo>
                      <a:pt x="246" y="6"/>
                    </a:lnTo>
                    <a:lnTo>
                      <a:pt x="242" y="12"/>
                    </a:lnTo>
                    <a:lnTo>
                      <a:pt x="238" y="19"/>
                    </a:lnTo>
                    <a:lnTo>
                      <a:pt x="235" y="28"/>
                    </a:lnTo>
                    <a:lnTo>
                      <a:pt x="233" y="40"/>
                    </a:lnTo>
                    <a:lnTo>
                      <a:pt x="232" y="53"/>
                    </a:lnTo>
                    <a:lnTo>
                      <a:pt x="232" y="53"/>
                    </a:lnTo>
                    <a:lnTo>
                      <a:pt x="232" y="80"/>
                    </a:lnTo>
                    <a:lnTo>
                      <a:pt x="232" y="80"/>
                    </a:lnTo>
                    <a:lnTo>
                      <a:pt x="214" y="74"/>
                    </a:lnTo>
                    <a:lnTo>
                      <a:pt x="193" y="69"/>
                    </a:lnTo>
                    <a:lnTo>
                      <a:pt x="170" y="65"/>
                    </a:lnTo>
                    <a:lnTo>
                      <a:pt x="144" y="64"/>
                    </a:lnTo>
                    <a:lnTo>
                      <a:pt x="144" y="64"/>
                    </a:lnTo>
                    <a:lnTo>
                      <a:pt x="118" y="65"/>
                    </a:lnTo>
                    <a:lnTo>
                      <a:pt x="95" y="69"/>
                    </a:lnTo>
                    <a:lnTo>
                      <a:pt x="73" y="74"/>
                    </a:lnTo>
                    <a:lnTo>
                      <a:pt x="56" y="80"/>
                    </a:lnTo>
                    <a:lnTo>
                      <a:pt x="56" y="80"/>
                    </a:lnTo>
                    <a:lnTo>
                      <a:pt x="56" y="53"/>
                    </a:lnTo>
                    <a:lnTo>
                      <a:pt x="56" y="53"/>
                    </a:lnTo>
                    <a:lnTo>
                      <a:pt x="55" y="40"/>
                    </a:lnTo>
                    <a:lnTo>
                      <a:pt x="52" y="28"/>
                    </a:lnTo>
                    <a:lnTo>
                      <a:pt x="50" y="19"/>
                    </a:lnTo>
                    <a:lnTo>
                      <a:pt x="46" y="12"/>
                    </a:lnTo>
                    <a:lnTo>
                      <a:pt x="41" y="6"/>
                    </a:lnTo>
                    <a:lnTo>
                      <a:pt x="36" y="3"/>
                    </a:lnTo>
                    <a:lnTo>
                      <a:pt x="30" y="1"/>
                    </a:lnTo>
                    <a:lnTo>
                      <a:pt x="23" y="0"/>
                    </a:lnTo>
                    <a:lnTo>
                      <a:pt x="23" y="0"/>
                    </a:lnTo>
                    <a:lnTo>
                      <a:pt x="18" y="0"/>
                    </a:lnTo>
                    <a:lnTo>
                      <a:pt x="13" y="2"/>
                    </a:lnTo>
                    <a:lnTo>
                      <a:pt x="10" y="4"/>
                    </a:lnTo>
                    <a:lnTo>
                      <a:pt x="6" y="6"/>
                    </a:lnTo>
                    <a:lnTo>
                      <a:pt x="4" y="10"/>
                    </a:lnTo>
                    <a:lnTo>
                      <a:pt x="2" y="13"/>
                    </a:lnTo>
                    <a:lnTo>
                      <a:pt x="0" y="18"/>
                    </a:lnTo>
                    <a:lnTo>
                      <a:pt x="0" y="22"/>
                    </a:lnTo>
                    <a:lnTo>
                      <a:pt x="0" y="22"/>
                    </a:lnTo>
                    <a:lnTo>
                      <a:pt x="0" y="26"/>
                    </a:lnTo>
                    <a:lnTo>
                      <a:pt x="1" y="31"/>
                    </a:lnTo>
                    <a:lnTo>
                      <a:pt x="3" y="34"/>
                    </a:lnTo>
                    <a:lnTo>
                      <a:pt x="5" y="38"/>
                    </a:lnTo>
                    <a:lnTo>
                      <a:pt x="8" y="40"/>
                    </a:lnTo>
                    <a:lnTo>
                      <a:pt x="12" y="42"/>
                    </a:lnTo>
                    <a:lnTo>
                      <a:pt x="15" y="44"/>
                    </a:lnTo>
                    <a:lnTo>
                      <a:pt x="20" y="45"/>
                    </a:lnTo>
                    <a:lnTo>
                      <a:pt x="20" y="45"/>
                    </a:lnTo>
                    <a:lnTo>
                      <a:pt x="26" y="54"/>
                    </a:lnTo>
                    <a:lnTo>
                      <a:pt x="31" y="64"/>
                    </a:lnTo>
                    <a:lnTo>
                      <a:pt x="34" y="77"/>
                    </a:lnTo>
                    <a:lnTo>
                      <a:pt x="35" y="91"/>
                    </a:lnTo>
                    <a:lnTo>
                      <a:pt x="35" y="91"/>
                    </a:lnTo>
                    <a:lnTo>
                      <a:pt x="34" y="101"/>
                    </a:lnTo>
                    <a:lnTo>
                      <a:pt x="33" y="111"/>
                    </a:lnTo>
                    <a:lnTo>
                      <a:pt x="30" y="120"/>
                    </a:lnTo>
                    <a:lnTo>
                      <a:pt x="27" y="127"/>
                    </a:lnTo>
                    <a:lnTo>
                      <a:pt x="34" y="127"/>
                    </a:lnTo>
                    <a:lnTo>
                      <a:pt x="34" y="127"/>
                    </a:lnTo>
                    <a:lnTo>
                      <a:pt x="39" y="121"/>
                    </a:lnTo>
                    <a:lnTo>
                      <a:pt x="49" y="107"/>
                    </a:lnTo>
                    <a:lnTo>
                      <a:pt x="239" y="107"/>
                    </a:lnTo>
                    <a:lnTo>
                      <a:pt x="239" y="107"/>
                    </a:lnTo>
                    <a:lnTo>
                      <a:pt x="249" y="121"/>
                    </a:lnTo>
                    <a:lnTo>
                      <a:pt x="254" y="127"/>
                    </a:lnTo>
                    <a:lnTo>
                      <a:pt x="261" y="127"/>
                    </a:lnTo>
                    <a:lnTo>
                      <a:pt x="261" y="127"/>
                    </a:lnTo>
                    <a:lnTo>
                      <a:pt x="258" y="120"/>
                    </a:lnTo>
                    <a:lnTo>
                      <a:pt x="255" y="111"/>
                    </a:lnTo>
                    <a:lnTo>
                      <a:pt x="253" y="101"/>
                    </a:lnTo>
                    <a:lnTo>
                      <a:pt x="253" y="91"/>
                    </a:lnTo>
                    <a:lnTo>
                      <a:pt x="253" y="91"/>
                    </a:lnTo>
                    <a:lnTo>
                      <a:pt x="254" y="77"/>
                    </a:lnTo>
                    <a:lnTo>
                      <a:pt x="257" y="64"/>
                    </a:lnTo>
                    <a:lnTo>
                      <a:pt x="261" y="54"/>
                    </a:lnTo>
                    <a:lnTo>
                      <a:pt x="267" y="45"/>
                    </a:lnTo>
                    <a:lnTo>
                      <a:pt x="267" y="45"/>
                    </a:lnTo>
                    <a:lnTo>
                      <a:pt x="272" y="44"/>
                    </a:lnTo>
                    <a:lnTo>
                      <a:pt x="276" y="42"/>
                    </a:lnTo>
                    <a:lnTo>
                      <a:pt x="279" y="40"/>
                    </a:lnTo>
                    <a:lnTo>
                      <a:pt x="282" y="38"/>
                    </a:lnTo>
                    <a:lnTo>
                      <a:pt x="285" y="34"/>
                    </a:lnTo>
                    <a:lnTo>
                      <a:pt x="286" y="31"/>
                    </a:lnTo>
                    <a:lnTo>
                      <a:pt x="287" y="26"/>
                    </a:lnTo>
                    <a:lnTo>
                      <a:pt x="288" y="22"/>
                    </a:lnTo>
                    <a:lnTo>
                      <a:pt x="288" y="22"/>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3" name="Freeform 334"/>
              <p:cNvSpPr>
                <a:spLocks/>
              </p:cNvSpPr>
              <p:nvPr/>
            </p:nvSpPr>
            <p:spPr bwMode="auto">
              <a:xfrm>
                <a:off x="119" y="85"/>
                <a:ext cx="150" cy="48"/>
              </a:xfrm>
              <a:custGeom>
                <a:avLst/>
                <a:gdLst>
                  <a:gd name="T0" fmla="*/ 0 w 150"/>
                  <a:gd name="T1" fmla="*/ 48 h 48"/>
                  <a:gd name="T2" fmla="*/ 0 w 150"/>
                  <a:gd name="T3" fmla="*/ 10 h 48"/>
                  <a:gd name="T4" fmla="*/ 0 w 150"/>
                  <a:gd name="T5" fmla="*/ 10 h 48"/>
                  <a:gd name="T6" fmla="*/ 1 w 150"/>
                  <a:gd name="T7" fmla="*/ 6 h 48"/>
                  <a:gd name="T8" fmla="*/ 3 w 150"/>
                  <a:gd name="T9" fmla="*/ 3 h 48"/>
                  <a:gd name="T10" fmla="*/ 7 w 150"/>
                  <a:gd name="T11" fmla="*/ 1 h 48"/>
                  <a:gd name="T12" fmla="*/ 11 w 150"/>
                  <a:gd name="T13" fmla="*/ 0 h 48"/>
                  <a:gd name="T14" fmla="*/ 140 w 150"/>
                  <a:gd name="T15" fmla="*/ 0 h 48"/>
                  <a:gd name="T16" fmla="*/ 140 w 150"/>
                  <a:gd name="T17" fmla="*/ 0 h 48"/>
                  <a:gd name="T18" fmla="*/ 144 w 150"/>
                  <a:gd name="T19" fmla="*/ 1 h 48"/>
                  <a:gd name="T20" fmla="*/ 147 w 150"/>
                  <a:gd name="T21" fmla="*/ 3 h 48"/>
                  <a:gd name="T22" fmla="*/ 149 w 150"/>
                  <a:gd name="T23" fmla="*/ 6 h 48"/>
                  <a:gd name="T24" fmla="*/ 150 w 150"/>
                  <a:gd name="T25" fmla="*/ 10 h 48"/>
                  <a:gd name="T26" fmla="*/ 150 w 150"/>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48">
                    <a:moveTo>
                      <a:pt x="0" y="48"/>
                    </a:moveTo>
                    <a:lnTo>
                      <a:pt x="0" y="10"/>
                    </a:lnTo>
                    <a:lnTo>
                      <a:pt x="0" y="10"/>
                    </a:lnTo>
                    <a:lnTo>
                      <a:pt x="1" y="6"/>
                    </a:lnTo>
                    <a:lnTo>
                      <a:pt x="3" y="3"/>
                    </a:lnTo>
                    <a:lnTo>
                      <a:pt x="7" y="1"/>
                    </a:lnTo>
                    <a:lnTo>
                      <a:pt x="11" y="0"/>
                    </a:lnTo>
                    <a:lnTo>
                      <a:pt x="140" y="0"/>
                    </a:lnTo>
                    <a:lnTo>
                      <a:pt x="140" y="0"/>
                    </a:lnTo>
                    <a:lnTo>
                      <a:pt x="144" y="1"/>
                    </a:lnTo>
                    <a:lnTo>
                      <a:pt x="147" y="3"/>
                    </a:lnTo>
                    <a:lnTo>
                      <a:pt x="149" y="6"/>
                    </a:lnTo>
                    <a:lnTo>
                      <a:pt x="150" y="10"/>
                    </a:lnTo>
                    <a:lnTo>
                      <a:pt x="150" y="4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4" name="Freeform 335"/>
              <p:cNvSpPr>
                <a:spLocks/>
              </p:cNvSpPr>
              <p:nvPr/>
            </p:nvSpPr>
            <p:spPr bwMode="auto">
              <a:xfrm>
                <a:off x="61" y="85"/>
                <a:ext cx="49" cy="48"/>
              </a:xfrm>
              <a:custGeom>
                <a:avLst/>
                <a:gdLst>
                  <a:gd name="T0" fmla="*/ 25 w 49"/>
                  <a:gd name="T1" fmla="*/ 48 h 48"/>
                  <a:gd name="T2" fmla="*/ 25 w 49"/>
                  <a:gd name="T3" fmla="*/ 48 h 48"/>
                  <a:gd name="T4" fmla="*/ 30 w 49"/>
                  <a:gd name="T5" fmla="*/ 47 h 48"/>
                  <a:gd name="T6" fmla="*/ 34 w 49"/>
                  <a:gd name="T7" fmla="*/ 46 h 48"/>
                  <a:gd name="T8" fmla="*/ 38 w 49"/>
                  <a:gd name="T9" fmla="*/ 44 h 48"/>
                  <a:gd name="T10" fmla="*/ 41 w 49"/>
                  <a:gd name="T11" fmla="*/ 41 h 48"/>
                  <a:gd name="T12" fmla="*/ 44 w 49"/>
                  <a:gd name="T13" fmla="*/ 37 h 48"/>
                  <a:gd name="T14" fmla="*/ 48 w 49"/>
                  <a:gd name="T15" fmla="*/ 32 h 48"/>
                  <a:gd name="T16" fmla="*/ 49 w 49"/>
                  <a:gd name="T17" fmla="*/ 28 h 48"/>
                  <a:gd name="T18" fmla="*/ 49 w 49"/>
                  <a:gd name="T19" fmla="*/ 23 h 48"/>
                  <a:gd name="T20" fmla="*/ 49 w 49"/>
                  <a:gd name="T21" fmla="*/ 23 h 48"/>
                  <a:gd name="T22" fmla="*/ 49 w 49"/>
                  <a:gd name="T23" fmla="*/ 18 h 48"/>
                  <a:gd name="T24" fmla="*/ 48 w 49"/>
                  <a:gd name="T25" fmla="*/ 14 h 48"/>
                  <a:gd name="T26" fmla="*/ 44 w 49"/>
                  <a:gd name="T27" fmla="*/ 10 h 48"/>
                  <a:gd name="T28" fmla="*/ 41 w 49"/>
                  <a:gd name="T29" fmla="*/ 6 h 48"/>
                  <a:gd name="T30" fmla="*/ 38 w 49"/>
                  <a:gd name="T31" fmla="*/ 4 h 48"/>
                  <a:gd name="T32" fmla="*/ 34 w 49"/>
                  <a:gd name="T33" fmla="*/ 1 h 48"/>
                  <a:gd name="T34" fmla="*/ 30 w 49"/>
                  <a:gd name="T35" fmla="*/ 0 h 48"/>
                  <a:gd name="T36" fmla="*/ 25 w 49"/>
                  <a:gd name="T37" fmla="*/ 0 h 48"/>
                  <a:gd name="T38" fmla="*/ 25 w 49"/>
                  <a:gd name="T39" fmla="*/ 0 h 48"/>
                  <a:gd name="T40" fmla="*/ 20 w 49"/>
                  <a:gd name="T41" fmla="*/ 0 h 48"/>
                  <a:gd name="T42" fmla="*/ 16 w 49"/>
                  <a:gd name="T43" fmla="*/ 1 h 48"/>
                  <a:gd name="T44" fmla="*/ 12 w 49"/>
                  <a:gd name="T45" fmla="*/ 4 h 48"/>
                  <a:gd name="T46" fmla="*/ 7 w 49"/>
                  <a:gd name="T47" fmla="*/ 6 h 48"/>
                  <a:gd name="T48" fmla="*/ 4 w 49"/>
                  <a:gd name="T49" fmla="*/ 10 h 48"/>
                  <a:gd name="T50" fmla="*/ 2 w 49"/>
                  <a:gd name="T51" fmla="*/ 14 h 48"/>
                  <a:gd name="T52" fmla="*/ 1 w 49"/>
                  <a:gd name="T53" fmla="*/ 18 h 48"/>
                  <a:gd name="T54" fmla="*/ 0 w 49"/>
                  <a:gd name="T55" fmla="*/ 23 h 48"/>
                  <a:gd name="T56" fmla="*/ 0 w 49"/>
                  <a:gd name="T57" fmla="*/ 23 h 48"/>
                  <a:gd name="T58" fmla="*/ 1 w 49"/>
                  <a:gd name="T59" fmla="*/ 28 h 48"/>
                  <a:gd name="T60" fmla="*/ 2 w 49"/>
                  <a:gd name="T61" fmla="*/ 32 h 48"/>
                  <a:gd name="T62" fmla="*/ 4 w 49"/>
                  <a:gd name="T63" fmla="*/ 37 h 48"/>
                  <a:gd name="T64" fmla="*/ 7 w 49"/>
                  <a:gd name="T65" fmla="*/ 41 h 48"/>
                  <a:gd name="T66" fmla="*/ 12 w 49"/>
                  <a:gd name="T67" fmla="*/ 44 h 48"/>
                  <a:gd name="T68" fmla="*/ 16 w 49"/>
                  <a:gd name="T69" fmla="*/ 46 h 48"/>
                  <a:gd name="T70" fmla="*/ 20 w 49"/>
                  <a:gd name="T71" fmla="*/ 47 h 48"/>
                  <a:gd name="T72" fmla="*/ 25 w 49"/>
                  <a:gd name="T73" fmla="*/ 48 h 48"/>
                  <a:gd name="T74" fmla="*/ 25 w 49"/>
                  <a:gd name="T7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8">
                    <a:moveTo>
                      <a:pt x="25" y="48"/>
                    </a:moveTo>
                    <a:lnTo>
                      <a:pt x="25" y="48"/>
                    </a:lnTo>
                    <a:lnTo>
                      <a:pt x="30" y="47"/>
                    </a:lnTo>
                    <a:lnTo>
                      <a:pt x="34" y="46"/>
                    </a:lnTo>
                    <a:lnTo>
                      <a:pt x="38" y="44"/>
                    </a:lnTo>
                    <a:lnTo>
                      <a:pt x="41" y="41"/>
                    </a:lnTo>
                    <a:lnTo>
                      <a:pt x="44" y="37"/>
                    </a:lnTo>
                    <a:lnTo>
                      <a:pt x="48" y="32"/>
                    </a:lnTo>
                    <a:lnTo>
                      <a:pt x="49" y="28"/>
                    </a:lnTo>
                    <a:lnTo>
                      <a:pt x="49" y="23"/>
                    </a:lnTo>
                    <a:lnTo>
                      <a:pt x="49" y="23"/>
                    </a:lnTo>
                    <a:lnTo>
                      <a:pt x="49" y="18"/>
                    </a:lnTo>
                    <a:lnTo>
                      <a:pt x="48" y="14"/>
                    </a:lnTo>
                    <a:lnTo>
                      <a:pt x="44" y="10"/>
                    </a:lnTo>
                    <a:lnTo>
                      <a:pt x="41" y="6"/>
                    </a:lnTo>
                    <a:lnTo>
                      <a:pt x="38" y="4"/>
                    </a:lnTo>
                    <a:lnTo>
                      <a:pt x="34" y="1"/>
                    </a:lnTo>
                    <a:lnTo>
                      <a:pt x="30" y="0"/>
                    </a:lnTo>
                    <a:lnTo>
                      <a:pt x="25" y="0"/>
                    </a:lnTo>
                    <a:lnTo>
                      <a:pt x="25" y="0"/>
                    </a:lnTo>
                    <a:lnTo>
                      <a:pt x="20" y="0"/>
                    </a:lnTo>
                    <a:lnTo>
                      <a:pt x="16" y="1"/>
                    </a:lnTo>
                    <a:lnTo>
                      <a:pt x="12" y="4"/>
                    </a:lnTo>
                    <a:lnTo>
                      <a:pt x="7" y="6"/>
                    </a:lnTo>
                    <a:lnTo>
                      <a:pt x="4" y="10"/>
                    </a:lnTo>
                    <a:lnTo>
                      <a:pt x="2" y="14"/>
                    </a:lnTo>
                    <a:lnTo>
                      <a:pt x="1" y="18"/>
                    </a:lnTo>
                    <a:lnTo>
                      <a:pt x="0" y="23"/>
                    </a:lnTo>
                    <a:lnTo>
                      <a:pt x="0" y="23"/>
                    </a:lnTo>
                    <a:lnTo>
                      <a:pt x="1" y="28"/>
                    </a:lnTo>
                    <a:lnTo>
                      <a:pt x="2" y="32"/>
                    </a:lnTo>
                    <a:lnTo>
                      <a:pt x="4" y="37"/>
                    </a:lnTo>
                    <a:lnTo>
                      <a:pt x="7" y="41"/>
                    </a:lnTo>
                    <a:lnTo>
                      <a:pt x="12" y="44"/>
                    </a:lnTo>
                    <a:lnTo>
                      <a:pt x="16" y="46"/>
                    </a:lnTo>
                    <a:lnTo>
                      <a:pt x="20" y="47"/>
                    </a:lnTo>
                    <a:lnTo>
                      <a:pt x="25" y="48"/>
                    </a:lnTo>
                    <a:lnTo>
                      <a:pt x="25" y="48"/>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5" name="Freeform 336"/>
              <p:cNvSpPr>
                <a:spLocks/>
              </p:cNvSpPr>
              <p:nvPr/>
            </p:nvSpPr>
            <p:spPr bwMode="auto">
              <a:xfrm>
                <a:off x="33" y="45"/>
                <a:ext cx="261" cy="155"/>
              </a:xfrm>
              <a:custGeom>
                <a:avLst/>
                <a:gdLst>
                  <a:gd name="T0" fmla="*/ 261 w 261"/>
                  <a:gd name="T1" fmla="*/ 155 h 155"/>
                  <a:gd name="T2" fmla="*/ 261 w 261"/>
                  <a:gd name="T3" fmla="*/ 155 h 155"/>
                  <a:gd name="T4" fmla="*/ 261 w 261"/>
                  <a:gd name="T5" fmla="*/ 62 h 155"/>
                  <a:gd name="T6" fmla="*/ 261 w 261"/>
                  <a:gd name="T7" fmla="*/ 62 h 155"/>
                  <a:gd name="T8" fmla="*/ 244 w 261"/>
                  <a:gd name="T9" fmla="*/ 62 h 155"/>
                  <a:gd name="T10" fmla="*/ 244 w 261"/>
                  <a:gd name="T11" fmla="*/ 96 h 155"/>
                  <a:gd name="T12" fmla="*/ 17 w 261"/>
                  <a:gd name="T13" fmla="*/ 96 h 155"/>
                  <a:gd name="T14" fmla="*/ 17 w 261"/>
                  <a:gd name="T15" fmla="*/ 0 h 155"/>
                  <a:gd name="T16" fmla="*/ 0 w 261"/>
                  <a:gd name="T17" fmla="*/ 0 h 155"/>
                  <a:gd name="T18" fmla="*/ 0 w 261"/>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155">
                    <a:moveTo>
                      <a:pt x="261" y="155"/>
                    </a:moveTo>
                    <a:lnTo>
                      <a:pt x="261" y="155"/>
                    </a:lnTo>
                    <a:lnTo>
                      <a:pt x="261" y="62"/>
                    </a:lnTo>
                    <a:lnTo>
                      <a:pt x="261" y="62"/>
                    </a:lnTo>
                    <a:lnTo>
                      <a:pt x="244" y="62"/>
                    </a:lnTo>
                    <a:lnTo>
                      <a:pt x="244" y="96"/>
                    </a:lnTo>
                    <a:lnTo>
                      <a:pt x="17" y="96"/>
                    </a:lnTo>
                    <a:lnTo>
                      <a:pt x="17" y="0"/>
                    </a:lnTo>
                    <a:lnTo>
                      <a:pt x="0" y="0"/>
                    </a:lnTo>
                    <a:lnTo>
                      <a:pt x="0" y="15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6" name="Freeform 337"/>
              <p:cNvSpPr>
                <a:spLocks/>
              </p:cNvSpPr>
              <p:nvPr/>
            </p:nvSpPr>
            <p:spPr bwMode="auto">
              <a:xfrm>
                <a:off x="50" y="184"/>
                <a:ext cx="227" cy="16"/>
              </a:xfrm>
              <a:custGeom>
                <a:avLst/>
                <a:gdLst>
                  <a:gd name="T0" fmla="*/ 0 w 227"/>
                  <a:gd name="T1" fmla="*/ 16 h 16"/>
                  <a:gd name="T2" fmla="*/ 0 w 227"/>
                  <a:gd name="T3" fmla="*/ 0 h 16"/>
                  <a:gd name="T4" fmla="*/ 227 w 227"/>
                  <a:gd name="T5" fmla="*/ 0 h 16"/>
                  <a:gd name="T6" fmla="*/ 227 w 227"/>
                  <a:gd name="T7" fmla="*/ 16 h 16"/>
                </a:gdLst>
                <a:ahLst/>
                <a:cxnLst>
                  <a:cxn ang="0">
                    <a:pos x="T0" y="T1"/>
                  </a:cxn>
                  <a:cxn ang="0">
                    <a:pos x="T2" y="T3"/>
                  </a:cxn>
                  <a:cxn ang="0">
                    <a:pos x="T4" y="T5"/>
                  </a:cxn>
                  <a:cxn ang="0">
                    <a:pos x="T6" y="T7"/>
                  </a:cxn>
                </a:cxnLst>
                <a:rect l="0" t="0" r="r" b="b"/>
                <a:pathLst>
                  <a:path w="227" h="16">
                    <a:moveTo>
                      <a:pt x="0" y="16"/>
                    </a:moveTo>
                    <a:lnTo>
                      <a:pt x="0" y="0"/>
                    </a:lnTo>
                    <a:lnTo>
                      <a:pt x="227" y="0"/>
                    </a:lnTo>
                    <a:lnTo>
                      <a:pt x="227" y="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7" name="Rectangle 338"/>
              <p:cNvSpPr>
                <a:spLocks noChangeArrowheads="1"/>
              </p:cNvSpPr>
              <p:nvPr/>
            </p:nvSpPr>
            <p:spPr bwMode="auto">
              <a:xfrm>
                <a:off x="2682" y="1396"/>
                <a:ext cx="217" cy="170"/>
              </a:xfrm>
              <a:prstGeom prst="rect">
                <a:avLst/>
              </a:prstGeom>
              <a:noFill/>
              <a:ln w="12700">
                <a:solidFill>
                  <a:schemeClr val="bg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8" name="Freeform 339"/>
              <p:cNvSpPr>
                <a:spLocks/>
              </p:cNvSpPr>
              <p:nvPr/>
            </p:nvSpPr>
            <p:spPr bwMode="auto">
              <a:xfrm>
                <a:off x="2699" y="1547"/>
                <a:ext cx="8" cy="6"/>
              </a:xfrm>
              <a:custGeom>
                <a:avLst/>
                <a:gdLst>
                  <a:gd name="T0" fmla="*/ 0 w 8"/>
                  <a:gd name="T1" fmla="*/ 6 h 6"/>
                  <a:gd name="T2" fmla="*/ 0 w 8"/>
                  <a:gd name="T3" fmla="*/ 0 h 6"/>
                  <a:gd name="T4" fmla="*/ 8 w 8"/>
                  <a:gd name="T5" fmla="*/ 0 h 6"/>
                </a:gdLst>
                <a:ahLst/>
                <a:cxnLst>
                  <a:cxn ang="0">
                    <a:pos x="T0" y="T1"/>
                  </a:cxn>
                  <a:cxn ang="0">
                    <a:pos x="T2" y="T3"/>
                  </a:cxn>
                  <a:cxn ang="0">
                    <a:pos x="T4" y="T5"/>
                  </a:cxn>
                </a:cxnLst>
                <a:rect l="0" t="0" r="r" b="b"/>
                <a:pathLst>
                  <a:path w="8" h="6">
                    <a:moveTo>
                      <a:pt x="0" y="6"/>
                    </a:moveTo>
                    <a:lnTo>
                      <a:pt x="0" y="0"/>
                    </a:lnTo>
                    <a:lnTo>
                      <a:pt x="8"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9" name="Freeform 340"/>
              <p:cNvSpPr>
                <a:spLocks/>
              </p:cNvSpPr>
              <p:nvPr/>
            </p:nvSpPr>
            <p:spPr bwMode="auto">
              <a:xfrm>
                <a:off x="2840" y="1547"/>
                <a:ext cx="9" cy="6"/>
              </a:xfrm>
              <a:custGeom>
                <a:avLst/>
                <a:gdLst>
                  <a:gd name="T0" fmla="*/ 0 w 9"/>
                  <a:gd name="T1" fmla="*/ 6 h 6"/>
                  <a:gd name="T2" fmla="*/ 0 w 9"/>
                  <a:gd name="T3" fmla="*/ 0 h 6"/>
                  <a:gd name="T4" fmla="*/ 9 w 9"/>
                  <a:gd name="T5" fmla="*/ 0 h 6"/>
                </a:gdLst>
                <a:ahLst/>
                <a:cxnLst>
                  <a:cxn ang="0">
                    <a:pos x="T0" y="T1"/>
                  </a:cxn>
                  <a:cxn ang="0">
                    <a:pos x="T2" y="T3"/>
                  </a:cxn>
                  <a:cxn ang="0">
                    <a:pos x="T4" y="T5"/>
                  </a:cxn>
                </a:cxnLst>
                <a:rect l="0" t="0" r="r" b="b"/>
                <a:pathLst>
                  <a:path w="9" h="6">
                    <a:moveTo>
                      <a:pt x="0" y="6"/>
                    </a:moveTo>
                    <a:lnTo>
                      <a:pt x="0" y="0"/>
                    </a:lnTo>
                    <a:lnTo>
                      <a:pt x="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0" name="Freeform 341"/>
              <p:cNvSpPr>
                <a:spLocks/>
              </p:cNvSpPr>
              <p:nvPr/>
            </p:nvSpPr>
            <p:spPr bwMode="auto">
              <a:xfrm>
                <a:off x="2857" y="1547"/>
                <a:ext cx="9" cy="6"/>
              </a:xfrm>
              <a:custGeom>
                <a:avLst/>
                <a:gdLst>
                  <a:gd name="T0" fmla="*/ 0 w 9"/>
                  <a:gd name="T1" fmla="*/ 6 h 6"/>
                  <a:gd name="T2" fmla="*/ 0 w 9"/>
                  <a:gd name="T3" fmla="*/ 0 h 6"/>
                  <a:gd name="T4" fmla="*/ 9 w 9"/>
                  <a:gd name="T5" fmla="*/ 0 h 6"/>
                </a:gdLst>
                <a:ahLst/>
                <a:cxnLst>
                  <a:cxn ang="0">
                    <a:pos x="T0" y="T1"/>
                  </a:cxn>
                  <a:cxn ang="0">
                    <a:pos x="T2" y="T3"/>
                  </a:cxn>
                  <a:cxn ang="0">
                    <a:pos x="T4" y="T5"/>
                  </a:cxn>
                </a:cxnLst>
                <a:rect l="0" t="0" r="r" b="b"/>
                <a:pathLst>
                  <a:path w="9" h="6">
                    <a:moveTo>
                      <a:pt x="0" y="6"/>
                    </a:moveTo>
                    <a:lnTo>
                      <a:pt x="0" y="0"/>
                    </a:lnTo>
                    <a:lnTo>
                      <a:pt x="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1" name="Freeform 342"/>
              <p:cNvSpPr>
                <a:spLocks/>
              </p:cNvSpPr>
              <p:nvPr/>
            </p:nvSpPr>
            <p:spPr bwMode="auto">
              <a:xfrm>
                <a:off x="2873" y="1547"/>
                <a:ext cx="9" cy="6"/>
              </a:xfrm>
              <a:custGeom>
                <a:avLst/>
                <a:gdLst>
                  <a:gd name="T0" fmla="*/ 0 w 9"/>
                  <a:gd name="T1" fmla="*/ 6 h 6"/>
                  <a:gd name="T2" fmla="*/ 0 w 9"/>
                  <a:gd name="T3" fmla="*/ 0 h 6"/>
                  <a:gd name="T4" fmla="*/ 9 w 9"/>
                  <a:gd name="T5" fmla="*/ 0 h 6"/>
                </a:gdLst>
                <a:ahLst/>
                <a:cxnLst>
                  <a:cxn ang="0">
                    <a:pos x="T0" y="T1"/>
                  </a:cxn>
                  <a:cxn ang="0">
                    <a:pos x="T2" y="T3"/>
                  </a:cxn>
                  <a:cxn ang="0">
                    <a:pos x="T4" y="T5"/>
                  </a:cxn>
                </a:cxnLst>
                <a:rect l="0" t="0" r="r" b="b"/>
                <a:pathLst>
                  <a:path w="9" h="6">
                    <a:moveTo>
                      <a:pt x="0" y="6"/>
                    </a:moveTo>
                    <a:lnTo>
                      <a:pt x="0" y="0"/>
                    </a:lnTo>
                    <a:lnTo>
                      <a:pt x="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2" name="Freeform 343"/>
              <p:cNvSpPr>
                <a:spLocks/>
              </p:cNvSpPr>
              <p:nvPr/>
            </p:nvSpPr>
            <p:spPr bwMode="auto">
              <a:xfrm>
                <a:off x="2699" y="1410"/>
                <a:ext cx="183" cy="127"/>
              </a:xfrm>
              <a:custGeom>
                <a:avLst/>
                <a:gdLst>
                  <a:gd name="T0" fmla="*/ 183 w 183"/>
                  <a:gd name="T1" fmla="*/ 115 h 127"/>
                  <a:gd name="T2" fmla="*/ 183 w 183"/>
                  <a:gd name="T3" fmla="*/ 115 h 127"/>
                  <a:gd name="T4" fmla="*/ 182 w 183"/>
                  <a:gd name="T5" fmla="*/ 120 h 127"/>
                  <a:gd name="T6" fmla="*/ 180 w 183"/>
                  <a:gd name="T7" fmla="*/ 124 h 127"/>
                  <a:gd name="T8" fmla="*/ 177 w 183"/>
                  <a:gd name="T9" fmla="*/ 126 h 127"/>
                  <a:gd name="T10" fmla="*/ 173 w 183"/>
                  <a:gd name="T11" fmla="*/ 127 h 127"/>
                  <a:gd name="T12" fmla="*/ 11 w 183"/>
                  <a:gd name="T13" fmla="*/ 127 h 127"/>
                  <a:gd name="T14" fmla="*/ 11 w 183"/>
                  <a:gd name="T15" fmla="*/ 127 h 127"/>
                  <a:gd name="T16" fmla="*/ 6 w 183"/>
                  <a:gd name="T17" fmla="*/ 126 h 127"/>
                  <a:gd name="T18" fmla="*/ 2 w 183"/>
                  <a:gd name="T19" fmla="*/ 124 h 127"/>
                  <a:gd name="T20" fmla="*/ 0 w 183"/>
                  <a:gd name="T21" fmla="*/ 120 h 127"/>
                  <a:gd name="T22" fmla="*/ 0 w 183"/>
                  <a:gd name="T23" fmla="*/ 115 h 127"/>
                  <a:gd name="T24" fmla="*/ 0 w 183"/>
                  <a:gd name="T25" fmla="*/ 11 h 127"/>
                  <a:gd name="T26" fmla="*/ 0 w 183"/>
                  <a:gd name="T27" fmla="*/ 11 h 127"/>
                  <a:gd name="T28" fmla="*/ 0 w 183"/>
                  <a:gd name="T29" fmla="*/ 6 h 127"/>
                  <a:gd name="T30" fmla="*/ 2 w 183"/>
                  <a:gd name="T31" fmla="*/ 3 h 127"/>
                  <a:gd name="T32" fmla="*/ 6 w 183"/>
                  <a:gd name="T33" fmla="*/ 0 h 127"/>
                  <a:gd name="T34" fmla="*/ 11 w 183"/>
                  <a:gd name="T35" fmla="*/ 0 h 127"/>
                  <a:gd name="T36" fmla="*/ 173 w 183"/>
                  <a:gd name="T37" fmla="*/ 0 h 127"/>
                  <a:gd name="T38" fmla="*/ 173 w 183"/>
                  <a:gd name="T39" fmla="*/ 0 h 127"/>
                  <a:gd name="T40" fmla="*/ 177 w 183"/>
                  <a:gd name="T41" fmla="*/ 0 h 127"/>
                  <a:gd name="T42" fmla="*/ 180 w 183"/>
                  <a:gd name="T43" fmla="*/ 3 h 127"/>
                  <a:gd name="T44" fmla="*/ 182 w 183"/>
                  <a:gd name="T45" fmla="*/ 6 h 127"/>
                  <a:gd name="T46" fmla="*/ 183 w 183"/>
                  <a:gd name="T47" fmla="*/ 11 h 127"/>
                  <a:gd name="T48" fmla="*/ 183 w 183"/>
                  <a:gd name="T49" fmla="*/ 11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7">
                    <a:moveTo>
                      <a:pt x="183" y="115"/>
                    </a:moveTo>
                    <a:lnTo>
                      <a:pt x="183" y="115"/>
                    </a:lnTo>
                    <a:lnTo>
                      <a:pt x="182" y="120"/>
                    </a:lnTo>
                    <a:lnTo>
                      <a:pt x="180" y="124"/>
                    </a:lnTo>
                    <a:lnTo>
                      <a:pt x="177" y="126"/>
                    </a:lnTo>
                    <a:lnTo>
                      <a:pt x="173" y="127"/>
                    </a:lnTo>
                    <a:lnTo>
                      <a:pt x="11" y="127"/>
                    </a:lnTo>
                    <a:lnTo>
                      <a:pt x="11" y="127"/>
                    </a:lnTo>
                    <a:lnTo>
                      <a:pt x="6" y="126"/>
                    </a:lnTo>
                    <a:lnTo>
                      <a:pt x="2" y="124"/>
                    </a:lnTo>
                    <a:lnTo>
                      <a:pt x="0" y="120"/>
                    </a:lnTo>
                    <a:lnTo>
                      <a:pt x="0" y="115"/>
                    </a:lnTo>
                    <a:lnTo>
                      <a:pt x="0" y="11"/>
                    </a:lnTo>
                    <a:lnTo>
                      <a:pt x="0" y="11"/>
                    </a:lnTo>
                    <a:lnTo>
                      <a:pt x="0" y="6"/>
                    </a:lnTo>
                    <a:lnTo>
                      <a:pt x="2" y="3"/>
                    </a:lnTo>
                    <a:lnTo>
                      <a:pt x="6" y="0"/>
                    </a:lnTo>
                    <a:lnTo>
                      <a:pt x="11" y="0"/>
                    </a:lnTo>
                    <a:lnTo>
                      <a:pt x="173" y="0"/>
                    </a:lnTo>
                    <a:lnTo>
                      <a:pt x="173" y="0"/>
                    </a:lnTo>
                    <a:lnTo>
                      <a:pt x="177" y="0"/>
                    </a:lnTo>
                    <a:lnTo>
                      <a:pt x="180" y="3"/>
                    </a:lnTo>
                    <a:lnTo>
                      <a:pt x="182" y="6"/>
                    </a:lnTo>
                    <a:lnTo>
                      <a:pt x="183" y="11"/>
                    </a:lnTo>
                    <a:lnTo>
                      <a:pt x="183" y="11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3" name="Line 344"/>
              <p:cNvSpPr>
                <a:spLocks noChangeShapeType="1"/>
              </p:cNvSpPr>
              <p:nvPr/>
            </p:nvSpPr>
            <p:spPr bwMode="auto">
              <a:xfrm>
                <a:off x="2717" y="1428"/>
                <a:ext cx="53"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4" name="Freeform 345"/>
              <p:cNvSpPr>
                <a:spLocks/>
              </p:cNvSpPr>
              <p:nvPr/>
            </p:nvSpPr>
            <p:spPr bwMode="auto">
              <a:xfrm>
                <a:off x="2799" y="1345"/>
                <a:ext cx="36" cy="43"/>
              </a:xfrm>
              <a:custGeom>
                <a:avLst/>
                <a:gdLst>
                  <a:gd name="T0" fmla="*/ 6 w 36"/>
                  <a:gd name="T1" fmla="*/ 43 h 43"/>
                  <a:gd name="T2" fmla="*/ 6 w 36"/>
                  <a:gd name="T3" fmla="*/ 43 h 43"/>
                  <a:gd name="T4" fmla="*/ 3 w 36"/>
                  <a:gd name="T5" fmla="*/ 40 h 43"/>
                  <a:gd name="T6" fmla="*/ 0 w 36"/>
                  <a:gd name="T7" fmla="*/ 36 h 43"/>
                  <a:gd name="T8" fmla="*/ 36 w 36"/>
                  <a:gd name="T9" fmla="*/ 0 h 43"/>
                </a:gdLst>
                <a:ahLst/>
                <a:cxnLst>
                  <a:cxn ang="0">
                    <a:pos x="T0" y="T1"/>
                  </a:cxn>
                  <a:cxn ang="0">
                    <a:pos x="T2" y="T3"/>
                  </a:cxn>
                  <a:cxn ang="0">
                    <a:pos x="T4" y="T5"/>
                  </a:cxn>
                  <a:cxn ang="0">
                    <a:pos x="T6" y="T7"/>
                  </a:cxn>
                  <a:cxn ang="0">
                    <a:pos x="T8" y="T9"/>
                  </a:cxn>
                </a:cxnLst>
                <a:rect l="0" t="0" r="r" b="b"/>
                <a:pathLst>
                  <a:path w="36" h="43">
                    <a:moveTo>
                      <a:pt x="6" y="43"/>
                    </a:moveTo>
                    <a:lnTo>
                      <a:pt x="6" y="43"/>
                    </a:lnTo>
                    <a:lnTo>
                      <a:pt x="3" y="40"/>
                    </a:lnTo>
                    <a:lnTo>
                      <a:pt x="0" y="36"/>
                    </a:lnTo>
                    <a:lnTo>
                      <a:pt x="3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5" name="Freeform 346"/>
              <p:cNvSpPr>
                <a:spLocks/>
              </p:cNvSpPr>
              <p:nvPr/>
            </p:nvSpPr>
            <p:spPr bwMode="auto">
              <a:xfrm>
                <a:off x="2747" y="1345"/>
                <a:ext cx="36" cy="43"/>
              </a:xfrm>
              <a:custGeom>
                <a:avLst/>
                <a:gdLst>
                  <a:gd name="T0" fmla="*/ 0 w 36"/>
                  <a:gd name="T1" fmla="*/ 0 h 43"/>
                  <a:gd name="T2" fmla="*/ 36 w 36"/>
                  <a:gd name="T3" fmla="*/ 36 h 43"/>
                  <a:gd name="T4" fmla="*/ 36 w 36"/>
                  <a:gd name="T5" fmla="*/ 36 h 43"/>
                  <a:gd name="T6" fmla="*/ 31 w 36"/>
                  <a:gd name="T7" fmla="*/ 40 h 43"/>
                  <a:gd name="T8" fmla="*/ 28 w 36"/>
                  <a:gd name="T9" fmla="*/ 43 h 43"/>
                </a:gdLst>
                <a:ahLst/>
                <a:cxnLst>
                  <a:cxn ang="0">
                    <a:pos x="T0" y="T1"/>
                  </a:cxn>
                  <a:cxn ang="0">
                    <a:pos x="T2" y="T3"/>
                  </a:cxn>
                  <a:cxn ang="0">
                    <a:pos x="T4" y="T5"/>
                  </a:cxn>
                  <a:cxn ang="0">
                    <a:pos x="T6" y="T7"/>
                  </a:cxn>
                  <a:cxn ang="0">
                    <a:pos x="T8" y="T9"/>
                  </a:cxn>
                </a:cxnLst>
                <a:rect l="0" t="0" r="r" b="b"/>
                <a:pathLst>
                  <a:path w="36" h="43">
                    <a:moveTo>
                      <a:pt x="0" y="0"/>
                    </a:moveTo>
                    <a:lnTo>
                      <a:pt x="36" y="36"/>
                    </a:lnTo>
                    <a:lnTo>
                      <a:pt x="36" y="36"/>
                    </a:lnTo>
                    <a:lnTo>
                      <a:pt x="31" y="40"/>
                    </a:lnTo>
                    <a:lnTo>
                      <a:pt x="28" y="4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6" name="Freeform 347"/>
              <p:cNvSpPr>
                <a:spLocks/>
              </p:cNvSpPr>
              <p:nvPr/>
            </p:nvSpPr>
            <p:spPr bwMode="auto">
              <a:xfrm>
                <a:off x="2691" y="1573"/>
                <a:ext cx="198" cy="12"/>
              </a:xfrm>
              <a:custGeom>
                <a:avLst/>
                <a:gdLst>
                  <a:gd name="T0" fmla="*/ 198 w 198"/>
                  <a:gd name="T1" fmla="*/ 0 h 12"/>
                  <a:gd name="T2" fmla="*/ 193 w 198"/>
                  <a:gd name="T3" fmla="*/ 12 h 12"/>
                  <a:gd name="T4" fmla="*/ 5 w 198"/>
                  <a:gd name="T5" fmla="*/ 12 h 12"/>
                  <a:gd name="T6" fmla="*/ 0 w 198"/>
                  <a:gd name="T7" fmla="*/ 0 h 12"/>
                </a:gdLst>
                <a:ahLst/>
                <a:cxnLst>
                  <a:cxn ang="0">
                    <a:pos x="T0" y="T1"/>
                  </a:cxn>
                  <a:cxn ang="0">
                    <a:pos x="T2" y="T3"/>
                  </a:cxn>
                  <a:cxn ang="0">
                    <a:pos x="T4" y="T5"/>
                  </a:cxn>
                  <a:cxn ang="0">
                    <a:pos x="T6" y="T7"/>
                  </a:cxn>
                </a:cxnLst>
                <a:rect l="0" t="0" r="r" b="b"/>
                <a:pathLst>
                  <a:path w="198" h="12">
                    <a:moveTo>
                      <a:pt x="198" y="0"/>
                    </a:moveTo>
                    <a:lnTo>
                      <a:pt x="193" y="12"/>
                    </a:lnTo>
                    <a:lnTo>
                      <a:pt x="5" y="12"/>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7" name="Freeform 348"/>
              <p:cNvSpPr>
                <a:spLocks/>
              </p:cNvSpPr>
              <p:nvPr/>
            </p:nvSpPr>
            <p:spPr bwMode="auto">
              <a:xfrm>
                <a:off x="4197" y="2059"/>
                <a:ext cx="14" cy="15"/>
              </a:xfrm>
              <a:custGeom>
                <a:avLst/>
                <a:gdLst>
                  <a:gd name="T0" fmla="*/ 0 w 14"/>
                  <a:gd name="T1" fmla="*/ 7 h 15"/>
                  <a:gd name="T2" fmla="*/ 0 w 14"/>
                  <a:gd name="T3" fmla="*/ 7 h 15"/>
                  <a:gd name="T4" fmla="*/ 1 w 14"/>
                  <a:gd name="T5" fmla="*/ 11 h 15"/>
                  <a:gd name="T6" fmla="*/ 2 w 14"/>
                  <a:gd name="T7" fmla="*/ 13 h 15"/>
                  <a:gd name="T8" fmla="*/ 4 w 14"/>
                  <a:gd name="T9" fmla="*/ 14 h 15"/>
                  <a:gd name="T10" fmla="*/ 7 w 14"/>
                  <a:gd name="T11" fmla="*/ 15 h 15"/>
                  <a:gd name="T12" fmla="*/ 7 w 14"/>
                  <a:gd name="T13" fmla="*/ 15 h 15"/>
                  <a:gd name="T14" fmla="*/ 9 w 14"/>
                  <a:gd name="T15" fmla="*/ 14 h 15"/>
                  <a:gd name="T16" fmla="*/ 12 w 14"/>
                  <a:gd name="T17" fmla="*/ 13 h 15"/>
                  <a:gd name="T18" fmla="*/ 13 w 14"/>
                  <a:gd name="T19" fmla="*/ 11 h 15"/>
                  <a:gd name="T20" fmla="*/ 14 w 14"/>
                  <a:gd name="T21" fmla="*/ 7 h 15"/>
                  <a:gd name="T22" fmla="*/ 14 w 14"/>
                  <a:gd name="T23" fmla="*/ 7 h 15"/>
                  <a:gd name="T24" fmla="*/ 13 w 14"/>
                  <a:gd name="T25" fmla="*/ 4 h 15"/>
                  <a:gd name="T26" fmla="*/ 12 w 14"/>
                  <a:gd name="T27" fmla="*/ 2 h 15"/>
                  <a:gd name="T28" fmla="*/ 9 w 14"/>
                  <a:gd name="T29" fmla="*/ 1 h 15"/>
                  <a:gd name="T30" fmla="*/ 7 w 14"/>
                  <a:gd name="T31" fmla="*/ 0 h 15"/>
                  <a:gd name="T32" fmla="*/ 7 w 14"/>
                  <a:gd name="T33" fmla="*/ 0 h 15"/>
                  <a:gd name="T34" fmla="*/ 4 w 14"/>
                  <a:gd name="T35" fmla="*/ 1 h 15"/>
                  <a:gd name="T36" fmla="*/ 2 w 14"/>
                  <a:gd name="T37" fmla="*/ 2 h 15"/>
                  <a:gd name="T38" fmla="*/ 1 w 14"/>
                  <a:gd name="T39" fmla="*/ 4 h 15"/>
                  <a:gd name="T40" fmla="*/ 0 w 14"/>
                  <a:gd name="T41" fmla="*/ 7 h 15"/>
                  <a:gd name="T42" fmla="*/ 0 w 14"/>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0" y="7"/>
                    </a:moveTo>
                    <a:lnTo>
                      <a:pt x="0" y="7"/>
                    </a:lnTo>
                    <a:lnTo>
                      <a:pt x="1" y="11"/>
                    </a:lnTo>
                    <a:lnTo>
                      <a:pt x="2" y="13"/>
                    </a:lnTo>
                    <a:lnTo>
                      <a:pt x="4" y="14"/>
                    </a:lnTo>
                    <a:lnTo>
                      <a:pt x="7" y="15"/>
                    </a:lnTo>
                    <a:lnTo>
                      <a:pt x="7" y="15"/>
                    </a:lnTo>
                    <a:lnTo>
                      <a:pt x="9" y="14"/>
                    </a:lnTo>
                    <a:lnTo>
                      <a:pt x="12" y="13"/>
                    </a:lnTo>
                    <a:lnTo>
                      <a:pt x="13" y="11"/>
                    </a:lnTo>
                    <a:lnTo>
                      <a:pt x="14" y="7"/>
                    </a:lnTo>
                    <a:lnTo>
                      <a:pt x="14" y="7"/>
                    </a:lnTo>
                    <a:lnTo>
                      <a:pt x="13" y="4"/>
                    </a:lnTo>
                    <a:lnTo>
                      <a:pt x="12" y="2"/>
                    </a:lnTo>
                    <a:lnTo>
                      <a:pt x="9" y="1"/>
                    </a:lnTo>
                    <a:lnTo>
                      <a:pt x="7" y="0"/>
                    </a:lnTo>
                    <a:lnTo>
                      <a:pt x="7" y="0"/>
                    </a:lnTo>
                    <a:lnTo>
                      <a:pt x="4" y="1"/>
                    </a:lnTo>
                    <a:lnTo>
                      <a:pt x="2" y="2"/>
                    </a:lnTo>
                    <a:lnTo>
                      <a:pt x="1" y="4"/>
                    </a:lnTo>
                    <a:lnTo>
                      <a:pt x="0" y="7"/>
                    </a:lnTo>
                    <a:lnTo>
                      <a:pt x="0" y="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8" name="Freeform 349"/>
              <p:cNvSpPr>
                <a:spLocks/>
              </p:cNvSpPr>
              <p:nvPr/>
            </p:nvSpPr>
            <p:spPr bwMode="auto">
              <a:xfrm>
                <a:off x="4098" y="2059"/>
                <a:ext cx="14" cy="15"/>
              </a:xfrm>
              <a:custGeom>
                <a:avLst/>
                <a:gdLst>
                  <a:gd name="T0" fmla="*/ 0 w 14"/>
                  <a:gd name="T1" fmla="*/ 7 h 15"/>
                  <a:gd name="T2" fmla="*/ 0 w 14"/>
                  <a:gd name="T3" fmla="*/ 7 h 15"/>
                  <a:gd name="T4" fmla="*/ 1 w 14"/>
                  <a:gd name="T5" fmla="*/ 11 h 15"/>
                  <a:gd name="T6" fmla="*/ 2 w 14"/>
                  <a:gd name="T7" fmla="*/ 13 h 15"/>
                  <a:gd name="T8" fmla="*/ 4 w 14"/>
                  <a:gd name="T9" fmla="*/ 14 h 15"/>
                  <a:gd name="T10" fmla="*/ 7 w 14"/>
                  <a:gd name="T11" fmla="*/ 15 h 15"/>
                  <a:gd name="T12" fmla="*/ 7 w 14"/>
                  <a:gd name="T13" fmla="*/ 15 h 15"/>
                  <a:gd name="T14" fmla="*/ 10 w 14"/>
                  <a:gd name="T15" fmla="*/ 14 h 15"/>
                  <a:gd name="T16" fmla="*/ 12 w 14"/>
                  <a:gd name="T17" fmla="*/ 13 h 15"/>
                  <a:gd name="T18" fmla="*/ 13 w 14"/>
                  <a:gd name="T19" fmla="*/ 11 h 15"/>
                  <a:gd name="T20" fmla="*/ 14 w 14"/>
                  <a:gd name="T21" fmla="*/ 7 h 15"/>
                  <a:gd name="T22" fmla="*/ 14 w 14"/>
                  <a:gd name="T23" fmla="*/ 7 h 15"/>
                  <a:gd name="T24" fmla="*/ 13 w 14"/>
                  <a:gd name="T25" fmla="*/ 4 h 15"/>
                  <a:gd name="T26" fmla="*/ 12 w 14"/>
                  <a:gd name="T27" fmla="*/ 2 h 15"/>
                  <a:gd name="T28" fmla="*/ 10 w 14"/>
                  <a:gd name="T29" fmla="*/ 1 h 15"/>
                  <a:gd name="T30" fmla="*/ 7 w 14"/>
                  <a:gd name="T31" fmla="*/ 0 h 15"/>
                  <a:gd name="T32" fmla="*/ 7 w 14"/>
                  <a:gd name="T33" fmla="*/ 0 h 15"/>
                  <a:gd name="T34" fmla="*/ 4 w 14"/>
                  <a:gd name="T35" fmla="*/ 1 h 15"/>
                  <a:gd name="T36" fmla="*/ 2 w 14"/>
                  <a:gd name="T37" fmla="*/ 2 h 15"/>
                  <a:gd name="T38" fmla="*/ 1 w 14"/>
                  <a:gd name="T39" fmla="*/ 4 h 15"/>
                  <a:gd name="T40" fmla="*/ 0 w 14"/>
                  <a:gd name="T41" fmla="*/ 7 h 15"/>
                  <a:gd name="T42" fmla="*/ 0 w 14"/>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0" y="7"/>
                    </a:moveTo>
                    <a:lnTo>
                      <a:pt x="0" y="7"/>
                    </a:lnTo>
                    <a:lnTo>
                      <a:pt x="1" y="11"/>
                    </a:lnTo>
                    <a:lnTo>
                      <a:pt x="2" y="13"/>
                    </a:lnTo>
                    <a:lnTo>
                      <a:pt x="4" y="14"/>
                    </a:lnTo>
                    <a:lnTo>
                      <a:pt x="7" y="15"/>
                    </a:lnTo>
                    <a:lnTo>
                      <a:pt x="7" y="15"/>
                    </a:lnTo>
                    <a:lnTo>
                      <a:pt x="10" y="14"/>
                    </a:lnTo>
                    <a:lnTo>
                      <a:pt x="12" y="13"/>
                    </a:lnTo>
                    <a:lnTo>
                      <a:pt x="13" y="11"/>
                    </a:lnTo>
                    <a:lnTo>
                      <a:pt x="14" y="7"/>
                    </a:lnTo>
                    <a:lnTo>
                      <a:pt x="14" y="7"/>
                    </a:lnTo>
                    <a:lnTo>
                      <a:pt x="13" y="4"/>
                    </a:lnTo>
                    <a:lnTo>
                      <a:pt x="12" y="2"/>
                    </a:lnTo>
                    <a:lnTo>
                      <a:pt x="10" y="1"/>
                    </a:lnTo>
                    <a:lnTo>
                      <a:pt x="7" y="0"/>
                    </a:lnTo>
                    <a:lnTo>
                      <a:pt x="7" y="0"/>
                    </a:lnTo>
                    <a:lnTo>
                      <a:pt x="4" y="1"/>
                    </a:lnTo>
                    <a:lnTo>
                      <a:pt x="2" y="2"/>
                    </a:lnTo>
                    <a:lnTo>
                      <a:pt x="1" y="4"/>
                    </a:lnTo>
                    <a:lnTo>
                      <a:pt x="0" y="7"/>
                    </a:lnTo>
                    <a:lnTo>
                      <a:pt x="0" y="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9" name="Freeform 350"/>
              <p:cNvSpPr>
                <a:spLocks/>
              </p:cNvSpPr>
              <p:nvPr/>
            </p:nvSpPr>
            <p:spPr bwMode="auto">
              <a:xfrm>
                <a:off x="4103" y="2101"/>
                <a:ext cx="103" cy="8"/>
              </a:xfrm>
              <a:custGeom>
                <a:avLst/>
                <a:gdLst>
                  <a:gd name="T0" fmla="*/ 103 w 103"/>
                  <a:gd name="T1" fmla="*/ 8 h 8"/>
                  <a:gd name="T2" fmla="*/ 103 w 103"/>
                  <a:gd name="T3" fmla="*/ 0 h 8"/>
                  <a:gd name="T4" fmla="*/ 103 w 103"/>
                  <a:gd name="T5" fmla="*/ 0 h 8"/>
                  <a:gd name="T6" fmla="*/ 82 w 103"/>
                  <a:gd name="T7" fmla="*/ 1 h 8"/>
                  <a:gd name="T8" fmla="*/ 51 w 103"/>
                  <a:gd name="T9" fmla="*/ 1 h 8"/>
                  <a:gd name="T10" fmla="*/ 51 w 103"/>
                  <a:gd name="T11" fmla="*/ 1 h 8"/>
                  <a:gd name="T12" fmla="*/ 21 w 103"/>
                  <a:gd name="T13" fmla="*/ 1 h 8"/>
                  <a:gd name="T14" fmla="*/ 0 w 103"/>
                  <a:gd name="T15" fmla="*/ 0 h 8"/>
                  <a:gd name="T16" fmla="*/ 0 w 10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
                    <a:moveTo>
                      <a:pt x="103" y="8"/>
                    </a:moveTo>
                    <a:lnTo>
                      <a:pt x="103" y="0"/>
                    </a:lnTo>
                    <a:lnTo>
                      <a:pt x="103" y="0"/>
                    </a:lnTo>
                    <a:lnTo>
                      <a:pt x="82" y="1"/>
                    </a:lnTo>
                    <a:lnTo>
                      <a:pt x="51" y="1"/>
                    </a:lnTo>
                    <a:lnTo>
                      <a:pt x="51" y="1"/>
                    </a:lnTo>
                    <a:lnTo>
                      <a:pt x="21" y="1"/>
                    </a:lnTo>
                    <a:lnTo>
                      <a:pt x="0" y="0"/>
                    </a:lnTo>
                    <a:lnTo>
                      <a:pt x="0" y="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0" name="Freeform 351"/>
              <p:cNvSpPr>
                <a:spLocks/>
              </p:cNvSpPr>
              <p:nvPr/>
            </p:nvSpPr>
            <p:spPr bwMode="auto">
              <a:xfrm>
                <a:off x="4087" y="1993"/>
                <a:ext cx="135" cy="116"/>
              </a:xfrm>
              <a:custGeom>
                <a:avLst/>
                <a:gdLst>
                  <a:gd name="T0" fmla="*/ 0 w 135"/>
                  <a:gd name="T1" fmla="*/ 116 h 116"/>
                  <a:gd name="T2" fmla="*/ 0 w 135"/>
                  <a:gd name="T3" fmla="*/ 65 h 116"/>
                  <a:gd name="T4" fmla="*/ 0 w 135"/>
                  <a:gd name="T5" fmla="*/ 65 h 116"/>
                  <a:gd name="T6" fmla="*/ 2 w 135"/>
                  <a:gd name="T7" fmla="*/ 59 h 116"/>
                  <a:gd name="T8" fmla="*/ 5 w 135"/>
                  <a:gd name="T9" fmla="*/ 53 h 116"/>
                  <a:gd name="T10" fmla="*/ 5 w 135"/>
                  <a:gd name="T11" fmla="*/ 53 h 116"/>
                  <a:gd name="T12" fmla="*/ 2 w 135"/>
                  <a:gd name="T13" fmla="*/ 50 h 116"/>
                  <a:gd name="T14" fmla="*/ 1 w 135"/>
                  <a:gd name="T15" fmla="*/ 47 h 116"/>
                  <a:gd name="T16" fmla="*/ 2 w 135"/>
                  <a:gd name="T17" fmla="*/ 45 h 116"/>
                  <a:gd name="T18" fmla="*/ 3 w 135"/>
                  <a:gd name="T19" fmla="*/ 44 h 116"/>
                  <a:gd name="T20" fmla="*/ 5 w 135"/>
                  <a:gd name="T21" fmla="*/ 44 h 116"/>
                  <a:gd name="T22" fmla="*/ 5 w 135"/>
                  <a:gd name="T23" fmla="*/ 44 h 116"/>
                  <a:gd name="T24" fmla="*/ 14 w 135"/>
                  <a:gd name="T25" fmla="*/ 44 h 116"/>
                  <a:gd name="T26" fmla="*/ 14 w 135"/>
                  <a:gd name="T27" fmla="*/ 44 h 116"/>
                  <a:gd name="T28" fmla="*/ 18 w 135"/>
                  <a:gd name="T29" fmla="*/ 20 h 116"/>
                  <a:gd name="T30" fmla="*/ 18 w 135"/>
                  <a:gd name="T31" fmla="*/ 20 h 116"/>
                  <a:gd name="T32" fmla="*/ 20 w 135"/>
                  <a:gd name="T33" fmla="*/ 14 h 116"/>
                  <a:gd name="T34" fmla="*/ 23 w 135"/>
                  <a:gd name="T35" fmla="*/ 10 h 116"/>
                  <a:gd name="T36" fmla="*/ 26 w 135"/>
                  <a:gd name="T37" fmla="*/ 7 h 116"/>
                  <a:gd name="T38" fmla="*/ 32 w 135"/>
                  <a:gd name="T39" fmla="*/ 5 h 116"/>
                  <a:gd name="T40" fmla="*/ 32 w 135"/>
                  <a:gd name="T41" fmla="*/ 5 h 116"/>
                  <a:gd name="T42" fmla="*/ 49 w 135"/>
                  <a:gd name="T43" fmla="*/ 1 h 116"/>
                  <a:gd name="T44" fmla="*/ 69 w 135"/>
                  <a:gd name="T45" fmla="*/ 0 h 116"/>
                  <a:gd name="T46" fmla="*/ 69 w 135"/>
                  <a:gd name="T47" fmla="*/ 0 h 116"/>
                  <a:gd name="T48" fmla="*/ 87 w 135"/>
                  <a:gd name="T49" fmla="*/ 1 h 116"/>
                  <a:gd name="T50" fmla="*/ 105 w 135"/>
                  <a:gd name="T51" fmla="*/ 5 h 116"/>
                  <a:gd name="T52" fmla="*/ 105 w 135"/>
                  <a:gd name="T53" fmla="*/ 5 h 116"/>
                  <a:gd name="T54" fmla="*/ 110 w 135"/>
                  <a:gd name="T55" fmla="*/ 7 h 116"/>
                  <a:gd name="T56" fmla="*/ 113 w 135"/>
                  <a:gd name="T57" fmla="*/ 10 h 116"/>
                  <a:gd name="T58" fmla="*/ 116 w 135"/>
                  <a:gd name="T59" fmla="*/ 14 h 116"/>
                  <a:gd name="T60" fmla="*/ 118 w 135"/>
                  <a:gd name="T61" fmla="*/ 20 h 116"/>
                  <a:gd name="T62" fmla="*/ 118 w 135"/>
                  <a:gd name="T63" fmla="*/ 20 h 116"/>
                  <a:gd name="T64" fmla="*/ 122 w 135"/>
                  <a:gd name="T65" fmla="*/ 44 h 116"/>
                  <a:gd name="T66" fmla="*/ 122 w 135"/>
                  <a:gd name="T67" fmla="*/ 44 h 116"/>
                  <a:gd name="T68" fmla="*/ 130 w 135"/>
                  <a:gd name="T69" fmla="*/ 44 h 116"/>
                  <a:gd name="T70" fmla="*/ 130 w 135"/>
                  <a:gd name="T71" fmla="*/ 44 h 116"/>
                  <a:gd name="T72" fmla="*/ 132 w 135"/>
                  <a:gd name="T73" fmla="*/ 44 h 116"/>
                  <a:gd name="T74" fmla="*/ 133 w 135"/>
                  <a:gd name="T75" fmla="*/ 45 h 116"/>
                  <a:gd name="T76" fmla="*/ 134 w 135"/>
                  <a:gd name="T77" fmla="*/ 47 h 116"/>
                  <a:gd name="T78" fmla="*/ 133 w 135"/>
                  <a:gd name="T79" fmla="*/ 50 h 116"/>
                  <a:gd name="T80" fmla="*/ 130 w 135"/>
                  <a:gd name="T81" fmla="*/ 53 h 116"/>
                  <a:gd name="T82" fmla="*/ 130 w 135"/>
                  <a:gd name="T83" fmla="*/ 53 h 116"/>
                  <a:gd name="T84" fmla="*/ 133 w 135"/>
                  <a:gd name="T85" fmla="*/ 59 h 116"/>
                  <a:gd name="T86" fmla="*/ 135 w 135"/>
                  <a:gd name="T87" fmla="*/ 65 h 116"/>
                  <a:gd name="T88" fmla="*/ 135 w 135"/>
                  <a:gd name="T8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16">
                    <a:moveTo>
                      <a:pt x="0" y="116"/>
                    </a:moveTo>
                    <a:lnTo>
                      <a:pt x="0" y="65"/>
                    </a:lnTo>
                    <a:lnTo>
                      <a:pt x="0" y="65"/>
                    </a:lnTo>
                    <a:lnTo>
                      <a:pt x="2" y="59"/>
                    </a:lnTo>
                    <a:lnTo>
                      <a:pt x="5" y="53"/>
                    </a:lnTo>
                    <a:lnTo>
                      <a:pt x="5" y="53"/>
                    </a:lnTo>
                    <a:lnTo>
                      <a:pt x="2" y="50"/>
                    </a:lnTo>
                    <a:lnTo>
                      <a:pt x="1" y="47"/>
                    </a:lnTo>
                    <a:lnTo>
                      <a:pt x="2" y="45"/>
                    </a:lnTo>
                    <a:lnTo>
                      <a:pt x="3" y="44"/>
                    </a:lnTo>
                    <a:lnTo>
                      <a:pt x="5" y="44"/>
                    </a:lnTo>
                    <a:lnTo>
                      <a:pt x="5" y="44"/>
                    </a:lnTo>
                    <a:lnTo>
                      <a:pt x="14" y="44"/>
                    </a:lnTo>
                    <a:lnTo>
                      <a:pt x="14" y="44"/>
                    </a:lnTo>
                    <a:lnTo>
                      <a:pt x="18" y="20"/>
                    </a:lnTo>
                    <a:lnTo>
                      <a:pt x="18" y="20"/>
                    </a:lnTo>
                    <a:lnTo>
                      <a:pt x="20" y="14"/>
                    </a:lnTo>
                    <a:lnTo>
                      <a:pt x="23" y="10"/>
                    </a:lnTo>
                    <a:lnTo>
                      <a:pt x="26" y="7"/>
                    </a:lnTo>
                    <a:lnTo>
                      <a:pt x="32" y="5"/>
                    </a:lnTo>
                    <a:lnTo>
                      <a:pt x="32" y="5"/>
                    </a:lnTo>
                    <a:lnTo>
                      <a:pt x="49" y="1"/>
                    </a:lnTo>
                    <a:lnTo>
                      <a:pt x="69" y="0"/>
                    </a:lnTo>
                    <a:lnTo>
                      <a:pt x="69" y="0"/>
                    </a:lnTo>
                    <a:lnTo>
                      <a:pt x="87" y="1"/>
                    </a:lnTo>
                    <a:lnTo>
                      <a:pt x="105" y="5"/>
                    </a:lnTo>
                    <a:lnTo>
                      <a:pt x="105" y="5"/>
                    </a:lnTo>
                    <a:lnTo>
                      <a:pt x="110" y="7"/>
                    </a:lnTo>
                    <a:lnTo>
                      <a:pt x="113" y="10"/>
                    </a:lnTo>
                    <a:lnTo>
                      <a:pt x="116" y="14"/>
                    </a:lnTo>
                    <a:lnTo>
                      <a:pt x="118" y="20"/>
                    </a:lnTo>
                    <a:lnTo>
                      <a:pt x="118" y="20"/>
                    </a:lnTo>
                    <a:lnTo>
                      <a:pt x="122" y="44"/>
                    </a:lnTo>
                    <a:lnTo>
                      <a:pt x="122" y="44"/>
                    </a:lnTo>
                    <a:lnTo>
                      <a:pt x="130" y="44"/>
                    </a:lnTo>
                    <a:lnTo>
                      <a:pt x="130" y="44"/>
                    </a:lnTo>
                    <a:lnTo>
                      <a:pt x="132" y="44"/>
                    </a:lnTo>
                    <a:lnTo>
                      <a:pt x="133" y="45"/>
                    </a:lnTo>
                    <a:lnTo>
                      <a:pt x="134" y="47"/>
                    </a:lnTo>
                    <a:lnTo>
                      <a:pt x="133" y="50"/>
                    </a:lnTo>
                    <a:lnTo>
                      <a:pt x="130" y="53"/>
                    </a:lnTo>
                    <a:lnTo>
                      <a:pt x="130" y="53"/>
                    </a:lnTo>
                    <a:lnTo>
                      <a:pt x="133" y="59"/>
                    </a:lnTo>
                    <a:lnTo>
                      <a:pt x="135" y="65"/>
                    </a:lnTo>
                    <a:lnTo>
                      <a:pt x="135" y="1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1" name="Freeform 352"/>
              <p:cNvSpPr>
                <a:spLocks/>
              </p:cNvSpPr>
              <p:nvPr/>
            </p:nvSpPr>
            <p:spPr bwMode="auto">
              <a:xfrm>
                <a:off x="4124" y="2028"/>
                <a:ext cx="14" cy="4"/>
              </a:xfrm>
              <a:custGeom>
                <a:avLst/>
                <a:gdLst>
                  <a:gd name="T0" fmla="*/ 14 w 14"/>
                  <a:gd name="T1" fmla="*/ 3 h 4"/>
                  <a:gd name="T2" fmla="*/ 14 w 14"/>
                  <a:gd name="T3" fmla="*/ 3 h 4"/>
                  <a:gd name="T4" fmla="*/ 11 w 14"/>
                  <a:gd name="T5" fmla="*/ 1 h 4"/>
                  <a:gd name="T6" fmla="*/ 7 w 14"/>
                  <a:gd name="T7" fmla="*/ 0 h 4"/>
                  <a:gd name="T8" fmla="*/ 7 w 14"/>
                  <a:gd name="T9" fmla="*/ 0 h 4"/>
                  <a:gd name="T10" fmla="*/ 5 w 14"/>
                  <a:gd name="T11" fmla="*/ 0 h 4"/>
                  <a:gd name="T12" fmla="*/ 3 w 14"/>
                  <a:gd name="T13" fmla="*/ 1 h 4"/>
                  <a:gd name="T14" fmla="*/ 0 w 14"/>
                  <a:gd name="T15" fmla="*/ 4 h 4"/>
                  <a:gd name="T16" fmla="*/ 0 w 14"/>
                  <a:gd name="T17" fmla="*/ 4 h 4"/>
                  <a:gd name="T18" fmla="*/ 14 w 14"/>
                  <a:gd name="T19" fmla="*/ 3 h 4"/>
                  <a:gd name="T20" fmla="*/ 14 w 14"/>
                  <a:gd name="T2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
                    <a:moveTo>
                      <a:pt x="14" y="3"/>
                    </a:moveTo>
                    <a:lnTo>
                      <a:pt x="14" y="3"/>
                    </a:lnTo>
                    <a:lnTo>
                      <a:pt x="11" y="1"/>
                    </a:lnTo>
                    <a:lnTo>
                      <a:pt x="7" y="0"/>
                    </a:lnTo>
                    <a:lnTo>
                      <a:pt x="7" y="0"/>
                    </a:lnTo>
                    <a:lnTo>
                      <a:pt x="5" y="0"/>
                    </a:lnTo>
                    <a:lnTo>
                      <a:pt x="3" y="1"/>
                    </a:lnTo>
                    <a:lnTo>
                      <a:pt x="0" y="4"/>
                    </a:lnTo>
                    <a:lnTo>
                      <a:pt x="0" y="4"/>
                    </a:lnTo>
                    <a:lnTo>
                      <a:pt x="14" y="3"/>
                    </a:lnTo>
                    <a:lnTo>
                      <a:pt x="14" y="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2" name="Freeform 353"/>
              <p:cNvSpPr>
                <a:spLocks/>
              </p:cNvSpPr>
              <p:nvPr/>
            </p:nvSpPr>
            <p:spPr bwMode="auto">
              <a:xfrm>
                <a:off x="4109" y="2024"/>
                <a:ext cx="92" cy="12"/>
              </a:xfrm>
              <a:custGeom>
                <a:avLst/>
                <a:gdLst>
                  <a:gd name="T0" fmla="*/ 0 w 92"/>
                  <a:gd name="T1" fmla="*/ 12 h 12"/>
                  <a:gd name="T2" fmla="*/ 0 w 92"/>
                  <a:gd name="T3" fmla="*/ 12 h 12"/>
                  <a:gd name="T4" fmla="*/ 10 w 92"/>
                  <a:gd name="T5" fmla="*/ 10 h 12"/>
                  <a:gd name="T6" fmla="*/ 10 w 92"/>
                  <a:gd name="T7" fmla="*/ 10 h 12"/>
                  <a:gd name="T8" fmla="*/ 12 w 92"/>
                  <a:gd name="T9" fmla="*/ 5 h 12"/>
                  <a:gd name="T10" fmla="*/ 14 w 92"/>
                  <a:gd name="T11" fmla="*/ 2 h 12"/>
                  <a:gd name="T12" fmla="*/ 18 w 92"/>
                  <a:gd name="T13" fmla="*/ 0 h 12"/>
                  <a:gd name="T14" fmla="*/ 22 w 92"/>
                  <a:gd name="T15" fmla="*/ 0 h 12"/>
                  <a:gd name="T16" fmla="*/ 22 w 92"/>
                  <a:gd name="T17" fmla="*/ 0 h 12"/>
                  <a:gd name="T18" fmla="*/ 26 w 92"/>
                  <a:gd name="T19" fmla="*/ 0 h 12"/>
                  <a:gd name="T20" fmla="*/ 29 w 92"/>
                  <a:gd name="T21" fmla="*/ 2 h 12"/>
                  <a:gd name="T22" fmla="*/ 32 w 92"/>
                  <a:gd name="T23" fmla="*/ 4 h 12"/>
                  <a:gd name="T24" fmla="*/ 34 w 92"/>
                  <a:gd name="T25" fmla="*/ 7 h 12"/>
                  <a:gd name="T26" fmla="*/ 34 w 92"/>
                  <a:gd name="T27" fmla="*/ 7 h 12"/>
                  <a:gd name="T28" fmla="*/ 45 w 92"/>
                  <a:gd name="T29" fmla="*/ 7 h 12"/>
                  <a:gd name="T30" fmla="*/ 45 w 92"/>
                  <a:gd name="T31" fmla="*/ 7 h 12"/>
                  <a:gd name="T32" fmla="*/ 71 w 92"/>
                  <a:gd name="T33" fmla="*/ 8 h 12"/>
                  <a:gd name="T34" fmla="*/ 83 w 92"/>
                  <a:gd name="T35" fmla="*/ 10 h 12"/>
                  <a:gd name="T36" fmla="*/ 92 w 92"/>
                  <a:gd name="T3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
                    <a:moveTo>
                      <a:pt x="0" y="12"/>
                    </a:moveTo>
                    <a:lnTo>
                      <a:pt x="0" y="12"/>
                    </a:lnTo>
                    <a:lnTo>
                      <a:pt x="10" y="10"/>
                    </a:lnTo>
                    <a:lnTo>
                      <a:pt x="10" y="10"/>
                    </a:lnTo>
                    <a:lnTo>
                      <a:pt x="12" y="5"/>
                    </a:lnTo>
                    <a:lnTo>
                      <a:pt x="14" y="2"/>
                    </a:lnTo>
                    <a:lnTo>
                      <a:pt x="18" y="0"/>
                    </a:lnTo>
                    <a:lnTo>
                      <a:pt x="22" y="0"/>
                    </a:lnTo>
                    <a:lnTo>
                      <a:pt x="22" y="0"/>
                    </a:lnTo>
                    <a:lnTo>
                      <a:pt x="26" y="0"/>
                    </a:lnTo>
                    <a:lnTo>
                      <a:pt x="29" y="2"/>
                    </a:lnTo>
                    <a:lnTo>
                      <a:pt x="32" y="4"/>
                    </a:lnTo>
                    <a:lnTo>
                      <a:pt x="34" y="7"/>
                    </a:lnTo>
                    <a:lnTo>
                      <a:pt x="34" y="7"/>
                    </a:lnTo>
                    <a:lnTo>
                      <a:pt x="45" y="7"/>
                    </a:lnTo>
                    <a:lnTo>
                      <a:pt x="45" y="7"/>
                    </a:lnTo>
                    <a:lnTo>
                      <a:pt x="71" y="8"/>
                    </a:lnTo>
                    <a:lnTo>
                      <a:pt x="83" y="10"/>
                    </a:lnTo>
                    <a:lnTo>
                      <a:pt x="92" y="1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3" name="Freeform 354"/>
              <p:cNvSpPr>
                <a:spLocks/>
              </p:cNvSpPr>
              <p:nvPr/>
            </p:nvSpPr>
            <p:spPr bwMode="auto">
              <a:xfrm>
                <a:off x="4008" y="1887"/>
                <a:ext cx="292" cy="225"/>
              </a:xfrm>
              <a:custGeom>
                <a:avLst/>
                <a:gdLst>
                  <a:gd name="T0" fmla="*/ 277 w 292"/>
                  <a:gd name="T1" fmla="*/ 225 h 225"/>
                  <a:gd name="T2" fmla="*/ 277 w 292"/>
                  <a:gd name="T3" fmla="*/ 123 h 225"/>
                  <a:gd name="T4" fmla="*/ 283 w 292"/>
                  <a:gd name="T5" fmla="*/ 125 h 225"/>
                  <a:gd name="T6" fmla="*/ 292 w 292"/>
                  <a:gd name="T7" fmla="*/ 102 h 225"/>
                  <a:gd name="T8" fmla="*/ 10 w 292"/>
                  <a:gd name="T9" fmla="*/ 0 h 225"/>
                  <a:gd name="T10" fmla="*/ 0 w 292"/>
                  <a:gd name="T11" fmla="*/ 23 h 225"/>
                  <a:gd name="T12" fmla="*/ 16 w 292"/>
                  <a:gd name="T13" fmla="*/ 28 h 225"/>
                  <a:gd name="T14" fmla="*/ 16 w 292"/>
                  <a:gd name="T15" fmla="*/ 225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25">
                    <a:moveTo>
                      <a:pt x="277" y="225"/>
                    </a:moveTo>
                    <a:lnTo>
                      <a:pt x="277" y="123"/>
                    </a:lnTo>
                    <a:lnTo>
                      <a:pt x="283" y="125"/>
                    </a:lnTo>
                    <a:lnTo>
                      <a:pt x="292" y="102"/>
                    </a:lnTo>
                    <a:lnTo>
                      <a:pt x="10" y="0"/>
                    </a:lnTo>
                    <a:lnTo>
                      <a:pt x="0" y="23"/>
                    </a:lnTo>
                    <a:lnTo>
                      <a:pt x="16" y="28"/>
                    </a:lnTo>
                    <a:lnTo>
                      <a:pt x="16" y="22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4" name="Line 355"/>
              <p:cNvSpPr>
                <a:spLocks noChangeShapeType="1"/>
              </p:cNvSpPr>
              <p:nvPr/>
            </p:nvSpPr>
            <p:spPr bwMode="auto">
              <a:xfrm>
                <a:off x="4016" y="2132"/>
                <a:ext cx="277"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5" name="Freeform 356"/>
              <p:cNvSpPr>
                <a:spLocks/>
              </p:cNvSpPr>
              <p:nvPr/>
            </p:nvSpPr>
            <p:spPr bwMode="auto">
              <a:xfrm>
                <a:off x="767" y="87"/>
                <a:ext cx="58" cy="191"/>
              </a:xfrm>
              <a:custGeom>
                <a:avLst/>
                <a:gdLst>
                  <a:gd name="T0" fmla="*/ 0 w 58"/>
                  <a:gd name="T1" fmla="*/ 191 h 191"/>
                  <a:gd name="T2" fmla="*/ 0 w 58"/>
                  <a:gd name="T3" fmla="*/ 0 h 191"/>
                  <a:gd name="T4" fmla="*/ 58 w 58"/>
                  <a:gd name="T5" fmla="*/ 0 h 191"/>
                </a:gdLst>
                <a:ahLst/>
                <a:cxnLst>
                  <a:cxn ang="0">
                    <a:pos x="T0" y="T1"/>
                  </a:cxn>
                  <a:cxn ang="0">
                    <a:pos x="T2" y="T3"/>
                  </a:cxn>
                  <a:cxn ang="0">
                    <a:pos x="T4" y="T5"/>
                  </a:cxn>
                </a:cxnLst>
                <a:rect l="0" t="0" r="r" b="b"/>
                <a:pathLst>
                  <a:path w="58" h="191">
                    <a:moveTo>
                      <a:pt x="0" y="191"/>
                    </a:moveTo>
                    <a:lnTo>
                      <a:pt x="0" y="0"/>
                    </a:lnTo>
                    <a:lnTo>
                      <a:pt x="58"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6" name="Freeform 357"/>
              <p:cNvSpPr>
                <a:spLocks/>
              </p:cNvSpPr>
              <p:nvPr/>
            </p:nvSpPr>
            <p:spPr bwMode="auto">
              <a:xfrm>
                <a:off x="784" y="10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7" name="Freeform 358"/>
              <p:cNvSpPr>
                <a:spLocks/>
              </p:cNvSpPr>
              <p:nvPr/>
            </p:nvSpPr>
            <p:spPr bwMode="auto">
              <a:xfrm>
                <a:off x="784" y="151"/>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8" name="Freeform 359"/>
              <p:cNvSpPr>
                <a:spLocks/>
              </p:cNvSpPr>
              <p:nvPr/>
            </p:nvSpPr>
            <p:spPr bwMode="auto">
              <a:xfrm>
                <a:off x="784" y="194"/>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9" name="Freeform 360"/>
              <p:cNvSpPr>
                <a:spLocks/>
              </p:cNvSpPr>
              <p:nvPr/>
            </p:nvSpPr>
            <p:spPr bwMode="auto">
              <a:xfrm>
                <a:off x="784" y="236"/>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0" name="Freeform 361"/>
              <p:cNvSpPr>
                <a:spLocks/>
              </p:cNvSpPr>
              <p:nvPr/>
            </p:nvSpPr>
            <p:spPr bwMode="auto">
              <a:xfrm>
                <a:off x="836" y="45"/>
                <a:ext cx="136" cy="233"/>
              </a:xfrm>
              <a:custGeom>
                <a:avLst/>
                <a:gdLst>
                  <a:gd name="T0" fmla="*/ 0 w 136"/>
                  <a:gd name="T1" fmla="*/ 233 h 233"/>
                  <a:gd name="T2" fmla="*/ 0 w 136"/>
                  <a:gd name="T3" fmla="*/ 0 h 233"/>
                  <a:gd name="T4" fmla="*/ 136 w 136"/>
                  <a:gd name="T5" fmla="*/ 0 h 233"/>
                  <a:gd name="T6" fmla="*/ 136 w 136"/>
                  <a:gd name="T7" fmla="*/ 233 h 233"/>
                </a:gdLst>
                <a:ahLst/>
                <a:cxnLst>
                  <a:cxn ang="0">
                    <a:pos x="T0" y="T1"/>
                  </a:cxn>
                  <a:cxn ang="0">
                    <a:pos x="T2" y="T3"/>
                  </a:cxn>
                  <a:cxn ang="0">
                    <a:pos x="T4" y="T5"/>
                  </a:cxn>
                  <a:cxn ang="0">
                    <a:pos x="T6" y="T7"/>
                  </a:cxn>
                </a:cxnLst>
                <a:rect l="0" t="0" r="r" b="b"/>
                <a:pathLst>
                  <a:path w="136" h="233">
                    <a:moveTo>
                      <a:pt x="0" y="233"/>
                    </a:moveTo>
                    <a:lnTo>
                      <a:pt x="0" y="0"/>
                    </a:lnTo>
                    <a:lnTo>
                      <a:pt x="136" y="0"/>
                    </a:lnTo>
                    <a:lnTo>
                      <a:pt x="136" y="23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1" name="Freeform 362"/>
              <p:cNvSpPr>
                <a:spLocks/>
              </p:cNvSpPr>
              <p:nvPr/>
            </p:nvSpPr>
            <p:spPr bwMode="auto">
              <a:xfrm>
                <a:off x="854" y="62"/>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2" name="Freeform 363"/>
              <p:cNvSpPr>
                <a:spLocks/>
              </p:cNvSpPr>
              <p:nvPr/>
            </p:nvSpPr>
            <p:spPr bwMode="auto">
              <a:xfrm>
                <a:off x="892" y="62"/>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3" name="Freeform 364"/>
              <p:cNvSpPr>
                <a:spLocks/>
              </p:cNvSpPr>
              <p:nvPr/>
            </p:nvSpPr>
            <p:spPr bwMode="auto">
              <a:xfrm>
                <a:off x="931" y="62"/>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4" name="Freeform 365"/>
              <p:cNvSpPr>
                <a:spLocks/>
              </p:cNvSpPr>
              <p:nvPr/>
            </p:nvSpPr>
            <p:spPr bwMode="auto">
              <a:xfrm>
                <a:off x="854" y="104"/>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5" name="Freeform 366"/>
              <p:cNvSpPr>
                <a:spLocks/>
              </p:cNvSpPr>
              <p:nvPr/>
            </p:nvSpPr>
            <p:spPr bwMode="auto">
              <a:xfrm>
                <a:off x="892" y="104"/>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6" name="Freeform 367"/>
              <p:cNvSpPr>
                <a:spLocks/>
              </p:cNvSpPr>
              <p:nvPr/>
            </p:nvSpPr>
            <p:spPr bwMode="auto">
              <a:xfrm>
                <a:off x="931" y="104"/>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7" name="Freeform 368"/>
              <p:cNvSpPr>
                <a:spLocks/>
              </p:cNvSpPr>
              <p:nvPr/>
            </p:nvSpPr>
            <p:spPr bwMode="auto">
              <a:xfrm>
                <a:off x="854" y="147"/>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8" name="Freeform 369"/>
              <p:cNvSpPr>
                <a:spLocks/>
              </p:cNvSpPr>
              <p:nvPr/>
            </p:nvSpPr>
            <p:spPr bwMode="auto">
              <a:xfrm>
                <a:off x="892" y="147"/>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9" name="Freeform 370"/>
              <p:cNvSpPr>
                <a:spLocks/>
              </p:cNvSpPr>
              <p:nvPr/>
            </p:nvSpPr>
            <p:spPr bwMode="auto">
              <a:xfrm>
                <a:off x="931" y="147"/>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0" name="Freeform 371"/>
              <p:cNvSpPr>
                <a:spLocks/>
              </p:cNvSpPr>
              <p:nvPr/>
            </p:nvSpPr>
            <p:spPr bwMode="auto">
              <a:xfrm>
                <a:off x="854" y="18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1" name="Freeform 372"/>
              <p:cNvSpPr>
                <a:spLocks/>
              </p:cNvSpPr>
              <p:nvPr/>
            </p:nvSpPr>
            <p:spPr bwMode="auto">
              <a:xfrm>
                <a:off x="892" y="18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2" name="Freeform 373"/>
              <p:cNvSpPr>
                <a:spLocks/>
              </p:cNvSpPr>
              <p:nvPr/>
            </p:nvSpPr>
            <p:spPr bwMode="auto">
              <a:xfrm>
                <a:off x="931" y="18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3" name="Freeform 374"/>
              <p:cNvSpPr>
                <a:spLocks/>
              </p:cNvSpPr>
              <p:nvPr/>
            </p:nvSpPr>
            <p:spPr bwMode="auto">
              <a:xfrm>
                <a:off x="854" y="232"/>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4" name="Freeform 375"/>
              <p:cNvSpPr>
                <a:spLocks/>
              </p:cNvSpPr>
              <p:nvPr/>
            </p:nvSpPr>
            <p:spPr bwMode="auto">
              <a:xfrm>
                <a:off x="892" y="232"/>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5" name="Freeform 376"/>
              <p:cNvSpPr>
                <a:spLocks/>
              </p:cNvSpPr>
              <p:nvPr/>
            </p:nvSpPr>
            <p:spPr bwMode="auto">
              <a:xfrm>
                <a:off x="931" y="232"/>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6" name="Line 377"/>
              <p:cNvSpPr>
                <a:spLocks noChangeShapeType="1"/>
              </p:cNvSpPr>
              <p:nvPr/>
            </p:nvSpPr>
            <p:spPr bwMode="auto">
              <a:xfrm flipH="1">
                <a:off x="752" y="298"/>
                <a:ext cx="235"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7" name="Freeform 378"/>
              <p:cNvSpPr>
                <a:spLocks/>
              </p:cNvSpPr>
              <p:nvPr/>
            </p:nvSpPr>
            <p:spPr bwMode="auto">
              <a:xfrm>
                <a:off x="3100" y="2193"/>
                <a:ext cx="97" cy="175"/>
              </a:xfrm>
              <a:custGeom>
                <a:avLst/>
                <a:gdLst>
                  <a:gd name="T0" fmla="*/ 0 w 97"/>
                  <a:gd name="T1" fmla="*/ 0 h 175"/>
                  <a:gd name="T2" fmla="*/ 0 w 97"/>
                  <a:gd name="T3" fmla="*/ 175 h 175"/>
                  <a:gd name="T4" fmla="*/ 97 w 97"/>
                  <a:gd name="T5" fmla="*/ 175 h 175"/>
                  <a:gd name="T6" fmla="*/ 97 w 97"/>
                  <a:gd name="T7" fmla="*/ 27 h 175"/>
                  <a:gd name="T8" fmla="*/ 0 w 97"/>
                  <a:gd name="T9" fmla="*/ 0 h 175"/>
                </a:gdLst>
                <a:ahLst/>
                <a:cxnLst>
                  <a:cxn ang="0">
                    <a:pos x="T0" y="T1"/>
                  </a:cxn>
                  <a:cxn ang="0">
                    <a:pos x="T2" y="T3"/>
                  </a:cxn>
                  <a:cxn ang="0">
                    <a:pos x="T4" y="T5"/>
                  </a:cxn>
                  <a:cxn ang="0">
                    <a:pos x="T6" y="T7"/>
                  </a:cxn>
                  <a:cxn ang="0">
                    <a:pos x="T8" y="T9"/>
                  </a:cxn>
                </a:cxnLst>
                <a:rect l="0" t="0" r="r" b="b"/>
                <a:pathLst>
                  <a:path w="97" h="175">
                    <a:moveTo>
                      <a:pt x="0" y="0"/>
                    </a:moveTo>
                    <a:lnTo>
                      <a:pt x="0" y="175"/>
                    </a:lnTo>
                    <a:lnTo>
                      <a:pt x="97" y="175"/>
                    </a:lnTo>
                    <a:lnTo>
                      <a:pt x="97" y="27"/>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8" name="Line 379"/>
              <p:cNvSpPr>
                <a:spLocks noChangeShapeType="1"/>
              </p:cNvSpPr>
              <p:nvPr/>
            </p:nvSpPr>
            <p:spPr bwMode="auto">
              <a:xfrm>
                <a:off x="3154" y="2352"/>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9" name="Line 380"/>
              <p:cNvSpPr>
                <a:spLocks noChangeShapeType="1"/>
              </p:cNvSpPr>
              <p:nvPr/>
            </p:nvSpPr>
            <p:spPr bwMode="auto">
              <a:xfrm>
                <a:off x="3174" y="2352"/>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0" name="Freeform 381"/>
              <p:cNvSpPr>
                <a:spLocks/>
              </p:cNvSpPr>
              <p:nvPr/>
            </p:nvSpPr>
            <p:spPr bwMode="auto">
              <a:xfrm>
                <a:off x="3028" y="2210"/>
                <a:ext cx="27" cy="38"/>
              </a:xfrm>
              <a:custGeom>
                <a:avLst/>
                <a:gdLst>
                  <a:gd name="T0" fmla="*/ 0 w 27"/>
                  <a:gd name="T1" fmla="*/ 9 h 38"/>
                  <a:gd name="T2" fmla="*/ 0 w 27"/>
                  <a:gd name="T3" fmla="*/ 38 h 38"/>
                  <a:gd name="T4" fmla="*/ 27 w 27"/>
                  <a:gd name="T5" fmla="*/ 32 h 38"/>
                  <a:gd name="T6" fmla="*/ 27 w 27"/>
                  <a:gd name="T7" fmla="*/ 0 h 38"/>
                </a:gdLst>
                <a:ahLst/>
                <a:cxnLst>
                  <a:cxn ang="0">
                    <a:pos x="T0" y="T1"/>
                  </a:cxn>
                  <a:cxn ang="0">
                    <a:pos x="T2" y="T3"/>
                  </a:cxn>
                  <a:cxn ang="0">
                    <a:pos x="T4" y="T5"/>
                  </a:cxn>
                  <a:cxn ang="0">
                    <a:pos x="T6" y="T7"/>
                  </a:cxn>
                </a:cxnLst>
                <a:rect l="0" t="0" r="r" b="b"/>
                <a:pathLst>
                  <a:path w="27" h="38">
                    <a:moveTo>
                      <a:pt x="0" y="9"/>
                    </a:moveTo>
                    <a:lnTo>
                      <a:pt x="0" y="38"/>
                    </a:lnTo>
                    <a:lnTo>
                      <a:pt x="27" y="32"/>
                    </a:lnTo>
                    <a:lnTo>
                      <a:pt x="2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1" name="Freeform 382"/>
              <p:cNvSpPr>
                <a:spLocks/>
              </p:cNvSpPr>
              <p:nvPr/>
            </p:nvSpPr>
            <p:spPr bwMode="auto">
              <a:xfrm>
                <a:off x="2995" y="2193"/>
                <a:ext cx="97" cy="175"/>
              </a:xfrm>
              <a:custGeom>
                <a:avLst/>
                <a:gdLst>
                  <a:gd name="T0" fmla="*/ 97 w 97"/>
                  <a:gd name="T1" fmla="*/ 0 h 175"/>
                  <a:gd name="T2" fmla="*/ 0 w 97"/>
                  <a:gd name="T3" fmla="*/ 27 h 175"/>
                  <a:gd name="T4" fmla="*/ 0 w 97"/>
                  <a:gd name="T5" fmla="*/ 175 h 175"/>
                  <a:gd name="T6" fmla="*/ 97 w 97"/>
                  <a:gd name="T7" fmla="*/ 175 h 175"/>
                </a:gdLst>
                <a:ahLst/>
                <a:cxnLst>
                  <a:cxn ang="0">
                    <a:pos x="T0" y="T1"/>
                  </a:cxn>
                  <a:cxn ang="0">
                    <a:pos x="T2" y="T3"/>
                  </a:cxn>
                  <a:cxn ang="0">
                    <a:pos x="T4" y="T5"/>
                  </a:cxn>
                  <a:cxn ang="0">
                    <a:pos x="T6" y="T7"/>
                  </a:cxn>
                </a:cxnLst>
                <a:rect l="0" t="0" r="r" b="b"/>
                <a:pathLst>
                  <a:path w="97" h="175">
                    <a:moveTo>
                      <a:pt x="97" y="0"/>
                    </a:moveTo>
                    <a:lnTo>
                      <a:pt x="0" y="27"/>
                    </a:lnTo>
                    <a:lnTo>
                      <a:pt x="0" y="175"/>
                    </a:lnTo>
                    <a:lnTo>
                      <a:pt x="97" y="17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2" name="Freeform 383"/>
              <p:cNvSpPr>
                <a:spLocks/>
              </p:cNvSpPr>
              <p:nvPr/>
            </p:nvSpPr>
            <p:spPr bwMode="auto">
              <a:xfrm>
                <a:off x="3020" y="2303"/>
                <a:ext cx="40" cy="10"/>
              </a:xfrm>
              <a:custGeom>
                <a:avLst/>
                <a:gdLst>
                  <a:gd name="T0" fmla="*/ 40 w 40"/>
                  <a:gd name="T1" fmla="*/ 0 h 10"/>
                  <a:gd name="T2" fmla="*/ 0 w 40"/>
                  <a:gd name="T3" fmla="*/ 2 h 10"/>
                  <a:gd name="T4" fmla="*/ 0 w 40"/>
                  <a:gd name="T5" fmla="*/ 10 h 10"/>
                </a:gdLst>
                <a:ahLst/>
                <a:cxnLst>
                  <a:cxn ang="0">
                    <a:pos x="T0" y="T1"/>
                  </a:cxn>
                  <a:cxn ang="0">
                    <a:pos x="T2" y="T3"/>
                  </a:cxn>
                  <a:cxn ang="0">
                    <a:pos x="T4" y="T5"/>
                  </a:cxn>
                </a:cxnLst>
                <a:rect l="0" t="0" r="r" b="b"/>
                <a:pathLst>
                  <a:path w="40" h="10">
                    <a:moveTo>
                      <a:pt x="40" y="0"/>
                    </a:moveTo>
                    <a:lnTo>
                      <a:pt x="0" y="2"/>
                    </a:lnTo>
                    <a:lnTo>
                      <a:pt x="0" y="1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3" name="Freeform 384"/>
              <p:cNvSpPr>
                <a:spLocks/>
              </p:cNvSpPr>
              <p:nvPr/>
            </p:nvSpPr>
            <p:spPr bwMode="auto">
              <a:xfrm>
                <a:off x="3020" y="2278"/>
                <a:ext cx="53" cy="13"/>
              </a:xfrm>
              <a:custGeom>
                <a:avLst/>
                <a:gdLst>
                  <a:gd name="T0" fmla="*/ 53 w 53"/>
                  <a:gd name="T1" fmla="*/ 0 h 13"/>
                  <a:gd name="T2" fmla="*/ 0 w 53"/>
                  <a:gd name="T3" fmla="*/ 5 h 13"/>
                  <a:gd name="T4" fmla="*/ 0 w 53"/>
                  <a:gd name="T5" fmla="*/ 13 h 13"/>
                </a:gdLst>
                <a:ahLst/>
                <a:cxnLst>
                  <a:cxn ang="0">
                    <a:pos x="T0" y="T1"/>
                  </a:cxn>
                  <a:cxn ang="0">
                    <a:pos x="T2" y="T3"/>
                  </a:cxn>
                  <a:cxn ang="0">
                    <a:pos x="T4" y="T5"/>
                  </a:cxn>
                </a:cxnLst>
                <a:rect l="0" t="0" r="r" b="b"/>
                <a:pathLst>
                  <a:path w="53" h="13">
                    <a:moveTo>
                      <a:pt x="53" y="0"/>
                    </a:moveTo>
                    <a:lnTo>
                      <a:pt x="0" y="5"/>
                    </a:lnTo>
                    <a:lnTo>
                      <a:pt x="0" y="1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4" name="Line 385"/>
              <p:cNvSpPr>
                <a:spLocks noChangeShapeType="1"/>
              </p:cNvSpPr>
              <p:nvPr/>
            </p:nvSpPr>
            <p:spPr bwMode="auto">
              <a:xfrm>
                <a:off x="3786" y="1844"/>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5" name="Line 386"/>
              <p:cNvSpPr>
                <a:spLocks noChangeShapeType="1"/>
              </p:cNvSpPr>
              <p:nvPr/>
            </p:nvSpPr>
            <p:spPr bwMode="auto">
              <a:xfrm>
                <a:off x="3784" y="1838"/>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6" name="Freeform 387"/>
              <p:cNvSpPr>
                <a:spLocks/>
              </p:cNvSpPr>
              <p:nvPr/>
            </p:nvSpPr>
            <p:spPr bwMode="auto">
              <a:xfrm>
                <a:off x="3778" y="1796"/>
                <a:ext cx="170" cy="98"/>
              </a:xfrm>
              <a:custGeom>
                <a:avLst/>
                <a:gdLst>
                  <a:gd name="T0" fmla="*/ 148 w 170"/>
                  <a:gd name="T1" fmla="*/ 0 h 98"/>
                  <a:gd name="T2" fmla="*/ 164 w 170"/>
                  <a:gd name="T3" fmla="*/ 6 h 98"/>
                  <a:gd name="T4" fmla="*/ 164 w 170"/>
                  <a:gd name="T5" fmla="*/ 6 h 98"/>
                  <a:gd name="T6" fmla="*/ 164 w 170"/>
                  <a:gd name="T7" fmla="*/ 6 h 98"/>
                  <a:gd name="T8" fmla="*/ 164 w 170"/>
                  <a:gd name="T9" fmla="*/ 6 h 98"/>
                  <a:gd name="T10" fmla="*/ 167 w 170"/>
                  <a:gd name="T11" fmla="*/ 8 h 98"/>
                  <a:gd name="T12" fmla="*/ 169 w 170"/>
                  <a:gd name="T13" fmla="*/ 10 h 98"/>
                  <a:gd name="T14" fmla="*/ 170 w 170"/>
                  <a:gd name="T15" fmla="*/ 14 h 98"/>
                  <a:gd name="T16" fmla="*/ 169 w 170"/>
                  <a:gd name="T17" fmla="*/ 18 h 98"/>
                  <a:gd name="T18" fmla="*/ 169 w 170"/>
                  <a:gd name="T19" fmla="*/ 18 h 98"/>
                  <a:gd name="T20" fmla="*/ 169 w 170"/>
                  <a:gd name="T21" fmla="*/ 18 h 98"/>
                  <a:gd name="T22" fmla="*/ 169 w 170"/>
                  <a:gd name="T23" fmla="*/ 18 h 98"/>
                  <a:gd name="T24" fmla="*/ 169 w 170"/>
                  <a:gd name="T25" fmla="*/ 18 h 98"/>
                  <a:gd name="T26" fmla="*/ 142 w 170"/>
                  <a:gd name="T27" fmla="*/ 91 h 98"/>
                  <a:gd name="T28" fmla="*/ 142 w 170"/>
                  <a:gd name="T29" fmla="*/ 91 h 98"/>
                  <a:gd name="T30" fmla="*/ 140 w 170"/>
                  <a:gd name="T31" fmla="*/ 95 h 98"/>
                  <a:gd name="T32" fmla="*/ 137 w 170"/>
                  <a:gd name="T33" fmla="*/ 97 h 98"/>
                  <a:gd name="T34" fmla="*/ 137 w 170"/>
                  <a:gd name="T35" fmla="*/ 97 h 98"/>
                  <a:gd name="T36" fmla="*/ 134 w 170"/>
                  <a:gd name="T37" fmla="*/ 98 h 98"/>
                  <a:gd name="T38" fmla="*/ 130 w 170"/>
                  <a:gd name="T39" fmla="*/ 98 h 98"/>
                  <a:gd name="T40" fmla="*/ 130 w 170"/>
                  <a:gd name="T41" fmla="*/ 98 h 98"/>
                  <a:gd name="T42" fmla="*/ 7 w 170"/>
                  <a:gd name="T43" fmla="*/ 52 h 98"/>
                  <a:gd name="T44" fmla="*/ 7 w 170"/>
                  <a:gd name="T45" fmla="*/ 52 h 98"/>
                  <a:gd name="T46" fmla="*/ 7 w 170"/>
                  <a:gd name="T47" fmla="*/ 52 h 98"/>
                  <a:gd name="T48" fmla="*/ 7 w 170"/>
                  <a:gd name="T49" fmla="*/ 52 h 98"/>
                  <a:gd name="T50" fmla="*/ 3 w 170"/>
                  <a:gd name="T51" fmla="*/ 50 h 98"/>
                  <a:gd name="T52" fmla="*/ 1 w 170"/>
                  <a:gd name="T53" fmla="*/ 47 h 98"/>
                  <a:gd name="T54" fmla="*/ 0 w 170"/>
                  <a:gd name="T55" fmla="*/ 44 h 98"/>
                  <a:gd name="T56" fmla="*/ 1 w 170"/>
                  <a:gd name="T57" fmla="*/ 40 h 98"/>
                  <a:gd name="T58" fmla="*/ 1 w 170"/>
                  <a:gd name="T59"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0" h="98">
                    <a:moveTo>
                      <a:pt x="148" y="0"/>
                    </a:moveTo>
                    <a:lnTo>
                      <a:pt x="164" y="6"/>
                    </a:lnTo>
                    <a:lnTo>
                      <a:pt x="164" y="6"/>
                    </a:lnTo>
                    <a:lnTo>
                      <a:pt x="164" y="6"/>
                    </a:lnTo>
                    <a:lnTo>
                      <a:pt x="164" y="6"/>
                    </a:lnTo>
                    <a:lnTo>
                      <a:pt x="167" y="8"/>
                    </a:lnTo>
                    <a:lnTo>
                      <a:pt x="169" y="10"/>
                    </a:lnTo>
                    <a:lnTo>
                      <a:pt x="170" y="14"/>
                    </a:lnTo>
                    <a:lnTo>
                      <a:pt x="169" y="18"/>
                    </a:lnTo>
                    <a:lnTo>
                      <a:pt x="169" y="18"/>
                    </a:lnTo>
                    <a:lnTo>
                      <a:pt x="169" y="18"/>
                    </a:lnTo>
                    <a:lnTo>
                      <a:pt x="169" y="18"/>
                    </a:lnTo>
                    <a:lnTo>
                      <a:pt x="169" y="18"/>
                    </a:lnTo>
                    <a:lnTo>
                      <a:pt x="142" y="91"/>
                    </a:lnTo>
                    <a:lnTo>
                      <a:pt x="142" y="91"/>
                    </a:lnTo>
                    <a:lnTo>
                      <a:pt x="140" y="95"/>
                    </a:lnTo>
                    <a:lnTo>
                      <a:pt x="137" y="97"/>
                    </a:lnTo>
                    <a:lnTo>
                      <a:pt x="137" y="97"/>
                    </a:lnTo>
                    <a:lnTo>
                      <a:pt x="134" y="98"/>
                    </a:lnTo>
                    <a:lnTo>
                      <a:pt x="130" y="98"/>
                    </a:lnTo>
                    <a:lnTo>
                      <a:pt x="130" y="98"/>
                    </a:lnTo>
                    <a:lnTo>
                      <a:pt x="7" y="52"/>
                    </a:lnTo>
                    <a:lnTo>
                      <a:pt x="7" y="52"/>
                    </a:lnTo>
                    <a:lnTo>
                      <a:pt x="7" y="52"/>
                    </a:lnTo>
                    <a:lnTo>
                      <a:pt x="7" y="52"/>
                    </a:lnTo>
                    <a:lnTo>
                      <a:pt x="3" y="50"/>
                    </a:lnTo>
                    <a:lnTo>
                      <a:pt x="1" y="47"/>
                    </a:lnTo>
                    <a:lnTo>
                      <a:pt x="0" y="44"/>
                    </a:lnTo>
                    <a:lnTo>
                      <a:pt x="1" y="40"/>
                    </a:lnTo>
                    <a:lnTo>
                      <a:pt x="1" y="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7" name="Line 388"/>
              <p:cNvSpPr>
                <a:spLocks noChangeShapeType="1"/>
              </p:cNvSpPr>
              <p:nvPr/>
            </p:nvSpPr>
            <p:spPr bwMode="auto">
              <a:xfrm>
                <a:off x="3939" y="1822"/>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8" name="Freeform 389"/>
              <p:cNvSpPr>
                <a:spLocks/>
              </p:cNvSpPr>
              <p:nvPr/>
            </p:nvSpPr>
            <p:spPr bwMode="auto">
              <a:xfrm>
                <a:off x="3759" y="1735"/>
                <a:ext cx="163" cy="133"/>
              </a:xfrm>
              <a:custGeom>
                <a:avLst/>
                <a:gdLst>
                  <a:gd name="T0" fmla="*/ 136 w 163"/>
                  <a:gd name="T1" fmla="*/ 128 h 133"/>
                  <a:gd name="T2" fmla="*/ 136 w 163"/>
                  <a:gd name="T3" fmla="*/ 128 h 133"/>
                  <a:gd name="T4" fmla="*/ 135 w 163"/>
                  <a:gd name="T5" fmla="*/ 130 h 133"/>
                  <a:gd name="T6" fmla="*/ 132 w 163"/>
                  <a:gd name="T7" fmla="*/ 132 h 133"/>
                  <a:gd name="T8" fmla="*/ 130 w 163"/>
                  <a:gd name="T9" fmla="*/ 133 h 133"/>
                  <a:gd name="T10" fmla="*/ 127 w 163"/>
                  <a:gd name="T11" fmla="*/ 132 h 133"/>
                  <a:gd name="T12" fmla="*/ 5 w 163"/>
                  <a:gd name="T13" fmla="*/ 88 h 133"/>
                  <a:gd name="T14" fmla="*/ 5 w 163"/>
                  <a:gd name="T15" fmla="*/ 88 h 133"/>
                  <a:gd name="T16" fmla="*/ 2 w 163"/>
                  <a:gd name="T17" fmla="*/ 86 h 133"/>
                  <a:gd name="T18" fmla="*/ 1 w 163"/>
                  <a:gd name="T19" fmla="*/ 84 h 133"/>
                  <a:gd name="T20" fmla="*/ 0 w 163"/>
                  <a:gd name="T21" fmla="*/ 80 h 133"/>
                  <a:gd name="T22" fmla="*/ 0 w 163"/>
                  <a:gd name="T23" fmla="*/ 78 h 133"/>
                  <a:gd name="T24" fmla="*/ 26 w 163"/>
                  <a:gd name="T25" fmla="*/ 4 h 133"/>
                  <a:gd name="T26" fmla="*/ 26 w 163"/>
                  <a:gd name="T27" fmla="*/ 4 h 133"/>
                  <a:gd name="T28" fmla="*/ 28 w 163"/>
                  <a:gd name="T29" fmla="*/ 2 h 133"/>
                  <a:gd name="T30" fmla="*/ 30 w 163"/>
                  <a:gd name="T31" fmla="*/ 0 h 133"/>
                  <a:gd name="T32" fmla="*/ 33 w 163"/>
                  <a:gd name="T33" fmla="*/ 0 h 133"/>
                  <a:gd name="T34" fmla="*/ 36 w 163"/>
                  <a:gd name="T35" fmla="*/ 0 h 133"/>
                  <a:gd name="T36" fmla="*/ 159 w 163"/>
                  <a:gd name="T37" fmla="*/ 46 h 133"/>
                  <a:gd name="T38" fmla="*/ 159 w 163"/>
                  <a:gd name="T39" fmla="*/ 46 h 133"/>
                  <a:gd name="T40" fmla="*/ 161 w 163"/>
                  <a:gd name="T41" fmla="*/ 47 h 133"/>
                  <a:gd name="T42" fmla="*/ 163 w 163"/>
                  <a:gd name="T43" fmla="*/ 49 h 133"/>
                  <a:gd name="T44" fmla="*/ 163 w 163"/>
                  <a:gd name="T45" fmla="*/ 52 h 133"/>
                  <a:gd name="T46" fmla="*/ 163 w 163"/>
                  <a:gd name="T47" fmla="*/ 55 h 133"/>
                  <a:gd name="T48" fmla="*/ 136 w 163"/>
                  <a:gd name="T49" fmla="*/ 12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33">
                    <a:moveTo>
                      <a:pt x="136" y="128"/>
                    </a:moveTo>
                    <a:lnTo>
                      <a:pt x="136" y="128"/>
                    </a:lnTo>
                    <a:lnTo>
                      <a:pt x="135" y="130"/>
                    </a:lnTo>
                    <a:lnTo>
                      <a:pt x="132" y="132"/>
                    </a:lnTo>
                    <a:lnTo>
                      <a:pt x="130" y="133"/>
                    </a:lnTo>
                    <a:lnTo>
                      <a:pt x="127" y="132"/>
                    </a:lnTo>
                    <a:lnTo>
                      <a:pt x="5" y="88"/>
                    </a:lnTo>
                    <a:lnTo>
                      <a:pt x="5" y="88"/>
                    </a:lnTo>
                    <a:lnTo>
                      <a:pt x="2" y="86"/>
                    </a:lnTo>
                    <a:lnTo>
                      <a:pt x="1" y="84"/>
                    </a:lnTo>
                    <a:lnTo>
                      <a:pt x="0" y="80"/>
                    </a:lnTo>
                    <a:lnTo>
                      <a:pt x="0" y="78"/>
                    </a:lnTo>
                    <a:lnTo>
                      <a:pt x="26" y="4"/>
                    </a:lnTo>
                    <a:lnTo>
                      <a:pt x="26" y="4"/>
                    </a:lnTo>
                    <a:lnTo>
                      <a:pt x="28" y="2"/>
                    </a:lnTo>
                    <a:lnTo>
                      <a:pt x="30" y="0"/>
                    </a:lnTo>
                    <a:lnTo>
                      <a:pt x="33" y="0"/>
                    </a:lnTo>
                    <a:lnTo>
                      <a:pt x="36" y="0"/>
                    </a:lnTo>
                    <a:lnTo>
                      <a:pt x="159" y="46"/>
                    </a:lnTo>
                    <a:lnTo>
                      <a:pt x="159" y="46"/>
                    </a:lnTo>
                    <a:lnTo>
                      <a:pt x="161" y="47"/>
                    </a:lnTo>
                    <a:lnTo>
                      <a:pt x="163" y="49"/>
                    </a:lnTo>
                    <a:lnTo>
                      <a:pt x="163" y="52"/>
                    </a:lnTo>
                    <a:lnTo>
                      <a:pt x="163" y="55"/>
                    </a:lnTo>
                    <a:lnTo>
                      <a:pt x="136" y="12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9" name="Freeform 390"/>
              <p:cNvSpPr>
                <a:spLocks/>
              </p:cNvSpPr>
              <p:nvPr/>
            </p:nvSpPr>
            <p:spPr bwMode="auto">
              <a:xfrm>
                <a:off x="3783" y="1793"/>
                <a:ext cx="107" cy="39"/>
              </a:xfrm>
              <a:custGeom>
                <a:avLst/>
                <a:gdLst>
                  <a:gd name="T0" fmla="*/ 0 w 107"/>
                  <a:gd name="T1" fmla="*/ 0 h 39"/>
                  <a:gd name="T2" fmla="*/ 0 w 107"/>
                  <a:gd name="T3" fmla="*/ 0 h 39"/>
                  <a:gd name="T4" fmla="*/ 107 w 107"/>
                  <a:gd name="T5" fmla="*/ 39 h 39"/>
                </a:gdLst>
                <a:ahLst/>
                <a:cxnLst>
                  <a:cxn ang="0">
                    <a:pos x="T0" y="T1"/>
                  </a:cxn>
                  <a:cxn ang="0">
                    <a:pos x="T2" y="T3"/>
                  </a:cxn>
                  <a:cxn ang="0">
                    <a:pos x="T4" y="T5"/>
                  </a:cxn>
                </a:cxnLst>
                <a:rect l="0" t="0" r="r" b="b"/>
                <a:pathLst>
                  <a:path w="107" h="39">
                    <a:moveTo>
                      <a:pt x="0" y="0"/>
                    </a:moveTo>
                    <a:lnTo>
                      <a:pt x="0" y="0"/>
                    </a:lnTo>
                    <a:lnTo>
                      <a:pt x="107" y="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0" name="Freeform 391"/>
              <p:cNvSpPr>
                <a:spLocks/>
              </p:cNvSpPr>
              <p:nvPr/>
            </p:nvSpPr>
            <p:spPr bwMode="auto">
              <a:xfrm>
                <a:off x="3779" y="1809"/>
                <a:ext cx="59" cy="22"/>
              </a:xfrm>
              <a:custGeom>
                <a:avLst/>
                <a:gdLst>
                  <a:gd name="T0" fmla="*/ 0 w 59"/>
                  <a:gd name="T1" fmla="*/ 0 h 22"/>
                  <a:gd name="T2" fmla="*/ 0 w 59"/>
                  <a:gd name="T3" fmla="*/ 0 h 22"/>
                  <a:gd name="T4" fmla="*/ 59 w 59"/>
                  <a:gd name="T5" fmla="*/ 22 h 22"/>
                </a:gdLst>
                <a:ahLst/>
                <a:cxnLst>
                  <a:cxn ang="0">
                    <a:pos x="T0" y="T1"/>
                  </a:cxn>
                  <a:cxn ang="0">
                    <a:pos x="T2" y="T3"/>
                  </a:cxn>
                  <a:cxn ang="0">
                    <a:pos x="T4" y="T5"/>
                  </a:cxn>
                </a:cxnLst>
                <a:rect l="0" t="0" r="r" b="b"/>
                <a:pathLst>
                  <a:path w="59" h="22">
                    <a:moveTo>
                      <a:pt x="0" y="0"/>
                    </a:moveTo>
                    <a:lnTo>
                      <a:pt x="0" y="0"/>
                    </a:lnTo>
                    <a:lnTo>
                      <a:pt x="59" y="2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1" name="Freeform 392"/>
              <p:cNvSpPr>
                <a:spLocks/>
              </p:cNvSpPr>
              <p:nvPr/>
            </p:nvSpPr>
            <p:spPr bwMode="auto">
              <a:xfrm>
                <a:off x="3878" y="1784"/>
                <a:ext cx="25" cy="24"/>
              </a:xfrm>
              <a:custGeom>
                <a:avLst/>
                <a:gdLst>
                  <a:gd name="T0" fmla="*/ 16 w 25"/>
                  <a:gd name="T1" fmla="*/ 1 h 24"/>
                  <a:gd name="T2" fmla="*/ 16 w 25"/>
                  <a:gd name="T3" fmla="*/ 1 h 24"/>
                  <a:gd name="T4" fmla="*/ 11 w 25"/>
                  <a:gd name="T5" fmla="*/ 0 h 24"/>
                  <a:gd name="T6" fmla="*/ 7 w 25"/>
                  <a:gd name="T7" fmla="*/ 2 h 24"/>
                  <a:gd name="T8" fmla="*/ 3 w 25"/>
                  <a:gd name="T9" fmla="*/ 4 h 24"/>
                  <a:gd name="T10" fmla="*/ 1 w 25"/>
                  <a:gd name="T11" fmla="*/ 8 h 24"/>
                  <a:gd name="T12" fmla="*/ 1 w 25"/>
                  <a:gd name="T13" fmla="*/ 8 h 24"/>
                  <a:gd name="T14" fmla="*/ 0 w 25"/>
                  <a:gd name="T15" fmla="*/ 13 h 24"/>
                  <a:gd name="T16" fmla="*/ 1 w 25"/>
                  <a:gd name="T17" fmla="*/ 17 h 24"/>
                  <a:gd name="T18" fmla="*/ 4 w 25"/>
                  <a:gd name="T19" fmla="*/ 21 h 24"/>
                  <a:gd name="T20" fmla="*/ 8 w 25"/>
                  <a:gd name="T21" fmla="*/ 23 h 24"/>
                  <a:gd name="T22" fmla="*/ 8 w 25"/>
                  <a:gd name="T23" fmla="*/ 23 h 24"/>
                  <a:gd name="T24" fmla="*/ 13 w 25"/>
                  <a:gd name="T25" fmla="*/ 24 h 24"/>
                  <a:gd name="T26" fmla="*/ 17 w 25"/>
                  <a:gd name="T27" fmla="*/ 23 h 24"/>
                  <a:gd name="T28" fmla="*/ 21 w 25"/>
                  <a:gd name="T29" fmla="*/ 20 h 24"/>
                  <a:gd name="T30" fmla="*/ 23 w 25"/>
                  <a:gd name="T31" fmla="*/ 16 h 24"/>
                  <a:gd name="T32" fmla="*/ 23 w 25"/>
                  <a:gd name="T33" fmla="*/ 16 h 24"/>
                  <a:gd name="T34" fmla="*/ 25 w 25"/>
                  <a:gd name="T35" fmla="*/ 12 h 24"/>
                  <a:gd name="T36" fmla="*/ 23 w 25"/>
                  <a:gd name="T37" fmla="*/ 7 h 24"/>
                  <a:gd name="T38" fmla="*/ 20 w 25"/>
                  <a:gd name="T39" fmla="*/ 4 h 24"/>
                  <a:gd name="T40" fmla="*/ 16 w 25"/>
                  <a:gd name="T41" fmla="*/ 1 h 24"/>
                  <a:gd name="T42" fmla="*/ 16 w 25"/>
                  <a:gd name="T4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16" y="1"/>
                    </a:moveTo>
                    <a:lnTo>
                      <a:pt x="16" y="1"/>
                    </a:lnTo>
                    <a:lnTo>
                      <a:pt x="11" y="0"/>
                    </a:lnTo>
                    <a:lnTo>
                      <a:pt x="7" y="2"/>
                    </a:lnTo>
                    <a:lnTo>
                      <a:pt x="3" y="4"/>
                    </a:lnTo>
                    <a:lnTo>
                      <a:pt x="1" y="8"/>
                    </a:lnTo>
                    <a:lnTo>
                      <a:pt x="1" y="8"/>
                    </a:lnTo>
                    <a:lnTo>
                      <a:pt x="0" y="13"/>
                    </a:lnTo>
                    <a:lnTo>
                      <a:pt x="1" y="17"/>
                    </a:lnTo>
                    <a:lnTo>
                      <a:pt x="4" y="21"/>
                    </a:lnTo>
                    <a:lnTo>
                      <a:pt x="8" y="23"/>
                    </a:lnTo>
                    <a:lnTo>
                      <a:pt x="8" y="23"/>
                    </a:lnTo>
                    <a:lnTo>
                      <a:pt x="13" y="24"/>
                    </a:lnTo>
                    <a:lnTo>
                      <a:pt x="17" y="23"/>
                    </a:lnTo>
                    <a:lnTo>
                      <a:pt x="21" y="20"/>
                    </a:lnTo>
                    <a:lnTo>
                      <a:pt x="23" y="16"/>
                    </a:lnTo>
                    <a:lnTo>
                      <a:pt x="23" y="16"/>
                    </a:lnTo>
                    <a:lnTo>
                      <a:pt x="25" y="12"/>
                    </a:lnTo>
                    <a:lnTo>
                      <a:pt x="23" y="7"/>
                    </a:lnTo>
                    <a:lnTo>
                      <a:pt x="20" y="4"/>
                    </a:lnTo>
                    <a:lnTo>
                      <a:pt x="16" y="1"/>
                    </a:lnTo>
                    <a:lnTo>
                      <a:pt x="16" y="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2" name="Freeform 393"/>
              <p:cNvSpPr>
                <a:spLocks/>
              </p:cNvSpPr>
              <p:nvPr/>
            </p:nvSpPr>
            <p:spPr bwMode="auto">
              <a:xfrm>
                <a:off x="1722" y="1289"/>
                <a:ext cx="86" cy="85"/>
              </a:xfrm>
              <a:custGeom>
                <a:avLst/>
                <a:gdLst>
                  <a:gd name="T0" fmla="*/ 59 w 86"/>
                  <a:gd name="T1" fmla="*/ 85 h 85"/>
                  <a:gd name="T2" fmla="*/ 0 w 86"/>
                  <a:gd name="T3" fmla="*/ 41 h 85"/>
                  <a:gd name="T4" fmla="*/ 72 w 86"/>
                  <a:gd name="T5" fmla="*/ 70 h 85"/>
                  <a:gd name="T6" fmla="*/ 41 w 86"/>
                  <a:gd name="T7" fmla="*/ 0 h 85"/>
                  <a:gd name="T8" fmla="*/ 86 w 86"/>
                  <a:gd name="T9" fmla="*/ 54 h 85"/>
                </a:gdLst>
                <a:ahLst/>
                <a:cxnLst>
                  <a:cxn ang="0">
                    <a:pos x="T0" y="T1"/>
                  </a:cxn>
                  <a:cxn ang="0">
                    <a:pos x="T2" y="T3"/>
                  </a:cxn>
                  <a:cxn ang="0">
                    <a:pos x="T4" y="T5"/>
                  </a:cxn>
                  <a:cxn ang="0">
                    <a:pos x="T6" y="T7"/>
                  </a:cxn>
                  <a:cxn ang="0">
                    <a:pos x="T8" y="T9"/>
                  </a:cxn>
                </a:cxnLst>
                <a:rect l="0" t="0" r="r" b="b"/>
                <a:pathLst>
                  <a:path w="86" h="85">
                    <a:moveTo>
                      <a:pt x="59" y="85"/>
                    </a:moveTo>
                    <a:lnTo>
                      <a:pt x="0" y="41"/>
                    </a:lnTo>
                    <a:lnTo>
                      <a:pt x="72" y="70"/>
                    </a:lnTo>
                    <a:lnTo>
                      <a:pt x="41" y="0"/>
                    </a:lnTo>
                    <a:lnTo>
                      <a:pt x="86" y="5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3" name="Freeform 394"/>
              <p:cNvSpPr>
                <a:spLocks/>
              </p:cNvSpPr>
              <p:nvPr/>
            </p:nvSpPr>
            <p:spPr bwMode="auto">
              <a:xfrm>
                <a:off x="1830" y="1404"/>
                <a:ext cx="87" cy="85"/>
              </a:xfrm>
              <a:custGeom>
                <a:avLst/>
                <a:gdLst>
                  <a:gd name="T0" fmla="*/ 0 w 87"/>
                  <a:gd name="T1" fmla="*/ 26 h 85"/>
                  <a:gd name="T2" fmla="*/ 43 w 87"/>
                  <a:gd name="T3" fmla="*/ 85 h 85"/>
                  <a:gd name="T4" fmla="*/ 17 w 87"/>
                  <a:gd name="T5" fmla="*/ 14 h 85"/>
                  <a:gd name="T6" fmla="*/ 87 w 87"/>
                  <a:gd name="T7" fmla="*/ 47 h 85"/>
                  <a:gd name="T8" fmla="*/ 31 w 87"/>
                  <a:gd name="T9" fmla="*/ 0 h 85"/>
                </a:gdLst>
                <a:ahLst/>
                <a:cxnLst>
                  <a:cxn ang="0">
                    <a:pos x="T0" y="T1"/>
                  </a:cxn>
                  <a:cxn ang="0">
                    <a:pos x="T2" y="T3"/>
                  </a:cxn>
                  <a:cxn ang="0">
                    <a:pos x="T4" y="T5"/>
                  </a:cxn>
                  <a:cxn ang="0">
                    <a:pos x="T6" y="T7"/>
                  </a:cxn>
                  <a:cxn ang="0">
                    <a:pos x="T8" y="T9"/>
                  </a:cxn>
                </a:cxnLst>
                <a:rect l="0" t="0" r="r" b="b"/>
                <a:pathLst>
                  <a:path w="87" h="85">
                    <a:moveTo>
                      <a:pt x="0" y="26"/>
                    </a:moveTo>
                    <a:lnTo>
                      <a:pt x="43" y="85"/>
                    </a:lnTo>
                    <a:lnTo>
                      <a:pt x="17" y="14"/>
                    </a:lnTo>
                    <a:lnTo>
                      <a:pt x="87" y="47"/>
                    </a:lnTo>
                    <a:lnTo>
                      <a:pt x="31"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4" name="Freeform 395"/>
              <p:cNvSpPr>
                <a:spLocks/>
              </p:cNvSpPr>
              <p:nvPr/>
            </p:nvSpPr>
            <p:spPr bwMode="auto">
              <a:xfrm>
                <a:off x="1888" y="1339"/>
                <a:ext cx="37" cy="25"/>
              </a:xfrm>
              <a:custGeom>
                <a:avLst/>
                <a:gdLst>
                  <a:gd name="T0" fmla="*/ 0 w 37"/>
                  <a:gd name="T1" fmla="*/ 25 h 25"/>
                  <a:gd name="T2" fmla="*/ 37 w 37"/>
                  <a:gd name="T3" fmla="*/ 0 h 25"/>
                  <a:gd name="T4" fmla="*/ 1 w 37"/>
                  <a:gd name="T5" fmla="*/ 13 h 25"/>
                </a:gdLst>
                <a:ahLst/>
                <a:cxnLst>
                  <a:cxn ang="0">
                    <a:pos x="T0" y="T1"/>
                  </a:cxn>
                  <a:cxn ang="0">
                    <a:pos x="T2" y="T3"/>
                  </a:cxn>
                  <a:cxn ang="0">
                    <a:pos x="T4" y="T5"/>
                  </a:cxn>
                </a:cxnLst>
                <a:rect l="0" t="0" r="r" b="b"/>
                <a:pathLst>
                  <a:path w="37" h="25">
                    <a:moveTo>
                      <a:pt x="0" y="25"/>
                    </a:moveTo>
                    <a:lnTo>
                      <a:pt x="37" y="0"/>
                    </a:lnTo>
                    <a:lnTo>
                      <a:pt x="1" y="1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5" name="Freeform 396"/>
              <p:cNvSpPr>
                <a:spLocks/>
              </p:cNvSpPr>
              <p:nvPr/>
            </p:nvSpPr>
            <p:spPr bwMode="auto">
              <a:xfrm>
                <a:off x="1863" y="1385"/>
                <a:ext cx="72" cy="17"/>
              </a:xfrm>
              <a:custGeom>
                <a:avLst/>
                <a:gdLst>
                  <a:gd name="T0" fmla="*/ 0 w 72"/>
                  <a:gd name="T1" fmla="*/ 17 h 17"/>
                  <a:gd name="T2" fmla="*/ 72 w 72"/>
                  <a:gd name="T3" fmla="*/ 11 h 17"/>
                  <a:gd name="T4" fmla="*/ 13 w 72"/>
                  <a:gd name="T5" fmla="*/ 0 h 17"/>
                </a:gdLst>
                <a:ahLst/>
                <a:cxnLst>
                  <a:cxn ang="0">
                    <a:pos x="T0" y="T1"/>
                  </a:cxn>
                  <a:cxn ang="0">
                    <a:pos x="T2" y="T3"/>
                  </a:cxn>
                  <a:cxn ang="0">
                    <a:pos x="T4" y="T5"/>
                  </a:cxn>
                </a:cxnLst>
                <a:rect l="0" t="0" r="r" b="b"/>
                <a:pathLst>
                  <a:path w="72" h="17">
                    <a:moveTo>
                      <a:pt x="0" y="17"/>
                    </a:moveTo>
                    <a:lnTo>
                      <a:pt x="72" y="11"/>
                    </a:lnTo>
                    <a:lnTo>
                      <a:pt x="13"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6" name="Freeform 397"/>
              <p:cNvSpPr>
                <a:spLocks/>
              </p:cNvSpPr>
              <p:nvPr/>
            </p:nvSpPr>
            <p:spPr bwMode="auto">
              <a:xfrm>
                <a:off x="1823" y="1273"/>
                <a:ext cx="12" cy="48"/>
              </a:xfrm>
              <a:custGeom>
                <a:avLst/>
                <a:gdLst>
                  <a:gd name="T0" fmla="*/ 12 w 12"/>
                  <a:gd name="T1" fmla="*/ 43 h 48"/>
                  <a:gd name="T2" fmla="*/ 10 w 12"/>
                  <a:gd name="T3" fmla="*/ 0 h 48"/>
                  <a:gd name="T4" fmla="*/ 0 w 12"/>
                  <a:gd name="T5" fmla="*/ 48 h 48"/>
                </a:gdLst>
                <a:ahLst/>
                <a:cxnLst>
                  <a:cxn ang="0">
                    <a:pos x="T0" y="T1"/>
                  </a:cxn>
                  <a:cxn ang="0">
                    <a:pos x="T2" y="T3"/>
                  </a:cxn>
                  <a:cxn ang="0">
                    <a:pos x="T4" y="T5"/>
                  </a:cxn>
                </a:cxnLst>
                <a:rect l="0" t="0" r="r" b="b"/>
                <a:pathLst>
                  <a:path w="12" h="48">
                    <a:moveTo>
                      <a:pt x="12" y="43"/>
                    </a:moveTo>
                    <a:lnTo>
                      <a:pt x="10" y="0"/>
                    </a:lnTo>
                    <a:lnTo>
                      <a:pt x="0" y="4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7" name="Freeform 398"/>
              <p:cNvSpPr>
                <a:spLocks/>
              </p:cNvSpPr>
              <p:nvPr/>
            </p:nvSpPr>
            <p:spPr bwMode="auto">
              <a:xfrm>
                <a:off x="1707" y="1376"/>
                <a:ext cx="73" cy="18"/>
              </a:xfrm>
              <a:custGeom>
                <a:avLst/>
                <a:gdLst>
                  <a:gd name="T0" fmla="*/ 73 w 73"/>
                  <a:gd name="T1" fmla="*/ 0 h 18"/>
                  <a:gd name="T2" fmla="*/ 0 w 73"/>
                  <a:gd name="T3" fmla="*/ 11 h 18"/>
                  <a:gd name="T4" fmla="*/ 56 w 73"/>
                  <a:gd name="T5" fmla="*/ 18 h 18"/>
                </a:gdLst>
                <a:ahLst/>
                <a:cxnLst>
                  <a:cxn ang="0">
                    <a:pos x="T0" y="T1"/>
                  </a:cxn>
                  <a:cxn ang="0">
                    <a:pos x="T2" y="T3"/>
                  </a:cxn>
                  <a:cxn ang="0">
                    <a:pos x="T4" y="T5"/>
                  </a:cxn>
                </a:cxnLst>
                <a:rect l="0" t="0" r="r" b="b"/>
                <a:pathLst>
                  <a:path w="73" h="18">
                    <a:moveTo>
                      <a:pt x="73" y="0"/>
                    </a:moveTo>
                    <a:lnTo>
                      <a:pt x="0" y="11"/>
                    </a:lnTo>
                    <a:lnTo>
                      <a:pt x="56" y="1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8" name="Freeform 399"/>
              <p:cNvSpPr>
                <a:spLocks/>
              </p:cNvSpPr>
              <p:nvPr/>
            </p:nvSpPr>
            <p:spPr bwMode="auto">
              <a:xfrm>
                <a:off x="1810" y="1433"/>
                <a:ext cx="17" cy="69"/>
              </a:xfrm>
              <a:custGeom>
                <a:avLst/>
                <a:gdLst>
                  <a:gd name="T0" fmla="*/ 0 w 17"/>
                  <a:gd name="T1" fmla="*/ 9 h 69"/>
                  <a:gd name="T2" fmla="*/ 6 w 17"/>
                  <a:gd name="T3" fmla="*/ 69 h 69"/>
                  <a:gd name="T4" fmla="*/ 17 w 17"/>
                  <a:gd name="T5" fmla="*/ 0 h 69"/>
                </a:gdLst>
                <a:ahLst/>
                <a:cxnLst>
                  <a:cxn ang="0">
                    <a:pos x="T0" y="T1"/>
                  </a:cxn>
                  <a:cxn ang="0">
                    <a:pos x="T2" y="T3"/>
                  </a:cxn>
                  <a:cxn ang="0">
                    <a:pos x="T4" y="T5"/>
                  </a:cxn>
                </a:cxnLst>
                <a:rect l="0" t="0" r="r" b="b"/>
                <a:pathLst>
                  <a:path w="17" h="69">
                    <a:moveTo>
                      <a:pt x="0" y="9"/>
                    </a:moveTo>
                    <a:lnTo>
                      <a:pt x="6" y="69"/>
                    </a:lnTo>
                    <a:lnTo>
                      <a:pt x="1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9" name="Freeform 400"/>
              <p:cNvSpPr>
                <a:spLocks/>
              </p:cNvSpPr>
              <p:nvPr/>
            </p:nvSpPr>
            <p:spPr bwMode="auto">
              <a:xfrm>
                <a:off x="1760" y="1451"/>
                <a:ext cx="27" cy="34"/>
              </a:xfrm>
              <a:custGeom>
                <a:avLst/>
                <a:gdLst>
                  <a:gd name="T0" fmla="*/ 14 w 27"/>
                  <a:gd name="T1" fmla="*/ 5 h 34"/>
                  <a:gd name="T2" fmla="*/ 0 w 27"/>
                  <a:gd name="T3" fmla="*/ 34 h 34"/>
                  <a:gd name="T4" fmla="*/ 27 w 27"/>
                  <a:gd name="T5" fmla="*/ 0 h 34"/>
                </a:gdLst>
                <a:ahLst/>
                <a:cxnLst>
                  <a:cxn ang="0">
                    <a:pos x="T0" y="T1"/>
                  </a:cxn>
                  <a:cxn ang="0">
                    <a:pos x="T2" y="T3"/>
                  </a:cxn>
                  <a:cxn ang="0">
                    <a:pos x="T4" y="T5"/>
                  </a:cxn>
                </a:cxnLst>
                <a:rect l="0" t="0" r="r" b="b"/>
                <a:pathLst>
                  <a:path w="27" h="34">
                    <a:moveTo>
                      <a:pt x="14" y="5"/>
                    </a:moveTo>
                    <a:lnTo>
                      <a:pt x="0" y="34"/>
                    </a:lnTo>
                    <a:lnTo>
                      <a:pt x="2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0" name="Freeform 401"/>
              <p:cNvSpPr>
                <a:spLocks/>
              </p:cNvSpPr>
              <p:nvPr/>
            </p:nvSpPr>
            <p:spPr bwMode="auto">
              <a:xfrm>
                <a:off x="1826" y="1269"/>
                <a:ext cx="81" cy="99"/>
              </a:xfrm>
              <a:custGeom>
                <a:avLst/>
                <a:gdLst>
                  <a:gd name="T0" fmla="*/ 81 w 81"/>
                  <a:gd name="T1" fmla="*/ 9 h 99"/>
                  <a:gd name="T2" fmla="*/ 79 w 81"/>
                  <a:gd name="T3" fmla="*/ 3 h 99"/>
                  <a:gd name="T4" fmla="*/ 75 w 81"/>
                  <a:gd name="T5" fmla="*/ 0 h 99"/>
                  <a:gd name="T6" fmla="*/ 72 w 81"/>
                  <a:gd name="T7" fmla="*/ 1 h 99"/>
                  <a:gd name="T8" fmla="*/ 68 w 81"/>
                  <a:gd name="T9" fmla="*/ 4 h 99"/>
                  <a:gd name="T10" fmla="*/ 68 w 81"/>
                  <a:gd name="T11" fmla="*/ 7 h 99"/>
                  <a:gd name="T12" fmla="*/ 65 w 81"/>
                  <a:gd name="T13" fmla="*/ 21 h 99"/>
                  <a:gd name="T14" fmla="*/ 58 w 81"/>
                  <a:gd name="T15" fmla="*/ 35 h 99"/>
                  <a:gd name="T16" fmla="*/ 39 w 81"/>
                  <a:gd name="T17" fmla="*/ 62 h 99"/>
                  <a:gd name="T18" fmla="*/ 32 w 81"/>
                  <a:gd name="T19" fmla="*/ 59 h 99"/>
                  <a:gd name="T20" fmla="*/ 21 w 81"/>
                  <a:gd name="T21" fmla="*/ 56 h 99"/>
                  <a:gd name="T22" fmla="*/ 11 w 81"/>
                  <a:gd name="T23" fmla="*/ 58 h 99"/>
                  <a:gd name="T24" fmla="*/ 2 w 81"/>
                  <a:gd name="T25" fmla="*/ 62 h 99"/>
                  <a:gd name="T26" fmla="*/ 0 w 81"/>
                  <a:gd name="T27" fmla="*/ 64 h 99"/>
                  <a:gd name="T28" fmla="*/ 1 w 81"/>
                  <a:gd name="T29" fmla="*/ 66 h 99"/>
                  <a:gd name="T30" fmla="*/ 3 w 81"/>
                  <a:gd name="T31" fmla="*/ 66 h 99"/>
                  <a:gd name="T32" fmla="*/ 19 w 81"/>
                  <a:gd name="T33" fmla="*/ 66 h 99"/>
                  <a:gd name="T34" fmla="*/ 29 w 81"/>
                  <a:gd name="T35" fmla="*/ 70 h 99"/>
                  <a:gd name="T36" fmla="*/ 32 w 81"/>
                  <a:gd name="T37" fmla="*/ 76 h 99"/>
                  <a:gd name="T38" fmla="*/ 34 w 81"/>
                  <a:gd name="T39" fmla="*/ 90 h 99"/>
                  <a:gd name="T40" fmla="*/ 33 w 81"/>
                  <a:gd name="T41" fmla="*/ 98 h 99"/>
                  <a:gd name="T42" fmla="*/ 42 w 81"/>
                  <a:gd name="T43" fmla="*/ 85 h 99"/>
                  <a:gd name="T44" fmla="*/ 44 w 81"/>
                  <a:gd name="T45" fmla="*/ 89 h 99"/>
                  <a:gd name="T46" fmla="*/ 47 w 81"/>
                  <a:gd name="T47" fmla="*/ 96 h 99"/>
                  <a:gd name="T48" fmla="*/ 48 w 81"/>
                  <a:gd name="T49" fmla="*/ 99 h 99"/>
                  <a:gd name="T50" fmla="*/ 49 w 81"/>
                  <a:gd name="T51" fmla="*/ 97 h 99"/>
                  <a:gd name="T52" fmla="*/ 50 w 81"/>
                  <a:gd name="T53" fmla="*/ 82 h 99"/>
                  <a:gd name="T54" fmla="*/ 47 w 81"/>
                  <a:gd name="T55" fmla="*/ 70 h 99"/>
                  <a:gd name="T56" fmla="*/ 59 w 81"/>
                  <a:gd name="T57" fmla="*/ 58 h 99"/>
                  <a:gd name="T58" fmla="*/ 69 w 81"/>
                  <a:gd name="T59" fmla="*/ 43 h 99"/>
                  <a:gd name="T60" fmla="*/ 77 w 81"/>
                  <a:gd name="T61" fmla="*/ 26 h 99"/>
                  <a:gd name="T62" fmla="*/ 81 w 81"/>
                  <a:gd name="T63" fmla="*/ 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99">
                    <a:moveTo>
                      <a:pt x="81" y="9"/>
                    </a:moveTo>
                    <a:lnTo>
                      <a:pt x="81" y="9"/>
                    </a:lnTo>
                    <a:lnTo>
                      <a:pt x="81" y="6"/>
                    </a:lnTo>
                    <a:lnTo>
                      <a:pt x="79" y="3"/>
                    </a:lnTo>
                    <a:lnTo>
                      <a:pt x="77" y="1"/>
                    </a:lnTo>
                    <a:lnTo>
                      <a:pt x="75" y="0"/>
                    </a:lnTo>
                    <a:lnTo>
                      <a:pt x="75" y="0"/>
                    </a:lnTo>
                    <a:lnTo>
                      <a:pt x="72" y="1"/>
                    </a:lnTo>
                    <a:lnTo>
                      <a:pt x="70" y="2"/>
                    </a:lnTo>
                    <a:lnTo>
                      <a:pt x="68" y="4"/>
                    </a:lnTo>
                    <a:lnTo>
                      <a:pt x="68" y="7"/>
                    </a:lnTo>
                    <a:lnTo>
                      <a:pt x="68" y="7"/>
                    </a:lnTo>
                    <a:lnTo>
                      <a:pt x="66" y="14"/>
                    </a:lnTo>
                    <a:lnTo>
                      <a:pt x="65" y="21"/>
                    </a:lnTo>
                    <a:lnTo>
                      <a:pt x="62" y="28"/>
                    </a:lnTo>
                    <a:lnTo>
                      <a:pt x="58" y="35"/>
                    </a:lnTo>
                    <a:lnTo>
                      <a:pt x="49" y="49"/>
                    </a:lnTo>
                    <a:lnTo>
                      <a:pt x="39" y="62"/>
                    </a:lnTo>
                    <a:lnTo>
                      <a:pt x="39" y="62"/>
                    </a:lnTo>
                    <a:lnTo>
                      <a:pt x="32" y="59"/>
                    </a:lnTo>
                    <a:lnTo>
                      <a:pt x="27" y="57"/>
                    </a:lnTo>
                    <a:lnTo>
                      <a:pt x="21" y="56"/>
                    </a:lnTo>
                    <a:lnTo>
                      <a:pt x="15" y="57"/>
                    </a:lnTo>
                    <a:lnTo>
                      <a:pt x="11" y="58"/>
                    </a:lnTo>
                    <a:lnTo>
                      <a:pt x="7" y="59"/>
                    </a:lnTo>
                    <a:lnTo>
                      <a:pt x="2" y="62"/>
                    </a:lnTo>
                    <a:lnTo>
                      <a:pt x="2" y="62"/>
                    </a:lnTo>
                    <a:lnTo>
                      <a:pt x="0" y="64"/>
                    </a:lnTo>
                    <a:lnTo>
                      <a:pt x="0" y="65"/>
                    </a:lnTo>
                    <a:lnTo>
                      <a:pt x="1" y="66"/>
                    </a:lnTo>
                    <a:lnTo>
                      <a:pt x="3" y="66"/>
                    </a:lnTo>
                    <a:lnTo>
                      <a:pt x="3" y="66"/>
                    </a:lnTo>
                    <a:lnTo>
                      <a:pt x="10" y="65"/>
                    </a:lnTo>
                    <a:lnTo>
                      <a:pt x="19" y="66"/>
                    </a:lnTo>
                    <a:lnTo>
                      <a:pt x="25" y="68"/>
                    </a:lnTo>
                    <a:lnTo>
                      <a:pt x="29" y="70"/>
                    </a:lnTo>
                    <a:lnTo>
                      <a:pt x="29" y="70"/>
                    </a:lnTo>
                    <a:lnTo>
                      <a:pt x="32" y="76"/>
                    </a:lnTo>
                    <a:lnTo>
                      <a:pt x="33" y="83"/>
                    </a:lnTo>
                    <a:lnTo>
                      <a:pt x="34" y="90"/>
                    </a:lnTo>
                    <a:lnTo>
                      <a:pt x="33" y="98"/>
                    </a:lnTo>
                    <a:lnTo>
                      <a:pt x="33" y="98"/>
                    </a:lnTo>
                    <a:lnTo>
                      <a:pt x="38" y="91"/>
                    </a:lnTo>
                    <a:lnTo>
                      <a:pt x="42" y="85"/>
                    </a:lnTo>
                    <a:lnTo>
                      <a:pt x="42" y="85"/>
                    </a:lnTo>
                    <a:lnTo>
                      <a:pt x="44" y="89"/>
                    </a:lnTo>
                    <a:lnTo>
                      <a:pt x="47" y="96"/>
                    </a:lnTo>
                    <a:lnTo>
                      <a:pt x="47" y="96"/>
                    </a:lnTo>
                    <a:lnTo>
                      <a:pt x="48" y="99"/>
                    </a:lnTo>
                    <a:lnTo>
                      <a:pt x="48" y="99"/>
                    </a:lnTo>
                    <a:lnTo>
                      <a:pt x="49" y="97"/>
                    </a:lnTo>
                    <a:lnTo>
                      <a:pt x="49" y="97"/>
                    </a:lnTo>
                    <a:lnTo>
                      <a:pt x="50" y="89"/>
                    </a:lnTo>
                    <a:lnTo>
                      <a:pt x="50" y="82"/>
                    </a:lnTo>
                    <a:lnTo>
                      <a:pt x="49" y="75"/>
                    </a:lnTo>
                    <a:lnTo>
                      <a:pt x="47" y="70"/>
                    </a:lnTo>
                    <a:lnTo>
                      <a:pt x="47" y="70"/>
                    </a:lnTo>
                    <a:lnTo>
                      <a:pt x="59" y="58"/>
                    </a:lnTo>
                    <a:lnTo>
                      <a:pt x="64" y="51"/>
                    </a:lnTo>
                    <a:lnTo>
                      <a:pt x="69" y="43"/>
                    </a:lnTo>
                    <a:lnTo>
                      <a:pt x="73" y="34"/>
                    </a:lnTo>
                    <a:lnTo>
                      <a:pt x="77" y="26"/>
                    </a:lnTo>
                    <a:lnTo>
                      <a:pt x="79" y="17"/>
                    </a:lnTo>
                    <a:lnTo>
                      <a:pt x="81" y="9"/>
                    </a:lnTo>
                    <a:lnTo>
                      <a:pt x="81" y="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1" name="Freeform 402"/>
              <p:cNvSpPr>
                <a:spLocks/>
              </p:cNvSpPr>
              <p:nvPr/>
            </p:nvSpPr>
            <p:spPr bwMode="auto">
              <a:xfrm>
                <a:off x="1715" y="1341"/>
                <a:ext cx="154" cy="106"/>
              </a:xfrm>
              <a:custGeom>
                <a:avLst/>
                <a:gdLst>
                  <a:gd name="T0" fmla="*/ 154 w 154"/>
                  <a:gd name="T1" fmla="*/ 33 h 106"/>
                  <a:gd name="T2" fmla="*/ 154 w 154"/>
                  <a:gd name="T3" fmla="*/ 33 h 106"/>
                  <a:gd name="T4" fmla="*/ 146 w 154"/>
                  <a:gd name="T5" fmla="*/ 45 h 106"/>
                  <a:gd name="T6" fmla="*/ 136 w 154"/>
                  <a:gd name="T7" fmla="*/ 57 h 106"/>
                  <a:gd name="T8" fmla="*/ 121 w 154"/>
                  <a:gd name="T9" fmla="*/ 69 h 106"/>
                  <a:gd name="T10" fmla="*/ 106 w 154"/>
                  <a:gd name="T11" fmla="*/ 82 h 106"/>
                  <a:gd name="T12" fmla="*/ 106 w 154"/>
                  <a:gd name="T13" fmla="*/ 82 h 106"/>
                  <a:gd name="T14" fmla="*/ 98 w 154"/>
                  <a:gd name="T15" fmla="*/ 87 h 106"/>
                  <a:gd name="T16" fmla="*/ 88 w 154"/>
                  <a:gd name="T17" fmla="*/ 92 h 106"/>
                  <a:gd name="T18" fmla="*/ 80 w 154"/>
                  <a:gd name="T19" fmla="*/ 95 h 106"/>
                  <a:gd name="T20" fmla="*/ 71 w 154"/>
                  <a:gd name="T21" fmla="*/ 98 h 106"/>
                  <a:gd name="T22" fmla="*/ 53 w 154"/>
                  <a:gd name="T23" fmla="*/ 103 h 106"/>
                  <a:gd name="T24" fmla="*/ 37 w 154"/>
                  <a:gd name="T25" fmla="*/ 106 h 106"/>
                  <a:gd name="T26" fmla="*/ 24 w 154"/>
                  <a:gd name="T27" fmla="*/ 106 h 106"/>
                  <a:gd name="T28" fmla="*/ 11 w 154"/>
                  <a:gd name="T29" fmla="*/ 106 h 106"/>
                  <a:gd name="T30" fmla="*/ 4 w 154"/>
                  <a:gd name="T31" fmla="*/ 105 h 106"/>
                  <a:gd name="T32" fmla="*/ 1 w 154"/>
                  <a:gd name="T33" fmla="*/ 104 h 106"/>
                  <a:gd name="T34" fmla="*/ 0 w 154"/>
                  <a:gd name="T35" fmla="*/ 103 h 106"/>
                  <a:gd name="T36" fmla="*/ 0 w 154"/>
                  <a:gd name="T37" fmla="*/ 103 h 106"/>
                  <a:gd name="T38" fmla="*/ 0 w 154"/>
                  <a:gd name="T39" fmla="*/ 102 h 106"/>
                  <a:gd name="T40" fmla="*/ 0 w 154"/>
                  <a:gd name="T41" fmla="*/ 101 h 106"/>
                  <a:gd name="T42" fmla="*/ 3 w 154"/>
                  <a:gd name="T43" fmla="*/ 98 h 106"/>
                  <a:gd name="T44" fmla="*/ 15 w 154"/>
                  <a:gd name="T45" fmla="*/ 92 h 106"/>
                  <a:gd name="T46" fmla="*/ 25 w 154"/>
                  <a:gd name="T47" fmla="*/ 86 h 106"/>
                  <a:gd name="T48" fmla="*/ 35 w 154"/>
                  <a:gd name="T49" fmla="*/ 79 h 106"/>
                  <a:gd name="T50" fmla="*/ 47 w 154"/>
                  <a:gd name="T51" fmla="*/ 68 h 106"/>
                  <a:gd name="T52" fmla="*/ 61 w 154"/>
                  <a:gd name="T53" fmla="*/ 56 h 106"/>
                  <a:gd name="T54" fmla="*/ 61 w 154"/>
                  <a:gd name="T55" fmla="*/ 56 h 106"/>
                  <a:gd name="T56" fmla="*/ 78 w 154"/>
                  <a:gd name="T57" fmla="*/ 37 h 106"/>
                  <a:gd name="T58" fmla="*/ 92 w 154"/>
                  <a:gd name="T59" fmla="*/ 22 h 106"/>
                  <a:gd name="T60" fmla="*/ 109 w 154"/>
                  <a:gd name="T6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 h="106">
                    <a:moveTo>
                      <a:pt x="154" y="33"/>
                    </a:moveTo>
                    <a:lnTo>
                      <a:pt x="154" y="33"/>
                    </a:lnTo>
                    <a:lnTo>
                      <a:pt x="146" y="45"/>
                    </a:lnTo>
                    <a:lnTo>
                      <a:pt x="136" y="57"/>
                    </a:lnTo>
                    <a:lnTo>
                      <a:pt x="121" y="69"/>
                    </a:lnTo>
                    <a:lnTo>
                      <a:pt x="106" y="82"/>
                    </a:lnTo>
                    <a:lnTo>
                      <a:pt x="106" y="82"/>
                    </a:lnTo>
                    <a:lnTo>
                      <a:pt x="98" y="87"/>
                    </a:lnTo>
                    <a:lnTo>
                      <a:pt x="88" y="92"/>
                    </a:lnTo>
                    <a:lnTo>
                      <a:pt x="80" y="95"/>
                    </a:lnTo>
                    <a:lnTo>
                      <a:pt x="71" y="98"/>
                    </a:lnTo>
                    <a:lnTo>
                      <a:pt x="53" y="103"/>
                    </a:lnTo>
                    <a:lnTo>
                      <a:pt x="37" y="106"/>
                    </a:lnTo>
                    <a:lnTo>
                      <a:pt x="24" y="106"/>
                    </a:lnTo>
                    <a:lnTo>
                      <a:pt x="11" y="106"/>
                    </a:lnTo>
                    <a:lnTo>
                      <a:pt x="4" y="105"/>
                    </a:lnTo>
                    <a:lnTo>
                      <a:pt x="1" y="104"/>
                    </a:lnTo>
                    <a:lnTo>
                      <a:pt x="0" y="103"/>
                    </a:lnTo>
                    <a:lnTo>
                      <a:pt x="0" y="103"/>
                    </a:lnTo>
                    <a:lnTo>
                      <a:pt x="0" y="102"/>
                    </a:lnTo>
                    <a:lnTo>
                      <a:pt x="0" y="101"/>
                    </a:lnTo>
                    <a:lnTo>
                      <a:pt x="3" y="98"/>
                    </a:lnTo>
                    <a:lnTo>
                      <a:pt x="15" y="92"/>
                    </a:lnTo>
                    <a:lnTo>
                      <a:pt x="25" y="86"/>
                    </a:lnTo>
                    <a:lnTo>
                      <a:pt x="35" y="79"/>
                    </a:lnTo>
                    <a:lnTo>
                      <a:pt x="47" y="68"/>
                    </a:lnTo>
                    <a:lnTo>
                      <a:pt x="61" y="56"/>
                    </a:lnTo>
                    <a:lnTo>
                      <a:pt x="61" y="56"/>
                    </a:lnTo>
                    <a:lnTo>
                      <a:pt x="78" y="37"/>
                    </a:lnTo>
                    <a:lnTo>
                      <a:pt x="92" y="22"/>
                    </a:lnTo>
                    <a:lnTo>
                      <a:pt x="10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2" name="Freeform 403"/>
              <p:cNvSpPr>
                <a:spLocks/>
              </p:cNvSpPr>
              <p:nvPr/>
            </p:nvSpPr>
            <p:spPr bwMode="auto">
              <a:xfrm>
                <a:off x="1813" y="1356"/>
                <a:ext cx="14" cy="17"/>
              </a:xfrm>
              <a:custGeom>
                <a:avLst/>
                <a:gdLst>
                  <a:gd name="T0" fmla="*/ 14 w 14"/>
                  <a:gd name="T1" fmla="*/ 0 h 17"/>
                  <a:gd name="T2" fmla="*/ 14 w 14"/>
                  <a:gd name="T3" fmla="*/ 0 h 17"/>
                  <a:gd name="T4" fmla="*/ 0 w 14"/>
                  <a:gd name="T5" fmla="*/ 17 h 17"/>
                </a:gdLst>
                <a:ahLst/>
                <a:cxnLst>
                  <a:cxn ang="0">
                    <a:pos x="T0" y="T1"/>
                  </a:cxn>
                  <a:cxn ang="0">
                    <a:pos x="T2" y="T3"/>
                  </a:cxn>
                  <a:cxn ang="0">
                    <a:pos x="T4" y="T5"/>
                  </a:cxn>
                </a:cxnLst>
                <a:rect l="0" t="0" r="r" b="b"/>
                <a:pathLst>
                  <a:path w="14" h="17">
                    <a:moveTo>
                      <a:pt x="14" y="0"/>
                    </a:moveTo>
                    <a:lnTo>
                      <a:pt x="14" y="0"/>
                    </a:lnTo>
                    <a:lnTo>
                      <a:pt x="0"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3" name="Freeform 404"/>
              <p:cNvSpPr>
                <a:spLocks/>
              </p:cNvSpPr>
              <p:nvPr/>
            </p:nvSpPr>
            <p:spPr bwMode="auto">
              <a:xfrm>
                <a:off x="3461" y="2299"/>
                <a:ext cx="204" cy="99"/>
              </a:xfrm>
              <a:custGeom>
                <a:avLst/>
                <a:gdLst>
                  <a:gd name="T0" fmla="*/ 0 w 204"/>
                  <a:gd name="T1" fmla="*/ 0 h 99"/>
                  <a:gd name="T2" fmla="*/ 14 w 204"/>
                  <a:gd name="T3" fmla="*/ 99 h 99"/>
                  <a:gd name="T4" fmla="*/ 191 w 204"/>
                  <a:gd name="T5" fmla="*/ 99 h 99"/>
                  <a:gd name="T6" fmla="*/ 204 w 204"/>
                  <a:gd name="T7" fmla="*/ 0 h 99"/>
                </a:gdLst>
                <a:ahLst/>
                <a:cxnLst>
                  <a:cxn ang="0">
                    <a:pos x="T0" y="T1"/>
                  </a:cxn>
                  <a:cxn ang="0">
                    <a:pos x="T2" y="T3"/>
                  </a:cxn>
                  <a:cxn ang="0">
                    <a:pos x="T4" y="T5"/>
                  </a:cxn>
                  <a:cxn ang="0">
                    <a:pos x="T6" y="T7"/>
                  </a:cxn>
                </a:cxnLst>
                <a:rect l="0" t="0" r="r" b="b"/>
                <a:pathLst>
                  <a:path w="204" h="99">
                    <a:moveTo>
                      <a:pt x="0" y="0"/>
                    </a:moveTo>
                    <a:lnTo>
                      <a:pt x="14" y="99"/>
                    </a:lnTo>
                    <a:lnTo>
                      <a:pt x="191" y="99"/>
                    </a:lnTo>
                    <a:lnTo>
                      <a:pt x="20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4" name="Freeform 405"/>
              <p:cNvSpPr>
                <a:spLocks/>
              </p:cNvSpPr>
              <p:nvPr/>
            </p:nvSpPr>
            <p:spPr bwMode="auto">
              <a:xfrm>
                <a:off x="3450" y="2269"/>
                <a:ext cx="226" cy="27"/>
              </a:xfrm>
              <a:custGeom>
                <a:avLst/>
                <a:gdLst>
                  <a:gd name="T0" fmla="*/ 198 w 226"/>
                  <a:gd name="T1" fmla="*/ 27 h 27"/>
                  <a:gd name="T2" fmla="*/ 198 w 226"/>
                  <a:gd name="T3" fmla="*/ 27 h 27"/>
                  <a:gd name="T4" fmla="*/ 198 w 226"/>
                  <a:gd name="T5" fmla="*/ 25 h 27"/>
                  <a:gd name="T6" fmla="*/ 201 w 226"/>
                  <a:gd name="T7" fmla="*/ 24 h 27"/>
                  <a:gd name="T8" fmla="*/ 226 w 226"/>
                  <a:gd name="T9" fmla="*/ 24 h 27"/>
                  <a:gd name="T10" fmla="*/ 226 w 226"/>
                  <a:gd name="T11" fmla="*/ 0 h 27"/>
                  <a:gd name="T12" fmla="*/ 0 w 226"/>
                  <a:gd name="T13" fmla="*/ 0 h 27"/>
                  <a:gd name="T14" fmla="*/ 0 w 226"/>
                  <a:gd name="T15" fmla="*/ 24 h 27"/>
                  <a:gd name="T16" fmla="*/ 26 w 226"/>
                  <a:gd name="T17" fmla="*/ 24 h 27"/>
                  <a:gd name="T18" fmla="*/ 26 w 226"/>
                  <a:gd name="T19" fmla="*/ 24 h 27"/>
                  <a:gd name="T20" fmla="*/ 27 w 226"/>
                  <a:gd name="T21" fmla="*/ 25 h 27"/>
                  <a:gd name="T22" fmla="*/ 28 w 226"/>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7">
                    <a:moveTo>
                      <a:pt x="198" y="27"/>
                    </a:moveTo>
                    <a:lnTo>
                      <a:pt x="198" y="27"/>
                    </a:lnTo>
                    <a:lnTo>
                      <a:pt x="198" y="25"/>
                    </a:lnTo>
                    <a:lnTo>
                      <a:pt x="201" y="24"/>
                    </a:lnTo>
                    <a:lnTo>
                      <a:pt x="226" y="24"/>
                    </a:lnTo>
                    <a:lnTo>
                      <a:pt x="226" y="0"/>
                    </a:lnTo>
                    <a:lnTo>
                      <a:pt x="0" y="0"/>
                    </a:lnTo>
                    <a:lnTo>
                      <a:pt x="0" y="24"/>
                    </a:lnTo>
                    <a:lnTo>
                      <a:pt x="26" y="24"/>
                    </a:lnTo>
                    <a:lnTo>
                      <a:pt x="26" y="24"/>
                    </a:lnTo>
                    <a:lnTo>
                      <a:pt x="27" y="25"/>
                    </a:lnTo>
                    <a:lnTo>
                      <a:pt x="28" y="2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sp>
          <p:nvSpPr>
            <p:cNvPr id="886" name="Freeform 407"/>
            <p:cNvSpPr>
              <a:spLocks/>
            </p:cNvSpPr>
            <p:nvPr/>
          </p:nvSpPr>
          <p:spPr bwMode="auto">
            <a:xfrm>
              <a:off x="5567363" y="3659188"/>
              <a:ext cx="26988" cy="111125"/>
            </a:xfrm>
            <a:custGeom>
              <a:avLst/>
              <a:gdLst>
                <a:gd name="T0" fmla="*/ 17 w 17"/>
                <a:gd name="T1" fmla="*/ 61 h 70"/>
                <a:gd name="T2" fmla="*/ 17 w 17"/>
                <a:gd name="T3" fmla="*/ 61 h 70"/>
                <a:gd name="T4" fmla="*/ 17 w 17"/>
                <a:gd name="T5" fmla="*/ 65 h 70"/>
                <a:gd name="T6" fmla="*/ 15 w 17"/>
                <a:gd name="T7" fmla="*/ 68 h 70"/>
                <a:gd name="T8" fmla="*/ 12 w 17"/>
                <a:gd name="T9" fmla="*/ 70 h 70"/>
                <a:gd name="T10" fmla="*/ 9 w 17"/>
                <a:gd name="T11" fmla="*/ 70 h 70"/>
                <a:gd name="T12" fmla="*/ 9 w 17"/>
                <a:gd name="T13" fmla="*/ 70 h 70"/>
                <a:gd name="T14" fmla="*/ 5 w 17"/>
                <a:gd name="T15" fmla="*/ 70 h 70"/>
                <a:gd name="T16" fmla="*/ 2 w 17"/>
                <a:gd name="T17" fmla="*/ 68 h 70"/>
                <a:gd name="T18" fmla="*/ 0 w 17"/>
                <a:gd name="T19" fmla="*/ 65 h 70"/>
                <a:gd name="T20" fmla="*/ 0 w 17"/>
                <a:gd name="T21" fmla="*/ 61 h 70"/>
                <a:gd name="T22" fmla="*/ 0 w 17"/>
                <a:gd name="T23" fmla="*/ 8 h 70"/>
                <a:gd name="T24" fmla="*/ 0 w 17"/>
                <a:gd name="T25" fmla="*/ 8 h 70"/>
                <a:gd name="T26" fmla="*/ 0 w 17"/>
                <a:gd name="T27" fmla="*/ 5 h 70"/>
                <a:gd name="T28" fmla="*/ 2 w 17"/>
                <a:gd name="T29" fmla="*/ 2 h 70"/>
                <a:gd name="T30" fmla="*/ 5 w 17"/>
                <a:gd name="T31" fmla="*/ 0 h 70"/>
                <a:gd name="T32" fmla="*/ 9 w 17"/>
                <a:gd name="T33" fmla="*/ 0 h 70"/>
                <a:gd name="T34" fmla="*/ 9 w 17"/>
                <a:gd name="T35" fmla="*/ 0 h 70"/>
                <a:gd name="T36" fmla="*/ 12 w 17"/>
                <a:gd name="T37" fmla="*/ 0 h 70"/>
                <a:gd name="T38" fmla="*/ 15 w 17"/>
                <a:gd name="T39" fmla="*/ 2 h 70"/>
                <a:gd name="T40" fmla="*/ 17 w 17"/>
                <a:gd name="T41" fmla="*/ 5 h 70"/>
                <a:gd name="T42" fmla="*/ 17 w 17"/>
                <a:gd name="T43" fmla="*/ 8 h 70"/>
                <a:gd name="T44" fmla="*/ 17 w 17"/>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70">
                  <a:moveTo>
                    <a:pt x="17" y="61"/>
                  </a:moveTo>
                  <a:lnTo>
                    <a:pt x="17" y="61"/>
                  </a:lnTo>
                  <a:lnTo>
                    <a:pt x="17" y="65"/>
                  </a:lnTo>
                  <a:lnTo>
                    <a:pt x="15" y="68"/>
                  </a:lnTo>
                  <a:lnTo>
                    <a:pt x="12" y="70"/>
                  </a:lnTo>
                  <a:lnTo>
                    <a:pt x="9" y="70"/>
                  </a:lnTo>
                  <a:lnTo>
                    <a:pt x="9" y="70"/>
                  </a:lnTo>
                  <a:lnTo>
                    <a:pt x="5" y="70"/>
                  </a:lnTo>
                  <a:lnTo>
                    <a:pt x="2" y="68"/>
                  </a:lnTo>
                  <a:lnTo>
                    <a:pt x="0" y="65"/>
                  </a:lnTo>
                  <a:lnTo>
                    <a:pt x="0" y="61"/>
                  </a:lnTo>
                  <a:lnTo>
                    <a:pt x="0" y="8"/>
                  </a:lnTo>
                  <a:lnTo>
                    <a:pt x="0" y="8"/>
                  </a:lnTo>
                  <a:lnTo>
                    <a:pt x="0" y="5"/>
                  </a:lnTo>
                  <a:lnTo>
                    <a:pt x="2" y="2"/>
                  </a:lnTo>
                  <a:lnTo>
                    <a:pt x="5" y="0"/>
                  </a:lnTo>
                  <a:lnTo>
                    <a:pt x="9" y="0"/>
                  </a:lnTo>
                  <a:lnTo>
                    <a:pt x="9" y="0"/>
                  </a:lnTo>
                  <a:lnTo>
                    <a:pt x="12" y="0"/>
                  </a:lnTo>
                  <a:lnTo>
                    <a:pt x="15" y="2"/>
                  </a:lnTo>
                  <a:lnTo>
                    <a:pt x="17" y="5"/>
                  </a:lnTo>
                  <a:lnTo>
                    <a:pt x="17" y="8"/>
                  </a:lnTo>
                  <a:lnTo>
                    <a:pt x="17" y="6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87" name="Freeform 408"/>
            <p:cNvSpPr>
              <a:spLocks/>
            </p:cNvSpPr>
            <p:nvPr/>
          </p:nvSpPr>
          <p:spPr bwMode="auto">
            <a:xfrm>
              <a:off x="5641976" y="3659188"/>
              <a:ext cx="28575" cy="111125"/>
            </a:xfrm>
            <a:custGeom>
              <a:avLst/>
              <a:gdLst>
                <a:gd name="T0" fmla="*/ 18 w 18"/>
                <a:gd name="T1" fmla="*/ 61 h 70"/>
                <a:gd name="T2" fmla="*/ 18 w 18"/>
                <a:gd name="T3" fmla="*/ 61 h 70"/>
                <a:gd name="T4" fmla="*/ 17 w 18"/>
                <a:gd name="T5" fmla="*/ 65 h 70"/>
                <a:gd name="T6" fmla="*/ 16 w 18"/>
                <a:gd name="T7" fmla="*/ 68 h 70"/>
                <a:gd name="T8" fmla="*/ 13 w 18"/>
                <a:gd name="T9" fmla="*/ 70 h 70"/>
                <a:gd name="T10" fmla="*/ 9 w 18"/>
                <a:gd name="T11" fmla="*/ 70 h 70"/>
                <a:gd name="T12" fmla="*/ 9 w 18"/>
                <a:gd name="T13" fmla="*/ 70 h 70"/>
                <a:gd name="T14" fmla="*/ 6 w 18"/>
                <a:gd name="T15" fmla="*/ 70 h 70"/>
                <a:gd name="T16" fmla="*/ 3 w 18"/>
                <a:gd name="T17" fmla="*/ 68 h 70"/>
                <a:gd name="T18" fmla="*/ 1 w 18"/>
                <a:gd name="T19" fmla="*/ 65 h 70"/>
                <a:gd name="T20" fmla="*/ 0 w 18"/>
                <a:gd name="T21" fmla="*/ 61 h 70"/>
                <a:gd name="T22" fmla="*/ 0 w 18"/>
                <a:gd name="T23" fmla="*/ 8 h 70"/>
                <a:gd name="T24" fmla="*/ 0 w 18"/>
                <a:gd name="T25" fmla="*/ 8 h 70"/>
                <a:gd name="T26" fmla="*/ 1 w 18"/>
                <a:gd name="T27" fmla="*/ 5 h 70"/>
                <a:gd name="T28" fmla="*/ 3 w 18"/>
                <a:gd name="T29" fmla="*/ 2 h 70"/>
                <a:gd name="T30" fmla="*/ 6 w 18"/>
                <a:gd name="T31" fmla="*/ 0 h 70"/>
                <a:gd name="T32" fmla="*/ 9 w 18"/>
                <a:gd name="T33" fmla="*/ 0 h 70"/>
                <a:gd name="T34" fmla="*/ 9 w 18"/>
                <a:gd name="T35" fmla="*/ 0 h 70"/>
                <a:gd name="T36" fmla="*/ 13 w 18"/>
                <a:gd name="T37" fmla="*/ 0 h 70"/>
                <a:gd name="T38" fmla="*/ 16 w 18"/>
                <a:gd name="T39" fmla="*/ 2 h 70"/>
                <a:gd name="T40" fmla="*/ 17 w 18"/>
                <a:gd name="T41" fmla="*/ 5 h 70"/>
                <a:gd name="T42" fmla="*/ 18 w 18"/>
                <a:gd name="T43" fmla="*/ 8 h 70"/>
                <a:gd name="T44" fmla="*/ 18 w 18"/>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70">
                  <a:moveTo>
                    <a:pt x="18" y="61"/>
                  </a:moveTo>
                  <a:lnTo>
                    <a:pt x="18" y="61"/>
                  </a:lnTo>
                  <a:lnTo>
                    <a:pt x="17" y="65"/>
                  </a:lnTo>
                  <a:lnTo>
                    <a:pt x="16" y="68"/>
                  </a:lnTo>
                  <a:lnTo>
                    <a:pt x="13" y="70"/>
                  </a:lnTo>
                  <a:lnTo>
                    <a:pt x="9" y="70"/>
                  </a:lnTo>
                  <a:lnTo>
                    <a:pt x="9" y="70"/>
                  </a:lnTo>
                  <a:lnTo>
                    <a:pt x="6" y="70"/>
                  </a:lnTo>
                  <a:lnTo>
                    <a:pt x="3" y="68"/>
                  </a:lnTo>
                  <a:lnTo>
                    <a:pt x="1" y="65"/>
                  </a:lnTo>
                  <a:lnTo>
                    <a:pt x="0" y="61"/>
                  </a:lnTo>
                  <a:lnTo>
                    <a:pt x="0" y="8"/>
                  </a:lnTo>
                  <a:lnTo>
                    <a:pt x="0" y="8"/>
                  </a:lnTo>
                  <a:lnTo>
                    <a:pt x="1" y="5"/>
                  </a:lnTo>
                  <a:lnTo>
                    <a:pt x="3" y="2"/>
                  </a:lnTo>
                  <a:lnTo>
                    <a:pt x="6" y="0"/>
                  </a:lnTo>
                  <a:lnTo>
                    <a:pt x="9" y="0"/>
                  </a:lnTo>
                  <a:lnTo>
                    <a:pt x="9" y="0"/>
                  </a:lnTo>
                  <a:lnTo>
                    <a:pt x="13" y="0"/>
                  </a:lnTo>
                  <a:lnTo>
                    <a:pt x="16" y="2"/>
                  </a:lnTo>
                  <a:lnTo>
                    <a:pt x="17" y="5"/>
                  </a:lnTo>
                  <a:lnTo>
                    <a:pt x="18" y="8"/>
                  </a:lnTo>
                  <a:lnTo>
                    <a:pt x="18" y="6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88" name="Freeform 409"/>
            <p:cNvSpPr>
              <a:spLocks/>
            </p:cNvSpPr>
            <p:nvPr/>
          </p:nvSpPr>
          <p:spPr bwMode="auto">
            <a:xfrm>
              <a:off x="5718176" y="3659188"/>
              <a:ext cx="30163" cy="111125"/>
            </a:xfrm>
            <a:custGeom>
              <a:avLst/>
              <a:gdLst>
                <a:gd name="T0" fmla="*/ 19 w 19"/>
                <a:gd name="T1" fmla="*/ 61 h 70"/>
                <a:gd name="T2" fmla="*/ 19 w 19"/>
                <a:gd name="T3" fmla="*/ 61 h 70"/>
                <a:gd name="T4" fmla="*/ 18 w 19"/>
                <a:gd name="T5" fmla="*/ 65 h 70"/>
                <a:gd name="T6" fmla="*/ 16 w 19"/>
                <a:gd name="T7" fmla="*/ 68 h 70"/>
                <a:gd name="T8" fmla="*/ 13 w 19"/>
                <a:gd name="T9" fmla="*/ 70 h 70"/>
                <a:gd name="T10" fmla="*/ 9 w 19"/>
                <a:gd name="T11" fmla="*/ 70 h 70"/>
                <a:gd name="T12" fmla="*/ 9 w 19"/>
                <a:gd name="T13" fmla="*/ 70 h 70"/>
                <a:gd name="T14" fmla="*/ 5 w 19"/>
                <a:gd name="T15" fmla="*/ 70 h 70"/>
                <a:gd name="T16" fmla="*/ 3 w 19"/>
                <a:gd name="T17" fmla="*/ 68 h 70"/>
                <a:gd name="T18" fmla="*/ 1 w 19"/>
                <a:gd name="T19" fmla="*/ 65 h 70"/>
                <a:gd name="T20" fmla="*/ 0 w 19"/>
                <a:gd name="T21" fmla="*/ 61 h 70"/>
                <a:gd name="T22" fmla="*/ 0 w 19"/>
                <a:gd name="T23" fmla="*/ 8 h 70"/>
                <a:gd name="T24" fmla="*/ 0 w 19"/>
                <a:gd name="T25" fmla="*/ 8 h 70"/>
                <a:gd name="T26" fmla="*/ 1 w 19"/>
                <a:gd name="T27" fmla="*/ 5 h 70"/>
                <a:gd name="T28" fmla="*/ 3 w 19"/>
                <a:gd name="T29" fmla="*/ 2 h 70"/>
                <a:gd name="T30" fmla="*/ 5 w 19"/>
                <a:gd name="T31" fmla="*/ 0 h 70"/>
                <a:gd name="T32" fmla="*/ 9 w 19"/>
                <a:gd name="T33" fmla="*/ 0 h 70"/>
                <a:gd name="T34" fmla="*/ 9 w 19"/>
                <a:gd name="T35" fmla="*/ 0 h 70"/>
                <a:gd name="T36" fmla="*/ 13 w 19"/>
                <a:gd name="T37" fmla="*/ 0 h 70"/>
                <a:gd name="T38" fmla="*/ 16 w 19"/>
                <a:gd name="T39" fmla="*/ 2 h 70"/>
                <a:gd name="T40" fmla="*/ 18 w 19"/>
                <a:gd name="T41" fmla="*/ 5 h 70"/>
                <a:gd name="T42" fmla="*/ 19 w 19"/>
                <a:gd name="T43" fmla="*/ 8 h 70"/>
                <a:gd name="T44" fmla="*/ 19 w 19"/>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70">
                  <a:moveTo>
                    <a:pt x="19" y="61"/>
                  </a:moveTo>
                  <a:lnTo>
                    <a:pt x="19" y="61"/>
                  </a:lnTo>
                  <a:lnTo>
                    <a:pt x="18" y="65"/>
                  </a:lnTo>
                  <a:lnTo>
                    <a:pt x="16" y="68"/>
                  </a:lnTo>
                  <a:lnTo>
                    <a:pt x="13" y="70"/>
                  </a:lnTo>
                  <a:lnTo>
                    <a:pt x="9" y="70"/>
                  </a:lnTo>
                  <a:lnTo>
                    <a:pt x="9" y="70"/>
                  </a:lnTo>
                  <a:lnTo>
                    <a:pt x="5" y="70"/>
                  </a:lnTo>
                  <a:lnTo>
                    <a:pt x="3" y="68"/>
                  </a:lnTo>
                  <a:lnTo>
                    <a:pt x="1" y="65"/>
                  </a:lnTo>
                  <a:lnTo>
                    <a:pt x="0" y="61"/>
                  </a:lnTo>
                  <a:lnTo>
                    <a:pt x="0" y="8"/>
                  </a:lnTo>
                  <a:lnTo>
                    <a:pt x="0" y="8"/>
                  </a:lnTo>
                  <a:lnTo>
                    <a:pt x="1" y="5"/>
                  </a:lnTo>
                  <a:lnTo>
                    <a:pt x="3" y="2"/>
                  </a:lnTo>
                  <a:lnTo>
                    <a:pt x="5" y="0"/>
                  </a:lnTo>
                  <a:lnTo>
                    <a:pt x="9" y="0"/>
                  </a:lnTo>
                  <a:lnTo>
                    <a:pt x="9" y="0"/>
                  </a:lnTo>
                  <a:lnTo>
                    <a:pt x="13" y="0"/>
                  </a:lnTo>
                  <a:lnTo>
                    <a:pt x="16" y="2"/>
                  </a:lnTo>
                  <a:lnTo>
                    <a:pt x="18" y="5"/>
                  </a:lnTo>
                  <a:lnTo>
                    <a:pt x="19" y="8"/>
                  </a:lnTo>
                  <a:lnTo>
                    <a:pt x="19" y="6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89" name="Freeform 410"/>
            <p:cNvSpPr>
              <a:spLocks/>
            </p:cNvSpPr>
            <p:nvPr/>
          </p:nvSpPr>
          <p:spPr bwMode="auto">
            <a:xfrm>
              <a:off x="5668963" y="3506788"/>
              <a:ext cx="93663" cy="84138"/>
            </a:xfrm>
            <a:custGeom>
              <a:avLst/>
              <a:gdLst>
                <a:gd name="T0" fmla="*/ 59 w 59"/>
                <a:gd name="T1" fmla="*/ 53 h 53"/>
                <a:gd name="T2" fmla="*/ 23 w 59"/>
                <a:gd name="T3" fmla="*/ 13 h 53"/>
                <a:gd name="T4" fmla="*/ 23 w 59"/>
                <a:gd name="T5" fmla="*/ 13 h 53"/>
                <a:gd name="T6" fmla="*/ 23 w 59"/>
                <a:gd name="T7" fmla="*/ 12 h 53"/>
                <a:gd name="T8" fmla="*/ 23 w 59"/>
                <a:gd name="T9" fmla="*/ 12 h 53"/>
                <a:gd name="T10" fmla="*/ 22 w 59"/>
                <a:gd name="T11" fmla="*/ 8 h 53"/>
                <a:gd name="T12" fmla="*/ 20 w 59"/>
                <a:gd name="T13" fmla="*/ 3 h 53"/>
                <a:gd name="T14" fmla="*/ 16 w 59"/>
                <a:gd name="T15" fmla="*/ 1 h 53"/>
                <a:gd name="T16" fmla="*/ 12 w 59"/>
                <a:gd name="T17" fmla="*/ 0 h 53"/>
                <a:gd name="T18" fmla="*/ 12 w 59"/>
                <a:gd name="T19" fmla="*/ 0 h 53"/>
                <a:gd name="T20" fmla="*/ 7 w 59"/>
                <a:gd name="T21" fmla="*/ 1 h 53"/>
                <a:gd name="T22" fmla="*/ 3 w 59"/>
                <a:gd name="T23" fmla="*/ 3 h 53"/>
                <a:gd name="T24" fmla="*/ 1 w 59"/>
                <a:gd name="T25" fmla="*/ 8 h 53"/>
                <a:gd name="T26" fmla="*/ 0 w 59"/>
                <a:gd name="T27" fmla="*/ 12 h 53"/>
                <a:gd name="T28" fmla="*/ 0 w 59"/>
                <a:gd name="T29" fmla="*/ 12 h 53"/>
                <a:gd name="T30" fmla="*/ 1 w 59"/>
                <a:gd name="T31" fmla="*/ 16 h 53"/>
                <a:gd name="T32" fmla="*/ 3 w 59"/>
                <a:gd name="T33" fmla="*/ 20 h 53"/>
                <a:gd name="T34" fmla="*/ 7 w 59"/>
                <a:gd name="T35" fmla="*/ 22 h 53"/>
                <a:gd name="T36" fmla="*/ 11 w 59"/>
                <a:gd name="T37" fmla="*/ 23 h 53"/>
                <a:gd name="T38" fmla="*/ 38 w 59"/>
                <a:gd name="T3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59" y="53"/>
                  </a:moveTo>
                  <a:lnTo>
                    <a:pt x="23" y="13"/>
                  </a:lnTo>
                  <a:lnTo>
                    <a:pt x="23" y="13"/>
                  </a:lnTo>
                  <a:lnTo>
                    <a:pt x="23" y="12"/>
                  </a:lnTo>
                  <a:lnTo>
                    <a:pt x="23" y="12"/>
                  </a:lnTo>
                  <a:lnTo>
                    <a:pt x="22" y="8"/>
                  </a:lnTo>
                  <a:lnTo>
                    <a:pt x="20" y="3"/>
                  </a:lnTo>
                  <a:lnTo>
                    <a:pt x="16" y="1"/>
                  </a:lnTo>
                  <a:lnTo>
                    <a:pt x="12" y="0"/>
                  </a:lnTo>
                  <a:lnTo>
                    <a:pt x="12" y="0"/>
                  </a:lnTo>
                  <a:lnTo>
                    <a:pt x="7" y="1"/>
                  </a:lnTo>
                  <a:lnTo>
                    <a:pt x="3" y="3"/>
                  </a:lnTo>
                  <a:lnTo>
                    <a:pt x="1" y="8"/>
                  </a:lnTo>
                  <a:lnTo>
                    <a:pt x="0" y="12"/>
                  </a:lnTo>
                  <a:lnTo>
                    <a:pt x="0" y="12"/>
                  </a:lnTo>
                  <a:lnTo>
                    <a:pt x="1" y="16"/>
                  </a:lnTo>
                  <a:lnTo>
                    <a:pt x="3" y="20"/>
                  </a:lnTo>
                  <a:lnTo>
                    <a:pt x="7" y="22"/>
                  </a:lnTo>
                  <a:lnTo>
                    <a:pt x="11" y="23"/>
                  </a:lnTo>
                  <a:lnTo>
                    <a:pt x="38" y="5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0" name="Freeform 411"/>
            <p:cNvSpPr>
              <a:spLocks/>
            </p:cNvSpPr>
            <p:nvPr/>
          </p:nvSpPr>
          <p:spPr bwMode="auto">
            <a:xfrm>
              <a:off x="5549901" y="3506788"/>
              <a:ext cx="95250" cy="84138"/>
            </a:xfrm>
            <a:custGeom>
              <a:avLst/>
              <a:gdLst>
                <a:gd name="T0" fmla="*/ 22 w 60"/>
                <a:gd name="T1" fmla="*/ 53 h 53"/>
                <a:gd name="T2" fmla="*/ 49 w 60"/>
                <a:gd name="T3" fmla="*/ 23 h 53"/>
                <a:gd name="T4" fmla="*/ 49 w 60"/>
                <a:gd name="T5" fmla="*/ 23 h 53"/>
                <a:gd name="T6" fmla="*/ 53 w 60"/>
                <a:gd name="T7" fmla="*/ 22 h 53"/>
                <a:gd name="T8" fmla="*/ 57 w 60"/>
                <a:gd name="T9" fmla="*/ 20 h 53"/>
                <a:gd name="T10" fmla="*/ 59 w 60"/>
                <a:gd name="T11" fmla="*/ 16 h 53"/>
                <a:gd name="T12" fmla="*/ 60 w 60"/>
                <a:gd name="T13" fmla="*/ 12 h 53"/>
                <a:gd name="T14" fmla="*/ 60 w 60"/>
                <a:gd name="T15" fmla="*/ 12 h 53"/>
                <a:gd name="T16" fmla="*/ 59 w 60"/>
                <a:gd name="T17" fmla="*/ 8 h 53"/>
                <a:gd name="T18" fmla="*/ 57 w 60"/>
                <a:gd name="T19" fmla="*/ 3 h 53"/>
                <a:gd name="T20" fmla="*/ 53 w 60"/>
                <a:gd name="T21" fmla="*/ 1 h 53"/>
                <a:gd name="T22" fmla="*/ 49 w 60"/>
                <a:gd name="T23" fmla="*/ 0 h 53"/>
                <a:gd name="T24" fmla="*/ 49 w 60"/>
                <a:gd name="T25" fmla="*/ 0 h 53"/>
                <a:gd name="T26" fmla="*/ 43 w 60"/>
                <a:gd name="T27" fmla="*/ 1 h 53"/>
                <a:gd name="T28" fmla="*/ 40 w 60"/>
                <a:gd name="T29" fmla="*/ 3 h 53"/>
                <a:gd name="T30" fmla="*/ 38 w 60"/>
                <a:gd name="T31" fmla="*/ 8 h 53"/>
                <a:gd name="T32" fmla="*/ 37 w 60"/>
                <a:gd name="T33" fmla="*/ 12 h 53"/>
                <a:gd name="T34" fmla="*/ 37 w 60"/>
                <a:gd name="T35" fmla="*/ 12 h 53"/>
                <a:gd name="T36" fmla="*/ 37 w 60"/>
                <a:gd name="T37" fmla="*/ 13 h 53"/>
                <a:gd name="T38" fmla="*/ 0 w 60"/>
                <a:gd name="T3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53">
                  <a:moveTo>
                    <a:pt x="22" y="53"/>
                  </a:moveTo>
                  <a:lnTo>
                    <a:pt x="49" y="23"/>
                  </a:lnTo>
                  <a:lnTo>
                    <a:pt x="49" y="23"/>
                  </a:lnTo>
                  <a:lnTo>
                    <a:pt x="53" y="22"/>
                  </a:lnTo>
                  <a:lnTo>
                    <a:pt x="57" y="20"/>
                  </a:lnTo>
                  <a:lnTo>
                    <a:pt x="59" y="16"/>
                  </a:lnTo>
                  <a:lnTo>
                    <a:pt x="60" y="12"/>
                  </a:lnTo>
                  <a:lnTo>
                    <a:pt x="60" y="12"/>
                  </a:lnTo>
                  <a:lnTo>
                    <a:pt x="59" y="8"/>
                  </a:lnTo>
                  <a:lnTo>
                    <a:pt x="57" y="3"/>
                  </a:lnTo>
                  <a:lnTo>
                    <a:pt x="53" y="1"/>
                  </a:lnTo>
                  <a:lnTo>
                    <a:pt x="49" y="0"/>
                  </a:lnTo>
                  <a:lnTo>
                    <a:pt x="49" y="0"/>
                  </a:lnTo>
                  <a:lnTo>
                    <a:pt x="43" y="1"/>
                  </a:lnTo>
                  <a:lnTo>
                    <a:pt x="40" y="3"/>
                  </a:lnTo>
                  <a:lnTo>
                    <a:pt x="38" y="8"/>
                  </a:lnTo>
                  <a:lnTo>
                    <a:pt x="37" y="12"/>
                  </a:lnTo>
                  <a:lnTo>
                    <a:pt x="37" y="12"/>
                  </a:lnTo>
                  <a:lnTo>
                    <a:pt x="37" y="13"/>
                  </a:lnTo>
                  <a:lnTo>
                    <a:pt x="0" y="5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1" name="Freeform 412"/>
            <p:cNvSpPr>
              <a:spLocks/>
            </p:cNvSpPr>
            <p:nvPr/>
          </p:nvSpPr>
          <p:spPr bwMode="auto">
            <a:xfrm>
              <a:off x="4002088" y="2379663"/>
              <a:ext cx="79375" cy="92075"/>
            </a:xfrm>
            <a:custGeom>
              <a:avLst/>
              <a:gdLst>
                <a:gd name="T0" fmla="*/ 0 w 50"/>
                <a:gd name="T1" fmla="*/ 4 h 58"/>
                <a:gd name="T2" fmla="*/ 0 w 50"/>
                <a:gd name="T3" fmla="*/ 4 h 58"/>
                <a:gd name="T4" fmla="*/ 1 w 50"/>
                <a:gd name="T5" fmla="*/ 3 h 58"/>
                <a:gd name="T6" fmla="*/ 2 w 50"/>
                <a:gd name="T7" fmla="*/ 2 h 58"/>
                <a:gd name="T8" fmla="*/ 3 w 50"/>
                <a:gd name="T9" fmla="*/ 1 h 58"/>
                <a:gd name="T10" fmla="*/ 4 w 50"/>
                <a:gd name="T11" fmla="*/ 0 h 58"/>
                <a:gd name="T12" fmla="*/ 30 w 50"/>
                <a:gd name="T13" fmla="*/ 0 h 58"/>
                <a:gd name="T14" fmla="*/ 30 w 50"/>
                <a:gd name="T15" fmla="*/ 0 h 58"/>
                <a:gd name="T16" fmla="*/ 33 w 50"/>
                <a:gd name="T17" fmla="*/ 1 h 58"/>
                <a:gd name="T18" fmla="*/ 36 w 50"/>
                <a:gd name="T19" fmla="*/ 4 h 58"/>
                <a:gd name="T20" fmla="*/ 36 w 50"/>
                <a:gd name="T21" fmla="*/ 4 h 58"/>
                <a:gd name="T22" fmla="*/ 40 w 50"/>
                <a:gd name="T23" fmla="*/ 16 h 58"/>
                <a:gd name="T24" fmla="*/ 43 w 50"/>
                <a:gd name="T25" fmla="*/ 26 h 58"/>
                <a:gd name="T26" fmla="*/ 43 w 50"/>
                <a:gd name="T27" fmla="*/ 26 h 58"/>
                <a:gd name="T28" fmla="*/ 47 w 50"/>
                <a:gd name="T29" fmla="*/ 40 h 58"/>
                <a:gd name="T30" fmla="*/ 50 w 50"/>
                <a:gd name="T31" fmla="*/ 55 h 58"/>
                <a:gd name="T32" fmla="*/ 50 w 50"/>
                <a:gd name="T33" fmla="*/ 55 h 58"/>
                <a:gd name="T34" fmla="*/ 50 w 50"/>
                <a:gd name="T35" fmla="*/ 58 h 58"/>
                <a:gd name="T36" fmla="*/ 49 w 50"/>
                <a:gd name="T37" fmla="*/ 58 h 58"/>
                <a:gd name="T38" fmla="*/ 47 w 50"/>
                <a:gd name="T39" fmla="*/ 58 h 58"/>
                <a:gd name="T40" fmla="*/ 47 w 50"/>
                <a:gd name="T41" fmla="*/ 58 h 58"/>
                <a:gd name="T42" fmla="*/ 33 w 50"/>
                <a:gd name="T43" fmla="*/ 57 h 58"/>
                <a:gd name="T44" fmla="*/ 20 w 50"/>
                <a:gd name="T45" fmla="*/ 55 h 58"/>
                <a:gd name="T46" fmla="*/ 4 w 50"/>
                <a:gd name="T47" fmla="*/ 51 h 58"/>
                <a:gd name="T48" fmla="*/ 4 w 50"/>
                <a:gd name="T49" fmla="*/ 51 h 58"/>
                <a:gd name="T50" fmla="*/ 1 w 50"/>
                <a:gd name="T51" fmla="*/ 49 h 58"/>
                <a:gd name="T52" fmla="*/ 0 w 50"/>
                <a:gd name="T53" fmla="*/ 46 h 58"/>
                <a:gd name="T54" fmla="*/ 0 w 50"/>
                <a:gd name="T5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58">
                  <a:moveTo>
                    <a:pt x="0" y="4"/>
                  </a:moveTo>
                  <a:lnTo>
                    <a:pt x="0" y="4"/>
                  </a:lnTo>
                  <a:lnTo>
                    <a:pt x="1" y="3"/>
                  </a:lnTo>
                  <a:lnTo>
                    <a:pt x="2" y="2"/>
                  </a:lnTo>
                  <a:lnTo>
                    <a:pt x="3" y="1"/>
                  </a:lnTo>
                  <a:lnTo>
                    <a:pt x="4" y="0"/>
                  </a:lnTo>
                  <a:lnTo>
                    <a:pt x="30" y="0"/>
                  </a:lnTo>
                  <a:lnTo>
                    <a:pt x="30" y="0"/>
                  </a:lnTo>
                  <a:lnTo>
                    <a:pt x="33" y="1"/>
                  </a:lnTo>
                  <a:lnTo>
                    <a:pt x="36" y="4"/>
                  </a:lnTo>
                  <a:lnTo>
                    <a:pt x="36" y="4"/>
                  </a:lnTo>
                  <a:lnTo>
                    <a:pt x="40" y="16"/>
                  </a:lnTo>
                  <a:lnTo>
                    <a:pt x="43" y="26"/>
                  </a:lnTo>
                  <a:lnTo>
                    <a:pt x="43" y="26"/>
                  </a:lnTo>
                  <a:lnTo>
                    <a:pt x="47" y="40"/>
                  </a:lnTo>
                  <a:lnTo>
                    <a:pt x="50" y="55"/>
                  </a:lnTo>
                  <a:lnTo>
                    <a:pt x="50" y="55"/>
                  </a:lnTo>
                  <a:lnTo>
                    <a:pt x="50" y="58"/>
                  </a:lnTo>
                  <a:lnTo>
                    <a:pt x="49" y="58"/>
                  </a:lnTo>
                  <a:lnTo>
                    <a:pt x="47" y="58"/>
                  </a:lnTo>
                  <a:lnTo>
                    <a:pt x="47" y="58"/>
                  </a:lnTo>
                  <a:lnTo>
                    <a:pt x="33" y="57"/>
                  </a:lnTo>
                  <a:lnTo>
                    <a:pt x="20" y="55"/>
                  </a:lnTo>
                  <a:lnTo>
                    <a:pt x="4" y="51"/>
                  </a:lnTo>
                  <a:lnTo>
                    <a:pt x="4" y="51"/>
                  </a:lnTo>
                  <a:lnTo>
                    <a:pt x="1" y="49"/>
                  </a:lnTo>
                  <a:lnTo>
                    <a:pt x="0" y="46"/>
                  </a:lnTo>
                  <a:lnTo>
                    <a:pt x="0" y="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2" name="Freeform 413"/>
            <p:cNvSpPr>
              <a:spLocks/>
            </p:cNvSpPr>
            <p:nvPr/>
          </p:nvSpPr>
          <p:spPr bwMode="auto">
            <a:xfrm>
              <a:off x="3879851" y="2557463"/>
              <a:ext cx="92075" cy="14288"/>
            </a:xfrm>
            <a:custGeom>
              <a:avLst/>
              <a:gdLst>
                <a:gd name="T0" fmla="*/ 0 w 58"/>
                <a:gd name="T1" fmla="*/ 5 h 9"/>
                <a:gd name="T2" fmla="*/ 0 w 58"/>
                <a:gd name="T3" fmla="*/ 5 h 9"/>
                <a:gd name="T4" fmla="*/ 0 w 58"/>
                <a:gd name="T5" fmla="*/ 9 h 9"/>
                <a:gd name="T6" fmla="*/ 11 w 58"/>
                <a:gd name="T7" fmla="*/ 9 h 9"/>
                <a:gd name="T8" fmla="*/ 22 w 58"/>
                <a:gd name="T9" fmla="*/ 0 h 9"/>
                <a:gd name="T10" fmla="*/ 37 w 58"/>
                <a:gd name="T11" fmla="*/ 0 h 9"/>
                <a:gd name="T12" fmla="*/ 47 w 58"/>
                <a:gd name="T13" fmla="*/ 9 h 9"/>
                <a:gd name="T14" fmla="*/ 58 w 58"/>
                <a:gd name="T15" fmla="*/ 9 h 9"/>
                <a:gd name="T16" fmla="*/ 58 w 58"/>
                <a:gd name="T17" fmla="*/ 9 h 9"/>
                <a:gd name="T18" fmla="*/ 58 w 58"/>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9">
                  <a:moveTo>
                    <a:pt x="0" y="5"/>
                  </a:moveTo>
                  <a:lnTo>
                    <a:pt x="0" y="5"/>
                  </a:lnTo>
                  <a:lnTo>
                    <a:pt x="0" y="9"/>
                  </a:lnTo>
                  <a:lnTo>
                    <a:pt x="11" y="9"/>
                  </a:lnTo>
                  <a:lnTo>
                    <a:pt x="22" y="0"/>
                  </a:lnTo>
                  <a:lnTo>
                    <a:pt x="37" y="0"/>
                  </a:lnTo>
                  <a:lnTo>
                    <a:pt x="47" y="9"/>
                  </a:lnTo>
                  <a:lnTo>
                    <a:pt x="58" y="9"/>
                  </a:lnTo>
                  <a:lnTo>
                    <a:pt x="58" y="9"/>
                  </a:lnTo>
                  <a:lnTo>
                    <a:pt x="58" y="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3" name="Freeform 414"/>
            <p:cNvSpPr>
              <a:spLocks/>
            </p:cNvSpPr>
            <p:nvPr/>
          </p:nvSpPr>
          <p:spPr bwMode="auto">
            <a:xfrm>
              <a:off x="3725863" y="2333625"/>
              <a:ext cx="382588" cy="238125"/>
            </a:xfrm>
            <a:custGeom>
              <a:avLst/>
              <a:gdLst>
                <a:gd name="T0" fmla="*/ 233 w 241"/>
                <a:gd name="T1" fmla="*/ 146 h 150"/>
                <a:gd name="T2" fmla="*/ 233 w 241"/>
                <a:gd name="T3" fmla="*/ 146 h 150"/>
                <a:gd name="T4" fmla="*/ 233 w 241"/>
                <a:gd name="T5" fmla="*/ 150 h 150"/>
                <a:gd name="T6" fmla="*/ 241 w 241"/>
                <a:gd name="T7" fmla="*/ 150 h 150"/>
                <a:gd name="T8" fmla="*/ 241 w 241"/>
                <a:gd name="T9" fmla="*/ 150 h 150"/>
                <a:gd name="T10" fmla="*/ 241 w 241"/>
                <a:gd name="T11" fmla="*/ 140 h 150"/>
                <a:gd name="T12" fmla="*/ 240 w 241"/>
                <a:gd name="T13" fmla="*/ 140 h 150"/>
                <a:gd name="T14" fmla="*/ 240 w 241"/>
                <a:gd name="T15" fmla="*/ 115 h 150"/>
                <a:gd name="T16" fmla="*/ 240 w 241"/>
                <a:gd name="T17" fmla="*/ 115 h 150"/>
                <a:gd name="T18" fmla="*/ 240 w 241"/>
                <a:gd name="T19" fmla="*/ 102 h 150"/>
                <a:gd name="T20" fmla="*/ 240 w 241"/>
                <a:gd name="T21" fmla="*/ 102 h 150"/>
                <a:gd name="T22" fmla="*/ 240 w 241"/>
                <a:gd name="T23" fmla="*/ 91 h 150"/>
                <a:gd name="T24" fmla="*/ 238 w 241"/>
                <a:gd name="T25" fmla="*/ 79 h 150"/>
                <a:gd name="T26" fmla="*/ 235 w 241"/>
                <a:gd name="T27" fmla="*/ 65 h 150"/>
                <a:gd name="T28" fmla="*/ 231 w 241"/>
                <a:gd name="T29" fmla="*/ 50 h 150"/>
                <a:gd name="T30" fmla="*/ 227 w 241"/>
                <a:gd name="T31" fmla="*/ 37 h 150"/>
                <a:gd name="T32" fmla="*/ 223 w 241"/>
                <a:gd name="T33" fmla="*/ 27 h 150"/>
                <a:gd name="T34" fmla="*/ 219 w 241"/>
                <a:gd name="T35" fmla="*/ 18 h 150"/>
                <a:gd name="T36" fmla="*/ 216 w 241"/>
                <a:gd name="T37" fmla="*/ 16 h 150"/>
                <a:gd name="T38" fmla="*/ 214 w 241"/>
                <a:gd name="T39" fmla="*/ 16 h 150"/>
                <a:gd name="T40" fmla="*/ 214 w 241"/>
                <a:gd name="T41" fmla="*/ 16 h 150"/>
                <a:gd name="T42" fmla="*/ 167 w 241"/>
                <a:gd name="T43" fmla="*/ 16 h 150"/>
                <a:gd name="T44" fmla="*/ 167 w 241"/>
                <a:gd name="T45" fmla="*/ 0 h 150"/>
                <a:gd name="T46" fmla="*/ 8 w 241"/>
                <a:gd name="T47" fmla="*/ 0 h 150"/>
                <a:gd name="T48" fmla="*/ 8 w 241"/>
                <a:gd name="T49" fmla="*/ 108 h 150"/>
                <a:gd name="T50" fmla="*/ 8 w 241"/>
                <a:gd name="T51" fmla="*/ 117 h 150"/>
                <a:gd name="T52" fmla="*/ 8 w 241"/>
                <a:gd name="T53" fmla="*/ 118 h 150"/>
                <a:gd name="T54" fmla="*/ 0 w 241"/>
                <a:gd name="T55" fmla="*/ 118 h 150"/>
                <a:gd name="T56" fmla="*/ 0 w 241"/>
                <a:gd name="T57" fmla="*/ 132 h 150"/>
                <a:gd name="T58" fmla="*/ 11 w 241"/>
                <a:gd name="T59" fmla="*/ 132 h 150"/>
                <a:gd name="T60" fmla="*/ 19 w 241"/>
                <a:gd name="T61" fmla="*/ 14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1" h="150">
                  <a:moveTo>
                    <a:pt x="233" y="146"/>
                  </a:moveTo>
                  <a:lnTo>
                    <a:pt x="233" y="146"/>
                  </a:lnTo>
                  <a:lnTo>
                    <a:pt x="233" y="150"/>
                  </a:lnTo>
                  <a:lnTo>
                    <a:pt x="241" y="150"/>
                  </a:lnTo>
                  <a:lnTo>
                    <a:pt x="241" y="150"/>
                  </a:lnTo>
                  <a:lnTo>
                    <a:pt x="241" y="140"/>
                  </a:lnTo>
                  <a:lnTo>
                    <a:pt x="240" y="140"/>
                  </a:lnTo>
                  <a:lnTo>
                    <a:pt x="240" y="115"/>
                  </a:lnTo>
                  <a:lnTo>
                    <a:pt x="240" y="115"/>
                  </a:lnTo>
                  <a:lnTo>
                    <a:pt x="240" y="102"/>
                  </a:lnTo>
                  <a:lnTo>
                    <a:pt x="240" y="102"/>
                  </a:lnTo>
                  <a:lnTo>
                    <a:pt x="240" y="91"/>
                  </a:lnTo>
                  <a:lnTo>
                    <a:pt x="238" y="79"/>
                  </a:lnTo>
                  <a:lnTo>
                    <a:pt x="235" y="65"/>
                  </a:lnTo>
                  <a:lnTo>
                    <a:pt x="231" y="50"/>
                  </a:lnTo>
                  <a:lnTo>
                    <a:pt x="227" y="37"/>
                  </a:lnTo>
                  <a:lnTo>
                    <a:pt x="223" y="27"/>
                  </a:lnTo>
                  <a:lnTo>
                    <a:pt x="219" y="18"/>
                  </a:lnTo>
                  <a:lnTo>
                    <a:pt x="216" y="16"/>
                  </a:lnTo>
                  <a:lnTo>
                    <a:pt x="214" y="16"/>
                  </a:lnTo>
                  <a:lnTo>
                    <a:pt x="214" y="16"/>
                  </a:lnTo>
                  <a:lnTo>
                    <a:pt x="167" y="16"/>
                  </a:lnTo>
                  <a:lnTo>
                    <a:pt x="167" y="0"/>
                  </a:lnTo>
                  <a:lnTo>
                    <a:pt x="8" y="0"/>
                  </a:lnTo>
                  <a:lnTo>
                    <a:pt x="8" y="108"/>
                  </a:lnTo>
                  <a:lnTo>
                    <a:pt x="8" y="117"/>
                  </a:lnTo>
                  <a:lnTo>
                    <a:pt x="8" y="118"/>
                  </a:lnTo>
                  <a:lnTo>
                    <a:pt x="0" y="118"/>
                  </a:lnTo>
                  <a:lnTo>
                    <a:pt x="0" y="132"/>
                  </a:lnTo>
                  <a:lnTo>
                    <a:pt x="11" y="132"/>
                  </a:lnTo>
                  <a:lnTo>
                    <a:pt x="19" y="14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4" name="Freeform 415"/>
            <p:cNvSpPr>
              <a:spLocks noEditPoints="1"/>
            </p:cNvSpPr>
            <p:nvPr/>
          </p:nvSpPr>
          <p:spPr bwMode="auto">
            <a:xfrm>
              <a:off x="3767138" y="2514600"/>
              <a:ext cx="101600" cy="101600"/>
            </a:xfrm>
            <a:custGeom>
              <a:avLst/>
              <a:gdLst>
                <a:gd name="T0" fmla="*/ 32 w 64"/>
                <a:gd name="T1" fmla="*/ 0 h 64"/>
                <a:gd name="T2" fmla="*/ 32 w 64"/>
                <a:gd name="T3" fmla="*/ 0 h 64"/>
                <a:gd name="T4" fmla="*/ 26 w 64"/>
                <a:gd name="T5" fmla="*/ 0 h 64"/>
                <a:gd name="T6" fmla="*/ 20 w 64"/>
                <a:gd name="T7" fmla="*/ 2 h 64"/>
                <a:gd name="T8" fmla="*/ 15 w 64"/>
                <a:gd name="T9" fmla="*/ 5 h 64"/>
                <a:gd name="T10" fmla="*/ 9 w 64"/>
                <a:gd name="T11" fmla="*/ 9 h 64"/>
                <a:gd name="T12" fmla="*/ 5 w 64"/>
                <a:gd name="T13" fmla="*/ 14 h 64"/>
                <a:gd name="T14" fmla="*/ 2 w 64"/>
                <a:gd name="T15" fmla="*/ 20 h 64"/>
                <a:gd name="T16" fmla="*/ 0 w 64"/>
                <a:gd name="T17" fmla="*/ 26 h 64"/>
                <a:gd name="T18" fmla="*/ 0 w 64"/>
                <a:gd name="T19" fmla="*/ 32 h 64"/>
                <a:gd name="T20" fmla="*/ 0 w 64"/>
                <a:gd name="T21" fmla="*/ 32 h 64"/>
                <a:gd name="T22" fmla="*/ 0 w 64"/>
                <a:gd name="T23" fmla="*/ 38 h 64"/>
                <a:gd name="T24" fmla="*/ 2 w 64"/>
                <a:gd name="T25" fmla="*/ 44 h 64"/>
                <a:gd name="T26" fmla="*/ 5 w 64"/>
                <a:gd name="T27" fmla="*/ 49 h 64"/>
                <a:gd name="T28" fmla="*/ 9 w 64"/>
                <a:gd name="T29" fmla="*/ 55 h 64"/>
                <a:gd name="T30" fmla="*/ 15 w 64"/>
                <a:gd name="T31" fmla="*/ 59 h 64"/>
                <a:gd name="T32" fmla="*/ 20 w 64"/>
                <a:gd name="T33" fmla="*/ 62 h 64"/>
                <a:gd name="T34" fmla="*/ 26 w 64"/>
                <a:gd name="T35" fmla="*/ 64 h 64"/>
                <a:gd name="T36" fmla="*/ 32 w 64"/>
                <a:gd name="T37" fmla="*/ 64 h 64"/>
                <a:gd name="T38" fmla="*/ 32 w 64"/>
                <a:gd name="T39" fmla="*/ 64 h 64"/>
                <a:gd name="T40" fmla="*/ 38 w 64"/>
                <a:gd name="T41" fmla="*/ 64 h 64"/>
                <a:gd name="T42" fmla="*/ 44 w 64"/>
                <a:gd name="T43" fmla="*/ 62 h 64"/>
                <a:gd name="T44" fmla="*/ 50 w 64"/>
                <a:gd name="T45" fmla="*/ 59 h 64"/>
                <a:gd name="T46" fmla="*/ 55 w 64"/>
                <a:gd name="T47" fmla="*/ 55 h 64"/>
                <a:gd name="T48" fmla="*/ 59 w 64"/>
                <a:gd name="T49" fmla="*/ 49 h 64"/>
                <a:gd name="T50" fmla="*/ 62 w 64"/>
                <a:gd name="T51" fmla="*/ 44 h 64"/>
                <a:gd name="T52" fmla="*/ 63 w 64"/>
                <a:gd name="T53" fmla="*/ 38 h 64"/>
                <a:gd name="T54" fmla="*/ 64 w 64"/>
                <a:gd name="T55" fmla="*/ 32 h 64"/>
                <a:gd name="T56" fmla="*/ 64 w 64"/>
                <a:gd name="T57" fmla="*/ 32 h 64"/>
                <a:gd name="T58" fmla="*/ 63 w 64"/>
                <a:gd name="T59" fmla="*/ 26 h 64"/>
                <a:gd name="T60" fmla="*/ 62 w 64"/>
                <a:gd name="T61" fmla="*/ 20 h 64"/>
                <a:gd name="T62" fmla="*/ 59 w 64"/>
                <a:gd name="T63" fmla="*/ 14 h 64"/>
                <a:gd name="T64" fmla="*/ 55 w 64"/>
                <a:gd name="T65" fmla="*/ 9 h 64"/>
                <a:gd name="T66" fmla="*/ 50 w 64"/>
                <a:gd name="T67" fmla="*/ 5 h 64"/>
                <a:gd name="T68" fmla="*/ 44 w 64"/>
                <a:gd name="T69" fmla="*/ 2 h 64"/>
                <a:gd name="T70" fmla="*/ 38 w 64"/>
                <a:gd name="T71" fmla="*/ 0 h 64"/>
                <a:gd name="T72" fmla="*/ 32 w 64"/>
                <a:gd name="T73" fmla="*/ 0 h 64"/>
                <a:gd name="T74" fmla="*/ 32 w 64"/>
                <a:gd name="T75" fmla="*/ 0 h 64"/>
                <a:gd name="T76" fmla="*/ 32 w 64"/>
                <a:gd name="T77" fmla="*/ 46 h 64"/>
                <a:gd name="T78" fmla="*/ 32 w 64"/>
                <a:gd name="T79" fmla="*/ 46 h 64"/>
                <a:gd name="T80" fmla="*/ 27 w 64"/>
                <a:gd name="T81" fmla="*/ 45 h 64"/>
                <a:gd name="T82" fmla="*/ 22 w 64"/>
                <a:gd name="T83" fmla="*/ 42 h 64"/>
                <a:gd name="T84" fmla="*/ 19 w 64"/>
                <a:gd name="T85" fmla="*/ 37 h 64"/>
                <a:gd name="T86" fmla="*/ 18 w 64"/>
                <a:gd name="T87" fmla="*/ 32 h 64"/>
                <a:gd name="T88" fmla="*/ 18 w 64"/>
                <a:gd name="T89" fmla="*/ 32 h 64"/>
                <a:gd name="T90" fmla="*/ 19 w 64"/>
                <a:gd name="T91" fmla="*/ 27 h 64"/>
                <a:gd name="T92" fmla="*/ 22 w 64"/>
                <a:gd name="T93" fmla="*/ 22 h 64"/>
                <a:gd name="T94" fmla="*/ 27 w 64"/>
                <a:gd name="T95" fmla="*/ 19 h 64"/>
                <a:gd name="T96" fmla="*/ 32 w 64"/>
                <a:gd name="T97" fmla="*/ 18 h 64"/>
                <a:gd name="T98" fmla="*/ 32 w 64"/>
                <a:gd name="T99" fmla="*/ 18 h 64"/>
                <a:gd name="T100" fmla="*/ 37 w 64"/>
                <a:gd name="T101" fmla="*/ 19 h 64"/>
                <a:gd name="T102" fmla="*/ 42 w 64"/>
                <a:gd name="T103" fmla="*/ 22 h 64"/>
                <a:gd name="T104" fmla="*/ 45 w 64"/>
                <a:gd name="T105" fmla="*/ 27 h 64"/>
                <a:gd name="T106" fmla="*/ 46 w 64"/>
                <a:gd name="T107" fmla="*/ 32 h 64"/>
                <a:gd name="T108" fmla="*/ 46 w 64"/>
                <a:gd name="T109" fmla="*/ 32 h 64"/>
                <a:gd name="T110" fmla="*/ 45 w 64"/>
                <a:gd name="T111" fmla="*/ 37 h 64"/>
                <a:gd name="T112" fmla="*/ 42 w 64"/>
                <a:gd name="T113" fmla="*/ 42 h 64"/>
                <a:gd name="T114" fmla="*/ 37 w 64"/>
                <a:gd name="T115" fmla="*/ 45 h 64"/>
                <a:gd name="T116" fmla="*/ 32 w 64"/>
                <a:gd name="T117" fmla="*/ 46 h 64"/>
                <a:gd name="T118" fmla="*/ 32 w 64"/>
                <a:gd name="T1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64">
                  <a:moveTo>
                    <a:pt x="32" y="0"/>
                  </a:moveTo>
                  <a:lnTo>
                    <a:pt x="32" y="0"/>
                  </a:lnTo>
                  <a:lnTo>
                    <a:pt x="26" y="0"/>
                  </a:lnTo>
                  <a:lnTo>
                    <a:pt x="20" y="2"/>
                  </a:lnTo>
                  <a:lnTo>
                    <a:pt x="15" y="5"/>
                  </a:lnTo>
                  <a:lnTo>
                    <a:pt x="9" y="9"/>
                  </a:lnTo>
                  <a:lnTo>
                    <a:pt x="5" y="14"/>
                  </a:lnTo>
                  <a:lnTo>
                    <a:pt x="2" y="20"/>
                  </a:lnTo>
                  <a:lnTo>
                    <a:pt x="0" y="26"/>
                  </a:lnTo>
                  <a:lnTo>
                    <a:pt x="0" y="32"/>
                  </a:lnTo>
                  <a:lnTo>
                    <a:pt x="0" y="32"/>
                  </a:lnTo>
                  <a:lnTo>
                    <a:pt x="0" y="38"/>
                  </a:lnTo>
                  <a:lnTo>
                    <a:pt x="2" y="44"/>
                  </a:lnTo>
                  <a:lnTo>
                    <a:pt x="5" y="49"/>
                  </a:lnTo>
                  <a:lnTo>
                    <a:pt x="9" y="55"/>
                  </a:lnTo>
                  <a:lnTo>
                    <a:pt x="15" y="59"/>
                  </a:lnTo>
                  <a:lnTo>
                    <a:pt x="20" y="62"/>
                  </a:lnTo>
                  <a:lnTo>
                    <a:pt x="26" y="64"/>
                  </a:lnTo>
                  <a:lnTo>
                    <a:pt x="32" y="64"/>
                  </a:lnTo>
                  <a:lnTo>
                    <a:pt x="32" y="64"/>
                  </a:lnTo>
                  <a:lnTo>
                    <a:pt x="38" y="64"/>
                  </a:lnTo>
                  <a:lnTo>
                    <a:pt x="44" y="62"/>
                  </a:lnTo>
                  <a:lnTo>
                    <a:pt x="50" y="59"/>
                  </a:lnTo>
                  <a:lnTo>
                    <a:pt x="55" y="55"/>
                  </a:lnTo>
                  <a:lnTo>
                    <a:pt x="59" y="49"/>
                  </a:lnTo>
                  <a:lnTo>
                    <a:pt x="62" y="44"/>
                  </a:lnTo>
                  <a:lnTo>
                    <a:pt x="63" y="38"/>
                  </a:lnTo>
                  <a:lnTo>
                    <a:pt x="64" y="32"/>
                  </a:lnTo>
                  <a:lnTo>
                    <a:pt x="64" y="32"/>
                  </a:lnTo>
                  <a:lnTo>
                    <a:pt x="63" y="26"/>
                  </a:lnTo>
                  <a:lnTo>
                    <a:pt x="62" y="20"/>
                  </a:lnTo>
                  <a:lnTo>
                    <a:pt x="59" y="14"/>
                  </a:lnTo>
                  <a:lnTo>
                    <a:pt x="55" y="9"/>
                  </a:lnTo>
                  <a:lnTo>
                    <a:pt x="50" y="5"/>
                  </a:lnTo>
                  <a:lnTo>
                    <a:pt x="44" y="2"/>
                  </a:lnTo>
                  <a:lnTo>
                    <a:pt x="38" y="0"/>
                  </a:lnTo>
                  <a:lnTo>
                    <a:pt x="32" y="0"/>
                  </a:lnTo>
                  <a:lnTo>
                    <a:pt x="32" y="0"/>
                  </a:lnTo>
                  <a:close/>
                  <a:moveTo>
                    <a:pt x="32" y="46"/>
                  </a:moveTo>
                  <a:lnTo>
                    <a:pt x="32" y="46"/>
                  </a:lnTo>
                  <a:lnTo>
                    <a:pt x="27" y="45"/>
                  </a:lnTo>
                  <a:lnTo>
                    <a:pt x="22" y="42"/>
                  </a:lnTo>
                  <a:lnTo>
                    <a:pt x="19" y="37"/>
                  </a:lnTo>
                  <a:lnTo>
                    <a:pt x="18" y="32"/>
                  </a:lnTo>
                  <a:lnTo>
                    <a:pt x="18" y="32"/>
                  </a:lnTo>
                  <a:lnTo>
                    <a:pt x="19" y="27"/>
                  </a:lnTo>
                  <a:lnTo>
                    <a:pt x="22" y="22"/>
                  </a:lnTo>
                  <a:lnTo>
                    <a:pt x="27" y="19"/>
                  </a:lnTo>
                  <a:lnTo>
                    <a:pt x="32" y="18"/>
                  </a:lnTo>
                  <a:lnTo>
                    <a:pt x="32" y="18"/>
                  </a:lnTo>
                  <a:lnTo>
                    <a:pt x="37" y="19"/>
                  </a:lnTo>
                  <a:lnTo>
                    <a:pt x="42" y="22"/>
                  </a:lnTo>
                  <a:lnTo>
                    <a:pt x="45" y="27"/>
                  </a:lnTo>
                  <a:lnTo>
                    <a:pt x="46" y="32"/>
                  </a:lnTo>
                  <a:lnTo>
                    <a:pt x="46" y="32"/>
                  </a:lnTo>
                  <a:lnTo>
                    <a:pt x="45" y="37"/>
                  </a:lnTo>
                  <a:lnTo>
                    <a:pt x="42" y="42"/>
                  </a:lnTo>
                  <a:lnTo>
                    <a:pt x="37" y="45"/>
                  </a:lnTo>
                  <a:lnTo>
                    <a:pt x="32" y="46"/>
                  </a:lnTo>
                  <a:lnTo>
                    <a:pt x="32" y="4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5" name="Freeform 416"/>
            <p:cNvSpPr>
              <a:spLocks noEditPoints="1"/>
            </p:cNvSpPr>
            <p:nvPr/>
          </p:nvSpPr>
          <p:spPr bwMode="auto">
            <a:xfrm>
              <a:off x="3983038" y="2514600"/>
              <a:ext cx="101600" cy="101600"/>
            </a:xfrm>
            <a:custGeom>
              <a:avLst/>
              <a:gdLst>
                <a:gd name="T0" fmla="*/ 32 w 64"/>
                <a:gd name="T1" fmla="*/ 0 h 64"/>
                <a:gd name="T2" fmla="*/ 32 w 64"/>
                <a:gd name="T3" fmla="*/ 0 h 64"/>
                <a:gd name="T4" fmla="*/ 26 w 64"/>
                <a:gd name="T5" fmla="*/ 0 h 64"/>
                <a:gd name="T6" fmla="*/ 20 w 64"/>
                <a:gd name="T7" fmla="*/ 2 h 64"/>
                <a:gd name="T8" fmla="*/ 14 w 64"/>
                <a:gd name="T9" fmla="*/ 5 h 64"/>
                <a:gd name="T10" fmla="*/ 9 w 64"/>
                <a:gd name="T11" fmla="*/ 9 h 64"/>
                <a:gd name="T12" fmla="*/ 5 w 64"/>
                <a:gd name="T13" fmla="*/ 14 h 64"/>
                <a:gd name="T14" fmla="*/ 2 w 64"/>
                <a:gd name="T15" fmla="*/ 20 h 64"/>
                <a:gd name="T16" fmla="*/ 1 w 64"/>
                <a:gd name="T17" fmla="*/ 26 h 64"/>
                <a:gd name="T18" fmla="*/ 0 w 64"/>
                <a:gd name="T19" fmla="*/ 32 h 64"/>
                <a:gd name="T20" fmla="*/ 0 w 64"/>
                <a:gd name="T21" fmla="*/ 32 h 64"/>
                <a:gd name="T22" fmla="*/ 1 w 64"/>
                <a:gd name="T23" fmla="*/ 38 h 64"/>
                <a:gd name="T24" fmla="*/ 2 w 64"/>
                <a:gd name="T25" fmla="*/ 44 h 64"/>
                <a:gd name="T26" fmla="*/ 5 w 64"/>
                <a:gd name="T27" fmla="*/ 49 h 64"/>
                <a:gd name="T28" fmla="*/ 9 w 64"/>
                <a:gd name="T29" fmla="*/ 55 h 64"/>
                <a:gd name="T30" fmla="*/ 14 w 64"/>
                <a:gd name="T31" fmla="*/ 59 h 64"/>
                <a:gd name="T32" fmla="*/ 20 w 64"/>
                <a:gd name="T33" fmla="*/ 62 h 64"/>
                <a:gd name="T34" fmla="*/ 26 w 64"/>
                <a:gd name="T35" fmla="*/ 64 h 64"/>
                <a:gd name="T36" fmla="*/ 32 w 64"/>
                <a:gd name="T37" fmla="*/ 64 h 64"/>
                <a:gd name="T38" fmla="*/ 32 w 64"/>
                <a:gd name="T39" fmla="*/ 64 h 64"/>
                <a:gd name="T40" fmla="*/ 38 w 64"/>
                <a:gd name="T41" fmla="*/ 64 h 64"/>
                <a:gd name="T42" fmla="*/ 44 w 64"/>
                <a:gd name="T43" fmla="*/ 62 h 64"/>
                <a:gd name="T44" fmla="*/ 49 w 64"/>
                <a:gd name="T45" fmla="*/ 59 h 64"/>
                <a:gd name="T46" fmla="*/ 54 w 64"/>
                <a:gd name="T47" fmla="*/ 55 h 64"/>
                <a:gd name="T48" fmla="*/ 59 w 64"/>
                <a:gd name="T49" fmla="*/ 49 h 64"/>
                <a:gd name="T50" fmla="*/ 62 w 64"/>
                <a:gd name="T51" fmla="*/ 44 h 64"/>
                <a:gd name="T52" fmla="*/ 64 w 64"/>
                <a:gd name="T53" fmla="*/ 38 h 64"/>
                <a:gd name="T54" fmla="*/ 64 w 64"/>
                <a:gd name="T55" fmla="*/ 32 h 64"/>
                <a:gd name="T56" fmla="*/ 64 w 64"/>
                <a:gd name="T57" fmla="*/ 32 h 64"/>
                <a:gd name="T58" fmla="*/ 64 w 64"/>
                <a:gd name="T59" fmla="*/ 26 h 64"/>
                <a:gd name="T60" fmla="*/ 62 w 64"/>
                <a:gd name="T61" fmla="*/ 20 h 64"/>
                <a:gd name="T62" fmla="*/ 59 w 64"/>
                <a:gd name="T63" fmla="*/ 14 h 64"/>
                <a:gd name="T64" fmla="*/ 54 w 64"/>
                <a:gd name="T65" fmla="*/ 9 h 64"/>
                <a:gd name="T66" fmla="*/ 49 w 64"/>
                <a:gd name="T67" fmla="*/ 5 h 64"/>
                <a:gd name="T68" fmla="*/ 44 w 64"/>
                <a:gd name="T69" fmla="*/ 2 h 64"/>
                <a:gd name="T70" fmla="*/ 38 w 64"/>
                <a:gd name="T71" fmla="*/ 0 h 64"/>
                <a:gd name="T72" fmla="*/ 32 w 64"/>
                <a:gd name="T73" fmla="*/ 0 h 64"/>
                <a:gd name="T74" fmla="*/ 32 w 64"/>
                <a:gd name="T75" fmla="*/ 0 h 64"/>
                <a:gd name="T76" fmla="*/ 32 w 64"/>
                <a:gd name="T77" fmla="*/ 46 h 64"/>
                <a:gd name="T78" fmla="*/ 32 w 64"/>
                <a:gd name="T79" fmla="*/ 46 h 64"/>
                <a:gd name="T80" fmla="*/ 27 w 64"/>
                <a:gd name="T81" fmla="*/ 45 h 64"/>
                <a:gd name="T82" fmla="*/ 22 w 64"/>
                <a:gd name="T83" fmla="*/ 42 h 64"/>
                <a:gd name="T84" fmla="*/ 18 w 64"/>
                <a:gd name="T85" fmla="*/ 37 h 64"/>
                <a:gd name="T86" fmla="*/ 17 w 64"/>
                <a:gd name="T87" fmla="*/ 32 h 64"/>
                <a:gd name="T88" fmla="*/ 17 w 64"/>
                <a:gd name="T89" fmla="*/ 32 h 64"/>
                <a:gd name="T90" fmla="*/ 18 w 64"/>
                <a:gd name="T91" fmla="*/ 27 h 64"/>
                <a:gd name="T92" fmla="*/ 22 w 64"/>
                <a:gd name="T93" fmla="*/ 22 h 64"/>
                <a:gd name="T94" fmla="*/ 27 w 64"/>
                <a:gd name="T95" fmla="*/ 19 h 64"/>
                <a:gd name="T96" fmla="*/ 32 w 64"/>
                <a:gd name="T97" fmla="*/ 18 h 64"/>
                <a:gd name="T98" fmla="*/ 32 w 64"/>
                <a:gd name="T99" fmla="*/ 18 h 64"/>
                <a:gd name="T100" fmla="*/ 37 w 64"/>
                <a:gd name="T101" fmla="*/ 19 h 64"/>
                <a:gd name="T102" fmla="*/ 42 w 64"/>
                <a:gd name="T103" fmla="*/ 22 h 64"/>
                <a:gd name="T104" fmla="*/ 45 w 64"/>
                <a:gd name="T105" fmla="*/ 27 h 64"/>
                <a:gd name="T106" fmla="*/ 46 w 64"/>
                <a:gd name="T107" fmla="*/ 32 h 64"/>
                <a:gd name="T108" fmla="*/ 46 w 64"/>
                <a:gd name="T109" fmla="*/ 32 h 64"/>
                <a:gd name="T110" fmla="*/ 45 w 64"/>
                <a:gd name="T111" fmla="*/ 37 h 64"/>
                <a:gd name="T112" fmla="*/ 42 w 64"/>
                <a:gd name="T113" fmla="*/ 42 h 64"/>
                <a:gd name="T114" fmla="*/ 37 w 64"/>
                <a:gd name="T115" fmla="*/ 45 h 64"/>
                <a:gd name="T116" fmla="*/ 32 w 64"/>
                <a:gd name="T117" fmla="*/ 46 h 64"/>
                <a:gd name="T118" fmla="*/ 32 w 64"/>
                <a:gd name="T1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64">
                  <a:moveTo>
                    <a:pt x="32" y="0"/>
                  </a:moveTo>
                  <a:lnTo>
                    <a:pt x="32" y="0"/>
                  </a:lnTo>
                  <a:lnTo>
                    <a:pt x="26" y="0"/>
                  </a:lnTo>
                  <a:lnTo>
                    <a:pt x="20" y="2"/>
                  </a:lnTo>
                  <a:lnTo>
                    <a:pt x="14" y="5"/>
                  </a:lnTo>
                  <a:lnTo>
                    <a:pt x="9" y="9"/>
                  </a:lnTo>
                  <a:lnTo>
                    <a:pt x="5" y="14"/>
                  </a:lnTo>
                  <a:lnTo>
                    <a:pt x="2" y="20"/>
                  </a:lnTo>
                  <a:lnTo>
                    <a:pt x="1" y="26"/>
                  </a:lnTo>
                  <a:lnTo>
                    <a:pt x="0" y="32"/>
                  </a:lnTo>
                  <a:lnTo>
                    <a:pt x="0" y="32"/>
                  </a:lnTo>
                  <a:lnTo>
                    <a:pt x="1" y="38"/>
                  </a:lnTo>
                  <a:lnTo>
                    <a:pt x="2" y="44"/>
                  </a:lnTo>
                  <a:lnTo>
                    <a:pt x="5" y="49"/>
                  </a:lnTo>
                  <a:lnTo>
                    <a:pt x="9" y="55"/>
                  </a:lnTo>
                  <a:lnTo>
                    <a:pt x="14" y="59"/>
                  </a:lnTo>
                  <a:lnTo>
                    <a:pt x="20" y="62"/>
                  </a:lnTo>
                  <a:lnTo>
                    <a:pt x="26" y="64"/>
                  </a:lnTo>
                  <a:lnTo>
                    <a:pt x="32" y="64"/>
                  </a:lnTo>
                  <a:lnTo>
                    <a:pt x="32" y="64"/>
                  </a:lnTo>
                  <a:lnTo>
                    <a:pt x="38" y="64"/>
                  </a:lnTo>
                  <a:lnTo>
                    <a:pt x="44" y="62"/>
                  </a:lnTo>
                  <a:lnTo>
                    <a:pt x="49" y="59"/>
                  </a:lnTo>
                  <a:lnTo>
                    <a:pt x="54" y="55"/>
                  </a:lnTo>
                  <a:lnTo>
                    <a:pt x="59" y="49"/>
                  </a:lnTo>
                  <a:lnTo>
                    <a:pt x="62" y="44"/>
                  </a:lnTo>
                  <a:lnTo>
                    <a:pt x="64" y="38"/>
                  </a:lnTo>
                  <a:lnTo>
                    <a:pt x="64" y="32"/>
                  </a:lnTo>
                  <a:lnTo>
                    <a:pt x="64" y="32"/>
                  </a:lnTo>
                  <a:lnTo>
                    <a:pt x="64" y="26"/>
                  </a:lnTo>
                  <a:lnTo>
                    <a:pt x="62" y="20"/>
                  </a:lnTo>
                  <a:lnTo>
                    <a:pt x="59" y="14"/>
                  </a:lnTo>
                  <a:lnTo>
                    <a:pt x="54" y="9"/>
                  </a:lnTo>
                  <a:lnTo>
                    <a:pt x="49" y="5"/>
                  </a:lnTo>
                  <a:lnTo>
                    <a:pt x="44" y="2"/>
                  </a:lnTo>
                  <a:lnTo>
                    <a:pt x="38" y="0"/>
                  </a:lnTo>
                  <a:lnTo>
                    <a:pt x="32" y="0"/>
                  </a:lnTo>
                  <a:lnTo>
                    <a:pt x="32" y="0"/>
                  </a:lnTo>
                  <a:close/>
                  <a:moveTo>
                    <a:pt x="32" y="46"/>
                  </a:moveTo>
                  <a:lnTo>
                    <a:pt x="32" y="46"/>
                  </a:lnTo>
                  <a:lnTo>
                    <a:pt x="27" y="45"/>
                  </a:lnTo>
                  <a:lnTo>
                    <a:pt x="22" y="42"/>
                  </a:lnTo>
                  <a:lnTo>
                    <a:pt x="18" y="37"/>
                  </a:lnTo>
                  <a:lnTo>
                    <a:pt x="17" y="32"/>
                  </a:lnTo>
                  <a:lnTo>
                    <a:pt x="17" y="32"/>
                  </a:lnTo>
                  <a:lnTo>
                    <a:pt x="18" y="27"/>
                  </a:lnTo>
                  <a:lnTo>
                    <a:pt x="22" y="22"/>
                  </a:lnTo>
                  <a:lnTo>
                    <a:pt x="27" y="19"/>
                  </a:lnTo>
                  <a:lnTo>
                    <a:pt x="32" y="18"/>
                  </a:lnTo>
                  <a:lnTo>
                    <a:pt x="32" y="18"/>
                  </a:lnTo>
                  <a:lnTo>
                    <a:pt x="37" y="19"/>
                  </a:lnTo>
                  <a:lnTo>
                    <a:pt x="42" y="22"/>
                  </a:lnTo>
                  <a:lnTo>
                    <a:pt x="45" y="27"/>
                  </a:lnTo>
                  <a:lnTo>
                    <a:pt x="46" y="32"/>
                  </a:lnTo>
                  <a:lnTo>
                    <a:pt x="46" y="32"/>
                  </a:lnTo>
                  <a:lnTo>
                    <a:pt x="45" y="37"/>
                  </a:lnTo>
                  <a:lnTo>
                    <a:pt x="42" y="42"/>
                  </a:lnTo>
                  <a:lnTo>
                    <a:pt x="37" y="45"/>
                  </a:lnTo>
                  <a:lnTo>
                    <a:pt x="32" y="46"/>
                  </a:lnTo>
                  <a:lnTo>
                    <a:pt x="32" y="4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6" name="Freeform 417"/>
            <p:cNvSpPr>
              <a:spLocks/>
            </p:cNvSpPr>
            <p:nvPr/>
          </p:nvSpPr>
          <p:spPr bwMode="auto">
            <a:xfrm>
              <a:off x="7780338" y="4071938"/>
              <a:ext cx="38100" cy="34925"/>
            </a:xfrm>
            <a:custGeom>
              <a:avLst/>
              <a:gdLst>
                <a:gd name="T0" fmla="*/ 18 w 24"/>
                <a:gd name="T1" fmla="*/ 0 h 22"/>
                <a:gd name="T2" fmla="*/ 18 w 24"/>
                <a:gd name="T3" fmla="*/ 0 h 22"/>
                <a:gd name="T4" fmla="*/ 21 w 24"/>
                <a:gd name="T5" fmla="*/ 2 h 22"/>
                <a:gd name="T6" fmla="*/ 23 w 24"/>
                <a:gd name="T7" fmla="*/ 6 h 22"/>
                <a:gd name="T8" fmla="*/ 24 w 24"/>
                <a:gd name="T9" fmla="*/ 11 h 22"/>
                <a:gd name="T10" fmla="*/ 23 w 24"/>
                <a:gd name="T11" fmla="*/ 15 h 22"/>
                <a:gd name="T12" fmla="*/ 23 w 24"/>
                <a:gd name="T13" fmla="*/ 15 h 22"/>
                <a:gd name="T14" fmla="*/ 21 w 24"/>
                <a:gd name="T15" fmla="*/ 19 h 22"/>
                <a:gd name="T16" fmla="*/ 17 w 24"/>
                <a:gd name="T17" fmla="*/ 21 h 22"/>
                <a:gd name="T18" fmla="*/ 13 w 24"/>
                <a:gd name="T19" fmla="*/ 22 h 22"/>
                <a:gd name="T20" fmla="*/ 8 w 24"/>
                <a:gd name="T21" fmla="*/ 22 h 22"/>
                <a:gd name="T22" fmla="*/ 8 w 24"/>
                <a:gd name="T23" fmla="*/ 22 h 22"/>
                <a:gd name="T24" fmla="*/ 4 w 24"/>
                <a:gd name="T25" fmla="*/ 20 h 22"/>
                <a:gd name="T26" fmla="*/ 2 w 24"/>
                <a:gd name="T27" fmla="*/ 17 h 22"/>
                <a:gd name="T28" fmla="*/ 0 w 24"/>
                <a:gd name="T29" fmla="*/ 13 h 22"/>
                <a:gd name="T30" fmla="*/ 0 w 24"/>
                <a:gd name="T31" fmla="*/ 9 h 22"/>
                <a:gd name="T32" fmla="*/ 0 w 24"/>
                <a:gd name="T33" fmla="*/ 9 h 22"/>
                <a:gd name="T34" fmla="*/ 0 w 24"/>
                <a:gd name="T3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2">
                  <a:moveTo>
                    <a:pt x="18" y="0"/>
                  </a:moveTo>
                  <a:lnTo>
                    <a:pt x="18" y="0"/>
                  </a:lnTo>
                  <a:lnTo>
                    <a:pt x="21" y="2"/>
                  </a:lnTo>
                  <a:lnTo>
                    <a:pt x="23" y="6"/>
                  </a:lnTo>
                  <a:lnTo>
                    <a:pt x="24" y="11"/>
                  </a:lnTo>
                  <a:lnTo>
                    <a:pt x="23" y="15"/>
                  </a:lnTo>
                  <a:lnTo>
                    <a:pt x="23" y="15"/>
                  </a:lnTo>
                  <a:lnTo>
                    <a:pt x="21" y="19"/>
                  </a:lnTo>
                  <a:lnTo>
                    <a:pt x="17" y="21"/>
                  </a:lnTo>
                  <a:lnTo>
                    <a:pt x="13" y="22"/>
                  </a:lnTo>
                  <a:lnTo>
                    <a:pt x="8" y="22"/>
                  </a:lnTo>
                  <a:lnTo>
                    <a:pt x="8" y="22"/>
                  </a:lnTo>
                  <a:lnTo>
                    <a:pt x="4" y="20"/>
                  </a:lnTo>
                  <a:lnTo>
                    <a:pt x="2" y="17"/>
                  </a:lnTo>
                  <a:lnTo>
                    <a:pt x="0" y="13"/>
                  </a:lnTo>
                  <a:lnTo>
                    <a:pt x="0" y="9"/>
                  </a:lnTo>
                  <a:lnTo>
                    <a:pt x="0" y="9"/>
                  </a:lnTo>
                  <a:lnTo>
                    <a:pt x="0" y="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7" name="Freeform 418"/>
            <p:cNvSpPr>
              <a:spLocks/>
            </p:cNvSpPr>
            <p:nvPr/>
          </p:nvSpPr>
          <p:spPr bwMode="auto">
            <a:xfrm>
              <a:off x="7758113" y="3995738"/>
              <a:ext cx="319088" cy="279400"/>
            </a:xfrm>
            <a:custGeom>
              <a:avLst/>
              <a:gdLst>
                <a:gd name="T0" fmla="*/ 7 w 201"/>
                <a:gd name="T1" fmla="*/ 43 h 176"/>
                <a:gd name="T2" fmla="*/ 0 w 201"/>
                <a:gd name="T3" fmla="*/ 49 h 176"/>
                <a:gd name="T4" fmla="*/ 13 w 201"/>
                <a:gd name="T5" fmla="*/ 123 h 176"/>
                <a:gd name="T6" fmla="*/ 157 w 201"/>
                <a:gd name="T7" fmla="*/ 176 h 176"/>
                <a:gd name="T8" fmla="*/ 201 w 201"/>
                <a:gd name="T9" fmla="*/ 52 h 176"/>
                <a:gd name="T10" fmla="*/ 57 w 201"/>
                <a:gd name="T11" fmla="*/ 0 h 176"/>
                <a:gd name="T12" fmla="*/ 21 w 201"/>
                <a:gd name="T13" fmla="*/ 31 h 176"/>
              </a:gdLst>
              <a:ahLst/>
              <a:cxnLst>
                <a:cxn ang="0">
                  <a:pos x="T0" y="T1"/>
                </a:cxn>
                <a:cxn ang="0">
                  <a:pos x="T2" y="T3"/>
                </a:cxn>
                <a:cxn ang="0">
                  <a:pos x="T4" y="T5"/>
                </a:cxn>
                <a:cxn ang="0">
                  <a:pos x="T6" y="T7"/>
                </a:cxn>
                <a:cxn ang="0">
                  <a:pos x="T8" y="T9"/>
                </a:cxn>
                <a:cxn ang="0">
                  <a:pos x="T10" y="T11"/>
                </a:cxn>
                <a:cxn ang="0">
                  <a:pos x="T12" y="T13"/>
                </a:cxn>
              </a:cxnLst>
              <a:rect l="0" t="0" r="r" b="b"/>
              <a:pathLst>
                <a:path w="201" h="176">
                  <a:moveTo>
                    <a:pt x="7" y="43"/>
                  </a:moveTo>
                  <a:lnTo>
                    <a:pt x="0" y="49"/>
                  </a:lnTo>
                  <a:lnTo>
                    <a:pt x="13" y="123"/>
                  </a:lnTo>
                  <a:lnTo>
                    <a:pt x="157" y="176"/>
                  </a:lnTo>
                  <a:lnTo>
                    <a:pt x="201" y="52"/>
                  </a:lnTo>
                  <a:lnTo>
                    <a:pt x="57" y="0"/>
                  </a:lnTo>
                  <a:lnTo>
                    <a:pt x="21" y="3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8" name="Freeform 419"/>
            <p:cNvSpPr>
              <a:spLocks/>
            </p:cNvSpPr>
            <p:nvPr/>
          </p:nvSpPr>
          <p:spPr bwMode="auto">
            <a:xfrm>
              <a:off x="7654926" y="4011613"/>
              <a:ext cx="141288" cy="98425"/>
            </a:xfrm>
            <a:custGeom>
              <a:avLst/>
              <a:gdLst>
                <a:gd name="T0" fmla="*/ 89 w 89"/>
                <a:gd name="T1" fmla="*/ 47 h 62"/>
                <a:gd name="T2" fmla="*/ 89 w 89"/>
                <a:gd name="T3" fmla="*/ 47 h 62"/>
                <a:gd name="T4" fmla="*/ 86 w 89"/>
                <a:gd name="T5" fmla="*/ 41 h 62"/>
                <a:gd name="T6" fmla="*/ 83 w 89"/>
                <a:gd name="T7" fmla="*/ 36 h 62"/>
                <a:gd name="T8" fmla="*/ 78 w 89"/>
                <a:gd name="T9" fmla="*/ 29 h 62"/>
                <a:gd name="T10" fmla="*/ 73 w 89"/>
                <a:gd name="T11" fmla="*/ 22 h 62"/>
                <a:gd name="T12" fmla="*/ 65 w 89"/>
                <a:gd name="T13" fmla="*/ 15 h 62"/>
                <a:gd name="T14" fmla="*/ 56 w 89"/>
                <a:gd name="T15" fmla="*/ 8 h 62"/>
                <a:gd name="T16" fmla="*/ 45 w 89"/>
                <a:gd name="T17" fmla="*/ 3 h 62"/>
                <a:gd name="T18" fmla="*/ 45 w 89"/>
                <a:gd name="T19" fmla="*/ 3 h 62"/>
                <a:gd name="T20" fmla="*/ 37 w 89"/>
                <a:gd name="T21" fmla="*/ 0 h 62"/>
                <a:gd name="T22" fmla="*/ 30 w 89"/>
                <a:gd name="T23" fmla="*/ 0 h 62"/>
                <a:gd name="T24" fmla="*/ 23 w 89"/>
                <a:gd name="T25" fmla="*/ 0 h 62"/>
                <a:gd name="T26" fmla="*/ 16 w 89"/>
                <a:gd name="T27" fmla="*/ 2 h 62"/>
                <a:gd name="T28" fmla="*/ 11 w 89"/>
                <a:gd name="T29" fmla="*/ 5 h 62"/>
                <a:gd name="T30" fmla="*/ 7 w 89"/>
                <a:gd name="T31" fmla="*/ 8 h 62"/>
                <a:gd name="T32" fmla="*/ 3 w 89"/>
                <a:gd name="T33" fmla="*/ 13 h 62"/>
                <a:gd name="T34" fmla="*/ 1 w 89"/>
                <a:gd name="T35" fmla="*/ 18 h 62"/>
                <a:gd name="T36" fmla="*/ 1 w 89"/>
                <a:gd name="T37" fmla="*/ 18 h 62"/>
                <a:gd name="T38" fmla="*/ 0 w 89"/>
                <a:gd name="T39" fmla="*/ 23 h 62"/>
                <a:gd name="T40" fmla="*/ 0 w 89"/>
                <a:gd name="T41" fmla="*/ 28 h 62"/>
                <a:gd name="T42" fmla="*/ 1 w 89"/>
                <a:gd name="T43" fmla="*/ 34 h 62"/>
                <a:gd name="T44" fmla="*/ 3 w 89"/>
                <a:gd name="T45" fmla="*/ 39 h 62"/>
                <a:gd name="T46" fmla="*/ 6 w 89"/>
                <a:gd name="T47" fmla="*/ 44 h 62"/>
                <a:gd name="T48" fmla="*/ 11 w 89"/>
                <a:gd name="T49" fmla="*/ 50 h 62"/>
                <a:gd name="T50" fmla="*/ 17 w 89"/>
                <a:gd name="T51" fmla="*/ 54 h 62"/>
                <a:gd name="T52" fmla="*/ 26 w 89"/>
                <a:gd name="T53" fmla="*/ 58 h 62"/>
                <a:gd name="T54" fmla="*/ 26 w 89"/>
                <a:gd name="T55" fmla="*/ 58 h 62"/>
                <a:gd name="T56" fmla="*/ 39 w 89"/>
                <a:gd name="T57" fmla="*/ 61 h 62"/>
                <a:gd name="T58" fmla="*/ 50 w 89"/>
                <a:gd name="T59" fmla="*/ 62 h 62"/>
                <a:gd name="T60" fmla="*/ 50 w 89"/>
                <a:gd name="T61" fmla="*/ 62 h 62"/>
                <a:gd name="T62" fmla="*/ 59 w 89"/>
                <a:gd name="T6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62">
                  <a:moveTo>
                    <a:pt x="89" y="47"/>
                  </a:moveTo>
                  <a:lnTo>
                    <a:pt x="89" y="47"/>
                  </a:lnTo>
                  <a:lnTo>
                    <a:pt x="86" y="41"/>
                  </a:lnTo>
                  <a:lnTo>
                    <a:pt x="83" y="36"/>
                  </a:lnTo>
                  <a:lnTo>
                    <a:pt x="78" y="29"/>
                  </a:lnTo>
                  <a:lnTo>
                    <a:pt x="73" y="22"/>
                  </a:lnTo>
                  <a:lnTo>
                    <a:pt x="65" y="15"/>
                  </a:lnTo>
                  <a:lnTo>
                    <a:pt x="56" y="8"/>
                  </a:lnTo>
                  <a:lnTo>
                    <a:pt x="45" y="3"/>
                  </a:lnTo>
                  <a:lnTo>
                    <a:pt x="45" y="3"/>
                  </a:lnTo>
                  <a:lnTo>
                    <a:pt x="37" y="0"/>
                  </a:lnTo>
                  <a:lnTo>
                    <a:pt x="30" y="0"/>
                  </a:lnTo>
                  <a:lnTo>
                    <a:pt x="23" y="0"/>
                  </a:lnTo>
                  <a:lnTo>
                    <a:pt x="16" y="2"/>
                  </a:lnTo>
                  <a:lnTo>
                    <a:pt x="11" y="5"/>
                  </a:lnTo>
                  <a:lnTo>
                    <a:pt x="7" y="8"/>
                  </a:lnTo>
                  <a:lnTo>
                    <a:pt x="3" y="13"/>
                  </a:lnTo>
                  <a:lnTo>
                    <a:pt x="1" y="18"/>
                  </a:lnTo>
                  <a:lnTo>
                    <a:pt x="1" y="18"/>
                  </a:lnTo>
                  <a:lnTo>
                    <a:pt x="0" y="23"/>
                  </a:lnTo>
                  <a:lnTo>
                    <a:pt x="0" y="28"/>
                  </a:lnTo>
                  <a:lnTo>
                    <a:pt x="1" y="34"/>
                  </a:lnTo>
                  <a:lnTo>
                    <a:pt x="3" y="39"/>
                  </a:lnTo>
                  <a:lnTo>
                    <a:pt x="6" y="44"/>
                  </a:lnTo>
                  <a:lnTo>
                    <a:pt x="11" y="50"/>
                  </a:lnTo>
                  <a:lnTo>
                    <a:pt x="17" y="54"/>
                  </a:lnTo>
                  <a:lnTo>
                    <a:pt x="26" y="58"/>
                  </a:lnTo>
                  <a:lnTo>
                    <a:pt x="26" y="58"/>
                  </a:lnTo>
                  <a:lnTo>
                    <a:pt x="39" y="61"/>
                  </a:lnTo>
                  <a:lnTo>
                    <a:pt x="50" y="62"/>
                  </a:lnTo>
                  <a:lnTo>
                    <a:pt x="50" y="62"/>
                  </a:lnTo>
                  <a:lnTo>
                    <a:pt x="59" y="6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9" name="Freeform 420"/>
            <p:cNvSpPr>
              <a:spLocks noEditPoints="1"/>
            </p:cNvSpPr>
            <p:nvPr/>
          </p:nvSpPr>
          <p:spPr bwMode="auto">
            <a:xfrm>
              <a:off x="2719388" y="2681288"/>
              <a:ext cx="250825" cy="206375"/>
            </a:xfrm>
            <a:custGeom>
              <a:avLst/>
              <a:gdLst>
                <a:gd name="T0" fmla="*/ 158 w 158"/>
                <a:gd name="T1" fmla="*/ 121 h 130"/>
                <a:gd name="T2" fmla="*/ 158 w 158"/>
                <a:gd name="T3" fmla="*/ 121 h 130"/>
                <a:gd name="T4" fmla="*/ 157 w 158"/>
                <a:gd name="T5" fmla="*/ 124 h 130"/>
                <a:gd name="T6" fmla="*/ 155 w 158"/>
                <a:gd name="T7" fmla="*/ 126 h 130"/>
                <a:gd name="T8" fmla="*/ 153 w 158"/>
                <a:gd name="T9" fmla="*/ 129 h 130"/>
                <a:gd name="T10" fmla="*/ 150 w 158"/>
                <a:gd name="T11" fmla="*/ 130 h 130"/>
                <a:gd name="T12" fmla="*/ 9 w 158"/>
                <a:gd name="T13" fmla="*/ 130 h 130"/>
                <a:gd name="T14" fmla="*/ 9 w 158"/>
                <a:gd name="T15" fmla="*/ 130 h 130"/>
                <a:gd name="T16" fmla="*/ 5 w 158"/>
                <a:gd name="T17" fmla="*/ 129 h 130"/>
                <a:gd name="T18" fmla="*/ 3 w 158"/>
                <a:gd name="T19" fmla="*/ 126 h 130"/>
                <a:gd name="T20" fmla="*/ 1 w 158"/>
                <a:gd name="T21" fmla="*/ 124 h 130"/>
                <a:gd name="T22" fmla="*/ 0 w 158"/>
                <a:gd name="T23" fmla="*/ 121 h 130"/>
                <a:gd name="T24" fmla="*/ 0 w 158"/>
                <a:gd name="T25" fmla="*/ 8 h 130"/>
                <a:gd name="T26" fmla="*/ 0 w 158"/>
                <a:gd name="T27" fmla="*/ 8 h 130"/>
                <a:gd name="T28" fmla="*/ 1 w 158"/>
                <a:gd name="T29" fmla="*/ 5 h 130"/>
                <a:gd name="T30" fmla="*/ 3 w 158"/>
                <a:gd name="T31" fmla="*/ 3 h 130"/>
                <a:gd name="T32" fmla="*/ 5 w 158"/>
                <a:gd name="T33" fmla="*/ 1 h 130"/>
                <a:gd name="T34" fmla="*/ 9 w 158"/>
                <a:gd name="T35" fmla="*/ 0 h 130"/>
                <a:gd name="T36" fmla="*/ 150 w 158"/>
                <a:gd name="T37" fmla="*/ 0 h 130"/>
                <a:gd name="T38" fmla="*/ 150 w 158"/>
                <a:gd name="T39" fmla="*/ 0 h 130"/>
                <a:gd name="T40" fmla="*/ 153 w 158"/>
                <a:gd name="T41" fmla="*/ 1 h 130"/>
                <a:gd name="T42" fmla="*/ 155 w 158"/>
                <a:gd name="T43" fmla="*/ 3 h 130"/>
                <a:gd name="T44" fmla="*/ 157 w 158"/>
                <a:gd name="T45" fmla="*/ 5 h 130"/>
                <a:gd name="T46" fmla="*/ 158 w 158"/>
                <a:gd name="T47" fmla="*/ 8 h 130"/>
                <a:gd name="T48" fmla="*/ 158 w 158"/>
                <a:gd name="T49" fmla="*/ 121 h 130"/>
                <a:gd name="T50" fmla="*/ 96 w 158"/>
                <a:gd name="T51" fmla="*/ 47 h 130"/>
                <a:gd name="T52" fmla="*/ 96 w 158"/>
                <a:gd name="T53" fmla="*/ 47 h 130"/>
                <a:gd name="T54" fmla="*/ 96 w 158"/>
                <a:gd name="T55" fmla="*/ 44 h 130"/>
                <a:gd name="T56" fmla="*/ 95 w 158"/>
                <a:gd name="T57" fmla="*/ 41 h 130"/>
                <a:gd name="T58" fmla="*/ 90 w 158"/>
                <a:gd name="T59" fmla="*/ 36 h 130"/>
                <a:gd name="T60" fmla="*/ 85 w 158"/>
                <a:gd name="T61" fmla="*/ 33 h 130"/>
                <a:gd name="T62" fmla="*/ 82 w 158"/>
                <a:gd name="T63" fmla="*/ 32 h 130"/>
                <a:gd name="T64" fmla="*/ 79 w 158"/>
                <a:gd name="T65" fmla="*/ 31 h 130"/>
                <a:gd name="T66" fmla="*/ 79 w 158"/>
                <a:gd name="T67" fmla="*/ 31 h 130"/>
                <a:gd name="T68" fmla="*/ 76 w 158"/>
                <a:gd name="T69" fmla="*/ 32 h 130"/>
                <a:gd name="T70" fmla="*/ 73 w 158"/>
                <a:gd name="T71" fmla="*/ 33 h 130"/>
                <a:gd name="T72" fmla="*/ 68 w 158"/>
                <a:gd name="T73" fmla="*/ 36 h 130"/>
                <a:gd name="T74" fmla="*/ 64 w 158"/>
                <a:gd name="T75" fmla="*/ 41 h 130"/>
                <a:gd name="T76" fmla="*/ 63 w 158"/>
                <a:gd name="T77" fmla="*/ 44 h 130"/>
                <a:gd name="T78" fmla="*/ 63 w 158"/>
                <a:gd name="T79" fmla="*/ 47 h 130"/>
                <a:gd name="T80" fmla="*/ 63 w 158"/>
                <a:gd name="T81" fmla="*/ 47 h 130"/>
                <a:gd name="T82" fmla="*/ 64 w 158"/>
                <a:gd name="T83" fmla="*/ 51 h 130"/>
                <a:gd name="T84" fmla="*/ 65 w 158"/>
                <a:gd name="T85" fmla="*/ 54 h 130"/>
                <a:gd name="T86" fmla="*/ 67 w 158"/>
                <a:gd name="T87" fmla="*/ 58 h 130"/>
                <a:gd name="T88" fmla="*/ 69 w 158"/>
                <a:gd name="T89" fmla="*/ 61 h 130"/>
                <a:gd name="T90" fmla="*/ 69 w 158"/>
                <a:gd name="T91" fmla="*/ 93 h 130"/>
                <a:gd name="T92" fmla="*/ 69 w 158"/>
                <a:gd name="T93" fmla="*/ 93 h 130"/>
                <a:gd name="T94" fmla="*/ 70 w 158"/>
                <a:gd name="T95" fmla="*/ 97 h 130"/>
                <a:gd name="T96" fmla="*/ 72 w 158"/>
                <a:gd name="T97" fmla="*/ 100 h 130"/>
                <a:gd name="T98" fmla="*/ 75 w 158"/>
                <a:gd name="T99" fmla="*/ 102 h 130"/>
                <a:gd name="T100" fmla="*/ 79 w 158"/>
                <a:gd name="T101" fmla="*/ 103 h 130"/>
                <a:gd name="T102" fmla="*/ 79 w 158"/>
                <a:gd name="T103" fmla="*/ 103 h 130"/>
                <a:gd name="T104" fmla="*/ 83 w 158"/>
                <a:gd name="T105" fmla="*/ 102 h 130"/>
                <a:gd name="T106" fmla="*/ 86 w 158"/>
                <a:gd name="T107" fmla="*/ 100 h 130"/>
                <a:gd name="T108" fmla="*/ 88 w 158"/>
                <a:gd name="T109" fmla="*/ 97 h 130"/>
                <a:gd name="T110" fmla="*/ 89 w 158"/>
                <a:gd name="T111" fmla="*/ 93 h 130"/>
                <a:gd name="T112" fmla="*/ 89 w 158"/>
                <a:gd name="T113" fmla="*/ 61 h 130"/>
                <a:gd name="T114" fmla="*/ 89 w 158"/>
                <a:gd name="T115" fmla="*/ 61 h 130"/>
                <a:gd name="T116" fmla="*/ 91 w 158"/>
                <a:gd name="T117" fmla="*/ 58 h 130"/>
                <a:gd name="T118" fmla="*/ 94 w 158"/>
                <a:gd name="T119" fmla="*/ 54 h 130"/>
                <a:gd name="T120" fmla="*/ 95 w 158"/>
                <a:gd name="T121" fmla="*/ 51 h 130"/>
                <a:gd name="T122" fmla="*/ 96 w 158"/>
                <a:gd name="T123" fmla="*/ 47 h 130"/>
                <a:gd name="T124" fmla="*/ 96 w 158"/>
                <a:gd name="T125" fmla="*/ 4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130">
                  <a:moveTo>
                    <a:pt x="158" y="121"/>
                  </a:moveTo>
                  <a:lnTo>
                    <a:pt x="158" y="121"/>
                  </a:lnTo>
                  <a:lnTo>
                    <a:pt x="157" y="124"/>
                  </a:lnTo>
                  <a:lnTo>
                    <a:pt x="155" y="126"/>
                  </a:lnTo>
                  <a:lnTo>
                    <a:pt x="153" y="129"/>
                  </a:lnTo>
                  <a:lnTo>
                    <a:pt x="150" y="130"/>
                  </a:lnTo>
                  <a:lnTo>
                    <a:pt x="9" y="130"/>
                  </a:lnTo>
                  <a:lnTo>
                    <a:pt x="9" y="130"/>
                  </a:lnTo>
                  <a:lnTo>
                    <a:pt x="5" y="129"/>
                  </a:lnTo>
                  <a:lnTo>
                    <a:pt x="3" y="126"/>
                  </a:lnTo>
                  <a:lnTo>
                    <a:pt x="1" y="124"/>
                  </a:lnTo>
                  <a:lnTo>
                    <a:pt x="0" y="121"/>
                  </a:lnTo>
                  <a:lnTo>
                    <a:pt x="0" y="8"/>
                  </a:lnTo>
                  <a:lnTo>
                    <a:pt x="0" y="8"/>
                  </a:lnTo>
                  <a:lnTo>
                    <a:pt x="1" y="5"/>
                  </a:lnTo>
                  <a:lnTo>
                    <a:pt x="3" y="3"/>
                  </a:lnTo>
                  <a:lnTo>
                    <a:pt x="5" y="1"/>
                  </a:lnTo>
                  <a:lnTo>
                    <a:pt x="9" y="0"/>
                  </a:lnTo>
                  <a:lnTo>
                    <a:pt x="150" y="0"/>
                  </a:lnTo>
                  <a:lnTo>
                    <a:pt x="150" y="0"/>
                  </a:lnTo>
                  <a:lnTo>
                    <a:pt x="153" y="1"/>
                  </a:lnTo>
                  <a:lnTo>
                    <a:pt x="155" y="3"/>
                  </a:lnTo>
                  <a:lnTo>
                    <a:pt x="157" y="5"/>
                  </a:lnTo>
                  <a:lnTo>
                    <a:pt x="158" y="8"/>
                  </a:lnTo>
                  <a:lnTo>
                    <a:pt x="158" y="121"/>
                  </a:lnTo>
                  <a:close/>
                  <a:moveTo>
                    <a:pt x="96" y="47"/>
                  </a:moveTo>
                  <a:lnTo>
                    <a:pt x="96" y="47"/>
                  </a:lnTo>
                  <a:lnTo>
                    <a:pt x="96" y="44"/>
                  </a:lnTo>
                  <a:lnTo>
                    <a:pt x="95" y="41"/>
                  </a:lnTo>
                  <a:lnTo>
                    <a:pt x="90" y="36"/>
                  </a:lnTo>
                  <a:lnTo>
                    <a:pt x="85" y="33"/>
                  </a:lnTo>
                  <a:lnTo>
                    <a:pt x="82" y="32"/>
                  </a:lnTo>
                  <a:lnTo>
                    <a:pt x="79" y="31"/>
                  </a:lnTo>
                  <a:lnTo>
                    <a:pt x="79" y="31"/>
                  </a:lnTo>
                  <a:lnTo>
                    <a:pt x="76" y="32"/>
                  </a:lnTo>
                  <a:lnTo>
                    <a:pt x="73" y="33"/>
                  </a:lnTo>
                  <a:lnTo>
                    <a:pt x="68" y="36"/>
                  </a:lnTo>
                  <a:lnTo>
                    <a:pt x="64" y="41"/>
                  </a:lnTo>
                  <a:lnTo>
                    <a:pt x="63" y="44"/>
                  </a:lnTo>
                  <a:lnTo>
                    <a:pt x="63" y="47"/>
                  </a:lnTo>
                  <a:lnTo>
                    <a:pt x="63" y="47"/>
                  </a:lnTo>
                  <a:lnTo>
                    <a:pt x="64" y="51"/>
                  </a:lnTo>
                  <a:lnTo>
                    <a:pt x="65" y="54"/>
                  </a:lnTo>
                  <a:lnTo>
                    <a:pt x="67" y="58"/>
                  </a:lnTo>
                  <a:lnTo>
                    <a:pt x="69" y="61"/>
                  </a:lnTo>
                  <a:lnTo>
                    <a:pt x="69" y="93"/>
                  </a:lnTo>
                  <a:lnTo>
                    <a:pt x="69" y="93"/>
                  </a:lnTo>
                  <a:lnTo>
                    <a:pt x="70" y="97"/>
                  </a:lnTo>
                  <a:lnTo>
                    <a:pt x="72" y="100"/>
                  </a:lnTo>
                  <a:lnTo>
                    <a:pt x="75" y="102"/>
                  </a:lnTo>
                  <a:lnTo>
                    <a:pt x="79" y="103"/>
                  </a:lnTo>
                  <a:lnTo>
                    <a:pt x="79" y="103"/>
                  </a:lnTo>
                  <a:lnTo>
                    <a:pt x="83" y="102"/>
                  </a:lnTo>
                  <a:lnTo>
                    <a:pt x="86" y="100"/>
                  </a:lnTo>
                  <a:lnTo>
                    <a:pt x="88" y="97"/>
                  </a:lnTo>
                  <a:lnTo>
                    <a:pt x="89" y="93"/>
                  </a:lnTo>
                  <a:lnTo>
                    <a:pt x="89" y="61"/>
                  </a:lnTo>
                  <a:lnTo>
                    <a:pt x="89" y="61"/>
                  </a:lnTo>
                  <a:lnTo>
                    <a:pt x="91" y="58"/>
                  </a:lnTo>
                  <a:lnTo>
                    <a:pt x="94" y="54"/>
                  </a:lnTo>
                  <a:lnTo>
                    <a:pt x="95" y="51"/>
                  </a:lnTo>
                  <a:lnTo>
                    <a:pt x="96" y="47"/>
                  </a:lnTo>
                  <a:lnTo>
                    <a:pt x="96" y="47"/>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0" name="Freeform 421"/>
            <p:cNvSpPr>
              <a:spLocks/>
            </p:cNvSpPr>
            <p:nvPr/>
          </p:nvSpPr>
          <p:spPr bwMode="auto">
            <a:xfrm>
              <a:off x="2784476" y="2581275"/>
              <a:ext cx="120650" cy="88900"/>
            </a:xfrm>
            <a:custGeom>
              <a:avLst/>
              <a:gdLst>
                <a:gd name="T0" fmla="*/ 76 w 76"/>
                <a:gd name="T1" fmla="*/ 56 h 56"/>
                <a:gd name="T2" fmla="*/ 76 w 76"/>
                <a:gd name="T3" fmla="*/ 39 h 56"/>
                <a:gd name="T4" fmla="*/ 76 w 76"/>
                <a:gd name="T5" fmla="*/ 39 h 56"/>
                <a:gd name="T6" fmla="*/ 76 w 76"/>
                <a:gd name="T7" fmla="*/ 31 h 56"/>
                <a:gd name="T8" fmla="*/ 73 w 76"/>
                <a:gd name="T9" fmla="*/ 24 h 56"/>
                <a:gd name="T10" fmla="*/ 70 w 76"/>
                <a:gd name="T11" fmla="*/ 18 h 56"/>
                <a:gd name="T12" fmla="*/ 65 w 76"/>
                <a:gd name="T13" fmla="*/ 12 h 56"/>
                <a:gd name="T14" fmla="*/ 60 w 76"/>
                <a:gd name="T15" fmla="*/ 7 h 56"/>
                <a:gd name="T16" fmla="*/ 54 w 76"/>
                <a:gd name="T17" fmla="*/ 3 h 56"/>
                <a:gd name="T18" fmla="*/ 46 w 76"/>
                <a:gd name="T19" fmla="*/ 1 h 56"/>
                <a:gd name="T20" fmla="*/ 38 w 76"/>
                <a:gd name="T21" fmla="*/ 0 h 56"/>
                <a:gd name="T22" fmla="*/ 38 w 76"/>
                <a:gd name="T23" fmla="*/ 0 h 56"/>
                <a:gd name="T24" fmla="*/ 30 w 76"/>
                <a:gd name="T25" fmla="*/ 1 h 56"/>
                <a:gd name="T26" fmla="*/ 23 w 76"/>
                <a:gd name="T27" fmla="*/ 3 h 56"/>
                <a:gd name="T28" fmla="*/ 17 w 76"/>
                <a:gd name="T29" fmla="*/ 7 h 56"/>
                <a:gd name="T30" fmla="*/ 11 w 76"/>
                <a:gd name="T31" fmla="*/ 12 h 56"/>
                <a:gd name="T32" fmla="*/ 6 w 76"/>
                <a:gd name="T33" fmla="*/ 18 h 56"/>
                <a:gd name="T34" fmla="*/ 3 w 76"/>
                <a:gd name="T35" fmla="*/ 24 h 56"/>
                <a:gd name="T36" fmla="*/ 0 w 76"/>
                <a:gd name="T37" fmla="*/ 31 h 56"/>
                <a:gd name="T38" fmla="*/ 0 w 76"/>
                <a:gd name="T39" fmla="*/ 39 h 56"/>
                <a:gd name="T40" fmla="*/ 0 w 76"/>
                <a:gd name="T4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56">
                  <a:moveTo>
                    <a:pt x="76" y="56"/>
                  </a:moveTo>
                  <a:lnTo>
                    <a:pt x="76" y="39"/>
                  </a:lnTo>
                  <a:lnTo>
                    <a:pt x="76" y="39"/>
                  </a:lnTo>
                  <a:lnTo>
                    <a:pt x="76" y="31"/>
                  </a:lnTo>
                  <a:lnTo>
                    <a:pt x="73" y="24"/>
                  </a:lnTo>
                  <a:lnTo>
                    <a:pt x="70" y="18"/>
                  </a:lnTo>
                  <a:lnTo>
                    <a:pt x="65" y="12"/>
                  </a:lnTo>
                  <a:lnTo>
                    <a:pt x="60" y="7"/>
                  </a:lnTo>
                  <a:lnTo>
                    <a:pt x="54" y="3"/>
                  </a:lnTo>
                  <a:lnTo>
                    <a:pt x="46" y="1"/>
                  </a:lnTo>
                  <a:lnTo>
                    <a:pt x="38" y="0"/>
                  </a:lnTo>
                  <a:lnTo>
                    <a:pt x="38" y="0"/>
                  </a:lnTo>
                  <a:lnTo>
                    <a:pt x="30" y="1"/>
                  </a:lnTo>
                  <a:lnTo>
                    <a:pt x="23" y="3"/>
                  </a:lnTo>
                  <a:lnTo>
                    <a:pt x="17" y="7"/>
                  </a:lnTo>
                  <a:lnTo>
                    <a:pt x="11" y="12"/>
                  </a:lnTo>
                  <a:lnTo>
                    <a:pt x="6" y="18"/>
                  </a:lnTo>
                  <a:lnTo>
                    <a:pt x="3" y="24"/>
                  </a:lnTo>
                  <a:lnTo>
                    <a:pt x="0" y="31"/>
                  </a:lnTo>
                  <a:lnTo>
                    <a:pt x="0" y="39"/>
                  </a:lnTo>
                  <a:lnTo>
                    <a:pt x="0" y="5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1" name="Freeform 422"/>
            <p:cNvSpPr>
              <a:spLocks/>
            </p:cNvSpPr>
            <p:nvPr/>
          </p:nvSpPr>
          <p:spPr bwMode="auto">
            <a:xfrm>
              <a:off x="2743201" y="2543175"/>
              <a:ext cx="203200" cy="127000"/>
            </a:xfrm>
            <a:custGeom>
              <a:avLst/>
              <a:gdLst>
                <a:gd name="T0" fmla="*/ 0 w 128"/>
                <a:gd name="T1" fmla="*/ 80 h 80"/>
                <a:gd name="T2" fmla="*/ 0 w 128"/>
                <a:gd name="T3" fmla="*/ 63 h 80"/>
                <a:gd name="T4" fmla="*/ 0 w 128"/>
                <a:gd name="T5" fmla="*/ 63 h 80"/>
                <a:gd name="T6" fmla="*/ 0 w 128"/>
                <a:gd name="T7" fmla="*/ 56 h 80"/>
                <a:gd name="T8" fmla="*/ 1 w 128"/>
                <a:gd name="T9" fmla="*/ 50 h 80"/>
                <a:gd name="T10" fmla="*/ 3 w 128"/>
                <a:gd name="T11" fmla="*/ 44 h 80"/>
                <a:gd name="T12" fmla="*/ 6 w 128"/>
                <a:gd name="T13" fmla="*/ 39 h 80"/>
                <a:gd name="T14" fmla="*/ 11 w 128"/>
                <a:gd name="T15" fmla="*/ 27 h 80"/>
                <a:gd name="T16" fmla="*/ 19 w 128"/>
                <a:gd name="T17" fmla="*/ 18 h 80"/>
                <a:gd name="T18" fmla="*/ 28 w 128"/>
                <a:gd name="T19" fmla="*/ 10 h 80"/>
                <a:gd name="T20" fmla="*/ 39 w 128"/>
                <a:gd name="T21" fmla="*/ 4 h 80"/>
                <a:gd name="T22" fmla="*/ 46 w 128"/>
                <a:gd name="T23" fmla="*/ 2 h 80"/>
                <a:gd name="T24" fmla="*/ 51 w 128"/>
                <a:gd name="T25" fmla="*/ 1 h 80"/>
                <a:gd name="T26" fmla="*/ 58 w 128"/>
                <a:gd name="T27" fmla="*/ 0 h 80"/>
                <a:gd name="T28" fmla="*/ 64 w 128"/>
                <a:gd name="T29" fmla="*/ 0 h 80"/>
                <a:gd name="T30" fmla="*/ 64 w 128"/>
                <a:gd name="T31" fmla="*/ 0 h 80"/>
                <a:gd name="T32" fmla="*/ 70 w 128"/>
                <a:gd name="T33" fmla="*/ 0 h 80"/>
                <a:gd name="T34" fmla="*/ 77 w 128"/>
                <a:gd name="T35" fmla="*/ 1 h 80"/>
                <a:gd name="T36" fmla="*/ 84 w 128"/>
                <a:gd name="T37" fmla="*/ 2 h 80"/>
                <a:gd name="T38" fmla="*/ 89 w 128"/>
                <a:gd name="T39" fmla="*/ 4 h 80"/>
                <a:gd name="T40" fmla="*/ 100 w 128"/>
                <a:gd name="T41" fmla="*/ 10 h 80"/>
                <a:gd name="T42" fmla="*/ 109 w 128"/>
                <a:gd name="T43" fmla="*/ 18 h 80"/>
                <a:gd name="T44" fmla="*/ 118 w 128"/>
                <a:gd name="T45" fmla="*/ 27 h 80"/>
                <a:gd name="T46" fmla="*/ 123 w 128"/>
                <a:gd name="T47" fmla="*/ 39 h 80"/>
                <a:gd name="T48" fmla="*/ 125 w 128"/>
                <a:gd name="T49" fmla="*/ 44 h 80"/>
                <a:gd name="T50" fmla="*/ 127 w 128"/>
                <a:gd name="T51" fmla="*/ 50 h 80"/>
                <a:gd name="T52" fmla="*/ 128 w 128"/>
                <a:gd name="T53" fmla="*/ 56 h 80"/>
                <a:gd name="T54" fmla="*/ 128 w 128"/>
                <a:gd name="T55" fmla="*/ 63 h 80"/>
                <a:gd name="T56" fmla="*/ 128 w 128"/>
                <a:gd name="T5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80">
                  <a:moveTo>
                    <a:pt x="0" y="80"/>
                  </a:moveTo>
                  <a:lnTo>
                    <a:pt x="0" y="63"/>
                  </a:lnTo>
                  <a:lnTo>
                    <a:pt x="0" y="63"/>
                  </a:lnTo>
                  <a:lnTo>
                    <a:pt x="0" y="56"/>
                  </a:lnTo>
                  <a:lnTo>
                    <a:pt x="1" y="50"/>
                  </a:lnTo>
                  <a:lnTo>
                    <a:pt x="3" y="44"/>
                  </a:lnTo>
                  <a:lnTo>
                    <a:pt x="6" y="39"/>
                  </a:lnTo>
                  <a:lnTo>
                    <a:pt x="11" y="27"/>
                  </a:lnTo>
                  <a:lnTo>
                    <a:pt x="19" y="18"/>
                  </a:lnTo>
                  <a:lnTo>
                    <a:pt x="28" y="10"/>
                  </a:lnTo>
                  <a:lnTo>
                    <a:pt x="39" y="4"/>
                  </a:lnTo>
                  <a:lnTo>
                    <a:pt x="46" y="2"/>
                  </a:lnTo>
                  <a:lnTo>
                    <a:pt x="51" y="1"/>
                  </a:lnTo>
                  <a:lnTo>
                    <a:pt x="58" y="0"/>
                  </a:lnTo>
                  <a:lnTo>
                    <a:pt x="64" y="0"/>
                  </a:lnTo>
                  <a:lnTo>
                    <a:pt x="64" y="0"/>
                  </a:lnTo>
                  <a:lnTo>
                    <a:pt x="70" y="0"/>
                  </a:lnTo>
                  <a:lnTo>
                    <a:pt x="77" y="1"/>
                  </a:lnTo>
                  <a:lnTo>
                    <a:pt x="84" y="2"/>
                  </a:lnTo>
                  <a:lnTo>
                    <a:pt x="89" y="4"/>
                  </a:lnTo>
                  <a:lnTo>
                    <a:pt x="100" y="10"/>
                  </a:lnTo>
                  <a:lnTo>
                    <a:pt x="109" y="18"/>
                  </a:lnTo>
                  <a:lnTo>
                    <a:pt x="118" y="27"/>
                  </a:lnTo>
                  <a:lnTo>
                    <a:pt x="123" y="39"/>
                  </a:lnTo>
                  <a:lnTo>
                    <a:pt x="125" y="44"/>
                  </a:lnTo>
                  <a:lnTo>
                    <a:pt x="127" y="50"/>
                  </a:lnTo>
                  <a:lnTo>
                    <a:pt x="128" y="56"/>
                  </a:lnTo>
                  <a:lnTo>
                    <a:pt x="128" y="63"/>
                  </a:lnTo>
                  <a:lnTo>
                    <a:pt x="128" y="8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2" name="Freeform 423"/>
            <p:cNvSpPr>
              <a:spLocks/>
            </p:cNvSpPr>
            <p:nvPr/>
          </p:nvSpPr>
          <p:spPr bwMode="auto">
            <a:xfrm>
              <a:off x="3003551" y="3000375"/>
              <a:ext cx="87313" cy="61913"/>
            </a:xfrm>
            <a:custGeom>
              <a:avLst/>
              <a:gdLst>
                <a:gd name="T0" fmla="*/ 0 w 55"/>
                <a:gd name="T1" fmla="*/ 39 h 39"/>
                <a:gd name="T2" fmla="*/ 0 w 55"/>
                <a:gd name="T3" fmla="*/ 39 h 39"/>
                <a:gd name="T4" fmla="*/ 2 w 55"/>
                <a:gd name="T5" fmla="*/ 29 h 39"/>
                <a:gd name="T6" fmla="*/ 5 w 55"/>
                <a:gd name="T7" fmla="*/ 22 h 39"/>
                <a:gd name="T8" fmla="*/ 8 w 55"/>
                <a:gd name="T9" fmla="*/ 15 h 39"/>
                <a:gd name="T10" fmla="*/ 12 w 55"/>
                <a:gd name="T11" fmla="*/ 10 h 39"/>
                <a:gd name="T12" fmla="*/ 15 w 55"/>
                <a:gd name="T13" fmla="*/ 5 h 39"/>
                <a:gd name="T14" fmla="*/ 19 w 55"/>
                <a:gd name="T15" fmla="*/ 2 h 39"/>
                <a:gd name="T16" fmla="*/ 24 w 55"/>
                <a:gd name="T17" fmla="*/ 0 h 39"/>
                <a:gd name="T18" fmla="*/ 28 w 55"/>
                <a:gd name="T19" fmla="*/ 0 h 39"/>
                <a:gd name="T20" fmla="*/ 28 w 55"/>
                <a:gd name="T21" fmla="*/ 0 h 39"/>
                <a:gd name="T22" fmla="*/ 32 w 55"/>
                <a:gd name="T23" fmla="*/ 0 h 39"/>
                <a:gd name="T24" fmla="*/ 35 w 55"/>
                <a:gd name="T25" fmla="*/ 2 h 39"/>
                <a:gd name="T26" fmla="*/ 39 w 55"/>
                <a:gd name="T27" fmla="*/ 5 h 39"/>
                <a:gd name="T28" fmla="*/ 43 w 55"/>
                <a:gd name="T29" fmla="*/ 10 h 39"/>
                <a:gd name="T30" fmla="*/ 46 w 55"/>
                <a:gd name="T31" fmla="*/ 15 h 39"/>
                <a:gd name="T32" fmla="*/ 49 w 55"/>
                <a:gd name="T33" fmla="*/ 22 h 39"/>
                <a:gd name="T34" fmla="*/ 52 w 55"/>
                <a:gd name="T35" fmla="*/ 29 h 39"/>
                <a:gd name="T36" fmla="*/ 55 w 55"/>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39">
                  <a:moveTo>
                    <a:pt x="0" y="39"/>
                  </a:moveTo>
                  <a:lnTo>
                    <a:pt x="0" y="39"/>
                  </a:lnTo>
                  <a:lnTo>
                    <a:pt x="2" y="29"/>
                  </a:lnTo>
                  <a:lnTo>
                    <a:pt x="5" y="22"/>
                  </a:lnTo>
                  <a:lnTo>
                    <a:pt x="8" y="15"/>
                  </a:lnTo>
                  <a:lnTo>
                    <a:pt x="12" y="10"/>
                  </a:lnTo>
                  <a:lnTo>
                    <a:pt x="15" y="5"/>
                  </a:lnTo>
                  <a:lnTo>
                    <a:pt x="19" y="2"/>
                  </a:lnTo>
                  <a:lnTo>
                    <a:pt x="24" y="0"/>
                  </a:lnTo>
                  <a:lnTo>
                    <a:pt x="28" y="0"/>
                  </a:lnTo>
                  <a:lnTo>
                    <a:pt x="28" y="0"/>
                  </a:lnTo>
                  <a:lnTo>
                    <a:pt x="32" y="0"/>
                  </a:lnTo>
                  <a:lnTo>
                    <a:pt x="35" y="2"/>
                  </a:lnTo>
                  <a:lnTo>
                    <a:pt x="39" y="5"/>
                  </a:lnTo>
                  <a:lnTo>
                    <a:pt x="43" y="10"/>
                  </a:lnTo>
                  <a:lnTo>
                    <a:pt x="46" y="15"/>
                  </a:lnTo>
                  <a:lnTo>
                    <a:pt x="49" y="22"/>
                  </a:lnTo>
                  <a:lnTo>
                    <a:pt x="52" y="29"/>
                  </a:lnTo>
                  <a:lnTo>
                    <a:pt x="55" y="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3" name="Freeform 424"/>
            <p:cNvSpPr>
              <a:spLocks/>
            </p:cNvSpPr>
            <p:nvPr/>
          </p:nvSpPr>
          <p:spPr bwMode="auto">
            <a:xfrm>
              <a:off x="2944813" y="3094038"/>
              <a:ext cx="39688" cy="36513"/>
            </a:xfrm>
            <a:custGeom>
              <a:avLst/>
              <a:gdLst>
                <a:gd name="T0" fmla="*/ 22 w 25"/>
                <a:gd name="T1" fmla="*/ 2 h 23"/>
                <a:gd name="T2" fmla="*/ 22 w 25"/>
                <a:gd name="T3" fmla="*/ 2 h 23"/>
                <a:gd name="T4" fmla="*/ 25 w 25"/>
                <a:gd name="T5" fmla="*/ 5 h 23"/>
                <a:gd name="T6" fmla="*/ 25 w 25"/>
                <a:gd name="T7" fmla="*/ 10 h 23"/>
                <a:gd name="T8" fmla="*/ 25 w 25"/>
                <a:gd name="T9" fmla="*/ 10 h 23"/>
                <a:gd name="T10" fmla="*/ 24 w 25"/>
                <a:gd name="T11" fmla="*/ 15 h 23"/>
                <a:gd name="T12" fmla="*/ 21 w 25"/>
                <a:gd name="T13" fmla="*/ 19 h 23"/>
                <a:gd name="T14" fmla="*/ 17 w 25"/>
                <a:gd name="T15" fmla="*/ 22 h 23"/>
                <a:gd name="T16" fmla="*/ 12 w 25"/>
                <a:gd name="T17" fmla="*/ 23 h 23"/>
                <a:gd name="T18" fmla="*/ 12 w 25"/>
                <a:gd name="T19" fmla="*/ 23 h 23"/>
                <a:gd name="T20" fmla="*/ 8 w 25"/>
                <a:gd name="T21" fmla="*/ 22 h 23"/>
                <a:gd name="T22" fmla="*/ 4 w 25"/>
                <a:gd name="T23" fmla="*/ 19 h 23"/>
                <a:gd name="T24" fmla="*/ 1 w 25"/>
                <a:gd name="T25" fmla="*/ 15 h 23"/>
                <a:gd name="T26" fmla="*/ 0 w 25"/>
                <a:gd name="T27" fmla="*/ 10 h 23"/>
                <a:gd name="T28" fmla="*/ 0 w 25"/>
                <a:gd name="T29" fmla="*/ 10 h 23"/>
                <a:gd name="T30" fmla="*/ 1 w 25"/>
                <a:gd name="T31" fmla="*/ 7 h 23"/>
                <a:gd name="T32" fmla="*/ 2 w 25"/>
                <a:gd name="T33" fmla="*/ 4 h 23"/>
                <a:gd name="T34" fmla="*/ 4 w 25"/>
                <a:gd name="T35" fmla="*/ 2 h 23"/>
                <a:gd name="T36" fmla="*/ 6 w 25"/>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3">
                  <a:moveTo>
                    <a:pt x="22" y="2"/>
                  </a:moveTo>
                  <a:lnTo>
                    <a:pt x="22" y="2"/>
                  </a:lnTo>
                  <a:lnTo>
                    <a:pt x="25" y="5"/>
                  </a:lnTo>
                  <a:lnTo>
                    <a:pt x="25" y="10"/>
                  </a:lnTo>
                  <a:lnTo>
                    <a:pt x="25" y="10"/>
                  </a:lnTo>
                  <a:lnTo>
                    <a:pt x="24" y="15"/>
                  </a:lnTo>
                  <a:lnTo>
                    <a:pt x="21" y="19"/>
                  </a:lnTo>
                  <a:lnTo>
                    <a:pt x="17" y="22"/>
                  </a:lnTo>
                  <a:lnTo>
                    <a:pt x="12" y="23"/>
                  </a:lnTo>
                  <a:lnTo>
                    <a:pt x="12" y="23"/>
                  </a:lnTo>
                  <a:lnTo>
                    <a:pt x="8" y="22"/>
                  </a:lnTo>
                  <a:lnTo>
                    <a:pt x="4" y="19"/>
                  </a:lnTo>
                  <a:lnTo>
                    <a:pt x="1" y="15"/>
                  </a:lnTo>
                  <a:lnTo>
                    <a:pt x="0" y="10"/>
                  </a:lnTo>
                  <a:lnTo>
                    <a:pt x="0" y="10"/>
                  </a:lnTo>
                  <a:lnTo>
                    <a:pt x="1" y="7"/>
                  </a:lnTo>
                  <a:lnTo>
                    <a:pt x="2" y="4"/>
                  </a:lnTo>
                  <a:lnTo>
                    <a:pt x="4" y="2"/>
                  </a:lnTo>
                  <a:lnTo>
                    <a:pt x="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4" name="Line 425"/>
            <p:cNvSpPr>
              <a:spLocks noChangeShapeType="1"/>
            </p:cNvSpPr>
            <p:nvPr/>
          </p:nvSpPr>
          <p:spPr bwMode="auto">
            <a:xfrm flipH="1">
              <a:off x="2986088" y="3073400"/>
              <a:ext cx="123825"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5" name="Freeform 426"/>
            <p:cNvSpPr>
              <a:spLocks/>
            </p:cNvSpPr>
            <p:nvPr/>
          </p:nvSpPr>
          <p:spPr bwMode="auto">
            <a:xfrm>
              <a:off x="3109913" y="3094038"/>
              <a:ext cx="38100" cy="36513"/>
            </a:xfrm>
            <a:custGeom>
              <a:avLst/>
              <a:gdLst>
                <a:gd name="T0" fmla="*/ 19 w 24"/>
                <a:gd name="T1" fmla="*/ 0 h 23"/>
                <a:gd name="T2" fmla="*/ 19 w 24"/>
                <a:gd name="T3" fmla="*/ 0 h 23"/>
                <a:gd name="T4" fmla="*/ 21 w 24"/>
                <a:gd name="T5" fmla="*/ 2 h 23"/>
                <a:gd name="T6" fmla="*/ 22 w 24"/>
                <a:gd name="T7" fmla="*/ 4 h 23"/>
                <a:gd name="T8" fmla="*/ 24 w 24"/>
                <a:gd name="T9" fmla="*/ 7 h 23"/>
                <a:gd name="T10" fmla="*/ 24 w 24"/>
                <a:gd name="T11" fmla="*/ 10 h 23"/>
                <a:gd name="T12" fmla="*/ 24 w 24"/>
                <a:gd name="T13" fmla="*/ 10 h 23"/>
                <a:gd name="T14" fmla="*/ 23 w 24"/>
                <a:gd name="T15" fmla="*/ 15 h 23"/>
                <a:gd name="T16" fmla="*/ 20 w 24"/>
                <a:gd name="T17" fmla="*/ 19 h 23"/>
                <a:gd name="T18" fmla="*/ 17 w 24"/>
                <a:gd name="T19" fmla="*/ 22 h 23"/>
                <a:gd name="T20" fmla="*/ 12 w 24"/>
                <a:gd name="T21" fmla="*/ 23 h 23"/>
                <a:gd name="T22" fmla="*/ 12 w 24"/>
                <a:gd name="T23" fmla="*/ 23 h 23"/>
                <a:gd name="T24" fmla="*/ 7 w 24"/>
                <a:gd name="T25" fmla="*/ 22 h 23"/>
                <a:gd name="T26" fmla="*/ 4 w 24"/>
                <a:gd name="T27" fmla="*/ 19 h 23"/>
                <a:gd name="T28" fmla="*/ 1 w 24"/>
                <a:gd name="T29" fmla="*/ 15 h 23"/>
                <a:gd name="T30" fmla="*/ 0 w 24"/>
                <a:gd name="T31" fmla="*/ 10 h 23"/>
                <a:gd name="T32" fmla="*/ 0 w 24"/>
                <a:gd name="T33" fmla="*/ 10 h 23"/>
                <a:gd name="T34" fmla="*/ 1 w 24"/>
                <a:gd name="T35" fmla="*/ 5 h 23"/>
                <a:gd name="T36" fmla="*/ 3 w 24"/>
                <a:gd name="T3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3">
                  <a:moveTo>
                    <a:pt x="19" y="0"/>
                  </a:moveTo>
                  <a:lnTo>
                    <a:pt x="19" y="0"/>
                  </a:lnTo>
                  <a:lnTo>
                    <a:pt x="21" y="2"/>
                  </a:lnTo>
                  <a:lnTo>
                    <a:pt x="22" y="4"/>
                  </a:lnTo>
                  <a:lnTo>
                    <a:pt x="24" y="7"/>
                  </a:lnTo>
                  <a:lnTo>
                    <a:pt x="24" y="10"/>
                  </a:lnTo>
                  <a:lnTo>
                    <a:pt x="24" y="10"/>
                  </a:lnTo>
                  <a:lnTo>
                    <a:pt x="23" y="15"/>
                  </a:lnTo>
                  <a:lnTo>
                    <a:pt x="20" y="19"/>
                  </a:lnTo>
                  <a:lnTo>
                    <a:pt x="17" y="22"/>
                  </a:lnTo>
                  <a:lnTo>
                    <a:pt x="12" y="23"/>
                  </a:lnTo>
                  <a:lnTo>
                    <a:pt x="12" y="23"/>
                  </a:lnTo>
                  <a:lnTo>
                    <a:pt x="7" y="22"/>
                  </a:lnTo>
                  <a:lnTo>
                    <a:pt x="4" y="19"/>
                  </a:lnTo>
                  <a:lnTo>
                    <a:pt x="1" y="15"/>
                  </a:lnTo>
                  <a:lnTo>
                    <a:pt x="0" y="10"/>
                  </a:lnTo>
                  <a:lnTo>
                    <a:pt x="0" y="10"/>
                  </a:lnTo>
                  <a:lnTo>
                    <a:pt x="1" y="5"/>
                  </a:lnTo>
                  <a:lnTo>
                    <a:pt x="3"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6" name="Freeform 427"/>
            <p:cNvSpPr>
              <a:spLocks/>
            </p:cNvSpPr>
            <p:nvPr/>
          </p:nvSpPr>
          <p:spPr bwMode="auto">
            <a:xfrm>
              <a:off x="2922588" y="3073400"/>
              <a:ext cx="249238" cy="269875"/>
            </a:xfrm>
            <a:custGeom>
              <a:avLst/>
              <a:gdLst>
                <a:gd name="T0" fmla="*/ 23 w 157"/>
                <a:gd name="T1" fmla="*/ 0 h 170"/>
                <a:gd name="T2" fmla="*/ 0 w 157"/>
                <a:gd name="T3" fmla="*/ 0 h 170"/>
                <a:gd name="T4" fmla="*/ 7 w 157"/>
                <a:gd name="T5" fmla="*/ 85 h 170"/>
                <a:gd name="T6" fmla="*/ 0 w 157"/>
                <a:gd name="T7" fmla="*/ 170 h 170"/>
                <a:gd name="T8" fmla="*/ 157 w 157"/>
                <a:gd name="T9" fmla="*/ 170 h 170"/>
                <a:gd name="T10" fmla="*/ 150 w 157"/>
                <a:gd name="T11" fmla="*/ 85 h 170"/>
                <a:gd name="T12" fmla="*/ 157 w 157"/>
                <a:gd name="T13" fmla="*/ 0 h 170"/>
                <a:gd name="T14" fmla="*/ 134 w 157"/>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70">
                  <a:moveTo>
                    <a:pt x="23" y="0"/>
                  </a:moveTo>
                  <a:lnTo>
                    <a:pt x="0" y="0"/>
                  </a:lnTo>
                  <a:lnTo>
                    <a:pt x="7" y="85"/>
                  </a:lnTo>
                  <a:lnTo>
                    <a:pt x="0" y="170"/>
                  </a:lnTo>
                  <a:lnTo>
                    <a:pt x="157" y="170"/>
                  </a:lnTo>
                  <a:lnTo>
                    <a:pt x="150" y="85"/>
                  </a:lnTo>
                  <a:lnTo>
                    <a:pt x="157" y="0"/>
                  </a:lnTo>
                  <a:lnTo>
                    <a:pt x="13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7" name="Line 428"/>
            <p:cNvSpPr>
              <a:spLocks noChangeShapeType="1"/>
            </p:cNvSpPr>
            <p:nvPr/>
          </p:nvSpPr>
          <p:spPr bwMode="auto">
            <a:xfrm>
              <a:off x="3122613" y="3109913"/>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8" name="Freeform 429"/>
            <p:cNvSpPr>
              <a:spLocks/>
            </p:cNvSpPr>
            <p:nvPr/>
          </p:nvSpPr>
          <p:spPr bwMode="auto">
            <a:xfrm>
              <a:off x="2963863" y="2979738"/>
              <a:ext cx="165100" cy="123825"/>
            </a:xfrm>
            <a:custGeom>
              <a:avLst/>
              <a:gdLst>
                <a:gd name="T0" fmla="*/ 0 w 104"/>
                <a:gd name="T1" fmla="*/ 78 h 78"/>
                <a:gd name="T2" fmla="*/ 0 w 104"/>
                <a:gd name="T3" fmla="*/ 78 h 78"/>
                <a:gd name="T4" fmla="*/ 3 w 104"/>
                <a:gd name="T5" fmla="*/ 62 h 78"/>
                <a:gd name="T6" fmla="*/ 7 w 104"/>
                <a:gd name="T7" fmla="*/ 46 h 78"/>
                <a:gd name="T8" fmla="*/ 13 w 104"/>
                <a:gd name="T9" fmla="*/ 33 h 78"/>
                <a:gd name="T10" fmla="*/ 19 w 104"/>
                <a:gd name="T11" fmla="*/ 22 h 78"/>
                <a:gd name="T12" fmla="*/ 26 w 104"/>
                <a:gd name="T13" fmla="*/ 13 h 78"/>
                <a:gd name="T14" fmla="*/ 34 w 104"/>
                <a:gd name="T15" fmla="*/ 5 h 78"/>
                <a:gd name="T16" fmla="*/ 38 w 104"/>
                <a:gd name="T17" fmla="*/ 3 h 78"/>
                <a:gd name="T18" fmla="*/ 43 w 104"/>
                <a:gd name="T19" fmla="*/ 1 h 78"/>
                <a:gd name="T20" fmla="*/ 48 w 104"/>
                <a:gd name="T21" fmla="*/ 0 h 78"/>
                <a:gd name="T22" fmla="*/ 53 w 104"/>
                <a:gd name="T23" fmla="*/ 0 h 78"/>
                <a:gd name="T24" fmla="*/ 53 w 104"/>
                <a:gd name="T25" fmla="*/ 0 h 78"/>
                <a:gd name="T26" fmla="*/ 57 w 104"/>
                <a:gd name="T27" fmla="*/ 0 h 78"/>
                <a:gd name="T28" fmla="*/ 62 w 104"/>
                <a:gd name="T29" fmla="*/ 1 h 78"/>
                <a:gd name="T30" fmla="*/ 66 w 104"/>
                <a:gd name="T31" fmla="*/ 3 h 78"/>
                <a:gd name="T32" fmla="*/ 70 w 104"/>
                <a:gd name="T33" fmla="*/ 5 h 78"/>
                <a:gd name="T34" fmla="*/ 78 w 104"/>
                <a:gd name="T35" fmla="*/ 13 h 78"/>
                <a:gd name="T36" fmla="*/ 86 w 104"/>
                <a:gd name="T37" fmla="*/ 22 h 78"/>
                <a:gd name="T38" fmla="*/ 92 w 104"/>
                <a:gd name="T39" fmla="*/ 33 h 78"/>
                <a:gd name="T40" fmla="*/ 98 w 104"/>
                <a:gd name="T41" fmla="*/ 46 h 78"/>
                <a:gd name="T42" fmla="*/ 101 w 104"/>
                <a:gd name="T43" fmla="*/ 62 h 78"/>
                <a:gd name="T44" fmla="*/ 104 w 104"/>
                <a:gd name="T4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78">
                  <a:moveTo>
                    <a:pt x="0" y="78"/>
                  </a:moveTo>
                  <a:lnTo>
                    <a:pt x="0" y="78"/>
                  </a:lnTo>
                  <a:lnTo>
                    <a:pt x="3" y="62"/>
                  </a:lnTo>
                  <a:lnTo>
                    <a:pt x="7" y="46"/>
                  </a:lnTo>
                  <a:lnTo>
                    <a:pt x="13" y="33"/>
                  </a:lnTo>
                  <a:lnTo>
                    <a:pt x="19" y="22"/>
                  </a:lnTo>
                  <a:lnTo>
                    <a:pt x="26" y="13"/>
                  </a:lnTo>
                  <a:lnTo>
                    <a:pt x="34" y="5"/>
                  </a:lnTo>
                  <a:lnTo>
                    <a:pt x="38" y="3"/>
                  </a:lnTo>
                  <a:lnTo>
                    <a:pt x="43" y="1"/>
                  </a:lnTo>
                  <a:lnTo>
                    <a:pt x="48" y="0"/>
                  </a:lnTo>
                  <a:lnTo>
                    <a:pt x="53" y="0"/>
                  </a:lnTo>
                  <a:lnTo>
                    <a:pt x="53" y="0"/>
                  </a:lnTo>
                  <a:lnTo>
                    <a:pt x="57" y="0"/>
                  </a:lnTo>
                  <a:lnTo>
                    <a:pt x="62" y="1"/>
                  </a:lnTo>
                  <a:lnTo>
                    <a:pt x="66" y="3"/>
                  </a:lnTo>
                  <a:lnTo>
                    <a:pt x="70" y="5"/>
                  </a:lnTo>
                  <a:lnTo>
                    <a:pt x="78" y="13"/>
                  </a:lnTo>
                  <a:lnTo>
                    <a:pt x="86" y="22"/>
                  </a:lnTo>
                  <a:lnTo>
                    <a:pt x="92" y="33"/>
                  </a:lnTo>
                  <a:lnTo>
                    <a:pt x="98" y="46"/>
                  </a:lnTo>
                  <a:lnTo>
                    <a:pt x="101" y="62"/>
                  </a:lnTo>
                  <a:lnTo>
                    <a:pt x="104" y="7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9" name="Freeform 430"/>
            <p:cNvSpPr>
              <a:spLocks/>
            </p:cNvSpPr>
            <p:nvPr/>
          </p:nvSpPr>
          <p:spPr bwMode="auto">
            <a:xfrm>
              <a:off x="2422526" y="3035300"/>
              <a:ext cx="255588" cy="163513"/>
            </a:xfrm>
            <a:custGeom>
              <a:avLst/>
              <a:gdLst>
                <a:gd name="T0" fmla="*/ 18 w 161"/>
                <a:gd name="T1" fmla="*/ 103 h 103"/>
                <a:gd name="T2" fmla="*/ 149 w 161"/>
                <a:gd name="T3" fmla="*/ 103 h 103"/>
                <a:gd name="T4" fmla="*/ 161 w 161"/>
                <a:gd name="T5" fmla="*/ 9 h 103"/>
                <a:gd name="T6" fmla="*/ 161 w 161"/>
                <a:gd name="T7" fmla="*/ 9 h 103"/>
                <a:gd name="T8" fmla="*/ 0 w 161"/>
                <a:gd name="T9" fmla="*/ 0 h 103"/>
              </a:gdLst>
              <a:ahLst/>
              <a:cxnLst>
                <a:cxn ang="0">
                  <a:pos x="T0" y="T1"/>
                </a:cxn>
                <a:cxn ang="0">
                  <a:pos x="T2" y="T3"/>
                </a:cxn>
                <a:cxn ang="0">
                  <a:pos x="T4" y="T5"/>
                </a:cxn>
                <a:cxn ang="0">
                  <a:pos x="T6" y="T7"/>
                </a:cxn>
                <a:cxn ang="0">
                  <a:pos x="T8" y="T9"/>
                </a:cxn>
              </a:cxnLst>
              <a:rect l="0" t="0" r="r" b="b"/>
              <a:pathLst>
                <a:path w="161" h="103">
                  <a:moveTo>
                    <a:pt x="18" y="103"/>
                  </a:moveTo>
                  <a:lnTo>
                    <a:pt x="149" y="103"/>
                  </a:lnTo>
                  <a:lnTo>
                    <a:pt x="161" y="9"/>
                  </a:lnTo>
                  <a:lnTo>
                    <a:pt x="161" y="9"/>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0" name="Freeform 431"/>
            <p:cNvSpPr>
              <a:spLocks/>
            </p:cNvSpPr>
            <p:nvPr/>
          </p:nvSpPr>
          <p:spPr bwMode="auto">
            <a:xfrm>
              <a:off x="2459038" y="3133725"/>
              <a:ext cx="185738" cy="25400"/>
            </a:xfrm>
            <a:custGeom>
              <a:avLst/>
              <a:gdLst>
                <a:gd name="T0" fmla="*/ 108 w 117"/>
                <a:gd name="T1" fmla="*/ 16 h 16"/>
                <a:gd name="T2" fmla="*/ 9 w 117"/>
                <a:gd name="T3" fmla="*/ 16 h 16"/>
                <a:gd name="T4" fmla="*/ 9 w 117"/>
                <a:gd name="T5" fmla="*/ 16 h 16"/>
                <a:gd name="T6" fmla="*/ 6 w 117"/>
                <a:gd name="T7" fmla="*/ 15 h 16"/>
                <a:gd name="T8" fmla="*/ 2 w 117"/>
                <a:gd name="T9" fmla="*/ 14 h 16"/>
                <a:gd name="T10" fmla="*/ 1 w 117"/>
                <a:gd name="T11" fmla="*/ 11 h 16"/>
                <a:gd name="T12" fmla="*/ 0 w 117"/>
                <a:gd name="T13" fmla="*/ 8 h 16"/>
                <a:gd name="T14" fmla="*/ 0 w 117"/>
                <a:gd name="T15" fmla="*/ 8 h 16"/>
                <a:gd name="T16" fmla="*/ 1 w 117"/>
                <a:gd name="T17" fmla="*/ 5 h 16"/>
                <a:gd name="T18" fmla="*/ 2 w 117"/>
                <a:gd name="T19" fmla="*/ 3 h 16"/>
                <a:gd name="T20" fmla="*/ 6 w 117"/>
                <a:gd name="T21" fmla="*/ 1 h 16"/>
                <a:gd name="T22" fmla="*/ 9 w 117"/>
                <a:gd name="T23" fmla="*/ 0 h 16"/>
                <a:gd name="T24" fmla="*/ 108 w 117"/>
                <a:gd name="T25" fmla="*/ 0 h 16"/>
                <a:gd name="T26" fmla="*/ 108 w 117"/>
                <a:gd name="T27" fmla="*/ 0 h 16"/>
                <a:gd name="T28" fmla="*/ 111 w 117"/>
                <a:gd name="T29" fmla="*/ 1 h 16"/>
                <a:gd name="T30" fmla="*/ 115 w 117"/>
                <a:gd name="T31" fmla="*/ 3 h 16"/>
                <a:gd name="T32" fmla="*/ 116 w 117"/>
                <a:gd name="T33" fmla="*/ 5 h 16"/>
                <a:gd name="T34" fmla="*/ 117 w 117"/>
                <a:gd name="T35" fmla="*/ 8 h 16"/>
                <a:gd name="T36" fmla="*/ 117 w 117"/>
                <a:gd name="T37" fmla="*/ 8 h 16"/>
                <a:gd name="T38" fmla="*/ 116 w 117"/>
                <a:gd name="T39" fmla="*/ 11 h 16"/>
                <a:gd name="T40" fmla="*/ 115 w 117"/>
                <a:gd name="T41" fmla="*/ 14 h 16"/>
                <a:gd name="T42" fmla="*/ 111 w 117"/>
                <a:gd name="T43" fmla="*/ 15 h 16"/>
                <a:gd name="T44" fmla="*/ 108 w 117"/>
                <a:gd name="T45" fmla="*/ 16 h 16"/>
                <a:gd name="T46" fmla="*/ 108 w 117"/>
                <a:gd name="T4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6">
                  <a:moveTo>
                    <a:pt x="108" y="16"/>
                  </a:moveTo>
                  <a:lnTo>
                    <a:pt x="9" y="16"/>
                  </a:lnTo>
                  <a:lnTo>
                    <a:pt x="9" y="16"/>
                  </a:lnTo>
                  <a:lnTo>
                    <a:pt x="6" y="15"/>
                  </a:lnTo>
                  <a:lnTo>
                    <a:pt x="2" y="14"/>
                  </a:lnTo>
                  <a:lnTo>
                    <a:pt x="1" y="11"/>
                  </a:lnTo>
                  <a:lnTo>
                    <a:pt x="0" y="8"/>
                  </a:lnTo>
                  <a:lnTo>
                    <a:pt x="0" y="8"/>
                  </a:lnTo>
                  <a:lnTo>
                    <a:pt x="1" y="5"/>
                  </a:lnTo>
                  <a:lnTo>
                    <a:pt x="2" y="3"/>
                  </a:lnTo>
                  <a:lnTo>
                    <a:pt x="6" y="1"/>
                  </a:lnTo>
                  <a:lnTo>
                    <a:pt x="9" y="0"/>
                  </a:lnTo>
                  <a:lnTo>
                    <a:pt x="108" y="0"/>
                  </a:lnTo>
                  <a:lnTo>
                    <a:pt x="108" y="0"/>
                  </a:lnTo>
                  <a:lnTo>
                    <a:pt x="111" y="1"/>
                  </a:lnTo>
                  <a:lnTo>
                    <a:pt x="115" y="3"/>
                  </a:lnTo>
                  <a:lnTo>
                    <a:pt x="116" y="5"/>
                  </a:lnTo>
                  <a:lnTo>
                    <a:pt x="117" y="8"/>
                  </a:lnTo>
                  <a:lnTo>
                    <a:pt x="117" y="8"/>
                  </a:lnTo>
                  <a:lnTo>
                    <a:pt x="116" y="11"/>
                  </a:lnTo>
                  <a:lnTo>
                    <a:pt x="115" y="14"/>
                  </a:lnTo>
                  <a:lnTo>
                    <a:pt x="111" y="15"/>
                  </a:lnTo>
                  <a:lnTo>
                    <a:pt x="108" y="16"/>
                  </a:lnTo>
                  <a:lnTo>
                    <a:pt x="108" y="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1" name="Freeform 432"/>
            <p:cNvSpPr>
              <a:spLocks/>
            </p:cNvSpPr>
            <p:nvPr/>
          </p:nvSpPr>
          <p:spPr bwMode="auto">
            <a:xfrm>
              <a:off x="2452688" y="3081338"/>
              <a:ext cx="198438" cy="23813"/>
            </a:xfrm>
            <a:custGeom>
              <a:avLst/>
              <a:gdLst>
                <a:gd name="T0" fmla="*/ 117 w 125"/>
                <a:gd name="T1" fmla="*/ 15 h 15"/>
                <a:gd name="T2" fmla="*/ 9 w 125"/>
                <a:gd name="T3" fmla="*/ 15 h 15"/>
                <a:gd name="T4" fmla="*/ 9 w 125"/>
                <a:gd name="T5" fmla="*/ 15 h 15"/>
                <a:gd name="T6" fmla="*/ 5 w 125"/>
                <a:gd name="T7" fmla="*/ 14 h 15"/>
                <a:gd name="T8" fmla="*/ 2 w 125"/>
                <a:gd name="T9" fmla="*/ 13 h 15"/>
                <a:gd name="T10" fmla="*/ 1 w 125"/>
                <a:gd name="T11" fmla="*/ 10 h 15"/>
                <a:gd name="T12" fmla="*/ 0 w 125"/>
                <a:gd name="T13" fmla="*/ 7 h 15"/>
                <a:gd name="T14" fmla="*/ 0 w 125"/>
                <a:gd name="T15" fmla="*/ 7 h 15"/>
                <a:gd name="T16" fmla="*/ 1 w 125"/>
                <a:gd name="T17" fmla="*/ 4 h 15"/>
                <a:gd name="T18" fmla="*/ 2 w 125"/>
                <a:gd name="T19" fmla="*/ 2 h 15"/>
                <a:gd name="T20" fmla="*/ 5 w 125"/>
                <a:gd name="T21" fmla="*/ 0 h 15"/>
                <a:gd name="T22" fmla="*/ 9 w 125"/>
                <a:gd name="T23" fmla="*/ 0 h 15"/>
                <a:gd name="T24" fmla="*/ 117 w 125"/>
                <a:gd name="T25" fmla="*/ 0 h 15"/>
                <a:gd name="T26" fmla="*/ 117 w 125"/>
                <a:gd name="T27" fmla="*/ 0 h 15"/>
                <a:gd name="T28" fmla="*/ 120 w 125"/>
                <a:gd name="T29" fmla="*/ 0 h 15"/>
                <a:gd name="T30" fmla="*/ 123 w 125"/>
                <a:gd name="T31" fmla="*/ 2 h 15"/>
                <a:gd name="T32" fmla="*/ 124 w 125"/>
                <a:gd name="T33" fmla="*/ 4 h 15"/>
                <a:gd name="T34" fmla="*/ 125 w 125"/>
                <a:gd name="T35" fmla="*/ 7 h 15"/>
                <a:gd name="T36" fmla="*/ 125 w 125"/>
                <a:gd name="T37" fmla="*/ 7 h 15"/>
                <a:gd name="T38" fmla="*/ 124 w 125"/>
                <a:gd name="T39" fmla="*/ 10 h 15"/>
                <a:gd name="T40" fmla="*/ 123 w 125"/>
                <a:gd name="T41" fmla="*/ 13 h 15"/>
                <a:gd name="T42" fmla="*/ 120 w 125"/>
                <a:gd name="T43" fmla="*/ 14 h 15"/>
                <a:gd name="T44" fmla="*/ 117 w 125"/>
                <a:gd name="T45" fmla="*/ 15 h 15"/>
                <a:gd name="T46" fmla="*/ 117 w 125"/>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15">
                  <a:moveTo>
                    <a:pt x="117" y="15"/>
                  </a:moveTo>
                  <a:lnTo>
                    <a:pt x="9" y="15"/>
                  </a:lnTo>
                  <a:lnTo>
                    <a:pt x="9" y="15"/>
                  </a:lnTo>
                  <a:lnTo>
                    <a:pt x="5" y="14"/>
                  </a:lnTo>
                  <a:lnTo>
                    <a:pt x="2" y="13"/>
                  </a:lnTo>
                  <a:lnTo>
                    <a:pt x="1" y="10"/>
                  </a:lnTo>
                  <a:lnTo>
                    <a:pt x="0" y="7"/>
                  </a:lnTo>
                  <a:lnTo>
                    <a:pt x="0" y="7"/>
                  </a:lnTo>
                  <a:lnTo>
                    <a:pt x="1" y="4"/>
                  </a:lnTo>
                  <a:lnTo>
                    <a:pt x="2" y="2"/>
                  </a:lnTo>
                  <a:lnTo>
                    <a:pt x="5" y="0"/>
                  </a:lnTo>
                  <a:lnTo>
                    <a:pt x="9" y="0"/>
                  </a:lnTo>
                  <a:lnTo>
                    <a:pt x="117" y="0"/>
                  </a:lnTo>
                  <a:lnTo>
                    <a:pt x="117" y="0"/>
                  </a:lnTo>
                  <a:lnTo>
                    <a:pt x="120" y="0"/>
                  </a:lnTo>
                  <a:lnTo>
                    <a:pt x="123" y="2"/>
                  </a:lnTo>
                  <a:lnTo>
                    <a:pt x="124" y="4"/>
                  </a:lnTo>
                  <a:lnTo>
                    <a:pt x="125" y="7"/>
                  </a:lnTo>
                  <a:lnTo>
                    <a:pt x="125" y="7"/>
                  </a:lnTo>
                  <a:lnTo>
                    <a:pt x="124" y="10"/>
                  </a:lnTo>
                  <a:lnTo>
                    <a:pt x="123" y="13"/>
                  </a:lnTo>
                  <a:lnTo>
                    <a:pt x="120" y="14"/>
                  </a:lnTo>
                  <a:lnTo>
                    <a:pt x="117" y="15"/>
                  </a:lnTo>
                  <a:lnTo>
                    <a:pt x="117" y="1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2" name="Freeform 433"/>
            <p:cNvSpPr>
              <a:spLocks noEditPoints="1"/>
            </p:cNvSpPr>
            <p:nvPr/>
          </p:nvSpPr>
          <p:spPr bwMode="auto">
            <a:xfrm>
              <a:off x="2439988" y="3263900"/>
              <a:ext cx="68263" cy="68263"/>
            </a:xfrm>
            <a:custGeom>
              <a:avLst/>
              <a:gdLst>
                <a:gd name="T0" fmla="*/ 22 w 43"/>
                <a:gd name="T1" fmla="*/ 0 h 43"/>
                <a:gd name="T2" fmla="*/ 22 w 43"/>
                <a:gd name="T3" fmla="*/ 0 h 43"/>
                <a:gd name="T4" fmla="*/ 18 w 43"/>
                <a:gd name="T5" fmla="*/ 0 h 43"/>
                <a:gd name="T6" fmla="*/ 13 w 43"/>
                <a:gd name="T7" fmla="*/ 1 h 43"/>
                <a:gd name="T8" fmla="*/ 9 w 43"/>
                <a:gd name="T9" fmla="*/ 3 h 43"/>
                <a:gd name="T10" fmla="*/ 6 w 43"/>
                <a:gd name="T11" fmla="*/ 6 h 43"/>
                <a:gd name="T12" fmla="*/ 3 w 43"/>
                <a:gd name="T13" fmla="*/ 9 h 43"/>
                <a:gd name="T14" fmla="*/ 1 w 43"/>
                <a:gd name="T15" fmla="*/ 14 h 43"/>
                <a:gd name="T16" fmla="*/ 0 w 43"/>
                <a:gd name="T17" fmla="*/ 18 h 43"/>
                <a:gd name="T18" fmla="*/ 0 w 43"/>
                <a:gd name="T19" fmla="*/ 22 h 43"/>
                <a:gd name="T20" fmla="*/ 0 w 43"/>
                <a:gd name="T21" fmla="*/ 22 h 43"/>
                <a:gd name="T22" fmla="*/ 0 w 43"/>
                <a:gd name="T23" fmla="*/ 26 h 43"/>
                <a:gd name="T24" fmla="*/ 1 w 43"/>
                <a:gd name="T25" fmla="*/ 30 h 43"/>
                <a:gd name="T26" fmla="*/ 3 w 43"/>
                <a:gd name="T27" fmla="*/ 34 h 43"/>
                <a:gd name="T28" fmla="*/ 6 w 43"/>
                <a:gd name="T29" fmla="*/ 37 h 43"/>
                <a:gd name="T30" fmla="*/ 9 w 43"/>
                <a:gd name="T31" fmla="*/ 39 h 43"/>
                <a:gd name="T32" fmla="*/ 13 w 43"/>
                <a:gd name="T33" fmla="*/ 41 h 43"/>
                <a:gd name="T34" fmla="*/ 18 w 43"/>
                <a:gd name="T35" fmla="*/ 43 h 43"/>
                <a:gd name="T36" fmla="*/ 22 w 43"/>
                <a:gd name="T37" fmla="*/ 43 h 43"/>
                <a:gd name="T38" fmla="*/ 22 w 43"/>
                <a:gd name="T39" fmla="*/ 43 h 43"/>
                <a:gd name="T40" fmla="*/ 26 w 43"/>
                <a:gd name="T41" fmla="*/ 43 h 43"/>
                <a:gd name="T42" fmla="*/ 30 w 43"/>
                <a:gd name="T43" fmla="*/ 41 h 43"/>
                <a:gd name="T44" fmla="*/ 34 w 43"/>
                <a:gd name="T45" fmla="*/ 39 h 43"/>
                <a:gd name="T46" fmla="*/ 37 w 43"/>
                <a:gd name="T47" fmla="*/ 37 h 43"/>
                <a:gd name="T48" fmla="*/ 39 w 43"/>
                <a:gd name="T49" fmla="*/ 34 h 43"/>
                <a:gd name="T50" fmla="*/ 41 w 43"/>
                <a:gd name="T51" fmla="*/ 30 h 43"/>
                <a:gd name="T52" fmla="*/ 43 w 43"/>
                <a:gd name="T53" fmla="*/ 26 h 43"/>
                <a:gd name="T54" fmla="*/ 43 w 43"/>
                <a:gd name="T55" fmla="*/ 22 h 43"/>
                <a:gd name="T56" fmla="*/ 43 w 43"/>
                <a:gd name="T57" fmla="*/ 22 h 43"/>
                <a:gd name="T58" fmla="*/ 43 w 43"/>
                <a:gd name="T59" fmla="*/ 18 h 43"/>
                <a:gd name="T60" fmla="*/ 41 w 43"/>
                <a:gd name="T61" fmla="*/ 14 h 43"/>
                <a:gd name="T62" fmla="*/ 39 w 43"/>
                <a:gd name="T63" fmla="*/ 9 h 43"/>
                <a:gd name="T64" fmla="*/ 37 w 43"/>
                <a:gd name="T65" fmla="*/ 6 h 43"/>
                <a:gd name="T66" fmla="*/ 34 w 43"/>
                <a:gd name="T67" fmla="*/ 3 h 43"/>
                <a:gd name="T68" fmla="*/ 30 w 43"/>
                <a:gd name="T69" fmla="*/ 1 h 43"/>
                <a:gd name="T70" fmla="*/ 26 w 43"/>
                <a:gd name="T71" fmla="*/ 0 h 43"/>
                <a:gd name="T72" fmla="*/ 22 w 43"/>
                <a:gd name="T73" fmla="*/ 0 h 43"/>
                <a:gd name="T74" fmla="*/ 22 w 43"/>
                <a:gd name="T75" fmla="*/ 0 h 43"/>
                <a:gd name="T76" fmla="*/ 22 w 43"/>
                <a:gd name="T77" fmla="*/ 28 h 43"/>
                <a:gd name="T78" fmla="*/ 22 w 43"/>
                <a:gd name="T79" fmla="*/ 28 h 43"/>
                <a:gd name="T80" fmla="*/ 19 w 43"/>
                <a:gd name="T81" fmla="*/ 28 h 43"/>
                <a:gd name="T82" fmla="*/ 17 w 43"/>
                <a:gd name="T83" fmla="*/ 26 h 43"/>
                <a:gd name="T84" fmla="*/ 15 w 43"/>
                <a:gd name="T85" fmla="*/ 24 h 43"/>
                <a:gd name="T86" fmla="*/ 15 w 43"/>
                <a:gd name="T87" fmla="*/ 22 h 43"/>
                <a:gd name="T88" fmla="*/ 15 w 43"/>
                <a:gd name="T89" fmla="*/ 22 h 43"/>
                <a:gd name="T90" fmla="*/ 15 w 43"/>
                <a:gd name="T91" fmla="*/ 19 h 43"/>
                <a:gd name="T92" fmla="*/ 17 w 43"/>
                <a:gd name="T93" fmla="*/ 17 h 43"/>
                <a:gd name="T94" fmla="*/ 19 w 43"/>
                <a:gd name="T95" fmla="*/ 16 h 43"/>
                <a:gd name="T96" fmla="*/ 22 w 43"/>
                <a:gd name="T97" fmla="*/ 16 h 43"/>
                <a:gd name="T98" fmla="*/ 22 w 43"/>
                <a:gd name="T99" fmla="*/ 16 h 43"/>
                <a:gd name="T100" fmla="*/ 24 w 43"/>
                <a:gd name="T101" fmla="*/ 16 h 43"/>
                <a:gd name="T102" fmla="*/ 26 w 43"/>
                <a:gd name="T103" fmla="*/ 17 h 43"/>
                <a:gd name="T104" fmla="*/ 28 w 43"/>
                <a:gd name="T105" fmla="*/ 19 h 43"/>
                <a:gd name="T106" fmla="*/ 28 w 43"/>
                <a:gd name="T107" fmla="*/ 22 h 43"/>
                <a:gd name="T108" fmla="*/ 28 w 43"/>
                <a:gd name="T109" fmla="*/ 22 h 43"/>
                <a:gd name="T110" fmla="*/ 28 w 43"/>
                <a:gd name="T111" fmla="*/ 24 h 43"/>
                <a:gd name="T112" fmla="*/ 26 w 43"/>
                <a:gd name="T113" fmla="*/ 26 h 43"/>
                <a:gd name="T114" fmla="*/ 24 w 43"/>
                <a:gd name="T115" fmla="*/ 28 h 43"/>
                <a:gd name="T116" fmla="*/ 22 w 43"/>
                <a:gd name="T117" fmla="*/ 28 h 43"/>
                <a:gd name="T118" fmla="*/ 22 w 43"/>
                <a:gd name="T119"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43">
                  <a:moveTo>
                    <a:pt x="22" y="0"/>
                  </a:moveTo>
                  <a:lnTo>
                    <a:pt x="22" y="0"/>
                  </a:lnTo>
                  <a:lnTo>
                    <a:pt x="18" y="0"/>
                  </a:lnTo>
                  <a:lnTo>
                    <a:pt x="13" y="1"/>
                  </a:lnTo>
                  <a:lnTo>
                    <a:pt x="9" y="3"/>
                  </a:lnTo>
                  <a:lnTo>
                    <a:pt x="6" y="6"/>
                  </a:lnTo>
                  <a:lnTo>
                    <a:pt x="3" y="9"/>
                  </a:lnTo>
                  <a:lnTo>
                    <a:pt x="1" y="14"/>
                  </a:lnTo>
                  <a:lnTo>
                    <a:pt x="0" y="18"/>
                  </a:lnTo>
                  <a:lnTo>
                    <a:pt x="0" y="22"/>
                  </a:lnTo>
                  <a:lnTo>
                    <a:pt x="0" y="22"/>
                  </a:lnTo>
                  <a:lnTo>
                    <a:pt x="0" y="26"/>
                  </a:lnTo>
                  <a:lnTo>
                    <a:pt x="1" y="30"/>
                  </a:lnTo>
                  <a:lnTo>
                    <a:pt x="3" y="34"/>
                  </a:lnTo>
                  <a:lnTo>
                    <a:pt x="6" y="37"/>
                  </a:lnTo>
                  <a:lnTo>
                    <a:pt x="9" y="39"/>
                  </a:lnTo>
                  <a:lnTo>
                    <a:pt x="13" y="41"/>
                  </a:lnTo>
                  <a:lnTo>
                    <a:pt x="18" y="43"/>
                  </a:lnTo>
                  <a:lnTo>
                    <a:pt x="22" y="43"/>
                  </a:lnTo>
                  <a:lnTo>
                    <a:pt x="22" y="43"/>
                  </a:lnTo>
                  <a:lnTo>
                    <a:pt x="26" y="43"/>
                  </a:lnTo>
                  <a:lnTo>
                    <a:pt x="30" y="41"/>
                  </a:lnTo>
                  <a:lnTo>
                    <a:pt x="34" y="39"/>
                  </a:lnTo>
                  <a:lnTo>
                    <a:pt x="37" y="37"/>
                  </a:lnTo>
                  <a:lnTo>
                    <a:pt x="39" y="34"/>
                  </a:lnTo>
                  <a:lnTo>
                    <a:pt x="41" y="30"/>
                  </a:lnTo>
                  <a:lnTo>
                    <a:pt x="43" y="26"/>
                  </a:lnTo>
                  <a:lnTo>
                    <a:pt x="43" y="22"/>
                  </a:lnTo>
                  <a:lnTo>
                    <a:pt x="43" y="22"/>
                  </a:lnTo>
                  <a:lnTo>
                    <a:pt x="43" y="18"/>
                  </a:lnTo>
                  <a:lnTo>
                    <a:pt x="41" y="14"/>
                  </a:lnTo>
                  <a:lnTo>
                    <a:pt x="39" y="9"/>
                  </a:lnTo>
                  <a:lnTo>
                    <a:pt x="37" y="6"/>
                  </a:lnTo>
                  <a:lnTo>
                    <a:pt x="34" y="3"/>
                  </a:lnTo>
                  <a:lnTo>
                    <a:pt x="30" y="1"/>
                  </a:lnTo>
                  <a:lnTo>
                    <a:pt x="26" y="0"/>
                  </a:lnTo>
                  <a:lnTo>
                    <a:pt x="22" y="0"/>
                  </a:lnTo>
                  <a:lnTo>
                    <a:pt x="22" y="0"/>
                  </a:lnTo>
                  <a:close/>
                  <a:moveTo>
                    <a:pt x="22" y="28"/>
                  </a:moveTo>
                  <a:lnTo>
                    <a:pt x="22" y="28"/>
                  </a:lnTo>
                  <a:lnTo>
                    <a:pt x="19" y="28"/>
                  </a:lnTo>
                  <a:lnTo>
                    <a:pt x="17" y="26"/>
                  </a:lnTo>
                  <a:lnTo>
                    <a:pt x="15" y="24"/>
                  </a:lnTo>
                  <a:lnTo>
                    <a:pt x="15" y="22"/>
                  </a:lnTo>
                  <a:lnTo>
                    <a:pt x="15" y="22"/>
                  </a:lnTo>
                  <a:lnTo>
                    <a:pt x="15" y="19"/>
                  </a:lnTo>
                  <a:lnTo>
                    <a:pt x="17" y="17"/>
                  </a:lnTo>
                  <a:lnTo>
                    <a:pt x="19" y="16"/>
                  </a:lnTo>
                  <a:lnTo>
                    <a:pt x="22" y="16"/>
                  </a:lnTo>
                  <a:lnTo>
                    <a:pt x="22" y="16"/>
                  </a:lnTo>
                  <a:lnTo>
                    <a:pt x="24" y="16"/>
                  </a:lnTo>
                  <a:lnTo>
                    <a:pt x="26" y="17"/>
                  </a:lnTo>
                  <a:lnTo>
                    <a:pt x="28" y="19"/>
                  </a:lnTo>
                  <a:lnTo>
                    <a:pt x="28" y="22"/>
                  </a:lnTo>
                  <a:lnTo>
                    <a:pt x="28" y="22"/>
                  </a:lnTo>
                  <a:lnTo>
                    <a:pt x="28" y="24"/>
                  </a:lnTo>
                  <a:lnTo>
                    <a:pt x="26" y="26"/>
                  </a:lnTo>
                  <a:lnTo>
                    <a:pt x="24" y="28"/>
                  </a:lnTo>
                  <a:lnTo>
                    <a:pt x="22" y="28"/>
                  </a:lnTo>
                  <a:lnTo>
                    <a:pt x="22" y="28"/>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3" name="Freeform 434"/>
            <p:cNvSpPr>
              <a:spLocks noEditPoints="1"/>
            </p:cNvSpPr>
            <p:nvPr/>
          </p:nvSpPr>
          <p:spPr bwMode="auto">
            <a:xfrm>
              <a:off x="2586038" y="3263900"/>
              <a:ext cx="68263" cy="68263"/>
            </a:xfrm>
            <a:custGeom>
              <a:avLst/>
              <a:gdLst>
                <a:gd name="T0" fmla="*/ 21 w 43"/>
                <a:gd name="T1" fmla="*/ 0 h 43"/>
                <a:gd name="T2" fmla="*/ 21 w 43"/>
                <a:gd name="T3" fmla="*/ 0 h 43"/>
                <a:gd name="T4" fmla="*/ 16 w 43"/>
                <a:gd name="T5" fmla="*/ 0 h 43"/>
                <a:gd name="T6" fmla="*/ 12 w 43"/>
                <a:gd name="T7" fmla="*/ 1 h 43"/>
                <a:gd name="T8" fmla="*/ 9 w 43"/>
                <a:gd name="T9" fmla="*/ 3 h 43"/>
                <a:gd name="T10" fmla="*/ 6 w 43"/>
                <a:gd name="T11" fmla="*/ 6 h 43"/>
                <a:gd name="T12" fmla="*/ 3 w 43"/>
                <a:gd name="T13" fmla="*/ 9 h 43"/>
                <a:gd name="T14" fmla="*/ 1 w 43"/>
                <a:gd name="T15" fmla="*/ 14 h 43"/>
                <a:gd name="T16" fmla="*/ 0 w 43"/>
                <a:gd name="T17" fmla="*/ 18 h 43"/>
                <a:gd name="T18" fmla="*/ 0 w 43"/>
                <a:gd name="T19" fmla="*/ 22 h 43"/>
                <a:gd name="T20" fmla="*/ 0 w 43"/>
                <a:gd name="T21" fmla="*/ 22 h 43"/>
                <a:gd name="T22" fmla="*/ 0 w 43"/>
                <a:gd name="T23" fmla="*/ 26 h 43"/>
                <a:gd name="T24" fmla="*/ 1 w 43"/>
                <a:gd name="T25" fmla="*/ 30 h 43"/>
                <a:gd name="T26" fmla="*/ 3 w 43"/>
                <a:gd name="T27" fmla="*/ 34 h 43"/>
                <a:gd name="T28" fmla="*/ 6 w 43"/>
                <a:gd name="T29" fmla="*/ 37 h 43"/>
                <a:gd name="T30" fmla="*/ 9 w 43"/>
                <a:gd name="T31" fmla="*/ 39 h 43"/>
                <a:gd name="T32" fmla="*/ 12 w 43"/>
                <a:gd name="T33" fmla="*/ 41 h 43"/>
                <a:gd name="T34" fmla="*/ 16 w 43"/>
                <a:gd name="T35" fmla="*/ 43 h 43"/>
                <a:gd name="T36" fmla="*/ 21 w 43"/>
                <a:gd name="T37" fmla="*/ 43 h 43"/>
                <a:gd name="T38" fmla="*/ 21 w 43"/>
                <a:gd name="T39" fmla="*/ 43 h 43"/>
                <a:gd name="T40" fmla="*/ 25 w 43"/>
                <a:gd name="T41" fmla="*/ 43 h 43"/>
                <a:gd name="T42" fmla="*/ 29 w 43"/>
                <a:gd name="T43" fmla="*/ 41 h 43"/>
                <a:gd name="T44" fmla="*/ 34 w 43"/>
                <a:gd name="T45" fmla="*/ 39 h 43"/>
                <a:gd name="T46" fmla="*/ 37 w 43"/>
                <a:gd name="T47" fmla="*/ 37 h 43"/>
                <a:gd name="T48" fmla="*/ 39 w 43"/>
                <a:gd name="T49" fmla="*/ 34 h 43"/>
                <a:gd name="T50" fmla="*/ 41 w 43"/>
                <a:gd name="T51" fmla="*/ 30 h 43"/>
                <a:gd name="T52" fmla="*/ 42 w 43"/>
                <a:gd name="T53" fmla="*/ 26 h 43"/>
                <a:gd name="T54" fmla="*/ 43 w 43"/>
                <a:gd name="T55" fmla="*/ 22 h 43"/>
                <a:gd name="T56" fmla="*/ 43 w 43"/>
                <a:gd name="T57" fmla="*/ 22 h 43"/>
                <a:gd name="T58" fmla="*/ 42 w 43"/>
                <a:gd name="T59" fmla="*/ 18 h 43"/>
                <a:gd name="T60" fmla="*/ 41 w 43"/>
                <a:gd name="T61" fmla="*/ 14 h 43"/>
                <a:gd name="T62" fmla="*/ 39 w 43"/>
                <a:gd name="T63" fmla="*/ 9 h 43"/>
                <a:gd name="T64" fmla="*/ 37 w 43"/>
                <a:gd name="T65" fmla="*/ 6 h 43"/>
                <a:gd name="T66" fmla="*/ 34 w 43"/>
                <a:gd name="T67" fmla="*/ 3 h 43"/>
                <a:gd name="T68" fmla="*/ 29 w 43"/>
                <a:gd name="T69" fmla="*/ 1 h 43"/>
                <a:gd name="T70" fmla="*/ 25 w 43"/>
                <a:gd name="T71" fmla="*/ 0 h 43"/>
                <a:gd name="T72" fmla="*/ 21 w 43"/>
                <a:gd name="T73" fmla="*/ 0 h 43"/>
                <a:gd name="T74" fmla="*/ 21 w 43"/>
                <a:gd name="T75" fmla="*/ 0 h 43"/>
                <a:gd name="T76" fmla="*/ 21 w 43"/>
                <a:gd name="T77" fmla="*/ 28 h 43"/>
                <a:gd name="T78" fmla="*/ 21 w 43"/>
                <a:gd name="T79" fmla="*/ 28 h 43"/>
                <a:gd name="T80" fmla="*/ 18 w 43"/>
                <a:gd name="T81" fmla="*/ 28 h 43"/>
                <a:gd name="T82" fmla="*/ 16 w 43"/>
                <a:gd name="T83" fmla="*/ 26 h 43"/>
                <a:gd name="T84" fmla="*/ 15 w 43"/>
                <a:gd name="T85" fmla="*/ 24 h 43"/>
                <a:gd name="T86" fmla="*/ 14 w 43"/>
                <a:gd name="T87" fmla="*/ 22 h 43"/>
                <a:gd name="T88" fmla="*/ 14 w 43"/>
                <a:gd name="T89" fmla="*/ 22 h 43"/>
                <a:gd name="T90" fmla="*/ 15 w 43"/>
                <a:gd name="T91" fmla="*/ 19 h 43"/>
                <a:gd name="T92" fmla="*/ 16 w 43"/>
                <a:gd name="T93" fmla="*/ 17 h 43"/>
                <a:gd name="T94" fmla="*/ 18 w 43"/>
                <a:gd name="T95" fmla="*/ 16 h 43"/>
                <a:gd name="T96" fmla="*/ 21 w 43"/>
                <a:gd name="T97" fmla="*/ 16 h 43"/>
                <a:gd name="T98" fmla="*/ 21 w 43"/>
                <a:gd name="T99" fmla="*/ 16 h 43"/>
                <a:gd name="T100" fmla="*/ 23 w 43"/>
                <a:gd name="T101" fmla="*/ 16 h 43"/>
                <a:gd name="T102" fmla="*/ 25 w 43"/>
                <a:gd name="T103" fmla="*/ 17 h 43"/>
                <a:gd name="T104" fmla="*/ 26 w 43"/>
                <a:gd name="T105" fmla="*/ 19 h 43"/>
                <a:gd name="T106" fmla="*/ 27 w 43"/>
                <a:gd name="T107" fmla="*/ 22 h 43"/>
                <a:gd name="T108" fmla="*/ 27 w 43"/>
                <a:gd name="T109" fmla="*/ 22 h 43"/>
                <a:gd name="T110" fmla="*/ 26 w 43"/>
                <a:gd name="T111" fmla="*/ 24 h 43"/>
                <a:gd name="T112" fmla="*/ 25 w 43"/>
                <a:gd name="T113" fmla="*/ 26 h 43"/>
                <a:gd name="T114" fmla="*/ 23 w 43"/>
                <a:gd name="T115" fmla="*/ 28 h 43"/>
                <a:gd name="T116" fmla="*/ 21 w 43"/>
                <a:gd name="T117" fmla="*/ 28 h 43"/>
                <a:gd name="T118" fmla="*/ 21 w 43"/>
                <a:gd name="T119"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43">
                  <a:moveTo>
                    <a:pt x="21" y="0"/>
                  </a:moveTo>
                  <a:lnTo>
                    <a:pt x="21" y="0"/>
                  </a:lnTo>
                  <a:lnTo>
                    <a:pt x="16" y="0"/>
                  </a:lnTo>
                  <a:lnTo>
                    <a:pt x="12" y="1"/>
                  </a:lnTo>
                  <a:lnTo>
                    <a:pt x="9" y="3"/>
                  </a:lnTo>
                  <a:lnTo>
                    <a:pt x="6" y="6"/>
                  </a:lnTo>
                  <a:lnTo>
                    <a:pt x="3" y="9"/>
                  </a:lnTo>
                  <a:lnTo>
                    <a:pt x="1" y="14"/>
                  </a:lnTo>
                  <a:lnTo>
                    <a:pt x="0" y="18"/>
                  </a:lnTo>
                  <a:lnTo>
                    <a:pt x="0" y="22"/>
                  </a:lnTo>
                  <a:lnTo>
                    <a:pt x="0" y="22"/>
                  </a:lnTo>
                  <a:lnTo>
                    <a:pt x="0" y="26"/>
                  </a:lnTo>
                  <a:lnTo>
                    <a:pt x="1" y="30"/>
                  </a:lnTo>
                  <a:lnTo>
                    <a:pt x="3" y="34"/>
                  </a:lnTo>
                  <a:lnTo>
                    <a:pt x="6" y="37"/>
                  </a:lnTo>
                  <a:lnTo>
                    <a:pt x="9" y="39"/>
                  </a:lnTo>
                  <a:lnTo>
                    <a:pt x="12" y="41"/>
                  </a:lnTo>
                  <a:lnTo>
                    <a:pt x="16" y="43"/>
                  </a:lnTo>
                  <a:lnTo>
                    <a:pt x="21" y="43"/>
                  </a:lnTo>
                  <a:lnTo>
                    <a:pt x="21" y="43"/>
                  </a:lnTo>
                  <a:lnTo>
                    <a:pt x="25" y="43"/>
                  </a:lnTo>
                  <a:lnTo>
                    <a:pt x="29" y="41"/>
                  </a:lnTo>
                  <a:lnTo>
                    <a:pt x="34" y="39"/>
                  </a:lnTo>
                  <a:lnTo>
                    <a:pt x="37" y="37"/>
                  </a:lnTo>
                  <a:lnTo>
                    <a:pt x="39" y="34"/>
                  </a:lnTo>
                  <a:lnTo>
                    <a:pt x="41" y="30"/>
                  </a:lnTo>
                  <a:lnTo>
                    <a:pt x="42" y="26"/>
                  </a:lnTo>
                  <a:lnTo>
                    <a:pt x="43" y="22"/>
                  </a:lnTo>
                  <a:lnTo>
                    <a:pt x="43" y="22"/>
                  </a:lnTo>
                  <a:lnTo>
                    <a:pt x="42" y="18"/>
                  </a:lnTo>
                  <a:lnTo>
                    <a:pt x="41" y="14"/>
                  </a:lnTo>
                  <a:lnTo>
                    <a:pt x="39" y="9"/>
                  </a:lnTo>
                  <a:lnTo>
                    <a:pt x="37" y="6"/>
                  </a:lnTo>
                  <a:lnTo>
                    <a:pt x="34" y="3"/>
                  </a:lnTo>
                  <a:lnTo>
                    <a:pt x="29" y="1"/>
                  </a:lnTo>
                  <a:lnTo>
                    <a:pt x="25" y="0"/>
                  </a:lnTo>
                  <a:lnTo>
                    <a:pt x="21" y="0"/>
                  </a:lnTo>
                  <a:lnTo>
                    <a:pt x="21" y="0"/>
                  </a:lnTo>
                  <a:close/>
                  <a:moveTo>
                    <a:pt x="21" y="28"/>
                  </a:moveTo>
                  <a:lnTo>
                    <a:pt x="21" y="28"/>
                  </a:lnTo>
                  <a:lnTo>
                    <a:pt x="18" y="28"/>
                  </a:lnTo>
                  <a:lnTo>
                    <a:pt x="16" y="26"/>
                  </a:lnTo>
                  <a:lnTo>
                    <a:pt x="15" y="24"/>
                  </a:lnTo>
                  <a:lnTo>
                    <a:pt x="14" y="22"/>
                  </a:lnTo>
                  <a:lnTo>
                    <a:pt x="14" y="22"/>
                  </a:lnTo>
                  <a:lnTo>
                    <a:pt x="15" y="19"/>
                  </a:lnTo>
                  <a:lnTo>
                    <a:pt x="16" y="17"/>
                  </a:lnTo>
                  <a:lnTo>
                    <a:pt x="18" y="16"/>
                  </a:lnTo>
                  <a:lnTo>
                    <a:pt x="21" y="16"/>
                  </a:lnTo>
                  <a:lnTo>
                    <a:pt x="21" y="16"/>
                  </a:lnTo>
                  <a:lnTo>
                    <a:pt x="23" y="16"/>
                  </a:lnTo>
                  <a:lnTo>
                    <a:pt x="25" y="17"/>
                  </a:lnTo>
                  <a:lnTo>
                    <a:pt x="26" y="19"/>
                  </a:lnTo>
                  <a:lnTo>
                    <a:pt x="27" y="22"/>
                  </a:lnTo>
                  <a:lnTo>
                    <a:pt x="27" y="22"/>
                  </a:lnTo>
                  <a:lnTo>
                    <a:pt x="26" y="24"/>
                  </a:lnTo>
                  <a:lnTo>
                    <a:pt x="25" y="26"/>
                  </a:lnTo>
                  <a:lnTo>
                    <a:pt x="23" y="28"/>
                  </a:lnTo>
                  <a:lnTo>
                    <a:pt x="21" y="28"/>
                  </a:lnTo>
                  <a:lnTo>
                    <a:pt x="21" y="28"/>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4" name="Freeform 435"/>
            <p:cNvSpPr>
              <a:spLocks/>
            </p:cNvSpPr>
            <p:nvPr/>
          </p:nvSpPr>
          <p:spPr bwMode="auto">
            <a:xfrm>
              <a:off x="2320926" y="3005138"/>
              <a:ext cx="38100" cy="36513"/>
            </a:xfrm>
            <a:custGeom>
              <a:avLst/>
              <a:gdLst>
                <a:gd name="T0" fmla="*/ 24 w 24"/>
                <a:gd name="T1" fmla="*/ 12 h 23"/>
                <a:gd name="T2" fmla="*/ 24 w 24"/>
                <a:gd name="T3" fmla="*/ 12 h 23"/>
                <a:gd name="T4" fmla="*/ 24 w 24"/>
                <a:gd name="T5" fmla="*/ 16 h 23"/>
                <a:gd name="T6" fmla="*/ 21 w 24"/>
                <a:gd name="T7" fmla="*/ 20 h 23"/>
                <a:gd name="T8" fmla="*/ 16 w 24"/>
                <a:gd name="T9" fmla="*/ 23 h 23"/>
                <a:gd name="T10" fmla="*/ 12 w 24"/>
                <a:gd name="T11" fmla="*/ 23 h 23"/>
                <a:gd name="T12" fmla="*/ 12 w 24"/>
                <a:gd name="T13" fmla="*/ 23 h 23"/>
                <a:gd name="T14" fmla="*/ 7 w 24"/>
                <a:gd name="T15" fmla="*/ 23 h 23"/>
                <a:gd name="T16" fmla="*/ 4 w 24"/>
                <a:gd name="T17" fmla="*/ 20 h 23"/>
                <a:gd name="T18" fmla="*/ 1 w 24"/>
                <a:gd name="T19" fmla="*/ 16 h 23"/>
                <a:gd name="T20" fmla="*/ 0 w 24"/>
                <a:gd name="T21" fmla="*/ 12 h 23"/>
                <a:gd name="T22" fmla="*/ 0 w 24"/>
                <a:gd name="T23" fmla="*/ 12 h 23"/>
                <a:gd name="T24" fmla="*/ 1 w 24"/>
                <a:gd name="T25" fmla="*/ 7 h 23"/>
                <a:gd name="T26" fmla="*/ 4 w 24"/>
                <a:gd name="T27" fmla="*/ 4 h 23"/>
                <a:gd name="T28" fmla="*/ 7 w 24"/>
                <a:gd name="T29" fmla="*/ 1 h 23"/>
                <a:gd name="T30" fmla="*/ 12 w 24"/>
                <a:gd name="T31" fmla="*/ 0 h 23"/>
                <a:gd name="T32" fmla="*/ 12 w 24"/>
                <a:gd name="T33" fmla="*/ 0 h 23"/>
                <a:gd name="T34" fmla="*/ 16 w 24"/>
                <a:gd name="T35" fmla="*/ 1 h 23"/>
                <a:gd name="T36" fmla="*/ 21 w 24"/>
                <a:gd name="T37" fmla="*/ 4 h 23"/>
                <a:gd name="T38" fmla="*/ 24 w 24"/>
                <a:gd name="T39" fmla="*/ 7 h 23"/>
                <a:gd name="T40" fmla="*/ 24 w 24"/>
                <a:gd name="T41" fmla="*/ 12 h 23"/>
                <a:gd name="T42" fmla="*/ 24 w 24"/>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3">
                  <a:moveTo>
                    <a:pt x="24" y="12"/>
                  </a:moveTo>
                  <a:lnTo>
                    <a:pt x="24" y="12"/>
                  </a:lnTo>
                  <a:lnTo>
                    <a:pt x="24" y="16"/>
                  </a:lnTo>
                  <a:lnTo>
                    <a:pt x="21" y="20"/>
                  </a:lnTo>
                  <a:lnTo>
                    <a:pt x="16" y="23"/>
                  </a:lnTo>
                  <a:lnTo>
                    <a:pt x="12" y="23"/>
                  </a:lnTo>
                  <a:lnTo>
                    <a:pt x="12" y="23"/>
                  </a:lnTo>
                  <a:lnTo>
                    <a:pt x="7" y="23"/>
                  </a:lnTo>
                  <a:lnTo>
                    <a:pt x="4" y="20"/>
                  </a:lnTo>
                  <a:lnTo>
                    <a:pt x="1" y="16"/>
                  </a:lnTo>
                  <a:lnTo>
                    <a:pt x="0" y="12"/>
                  </a:lnTo>
                  <a:lnTo>
                    <a:pt x="0" y="12"/>
                  </a:lnTo>
                  <a:lnTo>
                    <a:pt x="1" y="7"/>
                  </a:lnTo>
                  <a:lnTo>
                    <a:pt x="4" y="4"/>
                  </a:lnTo>
                  <a:lnTo>
                    <a:pt x="7" y="1"/>
                  </a:lnTo>
                  <a:lnTo>
                    <a:pt x="12" y="0"/>
                  </a:lnTo>
                  <a:lnTo>
                    <a:pt x="12" y="0"/>
                  </a:lnTo>
                  <a:lnTo>
                    <a:pt x="16" y="1"/>
                  </a:lnTo>
                  <a:lnTo>
                    <a:pt x="21" y="4"/>
                  </a:lnTo>
                  <a:lnTo>
                    <a:pt x="24" y="7"/>
                  </a:lnTo>
                  <a:lnTo>
                    <a:pt x="24" y="12"/>
                  </a:lnTo>
                  <a:lnTo>
                    <a:pt x="24" y="12"/>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5" name="Freeform 436"/>
            <p:cNvSpPr>
              <a:spLocks/>
            </p:cNvSpPr>
            <p:nvPr/>
          </p:nvSpPr>
          <p:spPr bwMode="auto">
            <a:xfrm>
              <a:off x="2354263" y="3028950"/>
              <a:ext cx="285750" cy="222250"/>
            </a:xfrm>
            <a:custGeom>
              <a:avLst/>
              <a:gdLst>
                <a:gd name="T0" fmla="*/ 180 w 180"/>
                <a:gd name="T1" fmla="*/ 140 h 140"/>
                <a:gd name="T2" fmla="*/ 47 w 180"/>
                <a:gd name="T3" fmla="*/ 140 h 140"/>
                <a:gd name="T4" fmla="*/ 22 w 180"/>
                <a:gd name="T5" fmla="*/ 4 h 140"/>
                <a:gd name="T6" fmla="*/ 0 w 180"/>
                <a:gd name="T7" fmla="*/ 0 h 140"/>
              </a:gdLst>
              <a:ahLst/>
              <a:cxnLst>
                <a:cxn ang="0">
                  <a:pos x="T0" y="T1"/>
                </a:cxn>
                <a:cxn ang="0">
                  <a:pos x="T2" y="T3"/>
                </a:cxn>
                <a:cxn ang="0">
                  <a:pos x="T4" y="T5"/>
                </a:cxn>
                <a:cxn ang="0">
                  <a:pos x="T6" y="T7"/>
                </a:cxn>
              </a:cxnLst>
              <a:rect l="0" t="0" r="r" b="b"/>
              <a:pathLst>
                <a:path w="180" h="140">
                  <a:moveTo>
                    <a:pt x="180" y="140"/>
                  </a:moveTo>
                  <a:lnTo>
                    <a:pt x="47" y="140"/>
                  </a:lnTo>
                  <a:lnTo>
                    <a:pt x="22" y="4"/>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6" name="Freeform 437"/>
            <p:cNvSpPr>
              <a:spLocks/>
            </p:cNvSpPr>
            <p:nvPr/>
          </p:nvSpPr>
          <p:spPr bwMode="auto">
            <a:xfrm>
              <a:off x="3455988" y="3033713"/>
              <a:ext cx="125413" cy="127000"/>
            </a:xfrm>
            <a:custGeom>
              <a:avLst/>
              <a:gdLst>
                <a:gd name="T0" fmla="*/ 59 w 79"/>
                <a:gd name="T1" fmla="*/ 80 h 80"/>
                <a:gd name="T2" fmla="*/ 59 w 79"/>
                <a:gd name="T3" fmla="*/ 60 h 80"/>
                <a:gd name="T4" fmla="*/ 71 w 79"/>
                <a:gd name="T5" fmla="*/ 63 h 80"/>
                <a:gd name="T6" fmla="*/ 71 w 79"/>
                <a:gd name="T7" fmla="*/ 63 h 80"/>
                <a:gd name="T8" fmla="*/ 75 w 79"/>
                <a:gd name="T9" fmla="*/ 63 h 80"/>
                <a:gd name="T10" fmla="*/ 78 w 79"/>
                <a:gd name="T11" fmla="*/ 62 h 80"/>
                <a:gd name="T12" fmla="*/ 79 w 79"/>
                <a:gd name="T13" fmla="*/ 61 h 80"/>
                <a:gd name="T14" fmla="*/ 79 w 79"/>
                <a:gd name="T15" fmla="*/ 59 h 80"/>
                <a:gd name="T16" fmla="*/ 77 w 79"/>
                <a:gd name="T17" fmla="*/ 55 h 80"/>
                <a:gd name="T18" fmla="*/ 77 w 79"/>
                <a:gd name="T19" fmla="*/ 55 h 80"/>
                <a:gd name="T20" fmla="*/ 39 w 79"/>
                <a:gd name="T21" fmla="*/ 0 h 80"/>
                <a:gd name="T22" fmla="*/ 39 w 79"/>
                <a:gd name="T23" fmla="*/ 0 h 80"/>
                <a:gd name="T24" fmla="*/ 2 w 79"/>
                <a:gd name="T25" fmla="*/ 55 h 80"/>
                <a:gd name="T26" fmla="*/ 2 w 79"/>
                <a:gd name="T27" fmla="*/ 55 h 80"/>
                <a:gd name="T28" fmla="*/ 0 w 79"/>
                <a:gd name="T29" fmla="*/ 59 h 80"/>
                <a:gd name="T30" fmla="*/ 0 w 79"/>
                <a:gd name="T31" fmla="*/ 61 h 80"/>
                <a:gd name="T32" fmla="*/ 1 w 79"/>
                <a:gd name="T33" fmla="*/ 62 h 80"/>
                <a:gd name="T34" fmla="*/ 4 w 79"/>
                <a:gd name="T35" fmla="*/ 63 h 80"/>
                <a:gd name="T36" fmla="*/ 8 w 79"/>
                <a:gd name="T37" fmla="*/ 63 h 80"/>
                <a:gd name="T38" fmla="*/ 18 w 79"/>
                <a:gd name="T39" fmla="*/ 60 h 80"/>
                <a:gd name="T40" fmla="*/ 18 w 79"/>
                <a:gd name="T4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80">
                  <a:moveTo>
                    <a:pt x="59" y="80"/>
                  </a:moveTo>
                  <a:lnTo>
                    <a:pt x="59" y="60"/>
                  </a:lnTo>
                  <a:lnTo>
                    <a:pt x="71" y="63"/>
                  </a:lnTo>
                  <a:lnTo>
                    <a:pt x="71" y="63"/>
                  </a:lnTo>
                  <a:lnTo>
                    <a:pt x="75" y="63"/>
                  </a:lnTo>
                  <a:lnTo>
                    <a:pt x="78" y="62"/>
                  </a:lnTo>
                  <a:lnTo>
                    <a:pt x="79" y="61"/>
                  </a:lnTo>
                  <a:lnTo>
                    <a:pt x="79" y="59"/>
                  </a:lnTo>
                  <a:lnTo>
                    <a:pt x="77" y="55"/>
                  </a:lnTo>
                  <a:lnTo>
                    <a:pt x="77" y="55"/>
                  </a:lnTo>
                  <a:lnTo>
                    <a:pt x="39" y="0"/>
                  </a:lnTo>
                  <a:lnTo>
                    <a:pt x="39" y="0"/>
                  </a:lnTo>
                  <a:lnTo>
                    <a:pt x="2" y="55"/>
                  </a:lnTo>
                  <a:lnTo>
                    <a:pt x="2" y="55"/>
                  </a:lnTo>
                  <a:lnTo>
                    <a:pt x="0" y="59"/>
                  </a:lnTo>
                  <a:lnTo>
                    <a:pt x="0" y="61"/>
                  </a:lnTo>
                  <a:lnTo>
                    <a:pt x="1" y="62"/>
                  </a:lnTo>
                  <a:lnTo>
                    <a:pt x="4" y="63"/>
                  </a:lnTo>
                  <a:lnTo>
                    <a:pt x="8" y="63"/>
                  </a:lnTo>
                  <a:lnTo>
                    <a:pt x="18" y="60"/>
                  </a:lnTo>
                  <a:lnTo>
                    <a:pt x="18" y="8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7" name="Freeform 438"/>
            <p:cNvSpPr>
              <a:spLocks/>
            </p:cNvSpPr>
            <p:nvPr/>
          </p:nvSpPr>
          <p:spPr bwMode="auto">
            <a:xfrm>
              <a:off x="3359151" y="3281363"/>
              <a:ext cx="153988" cy="163513"/>
            </a:xfrm>
            <a:custGeom>
              <a:avLst/>
              <a:gdLst>
                <a:gd name="T0" fmla="*/ 0 w 97"/>
                <a:gd name="T1" fmla="*/ 0 h 103"/>
                <a:gd name="T2" fmla="*/ 0 w 97"/>
                <a:gd name="T3" fmla="*/ 103 h 103"/>
                <a:gd name="T4" fmla="*/ 97 w 97"/>
                <a:gd name="T5" fmla="*/ 103 h 103"/>
              </a:gdLst>
              <a:ahLst/>
              <a:cxnLst>
                <a:cxn ang="0">
                  <a:pos x="T0" y="T1"/>
                </a:cxn>
                <a:cxn ang="0">
                  <a:pos x="T2" y="T3"/>
                </a:cxn>
                <a:cxn ang="0">
                  <a:pos x="T4" y="T5"/>
                </a:cxn>
              </a:cxnLst>
              <a:rect l="0" t="0" r="r" b="b"/>
              <a:pathLst>
                <a:path w="97" h="103">
                  <a:moveTo>
                    <a:pt x="0" y="0"/>
                  </a:moveTo>
                  <a:lnTo>
                    <a:pt x="0" y="103"/>
                  </a:lnTo>
                  <a:lnTo>
                    <a:pt x="97" y="10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8" name="Freeform 439"/>
            <p:cNvSpPr>
              <a:spLocks/>
            </p:cNvSpPr>
            <p:nvPr/>
          </p:nvSpPr>
          <p:spPr bwMode="auto">
            <a:xfrm>
              <a:off x="3525838" y="3194050"/>
              <a:ext cx="153988" cy="250825"/>
            </a:xfrm>
            <a:custGeom>
              <a:avLst/>
              <a:gdLst>
                <a:gd name="T0" fmla="*/ 0 w 97"/>
                <a:gd name="T1" fmla="*/ 0 h 158"/>
                <a:gd name="T2" fmla="*/ 0 w 97"/>
                <a:gd name="T3" fmla="*/ 158 h 158"/>
                <a:gd name="T4" fmla="*/ 97 w 97"/>
                <a:gd name="T5" fmla="*/ 158 h 158"/>
                <a:gd name="T6" fmla="*/ 97 w 97"/>
                <a:gd name="T7" fmla="*/ 55 h 158"/>
              </a:gdLst>
              <a:ahLst/>
              <a:cxnLst>
                <a:cxn ang="0">
                  <a:pos x="T0" y="T1"/>
                </a:cxn>
                <a:cxn ang="0">
                  <a:pos x="T2" y="T3"/>
                </a:cxn>
                <a:cxn ang="0">
                  <a:pos x="T4" y="T5"/>
                </a:cxn>
                <a:cxn ang="0">
                  <a:pos x="T6" y="T7"/>
                </a:cxn>
              </a:cxnLst>
              <a:rect l="0" t="0" r="r" b="b"/>
              <a:pathLst>
                <a:path w="97" h="158">
                  <a:moveTo>
                    <a:pt x="0" y="0"/>
                  </a:moveTo>
                  <a:lnTo>
                    <a:pt x="0" y="158"/>
                  </a:lnTo>
                  <a:lnTo>
                    <a:pt x="97" y="158"/>
                  </a:lnTo>
                  <a:lnTo>
                    <a:pt x="97" y="5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9" name="Freeform 440"/>
            <p:cNvSpPr>
              <a:spLocks/>
            </p:cNvSpPr>
            <p:nvPr/>
          </p:nvSpPr>
          <p:spPr bwMode="auto">
            <a:xfrm>
              <a:off x="3302001" y="3163888"/>
              <a:ext cx="217488" cy="117475"/>
            </a:xfrm>
            <a:custGeom>
              <a:avLst/>
              <a:gdLst>
                <a:gd name="T0" fmla="*/ 137 w 137"/>
                <a:gd name="T1" fmla="*/ 0 h 74"/>
                <a:gd name="T2" fmla="*/ 97 w 137"/>
                <a:gd name="T3" fmla="*/ 52 h 74"/>
                <a:gd name="T4" fmla="*/ 0 w 137"/>
                <a:gd name="T5" fmla="*/ 74 h 74"/>
                <a:gd name="T6" fmla="*/ 37 w 137"/>
                <a:gd name="T7" fmla="*/ 28 h 74"/>
                <a:gd name="T8" fmla="*/ 137 w 137"/>
                <a:gd name="T9" fmla="*/ 0 h 74"/>
              </a:gdLst>
              <a:ahLst/>
              <a:cxnLst>
                <a:cxn ang="0">
                  <a:pos x="T0" y="T1"/>
                </a:cxn>
                <a:cxn ang="0">
                  <a:pos x="T2" y="T3"/>
                </a:cxn>
                <a:cxn ang="0">
                  <a:pos x="T4" y="T5"/>
                </a:cxn>
                <a:cxn ang="0">
                  <a:pos x="T6" y="T7"/>
                </a:cxn>
                <a:cxn ang="0">
                  <a:pos x="T8" y="T9"/>
                </a:cxn>
              </a:cxnLst>
              <a:rect l="0" t="0" r="r" b="b"/>
              <a:pathLst>
                <a:path w="137" h="74">
                  <a:moveTo>
                    <a:pt x="137" y="0"/>
                  </a:moveTo>
                  <a:lnTo>
                    <a:pt x="97" y="52"/>
                  </a:lnTo>
                  <a:lnTo>
                    <a:pt x="0" y="74"/>
                  </a:lnTo>
                  <a:lnTo>
                    <a:pt x="37" y="28"/>
                  </a:lnTo>
                  <a:lnTo>
                    <a:pt x="137"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0" name="Freeform 441"/>
            <p:cNvSpPr>
              <a:spLocks/>
            </p:cNvSpPr>
            <p:nvPr/>
          </p:nvSpPr>
          <p:spPr bwMode="auto">
            <a:xfrm>
              <a:off x="3400426" y="3343275"/>
              <a:ext cx="61913" cy="14288"/>
            </a:xfrm>
            <a:custGeom>
              <a:avLst/>
              <a:gdLst>
                <a:gd name="T0" fmla="*/ 39 w 39"/>
                <a:gd name="T1" fmla="*/ 0 h 9"/>
                <a:gd name="T2" fmla="*/ 0 w 39"/>
                <a:gd name="T3" fmla="*/ 2 h 9"/>
                <a:gd name="T4" fmla="*/ 0 w 39"/>
                <a:gd name="T5" fmla="*/ 9 h 9"/>
              </a:gdLst>
              <a:ahLst/>
              <a:cxnLst>
                <a:cxn ang="0">
                  <a:pos x="T0" y="T1"/>
                </a:cxn>
                <a:cxn ang="0">
                  <a:pos x="T2" y="T3"/>
                </a:cxn>
                <a:cxn ang="0">
                  <a:pos x="T4" y="T5"/>
                </a:cxn>
              </a:cxnLst>
              <a:rect l="0" t="0" r="r" b="b"/>
              <a:pathLst>
                <a:path w="39" h="9">
                  <a:moveTo>
                    <a:pt x="39" y="0"/>
                  </a:moveTo>
                  <a:lnTo>
                    <a:pt x="0" y="2"/>
                  </a:lnTo>
                  <a:lnTo>
                    <a:pt x="0" y="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1" name="Freeform 442"/>
            <p:cNvSpPr>
              <a:spLocks/>
            </p:cNvSpPr>
            <p:nvPr/>
          </p:nvSpPr>
          <p:spPr bwMode="auto">
            <a:xfrm>
              <a:off x="3400426" y="3303588"/>
              <a:ext cx="80963" cy="19050"/>
            </a:xfrm>
            <a:custGeom>
              <a:avLst/>
              <a:gdLst>
                <a:gd name="T0" fmla="*/ 51 w 51"/>
                <a:gd name="T1" fmla="*/ 0 h 12"/>
                <a:gd name="T2" fmla="*/ 0 w 51"/>
                <a:gd name="T3" fmla="*/ 5 h 12"/>
                <a:gd name="T4" fmla="*/ 0 w 51"/>
                <a:gd name="T5" fmla="*/ 12 h 12"/>
              </a:gdLst>
              <a:ahLst/>
              <a:cxnLst>
                <a:cxn ang="0">
                  <a:pos x="T0" y="T1"/>
                </a:cxn>
                <a:cxn ang="0">
                  <a:pos x="T2" y="T3"/>
                </a:cxn>
                <a:cxn ang="0">
                  <a:pos x="T4" y="T5"/>
                </a:cxn>
              </a:cxnLst>
              <a:rect l="0" t="0" r="r" b="b"/>
              <a:pathLst>
                <a:path w="51" h="12">
                  <a:moveTo>
                    <a:pt x="51" y="0"/>
                  </a:moveTo>
                  <a:lnTo>
                    <a:pt x="0" y="5"/>
                  </a:lnTo>
                  <a:lnTo>
                    <a:pt x="0" y="1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2" name="Freeform 443"/>
            <p:cNvSpPr>
              <a:spLocks/>
            </p:cNvSpPr>
            <p:nvPr/>
          </p:nvSpPr>
          <p:spPr bwMode="auto">
            <a:xfrm>
              <a:off x="3519488" y="3163888"/>
              <a:ext cx="217488" cy="117475"/>
            </a:xfrm>
            <a:custGeom>
              <a:avLst/>
              <a:gdLst>
                <a:gd name="T0" fmla="*/ 0 w 137"/>
                <a:gd name="T1" fmla="*/ 0 h 74"/>
                <a:gd name="T2" fmla="*/ 39 w 137"/>
                <a:gd name="T3" fmla="*/ 52 h 74"/>
                <a:gd name="T4" fmla="*/ 137 w 137"/>
                <a:gd name="T5" fmla="*/ 74 h 74"/>
                <a:gd name="T6" fmla="*/ 99 w 137"/>
                <a:gd name="T7" fmla="*/ 28 h 74"/>
                <a:gd name="T8" fmla="*/ 0 w 137"/>
                <a:gd name="T9" fmla="*/ 0 h 74"/>
              </a:gdLst>
              <a:ahLst/>
              <a:cxnLst>
                <a:cxn ang="0">
                  <a:pos x="T0" y="T1"/>
                </a:cxn>
                <a:cxn ang="0">
                  <a:pos x="T2" y="T3"/>
                </a:cxn>
                <a:cxn ang="0">
                  <a:pos x="T4" y="T5"/>
                </a:cxn>
                <a:cxn ang="0">
                  <a:pos x="T6" y="T7"/>
                </a:cxn>
                <a:cxn ang="0">
                  <a:pos x="T8" y="T9"/>
                </a:cxn>
              </a:cxnLst>
              <a:rect l="0" t="0" r="r" b="b"/>
              <a:pathLst>
                <a:path w="137" h="74">
                  <a:moveTo>
                    <a:pt x="0" y="0"/>
                  </a:moveTo>
                  <a:lnTo>
                    <a:pt x="39" y="52"/>
                  </a:lnTo>
                  <a:lnTo>
                    <a:pt x="137" y="74"/>
                  </a:lnTo>
                  <a:lnTo>
                    <a:pt x="99" y="28"/>
                  </a:lnTo>
                  <a:lnTo>
                    <a:pt x="0"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3" name="Freeform 444"/>
            <p:cNvSpPr>
              <a:spLocks/>
            </p:cNvSpPr>
            <p:nvPr/>
          </p:nvSpPr>
          <p:spPr bwMode="auto">
            <a:xfrm>
              <a:off x="3844926" y="1873250"/>
              <a:ext cx="152400" cy="279400"/>
            </a:xfrm>
            <a:custGeom>
              <a:avLst/>
              <a:gdLst>
                <a:gd name="T0" fmla="*/ 0 w 96"/>
                <a:gd name="T1" fmla="*/ 0 h 176"/>
                <a:gd name="T2" fmla="*/ 0 w 96"/>
                <a:gd name="T3" fmla="*/ 176 h 176"/>
                <a:gd name="T4" fmla="*/ 90 w 96"/>
                <a:gd name="T5" fmla="*/ 176 h 176"/>
                <a:gd name="T6" fmla="*/ 90 w 96"/>
                <a:gd name="T7" fmla="*/ 79 h 176"/>
                <a:gd name="T8" fmla="*/ 96 w 96"/>
                <a:gd name="T9" fmla="*/ 73 h 176"/>
                <a:gd name="T10" fmla="*/ 96 w 96"/>
                <a:gd name="T11" fmla="*/ 27 h 176"/>
                <a:gd name="T12" fmla="*/ 0 w 9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96" h="176">
                  <a:moveTo>
                    <a:pt x="0" y="0"/>
                  </a:moveTo>
                  <a:lnTo>
                    <a:pt x="0" y="176"/>
                  </a:lnTo>
                  <a:lnTo>
                    <a:pt x="90" y="176"/>
                  </a:lnTo>
                  <a:lnTo>
                    <a:pt x="90" y="79"/>
                  </a:lnTo>
                  <a:lnTo>
                    <a:pt x="96" y="73"/>
                  </a:lnTo>
                  <a:lnTo>
                    <a:pt x="96" y="27"/>
                  </a:lnTo>
                  <a:lnTo>
                    <a:pt x="0"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4" name="Freeform 445"/>
            <p:cNvSpPr>
              <a:spLocks/>
            </p:cNvSpPr>
            <p:nvPr/>
          </p:nvSpPr>
          <p:spPr bwMode="auto">
            <a:xfrm>
              <a:off x="3678238" y="1873250"/>
              <a:ext cx="152400" cy="279400"/>
            </a:xfrm>
            <a:custGeom>
              <a:avLst/>
              <a:gdLst>
                <a:gd name="T0" fmla="*/ 96 w 96"/>
                <a:gd name="T1" fmla="*/ 0 h 176"/>
                <a:gd name="T2" fmla="*/ 0 w 96"/>
                <a:gd name="T3" fmla="*/ 28 h 176"/>
                <a:gd name="T4" fmla="*/ 0 w 96"/>
                <a:gd name="T5" fmla="*/ 73 h 176"/>
                <a:gd name="T6" fmla="*/ 6 w 96"/>
                <a:gd name="T7" fmla="*/ 79 h 176"/>
                <a:gd name="T8" fmla="*/ 6 w 96"/>
                <a:gd name="T9" fmla="*/ 176 h 176"/>
                <a:gd name="T10" fmla="*/ 96 w 96"/>
                <a:gd name="T11" fmla="*/ 176 h 176"/>
              </a:gdLst>
              <a:ahLst/>
              <a:cxnLst>
                <a:cxn ang="0">
                  <a:pos x="T0" y="T1"/>
                </a:cxn>
                <a:cxn ang="0">
                  <a:pos x="T2" y="T3"/>
                </a:cxn>
                <a:cxn ang="0">
                  <a:pos x="T4" y="T5"/>
                </a:cxn>
                <a:cxn ang="0">
                  <a:pos x="T6" y="T7"/>
                </a:cxn>
                <a:cxn ang="0">
                  <a:pos x="T8" y="T9"/>
                </a:cxn>
                <a:cxn ang="0">
                  <a:pos x="T10" y="T11"/>
                </a:cxn>
              </a:cxnLst>
              <a:rect l="0" t="0" r="r" b="b"/>
              <a:pathLst>
                <a:path w="96" h="176">
                  <a:moveTo>
                    <a:pt x="96" y="0"/>
                  </a:moveTo>
                  <a:lnTo>
                    <a:pt x="0" y="28"/>
                  </a:lnTo>
                  <a:lnTo>
                    <a:pt x="0" y="73"/>
                  </a:lnTo>
                  <a:lnTo>
                    <a:pt x="6" y="79"/>
                  </a:lnTo>
                  <a:lnTo>
                    <a:pt x="6" y="176"/>
                  </a:lnTo>
                  <a:lnTo>
                    <a:pt x="96" y="17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5" name="Line 446"/>
            <p:cNvSpPr>
              <a:spLocks noChangeShapeType="1"/>
            </p:cNvSpPr>
            <p:nvPr/>
          </p:nvSpPr>
          <p:spPr bwMode="auto">
            <a:xfrm flipV="1">
              <a:off x="3767138" y="1903413"/>
              <a:ext cx="0" cy="68263"/>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6" name="Freeform 447"/>
            <p:cNvSpPr>
              <a:spLocks/>
            </p:cNvSpPr>
            <p:nvPr/>
          </p:nvSpPr>
          <p:spPr bwMode="auto">
            <a:xfrm>
              <a:off x="3771901" y="1970088"/>
              <a:ext cx="58738" cy="169863"/>
            </a:xfrm>
            <a:custGeom>
              <a:avLst/>
              <a:gdLst>
                <a:gd name="T0" fmla="*/ 0 w 37"/>
                <a:gd name="T1" fmla="*/ 107 h 107"/>
                <a:gd name="T2" fmla="*/ 0 w 37"/>
                <a:gd name="T3" fmla="*/ 6 h 107"/>
                <a:gd name="T4" fmla="*/ 37 w 37"/>
                <a:gd name="T5" fmla="*/ 0 h 107"/>
              </a:gdLst>
              <a:ahLst/>
              <a:cxnLst>
                <a:cxn ang="0">
                  <a:pos x="T0" y="T1"/>
                </a:cxn>
                <a:cxn ang="0">
                  <a:pos x="T2" y="T3"/>
                </a:cxn>
                <a:cxn ang="0">
                  <a:pos x="T4" y="T5"/>
                </a:cxn>
              </a:cxnLst>
              <a:rect l="0" t="0" r="r" b="b"/>
              <a:pathLst>
                <a:path w="37" h="107">
                  <a:moveTo>
                    <a:pt x="0" y="107"/>
                  </a:moveTo>
                  <a:lnTo>
                    <a:pt x="0" y="6"/>
                  </a:lnTo>
                  <a:lnTo>
                    <a:pt x="3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7" name="Freeform 448"/>
            <p:cNvSpPr>
              <a:spLocks/>
            </p:cNvSpPr>
            <p:nvPr/>
          </p:nvSpPr>
          <p:spPr bwMode="auto">
            <a:xfrm>
              <a:off x="3697288" y="1987550"/>
              <a:ext cx="31750" cy="152400"/>
            </a:xfrm>
            <a:custGeom>
              <a:avLst/>
              <a:gdLst>
                <a:gd name="T0" fmla="*/ 0 w 20"/>
                <a:gd name="T1" fmla="*/ 3 h 96"/>
                <a:gd name="T2" fmla="*/ 20 w 20"/>
                <a:gd name="T3" fmla="*/ 0 h 96"/>
                <a:gd name="T4" fmla="*/ 20 w 20"/>
                <a:gd name="T5" fmla="*/ 96 h 96"/>
              </a:gdLst>
              <a:ahLst/>
              <a:cxnLst>
                <a:cxn ang="0">
                  <a:pos x="T0" y="T1"/>
                </a:cxn>
                <a:cxn ang="0">
                  <a:pos x="T2" y="T3"/>
                </a:cxn>
                <a:cxn ang="0">
                  <a:pos x="T4" y="T5"/>
                </a:cxn>
              </a:cxnLst>
              <a:rect l="0" t="0" r="r" b="b"/>
              <a:pathLst>
                <a:path w="20" h="96">
                  <a:moveTo>
                    <a:pt x="0" y="3"/>
                  </a:moveTo>
                  <a:lnTo>
                    <a:pt x="20" y="0"/>
                  </a:lnTo>
                  <a:lnTo>
                    <a:pt x="20" y="9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8" name="Line 449"/>
            <p:cNvSpPr>
              <a:spLocks noChangeShapeType="1"/>
            </p:cNvSpPr>
            <p:nvPr/>
          </p:nvSpPr>
          <p:spPr bwMode="auto">
            <a:xfrm>
              <a:off x="3724276" y="1916113"/>
              <a:ext cx="0" cy="61913"/>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9" name="Freeform 450"/>
            <p:cNvSpPr>
              <a:spLocks/>
            </p:cNvSpPr>
            <p:nvPr/>
          </p:nvSpPr>
          <p:spPr bwMode="auto">
            <a:xfrm>
              <a:off x="3884613" y="1849438"/>
              <a:ext cx="68263" cy="31750"/>
            </a:xfrm>
            <a:custGeom>
              <a:avLst/>
              <a:gdLst>
                <a:gd name="T0" fmla="*/ 0 w 43"/>
                <a:gd name="T1" fmla="*/ 14 h 20"/>
                <a:gd name="T2" fmla="*/ 0 w 43"/>
                <a:gd name="T3" fmla="*/ 14 h 20"/>
                <a:gd name="T4" fmla="*/ 30 w 43"/>
                <a:gd name="T5" fmla="*/ 0 h 20"/>
                <a:gd name="T6" fmla="*/ 30 w 43"/>
                <a:gd name="T7" fmla="*/ 0 h 20"/>
                <a:gd name="T8" fmla="*/ 35 w 43"/>
                <a:gd name="T9" fmla="*/ 0 h 20"/>
                <a:gd name="T10" fmla="*/ 38 w 43"/>
                <a:gd name="T11" fmla="*/ 0 h 20"/>
                <a:gd name="T12" fmla="*/ 41 w 43"/>
                <a:gd name="T13" fmla="*/ 3 h 20"/>
                <a:gd name="T14" fmla="*/ 43 w 43"/>
                <a:gd name="T15" fmla="*/ 6 h 20"/>
                <a:gd name="T16" fmla="*/ 43 w 43"/>
                <a:gd name="T17" fmla="*/ 6 h 20"/>
                <a:gd name="T18" fmla="*/ 43 w 43"/>
                <a:gd name="T19" fmla="*/ 9 h 20"/>
                <a:gd name="T20" fmla="*/ 40 w 43"/>
                <a:gd name="T21" fmla="*/ 12 h 20"/>
                <a:gd name="T22" fmla="*/ 34 w 43"/>
                <a:gd name="T23" fmla="*/ 16 h 20"/>
                <a:gd name="T24" fmla="*/ 23 w 43"/>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0">
                  <a:moveTo>
                    <a:pt x="0" y="14"/>
                  </a:moveTo>
                  <a:lnTo>
                    <a:pt x="0" y="14"/>
                  </a:lnTo>
                  <a:lnTo>
                    <a:pt x="30" y="0"/>
                  </a:lnTo>
                  <a:lnTo>
                    <a:pt x="30" y="0"/>
                  </a:lnTo>
                  <a:lnTo>
                    <a:pt x="35" y="0"/>
                  </a:lnTo>
                  <a:lnTo>
                    <a:pt x="38" y="0"/>
                  </a:lnTo>
                  <a:lnTo>
                    <a:pt x="41" y="3"/>
                  </a:lnTo>
                  <a:lnTo>
                    <a:pt x="43" y="6"/>
                  </a:lnTo>
                  <a:lnTo>
                    <a:pt x="43" y="6"/>
                  </a:lnTo>
                  <a:lnTo>
                    <a:pt x="43" y="9"/>
                  </a:lnTo>
                  <a:lnTo>
                    <a:pt x="40" y="12"/>
                  </a:lnTo>
                  <a:lnTo>
                    <a:pt x="34" y="16"/>
                  </a:lnTo>
                  <a:lnTo>
                    <a:pt x="23" y="2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0" name="Freeform 451"/>
            <p:cNvSpPr>
              <a:spLocks/>
            </p:cNvSpPr>
            <p:nvPr/>
          </p:nvSpPr>
          <p:spPr bwMode="auto">
            <a:xfrm>
              <a:off x="3729038" y="1849438"/>
              <a:ext cx="68263" cy="31750"/>
            </a:xfrm>
            <a:custGeom>
              <a:avLst/>
              <a:gdLst>
                <a:gd name="T0" fmla="*/ 20 w 43"/>
                <a:gd name="T1" fmla="*/ 20 h 20"/>
                <a:gd name="T2" fmla="*/ 20 w 43"/>
                <a:gd name="T3" fmla="*/ 20 h 20"/>
                <a:gd name="T4" fmla="*/ 9 w 43"/>
                <a:gd name="T5" fmla="*/ 16 h 20"/>
                <a:gd name="T6" fmla="*/ 3 w 43"/>
                <a:gd name="T7" fmla="*/ 12 h 20"/>
                <a:gd name="T8" fmla="*/ 1 w 43"/>
                <a:gd name="T9" fmla="*/ 9 h 20"/>
                <a:gd name="T10" fmla="*/ 0 w 43"/>
                <a:gd name="T11" fmla="*/ 6 h 20"/>
                <a:gd name="T12" fmla="*/ 0 w 43"/>
                <a:gd name="T13" fmla="*/ 6 h 20"/>
                <a:gd name="T14" fmla="*/ 2 w 43"/>
                <a:gd name="T15" fmla="*/ 3 h 20"/>
                <a:gd name="T16" fmla="*/ 5 w 43"/>
                <a:gd name="T17" fmla="*/ 0 h 20"/>
                <a:gd name="T18" fmla="*/ 9 w 43"/>
                <a:gd name="T19" fmla="*/ 0 h 20"/>
                <a:gd name="T20" fmla="*/ 13 w 43"/>
                <a:gd name="T21" fmla="*/ 0 h 20"/>
                <a:gd name="T22" fmla="*/ 13 w 43"/>
                <a:gd name="T23" fmla="*/ 0 h 20"/>
                <a:gd name="T24" fmla="*/ 43 w 43"/>
                <a:gd name="T2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0">
                  <a:moveTo>
                    <a:pt x="20" y="20"/>
                  </a:moveTo>
                  <a:lnTo>
                    <a:pt x="20" y="20"/>
                  </a:lnTo>
                  <a:lnTo>
                    <a:pt x="9" y="16"/>
                  </a:lnTo>
                  <a:lnTo>
                    <a:pt x="3" y="12"/>
                  </a:lnTo>
                  <a:lnTo>
                    <a:pt x="1" y="9"/>
                  </a:lnTo>
                  <a:lnTo>
                    <a:pt x="0" y="6"/>
                  </a:lnTo>
                  <a:lnTo>
                    <a:pt x="0" y="6"/>
                  </a:lnTo>
                  <a:lnTo>
                    <a:pt x="2" y="3"/>
                  </a:lnTo>
                  <a:lnTo>
                    <a:pt x="5" y="0"/>
                  </a:lnTo>
                  <a:lnTo>
                    <a:pt x="9" y="0"/>
                  </a:lnTo>
                  <a:lnTo>
                    <a:pt x="13" y="0"/>
                  </a:lnTo>
                  <a:lnTo>
                    <a:pt x="13" y="0"/>
                  </a:lnTo>
                  <a:lnTo>
                    <a:pt x="43" y="1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1" name="Freeform 452"/>
            <p:cNvSpPr>
              <a:spLocks/>
            </p:cNvSpPr>
            <p:nvPr/>
          </p:nvSpPr>
          <p:spPr bwMode="auto">
            <a:xfrm>
              <a:off x="3713163" y="1811338"/>
              <a:ext cx="255588" cy="77788"/>
            </a:xfrm>
            <a:custGeom>
              <a:avLst/>
              <a:gdLst>
                <a:gd name="T0" fmla="*/ 146 w 161"/>
                <a:gd name="T1" fmla="*/ 49 h 49"/>
                <a:gd name="T2" fmla="*/ 146 w 161"/>
                <a:gd name="T3" fmla="*/ 49 h 49"/>
                <a:gd name="T4" fmla="*/ 154 w 161"/>
                <a:gd name="T5" fmla="*/ 45 h 49"/>
                <a:gd name="T6" fmla="*/ 154 w 161"/>
                <a:gd name="T7" fmla="*/ 45 h 49"/>
                <a:gd name="T8" fmla="*/ 157 w 161"/>
                <a:gd name="T9" fmla="*/ 43 h 49"/>
                <a:gd name="T10" fmla="*/ 159 w 161"/>
                <a:gd name="T11" fmla="*/ 41 h 49"/>
                <a:gd name="T12" fmla="*/ 160 w 161"/>
                <a:gd name="T13" fmla="*/ 39 h 49"/>
                <a:gd name="T14" fmla="*/ 161 w 161"/>
                <a:gd name="T15" fmla="*/ 36 h 49"/>
                <a:gd name="T16" fmla="*/ 161 w 161"/>
                <a:gd name="T17" fmla="*/ 30 h 49"/>
                <a:gd name="T18" fmla="*/ 159 w 161"/>
                <a:gd name="T19" fmla="*/ 22 h 49"/>
                <a:gd name="T20" fmla="*/ 159 w 161"/>
                <a:gd name="T21" fmla="*/ 22 h 49"/>
                <a:gd name="T22" fmla="*/ 155 w 161"/>
                <a:gd name="T23" fmla="*/ 13 h 49"/>
                <a:gd name="T24" fmla="*/ 151 w 161"/>
                <a:gd name="T25" fmla="*/ 9 h 49"/>
                <a:gd name="T26" fmla="*/ 148 w 161"/>
                <a:gd name="T27" fmla="*/ 5 h 49"/>
                <a:gd name="T28" fmla="*/ 144 w 161"/>
                <a:gd name="T29" fmla="*/ 2 h 49"/>
                <a:gd name="T30" fmla="*/ 140 w 161"/>
                <a:gd name="T31" fmla="*/ 0 h 49"/>
                <a:gd name="T32" fmla="*/ 135 w 161"/>
                <a:gd name="T33" fmla="*/ 0 h 49"/>
                <a:gd name="T34" fmla="*/ 130 w 161"/>
                <a:gd name="T35" fmla="*/ 1 h 49"/>
                <a:gd name="T36" fmla="*/ 95 w 161"/>
                <a:gd name="T37" fmla="*/ 22 h 49"/>
                <a:gd name="T38" fmla="*/ 95 w 161"/>
                <a:gd name="T39" fmla="*/ 22 h 49"/>
                <a:gd name="T40" fmla="*/ 95 w 161"/>
                <a:gd name="T41" fmla="*/ 22 h 49"/>
                <a:gd name="T42" fmla="*/ 95 w 161"/>
                <a:gd name="T43" fmla="*/ 22 h 49"/>
                <a:gd name="T44" fmla="*/ 95 w 161"/>
                <a:gd name="T45" fmla="*/ 24 h 49"/>
                <a:gd name="T46" fmla="*/ 94 w 161"/>
                <a:gd name="T47" fmla="*/ 26 h 49"/>
                <a:gd name="T48" fmla="*/ 94 w 161"/>
                <a:gd name="T49" fmla="*/ 26 h 49"/>
                <a:gd name="T50" fmla="*/ 93 w 161"/>
                <a:gd name="T51" fmla="*/ 24 h 49"/>
                <a:gd name="T52" fmla="*/ 93 w 161"/>
                <a:gd name="T53" fmla="*/ 24 h 49"/>
                <a:gd name="T54" fmla="*/ 91 w 161"/>
                <a:gd name="T55" fmla="*/ 21 h 49"/>
                <a:gd name="T56" fmla="*/ 88 w 161"/>
                <a:gd name="T57" fmla="*/ 19 h 49"/>
                <a:gd name="T58" fmla="*/ 85 w 161"/>
                <a:gd name="T59" fmla="*/ 17 h 49"/>
                <a:gd name="T60" fmla="*/ 80 w 161"/>
                <a:gd name="T61" fmla="*/ 16 h 49"/>
                <a:gd name="T62" fmla="*/ 80 w 161"/>
                <a:gd name="T63" fmla="*/ 16 h 49"/>
                <a:gd name="T64" fmla="*/ 76 w 161"/>
                <a:gd name="T65" fmla="*/ 17 h 49"/>
                <a:gd name="T66" fmla="*/ 73 w 161"/>
                <a:gd name="T67" fmla="*/ 19 h 49"/>
                <a:gd name="T68" fmla="*/ 70 w 161"/>
                <a:gd name="T69" fmla="*/ 21 h 49"/>
                <a:gd name="T70" fmla="*/ 69 w 161"/>
                <a:gd name="T71" fmla="*/ 24 h 49"/>
                <a:gd name="T72" fmla="*/ 69 w 161"/>
                <a:gd name="T73" fmla="*/ 24 h 49"/>
                <a:gd name="T74" fmla="*/ 67 w 161"/>
                <a:gd name="T75" fmla="*/ 26 h 49"/>
                <a:gd name="T76" fmla="*/ 67 w 161"/>
                <a:gd name="T77" fmla="*/ 26 h 49"/>
                <a:gd name="T78" fmla="*/ 66 w 161"/>
                <a:gd name="T79" fmla="*/ 24 h 49"/>
                <a:gd name="T80" fmla="*/ 66 w 161"/>
                <a:gd name="T81" fmla="*/ 22 h 49"/>
                <a:gd name="T82" fmla="*/ 66 w 161"/>
                <a:gd name="T83" fmla="*/ 22 h 49"/>
                <a:gd name="T84" fmla="*/ 66 w 161"/>
                <a:gd name="T85" fmla="*/ 22 h 49"/>
                <a:gd name="T86" fmla="*/ 31 w 161"/>
                <a:gd name="T87" fmla="*/ 1 h 49"/>
                <a:gd name="T88" fmla="*/ 31 w 161"/>
                <a:gd name="T89" fmla="*/ 1 h 49"/>
                <a:gd name="T90" fmla="*/ 26 w 161"/>
                <a:gd name="T91" fmla="*/ 0 h 49"/>
                <a:gd name="T92" fmla="*/ 21 w 161"/>
                <a:gd name="T93" fmla="*/ 0 h 49"/>
                <a:gd name="T94" fmla="*/ 17 w 161"/>
                <a:gd name="T95" fmla="*/ 2 h 49"/>
                <a:gd name="T96" fmla="*/ 13 w 161"/>
                <a:gd name="T97" fmla="*/ 5 h 49"/>
                <a:gd name="T98" fmla="*/ 10 w 161"/>
                <a:gd name="T99" fmla="*/ 9 h 49"/>
                <a:gd name="T100" fmla="*/ 6 w 161"/>
                <a:gd name="T101" fmla="*/ 13 h 49"/>
                <a:gd name="T102" fmla="*/ 2 w 161"/>
                <a:gd name="T103" fmla="*/ 22 h 49"/>
                <a:gd name="T104" fmla="*/ 2 w 161"/>
                <a:gd name="T105" fmla="*/ 22 h 49"/>
                <a:gd name="T106" fmla="*/ 0 w 161"/>
                <a:gd name="T107" fmla="*/ 30 h 49"/>
                <a:gd name="T108" fmla="*/ 0 w 161"/>
                <a:gd name="T109" fmla="*/ 36 h 49"/>
                <a:gd name="T110" fmla="*/ 1 w 161"/>
                <a:gd name="T111" fmla="*/ 39 h 49"/>
                <a:gd name="T112" fmla="*/ 2 w 161"/>
                <a:gd name="T113" fmla="*/ 41 h 49"/>
                <a:gd name="T114" fmla="*/ 5 w 161"/>
                <a:gd name="T115" fmla="*/ 43 h 49"/>
                <a:gd name="T116" fmla="*/ 7 w 161"/>
                <a:gd name="T117" fmla="*/ 45 h 49"/>
                <a:gd name="T118" fmla="*/ 7 w 161"/>
                <a:gd name="T119" fmla="*/ 45 h 49"/>
                <a:gd name="T120" fmla="*/ 15 w 161"/>
                <a:gd name="T1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 h="49">
                  <a:moveTo>
                    <a:pt x="146" y="49"/>
                  </a:moveTo>
                  <a:lnTo>
                    <a:pt x="146" y="49"/>
                  </a:lnTo>
                  <a:lnTo>
                    <a:pt x="154" y="45"/>
                  </a:lnTo>
                  <a:lnTo>
                    <a:pt x="154" y="45"/>
                  </a:lnTo>
                  <a:lnTo>
                    <a:pt x="157" y="43"/>
                  </a:lnTo>
                  <a:lnTo>
                    <a:pt x="159" y="41"/>
                  </a:lnTo>
                  <a:lnTo>
                    <a:pt x="160" y="39"/>
                  </a:lnTo>
                  <a:lnTo>
                    <a:pt x="161" y="36"/>
                  </a:lnTo>
                  <a:lnTo>
                    <a:pt x="161" y="30"/>
                  </a:lnTo>
                  <a:lnTo>
                    <a:pt x="159" y="22"/>
                  </a:lnTo>
                  <a:lnTo>
                    <a:pt x="159" y="22"/>
                  </a:lnTo>
                  <a:lnTo>
                    <a:pt x="155" y="13"/>
                  </a:lnTo>
                  <a:lnTo>
                    <a:pt x="151" y="9"/>
                  </a:lnTo>
                  <a:lnTo>
                    <a:pt x="148" y="5"/>
                  </a:lnTo>
                  <a:lnTo>
                    <a:pt x="144" y="2"/>
                  </a:lnTo>
                  <a:lnTo>
                    <a:pt x="140" y="0"/>
                  </a:lnTo>
                  <a:lnTo>
                    <a:pt x="135" y="0"/>
                  </a:lnTo>
                  <a:lnTo>
                    <a:pt x="130" y="1"/>
                  </a:lnTo>
                  <a:lnTo>
                    <a:pt x="95" y="22"/>
                  </a:lnTo>
                  <a:lnTo>
                    <a:pt x="95" y="22"/>
                  </a:lnTo>
                  <a:lnTo>
                    <a:pt x="95" y="22"/>
                  </a:lnTo>
                  <a:lnTo>
                    <a:pt x="95" y="22"/>
                  </a:lnTo>
                  <a:lnTo>
                    <a:pt x="95" y="24"/>
                  </a:lnTo>
                  <a:lnTo>
                    <a:pt x="94" y="26"/>
                  </a:lnTo>
                  <a:lnTo>
                    <a:pt x="94" y="26"/>
                  </a:lnTo>
                  <a:lnTo>
                    <a:pt x="93" y="24"/>
                  </a:lnTo>
                  <a:lnTo>
                    <a:pt x="93" y="24"/>
                  </a:lnTo>
                  <a:lnTo>
                    <a:pt x="91" y="21"/>
                  </a:lnTo>
                  <a:lnTo>
                    <a:pt x="88" y="19"/>
                  </a:lnTo>
                  <a:lnTo>
                    <a:pt x="85" y="17"/>
                  </a:lnTo>
                  <a:lnTo>
                    <a:pt x="80" y="16"/>
                  </a:lnTo>
                  <a:lnTo>
                    <a:pt x="80" y="16"/>
                  </a:lnTo>
                  <a:lnTo>
                    <a:pt x="76" y="17"/>
                  </a:lnTo>
                  <a:lnTo>
                    <a:pt x="73" y="19"/>
                  </a:lnTo>
                  <a:lnTo>
                    <a:pt x="70" y="21"/>
                  </a:lnTo>
                  <a:lnTo>
                    <a:pt x="69" y="24"/>
                  </a:lnTo>
                  <a:lnTo>
                    <a:pt x="69" y="24"/>
                  </a:lnTo>
                  <a:lnTo>
                    <a:pt x="67" y="26"/>
                  </a:lnTo>
                  <a:lnTo>
                    <a:pt x="67" y="26"/>
                  </a:lnTo>
                  <a:lnTo>
                    <a:pt x="66" y="24"/>
                  </a:lnTo>
                  <a:lnTo>
                    <a:pt x="66" y="22"/>
                  </a:lnTo>
                  <a:lnTo>
                    <a:pt x="66" y="22"/>
                  </a:lnTo>
                  <a:lnTo>
                    <a:pt x="66" y="22"/>
                  </a:lnTo>
                  <a:lnTo>
                    <a:pt x="31" y="1"/>
                  </a:lnTo>
                  <a:lnTo>
                    <a:pt x="31" y="1"/>
                  </a:lnTo>
                  <a:lnTo>
                    <a:pt x="26" y="0"/>
                  </a:lnTo>
                  <a:lnTo>
                    <a:pt x="21" y="0"/>
                  </a:lnTo>
                  <a:lnTo>
                    <a:pt x="17" y="2"/>
                  </a:lnTo>
                  <a:lnTo>
                    <a:pt x="13" y="5"/>
                  </a:lnTo>
                  <a:lnTo>
                    <a:pt x="10" y="9"/>
                  </a:lnTo>
                  <a:lnTo>
                    <a:pt x="6" y="13"/>
                  </a:lnTo>
                  <a:lnTo>
                    <a:pt x="2" y="22"/>
                  </a:lnTo>
                  <a:lnTo>
                    <a:pt x="2" y="22"/>
                  </a:lnTo>
                  <a:lnTo>
                    <a:pt x="0" y="30"/>
                  </a:lnTo>
                  <a:lnTo>
                    <a:pt x="0" y="36"/>
                  </a:lnTo>
                  <a:lnTo>
                    <a:pt x="1" y="39"/>
                  </a:lnTo>
                  <a:lnTo>
                    <a:pt x="2" y="41"/>
                  </a:lnTo>
                  <a:lnTo>
                    <a:pt x="5" y="43"/>
                  </a:lnTo>
                  <a:lnTo>
                    <a:pt x="7" y="45"/>
                  </a:lnTo>
                  <a:lnTo>
                    <a:pt x="7" y="45"/>
                  </a:lnTo>
                  <a:lnTo>
                    <a:pt x="15" y="4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2" name="Freeform 453"/>
            <p:cNvSpPr>
              <a:spLocks/>
            </p:cNvSpPr>
            <p:nvPr/>
          </p:nvSpPr>
          <p:spPr bwMode="auto">
            <a:xfrm>
              <a:off x="3895726" y="3094038"/>
              <a:ext cx="79375" cy="161925"/>
            </a:xfrm>
            <a:custGeom>
              <a:avLst/>
              <a:gdLst>
                <a:gd name="T0" fmla="*/ 27 w 50"/>
                <a:gd name="T1" fmla="*/ 0 h 102"/>
                <a:gd name="T2" fmla="*/ 1 w 50"/>
                <a:gd name="T3" fmla="*/ 77 h 102"/>
                <a:gd name="T4" fmla="*/ 1 w 50"/>
                <a:gd name="T5" fmla="*/ 77 h 102"/>
                <a:gd name="T6" fmla="*/ 0 w 50"/>
                <a:gd name="T7" fmla="*/ 80 h 102"/>
                <a:gd name="T8" fmla="*/ 0 w 50"/>
                <a:gd name="T9" fmla="*/ 85 h 102"/>
                <a:gd name="T10" fmla="*/ 1 w 50"/>
                <a:gd name="T11" fmla="*/ 88 h 102"/>
                <a:gd name="T12" fmla="*/ 3 w 50"/>
                <a:gd name="T13" fmla="*/ 92 h 102"/>
                <a:gd name="T14" fmla="*/ 5 w 50"/>
                <a:gd name="T15" fmla="*/ 95 h 102"/>
                <a:gd name="T16" fmla="*/ 8 w 50"/>
                <a:gd name="T17" fmla="*/ 97 h 102"/>
                <a:gd name="T18" fmla="*/ 11 w 50"/>
                <a:gd name="T19" fmla="*/ 99 h 102"/>
                <a:gd name="T20" fmla="*/ 14 w 50"/>
                <a:gd name="T21" fmla="*/ 101 h 102"/>
                <a:gd name="T22" fmla="*/ 14 w 50"/>
                <a:gd name="T23" fmla="*/ 101 h 102"/>
                <a:gd name="T24" fmla="*/ 20 w 50"/>
                <a:gd name="T25" fmla="*/ 102 h 102"/>
                <a:gd name="T26" fmla="*/ 20 w 50"/>
                <a:gd name="T27" fmla="*/ 102 h 102"/>
                <a:gd name="T28" fmla="*/ 25 w 50"/>
                <a:gd name="T29" fmla="*/ 101 h 102"/>
                <a:gd name="T30" fmla="*/ 30 w 50"/>
                <a:gd name="T31" fmla="*/ 98 h 102"/>
                <a:gd name="T32" fmla="*/ 35 w 50"/>
                <a:gd name="T33" fmla="*/ 94 h 102"/>
                <a:gd name="T34" fmla="*/ 37 w 50"/>
                <a:gd name="T35" fmla="*/ 89 h 102"/>
                <a:gd name="T36" fmla="*/ 50 w 50"/>
                <a:gd name="T37" fmla="*/ 5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02">
                  <a:moveTo>
                    <a:pt x="27" y="0"/>
                  </a:moveTo>
                  <a:lnTo>
                    <a:pt x="1" y="77"/>
                  </a:lnTo>
                  <a:lnTo>
                    <a:pt x="1" y="77"/>
                  </a:lnTo>
                  <a:lnTo>
                    <a:pt x="0" y="80"/>
                  </a:lnTo>
                  <a:lnTo>
                    <a:pt x="0" y="85"/>
                  </a:lnTo>
                  <a:lnTo>
                    <a:pt x="1" y="88"/>
                  </a:lnTo>
                  <a:lnTo>
                    <a:pt x="3" y="92"/>
                  </a:lnTo>
                  <a:lnTo>
                    <a:pt x="5" y="95"/>
                  </a:lnTo>
                  <a:lnTo>
                    <a:pt x="8" y="97"/>
                  </a:lnTo>
                  <a:lnTo>
                    <a:pt x="11" y="99"/>
                  </a:lnTo>
                  <a:lnTo>
                    <a:pt x="14" y="101"/>
                  </a:lnTo>
                  <a:lnTo>
                    <a:pt x="14" y="101"/>
                  </a:lnTo>
                  <a:lnTo>
                    <a:pt x="20" y="102"/>
                  </a:lnTo>
                  <a:lnTo>
                    <a:pt x="20" y="102"/>
                  </a:lnTo>
                  <a:lnTo>
                    <a:pt x="25" y="101"/>
                  </a:lnTo>
                  <a:lnTo>
                    <a:pt x="30" y="98"/>
                  </a:lnTo>
                  <a:lnTo>
                    <a:pt x="35" y="94"/>
                  </a:lnTo>
                  <a:lnTo>
                    <a:pt x="37" y="89"/>
                  </a:lnTo>
                  <a:lnTo>
                    <a:pt x="50" y="5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3" name="Freeform 454"/>
            <p:cNvSpPr>
              <a:spLocks/>
            </p:cNvSpPr>
            <p:nvPr/>
          </p:nvSpPr>
          <p:spPr bwMode="auto">
            <a:xfrm>
              <a:off x="4102101" y="3036888"/>
              <a:ext cx="19050" cy="215900"/>
            </a:xfrm>
            <a:custGeom>
              <a:avLst/>
              <a:gdLst>
                <a:gd name="T0" fmla="*/ 0 w 12"/>
                <a:gd name="T1" fmla="*/ 1 h 136"/>
                <a:gd name="T2" fmla="*/ 0 w 12"/>
                <a:gd name="T3" fmla="*/ 130 h 136"/>
                <a:gd name="T4" fmla="*/ 0 w 12"/>
                <a:gd name="T5" fmla="*/ 130 h 136"/>
                <a:gd name="T6" fmla="*/ 1 w 12"/>
                <a:gd name="T7" fmla="*/ 133 h 136"/>
                <a:gd name="T8" fmla="*/ 2 w 12"/>
                <a:gd name="T9" fmla="*/ 135 h 136"/>
                <a:gd name="T10" fmla="*/ 4 w 12"/>
                <a:gd name="T11" fmla="*/ 136 h 136"/>
                <a:gd name="T12" fmla="*/ 6 w 12"/>
                <a:gd name="T13" fmla="*/ 136 h 136"/>
                <a:gd name="T14" fmla="*/ 6 w 12"/>
                <a:gd name="T15" fmla="*/ 136 h 136"/>
                <a:gd name="T16" fmla="*/ 9 w 12"/>
                <a:gd name="T17" fmla="*/ 136 h 136"/>
                <a:gd name="T18" fmla="*/ 11 w 12"/>
                <a:gd name="T19" fmla="*/ 135 h 136"/>
                <a:gd name="T20" fmla="*/ 12 w 12"/>
                <a:gd name="T21" fmla="*/ 133 h 136"/>
                <a:gd name="T22" fmla="*/ 12 w 12"/>
                <a:gd name="T23" fmla="*/ 130 h 136"/>
                <a:gd name="T24" fmla="*/ 12 w 12"/>
                <a:gd name="T2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36">
                  <a:moveTo>
                    <a:pt x="0" y="1"/>
                  </a:moveTo>
                  <a:lnTo>
                    <a:pt x="0" y="130"/>
                  </a:lnTo>
                  <a:lnTo>
                    <a:pt x="0" y="130"/>
                  </a:lnTo>
                  <a:lnTo>
                    <a:pt x="1" y="133"/>
                  </a:lnTo>
                  <a:lnTo>
                    <a:pt x="2" y="135"/>
                  </a:lnTo>
                  <a:lnTo>
                    <a:pt x="4" y="136"/>
                  </a:lnTo>
                  <a:lnTo>
                    <a:pt x="6" y="136"/>
                  </a:lnTo>
                  <a:lnTo>
                    <a:pt x="6" y="136"/>
                  </a:lnTo>
                  <a:lnTo>
                    <a:pt x="9" y="136"/>
                  </a:lnTo>
                  <a:lnTo>
                    <a:pt x="11" y="135"/>
                  </a:lnTo>
                  <a:lnTo>
                    <a:pt x="12" y="133"/>
                  </a:lnTo>
                  <a:lnTo>
                    <a:pt x="12" y="130"/>
                  </a:lnTo>
                  <a:lnTo>
                    <a:pt x="12"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4" name="Freeform 455"/>
            <p:cNvSpPr>
              <a:spLocks/>
            </p:cNvSpPr>
            <p:nvPr/>
          </p:nvSpPr>
          <p:spPr bwMode="auto">
            <a:xfrm>
              <a:off x="4102101" y="2925763"/>
              <a:ext cx="19050" cy="34925"/>
            </a:xfrm>
            <a:custGeom>
              <a:avLst/>
              <a:gdLst>
                <a:gd name="T0" fmla="*/ 12 w 12"/>
                <a:gd name="T1" fmla="*/ 22 h 22"/>
                <a:gd name="T2" fmla="*/ 12 w 12"/>
                <a:gd name="T3" fmla="*/ 6 h 22"/>
                <a:gd name="T4" fmla="*/ 12 w 12"/>
                <a:gd name="T5" fmla="*/ 6 h 22"/>
                <a:gd name="T6" fmla="*/ 12 w 12"/>
                <a:gd name="T7" fmla="*/ 3 h 22"/>
                <a:gd name="T8" fmla="*/ 11 w 12"/>
                <a:gd name="T9" fmla="*/ 1 h 22"/>
                <a:gd name="T10" fmla="*/ 9 w 12"/>
                <a:gd name="T11" fmla="*/ 0 h 22"/>
                <a:gd name="T12" fmla="*/ 6 w 12"/>
                <a:gd name="T13" fmla="*/ 0 h 22"/>
                <a:gd name="T14" fmla="*/ 6 w 12"/>
                <a:gd name="T15" fmla="*/ 0 h 22"/>
                <a:gd name="T16" fmla="*/ 4 w 12"/>
                <a:gd name="T17" fmla="*/ 0 h 22"/>
                <a:gd name="T18" fmla="*/ 2 w 12"/>
                <a:gd name="T19" fmla="*/ 1 h 22"/>
                <a:gd name="T20" fmla="*/ 1 w 12"/>
                <a:gd name="T21" fmla="*/ 3 h 22"/>
                <a:gd name="T22" fmla="*/ 0 w 12"/>
                <a:gd name="T23" fmla="*/ 6 h 22"/>
                <a:gd name="T24" fmla="*/ 0 w 12"/>
                <a:gd name="T25"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2">
                  <a:moveTo>
                    <a:pt x="12" y="22"/>
                  </a:moveTo>
                  <a:lnTo>
                    <a:pt x="12" y="6"/>
                  </a:lnTo>
                  <a:lnTo>
                    <a:pt x="12" y="6"/>
                  </a:lnTo>
                  <a:lnTo>
                    <a:pt x="12" y="3"/>
                  </a:lnTo>
                  <a:lnTo>
                    <a:pt x="11" y="1"/>
                  </a:lnTo>
                  <a:lnTo>
                    <a:pt x="9" y="0"/>
                  </a:lnTo>
                  <a:lnTo>
                    <a:pt x="6" y="0"/>
                  </a:lnTo>
                  <a:lnTo>
                    <a:pt x="6" y="0"/>
                  </a:lnTo>
                  <a:lnTo>
                    <a:pt x="4" y="0"/>
                  </a:lnTo>
                  <a:lnTo>
                    <a:pt x="2" y="1"/>
                  </a:lnTo>
                  <a:lnTo>
                    <a:pt x="1" y="3"/>
                  </a:lnTo>
                  <a:lnTo>
                    <a:pt x="0" y="6"/>
                  </a:lnTo>
                  <a:lnTo>
                    <a:pt x="0" y="2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5" name="Freeform 456"/>
            <p:cNvSpPr>
              <a:spLocks/>
            </p:cNvSpPr>
            <p:nvPr/>
          </p:nvSpPr>
          <p:spPr bwMode="auto">
            <a:xfrm>
              <a:off x="3941763" y="2890838"/>
              <a:ext cx="192088" cy="365125"/>
            </a:xfrm>
            <a:custGeom>
              <a:avLst/>
              <a:gdLst>
                <a:gd name="T0" fmla="*/ 107 w 121"/>
                <a:gd name="T1" fmla="*/ 54 h 230"/>
                <a:gd name="T2" fmla="*/ 79 w 121"/>
                <a:gd name="T3" fmla="*/ 54 h 230"/>
                <a:gd name="T4" fmla="*/ 60 w 121"/>
                <a:gd name="T5" fmla="*/ 15 h 230"/>
                <a:gd name="T6" fmla="*/ 60 w 121"/>
                <a:gd name="T7" fmla="*/ 15 h 230"/>
                <a:gd name="T8" fmla="*/ 58 w 121"/>
                <a:gd name="T9" fmla="*/ 12 h 230"/>
                <a:gd name="T10" fmla="*/ 55 w 121"/>
                <a:gd name="T11" fmla="*/ 9 h 230"/>
                <a:gd name="T12" fmla="*/ 48 w 121"/>
                <a:gd name="T13" fmla="*/ 4 h 230"/>
                <a:gd name="T14" fmla="*/ 38 w 121"/>
                <a:gd name="T15" fmla="*/ 1 h 230"/>
                <a:gd name="T16" fmla="*/ 34 w 121"/>
                <a:gd name="T17" fmla="*/ 0 h 230"/>
                <a:gd name="T18" fmla="*/ 29 w 121"/>
                <a:gd name="T19" fmla="*/ 0 h 230"/>
                <a:gd name="T20" fmla="*/ 29 w 121"/>
                <a:gd name="T21" fmla="*/ 0 h 230"/>
                <a:gd name="T22" fmla="*/ 22 w 121"/>
                <a:gd name="T23" fmla="*/ 1 h 230"/>
                <a:gd name="T24" fmla="*/ 16 w 121"/>
                <a:gd name="T25" fmla="*/ 3 h 230"/>
                <a:gd name="T26" fmla="*/ 11 w 121"/>
                <a:gd name="T27" fmla="*/ 5 h 230"/>
                <a:gd name="T28" fmla="*/ 6 w 121"/>
                <a:gd name="T29" fmla="*/ 8 h 230"/>
                <a:gd name="T30" fmla="*/ 3 w 121"/>
                <a:gd name="T31" fmla="*/ 12 h 230"/>
                <a:gd name="T32" fmla="*/ 2 w 121"/>
                <a:gd name="T33" fmla="*/ 16 h 230"/>
                <a:gd name="T34" fmla="*/ 1 w 121"/>
                <a:gd name="T35" fmla="*/ 19 h 230"/>
                <a:gd name="T36" fmla="*/ 0 w 121"/>
                <a:gd name="T37" fmla="*/ 23 h 230"/>
                <a:gd name="T38" fmla="*/ 0 w 121"/>
                <a:gd name="T39" fmla="*/ 106 h 230"/>
                <a:gd name="T40" fmla="*/ 50 w 121"/>
                <a:gd name="T41" fmla="*/ 219 h 230"/>
                <a:gd name="T42" fmla="*/ 50 w 121"/>
                <a:gd name="T43" fmla="*/ 219 h 230"/>
                <a:gd name="T44" fmla="*/ 53 w 121"/>
                <a:gd name="T45" fmla="*/ 223 h 230"/>
                <a:gd name="T46" fmla="*/ 57 w 121"/>
                <a:gd name="T47" fmla="*/ 227 h 230"/>
                <a:gd name="T48" fmla="*/ 62 w 121"/>
                <a:gd name="T49" fmla="*/ 229 h 230"/>
                <a:gd name="T50" fmla="*/ 67 w 121"/>
                <a:gd name="T51" fmla="*/ 230 h 230"/>
                <a:gd name="T52" fmla="*/ 67 w 121"/>
                <a:gd name="T53" fmla="*/ 230 h 230"/>
                <a:gd name="T54" fmla="*/ 71 w 121"/>
                <a:gd name="T55" fmla="*/ 229 h 230"/>
                <a:gd name="T56" fmla="*/ 74 w 121"/>
                <a:gd name="T57" fmla="*/ 228 h 230"/>
                <a:gd name="T58" fmla="*/ 74 w 121"/>
                <a:gd name="T59" fmla="*/ 228 h 230"/>
                <a:gd name="T60" fmla="*/ 77 w 121"/>
                <a:gd name="T61" fmla="*/ 226 h 230"/>
                <a:gd name="T62" fmla="*/ 80 w 121"/>
                <a:gd name="T63" fmla="*/ 224 h 230"/>
                <a:gd name="T64" fmla="*/ 83 w 121"/>
                <a:gd name="T65" fmla="*/ 221 h 230"/>
                <a:gd name="T66" fmla="*/ 85 w 121"/>
                <a:gd name="T67" fmla="*/ 218 h 230"/>
                <a:gd name="T68" fmla="*/ 86 w 121"/>
                <a:gd name="T69" fmla="*/ 215 h 230"/>
                <a:gd name="T70" fmla="*/ 86 w 121"/>
                <a:gd name="T71" fmla="*/ 210 h 230"/>
                <a:gd name="T72" fmla="*/ 86 w 121"/>
                <a:gd name="T73" fmla="*/ 207 h 230"/>
                <a:gd name="T74" fmla="*/ 85 w 121"/>
                <a:gd name="T75" fmla="*/ 203 h 230"/>
                <a:gd name="T76" fmla="*/ 52 w 121"/>
                <a:gd name="T77" fmla="*/ 129 h 230"/>
                <a:gd name="T78" fmla="*/ 52 w 121"/>
                <a:gd name="T79" fmla="*/ 62 h 230"/>
                <a:gd name="T80" fmla="*/ 63 w 121"/>
                <a:gd name="T81" fmla="*/ 82 h 230"/>
                <a:gd name="T82" fmla="*/ 107 w 121"/>
                <a:gd name="T83" fmla="*/ 82 h 230"/>
                <a:gd name="T84" fmla="*/ 107 w 121"/>
                <a:gd name="T85" fmla="*/ 82 h 230"/>
                <a:gd name="T86" fmla="*/ 112 w 121"/>
                <a:gd name="T87" fmla="*/ 81 h 230"/>
                <a:gd name="T88" fmla="*/ 116 w 121"/>
                <a:gd name="T89" fmla="*/ 78 h 230"/>
                <a:gd name="T90" fmla="*/ 120 w 121"/>
                <a:gd name="T91" fmla="*/ 74 h 230"/>
                <a:gd name="T92" fmla="*/ 121 w 121"/>
                <a:gd name="T93" fmla="*/ 69 h 230"/>
                <a:gd name="T94" fmla="*/ 121 w 121"/>
                <a:gd name="T95" fmla="*/ 69 h 230"/>
                <a:gd name="T96" fmla="*/ 120 w 121"/>
                <a:gd name="T97" fmla="*/ 62 h 230"/>
                <a:gd name="T98" fmla="*/ 116 w 121"/>
                <a:gd name="T99" fmla="*/ 58 h 230"/>
                <a:gd name="T100" fmla="*/ 112 w 121"/>
                <a:gd name="T101" fmla="*/ 55 h 230"/>
                <a:gd name="T102" fmla="*/ 107 w 121"/>
                <a:gd name="T103" fmla="*/ 54 h 230"/>
                <a:gd name="T104" fmla="*/ 107 w 121"/>
                <a:gd name="T105" fmla="*/ 5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 h="230">
                  <a:moveTo>
                    <a:pt x="107" y="54"/>
                  </a:moveTo>
                  <a:lnTo>
                    <a:pt x="79" y="54"/>
                  </a:lnTo>
                  <a:lnTo>
                    <a:pt x="60" y="15"/>
                  </a:lnTo>
                  <a:lnTo>
                    <a:pt x="60" y="15"/>
                  </a:lnTo>
                  <a:lnTo>
                    <a:pt x="58" y="12"/>
                  </a:lnTo>
                  <a:lnTo>
                    <a:pt x="55" y="9"/>
                  </a:lnTo>
                  <a:lnTo>
                    <a:pt x="48" y="4"/>
                  </a:lnTo>
                  <a:lnTo>
                    <a:pt x="38" y="1"/>
                  </a:lnTo>
                  <a:lnTo>
                    <a:pt x="34" y="0"/>
                  </a:lnTo>
                  <a:lnTo>
                    <a:pt x="29" y="0"/>
                  </a:lnTo>
                  <a:lnTo>
                    <a:pt x="29" y="0"/>
                  </a:lnTo>
                  <a:lnTo>
                    <a:pt x="22" y="1"/>
                  </a:lnTo>
                  <a:lnTo>
                    <a:pt x="16" y="3"/>
                  </a:lnTo>
                  <a:lnTo>
                    <a:pt x="11" y="5"/>
                  </a:lnTo>
                  <a:lnTo>
                    <a:pt x="6" y="8"/>
                  </a:lnTo>
                  <a:lnTo>
                    <a:pt x="3" y="12"/>
                  </a:lnTo>
                  <a:lnTo>
                    <a:pt x="2" y="16"/>
                  </a:lnTo>
                  <a:lnTo>
                    <a:pt x="1" y="19"/>
                  </a:lnTo>
                  <a:lnTo>
                    <a:pt x="0" y="23"/>
                  </a:lnTo>
                  <a:lnTo>
                    <a:pt x="0" y="106"/>
                  </a:lnTo>
                  <a:lnTo>
                    <a:pt x="50" y="219"/>
                  </a:lnTo>
                  <a:lnTo>
                    <a:pt x="50" y="219"/>
                  </a:lnTo>
                  <a:lnTo>
                    <a:pt x="53" y="223"/>
                  </a:lnTo>
                  <a:lnTo>
                    <a:pt x="57" y="227"/>
                  </a:lnTo>
                  <a:lnTo>
                    <a:pt x="62" y="229"/>
                  </a:lnTo>
                  <a:lnTo>
                    <a:pt x="67" y="230"/>
                  </a:lnTo>
                  <a:lnTo>
                    <a:pt x="67" y="230"/>
                  </a:lnTo>
                  <a:lnTo>
                    <a:pt x="71" y="229"/>
                  </a:lnTo>
                  <a:lnTo>
                    <a:pt x="74" y="228"/>
                  </a:lnTo>
                  <a:lnTo>
                    <a:pt x="74" y="228"/>
                  </a:lnTo>
                  <a:lnTo>
                    <a:pt x="77" y="226"/>
                  </a:lnTo>
                  <a:lnTo>
                    <a:pt x="80" y="224"/>
                  </a:lnTo>
                  <a:lnTo>
                    <a:pt x="83" y="221"/>
                  </a:lnTo>
                  <a:lnTo>
                    <a:pt x="85" y="218"/>
                  </a:lnTo>
                  <a:lnTo>
                    <a:pt x="86" y="215"/>
                  </a:lnTo>
                  <a:lnTo>
                    <a:pt x="86" y="210"/>
                  </a:lnTo>
                  <a:lnTo>
                    <a:pt x="86" y="207"/>
                  </a:lnTo>
                  <a:lnTo>
                    <a:pt x="85" y="203"/>
                  </a:lnTo>
                  <a:lnTo>
                    <a:pt x="52" y="129"/>
                  </a:lnTo>
                  <a:lnTo>
                    <a:pt x="52" y="62"/>
                  </a:lnTo>
                  <a:lnTo>
                    <a:pt x="63" y="82"/>
                  </a:lnTo>
                  <a:lnTo>
                    <a:pt x="107" y="82"/>
                  </a:lnTo>
                  <a:lnTo>
                    <a:pt x="107" y="82"/>
                  </a:lnTo>
                  <a:lnTo>
                    <a:pt x="112" y="81"/>
                  </a:lnTo>
                  <a:lnTo>
                    <a:pt x="116" y="78"/>
                  </a:lnTo>
                  <a:lnTo>
                    <a:pt x="120" y="74"/>
                  </a:lnTo>
                  <a:lnTo>
                    <a:pt x="121" y="69"/>
                  </a:lnTo>
                  <a:lnTo>
                    <a:pt x="121" y="69"/>
                  </a:lnTo>
                  <a:lnTo>
                    <a:pt x="120" y="62"/>
                  </a:lnTo>
                  <a:lnTo>
                    <a:pt x="116" y="58"/>
                  </a:lnTo>
                  <a:lnTo>
                    <a:pt x="112" y="55"/>
                  </a:lnTo>
                  <a:lnTo>
                    <a:pt x="107" y="54"/>
                  </a:lnTo>
                  <a:lnTo>
                    <a:pt x="107" y="5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6" name="Freeform 457"/>
            <p:cNvSpPr>
              <a:spLocks/>
            </p:cNvSpPr>
            <p:nvPr/>
          </p:nvSpPr>
          <p:spPr bwMode="auto">
            <a:xfrm>
              <a:off x="3938588" y="2762250"/>
              <a:ext cx="109538" cy="111125"/>
            </a:xfrm>
            <a:custGeom>
              <a:avLst/>
              <a:gdLst>
                <a:gd name="T0" fmla="*/ 0 w 69"/>
                <a:gd name="T1" fmla="*/ 35 h 70"/>
                <a:gd name="T2" fmla="*/ 0 w 69"/>
                <a:gd name="T3" fmla="*/ 35 h 70"/>
                <a:gd name="T4" fmla="*/ 0 w 69"/>
                <a:gd name="T5" fmla="*/ 28 h 70"/>
                <a:gd name="T6" fmla="*/ 2 w 69"/>
                <a:gd name="T7" fmla="*/ 22 h 70"/>
                <a:gd name="T8" fmla="*/ 5 w 69"/>
                <a:gd name="T9" fmla="*/ 16 h 70"/>
                <a:gd name="T10" fmla="*/ 10 w 69"/>
                <a:gd name="T11" fmla="*/ 11 h 70"/>
                <a:gd name="T12" fmla="*/ 16 w 69"/>
                <a:gd name="T13" fmla="*/ 7 h 70"/>
                <a:gd name="T14" fmla="*/ 21 w 69"/>
                <a:gd name="T15" fmla="*/ 3 h 70"/>
                <a:gd name="T16" fmla="*/ 28 w 69"/>
                <a:gd name="T17" fmla="*/ 1 h 70"/>
                <a:gd name="T18" fmla="*/ 35 w 69"/>
                <a:gd name="T19" fmla="*/ 0 h 70"/>
                <a:gd name="T20" fmla="*/ 35 w 69"/>
                <a:gd name="T21" fmla="*/ 0 h 70"/>
                <a:gd name="T22" fmla="*/ 41 w 69"/>
                <a:gd name="T23" fmla="*/ 1 h 70"/>
                <a:gd name="T24" fmla="*/ 49 w 69"/>
                <a:gd name="T25" fmla="*/ 3 h 70"/>
                <a:gd name="T26" fmla="*/ 54 w 69"/>
                <a:gd name="T27" fmla="*/ 7 h 70"/>
                <a:gd name="T28" fmla="*/ 60 w 69"/>
                <a:gd name="T29" fmla="*/ 11 h 70"/>
                <a:gd name="T30" fmla="*/ 64 w 69"/>
                <a:gd name="T31" fmla="*/ 16 h 70"/>
                <a:gd name="T32" fmla="*/ 67 w 69"/>
                <a:gd name="T33" fmla="*/ 22 h 70"/>
                <a:gd name="T34" fmla="*/ 69 w 69"/>
                <a:gd name="T35" fmla="*/ 28 h 70"/>
                <a:gd name="T36" fmla="*/ 69 w 69"/>
                <a:gd name="T37" fmla="*/ 35 h 70"/>
                <a:gd name="T38" fmla="*/ 69 w 69"/>
                <a:gd name="T39" fmla="*/ 35 h 70"/>
                <a:gd name="T40" fmla="*/ 69 w 69"/>
                <a:gd name="T41" fmla="*/ 43 h 70"/>
                <a:gd name="T42" fmla="*/ 67 w 69"/>
                <a:gd name="T43" fmla="*/ 49 h 70"/>
                <a:gd name="T44" fmla="*/ 64 w 69"/>
                <a:gd name="T45" fmla="*/ 55 h 70"/>
                <a:gd name="T46" fmla="*/ 60 w 69"/>
                <a:gd name="T47" fmla="*/ 60 h 70"/>
                <a:gd name="T48" fmla="*/ 54 w 69"/>
                <a:gd name="T49" fmla="*/ 64 h 70"/>
                <a:gd name="T50" fmla="*/ 49 w 69"/>
                <a:gd name="T51" fmla="*/ 67 h 70"/>
                <a:gd name="T52" fmla="*/ 41 w 69"/>
                <a:gd name="T53" fmla="*/ 69 h 70"/>
                <a:gd name="T54" fmla="*/ 35 w 69"/>
                <a:gd name="T55" fmla="*/ 70 h 70"/>
                <a:gd name="T56" fmla="*/ 35 w 69"/>
                <a:gd name="T57" fmla="*/ 70 h 70"/>
                <a:gd name="T58" fmla="*/ 28 w 69"/>
                <a:gd name="T59" fmla="*/ 69 h 70"/>
                <a:gd name="T60" fmla="*/ 21 w 69"/>
                <a:gd name="T61" fmla="*/ 67 h 70"/>
                <a:gd name="T62" fmla="*/ 16 w 69"/>
                <a:gd name="T63" fmla="*/ 64 h 70"/>
                <a:gd name="T64" fmla="*/ 10 w 69"/>
                <a:gd name="T65" fmla="*/ 60 h 70"/>
                <a:gd name="T66" fmla="*/ 5 w 69"/>
                <a:gd name="T67" fmla="*/ 55 h 70"/>
                <a:gd name="T68" fmla="*/ 2 w 69"/>
                <a:gd name="T69" fmla="*/ 49 h 70"/>
                <a:gd name="T70" fmla="*/ 0 w 69"/>
                <a:gd name="T71" fmla="*/ 43 h 70"/>
                <a:gd name="T72" fmla="*/ 0 w 69"/>
                <a:gd name="T73" fmla="*/ 35 h 70"/>
                <a:gd name="T74" fmla="*/ 0 w 69"/>
                <a:gd name="T7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70">
                  <a:moveTo>
                    <a:pt x="0" y="35"/>
                  </a:moveTo>
                  <a:lnTo>
                    <a:pt x="0" y="35"/>
                  </a:lnTo>
                  <a:lnTo>
                    <a:pt x="0" y="28"/>
                  </a:lnTo>
                  <a:lnTo>
                    <a:pt x="2" y="22"/>
                  </a:lnTo>
                  <a:lnTo>
                    <a:pt x="5" y="16"/>
                  </a:lnTo>
                  <a:lnTo>
                    <a:pt x="10" y="11"/>
                  </a:lnTo>
                  <a:lnTo>
                    <a:pt x="16" y="7"/>
                  </a:lnTo>
                  <a:lnTo>
                    <a:pt x="21" y="3"/>
                  </a:lnTo>
                  <a:lnTo>
                    <a:pt x="28" y="1"/>
                  </a:lnTo>
                  <a:lnTo>
                    <a:pt x="35" y="0"/>
                  </a:lnTo>
                  <a:lnTo>
                    <a:pt x="35" y="0"/>
                  </a:lnTo>
                  <a:lnTo>
                    <a:pt x="41" y="1"/>
                  </a:lnTo>
                  <a:lnTo>
                    <a:pt x="49" y="3"/>
                  </a:lnTo>
                  <a:lnTo>
                    <a:pt x="54" y="7"/>
                  </a:lnTo>
                  <a:lnTo>
                    <a:pt x="60" y="11"/>
                  </a:lnTo>
                  <a:lnTo>
                    <a:pt x="64" y="16"/>
                  </a:lnTo>
                  <a:lnTo>
                    <a:pt x="67" y="22"/>
                  </a:lnTo>
                  <a:lnTo>
                    <a:pt x="69" y="28"/>
                  </a:lnTo>
                  <a:lnTo>
                    <a:pt x="69" y="35"/>
                  </a:lnTo>
                  <a:lnTo>
                    <a:pt x="69" y="35"/>
                  </a:lnTo>
                  <a:lnTo>
                    <a:pt x="69" y="43"/>
                  </a:lnTo>
                  <a:lnTo>
                    <a:pt x="67" y="49"/>
                  </a:lnTo>
                  <a:lnTo>
                    <a:pt x="64" y="55"/>
                  </a:lnTo>
                  <a:lnTo>
                    <a:pt x="60" y="60"/>
                  </a:lnTo>
                  <a:lnTo>
                    <a:pt x="54" y="64"/>
                  </a:lnTo>
                  <a:lnTo>
                    <a:pt x="49" y="67"/>
                  </a:lnTo>
                  <a:lnTo>
                    <a:pt x="41" y="69"/>
                  </a:lnTo>
                  <a:lnTo>
                    <a:pt x="35" y="70"/>
                  </a:lnTo>
                  <a:lnTo>
                    <a:pt x="35" y="70"/>
                  </a:lnTo>
                  <a:lnTo>
                    <a:pt x="28" y="69"/>
                  </a:lnTo>
                  <a:lnTo>
                    <a:pt x="21" y="67"/>
                  </a:lnTo>
                  <a:lnTo>
                    <a:pt x="16" y="64"/>
                  </a:lnTo>
                  <a:lnTo>
                    <a:pt x="10" y="60"/>
                  </a:lnTo>
                  <a:lnTo>
                    <a:pt x="5" y="55"/>
                  </a:lnTo>
                  <a:lnTo>
                    <a:pt x="2" y="49"/>
                  </a:lnTo>
                  <a:lnTo>
                    <a:pt x="0" y="43"/>
                  </a:lnTo>
                  <a:lnTo>
                    <a:pt x="0" y="35"/>
                  </a:lnTo>
                  <a:lnTo>
                    <a:pt x="0" y="3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7" name="Freeform 458"/>
            <p:cNvSpPr>
              <a:spLocks/>
            </p:cNvSpPr>
            <p:nvPr/>
          </p:nvSpPr>
          <p:spPr bwMode="auto">
            <a:xfrm>
              <a:off x="3868738" y="2892425"/>
              <a:ext cx="57150" cy="138113"/>
            </a:xfrm>
            <a:custGeom>
              <a:avLst/>
              <a:gdLst>
                <a:gd name="T0" fmla="*/ 36 w 36"/>
                <a:gd name="T1" fmla="*/ 70 h 87"/>
                <a:gd name="T2" fmla="*/ 36 w 36"/>
                <a:gd name="T3" fmla="*/ 70 h 87"/>
                <a:gd name="T4" fmla="*/ 36 w 36"/>
                <a:gd name="T5" fmla="*/ 73 h 87"/>
                <a:gd name="T6" fmla="*/ 35 w 36"/>
                <a:gd name="T7" fmla="*/ 77 h 87"/>
                <a:gd name="T8" fmla="*/ 33 w 36"/>
                <a:gd name="T9" fmla="*/ 80 h 87"/>
                <a:gd name="T10" fmla="*/ 31 w 36"/>
                <a:gd name="T11" fmla="*/ 82 h 87"/>
                <a:gd name="T12" fmla="*/ 28 w 36"/>
                <a:gd name="T13" fmla="*/ 84 h 87"/>
                <a:gd name="T14" fmla="*/ 25 w 36"/>
                <a:gd name="T15" fmla="*/ 86 h 87"/>
                <a:gd name="T16" fmla="*/ 22 w 36"/>
                <a:gd name="T17" fmla="*/ 87 h 87"/>
                <a:gd name="T18" fmla="*/ 17 w 36"/>
                <a:gd name="T19" fmla="*/ 87 h 87"/>
                <a:gd name="T20" fmla="*/ 17 w 36"/>
                <a:gd name="T21" fmla="*/ 87 h 87"/>
                <a:gd name="T22" fmla="*/ 14 w 36"/>
                <a:gd name="T23" fmla="*/ 87 h 87"/>
                <a:gd name="T24" fmla="*/ 11 w 36"/>
                <a:gd name="T25" fmla="*/ 86 h 87"/>
                <a:gd name="T26" fmla="*/ 8 w 36"/>
                <a:gd name="T27" fmla="*/ 84 h 87"/>
                <a:gd name="T28" fmla="*/ 5 w 36"/>
                <a:gd name="T29" fmla="*/ 82 h 87"/>
                <a:gd name="T30" fmla="*/ 3 w 36"/>
                <a:gd name="T31" fmla="*/ 80 h 87"/>
                <a:gd name="T32" fmla="*/ 1 w 36"/>
                <a:gd name="T33" fmla="*/ 77 h 87"/>
                <a:gd name="T34" fmla="*/ 0 w 36"/>
                <a:gd name="T35" fmla="*/ 73 h 87"/>
                <a:gd name="T36" fmla="*/ 0 w 36"/>
                <a:gd name="T37" fmla="*/ 70 h 87"/>
                <a:gd name="T38" fmla="*/ 0 w 36"/>
                <a:gd name="T39" fmla="*/ 18 h 87"/>
                <a:gd name="T40" fmla="*/ 0 w 36"/>
                <a:gd name="T41" fmla="*/ 18 h 87"/>
                <a:gd name="T42" fmla="*/ 0 w 36"/>
                <a:gd name="T43" fmla="*/ 15 h 87"/>
                <a:gd name="T44" fmla="*/ 1 w 36"/>
                <a:gd name="T45" fmla="*/ 11 h 87"/>
                <a:gd name="T46" fmla="*/ 3 w 36"/>
                <a:gd name="T47" fmla="*/ 8 h 87"/>
                <a:gd name="T48" fmla="*/ 5 w 36"/>
                <a:gd name="T49" fmla="*/ 6 h 87"/>
                <a:gd name="T50" fmla="*/ 8 w 36"/>
                <a:gd name="T51" fmla="*/ 3 h 87"/>
                <a:gd name="T52" fmla="*/ 11 w 36"/>
                <a:gd name="T53" fmla="*/ 2 h 87"/>
                <a:gd name="T54" fmla="*/ 14 w 36"/>
                <a:gd name="T55" fmla="*/ 1 h 87"/>
                <a:gd name="T56" fmla="*/ 17 w 36"/>
                <a:gd name="T57" fmla="*/ 0 h 87"/>
                <a:gd name="T58" fmla="*/ 17 w 36"/>
                <a:gd name="T59" fmla="*/ 0 h 87"/>
                <a:gd name="T60" fmla="*/ 22 w 36"/>
                <a:gd name="T61" fmla="*/ 1 h 87"/>
                <a:gd name="T62" fmla="*/ 25 w 36"/>
                <a:gd name="T63" fmla="*/ 2 h 87"/>
                <a:gd name="T64" fmla="*/ 28 w 36"/>
                <a:gd name="T65" fmla="*/ 3 h 87"/>
                <a:gd name="T66" fmla="*/ 31 w 36"/>
                <a:gd name="T67" fmla="*/ 6 h 87"/>
                <a:gd name="T68" fmla="*/ 33 w 36"/>
                <a:gd name="T69" fmla="*/ 8 h 87"/>
                <a:gd name="T70" fmla="*/ 35 w 36"/>
                <a:gd name="T71" fmla="*/ 11 h 87"/>
                <a:gd name="T72" fmla="*/ 36 w 36"/>
                <a:gd name="T73" fmla="*/ 15 h 87"/>
                <a:gd name="T74" fmla="*/ 36 w 36"/>
                <a:gd name="T75"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87">
                  <a:moveTo>
                    <a:pt x="36" y="70"/>
                  </a:moveTo>
                  <a:lnTo>
                    <a:pt x="36" y="70"/>
                  </a:lnTo>
                  <a:lnTo>
                    <a:pt x="36" y="73"/>
                  </a:lnTo>
                  <a:lnTo>
                    <a:pt x="35" y="77"/>
                  </a:lnTo>
                  <a:lnTo>
                    <a:pt x="33" y="80"/>
                  </a:lnTo>
                  <a:lnTo>
                    <a:pt x="31" y="82"/>
                  </a:lnTo>
                  <a:lnTo>
                    <a:pt x="28" y="84"/>
                  </a:lnTo>
                  <a:lnTo>
                    <a:pt x="25" y="86"/>
                  </a:lnTo>
                  <a:lnTo>
                    <a:pt x="22" y="87"/>
                  </a:lnTo>
                  <a:lnTo>
                    <a:pt x="17" y="87"/>
                  </a:lnTo>
                  <a:lnTo>
                    <a:pt x="17" y="87"/>
                  </a:lnTo>
                  <a:lnTo>
                    <a:pt x="14" y="87"/>
                  </a:lnTo>
                  <a:lnTo>
                    <a:pt x="11" y="86"/>
                  </a:lnTo>
                  <a:lnTo>
                    <a:pt x="8" y="84"/>
                  </a:lnTo>
                  <a:lnTo>
                    <a:pt x="5" y="82"/>
                  </a:lnTo>
                  <a:lnTo>
                    <a:pt x="3" y="80"/>
                  </a:lnTo>
                  <a:lnTo>
                    <a:pt x="1" y="77"/>
                  </a:lnTo>
                  <a:lnTo>
                    <a:pt x="0" y="73"/>
                  </a:lnTo>
                  <a:lnTo>
                    <a:pt x="0" y="70"/>
                  </a:lnTo>
                  <a:lnTo>
                    <a:pt x="0" y="18"/>
                  </a:lnTo>
                  <a:lnTo>
                    <a:pt x="0" y="18"/>
                  </a:lnTo>
                  <a:lnTo>
                    <a:pt x="0" y="15"/>
                  </a:lnTo>
                  <a:lnTo>
                    <a:pt x="1" y="11"/>
                  </a:lnTo>
                  <a:lnTo>
                    <a:pt x="3" y="8"/>
                  </a:lnTo>
                  <a:lnTo>
                    <a:pt x="5" y="6"/>
                  </a:lnTo>
                  <a:lnTo>
                    <a:pt x="8" y="3"/>
                  </a:lnTo>
                  <a:lnTo>
                    <a:pt x="11" y="2"/>
                  </a:lnTo>
                  <a:lnTo>
                    <a:pt x="14" y="1"/>
                  </a:lnTo>
                  <a:lnTo>
                    <a:pt x="17" y="0"/>
                  </a:lnTo>
                  <a:lnTo>
                    <a:pt x="17" y="0"/>
                  </a:lnTo>
                  <a:lnTo>
                    <a:pt x="22" y="1"/>
                  </a:lnTo>
                  <a:lnTo>
                    <a:pt x="25" y="2"/>
                  </a:lnTo>
                  <a:lnTo>
                    <a:pt x="28" y="3"/>
                  </a:lnTo>
                  <a:lnTo>
                    <a:pt x="31" y="6"/>
                  </a:lnTo>
                  <a:lnTo>
                    <a:pt x="33" y="8"/>
                  </a:lnTo>
                  <a:lnTo>
                    <a:pt x="35" y="11"/>
                  </a:lnTo>
                  <a:lnTo>
                    <a:pt x="36" y="15"/>
                  </a:lnTo>
                  <a:lnTo>
                    <a:pt x="36" y="1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8" name="Freeform 459"/>
            <p:cNvSpPr>
              <a:spLocks/>
            </p:cNvSpPr>
            <p:nvPr/>
          </p:nvSpPr>
          <p:spPr bwMode="auto">
            <a:xfrm>
              <a:off x="3167063" y="2814638"/>
              <a:ext cx="547688" cy="160338"/>
            </a:xfrm>
            <a:custGeom>
              <a:avLst/>
              <a:gdLst>
                <a:gd name="T0" fmla="*/ 10 w 345"/>
                <a:gd name="T1" fmla="*/ 0 h 101"/>
                <a:gd name="T2" fmla="*/ 10 w 345"/>
                <a:gd name="T3" fmla="*/ 0 h 101"/>
                <a:gd name="T4" fmla="*/ 10 w 345"/>
                <a:gd name="T5" fmla="*/ 37 h 101"/>
                <a:gd name="T6" fmla="*/ 10 w 345"/>
                <a:gd name="T7" fmla="*/ 37 h 101"/>
                <a:gd name="T8" fmla="*/ 0 w 345"/>
                <a:gd name="T9" fmla="*/ 37 h 101"/>
                <a:gd name="T10" fmla="*/ 0 w 345"/>
                <a:gd name="T11" fmla="*/ 58 h 101"/>
                <a:gd name="T12" fmla="*/ 79 w 345"/>
                <a:gd name="T13" fmla="*/ 58 h 101"/>
                <a:gd name="T14" fmla="*/ 79 w 345"/>
                <a:gd name="T15" fmla="*/ 58 h 101"/>
                <a:gd name="T16" fmla="*/ 80 w 345"/>
                <a:gd name="T17" fmla="*/ 67 h 101"/>
                <a:gd name="T18" fmla="*/ 84 w 345"/>
                <a:gd name="T19" fmla="*/ 75 h 101"/>
                <a:gd name="T20" fmla="*/ 88 w 345"/>
                <a:gd name="T21" fmla="*/ 83 h 101"/>
                <a:gd name="T22" fmla="*/ 94 w 345"/>
                <a:gd name="T23" fmla="*/ 89 h 101"/>
                <a:gd name="T24" fmla="*/ 102 w 345"/>
                <a:gd name="T25" fmla="*/ 94 h 101"/>
                <a:gd name="T26" fmla="*/ 109 w 345"/>
                <a:gd name="T27" fmla="*/ 98 h 101"/>
                <a:gd name="T28" fmla="*/ 118 w 345"/>
                <a:gd name="T29" fmla="*/ 100 h 101"/>
                <a:gd name="T30" fmla="*/ 127 w 345"/>
                <a:gd name="T31" fmla="*/ 101 h 101"/>
                <a:gd name="T32" fmla="*/ 127 w 345"/>
                <a:gd name="T33" fmla="*/ 101 h 101"/>
                <a:gd name="T34" fmla="*/ 137 w 345"/>
                <a:gd name="T35" fmla="*/ 100 h 101"/>
                <a:gd name="T36" fmla="*/ 145 w 345"/>
                <a:gd name="T37" fmla="*/ 98 h 101"/>
                <a:gd name="T38" fmla="*/ 153 w 345"/>
                <a:gd name="T39" fmla="*/ 94 h 101"/>
                <a:gd name="T40" fmla="*/ 159 w 345"/>
                <a:gd name="T41" fmla="*/ 89 h 101"/>
                <a:gd name="T42" fmla="*/ 165 w 345"/>
                <a:gd name="T43" fmla="*/ 83 h 101"/>
                <a:gd name="T44" fmla="*/ 170 w 345"/>
                <a:gd name="T45" fmla="*/ 75 h 101"/>
                <a:gd name="T46" fmla="*/ 174 w 345"/>
                <a:gd name="T47" fmla="*/ 67 h 101"/>
                <a:gd name="T48" fmla="*/ 176 w 345"/>
                <a:gd name="T49" fmla="*/ 58 h 101"/>
                <a:gd name="T50" fmla="*/ 345 w 345"/>
                <a:gd name="T51" fmla="*/ 58 h 101"/>
                <a:gd name="T52" fmla="*/ 345 w 345"/>
                <a:gd name="T53" fmla="*/ 44 h 101"/>
                <a:gd name="T54" fmla="*/ 345 w 345"/>
                <a:gd name="T55" fmla="*/ 44 h 101"/>
                <a:gd name="T56" fmla="*/ 318 w 345"/>
                <a:gd name="T57" fmla="*/ 44 h 101"/>
                <a:gd name="T58" fmla="*/ 318 w 345"/>
                <a:gd name="T59" fmla="*/ 44 h 101"/>
                <a:gd name="T60" fmla="*/ 318 w 345"/>
                <a:gd name="T6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5" h="101">
                  <a:moveTo>
                    <a:pt x="10" y="0"/>
                  </a:moveTo>
                  <a:lnTo>
                    <a:pt x="10" y="0"/>
                  </a:lnTo>
                  <a:lnTo>
                    <a:pt x="10" y="37"/>
                  </a:lnTo>
                  <a:lnTo>
                    <a:pt x="10" y="37"/>
                  </a:lnTo>
                  <a:lnTo>
                    <a:pt x="0" y="37"/>
                  </a:lnTo>
                  <a:lnTo>
                    <a:pt x="0" y="58"/>
                  </a:lnTo>
                  <a:lnTo>
                    <a:pt x="79" y="58"/>
                  </a:lnTo>
                  <a:lnTo>
                    <a:pt x="79" y="58"/>
                  </a:lnTo>
                  <a:lnTo>
                    <a:pt x="80" y="67"/>
                  </a:lnTo>
                  <a:lnTo>
                    <a:pt x="84" y="75"/>
                  </a:lnTo>
                  <a:lnTo>
                    <a:pt x="88" y="83"/>
                  </a:lnTo>
                  <a:lnTo>
                    <a:pt x="94" y="89"/>
                  </a:lnTo>
                  <a:lnTo>
                    <a:pt x="102" y="94"/>
                  </a:lnTo>
                  <a:lnTo>
                    <a:pt x="109" y="98"/>
                  </a:lnTo>
                  <a:lnTo>
                    <a:pt x="118" y="100"/>
                  </a:lnTo>
                  <a:lnTo>
                    <a:pt x="127" y="101"/>
                  </a:lnTo>
                  <a:lnTo>
                    <a:pt x="127" y="101"/>
                  </a:lnTo>
                  <a:lnTo>
                    <a:pt x="137" y="100"/>
                  </a:lnTo>
                  <a:lnTo>
                    <a:pt x="145" y="98"/>
                  </a:lnTo>
                  <a:lnTo>
                    <a:pt x="153" y="94"/>
                  </a:lnTo>
                  <a:lnTo>
                    <a:pt x="159" y="89"/>
                  </a:lnTo>
                  <a:lnTo>
                    <a:pt x="165" y="83"/>
                  </a:lnTo>
                  <a:lnTo>
                    <a:pt x="170" y="75"/>
                  </a:lnTo>
                  <a:lnTo>
                    <a:pt x="174" y="67"/>
                  </a:lnTo>
                  <a:lnTo>
                    <a:pt x="176" y="58"/>
                  </a:lnTo>
                  <a:lnTo>
                    <a:pt x="345" y="58"/>
                  </a:lnTo>
                  <a:lnTo>
                    <a:pt x="345" y="44"/>
                  </a:lnTo>
                  <a:lnTo>
                    <a:pt x="345" y="44"/>
                  </a:lnTo>
                  <a:lnTo>
                    <a:pt x="318" y="44"/>
                  </a:lnTo>
                  <a:lnTo>
                    <a:pt x="318" y="44"/>
                  </a:lnTo>
                  <a:lnTo>
                    <a:pt x="318"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9" name="Freeform 460"/>
            <p:cNvSpPr>
              <a:spLocks/>
            </p:cNvSpPr>
            <p:nvPr/>
          </p:nvSpPr>
          <p:spPr bwMode="auto">
            <a:xfrm>
              <a:off x="3333751" y="2860675"/>
              <a:ext cx="71438" cy="71438"/>
            </a:xfrm>
            <a:custGeom>
              <a:avLst/>
              <a:gdLst>
                <a:gd name="T0" fmla="*/ 22 w 45"/>
                <a:gd name="T1" fmla="*/ 45 h 45"/>
                <a:gd name="T2" fmla="*/ 22 w 45"/>
                <a:gd name="T3" fmla="*/ 45 h 45"/>
                <a:gd name="T4" fmla="*/ 17 w 45"/>
                <a:gd name="T5" fmla="*/ 45 h 45"/>
                <a:gd name="T6" fmla="*/ 13 w 45"/>
                <a:gd name="T7" fmla="*/ 43 h 45"/>
                <a:gd name="T8" fmla="*/ 9 w 45"/>
                <a:gd name="T9" fmla="*/ 41 h 45"/>
                <a:gd name="T10" fmla="*/ 6 w 45"/>
                <a:gd name="T11" fmla="*/ 39 h 45"/>
                <a:gd name="T12" fmla="*/ 3 w 45"/>
                <a:gd name="T13" fmla="*/ 36 h 45"/>
                <a:gd name="T14" fmla="*/ 1 w 45"/>
                <a:gd name="T15" fmla="*/ 32 h 45"/>
                <a:gd name="T16" fmla="*/ 0 w 45"/>
                <a:gd name="T17" fmla="*/ 28 h 45"/>
                <a:gd name="T18" fmla="*/ 0 w 45"/>
                <a:gd name="T19" fmla="*/ 23 h 45"/>
                <a:gd name="T20" fmla="*/ 0 w 45"/>
                <a:gd name="T21" fmla="*/ 23 h 45"/>
                <a:gd name="T22" fmla="*/ 0 w 45"/>
                <a:gd name="T23" fmla="*/ 19 h 45"/>
                <a:gd name="T24" fmla="*/ 1 w 45"/>
                <a:gd name="T25" fmla="*/ 15 h 45"/>
                <a:gd name="T26" fmla="*/ 3 w 45"/>
                <a:gd name="T27" fmla="*/ 10 h 45"/>
                <a:gd name="T28" fmla="*/ 6 w 45"/>
                <a:gd name="T29" fmla="*/ 7 h 45"/>
                <a:gd name="T30" fmla="*/ 9 w 45"/>
                <a:gd name="T31" fmla="*/ 4 h 45"/>
                <a:gd name="T32" fmla="*/ 13 w 45"/>
                <a:gd name="T33" fmla="*/ 2 h 45"/>
                <a:gd name="T34" fmla="*/ 17 w 45"/>
                <a:gd name="T35" fmla="*/ 1 h 45"/>
                <a:gd name="T36" fmla="*/ 22 w 45"/>
                <a:gd name="T37" fmla="*/ 0 h 45"/>
                <a:gd name="T38" fmla="*/ 22 w 45"/>
                <a:gd name="T39" fmla="*/ 0 h 45"/>
                <a:gd name="T40" fmla="*/ 26 w 45"/>
                <a:gd name="T41" fmla="*/ 1 h 45"/>
                <a:gd name="T42" fmla="*/ 30 w 45"/>
                <a:gd name="T43" fmla="*/ 2 h 45"/>
                <a:gd name="T44" fmla="*/ 35 w 45"/>
                <a:gd name="T45" fmla="*/ 4 h 45"/>
                <a:gd name="T46" fmla="*/ 38 w 45"/>
                <a:gd name="T47" fmla="*/ 7 h 45"/>
                <a:gd name="T48" fmla="*/ 41 w 45"/>
                <a:gd name="T49" fmla="*/ 10 h 45"/>
                <a:gd name="T50" fmla="*/ 43 w 45"/>
                <a:gd name="T51" fmla="*/ 15 h 45"/>
                <a:gd name="T52" fmla="*/ 44 w 45"/>
                <a:gd name="T53" fmla="*/ 19 h 45"/>
                <a:gd name="T54" fmla="*/ 45 w 45"/>
                <a:gd name="T55" fmla="*/ 23 h 45"/>
                <a:gd name="T56" fmla="*/ 45 w 45"/>
                <a:gd name="T57" fmla="*/ 23 h 45"/>
                <a:gd name="T58" fmla="*/ 44 w 45"/>
                <a:gd name="T59" fmla="*/ 28 h 45"/>
                <a:gd name="T60" fmla="*/ 43 w 45"/>
                <a:gd name="T61" fmla="*/ 32 h 45"/>
                <a:gd name="T62" fmla="*/ 41 w 45"/>
                <a:gd name="T63" fmla="*/ 36 h 45"/>
                <a:gd name="T64" fmla="*/ 38 w 45"/>
                <a:gd name="T65" fmla="*/ 39 h 45"/>
                <a:gd name="T66" fmla="*/ 35 w 45"/>
                <a:gd name="T67" fmla="*/ 41 h 45"/>
                <a:gd name="T68" fmla="*/ 30 w 45"/>
                <a:gd name="T69" fmla="*/ 43 h 45"/>
                <a:gd name="T70" fmla="*/ 26 w 45"/>
                <a:gd name="T71" fmla="*/ 45 h 45"/>
                <a:gd name="T72" fmla="*/ 22 w 45"/>
                <a:gd name="T73" fmla="*/ 45 h 45"/>
                <a:gd name="T74" fmla="*/ 22 w 45"/>
                <a:gd name="T7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45"/>
                  </a:moveTo>
                  <a:lnTo>
                    <a:pt x="22" y="45"/>
                  </a:lnTo>
                  <a:lnTo>
                    <a:pt x="17" y="45"/>
                  </a:lnTo>
                  <a:lnTo>
                    <a:pt x="13" y="43"/>
                  </a:lnTo>
                  <a:lnTo>
                    <a:pt x="9" y="41"/>
                  </a:lnTo>
                  <a:lnTo>
                    <a:pt x="6" y="39"/>
                  </a:lnTo>
                  <a:lnTo>
                    <a:pt x="3" y="36"/>
                  </a:lnTo>
                  <a:lnTo>
                    <a:pt x="1" y="32"/>
                  </a:lnTo>
                  <a:lnTo>
                    <a:pt x="0" y="28"/>
                  </a:lnTo>
                  <a:lnTo>
                    <a:pt x="0" y="23"/>
                  </a:lnTo>
                  <a:lnTo>
                    <a:pt x="0" y="23"/>
                  </a:lnTo>
                  <a:lnTo>
                    <a:pt x="0" y="19"/>
                  </a:lnTo>
                  <a:lnTo>
                    <a:pt x="1" y="15"/>
                  </a:lnTo>
                  <a:lnTo>
                    <a:pt x="3" y="10"/>
                  </a:lnTo>
                  <a:lnTo>
                    <a:pt x="6" y="7"/>
                  </a:lnTo>
                  <a:lnTo>
                    <a:pt x="9" y="4"/>
                  </a:lnTo>
                  <a:lnTo>
                    <a:pt x="13" y="2"/>
                  </a:lnTo>
                  <a:lnTo>
                    <a:pt x="17" y="1"/>
                  </a:lnTo>
                  <a:lnTo>
                    <a:pt x="22" y="0"/>
                  </a:lnTo>
                  <a:lnTo>
                    <a:pt x="22" y="0"/>
                  </a:lnTo>
                  <a:lnTo>
                    <a:pt x="26" y="1"/>
                  </a:lnTo>
                  <a:lnTo>
                    <a:pt x="30" y="2"/>
                  </a:lnTo>
                  <a:lnTo>
                    <a:pt x="35" y="4"/>
                  </a:lnTo>
                  <a:lnTo>
                    <a:pt x="38" y="7"/>
                  </a:lnTo>
                  <a:lnTo>
                    <a:pt x="41" y="10"/>
                  </a:lnTo>
                  <a:lnTo>
                    <a:pt x="43" y="15"/>
                  </a:lnTo>
                  <a:lnTo>
                    <a:pt x="44" y="19"/>
                  </a:lnTo>
                  <a:lnTo>
                    <a:pt x="45" y="23"/>
                  </a:lnTo>
                  <a:lnTo>
                    <a:pt x="45" y="23"/>
                  </a:lnTo>
                  <a:lnTo>
                    <a:pt x="44" y="28"/>
                  </a:lnTo>
                  <a:lnTo>
                    <a:pt x="43" y="32"/>
                  </a:lnTo>
                  <a:lnTo>
                    <a:pt x="41" y="36"/>
                  </a:lnTo>
                  <a:lnTo>
                    <a:pt x="38" y="39"/>
                  </a:lnTo>
                  <a:lnTo>
                    <a:pt x="35" y="41"/>
                  </a:lnTo>
                  <a:lnTo>
                    <a:pt x="30" y="43"/>
                  </a:lnTo>
                  <a:lnTo>
                    <a:pt x="26" y="45"/>
                  </a:lnTo>
                  <a:lnTo>
                    <a:pt x="22" y="45"/>
                  </a:lnTo>
                  <a:lnTo>
                    <a:pt x="22" y="4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0" name="Freeform 461"/>
            <p:cNvSpPr>
              <a:spLocks/>
            </p:cNvSpPr>
            <p:nvPr/>
          </p:nvSpPr>
          <p:spPr bwMode="auto">
            <a:xfrm>
              <a:off x="3665538" y="2925763"/>
              <a:ext cx="49213" cy="49213"/>
            </a:xfrm>
            <a:custGeom>
              <a:avLst/>
              <a:gdLst>
                <a:gd name="T0" fmla="*/ 31 w 31"/>
                <a:gd name="T1" fmla="*/ 16 h 31"/>
                <a:gd name="T2" fmla="*/ 31 w 31"/>
                <a:gd name="T3" fmla="*/ 16 h 31"/>
                <a:gd name="T4" fmla="*/ 30 w 31"/>
                <a:gd name="T5" fmla="*/ 19 h 31"/>
                <a:gd name="T6" fmla="*/ 29 w 31"/>
                <a:gd name="T7" fmla="*/ 22 h 31"/>
                <a:gd name="T8" fmla="*/ 26 w 31"/>
                <a:gd name="T9" fmla="*/ 26 h 31"/>
                <a:gd name="T10" fmla="*/ 22 w 31"/>
                <a:gd name="T11" fmla="*/ 30 h 31"/>
                <a:gd name="T12" fmla="*/ 19 w 31"/>
                <a:gd name="T13" fmla="*/ 30 h 31"/>
                <a:gd name="T14" fmla="*/ 16 w 31"/>
                <a:gd name="T15" fmla="*/ 31 h 31"/>
                <a:gd name="T16" fmla="*/ 16 w 31"/>
                <a:gd name="T17" fmla="*/ 31 h 31"/>
                <a:gd name="T18" fmla="*/ 13 w 31"/>
                <a:gd name="T19" fmla="*/ 30 h 31"/>
                <a:gd name="T20" fmla="*/ 10 w 31"/>
                <a:gd name="T21" fmla="*/ 30 h 31"/>
                <a:gd name="T22" fmla="*/ 5 w 31"/>
                <a:gd name="T23" fmla="*/ 26 h 31"/>
                <a:gd name="T24" fmla="*/ 1 w 31"/>
                <a:gd name="T25" fmla="*/ 22 h 31"/>
                <a:gd name="T26" fmla="*/ 0 w 31"/>
                <a:gd name="T27" fmla="*/ 19 h 31"/>
                <a:gd name="T28" fmla="*/ 0 w 31"/>
                <a:gd name="T29" fmla="*/ 16 h 31"/>
                <a:gd name="T30" fmla="*/ 0 w 31"/>
                <a:gd name="T31" fmla="*/ 16 h 31"/>
                <a:gd name="T32" fmla="*/ 0 w 31"/>
                <a:gd name="T33" fmla="*/ 13 h 31"/>
                <a:gd name="T34" fmla="*/ 1 w 31"/>
                <a:gd name="T35" fmla="*/ 10 h 31"/>
                <a:gd name="T36" fmla="*/ 5 w 31"/>
                <a:gd name="T37" fmla="*/ 4 h 31"/>
                <a:gd name="T38" fmla="*/ 10 w 31"/>
                <a:gd name="T39" fmla="*/ 1 h 31"/>
                <a:gd name="T40" fmla="*/ 13 w 31"/>
                <a:gd name="T41" fmla="*/ 0 h 31"/>
                <a:gd name="T42" fmla="*/ 16 w 31"/>
                <a:gd name="T43" fmla="*/ 0 h 31"/>
                <a:gd name="T44" fmla="*/ 16 w 31"/>
                <a:gd name="T45" fmla="*/ 0 h 31"/>
                <a:gd name="T46" fmla="*/ 19 w 31"/>
                <a:gd name="T47" fmla="*/ 0 h 31"/>
                <a:gd name="T48" fmla="*/ 22 w 31"/>
                <a:gd name="T49" fmla="*/ 1 h 31"/>
                <a:gd name="T50" fmla="*/ 26 w 31"/>
                <a:gd name="T51" fmla="*/ 4 h 31"/>
                <a:gd name="T52" fmla="*/ 29 w 31"/>
                <a:gd name="T53" fmla="*/ 10 h 31"/>
                <a:gd name="T54" fmla="*/ 30 w 31"/>
                <a:gd name="T55" fmla="*/ 13 h 31"/>
                <a:gd name="T56" fmla="*/ 31 w 31"/>
                <a:gd name="T57" fmla="*/ 16 h 31"/>
                <a:gd name="T58" fmla="*/ 31 w 31"/>
                <a:gd name="T5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1">
                  <a:moveTo>
                    <a:pt x="31" y="16"/>
                  </a:moveTo>
                  <a:lnTo>
                    <a:pt x="31" y="16"/>
                  </a:lnTo>
                  <a:lnTo>
                    <a:pt x="30" y="19"/>
                  </a:lnTo>
                  <a:lnTo>
                    <a:pt x="29" y="22"/>
                  </a:lnTo>
                  <a:lnTo>
                    <a:pt x="26" y="26"/>
                  </a:lnTo>
                  <a:lnTo>
                    <a:pt x="22" y="30"/>
                  </a:lnTo>
                  <a:lnTo>
                    <a:pt x="19" y="30"/>
                  </a:lnTo>
                  <a:lnTo>
                    <a:pt x="16" y="31"/>
                  </a:lnTo>
                  <a:lnTo>
                    <a:pt x="16" y="31"/>
                  </a:lnTo>
                  <a:lnTo>
                    <a:pt x="13" y="30"/>
                  </a:lnTo>
                  <a:lnTo>
                    <a:pt x="10" y="30"/>
                  </a:lnTo>
                  <a:lnTo>
                    <a:pt x="5" y="26"/>
                  </a:lnTo>
                  <a:lnTo>
                    <a:pt x="1" y="22"/>
                  </a:lnTo>
                  <a:lnTo>
                    <a:pt x="0" y="19"/>
                  </a:lnTo>
                  <a:lnTo>
                    <a:pt x="0" y="16"/>
                  </a:lnTo>
                  <a:lnTo>
                    <a:pt x="0" y="16"/>
                  </a:lnTo>
                  <a:lnTo>
                    <a:pt x="0" y="13"/>
                  </a:lnTo>
                  <a:lnTo>
                    <a:pt x="1" y="10"/>
                  </a:lnTo>
                  <a:lnTo>
                    <a:pt x="5" y="4"/>
                  </a:lnTo>
                  <a:lnTo>
                    <a:pt x="10" y="1"/>
                  </a:lnTo>
                  <a:lnTo>
                    <a:pt x="13" y="0"/>
                  </a:lnTo>
                  <a:lnTo>
                    <a:pt x="16" y="0"/>
                  </a:lnTo>
                  <a:lnTo>
                    <a:pt x="16" y="0"/>
                  </a:lnTo>
                  <a:lnTo>
                    <a:pt x="19" y="0"/>
                  </a:lnTo>
                  <a:lnTo>
                    <a:pt x="22" y="1"/>
                  </a:lnTo>
                  <a:lnTo>
                    <a:pt x="26" y="4"/>
                  </a:lnTo>
                  <a:lnTo>
                    <a:pt x="29" y="10"/>
                  </a:lnTo>
                  <a:lnTo>
                    <a:pt x="30" y="13"/>
                  </a:lnTo>
                  <a:lnTo>
                    <a:pt x="31" y="16"/>
                  </a:lnTo>
                  <a:lnTo>
                    <a:pt x="31" y="1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1" name="Freeform 462"/>
            <p:cNvSpPr>
              <a:spLocks noEditPoints="1"/>
            </p:cNvSpPr>
            <p:nvPr/>
          </p:nvSpPr>
          <p:spPr bwMode="auto">
            <a:xfrm>
              <a:off x="3182938" y="2628900"/>
              <a:ext cx="488950" cy="168275"/>
            </a:xfrm>
            <a:custGeom>
              <a:avLst/>
              <a:gdLst>
                <a:gd name="T0" fmla="*/ 308 w 308"/>
                <a:gd name="T1" fmla="*/ 106 h 106"/>
                <a:gd name="T2" fmla="*/ 308 w 308"/>
                <a:gd name="T3" fmla="*/ 106 h 106"/>
                <a:gd name="T4" fmla="*/ 308 w 308"/>
                <a:gd name="T5" fmla="*/ 42 h 106"/>
                <a:gd name="T6" fmla="*/ 308 w 308"/>
                <a:gd name="T7" fmla="*/ 42 h 106"/>
                <a:gd name="T8" fmla="*/ 306 w 308"/>
                <a:gd name="T9" fmla="*/ 35 h 106"/>
                <a:gd name="T10" fmla="*/ 305 w 308"/>
                <a:gd name="T11" fmla="*/ 28 h 106"/>
                <a:gd name="T12" fmla="*/ 303 w 308"/>
                <a:gd name="T13" fmla="*/ 22 h 106"/>
                <a:gd name="T14" fmla="*/ 300 w 308"/>
                <a:gd name="T15" fmla="*/ 17 h 106"/>
                <a:gd name="T16" fmla="*/ 296 w 308"/>
                <a:gd name="T17" fmla="*/ 12 h 106"/>
                <a:gd name="T18" fmla="*/ 291 w 308"/>
                <a:gd name="T19" fmla="*/ 8 h 106"/>
                <a:gd name="T20" fmla="*/ 284 w 308"/>
                <a:gd name="T21" fmla="*/ 6 h 106"/>
                <a:gd name="T22" fmla="*/ 276 w 308"/>
                <a:gd name="T23" fmla="*/ 4 h 106"/>
                <a:gd name="T24" fmla="*/ 276 w 308"/>
                <a:gd name="T25" fmla="*/ 4 h 106"/>
                <a:gd name="T26" fmla="*/ 254 w 308"/>
                <a:gd name="T27" fmla="*/ 3 h 106"/>
                <a:gd name="T28" fmla="*/ 226 w 308"/>
                <a:gd name="T29" fmla="*/ 1 h 106"/>
                <a:gd name="T30" fmla="*/ 193 w 308"/>
                <a:gd name="T31" fmla="*/ 0 h 106"/>
                <a:gd name="T32" fmla="*/ 153 w 308"/>
                <a:gd name="T33" fmla="*/ 0 h 106"/>
                <a:gd name="T34" fmla="*/ 153 w 308"/>
                <a:gd name="T35" fmla="*/ 0 h 106"/>
                <a:gd name="T36" fmla="*/ 114 w 308"/>
                <a:gd name="T37" fmla="*/ 0 h 106"/>
                <a:gd name="T38" fmla="*/ 80 w 308"/>
                <a:gd name="T39" fmla="*/ 1 h 106"/>
                <a:gd name="T40" fmla="*/ 52 w 308"/>
                <a:gd name="T41" fmla="*/ 3 h 106"/>
                <a:gd name="T42" fmla="*/ 32 w 308"/>
                <a:gd name="T43" fmla="*/ 4 h 106"/>
                <a:gd name="T44" fmla="*/ 32 w 308"/>
                <a:gd name="T45" fmla="*/ 4 h 106"/>
                <a:gd name="T46" fmla="*/ 24 w 308"/>
                <a:gd name="T47" fmla="*/ 6 h 106"/>
                <a:gd name="T48" fmla="*/ 16 w 308"/>
                <a:gd name="T49" fmla="*/ 8 h 106"/>
                <a:gd name="T50" fmla="*/ 11 w 308"/>
                <a:gd name="T51" fmla="*/ 12 h 106"/>
                <a:gd name="T52" fmla="*/ 6 w 308"/>
                <a:gd name="T53" fmla="*/ 17 h 106"/>
                <a:gd name="T54" fmla="*/ 3 w 308"/>
                <a:gd name="T55" fmla="*/ 22 h 106"/>
                <a:gd name="T56" fmla="*/ 1 w 308"/>
                <a:gd name="T57" fmla="*/ 28 h 106"/>
                <a:gd name="T58" fmla="*/ 0 w 308"/>
                <a:gd name="T59" fmla="*/ 35 h 106"/>
                <a:gd name="T60" fmla="*/ 0 w 308"/>
                <a:gd name="T61" fmla="*/ 42 h 106"/>
                <a:gd name="T62" fmla="*/ 0 w 308"/>
                <a:gd name="T63" fmla="*/ 42 h 106"/>
                <a:gd name="T64" fmla="*/ 0 w 308"/>
                <a:gd name="T65" fmla="*/ 106 h 106"/>
                <a:gd name="T66" fmla="*/ 308 w 308"/>
                <a:gd name="T67" fmla="*/ 106 h 106"/>
                <a:gd name="T68" fmla="*/ 223 w 308"/>
                <a:gd name="T69" fmla="*/ 43 h 106"/>
                <a:gd name="T70" fmla="*/ 265 w 308"/>
                <a:gd name="T71" fmla="*/ 43 h 106"/>
                <a:gd name="T72" fmla="*/ 265 w 308"/>
                <a:gd name="T73" fmla="*/ 81 h 106"/>
                <a:gd name="T74" fmla="*/ 223 w 308"/>
                <a:gd name="T75" fmla="*/ 81 h 106"/>
                <a:gd name="T76" fmla="*/ 223 w 308"/>
                <a:gd name="T77" fmla="*/ 43 h 106"/>
                <a:gd name="T78" fmla="*/ 95 w 308"/>
                <a:gd name="T79" fmla="*/ 43 h 106"/>
                <a:gd name="T80" fmla="*/ 137 w 308"/>
                <a:gd name="T81" fmla="*/ 43 h 106"/>
                <a:gd name="T82" fmla="*/ 137 w 308"/>
                <a:gd name="T83" fmla="*/ 81 h 106"/>
                <a:gd name="T84" fmla="*/ 95 w 308"/>
                <a:gd name="T85" fmla="*/ 81 h 106"/>
                <a:gd name="T86" fmla="*/ 95 w 308"/>
                <a:gd name="T87" fmla="*/ 43 h 106"/>
                <a:gd name="T88" fmla="*/ 43 w 308"/>
                <a:gd name="T89" fmla="*/ 43 h 106"/>
                <a:gd name="T90" fmla="*/ 85 w 308"/>
                <a:gd name="T91" fmla="*/ 43 h 106"/>
                <a:gd name="T92" fmla="*/ 85 w 308"/>
                <a:gd name="T93" fmla="*/ 81 h 106"/>
                <a:gd name="T94" fmla="*/ 43 w 308"/>
                <a:gd name="T95" fmla="*/ 81 h 106"/>
                <a:gd name="T96" fmla="*/ 43 w 308"/>
                <a:gd name="T97" fmla="*/ 4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106">
                  <a:moveTo>
                    <a:pt x="308" y="106"/>
                  </a:moveTo>
                  <a:lnTo>
                    <a:pt x="308" y="106"/>
                  </a:lnTo>
                  <a:lnTo>
                    <a:pt x="308" y="42"/>
                  </a:lnTo>
                  <a:lnTo>
                    <a:pt x="308" y="42"/>
                  </a:lnTo>
                  <a:lnTo>
                    <a:pt x="306" y="35"/>
                  </a:lnTo>
                  <a:lnTo>
                    <a:pt x="305" y="28"/>
                  </a:lnTo>
                  <a:lnTo>
                    <a:pt x="303" y="22"/>
                  </a:lnTo>
                  <a:lnTo>
                    <a:pt x="300" y="17"/>
                  </a:lnTo>
                  <a:lnTo>
                    <a:pt x="296" y="12"/>
                  </a:lnTo>
                  <a:lnTo>
                    <a:pt x="291" y="8"/>
                  </a:lnTo>
                  <a:lnTo>
                    <a:pt x="284" y="6"/>
                  </a:lnTo>
                  <a:lnTo>
                    <a:pt x="276" y="4"/>
                  </a:lnTo>
                  <a:lnTo>
                    <a:pt x="276" y="4"/>
                  </a:lnTo>
                  <a:lnTo>
                    <a:pt x="254" y="3"/>
                  </a:lnTo>
                  <a:lnTo>
                    <a:pt x="226" y="1"/>
                  </a:lnTo>
                  <a:lnTo>
                    <a:pt x="193" y="0"/>
                  </a:lnTo>
                  <a:lnTo>
                    <a:pt x="153" y="0"/>
                  </a:lnTo>
                  <a:lnTo>
                    <a:pt x="153" y="0"/>
                  </a:lnTo>
                  <a:lnTo>
                    <a:pt x="114" y="0"/>
                  </a:lnTo>
                  <a:lnTo>
                    <a:pt x="80" y="1"/>
                  </a:lnTo>
                  <a:lnTo>
                    <a:pt x="52" y="3"/>
                  </a:lnTo>
                  <a:lnTo>
                    <a:pt x="32" y="4"/>
                  </a:lnTo>
                  <a:lnTo>
                    <a:pt x="32" y="4"/>
                  </a:lnTo>
                  <a:lnTo>
                    <a:pt x="24" y="6"/>
                  </a:lnTo>
                  <a:lnTo>
                    <a:pt x="16" y="8"/>
                  </a:lnTo>
                  <a:lnTo>
                    <a:pt x="11" y="12"/>
                  </a:lnTo>
                  <a:lnTo>
                    <a:pt x="6" y="17"/>
                  </a:lnTo>
                  <a:lnTo>
                    <a:pt x="3" y="22"/>
                  </a:lnTo>
                  <a:lnTo>
                    <a:pt x="1" y="28"/>
                  </a:lnTo>
                  <a:lnTo>
                    <a:pt x="0" y="35"/>
                  </a:lnTo>
                  <a:lnTo>
                    <a:pt x="0" y="42"/>
                  </a:lnTo>
                  <a:lnTo>
                    <a:pt x="0" y="42"/>
                  </a:lnTo>
                  <a:lnTo>
                    <a:pt x="0" y="106"/>
                  </a:lnTo>
                  <a:lnTo>
                    <a:pt x="308" y="106"/>
                  </a:lnTo>
                  <a:close/>
                  <a:moveTo>
                    <a:pt x="223" y="43"/>
                  </a:moveTo>
                  <a:lnTo>
                    <a:pt x="265" y="43"/>
                  </a:lnTo>
                  <a:lnTo>
                    <a:pt x="265" y="81"/>
                  </a:lnTo>
                  <a:lnTo>
                    <a:pt x="223" y="81"/>
                  </a:lnTo>
                  <a:lnTo>
                    <a:pt x="223" y="43"/>
                  </a:lnTo>
                  <a:close/>
                  <a:moveTo>
                    <a:pt x="95" y="43"/>
                  </a:moveTo>
                  <a:lnTo>
                    <a:pt x="137" y="43"/>
                  </a:lnTo>
                  <a:lnTo>
                    <a:pt x="137" y="81"/>
                  </a:lnTo>
                  <a:lnTo>
                    <a:pt x="95" y="81"/>
                  </a:lnTo>
                  <a:lnTo>
                    <a:pt x="95" y="43"/>
                  </a:lnTo>
                  <a:close/>
                  <a:moveTo>
                    <a:pt x="43" y="43"/>
                  </a:moveTo>
                  <a:lnTo>
                    <a:pt x="85" y="43"/>
                  </a:lnTo>
                  <a:lnTo>
                    <a:pt x="85" y="81"/>
                  </a:lnTo>
                  <a:lnTo>
                    <a:pt x="43" y="81"/>
                  </a:lnTo>
                  <a:lnTo>
                    <a:pt x="43" y="43"/>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2" name="Freeform 463"/>
            <p:cNvSpPr>
              <a:spLocks/>
            </p:cNvSpPr>
            <p:nvPr/>
          </p:nvSpPr>
          <p:spPr bwMode="auto">
            <a:xfrm>
              <a:off x="4411663" y="3367088"/>
              <a:ext cx="30163" cy="44450"/>
            </a:xfrm>
            <a:custGeom>
              <a:avLst/>
              <a:gdLst>
                <a:gd name="T0" fmla="*/ 19 w 19"/>
                <a:gd name="T1" fmla="*/ 28 h 28"/>
                <a:gd name="T2" fmla="*/ 19 w 19"/>
                <a:gd name="T3" fmla="*/ 28 h 28"/>
                <a:gd name="T4" fmla="*/ 12 w 19"/>
                <a:gd name="T5" fmla="*/ 27 h 28"/>
                <a:gd name="T6" fmla="*/ 6 w 19"/>
                <a:gd name="T7" fmla="*/ 24 h 28"/>
                <a:gd name="T8" fmla="*/ 4 w 19"/>
                <a:gd name="T9" fmla="*/ 22 h 28"/>
                <a:gd name="T10" fmla="*/ 1 w 19"/>
                <a:gd name="T11" fmla="*/ 19 h 28"/>
                <a:gd name="T12" fmla="*/ 0 w 19"/>
                <a:gd name="T13" fmla="*/ 16 h 28"/>
                <a:gd name="T14" fmla="*/ 0 w 19"/>
                <a:gd name="T15" fmla="*/ 13 h 28"/>
                <a:gd name="T16" fmla="*/ 0 w 19"/>
                <a:gd name="T17" fmla="*/ 13 h 28"/>
                <a:gd name="T18" fmla="*/ 0 w 19"/>
                <a:gd name="T19" fmla="*/ 11 h 28"/>
                <a:gd name="T20" fmla="*/ 1 w 19"/>
                <a:gd name="T21" fmla="*/ 8 h 28"/>
                <a:gd name="T22" fmla="*/ 4 w 19"/>
                <a:gd name="T23" fmla="*/ 6 h 28"/>
                <a:gd name="T24" fmla="*/ 6 w 19"/>
                <a:gd name="T25" fmla="*/ 4 h 28"/>
                <a:gd name="T26" fmla="*/ 12 w 19"/>
                <a:gd name="T27" fmla="*/ 1 h 28"/>
                <a:gd name="T28" fmla="*/ 19 w 19"/>
                <a:gd name="T29" fmla="*/ 0 h 28"/>
                <a:gd name="T30" fmla="*/ 19 w 19"/>
                <a:gd name="T3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8">
                  <a:moveTo>
                    <a:pt x="19" y="28"/>
                  </a:moveTo>
                  <a:lnTo>
                    <a:pt x="19" y="28"/>
                  </a:lnTo>
                  <a:lnTo>
                    <a:pt x="12" y="27"/>
                  </a:lnTo>
                  <a:lnTo>
                    <a:pt x="6" y="24"/>
                  </a:lnTo>
                  <a:lnTo>
                    <a:pt x="4" y="22"/>
                  </a:lnTo>
                  <a:lnTo>
                    <a:pt x="1" y="19"/>
                  </a:lnTo>
                  <a:lnTo>
                    <a:pt x="0" y="16"/>
                  </a:lnTo>
                  <a:lnTo>
                    <a:pt x="0" y="13"/>
                  </a:lnTo>
                  <a:lnTo>
                    <a:pt x="0" y="13"/>
                  </a:lnTo>
                  <a:lnTo>
                    <a:pt x="0" y="11"/>
                  </a:lnTo>
                  <a:lnTo>
                    <a:pt x="1" y="8"/>
                  </a:lnTo>
                  <a:lnTo>
                    <a:pt x="4" y="6"/>
                  </a:lnTo>
                  <a:lnTo>
                    <a:pt x="6" y="4"/>
                  </a:lnTo>
                  <a:lnTo>
                    <a:pt x="12" y="1"/>
                  </a:lnTo>
                  <a:lnTo>
                    <a:pt x="19" y="0"/>
                  </a:lnTo>
                  <a:lnTo>
                    <a:pt x="19" y="28"/>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3" name="Freeform 464"/>
            <p:cNvSpPr>
              <a:spLocks noEditPoints="1"/>
            </p:cNvSpPr>
            <p:nvPr/>
          </p:nvSpPr>
          <p:spPr bwMode="auto">
            <a:xfrm>
              <a:off x="4383088" y="3486150"/>
              <a:ext cx="146050" cy="149225"/>
            </a:xfrm>
            <a:custGeom>
              <a:avLst/>
              <a:gdLst>
                <a:gd name="T0" fmla="*/ 46 w 92"/>
                <a:gd name="T1" fmla="*/ 0 h 94"/>
                <a:gd name="T2" fmla="*/ 28 w 92"/>
                <a:gd name="T3" fmla="*/ 4 h 94"/>
                <a:gd name="T4" fmla="*/ 13 w 92"/>
                <a:gd name="T5" fmla="*/ 14 h 94"/>
                <a:gd name="T6" fmla="*/ 3 w 92"/>
                <a:gd name="T7" fmla="*/ 29 h 94"/>
                <a:gd name="T8" fmla="*/ 0 w 92"/>
                <a:gd name="T9" fmla="*/ 46 h 94"/>
                <a:gd name="T10" fmla="*/ 1 w 92"/>
                <a:gd name="T11" fmla="*/ 57 h 94"/>
                <a:gd name="T12" fmla="*/ 8 w 92"/>
                <a:gd name="T13" fmla="*/ 73 h 94"/>
                <a:gd name="T14" fmla="*/ 21 w 92"/>
                <a:gd name="T15" fmla="*/ 85 h 94"/>
                <a:gd name="T16" fmla="*/ 37 w 92"/>
                <a:gd name="T17" fmla="*/ 93 h 94"/>
                <a:gd name="T18" fmla="*/ 46 w 92"/>
                <a:gd name="T19" fmla="*/ 94 h 94"/>
                <a:gd name="T20" fmla="*/ 65 w 92"/>
                <a:gd name="T21" fmla="*/ 89 h 94"/>
                <a:gd name="T22" fmla="*/ 79 w 92"/>
                <a:gd name="T23" fmla="*/ 79 h 94"/>
                <a:gd name="T24" fmla="*/ 89 w 92"/>
                <a:gd name="T25" fmla="*/ 65 h 94"/>
                <a:gd name="T26" fmla="*/ 92 w 92"/>
                <a:gd name="T27" fmla="*/ 46 h 94"/>
                <a:gd name="T28" fmla="*/ 91 w 92"/>
                <a:gd name="T29" fmla="*/ 37 h 94"/>
                <a:gd name="T30" fmla="*/ 85 w 92"/>
                <a:gd name="T31" fmla="*/ 21 h 94"/>
                <a:gd name="T32" fmla="*/ 72 w 92"/>
                <a:gd name="T33" fmla="*/ 8 h 94"/>
                <a:gd name="T34" fmla="*/ 55 w 92"/>
                <a:gd name="T35" fmla="*/ 1 h 94"/>
                <a:gd name="T36" fmla="*/ 46 w 92"/>
                <a:gd name="T37" fmla="*/ 0 h 94"/>
                <a:gd name="T38" fmla="*/ 46 w 92"/>
                <a:gd name="T39" fmla="*/ 64 h 94"/>
                <a:gd name="T40" fmla="*/ 40 w 92"/>
                <a:gd name="T41" fmla="*/ 63 h 94"/>
                <a:gd name="T42" fmla="*/ 34 w 92"/>
                <a:gd name="T43" fmla="*/ 59 h 94"/>
                <a:gd name="T44" fmla="*/ 30 w 92"/>
                <a:gd name="T45" fmla="*/ 53 h 94"/>
                <a:gd name="T46" fmla="*/ 29 w 92"/>
                <a:gd name="T47" fmla="*/ 46 h 94"/>
                <a:gd name="T48" fmla="*/ 30 w 92"/>
                <a:gd name="T49" fmla="*/ 43 h 94"/>
                <a:gd name="T50" fmla="*/ 32 w 92"/>
                <a:gd name="T51" fmla="*/ 37 h 94"/>
                <a:gd name="T52" fmla="*/ 37 w 92"/>
                <a:gd name="T53" fmla="*/ 32 h 94"/>
                <a:gd name="T54" fmla="*/ 43 w 92"/>
                <a:gd name="T55" fmla="*/ 30 h 94"/>
                <a:gd name="T56" fmla="*/ 46 w 92"/>
                <a:gd name="T57" fmla="*/ 30 h 94"/>
                <a:gd name="T58" fmla="*/ 53 w 92"/>
                <a:gd name="T59" fmla="*/ 31 h 94"/>
                <a:gd name="T60" fmla="*/ 59 w 92"/>
                <a:gd name="T61" fmla="*/ 34 h 94"/>
                <a:gd name="T62" fmla="*/ 63 w 92"/>
                <a:gd name="T63" fmla="*/ 40 h 94"/>
                <a:gd name="T64" fmla="*/ 64 w 92"/>
                <a:gd name="T65" fmla="*/ 46 h 94"/>
                <a:gd name="T66" fmla="*/ 64 w 92"/>
                <a:gd name="T67" fmla="*/ 50 h 94"/>
                <a:gd name="T68" fmla="*/ 61 w 92"/>
                <a:gd name="T69" fmla="*/ 57 h 94"/>
                <a:gd name="T70" fmla="*/ 56 w 92"/>
                <a:gd name="T71" fmla="*/ 62 h 94"/>
                <a:gd name="T72" fmla="*/ 50 w 92"/>
                <a:gd name="T73" fmla="*/ 64 h 94"/>
                <a:gd name="T74" fmla="*/ 46 w 92"/>
                <a:gd name="T75" fmla="*/ 6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4">
                  <a:moveTo>
                    <a:pt x="46" y="0"/>
                  </a:moveTo>
                  <a:lnTo>
                    <a:pt x="46" y="0"/>
                  </a:lnTo>
                  <a:lnTo>
                    <a:pt x="37" y="1"/>
                  </a:lnTo>
                  <a:lnTo>
                    <a:pt x="28" y="4"/>
                  </a:lnTo>
                  <a:lnTo>
                    <a:pt x="21" y="8"/>
                  </a:lnTo>
                  <a:lnTo>
                    <a:pt x="13" y="14"/>
                  </a:lnTo>
                  <a:lnTo>
                    <a:pt x="8" y="21"/>
                  </a:lnTo>
                  <a:lnTo>
                    <a:pt x="3" y="29"/>
                  </a:lnTo>
                  <a:lnTo>
                    <a:pt x="1" y="37"/>
                  </a:lnTo>
                  <a:lnTo>
                    <a:pt x="0" y="46"/>
                  </a:lnTo>
                  <a:lnTo>
                    <a:pt x="0" y="46"/>
                  </a:lnTo>
                  <a:lnTo>
                    <a:pt x="1" y="57"/>
                  </a:lnTo>
                  <a:lnTo>
                    <a:pt x="3" y="65"/>
                  </a:lnTo>
                  <a:lnTo>
                    <a:pt x="8" y="73"/>
                  </a:lnTo>
                  <a:lnTo>
                    <a:pt x="13" y="79"/>
                  </a:lnTo>
                  <a:lnTo>
                    <a:pt x="21" y="85"/>
                  </a:lnTo>
                  <a:lnTo>
                    <a:pt x="28" y="89"/>
                  </a:lnTo>
                  <a:lnTo>
                    <a:pt x="37" y="93"/>
                  </a:lnTo>
                  <a:lnTo>
                    <a:pt x="46" y="94"/>
                  </a:lnTo>
                  <a:lnTo>
                    <a:pt x="46" y="94"/>
                  </a:lnTo>
                  <a:lnTo>
                    <a:pt x="55" y="93"/>
                  </a:lnTo>
                  <a:lnTo>
                    <a:pt x="65" y="89"/>
                  </a:lnTo>
                  <a:lnTo>
                    <a:pt x="72" y="85"/>
                  </a:lnTo>
                  <a:lnTo>
                    <a:pt x="79" y="79"/>
                  </a:lnTo>
                  <a:lnTo>
                    <a:pt x="85" y="73"/>
                  </a:lnTo>
                  <a:lnTo>
                    <a:pt x="89" y="65"/>
                  </a:lnTo>
                  <a:lnTo>
                    <a:pt x="91" y="57"/>
                  </a:lnTo>
                  <a:lnTo>
                    <a:pt x="92" y="46"/>
                  </a:lnTo>
                  <a:lnTo>
                    <a:pt x="92" y="46"/>
                  </a:lnTo>
                  <a:lnTo>
                    <a:pt x="91" y="37"/>
                  </a:lnTo>
                  <a:lnTo>
                    <a:pt x="89" y="29"/>
                  </a:lnTo>
                  <a:lnTo>
                    <a:pt x="85" y="21"/>
                  </a:lnTo>
                  <a:lnTo>
                    <a:pt x="79" y="14"/>
                  </a:lnTo>
                  <a:lnTo>
                    <a:pt x="72" y="8"/>
                  </a:lnTo>
                  <a:lnTo>
                    <a:pt x="65" y="4"/>
                  </a:lnTo>
                  <a:lnTo>
                    <a:pt x="55" y="1"/>
                  </a:lnTo>
                  <a:lnTo>
                    <a:pt x="46" y="0"/>
                  </a:lnTo>
                  <a:lnTo>
                    <a:pt x="46" y="0"/>
                  </a:lnTo>
                  <a:close/>
                  <a:moveTo>
                    <a:pt x="46" y="64"/>
                  </a:moveTo>
                  <a:lnTo>
                    <a:pt x="46" y="64"/>
                  </a:lnTo>
                  <a:lnTo>
                    <a:pt x="43" y="64"/>
                  </a:lnTo>
                  <a:lnTo>
                    <a:pt x="40" y="63"/>
                  </a:lnTo>
                  <a:lnTo>
                    <a:pt x="37" y="62"/>
                  </a:lnTo>
                  <a:lnTo>
                    <a:pt x="34" y="59"/>
                  </a:lnTo>
                  <a:lnTo>
                    <a:pt x="32" y="57"/>
                  </a:lnTo>
                  <a:lnTo>
                    <a:pt x="30" y="53"/>
                  </a:lnTo>
                  <a:lnTo>
                    <a:pt x="30" y="50"/>
                  </a:lnTo>
                  <a:lnTo>
                    <a:pt x="29" y="46"/>
                  </a:lnTo>
                  <a:lnTo>
                    <a:pt x="29" y="46"/>
                  </a:lnTo>
                  <a:lnTo>
                    <a:pt x="30" y="43"/>
                  </a:lnTo>
                  <a:lnTo>
                    <a:pt x="30" y="40"/>
                  </a:lnTo>
                  <a:lnTo>
                    <a:pt x="32" y="37"/>
                  </a:lnTo>
                  <a:lnTo>
                    <a:pt x="34" y="34"/>
                  </a:lnTo>
                  <a:lnTo>
                    <a:pt x="37" y="32"/>
                  </a:lnTo>
                  <a:lnTo>
                    <a:pt x="40" y="31"/>
                  </a:lnTo>
                  <a:lnTo>
                    <a:pt x="43" y="30"/>
                  </a:lnTo>
                  <a:lnTo>
                    <a:pt x="46" y="30"/>
                  </a:lnTo>
                  <a:lnTo>
                    <a:pt x="46" y="30"/>
                  </a:lnTo>
                  <a:lnTo>
                    <a:pt x="50" y="30"/>
                  </a:lnTo>
                  <a:lnTo>
                    <a:pt x="53" y="31"/>
                  </a:lnTo>
                  <a:lnTo>
                    <a:pt x="56" y="32"/>
                  </a:lnTo>
                  <a:lnTo>
                    <a:pt x="59" y="34"/>
                  </a:lnTo>
                  <a:lnTo>
                    <a:pt x="61" y="37"/>
                  </a:lnTo>
                  <a:lnTo>
                    <a:pt x="63" y="40"/>
                  </a:lnTo>
                  <a:lnTo>
                    <a:pt x="64" y="43"/>
                  </a:lnTo>
                  <a:lnTo>
                    <a:pt x="64" y="46"/>
                  </a:lnTo>
                  <a:lnTo>
                    <a:pt x="64" y="46"/>
                  </a:lnTo>
                  <a:lnTo>
                    <a:pt x="64" y="50"/>
                  </a:lnTo>
                  <a:lnTo>
                    <a:pt x="63" y="53"/>
                  </a:lnTo>
                  <a:lnTo>
                    <a:pt x="61" y="57"/>
                  </a:lnTo>
                  <a:lnTo>
                    <a:pt x="59" y="59"/>
                  </a:lnTo>
                  <a:lnTo>
                    <a:pt x="56" y="62"/>
                  </a:lnTo>
                  <a:lnTo>
                    <a:pt x="53" y="63"/>
                  </a:lnTo>
                  <a:lnTo>
                    <a:pt x="50" y="64"/>
                  </a:lnTo>
                  <a:lnTo>
                    <a:pt x="46" y="64"/>
                  </a:lnTo>
                  <a:lnTo>
                    <a:pt x="46" y="6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4" name="Freeform 465"/>
            <p:cNvSpPr>
              <a:spLocks/>
            </p:cNvSpPr>
            <p:nvPr/>
          </p:nvSpPr>
          <p:spPr bwMode="auto">
            <a:xfrm>
              <a:off x="4127501" y="3409950"/>
              <a:ext cx="263525" cy="87313"/>
            </a:xfrm>
            <a:custGeom>
              <a:avLst/>
              <a:gdLst>
                <a:gd name="T0" fmla="*/ 166 w 166"/>
                <a:gd name="T1" fmla="*/ 0 h 55"/>
                <a:gd name="T2" fmla="*/ 143 w 166"/>
                <a:gd name="T3" fmla="*/ 32 h 55"/>
                <a:gd name="T4" fmla="*/ 114 w 166"/>
                <a:gd name="T5" fmla="*/ 26 h 55"/>
                <a:gd name="T6" fmla="*/ 114 w 166"/>
                <a:gd name="T7" fmla="*/ 26 h 55"/>
                <a:gd name="T8" fmla="*/ 93 w 166"/>
                <a:gd name="T9" fmla="*/ 18 h 55"/>
                <a:gd name="T10" fmla="*/ 82 w 166"/>
                <a:gd name="T11" fmla="*/ 14 h 55"/>
                <a:gd name="T12" fmla="*/ 68 w 166"/>
                <a:gd name="T13" fmla="*/ 10 h 55"/>
                <a:gd name="T14" fmla="*/ 55 w 166"/>
                <a:gd name="T15" fmla="*/ 7 h 55"/>
                <a:gd name="T16" fmla="*/ 41 w 166"/>
                <a:gd name="T17" fmla="*/ 4 h 55"/>
                <a:gd name="T18" fmla="*/ 24 w 166"/>
                <a:gd name="T19" fmla="*/ 2 h 55"/>
                <a:gd name="T20" fmla="*/ 8 w 166"/>
                <a:gd name="T21" fmla="*/ 2 h 55"/>
                <a:gd name="T22" fmla="*/ 8 w 166"/>
                <a:gd name="T23" fmla="*/ 20 h 55"/>
                <a:gd name="T24" fmla="*/ 21 w 166"/>
                <a:gd name="T25" fmla="*/ 34 h 55"/>
                <a:gd name="T26" fmla="*/ 21 w 166"/>
                <a:gd name="T27" fmla="*/ 34 h 55"/>
                <a:gd name="T28" fmla="*/ 10 w 166"/>
                <a:gd name="T29" fmla="*/ 40 h 55"/>
                <a:gd name="T30" fmla="*/ 0 w 166"/>
                <a:gd name="T31" fmla="*/ 47 h 55"/>
                <a:gd name="T32" fmla="*/ 10 w 166"/>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55">
                  <a:moveTo>
                    <a:pt x="166" y="0"/>
                  </a:moveTo>
                  <a:lnTo>
                    <a:pt x="143" y="32"/>
                  </a:lnTo>
                  <a:lnTo>
                    <a:pt x="114" y="26"/>
                  </a:lnTo>
                  <a:lnTo>
                    <a:pt x="114" y="26"/>
                  </a:lnTo>
                  <a:lnTo>
                    <a:pt x="93" y="18"/>
                  </a:lnTo>
                  <a:lnTo>
                    <a:pt x="82" y="14"/>
                  </a:lnTo>
                  <a:lnTo>
                    <a:pt x="68" y="10"/>
                  </a:lnTo>
                  <a:lnTo>
                    <a:pt x="55" y="7"/>
                  </a:lnTo>
                  <a:lnTo>
                    <a:pt x="41" y="4"/>
                  </a:lnTo>
                  <a:lnTo>
                    <a:pt x="24" y="2"/>
                  </a:lnTo>
                  <a:lnTo>
                    <a:pt x="8" y="2"/>
                  </a:lnTo>
                  <a:lnTo>
                    <a:pt x="8" y="20"/>
                  </a:lnTo>
                  <a:lnTo>
                    <a:pt x="21" y="34"/>
                  </a:lnTo>
                  <a:lnTo>
                    <a:pt x="21" y="34"/>
                  </a:lnTo>
                  <a:lnTo>
                    <a:pt x="10" y="40"/>
                  </a:lnTo>
                  <a:lnTo>
                    <a:pt x="0" y="47"/>
                  </a:lnTo>
                  <a:lnTo>
                    <a:pt x="10" y="5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5" name="Freeform 466"/>
            <p:cNvSpPr>
              <a:spLocks/>
            </p:cNvSpPr>
            <p:nvPr/>
          </p:nvSpPr>
          <p:spPr bwMode="auto">
            <a:xfrm>
              <a:off x="4319588" y="3362325"/>
              <a:ext cx="212725" cy="134938"/>
            </a:xfrm>
            <a:custGeom>
              <a:avLst/>
              <a:gdLst>
                <a:gd name="T0" fmla="*/ 125 w 134"/>
                <a:gd name="T1" fmla="*/ 85 h 85"/>
                <a:gd name="T2" fmla="*/ 134 w 134"/>
                <a:gd name="T3" fmla="*/ 77 h 85"/>
                <a:gd name="T4" fmla="*/ 134 w 134"/>
                <a:gd name="T5" fmla="*/ 77 h 85"/>
                <a:gd name="T6" fmla="*/ 128 w 134"/>
                <a:gd name="T7" fmla="*/ 72 h 85"/>
                <a:gd name="T8" fmla="*/ 122 w 134"/>
                <a:gd name="T9" fmla="*/ 68 h 85"/>
                <a:gd name="T10" fmla="*/ 116 w 134"/>
                <a:gd name="T11" fmla="*/ 65 h 85"/>
                <a:gd name="T12" fmla="*/ 110 w 134"/>
                <a:gd name="T13" fmla="*/ 62 h 85"/>
                <a:gd name="T14" fmla="*/ 112 w 134"/>
                <a:gd name="T15" fmla="*/ 51 h 85"/>
                <a:gd name="T16" fmla="*/ 53 w 134"/>
                <a:gd name="T17" fmla="*/ 33 h 85"/>
                <a:gd name="T18" fmla="*/ 45 w 134"/>
                <a:gd name="T19" fmla="*/ 15 h 85"/>
                <a:gd name="T20" fmla="*/ 45 w 134"/>
                <a:gd name="T21" fmla="*/ 15 h 85"/>
                <a:gd name="T22" fmla="*/ 44 w 134"/>
                <a:gd name="T23" fmla="*/ 12 h 85"/>
                <a:gd name="T24" fmla="*/ 41 w 134"/>
                <a:gd name="T25" fmla="*/ 9 h 85"/>
                <a:gd name="T26" fmla="*/ 38 w 134"/>
                <a:gd name="T27" fmla="*/ 7 h 85"/>
                <a:gd name="T28" fmla="*/ 35 w 134"/>
                <a:gd name="T29" fmla="*/ 5 h 85"/>
                <a:gd name="T30" fmla="*/ 35 w 134"/>
                <a:gd name="T31" fmla="*/ 5 h 85"/>
                <a:gd name="T32" fmla="*/ 34 w 134"/>
                <a:gd name="T33" fmla="*/ 3 h 85"/>
                <a:gd name="T34" fmla="*/ 32 w 134"/>
                <a:gd name="T35" fmla="*/ 2 h 85"/>
                <a:gd name="T36" fmla="*/ 30 w 134"/>
                <a:gd name="T37" fmla="*/ 1 h 85"/>
                <a:gd name="T38" fmla="*/ 28 w 134"/>
                <a:gd name="T39" fmla="*/ 0 h 85"/>
                <a:gd name="T40" fmla="*/ 0 w 134"/>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85">
                  <a:moveTo>
                    <a:pt x="125" y="85"/>
                  </a:moveTo>
                  <a:lnTo>
                    <a:pt x="134" y="77"/>
                  </a:lnTo>
                  <a:lnTo>
                    <a:pt x="134" y="77"/>
                  </a:lnTo>
                  <a:lnTo>
                    <a:pt x="128" y="72"/>
                  </a:lnTo>
                  <a:lnTo>
                    <a:pt x="122" y="68"/>
                  </a:lnTo>
                  <a:lnTo>
                    <a:pt x="116" y="65"/>
                  </a:lnTo>
                  <a:lnTo>
                    <a:pt x="110" y="62"/>
                  </a:lnTo>
                  <a:lnTo>
                    <a:pt x="112" y="51"/>
                  </a:lnTo>
                  <a:lnTo>
                    <a:pt x="53" y="33"/>
                  </a:lnTo>
                  <a:lnTo>
                    <a:pt x="45" y="15"/>
                  </a:lnTo>
                  <a:lnTo>
                    <a:pt x="45" y="15"/>
                  </a:lnTo>
                  <a:lnTo>
                    <a:pt x="44" y="12"/>
                  </a:lnTo>
                  <a:lnTo>
                    <a:pt x="41" y="9"/>
                  </a:lnTo>
                  <a:lnTo>
                    <a:pt x="38" y="7"/>
                  </a:lnTo>
                  <a:lnTo>
                    <a:pt x="35" y="5"/>
                  </a:lnTo>
                  <a:lnTo>
                    <a:pt x="35" y="5"/>
                  </a:lnTo>
                  <a:lnTo>
                    <a:pt x="34" y="3"/>
                  </a:lnTo>
                  <a:lnTo>
                    <a:pt x="32" y="2"/>
                  </a:lnTo>
                  <a:lnTo>
                    <a:pt x="30" y="1"/>
                  </a:lnTo>
                  <a:lnTo>
                    <a:pt x="28" y="0"/>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6" name="Freeform 467"/>
            <p:cNvSpPr>
              <a:spLocks/>
            </p:cNvSpPr>
            <p:nvPr/>
          </p:nvSpPr>
          <p:spPr bwMode="auto">
            <a:xfrm>
              <a:off x="4291013" y="3559175"/>
              <a:ext cx="77788" cy="6350"/>
            </a:xfrm>
            <a:custGeom>
              <a:avLst/>
              <a:gdLst>
                <a:gd name="T0" fmla="*/ 1 w 49"/>
                <a:gd name="T1" fmla="*/ 0 h 4"/>
                <a:gd name="T2" fmla="*/ 1 w 49"/>
                <a:gd name="T3" fmla="*/ 0 h 4"/>
                <a:gd name="T4" fmla="*/ 0 w 49"/>
                <a:gd name="T5" fmla="*/ 4 h 4"/>
                <a:gd name="T6" fmla="*/ 49 w 49"/>
                <a:gd name="T7" fmla="*/ 4 h 4"/>
                <a:gd name="T8" fmla="*/ 49 w 49"/>
                <a:gd name="T9" fmla="*/ 4 h 4"/>
                <a:gd name="T10" fmla="*/ 49 w 49"/>
                <a:gd name="T11" fmla="*/ 0 h 4"/>
              </a:gdLst>
              <a:ahLst/>
              <a:cxnLst>
                <a:cxn ang="0">
                  <a:pos x="T0" y="T1"/>
                </a:cxn>
                <a:cxn ang="0">
                  <a:pos x="T2" y="T3"/>
                </a:cxn>
                <a:cxn ang="0">
                  <a:pos x="T4" y="T5"/>
                </a:cxn>
                <a:cxn ang="0">
                  <a:pos x="T6" y="T7"/>
                </a:cxn>
                <a:cxn ang="0">
                  <a:pos x="T8" y="T9"/>
                </a:cxn>
                <a:cxn ang="0">
                  <a:pos x="T10" y="T11"/>
                </a:cxn>
              </a:cxnLst>
              <a:rect l="0" t="0" r="r" b="b"/>
              <a:pathLst>
                <a:path w="49" h="4">
                  <a:moveTo>
                    <a:pt x="1" y="0"/>
                  </a:moveTo>
                  <a:lnTo>
                    <a:pt x="1" y="0"/>
                  </a:lnTo>
                  <a:lnTo>
                    <a:pt x="0" y="4"/>
                  </a:lnTo>
                  <a:lnTo>
                    <a:pt x="49" y="4"/>
                  </a:lnTo>
                  <a:lnTo>
                    <a:pt x="49" y="4"/>
                  </a:lnTo>
                  <a:lnTo>
                    <a:pt x="4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7" name="Freeform 468"/>
            <p:cNvSpPr>
              <a:spLocks noEditPoints="1"/>
            </p:cNvSpPr>
            <p:nvPr/>
          </p:nvSpPr>
          <p:spPr bwMode="auto">
            <a:xfrm>
              <a:off x="4132263" y="3486150"/>
              <a:ext cx="146050" cy="149225"/>
            </a:xfrm>
            <a:custGeom>
              <a:avLst/>
              <a:gdLst>
                <a:gd name="T0" fmla="*/ 46 w 92"/>
                <a:gd name="T1" fmla="*/ 0 h 94"/>
                <a:gd name="T2" fmla="*/ 27 w 92"/>
                <a:gd name="T3" fmla="*/ 4 h 94"/>
                <a:gd name="T4" fmla="*/ 13 w 92"/>
                <a:gd name="T5" fmla="*/ 14 h 94"/>
                <a:gd name="T6" fmla="*/ 3 w 92"/>
                <a:gd name="T7" fmla="*/ 29 h 94"/>
                <a:gd name="T8" fmla="*/ 0 w 92"/>
                <a:gd name="T9" fmla="*/ 46 h 94"/>
                <a:gd name="T10" fmla="*/ 0 w 92"/>
                <a:gd name="T11" fmla="*/ 57 h 94"/>
                <a:gd name="T12" fmla="*/ 7 w 92"/>
                <a:gd name="T13" fmla="*/ 73 h 94"/>
                <a:gd name="T14" fmla="*/ 19 w 92"/>
                <a:gd name="T15" fmla="*/ 85 h 94"/>
                <a:gd name="T16" fmla="*/ 37 w 92"/>
                <a:gd name="T17" fmla="*/ 93 h 94"/>
                <a:gd name="T18" fmla="*/ 46 w 92"/>
                <a:gd name="T19" fmla="*/ 94 h 94"/>
                <a:gd name="T20" fmla="*/ 63 w 92"/>
                <a:gd name="T21" fmla="*/ 89 h 94"/>
                <a:gd name="T22" fmla="*/ 79 w 92"/>
                <a:gd name="T23" fmla="*/ 79 h 94"/>
                <a:gd name="T24" fmla="*/ 88 w 92"/>
                <a:gd name="T25" fmla="*/ 65 h 94"/>
                <a:gd name="T26" fmla="*/ 92 w 92"/>
                <a:gd name="T27" fmla="*/ 46 h 94"/>
                <a:gd name="T28" fmla="*/ 91 w 92"/>
                <a:gd name="T29" fmla="*/ 37 h 94"/>
                <a:gd name="T30" fmla="*/ 84 w 92"/>
                <a:gd name="T31" fmla="*/ 21 h 94"/>
                <a:gd name="T32" fmla="*/ 72 w 92"/>
                <a:gd name="T33" fmla="*/ 8 h 94"/>
                <a:gd name="T34" fmla="*/ 55 w 92"/>
                <a:gd name="T35" fmla="*/ 1 h 94"/>
                <a:gd name="T36" fmla="*/ 46 w 92"/>
                <a:gd name="T37" fmla="*/ 0 h 94"/>
                <a:gd name="T38" fmla="*/ 46 w 92"/>
                <a:gd name="T39" fmla="*/ 64 h 94"/>
                <a:gd name="T40" fmla="*/ 39 w 92"/>
                <a:gd name="T41" fmla="*/ 63 h 94"/>
                <a:gd name="T42" fmla="*/ 33 w 92"/>
                <a:gd name="T43" fmla="*/ 59 h 94"/>
                <a:gd name="T44" fmla="*/ 29 w 92"/>
                <a:gd name="T45" fmla="*/ 53 h 94"/>
                <a:gd name="T46" fmla="*/ 28 w 92"/>
                <a:gd name="T47" fmla="*/ 46 h 94"/>
                <a:gd name="T48" fmla="*/ 28 w 92"/>
                <a:gd name="T49" fmla="*/ 43 h 94"/>
                <a:gd name="T50" fmla="*/ 31 w 92"/>
                <a:gd name="T51" fmla="*/ 37 h 94"/>
                <a:gd name="T52" fmla="*/ 36 w 92"/>
                <a:gd name="T53" fmla="*/ 32 h 94"/>
                <a:gd name="T54" fmla="*/ 42 w 92"/>
                <a:gd name="T55" fmla="*/ 30 h 94"/>
                <a:gd name="T56" fmla="*/ 46 w 92"/>
                <a:gd name="T57" fmla="*/ 30 h 94"/>
                <a:gd name="T58" fmla="*/ 52 w 92"/>
                <a:gd name="T59" fmla="*/ 31 h 94"/>
                <a:gd name="T60" fmla="*/ 58 w 92"/>
                <a:gd name="T61" fmla="*/ 34 h 94"/>
                <a:gd name="T62" fmla="*/ 61 w 92"/>
                <a:gd name="T63" fmla="*/ 40 h 94"/>
                <a:gd name="T64" fmla="*/ 63 w 92"/>
                <a:gd name="T65" fmla="*/ 46 h 94"/>
                <a:gd name="T66" fmla="*/ 62 w 92"/>
                <a:gd name="T67" fmla="*/ 50 h 94"/>
                <a:gd name="T68" fmla="*/ 60 w 92"/>
                <a:gd name="T69" fmla="*/ 57 h 94"/>
                <a:gd name="T70" fmla="*/ 55 w 92"/>
                <a:gd name="T71" fmla="*/ 62 h 94"/>
                <a:gd name="T72" fmla="*/ 49 w 92"/>
                <a:gd name="T73" fmla="*/ 64 h 94"/>
                <a:gd name="T74" fmla="*/ 46 w 92"/>
                <a:gd name="T75" fmla="*/ 6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4">
                  <a:moveTo>
                    <a:pt x="46" y="0"/>
                  </a:moveTo>
                  <a:lnTo>
                    <a:pt x="46" y="0"/>
                  </a:lnTo>
                  <a:lnTo>
                    <a:pt x="37" y="1"/>
                  </a:lnTo>
                  <a:lnTo>
                    <a:pt x="27" y="4"/>
                  </a:lnTo>
                  <a:lnTo>
                    <a:pt x="19" y="8"/>
                  </a:lnTo>
                  <a:lnTo>
                    <a:pt x="13" y="14"/>
                  </a:lnTo>
                  <a:lnTo>
                    <a:pt x="7" y="21"/>
                  </a:lnTo>
                  <a:lnTo>
                    <a:pt x="3" y="29"/>
                  </a:lnTo>
                  <a:lnTo>
                    <a:pt x="0" y="37"/>
                  </a:lnTo>
                  <a:lnTo>
                    <a:pt x="0" y="46"/>
                  </a:lnTo>
                  <a:lnTo>
                    <a:pt x="0" y="46"/>
                  </a:lnTo>
                  <a:lnTo>
                    <a:pt x="0" y="57"/>
                  </a:lnTo>
                  <a:lnTo>
                    <a:pt x="3" y="65"/>
                  </a:lnTo>
                  <a:lnTo>
                    <a:pt x="7" y="73"/>
                  </a:lnTo>
                  <a:lnTo>
                    <a:pt x="13" y="79"/>
                  </a:lnTo>
                  <a:lnTo>
                    <a:pt x="19" y="85"/>
                  </a:lnTo>
                  <a:lnTo>
                    <a:pt x="27" y="89"/>
                  </a:lnTo>
                  <a:lnTo>
                    <a:pt x="37" y="93"/>
                  </a:lnTo>
                  <a:lnTo>
                    <a:pt x="46" y="94"/>
                  </a:lnTo>
                  <a:lnTo>
                    <a:pt x="46" y="94"/>
                  </a:lnTo>
                  <a:lnTo>
                    <a:pt x="55" y="93"/>
                  </a:lnTo>
                  <a:lnTo>
                    <a:pt x="63" y="89"/>
                  </a:lnTo>
                  <a:lnTo>
                    <a:pt x="72" y="85"/>
                  </a:lnTo>
                  <a:lnTo>
                    <a:pt x="79" y="79"/>
                  </a:lnTo>
                  <a:lnTo>
                    <a:pt x="84" y="73"/>
                  </a:lnTo>
                  <a:lnTo>
                    <a:pt x="88" y="65"/>
                  </a:lnTo>
                  <a:lnTo>
                    <a:pt x="91" y="57"/>
                  </a:lnTo>
                  <a:lnTo>
                    <a:pt x="92" y="46"/>
                  </a:lnTo>
                  <a:lnTo>
                    <a:pt x="92" y="46"/>
                  </a:lnTo>
                  <a:lnTo>
                    <a:pt x="91" y="37"/>
                  </a:lnTo>
                  <a:lnTo>
                    <a:pt x="88" y="29"/>
                  </a:lnTo>
                  <a:lnTo>
                    <a:pt x="84" y="21"/>
                  </a:lnTo>
                  <a:lnTo>
                    <a:pt x="79" y="14"/>
                  </a:lnTo>
                  <a:lnTo>
                    <a:pt x="72" y="8"/>
                  </a:lnTo>
                  <a:lnTo>
                    <a:pt x="63" y="4"/>
                  </a:lnTo>
                  <a:lnTo>
                    <a:pt x="55" y="1"/>
                  </a:lnTo>
                  <a:lnTo>
                    <a:pt x="46" y="0"/>
                  </a:lnTo>
                  <a:lnTo>
                    <a:pt x="46" y="0"/>
                  </a:lnTo>
                  <a:close/>
                  <a:moveTo>
                    <a:pt x="46" y="64"/>
                  </a:moveTo>
                  <a:lnTo>
                    <a:pt x="46" y="64"/>
                  </a:lnTo>
                  <a:lnTo>
                    <a:pt x="42" y="64"/>
                  </a:lnTo>
                  <a:lnTo>
                    <a:pt x="39" y="63"/>
                  </a:lnTo>
                  <a:lnTo>
                    <a:pt x="36" y="62"/>
                  </a:lnTo>
                  <a:lnTo>
                    <a:pt x="33" y="59"/>
                  </a:lnTo>
                  <a:lnTo>
                    <a:pt x="31" y="57"/>
                  </a:lnTo>
                  <a:lnTo>
                    <a:pt x="29" y="53"/>
                  </a:lnTo>
                  <a:lnTo>
                    <a:pt x="28" y="50"/>
                  </a:lnTo>
                  <a:lnTo>
                    <a:pt x="28" y="46"/>
                  </a:lnTo>
                  <a:lnTo>
                    <a:pt x="28" y="46"/>
                  </a:lnTo>
                  <a:lnTo>
                    <a:pt x="28" y="43"/>
                  </a:lnTo>
                  <a:lnTo>
                    <a:pt x="29" y="40"/>
                  </a:lnTo>
                  <a:lnTo>
                    <a:pt x="31" y="37"/>
                  </a:lnTo>
                  <a:lnTo>
                    <a:pt x="33" y="34"/>
                  </a:lnTo>
                  <a:lnTo>
                    <a:pt x="36" y="32"/>
                  </a:lnTo>
                  <a:lnTo>
                    <a:pt x="39" y="31"/>
                  </a:lnTo>
                  <a:lnTo>
                    <a:pt x="42" y="30"/>
                  </a:lnTo>
                  <a:lnTo>
                    <a:pt x="46" y="30"/>
                  </a:lnTo>
                  <a:lnTo>
                    <a:pt x="46" y="30"/>
                  </a:lnTo>
                  <a:lnTo>
                    <a:pt x="49" y="30"/>
                  </a:lnTo>
                  <a:lnTo>
                    <a:pt x="52" y="31"/>
                  </a:lnTo>
                  <a:lnTo>
                    <a:pt x="55" y="32"/>
                  </a:lnTo>
                  <a:lnTo>
                    <a:pt x="58" y="34"/>
                  </a:lnTo>
                  <a:lnTo>
                    <a:pt x="60" y="37"/>
                  </a:lnTo>
                  <a:lnTo>
                    <a:pt x="61" y="40"/>
                  </a:lnTo>
                  <a:lnTo>
                    <a:pt x="62" y="43"/>
                  </a:lnTo>
                  <a:lnTo>
                    <a:pt x="63" y="46"/>
                  </a:lnTo>
                  <a:lnTo>
                    <a:pt x="63" y="46"/>
                  </a:lnTo>
                  <a:lnTo>
                    <a:pt x="62" y="50"/>
                  </a:lnTo>
                  <a:lnTo>
                    <a:pt x="61" y="53"/>
                  </a:lnTo>
                  <a:lnTo>
                    <a:pt x="60" y="57"/>
                  </a:lnTo>
                  <a:lnTo>
                    <a:pt x="58" y="59"/>
                  </a:lnTo>
                  <a:lnTo>
                    <a:pt x="55" y="62"/>
                  </a:lnTo>
                  <a:lnTo>
                    <a:pt x="52" y="63"/>
                  </a:lnTo>
                  <a:lnTo>
                    <a:pt x="49" y="64"/>
                  </a:lnTo>
                  <a:lnTo>
                    <a:pt x="46" y="64"/>
                  </a:lnTo>
                  <a:lnTo>
                    <a:pt x="46" y="6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8" name="Freeform 469"/>
            <p:cNvSpPr>
              <a:spLocks/>
            </p:cNvSpPr>
            <p:nvPr/>
          </p:nvSpPr>
          <p:spPr bwMode="auto">
            <a:xfrm>
              <a:off x="4324351" y="2786063"/>
              <a:ext cx="95250" cy="103188"/>
            </a:xfrm>
            <a:custGeom>
              <a:avLst/>
              <a:gdLst>
                <a:gd name="T0" fmla="*/ 60 w 60"/>
                <a:gd name="T1" fmla="*/ 50 h 65"/>
                <a:gd name="T2" fmla="*/ 60 w 60"/>
                <a:gd name="T3" fmla="*/ 50 h 65"/>
                <a:gd name="T4" fmla="*/ 54 w 60"/>
                <a:gd name="T5" fmla="*/ 56 h 65"/>
                <a:gd name="T6" fmla="*/ 48 w 60"/>
                <a:gd name="T7" fmla="*/ 60 h 65"/>
                <a:gd name="T8" fmla="*/ 40 w 60"/>
                <a:gd name="T9" fmla="*/ 64 h 65"/>
                <a:gd name="T10" fmla="*/ 32 w 60"/>
                <a:gd name="T11" fmla="*/ 65 h 65"/>
                <a:gd name="T12" fmla="*/ 32 w 60"/>
                <a:gd name="T13" fmla="*/ 65 h 65"/>
                <a:gd name="T14" fmla="*/ 26 w 60"/>
                <a:gd name="T15" fmla="*/ 65 h 65"/>
                <a:gd name="T16" fmla="*/ 19 w 60"/>
                <a:gd name="T17" fmla="*/ 63 h 65"/>
                <a:gd name="T18" fmla="*/ 14 w 60"/>
                <a:gd name="T19" fmla="*/ 59 h 65"/>
                <a:gd name="T20" fmla="*/ 9 w 60"/>
                <a:gd name="T21" fmla="*/ 55 h 65"/>
                <a:gd name="T22" fmla="*/ 5 w 60"/>
                <a:gd name="T23" fmla="*/ 50 h 65"/>
                <a:gd name="T24" fmla="*/ 2 w 60"/>
                <a:gd name="T25" fmla="*/ 45 h 65"/>
                <a:gd name="T26" fmla="*/ 0 w 60"/>
                <a:gd name="T27" fmla="*/ 39 h 65"/>
                <a:gd name="T28" fmla="*/ 0 w 60"/>
                <a:gd name="T29" fmla="*/ 33 h 65"/>
                <a:gd name="T30" fmla="*/ 0 w 60"/>
                <a:gd name="T31" fmla="*/ 33 h 65"/>
                <a:gd name="T32" fmla="*/ 0 w 60"/>
                <a:gd name="T33" fmla="*/ 26 h 65"/>
                <a:gd name="T34" fmla="*/ 2 w 60"/>
                <a:gd name="T35" fmla="*/ 19 h 65"/>
                <a:gd name="T36" fmla="*/ 5 w 60"/>
                <a:gd name="T37" fmla="*/ 14 h 65"/>
                <a:gd name="T38" fmla="*/ 9 w 60"/>
                <a:gd name="T39" fmla="*/ 9 h 65"/>
                <a:gd name="T40" fmla="*/ 14 w 60"/>
                <a:gd name="T41" fmla="*/ 5 h 65"/>
                <a:gd name="T42" fmla="*/ 19 w 60"/>
                <a:gd name="T43" fmla="*/ 2 h 65"/>
                <a:gd name="T44" fmla="*/ 26 w 60"/>
                <a:gd name="T45" fmla="*/ 0 h 65"/>
                <a:gd name="T46" fmla="*/ 32 w 60"/>
                <a:gd name="T47" fmla="*/ 0 h 65"/>
                <a:gd name="T48" fmla="*/ 32 w 60"/>
                <a:gd name="T49" fmla="*/ 0 h 65"/>
                <a:gd name="T50" fmla="*/ 39 w 60"/>
                <a:gd name="T51" fmla="*/ 1 h 65"/>
                <a:gd name="T52" fmla="*/ 45 w 60"/>
                <a:gd name="T53" fmla="*/ 2 h 65"/>
                <a:gd name="T54" fmla="*/ 51 w 60"/>
                <a:gd name="T55" fmla="*/ 6 h 65"/>
                <a:gd name="T56" fmla="*/ 55 w 60"/>
                <a:gd name="T57"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5">
                  <a:moveTo>
                    <a:pt x="60" y="50"/>
                  </a:moveTo>
                  <a:lnTo>
                    <a:pt x="60" y="50"/>
                  </a:lnTo>
                  <a:lnTo>
                    <a:pt x="54" y="56"/>
                  </a:lnTo>
                  <a:lnTo>
                    <a:pt x="48" y="60"/>
                  </a:lnTo>
                  <a:lnTo>
                    <a:pt x="40" y="64"/>
                  </a:lnTo>
                  <a:lnTo>
                    <a:pt x="32" y="65"/>
                  </a:lnTo>
                  <a:lnTo>
                    <a:pt x="32" y="65"/>
                  </a:lnTo>
                  <a:lnTo>
                    <a:pt x="26" y="65"/>
                  </a:lnTo>
                  <a:lnTo>
                    <a:pt x="19" y="63"/>
                  </a:lnTo>
                  <a:lnTo>
                    <a:pt x="14" y="59"/>
                  </a:lnTo>
                  <a:lnTo>
                    <a:pt x="9" y="55"/>
                  </a:lnTo>
                  <a:lnTo>
                    <a:pt x="5" y="50"/>
                  </a:lnTo>
                  <a:lnTo>
                    <a:pt x="2" y="45"/>
                  </a:lnTo>
                  <a:lnTo>
                    <a:pt x="0" y="39"/>
                  </a:lnTo>
                  <a:lnTo>
                    <a:pt x="0" y="33"/>
                  </a:lnTo>
                  <a:lnTo>
                    <a:pt x="0" y="33"/>
                  </a:lnTo>
                  <a:lnTo>
                    <a:pt x="0" y="26"/>
                  </a:lnTo>
                  <a:lnTo>
                    <a:pt x="2" y="19"/>
                  </a:lnTo>
                  <a:lnTo>
                    <a:pt x="5" y="14"/>
                  </a:lnTo>
                  <a:lnTo>
                    <a:pt x="9" y="9"/>
                  </a:lnTo>
                  <a:lnTo>
                    <a:pt x="14" y="5"/>
                  </a:lnTo>
                  <a:lnTo>
                    <a:pt x="19" y="2"/>
                  </a:lnTo>
                  <a:lnTo>
                    <a:pt x="26" y="0"/>
                  </a:lnTo>
                  <a:lnTo>
                    <a:pt x="32" y="0"/>
                  </a:lnTo>
                  <a:lnTo>
                    <a:pt x="32" y="0"/>
                  </a:lnTo>
                  <a:lnTo>
                    <a:pt x="39" y="1"/>
                  </a:lnTo>
                  <a:lnTo>
                    <a:pt x="45" y="2"/>
                  </a:lnTo>
                  <a:lnTo>
                    <a:pt x="51" y="6"/>
                  </a:lnTo>
                  <a:lnTo>
                    <a:pt x="55" y="1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9" name="Freeform 470"/>
            <p:cNvSpPr>
              <a:spLocks/>
            </p:cNvSpPr>
            <p:nvPr/>
          </p:nvSpPr>
          <p:spPr bwMode="auto">
            <a:xfrm>
              <a:off x="4283076" y="2744788"/>
              <a:ext cx="180975" cy="184150"/>
            </a:xfrm>
            <a:custGeom>
              <a:avLst/>
              <a:gdLst>
                <a:gd name="T0" fmla="*/ 110 w 114"/>
                <a:gd name="T1" fmla="*/ 33 h 116"/>
                <a:gd name="T2" fmla="*/ 110 w 114"/>
                <a:gd name="T3" fmla="*/ 33 h 116"/>
                <a:gd name="T4" fmla="*/ 107 w 114"/>
                <a:gd name="T5" fmla="*/ 27 h 116"/>
                <a:gd name="T6" fmla="*/ 102 w 114"/>
                <a:gd name="T7" fmla="*/ 20 h 116"/>
                <a:gd name="T8" fmla="*/ 96 w 114"/>
                <a:gd name="T9" fmla="*/ 14 h 116"/>
                <a:gd name="T10" fmla="*/ 90 w 114"/>
                <a:gd name="T11" fmla="*/ 9 h 116"/>
                <a:gd name="T12" fmla="*/ 82 w 114"/>
                <a:gd name="T13" fmla="*/ 5 h 116"/>
                <a:gd name="T14" fmla="*/ 75 w 114"/>
                <a:gd name="T15" fmla="*/ 2 h 116"/>
                <a:gd name="T16" fmla="*/ 67 w 114"/>
                <a:gd name="T17" fmla="*/ 1 h 116"/>
                <a:gd name="T18" fmla="*/ 58 w 114"/>
                <a:gd name="T19" fmla="*/ 0 h 116"/>
                <a:gd name="T20" fmla="*/ 58 w 114"/>
                <a:gd name="T21" fmla="*/ 0 h 116"/>
                <a:gd name="T22" fmla="*/ 46 w 114"/>
                <a:gd name="T23" fmla="*/ 1 h 116"/>
                <a:gd name="T24" fmla="*/ 35 w 114"/>
                <a:gd name="T25" fmla="*/ 5 h 116"/>
                <a:gd name="T26" fmla="*/ 26 w 114"/>
                <a:gd name="T27" fmla="*/ 10 h 116"/>
                <a:gd name="T28" fmla="*/ 18 w 114"/>
                <a:gd name="T29" fmla="*/ 18 h 116"/>
                <a:gd name="T30" fmla="*/ 10 w 114"/>
                <a:gd name="T31" fmla="*/ 26 h 116"/>
                <a:gd name="T32" fmla="*/ 4 w 114"/>
                <a:gd name="T33" fmla="*/ 36 h 116"/>
                <a:gd name="T34" fmla="*/ 1 w 114"/>
                <a:gd name="T35" fmla="*/ 46 h 116"/>
                <a:gd name="T36" fmla="*/ 0 w 114"/>
                <a:gd name="T37" fmla="*/ 59 h 116"/>
                <a:gd name="T38" fmla="*/ 0 w 114"/>
                <a:gd name="T39" fmla="*/ 59 h 116"/>
                <a:gd name="T40" fmla="*/ 1 w 114"/>
                <a:gd name="T41" fmla="*/ 70 h 116"/>
                <a:gd name="T42" fmla="*/ 4 w 114"/>
                <a:gd name="T43" fmla="*/ 81 h 116"/>
                <a:gd name="T44" fmla="*/ 10 w 114"/>
                <a:gd name="T45" fmla="*/ 91 h 116"/>
                <a:gd name="T46" fmla="*/ 18 w 114"/>
                <a:gd name="T47" fmla="*/ 99 h 116"/>
                <a:gd name="T48" fmla="*/ 26 w 114"/>
                <a:gd name="T49" fmla="*/ 106 h 116"/>
                <a:gd name="T50" fmla="*/ 35 w 114"/>
                <a:gd name="T51" fmla="*/ 112 h 116"/>
                <a:gd name="T52" fmla="*/ 46 w 114"/>
                <a:gd name="T53" fmla="*/ 115 h 116"/>
                <a:gd name="T54" fmla="*/ 58 w 114"/>
                <a:gd name="T55" fmla="*/ 116 h 116"/>
                <a:gd name="T56" fmla="*/ 58 w 114"/>
                <a:gd name="T57" fmla="*/ 116 h 116"/>
                <a:gd name="T58" fmla="*/ 68 w 114"/>
                <a:gd name="T59" fmla="*/ 115 h 116"/>
                <a:gd name="T60" fmla="*/ 77 w 114"/>
                <a:gd name="T61" fmla="*/ 113 h 116"/>
                <a:gd name="T62" fmla="*/ 86 w 114"/>
                <a:gd name="T63" fmla="*/ 109 h 116"/>
                <a:gd name="T64" fmla="*/ 94 w 114"/>
                <a:gd name="T65" fmla="*/ 104 h 116"/>
                <a:gd name="T66" fmla="*/ 100 w 114"/>
                <a:gd name="T67" fmla="*/ 98 h 116"/>
                <a:gd name="T68" fmla="*/ 106 w 114"/>
                <a:gd name="T69" fmla="*/ 92 h 116"/>
                <a:gd name="T70" fmla="*/ 110 w 114"/>
                <a:gd name="T71" fmla="*/ 83 h 116"/>
                <a:gd name="T72" fmla="*/ 114 w 114"/>
                <a:gd name="T73" fmla="*/ 7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16">
                  <a:moveTo>
                    <a:pt x="110" y="33"/>
                  </a:moveTo>
                  <a:lnTo>
                    <a:pt x="110" y="33"/>
                  </a:lnTo>
                  <a:lnTo>
                    <a:pt x="107" y="27"/>
                  </a:lnTo>
                  <a:lnTo>
                    <a:pt x="102" y="20"/>
                  </a:lnTo>
                  <a:lnTo>
                    <a:pt x="96" y="14"/>
                  </a:lnTo>
                  <a:lnTo>
                    <a:pt x="90" y="9"/>
                  </a:lnTo>
                  <a:lnTo>
                    <a:pt x="82" y="5"/>
                  </a:lnTo>
                  <a:lnTo>
                    <a:pt x="75" y="2"/>
                  </a:lnTo>
                  <a:lnTo>
                    <a:pt x="67" y="1"/>
                  </a:lnTo>
                  <a:lnTo>
                    <a:pt x="58" y="0"/>
                  </a:lnTo>
                  <a:lnTo>
                    <a:pt x="58" y="0"/>
                  </a:lnTo>
                  <a:lnTo>
                    <a:pt x="46" y="1"/>
                  </a:lnTo>
                  <a:lnTo>
                    <a:pt x="35" y="5"/>
                  </a:lnTo>
                  <a:lnTo>
                    <a:pt x="26" y="10"/>
                  </a:lnTo>
                  <a:lnTo>
                    <a:pt x="18" y="18"/>
                  </a:lnTo>
                  <a:lnTo>
                    <a:pt x="10" y="26"/>
                  </a:lnTo>
                  <a:lnTo>
                    <a:pt x="4" y="36"/>
                  </a:lnTo>
                  <a:lnTo>
                    <a:pt x="1" y="46"/>
                  </a:lnTo>
                  <a:lnTo>
                    <a:pt x="0" y="59"/>
                  </a:lnTo>
                  <a:lnTo>
                    <a:pt x="0" y="59"/>
                  </a:lnTo>
                  <a:lnTo>
                    <a:pt x="1" y="70"/>
                  </a:lnTo>
                  <a:lnTo>
                    <a:pt x="4" y="81"/>
                  </a:lnTo>
                  <a:lnTo>
                    <a:pt x="10" y="91"/>
                  </a:lnTo>
                  <a:lnTo>
                    <a:pt x="18" y="99"/>
                  </a:lnTo>
                  <a:lnTo>
                    <a:pt x="26" y="106"/>
                  </a:lnTo>
                  <a:lnTo>
                    <a:pt x="35" y="112"/>
                  </a:lnTo>
                  <a:lnTo>
                    <a:pt x="46" y="115"/>
                  </a:lnTo>
                  <a:lnTo>
                    <a:pt x="58" y="116"/>
                  </a:lnTo>
                  <a:lnTo>
                    <a:pt x="58" y="116"/>
                  </a:lnTo>
                  <a:lnTo>
                    <a:pt x="68" y="115"/>
                  </a:lnTo>
                  <a:lnTo>
                    <a:pt x="77" y="113"/>
                  </a:lnTo>
                  <a:lnTo>
                    <a:pt x="86" y="109"/>
                  </a:lnTo>
                  <a:lnTo>
                    <a:pt x="94" y="104"/>
                  </a:lnTo>
                  <a:lnTo>
                    <a:pt x="100" y="98"/>
                  </a:lnTo>
                  <a:lnTo>
                    <a:pt x="106" y="92"/>
                  </a:lnTo>
                  <a:lnTo>
                    <a:pt x="110" y="83"/>
                  </a:lnTo>
                  <a:lnTo>
                    <a:pt x="114" y="7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0" name="Freeform 471"/>
            <p:cNvSpPr>
              <a:spLocks/>
            </p:cNvSpPr>
            <p:nvPr/>
          </p:nvSpPr>
          <p:spPr bwMode="auto">
            <a:xfrm>
              <a:off x="4625976" y="2789238"/>
              <a:ext cx="104775" cy="100013"/>
            </a:xfrm>
            <a:custGeom>
              <a:avLst/>
              <a:gdLst>
                <a:gd name="T0" fmla="*/ 44 w 66"/>
                <a:gd name="T1" fmla="*/ 0 h 63"/>
                <a:gd name="T2" fmla="*/ 44 w 66"/>
                <a:gd name="T3" fmla="*/ 0 h 63"/>
                <a:gd name="T4" fmla="*/ 49 w 66"/>
                <a:gd name="T5" fmla="*/ 2 h 63"/>
                <a:gd name="T6" fmla="*/ 53 w 66"/>
                <a:gd name="T7" fmla="*/ 4 h 63"/>
                <a:gd name="T8" fmla="*/ 57 w 66"/>
                <a:gd name="T9" fmla="*/ 7 h 63"/>
                <a:gd name="T10" fmla="*/ 60 w 66"/>
                <a:gd name="T11" fmla="*/ 11 h 63"/>
                <a:gd name="T12" fmla="*/ 62 w 66"/>
                <a:gd name="T13" fmla="*/ 15 h 63"/>
                <a:gd name="T14" fmla="*/ 64 w 66"/>
                <a:gd name="T15" fmla="*/ 20 h 63"/>
                <a:gd name="T16" fmla="*/ 65 w 66"/>
                <a:gd name="T17" fmla="*/ 25 h 63"/>
                <a:gd name="T18" fmla="*/ 66 w 66"/>
                <a:gd name="T19" fmla="*/ 31 h 63"/>
                <a:gd name="T20" fmla="*/ 66 w 66"/>
                <a:gd name="T21" fmla="*/ 31 h 63"/>
                <a:gd name="T22" fmla="*/ 65 w 66"/>
                <a:gd name="T23" fmla="*/ 37 h 63"/>
                <a:gd name="T24" fmla="*/ 63 w 66"/>
                <a:gd name="T25" fmla="*/ 43 h 63"/>
                <a:gd name="T26" fmla="*/ 60 w 66"/>
                <a:gd name="T27" fmla="*/ 48 h 63"/>
                <a:gd name="T28" fmla="*/ 57 w 66"/>
                <a:gd name="T29" fmla="*/ 53 h 63"/>
                <a:gd name="T30" fmla="*/ 52 w 66"/>
                <a:gd name="T31" fmla="*/ 57 h 63"/>
                <a:gd name="T32" fmla="*/ 45 w 66"/>
                <a:gd name="T33" fmla="*/ 61 h 63"/>
                <a:gd name="T34" fmla="*/ 39 w 66"/>
                <a:gd name="T35" fmla="*/ 63 h 63"/>
                <a:gd name="T36" fmla="*/ 33 w 66"/>
                <a:gd name="T37" fmla="*/ 63 h 63"/>
                <a:gd name="T38" fmla="*/ 33 w 66"/>
                <a:gd name="T39" fmla="*/ 63 h 63"/>
                <a:gd name="T40" fmla="*/ 27 w 66"/>
                <a:gd name="T41" fmla="*/ 63 h 63"/>
                <a:gd name="T42" fmla="*/ 21 w 66"/>
                <a:gd name="T43" fmla="*/ 61 h 63"/>
                <a:gd name="T44" fmla="*/ 15 w 66"/>
                <a:gd name="T45" fmla="*/ 57 h 63"/>
                <a:gd name="T46" fmla="*/ 10 w 66"/>
                <a:gd name="T47" fmla="*/ 53 h 63"/>
                <a:gd name="T48" fmla="*/ 6 w 66"/>
                <a:gd name="T49" fmla="*/ 48 h 63"/>
                <a:gd name="T50" fmla="*/ 3 w 66"/>
                <a:gd name="T51" fmla="*/ 43 h 63"/>
                <a:gd name="T52" fmla="*/ 1 w 66"/>
                <a:gd name="T53" fmla="*/ 37 h 63"/>
                <a:gd name="T54" fmla="*/ 0 w 66"/>
                <a:gd name="T55" fmla="*/ 31 h 63"/>
                <a:gd name="T56" fmla="*/ 0 w 66"/>
                <a:gd name="T57" fmla="*/ 31 h 63"/>
                <a:gd name="T58" fmla="*/ 1 w 66"/>
                <a:gd name="T59" fmla="*/ 26 h 63"/>
                <a:gd name="T60" fmla="*/ 2 w 66"/>
                <a:gd name="T61" fmla="*/ 21 h 63"/>
                <a:gd name="T62" fmla="*/ 5 w 66"/>
                <a:gd name="T63"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3">
                  <a:moveTo>
                    <a:pt x="44" y="0"/>
                  </a:moveTo>
                  <a:lnTo>
                    <a:pt x="44" y="0"/>
                  </a:lnTo>
                  <a:lnTo>
                    <a:pt x="49" y="2"/>
                  </a:lnTo>
                  <a:lnTo>
                    <a:pt x="53" y="4"/>
                  </a:lnTo>
                  <a:lnTo>
                    <a:pt x="57" y="7"/>
                  </a:lnTo>
                  <a:lnTo>
                    <a:pt x="60" y="11"/>
                  </a:lnTo>
                  <a:lnTo>
                    <a:pt x="62" y="15"/>
                  </a:lnTo>
                  <a:lnTo>
                    <a:pt x="64" y="20"/>
                  </a:lnTo>
                  <a:lnTo>
                    <a:pt x="65" y="25"/>
                  </a:lnTo>
                  <a:lnTo>
                    <a:pt x="66" y="31"/>
                  </a:lnTo>
                  <a:lnTo>
                    <a:pt x="66" y="31"/>
                  </a:lnTo>
                  <a:lnTo>
                    <a:pt x="65" y="37"/>
                  </a:lnTo>
                  <a:lnTo>
                    <a:pt x="63" y="43"/>
                  </a:lnTo>
                  <a:lnTo>
                    <a:pt x="60" y="48"/>
                  </a:lnTo>
                  <a:lnTo>
                    <a:pt x="57" y="53"/>
                  </a:lnTo>
                  <a:lnTo>
                    <a:pt x="52" y="57"/>
                  </a:lnTo>
                  <a:lnTo>
                    <a:pt x="45" y="61"/>
                  </a:lnTo>
                  <a:lnTo>
                    <a:pt x="39" y="63"/>
                  </a:lnTo>
                  <a:lnTo>
                    <a:pt x="33" y="63"/>
                  </a:lnTo>
                  <a:lnTo>
                    <a:pt x="33" y="63"/>
                  </a:lnTo>
                  <a:lnTo>
                    <a:pt x="27" y="63"/>
                  </a:lnTo>
                  <a:lnTo>
                    <a:pt x="21" y="61"/>
                  </a:lnTo>
                  <a:lnTo>
                    <a:pt x="15" y="57"/>
                  </a:lnTo>
                  <a:lnTo>
                    <a:pt x="10" y="53"/>
                  </a:lnTo>
                  <a:lnTo>
                    <a:pt x="6" y="48"/>
                  </a:lnTo>
                  <a:lnTo>
                    <a:pt x="3" y="43"/>
                  </a:lnTo>
                  <a:lnTo>
                    <a:pt x="1" y="37"/>
                  </a:lnTo>
                  <a:lnTo>
                    <a:pt x="0" y="31"/>
                  </a:lnTo>
                  <a:lnTo>
                    <a:pt x="0" y="31"/>
                  </a:lnTo>
                  <a:lnTo>
                    <a:pt x="1" y="26"/>
                  </a:lnTo>
                  <a:lnTo>
                    <a:pt x="2" y="21"/>
                  </a:lnTo>
                  <a:lnTo>
                    <a:pt x="5" y="1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1" name="Freeform 472"/>
            <p:cNvSpPr>
              <a:spLocks/>
            </p:cNvSpPr>
            <p:nvPr/>
          </p:nvSpPr>
          <p:spPr bwMode="auto">
            <a:xfrm>
              <a:off x="4586288" y="2744788"/>
              <a:ext cx="185738" cy="184150"/>
            </a:xfrm>
            <a:custGeom>
              <a:avLst/>
              <a:gdLst>
                <a:gd name="T0" fmla="*/ 21 w 117"/>
                <a:gd name="T1" fmla="*/ 13 h 116"/>
                <a:gd name="T2" fmla="*/ 21 w 117"/>
                <a:gd name="T3" fmla="*/ 13 h 116"/>
                <a:gd name="T4" fmla="*/ 17 w 117"/>
                <a:gd name="T5" fmla="*/ 18 h 116"/>
                <a:gd name="T6" fmla="*/ 17 w 117"/>
                <a:gd name="T7" fmla="*/ 18 h 116"/>
                <a:gd name="T8" fmla="*/ 10 w 117"/>
                <a:gd name="T9" fmla="*/ 26 h 116"/>
                <a:gd name="T10" fmla="*/ 5 w 117"/>
                <a:gd name="T11" fmla="*/ 36 h 116"/>
                <a:gd name="T12" fmla="*/ 2 w 117"/>
                <a:gd name="T13" fmla="*/ 46 h 116"/>
                <a:gd name="T14" fmla="*/ 0 w 117"/>
                <a:gd name="T15" fmla="*/ 59 h 116"/>
                <a:gd name="T16" fmla="*/ 0 w 117"/>
                <a:gd name="T17" fmla="*/ 59 h 116"/>
                <a:gd name="T18" fmla="*/ 2 w 117"/>
                <a:gd name="T19" fmla="*/ 70 h 116"/>
                <a:gd name="T20" fmla="*/ 5 w 117"/>
                <a:gd name="T21" fmla="*/ 81 h 116"/>
                <a:gd name="T22" fmla="*/ 10 w 117"/>
                <a:gd name="T23" fmla="*/ 91 h 116"/>
                <a:gd name="T24" fmla="*/ 17 w 117"/>
                <a:gd name="T25" fmla="*/ 99 h 116"/>
                <a:gd name="T26" fmla="*/ 17 w 117"/>
                <a:gd name="T27" fmla="*/ 99 h 116"/>
                <a:gd name="T28" fmla="*/ 26 w 117"/>
                <a:gd name="T29" fmla="*/ 106 h 116"/>
                <a:gd name="T30" fmla="*/ 35 w 117"/>
                <a:gd name="T31" fmla="*/ 112 h 116"/>
                <a:gd name="T32" fmla="*/ 47 w 117"/>
                <a:gd name="T33" fmla="*/ 115 h 116"/>
                <a:gd name="T34" fmla="*/ 58 w 117"/>
                <a:gd name="T35" fmla="*/ 116 h 116"/>
                <a:gd name="T36" fmla="*/ 58 w 117"/>
                <a:gd name="T37" fmla="*/ 116 h 116"/>
                <a:gd name="T38" fmla="*/ 69 w 117"/>
                <a:gd name="T39" fmla="*/ 115 h 116"/>
                <a:gd name="T40" fmla="*/ 81 w 117"/>
                <a:gd name="T41" fmla="*/ 112 h 116"/>
                <a:gd name="T42" fmla="*/ 91 w 117"/>
                <a:gd name="T43" fmla="*/ 106 h 116"/>
                <a:gd name="T44" fmla="*/ 99 w 117"/>
                <a:gd name="T45" fmla="*/ 99 h 116"/>
                <a:gd name="T46" fmla="*/ 99 w 117"/>
                <a:gd name="T47" fmla="*/ 99 h 116"/>
                <a:gd name="T48" fmla="*/ 106 w 117"/>
                <a:gd name="T49" fmla="*/ 91 h 116"/>
                <a:gd name="T50" fmla="*/ 112 w 117"/>
                <a:gd name="T51" fmla="*/ 81 h 116"/>
                <a:gd name="T52" fmla="*/ 115 w 117"/>
                <a:gd name="T53" fmla="*/ 70 h 116"/>
                <a:gd name="T54" fmla="*/ 117 w 117"/>
                <a:gd name="T55" fmla="*/ 59 h 116"/>
                <a:gd name="T56" fmla="*/ 117 w 117"/>
                <a:gd name="T57" fmla="*/ 59 h 116"/>
                <a:gd name="T58" fmla="*/ 115 w 117"/>
                <a:gd name="T59" fmla="*/ 46 h 116"/>
                <a:gd name="T60" fmla="*/ 112 w 117"/>
                <a:gd name="T61" fmla="*/ 36 h 116"/>
                <a:gd name="T62" fmla="*/ 106 w 117"/>
                <a:gd name="T63" fmla="*/ 26 h 116"/>
                <a:gd name="T64" fmla="*/ 99 w 117"/>
                <a:gd name="T65" fmla="*/ 18 h 116"/>
                <a:gd name="T66" fmla="*/ 99 w 117"/>
                <a:gd name="T67" fmla="*/ 18 h 116"/>
                <a:gd name="T68" fmla="*/ 91 w 117"/>
                <a:gd name="T69" fmla="*/ 10 h 116"/>
                <a:gd name="T70" fmla="*/ 82 w 117"/>
                <a:gd name="T71" fmla="*/ 5 h 116"/>
                <a:gd name="T72" fmla="*/ 70 w 117"/>
                <a:gd name="T73" fmla="*/ 1 h 116"/>
                <a:gd name="T74" fmla="*/ 59 w 117"/>
                <a:gd name="T7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16">
                  <a:moveTo>
                    <a:pt x="21" y="13"/>
                  </a:moveTo>
                  <a:lnTo>
                    <a:pt x="21" y="13"/>
                  </a:lnTo>
                  <a:lnTo>
                    <a:pt x="17" y="18"/>
                  </a:lnTo>
                  <a:lnTo>
                    <a:pt x="17" y="18"/>
                  </a:lnTo>
                  <a:lnTo>
                    <a:pt x="10" y="26"/>
                  </a:lnTo>
                  <a:lnTo>
                    <a:pt x="5" y="36"/>
                  </a:lnTo>
                  <a:lnTo>
                    <a:pt x="2" y="46"/>
                  </a:lnTo>
                  <a:lnTo>
                    <a:pt x="0" y="59"/>
                  </a:lnTo>
                  <a:lnTo>
                    <a:pt x="0" y="59"/>
                  </a:lnTo>
                  <a:lnTo>
                    <a:pt x="2" y="70"/>
                  </a:lnTo>
                  <a:lnTo>
                    <a:pt x="5" y="81"/>
                  </a:lnTo>
                  <a:lnTo>
                    <a:pt x="10" y="91"/>
                  </a:lnTo>
                  <a:lnTo>
                    <a:pt x="17" y="99"/>
                  </a:lnTo>
                  <a:lnTo>
                    <a:pt x="17" y="99"/>
                  </a:lnTo>
                  <a:lnTo>
                    <a:pt x="26" y="106"/>
                  </a:lnTo>
                  <a:lnTo>
                    <a:pt x="35" y="112"/>
                  </a:lnTo>
                  <a:lnTo>
                    <a:pt x="47" y="115"/>
                  </a:lnTo>
                  <a:lnTo>
                    <a:pt x="58" y="116"/>
                  </a:lnTo>
                  <a:lnTo>
                    <a:pt x="58" y="116"/>
                  </a:lnTo>
                  <a:lnTo>
                    <a:pt x="69" y="115"/>
                  </a:lnTo>
                  <a:lnTo>
                    <a:pt x="81" y="112"/>
                  </a:lnTo>
                  <a:lnTo>
                    <a:pt x="91" y="106"/>
                  </a:lnTo>
                  <a:lnTo>
                    <a:pt x="99" y="99"/>
                  </a:lnTo>
                  <a:lnTo>
                    <a:pt x="99" y="99"/>
                  </a:lnTo>
                  <a:lnTo>
                    <a:pt x="106" y="91"/>
                  </a:lnTo>
                  <a:lnTo>
                    <a:pt x="112" y="81"/>
                  </a:lnTo>
                  <a:lnTo>
                    <a:pt x="115" y="70"/>
                  </a:lnTo>
                  <a:lnTo>
                    <a:pt x="117" y="59"/>
                  </a:lnTo>
                  <a:lnTo>
                    <a:pt x="117" y="59"/>
                  </a:lnTo>
                  <a:lnTo>
                    <a:pt x="115" y="46"/>
                  </a:lnTo>
                  <a:lnTo>
                    <a:pt x="112" y="36"/>
                  </a:lnTo>
                  <a:lnTo>
                    <a:pt x="106" y="26"/>
                  </a:lnTo>
                  <a:lnTo>
                    <a:pt x="99" y="18"/>
                  </a:lnTo>
                  <a:lnTo>
                    <a:pt x="99" y="18"/>
                  </a:lnTo>
                  <a:lnTo>
                    <a:pt x="91" y="10"/>
                  </a:lnTo>
                  <a:lnTo>
                    <a:pt x="82" y="5"/>
                  </a:lnTo>
                  <a:lnTo>
                    <a:pt x="70" y="1"/>
                  </a:lnTo>
                  <a:lnTo>
                    <a:pt x="5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2" name="Freeform 473"/>
            <p:cNvSpPr>
              <a:spLocks/>
            </p:cNvSpPr>
            <p:nvPr/>
          </p:nvSpPr>
          <p:spPr bwMode="auto">
            <a:xfrm>
              <a:off x="4327526" y="2714625"/>
              <a:ext cx="365125" cy="138113"/>
            </a:xfrm>
            <a:custGeom>
              <a:avLst/>
              <a:gdLst>
                <a:gd name="T0" fmla="*/ 0 w 230"/>
                <a:gd name="T1" fmla="*/ 6 h 87"/>
                <a:gd name="T2" fmla="*/ 0 w 230"/>
                <a:gd name="T3" fmla="*/ 6 h 87"/>
                <a:gd name="T4" fmla="*/ 7 w 230"/>
                <a:gd name="T5" fmla="*/ 4 h 87"/>
                <a:gd name="T6" fmla="*/ 14 w 230"/>
                <a:gd name="T7" fmla="*/ 2 h 87"/>
                <a:gd name="T8" fmla="*/ 22 w 230"/>
                <a:gd name="T9" fmla="*/ 1 h 87"/>
                <a:gd name="T10" fmla="*/ 29 w 230"/>
                <a:gd name="T11" fmla="*/ 0 h 87"/>
                <a:gd name="T12" fmla="*/ 37 w 230"/>
                <a:gd name="T13" fmla="*/ 1 h 87"/>
                <a:gd name="T14" fmla="*/ 44 w 230"/>
                <a:gd name="T15" fmla="*/ 2 h 87"/>
                <a:gd name="T16" fmla="*/ 51 w 230"/>
                <a:gd name="T17" fmla="*/ 4 h 87"/>
                <a:gd name="T18" fmla="*/ 59 w 230"/>
                <a:gd name="T19" fmla="*/ 6 h 87"/>
                <a:gd name="T20" fmla="*/ 59 w 230"/>
                <a:gd name="T21" fmla="*/ 6 h 87"/>
                <a:gd name="T22" fmla="*/ 65 w 230"/>
                <a:gd name="T23" fmla="*/ 9 h 87"/>
                <a:gd name="T24" fmla="*/ 72 w 230"/>
                <a:gd name="T25" fmla="*/ 13 h 87"/>
                <a:gd name="T26" fmla="*/ 77 w 230"/>
                <a:gd name="T27" fmla="*/ 17 h 87"/>
                <a:gd name="T28" fmla="*/ 83 w 230"/>
                <a:gd name="T29" fmla="*/ 22 h 87"/>
                <a:gd name="T30" fmla="*/ 83 w 230"/>
                <a:gd name="T31" fmla="*/ 22 h 87"/>
                <a:gd name="T32" fmla="*/ 89 w 230"/>
                <a:gd name="T33" fmla="*/ 29 h 87"/>
                <a:gd name="T34" fmla="*/ 101 w 230"/>
                <a:gd name="T35" fmla="*/ 62 h 87"/>
                <a:gd name="T36" fmla="*/ 30 w 230"/>
                <a:gd name="T37" fmla="*/ 67 h 87"/>
                <a:gd name="T38" fmla="*/ 30 w 230"/>
                <a:gd name="T39" fmla="*/ 67 h 87"/>
                <a:gd name="T40" fmla="*/ 26 w 230"/>
                <a:gd name="T41" fmla="*/ 68 h 87"/>
                <a:gd name="T42" fmla="*/ 23 w 230"/>
                <a:gd name="T43" fmla="*/ 72 h 87"/>
                <a:gd name="T44" fmla="*/ 22 w 230"/>
                <a:gd name="T45" fmla="*/ 75 h 87"/>
                <a:gd name="T46" fmla="*/ 21 w 230"/>
                <a:gd name="T47" fmla="*/ 78 h 87"/>
                <a:gd name="T48" fmla="*/ 21 w 230"/>
                <a:gd name="T49" fmla="*/ 78 h 87"/>
                <a:gd name="T50" fmla="*/ 22 w 230"/>
                <a:gd name="T51" fmla="*/ 82 h 87"/>
                <a:gd name="T52" fmla="*/ 24 w 230"/>
                <a:gd name="T53" fmla="*/ 84 h 87"/>
                <a:gd name="T54" fmla="*/ 27 w 230"/>
                <a:gd name="T55" fmla="*/ 86 h 87"/>
                <a:gd name="T56" fmla="*/ 30 w 230"/>
                <a:gd name="T57" fmla="*/ 87 h 87"/>
                <a:gd name="T58" fmla="*/ 30 w 230"/>
                <a:gd name="T59" fmla="*/ 87 h 87"/>
                <a:gd name="T60" fmla="*/ 31 w 230"/>
                <a:gd name="T61" fmla="*/ 87 h 87"/>
                <a:gd name="T62" fmla="*/ 113 w 230"/>
                <a:gd name="T63" fmla="*/ 80 h 87"/>
                <a:gd name="T64" fmla="*/ 113 w 230"/>
                <a:gd name="T65" fmla="*/ 80 h 87"/>
                <a:gd name="T66" fmla="*/ 125 w 230"/>
                <a:gd name="T67" fmla="*/ 77 h 87"/>
                <a:gd name="T68" fmla="*/ 131 w 230"/>
                <a:gd name="T69" fmla="*/ 75 h 87"/>
                <a:gd name="T70" fmla="*/ 135 w 230"/>
                <a:gd name="T71" fmla="*/ 72 h 87"/>
                <a:gd name="T72" fmla="*/ 139 w 230"/>
                <a:gd name="T73" fmla="*/ 67 h 87"/>
                <a:gd name="T74" fmla="*/ 143 w 230"/>
                <a:gd name="T75" fmla="*/ 62 h 87"/>
                <a:gd name="T76" fmla="*/ 147 w 230"/>
                <a:gd name="T77" fmla="*/ 55 h 87"/>
                <a:gd name="T78" fmla="*/ 151 w 230"/>
                <a:gd name="T79" fmla="*/ 46 h 87"/>
                <a:gd name="T80" fmla="*/ 151 w 230"/>
                <a:gd name="T81" fmla="*/ 46 h 87"/>
                <a:gd name="T82" fmla="*/ 154 w 230"/>
                <a:gd name="T83" fmla="*/ 40 h 87"/>
                <a:gd name="T84" fmla="*/ 157 w 230"/>
                <a:gd name="T85" fmla="*/ 33 h 87"/>
                <a:gd name="T86" fmla="*/ 162 w 230"/>
                <a:gd name="T87" fmla="*/ 27 h 87"/>
                <a:gd name="T88" fmla="*/ 167 w 230"/>
                <a:gd name="T89" fmla="*/ 22 h 87"/>
                <a:gd name="T90" fmla="*/ 167 w 230"/>
                <a:gd name="T91" fmla="*/ 22 h 87"/>
                <a:gd name="T92" fmla="*/ 177 w 230"/>
                <a:gd name="T93" fmla="*/ 14 h 87"/>
                <a:gd name="T94" fmla="*/ 187 w 230"/>
                <a:gd name="T95" fmla="*/ 8 h 87"/>
                <a:gd name="T96" fmla="*/ 212 w 230"/>
                <a:gd name="T97" fmla="*/ 81 h 87"/>
                <a:gd name="T98" fmla="*/ 212 w 230"/>
                <a:gd name="T99" fmla="*/ 81 h 87"/>
                <a:gd name="T100" fmla="*/ 214 w 230"/>
                <a:gd name="T101" fmla="*/ 83 h 87"/>
                <a:gd name="T102" fmla="*/ 216 w 230"/>
                <a:gd name="T103" fmla="*/ 85 h 87"/>
                <a:gd name="T104" fmla="*/ 218 w 230"/>
                <a:gd name="T105" fmla="*/ 86 h 87"/>
                <a:gd name="T106" fmla="*/ 221 w 230"/>
                <a:gd name="T107" fmla="*/ 87 h 87"/>
                <a:gd name="T108" fmla="*/ 221 w 230"/>
                <a:gd name="T109" fmla="*/ 87 h 87"/>
                <a:gd name="T110" fmla="*/ 224 w 230"/>
                <a:gd name="T111" fmla="*/ 86 h 87"/>
                <a:gd name="T112" fmla="*/ 224 w 230"/>
                <a:gd name="T113" fmla="*/ 86 h 87"/>
                <a:gd name="T114" fmla="*/ 227 w 230"/>
                <a:gd name="T115" fmla="*/ 84 h 87"/>
                <a:gd name="T116" fmla="*/ 229 w 230"/>
                <a:gd name="T117" fmla="*/ 82 h 87"/>
                <a:gd name="T118" fmla="*/ 230 w 230"/>
                <a:gd name="T119" fmla="*/ 78 h 87"/>
                <a:gd name="T120" fmla="*/ 230 w 230"/>
                <a:gd name="T121" fmla="*/ 74 h 87"/>
                <a:gd name="T122" fmla="*/ 205 w 230"/>
                <a:gd name="T123"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 h="87">
                  <a:moveTo>
                    <a:pt x="0" y="6"/>
                  </a:moveTo>
                  <a:lnTo>
                    <a:pt x="0" y="6"/>
                  </a:lnTo>
                  <a:lnTo>
                    <a:pt x="7" y="4"/>
                  </a:lnTo>
                  <a:lnTo>
                    <a:pt x="14" y="2"/>
                  </a:lnTo>
                  <a:lnTo>
                    <a:pt x="22" y="1"/>
                  </a:lnTo>
                  <a:lnTo>
                    <a:pt x="29" y="0"/>
                  </a:lnTo>
                  <a:lnTo>
                    <a:pt x="37" y="1"/>
                  </a:lnTo>
                  <a:lnTo>
                    <a:pt x="44" y="2"/>
                  </a:lnTo>
                  <a:lnTo>
                    <a:pt x="51" y="4"/>
                  </a:lnTo>
                  <a:lnTo>
                    <a:pt x="59" y="6"/>
                  </a:lnTo>
                  <a:lnTo>
                    <a:pt x="59" y="6"/>
                  </a:lnTo>
                  <a:lnTo>
                    <a:pt x="65" y="9"/>
                  </a:lnTo>
                  <a:lnTo>
                    <a:pt x="72" y="13"/>
                  </a:lnTo>
                  <a:lnTo>
                    <a:pt x="77" y="17"/>
                  </a:lnTo>
                  <a:lnTo>
                    <a:pt x="83" y="22"/>
                  </a:lnTo>
                  <a:lnTo>
                    <a:pt x="83" y="22"/>
                  </a:lnTo>
                  <a:lnTo>
                    <a:pt x="89" y="29"/>
                  </a:lnTo>
                  <a:lnTo>
                    <a:pt x="101" y="62"/>
                  </a:lnTo>
                  <a:lnTo>
                    <a:pt x="30" y="67"/>
                  </a:lnTo>
                  <a:lnTo>
                    <a:pt x="30" y="67"/>
                  </a:lnTo>
                  <a:lnTo>
                    <a:pt x="26" y="68"/>
                  </a:lnTo>
                  <a:lnTo>
                    <a:pt x="23" y="72"/>
                  </a:lnTo>
                  <a:lnTo>
                    <a:pt x="22" y="75"/>
                  </a:lnTo>
                  <a:lnTo>
                    <a:pt x="21" y="78"/>
                  </a:lnTo>
                  <a:lnTo>
                    <a:pt x="21" y="78"/>
                  </a:lnTo>
                  <a:lnTo>
                    <a:pt x="22" y="82"/>
                  </a:lnTo>
                  <a:lnTo>
                    <a:pt x="24" y="84"/>
                  </a:lnTo>
                  <a:lnTo>
                    <a:pt x="27" y="86"/>
                  </a:lnTo>
                  <a:lnTo>
                    <a:pt x="30" y="87"/>
                  </a:lnTo>
                  <a:lnTo>
                    <a:pt x="30" y="87"/>
                  </a:lnTo>
                  <a:lnTo>
                    <a:pt x="31" y="87"/>
                  </a:lnTo>
                  <a:lnTo>
                    <a:pt x="113" y="80"/>
                  </a:lnTo>
                  <a:lnTo>
                    <a:pt x="113" y="80"/>
                  </a:lnTo>
                  <a:lnTo>
                    <a:pt x="125" y="77"/>
                  </a:lnTo>
                  <a:lnTo>
                    <a:pt x="131" y="75"/>
                  </a:lnTo>
                  <a:lnTo>
                    <a:pt x="135" y="72"/>
                  </a:lnTo>
                  <a:lnTo>
                    <a:pt x="139" y="67"/>
                  </a:lnTo>
                  <a:lnTo>
                    <a:pt x="143" y="62"/>
                  </a:lnTo>
                  <a:lnTo>
                    <a:pt x="147" y="55"/>
                  </a:lnTo>
                  <a:lnTo>
                    <a:pt x="151" y="46"/>
                  </a:lnTo>
                  <a:lnTo>
                    <a:pt x="151" y="46"/>
                  </a:lnTo>
                  <a:lnTo>
                    <a:pt x="154" y="40"/>
                  </a:lnTo>
                  <a:lnTo>
                    <a:pt x="157" y="33"/>
                  </a:lnTo>
                  <a:lnTo>
                    <a:pt x="162" y="27"/>
                  </a:lnTo>
                  <a:lnTo>
                    <a:pt x="167" y="22"/>
                  </a:lnTo>
                  <a:lnTo>
                    <a:pt x="167" y="22"/>
                  </a:lnTo>
                  <a:lnTo>
                    <a:pt x="177" y="14"/>
                  </a:lnTo>
                  <a:lnTo>
                    <a:pt x="187" y="8"/>
                  </a:lnTo>
                  <a:lnTo>
                    <a:pt x="212" y="81"/>
                  </a:lnTo>
                  <a:lnTo>
                    <a:pt x="212" y="81"/>
                  </a:lnTo>
                  <a:lnTo>
                    <a:pt x="214" y="83"/>
                  </a:lnTo>
                  <a:lnTo>
                    <a:pt x="216" y="85"/>
                  </a:lnTo>
                  <a:lnTo>
                    <a:pt x="218" y="86"/>
                  </a:lnTo>
                  <a:lnTo>
                    <a:pt x="221" y="87"/>
                  </a:lnTo>
                  <a:lnTo>
                    <a:pt x="221" y="87"/>
                  </a:lnTo>
                  <a:lnTo>
                    <a:pt x="224" y="86"/>
                  </a:lnTo>
                  <a:lnTo>
                    <a:pt x="224" y="86"/>
                  </a:lnTo>
                  <a:lnTo>
                    <a:pt x="227" y="84"/>
                  </a:lnTo>
                  <a:lnTo>
                    <a:pt x="229" y="82"/>
                  </a:lnTo>
                  <a:lnTo>
                    <a:pt x="230" y="78"/>
                  </a:lnTo>
                  <a:lnTo>
                    <a:pt x="230" y="74"/>
                  </a:lnTo>
                  <a:lnTo>
                    <a:pt x="205"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3" name="Freeform 474"/>
            <p:cNvSpPr>
              <a:spLocks/>
            </p:cNvSpPr>
            <p:nvPr/>
          </p:nvSpPr>
          <p:spPr bwMode="auto">
            <a:xfrm>
              <a:off x="4322763" y="2589213"/>
              <a:ext cx="407988" cy="120650"/>
            </a:xfrm>
            <a:custGeom>
              <a:avLst/>
              <a:gdLst>
                <a:gd name="T0" fmla="*/ 257 w 257"/>
                <a:gd name="T1" fmla="*/ 76 h 76"/>
                <a:gd name="T2" fmla="*/ 241 w 257"/>
                <a:gd name="T3" fmla="*/ 71 h 76"/>
                <a:gd name="T4" fmla="*/ 224 w 257"/>
                <a:gd name="T5" fmla="*/ 69 h 76"/>
                <a:gd name="T6" fmla="*/ 214 w 257"/>
                <a:gd name="T7" fmla="*/ 70 h 76"/>
                <a:gd name="T8" fmla="*/ 190 w 257"/>
                <a:gd name="T9" fmla="*/ 31 h 76"/>
                <a:gd name="T10" fmla="*/ 189 w 257"/>
                <a:gd name="T11" fmla="*/ 29 h 76"/>
                <a:gd name="T12" fmla="*/ 183 w 257"/>
                <a:gd name="T13" fmla="*/ 25 h 76"/>
                <a:gd name="T14" fmla="*/ 181 w 257"/>
                <a:gd name="T15" fmla="*/ 19 h 76"/>
                <a:gd name="T16" fmla="*/ 175 w 257"/>
                <a:gd name="T17" fmla="*/ 12 h 76"/>
                <a:gd name="T18" fmla="*/ 166 w 257"/>
                <a:gd name="T19" fmla="*/ 7 h 76"/>
                <a:gd name="T20" fmla="*/ 165 w 257"/>
                <a:gd name="T21" fmla="*/ 4 h 76"/>
                <a:gd name="T22" fmla="*/ 161 w 257"/>
                <a:gd name="T23" fmla="*/ 1 h 76"/>
                <a:gd name="T24" fmla="*/ 136 w 257"/>
                <a:gd name="T25" fmla="*/ 0 h 76"/>
                <a:gd name="T26" fmla="*/ 133 w 257"/>
                <a:gd name="T27" fmla="*/ 1 h 76"/>
                <a:gd name="T28" fmla="*/ 127 w 257"/>
                <a:gd name="T29" fmla="*/ 6 h 76"/>
                <a:gd name="T30" fmla="*/ 126 w 257"/>
                <a:gd name="T31" fmla="*/ 10 h 76"/>
                <a:gd name="T32" fmla="*/ 129 w 257"/>
                <a:gd name="T33" fmla="*/ 16 h 76"/>
                <a:gd name="T34" fmla="*/ 136 w 257"/>
                <a:gd name="T35" fmla="*/ 18 h 76"/>
                <a:gd name="T36" fmla="*/ 158 w 257"/>
                <a:gd name="T37" fmla="*/ 18 h 76"/>
                <a:gd name="T38" fmla="*/ 164 w 257"/>
                <a:gd name="T39" fmla="*/ 15 h 76"/>
                <a:gd name="T40" fmla="*/ 170 w 257"/>
                <a:gd name="T41" fmla="*/ 19 h 76"/>
                <a:gd name="T42" fmla="*/ 175 w 257"/>
                <a:gd name="T43" fmla="*/ 27 h 76"/>
                <a:gd name="T44" fmla="*/ 173 w 257"/>
                <a:gd name="T45" fmla="*/ 29 h 76"/>
                <a:gd name="T46" fmla="*/ 172 w 257"/>
                <a:gd name="T47" fmla="*/ 34 h 76"/>
                <a:gd name="T48" fmla="*/ 177 w 257"/>
                <a:gd name="T49" fmla="*/ 51 h 76"/>
                <a:gd name="T50" fmla="*/ 169 w 257"/>
                <a:gd name="T51" fmla="*/ 47 h 76"/>
                <a:gd name="T52" fmla="*/ 160 w 257"/>
                <a:gd name="T53" fmla="*/ 45 h 76"/>
                <a:gd name="T54" fmla="*/ 157 w 257"/>
                <a:gd name="T55" fmla="*/ 42 h 76"/>
                <a:gd name="T56" fmla="*/ 153 w 257"/>
                <a:gd name="T57" fmla="*/ 39 h 76"/>
                <a:gd name="T58" fmla="*/ 148 w 257"/>
                <a:gd name="T59" fmla="*/ 39 h 76"/>
                <a:gd name="T60" fmla="*/ 144 w 257"/>
                <a:gd name="T61" fmla="*/ 42 h 76"/>
                <a:gd name="T62" fmla="*/ 142 w 257"/>
                <a:gd name="T63" fmla="*/ 46 h 76"/>
                <a:gd name="T64" fmla="*/ 133 w 257"/>
                <a:gd name="T65" fmla="*/ 49 h 76"/>
                <a:gd name="T66" fmla="*/ 118 w 257"/>
                <a:gd name="T67" fmla="*/ 57 h 76"/>
                <a:gd name="T68" fmla="*/ 0 w 257"/>
                <a:gd name="T69" fmla="*/ 46 h 76"/>
                <a:gd name="T70" fmla="*/ 19 w 257"/>
                <a:gd name="T71"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 h="76">
                  <a:moveTo>
                    <a:pt x="257" y="76"/>
                  </a:moveTo>
                  <a:lnTo>
                    <a:pt x="257" y="76"/>
                  </a:lnTo>
                  <a:lnTo>
                    <a:pt x="249" y="73"/>
                  </a:lnTo>
                  <a:lnTo>
                    <a:pt x="241" y="71"/>
                  </a:lnTo>
                  <a:lnTo>
                    <a:pt x="232" y="70"/>
                  </a:lnTo>
                  <a:lnTo>
                    <a:pt x="224" y="69"/>
                  </a:lnTo>
                  <a:lnTo>
                    <a:pt x="224" y="69"/>
                  </a:lnTo>
                  <a:lnTo>
                    <a:pt x="214" y="70"/>
                  </a:lnTo>
                  <a:lnTo>
                    <a:pt x="205" y="72"/>
                  </a:lnTo>
                  <a:lnTo>
                    <a:pt x="190" y="31"/>
                  </a:lnTo>
                  <a:lnTo>
                    <a:pt x="190" y="31"/>
                  </a:lnTo>
                  <a:lnTo>
                    <a:pt x="189" y="29"/>
                  </a:lnTo>
                  <a:lnTo>
                    <a:pt x="187" y="27"/>
                  </a:lnTo>
                  <a:lnTo>
                    <a:pt x="183" y="25"/>
                  </a:lnTo>
                  <a:lnTo>
                    <a:pt x="181" y="19"/>
                  </a:lnTo>
                  <a:lnTo>
                    <a:pt x="181" y="19"/>
                  </a:lnTo>
                  <a:lnTo>
                    <a:pt x="178" y="15"/>
                  </a:lnTo>
                  <a:lnTo>
                    <a:pt x="175" y="12"/>
                  </a:lnTo>
                  <a:lnTo>
                    <a:pt x="171" y="9"/>
                  </a:lnTo>
                  <a:lnTo>
                    <a:pt x="166" y="7"/>
                  </a:lnTo>
                  <a:lnTo>
                    <a:pt x="166" y="7"/>
                  </a:lnTo>
                  <a:lnTo>
                    <a:pt x="165" y="4"/>
                  </a:lnTo>
                  <a:lnTo>
                    <a:pt x="163" y="2"/>
                  </a:lnTo>
                  <a:lnTo>
                    <a:pt x="161" y="1"/>
                  </a:lnTo>
                  <a:lnTo>
                    <a:pt x="158" y="0"/>
                  </a:lnTo>
                  <a:lnTo>
                    <a:pt x="136" y="0"/>
                  </a:lnTo>
                  <a:lnTo>
                    <a:pt x="136" y="0"/>
                  </a:lnTo>
                  <a:lnTo>
                    <a:pt x="133" y="1"/>
                  </a:lnTo>
                  <a:lnTo>
                    <a:pt x="129" y="3"/>
                  </a:lnTo>
                  <a:lnTo>
                    <a:pt x="127" y="6"/>
                  </a:lnTo>
                  <a:lnTo>
                    <a:pt x="126" y="10"/>
                  </a:lnTo>
                  <a:lnTo>
                    <a:pt x="126" y="10"/>
                  </a:lnTo>
                  <a:lnTo>
                    <a:pt x="127" y="13"/>
                  </a:lnTo>
                  <a:lnTo>
                    <a:pt x="129" y="16"/>
                  </a:lnTo>
                  <a:lnTo>
                    <a:pt x="133" y="17"/>
                  </a:lnTo>
                  <a:lnTo>
                    <a:pt x="136" y="18"/>
                  </a:lnTo>
                  <a:lnTo>
                    <a:pt x="158" y="18"/>
                  </a:lnTo>
                  <a:lnTo>
                    <a:pt x="158" y="18"/>
                  </a:lnTo>
                  <a:lnTo>
                    <a:pt x="162" y="17"/>
                  </a:lnTo>
                  <a:lnTo>
                    <a:pt x="164" y="15"/>
                  </a:lnTo>
                  <a:lnTo>
                    <a:pt x="164" y="15"/>
                  </a:lnTo>
                  <a:lnTo>
                    <a:pt x="170" y="19"/>
                  </a:lnTo>
                  <a:lnTo>
                    <a:pt x="173" y="23"/>
                  </a:lnTo>
                  <a:lnTo>
                    <a:pt x="175" y="27"/>
                  </a:lnTo>
                  <a:lnTo>
                    <a:pt x="175" y="27"/>
                  </a:lnTo>
                  <a:lnTo>
                    <a:pt x="173" y="29"/>
                  </a:lnTo>
                  <a:lnTo>
                    <a:pt x="172" y="32"/>
                  </a:lnTo>
                  <a:lnTo>
                    <a:pt x="172" y="34"/>
                  </a:lnTo>
                  <a:lnTo>
                    <a:pt x="173" y="37"/>
                  </a:lnTo>
                  <a:lnTo>
                    <a:pt x="177" y="51"/>
                  </a:lnTo>
                  <a:lnTo>
                    <a:pt x="177" y="51"/>
                  </a:lnTo>
                  <a:lnTo>
                    <a:pt x="169" y="47"/>
                  </a:lnTo>
                  <a:lnTo>
                    <a:pt x="160" y="45"/>
                  </a:lnTo>
                  <a:lnTo>
                    <a:pt x="160" y="45"/>
                  </a:lnTo>
                  <a:lnTo>
                    <a:pt x="158" y="43"/>
                  </a:lnTo>
                  <a:lnTo>
                    <a:pt x="157" y="42"/>
                  </a:lnTo>
                  <a:lnTo>
                    <a:pt x="155" y="40"/>
                  </a:lnTo>
                  <a:lnTo>
                    <a:pt x="153" y="39"/>
                  </a:lnTo>
                  <a:lnTo>
                    <a:pt x="148" y="39"/>
                  </a:lnTo>
                  <a:lnTo>
                    <a:pt x="148" y="39"/>
                  </a:lnTo>
                  <a:lnTo>
                    <a:pt x="146" y="40"/>
                  </a:lnTo>
                  <a:lnTo>
                    <a:pt x="144" y="42"/>
                  </a:lnTo>
                  <a:lnTo>
                    <a:pt x="142" y="43"/>
                  </a:lnTo>
                  <a:lnTo>
                    <a:pt x="142" y="46"/>
                  </a:lnTo>
                  <a:lnTo>
                    <a:pt x="142" y="46"/>
                  </a:lnTo>
                  <a:lnTo>
                    <a:pt x="133" y="49"/>
                  </a:lnTo>
                  <a:lnTo>
                    <a:pt x="125" y="53"/>
                  </a:lnTo>
                  <a:lnTo>
                    <a:pt x="118" y="57"/>
                  </a:lnTo>
                  <a:lnTo>
                    <a:pt x="113" y="62"/>
                  </a:lnTo>
                  <a:lnTo>
                    <a:pt x="0" y="46"/>
                  </a:lnTo>
                  <a:lnTo>
                    <a:pt x="0" y="61"/>
                  </a:lnTo>
                  <a:lnTo>
                    <a:pt x="19" y="7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4" name="Freeform 475"/>
            <p:cNvSpPr>
              <a:spLocks/>
            </p:cNvSpPr>
            <p:nvPr/>
          </p:nvSpPr>
          <p:spPr bwMode="auto">
            <a:xfrm>
              <a:off x="5113338" y="3057525"/>
              <a:ext cx="139700" cy="379413"/>
            </a:xfrm>
            <a:custGeom>
              <a:avLst/>
              <a:gdLst>
                <a:gd name="T0" fmla="*/ 24 w 88"/>
                <a:gd name="T1" fmla="*/ 95 h 239"/>
                <a:gd name="T2" fmla="*/ 24 w 88"/>
                <a:gd name="T3" fmla="*/ 95 h 239"/>
                <a:gd name="T4" fmla="*/ 23 w 88"/>
                <a:gd name="T5" fmla="*/ 92 h 239"/>
                <a:gd name="T6" fmla="*/ 23 w 88"/>
                <a:gd name="T7" fmla="*/ 90 h 239"/>
                <a:gd name="T8" fmla="*/ 23 w 88"/>
                <a:gd name="T9" fmla="*/ 90 h 239"/>
                <a:gd name="T10" fmla="*/ 23 w 88"/>
                <a:gd name="T11" fmla="*/ 10 h 239"/>
                <a:gd name="T12" fmla="*/ 23 w 88"/>
                <a:gd name="T13" fmla="*/ 10 h 239"/>
                <a:gd name="T14" fmla="*/ 22 w 88"/>
                <a:gd name="T15" fmla="*/ 6 h 239"/>
                <a:gd name="T16" fmla="*/ 20 w 88"/>
                <a:gd name="T17" fmla="*/ 3 h 239"/>
                <a:gd name="T18" fmla="*/ 17 w 88"/>
                <a:gd name="T19" fmla="*/ 1 h 239"/>
                <a:gd name="T20" fmla="*/ 13 w 88"/>
                <a:gd name="T21" fmla="*/ 0 h 239"/>
                <a:gd name="T22" fmla="*/ 13 w 88"/>
                <a:gd name="T23" fmla="*/ 0 h 239"/>
                <a:gd name="T24" fmla="*/ 9 w 88"/>
                <a:gd name="T25" fmla="*/ 1 h 239"/>
                <a:gd name="T26" fmla="*/ 6 w 88"/>
                <a:gd name="T27" fmla="*/ 3 h 239"/>
                <a:gd name="T28" fmla="*/ 4 w 88"/>
                <a:gd name="T29" fmla="*/ 6 h 239"/>
                <a:gd name="T30" fmla="*/ 4 w 88"/>
                <a:gd name="T31" fmla="*/ 10 h 239"/>
                <a:gd name="T32" fmla="*/ 4 w 88"/>
                <a:gd name="T33" fmla="*/ 10 h 239"/>
                <a:gd name="T34" fmla="*/ 0 w 88"/>
                <a:gd name="T35" fmla="*/ 95 h 239"/>
                <a:gd name="T36" fmla="*/ 0 w 88"/>
                <a:gd name="T37" fmla="*/ 95 h 239"/>
                <a:gd name="T38" fmla="*/ 1 w 88"/>
                <a:gd name="T39" fmla="*/ 98 h 239"/>
                <a:gd name="T40" fmla="*/ 2 w 88"/>
                <a:gd name="T41" fmla="*/ 101 h 239"/>
                <a:gd name="T42" fmla="*/ 2 w 88"/>
                <a:gd name="T43" fmla="*/ 101 h 239"/>
                <a:gd name="T44" fmla="*/ 14 w 88"/>
                <a:gd name="T45" fmla="*/ 134 h 239"/>
                <a:gd name="T46" fmla="*/ 23 w 88"/>
                <a:gd name="T47" fmla="*/ 159 h 239"/>
                <a:gd name="T48" fmla="*/ 32 w 88"/>
                <a:gd name="T49" fmla="*/ 177 h 239"/>
                <a:gd name="T50" fmla="*/ 32 w 88"/>
                <a:gd name="T51" fmla="*/ 177 h 239"/>
                <a:gd name="T52" fmla="*/ 35 w 88"/>
                <a:gd name="T53" fmla="*/ 183 h 239"/>
                <a:gd name="T54" fmla="*/ 38 w 88"/>
                <a:gd name="T55" fmla="*/ 186 h 239"/>
                <a:gd name="T56" fmla="*/ 38 w 88"/>
                <a:gd name="T57" fmla="*/ 186 h 239"/>
                <a:gd name="T58" fmla="*/ 48 w 88"/>
                <a:gd name="T59" fmla="*/ 192 h 239"/>
                <a:gd name="T60" fmla="*/ 62 w 88"/>
                <a:gd name="T61" fmla="*/ 199 h 239"/>
                <a:gd name="T62" fmla="*/ 75 w 88"/>
                <a:gd name="T63" fmla="*/ 206 h 239"/>
                <a:gd name="T64" fmla="*/ 84 w 88"/>
                <a:gd name="T65" fmla="*/ 211 h 239"/>
                <a:gd name="T66" fmla="*/ 84 w 88"/>
                <a:gd name="T67" fmla="*/ 211 h 239"/>
                <a:gd name="T68" fmla="*/ 86 w 88"/>
                <a:gd name="T69" fmla="*/ 213 h 239"/>
                <a:gd name="T70" fmla="*/ 87 w 88"/>
                <a:gd name="T71" fmla="*/ 216 h 239"/>
                <a:gd name="T72" fmla="*/ 88 w 88"/>
                <a:gd name="T73" fmla="*/ 221 h 239"/>
                <a:gd name="T74" fmla="*/ 88 w 88"/>
                <a:gd name="T75" fmla="*/ 221 h 239"/>
                <a:gd name="T76" fmla="*/ 87 w 88"/>
                <a:gd name="T77"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239">
                  <a:moveTo>
                    <a:pt x="24" y="95"/>
                  </a:moveTo>
                  <a:lnTo>
                    <a:pt x="24" y="95"/>
                  </a:lnTo>
                  <a:lnTo>
                    <a:pt x="23" y="92"/>
                  </a:lnTo>
                  <a:lnTo>
                    <a:pt x="23" y="90"/>
                  </a:lnTo>
                  <a:lnTo>
                    <a:pt x="23" y="90"/>
                  </a:lnTo>
                  <a:lnTo>
                    <a:pt x="23" y="10"/>
                  </a:lnTo>
                  <a:lnTo>
                    <a:pt x="23" y="10"/>
                  </a:lnTo>
                  <a:lnTo>
                    <a:pt x="22" y="6"/>
                  </a:lnTo>
                  <a:lnTo>
                    <a:pt x="20" y="3"/>
                  </a:lnTo>
                  <a:lnTo>
                    <a:pt x="17" y="1"/>
                  </a:lnTo>
                  <a:lnTo>
                    <a:pt x="13" y="0"/>
                  </a:lnTo>
                  <a:lnTo>
                    <a:pt x="13" y="0"/>
                  </a:lnTo>
                  <a:lnTo>
                    <a:pt x="9" y="1"/>
                  </a:lnTo>
                  <a:lnTo>
                    <a:pt x="6" y="3"/>
                  </a:lnTo>
                  <a:lnTo>
                    <a:pt x="4" y="6"/>
                  </a:lnTo>
                  <a:lnTo>
                    <a:pt x="4" y="10"/>
                  </a:lnTo>
                  <a:lnTo>
                    <a:pt x="4" y="10"/>
                  </a:lnTo>
                  <a:lnTo>
                    <a:pt x="0" y="95"/>
                  </a:lnTo>
                  <a:lnTo>
                    <a:pt x="0" y="95"/>
                  </a:lnTo>
                  <a:lnTo>
                    <a:pt x="1" y="98"/>
                  </a:lnTo>
                  <a:lnTo>
                    <a:pt x="2" y="101"/>
                  </a:lnTo>
                  <a:lnTo>
                    <a:pt x="2" y="101"/>
                  </a:lnTo>
                  <a:lnTo>
                    <a:pt x="14" y="134"/>
                  </a:lnTo>
                  <a:lnTo>
                    <a:pt x="23" y="159"/>
                  </a:lnTo>
                  <a:lnTo>
                    <a:pt x="32" y="177"/>
                  </a:lnTo>
                  <a:lnTo>
                    <a:pt x="32" y="177"/>
                  </a:lnTo>
                  <a:lnTo>
                    <a:pt x="35" y="183"/>
                  </a:lnTo>
                  <a:lnTo>
                    <a:pt x="38" y="186"/>
                  </a:lnTo>
                  <a:lnTo>
                    <a:pt x="38" y="186"/>
                  </a:lnTo>
                  <a:lnTo>
                    <a:pt x="48" y="192"/>
                  </a:lnTo>
                  <a:lnTo>
                    <a:pt x="62" y="199"/>
                  </a:lnTo>
                  <a:lnTo>
                    <a:pt x="75" y="206"/>
                  </a:lnTo>
                  <a:lnTo>
                    <a:pt x="84" y="211"/>
                  </a:lnTo>
                  <a:lnTo>
                    <a:pt x="84" y="211"/>
                  </a:lnTo>
                  <a:lnTo>
                    <a:pt x="86" y="213"/>
                  </a:lnTo>
                  <a:lnTo>
                    <a:pt x="87" y="216"/>
                  </a:lnTo>
                  <a:lnTo>
                    <a:pt x="88" y="221"/>
                  </a:lnTo>
                  <a:lnTo>
                    <a:pt x="88" y="221"/>
                  </a:lnTo>
                  <a:lnTo>
                    <a:pt x="87" y="2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5" name="Freeform 476"/>
            <p:cNvSpPr>
              <a:spLocks/>
            </p:cNvSpPr>
            <p:nvPr/>
          </p:nvSpPr>
          <p:spPr bwMode="auto">
            <a:xfrm>
              <a:off x="5168901" y="3192463"/>
              <a:ext cx="177800" cy="246063"/>
            </a:xfrm>
            <a:custGeom>
              <a:avLst/>
              <a:gdLst>
                <a:gd name="T0" fmla="*/ 112 w 112"/>
                <a:gd name="T1" fmla="*/ 155 h 155"/>
                <a:gd name="T2" fmla="*/ 112 w 112"/>
                <a:gd name="T3" fmla="*/ 139 h 155"/>
                <a:gd name="T4" fmla="*/ 112 w 112"/>
                <a:gd name="T5" fmla="*/ 139 h 155"/>
                <a:gd name="T6" fmla="*/ 112 w 112"/>
                <a:gd name="T7" fmla="*/ 128 h 155"/>
                <a:gd name="T8" fmla="*/ 110 w 112"/>
                <a:gd name="T9" fmla="*/ 119 h 155"/>
                <a:gd name="T10" fmla="*/ 107 w 112"/>
                <a:gd name="T11" fmla="*/ 111 h 155"/>
                <a:gd name="T12" fmla="*/ 103 w 112"/>
                <a:gd name="T13" fmla="*/ 103 h 155"/>
                <a:gd name="T14" fmla="*/ 98 w 112"/>
                <a:gd name="T15" fmla="*/ 97 h 155"/>
                <a:gd name="T16" fmla="*/ 92 w 112"/>
                <a:gd name="T17" fmla="*/ 90 h 155"/>
                <a:gd name="T18" fmla="*/ 85 w 112"/>
                <a:gd name="T19" fmla="*/ 84 h 155"/>
                <a:gd name="T20" fmla="*/ 76 w 112"/>
                <a:gd name="T21" fmla="*/ 78 h 155"/>
                <a:gd name="T22" fmla="*/ 76 w 112"/>
                <a:gd name="T23" fmla="*/ 78 h 155"/>
                <a:gd name="T24" fmla="*/ 71 w 112"/>
                <a:gd name="T25" fmla="*/ 75 h 155"/>
                <a:gd name="T26" fmla="*/ 68 w 112"/>
                <a:gd name="T27" fmla="*/ 71 h 155"/>
                <a:gd name="T28" fmla="*/ 68 w 112"/>
                <a:gd name="T29" fmla="*/ 71 h 155"/>
                <a:gd name="T30" fmla="*/ 41 w 112"/>
                <a:gd name="T31" fmla="*/ 33 h 155"/>
                <a:gd name="T32" fmla="*/ 22 w 112"/>
                <a:gd name="T33" fmla="*/ 6 h 155"/>
                <a:gd name="T34" fmla="*/ 22 w 112"/>
                <a:gd name="T35" fmla="*/ 6 h 155"/>
                <a:gd name="T36" fmla="*/ 18 w 112"/>
                <a:gd name="T37" fmla="*/ 2 h 155"/>
                <a:gd name="T38" fmla="*/ 14 w 112"/>
                <a:gd name="T39" fmla="*/ 0 h 155"/>
                <a:gd name="T40" fmla="*/ 9 w 112"/>
                <a:gd name="T41" fmla="*/ 0 h 155"/>
                <a:gd name="T42" fmla="*/ 5 w 112"/>
                <a:gd name="T43" fmla="*/ 1 h 155"/>
                <a:gd name="T44" fmla="*/ 2 w 112"/>
                <a:gd name="T45" fmla="*/ 4 h 155"/>
                <a:gd name="T46" fmla="*/ 0 w 112"/>
                <a:gd name="T47" fmla="*/ 8 h 155"/>
                <a:gd name="T48" fmla="*/ 0 w 112"/>
                <a:gd name="T49" fmla="*/ 12 h 155"/>
                <a:gd name="T50" fmla="*/ 1 w 112"/>
                <a:gd name="T51" fmla="*/ 16 h 155"/>
                <a:gd name="T52" fmla="*/ 22 w 112"/>
                <a:gd name="T53" fmla="*/ 5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55">
                  <a:moveTo>
                    <a:pt x="112" y="155"/>
                  </a:moveTo>
                  <a:lnTo>
                    <a:pt x="112" y="139"/>
                  </a:lnTo>
                  <a:lnTo>
                    <a:pt x="112" y="139"/>
                  </a:lnTo>
                  <a:lnTo>
                    <a:pt x="112" y="128"/>
                  </a:lnTo>
                  <a:lnTo>
                    <a:pt x="110" y="119"/>
                  </a:lnTo>
                  <a:lnTo>
                    <a:pt x="107" y="111"/>
                  </a:lnTo>
                  <a:lnTo>
                    <a:pt x="103" y="103"/>
                  </a:lnTo>
                  <a:lnTo>
                    <a:pt x="98" y="97"/>
                  </a:lnTo>
                  <a:lnTo>
                    <a:pt x="92" y="90"/>
                  </a:lnTo>
                  <a:lnTo>
                    <a:pt x="85" y="84"/>
                  </a:lnTo>
                  <a:lnTo>
                    <a:pt x="76" y="78"/>
                  </a:lnTo>
                  <a:lnTo>
                    <a:pt x="76" y="78"/>
                  </a:lnTo>
                  <a:lnTo>
                    <a:pt x="71" y="75"/>
                  </a:lnTo>
                  <a:lnTo>
                    <a:pt x="68" y="71"/>
                  </a:lnTo>
                  <a:lnTo>
                    <a:pt x="68" y="71"/>
                  </a:lnTo>
                  <a:lnTo>
                    <a:pt x="41" y="33"/>
                  </a:lnTo>
                  <a:lnTo>
                    <a:pt x="22" y="6"/>
                  </a:lnTo>
                  <a:lnTo>
                    <a:pt x="22" y="6"/>
                  </a:lnTo>
                  <a:lnTo>
                    <a:pt x="18" y="2"/>
                  </a:lnTo>
                  <a:lnTo>
                    <a:pt x="14" y="0"/>
                  </a:lnTo>
                  <a:lnTo>
                    <a:pt x="9" y="0"/>
                  </a:lnTo>
                  <a:lnTo>
                    <a:pt x="5" y="1"/>
                  </a:lnTo>
                  <a:lnTo>
                    <a:pt x="2" y="4"/>
                  </a:lnTo>
                  <a:lnTo>
                    <a:pt x="0" y="8"/>
                  </a:lnTo>
                  <a:lnTo>
                    <a:pt x="0" y="12"/>
                  </a:lnTo>
                  <a:lnTo>
                    <a:pt x="1" y="16"/>
                  </a:lnTo>
                  <a:lnTo>
                    <a:pt x="22" y="5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6" name="Freeform 477"/>
            <p:cNvSpPr>
              <a:spLocks/>
            </p:cNvSpPr>
            <p:nvPr/>
          </p:nvSpPr>
          <p:spPr bwMode="auto">
            <a:xfrm>
              <a:off x="5472113" y="3057525"/>
              <a:ext cx="139700" cy="379413"/>
            </a:xfrm>
            <a:custGeom>
              <a:avLst/>
              <a:gdLst>
                <a:gd name="T0" fmla="*/ 64 w 88"/>
                <a:gd name="T1" fmla="*/ 95 h 239"/>
                <a:gd name="T2" fmla="*/ 64 w 88"/>
                <a:gd name="T3" fmla="*/ 95 h 239"/>
                <a:gd name="T4" fmla="*/ 65 w 88"/>
                <a:gd name="T5" fmla="*/ 92 h 239"/>
                <a:gd name="T6" fmla="*/ 66 w 88"/>
                <a:gd name="T7" fmla="*/ 90 h 239"/>
                <a:gd name="T8" fmla="*/ 66 w 88"/>
                <a:gd name="T9" fmla="*/ 90 h 239"/>
                <a:gd name="T10" fmla="*/ 66 w 88"/>
                <a:gd name="T11" fmla="*/ 10 h 239"/>
                <a:gd name="T12" fmla="*/ 66 w 88"/>
                <a:gd name="T13" fmla="*/ 10 h 239"/>
                <a:gd name="T14" fmla="*/ 67 w 88"/>
                <a:gd name="T15" fmla="*/ 6 h 239"/>
                <a:gd name="T16" fmla="*/ 69 w 88"/>
                <a:gd name="T17" fmla="*/ 3 h 239"/>
                <a:gd name="T18" fmla="*/ 72 w 88"/>
                <a:gd name="T19" fmla="*/ 1 h 239"/>
                <a:gd name="T20" fmla="*/ 75 w 88"/>
                <a:gd name="T21" fmla="*/ 0 h 239"/>
                <a:gd name="T22" fmla="*/ 75 w 88"/>
                <a:gd name="T23" fmla="*/ 0 h 239"/>
                <a:gd name="T24" fmla="*/ 79 w 88"/>
                <a:gd name="T25" fmla="*/ 1 h 239"/>
                <a:gd name="T26" fmla="*/ 82 w 88"/>
                <a:gd name="T27" fmla="*/ 3 h 239"/>
                <a:gd name="T28" fmla="*/ 84 w 88"/>
                <a:gd name="T29" fmla="*/ 6 h 239"/>
                <a:gd name="T30" fmla="*/ 85 w 88"/>
                <a:gd name="T31" fmla="*/ 10 h 239"/>
                <a:gd name="T32" fmla="*/ 85 w 88"/>
                <a:gd name="T33" fmla="*/ 10 h 239"/>
                <a:gd name="T34" fmla="*/ 88 w 88"/>
                <a:gd name="T35" fmla="*/ 95 h 239"/>
                <a:gd name="T36" fmla="*/ 88 w 88"/>
                <a:gd name="T37" fmla="*/ 95 h 239"/>
                <a:gd name="T38" fmla="*/ 88 w 88"/>
                <a:gd name="T39" fmla="*/ 98 h 239"/>
                <a:gd name="T40" fmla="*/ 87 w 88"/>
                <a:gd name="T41" fmla="*/ 101 h 239"/>
                <a:gd name="T42" fmla="*/ 87 w 88"/>
                <a:gd name="T43" fmla="*/ 101 h 239"/>
                <a:gd name="T44" fmla="*/ 75 w 88"/>
                <a:gd name="T45" fmla="*/ 134 h 239"/>
                <a:gd name="T46" fmla="*/ 65 w 88"/>
                <a:gd name="T47" fmla="*/ 159 h 239"/>
                <a:gd name="T48" fmla="*/ 58 w 88"/>
                <a:gd name="T49" fmla="*/ 177 h 239"/>
                <a:gd name="T50" fmla="*/ 58 w 88"/>
                <a:gd name="T51" fmla="*/ 177 h 239"/>
                <a:gd name="T52" fmla="*/ 54 w 88"/>
                <a:gd name="T53" fmla="*/ 183 h 239"/>
                <a:gd name="T54" fmla="*/ 50 w 88"/>
                <a:gd name="T55" fmla="*/ 186 h 239"/>
                <a:gd name="T56" fmla="*/ 50 w 88"/>
                <a:gd name="T57" fmla="*/ 186 h 239"/>
                <a:gd name="T58" fmla="*/ 40 w 88"/>
                <a:gd name="T59" fmla="*/ 192 h 239"/>
                <a:gd name="T60" fmla="*/ 27 w 88"/>
                <a:gd name="T61" fmla="*/ 199 h 239"/>
                <a:gd name="T62" fmla="*/ 13 w 88"/>
                <a:gd name="T63" fmla="*/ 206 h 239"/>
                <a:gd name="T64" fmla="*/ 4 w 88"/>
                <a:gd name="T65" fmla="*/ 211 h 239"/>
                <a:gd name="T66" fmla="*/ 4 w 88"/>
                <a:gd name="T67" fmla="*/ 211 h 239"/>
                <a:gd name="T68" fmla="*/ 3 w 88"/>
                <a:gd name="T69" fmla="*/ 213 h 239"/>
                <a:gd name="T70" fmla="*/ 1 w 88"/>
                <a:gd name="T71" fmla="*/ 216 h 239"/>
                <a:gd name="T72" fmla="*/ 0 w 88"/>
                <a:gd name="T73" fmla="*/ 221 h 239"/>
                <a:gd name="T74" fmla="*/ 0 w 88"/>
                <a:gd name="T75" fmla="*/ 221 h 239"/>
                <a:gd name="T76" fmla="*/ 2 w 88"/>
                <a:gd name="T77"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239">
                  <a:moveTo>
                    <a:pt x="64" y="95"/>
                  </a:moveTo>
                  <a:lnTo>
                    <a:pt x="64" y="95"/>
                  </a:lnTo>
                  <a:lnTo>
                    <a:pt x="65" y="92"/>
                  </a:lnTo>
                  <a:lnTo>
                    <a:pt x="66" y="90"/>
                  </a:lnTo>
                  <a:lnTo>
                    <a:pt x="66" y="90"/>
                  </a:lnTo>
                  <a:lnTo>
                    <a:pt x="66" y="10"/>
                  </a:lnTo>
                  <a:lnTo>
                    <a:pt x="66" y="10"/>
                  </a:lnTo>
                  <a:lnTo>
                    <a:pt x="67" y="6"/>
                  </a:lnTo>
                  <a:lnTo>
                    <a:pt x="69" y="3"/>
                  </a:lnTo>
                  <a:lnTo>
                    <a:pt x="72" y="1"/>
                  </a:lnTo>
                  <a:lnTo>
                    <a:pt x="75" y="0"/>
                  </a:lnTo>
                  <a:lnTo>
                    <a:pt x="75" y="0"/>
                  </a:lnTo>
                  <a:lnTo>
                    <a:pt x="79" y="1"/>
                  </a:lnTo>
                  <a:lnTo>
                    <a:pt x="82" y="3"/>
                  </a:lnTo>
                  <a:lnTo>
                    <a:pt x="84" y="6"/>
                  </a:lnTo>
                  <a:lnTo>
                    <a:pt x="85" y="10"/>
                  </a:lnTo>
                  <a:lnTo>
                    <a:pt x="85" y="10"/>
                  </a:lnTo>
                  <a:lnTo>
                    <a:pt x="88" y="95"/>
                  </a:lnTo>
                  <a:lnTo>
                    <a:pt x="88" y="95"/>
                  </a:lnTo>
                  <a:lnTo>
                    <a:pt x="88" y="98"/>
                  </a:lnTo>
                  <a:lnTo>
                    <a:pt x="87" y="101"/>
                  </a:lnTo>
                  <a:lnTo>
                    <a:pt x="87" y="101"/>
                  </a:lnTo>
                  <a:lnTo>
                    <a:pt x="75" y="134"/>
                  </a:lnTo>
                  <a:lnTo>
                    <a:pt x="65" y="159"/>
                  </a:lnTo>
                  <a:lnTo>
                    <a:pt x="58" y="177"/>
                  </a:lnTo>
                  <a:lnTo>
                    <a:pt x="58" y="177"/>
                  </a:lnTo>
                  <a:lnTo>
                    <a:pt x="54" y="183"/>
                  </a:lnTo>
                  <a:lnTo>
                    <a:pt x="50" y="186"/>
                  </a:lnTo>
                  <a:lnTo>
                    <a:pt x="50" y="186"/>
                  </a:lnTo>
                  <a:lnTo>
                    <a:pt x="40" y="192"/>
                  </a:lnTo>
                  <a:lnTo>
                    <a:pt x="27" y="199"/>
                  </a:lnTo>
                  <a:lnTo>
                    <a:pt x="13" y="206"/>
                  </a:lnTo>
                  <a:lnTo>
                    <a:pt x="4" y="211"/>
                  </a:lnTo>
                  <a:lnTo>
                    <a:pt x="4" y="211"/>
                  </a:lnTo>
                  <a:lnTo>
                    <a:pt x="3" y="213"/>
                  </a:lnTo>
                  <a:lnTo>
                    <a:pt x="1" y="216"/>
                  </a:lnTo>
                  <a:lnTo>
                    <a:pt x="0" y="221"/>
                  </a:lnTo>
                  <a:lnTo>
                    <a:pt x="0" y="221"/>
                  </a:lnTo>
                  <a:lnTo>
                    <a:pt x="2" y="2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7" name="Freeform 478"/>
            <p:cNvSpPr>
              <a:spLocks/>
            </p:cNvSpPr>
            <p:nvPr/>
          </p:nvSpPr>
          <p:spPr bwMode="auto">
            <a:xfrm>
              <a:off x="5378451" y="3192463"/>
              <a:ext cx="179388" cy="246063"/>
            </a:xfrm>
            <a:custGeom>
              <a:avLst/>
              <a:gdLst>
                <a:gd name="T0" fmla="*/ 0 w 113"/>
                <a:gd name="T1" fmla="*/ 155 h 155"/>
                <a:gd name="T2" fmla="*/ 0 w 113"/>
                <a:gd name="T3" fmla="*/ 139 h 155"/>
                <a:gd name="T4" fmla="*/ 0 w 113"/>
                <a:gd name="T5" fmla="*/ 139 h 155"/>
                <a:gd name="T6" fmla="*/ 1 w 113"/>
                <a:gd name="T7" fmla="*/ 128 h 155"/>
                <a:gd name="T8" fmla="*/ 2 w 113"/>
                <a:gd name="T9" fmla="*/ 119 h 155"/>
                <a:gd name="T10" fmla="*/ 5 w 113"/>
                <a:gd name="T11" fmla="*/ 111 h 155"/>
                <a:gd name="T12" fmla="*/ 10 w 113"/>
                <a:gd name="T13" fmla="*/ 103 h 155"/>
                <a:gd name="T14" fmla="*/ 14 w 113"/>
                <a:gd name="T15" fmla="*/ 97 h 155"/>
                <a:gd name="T16" fmla="*/ 20 w 113"/>
                <a:gd name="T17" fmla="*/ 90 h 155"/>
                <a:gd name="T18" fmla="*/ 28 w 113"/>
                <a:gd name="T19" fmla="*/ 84 h 155"/>
                <a:gd name="T20" fmla="*/ 36 w 113"/>
                <a:gd name="T21" fmla="*/ 78 h 155"/>
                <a:gd name="T22" fmla="*/ 36 w 113"/>
                <a:gd name="T23" fmla="*/ 78 h 155"/>
                <a:gd name="T24" fmla="*/ 41 w 113"/>
                <a:gd name="T25" fmla="*/ 75 h 155"/>
                <a:gd name="T26" fmla="*/ 46 w 113"/>
                <a:gd name="T27" fmla="*/ 71 h 155"/>
                <a:gd name="T28" fmla="*/ 46 w 113"/>
                <a:gd name="T29" fmla="*/ 71 h 155"/>
                <a:gd name="T30" fmla="*/ 71 w 113"/>
                <a:gd name="T31" fmla="*/ 33 h 155"/>
                <a:gd name="T32" fmla="*/ 90 w 113"/>
                <a:gd name="T33" fmla="*/ 6 h 155"/>
                <a:gd name="T34" fmla="*/ 90 w 113"/>
                <a:gd name="T35" fmla="*/ 6 h 155"/>
                <a:gd name="T36" fmla="*/ 94 w 113"/>
                <a:gd name="T37" fmla="*/ 2 h 155"/>
                <a:gd name="T38" fmla="*/ 99 w 113"/>
                <a:gd name="T39" fmla="*/ 0 h 155"/>
                <a:gd name="T40" fmla="*/ 103 w 113"/>
                <a:gd name="T41" fmla="*/ 0 h 155"/>
                <a:gd name="T42" fmla="*/ 107 w 113"/>
                <a:gd name="T43" fmla="*/ 1 h 155"/>
                <a:gd name="T44" fmla="*/ 110 w 113"/>
                <a:gd name="T45" fmla="*/ 4 h 155"/>
                <a:gd name="T46" fmla="*/ 112 w 113"/>
                <a:gd name="T47" fmla="*/ 8 h 155"/>
                <a:gd name="T48" fmla="*/ 113 w 113"/>
                <a:gd name="T49" fmla="*/ 12 h 155"/>
                <a:gd name="T50" fmla="*/ 111 w 113"/>
                <a:gd name="T51" fmla="*/ 16 h 155"/>
                <a:gd name="T52" fmla="*/ 91 w 113"/>
                <a:gd name="T53" fmla="*/ 5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55">
                  <a:moveTo>
                    <a:pt x="0" y="155"/>
                  </a:moveTo>
                  <a:lnTo>
                    <a:pt x="0" y="139"/>
                  </a:lnTo>
                  <a:lnTo>
                    <a:pt x="0" y="139"/>
                  </a:lnTo>
                  <a:lnTo>
                    <a:pt x="1" y="128"/>
                  </a:lnTo>
                  <a:lnTo>
                    <a:pt x="2" y="119"/>
                  </a:lnTo>
                  <a:lnTo>
                    <a:pt x="5" y="111"/>
                  </a:lnTo>
                  <a:lnTo>
                    <a:pt x="10" y="103"/>
                  </a:lnTo>
                  <a:lnTo>
                    <a:pt x="14" y="97"/>
                  </a:lnTo>
                  <a:lnTo>
                    <a:pt x="20" y="90"/>
                  </a:lnTo>
                  <a:lnTo>
                    <a:pt x="28" y="84"/>
                  </a:lnTo>
                  <a:lnTo>
                    <a:pt x="36" y="78"/>
                  </a:lnTo>
                  <a:lnTo>
                    <a:pt x="36" y="78"/>
                  </a:lnTo>
                  <a:lnTo>
                    <a:pt x="41" y="75"/>
                  </a:lnTo>
                  <a:lnTo>
                    <a:pt x="46" y="71"/>
                  </a:lnTo>
                  <a:lnTo>
                    <a:pt x="46" y="71"/>
                  </a:lnTo>
                  <a:lnTo>
                    <a:pt x="71" y="33"/>
                  </a:lnTo>
                  <a:lnTo>
                    <a:pt x="90" y="6"/>
                  </a:lnTo>
                  <a:lnTo>
                    <a:pt x="90" y="6"/>
                  </a:lnTo>
                  <a:lnTo>
                    <a:pt x="94" y="2"/>
                  </a:lnTo>
                  <a:lnTo>
                    <a:pt x="99" y="0"/>
                  </a:lnTo>
                  <a:lnTo>
                    <a:pt x="103" y="0"/>
                  </a:lnTo>
                  <a:lnTo>
                    <a:pt x="107" y="1"/>
                  </a:lnTo>
                  <a:lnTo>
                    <a:pt x="110" y="4"/>
                  </a:lnTo>
                  <a:lnTo>
                    <a:pt x="112" y="8"/>
                  </a:lnTo>
                  <a:lnTo>
                    <a:pt x="113" y="12"/>
                  </a:lnTo>
                  <a:lnTo>
                    <a:pt x="111" y="16"/>
                  </a:lnTo>
                  <a:lnTo>
                    <a:pt x="91" y="5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8" name="Freeform 479"/>
            <p:cNvSpPr>
              <a:spLocks/>
            </p:cNvSpPr>
            <p:nvPr/>
          </p:nvSpPr>
          <p:spPr bwMode="auto">
            <a:xfrm>
              <a:off x="5414963" y="2987675"/>
              <a:ext cx="39688" cy="44450"/>
            </a:xfrm>
            <a:custGeom>
              <a:avLst/>
              <a:gdLst>
                <a:gd name="T0" fmla="*/ 0 w 25"/>
                <a:gd name="T1" fmla="*/ 12 h 28"/>
                <a:gd name="T2" fmla="*/ 0 w 25"/>
                <a:gd name="T3" fmla="*/ 0 h 28"/>
                <a:gd name="T4" fmla="*/ 25 w 25"/>
                <a:gd name="T5" fmla="*/ 0 h 28"/>
                <a:gd name="T6" fmla="*/ 25 w 25"/>
                <a:gd name="T7" fmla="*/ 28 h 28"/>
              </a:gdLst>
              <a:ahLst/>
              <a:cxnLst>
                <a:cxn ang="0">
                  <a:pos x="T0" y="T1"/>
                </a:cxn>
                <a:cxn ang="0">
                  <a:pos x="T2" y="T3"/>
                </a:cxn>
                <a:cxn ang="0">
                  <a:pos x="T4" y="T5"/>
                </a:cxn>
                <a:cxn ang="0">
                  <a:pos x="T6" y="T7"/>
                </a:cxn>
              </a:cxnLst>
              <a:rect l="0" t="0" r="r" b="b"/>
              <a:pathLst>
                <a:path w="25" h="28">
                  <a:moveTo>
                    <a:pt x="0" y="12"/>
                  </a:moveTo>
                  <a:lnTo>
                    <a:pt x="0" y="0"/>
                  </a:lnTo>
                  <a:lnTo>
                    <a:pt x="25" y="0"/>
                  </a:lnTo>
                  <a:lnTo>
                    <a:pt x="25" y="2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9" name="Rectangle 480"/>
            <p:cNvSpPr>
              <a:spLocks noChangeArrowheads="1"/>
            </p:cNvSpPr>
            <p:nvPr/>
          </p:nvSpPr>
          <p:spPr bwMode="auto">
            <a:xfrm>
              <a:off x="5380038" y="3111500"/>
              <a:ext cx="55563" cy="44450"/>
            </a:xfrm>
            <a:prstGeom prst="rect">
              <a:avLst/>
            </a:prstGeom>
            <a:noFill/>
            <a:ln w="12700">
              <a:solidFill>
                <a:schemeClr val="bg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0" name="Freeform 481"/>
            <p:cNvSpPr>
              <a:spLocks/>
            </p:cNvSpPr>
            <p:nvPr/>
          </p:nvSpPr>
          <p:spPr bwMode="auto">
            <a:xfrm>
              <a:off x="5254626" y="3087688"/>
              <a:ext cx="215900" cy="119063"/>
            </a:xfrm>
            <a:custGeom>
              <a:avLst/>
              <a:gdLst>
                <a:gd name="T0" fmla="*/ 0 w 136"/>
                <a:gd name="T1" fmla="*/ 0 h 75"/>
                <a:gd name="T2" fmla="*/ 0 w 136"/>
                <a:gd name="T3" fmla="*/ 75 h 75"/>
                <a:gd name="T4" fmla="*/ 27 w 136"/>
                <a:gd name="T5" fmla="*/ 75 h 75"/>
                <a:gd name="T6" fmla="*/ 27 w 136"/>
                <a:gd name="T7" fmla="*/ 15 h 75"/>
                <a:gd name="T8" fmla="*/ 63 w 136"/>
                <a:gd name="T9" fmla="*/ 15 h 75"/>
                <a:gd name="T10" fmla="*/ 63 w 136"/>
                <a:gd name="T11" fmla="*/ 75 h 75"/>
                <a:gd name="T12" fmla="*/ 136 w 136"/>
                <a:gd name="T13" fmla="*/ 75 h 75"/>
                <a:gd name="T14" fmla="*/ 136 w 136"/>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5">
                  <a:moveTo>
                    <a:pt x="0" y="0"/>
                  </a:moveTo>
                  <a:lnTo>
                    <a:pt x="0" y="75"/>
                  </a:lnTo>
                  <a:lnTo>
                    <a:pt x="27" y="75"/>
                  </a:lnTo>
                  <a:lnTo>
                    <a:pt x="27" y="15"/>
                  </a:lnTo>
                  <a:lnTo>
                    <a:pt x="63" y="15"/>
                  </a:lnTo>
                  <a:lnTo>
                    <a:pt x="63" y="75"/>
                  </a:lnTo>
                  <a:lnTo>
                    <a:pt x="136" y="75"/>
                  </a:lnTo>
                  <a:lnTo>
                    <a:pt x="13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1" name="Freeform 482"/>
            <p:cNvSpPr>
              <a:spLocks/>
            </p:cNvSpPr>
            <p:nvPr/>
          </p:nvSpPr>
          <p:spPr bwMode="auto">
            <a:xfrm>
              <a:off x="5221288" y="2986088"/>
              <a:ext cx="282575" cy="95250"/>
            </a:xfrm>
            <a:custGeom>
              <a:avLst/>
              <a:gdLst>
                <a:gd name="T0" fmla="*/ 178 w 178"/>
                <a:gd name="T1" fmla="*/ 60 h 60"/>
                <a:gd name="T2" fmla="*/ 89 w 178"/>
                <a:gd name="T3" fmla="*/ 0 h 60"/>
                <a:gd name="T4" fmla="*/ 0 w 178"/>
                <a:gd name="T5" fmla="*/ 60 h 60"/>
              </a:gdLst>
              <a:ahLst/>
              <a:cxnLst>
                <a:cxn ang="0">
                  <a:pos x="T0" y="T1"/>
                </a:cxn>
                <a:cxn ang="0">
                  <a:pos x="T2" y="T3"/>
                </a:cxn>
                <a:cxn ang="0">
                  <a:pos x="T4" y="T5"/>
                </a:cxn>
              </a:cxnLst>
              <a:rect l="0" t="0" r="r" b="b"/>
              <a:pathLst>
                <a:path w="178" h="60">
                  <a:moveTo>
                    <a:pt x="178" y="60"/>
                  </a:moveTo>
                  <a:lnTo>
                    <a:pt x="89" y="0"/>
                  </a:lnTo>
                  <a:lnTo>
                    <a:pt x="0" y="6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2" name="Line 483"/>
            <p:cNvSpPr>
              <a:spLocks noChangeShapeType="1"/>
            </p:cNvSpPr>
            <p:nvPr/>
          </p:nvSpPr>
          <p:spPr bwMode="auto">
            <a:xfrm>
              <a:off x="4538663" y="3119438"/>
              <a:ext cx="11113"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3" name="Line 484"/>
            <p:cNvSpPr>
              <a:spLocks noChangeShapeType="1"/>
            </p:cNvSpPr>
            <p:nvPr/>
          </p:nvSpPr>
          <p:spPr bwMode="auto">
            <a:xfrm>
              <a:off x="4538663" y="3152775"/>
              <a:ext cx="60325"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4" name="Line 485"/>
            <p:cNvSpPr>
              <a:spLocks noChangeShapeType="1"/>
            </p:cNvSpPr>
            <p:nvPr/>
          </p:nvSpPr>
          <p:spPr bwMode="auto">
            <a:xfrm>
              <a:off x="4538663" y="3216275"/>
              <a:ext cx="3810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5" name="Line 486"/>
            <p:cNvSpPr>
              <a:spLocks noChangeShapeType="1"/>
            </p:cNvSpPr>
            <p:nvPr/>
          </p:nvSpPr>
          <p:spPr bwMode="auto">
            <a:xfrm>
              <a:off x="4538663" y="3184525"/>
              <a:ext cx="60325"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6" name="Freeform 487"/>
            <p:cNvSpPr>
              <a:spLocks/>
            </p:cNvSpPr>
            <p:nvPr/>
          </p:nvSpPr>
          <p:spPr bwMode="auto">
            <a:xfrm>
              <a:off x="4435476" y="2962275"/>
              <a:ext cx="225425" cy="336550"/>
            </a:xfrm>
            <a:custGeom>
              <a:avLst/>
              <a:gdLst>
                <a:gd name="T0" fmla="*/ 65 w 142"/>
                <a:gd name="T1" fmla="*/ 36 h 212"/>
                <a:gd name="T2" fmla="*/ 127 w 142"/>
                <a:gd name="T3" fmla="*/ 36 h 212"/>
                <a:gd name="T4" fmla="*/ 127 w 142"/>
                <a:gd name="T5" fmla="*/ 36 h 212"/>
                <a:gd name="T6" fmla="*/ 133 w 142"/>
                <a:gd name="T7" fmla="*/ 38 h 212"/>
                <a:gd name="T8" fmla="*/ 138 w 142"/>
                <a:gd name="T9" fmla="*/ 41 h 212"/>
                <a:gd name="T10" fmla="*/ 141 w 142"/>
                <a:gd name="T11" fmla="*/ 45 h 212"/>
                <a:gd name="T12" fmla="*/ 142 w 142"/>
                <a:gd name="T13" fmla="*/ 50 h 212"/>
                <a:gd name="T14" fmla="*/ 142 w 142"/>
                <a:gd name="T15" fmla="*/ 197 h 212"/>
                <a:gd name="T16" fmla="*/ 142 w 142"/>
                <a:gd name="T17" fmla="*/ 197 h 212"/>
                <a:gd name="T18" fmla="*/ 141 w 142"/>
                <a:gd name="T19" fmla="*/ 202 h 212"/>
                <a:gd name="T20" fmla="*/ 138 w 142"/>
                <a:gd name="T21" fmla="*/ 208 h 212"/>
                <a:gd name="T22" fmla="*/ 133 w 142"/>
                <a:gd name="T23" fmla="*/ 211 h 212"/>
                <a:gd name="T24" fmla="*/ 127 w 142"/>
                <a:gd name="T25" fmla="*/ 212 h 212"/>
                <a:gd name="T26" fmla="*/ 14 w 142"/>
                <a:gd name="T27" fmla="*/ 212 h 212"/>
                <a:gd name="T28" fmla="*/ 14 w 142"/>
                <a:gd name="T29" fmla="*/ 212 h 212"/>
                <a:gd name="T30" fmla="*/ 9 w 142"/>
                <a:gd name="T31" fmla="*/ 211 h 212"/>
                <a:gd name="T32" fmla="*/ 4 w 142"/>
                <a:gd name="T33" fmla="*/ 208 h 212"/>
                <a:gd name="T34" fmla="*/ 1 w 142"/>
                <a:gd name="T35" fmla="*/ 202 h 212"/>
                <a:gd name="T36" fmla="*/ 0 w 142"/>
                <a:gd name="T37" fmla="*/ 197 h 212"/>
                <a:gd name="T38" fmla="*/ 0 w 142"/>
                <a:gd name="T39" fmla="*/ 44 h 212"/>
                <a:gd name="T40" fmla="*/ 0 w 142"/>
                <a:gd name="T41" fmla="*/ 44 h 212"/>
                <a:gd name="T42" fmla="*/ 1 w 142"/>
                <a:gd name="T43" fmla="*/ 40 h 212"/>
                <a:gd name="T44" fmla="*/ 3 w 142"/>
                <a:gd name="T45" fmla="*/ 35 h 212"/>
                <a:gd name="T46" fmla="*/ 5 w 142"/>
                <a:gd name="T47" fmla="*/ 31 h 212"/>
                <a:gd name="T48" fmla="*/ 9 w 142"/>
                <a:gd name="T49" fmla="*/ 28 h 212"/>
                <a:gd name="T50" fmla="*/ 51 w 142"/>
                <a:gd name="T51" fmla="*/ 1 h 212"/>
                <a:gd name="T52" fmla="*/ 51 w 142"/>
                <a:gd name="T53" fmla="*/ 1 h 212"/>
                <a:gd name="T54" fmla="*/ 54 w 142"/>
                <a:gd name="T55" fmla="*/ 0 h 212"/>
                <a:gd name="T56" fmla="*/ 57 w 142"/>
                <a:gd name="T57" fmla="*/ 0 h 212"/>
                <a:gd name="T58" fmla="*/ 58 w 142"/>
                <a:gd name="T59" fmla="*/ 2 h 212"/>
                <a:gd name="T60" fmla="*/ 59 w 142"/>
                <a:gd name="T61" fmla="*/ 5 h 212"/>
                <a:gd name="T62" fmla="*/ 59 w 142"/>
                <a:gd name="T63" fmla="*/ 160 h 212"/>
                <a:gd name="T64" fmla="*/ 59 w 142"/>
                <a:gd name="T65" fmla="*/ 160 h 212"/>
                <a:gd name="T66" fmla="*/ 58 w 142"/>
                <a:gd name="T67" fmla="*/ 164 h 212"/>
                <a:gd name="T68" fmla="*/ 57 w 142"/>
                <a:gd name="T69" fmla="*/ 170 h 212"/>
                <a:gd name="T70" fmla="*/ 54 w 142"/>
                <a:gd name="T71" fmla="*/ 174 h 212"/>
                <a:gd name="T72" fmla="*/ 51 w 142"/>
                <a:gd name="T73" fmla="*/ 176 h 212"/>
                <a:gd name="T74" fmla="*/ 11 w 142"/>
                <a:gd name="T75" fmla="*/ 20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212">
                  <a:moveTo>
                    <a:pt x="65" y="36"/>
                  </a:moveTo>
                  <a:lnTo>
                    <a:pt x="127" y="36"/>
                  </a:lnTo>
                  <a:lnTo>
                    <a:pt x="127" y="36"/>
                  </a:lnTo>
                  <a:lnTo>
                    <a:pt x="133" y="38"/>
                  </a:lnTo>
                  <a:lnTo>
                    <a:pt x="138" y="41"/>
                  </a:lnTo>
                  <a:lnTo>
                    <a:pt x="141" y="45"/>
                  </a:lnTo>
                  <a:lnTo>
                    <a:pt x="142" y="50"/>
                  </a:lnTo>
                  <a:lnTo>
                    <a:pt x="142" y="197"/>
                  </a:lnTo>
                  <a:lnTo>
                    <a:pt x="142" y="197"/>
                  </a:lnTo>
                  <a:lnTo>
                    <a:pt x="141" y="202"/>
                  </a:lnTo>
                  <a:lnTo>
                    <a:pt x="138" y="208"/>
                  </a:lnTo>
                  <a:lnTo>
                    <a:pt x="133" y="211"/>
                  </a:lnTo>
                  <a:lnTo>
                    <a:pt x="127" y="212"/>
                  </a:lnTo>
                  <a:lnTo>
                    <a:pt x="14" y="212"/>
                  </a:lnTo>
                  <a:lnTo>
                    <a:pt x="14" y="212"/>
                  </a:lnTo>
                  <a:lnTo>
                    <a:pt x="9" y="211"/>
                  </a:lnTo>
                  <a:lnTo>
                    <a:pt x="4" y="208"/>
                  </a:lnTo>
                  <a:lnTo>
                    <a:pt x="1" y="202"/>
                  </a:lnTo>
                  <a:lnTo>
                    <a:pt x="0" y="197"/>
                  </a:lnTo>
                  <a:lnTo>
                    <a:pt x="0" y="44"/>
                  </a:lnTo>
                  <a:lnTo>
                    <a:pt x="0" y="44"/>
                  </a:lnTo>
                  <a:lnTo>
                    <a:pt x="1" y="40"/>
                  </a:lnTo>
                  <a:lnTo>
                    <a:pt x="3" y="35"/>
                  </a:lnTo>
                  <a:lnTo>
                    <a:pt x="5" y="31"/>
                  </a:lnTo>
                  <a:lnTo>
                    <a:pt x="9" y="28"/>
                  </a:lnTo>
                  <a:lnTo>
                    <a:pt x="51" y="1"/>
                  </a:lnTo>
                  <a:lnTo>
                    <a:pt x="51" y="1"/>
                  </a:lnTo>
                  <a:lnTo>
                    <a:pt x="54" y="0"/>
                  </a:lnTo>
                  <a:lnTo>
                    <a:pt x="57" y="0"/>
                  </a:lnTo>
                  <a:lnTo>
                    <a:pt x="58" y="2"/>
                  </a:lnTo>
                  <a:lnTo>
                    <a:pt x="59" y="5"/>
                  </a:lnTo>
                  <a:lnTo>
                    <a:pt x="59" y="160"/>
                  </a:lnTo>
                  <a:lnTo>
                    <a:pt x="59" y="160"/>
                  </a:lnTo>
                  <a:lnTo>
                    <a:pt x="58" y="164"/>
                  </a:lnTo>
                  <a:lnTo>
                    <a:pt x="57" y="170"/>
                  </a:lnTo>
                  <a:lnTo>
                    <a:pt x="54" y="174"/>
                  </a:lnTo>
                  <a:lnTo>
                    <a:pt x="51" y="176"/>
                  </a:lnTo>
                  <a:lnTo>
                    <a:pt x="11" y="20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7" name="Freeform 488"/>
            <p:cNvSpPr>
              <a:spLocks/>
            </p:cNvSpPr>
            <p:nvPr/>
          </p:nvSpPr>
          <p:spPr bwMode="auto">
            <a:xfrm>
              <a:off x="4538663" y="3054350"/>
              <a:ext cx="77788" cy="57150"/>
            </a:xfrm>
            <a:custGeom>
              <a:avLst/>
              <a:gdLst>
                <a:gd name="T0" fmla="*/ 49 w 49"/>
                <a:gd name="T1" fmla="*/ 36 h 36"/>
                <a:gd name="T2" fmla="*/ 30 w 49"/>
                <a:gd name="T3" fmla="*/ 36 h 36"/>
                <a:gd name="T4" fmla="*/ 30 w 49"/>
                <a:gd name="T5" fmla="*/ 34 h 36"/>
                <a:gd name="T6" fmla="*/ 30 w 49"/>
                <a:gd name="T7" fmla="*/ 34 h 36"/>
                <a:gd name="T8" fmla="*/ 30 w 49"/>
                <a:gd name="T9" fmla="*/ 7 h 36"/>
                <a:gd name="T10" fmla="*/ 30 w 49"/>
                <a:gd name="T11" fmla="*/ 7 h 36"/>
                <a:gd name="T12" fmla="*/ 29 w 49"/>
                <a:gd name="T13" fmla="*/ 5 h 36"/>
                <a:gd name="T14" fmla="*/ 28 w 49"/>
                <a:gd name="T15" fmla="*/ 3 h 36"/>
                <a:gd name="T16" fmla="*/ 28 w 49"/>
                <a:gd name="T17" fmla="*/ 3 h 36"/>
                <a:gd name="T18" fmla="*/ 27 w 49"/>
                <a:gd name="T19" fmla="*/ 2 h 36"/>
                <a:gd name="T20" fmla="*/ 25 w 49"/>
                <a:gd name="T21" fmla="*/ 0 h 36"/>
                <a:gd name="T22" fmla="*/ 0 w 49"/>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6">
                  <a:moveTo>
                    <a:pt x="49" y="36"/>
                  </a:moveTo>
                  <a:lnTo>
                    <a:pt x="30" y="36"/>
                  </a:lnTo>
                  <a:lnTo>
                    <a:pt x="30" y="34"/>
                  </a:lnTo>
                  <a:lnTo>
                    <a:pt x="30" y="34"/>
                  </a:lnTo>
                  <a:lnTo>
                    <a:pt x="30" y="7"/>
                  </a:lnTo>
                  <a:lnTo>
                    <a:pt x="30" y="7"/>
                  </a:lnTo>
                  <a:lnTo>
                    <a:pt x="29" y="5"/>
                  </a:lnTo>
                  <a:lnTo>
                    <a:pt x="28" y="3"/>
                  </a:lnTo>
                  <a:lnTo>
                    <a:pt x="28" y="3"/>
                  </a:lnTo>
                  <a:lnTo>
                    <a:pt x="27" y="2"/>
                  </a:lnTo>
                  <a:lnTo>
                    <a:pt x="25" y="0"/>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8" name="Freeform 489"/>
            <p:cNvSpPr>
              <a:spLocks/>
            </p:cNvSpPr>
            <p:nvPr/>
          </p:nvSpPr>
          <p:spPr bwMode="auto">
            <a:xfrm>
              <a:off x="4498976" y="3068638"/>
              <a:ext cx="131763" cy="193675"/>
            </a:xfrm>
            <a:custGeom>
              <a:avLst/>
              <a:gdLst>
                <a:gd name="T0" fmla="*/ 0 w 83"/>
                <a:gd name="T1" fmla="*/ 122 h 122"/>
                <a:gd name="T2" fmla="*/ 83 w 83"/>
                <a:gd name="T3" fmla="*/ 122 h 122"/>
                <a:gd name="T4" fmla="*/ 83 w 83"/>
                <a:gd name="T5" fmla="*/ 27 h 122"/>
                <a:gd name="T6" fmla="*/ 83 w 83"/>
                <a:gd name="T7" fmla="*/ 27 h 122"/>
                <a:gd name="T8" fmla="*/ 82 w 83"/>
                <a:gd name="T9" fmla="*/ 24 h 122"/>
                <a:gd name="T10" fmla="*/ 81 w 83"/>
                <a:gd name="T11" fmla="*/ 22 h 122"/>
                <a:gd name="T12" fmla="*/ 64 w 83"/>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83" h="122">
                  <a:moveTo>
                    <a:pt x="0" y="122"/>
                  </a:moveTo>
                  <a:lnTo>
                    <a:pt x="83" y="122"/>
                  </a:lnTo>
                  <a:lnTo>
                    <a:pt x="83" y="27"/>
                  </a:lnTo>
                  <a:lnTo>
                    <a:pt x="83" y="27"/>
                  </a:lnTo>
                  <a:lnTo>
                    <a:pt x="82" y="24"/>
                  </a:lnTo>
                  <a:lnTo>
                    <a:pt x="81" y="22"/>
                  </a:lnTo>
                  <a:lnTo>
                    <a:pt x="6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9" name="Freeform 490"/>
            <p:cNvSpPr>
              <a:spLocks/>
            </p:cNvSpPr>
            <p:nvPr/>
          </p:nvSpPr>
          <p:spPr bwMode="auto">
            <a:xfrm>
              <a:off x="4956176" y="2943225"/>
              <a:ext cx="85725" cy="93663"/>
            </a:xfrm>
            <a:custGeom>
              <a:avLst/>
              <a:gdLst>
                <a:gd name="T0" fmla="*/ 27 w 54"/>
                <a:gd name="T1" fmla="*/ 59 h 59"/>
                <a:gd name="T2" fmla="*/ 27 w 54"/>
                <a:gd name="T3" fmla="*/ 59 h 59"/>
                <a:gd name="T4" fmla="*/ 22 w 54"/>
                <a:gd name="T5" fmla="*/ 58 h 59"/>
                <a:gd name="T6" fmla="*/ 16 w 54"/>
                <a:gd name="T7" fmla="*/ 57 h 59"/>
                <a:gd name="T8" fmla="*/ 11 w 54"/>
                <a:gd name="T9" fmla="*/ 54 h 59"/>
                <a:gd name="T10" fmla="*/ 7 w 54"/>
                <a:gd name="T11" fmla="*/ 51 h 59"/>
                <a:gd name="T12" fmla="*/ 4 w 54"/>
                <a:gd name="T13" fmla="*/ 47 h 59"/>
                <a:gd name="T14" fmla="*/ 2 w 54"/>
                <a:gd name="T15" fmla="*/ 42 h 59"/>
                <a:gd name="T16" fmla="*/ 0 w 54"/>
                <a:gd name="T17" fmla="*/ 37 h 59"/>
                <a:gd name="T18" fmla="*/ 0 w 54"/>
                <a:gd name="T19" fmla="*/ 31 h 59"/>
                <a:gd name="T20" fmla="*/ 0 w 54"/>
                <a:gd name="T21" fmla="*/ 31 h 59"/>
                <a:gd name="T22" fmla="*/ 0 w 54"/>
                <a:gd name="T23" fmla="*/ 26 h 59"/>
                <a:gd name="T24" fmla="*/ 2 w 54"/>
                <a:gd name="T25" fmla="*/ 21 h 59"/>
                <a:gd name="T26" fmla="*/ 4 w 54"/>
                <a:gd name="T27" fmla="*/ 16 h 59"/>
                <a:gd name="T28" fmla="*/ 7 w 54"/>
                <a:gd name="T29" fmla="*/ 12 h 59"/>
                <a:gd name="T30" fmla="*/ 7 w 54"/>
                <a:gd name="T31" fmla="*/ 12 h 59"/>
                <a:gd name="T32" fmla="*/ 10 w 54"/>
                <a:gd name="T33" fmla="*/ 10 h 59"/>
                <a:gd name="T34" fmla="*/ 12 w 54"/>
                <a:gd name="T35" fmla="*/ 10 h 59"/>
                <a:gd name="T36" fmla="*/ 15 w 54"/>
                <a:gd name="T37" fmla="*/ 10 h 59"/>
                <a:gd name="T38" fmla="*/ 18 w 54"/>
                <a:gd name="T39" fmla="*/ 12 h 59"/>
                <a:gd name="T40" fmla="*/ 18 w 54"/>
                <a:gd name="T41" fmla="*/ 12 h 59"/>
                <a:gd name="T42" fmla="*/ 19 w 54"/>
                <a:gd name="T43" fmla="*/ 14 h 59"/>
                <a:gd name="T44" fmla="*/ 20 w 54"/>
                <a:gd name="T45" fmla="*/ 17 h 59"/>
                <a:gd name="T46" fmla="*/ 19 w 54"/>
                <a:gd name="T47" fmla="*/ 20 h 59"/>
                <a:gd name="T48" fmla="*/ 18 w 54"/>
                <a:gd name="T49" fmla="*/ 22 h 59"/>
                <a:gd name="T50" fmla="*/ 18 w 54"/>
                <a:gd name="T51" fmla="*/ 22 h 59"/>
                <a:gd name="T52" fmla="*/ 15 w 54"/>
                <a:gd name="T53" fmla="*/ 26 h 59"/>
                <a:gd name="T54" fmla="*/ 14 w 54"/>
                <a:gd name="T55" fmla="*/ 31 h 59"/>
                <a:gd name="T56" fmla="*/ 14 w 54"/>
                <a:gd name="T57" fmla="*/ 31 h 59"/>
                <a:gd name="T58" fmla="*/ 15 w 54"/>
                <a:gd name="T59" fmla="*/ 37 h 59"/>
                <a:gd name="T60" fmla="*/ 18 w 54"/>
                <a:gd name="T61" fmla="*/ 41 h 59"/>
                <a:gd name="T62" fmla="*/ 23 w 54"/>
                <a:gd name="T63" fmla="*/ 44 h 59"/>
                <a:gd name="T64" fmla="*/ 27 w 54"/>
                <a:gd name="T65" fmla="*/ 45 h 59"/>
                <a:gd name="T66" fmla="*/ 27 w 54"/>
                <a:gd name="T67" fmla="*/ 45 h 59"/>
                <a:gd name="T68" fmla="*/ 32 w 54"/>
                <a:gd name="T69" fmla="*/ 44 h 59"/>
                <a:gd name="T70" fmla="*/ 36 w 54"/>
                <a:gd name="T71" fmla="*/ 41 h 59"/>
                <a:gd name="T72" fmla="*/ 39 w 54"/>
                <a:gd name="T73" fmla="*/ 37 h 59"/>
                <a:gd name="T74" fmla="*/ 40 w 54"/>
                <a:gd name="T75" fmla="*/ 31 h 59"/>
                <a:gd name="T76" fmla="*/ 40 w 54"/>
                <a:gd name="T77" fmla="*/ 8 h 59"/>
                <a:gd name="T78" fmla="*/ 40 w 54"/>
                <a:gd name="T79" fmla="*/ 8 h 59"/>
                <a:gd name="T80" fmla="*/ 41 w 54"/>
                <a:gd name="T81" fmla="*/ 5 h 59"/>
                <a:gd name="T82" fmla="*/ 42 w 54"/>
                <a:gd name="T83" fmla="*/ 2 h 59"/>
                <a:gd name="T84" fmla="*/ 44 w 54"/>
                <a:gd name="T85" fmla="*/ 1 h 59"/>
                <a:gd name="T86" fmla="*/ 47 w 54"/>
                <a:gd name="T87" fmla="*/ 0 h 59"/>
                <a:gd name="T88" fmla="*/ 47 w 54"/>
                <a:gd name="T89" fmla="*/ 0 h 59"/>
                <a:gd name="T90" fmla="*/ 50 w 54"/>
                <a:gd name="T91" fmla="*/ 1 h 59"/>
                <a:gd name="T92" fmla="*/ 52 w 54"/>
                <a:gd name="T93" fmla="*/ 2 h 59"/>
                <a:gd name="T94" fmla="*/ 54 w 54"/>
                <a:gd name="T95" fmla="*/ 5 h 59"/>
                <a:gd name="T96" fmla="*/ 54 w 54"/>
                <a:gd name="T97" fmla="*/ 8 h 59"/>
                <a:gd name="T98" fmla="*/ 54 w 54"/>
                <a:gd name="T99" fmla="*/ 31 h 59"/>
                <a:gd name="T100" fmla="*/ 54 w 54"/>
                <a:gd name="T101" fmla="*/ 31 h 59"/>
                <a:gd name="T102" fmla="*/ 54 w 54"/>
                <a:gd name="T103" fmla="*/ 37 h 59"/>
                <a:gd name="T104" fmla="*/ 52 w 54"/>
                <a:gd name="T105" fmla="*/ 42 h 59"/>
                <a:gd name="T106" fmla="*/ 50 w 54"/>
                <a:gd name="T107" fmla="*/ 47 h 59"/>
                <a:gd name="T108" fmla="*/ 47 w 54"/>
                <a:gd name="T109" fmla="*/ 51 h 59"/>
                <a:gd name="T110" fmla="*/ 43 w 54"/>
                <a:gd name="T111" fmla="*/ 54 h 59"/>
                <a:gd name="T112" fmla="*/ 38 w 54"/>
                <a:gd name="T113" fmla="*/ 57 h 59"/>
                <a:gd name="T114" fmla="*/ 33 w 54"/>
                <a:gd name="T115" fmla="*/ 58 h 59"/>
                <a:gd name="T116" fmla="*/ 27 w 54"/>
                <a:gd name="T117" fmla="*/ 59 h 59"/>
                <a:gd name="T118" fmla="*/ 27 w 54"/>
                <a:gd name="T1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 h="59">
                  <a:moveTo>
                    <a:pt x="27" y="59"/>
                  </a:moveTo>
                  <a:lnTo>
                    <a:pt x="27" y="59"/>
                  </a:lnTo>
                  <a:lnTo>
                    <a:pt x="22" y="58"/>
                  </a:lnTo>
                  <a:lnTo>
                    <a:pt x="16" y="57"/>
                  </a:lnTo>
                  <a:lnTo>
                    <a:pt x="11" y="54"/>
                  </a:lnTo>
                  <a:lnTo>
                    <a:pt x="7" y="51"/>
                  </a:lnTo>
                  <a:lnTo>
                    <a:pt x="4" y="47"/>
                  </a:lnTo>
                  <a:lnTo>
                    <a:pt x="2" y="42"/>
                  </a:lnTo>
                  <a:lnTo>
                    <a:pt x="0" y="37"/>
                  </a:lnTo>
                  <a:lnTo>
                    <a:pt x="0" y="31"/>
                  </a:lnTo>
                  <a:lnTo>
                    <a:pt x="0" y="31"/>
                  </a:lnTo>
                  <a:lnTo>
                    <a:pt x="0" y="26"/>
                  </a:lnTo>
                  <a:lnTo>
                    <a:pt x="2" y="21"/>
                  </a:lnTo>
                  <a:lnTo>
                    <a:pt x="4" y="16"/>
                  </a:lnTo>
                  <a:lnTo>
                    <a:pt x="7" y="12"/>
                  </a:lnTo>
                  <a:lnTo>
                    <a:pt x="7" y="12"/>
                  </a:lnTo>
                  <a:lnTo>
                    <a:pt x="10" y="10"/>
                  </a:lnTo>
                  <a:lnTo>
                    <a:pt x="12" y="10"/>
                  </a:lnTo>
                  <a:lnTo>
                    <a:pt x="15" y="10"/>
                  </a:lnTo>
                  <a:lnTo>
                    <a:pt x="18" y="12"/>
                  </a:lnTo>
                  <a:lnTo>
                    <a:pt x="18" y="12"/>
                  </a:lnTo>
                  <a:lnTo>
                    <a:pt x="19" y="14"/>
                  </a:lnTo>
                  <a:lnTo>
                    <a:pt x="20" y="17"/>
                  </a:lnTo>
                  <a:lnTo>
                    <a:pt x="19" y="20"/>
                  </a:lnTo>
                  <a:lnTo>
                    <a:pt x="18" y="22"/>
                  </a:lnTo>
                  <a:lnTo>
                    <a:pt x="18" y="22"/>
                  </a:lnTo>
                  <a:lnTo>
                    <a:pt x="15" y="26"/>
                  </a:lnTo>
                  <a:lnTo>
                    <a:pt x="14" y="31"/>
                  </a:lnTo>
                  <a:lnTo>
                    <a:pt x="14" y="31"/>
                  </a:lnTo>
                  <a:lnTo>
                    <a:pt x="15" y="37"/>
                  </a:lnTo>
                  <a:lnTo>
                    <a:pt x="18" y="41"/>
                  </a:lnTo>
                  <a:lnTo>
                    <a:pt x="23" y="44"/>
                  </a:lnTo>
                  <a:lnTo>
                    <a:pt x="27" y="45"/>
                  </a:lnTo>
                  <a:lnTo>
                    <a:pt x="27" y="45"/>
                  </a:lnTo>
                  <a:lnTo>
                    <a:pt x="32" y="44"/>
                  </a:lnTo>
                  <a:lnTo>
                    <a:pt x="36" y="41"/>
                  </a:lnTo>
                  <a:lnTo>
                    <a:pt x="39" y="37"/>
                  </a:lnTo>
                  <a:lnTo>
                    <a:pt x="40" y="31"/>
                  </a:lnTo>
                  <a:lnTo>
                    <a:pt x="40" y="8"/>
                  </a:lnTo>
                  <a:lnTo>
                    <a:pt x="40" y="8"/>
                  </a:lnTo>
                  <a:lnTo>
                    <a:pt x="41" y="5"/>
                  </a:lnTo>
                  <a:lnTo>
                    <a:pt x="42" y="2"/>
                  </a:lnTo>
                  <a:lnTo>
                    <a:pt x="44" y="1"/>
                  </a:lnTo>
                  <a:lnTo>
                    <a:pt x="47" y="0"/>
                  </a:lnTo>
                  <a:lnTo>
                    <a:pt x="47" y="0"/>
                  </a:lnTo>
                  <a:lnTo>
                    <a:pt x="50" y="1"/>
                  </a:lnTo>
                  <a:lnTo>
                    <a:pt x="52" y="2"/>
                  </a:lnTo>
                  <a:lnTo>
                    <a:pt x="54" y="5"/>
                  </a:lnTo>
                  <a:lnTo>
                    <a:pt x="54" y="8"/>
                  </a:lnTo>
                  <a:lnTo>
                    <a:pt x="54" y="31"/>
                  </a:lnTo>
                  <a:lnTo>
                    <a:pt x="54" y="31"/>
                  </a:lnTo>
                  <a:lnTo>
                    <a:pt x="54" y="37"/>
                  </a:lnTo>
                  <a:lnTo>
                    <a:pt x="52" y="42"/>
                  </a:lnTo>
                  <a:lnTo>
                    <a:pt x="50" y="47"/>
                  </a:lnTo>
                  <a:lnTo>
                    <a:pt x="47" y="51"/>
                  </a:lnTo>
                  <a:lnTo>
                    <a:pt x="43" y="54"/>
                  </a:lnTo>
                  <a:lnTo>
                    <a:pt x="38" y="57"/>
                  </a:lnTo>
                  <a:lnTo>
                    <a:pt x="33" y="58"/>
                  </a:lnTo>
                  <a:lnTo>
                    <a:pt x="27" y="59"/>
                  </a:lnTo>
                  <a:lnTo>
                    <a:pt x="27" y="5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0" name="Line 491"/>
            <p:cNvSpPr>
              <a:spLocks noChangeShapeType="1"/>
            </p:cNvSpPr>
            <p:nvPr/>
          </p:nvSpPr>
          <p:spPr bwMode="auto">
            <a:xfrm>
              <a:off x="5024438" y="2865438"/>
              <a:ext cx="0" cy="66675"/>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1" name="Line 492"/>
            <p:cNvSpPr>
              <a:spLocks noChangeShapeType="1"/>
            </p:cNvSpPr>
            <p:nvPr/>
          </p:nvSpPr>
          <p:spPr bwMode="auto">
            <a:xfrm flipV="1">
              <a:off x="5037138" y="2865438"/>
              <a:ext cx="0" cy="66675"/>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2" name="Freeform 493"/>
            <p:cNvSpPr>
              <a:spLocks/>
            </p:cNvSpPr>
            <p:nvPr/>
          </p:nvSpPr>
          <p:spPr bwMode="auto">
            <a:xfrm>
              <a:off x="5024438" y="2687638"/>
              <a:ext cx="12700" cy="19050"/>
            </a:xfrm>
            <a:custGeom>
              <a:avLst/>
              <a:gdLst>
                <a:gd name="T0" fmla="*/ 8 w 8"/>
                <a:gd name="T1" fmla="*/ 12 h 12"/>
                <a:gd name="T2" fmla="*/ 8 w 8"/>
                <a:gd name="T3" fmla="*/ 4 h 12"/>
                <a:gd name="T4" fmla="*/ 8 w 8"/>
                <a:gd name="T5" fmla="*/ 4 h 12"/>
                <a:gd name="T6" fmla="*/ 8 w 8"/>
                <a:gd name="T7" fmla="*/ 2 h 12"/>
                <a:gd name="T8" fmla="*/ 7 w 8"/>
                <a:gd name="T9" fmla="*/ 1 h 12"/>
                <a:gd name="T10" fmla="*/ 6 w 8"/>
                <a:gd name="T11" fmla="*/ 0 h 12"/>
                <a:gd name="T12" fmla="*/ 4 w 8"/>
                <a:gd name="T13" fmla="*/ 0 h 12"/>
                <a:gd name="T14" fmla="*/ 4 w 8"/>
                <a:gd name="T15" fmla="*/ 0 h 12"/>
                <a:gd name="T16" fmla="*/ 3 w 8"/>
                <a:gd name="T17" fmla="*/ 0 h 12"/>
                <a:gd name="T18" fmla="*/ 1 w 8"/>
                <a:gd name="T19" fmla="*/ 1 h 12"/>
                <a:gd name="T20" fmla="*/ 0 w 8"/>
                <a:gd name="T21" fmla="*/ 2 h 12"/>
                <a:gd name="T22" fmla="*/ 0 w 8"/>
                <a:gd name="T23" fmla="*/ 4 h 12"/>
                <a:gd name="T24" fmla="*/ 0 w 8"/>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8" y="12"/>
                  </a:moveTo>
                  <a:lnTo>
                    <a:pt x="8" y="4"/>
                  </a:lnTo>
                  <a:lnTo>
                    <a:pt x="8" y="4"/>
                  </a:lnTo>
                  <a:lnTo>
                    <a:pt x="8" y="2"/>
                  </a:lnTo>
                  <a:lnTo>
                    <a:pt x="7" y="1"/>
                  </a:lnTo>
                  <a:lnTo>
                    <a:pt x="6" y="0"/>
                  </a:lnTo>
                  <a:lnTo>
                    <a:pt x="4" y="0"/>
                  </a:lnTo>
                  <a:lnTo>
                    <a:pt x="4" y="0"/>
                  </a:lnTo>
                  <a:lnTo>
                    <a:pt x="3" y="0"/>
                  </a:lnTo>
                  <a:lnTo>
                    <a:pt x="1" y="1"/>
                  </a:lnTo>
                  <a:lnTo>
                    <a:pt x="0" y="2"/>
                  </a:lnTo>
                  <a:lnTo>
                    <a:pt x="0" y="4"/>
                  </a:lnTo>
                  <a:lnTo>
                    <a:pt x="0" y="1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3" name="Freeform 494"/>
            <p:cNvSpPr>
              <a:spLocks/>
            </p:cNvSpPr>
            <p:nvPr/>
          </p:nvSpPr>
          <p:spPr bwMode="auto">
            <a:xfrm>
              <a:off x="4840288" y="2719388"/>
              <a:ext cx="382588" cy="136525"/>
            </a:xfrm>
            <a:custGeom>
              <a:avLst/>
              <a:gdLst>
                <a:gd name="T0" fmla="*/ 28 w 241"/>
                <a:gd name="T1" fmla="*/ 76 h 86"/>
                <a:gd name="T2" fmla="*/ 45 w 241"/>
                <a:gd name="T3" fmla="*/ 79 h 86"/>
                <a:gd name="T4" fmla="*/ 59 w 241"/>
                <a:gd name="T5" fmla="*/ 86 h 86"/>
                <a:gd name="T6" fmla="*/ 65 w 241"/>
                <a:gd name="T7" fmla="*/ 82 h 86"/>
                <a:gd name="T8" fmla="*/ 80 w 241"/>
                <a:gd name="T9" fmla="*/ 77 h 86"/>
                <a:gd name="T10" fmla="*/ 89 w 241"/>
                <a:gd name="T11" fmla="*/ 76 h 86"/>
                <a:gd name="T12" fmla="*/ 107 w 241"/>
                <a:gd name="T13" fmla="*/ 79 h 86"/>
                <a:gd name="T14" fmla="*/ 120 w 241"/>
                <a:gd name="T15" fmla="*/ 86 h 86"/>
                <a:gd name="T16" fmla="*/ 126 w 241"/>
                <a:gd name="T17" fmla="*/ 82 h 86"/>
                <a:gd name="T18" fmla="*/ 143 w 241"/>
                <a:gd name="T19" fmla="*/ 77 h 86"/>
                <a:gd name="T20" fmla="*/ 151 w 241"/>
                <a:gd name="T21" fmla="*/ 76 h 86"/>
                <a:gd name="T22" fmla="*/ 169 w 241"/>
                <a:gd name="T23" fmla="*/ 79 h 86"/>
                <a:gd name="T24" fmla="*/ 183 w 241"/>
                <a:gd name="T25" fmla="*/ 86 h 86"/>
                <a:gd name="T26" fmla="*/ 189 w 241"/>
                <a:gd name="T27" fmla="*/ 82 h 86"/>
                <a:gd name="T28" fmla="*/ 205 w 241"/>
                <a:gd name="T29" fmla="*/ 77 h 86"/>
                <a:gd name="T30" fmla="*/ 214 w 241"/>
                <a:gd name="T31" fmla="*/ 76 h 86"/>
                <a:gd name="T32" fmla="*/ 228 w 241"/>
                <a:gd name="T33" fmla="*/ 78 h 86"/>
                <a:gd name="T34" fmla="*/ 241 w 241"/>
                <a:gd name="T35" fmla="*/ 84 h 86"/>
                <a:gd name="T36" fmla="*/ 239 w 241"/>
                <a:gd name="T37" fmla="*/ 76 h 86"/>
                <a:gd name="T38" fmla="*/ 232 w 241"/>
                <a:gd name="T39" fmla="*/ 59 h 86"/>
                <a:gd name="T40" fmla="*/ 222 w 241"/>
                <a:gd name="T41" fmla="*/ 45 h 86"/>
                <a:gd name="T42" fmla="*/ 209 w 241"/>
                <a:gd name="T43" fmla="*/ 32 h 86"/>
                <a:gd name="T44" fmla="*/ 192 w 241"/>
                <a:gd name="T45" fmla="*/ 19 h 86"/>
                <a:gd name="T46" fmla="*/ 174 w 241"/>
                <a:gd name="T47" fmla="*/ 10 h 86"/>
                <a:gd name="T48" fmla="*/ 154 w 241"/>
                <a:gd name="T49" fmla="*/ 4 h 86"/>
                <a:gd name="T50" fmla="*/ 132 w 241"/>
                <a:gd name="T51" fmla="*/ 0 h 86"/>
                <a:gd name="T52" fmla="*/ 120 w 241"/>
                <a:gd name="T53" fmla="*/ 0 h 86"/>
                <a:gd name="T54" fmla="*/ 98 w 241"/>
                <a:gd name="T55" fmla="*/ 1 h 86"/>
                <a:gd name="T56" fmla="*/ 77 w 241"/>
                <a:gd name="T57" fmla="*/ 7 h 86"/>
                <a:gd name="T58" fmla="*/ 57 w 241"/>
                <a:gd name="T59" fmla="*/ 14 h 86"/>
                <a:gd name="T60" fmla="*/ 40 w 241"/>
                <a:gd name="T61" fmla="*/ 25 h 86"/>
                <a:gd name="T62" fmla="*/ 26 w 241"/>
                <a:gd name="T63" fmla="*/ 38 h 86"/>
                <a:gd name="T64" fmla="*/ 14 w 241"/>
                <a:gd name="T65" fmla="*/ 52 h 86"/>
                <a:gd name="T66" fmla="*/ 5 w 241"/>
                <a:gd name="T67" fmla="*/ 68 h 86"/>
                <a:gd name="T68" fmla="*/ 0 w 241"/>
                <a:gd name="T69" fmla="*/ 84 h 86"/>
                <a:gd name="T70" fmla="*/ 6 w 241"/>
                <a:gd name="T71" fmla="*/ 81 h 86"/>
                <a:gd name="T72" fmla="*/ 19 w 241"/>
                <a:gd name="T73" fmla="*/ 77 h 86"/>
                <a:gd name="T74" fmla="*/ 28 w 241"/>
                <a:gd name="T75"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1" h="86">
                  <a:moveTo>
                    <a:pt x="28" y="76"/>
                  </a:moveTo>
                  <a:lnTo>
                    <a:pt x="28" y="76"/>
                  </a:lnTo>
                  <a:lnTo>
                    <a:pt x="37" y="77"/>
                  </a:lnTo>
                  <a:lnTo>
                    <a:pt x="45" y="79"/>
                  </a:lnTo>
                  <a:lnTo>
                    <a:pt x="52" y="82"/>
                  </a:lnTo>
                  <a:lnTo>
                    <a:pt x="59" y="86"/>
                  </a:lnTo>
                  <a:lnTo>
                    <a:pt x="59" y="86"/>
                  </a:lnTo>
                  <a:lnTo>
                    <a:pt x="65" y="82"/>
                  </a:lnTo>
                  <a:lnTo>
                    <a:pt x="72" y="79"/>
                  </a:lnTo>
                  <a:lnTo>
                    <a:pt x="80" y="77"/>
                  </a:lnTo>
                  <a:lnTo>
                    <a:pt x="89" y="76"/>
                  </a:lnTo>
                  <a:lnTo>
                    <a:pt x="89" y="76"/>
                  </a:lnTo>
                  <a:lnTo>
                    <a:pt x="99" y="77"/>
                  </a:lnTo>
                  <a:lnTo>
                    <a:pt x="107" y="79"/>
                  </a:lnTo>
                  <a:lnTo>
                    <a:pt x="114" y="82"/>
                  </a:lnTo>
                  <a:lnTo>
                    <a:pt x="120" y="86"/>
                  </a:lnTo>
                  <a:lnTo>
                    <a:pt x="120" y="86"/>
                  </a:lnTo>
                  <a:lnTo>
                    <a:pt x="126" y="82"/>
                  </a:lnTo>
                  <a:lnTo>
                    <a:pt x="135" y="79"/>
                  </a:lnTo>
                  <a:lnTo>
                    <a:pt x="143" y="77"/>
                  </a:lnTo>
                  <a:lnTo>
                    <a:pt x="151" y="76"/>
                  </a:lnTo>
                  <a:lnTo>
                    <a:pt x="151" y="76"/>
                  </a:lnTo>
                  <a:lnTo>
                    <a:pt x="160" y="77"/>
                  </a:lnTo>
                  <a:lnTo>
                    <a:pt x="169" y="79"/>
                  </a:lnTo>
                  <a:lnTo>
                    <a:pt x="176" y="82"/>
                  </a:lnTo>
                  <a:lnTo>
                    <a:pt x="183" y="86"/>
                  </a:lnTo>
                  <a:lnTo>
                    <a:pt x="183" y="86"/>
                  </a:lnTo>
                  <a:lnTo>
                    <a:pt x="189" y="82"/>
                  </a:lnTo>
                  <a:lnTo>
                    <a:pt x="196" y="79"/>
                  </a:lnTo>
                  <a:lnTo>
                    <a:pt x="205" y="77"/>
                  </a:lnTo>
                  <a:lnTo>
                    <a:pt x="214" y="76"/>
                  </a:lnTo>
                  <a:lnTo>
                    <a:pt x="214" y="76"/>
                  </a:lnTo>
                  <a:lnTo>
                    <a:pt x="221" y="77"/>
                  </a:lnTo>
                  <a:lnTo>
                    <a:pt x="228" y="78"/>
                  </a:lnTo>
                  <a:lnTo>
                    <a:pt x="234" y="81"/>
                  </a:lnTo>
                  <a:lnTo>
                    <a:pt x="241" y="84"/>
                  </a:lnTo>
                  <a:lnTo>
                    <a:pt x="241" y="84"/>
                  </a:lnTo>
                  <a:lnTo>
                    <a:pt x="239" y="76"/>
                  </a:lnTo>
                  <a:lnTo>
                    <a:pt x="235" y="68"/>
                  </a:lnTo>
                  <a:lnTo>
                    <a:pt x="232" y="59"/>
                  </a:lnTo>
                  <a:lnTo>
                    <a:pt x="227" y="52"/>
                  </a:lnTo>
                  <a:lnTo>
                    <a:pt x="222" y="45"/>
                  </a:lnTo>
                  <a:lnTo>
                    <a:pt x="215" y="38"/>
                  </a:lnTo>
                  <a:lnTo>
                    <a:pt x="209" y="32"/>
                  </a:lnTo>
                  <a:lnTo>
                    <a:pt x="200" y="25"/>
                  </a:lnTo>
                  <a:lnTo>
                    <a:pt x="192" y="19"/>
                  </a:lnTo>
                  <a:lnTo>
                    <a:pt x="183" y="14"/>
                  </a:lnTo>
                  <a:lnTo>
                    <a:pt x="174" y="10"/>
                  </a:lnTo>
                  <a:lnTo>
                    <a:pt x="164" y="7"/>
                  </a:lnTo>
                  <a:lnTo>
                    <a:pt x="154" y="4"/>
                  </a:lnTo>
                  <a:lnTo>
                    <a:pt x="143" y="1"/>
                  </a:lnTo>
                  <a:lnTo>
                    <a:pt x="132" y="0"/>
                  </a:lnTo>
                  <a:lnTo>
                    <a:pt x="120" y="0"/>
                  </a:lnTo>
                  <a:lnTo>
                    <a:pt x="120" y="0"/>
                  </a:lnTo>
                  <a:lnTo>
                    <a:pt x="109" y="0"/>
                  </a:lnTo>
                  <a:lnTo>
                    <a:pt x="98" y="1"/>
                  </a:lnTo>
                  <a:lnTo>
                    <a:pt x="87" y="4"/>
                  </a:lnTo>
                  <a:lnTo>
                    <a:pt x="77" y="7"/>
                  </a:lnTo>
                  <a:lnTo>
                    <a:pt x="67" y="10"/>
                  </a:lnTo>
                  <a:lnTo>
                    <a:pt x="57" y="14"/>
                  </a:lnTo>
                  <a:lnTo>
                    <a:pt x="48" y="19"/>
                  </a:lnTo>
                  <a:lnTo>
                    <a:pt x="40" y="25"/>
                  </a:lnTo>
                  <a:lnTo>
                    <a:pt x="33" y="32"/>
                  </a:lnTo>
                  <a:lnTo>
                    <a:pt x="26" y="38"/>
                  </a:lnTo>
                  <a:lnTo>
                    <a:pt x="19" y="45"/>
                  </a:lnTo>
                  <a:lnTo>
                    <a:pt x="14" y="52"/>
                  </a:lnTo>
                  <a:lnTo>
                    <a:pt x="9" y="59"/>
                  </a:lnTo>
                  <a:lnTo>
                    <a:pt x="5" y="68"/>
                  </a:lnTo>
                  <a:lnTo>
                    <a:pt x="2" y="76"/>
                  </a:lnTo>
                  <a:lnTo>
                    <a:pt x="0" y="84"/>
                  </a:lnTo>
                  <a:lnTo>
                    <a:pt x="0" y="84"/>
                  </a:lnTo>
                  <a:lnTo>
                    <a:pt x="6" y="81"/>
                  </a:lnTo>
                  <a:lnTo>
                    <a:pt x="12" y="78"/>
                  </a:lnTo>
                  <a:lnTo>
                    <a:pt x="19" y="77"/>
                  </a:lnTo>
                  <a:lnTo>
                    <a:pt x="28" y="76"/>
                  </a:lnTo>
                  <a:lnTo>
                    <a:pt x="28" y="7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4" name="Freeform 495"/>
            <p:cNvSpPr>
              <a:spLocks/>
            </p:cNvSpPr>
            <p:nvPr/>
          </p:nvSpPr>
          <p:spPr bwMode="auto">
            <a:xfrm>
              <a:off x="2701926" y="1670050"/>
              <a:ext cx="466725" cy="254000"/>
            </a:xfrm>
            <a:custGeom>
              <a:avLst/>
              <a:gdLst>
                <a:gd name="T0" fmla="*/ 294 w 294"/>
                <a:gd name="T1" fmla="*/ 76 h 160"/>
                <a:gd name="T2" fmla="*/ 294 w 294"/>
                <a:gd name="T3" fmla="*/ 0 h 160"/>
                <a:gd name="T4" fmla="*/ 0 w 294"/>
                <a:gd name="T5" fmla="*/ 0 h 160"/>
                <a:gd name="T6" fmla="*/ 0 w 294"/>
                <a:gd name="T7" fmla="*/ 160 h 160"/>
                <a:gd name="T8" fmla="*/ 213 w 294"/>
                <a:gd name="T9" fmla="*/ 160 h 160"/>
                <a:gd name="T10" fmla="*/ 213 w 294"/>
                <a:gd name="T11" fmla="*/ 160 h 160"/>
                <a:gd name="T12" fmla="*/ 213 w 294"/>
                <a:gd name="T13" fmla="*/ 159 h 160"/>
              </a:gdLst>
              <a:ahLst/>
              <a:cxnLst>
                <a:cxn ang="0">
                  <a:pos x="T0" y="T1"/>
                </a:cxn>
                <a:cxn ang="0">
                  <a:pos x="T2" y="T3"/>
                </a:cxn>
                <a:cxn ang="0">
                  <a:pos x="T4" y="T5"/>
                </a:cxn>
                <a:cxn ang="0">
                  <a:pos x="T6" y="T7"/>
                </a:cxn>
                <a:cxn ang="0">
                  <a:pos x="T8" y="T9"/>
                </a:cxn>
                <a:cxn ang="0">
                  <a:pos x="T10" y="T11"/>
                </a:cxn>
                <a:cxn ang="0">
                  <a:pos x="T12" y="T13"/>
                </a:cxn>
              </a:cxnLst>
              <a:rect l="0" t="0" r="r" b="b"/>
              <a:pathLst>
                <a:path w="294" h="160">
                  <a:moveTo>
                    <a:pt x="294" y="76"/>
                  </a:moveTo>
                  <a:lnTo>
                    <a:pt x="294" y="0"/>
                  </a:lnTo>
                  <a:lnTo>
                    <a:pt x="0" y="0"/>
                  </a:lnTo>
                  <a:lnTo>
                    <a:pt x="0" y="160"/>
                  </a:lnTo>
                  <a:lnTo>
                    <a:pt x="213" y="160"/>
                  </a:lnTo>
                  <a:lnTo>
                    <a:pt x="213" y="160"/>
                  </a:lnTo>
                  <a:lnTo>
                    <a:pt x="213" y="15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5" name="Freeform 496"/>
            <p:cNvSpPr>
              <a:spLocks/>
            </p:cNvSpPr>
            <p:nvPr/>
          </p:nvSpPr>
          <p:spPr bwMode="auto">
            <a:xfrm>
              <a:off x="2851151" y="1704975"/>
              <a:ext cx="166688" cy="182563"/>
            </a:xfrm>
            <a:custGeom>
              <a:avLst/>
              <a:gdLst>
                <a:gd name="T0" fmla="*/ 53 w 105"/>
                <a:gd name="T1" fmla="*/ 115 h 115"/>
                <a:gd name="T2" fmla="*/ 53 w 105"/>
                <a:gd name="T3" fmla="*/ 115 h 115"/>
                <a:gd name="T4" fmla="*/ 42 w 105"/>
                <a:gd name="T5" fmla="*/ 114 h 115"/>
                <a:gd name="T6" fmla="*/ 32 w 105"/>
                <a:gd name="T7" fmla="*/ 111 h 115"/>
                <a:gd name="T8" fmla="*/ 23 w 105"/>
                <a:gd name="T9" fmla="*/ 106 h 115"/>
                <a:gd name="T10" fmla="*/ 16 w 105"/>
                <a:gd name="T11" fmla="*/ 99 h 115"/>
                <a:gd name="T12" fmla="*/ 9 w 105"/>
                <a:gd name="T13" fmla="*/ 90 h 115"/>
                <a:gd name="T14" fmla="*/ 4 w 105"/>
                <a:gd name="T15" fmla="*/ 80 h 115"/>
                <a:gd name="T16" fmla="*/ 1 w 105"/>
                <a:gd name="T17" fmla="*/ 69 h 115"/>
                <a:gd name="T18" fmla="*/ 0 w 105"/>
                <a:gd name="T19" fmla="*/ 58 h 115"/>
                <a:gd name="T20" fmla="*/ 0 w 105"/>
                <a:gd name="T21" fmla="*/ 58 h 115"/>
                <a:gd name="T22" fmla="*/ 1 w 105"/>
                <a:gd name="T23" fmla="*/ 46 h 115"/>
                <a:gd name="T24" fmla="*/ 4 w 105"/>
                <a:gd name="T25" fmla="*/ 35 h 115"/>
                <a:gd name="T26" fmla="*/ 9 w 105"/>
                <a:gd name="T27" fmla="*/ 26 h 115"/>
                <a:gd name="T28" fmla="*/ 16 w 105"/>
                <a:gd name="T29" fmla="*/ 16 h 115"/>
                <a:gd name="T30" fmla="*/ 23 w 105"/>
                <a:gd name="T31" fmla="*/ 9 h 115"/>
                <a:gd name="T32" fmla="*/ 32 w 105"/>
                <a:gd name="T33" fmla="*/ 4 h 115"/>
                <a:gd name="T34" fmla="*/ 42 w 105"/>
                <a:gd name="T35" fmla="*/ 1 h 115"/>
                <a:gd name="T36" fmla="*/ 53 w 105"/>
                <a:gd name="T37" fmla="*/ 0 h 115"/>
                <a:gd name="T38" fmla="*/ 53 w 105"/>
                <a:gd name="T39" fmla="*/ 0 h 115"/>
                <a:gd name="T40" fmla="*/ 63 w 105"/>
                <a:gd name="T41" fmla="*/ 1 h 115"/>
                <a:gd name="T42" fmla="*/ 73 w 105"/>
                <a:gd name="T43" fmla="*/ 4 h 115"/>
                <a:gd name="T44" fmla="*/ 83 w 105"/>
                <a:gd name="T45" fmla="*/ 9 h 115"/>
                <a:gd name="T46" fmla="*/ 90 w 105"/>
                <a:gd name="T47" fmla="*/ 16 h 115"/>
                <a:gd name="T48" fmla="*/ 97 w 105"/>
                <a:gd name="T49" fmla="*/ 26 h 115"/>
                <a:gd name="T50" fmla="*/ 101 w 105"/>
                <a:gd name="T51" fmla="*/ 35 h 115"/>
                <a:gd name="T52" fmla="*/ 104 w 105"/>
                <a:gd name="T53" fmla="*/ 46 h 115"/>
                <a:gd name="T54" fmla="*/ 105 w 105"/>
                <a:gd name="T55" fmla="*/ 58 h 115"/>
                <a:gd name="T56" fmla="*/ 105 w 105"/>
                <a:gd name="T57" fmla="*/ 58 h 115"/>
                <a:gd name="T58" fmla="*/ 104 w 105"/>
                <a:gd name="T59" fmla="*/ 69 h 115"/>
                <a:gd name="T60" fmla="*/ 101 w 105"/>
                <a:gd name="T61" fmla="*/ 80 h 115"/>
                <a:gd name="T62" fmla="*/ 97 w 105"/>
                <a:gd name="T63" fmla="*/ 90 h 115"/>
                <a:gd name="T64" fmla="*/ 90 w 105"/>
                <a:gd name="T65" fmla="*/ 99 h 115"/>
                <a:gd name="T66" fmla="*/ 83 w 105"/>
                <a:gd name="T67" fmla="*/ 106 h 115"/>
                <a:gd name="T68" fmla="*/ 73 w 105"/>
                <a:gd name="T69" fmla="*/ 111 h 115"/>
                <a:gd name="T70" fmla="*/ 63 w 105"/>
                <a:gd name="T71" fmla="*/ 114 h 115"/>
                <a:gd name="T72" fmla="*/ 53 w 105"/>
                <a:gd name="T73" fmla="*/ 115 h 115"/>
                <a:gd name="T74" fmla="*/ 53 w 105"/>
                <a:gd name="T75"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15">
                  <a:moveTo>
                    <a:pt x="53" y="115"/>
                  </a:moveTo>
                  <a:lnTo>
                    <a:pt x="53" y="115"/>
                  </a:lnTo>
                  <a:lnTo>
                    <a:pt x="42" y="114"/>
                  </a:lnTo>
                  <a:lnTo>
                    <a:pt x="32" y="111"/>
                  </a:lnTo>
                  <a:lnTo>
                    <a:pt x="23" y="106"/>
                  </a:lnTo>
                  <a:lnTo>
                    <a:pt x="16" y="99"/>
                  </a:lnTo>
                  <a:lnTo>
                    <a:pt x="9" y="90"/>
                  </a:lnTo>
                  <a:lnTo>
                    <a:pt x="4" y="80"/>
                  </a:lnTo>
                  <a:lnTo>
                    <a:pt x="1" y="69"/>
                  </a:lnTo>
                  <a:lnTo>
                    <a:pt x="0" y="58"/>
                  </a:lnTo>
                  <a:lnTo>
                    <a:pt x="0" y="58"/>
                  </a:lnTo>
                  <a:lnTo>
                    <a:pt x="1" y="46"/>
                  </a:lnTo>
                  <a:lnTo>
                    <a:pt x="4" y="35"/>
                  </a:lnTo>
                  <a:lnTo>
                    <a:pt x="9" y="26"/>
                  </a:lnTo>
                  <a:lnTo>
                    <a:pt x="16" y="16"/>
                  </a:lnTo>
                  <a:lnTo>
                    <a:pt x="23" y="9"/>
                  </a:lnTo>
                  <a:lnTo>
                    <a:pt x="32" y="4"/>
                  </a:lnTo>
                  <a:lnTo>
                    <a:pt x="42" y="1"/>
                  </a:lnTo>
                  <a:lnTo>
                    <a:pt x="53" y="0"/>
                  </a:lnTo>
                  <a:lnTo>
                    <a:pt x="53" y="0"/>
                  </a:lnTo>
                  <a:lnTo>
                    <a:pt x="63" y="1"/>
                  </a:lnTo>
                  <a:lnTo>
                    <a:pt x="73" y="4"/>
                  </a:lnTo>
                  <a:lnTo>
                    <a:pt x="83" y="9"/>
                  </a:lnTo>
                  <a:lnTo>
                    <a:pt x="90" y="16"/>
                  </a:lnTo>
                  <a:lnTo>
                    <a:pt x="97" y="26"/>
                  </a:lnTo>
                  <a:lnTo>
                    <a:pt x="101" y="35"/>
                  </a:lnTo>
                  <a:lnTo>
                    <a:pt x="104" y="46"/>
                  </a:lnTo>
                  <a:lnTo>
                    <a:pt x="105" y="58"/>
                  </a:lnTo>
                  <a:lnTo>
                    <a:pt x="105" y="58"/>
                  </a:lnTo>
                  <a:lnTo>
                    <a:pt x="104" y="69"/>
                  </a:lnTo>
                  <a:lnTo>
                    <a:pt x="101" y="80"/>
                  </a:lnTo>
                  <a:lnTo>
                    <a:pt x="97" y="90"/>
                  </a:lnTo>
                  <a:lnTo>
                    <a:pt x="90" y="99"/>
                  </a:lnTo>
                  <a:lnTo>
                    <a:pt x="83" y="106"/>
                  </a:lnTo>
                  <a:lnTo>
                    <a:pt x="73" y="111"/>
                  </a:lnTo>
                  <a:lnTo>
                    <a:pt x="63" y="114"/>
                  </a:lnTo>
                  <a:lnTo>
                    <a:pt x="53" y="115"/>
                  </a:lnTo>
                  <a:lnTo>
                    <a:pt x="53" y="11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6" name="Line 497"/>
            <p:cNvSpPr>
              <a:spLocks noChangeShapeType="1"/>
            </p:cNvSpPr>
            <p:nvPr/>
          </p:nvSpPr>
          <p:spPr bwMode="auto">
            <a:xfrm>
              <a:off x="2971801" y="1814513"/>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7" name="Freeform 498"/>
            <p:cNvSpPr>
              <a:spLocks/>
            </p:cNvSpPr>
            <p:nvPr/>
          </p:nvSpPr>
          <p:spPr bwMode="auto">
            <a:xfrm>
              <a:off x="3060701" y="1901825"/>
              <a:ext cx="134938" cy="42863"/>
            </a:xfrm>
            <a:custGeom>
              <a:avLst/>
              <a:gdLst>
                <a:gd name="T0" fmla="*/ 85 w 85"/>
                <a:gd name="T1" fmla="*/ 0 h 27"/>
                <a:gd name="T2" fmla="*/ 85 w 85"/>
                <a:gd name="T3" fmla="*/ 0 h 27"/>
                <a:gd name="T4" fmla="*/ 84 w 85"/>
                <a:gd name="T5" fmla="*/ 2 h 27"/>
                <a:gd name="T6" fmla="*/ 82 w 85"/>
                <a:gd name="T7" fmla="*/ 5 h 27"/>
                <a:gd name="T8" fmla="*/ 78 w 85"/>
                <a:gd name="T9" fmla="*/ 7 h 27"/>
                <a:gd name="T10" fmla="*/ 73 w 85"/>
                <a:gd name="T11" fmla="*/ 9 h 27"/>
                <a:gd name="T12" fmla="*/ 60 w 85"/>
                <a:gd name="T13" fmla="*/ 11 h 27"/>
                <a:gd name="T14" fmla="*/ 43 w 85"/>
                <a:gd name="T15" fmla="*/ 12 h 27"/>
                <a:gd name="T16" fmla="*/ 43 w 85"/>
                <a:gd name="T17" fmla="*/ 12 h 27"/>
                <a:gd name="T18" fmla="*/ 27 w 85"/>
                <a:gd name="T19" fmla="*/ 11 h 27"/>
                <a:gd name="T20" fmla="*/ 13 w 85"/>
                <a:gd name="T21" fmla="*/ 9 h 27"/>
                <a:gd name="T22" fmla="*/ 7 w 85"/>
                <a:gd name="T23" fmla="*/ 7 h 27"/>
                <a:gd name="T24" fmla="*/ 4 w 85"/>
                <a:gd name="T25" fmla="*/ 5 h 27"/>
                <a:gd name="T26" fmla="*/ 1 w 85"/>
                <a:gd name="T27" fmla="*/ 2 h 27"/>
                <a:gd name="T28" fmla="*/ 0 w 85"/>
                <a:gd name="T29" fmla="*/ 0 h 27"/>
                <a:gd name="T30" fmla="*/ 0 w 85"/>
                <a:gd name="T31" fmla="*/ 17 h 27"/>
                <a:gd name="T32" fmla="*/ 0 w 85"/>
                <a:gd name="T33" fmla="*/ 17 h 27"/>
                <a:gd name="T34" fmla="*/ 1 w 85"/>
                <a:gd name="T35" fmla="*/ 19 h 27"/>
                <a:gd name="T36" fmla="*/ 4 w 85"/>
                <a:gd name="T37" fmla="*/ 21 h 27"/>
                <a:gd name="T38" fmla="*/ 7 w 85"/>
                <a:gd name="T39" fmla="*/ 22 h 27"/>
                <a:gd name="T40" fmla="*/ 13 w 85"/>
                <a:gd name="T41" fmla="*/ 24 h 27"/>
                <a:gd name="T42" fmla="*/ 27 w 85"/>
                <a:gd name="T43" fmla="*/ 26 h 27"/>
                <a:gd name="T44" fmla="*/ 43 w 85"/>
                <a:gd name="T45" fmla="*/ 27 h 27"/>
                <a:gd name="T46" fmla="*/ 43 w 85"/>
                <a:gd name="T47" fmla="*/ 27 h 27"/>
                <a:gd name="T48" fmla="*/ 60 w 85"/>
                <a:gd name="T49" fmla="*/ 26 h 27"/>
                <a:gd name="T50" fmla="*/ 73 w 85"/>
                <a:gd name="T51" fmla="*/ 24 h 27"/>
                <a:gd name="T52" fmla="*/ 78 w 85"/>
                <a:gd name="T53" fmla="*/ 22 h 27"/>
                <a:gd name="T54" fmla="*/ 82 w 85"/>
                <a:gd name="T55" fmla="*/ 21 h 27"/>
                <a:gd name="T56" fmla="*/ 84 w 85"/>
                <a:gd name="T57" fmla="*/ 19 h 27"/>
                <a:gd name="T58" fmla="*/ 85 w 85"/>
                <a:gd name="T5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27">
                  <a:moveTo>
                    <a:pt x="85" y="0"/>
                  </a:moveTo>
                  <a:lnTo>
                    <a:pt x="85" y="0"/>
                  </a:lnTo>
                  <a:lnTo>
                    <a:pt x="84" y="2"/>
                  </a:lnTo>
                  <a:lnTo>
                    <a:pt x="82" y="5"/>
                  </a:lnTo>
                  <a:lnTo>
                    <a:pt x="78" y="7"/>
                  </a:lnTo>
                  <a:lnTo>
                    <a:pt x="73" y="9"/>
                  </a:lnTo>
                  <a:lnTo>
                    <a:pt x="60" y="11"/>
                  </a:lnTo>
                  <a:lnTo>
                    <a:pt x="43" y="12"/>
                  </a:lnTo>
                  <a:lnTo>
                    <a:pt x="43" y="12"/>
                  </a:lnTo>
                  <a:lnTo>
                    <a:pt x="27" y="11"/>
                  </a:lnTo>
                  <a:lnTo>
                    <a:pt x="13" y="9"/>
                  </a:lnTo>
                  <a:lnTo>
                    <a:pt x="7" y="7"/>
                  </a:lnTo>
                  <a:lnTo>
                    <a:pt x="4" y="5"/>
                  </a:lnTo>
                  <a:lnTo>
                    <a:pt x="1" y="2"/>
                  </a:lnTo>
                  <a:lnTo>
                    <a:pt x="0" y="0"/>
                  </a:lnTo>
                  <a:lnTo>
                    <a:pt x="0" y="17"/>
                  </a:lnTo>
                  <a:lnTo>
                    <a:pt x="0" y="17"/>
                  </a:lnTo>
                  <a:lnTo>
                    <a:pt x="1" y="19"/>
                  </a:lnTo>
                  <a:lnTo>
                    <a:pt x="4" y="21"/>
                  </a:lnTo>
                  <a:lnTo>
                    <a:pt x="7" y="22"/>
                  </a:lnTo>
                  <a:lnTo>
                    <a:pt x="13" y="24"/>
                  </a:lnTo>
                  <a:lnTo>
                    <a:pt x="27" y="26"/>
                  </a:lnTo>
                  <a:lnTo>
                    <a:pt x="43" y="27"/>
                  </a:lnTo>
                  <a:lnTo>
                    <a:pt x="43" y="27"/>
                  </a:lnTo>
                  <a:lnTo>
                    <a:pt x="60" y="26"/>
                  </a:lnTo>
                  <a:lnTo>
                    <a:pt x="73" y="24"/>
                  </a:lnTo>
                  <a:lnTo>
                    <a:pt x="78" y="22"/>
                  </a:lnTo>
                  <a:lnTo>
                    <a:pt x="82" y="21"/>
                  </a:lnTo>
                  <a:lnTo>
                    <a:pt x="84" y="19"/>
                  </a:lnTo>
                  <a:lnTo>
                    <a:pt x="85"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8" name="Freeform 499"/>
            <p:cNvSpPr>
              <a:spLocks/>
            </p:cNvSpPr>
            <p:nvPr/>
          </p:nvSpPr>
          <p:spPr bwMode="auto">
            <a:xfrm>
              <a:off x="3060701" y="1878013"/>
              <a:ext cx="134938" cy="23813"/>
            </a:xfrm>
            <a:custGeom>
              <a:avLst/>
              <a:gdLst>
                <a:gd name="T0" fmla="*/ 85 w 85"/>
                <a:gd name="T1" fmla="*/ 0 h 15"/>
                <a:gd name="T2" fmla="*/ 85 w 85"/>
                <a:gd name="T3" fmla="*/ 0 h 15"/>
                <a:gd name="T4" fmla="*/ 84 w 85"/>
                <a:gd name="T5" fmla="*/ 2 h 15"/>
                <a:gd name="T6" fmla="*/ 82 w 85"/>
                <a:gd name="T7" fmla="*/ 4 h 15"/>
                <a:gd name="T8" fmla="*/ 78 w 85"/>
                <a:gd name="T9" fmla="*/ 5 h 15"/>
                <a:gd name="T10" fmla="*/ 73 w 85"/>
                <a:gd name="T11" fmla="*/ 7 h 15"/>
                <a:gd name="T12" fmla="*/ 60 w 85"/>
                <a:gd name="T13" fmla="*/ 9 h 15"/>
                <a:gd name="T14" fmla="*/ 43 w 85"/>
                <a:gd name="T15" fmla="*/ 10 h 15"/>
                <a:gd name="T16" fmla="*/ 43 w 85"/>
                <a:gd name="T17" fmla="*/ 10 h 15"/>
                <a:gd name="T18" fmla="*/ 27 w 85"/>
                <a:gd name="T19" fmla="*/ 9 h 15"/>
                <a:gd name="T20" fmla="*/ 13 w 85"/>
                <a:gd name="T21" fmla="*/ 7 h 15"/>
                <a:gd name="T22" fmla="*/ 7 w 85"/>
                <a:gd name="T23" fmla="*/ 5 h 15"/>
                <a:gd name="T24" fmla="*/ 4 w 85"/>
                <a:gd name="T25" fmla="*/ 4 h 15"/>
                <a:gd name="T26" fmla="*/ 1 w 85"/>
                <a:gd name="T27" fmla="*/ 2 h 15"/>
                <a:gd name="T28" fmla="*/ 0 w 85"/>
                <a:gd name="T29" fmla="*/ 0 h 15"/>
                <a:gd name="T30" fmla="*/ 0 w 85"/>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
                  <a:moveTo>
                    <a:pt x="85" y="0"/>
                  </a:moveTo>
                  <a:lnTo>
                    <a:pt x="85" y="0"/>
                  </a:lnTo>
                  <a:lnTo>
                    <a:pt x="84" y="2"/>
                  </a:lnTo>
                  <a:lnTo>
                    <a:pt x="82" y="4"/>
                  </a:lnTo>
                  <a:lnTo>
                    <a:pt x="78" y="5"/>
                  </a:lnTo>
                  <a:lnTo>
                    <a:pt x="73" y="7"/>
                  </a:lnTo>
                  <a:lnTo>
                    <a:pt x="60" y="9"/>
                  </a:lnTo>
                  <a:lnTo>
                    <a:pt x="43" y="10"/>
                  </a:lnTo>
                  <a:lnTo>
                    <a:pt x="43" y="10"/>
                  </a:lnTo>
                  <a:lnTo>
                    <a:pt x="27" y="9"/>
                  </a:lnTo>
                  <a:lnTo>
                    <a:pt x="13" y="7"/>
                  </a:lnTo>
                  <a:lnTo>
                    <a:pt x="7" y="5"/>
                  </a:lnTo>
                  <a:lnTo>
                    <a:pt x="4" y="4"/>
                  </a:lnTo>
                  <a:lnTo>
                    <a:pt x="1" y="2"/>
                  </a:lnTo>
                  <a:lnTo>
                    <a:pt x="0" y="0"/>
                  </a:lnTo>
                  <a:lnTo>
                    <a:pt x="0" y="1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9" name="Freeform 500"/>
            <p:cNvSpPr>
              <a:spLocks/>
            </p:cNvSpPr>
            <p:nvPr/>
          </p:nvSpPr>
          <p:spPr bwMode="auto">
            <a:xfrm>
              <a:off x="3060701" y="1852613"/>
              <a:ext cx="134938" cy="23813"/>
            </a:xfrm>
            <a:custGeom>
              <a:avLst/>
              <a:gdLst>
                <a:gd name="T0" fmla="*/ 85 w 85"/>
                <a:gd name="T1" fmla="*/ 0 h 15"/>
                <a:gd name="T2" fmla="*/ 85 w 85"/>
                <a:gd name="T3" fmla="*/ 0 h 15"/>
                <a:gd name="T4" fmla="*/ 84 w 85"/>
                <a:gd name="T5" fmla="*/ 2 h 15"/>
                <a:gd name="T6" fmla="*/ 82 w 85"/>
                <a:gd name="T7" fmla="*/ 4 h 15"/>
                <a:gd name="T8" fmla="*/ 78 w 85"/>
                <a:gd name="T9" fmla="*/ 6 h 15"/>
                <a:gd name="T10" fmla="*/ 73 w 85"/>
                <a:gd name="T11" fmla="*/ 7 h 15"/>
                <a:gd name="T12" fmla="*/ 60 w 85"/>
                <a:gd name="T13" fmla="*/ 9 h 15"/>
                <a:gd name="T14" fmla="*/ 43 w 85"/>
                <a:gd name="T15" fmla="*/ 10 h 15"/>
                <a:gd name="T16" fmla="*/ 43 w 85"/>
                <a:gd name="T17" fmla="*/ 10 h 15"/>
                <a:gd name="T18" fmla="*/ 27 w 85"/>
                <a:gd name="T19" fmla="*/ 9 h 15"/>
                <a:gd name="T20" fmla="*/ 13 w 85"/>
                <a:gd name="T21" fmla="*/ 7 h 15"/>
                <a:gd name="T22" fmla="*/ 7 w 85"/>
                <a:gd name="T23" fmla="*/ 6 h 15"/>
                <a:gd name="T24" fmla="*/ 4 w 85"/>
                <a:gd name="T25" fmla="*/ 4 h 15"/>
                <a:gd name="T26" fmla="*/ 1 w 85"/>
                <a:gd name="T27" fmla="*/ 2 h 15"/>
                <a:gd name="T28" fmla="*/ 0 w 85"/>
                <a:gd name="T29" fmla="*/ 0 h 15"/>
                <a:gd name="T30" fmla="*/ 0 w 85"/>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
                  <a:moveTo>
                    <a:pt x="85" y="0"/>
                  </a:moveTo>
                  <a:lnTo>
                    <a:pt x="85" y="0"/>
                  </a:lnTo>
                  <a:lnTo>
                    <a:pt x="84" y="2"/>
                  </a:lnTo>
                  <a:lnTo>
                    <a:pt x="82" y="4"/>
                  </a:lnTo>
                  <a:lnTo>
                    <a:pt x="78" y="6"/>
                  </a:lnTo>
                  <a:lnTo>
                    <a:pt x="73" y="7"/>
                  </a:lnTo>
                  <a:lnTo>
                    <a:pt x="60" y="9"/>
                  </a:lnTo>
                  <a:lnTo>
                    <a:pt x="43" y="10"/>
                  </a:lnTo>
                  <a:lnTo>
                    <a:pt x="43" y="10"/>
                  </a:lnTo>
                  <a:lnTo>
                    <a:pt x="27" y="9"/>
                  </a:lnTo>
                  <a:lnTo>
                    <a:pt x="13" y="7"/>
                  </a:lnTo>
                  <a:lnTo>
                    <a:pt x="7" y="6"/>
                  </a:lnTo>
                  <a:lnTo>
                    <a:pt x="4" y="4"/>
                  </a:lnTo>
                  <a:lnTo>
                    <a:pt x="1" y="2"/>
                  </a:lnTo>
                  <a:lnTo>
                    <a:pt x="0" y="0"/>
                  </a:lnTo>
                  <a:lnTo>
                    <a:pt x="0" y="1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0" name="Line 501"/>
            <p:cNvSpPr>
              <a:spLocks noChangeShapeType="1"/>
            </p:cNvSpPr>
            <p:nvPr/>
          </p:nvSpPr>
          <p:spPr bwMode="auto">
            <a:xfrm>
              <a:off x="3195638" y="1876425"/>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1" name="Freeform 502"/>
            <p:cNvSpPr>
              <a:spLocks/>
            </p:cNvSpPr>
            <p:nvPr/>
          </p:nvSpPr>
          <p:spPr bwMode="auto">
            <a:xfrm>
              <a:off x="3060701" y="1825625"/>
              <a:ext cx="134938" cy="26988"/>
            </a:xfrm>
            <a:custGeom>
              <a:avLst/>
              <a:gdLst>
                <a:gd name="T0" fmla="*/ 85 w 85"/>
                <a:gd name="T1" fmla="*/ 0 h 17"/>
                <a:gd name="T2" fmla="*/ 85 w 85"/>
                <a:gd name="T3" fmla="*/ 0 h 17"/>
                <a:gd name="T4" fmla="*/ 84 w 85"/>
                <a:gd name="T5" fmla="*/ 2 h 17"/>
                <a:gd name="T6" fmla="*/ 82 w 85"/>
                <a:gd name="T7" fmla="*/ 4 h 17"/>
                <a:gd name="T8" fmla="*/ 78 w 85"/>
                <a:gd name="T9" fmla="*/ 6 h 17"/>
                <a:gd name="T10" fmla="*/ 73 w 85"/>
                <a:gd name="T11" fmla="*/ 8 h 17"/>
                <a:gd name="T12" fmla="*/ 60 w 85"/>
                <a:gd name="T13" fmla="*/ 10 h 17"/>
                <a:gd name="T14" fmla="*/ 43 w 85"/>
                <a:gd name="T15" fmla="*/ 11 h 17"/>
                <a:gd name="T16" fmla="*/ 43 w 85"/>
                <a:gd name="T17" fmla="*/ 11 h 17"/>
                <a:gd name="T18" fmla="*/ 27 w 85"/>
                <a:gd name="T19" fmla="*/ 10 h 17"/>
                <a:gd name="T20" fmla="*/ 13 w 85"/>
                <a:gd name="T21" fmla="*/ 8 h 17"/>
                <a:gd name="T22" fmla="*/ 7 w 85"/>
                <a:gd name="T23" fmla="*/ 6 h 17"/>
                <a:gd name="T24" fmla="*/ 4 w 85"/>
                <a:gd name="T25" fmla="*/ 4 h 17"/>
                <a:gd name="T26" fmla="*/ 1 w 85"/>
                <a:gd name="T27" fmla="*/ 2 h 17"/>
                <a:gd name="T28" fmla="*/ 0 w 85"/>
                <a:gd name="T29" fmla="*/ 0 h 17"/>
                <a:gd name="T30" fmla="*/ 0 w 85"/>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7">
                  <a:moveTo>
                    <a:pt x="85" y="0"/>
                  </a:moveTo>
                  <a:lnTo>
                    <a:pt x="85" y="0"/>
                  </a:lnTo>
                  <a:lnTo>
                    <a:pt x="84" y="2"/>
                  </a:lnTo>
                  <a:lnTo>
                    <a:pt x="82" y="4"/>
                  </a:lnTo>
                  <a:lnTo>
                    <a:pt x="78" y="6"/>
                  </a:lnTo>
                  <a:lnTo>
                    <a:pt x="73" y="8"/>
                  </a:lnTo>
                  <a:lnTo>
                    <a:pt x="60" y="10"/>
                  </a:lnTo>
                  <a:lnTo>
                    <a:pt x="43" y="11"/>
                  </a:lnTo>
                  <a:lnTo>
                    <a:pt x="43" y="11"/>
                  </a:lnTo>
                  <a:lnTo>
                    <a:pt x="27" y="10"/>
                  </a:lnTo>
                  <a:lnTo>
                    <a:pt x="13" y="8"/>
                  </a:lnTo>
                  <a:lnTo>
                    <a:pt x="7" y="6"/>
                  </a:lnTo>
                  <a:lnTo>
                    <a:pt x="4" y="4"/>
                  </a:lnTo>
                  <a:lnTo>
                    <a:pt x="1" y="2"/>
                  </a:lnTo>
                  <a:lnTo>
                    <a:pt x="0" y="0"/>
                  </a:lnTo>
                  <a:lnTo>
                    <a:pt x="0"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2" name="Freeform 503"/>
            <p:cNvSpPr>
              <a:spLocks/>
            </p:cNvSpPr>
            <p:nvPr/>
          </p:nvSpPr>
          <p:spPr bwMode="auto">
            <a:xfrm>
              <a:off x="3060701" y="1809750"/>
              <a:ext cx="134938" cy="15875"/>
            </a:xfrm>
            <a:custGeom>
              <a:avLst/>
              <a:gdLst>
                <a:gd name="T0" fmla="*/ 0 w 85"/>
                <a:gd name="T1" fmla="*/ 10 h 10"/>
                <a:gd name="T2" fmla="*/ 0 w 85"/>
                <a:gd name="T3" fmla="*/ 10 h 10"/>
                <a:gd name="T4" fmla="*/ 1 w 85"/>
                <a:gd name="T5" fmla="*/ 8 h 10"/>
                <a:gd name="T6" fmla="*/ 4 w 85"/>
                <a:gd name="T7" fmla="*/ 6 h 10"/>
                <a:gd name="T8" fmla="*/ 8 w 85"/>
                <a:gd name="T9" fmla="*/ 4 h 10"/>
                <a:gd name="T10" fmla="*/ 13 w 85"/>
                <a:gd name="T11" fmla="*/ 3 h 10"/>
                <a:gd name="T12" fmla="*/ 27 w 85"/>
                <a:gd name="T13" fmla="*/ 1 h 10"/>
                <a:gd name="T14" fmla="*/ 43 w 85"/>
                <a:gd name="T15" fmla="*/ 0 h 10"/>
                <a:gd name="T16" fmla="*/ 43 w 85"/>
                <a:gd name="T17" fmla="*/ 0 h 10"/>
                <a:gd name="T18" fmla="*/ 60 w 85"/>
                <a:gd name="T19" fmla="*/ 1 h 10"/>
                <a:gd name="T20" fmla="*/ 73 w 85"/>
                <a:gd name="T21" fmla="*/ 3 h 10"/>
                <a:gd name="T22" fmla="*/ 78 w 85"/>
                <a:gd name="T23" fmla="*/ 4 h 10"/>
                <a:gd name="T24" fmla="*/ 82 w 85"/>
                <a:gd name="T25" fmla="*/ 6 h 10"/>
                <a:gd name="T26" fmla="*/ 84 w 85"/>
                <a:gd name="T27" fmla="*/ 8 h 10"/>
                <a:gd name="T28" fmla="*/ 85 w 85"/>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0">
                  <a:moveTo>
                    <a:pt x="0" y="10"/>
                  </a:moveTo>
                  <a:lnTo>
                    <a:pt x="0" y="10"/>
                  </a:lnTo>
                  <a:lnTo>
                    <a:pt x="1" y="8"/>
                  </a:lnTo>
                  <a:lnTo>
                    <a:pt x="4" y="6"/>
                  </a:lnTo>
                  <a:lnTo>
                    <a:pt x="8" y="4"/>
                  </a:lnTo>
                  <a:lnTo>
                    <a:pt x="13" y="3"/>
                  </a:lnTo>
                  <a:lnTo>
                    <a:pt x="27" y="1"/>
                  </a:lnTo>
                  <a:lnTo>
                    <a:pt x="43" y="0"/>
                  </a:lnTo>
                  <a:lnTo>
                    <a:pt x="43" y="0"/>
                  </a:lnTo>
                  <a:lnTo>
                    <a:pt x="60" y="1"/>
                  </a:lnTo>
                  <a:lnTo>
                    <a:pt x="73" y="3"/>
                  </a:lnTo>
                  <a:lnTo>
                    <a:pt x="78" y="4"/>
                  </a:lnTo>
                  <a:lnTo>
                    <a:pt x="82" y="6"/>
                  </a:lnTo>
                  <a:lnTo>
                    <a:pt x="84" y="8"/>
                  </a:lnTo>
                  <a:lnTo>
                    <a:pt x="85" y="1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3" name="Freeform 504"/>
            <p:cNvSpPr>
              <a:spLocks/>
            </p:cNvSpPr>
            <p:nvPr/>
          </p:nvSpPr>
          <p:spPr bwMode="auto">
            <a:xfrm>
              <a:off x="2905126" y="1744663"/>
              <a:ext cx="60325" cy="103188"/>
            </a:xfrm>
            <a:custGeom>
              <a:avLst/>
              <a:gdLst>
                <a:gd name="T0" fmla="*/ 32 w 38"/>
                <a:gd name="T1" fmla="*/ 3 h 65"/>
                <a:gd name="T2" fmla="*/ 32 w 38"/>
                <a:gd name="T3" fmla="*/ 3 h 65"/>
                <a:gd name="T4" fmla="*/ 27 w 38"/>
                <a:gd name="T5" fmla="*/ 1 h 65"/>
                <a:gd name="T6" fmla="*/ 23 w 38"/>
                <a:gd name="T7" fmla="*/ 0 h 65"/>
                <a:gd name="T8" fmla="*/ 18 w 38"/>
                <a:gd name="T9" fmla="*/ 0 h 65"/>
                <a:gd name="T10" fmla="*/ 18 w 38"/>
                <a:gd name="T11" fmla="*/ 0 h 65"/>
                <a:gd name="T12" fmla="*/ 11 w 38"/>
                <a:gd name="T13" fmla="*/ 1 h 65"/>
                <a:gd name="T14" fmla="*/ 7 w 38"/>
                <a:gd name="T15" fmla="*/ 3 h 65"/>
                <a:gd name="T16" fmla="*/ 5 w 38"/>
                <a:gd name="T17" fmla="*/ 7 h 65"/>
                <a:gd name="T18" fmla="*/ 4 w 38"/>
                <a:gd name="T19" fmla="*/ 10 h 65"/>
                <a:gd name="T20" fmla="*/ 4 w 38"/>
                <a:gd name="T21" fmla="*/ 10 h 65"/>
                <a:gd name="T22" fmla="*/ 5 w 38"/>
                <a:gd name="T23" fmla="*/ 15 h 65"/>
                <a:gd name="T24" fmla="*/ 7 w 38"/>
                <a:gd name="T25" fmla="*/ 18 h 65"/>
                <a:gd name="T26" fmla="*/ 13 w 38"/>
                <a:gd name="T27" fmla="*/ 21 h 65"/>
                <a:gd name="T28" fmla="*/ 19 w 38"/>
                <a:gd name="T29" fmla="*/ 24 h 65"/>
                <a:gd name="T30" fmla="*/ 19 w 38"/>
                <a:gd name="T31" fmla="*/ 24 h 65"/>
                <a:gd name="T32" fmla="*/ 27 w 38"/>
                <a:gd name="T33" fmla="*/ 27 h 65"/>
                <a:gd name="T34" fmla="*/ 33 w 38"/>
                <a:gd name="T35" fmla="*/ 33 h 65"/>
                <a:gd name="T36" fmla="*/ 35 w 38"/>
                <a:gd name="T37" fmla="*/ 35 h 65"/>
                <a:gd name="T38" fmla="*/ 36 w 38"/>
                <a:gd name="T39" fmla="*/ 38 h 65"/>
                <a:gd name="T40" fmla="*/ 37 w 38"/>
                <a:gd name="T41" fmla="*/ 42 h 65"/>
                <a:gd name="T42" fmla="*/ 38 w 38"/>
                <a:gd name="T43" fmla="*/ 45 h 65"/>
                <a:gd name="T44" fmla="*/ 38 w 38"/>
                <a:gd name="T45" fmla="*/ 45 h 65"/>
                <a:gd name="T46" fmla="*/ 37 w 38"/>
                <a:gd name="T47" fmla="*/ 49 h 65"/>
                <a:gd name="T48" fmla="*/ 36 w 38"/>
                <a:gd name="T49" fmla="*/ 53 h 65"/>
                <a:gd name="T50" fmla="*/ 34 w 38"/>
                <a:gd name="T51" fmla="*/ 56 h 65"/>
                <a:gd name="T52" fmla="*/ 31 w 38"/>
                <a:gd name="T53" fmla="*/ 59 h 65"/>
                <a:gd name="T54" fmla="*/ 28 w 38"/>
                <a:gd name="T55" fmla="*/ 62 h 65"/>
                <a:gd name="T56" fmla="*/ 23 w 38"/>
                <a:gd name="T57" fmla="*/ 64 h 65"/>
                <a:gd name="T58" fmla="*/ 18 w 38"/>
                <a:gd name="T59" fmla="*/ 65 h 65"/>
                <a:gd name="T60" fmla="*/ 11 w 38"/>
                <a:gd name="T61" fmla="*/ 65 h 65"/>
                <a:gd name="T62" fmla="*/ 11 w 38"/>
                <a:gd name="T63" fmla="*/ 65 h 65"/>
                <a:gd name="T64" fmla="*/ 5 w 38"/>
                <a:gd name="T65" fmla="*/ 65 h 65"/>
                <a:gd name="T66" fmla="*/ 0 w 38"/>
                <a:gd name="T6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65">
                  <a:moveTo>
                    <a:pt x="32" y="3"/>
                  </a:moveTo>
                  <a:lnTo>
                    <a:pt x="32" y="3"/>
                  </a:lnTo>
                  <a:lnTo>
                    <a:pt x="27" y="1"/>
                  </a:lnTo>
                  <a:lnTo>
                    <a:pt x="23" y="0"/>
                  </a:lnTo>
                  <a:lnTo>
                    <a:pt x="18" y="0"/>
                  </a:lnTo>
                  <a:lnTo>
                    <a:pt x="18" y="0"/>
                  </a:lnTo>
                  <a:lnTo>
                    <a:pt x="11" y="1"/>
                  </a:lnTo>
                  <a:lnTo>
                    <a:pt x="7" y="3"/>
                  </a:lnTo>
                  <a:lnTo>
                    <a:pt x="5" y="7"/>
                  </a:lnTo>
                  <a:lnTo>
                    <a:pt x="4" y="10"/>
                  </a:lnTo>
                  <a:lnTo>
                    <a:pt x="4" y="10"/>
                  </a:lnTo>
                  <a:lnTo>
                    <a:pt x="5" y="15"/>
                  </a:lnTo>
                  <a:lnTo>
                    <a:pt x="7" y="18"/>
                  </a:lnTo>
                  <a:lnTo>
                    <a:pt x="13" y="21"/>
                  </a:lnTo>
                  <a:lnTo>
                    <a:pt x="19" y="24"/>
                  </a:lnTo>
                  <a:lnTo>
                    <a:pt x="19" y="24"/>
                  </a:lnTo>
                  <a:lnTo>
                    <a:pt x="27" y="27"/>
                  </a:lnTo>
                  <a:lnTo>
                    <a:pt x="33" y="33"/>
                  </a:lnTo>
                  <a:lnTo>
                    <a:pt x="35" y="35"/>
                  </a:lnTo>
                  <a:lnTo>
                    <a:pt x="36" y="38"/>
                  </a:lnTo>
                  <a:lnTo>
                    <a:pt x="37" y="42"/>
                  </a:lnTo>
                  <a:lnTo>
                    <a:pt x="38" y="45"/>
                  </a:lnTo>
                  <a:lnTo>
                    <a:pt x="38" y="45"/>
                  </a:lnTo>
                  <a:lnTo>
                    <a:pt x="37" y="49"/>
                  </a:lnTo>
                  <a:lnTo>
                    <a:pt x="36" y="53"/>
                  </a:lnTo>
                  <a:lnTo>
                    <a:pt x="34" y="56"/>
                  </a:lnTo>
                  <a:lnTo>
                    <a:pt x="31" y="59"/>
                  </a:lnTo>
                  <a:lnTo>
                    <a:pt x="28" y="62"/>
                  </a:lnTo>
                  <a:lnTo>
                    <a:pt x="23" y="64"/>
                  </a:lnTo>
                  <a:lnTo>
                    <a:pt x="18" y="65"/>
                  </a:lnTo>
                  <a:lnTo>
                    <a:pt x="11" y="65"/>
                  </a:lnTo>
                  <a:lnTo>
                    <a:pt x="11" y="65"/>
                  </a:lnTo>
                  <a:lnTo>
                    <a:pt x="5" y="65"/>
                  </a:lnTo>
                  <a:lnTo>
                    <a:pt x="0" y="6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4" name="Line 505"/>
            <p:cNvSpPr>
              <a:spLocks noChangeShapeType="1"/>
            </p:cNvSpPr>
            <p:nvPr/>
          </p:nvSpPr>
          <p:spPr bwMode="auto">
            <a:xfrm>
              <a:off x="2935288" y="1719263"/>
              <a:ext cx="0" cy="153988"/>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spTree>
    <p:extLst>
      <p:ext uri="{BB962C8B-B14F-4D97-AF65-F5344CB8AC3E}">
        <p14:creationId xmlns:p14="http://schemas.microsoft.com/office/powerpoint/2010/main" val="135768655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rona koncowa_ciemny">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CE604715-9654-4EBC-B14A-CA6E1B3CD235}"/>
              </a:ext>
            </a:extLst>
          </p:cNvPr>
          <p:cNvSpPr/>
          <p:nvPr userDrawn="1"/>
        </p:nvSpPr>
        <p:spPr>
          <a:xfrm>
            <a:off x="0" y="4952809"/>
            <a:ext cx="9144000" cy="101205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extLst>
              <a:ext uri="{FF2B5EF4-FFF2-40B4-BE49-F238E27FC236}">
                <a16:creationId xmlns:a16="http://schemas.microsoft.com/office/drawing/2014/main" id="{DAA7E2D6-CF0F-48F7-8420-FD21B0B30903}"/>
              </a:ext>
            </a:extLst>
          </p:cNvPr>
          <p:cNvSpPr/>
          <p:nvPr userDrawn="1"/>
        </p:nvSpPr>
        <p:spPr>
          <a:xfrm>
            <a:off x="0" y="-1"/>
            <a:ext cx="9144000" cy="4966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41" name="Grupa 40"/>
          <p:cNvGrpSpPr/>
          <p:nvPr userDrawn="1"/>
        </p:nvGrpSpPr>
        <p:grpSpPr>
          <a:xfrm>
            <a:off x="3818216" y="5131942"/>
            <a:ext cx="709945" cy="792088"/>
            <a:chOff x="3951130" y="2132856"/>
            <a:chExt cx="2298915" cy="2564904"/>
          </a:xfrm>
        </p:grpSpPr>
        <p:sp>
          <p:nvSpPr>
            <p:cNvPr id="42" name="Freeform 164"/>
            <p:cNvSpPr>
              <a:spLocks noEditPoints="1"/>
            </p:cNvSpPr>
            <p:nvPr/>
          </p:nvSpPr>
          <p:spPr bwMode="auto">
            <a:xfrm>
              <a:off x="4744350" y="3897415"/>
              <a:ext cx="112215" cy="179306"/>
            </a:xfrm>
            <a:custGeom>
              <a:avLst/>
              <a:gdLst>
                <a:gd name="T0" fmla="*/ 198 w 567"/>
                <a:gd name="T1" fmla="*/ 547 h 906"/>
                <a:gd name="T2" fmla="*/ 109 w 567"/>
                <a:gd name="T3" fmla="*/ 881 h 906"/>
                <a:gd name="T4" fmla="*/ 107 w 567"/>
                <a:gd name="T5" fmla="*/ 890 h 906"/>
                <a:gd name="T6" fmla="*/ 100 w 567"/>
                <a:gd name="T7" fmla="*/ 901 h 906"/>
                <a:gd name="T8" fmla="*/ 87 w 567"/>
                <a:gd name="T9" fmla="*/ 906 h 906"/>
                <a:gd name="T10" fmla="*/ 17 w 567"/>
                <a:gd name="T11" fmla="*/ 905 h 906"/>
                <a:gd name="T12" fmla="*/ 6 w 567"/>
                <a:gd name="T13" fmla="*/ 898 h 906"/>
                <a:gd name="T14" fmla="*/ 0 w 567"/>
                <a:gd name="T15" fmla="*/ 886 h 906"/>
                <a:gd name="T16" fmla="*/ 0 w 567"/>
                <a:gd name="T17" fmla="*/ 40 h 906"/>
                <a:gd name="T18" fmla="*/ 4 w 567"/>
                <a:gd name="T19" fmla="*/ 24 h 906"/>
                <a:gd name="T20" fmla="*/ 16 w 567"/>
                <a:gd name="T21" fmla="*/ 13 h 906"/>
                <a:gd name="T22" fmla="*/ 29 w 567"/>
                <a:gd name="T23" fmla="*/ 10 h 906"/>
                <a:gd name="T24" fmla="*/ 175 w 567"/>
                <a:gd name="T25" fmla="*/ 1 h 906"/>
                <a:gd name="T26" fmla="*/ 265 w 567"/>
                <a:gd name="T27" fmla="*/ 1 h 906"/>
                <a:gd name="T28" fmla="*/ 365 w 567"/>
                <a:gd name="T29" fmla="*/ 13 h 906"/>
                <a:gd name="T30" fmla="*/ 435 w 567"/>
                <a:gd name="T31" fmla="*/ 38 h 906"/>
                <a:gd name="T32" fmla="*/ 471 w 567"/>
                <a:gd name="T33" fmla="*/ 58 h 906"/>
                <a:gd name="T34" fmla="*/ 502 w 567"/>
                <a:gd name="T35" fmla="*/ 83 h 906"/>
                <a:gd name="T36" fmla="*/ 528 w 567"/>
                <a:gd name="T37" fmla="*/ 116 h 906"/>
                <a:gd name="T38" fmla="*/ 547 w 567"/>
                <a:gd name="T39" fmla="*/ 152 h 906"/>
                <a:gd name="T40" fmla="*/ 561 w 567"/>
                <a:gd name="T41" fmla="*/ 195 h 906"/>
                <a:gd name="T42" fmla="*/ 567 w 567"/>
                <a:gd name="T43" fmla="*/ 244 h 906"/>
                <a:gd name="T44" fmla="*/ 567 w 567"/>
                <a:gd name="T45" fmla="*/ 277 h 906"/>
                <a:gd name="T46" fmla="*/ 563 w 567"/>
                <a:gd name="T47" fmla="*/ 331 h 906"/>
                <a:gd name="T48" fmla="*/ 553 w 567"/>
                <a:gd name="T49" fmla="*/ 377 h 906"/>
                <a:gd name="T50" fmla="*/ 536 w 567"/>
                <a:gd name="T51" fmla="*/ 417 h 906"/>
                <a:gd name="T52" fmla="*/ 511 w 567"/>
                <a:gd name="T53" fmla="*/ 452 h 906"/>
                <a:gd name="T54" fmla="*/ 483 w 567"/>
                <a:gd name="T55" fmla="*/ 480 h 906"/>
                <a:gd name="T56" fmla="*/ 447 w 567"/>
                <a:gd name="T57" fmla="*/ 503 h 906"/>
                <a:gd name="T58" fmla="*/ 394 w 567"/>
                <a:gd name="T59" fmla="*/ 526 h 906"/>
                <a:gd name="T60" fmla="*/ 299 w 567"/>
                <a:gd name="T61" fmla="*/ 544 h 906"/>
                <a:gd name="T62" fmla="*/ 229 w 567"/>
                <a:gd name="T63" fmla="*/ 548 h 906"/>
                <a:gd name="T64" fmla="*/ 456 w 567"/>
                <a:gd name="T65" fmla="*/ 239 h 906"/>
                <a:gd name="T66" fmla="*/ 444 w 567"/>
                <a:gd name="T67" fmla="*/ 184 h 906"/>
                <a:gd name="T68" fmla="*/ 415 w 567"/>
                <a:gd name="T69" fmla="*/ 143 h 906"/>
                <a:gd name="T70" fmla="*/ 369 w 567"/>
                <a:gd name="T71" fmla="*/ 114 h 906"/>
                <a:gd name="T72" fmla="*/ 308 w 567"/>
                <a:gd name="T73" fmla="*/ 98 h 906"/>
                <a:gd name="T74" fmla="*/ 229 w 567"/>
                <a:gd name="T75" fmla="*/ 93 h 906"/>
                <a:gd name="T76" fmla="*/ 109 w 567"/>
                <a:gd name="T77" fmla="*/ 97 h 906"/>
                <a:gd name="T78" fmla="*/ 167 w 567"/>
                <a:gd name="T79" fmla="*/ 454 h 906"/>
                <a:gd name="T80" fmla="*/ 229 w 567"/>
                <a:gd name="T81" fmla="*/ 456 h 906"/>
                <a:gd name="T82" fmla="*/ 312 w 567"/>
                <a:gd name="T83" fmla="*/ 450 h 906"/>
                <a:gd name="T84" fmla="*/ 374 w 567"/>
                <a:gd name="T85" fmla="*/ 433 h 906"/>
                <a:gd name="T86" fmla="*/ 417 w 567"/>
                <a:gd name="T87" fmla="*/ 402 h 906"/>
                <a:gd name="T88" fmla="*/ 445 w 567"/>
                <a:gd name="T89" fmla="*/ 359 h 906"/>
                <a:gd name="T90" fmla="*/ 456 w 567"/>
                <a:gd name="T91" fmla="*/ 30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7" h="906">
                  <a:moveTo>
                    <a:pt x="229" y="548"/>
                  </a:moveTo>
                  <a:lnTo>
                    <a:pt x="229" y="548"/>
                  </a:lnTo>
                  <a:lnTo>
                    <a:pt x="198" y="547"/>
                  </a:lnTo>
                  <a:lnTo>
                    <a:pt x="166" y="546"/>
                  </a:lnTo>
                  <a:lnTo>
                    <a:pt x="109" y="542"/>
                  </a:lnTo>
                  <a:lnTo>
                    <a:pt x="109" y="881"/>
                  </a:lnTo>
                  <a:lnTo>
                    <a:pt x="109" y="881"/>
                  </a:lnTo>
                  <a:lnTo>
                    <a:pt x="108" y="885"/>
                  </a:lnTo>
                  <a:lnTo>
                    <a:pt x="107" y="890"/>
                  </a:lnTo>
                  <a:lnTo>
                    <a:pt x="105" y="894"/>
                  </a:lnTo>
                  <a:lnTo>
                    <a:pt x="102" y="898"/>
                  </a:lnTo>
                  <a:lnTo>
                    <a:pt x="100" y="901"/>
                  </a:lnTo>
                  <a:lnTo>
                    <a:pt x="95" y="904"/>
                  </a:lnTo>
                  <a:lnTo>
                    <a:pt x="92" y="905"/>
                  </a:lnTo>
                  <a:lnTo>
                    <a:pt x="87" y="906"/>
                  </a:lnTo>
                  <a:lnTo>
                    <a:pt x="22" y="906"/>
                  </a:lnTo>
                  <a:lnTo>
                    <a:pt x="22" y="906"/>
                  </a:lnTo>
                  <a:lnTo>
                    <a:pt x="17" y="905"/>
                  </a:lnTo>
                  <a:lnTo>
                    <a:pt x="12" y="904"/>
                  </a:lnTo>
                  <a:lnTo>
                    <a:pt x="9" y="901"/>
                  </a:lnTo>
                  <a:lnTo>
                    <a:pt x="6" y="898"/>
                  </a:lnTo>
                  <a:lnTo>
                    <a:pt x="3" y="894"/>
                  </a:lnTo>
                  <a:lnTo>
                    <a:pt x="1" y="891"/>
                  </a:lnTo>
                  <a:lnTo>
                    <a:pt x="0" y="886"/>
                  </a:lnTo>
                  <a:lnTo>
                    <a:pt x="0" y="881"/>
                  </a:lnTo>
                  <a:lnTo>
                    <a:pt x="0" y="40"/>
                  </a:lnTo>
                  <a:lnTo>
                    <a:pt x="0" y="40"/>
                  </a:lnTo>
                  <a:lnTo>
                    <a:pt x="0" y="34"/>
                  </a:lnTo>
                  <a:lnTo>
                    <a:pt x="2" y="28"/>
                  </a:lnTo>
                  <a:lnTo>
                    <a:pt x="4" y="24"/>
                  </a:lnTo>
                  <a:lnTo>
                    <a:pt x="8" y="19"/>
                  </a:lnTo>
                  <a:lnTo>
                    <a:pt x="11" y="16"/>
                  </a:lnTo>
                  <a:lnTo>
                    <a:pt x="16" y="13"/>
                  </a:lnTo>
                  <a:lnTo>
                    <a:pt x="22" y="11"/>
                  </a:lnTo>
                  <a:lnTo>
                    <a:pt x="29" y="10"/>
                  </a:lnTo>
                  <a:lnTo>
                    <a:pt x="29" y="10"/>
                  </a:lnTo>
                  <a:lnTo>
                    <a:pt x="72" y="5"/>
                  </a:lnTo>
                  <a:lnTo>
                    <a:pt x="123" y="2"/>
                  </a:lnTo>
                  <a:lnTo>
                    <a:pt x="175" y="1"/>
                  </a:lnTo>
                  <a:lnTo>
                    <a:pt x="229" y="0"/>
                  </a:lnTo>
                  <a:lnTo>
                    <a:pt x="229" y="0"/>
                  </a:lnTo>
                  <a:lnTo>
                    <a:pt x="265" y="1"/>
                  </a:lnTo>
                  <a:lnTo>
                    <a:pt x="299" y="3"/>
                  </a:lnTo>
                  <a:lnTo>
                    <a:pt x="333" y="8"/>
                  </a:lnTo>
                  <a:lnTo>
                    <a:pt x="365" y="13"/>
                  </a:lnTo>
                  <a:lnTo>
                    <a:pt x="394" y="21"/>
                  </a:lnTo>
                  <a:lnTo>
                    <a:pt x="422" y="32"/>
                  </a:lnTo>
                  <a:lnTo>
                    <a:pt x="435" y="38"/>
                  </a:lnTo>
                  <a:lnTo>
                    <a:pt x="447" y="43"/>
                  </a:lnTo>
                  <a:lnTo>
                    <a:pt x="460" y="50"/>
                  </a:lnTo>
                  <a:lnTo>
                    <a:pt x="471" y="58"/>
                  </a:lnTo>
                  <a:lnTo>
                    <a:pt x="483" y="66"/>
                  </a:lnTo>
                  <a:lnTo>
                    <a:pt x="493" y="74"/>
                  </a:lnTo>
                  <a:lnTo>
                    <a:pt x="502" y="83"/>
                  </a:lnTo>
                  <a:lnTo>
                    <a:pt x="511" y="94"/>
                  </a:lnTo>
                  <a:lnTo>
                    <a:pt x="521" y="104"/>
                  </a:lnTo>
                  <a:lnTo>
                    <a:pt x="528" y="116"/>
                  </a:lnTo>
                  <a:lnTo>
                    <a:pt x="536" y="127"/>
                  </a:lnTo>
                  <a:lnTo>
                    <a:pt x="541" y="138"/>
                  </a:lnTo>
                  <a:lnTo>
                    <a:pt x="547" y="152"/>
                  </a:lnTo>
                  <a:lnTo>
                    <a:pt x="553" y="166"/>
                  </a:lnTo>
                  <a:lnTo>
                    <a:pt x="557" y="180"/>
                  </a:lnTo>
                  <a:lnTo>
                    <a:pt x="561" y="195"/>
                  </a:lnTo>
                  <a:lnTo>
                    <a:pt x="563" y="211"/>
                  </a:lnTo>
                  <a:lnTo>
                    <a:pt x="565" y="227"/>
                  </a:lnTo>
                  <a:lnTo>
                    <a:pt x="567" y="244"/>
                  </a:lnTo>
                  <a:lnTo>
                    <a:pt x="567" y="262"/>
                  </a:lnTo>
                  <a:lnTo>
                    <a:pt x="567" y="277"/>
                  </a:lnTo>
                  <a:lnTo>
                    <a:pt x="567" y="277"/>
                  </a:lnTo>
                  <a:lnTo>
                    <a:pt x="567" y="296"/>
                  </a:lnTo>
                  <a:lnTo>
                    <a:pt x="565" y="314"/>
                  </a:lnTo>
                  <a:lnTo>
                    <a:pt x="563" y="331"/>
                  </a:lnTo>
                  <a:lnTo>
                    <a:pt x="561" y="347"/>
                  </a:lnTo>
                  <a:lnTo>
                    <a:pt x="557" y="362"/>
                  </a:lnTo>
                  <a:lnTo>
                    <a:pt x="553" y="377"/>
                  </a:lnTo>
                  <a:lnTo>
                    <a:pt x="547" y="392"/>
                  </a:lnTo>
                  <a:lnTo>
                    <a:pt x="541" y="405"/>
                  </a:lnTo>
                  <a:lnTo>
                    <a:pt x="536" y="417"/>
                  </a:lnTo>
                  <a:lnTo>
                    <a:pt x="528" y="430"/>
                  </a:lnTo>
                  <a:lnTo>
                    <a:pt x="521" y="441"/>
                  </a:lnTo>
                  <a:lnTo>
                    <a:pt x="511" y="452"/>
                  </a:lnTo>
                  <a:lnTo>
                    <a:pt x="502" y="462"/>
                  </a:lnTo>
                  <a:lnTo>
                    <a:pt x="493" y="471"/>
                  </a:lnTo>
                  <a:lnTo>
                    <a:pt x="483" y="480"/>
                  </a:lnTo>
                  <a:lnTo>
                    <a:pt x="471" y="488"/>
                  </a:lnTo>
                  <a:lnTo>
                    <a:pt x="460" y="496"/>
                  </a:lnTo>
                  <a:lnTo>
                    <a:pt x="447" y="503"/>
                  </a:lnTo>
                  <a:lnTo>
                    <a:pt x="435" y="510"/>
                  </a:lnTo>
                  <a:lnTo>
                    <a:pt x="422" y="516"/>
                  </a:lnTo>
                  <a:lnTo>
                    <a:pt x="394" y="526"/>
                  </a:lnTo>
                  <a:lnTo>
                    <a:pt x="365" y="534"/>
                  </a:lnTo>
                  <a:lnTo>
                    <a:pt x="333" y="540"/>
                  </a:lnTo>
                  <a:lnTo>
                    <a:pt x="299" y="544"/>
                  </a:lnTo>
                  <a:lnTo>
                    <a:pt x="265" y="547"/>
                  </a:lnTo>
                  <a:lnTo>
                    <a:pt x="229" y="548"/>
                  </a:lnTo>
                  <a:lnTo>
                    <a:pt x="229" y="548"/>
                  </a:lnTo>
                  <a:close/>
                  <a:moveTo>
                    <a:pt x="458" y="262"/>
                  </a:moveTo>
                  <a:lnTo>
                    <a:pt x="458" y="262"/>
                  </a:lnTo>
                  <a:lnTo>
                    <a:pt x="456" y="239"/>
                  </a:lnTo>
                  <a:lnTo>
                    <a:pt x="454" y="220"/>
                  </a:lnTo>
                  <a:lnTo>
                    <a:pt x="450" y="202"/>
                  </a:lnTo>
                  <a:lnTo>
                    <a:pt x="444" y="184"/>
                  </a:lnTo>
                  <a:lnTo>
                    <a:pt x="436" y="168"/>
                  </a:lnTo>
                  <a:lnTo>
                    <a:pt x="427" y="155"/>
                  </a:lnTo>
                  <a:lnTo>
                    <a:pt x="415" y="143"/>
                  </a:lnTo>
                  <a:lnTo>
                    <a:pt x="401" y="132"/>
                  </a:lnTo>
                  <a:lnTo>
                    <a:pt x="386" y="122"/>
                  </a:lnTo>
                  <a:lnTo>
                    <a:pt x="369" y="114"/>
                  </a:lnTo>
                  <a:lnTo>
                    <a:pt x="351" y="107"/>
                  </a:lnTo>
                  <a:lnTo>
                    <a:pt x="330" y="102"/>
                  </a:lnTo>
                  <a:lnTo>
                    <a:pt x="308" y="98"/>
                  </a:lnTo>
                  <a:lnTo>
                    <a:pt x="283" y="95"/>
                  </a:lnTo>
                  <a:lnTo>
                    <a:pt x="257" y="94"/>
                  </a:lnTo>
                  <a:lnTo>
                    <a:pt x="229" y="93"/>
                  </a:lnTo>
                  <a:lnTo>
                    <a:pt x="229" y="93"/>
                  </a:lnTo>
                  <a:lnTo>
                    <a:pt x="165" y="95"/>
                  </a:lnTo>
                  <a:lnTo>
                    <a:pt x="109" y="97"/>
                  </a:lnTo>
                  <a:lnTo>
                    <a:pt x="109" y="452"/>
                  </a:lnTo>
                  <a:lnTo>
                    <a:pt x="109" y="452"/>
                  </a:lnTo>
                  <a:lnTo>
                    <a:pt x="167" y="454"/>
                  </a:lnTo>
                  <a:lnTo>
                    <a:pt x="201" y="456"/>
                  </a:lnTo>
                  <a:lnTo>
                    <a:pt x="229" y="456"/>
                  </a:lnTo>
                  <a:lnTo>
                    <a:pt x="229" y="456"/>
                  </a:lnTo>
                  <a:lnTo>
                    <a:pt x="259" y="456"/>
                  </a:lnTo>
                  <a:lnTo>
                    <a:pt x="287" y="454"/>
                  </a:lnTo>
                  <a:lnTo>
                    <a:pt x="312" y="450"/>
                  </a:lnTo>
                  <a:lnTo>
                    <a:pt x="335" y="446"/>
                  </a:lnTo>
                  <a:lnTo>
                    <a:pt x="355" y="440"/>
                  </a:lnTo>
                  <a:lnTo>
                    <a:pt x="374" y="433"/>
                  </a:lnTo>
                  <a:lnTo>
                    <a:pt x="391" y="424"/>
                  </a:lnTo>
                  <a:lnTo>
                    <a:pt x="405" y="414"/>
                  </a:lnTo>
                  <a:lnTo>
                    <a:pt x="417" y="402"/>
                  </a:lnTo>
                  <a:lnTo>
                    <a:pt x="429" y="390"/>
                  </a:lnTo>
                  <a:lnTo>
                    <a:pt x="438" y="375"/>
                  </a:lnTo>
                  <a:lnTo>
                    <a:pt x="445" y="359"/>
                  </a:lnTo>
                  <a:lnTo>
                    <a:pt x="451" y="340"/>
                  </a:lnTo>
                  <a:lnTo>
                    <a:pt x="454" y="321"/>
                  </a:lnTo>
                  <a:lnTo>
                    <a:pt x="456" y="300"/>
                  </a:lnTo>
                  <a:lnTo>
                    <a:pt x="458" y="277"/>
                  </a:lnTo>
                  <a:lnTo>
                    <a:pt x="458" y="26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3" name="Freeform 165"/>
            <p:cNvSpPr>
              <a:spLocks noEditPoints="1"/>
            </p:cNvSpPr>
            <p:nvPr/>
          </p:nvSpPr>
          <p:spPr bwMode="auto">
            <a:xfrm>
              <a:off x="4873190" y="3943726"/>
              <a:ext cx="96778" cy="134776"/>
            </a:xfrm>
            <a:custGeom>
              <a:avLst/>
              <a:gdLst>
                <a:gd name="T0" fmla="*/ 408 w 487"/>
                <a:gd name="T1" fmla="*/ 673 h 681"/>
                <a:gd name="T2" fmla="*/ 394 w 487"/>
                <a:gd name="T3" fmla="*/ 668 h 681"/>
                <a:gd name="T4" fmla="*/ 385 w 487"/>
                <a:gd name="T5" fmla="*/ 658 h 681"/>
                <a:gd name="T6" fmla="*/ 382 w 487"/>
                <a:gd name="T7" fmla="*/ 621 h 681"/>
                <a:gd name="T8" fmla="*/ 339 w 487"/>
                <a:gd name="T9" fmla="*/ 645 h 681"/>
                <a:gd name="T10" fmla="*/ 270 w 487"/>
                <a:gd name="T11" fmla="*/ 671 h 681"/>
                <a:gd name="T12" fmla="*/ 197 w 487"/>
                <a:gd name="T13" fmla="*/ 681 h 681"/>
                <a:gd name="T14" fmla="*/ 159 w 487"/>
                <a:gd name="T15" fmla="*/ 679 h 681"/>
                <a:gd name="T16" fmla="*/ 106 w 487"/>
                <a:gd name="T17" fmla="*/ 666 h 681"/>
                <a:gd name="T18" fmla="*/ 60 w 487"/>
                <a:gd name="T19" fmla="*/ 640 h 681"/>
                <a:gd name="T20" fmla="*/ 26 w 487"/>
                <a:gd name="T21" fmla="*/ 597 h 681"/>
                <a:gd name="T22" fmla="*/ 5 w 487"/>
                <a:gd name="T23" fmla="*/ 537 h 681"/>
                <a:gd name="T24" fmla="*/ 0 w 487"/>
                <a:gd name="T25" fmla="*/ 471 h 681"/>
                <a:gd name="T26" fmla="*/ 4 w 487"/>
                <a:gd name="T27" fmla="*/ 425 h 681"/>
                <a:gd name="T28" fmla="*/ 24 w 487"/>
                <a:gd name="T29" fmla="*/ 368 h 681"/>
                <a:gd name="T30" fmla="*/ 42 w 487"/>
                <a:gd name="T31" fmla="*/ 344 h 681"/>
                <a:gd name="T32" fmla="*/ 65 w 487"/>
                <a:gd name="T33" fmla="*/ 324 h 681"/>
                <a:gd name="T34" fmla="*/ 129 w 487"/>
                <a:gd name="T35" fmla="*/ 294 h 681"/>
                <a:gd name="T36" fmla="*/ 217 w 487"/>
                <a:gd name="T37" fmla="*/ 278 h 681"/>
                <a:gd name="T38" fmla="*/ 380 w 487"/>
                <a:gd name="T39" fmla="*/ 275 h 681"/>
                <a:gd name="T40" fmla="*/ 380 w 487"/>
                <a:gd name="T41" fmla="*/ 208 h 681"/>
                <a:gd name="T42" fmla="*/ 373 w 487"/>
                <a:gd name="T43" fmla="*/ 162 h 681"/>
                <a:gd name="T44" fmla="*/ 358 w 487"/>
                <a:gd name="T45" fmla="*/ 129 h 681"/>
                <a:gd name="T46" fmla="*/ 333 w 487"/>
                <a:gd name="T47" fmla="*/ 107 h 681"/>
                <a:gd name="T48" fmla="*/ 299 w 487"/>
                <a:gd name="T49" fmla="*/ 95 h 681"/>
                <a:gd name="T50" fmla="*/ 252 w 487"/>
                <a:gd name="T51" fmla="*/ 90 h 681"/>
                <a:gd name="T52" fmla="*/ 147 w 487"/>
                <a:gd name="T53" fmla="*/ 94 h 681"/>
                <a:gd name="T54" fmla="*/ 67 w 487"/>
                <a:gd name="T55" fmla="*/ 100 h 681"/>
                <a:gd name="T56" fmla="*/ 52 w 487"/>
                <a:gd name="T57" fmla="*/ 99 h 681"/>
                <a:gd name="T58" fmla="*/ 43 w 487"/>
                <a:gd name="T59" fmla="*/ 94 h 681"/>
                <a:gd name="T60" fmla="*/ 38 w 487"/>
                <a:gd name="T61" fmla="*/ 81 h 681"/>
                <a:gd name="T62" fmla="*/ 39 w 487"/>
                <a:gd name="T63" fmla="*/ 34 h 681"/>
                <a:gd name="T64" fmla="*/ 45 w 487"/>
                <a:gd name="T65" fmla="*/ 22 h 681"/>
                <a:gd name="T66" fmla="*/ 65 w 487"/>
                <a:gd name="T67" fmla="*/ 16 h 681"/>
                <a:gd name="T68" fmla="*/ 146 w 487"/>
                <a:gd name="T69" fmla="*/ 4 h 681"/>
                <a:gd name="T70" fmla="*/ 252 w 487"/>
                <a:gd name="T71" fmla="*/ 0 h 681"/>
                <a:gd name="T72" fmla="*/ 310 w 487"/>
                <a:gd name="T73" fmla="*/ 4 h 681"/>
                <a:gd name="T74" fmla="*/ 380 w 487"/>
                <a:gd name="T75" fmla="*/ 24 h 681"/>
                <a:gd name="T76" fmla="*/ 432 w 487"/>
                <a:gd name="T77" fmla="*/ 60 h 681"/>
                <a:gd name="T78" fmla="*/ 466 w 487"/>
                <a:gd name="T79" fmla="*/ 111 h 681"/>
                <a:gd name="T80" fmla="*/ 483 w 487"/>
                <a:gd name="T81" fmla="*/ 176 h 681"/>
                <a:gd name="T82" fmla="*/ 487 w 487"/>
                <a:gd name="T83" fmla="*/ 648 h 681"/>
                <a:gd name="T84" fmla="*/ 484 w 487"/>
                <a:gd name="T85" fmla="*/ 658 h 681"/>
                <a:gd name="T86" fmla="*/ 476 w 487"/>
                <a:gd name="T87" fmla="*/ 668 h 681"/>
                <a:gd name="T88" fmla="*/ 463 w 487"/>
                <a:gd name="T89" fmla="*/ 673 h 681"/>
                <a:gd name="T90" fmla="*/ 291 w 487"/>
                <a:gd name="T91" fmla="*/ 352 h 681"/>
                <a:gd name="T92" fmla="*/ 241 w 487"/>
                <a:gd name="T93" fmla="*/ 353 h 681"/>
                <a:gd name="T94" fmla="*/ 184 w 487"/>
                <a:gd name="T95" fmla="*/ 361 h 681"/>
                <a:gd name="T96" fmla="*/ 144 w 487"/>
                <a:gd name="T97" fmla="*/ 378 h 681"/>
                <a:gd name="T98" fmla="*/ 120 w 487"/>
                <a:gd name="T99" fmla="*/ 404 h 681"/>
                <a:gd name="T100" fmla="*/ 108 w 487"/>
                <a:gd name="T101" fmla="*/ 440 h 681"/>
                <a:gd name="T102" fmla="*/ 106 w 487"/>
                <a:gd name="T103" fmla="*/ 484 h 681"/>
                <a:gd name="T104" fmla="*/ 108 w 487"/>
                <a:gd name="T105" fmla="*/ 513 h 681"/>
                <a:gd name="T106" fmla="*/ 119 w 487"/>
                <a:gd name="T107" fmla="*/ 548 h 681"/>
                <a:gd name="T108" fmla="*/ 136 w 487"/>
                <a:gd name="T109" fmla="*/ 572 h 681"/>
                <a:gd name="T110" fmla="*/ 161 w 487"/>
                <a:gd name="T111" fmla="*/ 586 h 681"/>
                <a:gd name="T112" fmla="*/ 193 w 487"/>
                <a:gd name="T113" fmla="*/ 593 h 681"/>
                <a:gd name="T114" fmla="*/ 238 w 487"/>
                <a:gd name="T115" fmla="*/ 593 h 681"/>
                <a:gd name="T116" fmla="*/ 299 w 487"/>
                <a:gd name="T117" fmla="*/ 581 h 681"/>
                <a:gd name="T118" fmla="*/ 359 w 487"/>
                <a:gd name="T119" fmla="*/ 55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7" h="681">
                  <a:moveTo>
                    <a:pt x="463" y="673"/>
                  </a:moveTo>
                  <a:lnTo>
                    <a:pt x="408" y="673"/>
                  </a:lnTo>
                  <a:lnTo>
                    <a:pt x="408" y="673"/>
                  </a:lnTo>
                  <a:lnTo>
                    <a:pt x="402" y="672"/>
                  </a:lnTo>
                  <a:lnTo>
                    <a:pt x="397" y="671"/>
                  </a:lnTo>
                  <a:lnTo>
                    <a:pt x="394" y="668"/>
                  </a:lnTo>
                  <a:lnTo>
                    <a:pt x="390" y="665"/>
                  </a:lnTo>
                  <a:lnTo>
                    <a:pt x="387" y="661"/>
                  </a:lnTo>
                  <a:lnTo>
                    <a:pt x="385" y="658"/>
                  </a:lnTo>
                  <a:lnTo>
                    <a:pt x="384" y="653"/>
                  </a:lnTo>
                  <a:lnTo>
                    <a:pt x="382" y="648"/>
                  </a:lnTo>
                  <a:lnTo>
                    <a:pt x="382" y="621"/>
                  </a:lnTo>
                  <a:lnTo>
                    <a:pt x="382" y="621"/>
                  </a:lnTo>
                  <a:lnTo>
                    <a:pt x="361" y="634"/>
                  </a:lnTo>
                  <a:lnTo>
                    <a:pt x="339" y="645"/>
                  </a:lnTo>
                  <a:lnTo>
                    <a:pt x="317" y="656"/>
                  </a:lnTo>
                  <a:lnTo>
                    <a:pt x="294" y="664"/>
                  </a:lnTo>
                  <a:lnTo>
                    <a:pt x="270" y="671"/>
                  </a:lnTo>
                  <a:lnTo>
                    <a:pt x="246" y="676"/>
                  </a:lnTo>
                  <a:lnTo>
                    <a:pt x="222" y="680"/>
                  </a:lnTo>
                  <a:lnTo>
                    <a:pt x="197" y="681"/>
                  </a:lnTo>
                  <a:lnTo>
                    <a:pt x="197" y="681"/>
                  </a:lnTo>
                  <a:lnTo>
                    <a:pt x="178" y="680"/>
                  </a:lnTo>
                  <a:lnTo>
                    <a:pt x="159" y="679"/>
                  </a:lnTo>
                  <a:lnTo>
                    <a:pt x="140" y="675"/>
                  </a:lnTo>
                  <a:lnTo>
                    <a:pt x="123" y="672"/>
                  </a:lnTo>
                  <a:lnTo>
                    <a:pt x="106" y="666"/>
                  </a:lnTo>
                  <a:lnTo>
                    <a:pt x="90" y="659"/>
                  </a:lnTo>
                  <a:lnTo>
                    <a:pt x="74" y="650"/>
                  </a:lnTo>
                  <a:lnTo>
                    <a:pt x="60" y="640"/>
                  </a:lnTo>
                  <a:lnTo>
                    <a:pt x="47" y="627"/>
                  </a:lnTo>
                  <a:lnTo>
                    <a:pt x="36" y="613"/>
                  </a:lnTo>
                  <a:lnTo>
                    <a:pt x="26" y="597"/>
                  </a:lnTo>
                  <a:lnTo>
                    <a:pt x="16" y="580"/>
                  </a:lnTo>
                  <a:lnTo>
                    <a:pt x="10" y="559"/>
                  </a:lnTo>
                  <a:lnTo>
                    <a:pt x="5" y="537"/>
                  </a:lnTo>
                  <a:lnTo>
                    <a:pt x="2" y="512"/>
                  </a:lnTo>
                  <a:lnTo>
                    <a:pt x="0" y="485"/>
                  </a:lnTo>
                  <a:lnTo>
                    <a:pt x="0" y="471"/>
                  </a:lnTo>
                  <a:lnTo>
                    <a:pt x="0" y="471"/>
                  </a:lnTo>
                  <a:lnTo>
                    <a:pt x="2" y="447"/>
                  </a:lnTo>
                  <a:lnTo>
                    <a:pt x="4" y="425"/>
                  </a:lnTo>
                  <a:lnTo>
                    <a:pt x="8" y="404"/>
                  </a:lnTo>
                  <a:lnTo>
                    <a:pt x="15" y="385"/>
                  </a:lnTo>
                  <a:lnTo>
                    <a:pt x="24" y="368"/>
                  </a:lnTo>
                  <a:lnTo>
                    <a:pt x="30" y="360"/>
                  </a:lnTo>
                  <a:lnTo>
                    <a:pt x="36" y="352"/>
                  </a:lnTo>
                  <a:lnTo>
                    <a:pt x="42" y="344"/>
                  </a:lnTo>
                  <a:lnTo>
                    <a:pt x="49" y="337"/>
                  </a:lnTo>
                  <a:lnTo>
                    <a:pt x="57" y="330"/>
                  </a:lnTo>
                  <a:lnTo>
                    <a:pt x="65" y="324"/>
                  </a:lnTo>
                  <a:lnTo>
                    <a:pt x="84" y="313"/>
                  </a:lnTo>
                  <a:lnTo>
                    <a:pt x="105" y="302"/>
                  </a:lnTo>
                  <a:lnTo>
                    <a:pt x="129" y="294"/>
                  </a:lnTo>
                  <a:lnTo>
                    <a:pt x="155" y="287"/>
                  </a:lnTo>
                  <a:lnTo>
                    <a:pt x="184" y="282"/>
                  </a:lnTo>
                  <a:lnTo>
                    <a:pt x="217" y="278"/>
                  </a:lnTo>
                  <a:lnTo>
                    <a:pt x="253" y="276"/>
                  </a:lnTo>
                  <a:lnTo>
                    <a:pt x="291" y="275"/>
                  </a:lnTo>
                  <a:lnTo>
                    <a:pt x="380" y="275"/>
                  </a:lnTo>
                  <a:lnTo>
                    <a:pt x="380" y="227"/>
                  </a:lnTo>
                  <a:lnTo>
                    <a:pt x="380" y="227"/>
                  </a:lnTo>
                  <a:lnTo>
                    <a:pt x="380" y="208"/>
                  </a:lnTo>
                  <a:lnTo>
                    <a:pt x="379" y="192"/>
                  </a:lnTo>
                  <a:lnTo>
                    <a:pt x="377" y="176"/>
                  </a:lnTo>
                  <a:lnTo>
                    <a:pt x="373" y="162"/>
                  </a:lnTo>
                  <a:lnTo>
                    <a:pt x="370" y="150"/>
                  </a:lnTo>
                  <a:lnTo>
                    <a:pt x="364" y="139"/>
                  </a:lnTo>
                  <a:lnTo>
                    <a:pt x="358" y="129"/>
                  </a:lnTo>
                  <a:lnTo>
                    <a:pt x="351" y="121"/>
                  </a:lnTo>
                  <a:lnTo>
                    <a:pt x="343" y="113"/>
                  </a:lnTo>
                  <a:lnTo>
                    <a:pt x="333" y="107"/>
                  </a:lnTo>
                  <a:lnTo>
                    <a:pt x="323" y="102"/>
                  </a:lnTo>
                  <a:lnTo>
                    <a:pt x="311" y="97"/>
                  </a:lnTo>
                  <a:lnTo>
                    <a:pt x="299" y="95"/>
                  </a:lnTo>
                  <a:lnTo>
                    <a:pt x="284" y="92"/>
                  </a:lnTo>
                  <a:lnTo>
                    <a:pt x="269" y="91"/>
                  </a:lnTo>
                  <a:lnTo>
                    <a:pt x="252" y="90"/>
                  </a:lnTo>
                  <a:lnTo>
                    <a:pt x="252" y="90"/>
                  </a:lnTo>
                  <a:lnTo>
                    <a:pt x="197" y="91"/>
                  </a:lnTo>
                  <a:lnTo>
                    <a:pt x="147" y="94"/>
                  </a:lnTo>
                  <a:lnTo>
                    <a:pt x="105" y="97"/>
                  </a:lnTo>
                  <a:lnTo>
                    <a:pt x="67" y="100"/>
                  </a:lnTo>
                  <a:lnTo>
                    <a:pt x="67" y="100"/>
                  </a:lnTo>
                  <a:lnTo>
                    <a:pt x="60" y="100"/>
                  </a:lnTo>
                  <a:lnTo>
                    <a:pt x="60" y="100"/>
                  </a:lnTo>
                  <a:lnTo>
                    <a:pt x="52" y="99"/>
                  </a:lnTo>
                  <a:lnTo>
                    <a:pt x="49" y="98"/>
                  </a:lnTo>
                  <a:lnTo>
                    <a:pt x="45" y="96"/>
                  </a:lnTo>
                  <a:lnTo>
                    <a:pt x="43" y="94"/>
                  </a:lnTo>
                  <a:lnTo>
                    <a:pt x="41" y="90"/>
                  </a:lnTo>
                  <a:lnTo>
                    <a:pt x="39" y="87"/>
                  </a:lnTo>
                  <a:lnTo>
                    <a:pt x="38" y="81"/>
                  </a:lnTo>
                  <a:lnTo>
                    <a:pt x="38" y="39"/>
                  </a:lnTo>
                  <a:lnTo>
                    <a:pt x="38" y="39"/>
                  </a:lnTo>
                  <a:lnTo>
                    <a:pt x="39" y="34"/>
                  </a:lnTo>
                  <a:lnTo>
                    <a:pt x="41" y="29"/>
                  </a:lnTo>
                  <a:lnTo>
                    <a:pt x="43" y="26"/>
                  </a:lnTo>
                  <a:lnTo>
                    <a:pt x="45" y="22"/>
                  </a:lnTo>
                  <a:lnTo>
                    <a:pt x="49" y="20"/>
                  </a:lnTo>
                  <a:lnTo>
                    <a:pt x="53" y="18"/>
                  </a:lnTo>
                  <a:lnTo>
                    <a:pt x="65" y="16"/>
                  </a:lnTo>
                  <a:lnTo>
                    <a:pt x="65" y="16"/>
                  </a:lnTo>
                  <a:lnTo>
                    <a:pt x="102" y="10"/>
                  </a:lnTo>
                  <a:lnTo>
                    <a:pt x="146" y="4"/>
                  </a:lnTo>
                  <a:lnTo>
                    <a:pt x="194" y="1"/>
                  </a:lnTo>
                  <a:lnTo>
                    <a:pt x="222" y="1"/>
                  </a:lnTo>
                  <a:lnTo>
                    <a:pt x="252" y="0"/>
                  </a:lnTo>
                  <a:lnTo>
                    <a:pt x="252" y="0"/>
                  </a:lnTo>
                  <a:lnTo>
                    <a:pt x="281" y="1"/>
                  </a:lnTo>
                  <a:lnTo>
                    <a:pt x="310" y="4"/>
                  </a:lnTo>
                  <a:lnTo>
                    <a:pt x="335" y="9"/>
                  </a:lnTo>
                  <a:lnTo>
                    <a:pt x="359" y="16"/>
                  </a:lnTo>
                  <a:lnTo>
                    <a:pt x="380" y="24"/>
                  </a:lnTo>
                  <a:lnTo>
                    <a:pt x="400" y="34"/>
                  </a:lnTo>
                  <a:lnTo>
                    <a:pt x="417" y="47"/>
                  </a:lnTo>
                  <a:lnTo>
                    <a:pt x="432" y="60"/>
                  </a:lnTo>
                  <a:lnTo>
                    <a:pt x="445" y="75"/>
                  </a:lnTo>
                  <a:lnTo>
                    <a:pt x="457" y="92"/>
                  </a:lnTo>
                  <a:lnTo>
                    <a:pt x="466" y="111"/>
                  </a:lnTo>
                  <a:lnTo>
                    <a:pt x="473" y="131"/>
                  </a:lnTo>
                  <a:lnTo>
                    <a:pt x="480" y="153"/>
                  </a:lnTo>
                  <a:lnTo>
                    <a:pt x="483" y="176"/>
                  </a:lnTo>
                  <a:lnTo>
                    <a:pt x="486" y="200"/>
                  </a:lnTo>
                  <a:lnTo>
                    <a:pt x="487" y="227"/>
                  </a:lnTo>
                  <a:lnTo>
                    <a:pt x="487" y="648"/>
                  </a:lnTo>
                  <a:lnTo>
                    <a:pt x="487" y="648"/>
                  </a:lnTo>
                  <a:lnTo>
                    <a:pt x="487" y="653"/>
                  </a:lnTo>
                  <a:lnTo>
                    <a:pt x="484" y="658"/>
                  </a:lnTo>
                  <a:lnTo>
                    <a:pt x="482" y="661"/>
                  </a:lnTo>
                  <a:lnTo>
                    <a:pt x="480" y="665"/>
                  </a:lnTo>
                  <a:lnTo>
                    <a:pt x="476" y="668"/>
                  </a:lnTo>
                  <a:lnTo>
                    <a:pt x="472" y="671"/>
                  </a:lnTo>
                  <a:lnTo>
                    <a:pt x="467" y="672"/>
                  </a:lnTo>
                  <a:lnTo>
                    <a:pt x="463" y="673"/>
                  </a:lnTo>
                  <a:lnTo>
                    <a:pt x="463" y="673"/>
                  </a:lnTo>
                  <a:close/>
                  <a:moveTo>
                    <a:pt x="380" y="352"/>
                  </a:moveTo>
                  <a:lnTo>
                    <a:pt x="291" y="352"/>
                  </a:lnTo>
                  <a:lnTo>
                    <a:pt x="291" y="352"/>
                  </a:lnTo>
                  <a:lnTo>
                    <a:pt x="265" y="352"/>
                  </a:lnTo>
                  <a:lnTo>
                    <a:pt x="241" y="353"/>
                  </a:lnTo>
                  <a:lnTo>
                    <a:pt x="219" y="355"/>
                  </a:lnTo>
                  <a:lnTo>
                    <a:pt x="201" y="357"/>
                  </a:lnTo>
                  <a:lnTo>
                    <a:pt x="184" y="361"/>
                  </a:lnTo>
                  <a:lnTo>
                    <a:pt x="169" y="365"/>
                  </a:lnTo>
                  <a:lnTo>
                    <a:pt x="155" y="371"/>
                  </a:lnTo>
                  <a:lnTo>
                    <a:pt x="144" y="378"/>
                  </a:lnTo>
                  <a:lnTo>
                    <a:pt x="135" y="386"/>
                  </a:lnTo>
                  <a:lnTo>
                    <a:pt x="127" y="394"/>
                  </a:lnTo>
                  <a:lnTo>
                    <a:pt x="120" y="404"/>
                  </a:lnTo>
                  <a:lnTo>
                    <a:pt x="115" y="415"/>
                  </a:lnTo>
                  <a:lnTo>
                    <a:pt x="111" y="426"/>
                  </a:lnTo>
                  <a:lnTo>
                    <a:pt x="108" y="440"/>
                  </a:lnTo>
                  <a:lnTo>
                    <a:pt x="107" y="454"/>
                  </a:lnTo>
                  <a:lnTo>
                    <a:pt x="106" y="470"/>
                  </a:lnTo>
                  <a:lnTo>
                    <a:pt x="106" y="484"/>
                  </a:lnTo>
                  <a:lnTo>
                    <a:pt x="106" y="484"/>
                  </a:lnTo>
                  <a:lnTo>
                    <a:pt x="107" y="500"/>
                  </a:lnTo>
                  <a:lnTo>
                    <a:pt x="108" y="513"/>
                  </a:lnTo>
                  <a:lnTo>
                    <a:pt x="111" y="526"/>
                  </a:lnTo>
                  <a:lnTo>
                    <a:pt x="114" y="537"/>
                  </a:lnTo>
                  <a:lnTo>
                    <a:pt x="119" y="548"/>
                  </a:lnTo>
                  <a:lnTo>
                    <a:pt x="123" y="557"/>
                  </a:lnTo>
                  <a:lnTo>
                    <a:pt x="129" y="565"/>
                  </a:lnTo>
                  <a:lnTo>
                    <a:pt x="136" y="572"/>
                  </a:lnTo>
                  <a:lnTo>
                    <a:pt x="144" y="578"/>
                  </a:lnTo>
                  <a:lnTo>
                    <a:pt x="152" y="582"/>
                  </a:lnTo>
                  <a:lnTo>
                    <a:pt x="161" y="586"/>
                  </a:lnTo>
                  <a:lnTo>
                    <a:pt x="170" y="589"/>
                  </a:lnTo>
                  <a:lnTo>
                    <a:pt x="182" y="591"/>
                  </a:lnTo>
                  <a:lnTo>
                    <a:pt x="193" y="593"/>
                  </a:lnTo>
                  <a:lnTo>
                    <a:pt x="217" y="594"/>
                  </a:lnTo>
                  <a:lnTo>
                    <a:pt x="217" y="594"/>
                  </a:lnTo>
                  <a:lnTo>
                    <a:pt x="238" y="593"/>
                  </a:lnTo>
                  <a:lnTo>
                    <a:pt x="258" y="590"/>
                  </a:lnTo>
                  <a:lnTo>
                    <a:pt x="278" y="587"/>
                  </a:lnTo>
                  <a:lnTo>
                    <a:pt x="299" y="581"/>
                  </a:lnTo>
                  <a:lnTo>
                    <a:pt x="318" y="574"/>
                  </a:lnTo>
                  <a:lnTo>
                    <a:pt x="339" y="566"/>
                  </a:lnTo>
                  <a:lnTo>
                    <a:pt x="359" y="557"/>
                  </a:lnTo>
                  <a:lnTo>
                    <a:pt x="380" y="545"/>
                  </a:lnTo>
                  <a:lnTo>
                    <a:pt x="380" y="35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4" name="Freeform 166"/>
            <p:cNvSpPr>
              <a:spLocks/>
            </p:cNvSpPr>
            <p:nvPr/>
          </p:nvSpPr>
          <p:spPr bwMode="auto">
            <a:xfrm>
              <a:off x="5002028" y="3943726"/>
              <a:ext cx="59373" cy="132995"/>
            </a:xfrm>
            <a:custGeom>
              <a:avLst/>
              <a:gdLst>
                <a:gd name="T0" fmla="*/ 273 w 298"/>
                <a:gd name="T1" fmla="*/ 91 h 673"/>
                <a:gd name="T2" fmla="*/ 231 w 298"/>
                <a:gd name="T3" fmla="*/ 95 h 673"/>
                <a:gd name="T4" fmla="*/ 191 w 298"/>
                <a:gd name="T5" fmla="*/ 104 h 673"/>
                <a:gd name="T6" fmla="*/ 150 w 298"/>
                <a:gd name="T7" fmla="*/ 119 h 673"/>
                <a:gd name="T8" fmla="*/ 106 w 298"/>
                <a:gd name="T9" fmla="*/ 142 h 673"/>
                <a:gd name="T10" fmla="*/ 106 w 298"/>
                <a:gd name="T11" fmla="*/ 648 h 673"/>
                <a:gd name="T12" fmla="*/ 104 w 298"/>
                <a:gd name="T13" fmla="*/ 657 h 673"/>
                <a:gd name="T14" fmla="*/ 98 w 298"/>
                <a:gd name="T15" fmla="*/ 665 h 673"/>
                <a:gd name="T16" fmla="*/ 92 w 298"/>
                <a:gd name="T17" fmla="*/ 671 h 673"/>
                <a:gd name="T18" fmla="*/ 82 w 298"/>
                <a:gd name="T19" fmla="*/ 673 h 673"/>
                <a:gd name="T20" fmla="*/ 23 w 298"/>
                <a:gd name="T21" fmla="*/ 673 h 673"/>
                <a:gd name="T22" fmla="*/ 14 w 298"/>
                <a:gd name="T23" fmla="*/ 671 h 673"/>
                <a:gd name="T24" fmla="*/ 7 w 298"/>
                <a:gd name="T25" fmla="*/ 665 h 673"/>
                <a:gd name="T26" fmla="*/ 2 w 298"/>
                <a:gd name="T27" fmla="*/ 658 h 673"/>
                <a:gd name="T28" fmla="*/ 0 w 298"/>
                <a:gd name="T29" fmla="*/ 648 h 673"/>
                <a:gd name="T30" fmla="*/ 0 w 298"/>
                <a:gd name="T31" fmla="*/ 33 h 673"/>
                <a:gd name="T32" fmla="*/ 2 w 298"/>
                <a:gd name="T33" fmla="*/ 24 h 673"/>
                <a:gd name="T34" fmla="*/ 7 w 298"/>
                <a:gd name="T35" fmla="*/ 16 h 673"/>
                <a:gd name="T36" fmla="*/ 14 w 298"/>
                <a:gd name="T37" fmla="*/ 10 h 673"/>
                <a:gd name="T38" fmla="*/ 23 w 298"/>
                <a:gd name="T39" fmla="*/ 9 h 673"/>
                <a:gd name="T40" fmla="*/ 79 w 298"/>
                <a:gd name="T41" fmla="*/ 9 h 673"/>
                <a:gd name="T42" fmla="*/ 89 w 298"/>
                <a:gd name="T43" fmla="*/ 10 h 673"/>
                <a:gd name="T44" fmla="*/ 96 w 298"/>
                <a:gd name="T45" fmla="*/ 16 h 673"/>
                <a:gd name="T46" fmla="*/ 101 w 298"/>
                <a:gd name="T47" fmla="*/ 24 h 673"/>
                <a:gd name="T48" fmla="*/ 103 w 298"/>
                <a:gd name="T49" fmla="*/ 33 h 673"/>
                <a:gd name="T50" fmla="*/ 103 w 298"/>
                <a:gd name="T51" fmla="*/ 58 h 673"/>
                <a:gd name="T52" fmla="*/ 147 w 298"/>
                <a:gd name="T53" fmla="*/ 30 h 673"/>
                <a:gd name="T54" fmla="*/ 190 w 298"/>
                <a:gd name="T55" fmla="*/ 13 h 673"/>
                <a:gd name="T56" fmla="*/ 231 w 298"/>
                <a:gd name="T57" fmla="*/ 3 h 673"/>
                <a:gd name="T58" fmla="*/ 273 w 298"/>
                <a:gd name="T59" fmla="*/ 0 h 673"/>
                <a:gd name="T60" fmla="*/ 278 w 298"/>
                <a:gd name="T61" fmla="*/ 1 h 673"/>
                <a:gd name="T62" fmla="*/ 288 w 298"/>
                <a:gd name="T63" fmla="*/ 3 h 673"/>
                <a:gd name="T64" fmla="*/ 295 w 298"/>
                <a:gd name="T65" fmla="*/ 9 h 673"/>
                <a:gd name="T66" fmla="*/ 298 w 298"/>
                <a:gd name="T67" fmla="*/ 17 h 673"/>
                <a:gd name="T68" fmla="*/ 298 w 298"/>
                <a:gd name="T69" fmla="*/ 71 h 673"/>
                <a:gd name="T70" fmla="*/ 298 w 298"/>
                <a:gd name="T71" fmla="*/ 76 h 673"/>
                <a:gd name="T72" fmla="*/ 295 w 298"/>
                <a:gd name="T73" fmla="*/ 83 h 673"/>
                <a:gd name="T74" fmla="*/ 288 w 298"/>
                <a:gd name="T75" fmla="*/ 89 h 673"/>
                <a:gd name="T76" fmla="*/ 278 w 298"/>
                <a:gd name="T77" fmla="*/ 91 h 673"/>
                <a:gd name="T78" fmla="*/ 273 w 298"/>
                <a:gd name="T79" fmla="*/ 9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3">
                  <a:moveTo>
                    <a:pt x="273" y="91"/>
                  </a:moveTo>
                  <a:lnTo>
                    <a:pt x="273" y="91"/>
                  </a:lnTo>
                  <a:lnTo>
                    <a:pt x="252" y="92"/>
                  </a:lnTo>
                  <a:lnTo>
                    <a:pt x="231" y="95"/>
                  </a:lnTo>
                  <a:lnTo>
                    <a:pt x="212" y="98"/>
                  </a:lnTo>
                  <a:lnTo>
                    <a:pt x="191" y="104"/>
                  </a:lnTo>
                  <a:lnTo>
                    <a:pt x="171" y="111"/>
                  </a:lnTo>
                  <a:lnTo>
                    <a:pt x="150" y="119"/>
                  </a:lnTo>
                  <a:lnTo>
                    <a:pt x="128" y="130"/>
                  </a:lnTo>
                  <a:lnTo>
                    <a:pt x="106" y="142"/>
                  </a:lnTo>
                  <a:lnTo>
                    <a:pt x="106" y="648"/>
                  </a:lnTo>
                  <a:lnTo>
                    <a:pt x="106" y="648"/>
                  </a:lnTo>
                  <a:lnTo>
                    <a:pt x="105" y="652"/>
                  </a:lnTo>
                  <a:lnTo>
                    <a:pt x="104" y="657"/>
                  </a:lnTo>
                  <a:lnTo>
                    <a:pt x="102" y="661"/>
                  </a:lnTo>
                  <a:lnTo>
                    <a:pt x="98" y="665"/>
                  </a:lnTo>
                  <a:lnTo>
                    <a:pt x="95" y="668"/>
                  </a:lnTo>
                  <a:lnTo>
                    <a:pt x="92" y="671"/>
                  </a:lnTo>
                  <a:lnTo>
                    <a:pt x="87" y="672"/>
                  </a:lnTo>
                  <a:lnTo>
                    <a:pt x="82" y="673"/>
                  </a:lnTo>
                  <a:lnTo>
                    <a:pt x="23" y="673"/>
                  </a:lnTo>
                  <a:lnTo>
                    <a:pt x="23" y="673"/>
                  </a:lnTo>
                  <a:lnTo>
                    <a:pt x="18" y="672"/>
                  </a:lnTo>
                  <a:lnTo>
                    <a:pt x="14" y="671"/>
                  </a:lnTo>
                  <a:lnTo>
                    <a:pt x="10" y="668"/>
                  </a:lnTo>
                  <a:lnTo>
                    <a:pt x="7" y="665"/>
                  </a:lnTo>
                  <a:lnTo>
                    <a:pt x="4" y="661"/>
                  </a:lnTo>
                  <a:lnTo>
                    <a:pt x="2" y="658"/>
                  </a:lnTo>
                  <a:lnTo>
                    <a:pt x="0" y="653"/>
                  </a:lnTo>
                  <a:lnTo>
                    <a:pt x="0" y="648"/>
                  </a:lnTo>
                  <a:lnTo>
                    <a:pt x="0" y="33"/>
                  </a:lnTo>
                  <a:lnTo>
                    <a:pt x="0" y="33"/>
                  </a:lnTo>
                  <a:lnTo>
                    <a:pt x="0" y="28"/>
                  </a:lnTo>
                  <a:lnTo>
                    <a:pt x="2" y="24"/>
                  </a:lnTo>
                  <a:lnTo>
                    <a:pt x="3" y="19"/>
                  </a:lnTo>
                  <a:lnTo>
                    <a:pt x="7" y="16"/>
                  </a:lnTo>
                  <a:lnTo>
                    <a:pt x="10" y="12"/>
                  </a:lnTo>
                  <a:lnTo>
                    <a:pt x="14" y="10"/>
                  </a:lnTo>
                  <a:lnTo>
                    <a:pt x="18" y="9"/>
                  </a:lnTo>
                  <a:lnTo>
                    <a:pt x="23" y="9"/>
                  </a:lnTo>
                  <a:lnTo>
                    <a:pt x="79" y="9"/>
                  </a:lnTo>
                  <a:lnTo>
                    <a:pt x="79" y="9"/>
                  </a:lnTo>
                  <a:lnTo>
                    <a:pt x="85" y="9"/>
                  </a:lnTo>
                  <a:lnTo>
                    <a:pt x="89" y="10"/>
                  </a:lnTo>
                  <a:lnTo>
                    <a:pt x="93" y="12"/>
                  </a:lnTo>
                  <a:lnTo>
                    <a:pt x="96" y="16"/>
                  </a:lnTo>
                  <a:lnTo>
                    <a:pt x="98" y="19"/>
                  </a:lnTo>
                  <a:lnTo>
                    <a:pt x="101" y="24"/>
                  </a:lnTo>
                  <a:lnTo>
                    <a:pt x="102" y="28"/>
                  </a:lnTo>
                  <a:lnTo>
                    <a:pt x="103" y="33"/>
                  </a:lnTo>
                  <a:lnTo>
                    <a:pt x="103" y="58"/>
                  </a:lnTo>
                  <a:lnTo>
                    <a:pt x="103" y="58"/>
                  </a:lnTo>
                  <a:lnTo>
                    <a:pt x="125" y="43"/>
                  </a:lnTo>
                  <a:lnTo>
                    <a:pt x="147" y="30"/>
                  </a:lnTo>
                  <a:lnTo>
                    <a:pt x="168" y="21"/>
                  </a:lnTo>
                  <a:lnTo>
                    <a:pt x="190" y="13"/>
                  </a:lnTo>
                  <a:lnTo>
                    <a:pt x="211" y="8"/>
                  </a:lnTo>
                  <a:lnTo>
                    <a:pt x="231" y="3"/>
                  </a:lnTo>
                  <a:lnTo>
                    <a:pt x="252" y="1"/>
                  </a:lnTo>
                  <a:lnTo>
                    <a:pt x="273" y="0"/>
                  </a:lnTo>
                  <a:lnTo>
                    <a:pt x="273" y="0"/>
                  </a:lnTo>
                  <a:lnTo>
                    <a:pt x="278" y="1"/>
                  </a:lnTo>
                  <a:lnTo>
                    <a:pt x="284" y="1"/>
                  </a:lnTo>
                  <a:lnTo>
                    <a:pt x="288" y="3"/>
                  </a:lnTo>
                  <a:lnTo>
                    <a:pt x="291" y="5"/>
                  </a:lnTo>
                  <a:lnTo>
                    <a:pt x="295" y="9"/>
                  </a:lnTo>
                  <a:lnTo>
                    <a:pt x="297" y="12"/>
                  </a:lnTo>
                  <a:lnTo>
                    <a:pt x="298" y="17"/>
                  </a:lnTo>
                  <a:lnTo>
                    <a:pt x="298" y="21"/>
                  </a:lnTo>
                  <a:lnTo>
                    <a:pt x="298" y="71"/>
                  </a:lnTo>
                  <a:lnTo>
                    <a:pt x="298" y="71"/>
                  </a:lnTo>
                  <a:lnTo>
                    <a:pt x="298" y="76"/>
                  </a:lnTo>
                  <a:lnTo>
                    <a:pt x="297" y="80"/>
                  </a:lnTo>
                  <a:lnTo>
                    <a:pt x="295" y="83"/>
                  </a:lnTo>
                  <a:lnTo>
                    <a:pt x="291" y="87"/>
                  </a:lnTo>
                  <a:lnTo>
                    <a:pt x="288" y="89"/>
                  </a:lnTo>
                  <a:lnTo>
                    <a:pt x="284" y="90"/>
                  </a:lnTo>
                  <a:lnTo>
                    <a:pt x="278" y="91"/>
                  </a:lnTo>
                  <a:lnTo>
                    <a:pt x="273" y="91"/>
                  </a:lnTo>
                  <a:lnTo>
                    <a:pt x="273" y="9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5" name="Freeform 167"/>
            <p:cNvSpPr>
              <a:spLocks/>
            </p:cNvSpPr>
            <p:nvPr/>
          </p:nvSpPr>
          <p:spPr bwMode="auto">
            <a:xfrm>
              <a:off x="5073870" y="3915227"/>
              <a:ext cx="79560" cy="163275"/>
            </a:xfrm>
            <a:custGeom>
              <a:avLst/>
              <a:gdLst>
                <a:gd name="T0" fmla="*/ 382 w 404"/>
                <a:gd name="T1" fmla="*/ 819 h 825"/>
                <a:gd name="T2" fmla="*/ 343 w 404"/>
                <a:gd name="T3" fmla="*/ 823 h 825"/>
                <a:gd name="T4" fmla="*/ 304 w 404"/>
                <a:gd name="T5" fmla="*/ 825 h 825"/>
                <a:gd name="T6" fmla="*/ 283 w 404"/>
                <a:gd name="T7" fmla="*/ 825 h 825"/>
                <a:gd name="T8" fmla="*/ 248 w 404"/>
                <a:gd name="T9" fmla="*/ 821 h 825"/>
                <a:gd name="T10" fmla="*/ 217 w 404"/>
                <a:gd name="T11" fmla="*/ 815 h 825"/>
                <a:gd name="T12" fmla="*/ 190 w 404"/>
                <a:gd name="T13" fmla="*/ 802 h 825"/>
                <a:gd name="T14" fmla="*/ 171 w 404"/>
                <a:gd name="T15" fmla="*/ 784 h 825"/>
                <a:gd name="T16" fmla="*/ 155 w 404"/>
                <a:gd name="T17" fmla="*/ 759 h 825"/>
                <a:gd name="T18" fmla="*/ 146 w 404"/>
                <a:gd name="T19" fmla="*/ 727 h 825"/>
                <a:gd name="T20" fmla="*/ 140 w 404"/>
                <a:gd name="T21" fmla="*/ 687 h 825"/>
                <a:gd name="T22" fmla="*/ 140 w 404"/>
                <a:gd name="T23" fmla="*/ 242 h 825"/>
                <a:gd name="T24" fmla="*/ 23 w 404"/>
                <a:gd name="T25" fmla="*/ 228 h 825"/>
                <a:gd name="T26" fmla="*/ 9 w 404"/>
                <a:gd name="T27" fmla="*/ 225 h 825"/>
                <a:gd name="T28" fmla="*/ 4 w 404"/>
                <a:gd name="T29" fmla="*/ 219 h 825"/>
                <a:gd name="T30" fmla="*/ 0 w 404"/>
                <a:gd name="T31" fmla="*/ 211 h 825"/>
                <a:gd name="T32" fmla="*/ 0 w 404"/>
                <a:gd name="T33" fmla="*/ 174 h 825"/>
                <a:gd name="T34" fmla="*/ 0 w 404"/>
                <a:gd name="T35" fmla="*/ 169 h 825"/>
                <a:gd name="T36" fmla="*/ 4 w 404"/>
                <a:gd name="T37" fmla="*/ 162 h 825"/>
                <a:gd name="T38" fmla="*/ 9 w 404"/>
                <a:gd name="T39" fmla="*/ 156 h 825"/>
                <a:gd name="T40" fmla="*/ 17 w 404"/>
                <a:gd name="T41" fmla="*/ 153 h 825"/>
                <a:gd name="T42" fmla="*/ 140 w 404"/>
                <a:gd name="T43" fmla="*/ 153 h 825"/>
                <a:gd name="T44" fmla="*/ 140 w 404"/>
                <a:gd name="T45" fmla="*/ 33 h 825"/>
                <a:gd name="T46" fmla="*/ 141 w 404"/>
                <a:gd name="T47" fmla="*/ 25 h 825"/>
                <a:gd name="T48" fmla="*/ 146 w 404"/>
                <a:gd name="T49" fmla="*/ 18 h 825"/>
                <a:gd name="T50" fmla="*/ 153 w 404"/>
                <a:gd name="T51" fmla="*/ 13 h 825"/>
                <a:gd name="T52" fmla="*/ 162 w 404"/>
                <a:gd name="T53" fmla="*/ 9 h 825"/>
                <a:gd name="T54" fmla="*/ 224 w 404"/>
                <a:gd name="T55" fmla="*/ 0 h 825"/>
                <a:gd name="T56" fmla="*/ 228 w 404"/>
                <a:gd name="T57" fmla="*/ 0 h 825"/>
                <a:gd name="T58" fmla="*/ 235 w 404"/>
                <a:gd name="T59" fmla="*/ 1 h 825"/>
                <a:gd name="T60" fmla="*/ 241 w 404"/>
                <a:gd name="T61" fmla="*/ 6 h 825"/>
                <a:gd name="T62" fmla="*/ 244 w 404"/>
                <a:gd name="T63" fmla="*/ 13 h 825"/>
                <a:gd name="T64" fmla="*/ 246 w 404"/>
                <a:gd name="T65" fmla="*/ 21 h 825"/>
                <a:gd name="T66" fmla="*/ 376 w 404"/>
                <a:gd name="T67" fmla="*/ 153 h 825"/>
                <a:gd name="T68" fmla="*/ 381 w 404"/>
                <a:gd name="T69" fmla="*/ 153 h 825"/>
                <a:gd name="T70" fmla="*/ 390 w 404"/>
                <a:gd name="T71" fmla="*/ 156 h 825"/>
                <a:gd name="T72" fmla="*/ 397 w 404"/>
                <a:gd name="T73" fmla="*/ 163 h 825"/>
                <a:gd name="T74" fmla="*/ 400 w 404"/>
                <a:gd name="T75" fmla="*/ 172 h 825"/>
                <a:gd name="T76" fmla="*/ 400 w 404"/>
                <a:gd name="T77" fmla="*/ 218 h 825"/>
                <a:gd name="T78" fmla="*/ 400 w 404"/>
                <a:gd name="T79" fmla="*/ 223 h 825"/>
                <a:gd name="T80" fmla="*/ 397 w 404"/>
                <a:gd name="T81" fmla="*/ 231 h 825"/>
                <a:gd name="T82" fmla="*/ 390 w 404"/>
                <a:gd name="T83" fmla="*/ 238 h 825"/>
                <a:gd name="T84" fmla="*/ 381 w 404"/>
                <a:gd name="T85" fmla="*/ 241 h 825"/>
                <a:gd name="T86" fmla="*/ 246 w 404"/>
                <a:gd name="T87" fmla="*/ 242 h 825"/>
                <a:gd name="T88" fmla="*/ 246 w 404"/>
                <a:gd name="T89" fmla="*/ 663 h 825"/>
                <a:gd name="T90" fmla="*/ 249 w 404"/>
                <a:gd name="T91" fmla="*/ 703 h 825"/>
                <a:gd name="T92" fmla="*/ 254 w 404"/>
                <a:gd name="T93" fmla="*/ 716 h 825"/>
                <a:gd name="T94" fmla="*/ 260 w 404"/>
                <a:gd name="T95" fmla="*/ 726 h 825"/>
                <a:gd name="T96" fmla="*/ 270 w 404"/>
                <a:gd name="T97" fmla="*/ 733 h 825"/>
                <a:gd name="T98" fmla="*/ 281 w 404"/>
                <a:gd name="T99" fmla="*/ 737 h 825"/>
                <a:gd name="T100" fmla="*/ 311 w 404"/>
                <a:gd name="T101" fmla="*/ 739 h 825"/>
                <a:gd name="T102" fmla="*/ 379 w 404"/>
                <a:gd name="T103" fmla="*/ 739 h 825"/>
                <a:gd name="T104" fmla="*/ 395 w 404"/>
                <a:gd name="T105" fmla="*/ 741 h 825"/>
                <a:gd name="T106" fmla="*/ 400 w 404"/>
                <a:gd name="T107" fmla="*/ 746 h 825"/>
                <a:gd name="T108" fmla="*/ 404 w 404"/>
                <a:gd name="T109" fmla="*/ 751 h 825"/>
                <a:gd name="T110" fmla="*/ 404 w 404"/>
                <a:gd name="T111" fmla="*/ 798 h 825"/>
                <a:gd name="T112" fmla="*/ 403 w 404"/>
                <a:gd name="T113" fmla="*/ 805 h 825"/>
                <a:gd name="T114" fmla="*/ 399 w 404"/>
                <a:gd name="T115" fmla="*/ 812 h 825"/>
                <a:gd name="T116" fmla="*/ 392 w 404"/>
                <a:gd name="T117" fmla="*/ 816 h 825"/>
                <a:gd name="T118" fmla="*/ 382 w 404"/>
                <a:gd name="T119" fmla="*/ 819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2" y="819"/>
                  </a:moveTo>
                  <a:lnTo>
                    <a:pt x="382" y="819"/>
                  </a:lnTo>
                  <a:lnTo>
                    <a:pt x="364" y="821"/>
                  </a:lnTo>
                  <a:lnTo>
                    <a:pt x="343" y="823"/>
                  </a:lnTo>
                  <a:lnTo>
                    <a:pt x="322" y="825"/>
                  </a:lnTo>
                  <a:lnTo>
                    <a:pt x="304" y="825"/>
                  </a:lnTo>
                  <a:lnTo>
                    <a:pt x="304" y="825"/>
                  </a:lnTo>
                  <a:lnTo>
                    <a:pt x="283" y="825"/>
                  </a:lnTo>
                  <a:lnTo>
                    <a:pt x="265" y="824"/>
                  </a:lnTo>
                  <a:lnTo>
                    <a:pt x="248" y="821"/>
                  </a:lnTo>
                  <a:lnTo>
                    <a:pt x="232" y="818"/>
                  </a:lnTo>
                  <a:lnTo>
                    <a:pt x="217" y="815"/>
                  </a:lnTo>
                  <a:lnTo>
                    <a:pt x="203" y="809"/>
                  </a:lnTo>
                  <a:lnTo>
                    <a:pt x="190" y="802"/>
                  </a:lnTo>
                  <a:lnTo>
                    <a:pt x="180" y="794"/>
                  </a:lnTo>
                  <a:lnTo>
                    <a:pt x="171" y="784"/>
                  </a:lnTo>
                  <a:lnTo>
                    <a:pt x="163" y="772"/>
                  </a:lnTo>
                  <a:lnTo>
                    <a:pt x="155" y="759"/>
                  </a:lnTo>
                  <a:lnTo>
                    <a:pt x="149" y="745"/>
                  </a:lnTo>
                  <a:lnTo>
                    <a:pt x="146" y="727"/>
                  </a:lnTo>
                  <a:lnTo>
                    <a:pt x="142" y="708"/>
                  </a:lnTo>
                  <a:lnTo>
                    <a:pt x="140" y="687"/>
                  </a:lnTo>
                  <a:lnTo>
                    <a:pt x="140" y="663"/>
                  </a:lnTo>
                  <a:lnTo>
                    <a:pt x="140" y="242"/>
                  </a:lnTo>
                  <a:lnTo>
                    <a:pt x="23" y="228"/>
                  </a:lnTo>
                  <a:lnTo>
                    <a:pt x="23" y="228"/>
                  </a:lnTo>
                  <a:lnTo>
                    <a:pt x="14" y="226"/>
                  </a:lnTo>
                  <a:lnTo>
                    <a:pt x="9" y="225"/>
                  </a:lnTo>
                  <a:lnTo>
                    <a:pt x="6" y="222"/>
                  </a:lnTo>
                  <a:lnTo>
                    <a:pt x="4" y="219"/>
                  </a:lnTo>
                  <a:lnTo>
                    <a:pt x="1" y="216"/>
                  </a:lnTo>
                  <a:lnTo>
                    <a:pt x="0" y="211"/>
                  </a:lnTo>
                  <a:lnTo>
                    <a:pt x="0" y="207"/>
                  </a:lnTo>
                  <a:lnTo>
                    <a:pt x="0" y="174"/>
                  </a:lnTo>
                  <a:lnTo>
                    <a:pt x="0" y="174"/>
                  </a:lnTo>
                  <a:lnTo>
                    <a:pt x="0" y="169"/>
                  </a:lnTo>
                  <a:lnTo>
                    <a:pt x="1" y="165"/>
                  </a:lnTo>
                  <a:lnTo>
                    <a:pt x="4" y="162"/>
                  </a:lnTo>
                  <a:lnTo>
                    <a:pt x="6" y="158"/>
                  </a:lnTo>
                  <a:lnTo>
                    <a:pt x="9" y="156"/>
                  </a:lnTo>
                  <a:lnTo>
                    <a:pt x="14" y="154"/>
                  </a:lnTo>
                  <a:lnTo>
                    <a:pt x="17" y="153"/>
                  </a:lnTo>
                  <a:lnTo>
                    <a:pt x="23" y="153"/>
                  </a:lnTo>
                  <a:lnTo>
                    <a:pt x="140" y="153"/>
                  </a:lnTo>
                  <a:lnTo>
                    <a:pt x="140" y="33"/>
                  </a:lnTo>
                  <a:lnTo>
                    <a:pt x="140" y="33"/>
                  </a:lnTo>
                  <a:lnTo>
                    <a:pt x="140" y="30"/>
                  </a:lnTo>
                  <a:lnTo>
                    <a:pt x="141" y="25"/>
                  </a:lnTo>
                  <a:lnTo>
                    <a:pt x="143" y="22"/>
                  </a:lnTo>
                  <a:lnTo>
                    <a:pt x="146" y="18"/>
                  </a:lnTo>
                  <a:lnTo>
                    <a:pt x="149" y="15"/>
                  </a:lnTo>
                  <a:lnTo>
                    <a:pt x="153" y="13"/>
                  </a:lnTo>
                  <a:lnTo>
                    <a:pt x="157" y="12"/>
                  </a:lnTo>
                  <a:lnTo>
                    <a:pt x="162" y="9"/>
                  </a:lnTo>
                  <a:lnTo>
                    <a:pt x="224" y="0"/>
                  </a:lnTo>
                  <a:lnTo>
                    <a:pt x="224" y="0"/>
                  </a:lnTo>
                  <a:lnTo>
                    <a:pt x="228" y="0"/>
                  </a:lnTo>
                  <a:lnTo>
                    <a:pt x="228" y="0"/>
                  </a:lnTo>
                  <a:lnTo>
                    <a:pt x="232" y="0"/>
                  </a:lnTo>
                  <a:lnTo>
                    <a:pt x="235" y="1"/>
                  </a:lnTo>
                  <a:lnTo>
                    <a:pt x="238" y="4"/>
                  </a:lnTo>
                  <a:lnTo>
                    <a:pt x="241" y="6"/>
                  </a:lnTo>
                  <a:lnTo>
                    <a:pt x="243" y="9"/>
                  </a:lnTo>
                  <a:lnTo>
                    <a:pt x="244" y="13"/>
                  </a:lnTo>
                  <a:lnTo>
                    <a:pt x="246" y="16"/>
                  </a:lnTo>
                  <a:lnTo>
                    <a:pt x="246" y="21"/>
                  </a:lnTo>
                  <a:lnTo>
                    <a:pt x="246" y="153"/>
                  </a:lnTo>
                  <a:lnTo>
                    <a:pt x="376" y="153"/>
                  </a:lnTo>
                  <a:lnTo>
                    <a:pt x="376" y="153"/>
                  </a:lnTo>
                  <a:lnTo>
                    <a:pt x="381" y="153"/>
                  </a:lnTo>
                  <a:lnTo>
                    <a:pt x="385" y="154"/>
                  </a:lnTo>
                  <a:lnTo>
                    <a:pt x="390" y="156"/>
                  </a:lnTo>
                  <a:lnTo>
                    <a:pt x="394" y="160"/>
                  </a:lnTo>
                  <a:lnTo>
                    <a:pt x="397" y="163"/>
                  </a:lnTo>
                  <a:lnTo>
                    <a:pt x="398" y="168"/>
                  </a:lnTo>
                  <a:lnTo>
                    <a:pt x="400" y="172"/>
                  </a:lnTo>
                  <a:lnTo>
                    <a:pt x="400" y="177"/>
                  </a:lnTo>
                  <a:lnTo>
                    <a:pt x="400" y="218"/>
                  </a:lnTo>
                  <a:lnTo>
                    <a:pt x="400" y="218"/>
                  </a:lnTo>
                  <a:lnTo>
                    <a:pt x="400" y="223"/>
                  </a:lnTo>
                  <a:lnTo>
                    <a:pt x="398" y="227"/>
                  </a:lnTo>
                  <a:lnTo>
                    <a:pt x="397" y="231"/>
                  </a:lnTo>
                  <a:lnTo>
                    <a:pt x="394" y="234"/>
                  </a:lnTo>
                  <a:lnTo>
                    <a:pt x="390" y="238"/>
                  </a:lnTo>
                  <a:lnTo>
                    <a:pt x="385" y="240"/>
                  </a:lnTo>
                  <a:lnTo>
                    <a:pt x="381" y="241"/>
                  </a:lnTo>
                  <a:lnTo>
                    <a:pt x="376" y="242"/>
                  </a:lnTo>
                  <a:lnTo>
                    <a:pt x="246" y="242"/>
                  </a:lnTo>
                  <a:lnTo>
                    <a:pt x="246" y="663"/>
                  </a:lnTo>
                  <a:lnTo>
                    <a:pt x="246" y="663"/>
                  </a:lnTo>
                  <a:lnTo>
                    <a:pt x="247" y="685"/>
                  </a:lnTo>
                  <a:lnTo>
                    <a:pt x="249" y="703"/>
                  </a:lnTo>
                  <a:lnTo>
                    <a:pt x="251" y="710"/>
                  </a:lnTo>
                  <a:lnTo>
                    <a:pt x="254" y="716"/>
                  </a:lnTo>
                  <a:lnTo>
                    <a:pt x="257" y="722"/>
                  </a:lnTo>
                  <a:lnTo>
                    <a:pt x="260" y="726"/>
                  </a:lnTo>
                  <a:lnTo>
                    <a:pt x="265" y="730"/>
                  </a:lnTo>
                  <a:lnTo>
                    <a:pt x="270" y="733"/>
                  </a:lnTo>
                  <a:lnTo>
                    <a:pt x="274" y="735"/>
                  </a:lnTo>
                  <a:lnTo>
                    <a:pt x="281" y="737"/>
                  </a:lnTo>
                  <a:lnTo>
                    <a:pt x="295" y="739"/>
                  </a:lnTo>
                  <a:lnTo>
                    <a:pt x="311" y="739"/>
                  </a:lnTo>
                  <a:lnTo>
                    <a:pt x="379" y="739"/>
                  </a:lnTo>
                  <a:lnTo>
                    <a:pt x="379" y="739"/>
                  </a:lnTo>
                  <a:lnTo>
                    <a:pt x="390" y="740"/>
                  </a:lnTo>
                  <a:lnTo>
                    <a:pt x="395" y="741"/>
                  </a:lnTo>
                  <a:lnTo>
                    <a:pt x="398" y="743"/>
                  </a:lnTo>
                  <a:lnTo>
                    <a:pt x="400" y="746"/>
                  </a:lnTo>
                  <a:lnTo>
                    <a:pt x="403" y="748"/>
                  </a:lnTo>
                  <a:lnTo>
                    <a:pt x="404" y="751"/>
                  </a:lnTo>
                  <a:lnTo>
                    <a:pt x="404" y="756"/>
                  </a:lnTo>
                  <a:lnTo>
                    <a:pt x="404" y="798"/>
                  </a:lnTo>
                  <a:lnTo>
                    <a:pt x="404" y="798"/>
                  </a:lnTo>
                  <a:lnTo>
                    <a:pt x="403" y="805"/>
                  </a:lnTo>
                  <a:lnTo>
                    <a:pt x="402" y="809"/>
                  </a:lnTo>
                  <a:lnTo>
                    <a:pt x="399" y="812"/>
                  </a:lnTo>
                  <a:lnTo>
                    <a:pt x="396" y="815"/>
                  </a:lnTo>
                  <a:lnTo>
                    <a:pt x="392" y="816"/>
                  </a:lnTo>
                  <a:lnTo>
                    <a:pt x="382" y="819"/>
                  </a:lnTo>
                  <a:lnTo>
                    <a:pt x="382" y="819"/>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6" name="Freeform 168"/>
            <p:cNvSpPr>
              <a:spLocks/>
            </p:cNvSpPr>
            <p:nvPr/>
          </p:nvSpPr>
          <p:spPr bwMode="auto">
            <a:xfrm>
              <a:off x="5175991" y="3943726"/>
              <a:ext cx="100340" cy="132995"/>
            </a:xfrm>
            <a:custGeom>
              <a:avLst/>
              <a:gdLst>
                <a:gd name="T0" fmla="*/ 427 w 508"/>
                <a:gd name="T1" fmla="*/ 673 h 673"/>
                <a:gd name="T2" fmla="*/ 421 w 508"/>
                <a:gd name="T3" fmla="*/ 672 h 673"/>
                <a:gd name="T4" fmla="*/ 413 w 508"/>
                <a:gd name="T5" fmla="*/ 668 h 673"/>
                <a:gd name="T6" fmla="*/ 406 w 508"/>
                <a:gd name="T7" fmla="*/ 661 h 673"/>
                <a:gd name="T8" fmla="*/ 403 w 508"/>
                <a:gd name="T9" fmla="*/ 653 h 673"/>
                <a:gd name="T10" fmla="*/ 403 w 508"/>
                <a:gd name="T11" fmla="*/ 251 h 673"/>
                <a:gd name="T12" fmla="*/ 402 w 508"/>
                <a:gd name="T13" fmla="*/ 229 h 673"/>
                <a:gd name="T14" fmla="*/ 398 w 508"/>
                <a:gd name="T15" fmla="*/ 191 h 673"/>
                <a:gd name="T16" fmla="*/ 390 w 508"/>
                <a:gd name="T17" fmla="*/ 160 h 673"/>
                <a:gd name="T18" fmla="*/ 378 w 508"/>
                <a:gd name="T19" fmla="*/ 136 h 673"/>
                <a:gd name="T20" fmla="*/ 362 w 508"/>
                <a:gd name="T21" fmla="*/ 118 h 673"/>
                <a:gd name="T22" fmla="*/ 341 w 508"/>
                <a:gd name="T23" fmla="*/ 104 h 673"/>
                <a:gd name="T24" fmla="*/ 316 w 508"/>
                <a:gd name="T25" fmla="*/ 96 h 673"/>
                <a:gd name="T26" fmla="*/ 286 w 508"/>
                <a:gd name="T27" fmla="*/ 92 h 673"/>
                <a:gd name="T28" fmla="*/ 270 w 508"/>
                <a:gd name="T29" fmla="*/ 91 h 673"/>
                <a:gd name="T30" fmla="*/ 231 w 508"/>
                <a:gd name="T31" fmla="*/ 95 h 673"/>
                <a:gd name="T32" fmla="*/ 190 w 508"/>
                <a:gd name="T33" fmla="*/ 105 h 673"/>
                <a:gd name="T34" fmla="*/ 148 w 508"/>
                <a:gd name="T35" fmla="*/ 120 h 673"/>
                <a:gd name="T36" fmla="*/ 107 w 508"/>
                <a:gd name="T37" fmla="*/ 138 h 673"/>
                <a:gd name="T38" fmla="*/ 107 w 508"/>
                <a:gd name="T39" fmla="*/ 648 h 673"/>
                <a:gd name="T40" fmla="*/ 105 w 508"/>
                <a:gd name="T41" fmla="*/ 657 h 673"/>
                <a:gd name="T42" fmla="*/ 100 w 508"/>
                <a:gd name="T43" fmla="*/ 665 h 673"/>
                <a:gd name="T44" fmla="*/ 92 w 508"/>
                <a:gd name="T45" fmla="*/ 671 h 673"/>
                <a:gd name="T46" fmla="*/ 83 w 508"/>
                <a:gd name="T47" fmla="*/ 673 h 673"/>
                <a:gd name="T48" fmla="*/ 23 w 508"/>
                <a:gd name="T49" fmla="*/ 673 h 673"/>
                <a:gd name="T50" fmla="*/ 14 w 508"/>
                <a:gd name="T51" fmla="*/ 671 h 673"/>
                <a:gd name="T52" fmla="*/ 7 w 508"/>
                <a:gd name="T53" fmla="*/ 665 h 673"/>
                <a:gd name="T54" fmla="*/ 3 w 508"/>
                <a:gd name="T55" fmla="*/ 658 h 673"/>
                <a:gd name="T56" fmla="*/ 0 w 508"/>
                <a:gd name="T57" fmla="*/ 648 h 673"/>
                <a:gd name="T58" fmla="*/ 0 w 508"/>
                <a:gd name="T59" fmla="*/ 33 h 673"/>
                <a:gd name="T60" fmla="*/ 3 w 508"/>
                <a:gd name="T61" fmla="*/ 24 h 673"/>
                <a:gd name="T62" fmla="*/ 7 w 508"/>
                <a:gd name="T63" fmla="*/ 16 h 673"/>
                <a:gd name="T64" fmla="*/ 14 w 508"/>
                <a:gd name="T65" fmla="*/ 10 h 673"/>
                <a:gd name="T66" fmla="*/ 23 w 508"/>
                <a:gd name="T67" fmla="*/ 9 h 673"/>
                <a:gd name="T68" fmla="*/ 84 w 508"/>
                <a:gd name="T69" fmla="*/ 9 h 673"/>
                <a:gd name="T70" fmla="*/ 93 w 508"/>
                <a:gd name="T71" fmla="*/ 10 h 673"/>
                <a:gd name="T72" fmla="*/ 100 w 508"/>
                <a:gd name="T73" fmla="*/ 16 h 673"/>
                <a:gd name="T74" fmla="*/ 105 w 508"/>
                <a:gd name="T75" fmla="*/ 24 h 673"/>
                <a:gd name="T76" fmla="*/ 107 w 508"/>
                <a:gd name="T77" fmla="*/ 33 h 673"/>
                <a:gd name="T78" fmla="*/ 107 w 508"/>
                <a:gd name="T79" fmla="*/ 56 h 673"/>
                <a:gd name="T80" fmla="*/ 155 w 508"/>
                <a:gd name="T81" fmla="*/ 30 h 673"/>
                <a:gd name="T82" fmla="*/ 201 w 508"/>
                <a:gd name="T83" fmla="*/ 13 h 673"/>
                <a:gd name="T84" fmla="*/ 248 w 508"/>
                <a:gd name="T85" fmla="*/ 3 h 673"/>
                <a:gd name="T86" fmla="*/ 298 w 508"/>
                <a:gd name="T87" fmla="*/ 0 h 673"/>
                <a:gd name="T88" fmla="*/ 325 w 508"/>
                <a:gd name="T89" fmla="*/ 1 h 673"/>
                <a:gd name="T90" fmla="*/ 372 w 508"/>
                <a:gd name="T91" fmla="*/ 9 h 673"/>
                <a:gd name="T92" fmla="*/ 411 w 508"/>
                <a:gd name="T93" fmla="*/ 26 h 673"/>
                <a:gd name="T94" fmla="*/ 444 w 508"/>
                <a:gd name="T95" fmla="*/ 50 h 673"/>
                <a:gd name="T96" fmla="*/ 469 w 508"/>
                <a:gd name="T97" fmla="*/ 82 h 673"/>
                <a:gd name="T98" fmla="*/ 489 w 508"/>
                <a:gd name="T99" fmla="*/ 121 h 673"/>
                <a:gd name="T100" fmla="*/ 501 w 508"/>
                <a:gd name="T101" fmla="*/ 168 h 673"/>
                <a:gd name="T102" fmla="*/ 508 w 508"/>
                <a:gd name="T103" fmla="*/ 222 h 673"/>
                <a:gd name="T104" fmla="*/ 508 w 508"/>
                <a:gd name="T105" fmla="*/ 648 h 673"/>
                <a:gd name="T106" fmla="*/ 508 w 508"/>
                <a:gd name="T107" fmla="*/ 653 h 673"/>
                <a:gd name="T108" fmla="*/ 505 w 508"/>
                <a:gd name="T109" fmla="*/ 661 h 673"/>
                <a:gd name="T110" fmla="*/ 498 w 508"/>
                <a:gd name="T111" fmla="*/ 668 h 673"/>
                <a:gd name="T112" fmla="*/ 489 w 508"/>
                <a:gd name="T113" fmla="*/ 672 h 673"/>
                <a:gd name="T114" fmla="*/ 484 w 508"/>
                <a:gd name="T115"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4" y="673"/>
                  </a:moveTo>
                  <a:lnTo>
                    <a:pt x="427" y="673"/>
                  </a:lnTo>
                  <a:lnTo>
                    <a:pt x="427" y="673"/>
                  </a:lnTo>
                  <a:lnTo>
                    <a:pt x="421" y="672"/>
                  </a:lnTo>
                  <a:lnTo>
                    <a:pt x="417" y="671"/>
                  </a:lnTo>
                  <a:lnTo>
                    <a:pt x="413" y="668"/>
                  </a:lnTo>
                  <a:lnTo>
                    <a:pt x="410" y="665"/>
                  </a:lnTo>
                  <a:lnTo>
                    <a:pt x="406" y="661"/>
                  </a:lnTo>
                  <a:lnTo>
                    <a:pt x="404" y="658"/>
                  </a:lnTo>
                  <a:lnTo>
                    <a:pt x="403" y="653"/>
                  </a:lnTo>
                  <a:lnTo>
                    <a:pt x="403" y="648"/>
                  </a:lnTo>
                  <a:lnTo>
                    <a:pt x="403" y="251"/>
                  </a:lnTo>
                  <a:lnTo>
                    <a:pt x="403" y="251"/>
                  </a:lnTo>
                  <a:lnTo>
                    <a:pt x="402" y="229"/>
                  </a:lnTo>
                  <a:lnTo>
                    <a:pt x="401" y="209"/>
                  </a:lnTo>
                  <a:lnTo>
                    <a:pt x="398" y="191"/>
                  </a:lnTo>
                  <a:lnTo>
                    <a:pt x="395" y="175"/>
                  </a:lnTo>
                  <a:lnTo>
                    <a:pt x="390" y="160"/>
                  </a:lnTo>
                  <a:lnTo>
                    <a:pt x="384" y="147"/>
                  </a:lnTo>
                  <a:lnTo>
                    <a:pt x="378" y="136"/>
                  </a:lnTo>
                  <a:lnTo>
                    <a:pt x="371" y="126"/>
                  </a:lnTo>
                  <a:lnTo>
                    <a:pt x="362" y="118"/>
                  </a:lnTo>
                  <a:lnTo>
                    <a:pt x="352" y="110"/>
                  </a:lnTo>
                  <a:lnTo>
                    <a:pt x="341" y="104"/>
                  </a:lnTo>
                  <a:lnTo>
                    <a:pt x="329" y="99"/>
                  </a:lnTo>
                  <a:lnTo>
                    <a:pt x="316" y="96"/>
                  </a:lnTo>
                  <a:lnTo>
                    <a:pt x="302" y="94"/>
                  </a:lnTo>
                  <a:lnTo>
                    <a:pt x="286" y="92"/>
                  </a:lnTo>
                  <a:lnTo>
                    <a:pt x="270" y="91"/>
                  </a:lnTo>
                  <a:lnTo>
                    <a:pt x="270" y="91"/>
                  </a:lnTo>
                  <a:lnTo>
                    <a:pt x="250" y="92"/>
                  </a:lnTo>
                  <a:lnTo>
                    <a:pt x="231" y="95"/>
                  </a:lnTo>
                  <a:lnTo>
                    <a:pt x="210" y="99"/>
                  </a:lnTo>
                  <a:lnTo>
                    <a:pt x="190" y="105"/>
                  </a:lnTo>
                  <a:lnTo>
                    <a:pt x="169" y="112"/>
                  </a:lnTo>
                  <a:lnTo>
                    <a:pt x="148" y="120"/>
                  </a:lnTo>
                  <a:lnTo>
                    <a:pt x="128" y="129"/>
                  </a:lnTo>
                  <a:lnTo>
                    <a:pt x="107" y="138"/>
                  </a:lnTo>
                  <a:lnTo>
                    <a:pt x="107" y="648"/>
                  </a:lnTo>
                  <a:lnTo>
                    <a:pt x="107" y="648"/>
                  </a:lnTo>
                  <a:lnTo>
                    <a:pt x="106" y="652"/>
                  </a:lnTo>
                  <a:lnTo>
                    <a:pt x="105" y="657"/>
                  </a:lnTo>
                  <a:lnTo>
                    <a:pt x="102" y="661"/>
                  </a:lnTo>
                  <a:lnTo>
                    <a:pt x="100" y="665"/>
                  </a:lnTo>
                  <a:lnTo>
                    <a:pt x="95" y="668"/>
                  </a:lnTo>
                  <a:lnTo>
                    <a:pt x="92" y="671"/>
                  </a:lnTo>
                  <a:lnTo>
                    <a:pt x="87" y="672"/>
                  </a:lnTo>
                  <a:lnTo>
                    <a:pt x="83" y="673"/>
                  </a:lnTo>
                  <a:lnTo>
                    <a:pt x="23" y="673"/>
                  </a:lnTo>
                  <a:lnTo>
                    <a:pt x="23" y="673"/>
                  </a:lnTo>
                  <a:lnTo>
                    <a:pt x="19" y="672"/>
                  </a:lnTo>
                  <a:lnTo>
                    <a:pt x="14" y="671"/>
                  </a:lnTo>
                  <a:lnTo>
                    <a:pt x="11" y="668"/>
                  </a:lnTo>
                  <a:lnTo>
                    <a:pt x="7" y="665"/>
                  </a:lnTo>
                  <a:lnTo>
                    <a:pt x="5" y="661"/>
                  </a:lnTo>
                  <a:lnTo>
                    <a:pt x="3" y="658"/>
                  </a:lnTo>
                  <a:lnTo>
                    <a:pt x="1" y="653"/>
                  </a:lnTo>
                  <a:lnTo>
                    <a:pt x="0" y="648"/>
                  </a:lnTo>
                  <a:lnTo>
                    <a:pt x="0" y="33"/>
                  </a:lnTo>
                  <a:lnTo>
                    <a:pt x="0" y="33"/>
                  </a:lnTo>
                  <a:lnTo>
                    <a:pt x="0" y="28"/>
                  </a:lnTo>
                  <a:lnTo>
                    <a:pt x="3" y="24"/>
                  </a:lnTo>
                  <a:lnTo>
                    <a:pt x="4" y="19"/>
                  </a:lnTo>
                  <a:lnTo>
                    <a:pt x="7" y="16"/>
                  </a:lnTo>
                  <a:lnTo>
                    <a:pt x="11" y="12"/>
                  </a:lnTo>
                  <a:lnTo>
                    <a:pt x="14" y="10"/>
                  </a:lnTo>
                  <a:lnTo>
                    <a:pt x="19" y="9"/>
                  </a:lnTo>
                  <a:lnTo>
                    <a:pt x="23" y="9"/>
                  </a:lnTo>
                  <a:lnTo>
                    <a:pt x="84" y="9"/>
                  </a:lnTo>
                  <a:lnTo>
                    <a:pt x="84" y="9"/>
                  </a:lnTo>
                  <a:lnTo>
                    <a:pt x="89" y="9"/>
                  </a:lnTo>
                  <a:lnTo>
                    <a:pt x="93" y="10"/>
                  </a:lnTo>
                  <a:lnTo>
                    <a:pt x="97" y="12"/>
                  </a:lnTo>
                  <a:lnTo>
                    <a:pt x="100" y="16"/>
                  </a:lnTo>
                  <a:lnTo>
                    <a:pt x="102" y="19"/>
                  </a:lnTo>
                  <a:lnTo>
                    <a:pt x="105" y="24"/>
                  </a:lnTo>
                  <a:lnTo>
                    <a:pt x="106" y="28"/>
                  </a:lnTo>
                  <a:lnTo>
                    <a:pt x="107" y="33"/>
                  </a:lnTo>
                  <a:lnTo>
                    <a:pt x="107" y="56"/>
                  </a:lnTo>
                  <a:lnTo>
                    <a:pt x="107" y="56"/>
                  </a:lnTo>
                  <a:lnTo>
                    <a:pt x="131" y="42"/>
                  </a:lnTo>
                  <a:lnTo>
                    <a:pt x="155" y="30"/>
                  </a:lnTo>
                  <a:lnTo>
                    <a:pt x="178" y="21"/>
                  </a:lnTo>
                  <a:lnTo>
                    <a:pt x="201" y="13"/>
                  </a:lnTo>
                  <a:lnTo>
                    <a:pt x="224" y="8"/>
                  </a:lnTo>
                  <a:lnTo>
                    <a:pt x="248" y="3"/>
                  </a:lnTo>
                  <a:lnTo>
                    <a:pt x="272" y="1"/>
                  </a:lnTo>
                  <a:lnTo>
                    <a:pt x="298" y="0"/>
                  </a:lnTo>
                  <a:lnTo>
                    <a:pt x="298" y="0"/>
                  </a:lnTo>
                  <a:lnTo>
                    <a:pt x="325" y="1"/>
                  </a:lnTo>
                  <a:lnTo>
                    <a:pt x="349" y="4"/>
                  </a:lnTo>
                  <a:lnTo>
                    <a:pt x="372" y="9"/>
                  </a:lnTo>
                  <a:lnTo>
                    <a:pt x="393" y="17"/>
                  </a:lnTo>
                  <a:lnTo>
                    <a:pt x="411" y="26"/>
                  </a:lnTo>
                  <a:lnTo>
                    <a:pt x="428" y="37"/>
                  </a:lnTo>
                  <a:lnTo>
                    <a:pt x="444" y="50"/>
                  </a:lnTo>
                  <a:lnTo>
                    <a:pt x="458" y="65"/>
                  </a:lnTo>
                  <a:lnTo>
                    <a:pt x="469" y="82"/>
                  </a:lnTo>
                  <a:lnTo>
                    <a:pt x="481" y="100"/>
                  </a:lnTo>
                  <a:lnTo>
                    <a:pt x="489" y="121"/>
                  </a:lnTo>
                  <a:lnTo>
                    <a:pt x="496" y="144"/>
                  </a:lnTo>
                  <a:lnTo>
                    <a:pt x="501" y="168"/>
                  </a:lnTo>
                  <a:lnTo>
                    <a:pt x="505" y="194"/>
                  </a:lnTo>
                  <a:lnTo>
                    <a:pt x="508" y="222"/>
                  </a:lnTo>
                  <a:lnTo>
                    <a:pt x="508" y="251"/>
                  </a:lnTo>
                  <a:lnTo>
                    <a:pt x="508" y="648"/>
                  </a:lnTo>
                  <a:lnTo>
                    <a:pt x="508" y="648"/>
                  </a:lnTo>
                  <a:lnTo>
                    <a:pt x="508" y="653"/>
                  </a:lnTo>
                  <a:lnTo>
                    <a:pt x="507" y="658"/>
                  </a:lnTo>
                  <a:lnTo>
                    <a:pt x="505" y="661"/>
                  </a:lnTo>
                  <a:lnTo>
                    <a:pt x="501" y="665"/>
                  </a:lnTo>
                  <a:lnTo>
                    <a:pt x="498" y="668"/>
                  </a:lnTo>
                  <a:lnTo>
                    <a:pt x="493" y="671"/>
                  </a:lnTo>
                  <a:lnTo>
                    <a:pt x="489" y="672"/>
                  </a:lnTo>
                  <a:lnTo>
                    <a:pt x="484" y="673"/>
                  </a:lnTo>
                  <a:lnTo>
                    <a:pt x="484" y="67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7" name="Freeform 169"/>
            <p:cNvSpPr>
              <a:spLocks noEditPoints="1"/>
            </p:cNvSpPr>
            <p:nvPr/>
          </p:nvSpPr>
          <p:spPr bwMode="auto">
            <a:xfrm>
              <a:off x="5304830" y="3943726"/>
              <a:ext cx="105090" cy="134776"/>
            </a:xfrm>
            <a:custGeom>
              <a:avLst/>
              <a:gdLst>
                <a:gd name="T0" fmla="*/ 106 w 533"/>
                <a:gd name="T1" fmla="*/ 391 h 681"/>
                <a:gd name="T2" fmla="*/ 109 w 533"/>
                <a:gd name="T3" fmla="*/ 441 h 681"/>
                <a:gd name="T4" fmla="*/ 122 w 533"/>
                <a:gd name="T5" fmla="*/ 501 h 681"/>
                <a:gd name="T6" fmla="*/ 149 w 533"/>
                <a:gd name="T7" fmla="*/ 543 h 681"/>
                <a:gd name="T8" fmla="*/ 185 w 533"/>
                <a:gd name="T9" fmla="*/ 571 h 681"/>
                <a:gd name="T10" fmla="*/ 235 w 533"/>
                <a:gd name="T11" fmla="*/ 586 h 681"/>
                <a:gd name="T12" fmla="*/ 274 w 533"/>
                <a:gd name="T13" fmla="*/ 588 h 681"/>
                <a:gd name="T14" fmla="*/ 441 w 533"/>
                <a:gd name="T15" fmla="*/ 580 h 681"/>
                <a:gd name="T16" fmla="*/ 495 w 533"/>
                <a:gd name="T17" fmla="*/ 574 h 681"/>
                <a:gd name="T18" fmla="*/ 508 w 533"/>
                <a:gd name="T19" fmla="*/ 579 h 681"/>
                <a:gd name="T20" fmla="*/ 513 w 533"/>
                <a:gd name="T21" fmla="*/ 587 h 681"/>
                <a:gd name="T22" fmla="*/ 515 w 533"/>
                <a:gd name="T23" fmla="*/ 633 h 681"/>
                <a:gd name="T24" fmla="*/ 509 w 533"/>
                <a:gd name="T25" fmla="*/ 651 h 681"/>
                <a:gd name="T26" fmla="*/ 496 w 533"/>
                <a:gd name="T27" fmla="*/ 659 h 681"/>
                <a:gd name="T28" fmla="*/ 439 w 533"/>
                <a:gd name="T29" fmla="*/ 669 h 681"/>
                <a:gd name="T30" fmla="*/ 332 w 533"/>
                <a:gd name="T31" fmla="*/ 680 h 681"/>
                <a:gd name="T32" fmla="*/ 274 w 533"/>
                <a:gd name="T33" fmla="*/ 681 h 681"/>
                <a:gd name="T34" fmla="*/ 197 w 533"/>
                <a:gd name="T35" fmla="*/ 673 h 681"/>
                <a:gd name="T36" fmla="*/ 126 w 533"/>
                <a:gd name="T37" fmla="*/ 649 h 681"/>
                <a:gd name="T38" fmla="*/ 95 w 533"/>
                <a:gd name="T39" fmla="*/ 628 h 681"/>
                <a:gd name="T40" fmla="*/ 66 w 533"/>
                <a:gd name="T41" fmla="*/ 602 h 681"/>
                <a:gd name="T42" fmla="*/ 42 w 533"/>
                <a:gd name="T43" fmla="*/ 570 h 681"/>
                <a:gd name="T44" fmla="*/ 24 w 533"/>
                <a:gd name="T45" fmla="*/ 531 h 681"/>
                <a:gd name="T46" fmla="*/ 9 w 533"/>
                <a:gd name="T47" fmla="*/ 485 h 681"/>
                <a:gd name="T48" fmla="*/ 2 w 533"/>
                <a:gd name="T49" fmla="*/ 431 h 681"/>
                <a:gd name="T50" fmla="*/ 0 w 533"/>
                <a:gd name="T51" fmla="*/ 283 h 681"/>
                <a:gd name="T52" fmla="*/ 4 w 533"/>
                <a:gd name="T53" fmla="*/ 221 h 681"/>
                <a:gd name="T54" fmla="*/ 27 w 533"/>
                <a:gd name="T55" fmla="*/ 141 h 681"/>
                <a:gd name="T56" fmla="*/ 54 w 533"/>
                <a:gd name="T57" fmla="*/ 96 h 681"/>
                <a:gd name="T58" fmla="*/ 78 w 533"/>
                <a:gd name="T59" fmla="*/ 67 h 681"/>
                <a:gd name="T60" fmla="*/ 107 w 533"/>
                <a:gd name="T61" fmla="*/ 44 h 681"/>
                <a:gd name="T62" fmla="*/ 141 w 533"/>
                <a:gd name="T63" fmla="*/ 25 h 681"/>
                <a:gd name="T64" fmla="*/ 180 w 533"/>
                <a:gd name="T65" fmla="*/ 11 h 681"/>
                <a:gd name="T66" fmla="*/ 237 w 533"/>
                <a:gd name="T67" fmla="*/ 1 h 681"/>
                <a:gd name="T68" fmla="*/ 300 w 533"/>
                <a:gd name="T69" fmla="*/ 1 h 681"/>
                <a:gd name="T70" fmla="*/ 357 w 533"/>
                <a:gd name="T71" fmla="*/ 11 h 681"/>
                <a:gd name="T72" fmla="*/ 396 w 533"/>
                <a:gd name="T73" fmla="*/ 25 h 681"/>
                <a:gd name="T74" fmla="*/ 430 w 533"/>
                <a:gd name="T75" fmla="*/ 44 h 681"/>
                <a:gd name="T76" fmla="*/ 458 w 533"/>
                <a:gd name="T77" fmla="*/ 68 h 681"/>
                <a:gd name="T78" fmla="*/ 483 w 533"/>
                <a:gd name="T79" fmla="*/ 96 h 681"/>
                <a:gd name="T80" fmla="*/ 508 w 533"/>
                <a:gd name="T81" fmla="*/ 141 h 681"/>
                <a:gd name="T82" fmla="*/ 530 w 533"/>
                <a:gd name="T83" fmla="*/ 221 h 681"/>
                <a:gd name="T84" fmla="*/ 533 w 533"/>
                <a:gd name="T85" fmla="*/ 347 h 681"/>
                <a:gd name="T86" fmla="*/ 532 w 533"/>
                <a:gd name="T87" fmla="*/ 359 h 681"/>
                <a:gd name="T88" fmla="*/ 524 w 533"/>
                <a:gd name="T89" fmla="*/ 370 h 681"/>
                <a:gd name="T90" fmla="*/ 510 w 533"/>
                <a:gd name="T91" fmla="*/ 375 h 681"/>
                <a:gd name="T92" fmla="*/ 426 w 533"/>
                <a:gd name="T93" fmla="*/ 283 h 681"/>
                <a:gd name="T94" fmla="*/ 421 w 533"/>
                <a:gd name="T95" fmla="*/ 214 h 681"/>
                <a:gd name="T96" fmla="*/ 405 w 533"/>
                <a:gd name="T97" fmla="*/ 162 h 681"/>
                <a:gd name="T98" fmla="*/ 376 w 533"/>
                <a:gd name="T99" fmla="*/ 126 h 681"/>
                <a:gd name="T100" fmla="*/ 338 w 533"/>
                <a:gd name="T101" fmla="*/ 103 h 681"/>
                <a:gd name="T102" fmla="*/ 288 w 533"/>
                <a:gd name="T103" fmla="*/ 94 h 681"/>
                <a:gd name="T104" fmla="*/ 249 w 533"/>
                <a:gd name="T105" fmla="*/ 94 h 681"/>
                <a:gd name="T106" fmla="*/ 199 w 533"/>
                <a:gd name="T107" fmla="*/ 104 h 681"/>
                <a:gd name="T108" fmla="*/ 159 w 533"/>
                <a:gd name="T109" fmla="*/ 128 h 681"/>
                <a:gd name="T110" fmla="*/ 130 w 533"/>
                <a:gd name="T111" fmla="*/ 165 h 681"/>
                <a:gd name="T112" fmla="*/ 112 w 533"/>
                <a:gd name="T113" fmla="*/ 216 h 681"/>
                <a:gd name="T114" fmla="*/ 106 w 533"/>
                <a:gd name="T115" fmla="*/ 283 h 681"/>
                <a:gd name="T116" fmla="*/ 426 w 533"/>
                <a:gd name="T117" fmla="*/ 28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3" h="681">
                  <a:moveTo>
                    <a:pt x="510" y="375"/>
                  </a:moveTo>
                  <a:lnTo>
                    <a:pt x="106" y="375"/>
                  </a:lnTo>
                  <a:lnTo>
                    <a:pt x="106" y="391"/>
                  </a:lnTo>
                  <a:lnTo>
                    <a:pt x="106" y="391"/>
                  </a:lnTo>
                  <a:lnTo>
                    <a:pt x="106" y="417"/>
                  </a:lnTo>
                  <a:lnTo>
                    <a:pt x="109" y="441"/>
                  </a:lnTo>
                  <a:lnTo>
                    <a:pt x="112" y="463"/>
                  </a:lnTo>
                  <a:lnTo>
                    <a:pt x="117" y="482"/>
                  </a:lnTo>
                  <a:lnTo>
                    <a:pt x="122" y="501"/>
                  </a:lnTo>
                  <a:lnTo>
                    <a:pt x="130" y="517"/>
                  </a:lnTo>
                  <a:lnTo>
                    <a:pt x="138" y="531"/>
                  </a:lnTo>
                  <a:lnTo>
                    <a:pt x="149" y="543"/>
                  </a:lnTo>
                  <a:lnTo>
                    <a:pt x="159" y="555"/>
                  </a:lnTo>
                  <a:lnTo>
                    <a:pt x="172" y="564"/>
                  </a:lnTo>
                  <a:lnTo>
                    <a:pt x="185" y="571"/>
                  </a:lnTo>
                  <a:lnTo>
                    <a:pt x="200" y="578"/>
                  </a:lnTo>
                  <a:lnTo>
                    <a:pt x="218" y="582"/>
                  </a:lnTo>
                  <a:lnTo>
                    <a:pt x="235" y="586"/>
                  </a:lnTo>
                  <a:lnTo>
                    <a:pt x="254" y="587"/>
                  </a:lnTo>
                  <a:lnTo>
                    <a:pt x="274" y="588"/>
                  </a:lnTo>
                  <a:lnTo>
                    <a:pt x="274" y="588"/>
                  </a:lnTo>
                  <a:lnTo>
                    <a:pt x="329" y="587"/>
                  </a:lnTo>
                  <a:lnTo>
                    <a:pt x="387" y="584"/>
                  </a:lnTo>
                  <a:lnTo>
                    <a:pt x="441" y="580"/>
                  </a:lnTo>
                  <a:lnTo>
                    <a:pt x="489" y="574"/>
                  </a:lnTo>
                  <a:lnTo>
                    <a:pt x="489" y="574"/>
                  </a:lnTo>
                  <a:lnTo>
                    <a:pt x="495" y="574"/>
                  </a:lnTo>
                  <a:lnTo>
                    <a:pt x="495" y="574"/>
                  </a:lnTo>
                  <a:lnTo>
                    <a:pt x="502" y="575"/>
                  </a:lnTo>
                  <a:lnTo>
                    <a:pt x="508" y="579"/>
                  </a:lnTo>
                  <a:lnTo>
                    <a:pt x="511" y="581"/>
                  </a:lnTo>
                  <a:lnTo>
                    <a:pt x="512" y="583"/>
                  </a:lnTo>
                  <a:lnTo>
                    <a:pt x="513" y="587"/>
                  </a:lnTo>
                  <a:lnTo>
                    <a:pt x="515" y="591"/>
                  </a:lnTo>
                  <a:lnTo>
                    <a:pt x="515" y="633"/>
                  </a:lnTo>
                  <a:lnTo>
                    <a:pt x="515" y="633"/>
                  </a:lnTo>
                  <a:lnTo>
                    <a:pt x="513" y="643"/>
                  </a:lnTo>
                  <a:lnTo>
                    <a:pt x="511" y="648"/>
                  </a:lnTo>
                  <a:lnTo>
                    <a:pt x="509" y="651"/>
                  </a:lnTo>
                  <a:lnTo>
                    <a:pt x="507" y="654"/>
                  </a:lnTo>
                  <a:lnTo>
                    <a:pt x="502" y="657"/>
                  </a:lnTo>
                  <a:lnTo>
                    <a:pt x="496" y="659"/>
                  </a:lnTo>
                  <a:lnTo>
                    <a:pt x="491" y="660"/>
                  </a:lnTo>
                  <a:lnTo>
                    <a:pt x="491" y="660"/>
                  </a:lnTo>
                  <a:lnTo>
                    <a:pt x="439" y="669"/>
                  </a:lnTo>
                  <a:lnTo>
                    <a:pt x="386" y="675"/>
                  </a:lnTo>
                  <a:lnTo>
                    <a:pt x="360" y="677"/>
                  </a:lnTo>
                  <a:lnTo>
                    <a:pt x="332" y="680"/>
                  </a:lnTo>
                  <a:lnTo>
                    <a:pt x="304" y="681"/>
                  </a:lnTo>
                  <a:lnTo>
                    <a:pt x="274" y="681"/>
                  </a:lnTo>
                  <a:lnTo>
                    <a:pt x="274" y="681"/>
                  </a:lnTo>
                  <a:lnTo>
                    <a:pt x="249" y="680"/>
                  </a:lnTo>
                  <a:lnTo>
                    <a:pt x="222" y="677"/>
                  </a:lnTo>
                  <a:lnTo>
                    <a:pt x="197" y="673"/>
                  </a:lnTo>
                  <a:lnTo>
                    <a:pt x="173" y="667"/>
                  </a:lnTo>
                  <a:lnTo>
                    <a:pt x="149" y="659"/>
                  </a:lnTo>
                  <a:lnTo>
                    <a:pt x="126" y="649"/>
                  </a:lnTo>
                  <a:lnTo>
                    <a:pt x="115" y="642"/>
                  </a:lnTo>
                  <a:lnTo>
                    <a:pt x="105" y="635"/>
                  </a:lnTo>
                  <a:lnTo>
                    <a:pt x="95" y="628"/>
                  </a:lnTo>
                  <a:lnTo>
                    <a:pt x="84" y="620"/>
                  </a:lnTo>
                  <a:lnTo>
                    <a:pt x="75" y="611"/>
                  </a:lnTo>
                  <a:lnTo>
                    <a:pt x="66" y="602"/>
                  </a:lnTo>
                  <a:lnTo>
                    <a:pt x="58" y="593"/>
                  </a:lnTo>
                  <a:lnTo>
                    <a:pt x="50" y="581"/>
                  </a:lnTo>
                  <a:lnTo>
                    <a:pt x="42" y="570"/>
                  </a:lnTo>
                  <a:lnTo>
                    <a:pt x="35" y="558"/>
                  </a:lnTo>
                  <a:lnTo>
                    <a:pt x="29" y="544"/>
                  </a:lnTo>
                  <a:lnTo>
                    <a:pt x="24" y="531"/>
                  </a:lnTo>
                  <a:lnTo>
                    <a:pt x="18" y="517"/>
                  </a:lnTo>
                  <a:lnTo>
                    <a:pt x="13" y="501"/>
                  </a:lnTo>
                  <a:lnTo>
                    <a:pt x="9" y="485"/>
                  </a:lnTo>
                  <a:lnTo>
                    <a:pt x="6" y="467"/>
                  </a:lnTo>
                  <a:lnTo>
                    <a:pt x="3" y="450"/>
                  </a:lnTo>
                  <a:lnTo>
                    <a:pt x="2" y="431"/>
                  </a:lnTo>
                  <a:lnTo>
                    <a:pt x="1" y="411"/>
                  </a:lnTo>
                  <a:lnTo>
                    <a:pt x="0" y="391"/>
                  </a:lnTo>
                  <a:lnTo>
                    <a:pt x="0" y="283"/>
                  </a:lnTo>
                  <a:lnTo>
                    <a:pt x="0" y="283"/>
                  </a:lnTo>
                  <a:lnTo>
                    <a:pt x="1" y="251"/>
                  </a:lnTo>
                  <a:lnTo>
                    <a:pt x="4" y="221"/>
                  </a:lnTo>
                  <a:lnTo>
                    <a:pt x="10" y="192"/>
                  </a:lnTo>
                  <a:lnTo>
                    <a:pt x="18" y="166"/>
                  </a:lnTo>
                  <a:lnTo>
                    <a:pt x="27" y="141"/>
                  </a:lnTo>
                  <a:lnTo>
                    <a:pt x="40" y="118"/>
                  </a:lnTo>
                  <a:lnTo>
                    <a:pt x="45" y="106"/>
                  </a:lnTo>
                  <a:lnTo>
                    <a:pt x="54" y="96"/>
                  </a:lnTo>
                  <a:lnTo>
                    <a:pt x="60" y="86"/>
                  </a:lnTo>
                  <a:lnTo>
                    <a:pt x="70" y="76"/>
                  </a:lnTo>
                  <a:lnTo>
                    <a:pt x="78" y="67"/>
                  </a:lnTo>
                  <a:lnTo>
                    <a:pt x="87" y="59"/>
                  </a:lnTo>
                  <a:lnTo>
                    <a:pt x="97" y="51"/>
                  </a:lnTo>
                  <a:lnTo>
                    <a:pt x="107" y="44"/>
                  </a:lnTo>
                  <a:lnTo>
                    <a:pt x="118" y="37"/>
                  </a:lnTo>
                  <a:lnTo>
                    <a:pt x="129" y="30"/>
                  </a:lnTo>
                  <a:lnTo>
                    <a:pt x="141" y="25"/>
                  </a:lnTo>
                  <a:lnTo>
                    <a:pt x="153" y="20"/>
                  </a:lnTo>
                  <a:lnTo>
                    <a:pt x="166" y="16"/>
                  </a:lnTo>
                  <a:lnTo>
                    <a:pt x="180" y="11"/>
                  </a:lnTo>
                  <a:lnTo>
                    <a:pt x="192" y="8"/>
                  </a:lnTo>
                  <a:lnTo>
                    <a:pt x="207" y="5"/>
                  </a:lnTo>
                  <a:lnTo>
                    <a:pt x="237" y="1"/>
                  </a:lnTo>
                  <a:lnTo>
                    <a:pt x="268" y="0"/>
                  </a:lnTo>
                  <a:lnTo>
                    <a:pt x="268" y="0"/>
                  </a:lnTo>
                  <a:lnTo>
                    <a:pt x="300" y="1"/>
                  </a:lnTo>
                  <a:lnTo>
                    <a:pt x="330" y="5"/>
                  </a:lnTo>
                  <a:lnTo>
                    <a:pt x="344" y="8"/>
                  </a:lnTo>
                  <a:lnTo>
                    <a:pt x="357" y="11"/>
                  </a:lnTo>
                  <a:lnTo>
                    <a:pt x="371" y="16"/>
                  </a:lnTo>
                  <a:lnTo>
                    <a:pt x="384" y="20"/>
                  </a:lnTo>
                  <a:lnTo>
                    <a:pt x="396" y="25"/>
                  </a:lnTo>
                  <a:lnTo>
                    <a:pt x="408" y="30"/>
                  </a:lnTo>
                  <a:lnTo>
                    <a:pt x="418" y="37"/>
                  </a:lnTo>
                  <a:lnTo>
                    <a:pt x="430" y="44"/>
                  </a:lnTo>
                  <a:lnTo>
                    <a:pt x="440" y="51"/>
                  </a:lnTo>
                  <a:lnTo>
                    <a:pt x="449" y="59"/>
                  </a:lnTo>
                  <a:lnTo>
                    <a:pt x="458" y="68"/>
                  </a:lnTo>
                  <a:lnTo>
                    <a:pt x="466" y="76"/>
                  </a:lnTo>
                  <a:lnTo>
                    <a:pt x="474" y="87"/>
                  </a:lnTo>
                  <a:lnTo>
                    <a:pt x="483" y="96"/>
                  </a:lnTo>
                  <a:lnTo>
                    <a:pt x="489" y="106"/>
                  </a:lnTo>
                  <a:lnTo>
                    <a:pt x="496" y="118"/>
                  </a:lnTo>
                  <a:lnTo>
                    <a:pt x="508" y="141"/>
                  </a:lnTo>
                  <a:lnTo>
                    <a:pt x="517" y="166"/>
                  </a:lnTo>
                  <a:lnTo>
                    <a:pt x="524" y="192"/>
                  </a:lnTo>
                  <a:lnTo>
                    <a:pt x="530" y="221"/>
                  </a:lnTo>
                  <a:lnTo>
                    <a:pt x="533" y="251"/>
                  </a:lnTo>
                  <a:lnTo>
                    <a:pt x="533" y="283"/>
                  </a:lnTo>
                  <a:lnTo>
                    <a:pt x="533" y="347"/>
                  </a:lnTo>
                  <a:lnTo>
                    <a:pt x="533" y="347"/>
                  </a:lnTo>
                  <a:lnTo>
                    <a:pt x="533" y="353"/>
                  </a:lnTo>
                  <a:lnTo>
                    <a:pt x="532" y="359"/>
                  </a:lnTo>
                  <a:lnTo>
                    <a:pt x="530" y="363"/>
                  </a:lnTo>
                  <a:lnTo>
                    <a:pt x="527" y="367"/>
                  </a:lnTo>
                  <a:lnTo>
                    <a:pt x="524" y="370"/>
                  </a:lnTo>
                  <a:lnTo>
                    <a:pt x="520" y="372"/>
                  </a:lnTo>
                  <a:lnTo>
                    <a:pt x="516" y="373"/>
                  </a:lnTo>
                  <a:lnTo>
                    <a:pt x="510" y="375"/>
                  </a:lnTo>
                  <a:lnTo>
                    <a:pt x="510" y="375"/>
                  </a:lnTo>
                  <a:close/>
                  <a:moveTo>
                    <a:pt x="426" y="283"/>
                  </a:moveTo>
                  <a:lnTo>
                    <a:pt x="426" y="283"/>
                  </a:lnTo>
                  <a:lnTo>
                    <a:pt x="425" y="258"/>
                  </a:lnTo>
                  <a:lnTo>
                    <a:pt x="424" y="235"/>
                  </a:lnTo>
                  <a:lnTo>
                    <a:pt x="421" y="214"/>
                  </a:lnTo>
                  <a:lnTo>
                    <a:pt x="416" y="196"/>
                  </a:lnTo>
                  <a:lnTo>
                    <a:pt x="410" y="178"/>
                  </a:lnTo>
                  <a:lnTo>
                    <a:pt x="405" y="162"/>
                  </a:lnTo>
                  <a:lnTo>
                    <a:pt x="396" y="149"/>
                  </a:lnTo>
                  <a:lnTo>
                    <a:pt x="387" y="136"/>
                  </a:lnTo>
                  <a:lnTo>
                    <a:pt x="376" y="126"/>
                  </a:lnTo>
                  <a:lnTo>
                    <a:pt x="364" y="116"/>
                  </a:lnTo>
                  <a:lnTo>
                    <a:pt x="352" y="110"/>
                  </a:lnTo>
                  <a:lnTo>
                    <a:pt x="338" y="103"/>
                  </a:lnTo>
                  <a:lnTo>
                    <a:pt x="322" y="98"/>
                  </a:lnTo>
                  <a:lnTo>
                    <a:pt x="305" y="96"/>
                  </a:lnTo>
                  <a:lnTo>
                    <a:pt x="288" y="94"/>
                  </a:lnTo>
                  <a:lnTo>
                    <a:pt x="268" y="92"/>
                  </a:lnTo>
                  <a:lnTo>
                    <a:pt x="268" y="92"/>
                  </a:lnTo>
                  <a:lnTo>
                    <a:pt x="249" y="94"/>
                  </a:lnTo>
                  <a:lnTo>
                    <a:pt x="231" y="96"/>
                  </a:lnTo>
                  <a:lnTo>
                    <a:pt x="214" y="99"/>
                  </a:lnTo>
                  <a:lnTo>
                    <a:pt x="199" y="104"/>
                  </a:lnTo>
                  <a:lnTo>
                    <a:pt x="184" y="111"/>
                  </a:lnTo>
                  <a:lnTo>
                    <a:pt x="171" y="119"/>
                  </a:lnTo>
                  <a:lnTo>
                    <a:pt x="159" y="128"/>
                  </a:lnTo>
                  <a:lnTo>
                    <a:pt x="148" y="138"/>
                  </a:lnTo>
                  <a:lnTo>
                    <a:pt x="138" y="151"/>
                  </a:lnTo>
                  <a:lnTo>
                    <a:pt x="130" y="165"/>
                  </a:lnTo>
                  <a:lnTo>
                    <a:pt x="122" y="181"/>
                  </a:lnTo>
                  <a:lnTo>
                    <a:pt x="117" y="198"/>
                  </a:lnTo>
                  <a:lnTo>
                    <a:pt x="112" y="216"/>
                  </a:lnTo>
                  <a:lnTo>
                    <a:pt x="109" y="237"/>
                  </a:lnTo>
                  <a:lnTo>
                    <a:pt x="106" y="259"/>
                  </a:lnTo>
                  <a:lnTo>
                    <a:pt x="106" y="283"/>
                  </a:lnTo>
                  <a:lnTo>
                    <a:pt x="106" y="293"/>
                  </a:lnTo>
                  <a:lnTo>
                    <a:pt x="426" y="293"/>
                  </a:lnTo>
                  <a:lnTo>
                    <a:pt x="426" y="28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8" name="Freeform 170"/>
            <p:cNvSpPr>
              <a:spLocks/>
            </p:cNvSpPr>
            <p:nvPr/>
          </p:nvSpPr>
          <p:spPr bwMode="auto">
            <a:xfrm>
              <a:off x="5439012" y="3943726"/>
              <a:ext cx="58779" cy="132995"/>
            </a:xfrm>
            <a:custGeom>
              <a:avLst/>
              <a:gdLst>
                <a:gd name="T0" fmla="*/ 271 w 298"/>
                <a:gd name="T1" fmla="*/ 91 h 673"/>
                <a:gd name="T2" fmla="*/ 231 w 298"/>
                <a:gd name="T3" fmla="*/ 95 h 673"/>
                <a:gd name="T4" fmla="*/ 190 w 298"/>
                <a:gd name="T5" fmla="*/ 104 h 673"/>
                <a:gd name="T6" fmla="*/ 149 w 298"/>
                <a:gd name="T7" fmla="*/ 119 h 673"/>
                <a:gd name="T8" fmla="*/ 105 w 298"/>
                <a:gd name="T9" fmla="*/ 142 h 673"/>
                <a:gd name="T10" fmla="*/ 105 w 298"/>
                <a:gd name="T11" fmla="*/ 648 h 673"/>
                <a:gd name="T12" fmla="*/ 104 w 298"/>
                <a:gd name="T13" fmla="*/ 657 h 673"/>
                <a:gd name="T14" fmla="*/ 98 w 298"/>
                <a:gd name="T15" fmla="*/ 665 h 673"/>
                <a:gd name="T16" fmla="*/ 90 w 298"/>
                <a:gd name="T17" fmla="*/ 671 h 673"/>
                <a:gd name="T18" fmla="*/ 81 w 298"/>
                <a:gd name="T19" fmla="*/ 673 h 673"/>
                <a:gd name="T20" fmla="*/ 23 w 298"/>
                <a:gd name="T21" fmla="*/ 673 h 673"/>
                <a:gd name="T22" fmla="*/ 13 w 298"/>
                <a:gd name="T23" fmla="*/ 671 h 673"/>
                <a:gd name="T24" fmla="*/ 7 w 298"/>
                <a:gd name="T25" fmla="*/ 665 h 673"/>
                <a:gd name="T26" fmla="*/ 1 w 298"/>
                <a:gd name="T27" fmla="*/ 658 h 673"/>
                <a:gd name="T28" fmla="*/ 0 w 298"/>
                <a:gd name="T29" fmla="*/ 648 h 673"/>
                <a:gd name="T30" fmla="*/ 0 w 298"/>
                <a:gd name="T31" fmla="*/ 33 h 673"/>
                <a:gd name="T32" fmla="*/ 1 w 298"/>
                <a:gd name="T33" fmla="*/ 24 h 673"/>
                <a:gd name="T34" fmla="*/ 5 w 298"/>
                <a:gd name="T35" fmla="*/ 16 h 673"/>
                <a:gd name="T36" fmla="*/ 13 w 298"/>
                <a:gd name="T37" fmla="*/ 10 h 673"/>
                <a:gd name="T38" fmla="*/ 23 w 298"/>
                <a:gd name="T39" fmla="*/ 9 h 673"/>
                <a:gd name="T40" fmla="*/ 79 w 298"/>
                <a:gd name="T41" fmla="*/ 9 h 673"/>
                <a:gd name="T42" fmla="*/ 88 w 298"/>
                <a:gd name="T43" fmla="*/ 10 h 673"/>
                <a:gd name="T44" fmla="*/ 95 w 298"/>
                <a:gd name="T45" fmla="*/ 16 h 673"/>
                <a:gd name="T46" fmla="*/ 101 w 298"/>
                <a:gd name="T47" fmla="*/ 24 h 673"/>
                <a:gd name="T48" fmla="*/ 102 w 298"/>
                <a:gd name="T49" fmla="*/ 33 h 673"/>
                <a:gd name="T50" fmla="*/ 102 w 298"/>
                <a:gd name="T51" fmla="*/ 58 h 673"/>
                <a:gd name="T52" fmla="*/ 146 w 298"/>
                <a:gd name="T53" fmla="*/ 30 h 673"/>
                <a:gd name="T54" fmla="*/ 189 w 298"/>
                <a:gd name="T55" fmla="*/ 13 h 673"/>
                <a:gd name="T56" fmla="*/ 231 w 298"/>
                <a:gd name="T57" fmla="*/ 3 h 673"/>
                <a:gd name="T58" fmla="*/ 271 w 298"/>
                <a:gd name="T59" fmla="*/ 0 h 673"/>
                <a:gd name="T60" fmla="*/ 278 w 298"/>
                <a:gd name="T61" fmla="*/ 1 h 673"/>
                <a:gd name="T62" fmla="*/ 288 w 298"/>
                <a:gd name="T63" fmla="*/ 3 h 673"/>
                <a:gd name="T64" fmla="*/ 293 w 298"/>
                <a:gd name="T65" fmla="*/ 9 h 673"/>
                <a:gd name="T66" fmla="*/ 297 w 298"/>
                <a:gd name="T67" fmla="*/ 17 h 673"/>
                <a:gd name="T68" fmla="*/ 298 w 298"/>
                <a:gd name="T69" fmla="*/ 71 h 673"/>
                <a:gd name="T70" fmla="*/ 297 w 298"/>
                <a:gd name="T71" fmla="*/ 76 h 673"/>
                <a:gd name="T72" fmla="*/ 293 w 298"/>
                <a:gd name="T73" fmla="*/ 83 h 673"/>
                <a:gd name="T74" fmla="*/ 288 w 298"/>
                <a:gd name="T75" fmla="*/ 89 h 673"/>
                <a:gd name="T76" fmla="*/ 278 w 298"/>
                <a:gd name="T77" fmla="*/ 91 h 673"/>
                <a:gd name="T78" fmla="*/ 271 w 298"/>
                <a:gd name="T79" fmla="*/ 9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3">
                  <a:moveTo>
                    <a:pt x="271" y="91"/>
                  </a:moveTo>
                  <a:lnTo>
                    <a:pt x="271" y="91"/>
                  </a:lnTo>
                  <a:lnTo>
                    <a:pt x="251" y="92"/>
                  </a:lnTo>
                  <a:lnTo>
                    <a:pt x="231" y="95"/>
                  </a:lnTo>
                  <a:lnTo>
                    <a:pt x="211" y="98"/>
                  </a:lnTo>
                  <a:lnTo>
                    <a:pt x="190" y="104"/>
                  </a:lnTo>
                  <a:lnTo>
                    <a:pt x="171" y="111"/>
                  </a:lnTo>
                  <a:lnTo>
                    <a:pt x="149" y="119"/>
                  </a:lnTo>
                  <a:lnTo>
                    <a:pt x="128" y="130"/>
                  </a:lnTo>
                  <a:lnTo>
                    <a:pt x="105" y="142"/>
                  </a:lnTo>
                  <a:lnTo>
                    <a:pt x="105" y="648"/>
                  </a:lnTo>
                  <a:lnTo>
                    <a:pt x="105" y="648"/>
                  </a:lnTo>
                  <a:lnTo>
                    <a:pt x="105" y="652"/>
                  </a:lnTo>
                  <a:lnTo>
                    <a:pt x="104" y="657"/>
                  </a:lnTo>
                  <a:lnTo>
                    <a:pt x="102" y="661"/>
                  </a:lnTo>
                  <a:lnTo>
                    <a:pt x="98" y="665"/>
                  </a:lnTo>
                  <a:lnTo>
                    <a:pt x="95" y="668"/>
                  </a:lnTo>
                  <a:lnTo>
                    <a:pt x="90" y="671"/>
                  </a:lnTo>
                  <a:lnTo>
                    <a:pt x="86" y="672"/>
                  </a:lnTo>
                  <a:lnTo>
                    <a:pt x="81" y="673"/>
                  </a:lnTo>
                  <a:lnTo>
                    <a:pt x="23" y="673"/>
                  </a:lnTo>
                  <a:lnTo>
                    <a:pt x="23" y="673"/>
                  </a:lnTo>
                  <a:lnTo>
                    <a:pt x="18" y="672"/>
                  </a:lnTo>
                  <a:lnTo>
                    <a:pt x="13" y="671"/>
                  </a:lnTo>
                  <a:lnTo>
                    <a:pt x="10" y="668"/>
                  </a:lnTo>
                  <a:lnTo>
                    <a:pt x="7" y="665"/>
                  </a:lnTo>
                  <a:lnTo>
                    <a:pt x="3" y="661"/>
                  </a:lnTo>
                  <a:lnTo>
                    <a:pt x="1" y="658"/>
                  </a:lnTo>
                  <a:lnTo>
                    <a:pt x="0" y="653"/>
                  </a:lnTo>
                  <a:lnTo>
                    <a:pt x="0" y="648"/>
                  </a:lnTo>
                  <a:lnTo>
                    <a:pt x="0" y="33"/>
                  </a:lnTo>
                  <a:lnTo>
                    <a:pt x="0" y="33"/>
                  </a:lnTo>
                  <a:lnTo>
                    <a:pt x="0" y="28"/>
                  </a:lnTo>
                  <a:lnTo>
                    <a:pt x="1" y="24"/>
                  </a:lnTo>
                  <a:lnTo>
                    <a:pt x="3" y="19"/>
                  </a:lnTo>
                  <a:lnTo>
                    <a:pt x="5" y="16"/>
                  </a:lnTo>
                  <a:lnTo>
                    <a:pt x="9" y="12"/>
                  </a:lnTo>
                  <a:lnTo>
                    <a:pt x="13" y="10"/>
                  </a:lnTo>
                  <a:lnTo>
                    <a:pt x="17" y="9"/>
                  </a:lnTo>
                  <a:lnTo>
                    <a:pt x="23" y="9"/>
                  </a:lnTo>
                  <a:lnTo>
                    <a:pt x="79" y="9"/>
                  </a:lnTo>
                  <a:lnTo>
                    <a:pt x="79" y="9"/>
                  </a:lnTo>
                  <a:lnTo>
                    <a:pt x="83" y="9"/>
                  </a:lnTo>
                  <a:lnTo>
                    <a:pt x="88" y="10"/>
                  </a:lnTo>
                  <a:lnTo>
                    <a:pt x="93" y="12"/>
                  </a:lnTo>
                  <a:lnTo>
                    <a:pt x="95" y="16"/>
                  </a:lnTo>
                  <a:lnTo>
                    <a:pt x="98" y="19"/>
                  </a:lnTo>
                  <a:lnTo>
                    <a:pt x="101" y="24"/>
                  </a:lnTo>
                  <a:lnTo>
                    <a:pt x="102" y="28"/>
                  </a:lnTo>
                  <a:lnTo>
                    <a:pt x="102" y="33"/>
                  </a:lnTo>
                  <a:lnTo>
                    <a:pt x="102" y="58"/>
                  </a:lnTo>
                  <a:lnTo>
                    <a:pt x="102" y="58"/>
                  </a:lnTo>
                  <a:lnTo>
                    <a:pt x="125" y="43"/>
                  </a:lnTo>
                  <a:lnTo>
                    <a:pt x="146" y="30"/>
                  </a:lnTo>
                  <a:lnTo>
                    <a:pt x="168" y="21"/>
                  </a:lnTo>
                  <a:lnTo>
                    <a:pt x="189" y="13"/>
                  </a:lnTo>
                  <a:lnTo>
                    <a:pt x="211" y="8"/>
                  </a:lnTo>
                  <a:lnTo>
                    <a:pt x="231" y="3"/>
                  </a:lnTo>
                  <a:lnTo>
                    <a:pt x="252" y="1"/>
                  </a:lnTo>
                  <a:lnTo>
                    <a:pt x="271" y="0"/>
                  </a:lnTo>
                  <a:lnTo>
                    <a:pt x="271" y="0"/>
                  </a:lnTo>
                  <a:lnTo>
                    <a:pt x="278" y="1"/>
                  </a:lnTo>
                  <a:lnTo>
                    <a:pt x="283" y="1"/>
                  </a:lnTo>
                  <a:lnTo>
                    <a:pt x="288" y="3"/>
                  </a:lnTo>
                  <a:lnTo>
                    <a:pt x="291" y="5"/>
                  </a:lnTo>
                  <a:lnTo>
                    <a:pt x="293" y="9"/>
                  </a:lnTo>
                  <a:lnTo>
                    <a:pt x="296" y="12"/>
                  </a:lnTo>
                  <a:lnTo>
                    <a:pt x="297" y="17"/>
                  </a:lnTo>
                  <a:lnTo>
                    <a:pt x="298" y="21"/>
                  </a:lnTo>
                  <a:lnTo>
                    <a:pt x="298" y="71"/>
                  </a:lnTo>
                  <a:lnTo>
                    <a:pt x="298" y="71"/>
                  </a:lnTo>
                  <a:lnTo>
                    <a:pt x="297" y="76"/>
                  </a:lnTo>
                  <a:lnTo>
                    <a:pt x="296" y="80"/>
                  </a:lnTo>
                  <a:lnTo>
                    <a:pt x="293" y="83"/>
                  </a:lnTo>
                  <a:lnTo>
                    <a:pt x="291" y="87"/>
                  </a:lnTo>
                  <a:lnTo>
                    <a:pt x="288" y="89"/>
                  </a:lnTo>
                  <a:lnTo>
                    <a:pt x="283" y="90"/>
                  </a:lnTo>
                  <a:lnTo>
                    <a:pt x="278" y="91"/>
                  </a:lnTo>
                  <a:lnTo>
                    <a:pt x="271" y="91"/>
                  </a:lnTo>
                  <a:lnTo>
                    <a:pt x="271" y="9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9" name="Freeform 171"/>
            <p:cNvSpPr>
              <a:spLocks noEditPoints="1"/>
            </p:cNvSpPr>
            <p:nvPr/>
          </p:nvSpPr>
          <p:spPr bwMode="auto">
            <a:xfrm>
              <a:off x="5582101" y="3895634"/>
              <a:ext cx="21375" cy="181088"/>
            </a:xfrm>
            <a:custGeom>
              <a:avLst/>
              <a:gdLst>
                <a:gd name="T0" fmla="*/ 24 w 110"/>
                <a:gd name="T1" fmla="*/ 145 h 916"/>
                <a:gd name="T2" fmla="*/ 20 w 110"/>
                <a:gd name="T3" fmla="*/ 145 h 916"/>
                <a:gd name="T4" fmla="*/ 11 w 110"/>
                <a:gd name="T5" fmla="*/ 142 h 916"/>
                <a:gd name="T6" fmla="*/ 5 w 110"/>
                <a:gd name="T7" fmla="*/ 135 h 916"/>
                <a:gd name="T8" fmla="*/ 0 w 110"/>
                <a:gd name="T9" fmla="*/ 126 h 916"/>
                <a:gd name="T10" fmla="*/ 0 w 110"/>
                <a:gd name="T11" fmla="*/ 25 h 916"/>
                <a:gd name="T12" fmla="*/ 0 w 110"/>
                <a:gd name="T13" fmla="*/ 20 h 916"/>
                <a:gd name="T14" fmla="*/ 5 w 110"/>
                <a:gd name="T15" fmla="*/ 11 h 916"/>
                <a:gd name="T16" fmla="*/ 11 w 110"/>
                <a:gd name="T17" fmla="*/ 4 h 916"/>
                <a:gd name="T18" fmla="*/ 20 w 110"/>
                <a:gd name="T19" fmla="*/ 0 h 916"/>
                <a:gd name="T20" fmla="*/ 86 w 110"/>
                <a:gd name="T21" fmla="*/ 0 h 916"/>
                <a:gd name="T22" fmla="*/ 91 w 110"/>
                <a:gd name="T23" fmla="*/ 0 h 916"/>
                <a:gd name="T24" fmla="*/ 99 w 110"/>
                <a:gd name="T25" fmla="*/ 4 h 916"/>
                <a:gd name="T26" fmla="*/ 106 w 110"/>
                <a:gd name="T27" fmla="*/ 11 h 916"/>
                <a:gd name="T28" fmla="*/ 109 w 110"/>
                <a:gd name="T29" fmla="*/ 20 h 916"/>
                <a:gd name="T30" fmla="*/ 110 w 110"/>
                <a:gd name="T31" fmla="*/ 121 h 916"/>
                <a:gd name="T32" fmla="*/ 109 w 110"/>
                <a:gd name="T33" fmla="*/ 126 h 916"/>
                <a:gd name="T34" fmla="*/ 106 w 110"/>
                <a:gd name="T35" fmla="*/ 135 h 916"/>
                <a:gd name="T36" fmla="*/ 99 w 110"/>
                <a:gd name="T37" fmla="*/ 142 h 916"/>
                <a:gd name="T38" fmla="*/ 91 w 110"/>
                <a:gd name="T39" fmla="*/ 145 h 916"/>
                <a:gd name="T40" fmla="*/ 86 w 110"/>
                <a:gd name="T41" fmla="*/ 145 h 916"/>
                <a:gd name="T42" fmla="*/ 26 w 110"/>
                <a:gd name="T43" fmla="*/ 916 h 916"/>
                <a:gd name="T44" fmla="*/ 21 w 110"/>
                <a:gd name="T45" fmla="*/ 915 h 916"/>
                <a:gd name="T46" fmla="*/ 12 w 110"/>
                <a:gd name="T47" fmla="*/ 911 h 916"/>
                <a:gd name="T48" fmla="*/ 6 w 110"/>
                <a:gd name="T49" fmla="*/ 904 h 916"/>
                <a:gd name="T50" fmla="*/ 1 w 110"/>
                <a:gd name="T51" fmla="*/ 896 h 916"/>
                <a:gd name="T52" fmla="*/ 1 w 110"/>
                <a:gd name="T53" fmla="*/ 276 h 916"/>
                <a:gd name="T54" fmla="*/ 1 w 110"/>
                <a:gd name="T55" fmla="*/ 271 h 916"/>
                <a:gd name="T56" fmla="*/ 6 w 110"/>
                <a:gd name="T57" fmla="*/ 262 h 916"/>
                <a:gd name="T58" fmla="*/ 12 w 110"/>
                <a:gd name="T59" fmla="*/ 255 h 916"/>
                <a:gd name="T60" fmla="*/ 21 w 110"/>
                <a:gd name="T61" fmla="*/ 252 h 916"/>
                <a:gd name="T62" fmla="*/ 84 w 110"/>
                <a:gd name="T63" fmla="*/ 252 h 916"/>
                <a:gd name="T64" fmla="*/ 89 w 110"/>
                <a:gd name="T65" fmla="*/ 252 h 916"/>
                <a:gd name="T66" fmla="*/ 97 w 110"/>
                <a:gd name="T67" fmla="*/ 255 h 916"/>
                <a:gd name="T68" fmla="*/ 104 w 110"/>
                <a:gd name="T69" fmla="*/ 262 h 916"/>
                <a:gd name="T70" fmla="*/ 107 w 110"/>
                <a:gd name="T71" fmla="*/ 271 h 916"/>
                <a:gd name="T72" fmla="*/ 108 w 110"/>
                <a:gd name="T73" fmla="*/ 891 h 916"/>
                <a:gd name="T74" fmla="*/ 107 w 110"/>
                <a:gd name="T75" fmla="*/ 896 h 916"/>
                <a:gd name="T76" fmla="*/ 104 w 110"/>
                <a:gd name="T77" fmla="*/ 904 h 916"/>
                <a:gd name="T78" fmla="*/ 97 w 110"/>
                <a:gd name="T79" fmla="*/ 911 h 916"/>
                <a:gd name="T80" fmla="*/ 89 w 110"/>
                <a:gd name="T81" fmla="*/ 915 h 916"/>
                <a:gd name="T82" fmla="*/ 84 w 110"/>
                <a:gd name="T83"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6">
                  <a:moveTo>
                    <a:pt x="86" y="145"/>
                  </a:moveTo>
                  <a:lnTo>
                    <a:pt x="24" y="145"/>
                  </a:lnTo>
                  <a:lnTo>
                    <a:pt x="24" y="145"/>
                  </a:lnTo>
                  <a:lnTo>
                    <a:pt x="20" y="145"/>
                  </a:lnTo>
                  <a:lnTo>
                    <a:pt x="15" y="143"/>
                  </a:lnTo>
                  <a:lnTo>
                    <a:pt x="11" y="142"/>
                  </a:lnTo>
                  <a:lnTo>
                    <a:pt x="7" y="138"/>
                  </a:lnTo>
                  <a:lnTo>
                    <a:pt x="5" y="135"/>
                  </a:lnTo>
                  <a:lnTo>
                    <a:pt x="3" y="130"/>
                  </a:lnTo>
                  <a:lnTo>
                    <a:pt x="0" y="126"/>
                  </a:lnTo>
                  <a:lnTo>
                    <a:pt x="0" y="121"/>
                  </a:lnTo>
                  <a:lnTo>
                    <a:pt x="0" y="25"/>
                  </a:lnTo>
                  <a:lnTo>
                    <a:pt x="0" y="25"/>
                  </a:lnTo>
                  <a:lnTo>
                    <a:pt x="0" y="20"/>
                  </a:lnTo>
                  <a:lnTo>
                    <a:pt x="3" y="15"/>
                  </a:lnTo>
                  <a:lnTo>
                    <a:pt x="5" y="11"/>
                  </a:lnTo>
                  <a:lnTo>
                    <a:pt x="7" y="7"/>
                  </a:lnTo>
                  <a:lnTo>
                    <a:pt x="11" y="4"/>
                  </a:lnTo>
                  <a:lnTo>
                    <a:pt x="15" y="2"/>
                  </a:lnTo>
                  <a:lnTo>
                    <a:pt x="20" y="0"/>
                  </a:lnTo>
                  <a:lnTo>
                    <a:pt x="24" y="0"/>
                  </a:lnTo>
                  <a:lnTo>
                    <a:pt x="86" y="0"/>
                  </a:lnTo>
                  <a:lnTo>
                    <a:pt x="86" y="0"/>
                  </a:lnTo>
                  <a:lnTo>
                    <a:pt x="91" y="0"/>
                  </a:lnTo>
                  <a:lnTo>
                    <a:pt x="95" y="2"/>
                  </a:lnTo>
                  <a:lnTo>
                    <a:pt x="99" y="4"/>
                  </a:lnTo>
                  <a:lnTo>
                    <a:pt x="104" y="7"/>
                  </a:lnTo>
                  <a:lnTo>
                    <a:pt x="106" y="11"/>
                  </a:lnTo>
                  <a:lnTo>
                    <a:pt x="108" y="15"/>
                  </a:lnTo>
                  <a:lnTo>
                    <a:pt x="109" y="20"/>
                  </a:lnTo>
                  <a:lnTo>
                    <a:pt x="110" y="25"/>
                  </a:lnTo>
                  <a:lnTo>
                    <a:pt x="110" y="121"/>
                  </a:lnTo>
                  <a:lnTo>
                    <a:pt x="110" y="121"/>
                  </a:lnTo>
                  <a:lnTo>
                    <a:pt x="109" y="126"/>
                  </a:lnTo>
                  <a:lnTo>
                    <a:pt x="108" y="130"/>
                  </a:lnTo>
                  <a:lnTo>
                    <a:pt x="106" y="135"/>
                  </a:lnTo>
                  <a:lnTo>
                    <a:pt x="104" y="138"/>
                  </a:lnTo>
                  <a:lnTo>
                    <a:pt x="99" y="142"/>
                  </a:lnTo>
                  <a:lnTo>
                    <a:pt x="95" y="143"/>
                  </a:lnTo>
                  <a:lnTo>
                    <a:pt x="91" y="145"/>
                  </a:lnTo>
                  <a:lnTo>
                    <a:pt x="86" y="145"/>
                  </a:lnTo>
                  <a:lnTo>
                    <a:pt x="86" y="145"/>
                  </a:lnTo>
                  <a:close/>
                  <a:moveTo>
                    <a:pt x="84" y="916"/>
                  </a:moveTo>
                  <a:lnTo>
                    <a:pt x="26" y="916"/>
                  </a:lnTo>
                  <a:lnTo>
                    <a:pt x="26" y="916"/>
                  </a:lnTo>
                  <a:lnTo>
                    <a:pt x="21" y="915"/>
                  </a:lnTo>
                  <a:lnTo>
                    <a:pt x="16" y="914"/>
                  </a:lnTo>
                  <a:lnTo>
                    <a:pt x="12" y="911"/>
                  </a:lnTo>
                  <a:lnTo>
                    <a:pt x="8" y="908"/>
                  </a:lnTo>
                  <a:lnTo>
                    <a:pt x="6" y="904"/>
                  </a:lnTo>
                  <a:lnTo>
                    <a:pt x="4" y="901"/>
                  </a:lnTo>
                  <a:lnTo>
                    <a:pt x="1" y="896"/>
                  </a:lnTo>
                  <a:lnTo>
                    <a:pt x="1" y="891"/>
                  </a:lnTo>
                  <a:lnTo>
                    <a:pt x="1" y="276"/>
                  </a:lnTo>
                  <a:lnTo>
                    <a:pt x="1" y="276"/>
                  </a:lnTo>
                  <a:lnTo>
                    <a:pt x="1" y="271"/>
                  </a:lnTo>
                  <a:lnTo>
                    <a:pt x="4" y="267"/>
                  </a:lnTo>
                  <a:lnTo>
                    <a:pt x="6" y="262"/>
                  </a:lnTo>
                  <a:lnTo>
                    <a:pt x="8" y="259"/>
                  </a:lnTo>
                  <a:lnTo>
                    <a:pt x="12" y="255"/>
                  </a:lnTo>
                  <a:lnTo>
                    <a:pt x="16" y="253"/>
                  </a:lnTo>
                  <a:lnTo>
                    <a:pt x="21" y="252"/>
                  </a:lnTo>
                  <a:lnTo>
                    <a:pt x="26" y="252"/>
                  </a:lnTo>
                  <a:lnTo>
                    <a:pt x="84" y="252"/>
                  </a:lnTo>
                  <a:lnTo>
                    <a:pt x="84" y="252"/>
                  </a:lnTo>
                  <a:lnTo>
                    <a:pt x="89" y="252"/>
                  </a:lnTo>
                  <a:lnTo>
                    <a:pt x="93" y="253"/>
                  </a:lnTo>
                  <a:lnTo>
                    <a:pt x="97" y="255"/>
                  </a:lnTo>
                  <a:lnTo>
                    <a:pt x="100" y="259"/>
                  </a:lnTo>
                  <a:lnTo>
                    <a:pt x="104" y="262"/>
                  </a:lnTo>
                  <a:lnTo>
                    <a:pt x="106" y="267"/>
                  </a:lnTo>
                  <a:lnTo>
                    <a:pt x="107" y="271"/>
                  </a:lnTo>
                  <a:lnTo>
                    <a:pt x="108" y="276"/>
                  </a:lnTo>
                  <a:lnTo>
                    <a:pt x="108" y="891"/>
                  </a:lnTo>
                  <a:lnTo>
                    <a:pt x="108" y="891"/>
                  </a:lnTo>
                  <a:lnTo>
                    <a:pt x="107" y="896"/>
                  </a:lnTo>
                  <a:lnTo>
                    <a:pt x="106" y="901"/>
                  </a:lnTo>
                  <a:lnTo>
                    <a:pt x="104" y="904"/>
                  </a:lnTo>
                  <a:lnTo>
                    <a:pt x="100" y="908"/>
                  </a:lnTo>
                  <a:lnTo>
                    <a:pt x="97" y="911"/>
                  </a:lnTo>
                  <a:lnTo>
                    <a:pt x="93" y="914"/>
                  </a:lnTo>
                  <a:lnTo>
                    <a:pt x="89" y="915"/>
                  </a:lnTo>
                  <a:lnTo>
                    <a:pt x="84" y="916"/>
                  </a:lnTo>
                  <a:lnTo>
                    <a:pt x="84" y="916"/>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0" name="Freeform 172"/>
            <p:cNvSpPr>
              <a:spLocks/>
            </p:cNvSpPr>
            <p:nvPr/>
          </p:nvSpPr>
          <p:spPr bwMode="auto">
            <a:xfrm>
              <a:off x="5638505" y="3943726"/>
              <a:ext cx="100340" cy="132995"/>
            </a:xfrm>
            <a:custGeom>
              <a:avLst/>
              <a:gdLst>
                <a:gd name="T0" fmla="*/ 427 w 508"/>
                <a:gd name="T1" fmla="*/ 673 h 673"/>
                <a:gd name="T2" fmla="*/ 422 w 508"/>
                <a:gd name="T3" fmla="*/ 672 h 673"/>
                <a:gd name="T4" fmla="*/ 413 w 508"/>
                <a:gd name="T5" fmla="*/ 668 h 673"/>
                <a:gd name="T6" fmla="*/ 406 w 508"/>
                <a:gd name="T7" fmla="*/ 661 h 673"/>
                <a:gd name="T8" fmla="*/ 403 w 508"/>
                <a:gd name="T9" fmla="*/ 653 h 673"/>
                <a:gd name="T10" fmla="*/ 403 w 508"/>
                <a:gd name="T11" fmla="*/ 251 h 673"/>
                <a:gd name="T12" fmla="*/ 401 w 508"/>
                <a:gd name="T13" fmla="*/ 229 h 673"/>
                <a:gd name="T14" fmla="*/ 398 w 508"/>
                <a:gd name="T15" fmla="*/ 191 h 673"/>
                <a:gd name="T16" fmla="*/ 390 w 508"/>
                <a:gd name="T17" fmla="*/ 160 h 673"/>
                <a:gd name="T18" fmla="*/ 378 w 508"/>
                <a:gd name="T19" fmla="*/ 136 h 673"/>
                <a:gd name="T20" fmla="*/ 361 w 508"/>
                <a:gd name="T21" fmla="*/ 118 h 673"/>
                <a:gd name="T22" fmla="*/ 341 w 508"/>
                <a:gd name="T23" fmla="*/ 104 h 673"/>
                <a:gd name="T24" fmla="*/ 315 w 508"/>
                <a:gd name="T25" fmla="*/ 96 h 673"/>
                <a:gd name="T26" fmla="*/ 287 w 508"/>
                <a:gd name="T27" fmla="*/ 92 h 673"/>
                <a:gd name="T28" fmla="*/ 269 w 508"/>
                <a:gd name="T29" fmla="*/ 91 h 673"/>
                <a:gd name="T30" fmla="*/ 230 w 508"/>
                <a:gd name="T31" fmla="*/ 95 h 673"/>
                <a:gd name="T32" fmla="*/ 190 w 508"/>
                <a:gd name="T33" fmla="*/ 105 h 673"/>
                <a:gd name="T34" fmla="*/ 148 w 508"/>
                <a:gd name="T35" fmla="*/ 120 h 673"/>
                <a:gd name="T36" fmla="*/ 107 w 508"/>
                <a:gd name="T37" fmla="*/ 138 h 673"/>
                <a:gd name="T38" fmla="*/ 107 w 508"/>
                <a:gd name="T39" fmla="*/ 648 h 673"/>
                <a:gd name="T40" fmla="*/ 104 w 508"/>
                <a:gd name="T41" fmla="*/ 657 h 673"/>
                <a:gd name="T42" fmla="*/ 100 w 508"/>
                <a:gd name="T43" fmla="*/ 665 h 673"/>
                <a:gd name="T44" fmla="*/ 92 w 508"/>
                <a:gd name="T45" fmla="*/ 671 h 673"/>
                <a:gd name="T46" fmla="*/ 82 w 508"/>
                <a:gd name="T47" fmla="*/ 673 h 673"/>
                <a:gd name="T48" fmla="*/ 23 w 508"/>
                <a:gd name="T49" fmla="*/ 673 h 673"/>
                <a:gd name="T50" fmla="*/ 15 w 508"/>
                <a:gd name="T51" fmla="*/ 671 h 673"/>
                <a:gd name="T52" fmla="*/ 7 w 508"/>
                <a:gd name="T53" fmla="*/ 665 h 673"/>
                <a:gd name="T54" fmla="*/ 2 w 508"/>
                <a:gd name="T55" fmla="*/ 658 h 673"/>
                <a:gd name="T56" fmla="*/ 0 w 508"/>
                <a:gd name="T57" fmla="*/ 648 h 673"/>
                <a:gd name="T58" fmla="*/ 0 w 508"/>
                <a:gd name="T59" fmla="*/ 33 h 673"/>
                <a:gd name="T60" fmla="*/ 2 w 508"/>
                <a:gd name="T61" fmla="*/ 24 h 673"/>
                <a:gd name="T62" fmla="*/ 7 w 508"/>
                <a:gd name="T63" fmla="*/ 16 h 673"/>
                <a:gd name="T64" fmla="*/ 14 w 508"/>
                <a:gd name="T65" fmla="*/ 10 h 673"/>
                <a:gd name="T66" fmla="*/ 23 w 508"/>
                <a:gd name="T67" fmla="*/ 9 h 673"/>
                <a:gd name="T68" fmla="*/ 84 w 508"/>
                <a:gd name="T69" fmla="*/ 9 h 673"/>
                <a:gd name="T70" fmla="*/ 93 w 508"/>
                <a:gd name="T71" fmla="*/ 10 h 673"/>
                <a:gd name="T72" fmla="*/ 100 w 508"/>
                <a:gd name="T73" fmla="*/ 16 h 673"/>
                <a:gd name="T74" fmla="*/ 104 w 508"/>
                <a:gd name="T75" fmla="*/ 24 h 673"/>
                <a:gd name="T76" fmla="*/ 107 w 508"/>
                <a:gd name="T77" fmla="*/ 33 h 673"/>
                <a:gd name="T78" fmla="*/ 107 w 508"/>
                <a:gd name="T79" fmla="*/ 56 h 673"/>
                <a:gd name="T80" fmla="*/ 155 w 508"/>
                <a:gd name="T81" fmla="*/ 30 h 673"/>
                <a:gd name="T82" fmla="*/ 201 w 508"/>
                <a:gd name="T83" fmla="*/ 13 h 673"/>
                <a:gd name="T84" fmla="*/ 248 w 508"/>
                <a:gd name="T85" fmla="*/ 3 h 673"/>
                <a:gd name="T86" fmla="*/ 298 w 508"/>
                <a:gd name="T87" fmla="*/ 0 h 673"/>
                <a:gd name="T88" fmla="*/ 325 w 508"/>
                <a:gd name="T89" fmla="*/ 1 h 673"/>
                <a:gd name="T90" fmla="*/ 372 w 508"/>
                <a:gd name="T91" fmla="*/ 9 h 673"/>
                <a:gd name="T92" fmla="*/ 412 w 508"/>
                <a:gd name="T93" fmla="*/ 26 h 673"/>
                <a:gd name="T94" fmla="*/ 444 w 508"/>
                <a:gd name="T95" fmla="*/ 50 h 673"/>
                <a:gd name="T96" fmla="*/ 470 w 508"/>
                <a:gd name="T97" fmla="*/ 82 h 673"/>
                <a:gd name="T98" fmla="*/ 489 w 508"/>
                <a:gd name="T99" fmla="*/ 121 h 673"/>
                <a:gd name="T100" fmla="*/ 501 w 508"/>
                <a:gd name="T101" fmla="*/ 168 h 673"/>
                <a:gd name="T102" fmla="*/ 508 w 508"/>
                <a:gd name="T103" fmla="*/ 222 h 673"/>
                <a:gd name="T104" fmla="*/ 508 w 508"/>
                <a:gd name="T105" fmla="*/ 648 h 673"/>
                <a:gd name="T106" fmla="*/ 508 w 508"/>
                <a:gd name="T107" fmla="*/ 653 h 673"/>
                <a:gd name="T108" fmla="*/ 505 w 508"/>
                <a:gd name="T109" fmla="*/ 661 h 673"/>
                <a:gd name="T110" fmla="*/ 498 w 508"/>
                <a:gd name="T111" fmla="*/ 668 h 673"/>
                <a:gd name="T112" fmla="*/ 490 w 508"/>
                <a:gd name="T113" fmla="*/ 672 h 673"/>
                <a:gd name="T114" fmla="*/ 484 w 508"/>
                <a:gd name="T115"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4" y="673"/>
                  </a:moveTo>
                  <a:lnTo>
                    <a:pt x="427" y="673"/>
                  </a:lnTo>
                  <a:lnTo>
                    <a:pt x="427" y="673"/>
                  </a:lnTo>
                  <a:lnTo>
                    <a:pt x="422" y="672"/>
                  </a:lnTo>
                  <a:lnTo>
                    <a:pt x="417" y="671"/>
                  </a:lnTo>
                  <a:lnTo>
                    <a:pt x="413" y="668"/>
                  </a:lnTo>
                  <a:lnTo>
                    <a:pt x="409" y="665"/>
                  </a:lnTo>
                  <a:lnTo>
                    <a:pt x="406" y="661"/>
                  </a:lnTo>
                  <a:lnTo>
                    <a:pt x="405" y="658"/>
                  </a:lnTo>
                  <a:lnTo>
                    <a:pt x="403" y="653"/>
                  </a:lnTo>
                  <a:lnTo>
                    <a:pt x="403" y="648"/>
                  </a:lnTo>
                  <a:lnTo>
                    <a:pt x="403" y="251"/>
                  </a:lnTo>
                  <a:lnTo>
                    <a:pt x="403" y="251"/>
                  </a:lnTo>
                  <a:lnTo>
                    <a:pt x="401" y="229"/>
                  </a:lnTo>
                  <a:lnTo>
                    <a:pt x="400" y="209"/>
                  </a:lnTo>
                  <a:lnTo>
                    <a:pt x="398" y="191"/>
                  </a:lnTo>
                  <a:lnTo>
                    <a:pt x="394" y="175"/>
                  </a:lnTo>
                  <a:lnTo>
                    <a:pt x="390" y="160"/>
                  </a:lnTo>
                  <a:lnTo>
                    <a:pt x="384" y="147"/>
                  </a:lnTo>
                  <a:lnTo>
                    <a:pt x="378" y="136"/>
                  </a:lnTo>
                  <a:lnTo>
                    <a:pt x="370" y="126"/>
                  </a:lnTo>
                  <a:lnTo>
                    <a:pt x="361" y="118"/>
                  </a:lnTo>
                  <a:lnTo>
                    <a:pt x="352" y="110"/>
                  </a:lnTo>
                  <a:lnTo>
                    <a:pt x="341" y="104"/>
                  </a:lnTo>
                  <a:lnTo>
                    <a:pt x="329" y="99"/>
                  </a:lnTo>
                  <a:lnTo>
                    <a:pt x="315" y="96"/>
                  </a:lnTo>
                  <a:lnTo>
                    <a:pt x="302" y="94"/>
                  </a:lnTo>
                  <a:lnTo>
                    <a:pt x="287" y="92"/>
                  </a:lnTo>
                  <a:lnTo>
                    <a:pt x="269" y="91"/>
                  </a:lnTo>
                  <a:lnTo>
                    <a:pt x="269" y="91"/>
                  </a:lnTo>
                  <a:lnTo>
                    <a:pt x="250" y="92"/>
                  </a:lnTo>
                  <a:lnTo>
                    <a:pt x="230" y="95"/>
                  </a:lnTo>
                  <a:lnTo>
                    <a:pt x="210" y="99"/>
                  </a:lnTo>
                  <a:lnTo>
                    <a:pt x="190" y="105"/>
                  </a:lnTo>
                  <a:lnTo>
                    <a:pt x="170" y="112"/>
                  </a:lnTo>
                  <a:lnTo>
                    <a:pt x="148" y="120"/>
                  </a:lnTo>
                  <a:lnTo>
                    <a:pt x="127" y="129"/>
                  </a:lnTo>
                  <a:lnTo>
                    <a:pt x="107" y="138"/>
                  </a:lnTo>
                  <a:lnTo>
                    <a:pt x="107" y="648"/>
                  </a:lnTo>
                  <a:lnTo>
                    <a:pt x="107" y="648"/>
                  </a:lnTo>
                  <a:lnTo>
                    <a:pt x="107" y="652"/>
                  </a:lnTo>
                  <a:lnTo>
                    <a:pt x="104" y="657"/>
                  </a:lnTo>
                  <a:lnTo>
                    <a:pt x="102" y="661"/>
                  </a:lnTo>
                  <a:lnTo>
                    <a:pt x="100" y="665"/>
                  </a:lnTo>
                  <a:lnTo>
                    <a:pt x="96" y="668"/>
                  </a:lnTo>
                  <a:lnTo>
                    <a:pt x="92" y="671"/>
                  </a:lnTo>
                  <a:lnTo>
                    <a:pt x="87" y="672"/>
                  </a:lnTo>
                  <a:lnTo>
                    <a:pt x="82" y="673"/>
                  </a:lnTo>
                  <a:lnTo>
                    <a:pt x="23" y="673"/>
                  </a:lnTo>
                  <a:lnTo>
                    <a:pt x="23" y="673"/>
                  </a:lnTo>
                  <a:lnTo>
                    <a:pt x="18" y="672"/>
                  </a:lnTo>
                  <a:lnTo>
                    <a:pt x="15" y="671"/>
                  </a:lnTo>
                  <a:lnTo>
                    <a:pt x="10" y="668"/>
                  </a:lnTo>
                  <a:lnTo>
                    <a:pt x="7" y="665"/>
                  </a:lnTo>
                  <a:lnTo>
                    <a:pt x="4" y="661"/>
                  </a:lnTo>
                  <a:lnTo>
                    <a:pt x="2" y="658"/>
                  </a:lnTo>
                  <a:lnTo>
                    <a:pt x="1" y="653"/>
                  </a:lnTo>
                  <a:lnTo>
                    <a:pt x="0" y="648"/>
                  </a:lnTo>
                  <a:lnTo>
                    <a:pt x="0" y="33"/>
                  </a:lnTo>
                  <a:lnTo>
                    <a:pt x="0" y="33"/>
                  </a:lnTo>
                  <a:lnTo>
                    <a:pt x="1" y="28"/>
                  </a:lnTo>
                  <a:lnTo>
                    <a:pt x="2" y="24"/>
                  </a:lnTo>
                  <a:lnTo>
                    <a:pt x="4" y="19"/>
                  </a:lnTo>
                  <a:lnTo>
                    <a:pt x="7" y="16"/>
                  </a:lnTo>
                  <a:lnTo>
                    <a:pt x="10" y="12"/>
                  </a:lnTo>
                  <a:lnTo>
                    <a:pt x="14" y="10"/>
                  </a:lnTo>
                  <a:lnTo>
                    <a:pt x="18" y="9"/>
                  </a:lnTo>
                  <a:lnTo>
                    <a:pt x="23" y="9"/>
                  </a:lnTo>
                  <a:lnTo>
                    <a:pt x="84" y="9"/>
                  </a:lnTo>
                  <a:lnTo>
                    <a:pt x="84" y="9"/>
                  </a:lnTo>
                  <a:lnTo>
                    <a:pt x="88" y="9"/>
                  </a:lnTo>
                  <a:lnTo>
                    <a:pt x="93" y="10"/>
                  </a:lnTo>
                  <a:lnTo>
                    <a:pt x="96" y="12"/>
                  </a:lnTo>
                  <a:lnTo>
                    <a:pt x="100" y="16"/>
                  </a:lnTo>
                  <a:lnTo>
                    <a:pt x="103" y="19"/>
                  </a:lnTo>
                  <a:lnTo>
                    <a:pt x="104" y="24"/>
                  </a:lnTo>
                  <a:lnTo>
                    <a:pt x="107" y="28"/>
                  </a:lnTo>
                  <a:lnTo>
                    <a:pt x="107" y="33"/>
                  </a:lnTo>
                  <a:lnTo>
                    <a:pt x="107" y="56"/>
                  </a:lnTo>
                  <a:lnTo>
                    <a:pt x="107" y="56"/>
                  </a:lnTo>
                  <a:lnTo>
                    <a:pt x="131" y="42"/>
                  </a:lnTo>
                  <a:lnTo>
                    <a:pt x="155" y="30"/>
                  </a:lnTo>
                  <a:lnTo>
                    <a:pt x="178" y="21"/>
                  </a:lnTo>
                  <a:lnTo>
                    <a:pt x="201" y="13"/>
                  </a:lnTo>
                  <a:lnTo>
                    <a:pt x="224" y="8"/>
                  </a:lnTo>
                  <a:lnTo>
                    <a:pt x="248" y="3"/>
                  </a:lnTo>
                  <a:lnTo>
                    <a:pt x="273" y="1"/>
                  </a:lnTo>
                  <a:lnTo>
                    <a:pt x="298" y="0"/>
                  </a:lnTo>
                  <a:lnTo>
                    <a:pt x="298" y="0"/>
                  </a:lnTo>
                  <a:lnTo>
                    <a:pt x="325" y="1"/>
                  </a:lnTo>
                  <a:lnTo>
                    <a:pt x="349" y="4"/>
                  </a:lnTo>
                  <a:lnTo>
                    <a:pt x="372" y="9"/>
                  </a:lnTo>
                  <a:lnTo>
                    <a:pt x="392" y="17"/>
                  </a:lnTo>
                  <a:lnTo>
                    <a:pt x="412" y="26"/>
                  </a:lnTo>
                  <a:lnTo>
                    <a:pt x="429" y="37"/>
                  </a:lnTo>
                  <a:lnTo>
                    <a:pt x="444" y="50"/>
                  </a:lnTo>
                  <a:lnTo>
                    <a:pt x="458" y="65"/>
                  </a:lnTo>
                  <a:lnTo>
                    <a:pt x="470" y="82"/>
                  </a:lnTo>
                  <a:lnTo>
                    <a:pt x="481" y="100"/>
                  </a:lnTo>
                  <a:lnTo>
                    <a:pt x="489" y="121"/>
                  </a:lnTo>
                  <a:lnTo>
                    <a:pt x="497" y="144"/>
                  </a:lnTo>
                  <a:lnTo>
                    <a:pt x="501" y="168"/>
                  </a:lnTo>
                  <a:lnTo>
                    <a:pt x="506" y="194"/>
                  </a:lnTo>
                  <a:lnTo>
                    <a:pt x="508" y="222"/>
                  </a:lnTo>
                  <a:lnTo>
                    <a:pt x="508" y="251"/>
                  </a:lnTo>
                  <a:lnTo>
                    <a:pt x="508" y="648"/>
                  </a:lnTo>
                  <a:lnTo>
                    <a:pt x="508" y="648"/>
                  </a:lnTo>
                  <a:lnTo>
                    <a:pt x="508" y="653"/>
                  </a:lnTo>
                  <a:lnTo>
                    <a:pt x="507" y="658"/>
                  </a:lnTo>
                  <a:lnTo>
                    <a:pt x="505" y="661"/>
                  </a:lnTo>
                  <a:lnTo>
                    <a:pt x="501" y="665"/>
                  </a:lnTo>
                  <a:lnTo>
                    <a:pt x="498" y="668"/>
                  </a:lnTo>
                  <a:lnTo>
                    <a:pt x="494" y="671"/>
                  </a:lnTo>
                  <a:lnTo>
                    <a:pt x="490" y="672"/>
                  </a:lnTo>
                  <a:lnTo>
                    <a:pt x="484" y="673"/>
                  </a:lnTo>
                  <a:lnTo>
                    <a:pt x="484" y="67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1" name="Freeform 173"/>
            <p:cNvSpPr>
              <a:spLocks noEditPoints="1"/>
            </p:cNvSpPr>
            <p:nvPr/>
          </p:nvSpPr>
          <p:spPr bwMode="auto">
            <a:xfrm>
              <a:off x="4744350" y="4184186"/>
              <a:ext cx="116371" cy="180494"/>
            </a:xfrm>
            <a:custGeom>
              <a:avLst/>
              <a:gdLst>
                <a:gd name="T0" fmla="*/ 125 w 588"/>
                <a:gd name="T1" fmla="*/ 911 h 914"/>
                <a:gd name="T2" fmla="*/ 30 w 588"/>
                <a:gd name="T3" fmla="*/ 902 h 914"/>
                <a:gd name="T4" fmla="*/ 4 w 588"/>
                <a:gd name="T5" fmla="*/ 885 h 914"/>
                <a:gd name="T6" fmla="*/ 0 w 588"/>
                <a:gd name="T7" fmla="*/ 54 h 914"/>
                <a:gd name="T8" fmla="*/ 6 w 588"/>
                <a:gd name="T9" fmla="*/ 29 h 914"/>
                <a:gd name="T10" fmla="*/ 30 w 588"/>
                <a:gd name="T11" fmla="*/ 12 h 914"/>
                <a:gd name="T12" fmla="*/ 120 w 588"/>
                <a:gd name="T13" fmla="*/ 4 h 914"/>
                <a:gd name="T14" fmla="*/ 266 w 588"/>
                <a:gd name="T15" fmla="*/ 0 h 914"/>
                <a:gd name="T16" fmla="*/ 398 w 588"/>
                <a:gd name="T17" fmla="*/ 18 h 914"/>
                <a:gd name="T18" fmla="*/ 479 w 588"/>
                <a:gd name="T19" fmla="*/ 49 h 914"/>
                <a:gd name="T20" fmla="*/ 523 w 588"/>
                <a:gd name="T21" fmla="*/ 79 h 914"/>
                <a:gd name="T22" fmla="*/ 556 w 588"/>
                <a:gd name="T23" fmla="*/ 120 h 914"/>
                <a:gd name="T24" fmla="*/ 577 w 588"/>
                <a:gd name="T25" fmla="*/ 171 h 914"/>
                <a:gd name="T26" fmla="*/ 584 w 588"/>
                <a:gd name="T27" fmla="*/ 233 h 914"/>
                <a:gd name="T28" fmla="*/ 581 w 588"/>
                <a:gd name="T29" fmla="*/ 285 h 914"/>
                <a:gd name="T30" fmla="*/ 564 w 588"/>
                <a:gd name="T31" fmla="*/ 343 h 914"/>
                <a:gd name="T32" fmla="*/ 532 w 588"/>
                <a:gd name="T33" fmla="*/ 391 h 914"/>
                <a:gd name="T34" fmla="*/ 484 w 588"/>
                <a:gd name="T35" fmla="*/ 428 h 914"/>
                <a:gd name="T36" fmla="*/ 470 w 588"/>
                <a:gd name="T37" fmla="*/ 448 h 914"/>
                <a:gd name="T38" fmla="*/ 523 w 588"/>
                <a:gd name="T39" fmla="*/ 482 h 914"/>
                <a:gd name="T40" fmla="*/ 561 w 588"/>
                <a:gd name="T41" fmla="*/ 529 h 914"/>
                <a:gd name="T42" fmla="*/ 584 w 588"/>
                <a:gd name="T43" fmla="*/ 588 h 914"/>
                <a:gd name="T44" fmla="*/ 588 w 588"/>
                <a:gd name="T45" fmla="*/ 659 h 914"/>
                <a:gd name="T46" fmla="*/ 585 w 588"/>
                <a:gd name="T47" fmla="*/ 711 h 914"/>
                <a:gd name="T48" fmla="*/ 567 w 588"/>
                <a:gd name="T49" fmla="*/ 771 h 914"/>
                <a:gd name="T50" fmla="*/ 537 w 588"/>
                <a:gd name="T51" fmla="*/ 818 h 914"/>
                <a:gd name="T52" fmla="*/ 495 w 588"/>
                <a:gd name="T53" fmla="*/ 855 h 914"/>
                <a:gd name="T54" fmla="*/ 445 w 588"/>
                <a:gd name="T55" fmla="*/ 881 h 914"/>
                <a:gd name="T56" fmla="*/ 338 w 588"/>
                <a:gd name="T57" fmla="*/ 908 h 914"/>
                <a:gd name="T58" fmla="*/ 236 w 588"/>
                <a:gd name="T59" fmla="*/ 914 h 914"/>
                <a:gd name="T60" fmla="*/ 470 w 588"/>
                <a:gd name="T61" fmla="*/ 194 h 914"/>
                <a:gd name="T62" fmla="*/ 436 w 588"/>
                <a:gd name="T63" fmla="*/ 138 h 914"/>
                <a:gd name="T64" fmla="*/ 373 w 588"/>
                <a:gd name="T65" fmla="*/ 107 h 914"/>
                <a:gd name="T66" fmla="*/ 283 w 588"/>
                <a:gd name="T67" fmla="*/ 94 h 914"/>
                <a:gd name="T68" fmla="*/ 167 w 588"/>
                <a:gd name="T69" fmla="*/ 94 h 914"/>
                <a:gd name="T70" fmla="*/ 297 w 588"/>
                <a:gd name="T71" fmla="*/ 396 h 914"/>
                <a:gd name="T72" fmla="*/ 383 w 588"/>
                <a:gd name="T73" fmla="*/ 385 h 914"/>
                <a:gd name="T74" fmla="*/ 438 w 588"/>
                <a:gd name="T75" fmla="*/ 352 h 914"/>
                <a:gd name="T76" fmla="*/ 466 w 588"/>
                <a:gd name="T77" fmla="*/ 307 h 914"/>
                <a:gd name="T78" fmla="*/ 474 w 588"/>
                <a:gd name="T79" fmla="*/ 253 h 914"/>
                <a:gd name="T80" fmla="*/ 478 w 588"/>
                <a:gd name="T81" fmla="*/ 623 h 914"/>
                <a:gd name="T82" fmla="*/ 466 w 588"/>
                <a:gd name="T83" fmla="*/ 567 h 914"/>
                <a:gd name="T84" fmla="*/ 430 w 588"/>
                <a:gd name="T85" fmla="*/ 521 h 914"/>
                <a:gd name="T86" fmla="*/ 367 w 588"/>
                <a:gd name="T87" fmla="*/ 491 h 914"/>
                <a:gd name="T88" fmla="*/ 111 w 588"/>
                <a:gd name="T89" fmla="*/ 484 h 914"/>
                <a:gd name="T90" fmla="*/ 204 w 588"/>
                <a:gd name="T91" fmla="*/ 820 h 914"/>
                <a:gd name="T92" fmla="*/ 290 w 588"/>
                <a:gd name="T93" fmla="*/ 819 h 914"/>
                <a:gd name="T94" fmla="*/ 378 w 588"/>
                <a:gd name="T95" fmla="*/ 804 h 914"/>
                <a:gd name="T96" fmla="*/ 441 w 588"/>
                <a:gd name="T97" fmla="*/ 768 h 914"/>
                <a:gd name="T98" fmla="*/ 475 w 588"/>
                <a:gd name="T99" fmla="*/ 702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8" h="914">
                  <a:moveTo>
                    <a:pt x="236" y="914"/>
                  </a:moveTo>
                  <a:lnTo>
                    <a:pt x="236" y="914"/>
                  </a:lnTo>
                  <a:lnTo>
                    <a:pt x="179" y="913"/>
                  </a:lnTo>
                  <a:lnTo>
                    <a:pt x="125" y="911"/>
                  </a:lnTo>
                  <a:lnTo>
                    <a:pt x="78" y="908"/>
                  </a:lnTo>
                  <a:lnTo>
                    <a:pt x="40" y="903"/>
                  </a:lnTo>
                  <a:lnTo>
                    <a:pt x="40" y="903"/>
                  </a:lnTo>
                  <a:lnTo>
                    <a:pt x="30" y="902"/>
                  </a:lnTo>
                  <a:lnTo>
                    <a:pt x="22" y="900"/>
                  </a:lnTo>
                  <a:lnTo>
                    <a:pt x="15" y="895"/>
                  </a:lnTo>
                  <a:lnTo>
                    <a:pt x="9" y="890"/>
                  </a:lnTo>
                  <a:lnTo>
                    <a:pt x="4" y="885"/>
                  </a:lnTo>
                  <a:lnTo>
                    <a:pt x="2" y="878"/>
                  </a:lnTo>
                  <a:lnTo>
                    <a:pt x="0" y="869"/>
                  </a:lnTo>
                  <a:lnTo>
                    <a:pt x="0" y="858"/>
                  </a:lnTo>
                  <a:lnTo>
                    <a:pt x="0" y="54"/>
                  </a:lnTo>
                  <a:lnTo>
                    <a:pt x="0" y="54"/>
                  </a:lnTo>
                  <a:lnTo>
                    <a:pt x="0" y="45"/>
                  </a:lnTo>
                  <a:lnTo>
                    <a:pt x="2" y="36"/>
                  </a:lnTo>
                  <a:lnTo>
                    <a:pt x="6" y="29"/>
                  </a:lnTo>
                  <a:lnTo>
                    <a:pt x="9" y="23"/>
                  </a:lnTo>
                  <a:lnTo>
                    <a:pt x="15" y="18"/>
                  </a:lnTo>
                  <a:lnTo>
                    <a:pt x="22" y="14"/>
                  </a:lnTo>
                  <a:lnTo>
                    <a:pt x="30" y="12"/>
                  </a:lnTo>
                  <a:lnTo>
                    <a:pt x="38" y="10"/>
                  </a:lnTo>
                  <a:lnTo>
                    <a:pt x="38" y="10"/>
                  </a:lnTo>
                  <a:lnTo>
                    <a:pt x="74" y="6"/>
                  </a:lnTo>
                  <a:lnTo>
                    <a:pt x="120" y="4"/>
                  </a:lnTo>
                  <a:lnTo>
                    <a:pt x="173" y="1"/>
                  </a:lnTo>
                  <a:lnTo>
                    <a:pt x="230" y="0"/>
                  </a:lnTo>
                  <a:lnTo>
                    <a:pt x="230" y="0"/>
                  </a:lnTo>
                  <a:lnTo>
                    <a:pt x="266" y="0"/>
                  </a:lnTo>
                  <a:lnTo>
                    <a:pt x="300" y="3"/>
                  </a:lnTo>
                  <a:lnTo>
                    <a:pt x="334" y="6"/>
                  </a:lnTo>
                  <a:lnTo>
                    <a:pt x="367" y="11"/>
                  </a:lnTo>
                  <a:lnTo>
                    <a:pt x="398" y="18"/>
                  </a:lnTo>
                  <a:lnTo>
                    <a:pt x="427" y="26"/>
                  </a:lnTo>
                  <a:lnTo>
                    <a:pt x="454" y="36"/>
                  </a:lnTo>
                  <a:lnTo>
                    <a:pt x="467" y="42"/>
                  </a:lnTo>
                  <a:lnTo>
                    <a:pt x="479" y="49"/>
                  </a:lnTo>
                  <a:lnTo>
                    <a:pt x="491" y="55"/>
                  </a:lnTo>
                  <a:lnTo>
                    <a:pt x="502" y="62"/>
                  </a:lnTo>
                  <a:lnTo>
                    <a:pt x="513" y="71"/>
                  </a:lnTo>
                  <a:lnTo>
                    <a:pt x="523" y="79"/>
                  </a:lnTo>
                  <a:lnTo>
                    <a:pt x="532" y="89"/>
                  </a:lnTo>
                  <a:lnTo>
                    <a:pt x="540" y="99"/>
                  </a:lnTo>
                  <a:lnTo>
                    <a:pt x="548" y="109"/>
                  </a:lnTo>
                  <a:lnTo>
                    <a:pt x="556" y="120"/>
                  </a:lnTo>
                  <a:lnTo>
                    <a:pt x="562" y="132"/>
                  </a:lnTo>
                  <a:lnTo>
                    <a:pt x="568" y="144"/>
                  </a:lnTo>
                  <a:lnTo>
                    <a:pt x="572" y="157"/>
                  </a:lnTo>
                  <a:lnTo>
                    <a:pt x="577" y="171"/>
                  </a:lnTo>
                  <a:lnTo>
                    <a:pt x="580" y="185"/>
                  </a:lnTo>
                  <a:lnTo>
                    <a:pt x="583" y="201"/>
                  </a:lnTo>
                  <a:lnTo>
                    <a:pt x="584" y="217"/>
                  </a:lnTo>
                  <a:lnTo>
                    <a:pt x="584" y="233"/>
                  </a:lnTo>
                  <a:lnTo>
                    <a:pt x="584" y="253"/>
                  </a:lnTo>
                  <a:lnTo>
                    <a:pt x="584" y="253"/>
                  </a:lnTo>
                  <a:lnTo>
                    <a:pt x="584" y="269"/>
                  </a:lnTo>
                  <a:lnTo>
                    <a:pt x="581" y="285"/>
                  </a:lnTo>
                  <a:lnTo>
                    <a:pt x="579" y="301"/>
                  </a:lnTo>
                  <a:lnTo>
                    <a:pt x="576" y="316"/>
                  </a:lnTo>
                  <a:lnTo>
                    <a:pt x="571" y="330"/>
                  </a:lnTo>
                  <a:lnTo>
                    <a:pt x="564" y="343"/>
                  </a:lnTo>
                  <a:lnTo>
                    <a:pt x="558" y="357"/>
                  </a:lnTo>
                  <a:lnTo>
                    <a:pt x="550" y="369"/>
                  </a:lnTo>
                  <a:lnTo>
                    <a:pt x="541" y="381"/>
                  </a:lnTo>
                  <a:lnTo>
                    <a:pt x="532" y="391"/>
                  </a:lnTo>
                  <a:lnTo>
                    <a:pt x="521" y="402"/>
                  </a:lnTo>
                  <a:lnTo>
                    <a:pt x="509" y="412"/>
                  </a:lnTo>
                  <a:lnTo>
                    <a:pt x="498" y="420"/>
                  </a:lnTo>
                  <a:lnTo>
                    <a:pt x="484" y="428"/>
                  </a:lnTo>
                  <a:lnTo>
                    <a:pt x="470" y="436"/>
                  </a:lnTo>
                  <a:lnTo>
                    <a:pt x="455" y="442"/>
                  </a:lnTo>
                  <a:lnTo>
                    <a:pt x="455" y="442"/>
                  </a:lnTo>
                  <a:lnTo>
                    <a:pt x="470" y="448"/>
                  </a:lnTo>
                  <a:lnTo>
                    <a:pt x="484" y="455"/>
                  </a:lnTo>
                  <a:lnTo>
                    <a:pt x="498" y="463"/>
                  </a:lnTo>
                  <a:lnTo>
                    <a:pt x="510" y="472"/>
                  </a:lnTo>
                  <a:lnTo>
                    <a:pt x="523" y="482"/>
                  </a:lnTo>
                  <a:lnTo>
                    <a:pt x="533" y="492"/>
                  </a:lnTo>
                  <a:lnTo>
                    <a:pt x="544" y="504"/>
                  </a:lnTo>
                  <a:lnTo>
                    <a:pt x="553" y="516"/>
                  </a:lnTo>
                  <a:lnTo>
                    <a:pt x="561" y="529"/>
                  </a:lnTo>
                  <a:lnTo>
                    <a:pt x="569" y="543"/>
                  </a:lnTo>
                  <a:lnTo>
                    <a:pt x="575" y="557"/>
                  </a:lnTo>
                  <a:lnTo>
                    <a:pt x="579" y="572"/>
                  </a:lnTo>
                  <a:lnTo>
                    <a:pt x="584" y="588"/>
                  </a:lnTo>
                  <a:lnTo>
                    <a:pt x="586" y="604"/>
                  </a:lnTo>
                  <a:lnTo>
                    <a:pt x="588" y="621"/>
                  </a:lnTo>
                  <a:lnTo>
                    <a:pt x="588" y="638"/>
                  </a:lnTo>
                  <a:lnTo>
                    <a:pt x="588" y="659"/>
                  </a:lnTo>
                  <a:lnTo>
                    <a:pt x="588" y="659"/>
                  </a:lnTo>
                  <a:lnTo>
                    <a:pt x="588" y="677"/>
                  </a:lnTo>
                  <a:lnTo>
                    <a:pt x="587" y="694"/>
                  </a:lnTo>
                  <a:lnTo>
                    <a:pt x="585" y="711"/>
                  </a:lnTo>
                  <a:lnTo>
                    <a:pt x="581" y="728"/>
                  </a:lnTo>
                  <a:lnTo>
                    <a:pt x="577" y="742"/>
                  </a:lnTo>
                  <a:lnTo>
                    <a:pt x="572" y="757"/>
                  </a:lnTo>
                  <a:lnTo>
                    <a:pt x="567" y="771"/>
                  </a:lnTo>
                  <a:lnTo>
                    <a:pt x="561" y="784"/>
                  </a:lnTo>
                  <a:lnTo>
                    <a:pt x="553" y="796"/>
                  </a:lnTo>
                  <a:lnTo>
                    <a:pt x="545" y="808"/>
                  </a:lnTo>
                  <a:lnTo>
                    <a:pt x="537" y="818"/>
                  </a:lnTo>
                  <a:lnTo>
                    <a:pt x="526" y="828"/>
                  </a:lnTo>
                  <a:lnTo>
                    <a:pt x="517" y="838"/>
                  </a:lnTo>
                  <a:lnTo>
                    <a:pt x="506" y="847"/>
                  </a:lnTo>
                  <a:lnTo>
                    <a:pt x="495" y="855"/>
                  </a:lnTo>
                  <a:lnTo>
                    <a:pt x="483" y="862"/>
                  </a:lnTo>
                  <a:lnTo>
                    <a:pt x="471" y="869"/>
                  </a:lnTo>
                  <a:lnTo>
                    <a:pt x="458" y="875"/>
                  </a:lnTo>
                  <a:lnTo>
                    <a:pt x="445" y="881"/>
                  </a:lnTo>
                  <a:lnTo>
                    <a:pt x="431" y="887"/>
                  </a:lnTo>
                  <a:lnTo>
                    <a:pt x="401" y="896"/>
                  </a:lnTo>
                  <a:lnTo>
                    <a:pt x="370" y="903"/>
                  </a:lnTo>
                  <a:lnTo>
                    <a:pt x="338" y="908"/>
                  </a:lnTo>
                  <a:lnTo>
                    <a:pt x="305" y="911"/>
                  </a:lnTo>
                  <a:lnTo>
                    <a:pt x="272" y="913"/>
                  </a:lnTo>
                  <a:lnTo>
                    <a:pt x="236" y="914"/>
                  </a:lnTo>
                  <a:lnTo>
                    <a:pt x="236" y="914"/>
                  </a:lnTo>
                  <a:close/>
                  <a:moveTo>
                    <a:pt x="474" y="233"/>
                  </a:moveTo>
                  <a:lnTo>
                    <a:pt x="474" y="233"/>
                  </a:lnTo>
                  <a:lnTo>
                    <a:pt x="472" y="213"/>
                  </a:lnTo>
                  <a:lnTo>
                    <a:pt x="470" y="194"/>
                  </a:lnTo>
                  <a:lnTo>
                    <a:pt x="464" y="177"/>
                  </a:lnTo>
                  <a:lnTo>
                    <a:pt x="456" y="162"/>
                  </a:lnTo>
                  <a:lnTo>
                    <a:pt x="447" y="149"/>
                  </a:lnTo>
                  <a:lnTo>
                    <a:pt x="436" y="138"/>
                  </a:lnTo>
                  <a:lnTo>
                    <a:pt x="422" y="128"/>
                  </a:lnTo>
                  <a:lnTo>
                    <a:pt x="407" y="120"/>
                  </a:lnTo>
                  <a:lnTo>
                    <a:pt x="391" y="113"/>
                  </a:lnTo>
                  <a:lnTo>
                    <a:pt x="373" y="107"/>
                  </a:lnTo>
                  <a:lnTo>
                    <a:pt x="352" y="102"/>
                  </a:lnTo>
                  <a:lnTo>
                    <a:pt x="330" y="99"/>
                  </a:lnTo>
                  <a:lnTo>
                    <a:pt x="307" y="97"/>
                  </a:lnTo>
                  <a:lnTo>
                    <a:pt x="283" y="94"/>
                  </a:lnTo>
                  <a:lnTo>
                    <a:pt x="257" y="93"/>
                  </a:lnTo>
                  <a:lnTo>
                    <a:pt x="230" y="93"/>
                  </a:lnTo>
                  <a:lnTo>
                    <a:pt x="230" y="93"/>
                  </a:lnTo>
                  <a:lnTo>
                    <a:pt x="167" y="94"/>
                  </a:lnTo>
                  <a:lnTo>
                    <a:pt x="111" y="97"/>
                  </a:lnTo>
                  <a:lnTo>
                    <a:pt x="111" y="396"/>
                  </a:lnTo>
                  <a:lnTo>
                    <a:pt x="297" y="396"/>
                  </a:lnTo>
                  <a:lnTo>
                    <a:pt x="297" y="396"/>
                  </a:lnTo>
                  <a:lnTo>
                    <a:pt x="322" y="395"/>
                  </a:lnTo>
                  <a:lnTo>
                    <a:pt x="344" y="393"/>
                  </a:lnTo>
                  <a:lnTo>
                    <a:pt x="365" y="389"/>
                  </a:lnTo>
                  <a:lnTo>
                    <a:pt x="383" y="385"/>
                  </a:lnTo>
                  <a:lnTo>
                    <a:pt x="400" y="378"/>
                  </a:lnTo>
                  <a:lnTo>
                    <a:pt x="414" y="371"/>
                  </a:lnTo>
                  <a:lnTo>
                    <a:pt x="427" y="363"/>
                  </a:lnTo>
                  <a:lnTo>
                    <a:pt x="438" y="352"/>
                  </a:lnTo>
                  <a:lnTo>
                    <a:pt x="447" y="342"/>
                  </a:lnTo>
                  <a:lnTo>
                    <a:pt x="455" y="332"/>
                  </a:lnTo>
                  <a:lnTo>
                    <a:pt x="461" y="319"/>
                  </a:lnTo>
                  <a:lnTo>
                    <a:pt x="466" y="307"/>
                  </a:lnTo>
                  <a:lnTo>
                    <a:pt x="470" y="294"/>
                  </a:lnTo>
                  <a:lnTo>
                    <a:pt x="472" y="280"/>
                  </a:lnTo>
                  <a:lnTo>
                    <a:pt x="474" y="266"/>
                  </a:lnTo>
                  <a:lnTo>
                    <a:pt x="474" y="253"/>
                  </a:lnTo>
                  <a:lnTo>
                    <a:pt x="474" y="233"/>
                  </a:lnTo>
                  <a:close/>
                  <a:moveTo>
                    <a:pt x="479" y="638"/>
                  </a:moveTo>
                  <a:lnTo>
                    <a:pt x="479" y="638"/>
                  </a:lnTo>
                  <a:lnTo>
                    <a:pt x="478" y="623"/>
                  </a:lnTo>
                  <a:lnTo>
                    <a:pt x="477" y="608"/>
                  </a:lnTo>
                  <a:lnTo>
                    <a:pt x="475" y="594"/>
                  </a:lnTo>
                  <a:lnTo>
                    <a:pt x="470" y="580"/>
                  </a:lnTo>
                  <a:lnTo>
                    <a:pt x="466" y="567"/>
                  </a:lnTo>
                  <a:lnTo>
                    <a:pt x="459" y="554"/>
                  </a:lnTo>
                  <a:lnTo>
                    <a:pt x="451" y="542"/>
                  </a:lnTo>
                  <a:lnTo>
                    <a:pt x="441" y="531"/>
                  </a:lnTo>
                  <a:lnTo>
                    <a:pt x="430" y="521"/>
                  </a:lnTo>
                  <a:lnTo>
                    <a:pt x="417" y="512"/>
                  </a:lnTo>
                  <a:lnTo>
                    <a:pt x="402" y="504"/>
                  </a:lnTo>
                  <a:lnTo>
                    <a:pt x="385" y="497"/>
                  </a:lnTo>
                  <a:lnTo>
                    <a:pt x="367" y="491"/>
                  </a:lnTo>
                  <a:lnTo>
                    <a:pt x="345" y="488"/>
                  </a:lnTo>
                  <a:lnTo>
                    <a:pt x="322" y="486"/>
                  </a:lnTo>
                  <a:lnTo>
                    <a:pt x="297" y="484"/>
                  </a:lnTo>
                  <a:lnTo>
                    <a:pt x="111" y="484"/>
                  </a:lnTo>
                  <a:lnTo>
                    <a:pt x="111" y="816"/>
                  </a:lnTo>
                  <a:lnTo>
                    <a:pt x="111" y="816"/>
                  </a:lnTo>
                  <a:lnTo>
                    <a:pt x="173" y="819"/>
                  </a:lnTo>
                  <a:lnTo>
                    <a:pt x="204" y="820"/>
                  </a:lnTo>
                  <a:lnTo>
                    <a:pt x="236" y="822"/>
                  </a:lnTo>
                  <a:lnTo>
                    <a:pt x="236" y="822"/>
                  </a:lnTo>
                  <a:lnTo>
                    <a:pt x="264" y="820"/>
                  </a:lnTo>
                  <a:lnTo>
                    <a:pt x="290" y="819"/>
                  </a:lnTo>
                  <a:lnTo>
                    <a:pt x="314" y="817"/>
                  </a:lnTo>
                  <a:lnTo>
                    <a:pt x="337" y="814"/>
                  </a:lnTo>
                  <a:lnTo>
                    <a:pt x="359" y="810"/>
                  </a:lnTo>
                  <a:lnTo>
                    <a:pt x="378" y="804"/>
                  </a:lnTo>
                  <a:lnTo>
                    <a:pt x="397" y="797"/>
                  </a:lnTo>
                  <a:lnTo>
                    <a:pt x="414" y="788"/>
                  </a:lnTo>
                  <a:lnTo>
                    <a:pt x="429" y="779"/>
                  </a:lnTo>
                  <a:lnTo>
                    <a:pt x="441" y="768"/>
                  </a:lnTo>
                  <a:lnTo>
                    <a:pt x="453" y="754"/>
                  </a:lnTo>
                  <a:lnTo>
                    <a:pt x="462" y="739"/>
                  </a:lnTo>
                  <a:lnTo>
                    <a:pt x="469" y="722"/>
                  </a:lnTo>
                  <a:lnTo>
                    <a:pt x="475" y="702"/>
                  </a:lnTo>
                  <a:lnTo>
                    <a:pt x="478" y="682"/>
                  </a:lnTo>
                  <a:lnTo>
                    <a:pt x="479" y="659"/>
                  </a:lnTo>
                  <a:lnTo>
                    <a:pt x="479" y="6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2" name="Freeform 174"/>
            <p:cNvSpPr>
              <a:spLocks/>
            </p:cNvSpPr>
            <p:nvPr/>
          </p:nvSpPr>
          <p:spPr bwMode="auto">
            <a:xfrm>
              <a:off x="4889220" y="4231684"/>
              <a:ext cx="100934" cy="132995"/>
            </a:xfrm>
            <a:custGeom>
              <a:avLst/>
              <a:gdLst>
                <a:gd name="T0" fmla="*/ 424 w 508"/>
                <a:gd name="T1" fmla="*/ 664 h 673"/>
                <a:gd name="T2" fmla="*/ 420 w 508"/>
                <a:gd name="T3" fmla="*/ 664 h 673"/>
                <a:gd name="T4" fmla="*/ 411 w 508"/>
                <a:gd name="T5" fmla="*/ 661 h 673"/>
                <a:gd name="T6" fmla="*/ 405 w 508"/>
                <a:gd name="T7" fmla="*/ 654 h 673"/>
                <a:gd name="T8" fmla="*/ 401 w 508"/>
                <a:gd name="T9" fmla="*/ 646 h 673"/>
                <a:gd name="T10" fmla="*/ 401 w 508"/>
                <a:gd name="T11" fmla="*/ 617 h 673"/>
                <a:gd name="T12" fmla="*/ 377 w 508"/>
                <a:gd name="T13" fmla="*/ 631 h 673"/>
                <a:gd name="T14" fmla="*/ 330 w 508"/>
                <a:gd name="T15" fmla="*/ 652 h 673"/>
                <a:gd name="T16" fmla="*/ 284 w 508"/>
                <a:gd name="T17" fmla="*/ 665 h 673"/>
                <a:gd name="T18" fmla="*/ 235 w 508"/>
                <a:gd name="T19" fmla="*/ 672 h 673"/>
                <a:gd name="T20" fmla="*/ 210 w 508"/>
                <a:gd name="T21" fmla="*/ 673 h 673"/>
                <a:gd name="T22" fmla="*/ 159 w 508"/>
                <a:gd name="T23" fmla="*/ 669 h 673"/>
                <a:gd name="T24" fmla="*/ 116 w 508"/>
                <a:gd name="T25" fmla="*/ 656 h 673"/>
                <a:gd name="T26" fmla="*/ 79 w 508"/>
                <a:gd name="T27" fmla="*/ 636 h 673"/>
                <a:gd name="T28" fmla="*/ 50 w 508"/>
                <a:gd name="T29" fmla="*/ 608 h 673"/>
                <a:gd name="T30" fmla="*/ 27 w 508"/>
                <a:gd name="T31" fmla="*/ 573 h 673"/>
                <a:gd name="T32" fmla="*/ 11 w 508"/>
                <a:gd name="T33" fmla="*/ 529 h 673"/>
                <a:gd name="T34" fmla="*/ 2 w 508"/>
                <a:gd name="T35" fmla="*/ 479 h 673"/>
                <a:gd name="T36" fmla="*/ 0 w 508"/>
                <a:gd name="T37" fmla="*/ 422 h 673"/>
                <a:gd name="T38" fmla="*/ 0 w 508"/>
                <a:gd name="T39" fmla="*/ 25 h 673"/>
                <a:gd name="T40" fmla="*/ 1 w 508"/>
                <a:gd name="T41" fmla="*/ 15 h 673"/>
                <a:gd name="T42" fmla="*/ 7 w 508"/>
                <a:gd name="T43" fmla="*/ 8 h 673"/>
                <a:gd name="T44" fmla="*/ 13 w 508"/>
                <a:gd name="T45" fmla="*/ 2 h 673"/>
                <a:gd name="T46" fmla="*/ 24 w 508"/>
                <a:gd name="T47" fmla="*/ 0 h 673"/>
                <a:gd name="T48" fmla="*/ 81 w 508"/>
                <a:gd name="T49" fmla="*/ 0 h 673"/>
                <a:gd name="T50" fmla="*/ 90 w 508"/>
                <a:gd name="T51" fmla="*/ 2 h 673"/>
                <a:gd name="T52" fmla="*/ 98 w 508"/>
                <a:gd name="T53" fmla="*/ 8 h 673"/>
                <a:gd name="T54" fmla="*/ 104 w 508"/>
                <a:gd name="T55" fmla="*/ 15 h 673"/>
                <a:gd name="T56" fmla="*/ 105 w 508"/>
                <a:gd name="T57" fmla="*/ 25 h 673"/>
                <a:gd name="T58" fmla="*/ 105 w 508"/>
                <a:gd name="T59" fmla="*/ 422 h 673"/>
                <a:gd name="T60" fmla="*/ 108 w 508"/>
                <a:gd name="T61" fmla="*/ 464 h 673"/>
                <a:gd name="T62" fmla="*/ 113 w 508"/>
                <a:gd name="T63" fmla="*/ 498 h 673"/>
                <a:gd name="T64" fmla="*/ 124 w 508"/>
                <a:gd name="T65" fmla="*/ 526 h 673"/>
                <a:gd name="T66" fmla="*/ 137 w 508"/>
                <a:gd name="T67" fmla="*/ 547 h 673"/>
                <a:gd name="T68" fmla="*/ 156 w 508"/>
                <a:gd name="T69" fmla="*/ 563 h 673"/>
                <a:gd name="T70" fmla="*/ 179 w 508"/>
                <a:gd name="T71" fmla="*/ 574 h 673"/>
                <a:gd name="T72" fmla="*/ 206 w 508"/>
                <a:gd name="T73" fmla="*/ 579 h 673"/>
                <a:gd name="T74" fmla="*/ 238 w 508"/>
                <a:gd name="T75" fmla="*/ 582 h 673"/>
                <a:gd name="T76" fmla="*/ 258 w 508"/>
                <a:gd name="T77" fmla="*/ 581 h 673"/>
                <a:gd name="T78" fmla="*/ 298 w 508"/>
                <a:gd name="T79" fmla="*/ 574 h 673"/>
                <a:gd name="T80" fmla="*/ 338 w 508"/>
                <a:gd name="T81" fmla="*/ 561 h 673"/>
                <a:gd name="T82" fmla="*/ 381 w 508"/>
                <a:gd name="T83" fmla="*/ 544 h 673"/>
                <a:gd name="T84" fmla="*/ 401 w 508"/>
                <a:gd name="T85" fmla="*/ 25 h 673"/>
                <a:gd name="T86" fmla="*/ 401 w 508"/>
                <a:gd name="T87" fmla="*/ 21 h 673"/>
                <a:gd name="T88" fmla="*/ 406 w 508"/>
                <a:gd name="T89" fmla="*/ 12 h 673"/>
                <a:gd name="T90" fmla="*/ 411 w 508"/>
                <a:gd name="T91" fmla="*/ 5 h 673"/>
                <a:gd name="T92" fmla="*/ 421 w 508"/>
                <a:gd name="T93" fmla="*/ 1 h 673"/>
                <a:gd name="T94" fmla="*/ 485 w 508"/>
                <a:gd name="T95" fmla="*/ 0 h 673"/>
                <a:gd name="T96" fmla="*/ 489 w 508"/>
                <a:gd name="T97" fmla="*/ 1 h 673"/>
                <a:gd name="T98" fmla="*/ 497 w 508"/>
                <a:gd name="T99" fmla="*/ 5 h 673"/>
                <a:gd name="T100" fmla="*/ 503 w 508"/>
                <a:gd name="T101" fmla="*/ 12 h 673"/>
                <a:gd name="T102" fmla="*/ 507 w 508"/>
                <a:gd name="T103" fmla="*/ 20 h 673"/>
                <a:gd name="T104" fmla="*/ 508 w 508"/>
                <a:gd name="T105" fmla="*/ 640 h 673"/>
                <a:gd name="T106" fmla="*/ 507 w 508"/>
                <a:gd name="T107" fmla="*/ 646 h 673"/>
                <a:gd name="T108" fmla="*/ 503 w 508"/>
                <a:gd name="T109" fmla="*/ 654 h 673"/>
                <a:gd name="T110" fmla="*/ 497 w 508"/>
                <a:gd name="T111" fmla="*/ 661 h 673"/>
                <a:gd name="T112" fmla="*/ 489 w 508"/>
                <a:gd name="T113" fmla="*/ 664 h 673"/>
                <a:gd name="T114" fmla="*/ 485 w 508"/>
                <a:gd name="T115" fmla="*/ 66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5" y="664"/>
                  </a:moveTo>
                  <a:lnTo>
                    <a:pt x="424" y="664"/>
                  </a:lnTo>
                  <a:lnTo>
                    <a:pt x="424" y="664"/>
                  </a:lnTo>
                  <a:lnTo>
                    <a:pt x="420" y="664"/>
                  </a:lnTo>
                  <a:lnTo>
                    <a:pt x="415" y="663"/>
                  </a:lnTo>
                  <a:lnTo>
                    <a:pt x="411" y="661"/>
                  </a:lnTo>
                  <a:lnTo>
                    <a:pt x="408" y="657"/>
                  </a:lnTo>
                  <a:lnTo>
                    <a:pt x="405" y="654"/>
                  </a:lnTo>
                  <a:lnTo>
                    <a:pt x="403" y="649"/>
                  </a:lnTo>
                  <a:lnTo>
                    <a:pt x="401" y="646"/>
                  </a:lnTo>
                  <a:lnTo>
                    <a:pt x="401" y="640"/>
                  </a:lnTo>
                  <a:lnTo>
                    <a:pt x="401" y="617"/>
                  </a:lnTo>
                  <a:lnTo>
                    <a:pt x="401" y="617"/>
                  </a:lnTo>
                  <a:lnTo>
                    <a:pt x="377" y="631"/>
                  </a:lnTo>
                  <a:lnTo>
                    <a:pt x="353" y="643"/>
                  </a:lnTo>
                  <a:lnTo>
                    <a:pt x="330" y="652"/>
                  </a:lnTo>
                  <a:lnTo>
                    <a:pt x="307" y="660"/>
                  </a:lnTo>
                  <a:lnTo>
                    <a:pt x="284" y="665"/>
                  </a:lnTo>
                  <a:lnTo>
                    <a:pt x="260" y="670"/>
                  </a:lnTo>
                  <a:lnTo>
                    <a:pt x="235" y="672"/>
                  </a:lnTo>
                  <a:lnTo>
                    <a:pt x="210" y="673"/>
                  </a:lnTo>
                  <a:lnTo>
                    <a:pt x="210" y="673"/>
                  </a:lnTo>
                  <a:lnTo>
                    <a:pt x="183" y="672"/>
                  </a:lnTo>
                  <a:lnTo>
                    <a:pt x="159" y="669"/>
                  </a:lnTo>
                  <a:lnTo>
                    <a:pt x="136" y="663"/>
                  </a:lnTo>
                  <a:lnTo>
                    <a:pt x="116" y="656"/>
                  </a:lnTo>
                  <a:lnTo>
                    <a:pt x="96" y="647"/>
                  </a:lnTo>
                  <a:lnTo>
                    <a:pt x="79" y="636"/>
                  </a:lnTo>
                  <a:lnTo>
                    <a:pt x="64" y="623"/>
                  </a:lnTo>
                  <a:lnTo>
                    <a:pt x="50" y="608"/>
                  </a:lnTo>
                  <a:lnTo>
                    <a:pt x="38" y="591"/>
                  </a:lnTo>
                  <a:lnTo>
                    <a:pt x="27" y="573"/>
                  </a:lnTo>
                  <a:lnTo>
                    <a:pt x="19" y="552"/>
                  </a:lnTo>
                  <a:lnTo>
                    <a:pt x="11" y="529"/>
                  </a:lnTo>
                  <a:lnTo>
                    <a:pt x="7" y="505"/>
                  </a:lnTo>
                  <a:lnTo>
                    <a:pt x="2" y="479"/>
                  </a:lnTo>
                  <a:lnTo>
                    <a:pt x="0" y="451"/>
                  </a:lnTo>
                  <a:lnTo>
                    <a:pt x="0" y="422"/>
                  </a:lnTo>
                  <a:lnTo>
                    <a:pt x="0" y="25"/>
                  </a:lnTo>
                  <a:lnTo>
                    <a:pt x="0" y="25"/>
                  </a:lnTo>
                  <a:lnTo>
                    <a:pt x="0" y="20"/>
                  </a:lnTo>
                  <a:lnTo>
                    <a:pt x="1" y="15"/>
                  </a:lnTo>
                  <a:lnTo>
                    <a:pt x="3" y="12"/>
                  </a:lnTo>
                  <a:lnTo>
                    <a:pt x="7" y="8"/>
                  </a:lnTo>
                  <a:lnTo>
                    <a:pt x="10" y="5"/>
                  </a:lnTo>
                  <a:lnTo>
                    <a:pt x="13" y="2"/>
                  </a:lnTo>
                  <a:lnTo>
                    <a:pt x="18" y="1"/>
                  </a:lnTo>
                  <a:lnTo>
                    <a:pt x="24" y="0"/>
                  </a:lnTo>
                  <a:lnTo>
                    <a:pt x="81" y="0"/>
                  </a:lnTo>
                  <a:lnTo>
                    <a:pt x="81" y="0"/>
                  </a:lnTo>
                  <a:lnTo>
                    <a:pt x="86" y="1"/>
                  </a:lnTo>
                  <a:lnTo>
                    <a:pt x="90" y="2"/>
                  </a:lnTo>
                  <a:lnTo>
                    <a:pt x="95" y="5"/>
                  </a:lnTo>
                  <a:lnTo>
                    <a:pt x="98" y="8"/>
                  </a:lnTo>
                  <a:lnTo>
                    <a:pt x="102" y="12"/>
                  </a:lnTo>
                  <a:lnTo>
                    <a:pt x="104" y="15"/>
                  </a:lnTo>
                  <a:lnTo>
                    <a:pt x="105" y="20"/>
                  </a:lnTo>
                  <a:lnTo>
                    <a:pt x="105" y="25"/>
                  </a:lnTo>
                  <a:lnTo>
                    <a:pt x="105" y="422"/>
                  </a:lnTo>
                  <a:lnTo>
                    <a:pt x="105" y="422"/>
                  </a:lnTo>
                  <a:lnTo>
                    <a:pt x="106" y="444"/>
                  </a:lnTo>
                  <a:lnTo>
                    <a:pt x="108" y="464"/>
                  </a:lnTo>
                  <a:lnTo>
                    <a:pt x="110" y="482"/>
                  </a:lnTo>
                  <a:lnTo>
                    <a:pt x="113" y="498"/>
                  </a:lnTo>
                  <a:lnTo>
                    <a:pt x="118" y="513"/>
                  </a:lnTo>
                  <a:lnTo>
                    <a:pt x="124" y="526"/>
                  </a:lnTo>
                  <a:lnTo>
                    <a:pt x="129" y="537"/>
                  </a:lnTo>
                  <a:lnTo>
                    <a:pt x="137" y="547"/>
                  </a:lnTo>
                  <a:lnTo>
                    <a:pt x="147" y="556"/>
                  </a:lnTo>
                  <a:lnTo>
                    <a:pt x="156" y="563"/>
                  </a:lnTo>
                  <a:lnTo>
                    <a:pt x="167" y="569"/>
                  </a:lnTo>
                  <a:lnTo>
                    <a:pt x="179" y="574"/>
                  </a:lnTo>
                  <a:lnTo>
                    <a:pt x="192" y="577"/>
                  </a:lnTo>
                  <a:lnTo>
                    <a:pt x="206" y="579"/>
                  </a:lnTo>
                  <a:lnTo>
                    <a:pt x="221" y="581"/>
                  </a:lnTo>
                  <a:lnTo>
                    <a:pt x="238" y="582"/>
                  </a:lnTo>
                  <a:lnTo>
                    <a:pt x="238" y="582"/>
                  </a:lnTo>
                  <a:lnTo>
                    <a:pt x="258" y="581"/>
                  </a:lnTo>
                  <a:lnTo>
                    <a:pt x="277" y="578"/>
                  </a:lnTo>
                  <a:lnTo>
                    <a:pt x="298" y="574"/>
                  </a:lnTo>
                  <a:lnTo>
                    <a:pt x="317" y="568"/>
                  </a:lnTo>
                  <a:lnTo>
                    <a:pt x="338" y="561"/>
                  </a:lnTo>
                  <a:lnTo>
                    <a:pt x="360" y="553"/>
                  </a:lnTo>
                  <a:lnTo>
                    <a:pt x="381" y="544"/>
                  </a:lnTo>
                  <a:lnTo>
                    <a:pt x="401" y="535"/>
                  </a:lnTo>
                  <a:lnTo>
                    <a:pt x="401" y="25"/>
                  </a:lnTo>
                  <a:lnTo>
                    <a:pt x="401" y="25"/>
                  </a:lnTo>
                  <a:lnTo>
                    <a:pt x="401" y="21"/>
                  </a:lnTo>
                  <a:lnTo>
                    <a:pt x="403" y="16"/>
                  </a:lnTo>
                  <a:lnTo>
                    <a:pt x="406" y="12"/>
                  </a:lnTo>
                  <a:lnTo>
                    <a:pt x="408" y="8"/>
                  </a:lnTo>
                  <a:lnTo>
                    <a:pt x="411" y="5"/>
                  </a:lnTo>
                  <a:lnTo>
                    <a:pt x="416" y="2"/>
                  </a:lnTo>
                  <a:lnTo>
                    <a:pt x="421" y="1"/>
                  </a:lnTo>
                  <a:lnTo>
                    <a:pt x="425" y="0"/>
                  </a:lnTo>
                  <a:lnTo>
                    <a:pt x="485" y="0"/>
                  </a:lnTo>
                  <a:lnTo>
                    <a:pt x="485" y="0"/>
                  </a:lnTo>
                  <a:lnTo>
                    <a:pt x="489" y="1"/>
                  </a:lnTo>
                  <a:lnTo>
                    <a:pt x="493" y="2"/>
                  </a:lnTo>
                  <a:lnTo>
                    <a:pt x="497" y="5"/>
                  </a:lnTo>
                  <a:lnTo>
                    <a:pt x="501" y="8"/>
                  </a:lnTo>
                  <a:lnTo>
                    <a:pt x="503" y="12"/>
                  </a:lnTo>
                  <a:lnTo>
                    <a:pt x="506" y="15"/>
                  </a:lnTo>
                  <a:lnTo>
                    <a:pt x="507" y="20"/>
                  </a:lnTo>
                  <a:lnTo>
                    <a:pt x="508" y="25"/>
                  </a:lnTo>
                  <a:lnTo>
                    <a:pt x="508" y="640"/>
                  </a:lnTo>
                  <a:lnTo>
                    <a:pt x="508" y="640"/>
                  </a:lnTo>
                  <a:lnTo>
                    <a:pt x="507" y="646"/>
                  </a:lnTo>
                  <a:lnTo>
                    <a:pt x="506" y="649"/>
                  </a:lnTo>
                  <a:lnTo>
                    <a:pt x="503" y="654"/>
                  </a:lnTo>
                  <a:lnTo>
                    <a:pt x="501" y="657"/>
                  </a:lnTo>
                  <a:lnTo>
                    <a:pt x="497" y="661"/>
                  </a:lnTo>
                  <a:lnTo>
                    <a:pt x="494" y="663"/>
                  </a:lnTo>
                  <a:lnTo>
                    <a:pt x="489" y="664"/>
                  </a:lnTo>
                  <a:lnTo>
                    <a:pt x="485" y="664"/>
                  </a:lnTo>
                  <a:lnTo>
                    <a:pt x="485" y="66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3" name="Freeform 175"/>
            <p:cNvSpPr>
              <a:spLocks/>
            </p:cNvSpPr>
            <p:nvPr/>
          </p:nvSpPr>
          <p:spPr bwMode="auto">
            <a:xfrm>
              <a:off x="5018059" y="4229903"/>
              <a:ext cx="87278" cy="134776"/>
            </a:xfrm>
            <a:custGeom>
              <a:avLst/>
              <a:gdLst>
                <a:gd name="T0" fmla="*/ 176 w 442"/>
                <a:gd name="T1" fmla="*/ 680 h 681"/>
                <a:gd name="T2" fmla="*/ 73 w 442"/>
                <a:gd name="T3" fmla="*/ 672 h 681"/>
                <a:gd name="T4" fmla="*/ 25 w 442"/>
                <a:gd name="T5" fmla="*/ 663 h 681"/>
                <a:gd name="T6" fmla="*/ 7 w 442"/>
                <a:gd name="T7" fmla="*/ 655 h 681"/>
                <a:gd name="T8" fmla="*/ 0 w 442"/>
                <a:gd name="T9" fmla="*/ 644 h 681"/>
                <a:gd name="T10" fmla="*/ 0 w 442"/>
                <a:gd name="T11" fmla="*/ 597 h 681"/>
                <a:gd name="T12" fmla="*/ 3 w 442"/>
                <a:gd name="T13" fmla="*/ 586 h 681"/>
                <a:gd name="T14" fmla="*/ 13 w 442"/>
                <a:gd name="T15" fmla="*/ 579 h 681"/>
                <a:gd name="T16" fmla="*/ 26 w 442"/>
                <a:gd name="T17" fmla="*/ 578 h 681"/>
                <a:gd name="T18" fmla="*/ 126 w 442"/>
                <a:gd name="T19" fmla="*/ 587 h 681"/>
                <a:gd name="T20" fmla="*/ 216 w 442"/>
                <a:gd name="T21" fmla="*/ 592 h 681"/>
                <a:gd name="T22" fmla="*/ 267 w 442"/>
                <a:gd name="T23" fmla="*/ 587 h 681"/>
                <a:gd name="T24" fmla="*/ 297 w 442"/>
                <a:gd name="T25" fmla="*/ 578 h 681"/>
                <a:gd name="T26" fmla="*/ 318 w 442"/>
                <a:gd name="T27" fmla="*/ 562 h 681"/>
                <a:gd name="T28" fmla="*/ 332 w 442"/>
                <a:gd name="T29" fmla="*/ 538 h 681"/>
                <a:gd name="T30" fmla="*/ 335 w 442"/>
                <a:gd name="T31" fmla="*/ 506 h 681"/>
                <a:gd name="T32" fmla="*/ 330 w 442"/>
                <a:gd name="T33" fmla="*/ 481 h 681"/>
                <a:gd name="T34" fmla="*/ 304 w 442"/>
                <a:gd name="T35" fmla="*/ 446 h 681"/>
                <a:gd name="T36" fmla="*/ 244 w 442"/>
                <a:gd name="T37" fmla="*/ 406 h 681"/>
                <a:gd name="T38" fmla="*/ 96 w 442"/>
                <a:gd name="T39" fmla="*/ 317 h 681"/>
                <a:gd name="T40" fmla="*/ 52 w 442"/>
                <a:gd name="T41" fmla="*/ 280 h 681"/>
                <a:gd name="T42" fmla="*/ 26 w 442"/>
                <a:gd name="T43" fmla="*/ 249 h 681"/>
                <a:gd name="T44" fmla="*/ 9 w 442"/>
                <a:gd name="T45" fmla="*/ 214 h 681"/>
                <a:gd name="T46" fmla="*/ 0 w 442"/>
                <a:gd name="T47" fmla="*/ 175 h 681"/>
                <a:gd name="T48" fmla="*/ 1 w 442"/>
                <a:gd name="T49" fmla="*/ 138 h 681"/>
                <a:gd name="T50" fmla="*/ 16 w 442"/>
                <a:gd name="T51" fmla="*/ 83 h 681"/>
                <a:gd name="T52" fmla="*/ 48 w 442"/>
                <a:gd name="T53" fmla="*/ 44 h 681"/>
                <a:gd name="T54" fmla="*/ 94 w 442"/>
                <a:gd name="T55" fmla="*/ 19 h 681"/>
                <a:gd name="T56" fmla="*/ 151 w 442"/>
                <a:gd name="T57" fmla="*/ 5 h 681"/>
                <a:gd name="T58" fmla="*/ 218 w 442"/>
                <a:gd name="T59" fmla="*/ 0 h 681"/>
                <a:gd name="T60" fmla="*/ 317 w 442"/>
                <a:gd name="T61" fmla="*/ 5 h 681"/>
                <a:gd name="T62" fmla="*/ 406 w 442"/>
                <a:gd name="T63" fmla="*/ 16 h 681"/>
                <a:gd name="T64" fmla="*/ 421 w 442"/>
                <a:gd name="T65" fmla="*/ 21 h 681"/>
                <a:gd name="T66" fmla="*/ 428 w 442"/>
                <a:gd name="T67" fmla="*/ 31 h 681"/>
                <a:gd name="T68" fmla="*/ 429 w 442"/>
                <a:gd name="T69" fmla="*/ 80 h 681"/>
                <a:gd name="T70" fmla="*/ 428 w 442"/>
                <a:gd name="T71" fmla="*/ 90 h 681"/>
                <a:gd name="T72" fmla="*/ 421 w 442"/>
                <a:gd name="T73" fmla="*/ 98 h 681"/>
                <a:gd name="T74" fmla="*/ 410 w 442"/>
                <a:gd name="T75" fmla="*/ 100 h 681"/>
                <a:gd name="T76" fmla="*/ 321 w 442"/>
                <a:gd name="T77" fmla="*/ 94 h 681"/>
                <a:gd name="T78" fmla="*/ 218 w 442"/>
                <a:gd name="T79" fmla="*/ 91 h 681"/>
                <a:gd name="T80" fmla="*/ 153 w 442"/>
                <a:gd name="T81" fmla="*/ 97 h 681"/>
                <a:gd name="T82" fmla="*/ 130 w 442"/>
                <a:gd name="T83" fmla="*/ 107 h 681"/>
                <a:gd name="T84" fmla="*/ 114 w 442"/>
                <a:gd name="T85" fmla="*/ 124 h 681"/>
                <a:gd name="T86" fmla="*/ 107 w 442"/>
                <a:gd name="T87" fmla="*/ 150 h 681"/>
                <a:gd name="T88" fmla="*/ 107 w 442"/>
                <a:gd name="T89" fmla="*/ 173 h 681"/>
                <a:gd name="T90" fmla="*/ 126 w 442"/>
                <a:gd name="T91" fmla="*/ 208 h 681"/>
                <a:gd name="T92" fmla="*/ 170 w 442"/>
                <a:gd name="T93" fmla="*/ 241 h 681"/>
                <a:gd name="T94" fmla="*/ 309 w 442"/>
                <a:gd name="T95" fmla="*/ 324 h 681"/>
                <a:gd name="T96" fmla="*/ 358 w 442"/>
                <a:gd name="T97" fmla="*/ 357 h 681"/>
                <a:gd name="T98" fmla="*/ 395 w 442"/>
                <a:gd name="T99" fmla="*/ 389 h 681"/>
                <a:gd name="T100" fmla="*/ 420 w 442"/>
                <a:gd name="T101" fmla="*/ 421 h 681"/>
                <a:gd name="T102" fmla="*/ 435 w 442"/>
                <a:gd name="T103" fmla="*/ 456 h 681"/>
                <a:gd name="T104" fmla="*/ 442 w 442"/>
                <a:gd name="T105" fmla="*/ 493 h 681"/>
                <a:gd name="T106" fmla="*/ 441 w 442"/>
                <a:gd name="T107" fmla="*/ 529 h 681"/>
                <a:gd name="T108" fmla="*/ 426 w 442"/>
                <a:gd name="T109" fmla="*/ 585 h 681"/>
                <a:gd name="T110" fmla="*/ 393 w 442"/>
                <a:gd name="T111" fmla="*/ 629 h 681"/>
                <a:gd name="T112" fmla="*/ 346 w 442"/>
                <a:gd name="T113" fmla="*/ 659 h 681"/>
                <a:gd name="T114" fmla="*/ 287 w 442"/>
                <a:gd name="T115" fmla="*/ 676 h 681"/>
                <a:gd name="T116" fmla="*/ 216 w 442"/>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2" h="681">
                  <a:moveTo>
                    <a:pt x="216" y="681"/>
                  </a:moveTo>
                  <a:lnTo>
                    <a:pt x="216" y="681"/>
                  </a:lnTo>
                  <a:lnTo>
                    <a:pt x="176" y="680"/>
                  </a:lnTo>
                  <a:lnTo>
                    <a:pt x="126" y="678"/>
                  </a:lnTo>
                  <a:lnTo>
                    <a:pt x="100" y="675"/>
                  </a:lnTo>
                  <a:lnTo>
                    <a:pt x="73" y="672"/>
                  </a:lnTo>
                  <a:lnTo>
                    <a:pt x="48" y="668"/>
                  </a:lnTo>
                  <a:lnTo>
                    <a:pt x="25" y="663"/>
                  </a:lnTo>
                  <a:lnTo>
                    <a:pt x="25" y="663"/>
                  </a:lnTo>
                  <a:lnTo>
                    <a:pt x="15" y="660"/>
                  </a:lnTo>
                  <a:lnTo>
                    <a:pt x="10" y="657"/>
                  </a:lnTo>
                  <a:lnTo>
                    <a:pt x="7" y="655"/>
                  </a:lnTo>
                  <a:lnTo>
                    <a:pt x="3" y="652"/>
                  </a:lnTo>
                  <a:lnTo>
                    <a:pt x="1" y="648"/>
                  </a:lnTo>
                  <a:lnTo>
                    <a:pt x="0" y="644"/>
                  </a:lnTo>
                  <a:lnTo>
                    <a:pt x="0" y="639"/>
                  </a:lnTo>
                  <a:lnTo>
                    <a:pt x="0" y="597"/>
                  </a:lnTo>
                  <a:lnTo>
                    <a:pt x="0" y="597"/>
                  </a:lnTo>
                  <a:lnTo>
                    <a:pt x="0" y="593"/>
                  </a:lnTo>
                  <a:lnTo>
                    <a:pt x="1" y="590"/>
                  </a:lnTo>
                  <a:lnTo>
                    <a:pt x="3" y="586"/>
                  </a:lnTo>
                  <a:lnTo>
                    <a:pt x="6" y="584"/>
                  </a:lnTo>
                  <a:lnTo>
                    <a:pt x="9" y="582"/>
                  </a:lnTo>
                  <a:lnTo>
                    <a:pt x="13" y="579"/>
                  </a:lnTo>
                  <a:lnTo>
                    <a:pt x="22" y="578"/>
                  </a:lnTo>
                  <a:lnTo>
                    <a:pt x="22" y="578"/>
                  </a:lnTo>
                  <a:lnTo>
                    <a:pt x="26" y="578"/>
                  </a:lnTo>
                  <a:lnTo>
                    <a:pt x="26" y="578"/>
                  </a:lnTo>
                  <a:lnTo>
                    <a:pt x="75" y="584"/>
                  </a:lnTo>
                  <a:lnTo>
                    <a:pt x="126" y="587"/>
                  </a:lnTo>
                  <a:lnTo>
                    <a:pt x="176" y="591"/>
                  </a:lnTo>
                  <a:lnTo>
                    <a:pt x="216" y="592"/>
                  </a:lnTo>
                  <a:lnTo>
                    <a:pt x="216" y="592"/>
                  </a:lnTo>
                  <a:lnTo>
                    <a:pt x="243" y="591"/>
                  </a:lnTo>
                  <a:lnTo>
                    <a:pt x="256" y="590"/>
                  </a:lnTo>
                  <a:lnTo>
                    <a:pt x="267" y="587"/>
                  </a:lnTo>
                  <a:lnTo>
                    <a:pt x="279" y="585"/>
                  </a:lnTo>
                  <a:lnTo>
                    <a:pt x="288" y="582"/>
                  </a:lnTo>
                  <a:lnTo>
                    <a:pt x="297" y="578"/>
                  </a:lnTo>
                  <a:lnTo>
                    <a:pt x="305" y="574"/>
                  </a:lnTo>
                  <a:lnTo>
                    <a:pt x="312" y="568"/>
                  </a:lnTo>
                  <a:lnTo>
                    <a:pt x="318" y="562"/>
                  </a:lnTo>
                  <a:lnTo>
                    <a:pt x="324" y="555"/>
                  </a:lnTo>
                  <a:lnTo>
                    <a:pt x="328" y="547"/>
                  </a:lnTo>
                  <a:lnTo>
                    <a:pt x="332" y="538"/>
                  </a:lnTo>
                  <a:lnTo>
                    <a:pt x="334" y="529"/>
                  </a:lnTo>
                  <a:lnTo>
                    <a:pt x="335" y="517"/>
                  </a:lnTo>
                  <a:lnTo>
                    <a:pt x="335" y="506"/>
                  </a:lnTo>
                  <a:lnTo>
                    <a:pt x="335" y="506"/>
                  </a:lnTo>
                  <a:lnTo>
                    <a:pt x="334" y="493"/>
                  </a:lnTo>
                  <a:lnTo>
                    <a:pt x="330" y="481"/>
                  </a:lnTo>
                  <a:lnTo>
                    <a:pt x="325" y="469"/>
                  </a:lnTo>
                  <a:lnTo>
                    <a:pt x="315" y="458"/>
                  </a:lnTo>
                  <a:lnTo>
                    <a:pt x="304" y="446"/>
                  </a:lnTo>
                  <a:lnTo>
                    <a:pt x="288" y="434"/>
                  </a:lnTo>
                  <a:lnTo>
                    <a:pt x="268" y="420"/>
                  </a:lnTo>
                  <a:lnTo>
                    <a:pt x="244" y="406"/>
                  </a:lnTo>
                  <a:lnTo>
                    <a:pt x="123" y="334"/>
                  </a:lnTo>
                  <a:lnTo>
                    <a:pt x="123" y="334"/>
                  </a:lnTo>
                  <a:lnTo>
                    <a:pt x="96" y="317"/>
                  </a:lnTo>
                  <a:lnTo>
                    <a:pt x="72" y="298"/>
                  </a:lnTo>
                  <a:lnTo>
                    <a:pt x="62" y="289"/>
                  </a:lnTo>
                  <a:lnTo>
                    <a:pt x="52" y="280"/>
                  </a:lnTo>
                  <a:lnTo>
                    <a:pt x="42" y="270"/>
                  </a:lnTo>
                  <a:lnTo>
                    <a:pt x="33" y="259"/>
                  </a:lnTo>
                  <a:lnTo>
                    <a:pt x="26" y="249"/>
                  </a:lnTo>
                  <a:lnTo>
                    <a:pt x="20" y="238"/>
                  </a:lnTo>
                  <a:lnTo>
                    <a:pt x="14" y="226"/>
                  </a:lnTo>
                  <a:lnTo>
                    <a:pt x="9" y="214"/>
                  </a:lnTo>
                  <a:lnTo>
                    <a:pt x="5" y="201"/>
                  </a:lnTo>
                  <a:lnTo>
                    <a:pt x="2" y="188"/>
                  </a:lnTo>
                  <a:lnTo>
                    <a:pt x="0" y="175"/>
                  </a:lnTo>
                  <a:lnTo>
                    <a:pt x="0" y="161"/>
                  </a:lnTo>
                  <a:lnTo>
                    <a:pt x="0" y="161"/>
                  </a:lnTo>
                  <a:lnTo>
                    <a:pt x="1" y="138"/>
                  </a:lnTo>
                  <a:lnTo>
                    <a:pt x="5" y="118"/>
                  </a:lnTo>
                  <a:lnTo>
                    <a:pt x="9" y="100"/>
                  </a:lnTo>
                  <a:lnTo>
                    <a:pt x="16" y="83"/>
                  </a:lnTo>
                  <a:lnTo>
                    <a:pt x="25" y="68"/>
                  </a:lnTo>
                  <a:lnTo>
                    <a:pt x="36" y="55"/>
                  </a:lnTo>
                  <a:lnTo>
                    <a:pt x="48" y="44"/>
                  </a:lnTo>
                  <a:lnTo>
                    <a:pt x="62" y="33"/>
                  </a:lnTo>
                  <a:lnTo>
                    <a:pt x="78" y="25"/>
                  </a:lnTo>
                  <a:lnTo>
                    <a:pt x="94" y="19"/>
                  </a:lnTo>
                  <a:lnTo>
                    <a:pt x="112" y="13"/>
                  </a:lnTo>
                  <a:lnTo>
                    <a:pt x="132" y="8"/>
                  </a:lnTo>
                  <a:lnTo>
                    <a:pt x="151" y="5"/>
                  </a:lnTo>
                  <a:lnTo>
                    <a:pt x="173" y="2"/>
                  </a:lnTo>
                  <a:lnTo>
                    <a:pt x="195" y="1"/>
                  </a:lnTo>
                  <a:lnTo>
                    <a:pt x="218" y="0"/>
                  </a:lnTo>
                  <a:lnTo>
                    <a:pt x="218" y="0"/>
                  </a:lnTo>
                  <a:lnTo>
                    <a:pt x="268" y="1"/>
                  </a:lnTo>
                  <a:lnTo>
                    <a:pt x="317" y="5"/>
                  </a:lnTo>
                  <a:lnTo>
                    <a:pt x="363" y="9"/>
                  </a:lnTo>
                  <a:lnTo>
                    <a:pt x="406" y="16"/>
                  </a:lnTo>
                  <a:lnTo>
                    <a:pt x="406" y="16"/>
                  </a:lnTo>
                  <a:lnTo>
                    <a:pt x="412" y="17"/>
                  </a:lnTo>
                  <a:lnTo>
                    <a:pt x="416" y="19"/>
                  </a:lnTo>
                  <a:lnTo>
                    <a:pt x="421" y="21"/>
                  </a:lnTo>
                  <a:lnTo>
                    <a:pt x="424" y="24"/>
                  </a:lnTo>
                  <a:lnTo>
                    <a:pt x="427" y="28"/>
                  </a:lnTo>
                  <a:lnTo>
                    <a:pt x="428" y="31"/>
                  </a:lnTo>
                  <a:lnTo>
                    <a:pt x="429" y="36"/>
                  </a:lnTo>
                  <a:lnTo>
                    <a:pt x="429" y="40"/>
                  </a:lnTo>
                  <a:lnTo>
                    <a:pt x="429" y="80"/>
                  </a:lnTo>
                  <a:lnTo>
                    <a:pt x="429" y="80"/>
                  </a:lnTo>
                  <a:lnTo>
                    <a:pt x="429" y="85"/>
                  </a:lnTo>
                  <a:lnTo>
                    <a:pt x="428" y="90"/>
                  </a:lnTo>
                  <a:lnTo>
                    <a:pt x="427" y="93"/>
                  </a:lnTo>
                  <a:lnTo>
                    <a:pt x="423" y="95"/>
                  </a:lnTo>
                  <a:lnTo>
                    <a:pt x="421" y="98"/>
                  </a:lnTo>
                  <a:lnTo>
                    <a:pt x="418" y="99"/>
                  </a:lnTo>
                  <a:lnTo>
                    <a:pt x="410" y="100"/>
                  </a:lnTo>
                  <a:lnTo>
                    <a:pt x="410" y="100"/>
                  </a:lnTo>
                  <a:lnTo>
                    <a:pt x="405" y="100"/>
                  </a:lnTo>
                  <a:lnTo>
                    <a:pt x="405" y="100"/>
                  </a:lnTo>
                  <a:lnTo>
                    <a:pt x="321" y="94"/>
                  </a:lnTo>
                  <a:lnTo>
                    <a:pt x="270" y="92"/>
                  </a:lnTo>
                  <a:lnTo>
                    <a:pt x="218" y="91"/>
                  </a:lnTo>
                  <a:lnTo>
                    <a:pt x="218" y="91"/>
                  </a:lnTo>
                  <a:lnTo>
                    <a:pt x="194" y="91"/>
                  </a:lnTo>
                  <a:lnTo>
                    <a:pt x="172" y="93"/>
                  </a:lnTo>
                  <a:lnTo>
                    <a:pt x="153" y="97"/>
                  </a:lnTo>
                  <a:lnTo>
                    <a:pt x="145" y="100"/>
                  </a:lnTo>
                  <a:lnTo>
                    <a:pt x="137" y="102"/>
                  </a:lnTo>
                  <a:lnTo>
                    <a:pt x="130" y="107"/>
                  </a:lnTo>
                  <a:lnTo>
                    <a:pt x="124" y="111"/>
                  </a:lnTo>
                  <a:lnTo>
                    <a:pt x="118" y="117"/>
                  </a:lnTo>
                  <a:lnTo>
                    <a:pt x="114" y="124"/>
                  </a:lnTo>
                  <a:lnTo>
                    <a:pt x="110" y="131"/>
                  </a:lnTo>
                  <a:lnTo>
                    <a:pt x="108" y="140"/>
                  </a:lnTo>
                  <a:lnTo>
                    <a:pt x="107" y="150"/>
                  </a:lnTo>
                  <a:lnTo>
                    <a:pt x="106" y="161"/>
                  </a:lnTo>
                  <a:lnTo>
                    <a:pt x="106" y="161"/>
                  </a:lnTo>
                  <a:lnTo>
                    <a:pt x="107" y="173"/>
                  </a:lnTo>
                  <a:lnTo>
                    <a:pt x="111" y="186"/>
                  </a:lnTo>
                  <a:lnTo>
                    <a:pt x="118" y="197"/>
                  </a:lnTo>
                  <a:lnTo>
                    <a:pt x="126" y="208"/>
                  </a:lnTo>
                  <a:lnTo>
                    <a:pt x="139" y="219"/>
                  </a:lnTo>
                  <a:lnTo>
                    <a:pt x="153" y="230"/>
                  </a:lnTo>
                  <a:lnTo>
                    <a:pt x="170" y="241"/>
                  </a:lnTo>
                  <a:lnTo>
                    <a:pt x="189" y="253"/>
                  </a:lnTo>
                  <a:lnTo>
                    <a:pt x="309" y="324"/>
                  </a:lnTo>
                  <a:lnTo>
                    <a:pt x="309" y="324"/>
                  </a:lnTo>
                  <a:lnTo>
                    <a:pt x="327" y="335"/>
                  </a:lnTo>
                  <a:lnTo>
                    <a:pt x="343" y="345"/>
                  </a:lnTo>
                  <a:lnTo>
                    <a:pt x="358" y="357"/>
                  </a:lnTo>
                  <a:lnTo>
                    <a:pt x="372" y="367"/>
                  </a:lnTo>
                  <a:lnTo>
                    <a:pt x="384" y="378"/>
                  </a:lnTo>
                  <a:lnTo>
                    <a:pt x="395" y="389"/>
                  </a:lnTo>
                  <a:lnTo>
                    <a:pt x="405" y="399"/>
                  </a:lnTo>
                  <a:lnTo>
                    <a:pt x="413" y="411"/>
                  </a:lnTo>
                  <a:lnTo>
                    <a:pt x="420" y="421"/>
                  </a:lnTo>
                  <a:lnTo>
                    <a:pt x="426" y="433"/>
                  </a:lnTo>
                  <a:lnTo>
                    <a:pt x="431" y="444"/>
                  </a:lnTo>
                  <a:lnTo>
                    <a:pt x="435" y="456"/>
                  </a:lnTo>
                  <a:lnTo>
                    <a:pt x="438" y="468"/>
                  </a:lnTo>
                  <a:lnTo>
                    <a:pt x="441" y="481"/>
                  </a:lnTo>
                  <a:lnTo>
                    <a:pt x="442" y="493"/>
                  </a:lnTo>
                  <a:lnTo>
                    <a:pt x="442" y="506"/>
                  </a:lnTo>
                  <a:lnTo>
                    <a:pt x="442" y="506"/>
                  </a:lnTo>
                  <a:lnTo>
                    <a:pt x="441" y="529"/>
                  </a:lnTo>
                  <a:lnTo>
                    <a:pt x="437" y="548"/>
                  </a:lnTo>
                  <a:lnTo>
                    <a:pt x="432" y="568"/>
                  </a:lnTo>
                  <a:lnTo>
                    <a:pt x="426" y="585"/>
                  </a:lnTo>
                  <a:lnTo>
                    <a:pt x="416" y="601"/>
                  </a:lnTo>
                  <a:lnTo>
                    <a:pt x="406" y="616"/>
                  </a:lnTo>
                  <a:lnTo>
                    <a:pt x="393" y="629"/>
                  </a:lnTo>
                  <a:lnTo>
                    <a:pt x="380" y="640"/>
                  </a:lnTo>
                  <a:lnTo>
                    <a:pt x="364" y="649"/>
                  </a:lnTo>
                  <a:lnTo>
                    <a:pt x="346" y="659"/>
                  </a:lnTo>
                  <a:lnTo>
                    <a:pt x="328" y="665"/>
                  </a:lnTo>
                  <a:lnTo>
                    <a:pt x="309" y="671"/>
                  </a:lnTo>
                  <a:lnTo>
                    <a:pt x="287" y="676"/>
                  </a:lnTo>
                  <a:lnTo>
                    <a:pt x="264" y="678"/>
                  </a:lnTo>
                  <a:lnTo>
                    <a:pt x="241" y="680"/>
                  </a:lnTo>
                  <a:lnTo>
                    <a:pt x="216" y="681"/>
                  </a:lnTo>
                  <a:lnTo>
                    <a:pt x="216"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4" name="Freeform 176"/>
            <p:cNvSpPr>
              <a:spLocks noEditPoints="1"/>
            </p:cNvSpPr>
            <p:nvPr/>
          </p:nvSpPr>
          <p:spPr bwMode="auto">
            <a:xfrm>
              <a:off x="5135618" y="4182405"/>
              <a:ext cx="21968" cy="180494"/>
            </a:xfrm>
            <a:custGeom>
              <a:avLst/>
              <a:gdLst>
                <a:gd name="T0" fmla="*/ 26 w 110"/>
                <a:gd name="T1" fmla="*/ 145 h 914"/>
                <a:gd name="T2" fmla="*/ 20 w 110"/>
                <a:gd name="T3" fmla="*/ 144 h 914"/>
                <a:gd name="T4" fmla="*/ 12 w 110"/>
                <a:gd name="T5" fmla="*/ 140 h 914"/>
                <a:gd name="T6" fmla="*/ 5 w 110"/>
                <a:gd name="T7" fmla="*/ 134 h 914"/>
                <a:gd name="T8" fmla="*/ 2 w 110"/>
                <a:gd name="T9" fmla="*/ 125 h 914"/>
                <a:gd name="T10" fmla="*/ 0 w 110"/>
                <a:gd name="T11" fmla="*/ 24 h 914"/>
                <a:gd name="T12" fmla="*/ 2 w 110"/>
                <a:gd name="T13" fmla="*/ 19 h 914"/>
                <a:gd name="T14" fmla="*/ 5 w 110"/>
                <a:gd name="T15" fmla="*/ 10 h 914"/>
                <a:gd name="T16" fmla="*/ 12 w 110"/>
                <a:gd name="T17" fmla="*/ 4 h 914"/>
                <a:gd name="T18" fmla="*/ 20 w 110"/>
                <a:gd name="T19" fmla="*/ 0 h 914"/>
                <a:gd name="T20" fmla="*/ 86 w 110"/>
                <a:gd name="T21" fmla="*/ 0 h 914"/>
                <a:gd name="T22" fmla="*/ 92 w 110"/>
                <a:gd name="T23" fmla="*/ 0 h 914"/>
                <a:gd name="T24" fmla="*/ 100 w 110"/>
                <a:gd name="T25" fmla="*/ 4 h 914"/>
                <a:gd name="T26" fmla="*/ 107 w 110"/>
                <a:gd name="T27" fmla="*/ 10 h 914"/>
                <a:gd name="T28" fmla="*/ 110 w 110"/>
                <a:gd name="T29" fmla="*/ 19 h 914"/>
                <a:gd name="T30" fmla="*/ 110 w 110"/>
                <a:gd name="T31" fmla="*/ 121 h 914"/>
                <a:gd name="T32" fmla="*/ 110 w 110"/>
                <a:gd name="T33" fmla="*/ 125 h 914"/>
                <a:gd name="T34" fmla="*/ 107 w 110"/>
                <a:gd name="T35" fmla="*/ 134 h 914"/>
                <a:gd name="T36" fmla="*/ 100 w 110"/>
                <a:gd name="T37" fmla="*/ 140 h 914"/>
                <a:gd name="T38" fmla="*/ 92 w 110"/>
                <a:gd name="T39" fmla="*/ 144 h 914"/>
                <a:gd name="T40" fmla="*/ 86 w 110"/>
                <a:gd name="T41" fmla="*/ 145 h 914"/>
                <a:gd name="T42" fmla="*/ 27 w 110"/>
                <a:gd name="T43" fmla="*/ 914 h 914"/>
                <a:gd name="T44" fmla="*/ 21 w 110"/>
                <a:gd name="T45" fmla="*/ 914 h 914"/>
                <a:gd name="T46" fmla="*/ 13 w 110"/>
                <a:gd name="T47" fmla="*/ 911 h 914"/>
                <a:gd name="T48" fmla="*/ 6 w 110"/>
                <a:gd name="T49" fmla="*/ 904 h 914"/>
                <a:gd name="T50" fmla="*/ 3 w 110"/>
                <a:gd name="T51" fmla="*/ 896 h 914"/>
                <a:gd name="T52" fmla="*/ 3 w 110"/>
                <a:gd name="T53" fmla="*/ 275 h 914"/>
                <a:gd name="T54" fmla="*/ 3 w 110"/>
                <a:gd name="T55" fmla="*/ 270 h 914"/>
                <a:gd name="T56" fmla="*/ 6 w 110"/>
                <a:gd name="T57" fmla="*/ 262 h 914"/>
                <a:gd name="T58" fmla="*/ 13 w 110"/>
                <a:gd name="T59" fmla="*/ 255 h 914"/>
                <a:gd name="T60" fmla="*/ 21 w 110"/>
                <a:gd name="T61" fmla="*/ 251 h 914"/>
                <a:gd name="T62" fmla="*/ 84 w 110"/>
                <a:gd name="T63" fmla="*/ 250 h 914"/>
                <a:gd name="T64" fmla="*/ 89 w 110"/>
                <a:gd name="T65" fmla="*/ 251 h 914"/>
                <a:gd name="T66" fmla="*/ 98 w 110"/>
                <a:gd name="T67" fmla="*/ 255 h 914"/>
                <a:gd name="T68" fmla="*/ 105 w 110"/>
                <a:gd name="T69" fmla="*/ 262 h 914"/>
                <a:gd name="T70" fmla="*/ 108 w 110"/>
                <a:gd name="T71" fmla="*/ 270 h 914"/>
                <a:gd name="T72" fmla="*/ 108 w 110"/>
                <a:gd name="T73" fmla="*/ 890 h 914"/>
                <a:gd name="T74" fmla="*/ 108 w 110"/>
                <a:gd name="T75" fmla="*/ 896 h 914"/>
                <a:gd name="T76" fmla="*/ 105 w 110"/>
                <a:gd name="T77" fmla="*/ 904 h 914"/>
                <a:gd name="T78" fmla="*/ 98 w 110"/>
                <a:gd name="T79" fmla="*/ 911 h 914"/>
                <a:gd name="T80" fmla="*/ 89 w 110"/>
                <a:gd name="T81" fmla="*/ 914 h 914"/>
                <a:gd name="T82" fmla="*/ 84 w 110"/>
                <a:gd name="T83" fmla="*/ 9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4">
                  <a:moveTo>
                    <a:pt x="86" y="145"/>
                  </a:moveTo>
                  <a:lnTo>
                    <a:pt x="26" y="145"/>
                  </a:lnTo>
                  <a:lnTo>
                    <a:pt x="26" y="145"/>
                  </a:lnTo>
                  <a:lnTo>
                    <a:pt x="20" y="144"/>
                  </a:lnTo>
                  <a:lnTo>
                    <a:pt x="15" y="142"/>
                  </a:lnTo>
                  <a:lnTo>
                    <a:pt x="12" y="140"/>
                  </a:lnTo>
                  <a:lnTo>
                    <a:pt x="8" y="138"/>
                  </a:lnTo>
                  <a:lnTo>
                    <a:pt x="5" y="134"/>
                  </a:lnTo>
                  <a:lnTo>
                    <a:pt x="3" y="130"/>
                  </a:lnTo>
                  <a:lnTo>
                    <a:pt x="2" y="125"/>
                  </a:lnTo>
                  <a:lnTo>
                    <a:pt x="0" y="121"/>
                  </a:lnTo>
                  <a:lnTo>
                    <a:pt x="0" y="24"/>
                  </a:lnTo>
                  <a:lnTo>
                    <a:pt x="0" y="24"/>
                  </a:lnTo>
                  <a:lnTo>
                    <a:pt x="2" y="19"/>
                  </a:lnTo>
                  <a:lnTo>
                    <a:pt x="3" y="14"/>
                  </a:lnTo>
                  <a:lnTo>
                    <a:pt x="5" y="10"/>
                  </a:lnTo>
                  <a:lnTo>
                    <a:pt x="8" y="7"/>
                  </a:lnTo>
                  <a:lnTo>
                    <a:pt x="12" y="4"/>
                  </a:lnTo>
                  <a:lnTo>
                    <a:pt x="15" y="1"/>
                  </a:lnTo>
                  <a:lnTo>
                    <a:pt x="20" y="0"/>
                  </a:lnTo>
                  <a:lnTo>
                    <a:pt x="26" y="0"/>
                  </a:lnTo>
                  <a:lnTo>
                    <a:pt x="86" y="0"/>
                  </a:lnTo>
                  <a:lnTo>
                    <a:pt x="86" y="0"/>
                  </a:lnTo>
                  <a:lnTo>
                    <a:pt x="92" y="0"/>
                  </a:lnTo>
                  <a:lnTo>
                    <a:pt x="96" y="1"/>
                  </a:lnTo>
                  <a:lnTo>
                    <a:pt x="100" y="4"/>
                  </a:lnTo>
                  <a:lnTo>
                    <a:pt x="104" y="7"/>
                  </a:lnTo>
                  <a:lnTo>
                    <a:pt x="107" y="10"/>
                  </a:lnTo>
                  <a:lnTo>
                    <a:pt x="109" y="14"/>
                  </a:lnTo>
                  <a:lnTo>
                    <a:pt x="110" y="19"/>
                  </a:lnTo>
                  <a:lnTo>
                    <a:pt x="110" y="24"/>
                  </a:lnTo>
                  <a:lnTo>
                    <a:pt x="110" y="121"/>
                  </a:lnTo>
                  <a:lnTo>
                    <a:pt x="110" y="121"/>
                  </a:lnTo>
                  <a:lnTo>
                    <a:pt x="110" y="125"/>
                  </a:lnTo>
                  <a:lnTo>
                    <a:pt x="109" y="130"/>
                  </a:lnTo>
                  <a:lnTo>
                    <a:pt x="107" y="134"/>
                  </a:lnTo>
                  <a:lnTo>
                    <a:pt x="104" y="138"/>
                  </a:lnTo>
                  <a:lnTo>
                    <a:pt x="100" y="140"/>
                  </a:lnTo>
                  <a:lnTo>
                    <a:pt x="96" y="142"/>
                  </a:lnTo>
                  <a:lnTo>
                    <a:pt x="92" y="144"/>
                  </a:lnTo>
                  <a:lnTo>
                    <a:pt x="86" y="145"/>
                  </a:lnTo>
                  <a:lnTo>
                    <a:pt x="86" y="145"/>
                  </a:lnTo>
                  <a:close/>
                  <a:moveTo>
                    <a:pt x="84" y="914"/>
                  </a:moveTo>
                  <a:lnTo>
                    <a:pt x="27" y="914"/>
                  </a:lnTo>
                  <a:lnTo>
                    <a:pt x="27" y="914"/>
                  </a:lnTo>
                  <a:lnTo>
                    <a:pt x="21" y="914"/>
                  </a:lnTo>
                  <a:lnTo>
                    <a:pt x="16" y="913"/>
                  </a:lnTo>
                  <a:lnTo>
                    <a:pt x="13" y="911"/>
                  </a:lnTo>
                  <a:lnTo>
                    <a:pt x="10" y="907"/>
                  </a:lnTo>
                  <a:lnTo>
                    <a:pt x="6" y="904"/>
                  </a:lnTo>
                  <a:lnTo>
                    <a:pt x="4" y="899"/>
                  </a:lnTo>
                  <a:lnTo>
                    <a:pt x="3" y="896"/>
                  </a:lnTo>
                  <a:lnTo>
                    <a:pt x="3" y="890"/>
                  </a:lnTo>
                  <a:lnTo>
                    <a:pt x="3" y="275"/>
                  </a:lnTo>
                  <a:lnTo>
                    <a:pt x="3" y="275"/>
                  </a:lnTo>
                  <a:lnTo>
                    <a:pt x="3" y="270"/>
                  </a:lnTo>
                  <a:lnTo>
                    <a:pt x="4" y="265"/>
                  </a:lnTo>
                  <a:lnTo>
                    <a:pt x="6" y="262"/>
                  </a:lnTo>
                  <a:lnTo>
                    <a:pt x="10" y="258"/>
                  </a:lnTo>
                  <a:lnTo>
                    <a:pt x="13" y="255"/>
                  </a:lnTo>
                  <a:lnTo>
                    <a:pt x="16" y="252"/>
                  </a:lnTo>
                  <a:lnTo>
                    <a:pt x="21" y="251"/>
                  </a:lnTo>
                  <a:lnTo>
                    <a:pt x="27" y="250"/>
                  </a:lnTo>
                  <a:lnTo>
                    <a:pt x="84" y="250"/>
                  </a:lnTo>
                  <a:lnTo>
                    <a:pt x="84" y="250"/>
                  </a:lnTo>
                  <a:lnTo>
                    <a:pt x="89" y="251"/>
                  </a:lnTo>
                  <a:lnTo>
                    <a:pt x="93" y="252"/>
                  </a:lnTo>
                  <a:lnTo>
                    <a:pt x="98" y="255"/>
                  </a:lnTo>
                  <a:lnTo>
                    <a:pt x="101" y="258"/>
                  </a:lnTo>
                  <a:lnTo>
                    <a:pt x="105" y="262"/>
                  </a:lnTo>
                  <a:lnTo>
                    <a:pt x="107" y="265"/>
                  </a:lnTo>
                  <a:lnTo>
                    <a:pt x="108" y="270"/>
                  </a:lnTo>
                  <a:lnTo>
                    <a:pt x="108" y="275"/>
                  </a:lnTo>
                  <a:lnTo>
                    <a:pt x="108" y="890"/>
                  </a:lnTo>
                  <a:lnTo>
                    <a:pt x="108" y="890"/>
                  </a:lnTo>
                  <a:lnTo>
                    <a:pt x="108" y="896"/>
                  </a:lnTo>
                  <a:lnTo>
                    <a:pt x="107" y="899"/>
                  </a:lnTo>
                  <a:lnTo>
                    <a:pt x="105" y="904"/>
                  </a:lnTo>
                  <a:lnTo>
                    <a:pt x="101" y="907"/>
                  </a:lnTo>
                  <a:lnTo>
                    <a:pt x="98" y="911"/>
                  </a:lnTo>
                  <a:lnTo>
                    <a:pt x="93" y="913"/>
                  </a:lnTo>
                  <a:lnTo>
                    <a:pt x="89" y="914"/>
                  </a:lnTo>
                  <a:lnTo>
                    <a:pt x="84" y="914"/>
                  </a:lnTo>
                  <a:lnTo>
                    <a:pt x="84" y="9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5" name="Freeform 177"/>
            <p:cNvSpPr>
              <a:spLocks/>
            </p:cNvSpPr>
            <p:nvPr/>
          </p:nvSpPr>
          <p:spPr bwMode="auto">
            <a:xfrm>
              <a:off x="5192616" y="4229903"/>
              <a:ext cx="100340" cy="132995"/>
            </a:xfrm>
            <a:custGeom>
              <a:avLst/>
              <a:gdLst>
                <a:gd name="T0" fmla="*/ 426 w 508"/>
                <a:gd name="T1" fmla="*/ 672 h 672"/>
                <a:gd name="T2" fmla="*/ 421 w 508"/>
                <a:gd name="T3" fmla="*/ 672 h 672"/>
                <a:gd name="T4" fmla="*/ 413 w 508"/>
                <a:gd name="T5" fmla="*/ 669 h 672"/>
                <a:gd name="T6" fmla="*/ 406 w 508"/>
                <a:gd name="T7" fmla="*/ 662 h 672"/>
                <a:gd name="T8" fmla="*/ 403 w 508"/>
                <a:gd name="T9" fmla="*/ 654 h 672"/>
                <a:gd name="T10" fmla="*/ 402 w 508"/>
                <a:gd name="T11" fmla="*/ 251 h 672"/>
                <a:gd name="T12" fmla="*/ 402 w 508"/>
                <a:gd name="T13" fmla="*/ 230 h 672"/>
                <a:gd name="T14" fmla="*/ 398 w 508"/>
                <a:gd name="T15" fmla="*/ 192 h 672"/>
                <a:gd name="T16" fmla="*/ 390 w 508"/>
                <a:gd name="T17" fmla="*/ 161 h 672"/>
                <a:gd name="T18" fmla="*/ 377 w 508"/>
                <a:gd name="T19" fmla="*/ 136 h 672"/>
                <a:gd name="T20" fmla="*/ 361 w 508"/>
                <a:gd name="T21" fmla="*/ 117 h 672"/>
                <a:gd name="T22" fmla="*/ 341 w 508"/>
                <a:gd name="T23" fmla="*/ 105 h 672"/>
                <a:gd name="T24" fmla="*/ 316 w 508"/>
                <a:gd name="T25" fmla="*/ 97 h 672"/>
                <a:gd name="T26" fmla="*/ 286 w 508"/>
                <a:gd name="T27" fmla="*/ 93 h 672"/>
                <a:gd name="T28" fmla="*/ 270 w 508"/>
                <a:gd name="T29" fmla="*/ 92 h 672"/>
                <a:gd name="T30" fmla="*/ 231 w 508"/>
                <a:gd name="T31" fmla="*/ 95 h 672"/>
                <a:gd name="T32" fmla="*/ 189 w 508"/>
                <a:gd name="T33" fmla="*/ 106 h 672"/>
                <a:gd name="T34" fmla="*/ 148 w 508"/>
                <a:gd name="T35" fmla="*/ 121 h 672"/>
                <a:gd name="T36" fmla="*/ 107 w 508"/>
                <a:gd name="T37" fmla="*/ 139 h 672"/>
                <a:gd name="T38" fmla="*/ 107 w 508"/>
                <a:gd name="T39" fmla="*/ 648 h 672"/>
                <a:gd name="T40" fmla="*/ 105 w 508"/>
                <a:gd name="T41" fmla="*/ 657 h 672"/>
                <a:gd name="T42" fmla="*/ 99 w 508"/>
                <a:gd name="T43" fmla="*/ 665 h 672"/>
                <a:gd name="T44" fmla="*/ 92 w 508"/>
                <a:gd name="T45" fmla="*/ 671 h 672"/>
                <a:gd name="T46" fmla="*/ 82 w 508"/>
                <a:gd name="T47" fmla="*/ 672 h 672"/>
                <a:gd name="T48" fmla="*/ 23 w 508"/>
                <a:gd name="T49" fmla="*/ 672 h 672"/>
                <a:gd name="T50" fmla="*/ 14 w 508"/>
                <a:gd name="T51" fmla="*/ 671 h 672"/>
                <a:gd name="T52" fmla="*/ 7 w 508"/>
                <a:gd name="T53" fmla="*/ 665 h 672"/>
                <a:gd name="T54" fmla="*/ 2 w 508"/>
                <a:gd name="T55" fmla="*/ 657 h 672"/>
                <a:gd name="T56" fmla="*/ 0 w 508"/>
                <a:gd name="T57" fmla="*/ 648 h 672"/>
                <a:gd name="T58" fmla="*/ 0 w 508"/>
                <a:gd name="T59" fmla="*/ 33 h 672"/>
                <a:gd name="T60" fmla="*/ 1 w 508"/>
                <a:gd name="T61" fmla="*/ 23 h 672"/>
                <a:gd name="T62" fmla="*/ 7 w 508"/>
                <a:gd name="T63" fmla="*/ 16 h 672"/>
                <a:gd name="T64" fmla="*/ 14 w 508"/>
                <a:gd name="T65" fmla="*/ 10 h 672"/>
                <a:gd name="T66" fmla="*/ 23 w 508"/>
                <a:gd name="T67" fmla="*/ 8 h 672"/>
                <a:gd name="T68" fmla="*/ 84 w 508"/>
                <a:gd name="T69" fmla="*/ 8 h 672"/>
                <a:gd name="T70" fmla="*/ 93 w 508"/>
                <a:gd name="T71" fmla="*/ 10 h 672"/>
                <a:gd name="T72" fmla="*/ 100 w 508"/>
                <a:gd name="T73" fmla="*/ 16 h 672"/>
                <a:gd name="T74" fmla="*/ 105 w 508"/>
                <a:gd name="T75" fmla="*/ 23 h 672"/>
                <a:gd name="T76" fmla="*/ 107 w 508"/>
                <a:gd name="T77" fmla="*/ 33 h 672"/>
                <a:gd name="T78" fmla="*/ 107 w 508"/>
                <a:gd name="T79" fmla="*/ 55 h 672"/>
                <a:gd name="T80" fmla="*/ 154 w 508"/>
                <a:gd name="T81" fmla="*/ 31 h 672"/>
                <a:gd name="T82" fmla="*/ 201 w 508"/>
                <a:gd name="T83" fmla="*/ 14 h 672"/>
                <a:gd name="T84" fmla="*/ 248 w 508"/>
                <a:gd name="T85" fmla="*/ 4 h 672"/>
                <a:gd name="T86" fmla="*/ 298 w 508"/>
                <a:gd name="T87" fmla="*/ 0 h 672"/>
                <a:gd name="T88" fmla="*/ 325 w 508"/>
                <a:gd name="T89" fmla="*/ 1 h 672"/>
                <a:gd name="T90" fmla="*/ 372 w 508"/>
                <a:gd name="T91" fmla="*/ 9 h 672"/>
                <a:gd name="T92" fmla="*/ 411 w 508"/>
                <a:gd name="T93" fmla="*/ 27 h 672"/>
                <a:gd name="T94" fmla="*/ 444 w 508"/>
                <a:gd name="T95" fmla="*/ 51 h 672"/>
                <a:gd name="T96" fmla="*/ 469 w 508"/>
                <a:gd name="T97" fmla="*/ 83 h 672"/>
                <a:gd name="T98" fmla="*/ 489 w 508"/>
                <a:gd name="T99" fmla="*/ 122 h 672"/>
                <a:gd name="T100" fmla="*/ 501 w 508"/>
                <a:gd name="T101" fmla="*/ 169 h 672"/>
                <a:gd name="T102" fmla="*/ 507 w 508"/>
                <a:gd name="T103" fmla="*/ 222 h 672"/>
                <a:gd name="T104" fmla="*/ 508 w 508"/>
                <a:gd name="T105" fmla="*/ 648 h 672"/>
                <a:gd name="T106" fmla="*/ 508 w 508"/>
                <a:gd name="T107" fmla="*/ 654 h 672"/>
                <a:gd name="T108" fmla="*/ 504 w 508"/>
                <a:gd name="T109" fmla="*/ 662 h 672"/>
                <a:gd name="T110" fmla="*/ 498 w 508"/>
                <a:gd name="T111" fmla="*/ 669 h 672"/>
                <a:gd name="T112" fmla="*/ 489 w 508"/>
                <a:gd name="T113" fmla="*/ 672 h 672"/>
                <a:gd name="T114" fmla="*/ 484 w 508"/>
                <a:gd name="T115" fmla="*/ 67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2">
                  <a:moveTo>
                    <a:pt x="484" y="672"/>
                  </a:moveTo>
                  <a:lnTo>
                    <a:pt x="426" y="672"/>
                  </a:lnTo>
                  <a:lnTo>
                    <a:pt x="426" y="672"/>
                  </a:lnTo>
                  <a:lnTo>
                    <a:pt x="421" y="672"/>
                  </a:lnTo>
                  <a:lnTo>
                    <a:pt x="416" y="671"/>
                  </a:lnTo>
                  <a:lnTo>
                    <a:pt x="413" y="669"/>
                  </a:lnTo>
                  <a:lnTo>
                    <a:pt x="410" y="665"/>
                  </a:lnTo>
                  <a:lnTo>
                    <a:pt x="406" y="662"/>
                  </a:lnTo>
                  <a:lnTo>
                    <a:pt x="404" y="657"/>
                  </a:lnTo>
                  <a:lnTo>
                    <a:pt x="403" y="654"/>
                  </a:lnTo>
                  <a:lnTo>
                    <a:pt x="402" y="648"/>
                  </a:lnTo>
                  <a:lnTo>
                    <a:pt x="402" y="251"/>
                  </a:lnTo>
                  <a:lnTo>
                    <a:pt x="402" y="251"/>
                  </a:lnTo>
                  <a:lnTo>
                    <a:pt x="402" y="230"/>
                  </a:lnTo>
                  <a:lnTo>
                    <a:pt x="400" y="210"/>
                  </a:lnTo>
                  <a:lnTo>
                    <a:pt x="398" y="192"/>
                  </a:lnTo>
                  <a:lnTo>
                    <a:pt x="395" y="175"/>
                  </a:lnTo>
                  <a:lnTo>
                    <a:pt x="390" y="161"/>
                  </a:lnTo>
                  <a:lnTo>
                    <a:pt x="384" y="147"/>
                  </a:lnTo>
                  <a:lnTo>
                    <a:pt x="377" y="136"/>
                  </a:lnTo>
                  <a:lnTo>
                    <a:pt x="369" y="126"/>
                  </a:lnTo>
                  <a:lnTo>
                    <a:pt x="361" y="117"/>
                  </a:lnTo>
                  <a:lnTo>
                    <a:pt x="351" y="110"/>
                  </a:lnTo>
                  <a:lnTo>
                    <a:pt x="341" y="105"/>
                  </a:lnTo>
                  <a:lnTo>
                    <a:pt x="328" y="100"/>
                  </a:lnTo>
                  <a:lnTo>
                    <a:pt x="316" y="97"/>
                  </a:lnTo>
                  <a:lnTo>
                    <a:pt x="302" y="94"/>
                  </a:lnTo>
                  <a:lnTo>
                    <a:pt x="286" y="93"/>
                  </a:lnTo>
                  <a:lnTo>
                    <a:pt x="270" y="92"/>
                  </a:lnTo>
                  <a:lnTo>
                    <a:pt x="270" y="92"/>
                  </a:lnTo>
                  <a:lnTo>
                    <a:pt x="250" y="93"/>
                  </a:lnTo>
                  <a:lnTo>
                    <a:pt x="231" y="95"/>
                  </a:lnTo>
                  <a:lnTo>
                    <a:pt x="210" y="100"/>
                  </a:lnTo>
                  <a:lnTo>
                    <a:pt x="189" y="106"/>
                  </a:lnTo>
                  <a:lnTo>
                    <a:pt x="169" y="113"/>
                  </a:lnTo>
                  <a:lnTo>
                    <a:pt x="148" y="121"/>
                  </a:lnTo>
                  <a:lnTo>
                    <a:pt x="127" y="129"/>
                  </a:lnTo>
                  <a:lnTo>
                    <a:pt x="107" y="139"/>
                  </a:lnTo>
                  <a:lnTo>
                    <a:pt x="107" y="648"/>
                  </a:lnTo>
                  <a:lnTo>
                    <a:pt x="107" y="648"/>
                  </a:lnTo>
                  <a:lnTo>
                    <a:pt x="106" y="653"/>
                  </a:lnTo>
                  <a:lnTo>
                    <a:pt x="105" y="657"/>
                  </a:lnTo>
                  <a:lnTo>
                    <a:pt x="102" y="662"/>
                  </a:lnTo>
                  <a:lnTo>
                    <a:pt x="99" y="665"/>
                  </a:lnTo>
                  <a:lnTo>
                    <a:pt x="95" y="668"/>
                  </a:lnTo>
                  <a:lnTo>
                    <a:pt x="92" y="671"/>
                  </a:lnTo>
                  <a:lnTo>
                    <a:pt x="87" y="672"/>
                  </a:lnTo>
                  <a:lnTo>
                    <a:pt x="82" y="672"/>
                  </a:lnTo>
                  <a:lnTo>
                    <a:pt x="23" y="672"/>
                  </a:lnTo>
                  <a:lnTo>
                    <a:pt x="23" y="672"/>
                  </a:lnTo>
                  <a:lnTo>
                    <a:pt x="18" y="672"/>
                  </a:lnTo>
                  <a:lnTo>
                    <a:pt x="14" y="671"/>
                  </a:lnTo>
                  <a:lnTo>
                    <a:pt x="10" y="669"/>
                  </a:lnTo>
                  <a:lnTo>
                    <a:pt x="7" y="665"/>
                  </a:lnTo>
                  <a:lnTo>
                    <a:pt x="4" y="662"/>
                  </a:lnTo>
                  <a:lnTo>
                    <a:pt x="2" y="657"/>
                  </a:lnTo>
                  <a:lnTo>
                    <a:pt x="0" y="654"/>
                  </a:lnTo>
                  <a:lnTo>
                    <a:pt x="0" y="648"/>
                  </a:lnTo>
                  <a:lnTo>
                    <a:pt x="0" y="33"/>
                  </a:lnTo>
                  <a:lnTo>
                    <a:pt x="0" y="33"/>
                  </a:lnTo>
                  <a:lnTo>
                    <a:pt x="0" y="28"/>
                  </a:lnTo>
                  <a:lnTo>
                    <a:pt x="1" y="23"/>
                  </a:lnTo>
                  <a:lnTo>
                    <a:pt x="4" y="20"/>
                  </a:lnTo>
                  <a:lnTo>
                    <a:pt x="7" y="16"/>
                  </a:lnTo>
                  <a:lnTo>
                    <a:pt x="9" y="13"/>
                  </a:lnTo>
                  <a:lnTo>
                    <a:pt x="14" y="10"/>
                  </a:lnTo>
                  <a:lnTo>
                    <a:pt x="18" y="9"/>
                  </a:lnTo>
                  <a:lnTo>
                    <a:pt x="23" y="8"/>
                  </a:lnTo>
                  <a:lnTo>
                    <a:pt x="84" y="8"/>
                  </a:lnTo>
                  <a:lnTo>
                    <a:pt x="84" y="8"/>
                  </a:lnTo>
                  <a:lnTo>
                    <a:pt x="88" y="9"/>
                  </a:lnTo>
                  <a:lnTo>
                    <a:pt x="93" y="10"/>
                  </a:lnTo>
                  <a:lnTo>
                    <a:pt x="96" y="13"/>
                  </a:lnTo>
                  <a:lnTo>
                    <a:pt x="100" y="16"/>
                  </a:lnTo>
                  <a:lnTo>
                    <a:pt x="102" y="20"/>
                  </a:lnTo>
                  <a:lnTo>
                    <a:pt x="105" y="23"/>
                  </a:lnTo>
                  <a:lnTo>
                    <a:pt x="106" y="28"/>
                  </a:lnTo>
                  <a:lnTo>
                    <a:pt x="107" y="33"/>
                  </a:lnTo>
                  <a:lnTo>
                    <a:pt x="107" y="55"/>
                  </a:lnTo>
                  <a:lnTo>
                    <a:pt x="107" y="55"/>
                  </a:lnTo>
                  <a:lnTo>
                    <a:pt x="131" y="43"/>
                  </a:lnTo>
                  <a:lnTo>
                    <a:pt x="154" y="31"/>
                  </a:lnTo>
                  <a:lnTo>
                    <a:pt x="178" y="22"/>
                  </a:lnTo>
                  <a:lnTo>
                    <a:pt x="201" y="14"/>
                  </a:lnTo>
                  <a:lnTo>
                    <a:pt x="224" y="8"/>
                  </a:lnTo>
                  <a:lnTo>
                    <a:pt x="248" y="4"/>
                  </a:lnTo>
                  <a:lnTo>
                    <a:pt x="272" y="1"/>
                  </a:lnTo>
                  <a:lnTo>
                    <a:pt x="298" y="0"/>
                  </a:lnTo>
                  <a:lnTo>
                    <a:pt x="298" y="0"/>
                  </a:lnTo>
                  <a:lnTo>
                    <a:pt x="325" y="1"/>
                  </a:lnTo>
                  <a:lnTo>
                    <a:pt x="349" y="5"/>
                  </a:lnTo>
                  <a:lnTo>
                    <a:pt x="372" y="9"/>
                  </a:lnTo>
                  <a:lnTo>
                    <a:pt x="392" y="17"/>
                  </a:lnTo>
                  <a:lnTo>
                    <a:pt x="411" y="27"/>
                  </a:lnTo>
                  <a:lnTo>
                    <a:pt x="428" y="37"/>
                  </a:lnTo>
                  <a:lnTo>
                    <a:pt x="444" y="51"/>
                  </a:lnTo>
                  <a:lnTo>
                    <a:pt x="458" y="66"/>
                  </a:lnTo>
                  <a:lnTo>
                    <a:pt x="469" y="83"/>
                  </a:lnTo>
                  <a:lnTo>
                    <a:pt x="480" y="101"/>
                  </a:lnTo>
                  <a:lnTo>
                    <a:pt x="489" y="122"/>
                  </a:lnTo>
                  <a:lnTo>
                    <a:pt x="496" y="145"/>
                  </a:lnTo>
                  <a:lnTo>
                    <a:pt x="501" y="169"/>
                  </a:lnTo>
                  <a:lnTo>
                    <a:pt x="505" y="194"/>
                  </a:lnTo>
                  <a:lnTo>
                    <a:pt x="507" y="222"/>
                  </a:lnTo>
                  <a:lnTo>
                    <a:pt x="508" y="251"/>
                  </a:lnTo>
                  <a:lnTo>
                    <a:pt x="508" y="648"/>
                  </a:lnTo>
                  <a:lnTo>
                    <a:pt x="508" y="648"/>
                  </a:lnTo>
                  <a:lnTo>
                    <a:pt x="508" y="654"/>
                  </a:lnTo>
                  <a:lnTo>
                    <a:pt x="506" y="657"/>
                  </a:lnTo>
                  <a:lnTo>
                    <a:pt x="504" y="662"/>
                  </a:lnTo>
                  <a:lnTo>
                    <a:pt x="501" y="665"/>
                  </a:lnTo>
                  <a:lnTo>
                    <a:pt x="498" y="669"/>
                  </a:lnTo>
                  <a:lnTo>
                    <a:pt x="493" y="671"/>
                  </a:lnTo>
                  <a:lnTo>
                    <a:pt x="489" y="672"/>
                  </a:lnTo>
                  <a:lnTo>
                    <a:pt x="484" y="672"/>
                  </a:lnTo>
                  <a:lnTo>
                    <a:pt x="484" y="67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6" name="Freeform 178"/>
            <p:cNvSpPr>
              <a:spLocks noEditPoints="1"/>
            </p:cNvSpPr>
            <p:nvPr/>
          </p:nvSpPr>
          <p:spPr bwMode="auto">
            <a:xfrm>
              <a:off x="5321454" y="4229903"/>
              <a:ext cx="105684" cy="134776"/>
            </a:xfrm>
            <a:custGeom>
              <a:avLst/>
              <a:gdLst>
                <a:gd name="T0" fmla="*/ 107 w 534"/>
                <a:gd name="T1" fmla="*/ 391 h 681"/>
                <a:gd name="T2" fmla="*/ 109 w 534"/>
                <a:gd name="T3" fmla="*/ 441 h 681"/>
                <a:gd name="T4" fmla="*/ 123 w 534"/>
                <a:gd name="T5" fmla="*/ 500 h 681"/>
                <a:gd name="T6" fmla="*/ 150 w 534"/>
                <a:gd name="T7" fmla="*/ 544 h 681"/>
                <a:gd name="T8" fmla="*/ 186 w 534"/>
                <a:gd name="T9" fmla="*/ 571 h 681"/>
                <a:gd name="T10" fmla="*/ 236 w 534"/>
                <a:gd name="T11" fmla="*/ 585 h 681"/>
                <a:gd name="T12" fmla="*/ 275 w 534"/>
                <a:gd name="T13" fmla="*/ 589 h 681"/>
                <a:gd name="T14" fmla="*/ 442 w 534"/>
                <a:gd name="T15" fmla="*/ 581 h 681"/>
                <a:gd name="T16" fmla="*/ 496 w 534"/>
                <a:gd name="T17" fmla="*/ 575 h 681"/>
                <a:gd name="T18" fmla="*/ 509 w 534"/>
                <a:gd name="T19" fmla="*/ 578 h 681"/>
                <a:gd name="T20" fmla="*/ 514 w 534"/>
                <a:gd name="T21" fmla="*/ 587 h 681"/>
                <a:gd name="T22" fmla="*/ 514 w 534"/>
                <a:gd name="T23" fmla="*/ 633 h 681"/>
                <a:gd name="T24" fmla="*/ 510 w 534"/>
                <a:gd name="T25" fmla="*/ 652 h 681"/>
                <a:gd name="T26" fmla="*/ 497 w 534"/>
                <a:gd name="T27" fmla="*/ 659 h 681"/>
                <a:gd name="T28" fmla="*/ 440 w 534"/>
                <a:gd name="T29" fmla="*/ 669 h 681"/>
                <a:gd name="T30" fmla="*/ 333 w 534"/>
                <a:gd name="T31" fmla="*/ 679 h 681"/>
                <a:gd name="T32" fmla="*/ 275 w 534"/>
                <a:gd name="T33" fmla="*/ 681 h 681"/>
                <a:gd name="T34" fmla="*/ 198 w 534"/>
                <a:gd name="T35" fmla="*/ 673 h 681"/>
                <a:gd name="T36" fmla="*/ 127 w 534"/>
                <a:gd name="T37" fmla="*/ 648 h 681"/>
                <a:gd name="T38" fmla="*/ 96 w 534"/>
                <a:gd name="T39" fmla="*/ 629 h 681"/>
                <a:gd name="T40" fmla="*/ 67 w 534"/>
                <a:gd name="T41" fmla="*/ 602 h 681"/>
                <a:gd name="T42" fmla="*/ 43 w 534"/>
                <a:gd name="T43" fmla="*/ 570 h 681"/>
                <a:gd name="T44" fmla="*/ 23 w 534"/>
                <a:gd name="T45" fmla="*/ 531 h 681"/>
                <a:gd name="T46" fmla="*/ 10 w 534"/>
                <a:gd name="T47" fmla="*/ 485 h 681"/>
                <a:gd name="T48" fmla="*/ 3 w 534"/>
                <a:gd name="T49" fmla="*/ 431 h 681"/>
                <a:gd name="T50" fmla="*/ 0 w 534"/>
                <a:gd name="T51" fmla="*/ 282 h 681"/>
                <a:gd name="T52" fmla="*/ 5 w 534"/>
                <a:gd name="T53" fmla="*/ 222 h 681"/>
                <a:gd name="T54" fmla="*/ 28 w 534"/>
                <a:gd name="T55" fmla="*/ 141 h 681"/>
                <a:gd name="T56" fmla="*/ 54 w 534"/>
                <a:gd name="T57" fmla="*/ 97 h 681"/>
                <a:gd name="T58" fmla="*/ 78 w 534"/>
                <a:gd name="T59" fmla="*/ 68 h 681"/>
                <a:gd name="T60" fmla="*/ 108 w 534"/>
                <a:gd name="T61" fmla="*/ 44 h 681"/>
                <a:gd name="T62" fmla="*/ 142 w 534"/>
                <a:gd name="T63" fmla="*/ 25 h 681"/>
                <a:gd name="T64" fmla="*/ 179 w 534"/>
                <a:gd name="T65" fmla="*/ 12 h 681"/>
                <a:gd name="T66" fmla="*/ 237 w 534"/>
                <a:gd name="T67" fmla="*/ 1 h 681"/>
                <a:gd name="T68" fmla="*/ 301 w 534"/>
                <a:gd name="T69" fmla="*/ 1 h 681"/>
                <a:gd name="T70" fmla="*/ 358 w 534"/>
                <a:gd name="T71" fmla="*/ 12 h 681"/>
                <a:gd name="T72" fmla="*/ 396 w 534"/>
                <a:gd name="T73" fmla="*/ 25 h 681"/>
                <a:gd name="T74" fmla="*/ 431 w 534"/>
                <a:gd name="T75" fmla="*/ 45 h 681"/>
                <a:gd name="T76" fmla="*/ 459 w 534"/>
                <a:gd name="T77" fmla="*/ 68 h 681"/>
                <a:gd name="T78" fmla="*/ 483 w 534"/>
                <a:gd name="T79" fmla="*/ 97 h 681"/>
                <a:gd name="T80" fmla="*/ 509 w 534"/>
                <a:gd name="T81" fmla="*/ 141 h 681"/>
                <a:gd name="T82" fmla="*/ 530 w 534"/>
                <a:gd name="T83" fmla="*/ 222 h 681"/>
                <a:gd name="T84" fmla="*/ 534 w 534"/>
                <a:gd name="T85" fmla="*/ 348 h 681"/>
                <a:gd name="T86" fmla="*/ 533 w 534"/>
                <a:gd name="T87" fmla="*/ 359 h 681"/>
                <a:gd name="T88" fmla="*/ 525 w 534"/>
                <a:gd name="T89" fmla="*/ 371 h 681"/>
                <a:gd name="T90" fmla="*/ 511 w 534"/>
                <a:gd name="T91" fmla="*/ 374 h 681"/>
                <a:gd name="T92" fmla="*/ 427 w 534"/>
                <a:gd name="T93" fmla="*/ 282 h 681"/>
                <a:gd name="T94" fmla="*/ 421 w 534"/>
                <a:gd name="T95" fmla="*/ 215 h 681"/>
                <a:gd name="T96" fmla="*/ 404 w 534"/>
                <a:gd name="T97" fmla="*/ 163 h 681"/>
                <a:gd name="T98" fmla="*/ 377 w 534"/>
                <a:gd name="T99" fmla="*/ 126 h 681"/>
                <a:gd name="T100" fmla="*/ 338 w 534"/>
                <a:gd name="T101" fmla="*/ 103 h 681"/>
                <a:gd name="T102" fmla="*/ 288 w 534"/>
                <a:gd name="T103" fmla="*/ 94 h 681"/>
                <a:gd name="T104" fmla="*/ 249 w 534"/>
                <a:gd name="T105" fmla="*/ 94 h 681"/>
                <a:gd name="T106" fmla="*/ 200 w 534"/>
                <a:gd name="T107" fmla="*/ 105 h 681"/>
                <a:gd name="T108" fmla="*/ 160 w 534"/>
                <a:gd name="T109" fmla="*/ 129 h 681"/>
                <a:gd name="T110" fmla="*/ 131 w 534"/>
                <a:gd name="T111" fmla="*/ 165 h 681"/>
                <a:gd name="T112" fmla="*/ 113 w 534"/>
                <a:gd name="T113" fmla="*/ 217 h 681"/>
                <a:gd name="T114" fmla="*/ 107 w 534"/>
                <a:gd name="T115" fmla="*/ 282 h 681"/>
                <a:gd name="T116" fmla="*/ 427 w 534"/>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681">
                  <a:moveTo>
                    <a:pt x="511" y="374"/>
                  </a:moveTo>
                  <a:lnTo>
                    <a:pt x="107" y="374"/>
                  </a:lnTo>
                  <a:lnTo>
                    <a:pt x="107" y="391"/>
                  </a:lnTo>
                  <a:lnTo>
                    <a:pt x="107" y="391"/>
                  </a:lnTo>
                  <a:lnTo>
                    <a:pt x="107" y="418"/>
                  </a:lnTo>
                  <a:lnTo>
                    <a:pt x="109" y="441"/>
                  </a:lnTo>
                  <a:lnTo>
                    <a:pt x="113" y="462"/>
                  </a:lnTo>
                  <a:lnTo>
                    <a:pt x="117" y="483"/>
                  </a:lnTo>
                  <a:lnTo>
                    <a:pt x="123" y="500"/>
                  </a:lnTo>
                  <a:lnTo>
                    <a:pt x="131" y="516"/>
                  </a:lnTo>
                  <a:lnTo>
                    <a:pt x="139" y="531"/>
                  </a:lnTo>
                  <a:lnTo>
                    <a:pt x="150" y="544"/>
                  </a:lnTo>
                  <a:lnTo>
                    <a:pt x="160" y="554"/>
                  </a:lnTo>
                  <a:lnTo>
                    <a:pt x="173" y="563"/>
                  </a:lnTo>
                  <a:lnTo>
                    <a:pt x="186" y="571"/>
                  </a:lnTo>
                  <a:lnTo>
                    <a:pt x="201" y="577"/>
                  </a:lnTo>
                  <a:lnTo>
                    <a:pt x="218" y="583"/>
                  </a:lnTo>
                  <a:lnTo>
                    <a:pt x="236" y="585"/>
                  </a:lnTo>
                  <a:lnTo>
                    <a:pt x="254" y="587"/>
                  </a:lnTo>
                  <a:lnTo>
                    <a:pt x="275" y="589"/>
                  </a:lnTo>
                  <a:lnTo>
                    <a:pt x="275" y="589"/>
                  </a:lnTo>
                  <a:lnTo>
                    <a:pt x="330" y="587"/>
                  </a:lnTo>
                  <a:lnTo>
                    <a:pt x="387" y="585"/>
                  </a:lnTo>
                  <a:lnTo>
                    <a:pt x="442" y="581"/>
                  </a:lnTo>
                  <a:lnTo>
                    <a:pt x="489" y="575"/>
                  </a:lnTo>
                  <a:lnTo>
                    <a:pt x="489" y="575"/>
                  </a:lnTo>
                  <a:lnTo>
                    <a:pt x="496" y="575"/>
                  </a:lnTo>
                  <a:lnTo>
                    <a:pt x="496" y="575"/>
                  </a:lnTo>
                  <a:lnTo>
                    <a:pt x="503" y="576"/>
                  </a:lnTo>
                  <a:lnTo>
                    <a:pt x="509" y="578"/>
                  </a:lnTo>
                  <a:lnTo>
                    <a:pt x="511" y="582"/>
                  </a:lnTo>
                  <a:lnTo>
                    <a:pt x="513" y="584"/>
                  </a:lnTo>
                  <a:lnTo>
                    <a:pt x="514" y="587"/>
                  </a:lnTo>
                  <a:lnTo>
                    <a:pt x="514" y="592"/>
                  </a:lnTo>
                  <a:lnTo>
                    <a:pt x="514" y="633"/>
                  </a:lnTo>
                  <a:lnTo>
                    <a:pt x="514" y="633"/>
                  </a:lnTo>
                  <a:lnTo>
                    <a:pt x="514" y="644"/>
                  </a:lnTo>
                  <a:lnTo>
                    <a:pt x="512" y="647"/>
                  </a:lnTo>
                  <a:lnTo>
                    <a:pt x="510" y="652"/>
                  </a:lnTo>
                  <a:lnTo>
                    <a:pt x="506" y="654"/>
                  </a:lnTo>
                  <a:lnTo>
                    <a:pt x="503" y="657"/>
                  </a:lnTo>
                  <a:lnTo>
                    <a:pt x="497" y="659"/>
                  </a:lnTo>
                  <a:lnTo>
                    <a:pt x="490" y="661"/>
                  </a:lnTo>
                  <a:lnTo>
                    <a:pt x="490" y="661"/>
                  </a:lnTo>
                  <a:lnTo>
                    <a:pt x="440" y="669"/>
                  </a:lnTo>
                  <a:lnTo>
                    <a:pt x="387" y="676"/>
                  </a:lnTo>
                  <a:lnTo>
                    <a:pt x="361" y="678"/>
                  </a:lnTo>
                  <a:lnTo>
                    <a:pt x="333" y="679"/>
                  </a:lnTo>
                  <a:lnTo>
                    <a:pt x="304" y="680"/>
                  </a:lnTo>
                  <a:lnTo>
                    <a:pt x="275" y="681"/>
                  </a:lnTo>
                  <a:lnTo>
                    <a:pt x="275" y="681"/>
                  </a:lnTo>
                  <a:lnTo>
                    <a:pt x="248" y="680"/>
                  </a:lnTo>
                  <a:lnTo>
                    <a:pt x="223" y="678"/>
                  </a:lnTo>
                  <a:lnTo>
                    <a:pt x="198" y="673"/>
                  </a:lnTo>
                  <a:lnTo>
                    <a:pt x="174" y="668"/>
                  </a:lnTo>
                  <a:lnTo>
                    <a:pt x="150" y="660"/>
                  </a:lnTo>
                  <a:lnTo>
                    <a:pt x="127" y="648"/>
                  </a:lnTo>
                  <a:lnTo>
                    <a:pt x="116" y="642"/>
                  </a:lnTo>
                  <a:lnTo>
                    <a:pt x="106" y="636"/>
                  </a:lnTo>
                  <a:lnTo>
                    <a:pt x="96" y="629"/>
                  </a:lnTo>
                  <a:lnTo>
                    <a:pt x="85" y="621"/>
                  </a:lnTo>
                  <a:lnTo>
                    <a:pt x="76" y="612"/>
                  </a:lnTo>
                  <a:lnTo>
                    <a:pt x="67" y="602"/>
                  </a:lnTo>
                  <a:lnTo>
                    <a:pt x="59" y="592"/>
                  </a:lnTo>
                  <a:lnTo>
                    <a:pt x="51" y="582"/>
                  </a:lnTo>
                  <a:lnTo>
                    <a:pt x="43" y="570"/>
                  </a:lnTo>
                  <a:lnTo>
                    <a:pt x="36" y="558"/>
                  </a:lnTo>
                  <a:lnTo>
                    <a:pt x="30" y="545"/>
                  </a:lnTo>
                  <a:lnTo>
                    <a:pt x="23" y="531"/>
                  </a:lnTo>
                  <a:lnTo>
                    <a:pt x="19" y="517"/>
                  </a:lnTo>
                  <a:lnTo>
                    <a:pt x="14" y="501"/>
                  </a:lnTo>
                  <a:lnTo>
                    <a:pt x="10" y="485"/>
                  </a:lnTo>
                  <a:lnTo>
                    <a:pt x="6" y="468"/>
                  </a:lnTo>
                  <a:lnTo>
                    <a:pt x="4" y="451"/>
                  </a:lnTo>
                  <a:lnTo>
                    <a:pt x="3" y="431"/>
                  </a:lnTo>
                  <a:lnTo>
                    <a:pt x="2" y="412"/>
                  </a:lnTo>
                  <a:lnTo>
                    <a:pt x="0" y="391"/>
                  </a:lnTo>
                  <a:lnTo>
                    <a:pt x="0" y="282"/>
                  </a:lnTo>
                  <a:lnTo>
                    <a:pt x="0" y="282"/>
                  </a:lnTo>
                  <a:lnTo>
                    <a:pt x="2" y="251"/>
                  </a:lnTo>
                  <a:lnTo>
                    <a:pt x="5" y="222"/>
                  </a:lnTo>
                  <a:lnTo>
                    <a:pt x="11" y="193"/>
                  </a:lnTo>
                  <a:lnTo>
                    <a:pt x="19" y="165"/>
                  </a:lnTo>
                  <a:lnTo>
                    <a:pt x="28" y="141"/>
                  </a:lnTo>
                  <a:lnTo>
                    <a:pt x="39" y="117"/>
                  </a:lnTo>
                  <a:lnTo>
                    <a:pt x="46" y="107"/>
                  </a:lnTo>
                  <a:lnTo>
                    <a:pt x="54" y="97"/>
                  </a:lnTo>
                  <a:lnTo>
                    <a:pt x="61" y="86"/>
                  </a:lnTo>
                  <a:lnTo>
                    <a:pt x="70" y="77"/>
                  </a:lnTo>
                  <a:lnTo>
                    <a:pt x="78" y="68"/>
                  </a:lnTo>
                  <a:lnTo>
                    <a:pt x="88" y="60"/>
                  </a:lnTo>
                  <a:lnTo>
                    <a:pt x="98" y="52"/>
                  </a:lnTo>
                  <a:lnTo>
                    <a:pt x="108" y="44"/>
                  </a:lnTo>
                  <a:lnTo>
                    <a:pt x="119" y="37"/>
                  </a:lnTo>
                  <a:lnTo>
                    <a:pt x="130" y="31"/>
                  </a:lnTo>
                  <a:lnTo>
                    <a:pt x="142" y="25"/>
                  </a:lnTo>
                  <a:lnTo>
                    <a:pt x="154" y="20"/>
                  </a:lnTo>
                  <a:lnTo>
                    <a:pt x="167" y="15"/>
                  </a:lnTo>
                  <a:lnTo>
                    <a:pt x="179" y="12"/>
                  </a:lnTo>
                  <a:lnTo>
                    <a:pt x="193" y="8"/>
                  </a:lnTo>
                  <a:lnTo>
                    <a:pt x="208" y="6"/>
                  </a:lnTo>
                  <a:lnTo>
                    <a:pt x="237" y="1"/>
                  </a:lnTo>
                  <a:lnTo>
                    <a:pt x="269" y="0"/>
                  </a:lnTo>
                  <a:lnTo>
                    <a:pt x="269" y="0"/>
                  </a:lnTo>
                  <a:lnTo>
                    <a:pt x="301" y="1"/>
                  </a:lnTo>
                  <a:lnTo>
                    <a:pt x="331" y="6"/>
                  </a:lnTo>
                  <a:lnTo>
                    <a:pt x="345" y="8"/>
                  </a:lnTo>
                  <a:lnTo>
                    <a:pt x="358" y="12"/>
                  </a:lnTo>
                  <a:lnTo>
                    <a:pt x="372" y="16"/>
                  </a:lnTo>
                  <a:lnTo>
                    <a:pt x="385" y="21"/>
                  </a:lnTo>
                  <a:lnTo>
                    <a:pt x="396" y="25"/>
                  </a:lnTo>
                  <a:lnTo>
                    <a:pt x="409" y="31"/>
                  </a:lnTo>
                  <a:lnTo>
                    <a:pt x="419" y="38"/>
                  </a:lnTo>
                  <a:lnTo>
                    <a:pt x="431" y="45"/>
                  </a:lnTo>
                  <a:lnTo>
                    <a:pt x="440" y="52"/>
                  </a:lnTo>
                  <a:lnTo>
                    <a:pt x="450" y="60"/>
                  </a:lnTo>
                  <a:lnTo>
                    <a:pt x="459" y="68"/>
                  </a:lnTo>
                  <a:lnTo>
                    <a:pt x="467" y="77"/>
                  </a:lnTo>
                  <a:lnTo>
                    <a:pt x="475" y="86"/>
                  </a:lnTo>
                  <a:lnTo>
                    <a:pt x="483" y="97"/>
                  </a:lnTo>
                  <a:lnTo>
                    <a:pt x="490" y="107"/>
                  </a:lnTo>
                  <a:lnTo>
                    <a:pt x="497" y="118"/>
                  </a:lnTo>
                  <a:lnTo>
                    <a:pt x="509" y="141"/>
                  </a:lnTo>
                  <a:lnTo>
                    <a:pt x="518" y="166"/>
                  </a:lnTo>
                  <a:lnTo>
                    <a:pt x="525" y="193"/>
                  </a:lnTo>
                  <a:lnTo>
                    <a:pt x="530" y="222"/>
                  </a:lnTo>
                  <a:lnTo>
                    <a:pt x="533" y="251"/>
                  </a:lnTo>
                  <a:lnTo>
                    <a:pt x="534" y="282"/>
                  </a:lnTo>
                  <a:lnTo>
                    <a:pt x="534" y="348"/>
                  </a:lnTo>
                  <a:lnTo>
                    <a:pt x="534" y="348"/>
                  </a:lnTo>
                  <a:lnTo>
                    <a:pt x="534" y="353"/>
                  </a:lnTo>
                  <a:lnTo>
                    <a:pt x="533" y="359"/>
                  </a:lnTo>
                  <a:lnTo>
                    <a:pt x="530" y="364"/>
                  </a:lnTo>
                  <a:lnTo>
                    <a:pt x="528" y="367"/>
                  </a:lnTo>
                  <a:lnTo>
                    <a:pt x="525" y="371"/>
                  </a:lnTo>
                  <a:lnTo>
                    <a:pt x="521" y="373"/>
                  </a:lnTo>
                  <a:lnTo>
                    <a:pt x="517" y="374"/>
                  </a:lnTo>
                  <a:lnTo>
                    <a:pt x="511" y="374"/>
                  </a:lnTo>
                  <a:lnTo>
                    <a:pt x="511" y="374"/>
                  </a:lnTo>
                  <a:close/>
                  <a:moveTo>
                    <a:pt x="427" y="282"/>
                  </a:moveTo>
                  <a:lnTo>
                    <a:pt x="427" y="282"/>
                  </a:lnTo>
                  <a:lnTo>
                    <a:pt x="426" y="258"/>
                  </a:lnTo>
                  <a:lnTo>
                    <a:pt x="425" y="235"/>
                  </a:lnTo>
                  <a:lnTo>
                    <a:pt x="421" y="215"/>
                  </a:lnTo>
                  <a:lnTo>
                    <a:pt x="417" y="195"/>
                  </a:lnTo>
                  <a:lnTo>
                    <a:pt x="411" y="178"/>
                  </a:lnTo>
                  <a:lnTo>
                    <a:pt x="404" y="163"/>
                  </a:lnTo>
                  <a:lnTo>
                    <a:pt x="397" y="149"/>
                  </a:lnTo>
                  <a:lnTo>
                    <a:pt x="387" y="137"/>
                  </a:lnTo>
                  <a:lnTo>
                    <a:pt x="377" y="126"/>
                  </a:lnTo>
                  <a:lnTo>
                    <a:pt x="365" y="117"/>
                  </a:lnTo>
                  <a:lnTo>
                    <a:pt x="353" y="109"/>
                  </a:lnTo>
                  <a:lnTo>
                    <a:pt x="338" y="103"/>
                  </a:lnTo>
                  <a:lnTo>
                    <a:pt x="323" y="99"/>
                  </a:lnTo>
                  <a:lnTo>
                    <a:pt x="306" y="95"/>
                  </a:lnTo>
                  <a:lnTo>
                    <a:pt x="288" y="94"/>
                  </a:lnTo>
                  <a:lnTo>
                    <a:pt x="269" y="93"/>
                  </a:lnTo>
                  <a:lnTo>
                    <a:pt x="269" y="93"/>
                  </a:lnTo>
                  <a:lnTo>
                    <a:pt x="249" y="94"/>
                  </a:lnTo>
                  <a:lnTo>
                    <a:pt x="232" y="97"/>
                  </a:lnTo>
                  <a:lnTo>
                    <a:pt x="215" y="100"/>
                  </a:lnTo>
                  <a:lnTo>
                    <a:pt x="200" y="105"/>
                  </a:lnTo>
                  <a:lnTo>
                    <a:pt x="185" y="111"/>
                  </a:lnTo>
                  <a:lnTo>
                    <a:pt x="171" y="118"/>
                  </a:lnTo>
                  <a:lnTo>
                    <a:pt x="160" y="129"/>
                  </a:lnTo>
                  <a:lnTo>
                    <a:pt x="148" y="139"/>
                  </a:lnTo>
                  <a:lnTo>
                    <a:pt x="139" y="152"/>
                  </a:lnTo>
                  <a:lnTo>
                    <a:pt x="131" y="165"/>
                  </a:lnTo>
                  <a:lnTo>
                    <a:pt x="123" y="181"/>
                  </a:lnTo>
                  <a:lnTo>
                    <a:pt x="117" y="199"/>
                  </a:lnTo>
                  <a:lnTo>
                    <a:pt x="113" y="217"/>
                  </a:lnTo>
                  <a:lnTo>
                    <a:pt x="109" y="238"/>
                  </a:lnTo>
                  <a:lnTo>
                    <a:pt x="107" y="259"/>
                  </a:lnTo>
                  <a:lnTo>
                    <a:pt x="107" y="282"/>
                  </a:lnTo>
                  <a:lnTo>
                    <a:pt x="107" y="294"/>
                  </a:lnTo>
                  <a:lnTo>
                    <a:pt x="427" y="294"/>
                  </a:lnTo>
                  <a:lnTo>
                    <a:pt x="427"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7" name="Freeform 179"/>
            <p:cNvSpPr>
              <a:spLocks/>
            </p:cNvSpPr>
            <p:nvPr/>
          </p:nvSpPr>
          <p:spPr bwMode="auto">
            <a:xfrm>
              <a:off x="5451481" y="4229903"/>
              <a:ext cx="87278" cy="134776"/>
            </a:xfrm>
            <a:custGeom>
              <a:avLst/>
              <a:gdLst>
                <a:gd name="T0" fmla="*/ 175 w 441"/>
                <a:gd name="T1" fmla="*/ 680 h 681"/>
                <a:gd name="T2" fmla="*/ 73 w 441"/>
                <a:gd name="T3" fmla="*/ 672 h 681"/>
                <a:gd name="T4" fmla="*/ 25 w 441"/>
                <a:gd name="T5" fmla="*/ 663 h 681"/>
                <a:gd name="T6" fmla="*/ 5 w 441"/>
                <a:gd name="T7" fmla="*/ 655 h 681"/>
                <a:gd name="T8" fmla="*/ 0 w 441"/>
                <a:gd name="T9" fmla="*/ 644 h 681"/>
                <a:gd name="T10" fmla="*/ 0 w 441"/>
                <a:gd name="T11" fmla="*/ 597 h 681"/>
                <a:gd name="T12" fmla="*/ 3 w 441"/>
                <a:gd name="T13" fmla="*/ 586 h 681"/>
                <a:gd name="T14" fmla="*/ 12 w 441"/>
                <a:gd name="T15" fmla="*/ 579 h 681"/>
                <a:gd name="T16" fmla="*/ 26 w 441"/>
                <a:gd name="T17" fmla="*/ 578 h 681"/>
                <a:gd name="T18" fmla="*/ 126 w 441"/>
                <a:gd name="T19" fmla="*/ 587 h 681"/>
                <a:gd name="T20" fmla="*/ 215 w 441"/>
                <a:gd name="T21" fmla="*/ 592 h 681"/>
                <a:gd name="T22" fmla="*/ 267 w 441"/>
                <a:gd name="T23" fmla="*/ 587 h 681"/>
                <a:gd name="T24" fmla="*/ 297 w 441"/>
                <a:gd name="T25" fmla="*/ 578 h 681"/>
                <a:gd name="T26" fmla="*/ 317 w 441"/>
                <a:gd name="T27" fmla="*/ 562 h 681"/>
                <a:gd name="T28" fmla="*/ 330 w 441"/>
                <a:gd name="T29" fmla="*/ 538 h 681"/>
                <a:gd name="T30" fmla="*/ 335 w 441"/>
                <a:gd name="T31" fmla="*/ 506 h 681"/>
                <a:gd name="T32" fmla="*/ 330 w 441"/>
                <a:gd name="T33" fmla="*/ 481 h 681"/>
                <a:gd name="T34" fmla="*/ 304 w 441"/>
                <a:gd name="T35" fmla="*/ 446 h 681"/>
                <a:gd name="T36" fmla="*/ 244 w 441"/>
                <a:gd name="T37" fmla="*/ 406 h 681"/>
                <a:gd name="T38" fmla="*/ 96 w 441"/>
                <a:gd name="T39" fmla="*/ 317 h 681"/>
                <a:gd name="T40" fmla="*/ 51 w 441"/>
                <a:gd name="T41" fmla="*/ 280 h 681"/>
                <a:gd name="T42" fmla="*/ 25 w 441"/>
                <a:gd name="T43" fmla="*/ 249 h 681"/>
                <a:gd name="T44" fmla="*/ 8 w 441"/>
                <a:gd name="T45" fmla="*/ 214 h 681"/>
                <a:gd name="T46" fmla="*/ 0 w 441"/>
                <a:gd name="T47" fmla="*/ 175 h 681"/>
                <a:gd name="T48" fmla="*/ 0 w 441"/>
                <a:gd name="T49" fmla="*/ 138 h 681"/>
                <a:gd name="T50" fmla="*/ 16 w 441"/>
                <a:gd name="T51" fmla="*/ 83 h 681"/>
                <a:gd name="T52" fmla="*/ 48 w 441"/>
                <a:gd name="T53" fmla="*/ 44 h 681"/>
                <a:gd name="T54" fmla="*/ 94 w 441"/>
                <a:gd name="T55" fmla="*/ 19 h 681"/>
                <a:gd name="T56" fmla="*/ 151 w 441"/>
                <a:gd name="T57" fmla="*/ 5 h 681"/>
                <a:gd name="T58" fmla="*/ 218 w 441"/>
                <a:gd name="T59" fmla="*/ 0 h 681"/>
                <a:gd name="T60" fmla="*/ 316 w 441"/>
                <a:gd name="T61" fmla="*/ 5 h 681"/>
                <a:gd name="T62" fmla="*/ 406 w 441"/>
                <a:gd name="T63" fmla="*/ 16 h 681"/>
                <a:gd name="T64" fmla="*/ 421 w 441"/>
                <a:gd name="T65" fmla="*/ 21 h 681"/>
                <a:gd name="T66" fmla="*/ 428 w 441"/>
                <a:gd name="T67" fmla="*/ 31 h 681"/>
                <a:gd name="T68" fmla="*/ 429 w 441"/>
                <a:gd name="T69" fmla="*/ 80 h 681"/>
                <a:gd name="T70" fmla="*/ 428 w 441"/>
                <a:gd name="T71" fmla="*/ 90 h 681"/>
                <a:gd name="T72" fmla="*/ 421 w 441"/>
                <a:gd name="T73" fmla="*/ 98 h 681"/>
                <a:gd name="T74" fmla="*/ 408 w 441"/>
                <a:gd name="T75" fmla="*/ 100 h 681"/>
                <a:gd name="T76" fmla="*/ 321 w 441"/>
                <a:gd name="T77" fmla="*/ 94 h 681"/>
                <a:gd name="T78" fmla="*/ 218 w 441"/>
                <a:gd name="T79" fmla="*/ 91 h 681"/>
                <a:gd name="T80" fmla="*/ 152 w 441"/>
                <a:gd name="T81" fmla="*/ 97 h 681"/>
                <a:gd name="T82" fmla="*/ 129 w 441"/>
                <a:gd name="T83" fmla="*/ 107 h 681"/>
                <a:gd name="T84" fmla="*/ 113 w 441"/>
                <a:gd name="T85" fmla="*/ 124 h 681"/>
                <a:gd name="T86" fmla="*/ 106 w 441"/>
                <a:gd name="T87" fmla="*/ 150 h 681"/>
                <a:gd name="T88" fmla="*/ 106 w 441"/>
                <a:gd name="T89" fmla="*/ 173 h 681"/>
                <a:gd name="T90" fmla="*/ 126 w 441"/>
                <a:gd name="T91" fmla="*/ 208 h 681"/>
                <a:gd name="T92" fmla="*/ 169 w 441"/>
                <a:gd name="T93" fmla="*/ 241 h 681"/>
                <a:gd name="T94" fmla="*/ 308 w 441"/>
                <a:gd name="T95" fmla="*/ 324 h 681"/>
                <a:gd name="T96" fmla="*/ 358 w 441"/>
                <a:gd name="T97" fmla="*/ 357 h 681"/>
                <a:gd name="T98" fmla="*/ 394 w 441"/>
                <a:gd name="T99" fmla="*/ 389 h 681"/>
                <a:gd name="T100" fmla="*/ 420 w 441"/>
                <a:gd name="T101" fmla="*/ 421 h 681"/>
                <a:gd name="T102" fmla="*/ 434 w 441"/>
                <a:gd name="T103" fmla="*/ 456 h 681"/>
                <a:gd name="T104" fmla="*/ 440 w 441"/>
                <a:gd name="T105" fmla="*/ 493 h 681"/>
                <a:gd name="T106" fmla="*/ 440 w 441"/>
                <a:gd name="T107" fmla="*/ 529 h 681"/>
                <a:gd name="T108" fmla="*/ 425 w 441"/>
                <a:gd name="T109" fmla="*/ 585 h 681"/>
                <a:gd name="T110" fmla="*/ 393 w 441"/>
                <a:gd name="T111" fmla="*/ 629 h 681"/>
                <a:gd name="T112" fmla="*/ 346 w 441"/>
                <a:gd name="T113" fmla="*/ 659 h 681"/>
                <a:gd name="T114" fmla="*/ 286 w 441"/>
                <a:gd name="T115" fmla="*/ 676 h 681"/>
                <a:gd name="T116" fmla="*/ 215 w 441"/>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1" h="681">
                  <a:moveTo>
                    <a:pt x="215" y="681"/>
                  </a:moveTo>
                  <a:lnTo>
                    <a:pt x="215" y="681"/>
                  </a:lnTo>
                  <a:lnTo>
                    <a:pt x="175" y="680"/>
                  </a:lnTo>
                  <a:lnTo>
                    <a:pt x="126" y="678"/>
                  </a:lnTo>
                  <a:lnTo>
                    <a:pt x="100" y="675"/>
                  </a:lnTo>
                  <a:lnTo>
                    <a:pt x="73" y="672"/>
                  </a:lnTo>
                  <a:lnTo>
                    <a:pt x="48" y="668"/>
                  </a:lnTo>
                  <a:lnTo>
                    <a:pt x="25" y="663"/>
                  </a:lnTo>
                  <a:lnTo>
                    <a:pt x="25" y="663"/>
                  </a:lnTo>
                  <a:lnTo>
                    <a:pt x="14" y="660"/>
                  </a:lnTo>
                  <a:lnTo>
                    <a:pt x="10" y="657"/>
                  </a:lnTo>
                  <a:lnTo>
                    <a:pt x="5" y="655"/>
                  </a:lnTo>
                  <a:lnTo>
                    <a:pt x="3" y="652"/>
                  </a:lnTo>
                  <a:lnTo>
                    <a:pt x="1" y="648"/>
                  </a:lnTo>
                  <a:lnTo>
                    <a:pt x="0" y="644"/>
                  </a:lnTo>
                  <a:lnTo>
                    <a:pt x="0" y="639"/>
                  </a:lnTo>
                  <a:lnTo>
                    <a:pt x="0" y="597"/>
                  </a:lnTo>
                  <a:lnTo>
                    <a:pt x="0" y="597"/>
                  </a:lnTo>
                  <a:lnTo>
                    <a:pt x="0" y="593"/>
                  </a:lnTo>
                  <a:lnTo>
                    <a:pt x="1" y="590"/>
                  </a:lnTo>
                  <a:lnTo>
                    <a:pt x="3" y="586"/>
                  </a:lnTo>
                  <a:lnTo>
                    <a:pt x="5" y="584"/>
                  </a:lnTo>
                  <a:lnTo>
                    <a:pt x="9" y="582"/>
                  </a:lnTo>
                  <a:lnTo>
                    <a:pt x="12" y="579"/>
                  </a:lnTo>
                  <a:lnTo>
                    <a:pt x="20" y="578"/>
                  </a:lnTo>
                  <a:lnTo>
                    <a:pt x="20" y="578"/>
                  </a:lnTo>
                  <a:lnTo>
                    <a:pt x="26" y="578"/>
                  </a:lnTo>
                  <a:lnTo>
                    <a:pt x="26" y="578"/>
                  </a:lnTo>
                  <a:lnTo>
                    <a:pt x="73" y="584"/>
                  </a:lnTo>
                  <a:lnTo>
                    <a:pt x="126" y="587"/>
                  </a:lnTo>
                  <a:lnTo>
                    <a:pt x="175" y="591"/>
                  </a:lnTo>
                  <a:lnTo>
                    <a:pt x="215" y="592"/>
                  </a:lnTo>
                  <a:lnTo>
                    <a:pt x="215" y="592"/>
                  </a:lnTo>
                  <a:lnTo>
                    <a:pt x="243" y="591"/>
                  </a:lnTo>
                  <a:lnTo>
                    <a:pt x="256" y="590"/>
                  </a:lnTo>
                  <a:lnTo>
                    <a:pt x="267" y="587"/>
                  </a:lnTo>
                  <a:lnTo>
                    <a:pt x="277" y="585"/>
                  </a:lnTo>
                  <a:lnTo>
                    <a:pt x="288" y="582"/>
                  </a:lnTo>
                  <a:lnTo>
                    <a:pt x="297" y="578"/>
                  </a:lnTo>
                  <a:lnTo>
                    <a:pt x="305" y="574"/>
                  </a:lnTo>
                  <a:lnTo>
                    <a:pt x="312" y="568"/>
                  </a:lnTo>
                  <a:lnTo>
                    <a:pt x="317" y="562"/>
                  </a:lnTo>
                  <a:lnTo>
                    <a:pt x="323" y="555"/>
                  </a:lnTo>
                  <a:lnTo>
                    <a:pt x="327" y="547"/>
                  </a:lnTo>
                  <a:lnTo>
                    <a:pt x="330" y="538"/>
                  </a:lnTo>
                  <a:lnTo>
                    <a:pt x="332" y="529"/>
                  </a:lnTo>
                  <a:lnTo>
                    <a:pt x="335" y="517"/>
                  </a:lnTo>
                  <a:lnTo>
                    <a:pt x="335" y="506"/>
                  </a:lnTo>
                  <a:lnTo>
                    <a:pt x="335" y="506"/>
                  </a:lnTo>
                  <a:lnTo>
                    <a:pt x="334" y="493"/>
                  </a:lnTo>
                  <a:lnTo>
                    <a:pt x="330" y="481"/>
                  </a:lnTo>
                  <a:lnTo>
                    <a:pt x="324" y="469"/>
                  </a:lnTo>
                  <a:lnTo>
                    <a:pt x="315" y="458"/>
                  </a:lnTo>
                  <a:lnTo>
                    <a:pt x="304" y="446"/>
                  </a:lnTo>
                  <a:lnTo>
                    <a:pt x="288" y="434"/>
                  </a:lnTo>
                  <a:lnTo>
                    <a:pt x="268" y="420"/>
                  </a:lnTo>
                  <a:lnTo>
                    <a:pt x="244" y="406"/>
                  </a:lnTo>
                  <a:lnTo>
                    <a:pt x="122" y="334"/>
                  </a:lnTo>
                  <a:lnTo>
                    <a:pt x="122" y="334"/>
                  </a:lnTo>
                  <a:lnTo>
                    <a:pt x="96" y="317"/>
                  </a:lnTo>
                  <a:lnTo>
                    <a:pt x="72" y="298"/>
                  </a:lnTo>
                  <a:lnTo>
                    <a:pt x="62" y="289"/>
                  </a:lnTo>
                  <a:lnTo>
                    <a:pt x="51" y="280"/>
                  </a:lnTo>
                  <a:lnTo>
                    <a:pt x="42" y="270"/>
                  </a:lnTo>
                  <a:lnTo>
                    <a:pt x="33" y="259"/>
                  </a:lnTo>
                  <a:lnTo>
                    <a:pt x="25" y="249"/>
                  </a:lnTo>
                  <a:lnTo>
                    <a:pt x="19" y="238"/>
                  </a:lnTo>
                  <a:lnTo>
                    <a:pt x="14" y="226"/>
                  </a:lnTo>
                  <a:lnTo>
                    <a:pt x="8" y="214"/>
                  </a:lnTo>
                  <a:lnTo>
                    <a:pt x="4" y="201"/>
                  </a:lnTo>
                  <a:lnTo>
                    <a:pt x="2" y="188"/>
                  </a:lnTo>
                  <a:lnTo>
                    <a:pt x="0" y="175"/>
                  </a:lnTo>
                  <a:lnTo>
                    <a:pt x="0" y="161"/>
                  </a:lnTo>
                  <a:lnTo>
                    <a:pt x="0" y="161"/>
                  </a:lnTo>
                  <a:lnTo>
                    <a:pt x="0" y="138"/>
                  </a:lnTo>
                  <a:lnTo>
                    <a:pt x="3" y="118"/>
                  </a:lnTo>
                  <a:lnTo>
                    <a:pt x="9" y="100"/>
                  </a:lnTo>
                  <a:lnTo>
                    <a:pt x="16" y="83"/>
                  </a:lnTo>
                  <a:lnTo>
                    <a:pt x="25" y="68"/>
                  </a:lnTo>
                  <a:lnTo>
                    <a:pt x="35" y="55"/>
                  </a:lnTo>
                  <a:lnTo>
                    <a:pt x="48" y="44"/>
                  </a:lnTo>
                  <a:lnTo>
                    <a:pt x="62" y="33"/>
                  </a:lnTo>
                  <a:lnTo>
                    <a:pt x="78" y="25"/>
                  </a:lnTo>
                  <a:lnTo>
                    <a:pt x="94" y="19"/>
                  </a:lnTo>
                  <a:lnTo>
                    <a:pt x="112" y="13"/>
                  </a:lnTo>
                  <a:lnTo>
                    <a:pt x="132" y="8"/>
                  </a:lnTo>
                  <a:lnTo>
                    <a:pt x="151" y="5"/>
                  </a:lnTo>
                  <a:lnTo>
                    <a:pt x="173" y="2"/>
                  </a:lnTo>
                  <a:lnTo>
                    <a:pt x="195" y="1"/>
                  </a:lnTo>
                  <a:lnTo>
                    <a:pt x="218" y="0"/>
                  </a:lnTo>
                  <a:lnTo>
                    <a:pt x="218" y="0"/>
                  </a:lnTo>
                  <a:lnTo>
                    <a:pt x="268" y="1"/>
                  </a:lnTo>
                  <a:lnTo>
                    <a:pt x="316" y="5"/>
                  </a:lnTo>
                  <a:lnTo>
                    <a:pt x="362" y="9"/>
                  </a:lnTo>
                  <a:lnTo>
                    <a:pt x="406" y="16"/>
                  </a:lnTo>
                  <a:lnTo>
                    <a:pt x="406" y="16"/>
                  </a:lnTo>
                  <a:lnTo>
                    <a:pt x="412" y="17"/>
                  </a:lnTo>
                  <a:lnTo>
                    <a:pt x="416" y="19"/>
                  </a:lnTo>
                  <a:lnTo>
                    <a:pt x="421" y="21"/>
                  </a:lnTo>
                  <a:lnTo>
                    <a:pt x="423" y="24"/>
                  </a:lnTo>
                  <a:lnTo>
                    <a:pt x="426" y="28"/>
                  </a:lnTo>
                  <a:lnTo>
                    <a:pt x="428" y="31"/>
                  </a:lnTo>
                  <a:lnTo>
                    <a:pt x="429" y="36"/>
                  </a:lnTo>
                  <a:lnTo>
                    <a:pt x="429" y="40"/>
                  </a:lnTo>
                  <a:lnTo>
                    <a:pt x="429" y="80"/>
                  </a:lnTo>
                  <a:lnTo>
                    <a:pt x="429" y="80"/>
                  </a:lnTo>
                  <a:lnTo>
                    <a:pt x="429" y="85"/>
                  </a:lnTo>
                  <a:lnTo>
                    <a:pt x="428" y="90"/>
                  </a:lnTo>
                  <a:lnTo>
                    <a:pt x="425" y="93"/>
                  </a:lnTo>
                  <a:lnTo>
                    <a:pt x="423" y="95"/>
                  </a:lnTo>
                  <a:lnTo>
                    <a:pt x="421" y="98"/>
                  </a:lnTo>
                  <a:lnTo>
                    <a:pt x="417" y="99"/>
                  </a:lnTo>
                  <a:lnTo>
                    <a:pt x="408" y="100"/>
                  </a:lnTo>
                  <a:lnTo>
                    <a:pt x="408" y="100"/>
                  </a:lnTo>
                  <a:lnTo>
                    <a:pt x="405" y="100"/>
                  </a:lnTo>
                  <a:lnTo>
                    <a:pt x="405" y="100"/>
                  </a:lnTo>
                  <a:lnTo>
                    <a:pt x="321" y="94"/>
                  </a:lnTo>
                  <a:lnTo>
                    <a:pt x="269" y="92"/>
                  </a:lnTo>
                  <a:lnTo>
                    <a:pt x="218" y="91"/>
                  </a:lnTo>
                  <a:lnTo>
                    <a:pt x="218" y="91"/>
                  </a:lnTo>
                  <a:lnTo>
                    <a:pt x="194" y="91"/>
                  </a:lnTo>
                  <a:lnTo>
                    <a:pt x="172" y="93"/>
                  </a:lnTo>
                  <a:lnTo>
                    <a:pt x="152" y="97"/>
                  </a:lnTo>
                  <a:lnTo>
                    <a:pt x="144" y="100"/>
                  </a:lnTo>
                  <a:lnTo>
                    <a:pt x="136" y="102"/>
                  </a:lnTo>
                  <a:lnTo>
                    <a:pt x="129" y="107"/>
                  </a:lnTo>
                  <a:lnTo>
                    <a:pt x="124" y="111"/>
                  </a:lnTo>
                  <a:lnTo>
                    <a:pt x="118" y="117"/>
                  </a:lnTo>
                  <a:lnTo>
                    <a:pt x="113" y="124"/>
                  </a:lnTo>
                  <a:lnTo>
                    <a:pt x="110" y="131"/>
                  </a:lnTo>
                  <a:lnTo>
                    <a:pt x="108" y="140"/>
                  </a:lnTo>
                  <a:lnTo>
                    <a:pt x="106" y="150"/>
                  </a:lnTo>
                  <a:lnTo>
                    <a:pt x="105" y="161"/>
                  </a:lnTo>
                  <a:lnTo>
                    <a:pt x="105" y="161"/>
                  </a:lnTo>
                  <a:lnTo>
                    <a:pt x="106" y="173"/>
                  </a:lnTo>
                  <a:lnTo>
                    <a:pt x="111" y="186"/>
                  </a:lnTo>
                  <a:lnTo>
                    <a:pt x="117" y="197"/>
                  </a:lnTo>
                  <a:lnTo>
                    <a:pt x="126" y="208"/>
                  </a:lnTo>
                  <a:lnTo>
                    <a:pt x="137" y="219"/>
                  </a:lnTo>
                  <a:lnTo>
                    <a:pt x="152" y="230"/>
                  </a:lnTo>
                  <a:lnTo>
                    <a:pt x="169" y="241"/>
                  </a:lnTo>
                  <a:lnTo>
                    <a:pt x="189" y="253"/>
                  </a:lnTo>
                  <a:lnTo>
                    <a:pt x="308" y="324"/>
                  </a:lnTo>
                  <a:lnTo>
                    <a:pt x="308" y="324"/>
                  </a:lnTo>
                  <a:lnTo>
                    <a:pt x="327" y="335"/>
                  </a:lnTo>
                  <a:lnTo>
                    <a:pt x="343" y="345"/>
                  </a:lnTo>
                  <a:lnTo>
                    <a:pt x="358" y="357"/>
                  </a:lnTo>
                  <a:lnTo>
                    <a:pt x="371" y="367"/>
                  </a:lnTo>
                  <a:lnTo>
                    <a:pt x="384" y="378"/>
                  </a:lnTo>
                  <a:lnTo>
                    <a:pt x="394" y="389"/>
                  </a:lnTo>
                  <a:lnTo>
                    <a:pt x="403" y="399"/>
                  </a:lnTo>
                  <a:lnTo>
                    <a:pt x="413" y="411"/>
                  </a:lnTo>
                  <a:lnTo>
                    <a:pt x="420" y="421"/>
                  </a:lnTo>
                  <a:lnTo>
                    <a:pt x="425" y="433"/>
                  </a:lnTo>
                  <a:lnTo>
                    <a:pt x="431" y="444"/>
                  </a:lnTo>
                  <a:lnTo>
                    <a:pt x="434" y="456"/>
                  </a:lnTo>
                  <a:lnTo>
                    <a:pt x="438" y="468"/>
                  </a:lnTo>
                  <a:lnTo>
                    <a:pt x="439" y="481"/>
                  </a:lnTo>
                  <a:lnTo>
                    <a:pt x="440" y="493"/>
                  </a:lnTo>
                  <a:lnTo>
                    <a:pt x="441" y="506"/>
                  </a:lnTo>
                  <a:lnTo>
                    <a:pt x="441" y="506"/>
                  </a:lnTo>
                  <a:lnTo>
                    <a:pt x="440" y="529"/>
                  </a:lnTo>
                  <a:lnTo>
                    <a:pt x="437" y="548"/>
                  </a:lnTo>
                  <a:lnTo>
                    <a:pt x="432" y="568"/>
                  </a:lnTo>
                  <a:lnTo>
                    <a:pt x="425" y="585"/>
                  </a:lnTo>
                  <a:lnTo>
                    <a:pt x="416" y="601"/>
                  </a:lnTo>
                  <a:lnTo>
                    <a:pt x="406" y="616"/>
                  </a:lnTo>
                  <a:lnTo>
                    <a:pt x="393" y="629"/>
                  </a:lnTo>
                  <a:lnTo>
                    <a:pt x="379" y="640"/>
                  </a:lnTo>
                  <a:lnTo>
                    <a:pt x="363" y="649"/>
                  </a:lnTo>
                  <a:lnTo>
                    <a:pt x="346" y="659"/>
                  </a:lnTo>
                  <a:lnTo>
                    <a:pt x="328" y="665"/>
                  </a:lnTo>
                  <a:lnTo>
                    <a:pt x="307" y="671"/>
                  </a:lnTo>
                  <a:lnTo>
                    <a:pt x="286" y="676"/>
                  </a:lnTo>
                  <a:lnTo>
                    <a:pt x="264" y="678"/>
                  </a:lnTo>
                  <a:lnTo>
                    <a:pt x="241" y="680"/>
                  </a:lnTo>
                  <a:lnTo>
                    <a:pt x="215" y="681"/>
                  </a:lnTo>
                  <a:lnTo>
                    <a:pt x="215"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8" name="Freeform 180"/>
            <p:cNvSpPr>
              <a:spLocks/>
            </p:cNvSpPr>
            <p:nvPr/>
          </p:nvSpPr>
          <p:spPr bwMode="auto">
            <a:xfrm>
              <a:off x="5562508" y="4229903"/>
              <a:ext cx="87278" cy="134776"/>
            </a:xfrm>
            <a:custGeom>
              <a:avLst/>
              <a:gdLst>
                <a:gd name="T0" fmla="*/ 175 w 441"/>
                <a:gd name="T1" fmla="*/ 680 h 681"/>
                <a:gd name="T2" fmla="*/ 73 w 441"/>
                <a:gd name="T3" fmla="*/ 672 h 681"/>
                <a:gd name="T4" fmla="*/ 25 w 441"/>
                <a:gd name="T5" fmla="*/ 663 h 681"/>
                <a:gd name="T6" fmla="*/ 7 w 441"/>
                <a:gd name="T7" fmla="*/ 655 h 681"/>
                <a:gd name="T8" fmla="*/ 0 w 441"/>
                <a:gd name="T9" fmla="*/ 644 h 681"/>
                <a:gd name="T10" fmla="*/ 0 w 441"/>
                <a:gd name="T11" fmla="*/ 597 h 681"/>
                <a:gd name="T12" fmla="*/ 3 w 441"/>
                <a:gd name="T13" fmla="*/ 586 h 681"/>
                <a:gd name="T14" fmla="*/ 12 w 441"/>
                <a:gd name="T15" fmla="*/ 579 h 681"/>
                <a:gd name="T16" fmla="*/ 26 w 441"/>
                <a:gd name="T17" fmla="*/ 578 h 681"/>
                <a:gd name="T18" fmla="*/ 126 w 441"/>
                <a:gd name="T19" fmla="*/ 587 h 681"/>
                <a:gd name="T20" fmla="*/ 215 w 441"/>
                <a:gd name="T21" fmla="*/ 592 h 681"/>
                <a:gd name="T22" fmla="*/ 267 w 441"/>
                <a:gd name="T23" fmla="*/ 587 h 681"/>
                <a:gd name="T24" fmla="*/ 297 w 441"/>
                <a:gd name="T25" fmla="*/ 578 h 681"/>
                <a:gd name="T26" fmla="*/ 319 w 441"/>
                <a:gd name="T27" fmla="*/ 562 h 681"/>
                <a:gd name="T28" fmla="*/ 331 w 441"/>
                <a:gd name="T29" fmla="*/ 538 h 681"/>
                <a:gd name="T30" fmla="*/ 336 w 441"/>
                <a:gd name="T31" fmla="*/ 506 h 681"/>
                <a:gd name="T32" fmla="*/ 331 w 441"/>
                <a:gd name="T33" fmla="*/ 481 h 681"/>
                <a:gd name="T34" fmla="*/ 304 w 441"/>
                <a:gd name="T35" fmla="*/ 446 h 681"/>
                <a:gd name="T36" fmla="*/ 245 w 441"/>
                <a:gd name="T37" fmla="*/ 406 h 681"/>
                <a:gd name="T38" fmla="*/ 96 w 441"/>
                <a:gd name="T39" fmla="*/ 317 h 681"/>
                <a:gd name="T40" fmla="*/ 51 w 441"/>
                <a:gd name="T41" fmla="*/ 280 h 681"/>
                <a:gd name="T42" fmla="*/ 26 w 441"/>
                <a:gd name="T43" fmla="*/ 249 h 681"/>
                <a:gd name="T44" fmla="*/ 9 w 441"/>
                <a:gd name="T45" fmla="*/ 214 h 681"/>
                <a:gd name="T46" fmla="*/ 0 w 441"/>
                <a:gd name="T47" fmla="*/ 175 h 681"/>
                <a:gd name="T48" fmla="*/ 1 w 441"/>
                <a:gd name="T49" fmla="*/ 138 h 681"/>
                <a:gd name="T50" fmla="*/ 16 w 441"/>
                <a:gd name="T51" fmla="*/ 83 h 681"/>
                <a:gd name="T52" fmla="*/ 48 w 441"/>
                <a:gd name="T53" fmla="*/ 44 h 681"/>
                <a:gd name="T54" fmla="*/ 95 w 441"/>
                <a:gd name="T55" fmla="*/ 19 h 681"/>
                <a:gd name="T56" fmla="*/ 152 w 441"/>
                <a:gd name="T57" fmla="*/ 5 h 681"/>
                <a:gd name="T58" fmla="*/ 218 w 441"/>
                <a:gd name="T59" fmla="*/ 0 h 681"/>
                <a:gd name="T60" fmla="*/ 316 w 441"/>
                <a:gd name="T61" fmla="*/ 5 h 681"/>
                <a:gd name="T62" fmla="*/ 407 w 441"/>
                <a:gd name="T63" fmla="*/ 16 h 681"/>
                <a:gd name="T64" fmla="*/ 421 w 441"/>
                <a:gd name="T65" fmla="*/ 21 h 681"/>
                <a:gd name="T66" fmla="*/ 428 w 441"/>
                <a:gd name="T67" fmla="*/ 31 h 681"/>
                <a:gd name="T68" fmla="*/ 430 w 441"/>
                <a:gd name="T69" fmla="*/ 80 h 681"/>
                <a:gd name="T70" fmla="*/ 428 w 441"/>
                <a:gd name="T71" fmla="*/ 90 h 681"/>
                <a:gd name="T72" fmla="*/ 421 w 441"/>
                <a:gd name="T73" fmla="*/ 98 h 681"/>
                <a:gd name="T74" fmla="*/ 409 w 441"/>
                <a:gd name="T75" fmla="*/ 100 h 681"/>
                <a:gd name="T76" fmla="*/ 321 w 441"/>
                <a:gd name="T77" fmla="*/ 94 h 681"/>
                <a:gd name="T78" fmla="*/ 218 w 441"/>
                <a:gd name="T79" fmla="*/ 91 h 681"/>
                <a:gd name="T80" fmla="*/ 153 w 441"/>
                <a:gd name="T81" fmla="*/ 97 h 681"/>
                <a:gd name="T82" fmla="*/ 129 w 441"/>
                <a:gd name="T83" fmla="*/ 107 h 681"/>
                <a:gd name="T84" fmla="*/ 114 w 441"/>
                <a:gd name="T85" fmla="*/ 124 h 681"/>
                <a:gd name="T86" fmla="*/ 106 w 441"/>
                <a:gd name="T87" fmla="*/ 150 h 681"/>
                <a:gd name="T88" fmla="*/ 108 w 441"/>
                <a:gd name="T89" fmla="*/ 173 h 681"/>
                <a:gd name="T90" fmla="*/ 127 w 441"/>
                <a:gd name="T91" fmla="*/ 208 h 681"/>
                <a:gd name="T92" fmla="*/ 170 w 441"/>
                <a:gd name="T93" fmla="*/ 241 h 681"/>
                <a:gd name="T94" fmla="*/ 308 w 441"/>
                <a:gd name="T95" fmla="*/ 324 h 681"/>
                <a:gd name="T96" fmla="*/ 358 w 441"/>
                <a:gd name="T97" fmla="*/ 357 h 681"/>
                <a:gd name="T98" fmla="*/ 394 w 441"/>
                <a:gd name="T99" fmla="*/ 389 h 681"/>
                <a:gd name="T100" fmla="*/ 420 w 441"/>
                <a:gd name="T101" fmla="*/ 421 h 681"/>
                <a:gd name="T102" fmla="*/ 435 w 441"/>
                <a:gd name="T103" fmla="*/ 456 h 681"/>
                <a:gd name="T104" fmla="*/ 441 w 441"/>
                <a:gd name="T105" fmla="*/ 493 h 681"/>
                <a:gd name="T106" fmla="*/ 440 w 441"/>
                <a:gd name="T107" fmla="*/ 529 h 681"/>
                <a:gd name="T108" fmla="*/ 425 w 441"/>
                <a:gd name="T109" fmla="*/ 585 h 681"/>
                <a:gd name="T110" fmla="*/ 393 w 441"/>
                <a:gd name="T111" fmla="*/ 629 h 681"/>
                <a:gd name="T112" fmla="*/ 346 w 441"/>
                <a:gd name="T113" fmla="*/ 659 h 681"/>
                <a:gd name="T114" fmla="*/ 287 w 441"/>
                <a:gd name="T115" fmla="*/ 676 h 681"/>
                <a:gd name="T116" fmla="*/ 215 w 441"/>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1" h="681">
                  <a:moveTo>
                    <a:pt x="215" y="681"/>
                  </a:moveTo>
                  <a:lnTo>
                    <a:pt x="215" y="681"/>
                  </a:lnTo>
                  <a:lnTo>
                    <a:pt x="175" y="680"/>
                  </a:lnTo>
                  <a:lnTo>
                    <a:pt x="126" y="678"/>
                  </a:lnTo>
                  <a:lnTo>
                    <a:pt x="100" y="675"/>
                  </a:lnTo>
                  <a:lnTo>
                    <a:pt x="73" y="672"/>
                  </a:lnTo>
                  <a:lnTo>
                    <a:pt x="48" y="668"/>
                  </a:lnTo>
                  <a:lnTo>
                    <a:pt x="25" y="663"/>
                  </a:lnTo>
                  <a:lnTo>
                    <a:pt x="25" y="663"/>
                  </a:lnTo>
                  <a:lnTo>
                    <a:pt x="15" y="660"/>
                  </a:lnTo>
                  <a:lnTo>
                    <a:pt x="10" y="657"/>
                  </a:lnTo>
                  <a:lnTo>
                    <a:pt x="7" y="655"/>
                  </a:lnTo>
                  <a:lnTo>
                    <a:pt x="3" y="652"/>
                  </a:lnTo>
                  <a:lnTo>
                    <a:pt x="1" y="648"/>
                  </a:lnTo>
                  <a:lnTo>
                    <a:pt x="0" y="644"/>
                  </a:lnTo>
                  <a:lnTo>
                    <a:pt x="0" y="639"/>
                  </a:lnTo>
                  <a:lnTo>
                    <a:pt x="0" y="597"/>
                  </a:lnTo>
                  <a:lnTo>
                    <a:pt x="0" y="597"/>
                  </a:lnTo>
                  <a:lnTo>
                    <a:pt x="0" y="593"/>
                  </a:lnTo>
                  <a:lnTo>
                    <a:pt x="1" y="590"/>
                  </a:lnTo>
                  <a:lnTo>
                    <a:pt x="3" y="586"/>
                  </a:lnTo>
                  <a:lnTo>
                    <a:pt x="6" y="584"/>
                  </a:lnTo>
                  <a:lnTo>
                    <a:pt x="9" y="582"/>
                  </a:lnTo>
                  <a:lnTo>
                    <a:pt x="12" y="579"/>
                  </a:lnTo>
                  <a:lnTo>
                    <a:pt x="22" y="578"/>
                  </a:lnTo>
                  <a:lnTo>
                    <a:pt x="22" y="578"/>
                  </a:lnTo>
                  <a:lnTo>
                    <a:pt x="26" y="578"/>
                  </a:lnTo>
                  <a:lnTo>
                    <a:pt x="26" y="578"/>
                  </a:lnTo>
                  <a:lnTo>
                    <a:pt x="74" y="584"/>
                  </a:lnTo>
                  <a:lnTo>
                    <a:pt x="126" y="587"/>
                  </a:lnTo>
                  <a:lnTo>
                    <a:pt x="176" y="591"/>
                  </a:lnTo>
                  <a:lnTo>
                    <a:pt x="215" y="592"/>
                  </a:lnTo>
                  <a:lnTo>
                    <a:pt x="215" y="592"/>
                  </a:lnTo>
                  <a:lnTo>
                    <a:pt x="243" y="591"/>
                  </a:lnTo>
                  <a:lnTo>
                    <a:pt x="256" y="590"/>
                  </a:lnTo>
                  <a:lnTo>
                    <a:pt x="267" y="587"/>
                  </a:lnTo>
                  <a:lnTo>
                    <a:pt x="279" y="585"/>
                  </a:lnTo>
                  <a:lnTo>
                    <a:pt x="288" y="582"/>
                  </a:lnTo>
                  <a:lnTo>
                    <a:pt x="297" y="578"/>
                  </a:lnTo>
                  <a:lnTo>
                    <a:pt x="305" y="574"/>
                  </a:lnTo>
                  <a:lnTo>
                    <a:pt x="312" y="568"/>
                  </a:lnTo>
                  <a:lnTo>
                    <a:pt x="319" y="562"/>
                  </a:lnTo>
                  <a:lnTo>
                    <a:pt x="323" y="555"/>
                  </a:lnTo>
                  <a:lnTo>
                    <a:pt x="328" y="547"/>
                  </a:lnTo>
                  <a:lnTo>
                    <a:pt x="331" y="538"/>
                  </a:lnTo>
                  <a:lnTo>
                    <a:pt x="334" y="529"/>
                  </a:lnTo>
                  <a:lnTo>
                    <a:pt x="335" y="517"/>
                  </a:lnTo>
                  <a:lnTo>
                    <a:pt x="336" y="506"/>
                  </a:lnTo>
                  <a:lnTo>
                    <a:pt x="336" y="506"/>
                  </a:lnTo>
                  <a:lnTo>
                    <a:pt x="335" y="493"/>
                  </a:lnTo>
                  <a:lnTo>
                    <a:pt x="331" y="481"/>
                  </a:lnTo>
                  <a:lnTo>
                    <a:pt x="324" y="469"/>
                  </a:lnTo>
                  <a:lnTo>
                    <a:pt x="316" y="458"/>
                  </a:lnTo>
                  <a:lnTo>
                    <a:pt x="304" y="446"/>
                  </a:lnTo>
                  <a:lnTo>
                    <a:pt x="288" y="434"/>
                  </a:lnTo>
                  <a:lnTo>
                    <a:pt x="268" y="420"/>
                  </a:lnTo>
                  <a:lnTo>
                    <a:pt x="245" y="406"/>
                  </a:lnTo>
                  <a:lnTo>
                    <a:pt x="123" y="334"/>
                  </a:lnTo>
                  <a:lnTo>
                    <a:pt x="123" y="334"/>
                  </a:lnTo>
                  <a:lnTo>
                    <a:pt x="96" y="317"/>
                  </a:lnTo>
                  <a:lnTo>
                    <a:pt x="72" y="298"/>
                  </a:lnTo>
                  <a:lnTo>
                    <a:pt x="62" y="289"/>
                  </a:lnTo>
                  <a:lnTo>
                    <a:pt x="51" y="280"/>
                  </a:lnTo>
                  <a:lnTo>
                    <a:pt x="42" y="270"/>
                  </a:lnTo>
                  <a:lnTo>
                    <a:pt x="34" y="259"/>
                  </a:lnTo>
                  <a:lnTo>
                    <a:pt x="26" y="249"/>
                  </a:lnTo>
                  <a:lnTo>
                    <a:pt x="19" y="238"/>
                  </a:lnTo>
                  <a:lnTo>
                    <a:pt x="14" y="226"/>
                  </a:lnTo>
                  <a:lnTo>
                    <a:pt x="9" y="214"/>
                  </a:lnTo>
                  <a:lnTo>
                    <a:pt x="4" y="201"/>
                  </a:lnTo>
                  <a:lnTo>
                    <a:pt x="2" y="188"/>
                  </a:lnTo>
                  <a:lnTo>
                    <a:pt x="0" y="175"/>
                  </a:lnTo>
                  <a:lnTo>
                    <a:pt x="0" y="161"/>
                  </a:lnTo>
                  <a:lnTo>
                    <a:pt x="0" y="161"/>
                  </a:lnTo>
                  <a:lnTo>
                    <a:pt x="1" y="138"/>
                  </a:lnTo>
                  <a:lnTo>
                    <a:pt x="4" y="118"/>
                  </a:lnTo>
                  <a:lnTo>
                    <a:pt x="9" y="100"/>
                  </a:lnTo>
                  <a:lnTo>
                    <a:pt x="16" y="83"/>
                  </a:lnTo>
                  <a:lnTo>
                    <a:pt x="25" y="68"/>
                  </a:lnTo>
                  <a:lnTo>
                    <a:pt x="36" y="55"/>
                  </a:lnTo>
                  <a:lnTo>
                    <a:pt x="48" y="44"/>
                  </a:lnTo>
                  <a:lnTo>
                    <a:pt x="63" y="33"/>
                  </a:lnTo>
                  <a:lnTo>
                    <a:pt x="78" y="25"/>
                  </a:lnTo>
                  <a:lnTo>
                    <a:pt x="95" y="19"/>
                  </a:lnTo>
                  <a:lnTo>
                    <a:pt x="112" y="13"/>
                  </a:lnTo>
                  <a:lnTo>
                    <a:pt x="132" y="8"/>
                  </a:lnTo>
                  <a:lnTo>
                    <a:pt x="152" y="5"/>
                  </a:lnTo>
                  <a:lnTo>
                    <a:pt x="173" y="2"/>
                  </a:lnTo>
                  <a:lnTo>
                    <a:pt x="195" y="1"/>
                  </a:lnTo>
                  <a:lnTo>
                    <a:pt x="218" y="0"/>
                  </a:lnTo>
                  <a:lnTo>
                    <a:pt x="218" y="0"/>
                  </a:lnTo>
                  <a:lnTo>
                    <a:pt x="268" y="1"/>
                  </a:lnTo>
                  <a:lnTo>
                    <a:pt x="316" y="5"/>
                  </a:lnTo>
                  <a:lnTo>
                    <a:pt x="362" y="9"/>
                  </a:lnTo>
                  <a:lnTo>
                    <a:pt x="407" y="16"/>
                  </a:lnTo>
                  <a:lnTo>
                    <a:pt x="407" y="16"/>
                  </a:lnTo>
                  <a:lnTo>
                    <a:pt x="412" y="17"/>
                  </a:lnTo>
                  <a:lnTo>
                    <a:pt x="416" y="19"/>
                  </a:lnTo>
                  <a:lnTo>
                    <a:pt x="421" y="21"/>
                  </a:lnTo>
                  <a:lnTo>
                    <a:pt x="424" y="24"/>
                  </a:lnTo>
                  <a:lnTo>
                    <a:pt x="426" y="28"/>
                  </a:lnTo>
                  <a:lnTo>
                    <a:pt x="428" y="31"/>
                  </a:lnTo>
                  <a:lnTo>
                    <a:pt x="429" y="36"/>
                  </a:lnTo>
                  <a:lnTo>
                    <a:pt x="430" y="40"/>
                  </a:lnTo>
                  <a:lnTo>
                    <a:pt x="430" y="80"/>
                  </a:lnTo>
                  <a:lnTo>
                    <a:pt x="430" y="80"/>
                  </a:lnTo>
                  <a:lnTo>
                    <a:pt x="429" y="85"/>
                  </a:lnTo>
                  <a:lnTo>
                    <a:pt x="428" y="90"/>
                  </a:lnTo>
                  <a:lnTo>
                    <a:pt x="426" y="93"/>
                  </a:lnTo>
                  <a:lnTo>
                    <a:pt x="424" y="95"/>
                  </a:lnTo>
                  <a:lnTo>
                    <a:pt x="421" y="98"/>
                  </a:lnTo>
                  <a:lnTo>
                    <a:pt x="417" y="99"/>
                  </a:lnTo>
                  <a:lnTo>
                    <a:pt x="409" y="100"/>
                  </a:lnTo>
                  <a:lnTo>
                    <a:pt x="409" y="100"/>
                  </a:lnTo>
                  <a:lnTo>
                    <a:pt x="406" y="100"/>
                  </a:lnTo>
                  <a:lnTo>
                    <a:pt x="406" y="100"/>
                  </a:lnTo>
                  <a:lnTo>
                    <a:pt x="321" y="94"/>
                  </a:lnTo>
                  <a:lnTo>
                    <a:pt x="270" y="92"/>
                  </a:lnTo>
                  <a:lnTo>
                    <a:pt x="218" y="91"/>
                  </a:lnTo>
                  <a:lnTo>
                    <a:pt x="218" y="91"/>
                  </a:lnTo>
                  <a:lnTo>
                    <a:pt x="194" y="91"/>
                  </a:lnTo>
                  <a:lnTo>
                    <a:pt x="172" y="93"/>
                  </a:lnTo>
                  <a:lnTo>
                    <a:pt x="153" y="97"/>
                  </a:lnTo>
                  <a:lnTo>
                    <a:pt x="144" y="100"/>
                  </a:lnTo>
                  <a:lnTo>
                    <a:pt x="136" y="102"/>
                  </a:lnTo>
                  <a:lnTo>
                    <a:pt x="129" y="107"/>
                  </a:lnTo>
                  <a:lnTo>
                    <a:pt x="124" y="111"/>
                  </a:lnTo>
                  <a:lnTo>
                    <a:pt x="118" y="117"/>
                  </a:lnTo>
                  <a:lnTo>
                    <a:pt x="114" y="124"/>
                  </a:lnTo>
                  <a:lnTo>
                    <a:pt x="111" y="131"/>
                  </a:lnTo>
                  <a:lnTo>
                    <a:pt x="108" y="140"/>
                  </a:lnTo>
                  <a:lnTo>
                    <a:pt x="106" y="150"/>
                  </a:lnTo>
                  <a:lnTo>
                    <a:pt x="106" y="161"/>
                  </a:lnTo>
                  <a:lnTo>
                    <a:pt x="106" y="161"/>
                  </a:lnTo>
                  <a:lnTo>
                    <a:pt x="108" y="173"/>
                  </a:lnTo>
                  <a:lnTo>
                    <a:pt x="111" y="186"/>
                  </a:lnTo>
                  <a:lnTo>
                    <a:pt x="118" y="197"/>
                  </a:lnTo>
                  <a:lnTo>
                    <a:pt x="127" y="208"/>
                  </a:lnTo>
                  <a:lnTo>
                    <a:pt x="139" y="219"/>
                  </a:lnTo>
                  <a:lnTo>
                    <a:pt x="152" y="230"/>
                  </a:lnTo>
                  <a:lnTo>
                    <a:pt x="170" y="241"/>
                  </a:lnTo>
                  <a:lnTo>
                    <a:pt x="189" y="253"/>
                  </a:lnTo>
                  <a:lnTo>
                    <a:pt x="308" y="324"/>
                  </a:lnTo>
                  <a:lnTo>
                    <a:pt x="308" y="324"/>
                  </a:lnTo>
                  <a:lnTo>
                    <a:pt x="327" y="335"/>
                  </a:lnTo>
                  <a:lnTo>
                    <a:pt x="343" y="345"/>
                  </a:lnTo>
                  <a:lnTo>
                    <a:pt x="358" y="357"/>
                  </a:lnTo>
                  <a:lnTo>
                    <a:pt x="371" y="367"/>
                  </a:lnTo>
                  <a:lnTo>
                    <a:pt x="384" y="378"/>
                  </a:lnTo>
                  <a:lnTo>
                    <a:pt x="394" y="389"/>
                  </a:lnTo>
                  <a:lnTo>
                    <a:pt x="405" y="399"/>
                  </a:lnTo>
                  <a:lnTo>
                    <a:pt x="413" y="411"/>
                  </a:lnTo>
                  <a:lnTo>
                    <a:pt x="420" y="421"/>
                  </a:lnTo>
                  <a:lnTo>
                    <a:pt x="425" y="433"/>
                  </a:lnTo>
                  <a:lnTo>
                    <a:pt x="431" y="444"/>
                  </a:lnTo>
                  <a:lnTo>
                    <a:pt x="435" y="456"/>
                  </a:lnTo>
                  <a:lnTo>
                    <a:pt x="438" y="468"/>
                  </a:lnTo>
                  <a:lnTo>
                    <a:pt x="440" y="481"/>
                  </a:lnTo>
                  <a:lnTo>
                    <a:pt x="441" y="493"/>
                  </a:lnTo>
                  <a:lnTo>
                    <a:pt x="441" y="506"/>
                  </a:lnTo>
                  <a:lnTo>
                    <a:pt x="441" y="506"/>
                  </a:lnTo>
                  <a:lnTo>
                    <a:pt x="440" y="529"/>
                  </a:lnTo>
                  <a:lnTo>
                    <a:pt x="437" y="548"/>
                  </a:lnTo>
                  <a:lnTo>
                    <a:pt x="432" y="568"/>
                  </a:lnTo>
                  <a:lnTo>
                    <a:pt x="425" y="585"/>
                  </a:lnTo>
                  <a:lnTo>
                    <a:pt x="416" y="601"/>
                  </a:lnTo>
                  <a:lnTo>
                    <a:pt x="406" y="616"/>
                  </a:lnTo>
                  <a:lnTo>
                    <a:pt x="393" y="629"/>
                  </a:lnTo>
                  <a:lnTo>
                    <a:pt x="379" y="640"/>
                  </a:lnTo>
                  <a:lnTo>
                    <a:pt x="363" y="649"/>
                  </a:lnTo>
                  <a:lnTo>
                    <a:pt x="346" y="659"/>
                  </a:lnTo>
                  <a:lnTo>
                    <a:pt x="328" y="665"/>
                  </a:lnTo>
                  <a:lnTo>
                    <a:pt x="308" y="671"/>
                  </a:lnTo>
                  <a:lnTo>
                    <a:pt x="287" y="676"/>
                  </a:lnTo>
                  <a:lnTo>
                    <a:pt x="265" y="678"/>
                  </a:lnTo>
                  <a:lnTo>
                    <a:pt x="241" y="680"/>
                  </a:lnTo>
                  <a:lnTo>
                    <a:pt x="215" y="681"/>
                  </a:lnTo>
                  <a:lnTo>
                    <a:pt x="215"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9" name="Freeform 181"/>
            <p:cNvSpPr>
              <a:spLocks/>
            </p:cNvSpPr>
            <p:nvPr/>
          </p:nvSpPr>
          <p:spPr bwMode="auto">
            <a:xfrm>
              <a:off x="4737819" y="4470956"/>
              <a:ext cx="107465" cy="180494"/>
            </a:xfrm>
            <a:custGeom>
              <a:avLst/>
              <a:gdLst>
                <a:gd name="T0" fmla="*/ 186 w 544"/>
                <a:gd name="T1" fmla="*/ 912 h 914"/>
                <a:gd name="T2" fmla="*/ 45 w 544"/>
                <a:gd name="T3" fmla="*/ 897 h 914"/>
                <a:gd name="T4" fmla="*/ 25 w 544"/>
                <a:gd name="T5" fmla="*/ 887 h 914"/>
                <a:gd name="T6" fmla="*/ 22 w 544"/>
                <a:gd name="T7" fmla="*/ 827 h 914"/>
                <a:gd name="T8" fmla="*/ 29 w 544"/>
                <a:gd name="T9" fmla="*/ 812 h 914"/>
                <a:gd name="T10" fmla="*/ 43 w 544"/>
                <a:gd name="T11" fmla="*/ 807 h 914"/>
                <a:gd name="T12" fmla="*/ 146 w 544"/>
                <a:gd name="T13" fmla="*/ 813 h 914"/>
                <a:gd name="T14" fmla="*/ 272 w 544"/>
                <a:gd name="T15" fmla="*/ 814 h 914"/>
                <a:gd name="T16" fmla="*/ 353 w 544"/>
                <a:gd name="T17" fmla="*/ 798 h 914"/>
                <a:gd name="T18" fmla="*/ 402 w 544"/>
                <a:gd name="T19" fmla="*/ 765 h 914"/>
                <a:gd name="T20" fmla="*/ 425 w 544"/>
                <a:gd name="T21" fmla="*/ 717 h 914"/>
                <a:gd name="T22" fmla="*/ 429 w 544"/>
                <a:gd name="T23" fmla="*/ 672 h 914"/>
                <a:gd name="T24" fmla="*/ 423 w 544"/>
                <a:gd name="T25" fmla="*/ 631 h 914"/>
                <a:gd name="T26" fmla="*/ 398 w 544"/>
                <a:gd name="T27" fmla="*/ 594 h 914"/>
                <a:gd name="T28" fmla="*/ 323 w 544"/>
                <a:gd name="T29" fmla="*/ 534 h 914"/>
                <a:gd name="T30" fmla="*/ 129 w 544"/>
                <a:gd name="T31" fmla="*/ 414 h 914"/>
                <a:gd name="T32" fmla="*/ 66 w 544"/>
                <a:gd name="T33" fmla="*/ 364 h 914"/>
                <a:gd name="T34" fmla="*/ 25 w 544"/>
                <a:gd name="T35" fmla="*/ 310 h 914"/>
                <a:gd name="T36" fmla="*/ 4 w 544"/>
                <a:gd name="T37" fmla="*/ 248 h 914"/>
                <a:gd name="T38" fmla="*/ 2 w 544"/>
                <a:gd name="T39" fmla="*/ 187 h 914"/>
                <a:gd name="T40" fmla="*/ 20 w 544"/>
                <a:gd name="T41" fmla="*/ 118 h 914"/>
                <a:gd name="T42" fmla="*/ 44 w 544"/>
                <a:gd name="T43" fmla="*/ 81 h 914"/>
                <a:gd name="T44" fmla="*/ 96 w 544"/>
                <a:gd name="T45" fmla="*/ 39 h 914"/>
                <a:gd name="T46" fmla="*/ 194 w 544"/>
                <a:gd name="T47" fmla="*/ 7 h 914"/>
                <a:gd name="T48" fmla="*/ 290 w 544"/>
                <a:gd name="T49" fmla="*/ 0 h 914"/>
                <a:gd name="T50" fmla="*/ 499 w 544"/>
                <a:gd name="T51" fmla="*/ 14 h 914"/>
                <a:gd name="T52" fmla="*/ 517 w 544"/>
                <a:gd name="T53" fmla="*/ 24 h 914"/>
                <a:gd name="T54" fmla="*/ 520 w 544"/>
                <a:gd name="T55" fmla="*/ 87 h 914"/>
                <a:gd name="T56" fmla="*/ 517 w 544"/>
                <a:gd name="T57" fmla="*/ 99 h 914"/>
                <a:gd name="T58" fmla="*/ 504 w 544"/>
                <a:gd name="T59" fmla="*/ 106 h 914"/>
                <a:gd name="T60" fmla="*/ 497 w 544"/>
                <a:gd name="T61" fmla="*/ 106 h 914"/>
                <a:gd name="T62" fmla="*/ 290 w 544"/>
                <a:gd name="T63" fmla="*/ 99 h 914"/>
                <a:gd name="T64" fmla="*/ 226 w 544"/>
                <a:gd name="T65" fmla="*/ 102 h 914"/>
                <a:gd name="T66" fmla="*/ 166 w 544"/>
                <a:gd name="T67" fmla="*/ 117 h 914"/>
                <a:gd name="T68" fmla="*/ 128 w 544"/>
                <a:gd name="T69" fmla="*/ 148 h 914"/>
                <a:gd name="T70" fmla="*/ 113 w 544"/>
                <a:gd name="T71" fmla="*/ 197 h 914"/>
                <a:gd name="T72" fmla="*/ 114 w 544"/>
                <a:gd name="T73" fmla="*/ 234 h 914"/>
                <a:gd name="T74" fmla="*/ 129 w 544"/>
                <a:gd name="T75" fmla="*/ 270 h 914"/>
                <a:gd name="T76" fmla="*/ 161 w 544"/>
                <a:gd name="T77" fmla="*/ 304 h 914"/>
                <a:gd name="T78" fmla="*/ 355 w 544"/>
                <a:gd name="T79" fmla="*/ 426 h 914"/>
                <a:gd name="T80" fmla="*/ 424 w 544"/>
                <a:gd name="T81" fmla="*/ 471 h 914"/>
                <a:gd name="T82" fmla="*/ 490 w 544"/>
                <a:gd name="T83" fmla="*/ 530 h 914"/>
                <a:gd name="T84" fmla="*/ 528 w 544"/>
                <a:gd name="T85" fmla="*/ 588 h 914"/>
                <a:gd name="T86" fmla="*/ 543 w 544"/>
                <a:gd name="T87" fmla="*/ 655 h 914"/>
                <a:gd name="T88" fmla="*/ 541 w 544"/>
                <a:gd name="T89" fmla="*/ 716 h 914"/>
                <a:gd name="T90" fmla="*/ 512 w 544"/>
                <a:gd name="T91" fmla="*/ 799 h 914"/>
                <a:gd name="T92" fmla="*/ 475 w 544"/>
                <a:gd name="T93" fmla="*/ 844 h 914"/>
                <a:gd name="T94" fmla="*/ 433 w 544"/>
                <a:gd name="T95" fmla="*/ 874 h 914"/>
                <a:gd name="T96" fmla="*/ 378 w 544"/>
                <a:gd name="T97" fmla="*/ 897 h 914"/>
                <a:gd name="T98" fmla="*/ 308 w 544"/>
                <a:gd name="T99" fmla="*/ 911 h 914"/>
                <a:gd name="T100" fmla="*/ 246 w 544"/>
                <a:gd name="T101" fmla="*/ 9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4" h="914">
                  <a:moveTo>
                    <a:pt x="246" y="914"/>
                  </a:moveTo>
                  <a:lnTo>
                    <a:pt x="246" y="914"/>
                  </a:lnTo>
                  <a:lnTo>
                    <a:pt x="215" y="913"/>
                  </a:lnTo>
                  <a:lnTo>
                    <a:pt x="186" y="912"/>
                  </a:lnTo>
                  <a:lnTo>
                    <a:pt x="134" y="908"/>
                  </a:lnTo>
                  <a:lnTo>
                    <a:pt x="88" y="903"/>
                  </a:lnTo>
                  <a:lnTo>
                    <a:pt x="45" y="897"/>
                  </a:lnTo>
                  <a:lnTo>
                    <a:pt x="45" y="897"/>
                  </a:lnTo>
                  <a:lnTo>
                    <a:pt x="34" y="894"/>
                  </a:lnTo>
                  <a:lnTo>
                    <a:pt x="29" y="891"/>
                  </a:lnTo>
                  <a:lnTo>
                    <a:pt x="27" y="889"/>
                  </a:lnTo>
                  <a:lnTo>
                    <a:pt x="25" y="887"/>
                  </a:lnTo>
                  <a:lnTo>
                    <a:pt x="23" y="883"/>
                  </a:lnTo>
                  <a:lnTo>
                    <a:pt x="22" y="875"/>
                  </a:lnTo>
                  <a:lnTo>
                    <a:pt x="22" y="827"/>
                  </a:lnTo>
                  <a:lnTo>
                    <a:pt x="22" y="827"/>
                  </a:lnTo>
                  <a:lnTo>
                    <a:pt x="23" y="822"/>
                  </a:lnTo>
                  <a:lnTo>
                    <a:pt x="25" y="818"/>
                  </a:lnTo>
                  <a:lnTo>
                    <a:pt x="26" y="814"/>
                  </a:lnTo>
                  <a:lnTo>
                    <a:pt x="29" y="812"/>
                  </a:lnTo>
                  <a:lnTo>
                    <a:pt x="31" y="810"/>
                  </a:lnTo>
                  <a:lnTo>
                    <a:pt x="35" y="809"/>
                  </a:lnTo>
                  <a:lnTo>
                    <a:pt x="43" y="807"/>
                  </a:lnTo>
                  <a:lnTo>
                    <a:pt x="43" y="807"/>
                  </a:lnTo>
                  <a:lnTo>
                    <a:pt x="46" y="807"/>
                  </a:lnTo>
                  <a:lnTo>
                    <a:pt x="46" y="807"/>
                  </a:lnTo>
                  <a:lnTo>
                    <a:pt x="93" y="811"/>
                  </a:lnTo>
                  <a:lnTo>
                    <a:pt x="146" y="813"/>
                  </a:lnTo>
                  <a:lnTo>
                    <a:pt x="199" y="814"/>
                  </a:lnTo>
                  <a:lnTo>
                    <a:pt x="246" y="814"/>
                  </a:lnTo>
                  <a:lnTo>
                    <a:pt x="246" y="814"/>
                  </a:lnTo>
                  <a:lnTo>
                    <a:pt x="272" y="814"/>
                  </a:lnTo>
                  <a:lnTo>
                    <a:pt x="295" y="812"/>
                  </a:lnTo>
                  <a:lnTo>
                    <a:pt x="317" y="809"/>
                  </a:lnTo>
                  <a:lnTo>
                    <a:pt x="335" y="804"/>
                  </a:lnTo>
                  <a:lnTo>
                    <a:pt x="353" y="798"/>
                  </a:lnTo>
                  <a:lnTo>
                    <a:pt x="368" y="791"/>
                  </a:lnTo>
                  <a:lnTo>
                    <a:pt x="381" y="783"/>
                  </a:lnTo>
                  <a:lnTo>
                    <a:pt x="392" y="775"/>
                  </a:lnTo>
                  <a:lnTo>
                    <a:pt x="402" y="765"/>
                  </a:lnTo>
                  <a:lnTo>
                    <a:pt x="410" y="755"/>
                  </a:lnTo>
                  <a:lnTo>
                    <a:pt x="416" y="742"/>
                  </a:lnTo>
                  <a:lnTo>
                    <a:pt x="421" y="729"/>
                  </a:lnTo>
                  <a:lnTo>
                    <a:pt x="425" y="717"/>
                  </a:lnTo>
                  <a:lnTo>
                    <a:pt x="427" y="703"/>
                  </a:lnTo>
                  <a:lnTo>
                    <a:pt x="429" y="688"/>
                  </a:lnTo>
                  <a:lnTo>
                    <a:pt x="429" y="672"/>
                  </a:lnTo>
                  <a:lnTo>
                    <a:pt x="429" y="672"/>
                  </a:lnTo>
                  <a:lnTo>
                    <a:pt x="429" y="661"/>
                  </a:lnTo>
                  <a:lnTo>
                    <a:pt x="428" y="650"/>
                  </a:lnTo>
                  <a:lnTo>
                    <a:pt x="426" y="641"/>
                  </a:lnTo>
                  <a:lnTo>
                    <a:pt x="423" y="631"/>
                  </a:lnTo>
                  <a:lnTo>
                    <a:pt x="418" y="622"/>
                  </a:lnTo>
                  <a:lnTo>
                    <a:pt x="412" y="612"/>
                  </a:lnTo>
                  <a:lnTo>
                    <a:pt x="407" y="603"/>
                  </a:lnTo>
                  <a:lnTo>
                    <a:pt x="398" y="594"/>
                  </a:lnTo>
                  <a:lnTo>
                    <a:pt x="389" y="585"/>
                  </a:lnTo>
                  <a:lnTo>
                    <a:pt x="379" y="576"/>
                  </a:lnTo>
                  <a:lnTo>
                    <a:pt x="354" y="555"/>
                  </a:lnTo>
                  <a:lnTo>
                    <a:pt x="323" y="534"/>
                  </a:lnTo>
                  <a:lnTo>
                    <a:pt x="285" y="510"/>
                  </a:lnTo>
                  <a:lnTo>
                    <a:pt x="168" y="439"/>
                  </a:lnTo>
                  <a:lnTo>
                    <a:pt x="168" y="439"/>
                  </a:lnTo>
                  <a:lnTo>
                    <a:pt x="129" y="414"/>
                  </a:lnTo>
                  <a:lnTo>
                    <a:pt x="111" y="401"/>
                  </a:lnTo>
                  <a:lnTo>
                    <a:pt x="95" y="389"/>
                  </a:lnTo>
                  <a:lnTo>
                    <a:pt x="80" y="376"/>
                  </a:lnTo>
                  <a:lnTo>
                    <a:pt x="66" y="364"/>
                  </a:lnTo>
                  <a:lnTo>
                    <a:pt x="53" y="351"/>
                  </a:lnTo>
                  <a:lnTo>
                    <a:pt x="43" y="337"/>
                  </a:lnTo>
                  <a:lnTo>
                    <a:pt x="33" y="323"/>
                  </a:lnTo>
                  <a:lnTo>
                    <a:pt x="25" y="310"/>
                  </a:lnTo>
                  <a:lnTo>
                    <a:pt x="18" y="295"/>
                  </a:lnTo>
                  <a:lnTo>
                    <a:pt x="11" y="280"/>
                  </a:lnTo>
                  <a:lnTo>
                    <a:pt x="6" y="264"/>
                  </a:lnTo>
                  <a:lnTo>
                    <a:pt x="4" y="248"/>
                  </a:lnTo>
                  <a:lnTo>
                    <a:pt x="2" y="232"/>
                  </a:lnTo>
                  <a:lnTo>
                    <a:pt x="0" y="213"/>
                  </a:lnTo>
                  <a:lnTo>
                    <a:pt x="0" y="213"/>
                  </a:lnTo>
                  <a:lnTo>
                    <a:pt x="2" y="187"/>
                  </a:lnTo>
                  <a:lnTo>
                    <a:pt x="6" y="162"/>
                  </a:lnTo>
                  <a:lnTo>
                    <a:pt x="12" y="140"/>
                  </a:lnTo>
                  <a:lnTo>
                    <a:pt x="15" y="128"/>
                  </a:lnTo>
                  <a:lnTo>
                    <a:pt x="20" y="118"/>
                  </a:lnTo>
                  <a:lnTo>
                    <a:pt x="26" y="109"/>
                  </a:lnTo>
                  <a:lnTo>
                    <a:pt x="30" y="99"/>
                  </a:lnTo>
                  <a:lnTo>
                    <a:pt x="37" y="91"/>
                  </a:lnTo>
                  <a:lnTo>
                    <a:pt x="44" y="81"/>
                  </a:lnTo>
                  <a:lnTo>
                    <a:pt x="51" y="73"/>
                  </a:lnTo>
                  <a:lnTo>
                    <a:pt x="59" y="65"/>
                  </a:lnTo>
                  <a:lnTo>
                    <a:pt x="76" y="52"/>
                  </a:lnTo>
                  <a:lnTo>
                    <a:pt x="96" y="39"/>
                  </a:lnTo>
                  <a:lnTo>
                    <a:pt x="117" y="29"/>
                  </a:lnTo>
                  <a:lnTo>
                    <a:pt x="142" y="19"/>
                  </a:lnTo>
                  <a:lnTo>
                    <a:pt x="167" y="13"/>
                  </a:lnTo>
                  <a:lnTo>
                    <a:pt x="194" y="7"/>
                  </a:lnTo>
                  <a:lnTo>
                    <a:pt x="224" y="2"/>
                  </a:lnTo>
                  <a:lnTo>
                    <a:pt x="256" y="0"/>
                  </a:lnTo>
                  <a:lnTo>
                    <a:pt x="290" y="0"/>
                  </a:lnTo>
                  <a:lnTo>
                    <a:pt x="290" y="0"/>
                  </a:lnTo>
                  <a:lnTo>
                    <a:pt x="346" y="1"/>
                  </a:lnTo>
                  <a:lnTo>
                    <a:pt x="404" y="5"/>
                  </a:lnTo>
                  <a:lnTo>
                    <a:pt x="457" y="9"/>
                  </a:lnTo>
                  <a:lnTo>
                    <a:pt x="499" y="14"/>
                  </a:lnTo>
                  <a:lnTo>
                    <a:pt x="499" y="14"/>
                  </a:lnTo>
                  <a:lnTo>
                    <a:pt x="507" y="17"/>
                  </a:lnTo>
                  <a:lnTo>
                    <a:pt x="514" y="21"/>
                  </a:lnTo>
                  <a:lnTo>
                    <a:pt x="517" y="24"/>
                  </a:lnTo>
                  <a:lnTo>
                    <a:pt x="519" y="26"/>
                  </a:lnTo>
                  <a:lnTo>
                    <a:pt x="520" y="31"/>
                  </a:lnTo>
                  <a:lnTo>
                    <a:pt x="520" y="34"/>
                  </a:lnTo>
                  <a:lnTo>
                    <a:pt x="520" y="87"/>
                  </a:lnTo>
                  <a:lnTo>
                    <a:pt x="520" y="87"/>
                  </a:lnTo>
                  <a:lnTo>
                    <a:pt x="520" y="91"/>
                  </a:lnTo>
                  <a:lnTo>
                    <a:pt x="519" y="95"/>
                  </a:lnTo>
                  <a:lnTo>
                    <a:pt x="517" y="99"/>
                  </a:lnTo>
                  <a:lnTo>
                    <a:pt x="514" y="101"/>
                  </a:lnTo>
                  <a:lnTo>
                    <a:pt x="511" y="103"/>
                  </a:lnTo>
                  <a:lnTo>
                    <a:pt x="507" y="104"/>
                  </a:lnTo>
                  <a:lnTo>
                    <a:pt x="504" y="106"/>
                  </a:lnTo>
                  <a:lnTo>
                    <a:pt x="499" y="106"/>
                  </a:lnTo>
                  <a:lnTo>
                    <a:pt x="499" y="106"/>
                  </a:lnTo>
                  <a:lnTo>
                    <a:pt x="497" y="106"/>
                  </a:lnTo>
                  <a:lnTo>
                    <a:pt x="497" y="106"/>
                  </a:lnTo>
                  <a:lnTo>
                    <a:pt x="452" y="103"/>
                  </a:lnTo>
                  <a:lnTo>
                    <a:pt x="400" y="101"/>
                  </a:lnTo>
                  <a:lnTo>
                    <a:pt x="343" y="100"/>
                  </a:lnTo>
                  <a:lnTo>
                    <a:pt x="290" y="99"/>
                  </a:lnTo>
                  <a:lnTo>
                    <a:pt x="290" y="99"/>
                  </a:lnTo>
                  <a:lnTo>
                    <a:pt x="267" y="99"/>
                  </a:lnTo>
                  <a:lnTo>
                    <a:pt x="246" y="100"/>
                  </a:lnTo>
                  <a:lnTo>
                    <a:pt x="226" y="102"/>
                  </a:lnTo>
                  <a:lnTo>
                    <a:pt x="209" y="104"/>
                  </a:lnTo>
                  <a:lnTo>
                    <a:pt x="193" y="108"/>
                  </a:lnTo>
                  <a:lnTo>
                    <a:pt x="178" y="111"/>
                  </a:lnTo>
                  <a:lnTo>
                    <a:pt x="166" y="117"/>
                  </a:lnTo>
                  <a:lnTo>
                    <a:pt x="154" y="123"/>
                  </a:lnTo>
                  <a:lnTo>
                    <a:pt x="144" y="130"/>
                  </a:lnTo>
                  <a:lnTo>
                    <a:pt x="136" y="139"/>
                  </a:lnTo>
                  <a:lnTo>
                    <a:pt x="128" y="148"/>
                  </a:lnTo>
                  <a:lnTo>
                    <a:pt x="122" y="158"/>
                  </a:lnTo>
                  <a:lnTo>
                    <a:pt x="117" y="170"/>
                  </a:lnTo>
                  <a:lnTo>
                    <a:pt x="114" y="184"/>
                  </a:lnTo>
                  <a:lnTo>
                    <a:pt x="113" y="197"/>
                  </a:lnTo>
                  <a:lnTo>
                    <a:pt x="112" y="213"/>
                  </a:lnTo>
                  <a:lnTo>
                    <a:pt x="112" y="213"/>
                  </a:lnTo>
                  <a:lnTo>
                    <a:pt x="113" y="224"/>
                  </a:lnTo>
                  <a:lnTo>
                    <a:pt x="114" y="234"/>
                  </a:lnTo>
                  <a:lnTo>
                    <a:pt x="116" y="243"/>
                  </a:lnTo>
                  <a:lnTo>
                    <a:pt x="120" y="252"/>
                  </a:lnTo>
                  <a:lnTo>
                    <a:pt x="124" y="262"/>
                  </a:lnTo>
                  <a:lnTo>
                    <a:pt x="129" y="270"/>
                  </a:lnTo>
                  <a:lnTo>
                    <a:pt x="136" y="279"/>
                  </a:lnTo>
                  <a:lnTo>
                    <a:pt x="144" y="287"/>
                  </a:lnTo>
                  <a:lnTo>
                    <a:pt x="152" y="295"/>
                  </a:lnTo>
                  <a:lnTo>
                    <a:pt x="161" y="304"/>
                  </a:lnTo>
                  <a:lnTo>
                    <a:pt x="184" y="321"/>
                  </a:lnTo>
                  <a:lnTo>
                    <a:pt x="212" y="340"/>
                  </a:lnTo>
                  <a:lnTo>
                    <a:pt x="244" y="359"/>
                  </a:lnTo>
                  <a:lnTo>
                    <a:pt x="355" y="426"/>
                  </a:lnTo>
                  <a:lnTo>
                    <a:pt x="355" y="426"/>
                  </a:lnTo>
                  <a:lnTo>
                    <a:pt x="380" y="442"/>
                  </a:lnTo>
                  <a:lnTo>
                    <a:pt x="403" y="457"/>
                  </a:lnTo>
                  <a:lnTo>
                    <a:pt x="424" y="471"/>
                  </a:lnTo>
                  <a:lnTo>
                    <a:pt x="443" y="486"/>
                  </a:lnTo>
                  <a:lnTo>
                    <a:pt x="460" y="500"/>
                  </a:lnTo>
                  <a:lnTo>
                    <a:pt x="476" y="515"/>
                  </a:lnTo>
                  <a:lnTo>
                    <a:pt x="490" y="530"/>
                  </a:lnTo>
                  <a:lnTo>
                    <a:pt x="502" y="544"/>
                  </a:lnTo>
                  <a:lnTo>
                    <a:pt x="512" y="559"/>
                  </a:lnTo>
                  <a:lnTo>
                    <a:pt x="521" y="573"/>
                  </a:lnTo>
                  <a:lnTo>
                    <a:pt x="528" y="588"/>
                  </a:lnTo>
                  <a:lnTo>
                    <a:pt x="534" y="604"/>
                  </a:lnTo>
                  <a:lnTo>
                    <a:pt x="538" y="621"/>
                  </a:lnTo>
                  <a:lnTo>
                    <a:pt x="542" y="638"/>
                  </a:lnTo>
                  <a:lnTo>
                    <a:pt x="543" y="655"/>
                  </a:lnTo>
                  <a:lnTo>
                    <a:pt x="544" y="672"/>
                  </a:lnTo>
                  <a:lnTo>
                    <a:pt x="544" y="672"/>
                  </a:lnTo>
                  <a:lnTo>
                    <a:pt x="543" y="694"/>
                  </a:lnTo>
                  <a:lnTo>
                    <a:pt x="541" y="716"/>
                  </a:lnTo>
                  <a:lnTo>
                    <a:pt x="537" y="738"/>
                  </a:lnTo>
                  <a:lnTo>
                    <a:pt x="532" y="759"/>
                  </a:lnTo>
                  <a:lnTo>
                    <a:pt x="522" y="780"/>
                  </a:lnTo>
                  <a:lnTo>
                    <a:pt x="512" y="799"/>
                  </a:lnTo>
                  <a:lnTo>
                    <a:pt x="499" y="819"/>
                  </a:lnTo>
                  <a:lnTo>
                    <a:pt x="493" y="827"/>
                  </a:lnTo>
                  <a:lnTo>
                    <a:pt x="485" y="836"/>
                  </a:lnTo>
                  <a:lnTo>
                    <a:pt x="475" y="844"/>
                  </a:lnTo>
                  <a:lnTo>
                    <a:pt x="466" y="853"/>
                  </a:lnTo>
                  <a:lnTo>
                    <a:pt x="456" y="860"/>
                  </a:lnTo>
                  <a:lnTo>
                    <a:pt x="444" y="868"/>
                  </a:lnTo>
                  <a:lnTo>
                    <a:pt x="433" y="874"/>
                  </a:lnTo>
                  <a:lnTo>
                    <a:pt x="420" y="881"/>
                  </a:lnTo>
                  <a:lnTo>
                    <a:pt x="408" y="887"/>
                  </a:lnTo>
                  <a:lnTo>
                    <a:pt x="393" y="892"/>
                  </a:lnTo>
                  <a:lnTo>
                    <a:pt x="378" y="897"/>
                  </a:lnTo>
                  <a:lnTo>
                    <a:pt x="362" y="902"/>
                  </a:lnTo>
                  <a:lnTo>
                    <a:pt x="345" y="905"/>
                  </a:lnTo>
                  <a:lnTo>
                    <a:pt x="327" y="908"/>
                  </a:lnTo>
                  <a:lnTo>
                    <a:pt x="308" y="911"/>
                  </a:lnTo>
                  <a:lnTo>
                    <a:pt x="288" y="912"/>
                  </a:lnTo>
                  <a:lnTo>
                    <a:pt x="268" y="913"/>
                  </a:lnTo>
                  <a:lnTo>
                    <a:pt x="246" y="914"/>
                  </a:lnTo>
                  <a:lnTo>
                    <a:pt x="246" y="9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0" name="Freeform 182"/>
            <p:cNvSpPr>
              <a:spLocks/>
            </p:cNvSpPr>
            <p:nvPr/>
          </p:nvSpPr>
          <p:spPr bwMode="auto">
            <a:xfrm>
              <a:off x="4854190" y="4488174"/>
              <a:ext cx="79560" cy="163275"/>
            </a:xfrm>
            <a:custGeom>
              <a:avLst/>
              <a:gdLst>
                <a:gd name="T0" fmla="*/ 382 w 404"/>
                <a:gd name="T1" fmla="*/ 818 h 825"/>
                <a:gd name="T2" fmla="*/ 343 w 404"/>
                <a:gd name="T3" fmla="*/ 823 h 825"/>
                <a:gd name="T4" fmla="*/ 304 w 404"/>
                <a:gd name="T5" fmla="*/ 825 h 825"/>
                <a:gd name="T6" fmla="*/ 283 w 404"/>
                <a:gd name="T7" fmla="*/ 824 h 825"/>
                <a:gd name="T8" fmla="*/ 248 w 404"/>
                <a:gd name="T9" fmla="*/ 821 h 825"/>
                <a:gd name="T10" fmla="*/ 217 w 404"/>
                <a:gd name="T11" fmla="*/ 814 h 825"/>
                <a:gd name="T12" fmla="*/ 191 w 404"/>
                <a:gd name="T13" fmla="*/ 802 h 825"/>
                <a:gd name="T14" fmla="*/ 171 w 404"/>
                <a:gd name="T15" fmla="*/ 784 h 825"/>
                <a:gd name="T16" fmla="*/ 155 w 404"/>
                <a:gd name="T17" fmla="*/ 759 h 825"/>
                <a:gd name="T18" fmla="*/ 145 w 404"/>
                <a:gd name="T19" fmla="*/ 727 h 825"/>
                <a:gd name="T20" fmla="*/ 140 w 404"/>
                <a:gd name="T21" fmla="*/ 686 h 825"/>
                <a:gd name="T22" fmla="*/ 140 w 404"/>
                <a:gd name="T23" fmla="*/ 241 h 825"/>
                <a:gd name="T24" fmla="*/ 23 w 404"/>
                <a:gd name="T25" fmla="*/ 229 h 825"/>
                <a:gd name="T26" fmla="*/ 9 w 404"/>
                <a:gd name="T27" fmla="*/ 224 h 825"/>
                <a:gd name="T28" fmla="*/ 3 w 404"/>
                <a:gd name="T29" fmla="*/ 218 h 825"/>
                <a:gd name="T30" fmla="*/ 0 w 404"/>
                <a:gd name="T31" fmla="*/ 212 h 825"/>
                <a:gd name="T32" fmla="*/ 0 w 404"/>
                <a:gd name="T33" fmla="*/ 174 h 825"/>
                <a:gd name="T34" fmla="*/ 0 w 404"/>
                <a:gd name="T35" fmla="*/ 169 h 825"/>
                <a:gd name="T36" fmla="*/ 3 w 404"/>
                <a:gd name="T37" fmla="*/ 161 h 825"/>
                <a:gd name="T38" fmla="*/ 9 w 404"/>
                <a:gd name="T39" fmla="*/ 155 h 825"/>
                <a:gd name="T40" fmla="*/ 18 w 404"/>
                <a:gd name="T41" fmla="*/ 153 h 825"/>
                <a:gd name="T42" fmla="*/ 140 w 404"/>
                <a:gd name="T43" fmla="*/ 152 h 825"/>
                <a:gd name="T44" fmla="*/ 140 w 404"/>
                <a:gd name="T45" fmla="*/ 34 h 825"/>
                <a:gd name="T46" fmla="*/ 141 w 404"/>
                <a:gd name="T47" fmla="*/ 26 h 825"/>
                <a:gd name="T48" fmla="*/ 145 w 404"/>
                <a:gd name="T49" fmla="*/ 18 h 825"/>
                <a:gd name="T50" fmla="*/ 152 w 404"/>
                <a:gd name="T51" fmla="*/ 13 h 825"/>
                <a:gd name="T52" fmla="*/ 161 w 404"/>
                <a:gd name="T53" fmla="*/ 10 h 825"/>
                <a:gd name="T54" fmla="*/ 225 w 404"/>
                <a:gd name="T55" fmla="*/ 0 h 825"/>
                <a:gd name="T56" fmla="*/ 228 w 404"/>
                <a:gd name="T57" fmla="*/ 0 h 825"/>
                <a:gd name="T58" fmla="*/ 235 w 404"/>
                <a:gd name="T59" fmla="*/ 2 h 825"/>
                <a:gd name="T60" fmla="*/ 241 w 404"/>
                <a:gd name="T61" fmla="*/ 6 h 825"/>
                <a:gd name="T62" fmla="*/ 244 w 404"/>
                <a:gd name="T63" fmla="*/ 12 h 825"/>
                <a:gd name="T64" fmla="*/ 245 w 404"/>
                <a:gd name="T65" fmla="*/ 20 h 825"/>
                <a:gd name="T66" fmla="*/ 376 w 404"/>
                <a:gd name="T67" fmla="*/ 152 h 825"/>
                <a:gd name="T68" fmla="*/ 381 w 404"/>
                <a:gd name="T69" fmla="*/ 153 h 825"/>
                <a:gd name="T70" fmla="*/ 390 w 404"/>
                <a:gd name="T71" fmla="*/ 156 h 825"/>
                <a:gd name="T72" fmla="*/ 397 w 404"/>
                <a:gd name="T73" fmla="*/ 163 h 825"/>
                <a:gd name="T74" fmla="*/ 400 w 404"/>
                <a:gd name="T75" fmla="*/ 171 h 825"/>
                <a:gd name="T76" fmla="*/ 400 w 404"/>
                <a:gd name="T77" fmla="*/ 217 h 825"/>
                <a:gd name="T78" fmla="*/ 400 w 404"/>
                <a:gd name="T79" fmla="*/ 222 h 825"/>
                <a:gd name="T80" fmla="*/ 397 w 404"/>
                <a:gd name="T81" fmla="*/ 231 h 825"/>
                <a:gd name="T82" fmla="*/ 390 w 404"/>
                <a:gd name="T83" fmla="*/ 238 h 825"/>
                <a:gd name="T84" fmla="*/ 381 w 404"/>
                <a:gd name="T85" fmla="*/ 241 h 825"/>
                <a:gd name="T86" fmla="*/ 245 w 404"/>
                <a:gd name="T87" fmla="*/ 241 h 825"/>
                <a:gd name="T88" fmla="*/ 245 w 404"/>
                <a:gd name="T89" fmla="*/ 662 h 825"/>
                <a:gd name="T90" fmla="*/ 249 w 404"/>
                <a:gd name="T91" fmla="*/ 702 h 825"/>
                <a:gd name="T92" fmla="*/ 253 w 404"/>
                <a:gd name="T93" fmla="*/ 716 h 825"/>
                <a:gd name="T94" fmla="*/ 260 w 404"/>
                <a:gd name="T95" fmla="*/ 725 h 825"/>
                <a:gd name="T96" fmla="*/ 269 w 404"/>
                <a:gd name="T97" fmla="*/ 732 h 825"/>
                <a:gd name="T98" fmla="*/ 281 w 404"/>
                <a:gd name="T99" fmla="*/ 737 h 825"/>
                <a:gd name="T100" fmla="*/ 311 w 404"/>
                <a:gd name="T101" fmla="*/ 739 h 825"/>
                <a:gd name="T102" fmla="*/ 378 w 404"/>
                <a:gd name="T103" fmla="*/ 739 h 825"/>
                <a:gd name="T104" fmla="*/ 394 w 404"/>
                <a:gd name="T105" fmla="*/ 741 h 825"/>
                <a:gd name="T106" fmla="*/ 400 w 404"/>
                <a:gd name="T107" fmla="*/ 745 h 825"/>
                <a:gd name="T108" fmla="*/ 404 w 404"/>
                <a:gd name="T109" fmla="*/ 752 h 825"/>
                <a:gd name="T110" fmla="*/ 404 w 404"/>
                <a:gd name="T111" fmla="*/ 798 h 825"/>
                <a:gd name="T112" fmla="*/ 402 w 404"/>
                <a:gd name="T113" fmla="*/ 806 h 825"/>
                <a:gd name="T114" fmla="*/ 399 w 404"/>
                <a:gd name="T115" fmla="*/ 811 h 825"/>
                <a:gd name="T116" fmla="*/ 392 w 404"/>
                <a:gd name="T117" fmla="*/ 816 h 825"/>
                <a:gd name="T118" fmla="*/ 382 w 404"/>
                <a:gd name="T119" fmla="*/ 81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2" y="818"/>
                  </a:moveTo>
                  <a:lnTo>
                    <a:pt x="382" y="818"/>
                  </a:lnTo>
                  <a:lnTo>
                    <a:pt x="363" y="821"/>
                  </a:lnTo>
                  <a:lnTo>
                    <a:pt x="343" y="823"/>
                  </a:lnTo>
                  <a:lnTo>
                    <a:pt x="322" y="824"/>
                  </a:lnTo>
                  <a:lnTo>
                    <a:pt x="304" y="825"/>
                  </a:lnTo>
                  <a:lnTo>
                    <a:pt x="304" y="825"/>
                  </a:lnTo>
                  <a:lnTo>
                    <a:pt x="283" y="824"/>
                  </a:lnTo>
                  <a:lnTo>
                    <a:pt x="265" y="823"/>
                  </a:lnTo>
                  <a:lnTo>
                    <a:pt x="248" y="821"/>
                  </a:lnTo>
                  <a:lnTo>
                    <a:pt x="231" y="818"/>
                  </a:lnTo>
                  <a:lnTo>
                    <a:pt x="217" y="814"/>
                  </a:lnTo>
                  <a:lnTo>
                    <a:pt x="203" y="808"/>
                  </a:lnTo>
                  <a:lnTo>
                    <a:pt x="191" y="802"/>
                  </a:lnTo>
                  <a:lnTo>
                    <a:pt x="180" y="793"/>
                  </a:lnTo>
                  <a:lnTo>
                    <a:pt x="171" y="784"/>
                  </a:lnTo>
                  <a:lnTo>
                    <a:pt x="163" y="772"/>
                  </a:lnTo>
                  <a:lnTo>
                    <a:pt x="155" y="759"/>
                  </a:lnTo>
                  <a:lnTo>
                    <a:pt x="150" y="744"/>
                  </a:lnTo>
                  <a:lnTo>
                    <a:pt x="145" y="727"/>
                  </a:lnTo>
                  <a:lnTo>
                    <a:pt x="142" y="708"/>
                  </a:lnTo>
                  <a:lnTo>
                    <a:pt x="140" y="686"/>
                  </a:lnTo>
                  <a:lnTo>
                    <a:pt x="140" y="662"/>
                  </a:lnTo>
                  <a:lnTo>
                    <a:pt x="140" y="241"/>
                  </a:lnTo>
                  <a:lnTo>
                    <a:pt x="23" y="229"/>
                  </a:lnTo>
                  <a:lnTo>
                    <a:pt x="23" y="229"/>
                  </a:lnTo>
                  <a:lnTo>
                    <a:pt x="14" y="226"/>
                  </a:lnTo>
                  <a:lnTo>
                    <a:pt x="9" y="224"/>
                  </a:lnTo>
                  <a:lnTo>
                    <a:pt x="5" y="222"/>
                  </a:lnTo>
                  <a:lnTo>
                    <a:pt x="3" y="218"/>
                  </a:lnTo>
                  <a:lnTo>
                    <a:pt x="1" y="215"/>
                  </a:lnTo>
                  <a:lnTo>
                    <a:pt x="0" y="212"/>
                  </a:lnTo>
                  <a:lnTo>
                    <a:pt x="0" y="207"/>
                  </a:lnTo>
                  <a:lnTo>
                    <a:pt x="0" y="174"/>
                  </a:lnTo>
                  <a:lnTo>
                    <a:pt x="0" y="174"/>
                  </a:lnTo>
                  <a:lnTo>
                    <a:pt x="0" y="169"/>
                  </a:lnTo>
                  <a:lnTo>
                    <a:pt x="1" y="164"/>
                  </a:lnTo>
                  <a:lnTo>
                    <a:pt x="3" y="161"/>
                  </a:lnTo>
                  <a:lnTo>
                    <a:pt x="5" y="158"/>
                  </a:lnTo>
                  <a:lnTo>
                    <a:pt x="9" y="155"/>
                  </a:lnTo>
                  <a:lnTo>
                    <a:pt x="14" y="154"/>
                  </a:lnTo>
                  <a:lnTo>
                    <a:pt x="18" y="153"/>
                  </a:lnTo>
                  <a:lnTo>
                    <a:pt x="23" y="152"/>
                  </a:lnTo>
                  <a:lnTo>
                    <a:pt x="140" y="152"/>
                  </a:lnTo>
                  <a:lnTo>
                    <a:pt x="140" y="34"/>
                  </a:lnTo>
                  <a:lnTo>
                    <a:pt x="140" y="34"/>
                  </a:lnTo>
                  <a:lnTo>
                    <a:pt x="140" y="29"/>
                  </a:lnTo>
                  <a:lnTo>
                    <a:pt x="141" y="26"/>
                  </a:lnTo>
                  <a:lnTo>
                    <a:pt x="143" y="21"/>
                  </a:lnTo>
                  <a:lnTo>
                    <a:pt x="145" y="18"/>
                  </a:lnTo>
                  <a:lnTo>
                    <a:pt x="149" y="15"/>
                  </a:lnTo>
                  <a:lnTo>
                    <a:pt x="152" y="13"/>
                  </a:lnTo>
                  <a:lnTo>
                    <a:pt x="157" y="11"/>
                  </a:lnTo>
                  <a:lnTo>
                    <a:pt x="161" y="10"/>
                  </a:lnTo>
                  <a:lnTo>
                    <a:pt x="225" y="0"/>
                  </a:lnTo>
                  <a:lnTo>
                    <a:pt x="225" y="0"/>
                  </a:lnTo>
                  <a:lnTo>
                    <a:pt x="228" y="0"/>
                  </a:lnTo>
                  <a:lnTo>
                    <a:pt x="228" y="0"/>
                  </a:lnTo>
                  <a:lnTo>
                    <a:pt x="231" y="0"/>
                  </a:lnTo>
                  <a:lnTo>
                    <a:pt x="235" y="2"/>
                  </a:lnTo>
                  <a:lnTo>
                    <a:pt x="237" y="4"/>
                  </a:lnTo>
                  <a:lnTo>
                    <a:pt x="241" y="6"/>
                  </a:lnTo>
                  <a:lnTo>
                    <a:pt x="243" y="8"/>
                  </a:lnTo>
                  <a:lnTo>
                    <a:pt x="244" y="12"/>
                  </a:lnTo>
                  <a:lnTo>
                    <a:pt x="245" y="17"/>
                  </a:lnTo>
                  <a:lnTo>
                    <a:pt x="245" y="20"/>
                  </a:lnTo>
                  <a:lnTo>
                    <a:pt x="245" y="152"/>
                  </a:lnTo>
                  <a:lnTo>
                    <a:pt x="376" y="152"/>
                  </a:lnTo>
                  <a:lnTo>
                    <a:pt x="376" y="152"/>
                  </a:lnTo>
                  <a:lnTo>
                    <a:pt x="381" y="153"/>
                  </a:lnTo>
                  <a:lnTo>
                    <a:pt x="385" y="154"/>
                  </a:lnTo>
                  <a:lnTo>
                    <a:pt x="390" y="156"/>
                  </a:lnTo>
                  <a:lnTo>
                    <a:pt x="393" y="159"/>
                  </a:lnTo>
                  <a:lnTo>
                    <a:pt x="397" y="163"/>
                  </a:lnTo>
                  <a:lnTo>
                    <a:pt x="398" y="167"/>
                  </a:lnTo>
                  <a:lnTo>
                    <a:pt x="400" y="171"/>
                  </a:lnTo>
                  <a:lnTo>
                    <a:pt x="400" y="176"/>
                  </a:lnTo>
                  <a:lnTo>
                    <a:pt x="400" y="217"/>
                  </a:lnTo>
                  <a:lnTo>
                    <a:pt x="400" y="217"/>
                  </a:lnTo>
                  <a:lnTo>
                    <a:pt x="400" y="222"/>
                  </a:lnTo>
                  <a:lnTo>
                    <a:pt x="398" y="226"/>
                  </a:lnTo>
                  <a:lnTo>
                    <a:pt x="397" y="231"/>
                  </a:lnTo>
                  <a:lnTo>
                    <a:pt x="393" y="234"/>
                  </a:lnTo>
                  <a:lnTo>
                    <a:pt x="390" y="238"/>
                  </a:lnTo>
                  <a:lnTo>
                    <a:pt x="385" y="239"/>
                  </a:lnTo>
                  <a:lnTo>
                    <a:pt x="381" y="241"/>
                  </a:lnTo>
                  <a:lnTo>
                    <a:pt x="376" y="241"/>
                  </a:lnTo>
                  <a:lnTo>
                    <a:pt x="245" y="241"/>
                  </a:lnTo>
                  <a:lnTo>
                    <a:pt x="245" y="662"/>
                  </a:lnTo>
                  <a:lnTo>
                    <a:pt x="245" y="662"/>
                  </a:lnTo>
                  <a:lnTo>
                    <a:pt x="246" y="685"/>
                  </a:lnTo>
                  <a:lnTo>
                    <a:pt x="249" y="702"/>
                  </a:lnTo>
                  <a:lnTo>
                    <a:pt x="251" y="709"/>
                  </a:lnTo>
                  <a:lnTo>
                    <a:pt x="253" y="716"/>
                  </a:lnTo>
                  <a:lnTo>
                    <a:pt x="257" y="721"/>
                  </a:lnTo>
                  <a:lnTo>
                    <a:pt x="260" y="725"/>
                  </a:lnTo>
                  <a:lnTo>
                    <a:pt x="265" y="729"/>
                  </a:lnTo>
                  <a:lnTo>
                    <a:pt x="269" y="732"/>
                  </a:lnTo>
                  <a:lnTo>
                    <a:pt x="274" y="735"/>
                  </a:lnTo>
                  <a:lnTo>
                    <a:pt x="281" y="737"/>
                  </a:lnTo>
                  <a:lnTo>
                    <a:pt x="295" y="738"/>
                  </a:lnTo>
                  <a:lnTo>
                    <a:pt x="311" y="739"/>
                  </a:lnTo>
                  <a:lnTo>
                    <a:pt x="378" y="739"/>
                  </a:lnTo>
                  <a:lnTo>
                    <a:pt x="378" y="739"/>
                  </a:lnTo>
                  <a:lnTo>
                    <a:pt x="390" y="740"/>
                  </a:lnTo>
                  <a:lnTo>
                    <a:pt x="394" y="741"/>
                  </a:lnTo>
                  <a:lnTo>
                    <a:pt x="398" y="743"/>
                  </a:lnTo>
                  <a:lnTo>
                    <a:pt x="400" y="745"/>
                  </a:lnTo>
                  <a:lnTo>
                    <a:pt x="402" y="748"/>
                  </a:lnTo>
                  <a:lnTo>
                    <a:pt x="404" y="752"/>
                  </a:lnTo>
                  <a:lnTo>
                    <a:pt x="404" y="755"/>
                  </a:lnTo>
                  <a:lnTo>
                    <a:pt x="404" y="798"/>
                  </a:lnTo>
                  <a:lnTo>
                    <a:pt x="404" y="798"/>
                  </a:lnTo>
                  <a:lnTo>
                    <a:pt x="402" y="806"/>
                  </a:lnTo>
                  <a:lnTo>
                    <a:pt x="401" y="809"/>
                  </a:lnTo>
                  <a:lnTo>
                    <a:pt x="399" y="811"/>
                  </a:lnTo>
                  <a:lnTo>
                    <a:pt x="395" y="814"/>
                  </a:lnTo>
                  <a:lnTo>
                    <a:pt x="392" y="816"/>
                  </a:lnTo>
                  <a:lnTo>
                    <a:pt x="382" y="818"/>
                  </a:lnTo>
                  <a:lnTo>
                    <a:pt x="382" y="81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1" name="Freeform 183"/>
            <p:cNvSpPr>
              <a:spLocks/>
            </p:cNvSpPr>
            <p:nvPr/>
          </p:nvSpPr>
          <p:spPr bwMode="auto">
            <a:xfrm>
              <a:off x="4956311" y="4516673"/>
              <a:ext cx="58779" cy="132995"/>
            </a:xfrm>
            <a:custGeom>
              <a:avLst/>
              <a:gdLst>
                <a:gd name="T0" fmla="*/ 273 w 298"/>
                <a:gd name="T1" fmla="*/ 92 h 672"/>
                <a:gd name="T2" fmla="*/ 232 w 298"/>
                <a:gd name="T3" fmla="*/ 94 h 672"/>
                <a:gd name="T4" fmla="*/ 191 w 298"/>
                <a:gd name="T5" fmla="*/ 103 h 672"/>
                <a:gd name="T6" fmla="*/ 150 w 298"/>
                <a:gd name="T7" fmla="*/ 119 h 672"/>
                <a:gd name="T8" fmla="*/ 107 w 298"/>
                <a:gd name="T9" fmla="*/ 142 h 672"/>
                <a:gd name="T10" fmla="*/ 107 w 298"/>
                <a:gd name="T11" fmla="*/ 648 h 672"/>
                <a:gd name="T12" fmla="*/ 104 w 298"/>
                <a:gd name="T13" fmla="*/ 657 h 672"/>
                <a:gd name="T14" fmla="*/ 100 w 298"/>
                <a:gd name="T15" fmla="*/ 665 h 672"/>
                <a:gd name="T16" fmla="*/ 92 w 298"/>
                <a:gd name="T17" fmla="*/ 670 h 672"/>
                <a:gd name="T18" fmla="*/ 83 w 298"/>
                <a:gd name="T19" fmla="*/ 672 h 672"/>
                <a:gd name="T20" fmla="*/ 23 w 298"/>
                <a:gd name="T21" fmla="*/ 672 h 672"/>
                <a:gd name="T22" fmla="*/ 15 w 298"/>
                <a:gd name="T23" fmla="*/ 670 h 672"/>
                <a:gd name="T24" fmla="*/ 7 w 298"/>
                <a:gd name="T25" fmla="*/ 665 h 672"/>
                <a:gd name="T26" fmla="*/ 2 w 298"/>
                <a:gd name="T27" fmla="*/ 657 h 672"/>
                <a:gd name="T28" fmla="*/ 0 w 298"/>
                <a:gd name="T29" fmla="*/ 648 h 672"/>
                <a:gd name="T30" fmla="*/ 0 w 298"/>
                <a:gd name="T31" fmla="*/ 32 h 672"/>
                <a:gd name="T32" fmla="*/ 2 w 298"/>
                <a:gd name="T33" fmla="*/ 23 h 672"/>
                <a:gd name="T34" fmla="*/ 7 w 298"/>
                <a:gd name="T35" fmla="*/ 15 h 672"/>
                <a:gd name="T36" fmla="*/ 14 w 298"/>
                <a:gd name="T37" fmla="*/ 10 h 672"/>
                <a:gd name="T38" fmla="*/ 23 w 298"/>
                <a:gd name="T39" fmla="*/ 8 h 672"/>
                <a:gd name="T40" fmla="*/ 80 w 298"/>
                <a:gd name="T41" fmla="*/ 8 h 672"/>
                <a:gd name="T42" fmla="*/ 89 w 298"/>
                <a:gd name="T43" fmla="*/ 10 h 672"/>
                <a:gd name="T44" fmla="*/ 96 w 298"/>
                <a:gd name="T45" fmla="*/ 15 h 672"/>
                <a:gd name="T46" fmla="*/ 101 w 298"/>
                <a:gd name="T47" fmla="*/ 23 h 672"/>
                <a:gd name="T48" fmla="*/ 103 w 298"/>
                <a:gd name="T49" fmla="*/ 32 h 672"/>
                <a:gd name="T50" fmla="*/ 103 w 298"/>
                <a:gd name="T51" fmla="*/ 57 h 672"/>
                <a:gd name="T52" fmla="*/ 147 w 298"/>
                <a:gd name="T53" fmla="*/ 31 h 672"/>
                <a:gd name="T54" fmla="*/ 190 w 298"/>
                <a:gd name="T55" fmla="*/ 12 h 672"/>
                <a:gd name="T56" fmla="*/ 232 w 298"/>
                <a:gd name="T57" fmla="*/ 3 h 672"/>
                <a:gd name="T58" fmla="*/ 273 w 298"/>
                <a:gd name="T59" fmla="*/ 0 h 672"/>
                <a:gd name="T60" fmla="*/ 279 w 298"/>
                <a:gd name="T61" fmla="*/ 0 h 672"/>
                <a:gd name="T62" fmla="*/ 288 w 298"/>
                <a:gd name="T63" fmla="*/ 3 h 672"/>
                <a:gd name="T64" fmla="*/ 295 w 298"/>
                <a:gd name="T65" fmla="*/ 8 h 672"/>
                <a:gd name="T66" fmla="*/ 298 w 298"/>
                <a:gd name="T67" fmla="*/ 16 h 672"/>
                <a:gd name="T68" fmla="*/ 298 w 298"/>
                <a:gd name="T69" fmla="*/ 71 h 672"/>
                <a:gd name="T70" fmla="*/ 298 w 298"/>
                <a:gd name="T71" fmla="*/ 76 h 672"/>
                <a:gd name="T72" fmla="*/ 295 w 298"/>
                <a:gd name="T73" fmla="*/ 84 h 672"/>
                <a:gd name="T74" fmla="*/ 288 w 298"/>
                <a:gd name="T75" fmla="*/ 88 h 672"/>
                <a:gd name="T76" fmla="*/ 279 w 298"/>
                <a:gd name="T77" fmla="*/ 92 h 672"/>
                <a:gd name="T78" fmla="*/ 273 w 298"/>
                <a:gd name="T79" fmla="*/ 9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2">
                  <a:moveTo>
                    <a:pt x="273" y="92"/>
                  </a:moveTo>
                  <a:lnTo>
                    <a:pt x="273" y="92"/>
                  </a:lnTo>
                  <a:lnTo>
                    <a:pt x="252" y="92"/>
                  </a:lnTo>
                  <a:lnTo>
                    <a:pt x="232" y="94"/>
                  </a:lnTo>
                  <a:lnTo>
                    <a:pt x="212" y="98"/>
                  </a:lnTo>
                  <a:lnTo>
                    <a:pt x="191" y="103"/>
                  </a:lnTo>
                  <a:lnTo>
                    <a:pt x="171" y="110"/>
                  </a:lnTo>
                  <a:lnTo>
                    <a:pt x="150" y="119"/>
                  </a:lnTo>
                  <a:lnTo>
                    <a:pt x="128" y="129"/>
                  </a:lnTo>
                  <a:lnTo>
                    <a:pt x="107" y="142"/>
                  </a:lnTo>
                  <a:lnTo>
                    <a:pt x="107" y="648"/>
                  </a:lnTo>
                  <a:lnTo>
                    <a:pt x="107" y="648"/>
                  </a:lnTo>
                  <a:lnTo>
                    <a:pt x="105" y="652"/>
                  </a:lnTo>
                  <a:lnTo>
                    <a:pt x="104" y="657"/>
                  </a:lnTo>
                  <a:lnTo>
                    <a:pt x="102" y="661"/>
                  </a:lnTo>
                  <a:lnTo>
                    <a:pt x="100" y="665"/>
                  </a:lnTo>
                  <a:lnTo>
                    <a:pt x="95" y="667"/>
                  </a:lnTo>
                  <a:lnTo>
                    <a:pt x="92" y="670"/>
                  </a:lnTo>
                  <a:lnTo>
                    <a:pt x="87" y="672"/>
                  </a:lnTo>
                  <a:lnTo>
                    <a:pt x="83" y="672"/>
                  </a:lnTo>
                  <a:lnTo>
                    <a:pt x="23" y="672"/>
                  </a:lnTo>
                  <a:lnTo>
                    <a:pt x="23" y="672"/>
                  </a:lnTo>
                  <a:lnTo>
                    <a:pt x="18" y="672"/>
                  </a:lnTo>
                  <a:lnTo>
                    <a:pt x="15" y="670"/>
                  </a:lnTo>
                  <a:lnTo>
                    <a:pt x="10" y="667"/>
                  </a:lnTo>
                  <a:lnTo>
                    <a:pt x="7" y="665"/>
                  </a:lnTo>
                  <a:lnTo>
                    <a:pt x="5" y="662"/>
                  </a:lnTo>
                  <a:lnTo>
                    <a:pt x="2" y="657"/>
                  </a:lnTo>
                  <a:lnTo>
                    <a:pt x="1" y="652"/>
                  </a:lnTo>
                  <a:lnTo>
                    <a:pt x="0" y="648"/>
                  </a:lnTo>
                  <a:lnTo>
                    <a:pt x="0" y="32"/>
                  </a:lnTo>
                  <a:lnTo>
                    <a:pt x="0" y="32"/>
                  </a:lnTo>
                  <a:lnTo>
                    <a:pt x="0" y="27"/>
                  </a:lnTo>
                  <a:lnTo>
                    <a:pt x="2" y="23"/>
                  </a:lnTo>
                  <a:lnTo>
                    <a:pt x="3" y="19"/>
                  </a:lnTo>
                  <a:lnTo>
                    <a:pt x="7" y="15"/>
                  </a:lnTo>
                  <a:lnTo>
                    <a:pt x="10" y="12"/>
                  </a:lnTo>
                  <a:lnTo>
                    <a:pt x="14" y="10"/>
                  </a:lnTo>
                  <a:lnTo>
                    <a:pt x="18" y="9"/>
                  </a:lnTo>
                  <a:lnTo>
                    <a:pt x="23" y="8"/>
                  </a:lnTo>
                  <a:lnTo>
                    <a:pt x="80" y="8"/>
                  </a:lnTo>
                  <a:lnTo>
                    <a:pt x="80" y="8"/>
                  </a:lnTo>
                  <a:lnTo>
                    <a:pt x="85" y="9"/>
                  </a:lnTo>
                  <a:lnTo>
                    <a:pt x="89" y="10"/>
                  </a:lnTo>
                  <a:lnTo>
                    <a:pt x="93" y="12"/>
                  </a:lnTo>
                  <a:lnTo>
                    <a:pt x="96" y="15"/>
                  </a:lnTo>
                  <a:lnTo>
                    <a:pt x="99" y="19"/>
                  </a:lnTo>
                  <a:lnTo>
                    <a:pt x="101" y="23"/>
                  </a:lnTo>
                  <a:lnTo>
                    <a:pt x="102" y="27"/>
                  </a:lnTo>
                  <a:lnTo>
                    <a:pt x="103" y="32"/>
                  </a:lnTo>
                  <a:lnTo>
                    <a:pt x="103" y="57"/>
                  </a:lnTo>
                  <a:lnTo>
                    <a:pt x="103" y="57"/>
                  </a:lnTo>
                  <a:lnTo>
                    <a:pt x="125" y="43"/>
                  </a:lnTo>
                  <a:lnTo>
                    <a:pt x="147" y="31"/>
                  </a:lnTo>
                  <a:lnTo>
                    <a:pt x="169" y="20"/>
                  </a:lnTo>
                  <a:lnTo>
                    <a:pt x="190" y="12"/>
                  </a:lnTo>
                  <a:lnTo>
                    <a:pt x="211" y="7"/>
                  </a:lnTo>
                  <a:lnTo>
                    <a:pt x="232" y="3"/>
                  </a:lnTo>
                  <a:lnTo>
                    <a:pt x="252" y="1"/>
                  </a:lnTo>
                  <a:lnTo>
                    <a:pt x="273" y="0"/>
                  </a:lnTo>
                  <a:lnTo>
                    <a:pt x="273" y="0"/>
                  </a:lnTo>
                  <a:lnTo>
                    <a:pt x="279" y="0"/>
                  </a:lnTo>
                  <a:lnTo>
                    <a:pt x="284" y="1"/>
                  </a:lnTo>
                  <a:lnTo>
                    <a:pt x="288" y="3"/>
                  </a:lnTo>
                  <a:lnTo>
                    <a:pt x="292" y="6"/>
                  </a:lnTo>
                  <a:lnTo>
                    <a:pt x="295" y="8"/>
                  </a:lnTo>
                  <a:lnTo>
                    <a:pt x="297" y="12"/>
                  </a:lnTo>
                  <a:lnTo>
                    <a:pt x="298" y="16"/>
                  </a:lnTo>
                  <a:lnTo>
                    <a:pt x="298" y="22"/>
                  </a:lnTo>
                  <a:lnTo>
                    <a:pt x="298" y="71"/>
                  </a:lnTo>
                  <a:lnTo>
                    <a:pt x="298" y="71"/>
                  </a:lnTo>
                  <a:lnTo>
                    <a:pt x="298" y="76"/>
                  </a:lnTo>
                  <a:lnTo>
                    <a:pt x="297" y="80"/>
                  </a:lnTo>
                  <a:lnTo>
                    <a:pt x="295" y="84"/>
                  </a:lnTo>
                  <a:lnTo>
                    <a:pt x="292" y="86"/>
                  </a:lnTo>
                  <a:lnTo>
                    <a:pt x="288" y="88"/>
                  </a:lnTo>
                  <a:lnTo>
                    <a:pt x="284" y="90"/>
                  </a:lnTo>
                  <a:lnTo>
                    <a:pt x="279" y="92"/>
                  </a:lnTo>
                  <a:lnTo>
                    <a:pt x="273" y="92"/>
                  </a:lnTo>
                  <a:lnTo>
                    <a:pt x="273" y="9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2" name="Freeform 184"/>
            <p:cNvSpPr>
              <a:spLocks noEditPoints="1"/>
            </p:cNvSpPr>
            <p:nvPr/>
          </p:nvSpPr>
          <p:spPr bwMode="auto">
            <a:xfrm>
              <a:off x="5026372" y="4516673"/>
              <a:ext cx="96778" cy="134776"/>
            </a:xfrm>
            <a:custGeom>
              <a:avLst/>
              <a:gdLst>
                <a:gd name="T0" fmla="*/ 408 w 488"/>
                <a:gd name="T1" fmla="*/ 672 h 681"/>
                <a:gd name="T2" fmla="*/ 394 w 488"/>
                <a:gd name="T3" fmla="*/ 667 h 681"/>
                <a:gd name="T4" fmla="*/ 386 w 488"/>
                <a:gd name="T5" fmla="*/ 657 h 681"/>
                <a:gd name="T6" fmla="*/ 384 w 488"/>
                <a:gd name="T7" fmla="*/ 622 h 681"/>
                <a:gd name="T8" fmla="*/ 340 w 488"/>
                <a:gd name="T9" fmla="*/ 644 h 681"/>
                <a:gd name="T10" fmla="*/ 271 w 488"/>
                <a:gd name="T11" fmla="*/ 671 h 681"/>
                <a:gd name="T12" fmla="*/ 198 w 488"/>
                <a:gd name="T13" fmla="*/ 681 h 681"/>
                <a:gd name="T14" fmla="*/ 160 w 488"/>
                <a:gd name="T15" fmla="*/ 679 h 681"/>
                <a:gd name="T16" fmla="*/ 107 w 488"/>
                <a:gd name="T17" fmla="*/ 665 h 681"/>
                <a:gd name="T18" fmla="*/ 61 w 488"/>
                <a:gd name="T19" fmla="*/ 640 h 681"/>
                <a:gd name="T20" fmla="*/ 26 w 488"/>
                <a:gd name="T21" fmla="*/ 597 h 681"/>
                <a:gd name="T22" fmla="*/ 5 w 488"/>
                <a:gd name="T23" fmla="*/ 537 h 681"/>
                <a:gd name="T24" fmla="*/ 0 w 488"/>
                <a:gd name="T25" fmla="*/ 470 h 681"/>
                <a:gd name="T26" fmla="*/ 5 w 488"/>
                <a:gd name="T27" fmla="*/ 424 h 681"/>
                <a:gd name="T28" fmla="*/ 26 w 488"/>
                <a:gd name="T29" fmla="*/ 367 h 681"/>
                <a:gd name="T30" fmla="*/ 43 w 488"/>
                <a:gd name="T31" fmla="*/ 344 h 681"/>
                <a:gd name="T32" fmla="*/ 66 w 488"/>
                <a:gd name="T33" fmla="*/ 323 h 681"/>
                <a:gd name="T34" fmla="*/ 129 w 488"/>
                <a:gd name="T35" fmla="*/ 293 h 681"/>
                <a:gd name="T36" fmla="*/ 217 w 488"/>
                <a:gd name="T37" fmla="*/ 277 h 681"/>
                <a:gd name="T38" fmla="*/ 381 w 488"/>
                <a:gd name="T39" fmla="*/ 275 h 681"/>
                <a:gd name="T40" fmla="*/ 381 w 488"/>
                <a:gd name="T41" fmla="*/ 209 h 681"/>
                <a:gd name="T42" fmla="*/ 374 w 488"/>
                <a:gd name="T43" fmla="*/ 163 h 681"/>
                <a:gd name="T44" fmla="*/ 360 w 488"/>
                <a:gd name="T45" fmla="*/ 129 h 681"/>
                <a:gd name="T46" fmla="*/ 334 w 488"/>
                <a:gd name="T47" fmla="*/ 107 h 681"/>
                <a:gd name="T48" fmla="*/ 299 w 488"/>
                <a:gd name="T49" fmla="*/ 94 h 681"/>
                <a:gd name="T50" fmla="*/ 252 w 488"/>
                <a:gd name="T51" fmla="*/ 90 h 681"/>
                <a:gd name="T52" fmla="*/ 148 w 488"/>
                <a:gd name="T53" fmla="*/ 93 h 681"/>
                <a:gd name="T54" fmla="*/ 67 w 488"/>
                <a:gd name="T55" fmla="*/ 100 h 681"/>
                <a:gd name="T56" fmla="*/ 53 w 488"/>
                <a:gd name="T57" fmla="*/ 100 h 681"/>
                <a:gd name="T58" fmla="*/ 44 w 488"/>
                <a:gd name="T59" fmla="*/ 94 h 681"/>
                <a:gd name="T60" fmla="*/ 39 w 488"/>
                <a:gd name="T61" fmla="*/ 80 h 681"/>
                <a:gd name="T62" fmla="*/ 39 w 488"/>
                <a:gd name="T63" fmla="*/ 33 h 681"/>
                <a:gd name="T64" fmla="*/ 46 w 488"/>
                <a:gd name="T65" fmla="*/ 23 h 681"/>
                <a:gd name="T66" fmla="*/ 65 w 488"/>
                <a:gd name="T67" fmla="*/ 16 h 681"/>
                <a:gd name="T68" fmla="*/ 146 w 488"/>
                <a:gd name="T69" fmla="*/ 4 h 681"/>
                <a:gd name="T70" fmla="*/ 252 w 488"/>
                <a:gd name="T71" fmla="*/ 0 h 681"/>
                <a:gd name="T72" fmla="*/ 337 w 488"/>
                <a:gd name="T73" fmla="*/ 9 h 681"/>
                <a:gd name="T74" fmla="*/ 401 w 488"/>
                <a:gd name="T75" fmla="*/ 34 h 681"/>
                <a:gd name="T76" fmla="*/ 446 w 488"/>
                <a:gd name="T77" fmla="*/ 76 h 681"/>
                <a:gd name="T78" fmla="*/ 474 w 488"/>
                <a:gd name="T79" fmla="*/ 131 h 681"/>
                <a:gd name="T80" fmla="*/ 487 w 488"/>
                <a:gd name="T81" fmla="*/ 201 h 681"/>
                <a:gd name="T82" fmla="*/ 488 w 488"/>
                <a:gd name="T83" fmla="*/ 648 h 681"/>
                <a:gd name="T84" fmla="*/ 483 w 488"/>
                <a:gd name="T85" fmla="*/ 662 h 681"/>
                <a:gd name="T86" fmla="*/ 473 w 488"/>
                <a:gd name="T87" fmla="*/ 670 h 681"/>
                <a:gd name="T88" fmla="*/ 463 w 488"/>
                <a:gd name="T89" fmla="*/ 672 h 681"/>
                <a:gd name="T90" fmla="*/ 292 w 488"/>
                <a:gd name="T91" fmla="*/ 351 h 681"/>
                <a:gd name="T92" fmla="*/ 221 w 488"/>
                <a:gd name="T93" fmla="*/ 354 h 681"/>
                <a:gd name="T94" fmla="*/ 169 w 488"/>
                <a:gd name="T95" fmla="*/ 366 h 681"/>
                <a:gd name="T96" fmla="*/ 135 w 488"/>
                <a:gd name="T97" fmla="*/ 385 h 681"/>
                <a:gd name="T98" fmla="*/ 115 w 488"/>
                <a:gd name="T99" fmla="*/ 415 h 681"/>
                <a:gd name="T100" fmla="*/ 107 w 488"/>
                <a:gd name="T101" fmla="*/ 454 h 681"/>
                <a:gd name="T102" fmla="*/ 107 w 488"/>
                <a:gd name="T103" fmla="*/ 484 h 681"/>
                <a:gd name="T104" fmla="*/ 112 w 488"/>
                <a:gd name="T105" fmla="*/ 526 h 681"/>
                <a:gd name="T106" fmla="*/ 124 w 488"/>
                <a:gd name="T107" fmla="*/ 557 h 681"/>
                <a:gd name="T108" fmla="*/ 144 w 488"/>
                <a:gd name="T109" fmla="*/ 577 h 681"/>
                <a:gd name="T110" fmla="*/ 171 w 488"/>
                <a:gd name="T111" fmla="*/ 588 h 681"/>
                <a:gd name="T112" fmla="*/ 218 w 488"/>
                <a:gd name="T113" fmla="*/ 594 h 681"/>
                <a:gd name="T114" fmla="*/ 259 w 488"/>
                <a:gd name="T115" fmla="*/ 591 h 681"/>
                <a:gd name="T116" fmla="*/ 319 w 488"/>
                <a:gd name="T117" fmla="*/ 574 h 681"/>
                <a:gd name="T118" fmla="*/ 381 w 488"/>
                <a:gd name="T119" fmla="*/ 54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 h="681">
                  <a:moveTo>
                    <a:pt x="463" y="672"/>
                  </a:moveTo>
                  <a:lnTo>
                    <a:pt x="408" y="672"/>
                  </a:lnTo>
                  <a:lnTo>
                    <a:pt x="408" y="672"/>
                  </a:lnTo>
                  <a:lnTo>
                    <a:pt x="403" y="672"/>
                  </a:lnTo>
                  <a:lnTo>
                    <a:pt x="399" y="670"/>
                  </a:lnTo>
                  <a:lnTo>
                    <a:pt x="394" y="667"/>
                  </a:lnTo>
                  <a:lnTo>
                    <a:pt x="390" y="665"/>
                  </a:lnTo>
                  <a:lnTo>
                    <a:pt x="388" y="662"/>
                  </a:lnTo>
                  <a:lnTo>
                    <a:pt x="386" y="657"/>
                  </a:lnTo>
                  <a:lnTo>
                    <a:pt x="384" y="652"/>
                  </a:lnTo>
                  <a:lnTo>
                    <a:pt x="384" y="648"/>
                  </a:lnTo>
                  <a:lnTo>
                    <a:pt x="384" y="622"/>
                  </a:lnTo>
                  <a:lnTo>
                    <a:pt x="384" y="622"/>
                  </a:lnTo>
                  <a:lnTo>
                    <a:pt x="362" y="634"/>
                  </a:lnTo>
                  <a:lnTo>
                    <a:pt x="340" y="644"/>
                  </a:lnTo>
                  <a:lnTo>
                    <a:pt x="317" y="655"/>
                  </a:lnTo>
                  <a:lnTo>
                    <a:pt x="294" y="664"/>
                  </a:lnTo>
                  <a:lnTo>
                    <a:pt x="271" y="671"/>
                  </a:lnTo>
                  <a:lnTo>
                    <a:pt x="247" y="677"/>
                  </a:lnTo>
                  <a:lnTo>
                    <a:pt x="223" y="680"/>
                  </a:lnTo>
                  <a:lnTo>
                    <a:pt x="198" y="681"/>
                  </a:lnTo>
                  <a:lnTo>
                    <a:pt x="198" y="681"/>
                  </a:lnTo>
                  <a:lnTo>
                    <a:pt x="178" y="680"/>
                  </a:lnTo>
                  <a:lnTo>
                    <a:pt x="160" y="679"/>
                  </a:lnTo>
                  <a:lnTo>
                    <a:pt x="142" y="675"/>
                  </a:lnTo>
                  <a:lnTo>
                    <a:pt x="123" y="671"/>
                  </a:lnTo>
                  <a:lnTo>
                    <a:pt x="107" y="665"/>
                  </a:lnTo>
                  <a:lnTo>
                    <a:pt x="90" y="658"/>
                  </a:lnTo>
                  <a:lnTo>
                    <a:pt x="75" y="650"/>
                  </a:lnTo>
                  <a:lnTo>
                    <a:pt x="61" y="640"/>
                  </a:lnTo>
                  <a:lnTo>
                    <a:pt x="48" y="627"/>
                  </a:lnTo>
                  <a:lnTo>
                    <a:pt x="36" y="613"/>
                  </a:lnTo>
                  <a:lnTo>
                    <a:pt x="26" y="597"/>
                  </a:lnTo>
                  <a:lnTo>
                    <a:pt x="18" y="579"/>
                  </a:lnTo>
                  <a:lnTo>
                    <a:pt x="11" y="560"/>
                  </a:lnTo>
                  <a:lnTo>
                    <a:pt x="5" y="537"/>
                  </a:lnTo>
                  <a:lnTo>
                    <a:pt x="2" y="513"/>
                  </a:lnTo>
                  <a:lnTo>
                    <a:pt x="0" y="485"/>
                  </a:lnTo>
                  <a:lnTo>
                    <a:pt x="0" y="470"/>
                  </a:lnTo>
                  <a:lnTo>
                    <a:pt x="0" y="470"/>
                  </a:lnTo>
                  <a:lnTo>
                    <a:pt x="2" y="447"/>
                  </a:lnTo>
                  <a:lnTo>
                    <a:pt x="5" y="424"/>
                  </a:lnTo>
                  <a:lnTo>
                    <a:pt x="10" y="404"/>
                  </a:lnTo>
                  <a:lnTo>
                    <a:pt x="17" y="385"/>
                  </a:lnTo>
                  <a:lnTo>
                    <a:pt x="26" y="367"/>
                  </a:lnTo>
                  <a:lnTo>
                    <a:pt x="30" y="359"/>
                  </a:lnTo>
                  <a:lnTo>
                    <a:pt x="36" y="351"/>
                  </a:lnTo>
                  <a:lnTo>
                    <a:pt x="43" y="344"/>
                  </a:lnTo>
                  <a:lnTo>
                    <a:pt x="50" y="337"/>
                  </a:lnTo>
                  <a:lnTo>
                    <a:pt x="58" y="330"/>
                  </a:lnTo>
                  <a:lnTo>
                    <a:pt x="66" y="323"/>
                  </a:lnTo>
                  <a:lnTo>
                    <a:pt x="84" y="312"/>
                  </a:lnTo>
                  <a:lnTo>
                    <a:pt x="105" y="303"/>
                  </a:lnTo>
                  <a:lnTo>
                    <a:pt x="129" y="293"/>
                  </a:lnTo>
                  <a:lnTo>
                    <a:pt x="155" y="287"/>
                  </a:lnTo>
                  <a:lnTo>
                    <a:pt x="185" y="282"/>
                  </a:lnTo>
                  <a:lnTo>
                    <a:pt x="217" y="277"/>
                  </a:lnTo>
                  <a:lnTo>
                    <a:pt x="253" y="275"/>
                  </a:lnTo>
                  <a:lnTo>
                    <a:pt x="292" y="275"/>
                  </a:lnTo>
                  <a:lnTo>
                    <a:pt x="381" y="275"/>
                  </a:lnTo>
                  <a:lnTo>
                    <a:pt x="381" y="227"/>
                  </a:lnTo>
                  <a:lnTo>
                    <a:pt x="381" y="227"/>
                  </a:lnTo>
                  <a:lnTo>
                    <a:pt x="381" y="209"/>
                  </a:lnTo>
                  <a:lnTo>
                    <a:pt x="379" y="191"/>
                  </a:lnTo>
                  <a:lnTo>
                    <a:pt x="378" y="176"/>
                  </a:lnTo>
                  <a:lnTo>
                    <a:pt x="374" y="163"/>
                  </a:lnTo>
                  <a:lnTo>
                    <a:pt x="370" y="150"/>
                  </a:lnTo>
                  <a:lnTo>
                    <a:pt x="365" y="139"/>
                  </a:lnTo>
                  <a:lnTo>
                    <a:pt x="360" y="129"/>
                  </a:lnTo>
                  <a:lnTo>
                    <a:pt x="351" y="120"/>
                  </a:lnTo>
                  <a:lnTo>
                    <a:pt x="343" y="113"/>
                  </a:lnTo>
                  <a:lnTo>
                    <a:pt x="334" y="107"/>
                  </a:lnTo>
                  <a:lnTo>
                    <a:pt x="324" y="102"/>
                  </a:lnTo>
                  <a:lnTo>
                    <a:pt x="312" y="97"/>
                  </a:lnTo>
                  <a:lnTo>
                    <a:pt x="299" y="94"/>
                  </a:lnTo>
                  <a:lnTo>
                    <a:pt x="285" y="92"/>
                  </a:lnTo>
                  <a:lnTo>
                    <a:pt x="269" y="90"/>
                  </a:lnTo>
                  <a:lnTo>
                    <a:pt x="252" y="90"/>
                  </a:lnTo>
                  <a:lnTo>
                    <a:pt x="252" y="90"/>
                  </a:lnTo>
                  <a:lnTo>
                    <a:pt x="197" y="92"/>
                  </a:lnTo>
                  <a:lnTo>
                    <a:pt x="148" y="93"/>
                  </a:lnTo>
                  <a:lnTo>
                    <a:pt x="106" y="96"/>
                  </a:lnTo>
                  <a:lnTo>
                    <a:pt x="67" y="100"/>
                  </a:lnTo>
                  <a:lnTo>
                    <a:pt x="67" y="100"/>
                  </a:lnTo>
                  <a:lnTo>
                    <a:pt x="61" y="100"/>
                  </a:lnTo>
                  <a:lnTo>
                    <a:pt x="61" y="100"/>
                  </a:lnTo>
                  <a:lnTo>
                    <a:pt x="53" y="100"/>
                  </a:lnTo>
                  <a:lnTo>
                    <a:pt x="50" y="98"/>
                  </a:lnTo>
                  <a:lnTo>
                    <a:pt x="46" y="96"/>
                  </a:lnTo>
                  <a:lnTo>
                    <a:pt x="44" y="94"/>
                  </a:lnTo>
                  <a:lnTo>
                    <a:pt x="42" y="90"/>
                  </a:lnTo>
                  <a:lnTo>
                    <a:pt x="39" y="86"/>
                  </a:lnTo>
                  <a:lnTo>
                    <a:pt x="39" y="80"/>
                  </a:lnTo>
                  <a:lnTo>
                    <a:pt x="39" y="38"/>
                  </a:lnTo>
                  <a:lnTo>
                    <a:pt x="39" y="38"/>
                  </a:lnTo>
                  <a:lnTo>
                    <a:pt x="39" y="33"/>
                  </a:lnTo>
                  <a:lnTo>
                    <a:pt x="41" y="30"/>
                  </a:lnTo>
                  <a:lnTo>
                    <a:pt x="43" y="26"/>
                  </a:lnTo>
                  <a:lnTo>
                    <a:pt x="46" y="23"/>
                  </a:lnTo>
                  <a:lnTo>
                    <a:pt x="50" y="20"/>
                  </a:lnTo>
                  <a:lnTo>
                    <a:pt x="54" y="18"/>
                  </a:lnTo>
                  <a:lnTo>
                    <a:pt x="65" y="16"/>
                  </a:lnTo>
                  <a:lnTo>
                    <a:pt x="65" y="16"/>
                  </a:lnTo>
                  <a:lnTo>
                    <a:pt x="104" y="9"/>
                  </a:lnTo>
                  <a:lnTo>
                    <a:pt x="146" y="4"/>
                  </a:lnTo>
                  <a:lnTo>
                    <a:pt x="195" y="1"/>
                  </a:lnTo>
                  <a:lnTo>
                    <a:pt x="252" y="0"/>
                  </a:lnTo>
                  <a:lnTo>
                    <a:pt x="252" y="0"/>
                  </a:lnTo>
                  <a:lnTo>
                    <a:pt x="283" y="1"/>
                  </a:lnTo>
                  <a:lnTo>
                    <a:pt x="310" y="3"/>
                  </a:lnTo>
                  <a:lnTo>
                    <a:pt x="337" y="9"/>
                  </a:lnTo>
                  <a:lnTo>
                    <a:pt x="360" y="15"/>
                  </a:lnTo>
                  <a:lnTo>
                    <a:pt x="381" y="24"/>
                  </a:lnTo>
                  <a:lnTo>
                    <a:pt x="401" y="34"/>
                  </a:lnTo>
                  <a:lnTo>
                    <a:pt x="418" y="46"/>
                  </a:lnTo>
                  <a:lnTo>
                    <a:pt x="433" y="59"/>
                  </a:lnTo>
                  <a:lnTo>
                    <a:pt x="446" y="76"/>
                  </a:lnTo>
                  <a:lnTo>
                    <a:pt x="457" y="93"/>
                  </a:lnTo>
                  <a:lnTo>
                    <a:pt x="466" y="111"/>
                  </a:lnTo>
                  <a:lnTo>
                    <a:pt x="474" y="131"/>
                  </a:lnTo>
                  <a:lnTo>
                    <a:pt x="480" y="152"/>
                  </a:lnTo>
                  <a:lnTo>
                    <a:pt x="485" y="176"/>
                  </a:lnTo>
                  <a:lnTo>
                    <a:pt x="487" y="201"/>
                  </a:lnTo>
                  <a:lnTo>
                    <a:pt x="488" y="227"/>
                  </a:lnTo>
                  <a:lnTo>
                    <a:pt x="488" y="648"/>
                  </a:lnTo>
                  <a:lnTo>
                    <a:pt x="488" y="648"/>
                  </a:lnTo>
                  <a:lnTo>
                    <a:pt x="487" y="652"/>
                  </a:lnTo>
                  <a:lnTo>
                    <a:pt x="486" y="657"/>
                  </a:lnTo>
                  <a:lnTo>
                    <a:pt x="483" y="662"/>
                  </a:lnTo>
                  <a:lnTo>
                    <a:pt x="480" y="665"/>
                  </a:lnTo>
                  <a:lnTo>
                    <a:pt x="477" y="667"/>
                  </a:lnTo>
                  <a:lnTo>
                    <a:pt x="473" y="670"/>
                  </a:lnTo>
                  <a:lnTo>
                    <a:pt x="468" y="672"/>
                  </a:lnTo>
                  <a:lnTo>
                    <a:pt x="463" y="672"/>
                  </a:lnTo>
                  <a:lnTo>
                    <a:pt x="463" y="672"/>
                  </a:lnTo>
                  <a:close/>
                  <a:moveTo>
                    <a:pt x="381" y="351"/>
                  </a:moveTo>
                  <a:lnTo>
                    <a:pt x="292" y="351"/>
                  </a:lnTo>
                  <a:lnTo>
                    <a:pt x="292" y="351"/>
                  </a:lnTo>
                  <a:lnTo>
                    <a:pt x="265" y="351"/>
                  </a:lnTo>
                  <a:lnTo>
                    <a:pt x="243" y="353"/>
                  </a:lnTo>
                  <a:lnTo>
                    <a:pt x="221" y="354"/>
                  </a:lnTo>
                  <a:lnTo>
                    <a:pt x="201" y="358"/>
                  </a:lnTo>
                  <a:lnTo>
                    <a:pt x="184" y="361"/>
                  </a:lnTo>
                  <a:lnTo>
                    <a:pt x="169" y="366"/>
                  </a:lnTo>
                  <a:lnTo>
                    <a:pt x="156" y="371"/>
                  </a:lnTo>
                  <a:lnTo>
                    <a:pt x="145" y="378"/>
                  </a:lnTo>
                  <a:lnTo>
                    <a:pt x="135" y="385"/>
                  </a:lnTo>
                  <a:lnTo>
                    <a:pt x="127" y="394"/>
                  </a:lnTo>
                  <a:lnTo>
                    <a:pt x="121" y="404"/>
                  </a:lnTo>
                  <a:lnTo>
                    <a:pt x="115" y="415"/>
                  </a:lnTo>
                  <a:lnTo>
                    <a:pt x="112" y="427"/>
                  </a:lnTo>
                  <a:lnTo>
                    <a:pt x="109" y="439"/>
                  </a:lnTo>
                  <a:lnTo>
                    <a:pt x="107" y="454"/>
                  </a:lnTo>
                  <a:lnTo>
                    <a:pt x="107" y="469"/>
                  </a:lnTo>
                  <a:lnTo>
                    <a:pt x="107" y="484"/>
                  </a:lnTo>
                  <a:lnTo>
                    <a:pt x="107" y="484"/>
                  </a:lnTo>
                  <a:lnTo>
                    <a:pt x="107" y="500"/>
                  </a:lnTo>
                  <a:lnTo>
                    <a:pt x="109" y="514"/>
                  </a:lnTo>
                  <a:lnTo>
                    <a:pt x="112" y="526"/>
                  </a:lnTo>
                  <a:lnTo>
                    <a:pt x="115" y="538"/>
                  </a:lnTo>
                  <a:lnTo>
                    <a:pt x="119" y="548"/>
                  </a:lnTo>
                  <a:lnTo>
                    <a:pt x="124" y="557"/>
                  </a:lnTo>
                  <a:lnTo>
                    <a:pt x="130" y="564"/>
                  </a:lnTo>
                  <a:lnTo>
                    <a:pt x="137" y="571"/>
                  </a:lnTo>
                  <a:lnTo>
                    <a:pt x="144" y="577"/>
                  </a:lnTo>
                  <a:lnTo>
                    <a:pt x="152" y="581"/>
                  </a:lnTo>
                  <a:lnTo>
                    <a:pt x="161" y="586"/>
                  </a:lnTo>
                  <a:lnTo>
                    <a:pt x="171" y="588"/>
                  </a:lnTo>
                  <a:lnTo>
                    <a:pt x="182" y="591"/>
                  </a:lnTo>
                  <a:lnTo>
                    <a:pt x="193" y="593"/>
                  </a:lnTo>
                  <a:lnTo>
                    <a:pt x="218" y="594"/>
                  </a:lnTo>
                  <a:lnTo>
                    <a:pt x="218" y="594"/>
                  </a:lnTo>
                  <a:lnTo>
                    <a:pt x="239" y="593"/>
                  </a:lnTo>
                  <a:lnTo>
                    <a:pt x="259" y="591"/>
                  </a:lnTo>
                  <a:lnTo>
                    <a:pt x="279" y="587"/>
                  </a:lnTo>
                  <a:lnTo>
                    <a:pt x="299" y="581"/>
                  </a:lnTo>
                  <a:lnTo>
                    <a:pt x="319" y="574"/>
                  </a:lnTo>
                  <a:lnTo>
                    <a:pt x="339" y="566"/>
                  </a:lnTo>
                  <a:lnTo>
                    <a:pt x="360" y="556"/>
                  </a:lnTo>
                  <a:lnTo>
                    <a:pt x="381" y="546"/>
                  </a:lnTo>
                  <a:lnTo>
                    <a:pt x="381" y="35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3" name="Freeform 185"/>
            <p:cNvSpPr>
              <a:spLocks/>
            </p:cNvSpPr>
            <p:nvPr/>
          </p:nvSpPr>
          <p:spPr bwMode="auto">
            <a:xfrm>
              <a:off x="5139180" y="4488174"/>
              <a:ext cx="80153" cy="163275"/>
            </a:xfrm>
            <a:custGeom>
              <a:avLst/>
              <a:gdLst>
                <a:gd name="T0" fmla="*/ 383 w 404"/>
                <a:gd name="T1" fmla="*/ 818 h 825"/>
                <a:gd name="T2" fmla="*/ 343 w 404"/>
                <a:gd name="T3" fmla="*/ 823 h 825"/>
                <a:gd name="T4" fmla="*/ 304 w 404"/>
                <a:gd name="T5" fmla="*/ 825 h 825"/>
                <a:gd name="T6" fmla="*/ 284 w 404"/>
                <a:gd name="T7" fmla="*/ 824 h 825"/>
                <a:gd name="T8" fmla="*/ 247 w 404"/>
                <a:gd name="T9" fmla="*/ 821 h 825"/>
                <a:gd name="T10" fmla="*/ 216 w 404"/>
                <a:gd name="T11" fmla="*/ 814 h 825"/>
                <a:gd name="T12" fmla="*/ 191 w 404"/>
                <a:gd name="T13" fmla="*/ 802 h 825"/>
                <a:gd name="T14" fmla="*/ 170 w 404"/>
                <a:gd name="T15" fmla="*/ 784 h 825"/>
                <a:gd name="T16" fmla="*/ 156 w 404"/>
                <a:gd name="T17" fmla="*/ 759 h 825"/>
                <a:gd name="T18" fmla="*/ 145 w 404"/>
                <a:gd name="T19" fmla="*/ 727 h 825"/>
                <a:gd name="T20" fmla="*/ 141 w 404"/>
                <a:gd name="T21" fmla="*/ 686 h 825"/>
                <a:gd name="T22" fmla="*/ 140 w 404"/>
                <a:gd name="T23" fmla="*/ 241 h 825"/>
                <a:gd name="T24" fmla="*/ 23 w 404"/>
                <a:gd name="T25" fmla="*/ 229 h 825"/>
                <a:gd name="T26" fmla="*/ 9 w 404"/>
                <a:gd name="T27" fmla="*/ 224 h 825"/>
                <a:gd name="T28" fmla="*/ 3 w 404"/>
                <a:gd name="T29" fmla="*/ 218 h 825"/>
                <a:gd name="T30" fmla="*/ 0 w 404"/>
                <a:gd name="T31" fmla="*/ 212 h 825"/>
                <a:gd name="T32" fmla="*/ 0 w 404"/>
                <a:gd name="T33" fmla="*/ 174 h 825"/>
                <a:gd name="T34" fmla="*/ 0 w 404"/>
                <a:gd name="T35" fmla="*/ 169 h 825"/>
                <a:gd name="T36" fmla="*/ 3 w 404"/>
                <a:gd name="T37" fmla="*/ 161 h 825"/>
                <a:gd name="T38" fmla="*/ 9 w 404"/>
                <a:gd name="T39" fmla="*/ 155 h 825"/>
                <a:gd name="T40" fmla="*/ 18 w 404"/>
                <a:gd name="T41" fmla="*/ 153 h 825"/>
                <a:gd name="T42" fmla="*/ 140 w 404"/>
                <a:gd name="T43" fmla="*/ 152 h 825"/>
                <a:gd name="T44" fmla="*/ 140 w 404"/>
                <a:gd name="T45" fmla="*/ 34 h 825"/>
                <a:gd name="T46" fmla="*/ 141 w 404"/>
                <a:gd name="T47" fmla="*/ 26 h 825"/>
                <a:gd name="T48" fmla="*/ 145 w 404"/>
                <a:gd name="T49" fmla="*/ 18 h 825"/>
                <a:gd name="T50" fmla="*/ 152 w 404"/>
                <a:gd name="T51" fmla="*/ 13 h 825"/>
                <a:gd name="T52" fmla="*/ 161 w 404"/>
                <a:gd name="T53" fmla="*/ 10 h 825"/>
                <a:gd name="T54" fmla="*/ 224 w 404"/>
                <a:gd name="T55" fmla="*/ 0 h 825"/>
                <a:gd name="T56" fmla="*/ 228 w 404"/>
                <a:gd name="T57" fmla="*/ 0 h 825"/>
                <a:gd name="T58" fmla="*/ 235 w 404"/>
                <a:gd name="T59" fmla="*/ 2 h 825"/>
                <a:gd name="T60" fmla="*/ 240 w 404"/>
                <a:gd name="T61" fmla="*/ 6 h 825"/>
                <a:gd name="T62" fmla="*/ 244 w 404"/>
                <a:gd name="T63" fmla="*/ 12 h 825"/>
                <a:gd name="T64" fmla="*/ 246 w 404"/>
                <a:gd name="T65" fmla="*/ 20 h 825"/>
                <a:gd name="T66" fmla="*/ 376 w 404"/>
                <a:gd name="T67" fmla="*/ 152 h 825"/>
                <a:gd name="T68" fmla="*/ 382 w 404"/>
                <a:gd name="T69" fmla="*/ 153 h 825"/>
                <a:gd name="T70" fmla="*/ 390 w 404"/>
                <a:gd name="T71" fmla="*/ 156 h 825"/>
                <a:gd name="T72" fmla="*/ 396 w 404"/>
                <a:gd name="T73" fmla="*/ 163 h 825"/>
                <a:gd name="T74" fmla="*/ 400 w 404"/>
                <a:gd name="T75" fmla="*/ 171 h 825"/>
                <a:gd name="T76" fmla="*/ 400 w 404"/>
                <a:gd name="T77" fmla="*/ 217 h 825"/>
                <a:gd name="T78" fmla="*/ 400 w 404"/>
                <a:gd name="T79" fmla="*/ 222 h 825"/>
                <a:gd name="T80" fmla="*/ 396 w 404"/>
                <a:gd name="T81" fmla="*/ 231 h 825"/>
                <a:gd name="T82" fmla="*/ 390 w 404"/>
                <a:gd name="T83" fmla="*/ 238 h 825"/>
                <a:gd name="T84" fmla="*/ 382 w 404"/>
                <a:gd name="T85" fmla="*/ 241 h 825"/>
                <a:gd name="T86" fmla="*/ 246 w 404"/>
                <a:gd name="T87" fmla="*/ 241 h 825"/>
                <a:gd name="T88" fmla="*/ 246 w 404"/>
                <a:gd name="T89" fmla="*/ 662 h 825"/>
                <a:gd name="T90" fmla="*/ 250 w 404"/>
                <a:gd name="T91" fmla="*/ 702 h 825"/>
                <a:gd name="T92" fmla="*/ 254 w 404"/>
                <a:gd name="T93" fmla="*/ 716 h 825"/>
                <a:gd name="T94" fmla="*/ 260 w 404"/>
                <a:gd name="T95" fmla="*/ 725 h 825"/>
                <a:gd name="T96" fmla="*/ 269 w 404"/>
                <a:gd name="T97" fmla="*/ 732 h 825"/>
                <a:gd name="T98" fmla="*/ 281 w 404"/>
                <a:gd name="T99" fmla="*/ 737 h 825"/>
                <a:gd name="T100" fmla="*/ 310 w 404"/>
                <a:gd name="T101" fmla="*/ 739 h 825"/>
                <a:gd name="T102" fmla="*/ 378 w 404"/>
                <a:gd name="T103" fmla="*/ 739 h 825"/>
                <a:gd name="T104" fmla="*/ 394 w 404"/>
                <a:gd name="T105" fmla="*/ 741 h 825"/>
                <a:gd name="T106" fmla="*/ 400 w 404"/>
                <a:gd name="T107" fmla="*/ 745 h 825"/>
                <a:gd name="T108" fmla="*/ 403 w 404"/>
                <a:gd name="T109" fmla="*/ 752 h 825"/>
                <a:gd name="T110" fmla="*/ 404 w 404"/>
                <a:gd name="T111" fmla="*/ 798 h 825"/>
                <a:gd name="T112" fmla="*/ 402 w 404"/>
                <a:gd name="T113" fmla="*/ 806 h 825"/>
                <a:gd name="T114" fmla="*/ 399 w 404"/>
                <a:gd name="T115" fmla="*/ 811 h 825"/>
                <a:gd name="T116" fmla="*/ 392 w 404"/>
                <a:gd name="T117" fmla="*/ 816 h 825"/>
                <a:gd name="T118" fmla="*/ 383 w 404"/>
                <a:gd name="T119" fmla="*/ 81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3" y="818"/>
                  </a:moveTo>
                  <a:lnTo>
                    <a:pt x="383" y="818"/>
                  </a:lnTo>
                  <a:lnTo>
                    <a:pt x="363" y="821"/>
                  </a:lnTo>
                  <a:lnTo>
                    <a:pt x="343" y="823"/>
                  </a:lnTo>
                  <a:lnTo>
                    <a:pt x="322" y="824"/>
                  </a:lnTo>
                  <a:lnTo>
                    <a:pt x="304" y="825"/>
                  </a:lnTo>
                  <a:lnTo>
                    <a:pt x="304" y="825"/>
                  </a:lnTo>
                  <a:lnTo>
                    <a:pt x="284" y="824"/>
                  </a:lnTo>
                  <a:lnTo>
                    <a:pt x="265" y="823"/>
                  </a:lnTo>
                  <a:lnTo>
                    <a:pt x="247" y="821"/>
                  </a:lnTo>
                  <a:lnTo>
                    <a:pt x="231" y="818"/>
                  </a:lnTo>
                  <a:lnTo>
                    <a:pt x="216" y="814"/>
                  </a:lnTo>
                  <a:lnTo>
                    <a:pt x="203" y="808"/>
                  </a:lnTo>
                  <a:lnTo>
                    <a:pt x="191" y="802"/>
                  </a:lnTo>
                  <a:lnTo>
                    <a:pt x="180" y="793"/>
                  </a:lnTo>
                  <a:lnTo>
                    <a:pt x="170" y="784"/>
                  </a:lnTo>
                  <a:lnTo>
                    <a:pt x="162" y="772"/>
                  </a:lnTo>
                  <a:lnTo>
                    <a:pt x="156" y="759"/>
                  </a:lnTo>
                  <a:lnTo>
                    <a:pt x="150" y="744"/>
                  </a:lnTo>
                  <a:lnTo>
                    <a:pt x="145" y="727"/>
                  </a:lnTo>
                  <a:lnTo>
                    <a:pt x="142" y="708"/>
                  </a:lnTo>
                  <a:lnTo>
                    <a:pt x="141" y="686"/>
                  </a:lnTo>
                  <a:lnTo>
                    <a:pt x="140" y="662"/>
                  </a:lnTo>
                  <a:lnTo>
                    <a:pt x="140" y="241"/>
                  </a:lnTo>
                  <a:lnTo>
                    <a:pt x="23" y="229"/>
                  </a:lnTo>
                  <a:lnTo>
                    <a:pt x="23" y="229"/>
                  </a:lnTo>
                  <a:lnTo>
                    <a:pt x="13" y="226"/>
                  </a:lnTo>
                  <a:lnTo>
                    <a:pt x="9" y="224"/>
                  </a:lnTo>
                  <a:lnTo>
                    <a:pt x="6" y="222"/>
                  </a:lnTo>
                  <a:lnTo>
                    <a:pt x="3" y="218"/>
                  </a:lnTo>
                  <a:lnTo>
                    <a:pt x="1" y="215"/>
                  </a:lnTo>
                  <a:lnTo>
                    <a:pt x="0" y="212"/>
                  </a:lnTo>
                  <a:lnTo>
                    <a:pt x="0" y="207"/>
                  </a:lnTo>
                  <a:lnTo>
                    <a:pt x="0" y="174"/>
                  </a:lnTo>
                  <a:lnTo>
                    <a:pt x="0" y="174"/>
                  </a:lnTo>
                  <a:lnTo>
                    <a:pt x="0" y="169"/>
                  </a:lnTo>
                  <a:lnTo>
                    <a:pt x="1" y="164"/>
                  </a:lnTo>
                  <a:lnTo>
                    <a:pt x="3" y="161"/>
                  </a:lnTo>
                  <a:lnTo>
                    <a:pt x="6" y="158"/>
                  </a:lnTo>
                  <a:lnTo>
                    <a:pt x="9" y="155"/>
                  </a:lnTo>
                  <a:lnTo>
                    <a:pt x="13" y="154"/>
                  </a:lnTo>
                  <a:lnTo>
                    <a:pt x="18" y="153"/>
                  </a:lnTo>
                  <a:lnTo>
                    <a:pt x="23" y="152"/>
                  </a:lnTo>
                  <a:lnTo>
                    <a:pt x="140" y="152"/>
                  </a:lnTo>
                  <a:lnTo>
                    <a:pt x="140" y="34"/>
                  </a:lnTo>
                  <a:lnTo>
                    <a:pt x="140" y="34"/>
                  </a:lnTo>
                  <a:lnTo>
                    <a:pt x="140" y="29"/>
                  </a:lnTo>
                  <a:lnTo>
                    <a:pt x="141" y="26"/>
                  </a:lnTo>
                  <a:lnTo>
                    <a:pt x="143" y="21"/>
                  </a:lnTo>
                  <a:lnTo>
                    <a:pt x="145" y="18"/>
                  </a:lnTo>
                  <a:lnTo>
                    <a:pt x="149" y="15"/>
                  </a:lnTo>
                  <a:lnTo>
                    <a:pt x="152" y="13"/>
                  </a:lnTo>
                  <a:lnTo>
                    <a:pt x="157" y="11"/>
                  </a:lnTo>
                  <a:lnTo>
                    <a:pt x="161" y="10"/>
                  </a:lnTo>
                  <a:lnTo>
                    <a:pt x="224" y="0"/>
                  </a:lnTo>
                  <a:lnTo>
                    <a:pt x="224" y="0"/>
                  </a:lnTo>
                  <a:lnTo>
                    <a:pt x="228" y="0"/>
                  </a:lnTo>
                  <a:lnTo>
                    <a:pt x="228" y="0"/>
                  </a:lnTo>
                  <a:lnTo>
                    <a:pt x="231" y="0"/>
                  </a:lnTo>
                  <a:lnTo>
                    <a:pt x="235" y="2"/>
                  </a:lnTo>
                  <a:lnTo>
                    <a:pt x="238" y="4"/>
                  </a:lnTo>
                  <a:lnTo>
                    <a:pt x="240" y="6"/>
                  </a:lnTo>
                  <a:lnTo>
                    <a:pt x="243" y="8"/>
                  </a:lnTo>
                  <a:lnTo>
                    <a:pt x="244" y="12"/>
                  </a:lnTo>
                  <a:lnTo>
                    <a:pt x="245" y="17"/>
                  </a:lnTo>
                  <a:lnTo>
                    <a:pt x="246" y="20"/>
                  </a:lnTo>
                  <a:lnTo>
                    <a:pt x="246" y="152"/>
                  </a:lnTo>
                  <a:lnTo>
                    <a:pt x="376" y="152"/>
                  </a:lnTo>
                  <a:lnTo>
                    <a:pt x="376" y="152"/>
                  </a:lnTo>
                  <a:lnTo>
                    <a:pt x="382" y="153"/>
                  </a:lnTo>
                  <a:lnTo>
                    <a:pt x="385" y="154"/>
                  </a:lnTo>
                  <a:lnTo>
                    <a:pt x="390" y="156"/>
                  </a:lnTo>
                  <a:lnTo>
                    <a:pt x="393" y="159"/>
                  </a:lnTo>
                  <a:lnTo>
                    <a:pt x="396" y="163"/>
                  </a:lnTo>
                  <a:lnTo>
                    <a:pt x="399" y="167"/>
                  </a:lnTo>
                  <a:lnTo>
                    <a:pt x="400" y="171"/>
                  </a:lnTo>
                  <a:lnTo>
                    <a:pt x="400" y="176"/>
                  </a:lnTo>
                  <a:lnTo>
                    <a:pt x="400" y="217"/>
                  </a:lnTo>
                  <a:lnTo>
                    <a:pt x="400" y="217"/>
                  </a:lnTo>
                  <a:lnTo>
                    <a:pt x="400" y="222"/>
                  </a:lnTo>
                  <a:lnTo>
                    <a:pt x="399" y="226"/>
                  </a:lnTo>
                  <a:lnTo>
                    <a:pt x="396" y="231"/>
                  </a:lnTo>
                  <a:lnTo>
                    <a:pt x="393" y="234"/>
                  </a:lnTo>
                  <a:lnTo>
                    <a:pt x="390" y="238"/>
                  </a:lnTo>
                  <a:lnTo>
                    <a:pt x="385" y="239"/>
                  </a:lnTo>
                  <a:lnTo>
                    <a:pt x="382" y="241"/>
                  </a:lnTo>
                  <a:lnTo>
                    <a:pt x="376" y="241"/>
                  </a:lnTo>
                  <a:lnTo>
                    <a:pt x="246" y="241"/>
                  </a:lnTo>
                  <a:lnTo>
                    <a:pt x="246" y="662"/>
                  </a:lnTo>
                  <a:lnTo>
                    <a:pt x="246" y="662"/>
                  </a:lnTo>
                  <a:lnTo>
                    <a:pt x="246" y="685"/>
                  </a:lnTo>
                  <a:lnTo>
                    <a:pt x="250" y="702"/>
                  </a:lnTo>
                  <a:lnTo>
                    <a:pt x="251" y="709"/>
                  </a:lnTo>
                  <a:lnTo>
                    <a:pt x="254" y="716"/>
                  </a:lnTo>
                  <a:lnTo>
                    <a:pt x="257" y="721"/>
                  </a:lnTo>
                  <a:lnTo>
                    <a:pt x="260" y="725"/>
                  </a:lnTo>
                  <a:lnTo>
                    <a:pt x="265" y="729"/>
                  </a:lnTo>
                  <a:lnTo>
                    <a:pt x="269" y="732"/>
                  </a:lnTo>
                  <a:lnTo>
                    <a:pt x="275" y="735"/>
                  </a:lnTo>
                  <a:lnTo>
                    <a:pt x="281" y="737"/>
                  </a:lnTo>
                  <a:lnTo>
                    <a:pt x="294" y="738"/>
                  </a:lnTo>
                  <a:lnTo>
                    <a:pt x="310" y="739"/>
                  </a:lnTo>
                  <a:lnTo>
                    <a:pt x="378" y="739"/>
                  </a:lnTo>
                  <a:lnTo>
                    <a:pt x="378" y="739"/>
                  </a:lnTo>
                  <a:lnTo>
                    <a:pt x="390" y="740"/>
                  </a:lnTo>
                  <a:lnTo>
                    <a:pt x="394" y="741"/>
                  </a:lnTo>
                  <a:lnTo>
                    <a:pt x="398" y="743"/>
                  </a:lnTo>
                  <a:lnTo>
                    <a:pt x="400" y="745"/>
                  </a:lnTo>
                  <a:lnTo>
                    <a:pt x="402" y="748"/>
                  </a:lnTo>
                  <a:lnTo>
                    <a:pt x="403" y="752"/>
                  </a:lnTo>
                  <a:lnTo>
                    <a:pt x="404" y="755"/>
                  </a:lnTo>
                  <a:lnTo>
                    <a:pt x="404" y="798"/>
                  </a:lnTo>
                  <a:lnTo>
                    <a:pt x="404" y="798"/>
                  </a:lnTo>
                  <a:lnTo>
                    <a:pt x="402" y="806"/>
                  </a:lnTo>
                  <a:lnTo>
                    <a:pt x="401" y="809"/>
                  </a:lnTo>
                  <a:lnTo>
                    <a:pt x="399" y="811"/>
                  </a:lnTo>
                  <a:lnTo>
                    <a:pt x="396" y="814"/>
                  </a:lnTo>
                  <a:lnTo>
                    <a:pt x="392" y="816"/>
                  </a:lnTo>
                  <a:lnTo>
                    <a:pt x="383" y="818"/>
                  </a:lnTo>
                  <a:lnTo>
                    <a:pt x="383" y="81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4" name="Freeform 186"/>
            <p:cNvSpPr>
              <a:spLocks noEditPoints="1"/>
            </p:cNvSpPr>
            <p:nvPr/>
          </p:nvSpPr>
          <p:spPr bwMode="auto">
            <a:xfrm>
              <a:off x="5237145" y="4516673"/>
              <a:ext cx="105684" cy="134776"/>
            </a:xfrm>
            <a:custGeom>
              <a:avLst/>
              <a:gdLst>
                <a:gd name="T0" fmla="*/ 107 w 534"/>
                <a:gd name="T1" fmla="*/ 391 h 681"/>
                <a:gd name="T2" fmla="*/ 109 w 534"/>
                <a:gd name="T3" fmla="*/ 440 h 681"/>
                <a:gd name="T4" fmla="*/ 123 w 534"/>
                <a:gd name="T5" fmla="*/ 500 h 681"/>
                <a:gd name="T6" fmla="*/ 149 w 534"/>
                <a:gd name="T7" fmla="*/ 544 h 681"/>
                <a:gd name="T8" fmla="*/ 186 w 534"/>
                <a:gd name="T9" fmla="*/ 571 h 681"/>
                <a:gd name="T10" fmla="*/ 235 w 534"/>
                <a:gd name="T11" fmla="*/ 585 h 681"/>
                <a:gd name="T12" fmla="*/ 274 w 534"/>
                <a:gd name="T13" fmla="*/ 587 h 681"/>
                <a:gd name="T14" fmla="*/ 443 w 534"/>
                <a:gd name="T15" fmla="*/ 580 h 681"/>
                <a:gd name="T16" fmla="*/ 495 w 534"/>
                <a:gd name="T17" fmla="*/ 574 h 681"/>
                <a:gd name="T18" fmla="*/ 509 w 534"/>
                <a:gd name="T19" fmla="*/ 578 h 681"/>
                <a:gd name="T20" fmla="*/ 514 w 534"/>
                <a:gd name="T21" fmla="*/ 587 h 681"/>
                <a:gd name="T22" fmla="*/ 515 w 534"/>
                <a:gd name="T23" fmla="*/ 632 h 681"/>
                <a:gd name="T24" fmla="*/ 510 w 534"/>
                <a:gd name="T25" fmla="*/ 650 h 681"/>
                <a:gd name="T26" fmla="*/ 497 w 534"/>
                <a:gd name="T27" fmla="*/ 658 h 681"/>
                <a:gd name="T28" fmla="*/ 439 w 534"/>
                <a:gd name="T29" fmla="*/ 669 h 681"/>
                <a:gd name="T30" fmla="*/ 333 w 534"/>
                <a:gd name="T31" fmla="*/ 679 h 681"/>
                <a:gd name="T32" fmla="*/ 274 w 534"/>
                <a:gd name="T33" fmla="*/ 681 h 681"/>
                <a:gd name="T34" fmla="*/ 197 w 534"/>
                <a:gd name="T35" fmla="*/ 673 h 681"/>
                <a:gd name="T36" fmla="*/ 127 w 534"/>
                <a:gd name="T37" fmla="*/ 648 h 681"/>
                <a:gd name="T38" fmla="*/ 95 w 534"/>
                <a:gd name="T39" fmla="*/ 628 h 681"/>
                <a:gd name="T40" fmla="*/ 66 w 534"/>
                <a:gd name="T41" fmla="*/ 602 h 681"/>
                <a:gd name="T42" fmla="*/ 44 w 534"/>
                <a:gd name="T43" fmla="*/ 570 h 681"/>
                <a:gd name="T44" fmla="*/ 24 w 534"/>
                <a:gd name="T45" fmla="*/ 531 h 681"/>
                <a:gd name="T46" fmla="*/ 10 w 534"/>
                <a:gd name="T47" fmla="*/ 485 h 681"/>
                <a:gd name="T48" fmla="*/ 2 w 534"/>
                <a:gd name="T49" fmla="*/ 431 h 681"/>
                <a:gd name="T50" fmla="*/ 0 w 534"/>
                <a:gd name="T51" fmla="*/ 282 h 681"/>
                <a:gd name="T52" fmla="*/ 5 w 534"/>
                <a:gd name="T53" fmla="*/ 220 h 681"/>
                <a:gd name="T54" fmla="*/ 27 w 534"/>
                <a:gd name="T55" fmla="*/ 140 h 681"/>
                <a:gd name="T56" fmla="*/ 54 w 534"/>
                <a:gd name="T57" fmla="*/ 96 h 681"/>
                <a:gd name="T58" fmla="*/ 78 w 534"/>
                <a:gd name="T59" fmla="*/ 68 h 681"/>
                <a:gd name="T60" fmla="*/ 108 w 534"/>
                <a:gd name="T61" fmla="*/ 43 h 681"/>
                <a:gd name="T62" fmla="*/ 141 w 534"/>
                <a:gd name="T63" fmla="*/ 25 h 681"/>
                <a:gd name="T64" fmla="*/ 180 w 534"/>
                <a:gd name="T65" fmla="*/ 11 h 681"/>
                <a:gd name="T66" fmla="*/ 237 w 534"/>
                <a:gd name="T67" fmla="*/ 1 h 681"/>
                <a:gd name="T68" fmla="*/ 300 w 534"/>
                <a:gd name="T69" fmla="*/ 1 h 681"/>
                <a:gd name="T70" fmla="*/ 359 w 534"/>
                <a:gd name="T71" fmla="*/ 11 h 681"/>
                <a:gd name="T72" fmla="*/ 397 w 534"/>
                <a:gd name="T73" fmla="*/ 25 h 681"/>
                <a:gd name="T74" fmla="*/ 430 w 534"/>
                <a:gd name="T75" fmla="*/ 43 h 681"/>
                <a:gd name="T76" fmla="*/ 459 w 534"/>
                <a:gd name="T77" fmla="*/ 68 h 681"/>
                <a:gd name="T78" fmla="*/ 483 w 534"/>
                <a:gd name="T79" fmla="*/ 96 h 681"/>
                <a:gd name="T80" fmla="*/ 508 w 534"/>
                <a:gd name="T81" fmla="*/ 141 h 681"/>
                <a:gd name="T82" fmla="*/ 530 w 534"/>
                <a:gd name="T83" fmla="*/ 221 h 681"/>
                <a:gd name="T84" fmla="*/ 534 w 534"/>
                <a:gd name="T85" fmla="*/ 347 h 681"/>
                <a:gd name="T86" fmla="*/ 532 w 534"/>
                <a:gd name="T87" fmla="*/ 358 h 681"/>
                <a:gd name="T88" fmla="*/ 524 w 534"/>
                <a:gd name="T89" fmla="*/ 369 h 681"/>
                <a:gd name="T90" fmla="*/ 512 w 534"/>
                <a:gd name="T91" fmla="*/ 374 h 681"/>
                <a:gd name="T92" fmla="*/ 427 w 534"/>
                <a:gd name="T93" fmla="*/ 282 h 681"/>
                <a:gd name="T94" fmla="*/ 421 w 534"/>
                <a:gd name="T95" fmla="*/ 214 h 681"/>
                <a:gd name="T96" fmla="*/ 405 w 534"/>
                <a:gd name="T97" fmla="*/ 163 h 681"/>
                <a:gd name="T98" fmla="*/ 377 w 534"/>
                <a:gd name="T99" fmla="*/ 126 h 681"/>
                <a:gd name="T100" fmla="*/ 338 w 534"/>
                <a:gd name="T101" fmla="*/ 103 h 681"/>
                <a:gd name="T102" fmla="*/ 288 w 534"/>
                <a:gd name="T103" fmla="*/ 94 h 681"/>
                <a:gd name="T104" fmla="*/ 250 w 534"/>
                <a:gd name="T105" fmla="*/ 94 h 681"/>
                <a:gd name="T106" fmla="*/ 200 w 534"/>
                <a:gd name="T107" fmla="*/ 104 h 681"/>
                <a:gd name="T108" fmla="*/ 159 w 534"/>
                <a:gd name="T109" fmla="*/ 127 h 681"/>
                <a:gd name="T110" fmla="*/ 131 w 534"/>
                <a:gd name="T111" fmla="*/ 165 h 681"/>
                <a:gd name="T112" fmla="*/ 112 w 534"/>
                <a:gd name="T113" fmla="*/ 217 h 681"/>
                <a:gd name="T114" fmla="*/ 107 w 534"/>
                <a:gd name="T115" fmla="*/ 282 h 681"/>
                <a:gd name="T116" fmla="*/ 427 w 534"/>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681">
                  <a:moveTo>
                    <a:pt x="512" y="374"/>
                  </a:moveTo>
                  <a:lnTo>
                    <a:pt x="107" y="374"/>
                  </a:lnTo>
                  <a:lnTo>
                    <a:pt x="107" y="391"/>
                  </a:lnTo>
                  <a:lnTo>
                    <a:pt x="107" y="391"/>
                  </a:lnTo>
                  <a:lnTo>
                    <a:pt x="108" y="416"/>
                  </a:lnTo>
                  <a:lnTo>
                    <a:pt x="109" y="440"/>
                  </a:lnTo>
                  <a:lnTo>
                    <a:pt x="112" y="462"/>
                  </a:lnTo>
                  <a:lnTo>
                    <a:pt x="117" y="483"/>
                  </a:lnTo>
                  <a:lnTo>
                    <a:pt x="123" y="500"/>
                  </a:lnTo>
                  <a:lnTo>
                    <a:pt x="131" y="516"/>
                  </a:lnTo>
                  <a:lnTo>
                    <a:pt x="139" y="531"/>
                  </a:lnTo>
                  <a:lnTo>
                    <a:pt x="149" y="544"/>
                  </a:lnTo>
                  <a:lnTo>
                    <a:pt x="161" y="554"/>
                  </a:lnTo>
                  <a:lnTo>
                    <a:pt x="172" y="563"/>
                  </a:lnTo>
                  <a:lnTo>
                    <a:pt x="186" y="571"/>
                  </a:lnTo>
                  <a:lnTo>
                    <a:pt x="202" y="577"/>
                  </a:lnTo>
                  <a:lnTo>
                    <a:pt x="218" y="581"/>
                  </a:lnTo>
                  <a:lnTo>
                    <a:pt x="235" y="585"/>
                  </a:lnTo>
                  <a:lnTo>
                    <a:pt x="255" y="587"/>
                  </a:lnTo>
                  <a:lnTo>
                    <a:pt x="274" y="587"/>
                  </a:lnTo>
                  <a:lnTo>
                    <a:pt x="274" y="587"/>
                  </a:lnTo>
                  <a:lnTo>
                    <a:pt x="330" y="587"/>
                  </a:lnTo>
                  <a:lnTo>
                    <a:pt x="388" y="584"/>
                  </a:lnTo>
                  <a:lnTo>
                    <a:pt x="443" y="580"/>
                  </a:lnTo>
                  <a:lnTo>
                    <a:pt x="490" y="574"/>
                  </a:lnTo>
                  <a:lnTo>
                    <a:pt x="490" y="574"/>
                  </a:lnTo>
                  <a:lnTo>
                    <a:pt x="495" y="574"/>
                  </a:lnTo>
                  <a:lnTo>
                    <a:pt x="495" y="574"/>
                  </a:lnTo>
                  <a:lnTo>
                    <a:pt x="502" y="576"/>
                  </a:lnTo>
                  <a:lnTo>
                    <a:pt x="509" y="578"/>
                  </a:lnTo>
                  <a:lnTo>
                    <a:pt x="512" y="580"/>
                  </a:lnTo>
                  <a:lnTo>
                    <a:pt x="513" y="584"/>
                  </a:lnTo>
                  <a:lnTo>
                    <a:pt x="514" y="587"/>
                  </a:lnTo>
                  <a:lnTo>
                    <a:pt x="515" y="592"/>
                  </a:lnTo>
                  <a:lnTo>
                    <a:pt x="515" y="632"/>
                  </a:lnTo>
                  <a:lnTo>
                    <a:pt x="515" y="632"/>
                  </a:lnTo>
                  <a:lnTo>
                    <a:pt x="514" y="642"/>
                  </a:lnTo>
                  <a:lnTo>
                    <a:pt x="513" y="647"/>
                  </a:lnTo>
                  <a:lnTo>
                    <a:pt x="510" y="650"/>
                  </a:lnTo>
                  <a:lnTo>
                    <a:pt x="507" y="654"/>
                  </a:lnTo>
                  <a:lnTo>
                    <a:pt x="502" y="656"/>
                  </a:lnTo>
                  <a:lnTo>
                    <a:pt x="497" y="658"/>
                  </a:lnTo>
                  <a:lnTo>
                    <a:pt x="491" y="661"/>
                  </a:lnTo>
                  <a:lnTo>
                    <a:pt x="491" y="661"/>
                  </a:lnTo>
                  <a:lnTo>
                    <a:pt x="439" y="669"/>
                  </a:lnTo>
                  <a:lnTo>
                    <a:pt x="386" y="675"/>
                  </a:lnTo>
                  <a:lnTo>
                    <a:pt x="360" y="678"/>
                  </a:lnTo>
                  <a:lnTo>
                    <a:pt x="333" y="679"/>
                  </a:lnTo>
                  <a:lnTo>
                    <a:pt x="304" y="680"/>
                  </a:lnTo>
                  <a:lnTo>
                    <a:pt x="274" y="681"/>
                  </a:lnTo>
                  <a:lnTo>
                    <a:pt x="274" y="681"/>
                  </a:lnTo>
                  <a:lnTo>
                    <a:pt x="249" y="680"/>
                  </a:lnTo>
                  <a:lnTo>
                    <a:pt x="222" y="678"/>
                  </a:lnTo>
                  <a:lnTo>
                    <a:pt x="197" y="673"/>
                  </a:lnTo>
                  <a:lnTo>
                    <a:pt x="173" y="667"/>
                  </a:lnTo>
                  <a:lnTo>
                    <a:pt x="149" y="658"/>
                  </a:lnTo>
                  <a:lnTo>
                    <a:pt x="127" y="648"/>
                  </a:lnTo>
                  <a:lnTo>
                    <a:pt x="116" y="642"/>
                  </a:lnTo>
                  <a:lnTo>
                    <a:pt x="105" y="635"/>
                  </a:lnTo>
                  <a:lnTo>
                    <a:pt x="95" y="628"/>
                  </a:lnTo>
                  <a:lnTo>
                    <a:pt x="85" y="620"/>
                  </a:lnTo>
                  <a:lnTo>
                    <a:pt x="76" y="611"/>
                  </a:lnTo>
                  <a:lnTo>
                    <a:pt x="66" y="602"/>
                  </a:lnTo>
                  <a:lnTo>
                    <a:pt x="58" y="592"/>
                  </a:lnTo>
                  <a:lnTo>
                    <a:pt x="50" y="581"/>
                  </a:lnTo>
                  <a:lnTo>
                    <a:pt x="44" y="570"/>
                  </a:lnTo>
                  <a:lnTo>
                    <a:pt x="35" y="557"/>
                  </a:lnTo>
                  <a:lnTo>
                    <a:pt x="30" y="545"/>
                  </a:lnTo>
                  <a:lnTo>
                    <a:pt x="24" y="531"/>
                  </a:lnTo>
                  <a:lnTo>
                    <a:pt x="18" y="516"/>
                  </a:lnTo>
                  <a:lnTo>
                    <a:pt x="14" y="501"/>
                  </a:lnTo>
                  <a:lnTo>
                    <a:pt x="10" y="485"/>
                  </a:lnTo>
                  <a:lnTo>
                    <a:pt x="7" y="468"/>
                  </a:lnTo>
                  <a:lnTo>
                    <a:pt x="3" y="449"/>
                  </a:lnTo>
                  <a:lnTo>
                    <a:pt x="2" y="431"/>
                  </a:lnTo>
                  <a:lnTo>
                    <a:pt x="1" y="412"/>
                  </a:lnTo>
                  <a:lnTo>
                    <a:pt x="0" y="391"/>
                  </a:lnTo>
                  <a:lnTo>
                    <a:pt x="0" y="282"/>
                  </a:lnTo>
                  <a:lnTo>
                    <a:pt x="0" y="282"/>
                  </a:lnTo>
                  <a:lnTo>
                    <a:pt x="1" y="251"/>
                  </a:lnTo>
                  <a:lnTo>
                    <a:pt x="5" y="220"/>
                  </a:lnTo>
                  <a:lnTo>
                    <a:pt x="10" y="193"/>
                  </a:lnTo>
                  <a:lnTo>
                    <a:pt x="18" y="165"/>
                  </a:lnTo>
                  <a:lnTo>
                    <a:pt x="27" y="140"/>
                  </a:lnTo>
                  <a:lnTo>
                    <a:pt x="40" y="117"/>
                  </a:lnTo>
                  <a:lnTo>
                    <a:pt x="46" y="107"/>
                  </a:lnTo>
                  <a:lnTo>
                    <a:pt x="54" y="96"/>
                  </a:lnTo>
                  <a:lnTo>
                    <a:pt x="62" y="86"/>
                  </a:lnTo>
                  <a:lnTo>
                    <a:pt x="70" y="77"/>
                  </a:lnTo>
                  <a:lnTo>
                    <a:pt x="78" y="68"/>
                  </a:lnTo>
                  <a:lnTo>
                    <a:pt x="88" y="58"/>
                  </a:lnTo>
                  <a:lnTo>
                    <a:pt x="97" y="51"/>
                  </a:lnTo>
                  <a:lnTo>
                    <a:pt x="108" y="43"/>
                  </a:lnTo>
                  <a:lnTo>
                    <a:pt x="118" y="37"/>
                  </a:lnTo>
                  <a:lnTo>
                    <a:pt x="130" y="31"/>
                  </a:lnTo>
                  <a:lnTo>
                    <a:pt x="141" y="25"/>
                  </a:lnTo>
                  <a:lnTo>
                    <a:pt x="154" y="19"/>
                  </a:lnTo>
                  <a:lnTo>
                    <a:pt x="166" y="15"/>
                  </a:lnTo>
                  <a:lnTo>
                    <a:pt x="180" y="11"/>
                  </a:lnTo>
                  <a:lnTo>
                    <a:pt x="194" y="8"/>
                  </a:lnTo>
                  <a:lnTo>
                    <a:pt x="208" y="4"/>
                  </a:lnTo>
                  <a:lnTo>
                    <a:pt x="237" y="1"/>
                  </a:lnTo>
                  <a:lnTo>
                    <a:pt x="268" y="0"/>
                  </a:lnTo>
                  <a:lnTo>
                    <a:pt x="268" y="0"/>
                  </a:lnTo>
                  <a:lnTo>
                    <a:pt x="300" y="1"/>
                  </a:lnTo>
                  <a:lnTo>
                    <a:pt x="330" y="4"/>
                  </a:lnTo>
                  <a:lnTo>
                    <a:pt x="345" y="8"/>
                  </a:lnTo>
                  <a:lnTo>
                    <a:pt x="359" y="11"/>
                  </a:lnTo>
                  <a:lnTo>
                    <a:pt x="372" y="15"/>
                  </a:lnTo>
                  <a:lnTo>
                    <a:pt x="384" y="19"/>
                  </a:lnTo>
                  <a:lnTo>
                    <a:pt x="397" y="25"/>
                  </a:lnTo>
                  <a:lnTo>
                    <a:pt x="408" y="31"/>
                  </a:lnTo>
                  <a:lnTo>
                    <a:pt x="420" y="37"/>
                  </a:lnTo>
                  <a:lnTo>
                    <a:pt x="430" y="43"/>
                  </a:lnTo>
                  <a:lnTo>
                    <a:pt x="440" y="51"/>
                  </a:lnTo>
                  <a:lnTo>
                    <a:pt x="450" y="59"/>
                  </a:lnTo>
                  <a:lnTo>
                    <a:pt x="459" y="68"/>
                  </a:lnTo>
                  <a:lnTo>
                    <a:pt x="467" y="77"/>
                  </a:lnTo>
                  <a:lnTo>
                    <a:pt x="475" y="86"/>
                  </a:lnTo>
                  <a:lnTo>
                    <a:pt x="483" y="96"/>
                  </a:lnTo>
                  <a:lnTo>
                    <a:pt x="490" y="107"/>
                  </a:lnTo>
                  <a:lnTo>
                    <a:pt x="497" y="118"/>
                  </a:lnTo>
                  <a:lnTo>
                    <a:pt x="508" y="141"/>
                  </a:lnTo>
                  <a:lnTo>
                    <a:pt x="517" y="166"/>
                  </a:lnTo>
                  <a:lnTo>
                    <a:pt x="524" y="193"/>
                  </a:lnTo>
                  <a:lnTo>
                    <a:pt x="530" y="221"/>
                  </a:lnTo>
                  <a:lnTo>
                    <a:pt x="533" y="251"/>
                  </a:lnTo>
                  <a:lnTo>
                    <a:pt x="534" y="282"/>
                  </a:lnTo>
                  <a:lnTo>
                    <a:pt x="534" y="347"/>
                  </a:lnTo>
                  <a:lnTo>
                    <a:pt x="534" y="347"/>
                  </a:lnTo>
                  <a:lnTo>
                    <a:pt x="533" y="353"/>
                  </a:lnTo>
                  <a:lnTo>
                    <a:pt x="532" y="358"/>
                  </a:lnTo>
                  <a:lnTo>
                    <a:pt x="531" y="362"/>
                  </a:lnTo>
                  <a:lnTo>
                    <a:pt x="528" y="367"/>
                  </a:lnTo>
                  <a:lnTo>
                    <a:pt x="524" y="369"/>
                  </a:lnTo>
                  <a:lnTo>
                    <a:pt x="521" y="371"/>
                  </a:lnTo>
                  <a:lnTo>
                    <a:pt x="516" y="374"/>
                  </a:lnTo>
                  <a:lnTo>
                    <a:pt x="512" y="374"/>
                  </a:lnTo>
                  <a:lnTo>
                    <a:pt x="512" y="374"/>
                  </a:lnTo>
                  <a:close/>
                  <a:moveTo>
                    <a:pt x="427" y="282"/>
                  </a:moveTo>
                  <a:lnTo>
                    <a:pt x="427" y="282"/>
                  </a:lnTo>
                  <a:lnTo>
                    <a:pt x="425" y="258"/>
                  </a:lnTo>
                  <a:lnTo>
                    <a:pt x="424" y="235"/>
                  </a:lnTo>
                  <a:lnTo>
                    <a:pt x="421" y="214"/>
                  </a:lnTo>
                  <a:lnTo>
                    <a:pt x="416" y="195"/>
                  </a:lnTo>
                  <a:lnTo>
                    <a:pt x="412" y="178"/>
                  </a:lnTo>
                  <a:lnTo>
                    <a:pt x="405" y="163"/>
                  </a:lnTo>
                  <a:lnTo>
                    <a:pt x="397" y="149"/>
                  </a:lnTo>
                  <a:lnTo>
                    <a:pt x="388" y="136"/>
                  </a:lnTo>
                  <a:lnTo>
                    <a:pt x="377" y="126"/>
                  </a:lnTo>
                  <a:lnTo>
                    <a:pt x="365" y="117"/>
                  </a:lnTo>
                  <a:lnTo>
                    <a:pt x="352" y="109"/>
                  </a:lnTo>
                  <a:lnTo>
                    <a:pt x="338" y="103"/>
                  </a:lnTo>
                  <a:lnTo>
                    <a:pt x="322" y="98"/>
                  </a:lnTo>
                  <a:lnTo>
                    <a:pt x="306" y="95"/>
                  </a:lnTo>
                  <a:lnTo>
                    <a:pt x="288" y="94"/>
                  </a:lnTo>
                  <a:lnTo>
                    <a:pt x="268" y="93"/>
                  </a:lnTo>
                  <a:lnTo>
                    <a:pt x="268" y="93"/>
                  </a:lnTo>
                  <a:lnTo>
                    <a:pt x="250" y="94"/>
                  </a:lnTo>
                  <a:lnTo>
                    <a:pt x="232" y="95"/>
                  </a:lnTo>
                  <a:lnTo>
                    <a:pt x="214" y="98"/>
                  </a:lnTo>
                  <a:lnTo>
                    <a:pt x="200" y="104"/>
                  </a:lnTo>
                  <a:lnTo>
                    <a:pt x="185" y="110"/>
                  </a:lnTo>
                  <a:lnTo>
                    <a:pt x="172" y="118"/>
                  </a:lnTo>
                  <a:lnTo>
                    <a:pt x="159" y="127"/>
                  </a:lnTo>
                  <a:lnTo>
                    <a:pt x="149" y="139"/>
                  </a:lnTo>
                  <a:lnTo>
                    <a:pt x="139" y="151"/>
                  </a:lnTo>
                  <a:lnTo>
                    <a:pt x="131" y="165"/>
                  </a:lnTo>
                  <a:lnTo>
                    <a:pt x="123" y="181"/>
                  </a:lnTo>
                  <a:lnTo>
                    <a:pt x="117" y="197"/>
                  </a:lnTo>
                  <a:lnTo>
                    <a:pt x="112" y="217"/>
                  </a:lnTo>
                  <a:lnTo>
                    <a:pt x="109" y="236"/>
                  </a:lnTo>
                  <a:lnTo>
                    <a:pt x="108" y="259"/>
                  </a:lnTo>
                  <a:lnTo>
                    <a:pt x="107" y="282"/>
                  </a:lnTo>
                  <a:lnTo>
                    <a:pt x="107" y="293"/>
                  </a:lnTo>
                  <a:lnTo>
                    <a:pt x="427" y="293"/>
                  </a:lnTo>
                  <a:lnTo>
                    <a:pt x="427"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5" name="Freeform 187"/>
            <p:cNvSpPr>
              <a:spLocks noEditPoints="1"/>
            </p:cNvSpPr>
            <p:nvPr/>
          </p:nvSpPr>
          <p:spPr bwMode="auto">
            <a:xfrm>
              <a:off x="5368359" y="4518454"/>
              <a:ext cx="111621" cy="179306"/>
            </a:xfrm>
            <a:custGeom>
              <a:avLst/>
              <a:gdLst>
                <a:gd name="T0" fmla="*/ 523 w 566"/>
                <a:gd name="T1" fmla="*/ 121 h 906"/>
                <a:gd name="T2" fmla="*/ 542 w 566"/>
                <a:gd name="T3" fmla="*/ 224 h 906"/>
                <a:gd name="T4" fmla="*/ 517 w 566"/>
                <a:gd name="T5" fmla="*/ 330 h 906"/>
                <a:gd name="T6" fmla="*/ 418 w 566"/>
                <a:gd name="T7" fmla="*/ 409 h 906"/>
                <a:gd name="T8" fmla="*/ 274 w 566"/>
                <a:gd name="T9" fmla="*/ 430 h 906"/>
                <a:gd name="T10" fmla="*/ 162 w 566"/>
                <a:gd name="T11" fmla="*/ 416 h 906"/>
                <a:gd name="T12" fmla="*/ 116 w 566"/>
                <a:gd name="T13" fmla="*/ 419 h 906"/>
                <a:gd name="T14" fmla="*/ 104 w 566"/>
                <a:gd name="T15" fmla="*/ 447 h 906"/>
                <a:gd name="T16" fmla="*/ 124 w 566"/>
                <a:gd name="T17" fmla="*/ 479 h 906"/>
                <a:gd name="T18" fmla="*/ 407 w 566"/>
                <a:gd name="T19" fmla="*/ 556 h 906"/>
                <a:gd name="T20" fmla="*/ 510 w 566"/>
                <a:gd name="T21" fmla="*/ 611 h 906"/>
                <a:gd name="T22" fmla="*/ 553 w 566"/>
                <a:gd name="T23" fmla="*/ 709 h 906"/>
                <a:gd name="T24" fmla="*/ 538 w 566"/>
                <a:gd name="T25" fmla="*/ 797 h 906"/>
                <a:gd name="T26" fmla="*/ 452 w 566"/>
                <a:gd name="T27" fmla="*/ 877 h 906"/>
                <a:gd name="T28" fmla="*/ 277 w 566"/>
                <a:gd name="T29" fmla="*/ 906 h 906"/>
                <a:gd name="T30" fmla="*/ 128 w 566"/>
                <a:gd name="T31" fmla="*/ 885 h 906"/>
                <a:gd name="T32" fmla="*/ 26 w 566"/>
                <a:gd name="T33" fmla="*/ 811 h 906"/>
                <a:gd name="T34" fmla="*/ 0 w 566"/>
                <a:gd name="T35" fmla="*/ 703 h 906"/>
                <a:gd name="T36" fmla="*/ 9 w 566"/>
                <a:gd name="T37" fmla="*/ 643 h 906"/>
                <a:gd name="T38" fmla="*/ 75 w 566"/>
                <a:gd name="T39" fmla="*/ 549 h 906"/>
                <a:gd name="T40" fmla="*/ 33 w 566"/>
                <a:gd name="T41" fmla="*/ 518 h 906"/>
                <a:gd name="T42" fmla="*/ 12 w 566"/>
                <a:gd name="T43" fmla="*/ 451 h 906"/>
                <a:gd name="T44" fmla="*/ 31 w 566"/>
                <a:gd name="T45" fmla="*/ 391 h 906"/>
                <a:gd name="T46" fmla="*/ 36 w 566"/>
                <a:gd name="T47" fmla="*/ 336 h 906"/>
                <a:gd name="T48" fmla="*/ 6 w 566"/>
                <a:gd name="T49" fmla="*/ 224 h 906"/>
                <a:gd name="T50" fmla="*/ 18 w 566"/>
                <a:gd name="T51" fmla="*/ 135 h 906"/>
                <a:gd name="T52" fmla="*/ 97 w 566"/>
                <a:gd name="T53" fmla="*/ 40 h 906"/>
                <a:gd name="T54" fmla="*/ 236 w 566"/>
                <a:gd name="T55" fmla="*/ 1 h 906"/>
                <a:gd name="T56" fmla="*/ 554 w 566"/>
                <a:gd name="T57" fmla="*/ 4 h 906"/>
                <a:gd name="T58" fmla="*/ 566 w 566"/>
                <a:gd name="T59" fmla="*/ 58 h 906"/>
                <a:gd name="T60" fmla="*/ 557 w 566"/>
                <a:gd name="T61" fmla="*/ 77 h 906"/>
                <a:gd name="T62" fmla="*/ 446 w 566"/>
                <a:gd name="T63" fmla="*/ 701 h 906"/>
                <a:gd name="T64" fmla="*/ 422 w 566"/>
                <a:gd name="T65" fmla="*/ 659 h 906"/>
                <a:gd name="T66" fmla="*/ 299 w 566"/>
                <a:gd name="T67" fmla="*/ 615 h 906"/>
                <a:gd name="T68" fmla="*/ 120 w 566"/>
                <a:gd name="T69" fmla="*/ 628 h 906"/>
                <a:gd name="T70" fmla="*/ 104 w 566"/>
                <a:gd name="T71" fmla="*/ 713 h 906"/>
                <a:gd name="T72" fmla="*/ 124 w 566"/>
                <a:gd name="T73" fmla="*/ 778 h 906"/>
                <a:gd name="T74" fmla="*/ 194 w 566"/>
                <a:gd name="T75" fmla="*/ 815 h 906"/>
                <a:gd name="T76" fmla="*/ 301 w 566"/>
                <a:gd name="T77" fmla="*/ 823 h 906"/>
                <a:gd name="T78" fmla="*/ 404 w 566"/>
                <a:gd name="T79" fmla="*/ 802 h 906"/>
                <a:gd name="T80" fmla="*/ 443 w 566"/>
                <a:gd name="T81" fmla="*/ 752 h 906"/>
                <a:gd name="T82" fmla="*/ 437 w 566"/>
                <a:gd name="T83" fmla="*/ 214 h 906"/>
                <a:gd name="T84" fmla="*/ 420 w 566"/>
                <a:gd name="T85" fmla="*/ 141 h 906"/>
                <a:gd name="T86" fmla="*/ 354 w 566"/>
                <a:gd name="T87" fmla="*/ 95 h 906"/>
                <a:gd name="T88" fmla="*/ 250 w 566"/>
                <a:gd name="T89" fmla="*/ 86 h 906"/>
                <a:gd name="T90" fmla="*/ 151 w 566"/>
                <a:gd name="T91" fmla="*/ 116 h 906"/>
                <a:gd name="T92" fmla="*/ 114 w 566"/>
                <a:gd name="T93" fmla="*/ 177 h 906"/>
                <a:gd name="T94" fmla="*/ 111 w 566"/>
                <a:gd name="T95" fmla="*/ 234 h 906"/>
                <a:gd name="T96" fmla="*/ 133 w 566"/>
                <a:gd name="T97" fmla="*/ 296 h 906"/>
                <a:gd name="T98" fmla="*/ 207 w 566"/>
                <a:gd name="T99" fmla="*/ 339 h 906"/>
                <a:gd name="T100" fmla="*/ 319 w 566"/>
                <a:gd name="T101" fmla="*/ 344 h 906"/>
                <a:gd name="T102" fmla="*/ 405 w 566"/>
                <a:gd name="T103" fmla="*/ 312 h 906"/>
                <a:gd name="T104" fmla="*/ 436 w 566"/>
                <a:gd name="T105" fmla="*/ 25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6" h="906">
                  <a:moveTo>
                    <a:pt x="545" y="81"/>
                  </a:moveTo>
                  <a:lnTo>
                    <a:pt x="501" y="89"/>
                  </a:lnTo>
                  <a:lnTo>
                    <a:pt x="501" y="89"/>
                  </a:lnTo>
                  <a:lnTo>
                    <a:pt x="509" y="99"/>
                  </a:lnTo>
                  <a:lnTo>
                    <a:pt x="516" y="110"/>
                  </a:lnTo>
                  <a:lnTo>
                    <a:pt x="523" y="121"/>
                  </a:lnTo>
                  <a:lnTo>
                    <a:pt x="530" y="136"/>
                  </a:lnTo>
                  <a:lnTo>
                    <a:pt x="534" y="152"/>
                  </a:lnTo>
                  <a:lnTo>
                    <a:pt x="539" y="170"/>
                  </a:lnTo>
                  <a:lnTo>
                    <a:pt x="541" y="190"/>
                  </a:lnTo>
                  <a:lnTo>
                    <a:pt x="542" y="214"/>
                  </a:lnTo>
                  <a:lnTo>
                    <a:pt x="542" y="224"/>
                  </a:lnTo>
                  <a:lnTo>
                    <a:pt x="542" y="224"/>
                  </a:lnTo>
                  <a:lnTo>
                    <a:pt x="541" y="248"/>
                  </a:lnTo>
                  <a:lnTo>
                    <a:pt x="538" y="271"/>
                  </a:lnTo>
                  <a:lnTo>
                    <a:pt x="533" y="292"/>
                  </a:lnTo>
                  <a:lnTo>
                    <a:pt x="526" y="312"/>
                  </a:lnTo>
                  <a:lnTo>
                    <a:pt x="517" y="330"/>
                  </a:lnTo>
                  <a:lnTo>
                    <a:pt x="506" y="347"/>
                  </a:lnTo>
                  <a:lnTo>
                    <a:pt x="493" y="362"/>
                  </a:lnTo>
                  <a:lnTo>
                    <a:pt x="478" y="376"/>
                  </a:lnTo>
                  <a:lnTo>
                    <a:pt x="460" y="389"/>
                  </a:lnTo>
                  <a:lnTo>
                    <a:pt x="440" y="400"/>
                  </a:lnTo>
                  <a:lnTo>
                    <a:pt x="418" y="409"/>
                  </a:lnTo>
                  <a:lnTo>
                    <a:pt x="394" y="416"/>
                  </a:lnTo>
                  <a:lnTo>
                    <a:pt x="368" y="422"/>
                  </a:lnTo>
                  <a:lnTo>
                    <a:pt x="339" y="427"/>
                  </a:lnTo>
                  <a:lnTo>
                    <a:pt x="307" y="429"/>
                  </a:lnTo>
                  <a:lnTo>
                    <a:pt x="274" y="430"/>
                  </a:lnTo>
                  <a:lnTo>
                    <a:pt x="274" y="430"/>
                  </a:lnTo>
                  <a:lnTo>
                    <a:pt x="251" y="430"/>
                  </a:lnTo>
                  <a:lnTo>
                    <a:pt x="230" y="428"/>
                  </a:lnTo>
                  <a:lnTo>
                    <a:pt x="211" y="427"/>
                  </a:lnTo>
                  <a:lnTo>
                    <a:pt x="192" y="423"/>
                  </a:lnTo>
                  <a:lnTo>
                    <a:pt x="176" y="420"/>
                  </a:lnTo>
                  <a:lnTo>
                    <a:pt x="162" y="416"/>
                  </a:lnTo>
                  <a:lnTo>
                    <a:pt x="148" y="410"/>
                  </a:lnTo>
                  <a:lnTo>
                    <a:pt x="134" y="406"/>
                  </a:lnTo>
                  <a:lnTo>
                    <a:pt x="134" y="406"/>
                  </a:lnTo>
                  <a:lnTo>
                    <a:pt x="127" y="409"/>
                  </a:lnTo>
                  <a:lnTo>
                    <a:pt x="120" y="414"/>
                  </a:lnTo>
                  <a:lnTo>
                    <a:pt x="116" y="419"/>
                  </a:lnTo>
                  <a:lnTo>
                    <a:pt x="111" y="423"/>
                  </a:lnTo>
                  <a:lnTo>
                    <a:pt x="108" y="429"/>
                  </a:lnTo>
                  <a:lnTo>
                    <a:pt x="105" y="435"/>
                  </a:lnTo>
                  <a:lnTo>
                    <a:pt x="104" y="440"/>
                  </a:lnTo>
                  <a:lnTo>
                    <a:pt x="104" y="447"/>
                  </a:lnTo>
                  <a:lnTo>
                    <a:pt x="104" y="447"/>
                  </a:lnTo>
                  <a:lnTo>
                    <a:pt x="104" y="454"/>
                  </a:lnTo>
                  <a:lnTo>
                    <a:pt x="105" y="461"/>
                  </a:lnTo>
                  <a:lnTo>
                    <a:pt x="108" y="467"/>
                  </a:lnTo>
                  <a:lnTo>
                    <a:pt x="112" y="471"/>
                  </a:lnTo>
                  <a:lnTo>
                    <a:pt x="117" y="476"/>
                  </a:lnTo>
                  <a:lnTo>
                    <a:pt x="124" y="479"/>
                  </a:lnTo>
                  <a:lnTo>
                    <a:pt x="132" y="483"/>
                  </a:lnTo>
                  <a:lnTo>
                    <a:pt x="141" y="485"/>
                  </a:lnTo>
                  <a:lnTo>
                    <a:pt x="321" y="531"/>
                  </a:lnTo>
                  <a:lnTo>
                    <a:pt x="321" y="531"/>
                  </a:lnTo>
                  <a:lnTo>
                    <a:pt x="365" y="542"/>
                  </a:lnTo>
                  <a:lnTo>
                    <a:pt x="407" y="556"/>
                  </a:lnTo>
                  <a:lnTo>
                    <a:pt x="428" y="563"/>
                  </a:lnTo>
                  <a:lnTo>
                    <a:pt x="446" y="571"/>
                  </a:lnTo>
                  <a:lnTo>
                    <a:pt x="464" y="579"/>
                  </a:lnTo>
                  <a:lnTo>
                    <a:pt x="482" y="588"/>
                  </a:lnTo>
                  <a:lnTo>
                    <a:pt x="496" y="600"/>
                  </a:lnTo>
                  <a:lnTo>
                    <a:pt x="510" y="611"/>
                  </a:lnTo>
                  <a:lnTo>
                    <a:pt x="523" y="624"/>
                  </a:lnTo>
                  <a:lnTo>
                    <a:pt x="533" y="638"/>
                  </a:lnTo>
                  <a:lnTo>
                    <a:pt x="541" y="653"/>
                  </a:lnTo>
                  <a:lnTo>
                    <a:pt x="548" y="670"/>
                  </a:lnTo>
                  <a:lnTo>
                    <a:pt x="552" y="688"/>
                  </a:lnTo>
                  <a:lnTo>
                    <a:pt x="553" y="709"/>
                  </a:lnTo>
                  <a:lnTo>
                    <a:pt x="553" y="718"/>
                  </a:lnTo>
                  <a:lnTo>
                    <a:pt x="553" y="718"/>
                  </a:lnTo>
                  <a:lnTo>
                    <a:pt x="552" y="740"/>
                  </a:lnTo>
                  <a:lnTo>
                    <a:pt x="549" y="759"/>
                  </a:lnTo>
                  <a:lnTo>
                    <a:pt x="545" y="779"/>
                  </a:lnTo>
                  <a:lnTo>
                    <a:pt x="538" y="797"/>
                  </a:lnTo>
                  <a:lnTo>
                    <a:pt x="529" y="813"/>
                  </a:lnTo>
                  <a:lnTo>
                    <a:pt x="518" y="828"/>
                  </a:lnTo>
                  <a:lnTo>
                    <a:pt x="504" y="843"/>
                  </a:lnTo>
                  <a:lnTo>
                    <a:pt x="490" y="856"/>
                  </a:lnTo>
                  <a:lnTo>
                    <a:pt x="471" y="867"/>
                  </a:lnTo>
                  <a:lnTo>
                    <a:pt x="452" y="877"/>
                  </a:lnTo>
                  <a:lnTo>
                    <a:pt x="429" y="885"/>
                  </a:lnTo>
                  <a:lnTo>
                    <a:pt x="404" y="892"/>
                  </a:lnTo>
                  <a:lnTo>
                    <a:pt x="376" y="898"/>
                  </a:lnTo>
                  <a:lnTo>
                    <a:pt x="346" y="903"/>
                  </a:lnTo>
                  <a:lnTo>
                    <a:pt x="313" y="905"/>
                  </a:lnTo>
                  <a:lnTo>
                    <a:pt x="277" y="906"/>
                  </a:lnTo>
                  <a:lnTo>
                    <a:pt x="277" y="906"/>
                  </a:lnTo>
                  <a:lnTo>
                    <a:pt x="243" y="905"/>
                  </a:lnTo>
                  <a:lnTo>
                    <a:pt x="211" y="903"/>
                  </a:lnTo>
                  <a:lnTo>
                    <a:pt x="181" y="898"/>
                  </a:lnTo>
                  <a:lnTo>
                    <a:pt x="153" y="892"/>
                  </a:lnTo>
                  <a:lnTo>
                    <a:pt x="128" y="885"/>
                  </a:lnTo>
                  <a:lnTo>
                    <a:pt x="105" y="876"/>
                  </a:lnTo>
                  <a:lnTo>
                    <a:pt x="86" y="866"/>
                  </a:lnTo>
                  <a:lnTo>
                    <a:pt x="67" y="854"/>
                  </a:lnTo>
                  <a:lnTo>
                    <a:pt x="51" y="841"/>
                  </a:lnTo>
                  <a:lnTo>
                    <a:pt x="38" y="827"/>
                  </a:lnTo>
                  <a:lnTo>
                    <a:pt x="26" y="811"/>
                  </a:lnTo>
                  <a:lnTo>
                    <a:pt x="16" y="794"/>
                  </a:lnTo>
                  <a:lnTo>
                    <a:pt x="9" y="775"/>
                  </a:lnTo>
                  <a:lnTo>
                    <a:pt x="4" y="756"/>
                  </a:lnTo>
                  <a:lnTo>
                    <a:pt x="1" y="735"/>
                  </a:lnTo>
                  <a:lnTo>
                    <a:pt x="0" y="713"/>
                  </a:lnTo>
                  <a:lnTo>
                    <a:pt x="0" y="703"/>
                  </a:lnTo>
                  <a:lnTo>
                    <a:pt x="0" y="703"/>
                  </a:lnTo>
                  <a:lnTo>
                    <a:pt x="0" y="690"/>
                  </a:lnTo>
                  <a:lnTo>
                    <a:pt x="1" y="678"/>
                  </a:lnTo>
                  <a:lnTo>
                    <a:pt x="3" y="666"/>
                  </a:lnTo>
                  <a:lnTo>
                    <a:pt x="7" y="655"/>
                  </a:lnTo>
                  <a:lnTo>
                    <a:pt x="9" y="643"/>
                  </a:lnTo>
                  <a:lnTo>
                    <a:pt x="14" y="633"/>
                  </a:lnTo>
                  <a:lnTo>
                    <a:pt x="23" y="612"/>
                  </a:lnTo>
                  <a:lnTo>
                    <a:pt x="34" y="593"/>
                  </a:lnTo>
                  <a:lnTo>
                    <a:pt x="47" y="577"/>
                  </a:lnTo>
                  <a:lnTo>
                    <a:pt x="61" y="562"/>
                  </a:lnTo>
                  <a:lnTo>
                    <a:pt x="75" y="549"/>
                  </a:lnTo>
                  <a:lnTo>
                    <a:pt x="67" y="546"/>
                  </a:lnTo>
                  <a:lnTo>
                    <a:pt x="67" y="546"/>
                  </a:lnTo>
                  <a:lnTo>
                    <a:pt x="61" y="542"/>
                  </a:lnTo>
                  <a:lnTo>
                    <a:pt x="54" y="539"/>
                  </a:lnTo>
                  <a:lnTo>
                    <a:pt x="42" y="530"/>
                  </a:lnTo>
                  <a:lnTo>
                    <a:pt x="33" y="518"/>
                  </a:lnTo>
                  <a:lnTo>
                    <a:pt x="25" y="507"/>
                  </a:lnTo>
                  <a:lnTo>
                    <a:pt x="19" y="493"/>
                  </a:lnTo>
                  <a:lnTo>
                    <a:pt x="15" y="479"/>
                  </a:lnTo>
                  <a:lnTo>
                    <a:pt x="12" y="466"/>
                  </a:lnTo>
                  <a:lnTo>
                    <a:pt x="12" y="452"/>
                  </a:lnTo>
                  <a:lnTo>
                    <a:pt x="12" y="451"/>
                  </a:lnTo>
                  <a:lnTo>
                    <a:pt x="12" y="451"/>
                  </a:lnTo>
                  <a:lnTo>
                    <a:pt x="12" y="438"/>
                  </a:lnTo>
                  <a:lnTo>
                    <a:pt x="15" y="425"/>
                  </a:lnTo>
                  <a:lnTo>
                    <a:pt x="18" y="414"/>
                  </a:lnTo>
                  <a:lnTo>
                    <a:pt x="24" y="402"/>
                  </a:lnTo>
                  <a:lnTo>
                    <a:pt x="31" y="391"/>
                  </a:lnTo>
                  <a:lnTo>
                    <a:pt x="39" y="381"/>
                  </a:lnTo>
                  <a:lnTo>
                    <a:pt x="49" y="371"/>
                  </a:lnTo>
                  <a:lnTo>
                    <a:pt x="62" y="363"/>
                  </a:lnTo>
                  <a:lnTo>
                    <a:pt x="62" y="363"/>
                  </a:lnTo>
                  <a:lnTo>
                    <a:pt x="48" y="350"/>
                  </a:lnTo>
                  <a:lnTo>
                    <a:pt x="36" y="336"/>
                  </a:lnTo>
                  <a:lnTo>
                    <a:pt x="27" y="320"/>
                  </a:lnTo>
                  <a:lnTo>
                    <a:pt x="19" y="304"/>
                  </a:lnTo>
                  <a:lnTo>
                    <a:pt x="14" y="285"/>
                  </a:lnTo>
                  <a:lnTo>
                    <a:pt x="9" y="266"/>
                  </a:lnTo>
                  <a:lnTo>
                    <a:pt x="7" y="245"/>
                  </a:lnTo>
                  <a:lnTo>
                    <a:pt x="6" y="224"/>
                  </a:lnTo>
                  <a:lnTo>
                    <a:pt x="6" y="214"/>
                  </a:lnTo>
                  <a:lnTo>
                    <a:pt x="6" y="214"/>
                  </a:lnTo>
                  <a:lnTo>
                    <a:pt x="7" y="194"/>
                  </a:lnTo>
                  <a:lnTo>
                    <a:pt x="9" y="174"/>
                  </a:lnTo>
                  <a:lnTo>
                    <a:pt x="12" y="155"/>
                  </a:lnTo>
                  <a:lnTo>
                    <a:pt x="18" y="135"/>
                  </a:lnTo>
                  <a:lnTo>
                    <a:pt x="26" y="117"/>
                  </a:lnTo>
                  <a:lnTo>
                    <a:pt x="35" y="99"/>
                  </a:lnTo>
                  <a:lnTo>
                    <a:pt x="48" y="82"/>
                  </a:lnTo>
                  <a:lnTo>
                    <a:pt x="62" y="66"/>
                  </a:lnTo>
                  <a:lnTo>
                    <a:pt x="79" y="53"/>
                  </a:lnTo>
                  <a:lnTo>
                    <a:pt x="97" y="40"/>
                  </a:lnTo>
                  <a:lnTo>
                    <a:pt x="109" y="33"/>
                  </a:lnTo>
                  <a:lnTo>
                    <a:pt x="120" y="29"/>
                  </a:lnTo>
                  <a:lnTo>
                    <a:pt x="144" y="18"/>
                  </a:lnTo>
                  <a:lnTo>
                    <a:pt x="172" y="10"/>
                  </a:lnTo>
                  <a:lnTo>
                    <a:pt x="203" y="4"/>
                  </a:lnTo>
                  <a:lnTo>
                    <a:pt x="236" y="1"/>
                  </a:lnTo>
                  <a:lnTo>
                    <a:pt x="274" y="0"/>
                  </a:lnTo>
                  <a:lnTo>
                    <a:pt x="538" y="0"/>
                  </a:lnTo>
                  <a:lnTo>
                    <a:pt x="538" y="0"/>
                  </a:lnTo>
                  <a:lnTo>
                    <a:pt x="543" y="1"/>
                  </a:lnTo>
                  <a:lnTo>
                    <a:pt x="549" y="2"/>
                  </a:lnTo>
                  <a:lnTo>
                    <a:pt x="554" y="4"/>
                  </a:lnTo>
                  <a:lnTo>
                    <a:pt x="557" y="8"/>
                  </a:lnTo>
                  <a:lnTo>
                    <a:pt x="561" y="12"/>
                  </a:lnTo>
                  <a:lnTo>
                    <a:pt x="564" y="16"/>
                  </a:lnTo>
                  <a:lnTo>
                    <a:pt x="565" y="22"/>
                  </a:lnTo>
                  <a:lnTo>
                    <a:pt x="566" y="26"/>
                  </a:lnTo>
                  <a:lnTo>
                    <a:pt x="566" y="58"/>
                  </a:lnTo>
                  <a:lnTo>
                    <a:pt x="566" y="58"/>
                  </a:lnTo>
                  <a:lnTo>
                    <a:pt x="565" y="63"/>
                  </a:lnTo>
                  <a:lnTo>
                    <a:pt x="564" y="68"/>
                  </a:lnTo>
                  <a:lnTo>
                    <a:pt x="563" y="72"/>
                  </a:lnTo>
                  <a:lnTo>
                    <a:pt x="560" y="74"/>
                  </a:lnTo>
                  <a:lnTo>
                    <a:pt x="557" y="77"/>
                  </a:lnTo>
                  <a:lnTo>
                    <a:pt x="554" y="79"/>
                  </a:lnTo>
                  <a:lnTo>
                    <a:pt x="545" y="81"/>
                  </a:lnTo>
                  <a:lnTo>
                    <a:pt x="545" y="81"/>
                  </a:lnTo>
                  <a:close/>
                  <a:moveTo>
                    <a:pt x="446" y="709"/>
                  </a:moveTo>
                  <a:lnTo>
                    <a:pt x="446" y="709"/>
                  </a:lnTo>
                  <a:lnTo>
                    <a:pt x="446" y="701"/>
                  </a:lnTo>
                  <a:lnTo>
                    <a:pt x="445" y="693"/>
                  </a:lnTo>
                  <a:lnTo>
                    <a:pt x="443" y="685"/>
                  </a:lnTo>
                  <a:lnTo>
                    <a:pt x="439" y="678"/>
                  </a:lnTo>
                  <a:lnTo>
                    <a:pt x="435" y="672"/>
                  </a:lnTo>
                  <a:lnTo>
                    <a:pt x="429" y="665"/>
                  </a:lnTo>
                  <a:lnTo>
                    <a:pt x="422" y="659"/>
                  </a:lnTo>
                  <a:lnTo>
                    <a:pt x="414" y="655"/>
                  </a:lnTo>
                  <a:lnTo>
                    <a:pt x="405" y="649"/>
                  </a:lnTo>
                  <a:lnTo>
                    <a:pt x="393" y="644"/>
                  </a:lnTo>
                  <a:lnTo>
                    <a:pt x="368" y="634"/>
                  </a:lnTo>
                  <a:lnTo>
                    <a:pt x="337" y="625"/>
                  </a:lnTo>
                  <a:lnTo>
                    <a:pt x="299" y="615"/>
                  </a:lnTo>
                  <a:lnTo>
                    <a:pt x="163" y="579"/>
                  </a:lnTo>
                  <a:lnTo>
                    <a:pt x="163" y="579"/>
                  </a:lnTo>
                  <a:lnTo>
                    <a:pt x="150" y="591"/>
                  </a:lnTo>
                  <a:lnTo>
                    <a:pt x="139" y="603"/>
                  </a:lnTo>
                  <a:lnTo>
                    <a:pt x="128" y="616"/>
                  </a:lnTo>
                  <a:lnTo>
                    <a:pt x="120" y="628"/>
                  </a:lnTo>
                  <a:lnTo>
                    <a:pt x="113" y="644"/>
                  </a:lnTo>
                  <a:lnTo>
                    <a:pt x="108" y="662"/>
                  </a:lnTo>
                  <a:lnTo>
                    <a:pt x="104" y="681"/>
                  </a:lnTo>
                  <a:lnTo>
                    <a:pt x="104" y="703"/>
                  </a:lnTo>
                  <a:lnTo>
                    <a:pt x="104" y="713"/>
                  </a:lnTo>
                  <a:lnTo>
                    <a:pt x="104" y="713"/>
                  </a:lnTo>
                  <a:lnTo>
                    <a:pt x="104" y="726"/>
                  </a:lnTo>
                  <a:lnTo>
                    <a:pt x="105" y="737"/>
                  </a:lnTo>
                  <a:lnTo>
                    <a:pt x="108" y="749"/>
                  </a:lnTo>
                  <a:lnTo>
                    <a:pt x="112" y="759"/>
                  </a:lnTo>
                  <a:lnTo>
                    <a:pt x="117" y="770"/>
                  </a:lnTo>
                  <a:lnTo>
                    <a:pt x="124" y="778"/>
                  </a:lnTo>
                  <a:lnTo>
                    <a:pt x="131" y="787"/>
                  </a:lnTo>
                  <a:lnTo>
                    <a:pt x="140" y="794"/>
                  </a:lnTo>
                  <a:lnTo>
                    <a:pt x="151" y="800"/>
                  </a:lnTo>
                  <a:lnTo>
                    <a:pt x="164" y="806"/>
                  </a:lnTo>
                  <a:lnTo>
                    <a:pt x="178" y="812"/>
                  </a:lnTo>
                  <a:lnTo>
                    <a:pt x="194" y="815"/>
                  </a:lnTo>
                  <a:lnTo>
                    <a:pt x="212" y="819"/>
                  </a:lnTo>
                  <a:lnTo>
                    <a:pt x="231" y="821"/>
                  </a:lnTo>
                  <a:lnTo>
                    <a:pt x="253" y="823"/>
                  </a:lnTo>
                  <a:lnTo>
                    <a:pt x="277" y="823"/>
                  </a:lnTo>
                  <a:lnTo>
                    <a:pt x="277" y="823"/>
                  </a:lnTo>
                  <a:lnTo>
                    <a:pt x="301" y="823"/>
                  </a:lnTo>
                  <a:lnTo>
                    <a:pt x="324" y="821"/>
                  </a:lnTo>
                  <a:lnTo>
                    <a:pt x="344" y="820"/>
                  </a:lnTo>
                  <a:lnTo>
                    <a:pt x="362" y="817"/>
                  </a:lnTo>
                  <a:lnTo>
                    <a:pt x="377" y="812"/>
                  </a:lnTo>
                  <a:lnTo>
                    <a:pt x="391" y="807"/>
                  </a:lnTo>
                  <a:lnTo>
                    <a:pt x="404" y="802"/>
                  </a:lnTo>
                  <a:lnTo>
                    <a:pt x="414" y="796"/>
                  </a:lnTo>
                  <a:lnTo>
                    <a:pt x="422" y="789"/>
                  </a:lnTo>
                  <a:lnTo>
                    <a:pt x="429" y="781"/>
                  </a:lnTo>
                  <a:lnTo>
                    <a:pt x="435" y="772"/>
                  </a:lnTo>
                  <a:lnTo>
                    <a:pt x="439" y="763"/>
                  </a:lnTo>
                  <a:lnTo>
                    <a:pt x="443" y="752"/>
                  </a:lnTo>
                  <a:lnTo>
                    <a:pt x="445" y="742"/>
                  </a:lnTo>
                  <a:lnTo>
                    <a:pt x="446" y="731"/>
                  </a:lnTo>
                  <a:lnTo>
                    <a:pt x="446" y="718"/>
                  </a:lnTo>
                  <a:lnTo>
                    <a:pt x="446" y="709"/>
                  </a:lnTo>
                  <a:close/>
                  <a:moveTo>
                    <a:pt x="437" y="214"/>
                  </a:moveTo>
                  <a:lnTo>
                    <a:pt x="437" y="214"/>
                  </a:lnTo>
                  <a:lnTo>
                    <a:pt x="437" y="201"/>
                  </a:lnTo>
                  <a:lnTo>
                    <a:pt x="436" y="188"/>
                  </a:lnTo>
                  <a:lnTo>
                    <a:pt x="433" y="175"/>
                  </a:lnTo>
                  <a:lnTo>
                    <a:pt x="430" y="163"/>
                  </a:lnTo>
                  <a:lnTo>
                    <a:pt x="425" y="151"/>
                  </a:lnTo>
                  <a:lnTo>
                    <a:pt x="420" y="141"/>
                  </a:lnTo>
                  <a:lnTo>
                    <a:pt x="413" y="132"/>
                  </a:lnTo>
                  <a:lnTo>
                    <a:pt x="405" y="123"/>
                  </a:lnTo>
                  <a:lnTo>
                    <a:pt x="394" y="113"/>
                  </a:lnTo>
                  <a:lnTo>
                    <a:pt x="383" y="107"/>
                  </a:lnTo>
                  <a:lnTo>
                    <a:pt x="369" y="100"/>
                  </a:lnTo>
                  <a:lnTo>
                    <a:pt x="354" y="95"/>
                  </a:lnTo>
                  <a:lnTo>
                    <a:pt x="337" y="90"/>
                  </a:lnTo>
                  <a:lnTo>
                    <a:pt x="319" y="87"/>
                  </a:lnTo>
                  <a:lnTo>
                    <a:pt x="297" y="86"/>
                  </a:lnTo>
                  <a:lnTo>
                    <a:pt x="274" y="85"/>
                  </a:lnTo>
                  <a:lnTo>
                    <a:pt x="274" y="85"/>
                  </a:lnTo>
                  <a:lnTo>
                    <a:pt x="250" y="86"/>
                  </a:lnTo>
                  <a:lnTo>
                    <a:pt x="228" y="87"/>
                  </a:lnTo>
                  <a:lnTo>
                    <a:pt x="209" y="90"/>
                  </a:lnTo>
                  <a:lnTo>
                    <a:pt x="191" y="95"/>
                  </a:lnTo>
                  <a:lnTo>
                    <a:pt x="176" y="101"/>
                  </a:lnTo>
                  <a:lnTo>
                    <a:pt x="163" y="108"/>
                  </a:lnTo>
                  <a:lnTo>
                    <a:pt x="151" y="116"/>
                  </a:lnTo>
                  <a:lnTo>
                    <a:pt x="142" y="124"/>
                  </a:lnTo>
                  <a:lnTo>
                    <a:pt x="134" y="133"/>
                  </a:lnTo>
                  <a:lnTo>
                    <a:pt x="127" y="143"/>
                  </a:lnTo>
                  <a:lnTo>
                    <a:pt x="121" y="154"/>
                  </a:lnTo>
                  <a:lnTo>
                    <a:pt x="117" y="165"/>
                  </a:lnTo>
                  <a:lnTo>
                    <a:pt x="114" y="177"/>
                  </a:lnTo>
                  <a:lnTo>
                    <a:pt x="112" y="189"/>
                  </a:lnTo>
                  <a:lnTo>
                    <a:pt x="111" y="202"/>
                  </a:lnTo>
                  <a:lnTo>
                    <a:pt x="111" y="214"/>
                  </a:lnTo>
                  <a:lnTo>
                    <a:pt x="111" y="224"/>
                  </a:lnTo>
                  <a:lnTo>
                    <a:pt x="111" y="224"/>
                  </a:lnTo>
                  <a:lnTo>
                    <a:pt x="111" y="234"/>
                  </a:lnTo>
                  <a:lnTo>
                    <a:pt x="112" y="244"/>
                  </a:lnTo>
                  <a:lnTo>
                    <a:pt x="114" y="255"/>
                  </a:lnTo>
                  <a:lnTo>
                    <a:pt x="117" y="265"/>
                  </a:lnTo>
                  <a:lnTo>
                    <a:pt x="120" y="275"/>
                  </a:lnTo>
                  <a:lnTo>
                    <a:pt x="126" y="285"/>
                  </a:lnTo>
                  <a:lnTo>
                    <a:pt x="133" y="296"/>
                  </a:lnTo>
                  <a:lnTo>
                    <a:pt x="140" y="305"/>
                  </a:lnTo>
                  <a:lnTo>
                    <a:pt x="150" y="314"/>
                  </a:lnTo>
                  <a:lnTo>
                    <a:pt x="162" y="322"/>
                  </a:lnTo>
                  <a:lnTo>
                    <a:pt x="174" y="329"/>
                  </a:lnTo>
                  <a:lnTo>
                    <a:pt x="190" y="335"/>
                  </a:lnTo>
                  <a:lnTo>
                    <a:pt x="207" y="339"/>
                  </a:lnTo>
                  <a:lnTo>
                    <a:pt x="227" y="344"/>
                  </a:lnTo>
                  <a:lnTo>
                    <a:pt x="249" y="346"/>
                  </a:lnTo>
                  <a:lnTo>
                    <a:pt x="274" y="346"/>
                  </a:lnTo>
                  <a:lnTo>
                    <a:pt x="274" y="346"/>
                  </a:lnTo>
                  <a:lnTo>
                    <a:pt x="297" y="346"/>
                  </a:lnTo>
                  <a:lnTo>
                    <a:pt x="319" y="344"/>
                  </a:lnTo>
                  <a:lnTo>
                    <a:pt x="337" y="342"/>
                  </a:lnTo>
                  <a:lnTo>
                    <a:pt x="354" y="337"/>
                  </a:lnTo>
                  <a:lnTo>
                    <a:pt x="369" y="332"/>
                  </a:lnTo>
                  <a:lnTo>
                    <a:pt x="383" y="327"/>
                  </a:lnTo>
                  <a:lnTo>
                    <a:pt x="394" y="320"/>
                  </a:lnTo>
                  <a:lnTo>
                    <a:pt x="405" y="312"/>
                  </a:lnTo>
                  <a:lnTo>
                    <a:pt x="413" y="304"/>
                  </a:lnTo>
                  <a:lnTo>
                    <a:pt x="420" y="295"/>
                  </a:lnTo>
                  <a:lnTo>
                    <a:pt x="425" y="284"/>
                  </a:lnTo>
                  <a:lnTo>
                    <a:pt x="430" y="273"/>
                  </a:lnTo>
                  <a:lnTo>
                    <a:pt x="433" y="261"/>
                  </a:lnTo>
                  <a:lnTo>
                    <a:pt x="436" y="250"/>
                  </a:lnTo>
                  <a:lnTo>
                    <a:pt x="437" y="237"/>
                  </a:lnTo>
                  <a:lnTo>
                    <a:pt x="437" y="224"/>
                  </a:lnTo>
                  <a:lnTo>
                    <a:pt x="437" y="2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6" name="Freeform 188"/>
            <p:cNvSpPr>
              <a:spLocks noEditPoints="1"/>
            </p:cNvSpPr>
            <p:nvPr/>
          </p:nvSpPr>
          <p:spPr bwMode="auto">
            <a:xfrm>
              <a:off x="5507291" y="4468581"/>
              <a:ext cx="21968" cy="181088"/>
            </a:xfrm>
            <a:custGeom>
              <a:avLst/>
              <a:gdLst>
                <a:gd name="T0" fmla="*/ 25 w 110"/>
                <a:gd name="T1" fmla="*/ 145 h 915"/>
                <a:gd name="T2" fmla="*/ 19 w 110"/>
                <a:gd name="T3" fmla="*/ 144 h 915"/>
                <a:gd name="T4" fmla="*/ 11 w 110"/>
                <a:gd name="T5" fmla="*/ 141 h 915"/>
                <a:gd name="T6" fmla="*/ 4 w 110"/>
                <a:gd name="T7" fmla="*/ 134 h 915"/>
                <a:gd name="T8" fmla="*/ 1 w 110"/>
                <a:gd name="T9" fmla="*/ 126 h 915"/>
                <a:gd name="T10" fmla="*/ 0 w 110"/>
                <a:gd name="T11" fmla="*/ 24 h 915"/>
                <a:gd name="T12" fmla="*/ 1 w 110"/>
                <a:gd name="T13" fmla="*/ 19 h 915"/>
                <a:gd name="T14" fmla="*/ 4 w 110"/>
                <a:gd name="T15" fmla="*/ 11 h 915"/>
                <a:gd name="T16" fmla="*/ 11 w 110"/>
                <a:gd name="T17" fmla="*/ 4 h 915"/>
                <a:gd name="T18" fmla="*/ 19 w 110"/>
                <a:gd name="T19" fmla="*/ 1 h 915"/>
                <a:gd name="T20" fmla="*/ 86 w 110"/>
                <a:gd name="T21" fmla="*/ 0 h 915"/>
                <a:gd name="T22" fmla="*/ 91 w 110"/>
                <a:gd name="T23" fmla="*/ 1 h 915"/>
                <a:gd name="T24" fmla="*/ 100 w 110"/>
                <a:gd name="T25" fmla="*/ 4 h 915"/>
                <a:gd name="T26" fmla="*/ 107 w 110"/>
                <a:gd name="T27" fmla="*/ 11 h 915"/>
                <a:gd name="T28" fmla="*/ 110 w 110"/>
                <a:gd name="T29" fmla="*/ 19 h 915"/>
                <a:gd name="T30" fmla="*/ 110 w 110"/>
                <a:gd name="T31" fmla="*/ 121 h 915"/>
                <a:gd name="T32" fmla="*/ 110 w 110"/>
                <a:gd name="T33" fmla="*/ 126 h 915"/>
                <a:gd name="T34" fmla="*/ 107 w 110"/>
                <a:gd name="T35" fmla="*/ 134 h 915"/>
                <a:gd name="T36" fmla="*/ 100 w 110"/>
                <a:gd name="T37" fmla="*/ 141 h 915"/>
                <a:gd name="T38" fmla="*/ 91 w 110"/>
                <a:gd name="T39" fmla="*/ 144 h 915"/>
                <a:gd name="T40" fmla="*/ 86 w 110"/>
                <a:gd name="T41" fmla="*/ 145 h 915"/>
                <a:gd name="T42" fmla="*/ 26 w 110"/>
                <a:gd name="T43" fmla="*/ 915 h 915"/>
                <a:gd name="T44" fmla="*/ 21 w 110"/>
                <a:gd name="T45" fmla="*/ 915 h 915"/>
                <a:gd name="T46" fmla="*/ 13 w 110"/>
                <a:gd name="T47" fmla="*/ 910 h 915"/>
                <a:gd name="T48" fmla="*/ 6 w 110"/>
                <a:gd name="T49" fmla="*/ 905 h 915"/>
                <a:gd name="T50" fmla="*/ 2 w 110"/>
                <a:gd name="T51" fmla="*/ 895 h 915"/>
                <a:gd name="T52" fmla="*/ 2 w 110"/>
                <a:gd name="T53" fmla="*/ 275 h 915"/>
                <a:gd name="T54" fmla="*/ 2 w 110"/>
                <a:gd name="T55" fmla="*/ 270 h 915"/>
                <a:gd name="T56" fmla="*/ 6 w 110"/>
                <a:gd name="T57" fmla="*/ 262 h 915"/>
                <a:gd name="T58" fmla="*/ 13 w 110"/>
                <a:gd name="T59" fmla="*/ 255 h 915"/>
                <a:gd name="T60" fmla="*/ 21 w 110"/>
                <a:gd name="T61" fmla="*/ 252 h 915"/>
                <a:gd name="T62" fmla="*/ 84 w 110"/>
                <a:gd name="T63" fmla="*/ 251 h 915"/>
                <a:gd name="T64" fmla="*/ 88 w 110"/>
                <a:gd name="T65" fmla="*/ 252 h 915"/>
                <a:gd name="T66" fmla="*/ 97 w 110"/>
                <a:gd name="T67" fmla="*/ 255 h 915"/>
                <a:gd name="T68" fmla="*/ 104 w 110"/>
                <a:gd name="T69" fmla="*/ 262 h 915"/>
                <a:gd name="T70" fmla="*/ 108 w 110"/>
                <a:gd name="T71" fmla="*/ 270 h 915"/>
                <a:gd name="T72" fmla="*/ 108 w 110"/>
                <a:gd name="T73" fmla="*/ 891 h 915"/>
                <a:gd name="T74" fmla="*/ 108 w 110"/>
                <a:gd name="T75" fmla="*/ 895 h 915"/>
                <a:gd name="T76" fmla="*/ 104 w 110"/>
                <a:gd name="T77" fmla="*/ 905 h 915"/>
                <a:gd name="T78" fmla="*/ 97 w 110"/>
                <a:gd name="T79" fmla="*/ 910 h 915"/>
                <a:gd name="T80" fmla="*/ 88 w 110"/>
                <a:gd name="T81" fmla="*/ 915 h 915"/>
                <a:gd name="T82" fmla="*/ 84 w 110"/>
                <a:gd name="T83"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5">
                  <a:moveTo>
                    <a:pt x="86" y="145"/>
                  </a:moveTo>
                  <a:lnTo>
                    <a:pt x="25" y="145"/>
                  </a:lnTo>
                  <a:lnTo>
                    <a:pt x="25" y="145"/>
                  </a:lnTo>
                  <a:lnTo>
                    <a:pt x="19" y="144"/>
                  </a:lnTo>
                  <a:lnTo>
                    <a:pt x="15" y="143"/>
                  </a:lnTo>
                  <a:lnTo>
                    <a:pt x="11" y="141"/>
                  </a:lnTo>
                  <a:lnTo>
                    <a:pt x="8" y="137"/>
                  </a:lnTo>
                  <a:lnTo>
                    <a:pt x="4" y="134"/>
                  </a:lnTo>
                  <a:lnTo>
                    <a:pt x="2" y="130"/>
                  </a:lnTo>
                  <a:lnTo>
                    <a:pt x="1" y="126"/>
                  </a:lnTo>
                  <a:lnTo>
                    <a:pt x="0" y="121"/>
                  </a:lnTo>
                  <a:lnTo>
                    <a:pt x="0" y="24"/>
                  </a:lnTo>
                  <a:lnTo>
                    <a:pt x="0" y="24"/>
                  </a:lnTo>
                  <a:lnTo>
                    <a:pt x="1" y="19"/>
                  </a:lnTo>
                  <a:lnTo>
                    <a:pt x="2" y="15"/>
                  </a:lnTo>
                  <a:lnTo>
                    <a:pt x="4" y="11"/>
                  </a:lnTo>
                  <a:lnTo>
                    <a:pt x="8" y="8"/>
                  </a:lnTo>
                  <a:lnTo>
                    <a:pt x="11" y="4"/>
                  </a:lnTo>
                  <a:lnTo>
                    <a:pt x="15" y="2"/>
                  </a:lnTo>
                  <a:lnTo>
                    <a:pt x="19" y="1"/>
                  </a:lnTo>
                  <a:lnTo>
                    <a:pt x="25" y="0"/>
                  </a:lnTo>
                  <a:lnTo>
                    <a:pt x="86" y="0"/>
                  </a:lnTo>
                  <a:lnTo>
                    <a:pt x="86" y="0"/>
                  </a:lnTo>
                  <a:lnTo>
                    <a:pt x="91" y="1"/>
                  </a:lnTo>
                  <a:lnTo>
                    <a:pt x="95" y="2"/>
                  </a:lnTo>
                  <a:lnTo>
                    <a:pt x="100" y="4"/>
                  </a:lnTo>
                  <a:lnTo>
                    <a:pt x="103" y="8"/>
                  </a:lnTo>
                  <a:lnTo>
                    <a:pt x="107" y="11"/>
                  </a:lnTo>
                  <a:lnTo>
                    <a:pt x="109" y="15"/>
                  </a:lnTo>
                  <a:lnTo>
                    <a:pt x="110" y="19"/>
                  </a:lnTo>
                  <a:lnTo>
                    <a:pt x="110" y="24"/>
                  </a:lnTo>
                  <a:lnTo>
                    <a:pt x="110" y="121"/>
                  </a:lnTo>
                  <a:lnTo>
                    <a:pt x="110" y="121"/>
                  </a:lnTo>
                  <a:lnTo>
                    <a:pt x="110" y="126"/>
                  </a:lnTo>
                  <a:lnTo>
                    <a:pt x="109" y="130"/>
                  </a:lnTo>
                  <a:lnTo>
                    <a:pt x="107" y="134"/>
                  </a:lnTo>
                  <a:lnTo>
                    <a:pt x="103" y="137"/>
                  </a:lnTo>
                  <a:lnTo>
                    <a:pt x="100" y="141"/>
                  </a:lnTo>
                  <a:lnTo>
                    <a:pt x="95" y="143"/>
                  </a:lnTo>
                  <a:lnTo>
                    <a:pt x="91" y="144"/>
                  </a:lnTo>
                  <a:lnTo>
                    <a:pt x="86" y="145"/>
                  </a:lnTo>
                  <a:lnTo>
                    <a:pt x="86" y="145"/>
                  </a:lnTo>
                  <a:close/>
                  <a:moveTo>
                    <a:pt x="84" y="915"/>
                  </a:moveTo>
                  <a:lnTo>
                    <a:pt x="26" y="915"/>
                  </a:lnTo>
                  <a:lnTo>
                    <a:pt x="26" y="915"/>
                  </a:lnTo>
                  <a:lnTo>
                    <a:pt x="21" y="915"/>
                  </a:lnTo>
                  <a:lnTo>
                    <a:pt x="16" y="913"/>
                  </a:lnTo>
                  <a:lnTo>
                    <a:pt x="13" y="910"/>
                  </a:lnTo>
                  <a:lnTo>
                    <a:pt x="9" y="908"/>
                  </a:lnTo>
                  <a:lnTo>
                    <a:pt x="6" y="905"/>
                  </a:lnTo>
                  <a:lnTo>
                    <a:pt x="3" y="900"/>
                  </a:lnTo>
                  <a:lnTo>
                    <a:pt x="2" y="895"/>
                  </a:lnTo>
                  <a:lnTo>
                    <a:pt x="2" y="891"/>
                  </a:lnTo>
                  <a:lnTo>
                    <a:pt x="2" y="275"/>
                  </a:lnTo>
                  <a:lnTo>
                    <a:pt x="2" y="275"/>
                  </a:lnTo>
                  <a:lnTo>
                    <a:pt x="2" y="270"/>
                  </a:lnTo>
                  <a:lnTo>
                    <a:pt x="3" y="266"/>
                  </a:lnTo>
                  <a:lnTo>
                    <a:pt x="6" y="262"/>
                  </a:lnTo>
                  <a:lnTo>
                    <a:pt x="9" y="258"/>
                  </a:lnTo>
                  <a:lnTo>
                    <a:pt x="13" y="255"/>
                  </a:lnTo>
                  <a:lnTo>
                    <a:pt x="16" y="253"/>
                  </a:lnTo>
                  <a:lnTo>
                    <a:pt x="21" y="252"/>
                  </a:lnTo>
                  <a:lnTo>
                    <a:pt x="26" y="251"/>
                  </a:lnTo>
                  <a:lnTo>
                    <a:pt x="84" y="251"/>
                  </a:lnTo>
                  <a:lnTo>
                    <a:pt x="84" y="251"/>
                  </a:lnTo>
                  <a:lnTo>
                    <a:pt x="88" y="252"/>
                  </a:lnTo>
                  <a:lnTo>
                    <a:pt x="93" y="253"/>
                  </a:lnTo>
                  <a:lnTo>
                    <a:pt x="97" y="255"/>
                  </a:lnTo>
                  <a:lnTo>
                    <a:pt x="101" y="258"/>
                  </a:lnTo>
                  <a:lnTo>
                    <a:pt x="104" y="262"/>
                  </a:lnTo>
                  <a:lnTo>
                    <a:pt x="105" y="266"/>
                  </a:lnTo>
                  <a:lnTo>
                    <a:pt x="108" y="270"/>
                  </a:lnTo>
                  <a:lnTo>
                    <a:pt x="108" y="275"/>
                  </a:lnTo>
                  <a:lnTo>
                    <a:pt x="108" y="891"/>
                  </a:lnTo>
                  <a:lnTo>
                    <a:pt x="108" y="891"/>
                  </a:lnTo>
                  <a:lnTo>
                    <a:pt x="108" y="895"/>
                  </a:lnTo>
                  <a:lnTo>
                    <a:pt x="105" y="900"/>
                  </a:lnTo>
                  <a:lnTo>
                    <a:pt x="104" y="905"/>
                  </a:lnTo>
                  <a:lnTo>
                    <a:pt x="101" y="908"/>
                  </a:lnTo>
                  <a:lnTo>
                    <a:pt x="97" y="910"/>
                  </a:lnTo>
                  <a:lnTo>
                    <a:pt x="93" y="913"/>
                  </a:lnTo>
                  <a:lnTo>
                    <a:pt x="88" y="915"/>
                  </a:lnTo>
                  <a:lnTo>
                    <a:pt x="84" y="915"/>
                  </a:lnTo>
                  <a:lnTo>
                    <a:pt x="84" y="915"/>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7" name="Freeform 189"/>
            <p:cNvSpPr>
              <a:spLocks noEditPoints="1"/>
            </p:cNvSpPr>
            <p:nvPr/>
          </p:nvSpPr>
          <p:spPr bwMode="auto">
            <a:xfrm>
              <a:off x="5559539" y="4516673"/>
              <a:ext cx="105684" cy="134776"/>
            </a:xfrm>
            <a:custGeom>
              <a:avLst/>
              <a:gdLst>
                <a:gd name="T0" fmla="*/ 107 w 533"/>
                <a:gd name="T1" fmla="*/ 391 h 681"/>
                <a:gd name="T2" fmla="*/ 109 w 533"/>
                <a:gd name="T3" fmla="*/ 440 h 681"/>
                <a:gd name="T4" fmla="*/ 123 w 533"/>
                <a:gd name="T5" fmla="*/ 500 h 681"/>
                <a:gd name="T6" fmla="*/ 148 w 533"/>
                <a:gd name="T7" fmla="*/ 544 h 681"/>
                <a:gd name="T8" fmla="*/ 186 w 533"/>
                <a:gd name="T9" fmla="*/ 571 h 681"/>
                <a:gd name="T10" fmla="*/ 235 w 533"/>
                <a:gd name="T11" fmla="*/ 585 h 681"/>
                <a:gd name="T12" fmla="*/ 274 w 533"/>
                <a:gd name="T13" fmla="*/ 587 h 681"/>
                <a:gd name="T14" fmla="*/ 441 w 533"/>
                <a:gd name="T15" fmla="*/ 580 h 681"/>
                <a:gd name="T16" fmla="*/ 494 w 533"/>
                <a:gd name="T17" fmla="*/ 574 h 681"/>
                <a:gd name="T18" fmla="*/ 508 w 533"/>
                <a:gd name="T19" fmla="*/ 578 h 681"/>
                <a:gd name="T20" fmla="*/ 514 w 533"/>
                <a:gd name="T21" fmla="*/ 587 h 681"/>
                <a:gd name="T22" fmla="*/ 514 w 533"/>
                <a:gd name="T23" fmla="*/ 632 h 681"/>
                <a:gd name="T24" fmla="*/ 509 w 533"/>
                <a:gd name="T25" fmla="*/ 650 h 681"/>
                <a:gd name="T26" fmla="*/ 497 w 533"/>
                <a:gd name="T27" fmla="*/ 658 h 681"/>
                <a:gd name="T28" fmla="*/ 438 w 533"/>
                <a:gd name="T29" fmla="*/ 669 h 681"/>
                <a:gd name="T30" fmla="*/ 333 w 533"/>
                <a:gd name="T31" fmla="*/ 679 h 681"/>
                <a:gd name="T32" fmla="*/ 274 w 533"/>
                <a:gd name="T33" fmla="*/ 681 h 681"/>
                <a:gd name="T34" fmla="*/ 197 w 533"/>
                <a:gd name="T35" fmla="*/ 673 h 681"/>
                <a:gd name="T36" fmla="*/ 126 w 533"/>
                <a:gd name="T37" fmla="*/ 648 h 681"/>
                <a:gd name="T38" fmla="*/ 95 w 533"/>
                <a:gd name="T39" fmla="*/ 628 h 681"/>
                <a:gd name="T40" fmla="*/ 66 w 533"/>
                <a:gd name="T41" fmla="*/ 602 h 681"/>
                <a:gd name="T42" fmla="*/ 42 w 533"/>
                <a:gd name="T43" fmla="*/ 570 h 681"/>
                <a:gd name="T44" fmla="*/ 23 w 533"/>
                <a:gd name="T45" fmla="*/ 531 h 681"/>
                <a:gd name="T46" fmla="*/ 9 w 533"/>
                <a:gd name="T47" fmla="*/ 485 h 681"/>
                <a:gd name="T48" fmla="*/ 1 w 533"/>
                <a:gd name="T49" fmla="*/ 431 h 681"/>
                <a:gd name="T50" fmla="*/ 0 w 533"/>
                <a:gd name="T51" fmla="*/ 282 h 681"/>
                <a:gd name="T52" fmla="*/ 4 w 533"/>
                <a:gd name="T53" fmla="*/ 220 h 681"/>
                <a:gd name="T54" fmla="*/ 27 w 533"/>
                <a:gd name="T55" fmla="*/ 140 h 681"/>
                <a:gd name="T56" fmla="*/ 53 w 533"/>
                <a:gd name="T57" fmla="*/ 96 h 681"/>
                <a:gd name="T58" fmla="*/ 78 w 533"/>
                <a:gd name="T59" fmla="*/ 68 h 681"/>
                <a:gd name="T60" fmla="*/ 108 w 533"/>
                <a:gd name="T61" fmla="*/ 43 h 681"/>
                <a:gd name="T62" fmla="*/ 141 w 533"/>
                <a:gd name="T63" fmla="*/ 25 h 681"/>
                <a:gd name="T64" fmla="*/ 179 w 533"/>
                <a:gd name="T65" fmla="*/ 11 h 681"/>
                <a:gd name="T66" fmla="*/ 236 w 533"/>
                <a:gd name="T67" fmla="*/ 1 h 681"/>
                <a:gd name="T68" fmla="*/ 300 w 533"/>
                <a:gd name="T69" fmla="*/ 1 h 681"/>
                <a:gd name="T70" fmla="*/ 358 w 533"/>
                <a:gd name="T71" fmla="*/ 11 h 681"/>
                <a:gd name="T72" fmla="*/ 396 w 533"/>
                <a:gd name="T73" fmla="*/ 25 h 681"/>
                <a:gd name="T74" fmla="*/ 429 w 533"/>
                <a:gd name="T75" fmla="*/ 43 h 681"/>
                <a:gd name="T76" fmla="*/ 459 w 533"/>
                <a:gd name="T77" fmla="*/ 68 h 681"/>
                <a:gd name="T78" fmla="*/ 483 w 533"/>
                <a:gd name="T79" fmla="*/ 96 h 681"/>
                <a:gd name="T80" fmla="*/ 507 w 533"/>
                <a:gd name="T81" fmla="*/ 141 h 681"/>
                <a:gd name="T82" fmla="*/ 529 w 533"/>
                <a:gd name="T83" fmla="*/ 221 h 681"/>
                <a:gd name="T84" fmla="*/ 533 w 533"/>
                <a:gd name="T85" fmla="*/ 347 h 681"/>
                <a:gd name="T86" fmla="*/ 532 w 533"/>
                <a:gd name="T87" fmla="*/ 358 h 681"/>
                <a:gd name="T88" fmla="*/ 524 w 533"/>
                <a:gd name="T89" fmla="*/ 369 h 681"/>
                <a:gd name="T90" fmla="*/ 510 w 533"/>
                <a:gd name="T91" fmla="*/ 374 h 681"/>
                <a:gd name="T92" fmla="*/ 425 w 533"/>
                <a:gd name="T93" fmla="*/ 282 h 681"/>
                <a:gd name="T94" fmla="*/ 421 w 533"/>
                <a:gd name="T95" fmla="*/ 214 h 681"/>
                <a:gd name="T96" fmla="*/ 404 w 533"/>
                <a:gd name="T97" fmla="*/ 163 h 681"/>
                <a:gd name="T98" fmla="*/ 376 w 533"/>
                <a:gd name="T99" fmla="*/ 126 h 681"/>
                <a:gd name="T100" fmla="*/ 337 w 533"/>
                <a:gd name="T101" fmla="*/ 103 h 681"/>
                <a:gd name="T102" fmla="*/ 287 w 533"/>
                <a:gd name="T103" fmla="*/ 94 h 681"/>
                <a:gd name="T104" fmla="*/ 249 w 533"/>
                <a:gd name="T105" fmla="*/ 94 h 681"/>
                <a:gd name="T106" fmla="*/ 198 w 533"/>
                <a:gd name="T107" fmla="*/ 104 h 681"/>
                <a:gd name="T108" fmla="*/ 159 w 533"/>
                <a:gd name="T109" fmla="*/ 127 h 681"/>
                <a:gd name="T110" fmla="*/ 129 w 533"/>
                <a:gd name="T111" fmla="*/ 165 h 681"/>
                <a:gd name="T112" fmla="*/ 112 w 533"/>
                <a:gd name="T113" fmla="*/ 217 h 681"/>
                <a:gd name="T114" fmla="*/ 107 w 533"/>
                <a:gd name="T115" fmla="*/ 282 h 681"/>
                <a:gd name="T116" fmla="*/ 425 w 533"/>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3" h="681">
                  <a:moveTo>
                    <a:pt x="510" y="374"/>
                  </a:moveTo>
                  <a:lnTo>
                    <a:pt x="107" y="374"/>
                  </a:lnTo>
                  <a:lnTo>
                    <a:pt x="107" y="391"/>
                  </a:lnTo>
                  <a:lnTo>
                    <a:pt x="107" y="391"/>
                  </a:lnTo>
                  <a:lnTo>
                    <a:pt x="107" y="416"/>
                  </a:lnTo>
                  <a:lnTo>
                    <a:pt x="109" y="440"/>
                  </a:lnTo>
                  <a:lnTo>
                    <a:pt x="112" y="462"/>
                  </a:lnTo>
                  <a:lnTo>
                    <a:pt x="117" y="483"/>
                  </a:lnTo>
                  <a:lnTo>
                    <a:pt x="123" y="500"/>
                  </a:lnTo>
                  <a:lnTo>
                    <a:pt x="129" y="516"/>
                  </a:lnTo>
                  <a:lnTo>
                    <a:pt x="139" y="531"/>
                  </a:lnTo>
                  <a:lnTo>
                    <a:pt x="148" y="544"/>
                  </a:lnTo>
                  <a:lnTo>
                    <a:pt x="159" y="554"/>
                  </a:lnTo>
                  <a:lnTo>
                    <a:pt x="172" y="563"/>
                  </a:lnTo>
                  <a:lnTo>
                    <a:pt x="186" y="571"/>
                  </a:lnTo>
                  <a:lnTo>
                    <a:pt x="201" y="577"/>
                  </a:lnTo>
                  <a:lnTo>
                    <a:pt x="217" y="581"/>
                  </a:lnTo>
                  <a:lnTo>
                    <a:pt x="235" y="585"/>
                  </a:lnTo>
                  <a:lnTo>
                    <a:pt x="253" y="587"/>
                  </a:lnTo>
                  <a:lnTo>
                    <a:pt x="274" y="587"/>
                  </a:lnTo>
                  <a:lnTo>
                    <a:pt x="274" y="587"/>
                  </a:lnTo>
                  <a:lnTo>
                    <a:pt x="329" y="587"/>
                  </a:lnTo>
                  <a:lnTo>
                    <a:pt x="386" y="584"/>
                  </a:lnTo>
                  <a:lnTo>
                    <a:pt x="441" y="580"/>
                  </a:lnTo>
                  <a:lnTo>
                    <a:pt x="489" y="574"/>
                  </a:lnTo>
                  <a:lnTo>
                    <a:pt x="489" y="574"/>
                  </a:lnTo>
                  <a:lnTo>
                    <a:pt x="494" y="574"/>
                  </a:lnTo>
                  <a:lnTo>
                    <a:pt x="494" y="574"/>
                  </a:lnTo>
                  <a:lnTo>
                    <a:pt x="502" y="576"/>
                  </a:lnTo>
                  <a:lnTo>
                    <a:pt x="508" y="578"/>
                  </a:lnTo>
                  <a:lnTo>
                    <a:pt x="510" y="580"/>
                  </a:lnTo>
                  <a:lnTo>
                    <a:pt x="513" y="584"/>
                  </a:lnTo>
                  <a:lnTo>
                    <a:pt x="514" y="587"/>
                  </a:lnTo>
                  <a:lnTo>
                    <a:pt x="514" y="592"/>
                  </a:lnTo>
                  <a:lnTo>
                    <a:pt x="514" y="632"/>
                  </a:lnTo>
                  <a:lnTo>
                    <a:pt x="514" y="632"/>
                  </a:lnTo>
                  <a:lnTo>
                    <a:pt x="513" y="642"/>
                  </a:lnTo>
                  <a:lnTo>
                    <a:pt x="511" y="647"/>
                  </a:lnTo>
                  <a:lnTo>
                    <a:pt x="509" y="650"/>
                  </a:lnTo>
                  <a:lnTo>
                    <a:pt x="506" y="654"/>
                  </a:lnTo>
                  <a:lnTo>
                    <a:pt x="502" y="656"/>
                  </a:lnTo>
                  <a:lnTo>
                    <a:pt x="497" y="658"/>
                  </a:lnTo>
                  <a:lnTo>
                    <a:pt x="490" y="661"/>
                  </a:lnTo>
                  <a:lnTo>
                    <a:pt x="490" y="661"/>
                  </a:lnTo>
                  <a:lnTo>
                    <a:pt x="438" y="669"/>
                  </a:lnTo>
                  <a:lnTo>
                    <a:pt x="386" y="675"/>
                  </a:lnTo>
                  <a:lnTo>
                    <a:pt x="360" y="678"/>
                  </a:lnTo>
                  <a:lnTo>
                    <a:pt x="333" y="679"/>
                  </a:lnTo>
                  <a:lnTo>
                    <a:pt x="304" y="680"/>
                  </a:lnTo>
                  <a:lnTo>
                    <a:pt x="274" y="681"/>
                  </a:lnTo>
                  <a:lnTo>
                    <a:pt x="274" y="681"/>
                  </a:lnTo>
                  <a:lnTo>
                    <a:pt x="248" y="680"/>
                  </a:lnTo>
                  <a:lnTo>
                    <a:pt x="222" y="678"/>
                  </a:lnTo>
                  <a:lnTo>
                    <a:pt x="197" y="673"/>
                  </a:lnTo>
                  <a:lnTo>
                    <a:pt x="172" y="667"/>
                  </a:lnTo>
                  <a:lnTo>
                    <a:pt x="149" y="658"/>
                  </a:lnTo>
                  <a:lnTo>
                    <a:pt x="126" y="648"/>
                  </a:lnTo>
                  <a:lnTo>
                    <a:pt x="116" y="642"/>
                  </a:lnTo>
                  <a:lnTo>
                    <a:pt x="104" y="635"/>
                  </a:lnTo>
                  <a:lnTo>
                    <a:pt x="95" y="628"/>
                  </a:lnTo>
                  <a:lnTo>
                    <a:pt x="85" y="620"/>
                  </a:lnTo>
                  <a:lnTo>
                    <a:pt x="76" y="611"/>
                  </a:lnTo>
                  <a:lnTo>
                    <a:pt x="66" y="602"/>
                  </a:lnTo>
                  <a:lnTo>
                    <a:pt x="58" y="592"/>
                  </a:lnTo>
                  <a:lnTo>
                    <a:pt x="50" y="581"/>
                  </a:lnTo>
                  <a:lnTo>
                    <a:pt x="42" y="570"/>
                  </a:lnTo>
                  <a:lnTo>
                    <a:pt x="35" y="557"/>
                  </a:lnTo>
                  <a:lnTo>
                    <a:pt x="29" y="545"/>
                  </a:lnTo>
                  <a:lnTo>
                    <a:pt x="23" y="531"/>
                  </a:lnTo>
                  <a:lnTo>
                    <a:pt x="18" y="516"/>
                  </a:lnTo>
                  <a:lnTo>
                    <a:pt x="14" y="501"/>
                  </a:lnTo>
                  <a:lnTo>
                    <a:pt x="9" y="485"/>
                  </a:lnTo>
                  <a:lnTo>
                    <a:pt x="6" y="468"/>
                  </a:lnTo>
                  <a:lnTo>
                    <a:pt x="3" y="449"/>
                  </a:lnTo>
                  <a:lnTo>
                    <a:pt x="1" y="431"/>
                  </a:lnTo>
                  <a:lnTo>
                    <a:pt x="0" y="412"/>
                  </a:lnTo>
                  <a:lnTo>
                    <a:pt x="0" y="391"/>
                  </a:lnTo>
                  <a:lnTo>
                    <a:pt x="0" y="282"/>
                  </a:lnTo>
                  <a:lnTo>
                    <a:pt x="0" y="282"/>
                  </a:lnTo>
                  <a:lnTo>
                    <a:pt x="1" y="251"/>
                  </a:lnTo>
                  <a:lnTo>
                    <a:pt x="4" y="220"/>
                  </a:lnTo>
                  <a:lnTo>
                    <a:pt x="10" y="193"/>
                  </a:lnTo>
                  <a:lnTo>
                    <a:pt x="17" y="165"/>
                  </a:lnTo>
                  <a:lnTo>
                    <a:pt x="27" y="140"/>
                  </a:lnTo>
                  <a:lnTo>
                    <a:pt x="39" y="117"/>
                  </a:lnTo>
                  <a:lnTo>
                    <a:pt x="46" y="107"/>
                  </a:lnTo>
                  <a:lnTo>
                    <a:pt x="53" y="96"/>
                  </a:lnTo>
                  <a:lnTo>
                    <a:pt x="61" y="86"/>
                  </a:lnTo>
                  <a:lnTo>
                    <a:pt x="69" y="77"/>
                  </a:lnTo>
                  <a:lnTo>
                    <a:pt x="78" y="68"/>
                  </a:lnTo>
                  <a:lnTo>
                    <a:pt x="87" y="58"/>
                  </a:lnTo>
                  <a:lnTo>
                    <a:pt x="97" y="51"/>
                  </a:lnTo>
                  <a:lnTo>
                    <a:pt x="108" y="43"/>
                  </a:lnTo>
                  <a:lnTo>
                    <a:pt x="118" y="37"/>
                  </a:lnTo>
                  <a:lnTo>
                    <a:pt x="129" y="31"/>
                  </a:lnTo>
                  <a:lnTo>
                    <a:pt x="141" y="25"/>
                  </a:lnTo>
                  <a:lnTo>
                    <a:pt x="154" y="19"/>
                  </a:lnTo>
                  <a:lnTo>
                    <a:pt x="166" y="15"/>
                  </a:lnTo>
                  <a:lnTo>
                    <a:pt x="179" y="11"/>
                  </a:lnTo>
                  <a:lnTo>
                    <a:pt x="193" y="8"/>
                  </a:lnTo>
                  <a:lnTo>
                    <a:pt x="206" y="4"/>
                  </a:lnTo>
                  <a:lnTo>
                    <a:pt x="236" y="1"/>
                  </a:lnTo>
                  <a:lnTo>
                    <a:pt x="268" y="0"/>
                  </a:lnTo>
                  <a:lnTo>
                    <a:pt x="268" y="0"/>
                  </a:lnTo>
                  <a:lnTo>
                    <a:pt x="300" y="1"/>
                  </a:lnTo>
                  <a:lnTo>
                    <a:pt x="330" y="4"/>
                  </a:lnTo>
                  <a:lnTo>
                    <a:pt x="344" y="8"/>
                  </a:lnTo>
                  <a:lnTo>
                    <a:pt x="358" y="11"/>
                  </a:lnTo>
                  <a:lnTo>
                    <a:pt x="372" y="15"/>
                  </a:lnTo>
                  <a:lnTo>
                    <a:pt x="384" y="19"/>
                  </a:lnTo>
                  <a:lnTo>
                    <a:pt x="396" y="25"/>
                  </a:lnTo>
                  <a:lnTo>
                    <a:pt x="407" y="31"/>
                  </a:lnTo>
                  <a:lnTo>
                    <a:pt x="419" y="37"/>
                  </a:lnTo>
                  <a:lnTo>
                    <a:pt x="429" y="43"/>
                  </a:lnTo>
                  <a:lnTo>
                    <a:pt x="439" y="51"/>
                  </a:lnTo>
                  <a:lnTo>
                    <a:pt x="450" y="59"/>
                  </a:lnTo>
                  <a:lnTo>
                    <a:pt x="459" y="68"/>
                  </a:lnTo>
                  <a:lnTo>
                    <a:pt x="467" y="77"/>
                  </a:lnTo>
                  <a:lnTo>
                    <a:pt x="475" y="86"/>
                  </a:lnTo>
                  <a:lnTo>
                    <a:pt x="483" y="96"/>
                  </a:lnTo>
                  <a:lnTo>
                    <a:pt x="490" y="107"/>
                  </a:lnTo>
                  <a:lnTo>
                    <a:pt x="495" y="118"/>
                  </a:lnTo>
                  <a:lnTo>
                    <a:pt x="507" y="141"/>
                  </a:lnTo>
                  <a:lnTo>
                    <a:pt x="517" y="166"/>
                  </a:lnTo>
                  <a:lnTo>
                    <a:pt x="524" y="193"/>
                  </a:lnTo>
                  <a:lnTo>
                    <a:pt x="529" y="221"/>
                  </a:lnTo>
                  <a:lnTo>
                    <a:pt x="532" y="251"/>
                  </a:lnTo>
                  <a:lnTo>
                    <a:pt x="533" y="282"/>
                  </a:lnTo>
                  <a:lnTo>
                    <a:pt x="533" y="347"/>
                  </a:lnTo>
                  <a:lnTo>
                    <a:pt x="533" y="347"/>
                  </a:lnTo>
                  <a:lnTo>
                    <a:pt x="533" y="353"/>
                  </a:lnTo>
                  <a:lnTo>
                    <a:pt x="532" y="358"/>
                  </a:lnTo>
                  <a:lnTo>
                    <a:pt x="530" y="362"/>
                  </a:lnTo>
                  <a:lnTo>
                    <a:pt x="528" y="367"/>
                  </a:lnTo>
                  <a:lnTo>
                    <a:pt x="524" y="369"/>
                  </a:lnTo>
                  <a:lnTo>
                    <a:pt x="521" y="371"/>
                  </a:lnTo>
                  <a:lnTo>
                    <a:pt x="516" y="374"/>
                  </a:lnTo>
                  <a:lnTo>
                    <a:pt x="510" y="374"/>
                  </a:lnTo>
                  <a:lnTo>
                    <a:pt x="510" y="374"/>
                  </a:lnTo>
                  <a:close/>
                  <a:moveTo>
                    <a:pt x="425" y="282"/>
                  </a:moveTo>
                  <a:lnTo>
                    <a:pt x="425" y="282"/>
                  </a:lnTo>
                  <a:lnTo>
                    <a:pt x="425" y="258"/>
                  </a:lnTo>
                  <a:lnTo>
                    <a:pt x="423" y="235"/>
                  </a:lnTo>
                  <a:lnTo>
                    <a:pt x="421" y="214"/>
                  </a:lnTo>
                  <a:lnTo>
                    <a:pt x="416" y="195"/>
                  </a:lnTo>
                  <a:lnTo>
                    <a:pt x="411" y="178"/>
                  </a:lnTo>
                  <a:lnTo>
                    <a:pt x="404" y="163"/>
                  </a:lnTo>
                  <a:lnTo>
                    <a:pt x="396" y="149"/>
                  </a:lnTo>
                  <a:lnTo>
                    <a:pt x="386" y="136"/>
                  </a:lnTo>
                  <a:lnTo>
                    <a:pt x="376" y="126"/>
                  </a:lnTo>
                  <a:lnTo>
                    <a:pt x="365" y="117"/>
                  </a:lnTo>
                  <a:lnTo>
                    <a:pt x="352" y="109"/>
                  </a:lnTo>
                  <a:lnTo>
                    <a:pt x="337" y="103"/>
                  </a:lnTo>
                  <a:lnTo>
                    <a:pt x="322" y="98"/>
                  </a:lnTo>
                  <a:lnTo>
                    <a:pt x="305" y="95"/>
                  </a:lnTo>
                  <a:lnTo>
                    <a:pt x="287" y="94"/>
                  </a:lnTo>
                  <a:lnTo>
                    <a:pt x="268" y="93"/>
                  </a:lnTo>
                  <a:lnTo>
                    <a:pt x="268" y="93"/>
                  </a:lnTo>
                  <a:lnTo>
                    <a:pt x="249" y="94"/>
                  </a:lnTo>
                  <a:lnTo>
                    <a:pt x="232" y="95"/>
                  </a:lnTo>
                  <a:lnTo>
                    <a:pt x="214" y="98"/>
                  </a:lnTo>
                  <a:lnTo>
                    <a:pt x="198" y="104"/>
                  </a:lnTo>
                  <a:lnTo>
                    <a:pt x="185" y="110"/>
                  </a:lnTo>
                  <a:lnTo>
                    <a:pt x="171" y="118"/>
                  </a:lnTo>
                  <a:lnTo>
                    <a:pt x="159" y="127"/>
                  </a:lnTo>
                  <a:lnTo>
                    <a:pt x="148" y="139"/>
                  </a:lnTo>
                  <a:lnTo>
                    <a:pt x="139" y="151"/>
                  </a:lnTo>
                  <a:lnTo>
                    <a:pt x="129" y="165"/>
                  </a:lnTo>
                  <a:lnTo>
                    <a:pt x="123" y="181"/>
                  </a:lnTo>
                  <a:lnTo>
                    <a:pt x="117" y="197"/>
                  </a:lnTo>
                  <a:lnTo>
                    <a:pt x="112" y="217"/>
                  </a:lnTo>
                  <a:lnTo>
                    <a:pt x="109" y="236"/>
                  </a:lnTo>
                  <a:lnTo>
                    <a:pt x="107" y="259"/>
                  </a:lnTo>
                  <a:lnTo>
                    <a:pt x="107" y="282"/>
                  </a:lnTo>
                  <a:lnTo>
                    <a:pt x="107" y="293"/>
                  </a:lnTo>
                  <a:lnTo>
                    <a:pt x="425" y="293"/>
                  </a:lnTo>
                  <a:lnTo>
                    <a:pt x="425"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8" name="Freeform 190"/>
            <p:cNvSpPr>
              <a:spLocks/>
            </p:cNvSpPr>
            <p:nvPr/>
          </p:nvSpPr>
          <p:spPr bwMode="auto">
            <a:xfrm>
              <a:off x="5689566" y="4516673"/>
              <a:ext cx="87871" cy="134776"/>
            </a:xfrm>
            <a:custGeom>
              <a:avLst/>
              <a:gdLst>
                <a:gd name="T0" fmla="*/ 177 w 443"/>
                <a:gd name="T1" fmla="*/ 680 h 681"/>
                <a:gd name="T2" fmla="*/ 75 w 443"/>
                <a:gd name="T3" fmla="*/ 671 h 681"/>
                <a:gd name="T4" fmla="*/ 25 w 443"/>
                <a:gd name="T5" fmla="*/ 663 h 681"/>
                <a:gd name="T6" fmla="*/ 7 w 443"/>
                <a:gd name="T7" fmla="*/ 654 h 681"/>
                <a:gd name="T8" fmla="*/ 1 w 443"/>
                <a:gd name="T9" fmla="*/ 643 h 681"/>
                <a:gd name="T10" fmla="*/ 0 w 443"/>
                <a:gd name="T11" fmla="*/ 596 h 681"/>
                <a:gd name="T12" fmla="*/ 5 w 443"/>
                <a:gd name="T13" fmla="*/ 586 h 681"/>
                <a:gd name="T14" fmla="*/ 14 w 443"/>
                <a:gd name="T15" fmla="*/ 579 h 681"/>
                <a:gd name="T16" fmla="*/ 28 w 443"/>
                <a:gd name="T17" fmla="*/ 578 h 681"/>
                <a:gd name="T18" fmla="*/ 127 w 443"/>
                <a:gd name="T19" fmla="*/ 587 h 681"/>
                <a:gd name="T20" fmla="*/ 217 w 443"/>
                <a:gd name="T21" fmla="*/ 592 h 681"/>
                <a:gd name="T22" fmla="*/ 268 w 443"/>
                <a:gd name="T23" fmla="*/ 587 h 681"/>
                <a:gd name="T24" fmla="*/ 298 w 443"/>
                <a:gd name="T25" fmla="*/ 578 h 681"/>
                <a:gd name="T26" fmla="*/ 319 w 443"/>
                <a:gd name="T27" fmla="*/ 562 h 681"/>
                <a:gd name="T28" fmla="*/ 331 w 443"/>
                <a:gd name="T29" fmla="*/ 538 h 681"/>
                <a:gd name="T30" fmla="*/ 336 w 443"/>
                <a:gd name="T31" fmla="*/ 506 h 681"/>
                <a:gd name="T32" fmla="*/ 331 w 443"/>
                <a:gd name="T33" fmla="*/ 480 h 681"/>
                <a:gd name="T34" fmla="*/ 304 w 443"/>
                <a:gd name="T35" fmla="*/ 446 h 681"/>
                <a:gd name="T36" fmla="*/ 245 w 443"/>
                <a:gd name="T37" fmla="*/ 405 h 681"/>
                <a:gd name="T38" fmla="*/ 97 w 443"/>
                <a:gd name="T39" fmla="*/ 316 h 681"/>
                <a:gd name="T40" fmla="*/ 53 w 443"/>
                <a:gd name="T41" fmla="*/ 280 h 681"/>
                <a:gd name="T42" fmla="*/ 26 w 443"/>
                <a:gd name="T43" fmla="*/ 248 h 681"/>
                <a:gd name="T44" fmla="*/ 9 w 443"/>
                <a:gd name="T45" fmla="*/ 213 h 681"/>
                <a:gd name="T46" fmla="*/ 1 w 443"/>
                <a:gd name="T47" fmla="*/ 174 h 681"/>
                <a:gd name="T48" fmla="*/ 1 w 443"/>
                <a:gd name="T49" fmla="*/ 137 h 681"/>
                <a:gd name="T50" fmla="*/ 17 w 443"/>
                <a:gd name="T51" fmla="*/ 82 h 681"/>
                <a:gd name="T52" fmla="*/ 49 w 443"/>
                <a:gd name="T53" fmla="*/ 42 h 681"/>
                <a:gd name="T54" fmla="*/ 95 w 443"/>
                <a:gd name="T55" fmla="*/ 17 h 681"/>
                <a:gd name="T56" fmla="*/ 153 w 443"/>
                <a:gd name="T57" fmla="*/ 3 h 681"/>
                <a:gd name="T58" fmla="*/ 219 w 443"/>
                <a:gd name="T59" fmla="*/ 0 h 681"/>
                <a:gd name="T60" fmla="*/ 318 w 443"/>
                <a:gd name="T61" fmla="*/ 4 h 681"/>
                <a:gd name="T62" fmla="*/ 407 w 443"/>
                <a:gd name="T63" fmla="*/ 16 h 681"/>
                <a:gd name="T64" fmla="*/ 421 w 443"/>
                <a:gd name="T65" fmla="*/ 20 h 681"/>
                <a:gd name="T66" fmla="*/ 429 w 443"/>
                <a:gd name="T67" fmla="*/ 31 h 681"/>
                <a:gd name="T68" fmla="*/ 430 w 443"/>
                <a:gd name="T69" fmla="*/ 79 h 681"/>
                <a:gd name="T70" fmla="*/ 429 w 443"/>
                <a:gd name="T71" fmla="*/ 88 h 681"/>
                <a:gd name="T72" fmla="*/ 421 w 443"/>
                <a:gd name="T73" fmla="*/ 97 h 681"/>
                <a:gd name="T74" fmla="*/ 409 w 443"/>
                <a:gd name="T75" fmla="*/ 100 h 681"/>
                <a:gd name="T76" fmla="*/ 368 w 443"/>
                <a:gd name="T77" fmla="*/ 97 h 681"/>
                <a:gd name="T78" fmla="*/ 219 w 443"/>
                <a:gd name="T79" fmla="*/ 90 h 681"/>
                <a:gd name="T80" fmla="*/ 173 w 443"/>
                <a:gd name="T81" fmla="*/ 93 h 681"/>
                <a:gd name="T82" fmla="*/ 138 w 443"/>
                <a:gd name="T83" fmla="*/ 102 h 681"/>
                <a:gd name="T84" fmla="*/ 119 w 443"/>
                <a:gd name="T85" fmla="*/ 117 h 681"/>
                <a:gd name="T86" fmla="*/ 109 w 443"/>
                <a:gd name="T87" fmla="*/ 140 h 681"/>
                <a:gd name="T88" fmla="*/ 107 w 443"/>
                <a:gd name="T89" fmla="*/ 160 h 681"/>
                <a:gd name="T90" fmla="*/ 118 w 443"/>
                <a:gd name="T91" fmla="*/ 197 h 681"/>
                <a:gd name="T92" fmla="*/ 154 w 443"/>
                <a:gd name="T93" fmla="*/ 229 h 681"/>
                <a:gd name="T94" fmla="*/ 310 w 443"/>
                <a:gd name="T95" fmla="*/ 323 h 681"/>
                <a:gd name="T96" fmla="*/ 344 w 443"/>
                <a:gd name="T97" fmla="*/ 345 h 681"/>
                <a:gd name="T98" fmla="*/ 384 w 443"/>
                <a:gd name="T99" fmla="*/ 377 h 681"/>
                <a:gd name="T100" fmla="*/ 413 w 443"/>
                <a:gd name="T101" fmla="*/ 409 h 681"/>
                <a:gd name="T102" fmla="*/ 431 w 443"/>
                <a:gd name="T103" fmla="*/ 444 h 681"/>
                <a:gd name="T104" fmla="*/ 440 w 443"/>
                <a:gd name="T105" fmla="*/ 479 h 681"/>
                <a:gd name="T106" fmla="*/ 443 w 443"/>
                <a:gd name="T107" fmla="*/ 506 h 681"/>
                <a:gd name="T108" fmla="*/ 432 w 443"/>
                <a:gd name="T109" fmla="*/ 568 h 681"/>
                <a:gd name="T110" fmla="*/ 406 w 443"/>
                <a:gd name="T111" fmla="*/ 615 h 681"/>
                <a:gd name="T112" fmla="*/ 365 w 443"/>
                <a:gd name="T113" fmla="*/ 649 h 681"/>
                <a:gd name="T114" fmla="*/ 309 w 443"/>
                <a:gd name="T115" fmla="*/ 671 h 681"/>
                <a:gd name="T116" fmla="*/ 241 w 443"/>
                <a:gd name="T117" fmla="*/ 68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3" h="681">
                  <a:moveTo>
                    <a:pt x="217" y="681"/>
                  </a:moveTo>
                  <a:lnTo>
                    <a:pt x="217" y="681"/>
                  </a:lnTo>
                  <a:lnTo>
                    <a:pt x="177" y="680"/>
                  </a:lnTo>
                  <a:lnTo>
                    <a:pt x="126" y="677"/>
                  </a:lnTo>
                  <a:lnTo>
                    <a:pt x="100" y="674"/>
                  </a:lnTo>
                  <a:lnTo>
                    <a:pt x="75" y="671"/>
                  </a:lnTo>
                  <a:lnTo>
                    <a:pt x="49" y="667"/>
                  </a:lnTo>
                  <a:lnTo>
                    <a:pt x="25" y="663"/>
                  </a:lnTo>
                  <a:lnTo>
                    <a:pt x="25" y="663"/>
                  </a:lnTo>
                  <a:lnTo>
                    <a:pt x="15" y="659"/>
                  </a:lnTo>
                  <a:lnTo>
                    <a:pt x="10" y="657"/>
                  </a:lnTo>
                  <a:lnTo>
                    <a:pt x="7" y="654"/>
                  </a:lnTo>
                  <a:lnTo>
                    <a:pt x="5" y="651"/>
                  </a:lnTo>
                  <a:lnTo>
                    <a:pt x="2" y="647"/>
                  </a:lnTo>
                  <a:lnTo>
                    <a:pt x="1" y="643"/>
                  </a:lnTo>
                  <a:lnTo>
                    <a:pt x="0" y="639"/>
                  </a:lnTo>
                  <a:lnTo>
                    <a:pt x="0" y="596"/>
                  </a:lnTo>
                  <a:lnTo>
                    <a:pt x="0" y="596"/>
                  </a:lnTo>
                  <a:lnTo>
                    <a:pt x="1" y="592"/>
                  </a:lnTo>
                  <a:lnTo>
                    <a:pt x="2" y="588"/>
                  </a:lnTo>
                  <a:lnTo>
                    <a:pt x="5" y="586"/>
                  </a:lnTo>
                  <a:lnTo>
                    <a:pt x="7" y="583"/>
                  </a:lnTo>
                  <a:lnTo>
                    <a:pt x="10" y="581"/>
                  </a:lnTo>
                  <a:lnTo>
                    <a:pt x="14" y="579"/>
                  </a:lnTo>
                  <a:lnTo>
                    <a:pt x="22" y="578"/>
                  </a:lnTo>
                  <a:lnTo>
                    <a:pt x="22" y="578"/>
                  </a:lnTo>
                  <a:lnTo>
                    <a:pt x="28" y="578"/>
                  </a:lnTo>
                  <a:lnTo>
                    <a:pt x="28" y="578"/>
                  </a:lnTo>
                  <a:lnTo>
                    <a:pt x="75" y="584"/>
                  </a:lnTo>
                  <a:lnTo>
                    <a:pt x="127" y="587"/>
                  </a:lnTo>
                  <a:lnTo>
                    <a:pt x="177" y="591"/>
                  </a:lnTo>
                  <a:lnTo>
                    <a:pt x="217" y="592"/>
                  </a:lnTo>
                  <a:lnTo>
                    <a:pt x="217" y="592"/>
                  </a:lnTo>
                  <a:lnTo>
                    <a:pt x="244" y="591"/>
                  </a:lnTo>
                  <a:lnTo>
                    <a:pt x="257" y="589"/>
                  </a:lnTo>
                  <a:lnTo>
                    <a:pt x="268" y="587"/>
                  </a:lnTo>
                  <a:lnTo>
                    <a:pt x="279" y="585"/>
                  </a:lnTo>
                  <a:lnTo>
                    <a:pt x="289" y="581"/>
                  </a:lnTo>
                  <a:lnTo>
                    <a:pt x="298" y="578"/>
                  </a:lnTo>
                  <a:lnTo>
                    <a:pt x="305" y="573"/>
                  </a:lnTo>
                  <a:lnTo>
                    <a:pt x="313" y="568"/>
                  </a:lnTo>
                  <a:lnTo>
                    <a:pt x="319" y="562"/>
                  </a:lnTo>
                  <a:lnTo>
                    <a:pt x="325" y="554"/>
                  </a:lnTo>
                  <a:lnTo>
                    <a:pt x="328" y="547"/>
                  </a:lnTo>
                  <a:lnTo>
                    <a:pt x="331" y="538"/>
                  </a:lnTo>
                  <a:lnTo>
                    <a:pt x="334" y="527"/>
                  </a:lnTo>
                  <a:lnTo>
                    <a:pt x="336" y="517"/>
                  </a:lnTo>
                  <a:lnTo>
                    <a:pt x="336" y="506"/>
                  </a:lnTo>
                  <a:lnTo>
                    <a:pt x="336" y="506"/>
                  </a:lnTo>
                  <a:lnTo>
                    <a:pt x="335" y="493"/>
                  </a:lnTo>
                  <a:lnTo>
                    <a:pt x="331" y="480"/>
                  </a:lnTo>
                  <a:lnTo>
                    <a:pt x="326" y="469"/>
                  </a:lnTo>
                  <a:lnTo>
                    <a:pt x="317" y="457"/>
                  </a:lnTo>
                  <a:lnTo>
                    <a:pt x="304" y="446"/>
                  </a:lnTo>
                  <a:lnTo>
                    <a:pt x="289" y="433"/>
                  </a:lnTo>
                  <a:lnTo>
                    <a:pt x="270" y="420"/>
                  </a:lnTo>
                  <a:lnTo>
                    <a:pt x="245" y="405"/>
                  </a:lnTo>
                  <a:lnTo>
                    <a:pt x="124" y="332"/>
                  </a:lnTo>
                  <a:lnTo>
                    <a:pt x="124" y="332"/>
                  </a:lnTo>
                  <a:lnTo>
                    <a:pt x="97" y="316"/>
                  </a:lnTo>
                  <a:lnTo>
                    <a:pt x="73" y="298"/>
                  </a:lnTo>
                  <a:lnTo>
                    <a:pt x="62" y="289"/>
                  </a:lnTo>
                  <a:lnTo>
                    <a:pt x="53" y="280"/>
                  </a:lnTo>
                  <a:lnTo>
                    <a:pt x="42" y="269"/>
                  </a:lnTo>
                  <a:lnTo>
                    <a:pt x="34" y="259"/>
                  </a:lnTo>
                  <a:lnTo>
                    <a:pt x="26" y="248"/>
                  </a:lnTo>
                  <a:lnTo>
                    <a:pt x="19" y="237"/>
                  </a:lnTo>
                  <a:lnTo>
                    <a:pt x="14" y="226"/>
                  </a:lnTo>
                  <a:lnTo>
                    <a:pt x="9" y="213"/>
                  </a:lnTo>
                  <a:lnTo>
                    <a:pt x="6" y="201"/>
                  </a:lnTo>
                  <a:lnTo>
                    <a:pt x="2" y="188"/>
                  </a:lnTo>
                  <a:lnTo>
                    <a:pt x="1" y="174"/>
                  </a:lnTo>
                  <a:lnTo>
                    <a:pt x="0" y="160"/>
                  </a:lnTo>
                  <a:lnTo>
                    <a:pt x="0" y="160"/>
                  </a:lnTo>
                  <a:lnTo>
                    <a:pt x="1" y="137"/>
                  </a:lnTo>
                  <a:lnTo>
                    <a:pt x="5" y="117"/>
                  </a:lnTo>
                  <a:lnTo>
                    <a:pt x="10" y="98"/>
                  </a:lnTo>
                  <a:lnTo>
                    <a:pt x="17" y="82"/>
                  </a:lnTo>
                  <a:lnTo>
                    <a:pt x="26" y="68"/>
                  </a:lnTo>
                  <a:lnTo>
                    <a:pt x="37" y="54"/>
                  </a:lnTo>
                  <a:lnTo>
                    <a:pt x="49" y="42"/>
                  </a:lnTo>
                  <a:lnTo>
                    <a:pt x="63" y="33"/>
                  </a:lnTo>
                  <a:lnTo>
                    <a:pt x="78" y="24"/>
                  </a:lnTo>
                  <a:lnTo>
                    <a:pt x="95" y="17"/>
                  </a:lnTo>
                  <a:lnTo>
                    <a:pt x="114" y="11"/>
                  </a:lnTo>
                  <a:lnTo>
                    <a:pt x="132" y="7"/>
                  </a:lnTo>
                  <a:lnTo>
                    <a:pt x="153" y="3"/>
                  </a:lnTo>
                  <a:lnTo>
                    <a:pt x="174" y="1"/>
                  </a:lnTo>
                  <a:lnTo>
                    <a:pt x="196" y="0"/>
                  </a:lnTo>
                  <a:lnTo>
                    <a:pt x="219" y="0"/>
                  </a:lnTo>
                  <a:lnTo>
                    <a:pt x="219" y="0"/>
                  </a:lnTo>
                  <a:lnTo>
                    <a:pt x="268" y="1"/>
                  </a:lnTo>
                  <a:lnTo>
                    <a:pt x="318" y="4"/>
                  </a:lnTo>
                  <a:lnTo>
                    <a:pt x="364" y="9"/>
                  </a:lnTo>
                  <a:lnTo>
                    <a:pt x="407" y="16"/>
                  </a:lnTo>
                  <a:lnTo>
                    <a:pt x="407" y="16"/>
                  </a:lnTo>
                  <a:lnTo>
                    <a:pt x="413" y="17"/>
                  </a:lnTo>
                  <a:lnTo>
                    <a:pt x="417" y="18"/>
                  </a:lnTo>
                  <a:lnTo>
                    <a:pt x="421" y="20"/>
                  </a:lnTo>
                  <a:lnTo>
                    <a:pt x="424" y="24"/>
                  </a:lnTo>
                  <a:lnTo>
                    <a:pt x="427" y="26"/>
                  </a:lnTo>
                  <a:lnTo>
                    <a:pt x="429" y="31"/>
                  </a:lnTo>
                  <a:lnTo>
                    <a:pt x="430" y="34"/>
                  </a:lnTo>
                  <a:lnTo>
                    <a:pt x="430" y="40"/>
                  </a:lnTo>
                  <a:lnTo>
                    <a:pt x="430" y="79"/>
                  </a:lnTo>
                  <a:lnTo>
                    <a:pt x="430" y="79"/>
                  </a:lnTo>
                  <a:lnTo>
                    <a:pt x="430" y="85"/>
                  </a:lnTo>
                  <a:lnTo>
                    <a:pt x="429" y="88"/>
                  </a:lnTo>
                  <a:lnTo>
                    <a:pt x="427" y="93"/>
                  </a:lnTo>
                  <a:lnTo>
                    <a:pt x="424" y="95"/>
                  </a:lnTo>
                  <a:lnTo>
                    <a:pt x="421" y="97"/>
                  </a:lnTo>
                  <a:lnTo>
                    <a:pt x="417" y="98"/>
                  </a:lnTo>
                  <a:lnTo>
                    <a:pt x="409" y="100"/>
                  </a:lnTo>
                  <a:lnTo>
                    <a:pt x="409" y="100"/>
                  </a:lnTo>
                  <a:lnTo>
                    <a:pt x="406" y="100"/>
                  </a:lnTo>
                  <a:lnTo>
                    <a:pt x="406" y="100"/>
                  </a:lnTo>
                  <a:lnTo>
                    <a:pt x="368" y="97"/>
                  </a:lnTo>
                  <a:lnTo>
                    <a:pt x="322" y="94"/>
                  </a:lnTo>
                  <a:lnTo>
                    <a:pt x="271" y="92"/>
                  </a:lnTo>
                  <a:lnTo>
                    <a:pt x="219" y="90"/>
                  </a:lnTo>
                  <a:lnTo>
                    <a:pt x="219" y="90"/>
                  </a:lnTo>
                  <a:lnTo>
                    <a:pt x="195" y="90"/>
                  </a:lnTo>
                  <a:lnTo>
                    <a:pt x="173" y="93"/>
                  </a:lnTo>
                  <a:lnTo>
                    <a:pt x="154" y="96"/>
                  </a:lnTo>
                  <a:lnTo>
                    <a:pt x="146" y="98"/>
                  </a:lnTo>
                  <a:lnTo>
                    <a:pt x="138" y="102"/>
                  </a:lnTo>
                  <a:lnTo>
                    <a:pt x="131" y="107"/>
                  </a:lnTo>
                  <a:lnTo>
                    <a:pt x="124" y="111"/>
                  </a:lnTo>
                  <a:lnTo>
                    <a:pt x="119" y="117"/>
                  </a:lnTo>
                  <a:lnTo>
                    <a:pt x="115" y="124"/>
                  </a:lnTo>
                  <a:lnTo>
                    <a:pt x="111" y="131"/>
                  </a:lnTo>
                  <a:lnTo>
                    <a:pt x="109" y="140"/>
                  </a:lnTo>
                  <a:lnTo>
                    <a:pt x="107" y="149"/>
                  </a:lnTo>
                  <a:lnTo>
                    <a:pt x="107" y="160"/>
                  </a:lnTo>
                  <a:lnTo>
                    <a:pt x="107" y="160"/>
                  </a:lnTo>
                  <a:lnTo>
                    <a:pt x="108" y="173"/>
                  </a:lnTo>
                  <a:lnTo>
                    <a:pt x="112" y="186"/>
                  </a:lnTo>
                  <a:lnTo>
                    <a:pt x="118" y="197"/>
                  </a:lnTo>
                  <a:lnTo>
                    <a:pt x="127" y="207"/>
                  </a:lnTo>
                  <a:lnTo>
                    <a:pt x="139" y="218"/>
                  </a:lnTo>
                  <a:lnTo>
                    <a:pt x="154" y="229"/>
                  </a:lnTo>
                  <a:lnTo>
                    <a:pt x="171" y="241"/>
                  </a:lnTo>
                  <a:lnTo>
                    <a:pt x="190" y="252"/>
                  </a:lnTo>
                  <a:lnTo>
                    <a:pt x="310" y="323"/>
                  </a:lnTo>
                  <a:lnTo>
                    <a:pt x="310" y="323"/>
                  </a:lnTo>
                  <a:lnTo>
                    <a:pt x="328" y="335"/>
                  </a:lnTo>
                  <a:lnTo>
                    <a:pt x="344" y="345"/>
                  </a:lnTo>
                  <a:lnTo>
                    <a:pt x="359" y="355"/>
                  </a:lnTo>
                  <a:lnTo>
                    <a:pt x="373" y="367"/>
                  </a:lnTo>
                  <a:lnTo>
                    <a:pt x="384" y="377"/>
                  </a:lnTo>
                  <a:lnTo>
                    <a:pt x="396" y="389"/>
                  </a:lnTo>
                  <a:lnTo>
                    <a:pt x="405" y="399"/>
                  </a:lnTo>
                  <a:lnTo>
                    <a:pt x="413" y="409"/>
                  </a:lnTo>
                  <a:lnTo>
                    <a:pt x="421" y="421"/>
                  </a:lnTo>
                  <a:lnTo>
                    <a:pt x="427" y="432"/>
                  </a:lnTo>
                  <a:lnTo>
                    <a:pt x="431" y="444"/>
                  </a:lnTo>
                  <a:lnTo>
                    <a:pt x="436" y="455"/>
                  </a:lnTo>
                  <a:lnTo>
                    <a:pt x="438" y="468"/>
                  </a:lnTo>
                  <a:lnTo>
                    <a:pt x="440" y="479"/>
                  </a:lnTo>
                  <a:lnTo>
                    <a:pt x="442" y="492"/>
                  </a:lnTo>
                  <a:lnTo>
                    <a:pt x="443" y="506"/>
                  </a:lnTo>
                  <a:lnTo>
                    <a:pt x="443" y="506"/>
                  </a:lnTo>
                  <a:lnTo>
                    <a:pt x="442" y="527"/>
                  </a:lnTo>
                  <a:lnTo>
                    <a:pt x="438" y="548"/>
                  </a:lnTo>
                  <a:lnTo>
                    <a:pt x="432" y="568"/>
                  </a:lnTo>
                  <a:lnTo>
                    <a:pt x="426" y="585"/>
                  </a:lnTo>
                  <a:lnTo>
                    <a:pt x="417" y="601"/>
                  </a:lnTo>
                  <a:lnTo>
                    <a:pt x="406" y="615"/>
                  </a:lnTo>
                  <a:lnTo>
                    <a:pt x="395" y="628"/>
                  </a:lnTo>
                  <a:lnTo>
                    <a:pt x="380" y="639"/>
                  </a:lnTo>
                  <a:lnTo>
                    <a:pt x="365" y="649"/>
                  </a:lnTo>
                  <a:lnTo>
                    <a:pt x="348" y="658"/>
                  </a:lnTo>
                  <a:lnTo>
                    <a:pt x="329" y="665"/>
                  </a:lnTo>
                  <a:lnTo>
                    <a:pt x="309" y="671"/>
                  </a:lnTo>
                  <a:lnTo>
                    <a:pt x="288" y="675"/>
                  </a:lnTo>
                  <a:lnTo>
                    <a:pt x="265" y="678"/>
                  </a:lnTo>
                  <a:lnTo>
                    <a:pt x="241" y="680"/>
                  </a:lnTo>
                  <a:lnTo>
                    <a:pt x="217" y="681"/>
                  </a:lnTo>
                  <a:lnTo>
                    <a:pt x="217"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9" name="Freeform 192"/>
            <p:cNvSpPr>
              <a:spLocks noEditPoints="1"/>
            </p:cNvSpPr>
            <p:nvPr/>
          </p:nvSpPr>
          <p:spPr bwMode="auto">
            <a:xfrm>
              <a:off x="3951130" y="2395283"/>
              <a:ext cx="1497382" cy="1517569"/>
            </a:xfrm>
            <a:custGeom>
              <a:avLst/>
              <a:gdLst>
                <a:gd name="T0" fmla="*/ 6426 w 7566"/>
                <a:gd name="T1" fmla="*/ 3577 h 7669"/>
                <a:gd name="T2" fmla="*/ 6030 w 7566"/>
                <a:gd name="T3" fmla="*/ 3166 h 7669"/>
                <a:gd name="T4" fmla="*/ 5444 w 7566"/>
                <a:gd name="T5" fmla="*/ 3147 h 7669"/>
                <a:gd name="T6" fmla="*/ 5018 w 7566"/>
                <a:gd name="T7" fmla="*/ 3524 h 7669"/>
                <a:gd name="T8" fmla="*/ 4873 w 7566"/>
                <a:gd name="T9" fmla="*/ 4239 h 7669"/>
                <a:gd name="T10" fmla="*/ 5030 w 7566"/>
                <a:gd name="T11" fmla="*/ 5062 h 7669"/>
                <a:gd name="T12" fmla="*/ 5325 w 7566"/>
                <a:gd name="T13" fmla="*/ 5359 h 7669"/>
                <a:gd name="T14" fmla="*/ 5844 w 7566"/>
                <a:gd name="T15" fmla="*/ 5436 h 7669"/>
                <a:gd name="T16" fmla="*/ 6191 w 7566"/>
                <a:gd name="T17" fmla="*/ 5286 h 7669"/>
                <a:gd name="T18" fmla="*/ 6464 w 7566"/>
                <a:gd name="T19" fmla="*/ 4867 h 7669"/>
                <a:gd name="T20" fmla="*/ 2676 w 7566"/>
                <a:gd name="T21" fmla="*/ 4144 h 7669"/>
                <a:gd name="T22" fmla="*/ 2458 w 7566"/>
                <a:gd name="T23" fmla="*/ 3401 h 7669"/>
                <a:gd name="T24" fmla="*/ 2209 w 7566"/>
                <a:gd name="T25" fmla="*/ 3178 h 7669"/>
                <a:gd name="T26" fmla="*/ 1729 w 7566"/>
                <a:gd name="T27" fmla="*/ 3096 h 7669"/>
                <a:gd name="T28" fmla="*/ 1328 w 7566"/>
                <a:gd name="T29" fmla="*/ 3265 h 7669"/>
                <a:gd name="T30" fmla="*/ 1053 w 7566"/>
                <a:gd name="T31" fmla="*/ 3761 h 7669"/>
                <a:gd name="T32" fmla="*/ 1022 w 7566"/>
                <a:gd name="T33" fmla="*/ 4605 h 7669"/>
                <a:gd name="T34" fmla="*/ 1280 w 7566"/>
                <a:gd name="T35" fmla="*/ 5195 h 7669"/>
                <a:gd name="T36" fmla="*/ 1552 w 7566"/>
                <a:gd name="T37" fmla="*/ 5381 h 7669"/>
                <a:gd name="T38" fmla="*/ 2120 w 7566"/>
                <a:gd name="T39" fmla="*/ 5389 h 7669"/>
                <a:gd name="T40" fmla="*/ 2533 w 7566"/>
                <a:gd name="T41" fmla="*/ 4999 h 7669"/>
                <a:gd name="T42" fmla="*/ 2679 w 7566"/>
                <a:gd name="T43" fmla="*/ 4283 h 7669"/>
                <a:gd name="T44" fmla="*/ 4634 w 7566"/>
                <a:gd name="T45" fmla="*/ 57 h 7669"/>
                <a:gd name="T46" fmla="*/ 4850 w 7566"/>
                <a:gd name="T47" fmla="*/ 259 h 7669"/>
                <a:gd name="T48" fmla="*/ 4995 w 7566"/>
                <a:gd name="T49" fmla="*/ 2653 h 7669"/>
                <a:gd name="T50" fmla="*/ 5412 w 7566"/>
                <a:gd name="T51" fmla="*/ 2335 h 7669"/>
                <a:gd name="T52" fmla="*/ 5992 w 7566"/>
                <a:gd name="T53" fmla="*/ 2222 h 7669"/>
                <a:gd name="T54" fmla="*/ 6512 w 7566"/>
                <a:gd name="T55" fmla="*/ 2317 h 7669"/>
                <a:gd name="T56" fmla="*/ 6981 w 7566"/>
                <a:gd name="T57" fmla="*/ 2632 h 7669"/>
                <a:gd name="T58" fmla="*/ 7318 w 7566"/>
                <a:gd name="T59" fmla="*/ 3105 h 7669"/>
                <a:gd name="T60" fmla="*/ 7522 w 7566"/>
                <a:gd name="T61" fmla="*/ 3746 h 7669"/>
                <a:gd name="T62" fmla="*/ 7561 w 7566"/>
                <a:gd name="T63" fmla="*/ 4451 h 7669"/>
                <a:gd name="T64" fmla="*/ 7441 w 7566"/>
                <a:gd name="T65" fmla="*/ 5157 h 7669"/>
                <a:gd name="T66" fmla="*/ 7152 w 7566"/>
                <a:gd name="T67" fmla="*/ 5734 h 7669"/>
                <a:gd name="T68" fmla="*/ 6706 w 7566"/>
                <a:gd name="T69" fmla="*/ 6103 h 7669"/>
                <a:gd name="T70" fmla="*/ 6108 w 7566"/>
                <a:gd name="T71" fmla="*/ 6276 h 7669"/>
                <a:gd name="T72" fmla="*/ 5474 w 7566"/>
                <a:gd name="T73" fmla="*/ 6284 h 7669"/>
                <a:gd name="T74" fmla="*/ 4835 w 7566"/>
                <a:gd name="T75" fmla="*/ 6126 h 7669"/>
                <a:gd name="T76" fmla="*/ 4339 w 7566"/>
                <a:gd name="T77" fmla="*/ 5797 h 7669"/>
                <a:gd name="T78" fmla="*/ 4010 w 7566"/>
                <a:gd name="T79" fmla="*/ 5298 h 7669"/>
                <a:gd name="T80" fmla="*/ 3874 w 7566"/>
                <a:gd name="T81" fmla="*/ 4629 h 7669"/>
                <a:gd name="T82" fmla="*/ 3869 w 7566"/>
                <a:gd name="T83" fmla="*/ 315 h 7669"/>
                <a:gd name="T84" fmla="*/ 4046 w 7566"/>
                <a:gd name="T85" fmla="*/ 91 h 7669"/>
                <a:gd name="T86" fmla="*/ 4370 w 7566"/>
                <a:gd name="T87" fmla="*/ 0 h 7669"/>
                <a:gd name="T88" fmla="*/ 931 w 7566"/>
                <a:gd name="T89" fmla="*/ 7423 h 7669"/>
                <a:gd name="T90" fmla="*/ 692 w 7566"/>
                <a:gd name="T91" fmla="*/ 7632 h 7669"/>
                <a:gd name="T92" fmla="*/ 5 w 7566"/>
                <a:gd name="T93" fmla="*/ 3841 h 7669"/>
                <a:gd name="T94" fmla="*/ 157 w 7566"/>
                <a:gd name="T95" fmla="*/ 3187 h 7669"/>
                <a:gd name="T96" fmla="*/ 501 w 7566"/>
                <a:gd name="T97" fmla="*/ 2700 h 7669"/>
                <a:gd name="T98" fmla="*/ 1009 w 7566"/>
                <a:gd name="T99" fmla="*/ 2381 h 7669"/>
                <a:gd name="T100" fmla="*/ 1654 w 7566"/>
                <a:gd name="T101" fmla="*/ 2233 h 7669"/>
                <a:gd name="T102" fmla="*/ 2284 w 7566"/>
                <a:gd name="T103" fmla="*/ 2257 h 7669"/>
                <a:gd name="T104" fmla="*/ 2876 w 7566"/>
                <a:gd name="T105" fmla="*/ 2463 h 7669"/>
                <a:gd name="T106" fmla="*/ 3307 w 7566"/>
                <a:gd name="T107" fmla="*/ 2840 h 7669"/>
                <a:gd name="T108" fmla="*/ 3584 w 7566"/>
                <a:gd name="T109" fmla="*/ 3423 h 7669"/>
                <a:gd name="T110" fmla="*/ 3692 w 7566"/>
                <a:gd name="T111" fmla="*/ 4128 h 7669"/>
                <a:gd name="T112" fmla="*/ 3642 w 7566"/>
                <a:gd name="T113" fmla="*/ 4836 h 7669"/>
                <a:gd name="T114" fmla="*/ 3425 w 7566"/>
                <a:gd name="T115" fmla="*/ 5472 h 7669"/>
                <a:gd name="T116" fmla="*/ 3079 w 7566"/>
                <a:gd name="T117" fmla="*/ 5930 h 7669"/>
                <a:gd name="T118" fmla="*/ 2604 w 7566"/>
                <a:gd name="T119" fmla="*/ 6221 h 7669"/>
                <a:gd name="T120" fmla="*/ 2075 w 7566"/>
                <a:gd name="T121" fmla="*/ 6300 h 7669"/>
                <a:gd name="T122" fmla="*/ 1507 w 7566"/>
                <a:gd name="T123" fmla="*/ 6183 h 7669"/>
                <a:gd name="T124" fmla="*/ 1097 w 7566"/>
                <a:gd name="T125" fmla="*/ 5855 h 7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6" h="7669">
                  <a:moveTo>
                    <a:pt x="6551" y="4239"/>
                  </a:moveTo>
                  <a:lnTo>
                    <a:pt x="6551" y="4239"/>
                  </a:lnTo>
                  <a:lnTo>
                    <a:pt x="6550" y="4174"/>
                  </a:lnTo>
                  <a:lnTo>
                    <a:pt x="6547" y="4111"/>
                  </a:lnTo>
                  <a:lnTo>
                    <a:pt x="6543" y="4049"/>
                  </a:lnTo>
                  <a:lnTo>
                    <a:pt x="6537" y="3989"/>
                  </a:lnTo>
                  <a:lnTo>
                    <a:pt x="6529" y="3932"/>
                  </a:lnTo>
                  <a:lnTo>
                    <a:pt x="6520" y="3876"/>
                  </a:lnTo>
                  <a:lnTo>
                    <a:pt x="6508" y="3821"/>
                  </a:lnTo>
                  <a:lnTo>
                    <a:pt x="6496" y="3769"/>
                  </a:lnTo>
                  <a:lnTo>
                    <a:pt x="6481" y="3717"/>
                  </a:lnTo>
                  <a:lnTo>
                    <a:pt x="6464" y="3669"/>
                  </a:lnTo>
                  <a:lnTo>
                    <a:pt x="6446" y="3622"/>
                  </a:lnTo>
                  <a:lnTo>
                    <a:pt x="6426" y="3577"/>
                  </a:lnTo>
                  <a:lnTo>
                    <a:pt x="6405" y="3534"/>
                  </a:lnTo>
                  <a:lnTo>
                    <a:pt x="6381" y="3493"/>
                  </a:lnTo>
                  <a:lnTo>
                    <a:pt x="6356" y="3452"/>
                  </a:lnTo>
                  <a:lnTo>
                    <a:pt x="6329" y="3416"/>
                  </a:lnTo>
                  <a:lnTo>
                    <a:pt x="6329" y="3416"/>
                  </a:lnTo>
                  <a:lnTo>
                    <a:pt x="6302" y="3378"/>
                  </a:lnTo>
                  <a:lnTo>
                    <a:pt x="6272" y="3342"/>
                  </a:lnTo>
                  <a:lnTo>
                    <a:pt x="6241" y="3310"/>
                  </a:lnTo>
                  <a:lnTo>
                    <a:pt x="6209" y="3280"/>
                  </a:lnTo>
                  <a:lnTo>
                    <a:pt x="6176" y="3253"/>
                  </a:lnTo>
                  <a:lnTo>
                    <a:pt x="6141" y="3226"/>
                  </a:lnTo>
                  <a:lnTo>
                    <a:pt x="6106" y="3204"/>
                  </a:lnTo>
                  <a:lnTo>
                    <a:pt x="6069" y="3184"/>
                  </a:lnTo>
                  <a:lnTo>
                    <a:pt x="6030" y="3166"/>
                  </a:lnTo>
                  <a:lnTo>
                    <a:pt x="5991" y="3150"/>
                  </a:lnTo>
                  <a:lnTo>
                    <a:pt x="5950" y="3137"/>
                  </a:lnTo>
                  <a:lnTo>
                    <a:pt x="5907" y="3126"/>
                  </a:lnTo>
                  <a:lnTo>
                    <a:pt x="5865" y="3117"/>
                  </a:lnTo>
                  <a:lnTo>
                    <a:pt x="5820" y="3111"/>
                  </a:lnTo>
                  <a:lnTo>
                    <a:pt x="5774" y="3107"/>
                  </a:lnTo>
                  <a:lnTo>
                    <a:pt x="5726" y="3106"/>
                  </a:lnTo>
                  <a:lnTo>
                    <a:pt x="5726" y="3106"/>
                  </a:lnTo>
                  <a:lnTo>
                    <a:pt x="5676" y="3107"/>
                  </a:lnTo>
                  <a:lnTo>
                    <a:pt x="5626" y="3111"/>
                  </a:lnTo>
                  <a:lnTo>
                    <a:pt x="5578" y="3116"/>
                  </a:lnTo>
                  <a:lnTo>
                    <a:pt x="5532" y="3124"/>
                  </a:lnTo>
                  <a:lnTo>
                    <a:pt x="5487" y="3135"/>
                  </a:lnTo>
                  <a:lnTo>
                    <a:pt x="5444" y="3147"/>
                  </a:lnTo>
                  <a:lnTo>
                    <a:pt x="5403" y="3162"/>
                  </a:lnTo>
                  <a:lnTo>
                    <a:pt x="5362" y="3179"/>
                  </a:lnTo>
                  <a:lnTo>
                    <a:pt x="5323" y="3199"/>
                  </a:lnTo>
                  <a:lnTo>
                    <a:pt x="5286" y="3221"/>
                  </a:lnTo>
                  <a:lnTo>
                    <a:pt x="5250" y="3245"/>
                  </a:lnTo>
                  <a:lnTo>
                    <a:pt x="5216" y="3271"/>
                  </a:lnTo>
                  <a:lnTo>
                    <a:pt x="5183" y="3300"/>
                  </a:lnTo>
                  <a:lnTo>
                    <a:pt x="5151" y="3331"/>
                  </a:lnTo>
                  <a:lnTo>
                    <a:pt x="5122" y="3364"/>
                  </a:lnTo>
                  <a:lnTo>
                    <a:pt x="5094" y="3401"/>
                  </a:lnTo>
                  <a:lnTo>
                    <a:pt x="5094" y="3401"/>
                  </a:lnTo>
                  <a:lnTo>
                    <a:pt x="5066" y="3440"/>
                  </a:lnTo>
                  <a:lnTo>
                    <a:pt x="5041" y="3481"/>
                  </a:lnTo>
                  <a:lnTo>
                    <a:pt x="5018" y="3524"/>
                  </a:lnTo>
                  <a:lnTo>
                    <a:pt x="4996" y="3568"/>
                  </a:lnTo>
                  <a:lnTo>
                    <a:pt x="4977" y="3615"/>
                  </a:lnTo>
                  <a:lnTo>
                    <a:pt x="4959" y="3663"/>
                  </a:lnTo>
                  <a:lnTo>
                    <a:pt x="4943" y="3713"/>
                  </a:lnTo>
                  <a:lnTo>
                    <a:pt x="4928" y="3764"/>
                  </a:lnTo>
                  <a:lnTo>
                    <a:pt x="4915" y="3818"/>
                  </a:lnTo>
                  <a:lnTo>
                    <a:pt x="4904" y="3873"/>
                  </a:lnTo>
                  <a:lnTo>
                    <a:pt x="4894" y="3930"/>
                  </a:lnTo>
                  <a:lnTo>
                    <a:pt x="4886" y="3988"/>
                  </a:lnTo>
                  <a:lnTo>
                    <a:pt x="4881" y="4049"/>
                  </a:lnTo>
                  <a:lnTo>
                    <a:pt x="4876" y="4111"/>
                  </a:lnTo>
                  <a:lnTo>
                    <a:pt x="4874" y="4174"/>
                  </a:lnTo>
                  <a:lnTo>
                    <a:pt x="4873" y="4239"/>
                  </a:lnTo>
                  <a:lnTo>
                    <a:pt x="4873" y="4239"/>
                  </a:lnTo>
                  <a:lnTo>
                    <a:pt x="4874" y="4315"/>
                  </a:lnTo>
                  <a:lnTo>
                    <a:pt x="4876" y="4388"/>
                  </a:lnTo>
                  <a:lnTo>
                    <a:pt x="4879" y="4459"/>
                  </a:lnTo>
                  <a:lnTo>
                    <a:pt x="4885" y="4527"/>
                  </a:lnTo>
                  <a:lnTo>
                    <a:pt x="4892" y="4593"/>
                  </a:lnTo>
                  <a:lnTo>
                    <a:pt x="4901" y="4656"/>
                  </a:lnTo>
                  <a:lnTo>
                    <a:pt x="4912" y="4715"/>
                  </a:lnTo>
                  <a:lnTo>
                    <a:pt x="4924" y="4773"/>
                  </a:lnTo>
                  <a:lnTo>
                    <a:pt x="4938" y="4828"/>
                  </a:lnTo>
                  <a:lnTo>
                    <a:pt x="4953" y="4879"/>
                  </a:lnTo>
                  <a:lnTo>
                    <a:pt x="4970" y="4929"/>
                  </a:lnTo>
                  <a:lnTo>
                    <a:pt x="4988" y="4976"/>
                  </a:lnTo>
                  <a:lnTo>
                    <a:pt x="5009" y="5020"/>
                  </a:lnTo>
                  <a:lnTo>
                    <a:pt x="5030" y="5062"/>
                  </a:lnTo>
                  <a:lnTo>
                    <a:pt x="5054" y="5101"/>
                  </a:lnTo>
                  <a:lnTo>
                    <a:pt x="5065" y="5119"/>
                  </a:lnTo>
                  <a:lnTo>
                    <a:pt x="5078" y="5137"/>
                  </a:lnTo>
                  <a:lnTo>
                    <a:pt x="5078" y="5137"/>
                  </a:lnTo>
                  <a:lnTo>
                    <a:pt x="5107" y="5175"/>
                  </a:lnTo>
                  <a:lnTo>
                    <a:pt x="5136" y="5210"/>
                  </a:lnTo>
                  <a:lnTo>
                    <a:pt x="5167" y="5243"/>
                  </a:lnTo>
                  <a:lnTo>
                    <a:pt x="5199" y="5273"/>
                  </a:lnTo>
                  <a:lnTo>
                    <a:pt x="5234" y="5300"/>
                  </a:lnTo>
                  <a:lnTo>
                    <a:pt x="5251" y="5313"/>
                  </a:lnTo>
                  <a:lnTo>
                    <a:pt x="5268" y="5325"/>
                  </a:lnTo>
                  <a:lnTo>
                    <a:pt x="5287" y="5337"/>
                  </a:lnTo>
                  <a:lnTo>
                    <a:pt x="5305" y="5348"/>
                  </a:lnTo>
                  <a:lnTo>
                    <a:pt x="5325" y="5359"/>
                  </a:lnTo>
                  <a:lnTo>
                    <a:pt x="5343" y="5369"/>
                  </a:lnTo>
                  <a:lnTo>
                    <a:pt x="5362" y="5378"/>
                  </a:lnTo>
                  <a:lnTo>
                    <a:pt x="5382" y="5387"/>
                  </a:lnTo>
                  <a:lnTo>
                    <a:pt x="5423" y="5403"/>
                  </a:lnTo>
                  <a:lnTo>
                    <a:pt x="5466" y="5416"/>
                  </a:lnTo>
                  <a:lnTo>
                    <a:pt x="5509" y="5428"/>
                  </a:lnTo>
                  <a:lnTo>
                    <a:pt x="5554" y="5436"/>
                  </a:lnTo>
                  <a:lnTo>
                    <a:pt x="5600" y="5441"/>
                  </a:lnTo>
                  <a:lnTo>
                    <a:pt x="5648" y="5445"/>
                  </a:lnTo>
                  <a:lnTo>
                    <a:pt x="5696" y="5446"/>
                  </a:lnTo>
                  <a:lnTo>
                    <a:pt x="5696" y="5446"/>
                  </a:lnTo>
                  <a:lnTo>
                    <a:pt x="5748" y="5445"/>
                  </a:lnTo>
                  <a:lnTo>
                    <a:pt x="5797" y="5441"/>
                  </a:lnTo>
                  <a:lnTo>
                    <a:pt x="5844" y="5436"/>
                  </a:lnTo>
                  <a:lnTo>
                    <a:pt x="5891" y="5428"/>
                  </a:lnTo>
                  <a:lnTo>
                    <a:pt x="5936" y="5416"/>
                  </a:lnTo>
                  <a:lnTo>
                    <a:pt x="5978" y="5403"/>
                  </a:lnTo>
                  <a:lnTo>
                    <a:pt x="6000" y="5395"/>
                  </a:lnTo>
                  <a:lnTo>
                    <a:pt x="6021" y="5387"/>
                  </a:lnTo>
                  <a:lnTo>
                    <a:pt x="6041" y="5378"/>
                  </a:lnTo>
                  <a:lnTo>
                    <a:pt x="6061" y="5369"/>
                  </a:lnTo>
                  <a:lnTo>
                    <a:pt x="6080" y="5359"/>
                  </a:lnTo>
                  <a:lnTo>
                    <a:pt x="6100" y="5348"/>
                  </a:lnTo>
                  <a:lnTo>
                    <a:pt x="6118" y="5337"/>
                  </a:lnTo>
                  <a:lnTo>
                    <a:pt x="6137" y="5325"/>
                  </a:lnTo>
                  <a:lnTo>
                    <a:pt x="6155" y="5313"/>
                  </a:lnTo>
                  <a:lnTo>
                    <a:pt x="6173" y="5300"/>
                  </a:lnTo>
                  <a:lnTo>
                    <a:pt x="6191" y="5286"/>
                  </a:lnTo>
                  <a:lnTo>
                    <a:pt x="6208" y="5273"/>
                  </a:lnTo>
                  <a:lnTo>
                    <a:pt x="6224" y="5258"/>
                  </a:lnTo>
                  <a:lnTo>
                    <a:pt x="6240" y="5243"/>
                  </a:lnTo>
                  <a:lnTo>
                    <a:pt x="6256" y="5227"/>
                  </a:lnTo>
                  <a:lnTo>
                    <a:pt x="6272" y="5210"/>
                  </a:lnTo>
                  <a:lnTo>
                    <a:pt x="6302" y="5175"/>
                  </a:lnTo>
                  <a:lnTo>
                    <a:pt x="6329" y="5137"/>
                  </a:lnTo>
                  <a:lnTo>
                    <a:pt x="6329" y="5137"/>
                  </a:lnTo>
                  <a:lnTo>
                    <a:pt x="6356" y="5097"/>
                  </a:lnTo>
                  <a:lnTo>
                    <a:pt x="6381" y="5056"/>
                  </a:lnTo>
                  <a:lnTo>
                    <a:pt x="6405" y="5011"/>
                  </a:lnTo>
                  <a:lnTo>
                    <a:pt x="6426" y="4965"/>
                  </a:lnTo>
                  <a:lnTo>
                    <a:pt x="6446" y="4917"/>
                  </a:lnTo>
                  <a:lnTo>
                    <a:pt x="6464" y="4867"/>
                  </a:lnTo>
                  <a:lnTo>
                    <a:pt x="6481" y="4813"/>
                  </a:lnTo>
                  <a:lnTo>
                    <a:pt x="6496" y="4758"/>
                  </a:lnTo>
                  <a:lnTo>
                    <a:pt x="6508" y="4702"/>
                  </a:lnTo>
                  <a:lnTo>
                    <a:pt x="6520" y="4642"/>
                  </a:lnTo>
                  <a:lnTo>
                    <a:pt x="6529" y="4580"/>
                  </a:lnTo>
                  <a:lnTo>
                    <a:pt x="6537" y="4516"/>
                  </a:lnTo>
                  <a:lnTo>
                    <a:pt x="6543" y="4450"/>
                  </a:lnTo>
                  <a:lnTo>
                    <a:pt x="6547" y="4383"/>
                  </a:lnTo>
                  <a:lnTo>
                    <a:pt x="6550" y="4312"/>
                  </a:lnTo>
                  <a:lnTo>
                    <a:pt x="6551" y="4239"/>
                  </a:lnTo>
                  <a:close/>
                  <a:moveTo>
                    <a:pt x="2679" y="4283"/>
                  </a:moveTo>
                  <a:lnTo>
                    <a:pt x="2679" y="4283"/>
                  </a:lnTo>
                  <a:lnTo>
                    <a:pt x="2678" y="4213"/>
                  </a:lnTo>
                  <a:lnTo>
                    <a:pt x="2676" y="4144"/>
                  </a:lnTo>
                  <a:lnTo>
                    <a:pt x="2671" y="4078"/>
                  </a:lnTo>
                  <a:lnTo>
                    <a:pt x="2666" y="4012"/>
                  </a:lnTo>
                  <a:lnTo>
                    <a:pt x="2658" y="3950"/>
                  </a:lnTo>
                  <a:lnTo>
                    <a:pt x="2648" y="3889"/>
                  </a:lnTo>
                  <a:lnTo>
                    <a:pt x="2637" y="3832"/>
                  </a:lnTo>
                  <a:lnTo>
                    <a:pt x="2623" y="3776"/>
                  </a:lnTo>
                  <a:lnTo>
                    <a:pt x="2609" y="3721"/>
                  </a:lnTo>
                  <a:lnTo>
                    <a:pt x="2592" y="3669"/>
                  </a:lnTo>
                  <a:lnTo>
                    <a:pt x="2575" y="3619"/>
                  </a:lnTo>
                  <a:lnTo>
                    <a:pt x="2554" y="3572"/>
                  </a:lnTo>
                  <a:lnTo>
                    <a:pt x="2533" y="3526"/>
                  </a:lnTo>
                  <a:lnTo>
                    <a:pt x="2510" y="3481"/>
                  </a:lnTo>
                  <a:lnTo>
                    <a:pt x="2484" y="3440"/>
                  </a:lnTo>
                  <a:lnTo>
                    <a:pt x="2458" y="3401"/>
                  </a:lnTo>
                  <a:lnTo>
                    <a:pt x="2458" y="3401"/>
                  </a:lnTo>
                  <a:lnTo>
                    <a:pt x="2429" y="3363"/>
                  </a:lnTo>
                  <a:lnTo>
                    <a:pt x="2400" y="3327"/>
                  </a:lnTo>
                  <a:lnTo>
                    <a:pt x="2385" y="3311"/>
                  </a:lnTo>
                  <a:lnTo>
                    <a:pt x="2369" y="3295"/>
                  </a:lnTo>
                  <a:lnTo>
                    <a:pt x="2353" y="3280"/>
                  </a:lnTo>
                  <a:lnTo>
                    <a:pt x="2335" y="3265"/>
                  </a:lnTo>
                  <a:lnTo>
                    <a:pt x="2319" y="3251"/>
                  </a:lnTo>
                  <a:lnTo>
                    <a:pt x="2302" y="3237"/>
                  </a:lnTo>
                  <a:lnTo>
                    <a:pt x="2284" y="3224"/>
                  </a:lnTo>
                  <a:lnTo>
                    <a:pt x="2265" y="3212"/>
                  </a:lnTo>
                  <a:lnTo>
                    <a:pt x="2247" y="3200"/>
                  </a:lnTo>
                  <a:lnTo>
                    <a:pt x="2229" y="3189"/>
                  </a:lnTo>
                  <a:lnTo>
                    <a:pt x="2209" y="3178"/>
                  </a:lnTo>
                  <a:lnTo>
                    <a:pt x="2190" y="3168"/>
                  </a:lnTo>
                  <a:lnTo>
                    <a:pt x="2170" y="3159"/>
                  </a:lnTo>
                  <a:lnTo>
                    <a:pt x="2150" y="3151"/>
                  </a:lnTo>
                  <a:lnTo>
                    <a:pt x="2129" y="3143"/>
                  </a:lnTo>
                  <a:lnTo>
                    <a:pt x="2107" y="3135"/>
                  </a:lnTo>
                  <a:lnTo>
                    <a:pt x="2065" y="3121"/>
                  </a:lnTo>
                  <a:lnTo>
                    <a:pt x="2020" y="3111"/>
                  </a:lnTo>
                  <a:lnTo>
                    <a:pt x="1973" y="3103"/>
                  </a:lnTo>
                  <a:lnTo>
                    <a:pt x="1925" y="3096"/>
                  </a:lnTo>
                  <a:lnTo>
                    <a:pt x="1875" y="3092"/>
                  </a:lnTo>
                  <a:lnTo>
                    <a:pt x="1825" y="3091"/>
                  </a:lnTo>
                  <a:lnTo>
                    <a:pt x="1825" y="3091"/>
                  </a:lnTo>
                  <a:lnTo>
                    <a:pt x="1776" y="3092"/>
                  </a:lnTo>
                  <a:lnTo>
                    <a:pt x="1729" y="3096"/>
                  </a:lnTo>
                  <a:lnTo>
                    <a:pt x="1683" y="3103"/>
                  </a:lnTo>
                  <a:lnTo>
                    <a:pt x="1637" y="3111"/>
                  </a:lnTo>
                  <a:lnTo>
                    <a:pt x="1594" y="3121"/>
                  </a:lnTo>
                  <a:lnTo>
                    <a:pt x="1552" y="3135"/>
                  </a:lnTo>
                  <a:lnTo>
                    <a:pt x="1511" y="3151"/>
                  </a:lnTo>
                  <a:lnTo>
                    <a:pt x="1491" y="3159"/>
                  </a:lnTo>
                  <a:lnTo>
                    <a:pt x="1472" y="3168"/>
                  </a:lnTo>
                  <a:lnTo>
                    <a:pt x="1452" y="3178"/>
                  </a:lnTo>
                  <a:lnTo>
                    <a:pt x="1434" y="3189"/>
                  </a:lnTo>
                  <a:lnTo>
                    <a:pt x="1415" y="3200"/>
                  </a:lnTo>
                  <a:lnTo>
                    <a:pt x="1397" y="3212"/>
                  </a:lnTo>
                  <a:lnTo>
                    <a:pt x="1380" y="3224"/>
                  </a:lnTo>
                  <a:lnTo>
                    <a:pt x="1363" y="3237"/>
                  </a:lnTo>
                  <a:lnTo>
                    <a:pt x="1328" y="3265"/>
                  </a:lnTo>
                  <a:lnTo>
                    <a:pt x="1296" y="3295"/>
                  </a:lnTo>
                  <a:lnTo>
                    <a:pt x="1265" y="3327"/>
                  </a:lnTo>
                  <a:lnTo>
                    <a:pt x="1235" y="3363"/>
                  </a:lnTo>
                  <a:lnTo>
                    <a:pt x="1207" y="3401"/>
                  </a:lnTo>
                  <a:lnTo>
                    <a:pt x="1207" y="3401"/>
                  </a:lnTo>
                  <a:lnTo>
                    <a:pt x="1194" y="3418"/>
                  </a:lnTo>
                  <a:lnTo>
                    <a:pt x="1183" y="3436"/>
                  </a:lnTo>
                  <a:lnTo>
                    <a:pt x="1159" y="3475"/>
                  </a:lnTo>
                  <a:lnTo>
                    <a:pt x="1137" y="3517"/>
                  </a:lnTo>
                  <a:lnTo>
                    <a:pt x="1117" y="3560"/>
                  </a:lnTo>
                  <a:lnTo>
                    <a:pt x="1099" y="3606"/>
                  </a:lnTo>
                  <a:lnTo>
                    <a:pt x="1082" y="3655"/>
                  </a:lnTo>
                  <a:lnTo>
                    <a:pt x="1067" y="3707"/>
                  </a:lnTo>
                  <a:lnTo>
                    <a:pt x="1053" y="3761"/>
                  </a:lnTo>
                  <a:lnTo>
                    <a:pt x="1040" y="3817"/>
                  </a:lnTo>
                  <a:lnTo>
                    <a:pt x="1030" y="3877"/>
                  </a:lnTo>
                  <a:lnTo>
                    <a:pt x="1021" y="3938"/>
                  </a:lnTo>
                  <a:lnTo>
                    <a:pt x="1014" y="4002"/>
                  </a:lnTo>
                  <a:lnTo>
                    <a:pt x="1008" y="4068"/>
                  </a:lnTo>
                  <a:lnTo>
                    <a:pt x="1005" y="4137"/>
                  </a:lnTo>
                  <a:lnTo>
                    <a:pt x="1001" y="4209"/>
                  </a:lnTo>
                  <a:lnTo>
                    <a:pt x="1001" y="4283"/>
                  </a:lnTo>
                  <a:lnTo>
                    <a:pt x="1001" y="4283"/>
                  </a:lnTo>
                  <a:lnTo>
                    <a:pt x="1001" y="4352"/>
                  </a:lnTo>
                  <a:lnTo>
                    <a:pt x="1005" y="4419"/>
                  </a:lnTo>
                  <a:lnTo>
                    <a:pt x="1008" y="4484"/>
                  </a:lnTo>
                  <a:lnTo>
                    <a:pt x="1015" y="4546"/>
                  </a:lnTo>
                  <a:lnTo>
                    <a:pt x="1022" y="4605"/>
                  </a:lnTo>
                  <a:lnTo>
                    <a:pt x="1032" y="4664"/>
                  </a:lnTo>
                  <a:lnTo>
                    <a:pt x="1043" y="4720"/>
                  </a:lnTo>
                  <a:lnTo>
                    <a:pt x="1056" y="4773"/>
                  </a:lnTo>
                  <a:lnTo>
                    <a:pt x="1070" y="4824"/>
                  </a:lnTo>
                  <a:lnTo>
                    <a:pt x="1087" y="4874"/>
                  </a:lnTo>
                  <a:lnTo>
                    <a:pt x="1106" y="4921"/>
                  </a:lnTo>
                  <a:lnTo>
                    <a:pt x="1125" y="4965"/>
                  </a:lnTo>
                  <a:lnTo>
                    <a:pt x="1147" y="5008"/>
                  </a:lnTo>
                  <a:lnTo>
                    <a:pt x="1170" y="5048"/>
                  </a:lnTo>
                  <a:lnTo>
                    <a:pt x="1195" y="5086"/>
                  </a:lnTo>
                  <a:lnTo>
                    <a:pt x="1222" y="5122"/>
                  </a:lnTo>
                  <a:lnTo>
                    <a:pt x="1222" y="5122"/>
                  </a:lnTo>
                  <a:lnTo>
                    <a:pt x="1250" y="5159"/>
                  </a:lnTo>
                  <a:lnTo>
                    <a:pt x="1280" y="5195"/>
                  </a:lnTo>
                  <a:lnTo>
                    <a:pt x="1311" y="5227"/>
                  </a:lnTo>
                  <a:lnTo>
                    <a:pt x="1328" y="5243"/>
                  </a:lnTo>
                  <a:lnTo>
                    <a:pt x="1344" y="5258"/>
                  </a:lnTo>
                  <a:lnTo>
                    <a:pt x="1362" y="5272"/>
                  </a:lnTo>
                  <a:lnTo>
                    <a:pt x="1379" y="5285"/>
                  </a:lnTo>
                  <a:lnTo>
                    <a:pt x="1396" y="5298"/>
                  </a:lnTo>
                  <a:lnTo>
                    <a:pt x="1414" y="5311"/>
                  </a:lnTo>
                  <a:lnTo>
                    <a:pt x="1433" y="5322"/>
                  </a:lnTo>
                  <a:lnTo>
                    <a:pt x="1452" y="5334"/>
                  </a:lnTo>
                  <a:lnTo>
                    <a:pt x="1470" y="5344"/>
                  </a:lnTo>
                  <a:lnTo>
                    <a:pt x="1491" y="5354"/>
                  </a:lnTo>
                  <a:lnTo>
                    <a:pt x="1511" y="5363"/>
                  </a:lnTo>
                  <a:lnTo>
                    <a:pt x="1531" y="5373"/>
                  </a:lnTo>
                  <a:lnTo>
                    <a:pt x="1552" y="5381"/>
                  </a:lnTo>
                  <a:lnTo>
                    <a:pt x="1573" y="5389"/>
                  </a:lnTo>
                  <a:lnTo>
                    <a:pt x="1616" y="5401"/>
                  </a:lnTo>
                  <a:lnTo>
                    <a:pt x="1661" y="5413"/>
                  </a:lnTo>
                  <a:lnTo>
                    <a:pt x="1707" y="5421"/>
                  </a:lnTo>
                  <a:lnTo>
                    <a:pt x="1755" y="5426"/>
                  </a:lnTo>
                  <a:lnTo>
                    <a:pt x="1804" y="5430"/>
                  </a:lnTo>
                  <a:lnTo>
                    <a:pt x="1855" y="5432"/>
                  </a:lnTo>
                  <a:lnTo>
                    <a:pt x="1855" y="5432"/>
                  </a:lnTo>
                  <a:lnTo>
                    <a:pt x="1902" y="5430"/>
                  </a:lnTo>
                  <a:lnTo>
                    <a:pt x="1949" y="5426"/>
                  </a:lnTo>
                  <a:lnTo>
                    <a:pt x="1992" y="5421"/>
                  </a:lnTo>
                  <a:lnTo>
                    <a:pt x="2036" y="5413"/>
                  </a:lnTo>
                  <a:lnTo>
                    <a:pt x="2078" y="5401"/>
                  </a:lnTo>
                  <a:lnTo>
                    <a:pt x="2120" y="5389"/>
                  </a:lnTo>
                  <a:lnTo>
                    <a:pt x="2159" y="5373"/>
                  </a:lnTo>
                  <a:lnTo>
                    <a:pt x="2198" y="5354"/>
                  </a:lnTo>
                  <a:lnTo>
                    <a:pt x="2234" y="5334"/>
                  </a:lnTo>
                  <a:lnTo>
                    <a:pt x="2270" y="5311"/>
                  </a:lnTo>
                  <a:lnTo>
                    <a:pt x="2304" y="5285"/>
                  </a:lnTo>
                  <a:lnTo>
                    <a:pt x="2338" y="5258"/>
                  </a:lnTo>
                  <a:lnTo>
                    <a:pt x="2370" y="5227"/>
                  </a:lnTo>
                  <a:lnTo>
                    <a:pt x="2401" y="5195"/>
                  </a:lnTo>
                  <a:lnTo>
                    <a:pt x="2429" y="5159"/>
                  </a:lnTo>
                  <a:lnTo>
                    <a:pt x="2458" y="5122"/>
                  </a:lnTo>
                  <a:lnTo>
                    <a:pt x="2458" y="5122"/>
                  </a:lnTo>
                  <a:lnTo>
                    <a:pt x="2484" y="5082"/>
                  </a:lnTo>
                  <a:lnTo>
                    <a:pt x="2510" y="5041"/>
                  </a:lnTo>
                  <a:lnTo>
                    <a:pt x="2533" y="4999"/>
                  </a:lnTo>
                  <a:lnTo>
                    <a:pt x="2554" y="4954"/>
                  </a:lnTo>
                  <a:lnTo>
                    <a:pt x="2575" y="4908"/>
                  </a:lnTo>
                  <a:lnTo>
                    <a:pt x="2592" y="4860"/>
                  </a:lnTo>
                  <a:lnTo>
                    <a:pt x="2609" y="4809"/>
                  </a:lnTo>
                  <a:lnTo>
                    <a:pt x="2623" y="4758"/>
                  </a:lnTo>
                  <a:lnTo>
                    <a:pt x="2637" y="4705"/>
                  </a:lnTo>
                  <a:lnTo>
                    <a:pt x="2648" y="4650"/>
                  </a:lnTo>
                  <a:lnTo>
                    <a:pt x="2658" y="4593"/>
                  </a:lnTo>
                  <a:lnTo>
                    <a:pt x="2666" y="4534"/>
                  </a:lnTo>
                  <a:lnTo>
                    <a:pt x="2671" y="4474"/>
                  </a:lnTo>
                  <a:lnTo>
                    <a:pt x="2676" y="4412"/>
                  </a:lnTo>
                  <a:lnTo>
                    <a:pt x="2678" y="4348"/>
                  </a:lnTo>
                  <a:lnTo>
                    <a:pt x="2679" y="4283"/>
                  </a:lnTo>
                  <a:lnTo>
                    <a:pt x="2679" y="4283"/>
                  </a:lnTo>
                  <a:close/>
                  <a:moveTo>
                    <a:pt x="4370" y="0"/>
                  </a:moveTo>
                  <a:lnTo>
                    <a:pt x="4370" y="0"/>
                  </a:lnTo>
                  <a:lnTo>
                    <a:pt x="4370" y="0"/>
                  </a:lnTo>
                  <a:lnTo>
                    <a:pt x="4397" y="1"/>
                  </a:lnTo>
                  <a:lnTo>
                    <a:pt x="4422" y="2"/>
                  </a:lnTo>
                  <a:lnTo>
                    <a:pt x="4447" y="5"/>
                  </a:lnTo>
                  <a:lnTo>
                    <a:pt x="4472" y="8"/>
                  </a:lnTo>
                  <a:lnTo>
                    <a:pt x="4498" y="13"/>
                  </a:lnTo>
                  <a:lnTo>
                    <a:pt x="4522" y="18"/>
                  </a:lnTo>
                  <a:lnTo>
                    <a:pt x="4546" y="24"/>
                  </a:lnTo>
                  <a:lnTo>
                    <a:pt x="4569" y="31"/>
                  </a:lnTo>
                  <a:lnTo>
                    <a:pt x="4590" y="39"/>
                  </a:lnTo>
                  <a:lnTo>
                    <a:pt x="4613" y="48"/>
                  </a:lnTo>
                  <a:lnTo>
                    <a:pt x="4634" y="57"/>
                  </a:lnTo>
                  <a:lnTo>
                    <a:pt x="4655" y="68"/>
                  </a:lnTo>
                  <a:lnTo>
                    <a:pt x="4675" y="79"/>
                  </a:lnTo>
                  <a:lnTo>
                    <a:pt x="4695" y="91"/>
                  </a:lnTo>
                  <a:lnTo>
                    <a:pt x="4713" y="103"/>
                  </a:lnTo>
                  <a:lnTo>
                    <a:pt x="4730" y="116"/>
                  </a:lnTo>
                  <a:lnTo>
                    <a:pt x="4748" y="130"/>
                  </a:lnTo>
                  <a:lnTo>
                    <a:pt x="4764" y="144"/>
                  </a:lnTo>
                  <a:lnTo>
                    <a:pt x="4779" y="158"/>
                  </a:lnTo>
                  <a:lnTo>
                    <a:pt x="4793" y="174"/>
                  </a:lnTo>
                  <a:lnTo>
                    <a:pt x="4807" y="190"/>
                  </a:lnTo>
                  <a:lnTo>
                    <a:pt x="4819" y="206"/>
                  </a:lnTo>
                  <a:lnTo>
                    <a:pt x="4830" y="224"/>
                  </a:lnTo>
                  <a:lnTo>
                    <a:pt x="4840" y="241"/>
                  </a:lnTo>
                  <a:lnTo>
                    <a:pt x="4850" y="259"/>
                  </a:lnTo>
                  <a:lnTo>
                    <a:pt x="4858" y="278"/>
                  </a:lnTo>
                  <a:lnTo>
                    <a:pt x="4865" y="296"/>
                  </a:lnTo>
                  <a:lnTo>
                    <a:pt x="4870" y="315"/>
                  </a:lnTo>
                  <a:lnTo>
                    <a:pt x="4875" y="334"/>
                  </a:lnTo>
                  <a:lnTo>
                    <a:pt x="4878" y="354"/>
                  </a:lnTo>
                  <a:lnTo>
                    <a:pt x="4881" y="374"/>
                  </a:lnTo>
                  <a:lnTo>
                    <a:pt x="4881" y="395"/>
                  </a:lnTo>
                  <a:lnTo>
                    <a:pt x="4881" y="2811"/>
                  </a:lnTo>
                  <a:lnTo>
                    <a:pt x="4881" y="2811"/>
                  </a:lnTo>
                  <a:lnTo>
                    <a:pt x="4901" y="2778"/>
                  </a:lnTo>
                  <a:lnTo>
                    <a:pt x="4923" y="2746"/>
                  </a:lnTo>
                  <a:lnTo>
                    <a:pt x="4946" y="2714"/>
                  </a:lnTo>
                  <a:lnTo>
                    <a:pt x="4970" y="2683"/>
                  </a:lnTo>
                  <a:lnTo>
                    <a:pt x="4995" y="2653"/>
                  </a:lnTo>
                  <a:lnTo>
                    <a:pt x="5022" y="2623"/>
                  </a:lnTo>
                  <a:lnTo>
                    <a:pt x="5049" y="2594"/>
                  </a:lnTo>
                  <a:lnTo>
                    <a:pt x="5078" y="2566"/>
                  </a:lnTo>
                  <a:lnTo>
                    <a:pt x="5107" y="2539"/>
                  </a:lnTo>
                  <a:lnTo>
                    <a:pt x="5138" y="2513"/>
                  </a:lnTo>
                  <a:lnTo>
                    <a:pt x="5169" y="2487"/>
                  </a:lnTo>
                  <a:lnTo>
                    <a:pt x="5202" y="2461"/>
                  </a:lnTo>
                  <a:lnTo>
                    <a:pt x="5235" y="2437"/>
                  </a:lnTo>
                  <a:lnTo>
                    <a:pt x="5271" y="2414"/>
                  </a:lnTo>
                  <a:lnTo>
                    <a:pt x="5306" y="2391"/>
                  </a:lnTo>
                  <a:lnTo>
                    <a:pt x="5344" y="2370"/>
                  </a:lnTo>
                  <a:lnTo>
                    <a:pt x="5344" y="2370"/>
                  </a:lnTo>
                  <a:lnTo>
                    <a:pt x="5377" y="2352"/>
                  </a:lnTo>
                  <a:lnTo>
                    <a:pt x="5412" y="2335"/>
                  </a:lnTo>
                  <a:lnTo>
                    <a:pt x="5447" y="2320"/>
                  </a:lnTo>
                  <a:lnTo>
                    <a:pt x="5484" y="2305"/>
                  </a:lnTo>
                  <a:lnTo>
                    <a:pt x="5521" y="2293"/>
                  </a:lnTo>
                  <a:lnTo>
                    <a:pt x="5559" y="2280"/>
                  </a:lnTo>
                  <a:lnTo>
                    <a:pt x="5598" y="2269"/>
                  </a:lnTo>
                  <a:lnTo>
                    <a:pt x="5638" y="2260"/>
                  </a:lnTo>
                  <a:lnTo>
                    <a:pt x="5679" y="2250"/>
                  </a:lnTo>
                  <a:lnTo>
                    <a:pt x="5720" y="2243"/>
                  </a:lnTo>
                  <a:lnTo>
                    <a:pt x="5764" y="2237"/>
                  </a:lnTo>
                  <a:lnTo>
                    <a:pt x="5807" y="2231"/>
                  </a:lnTo>
                  <a:lnTo>
                    <a:pt x="5852" y="2227"/>
                  </a:lnTo>
                  <a:lnTo>
                    <a:pt x="5897" y="2224"/>
                  </a:lnTo>
                  <a:lnTo>
                    <a:pt x="5944" y="2223"/>
                  </a:lnTo>
                  <a:lnTo>
                    <a:pt x="5992" y="2222"/>
                  </a:lnTo>
                  <a:lnTo>
                    <a:pt x="5992" y="2222"/>
                  </a:lnTo>
                  <a:lnTo>
                    <a:pt x="6035" y="2223"/>
                  </a:lnTo>
                  <a:lnTo>
                    <a:pt x="6077" y="2224"/>
                  </a:lnTo>
                  <a:lnTo>
                    <a:pt x="6119" y="2227"/>
                  </a:lnTo>
                  <a:lnTo>
                    <a:pt x="6161" y="2231"/>
                  </a:lnTo>
                  <a:lnTo>
                    <a:pt x="6202" y="2235"/>
                  </a:lnTo>
                  <a:lnTo>
                    <a:pt x="6242" y="2242"/>
                  </a:lnTo>
                  <a:lnTo>
                    <a:pt x="6282" y="2249"/>
                  </a:lnTo>
                  <a:lnTo>
                    <a:pt x="6321" y="2258"/>
                  </a:lnTo>
                  <a:lnTo>
                    <a:pt x="6360" y="2268"/>
                  </a:lnTo>
                  <a:lnTo>
                    <a:pt x="6399" y="2278"/>
                  </a:lnTo>
                  <a:lnTo>
                    <a:pt x="6437" y="2291"/>
                  </a:lnTo>
                  <a:lnTo>
                    <a:pt x="6475" y="2303"/>
                  </a:lnTo>
                  <a:lnTo>
                    <a:pt x="6512" y="2317"/>
                  </a:lnTo>
                  <a:lnTo>
                    <a:pt x="6548" y="2332"/>
                  </a:lnTo>
                  <a:lnTo>
                    <a:pt x="6585" y="2349"/>
                  </a:lnTo>
                  <a:lnTo>
                    <a:pt x="6621" y="2366"/>
                  </a:lnTo>
                  <a:lnTo>
                    <a:pt x="6655" y="2385"/>
                  </a:lnTo>
                  <a:lnTo>
                    <a:pt x="6691" y="2404"/>
                  </a:lnTo>
                  <a:lnTo>
                    <a:pt x="6724" y="2425"/>
                  </a:lnTo>
                  <a:lnTo>
                    <a:pt x="6758" y="2446"/>
                  </a:lnTo>
                  <a:lnTo>
                    <a:pt x="6792" y="2469"/>
                  </a:lnTo>
                  <a:lnTo>
                    <a:pt x="6824" y="2495"/>
                  </a:lnTo>
                  <a:lnTo>
                    <a:pt x="6856" y="2520"/>
                  </a:lnTo>
                  <a:lnTo>
                    <a:pt x="6888" y="2546"/>
                  </a:lnTo>
                  <a:lnTo>
                    <a:pt x="6919" y="2574"/>
                  </a:lnTo>
                  <a:lnTo>
                    <a:pt x="6950" y="2602"/>
                  </a:lnTo>
                  <a:lnTo>
                    <a:pt x="6981" y="2632"/>
                  </a:lnTo>
                  <a:lnTo>
                    <a:pt x="7011" y="2662"/>
                  </a:lnTo>
                  <a:lnTo>
                    <a:pt x="7039" y="2694"/>
                  </a:lnTo>
                  <a:lnTo>
                    <a:pt x="7068" y="2728"/>
                  </a:lnTo>
                  <a:lnTo>
                    <a:pt x="7097" y="2762"/>
                  </a:lnTo>
                  <a:lnTo>
                    <a:pt x="7124" y="2797"/>
                  </a:lnTo>
                  <a:lnTo>
                    <a:pt x="7124" y="2797"/>
                  </a:lnTo>
                  <a:lnTo>
                    <a:pt x="7152" y="2833"/>
                  </a:lnTo>
                  <a:lnTo>
                    <a:pt x="7178" y="2871"/>
                  </a:lnTo>
                  <a:lnTo>
                    <a:pt x="7203" y="2908"/>
                  </a:lnTo>
                  <a:lnTo>
                    <a:pt x="7227" y="2945"/>
                  </a:lnTo>
                  <a:lnTo>
                    <a:pt x="7252" y="2984"/>
                  </a:lnTo>
                  <a:lnTo>
                    <a:pt x="7274" y="3025"/>
                  </a:lnTo>
                  <a:lnTo>
                    <a:pt x="7296" y="3065"/>
                  </a:lnTo>
                  <a:lnTo>
                    <a:pt x="7318" y="3105"/>
                  </a:lnTo>
                  <a:lnTo>
                    <a:pt x="7338" y="3146"/>
                  </a:lnTo>
                  <a:lnTo>
                    <a:pt x="7357" y="3189"/>
                  </a:lnTo>
                  <a:lnTo>
                    <a:pt x="7375" y="3231"/>
                  </a:lnTo>
                  <a:lnTo>
                    <a:pt x="7394" y="3275"/>
                  </a:lnTo>
                  <a:lnTo>
                    <a:pt x="7410" y="3319"/>
                  </a:lnTo>
                  <a:lnTo>
                    <a:pt x="7426" y="3364"/>
                  </a:lnTo>
                  <a:lnTo>
                    <a:pt x="7441" y="3409"/>
                  </a:lnTo>
                  <a:lnTo>
                    <a:pt x="7456" y="3456"/>
                  </a:lnTo>
                  <a:lnTo>
                    <a:pt x="7468" y="3502"/>
                  </a:lnTo>
                  <a:lnTo>
                    <a:pt x="7481" y="3550"/>
                  </a:lnTo>
                  <a:lnTo>
                    <a:pt x="7492" y="3598"/>
                  </a:lnTo>
                  <a:lnTo>
                    <a:pt x="7504" y="3646"/>
                  </a:lnTo>
                  <a:lnTo>
                    <a:pt x="7513" y="3696"/>
                  </a:lnTo>
                  <a:lnTo>
                    <a:pt x="7522" y="3746"/>
                  </a:lnTo>
                  <a:lnTo>
                    <a:pt x="7530" y="3797"/>
                  </a:lnTo>
                  <a:lnTo>
                    <a:pt x="7538" y="3848"/>
                  </a:lnTo>
                  <a:lnTo>
                    <a:pt x="7544" y="3901"/>
                  </a:lnTo>
                  <a:lnTo>
                    <a:pt x="7550" y="3953"/>
                  </a:lnTo>
                  <a:lnTo>
                    <a:pt x="7554" y="4006"/>
                  </a:lnTo>
                  <a:lnTo>
                    <a:pt x="7559" y="4060"/>
                  </a:lnTo>
                  <a:lnTo>
                    <a:pt x="7561" y="4115"/>
                  </a:lnTo>
                  <a:lnTo>
                    <a:pt x="7564" y="4170"/>
                  </a:lnTo>
                  <a:lnTo>
                    <a:pt x="7565" y="4227"/>
                  </a:lnTo>
                  <a:lnTo>
                    <a:pt x="7566" y="4283"/>
                  </a:lnTo>
                  <a:lnTo>
                    <a:pt x="7566" y="4283"/>
                  </a:lnTo>
                  <a:lnTo>
                    <a:pt x="7565" y="4340"/>
                  </a:lnTo>
                  <a:lnTo>
                    <a:pt x="7564" y="4396"/>
                  </a:lnTo>
                  <a:lnTo>
                    <a:pt x="7561" y="4451"/>
                  </a:lnTo>
                  <a:lnTo>
                    <a:pt x="7559" y="4507"/>
                  </a:lnTo>
                  <a:lnTo>
                    <a:pt x="7554" y="4560"/>
                  </a:lnTo>
                  <a:lnTo>
                    <a:pt x="7550" y="4613"/>
                  </a:lnTo>
                  <a:lnTo>
                    <a:pt x="7544" y="4666"/>
                  </a:lnTo>
                  <a:lnTo>
                    <a:pt x="7538" y="4719"/>
                  </a:lnTo>
                  <a:lnTo>
                    <a:pt x="7530" y="4769"/>
                  </a:lnTo>
                  <a:lnTo>
                    <a:pt x="7522" y="4821"/>
                  </a:lnTo>
                  <a:lnTo>
                    <a:pt x="7513" y="4870"/>
                  </a:lnTo>
                  <a:lnTo>
                    <a:pt x="7504" y="4919"/>
                  </a:lnTo>
                  <a:lnTo>
                    <a:pt x="7492" y="4969"/>
                  </a:lnTo>
                  <a:lnTo>
                    <a:pt x="7481" y="5017"/>
                  </a:lnTo>
                  <a:lnTo>
                    <a:pt x="7468" y="5064"/>
                  </a:lnTo>
                  <a:lnTo>
                    <a:pt x="7456" y="5111"/>
                  </a:lnTo>
                  <a:lnTo>
                    <a:pt x="7441" y="5157"/>
                  </a:lnTo>
                  <a:lnTo>
                    <a:pt x="7426" y="5203"/>
                  </a:lnTo>
                  <a:lnTo>
                    <a:pt x="7410" y="5247"/>
                  </a:lnTo>
                  <a:lnTo>
                    <a:pt x="7394" y="5292"/>
                  </a:lnTo>
                  <a:lnTo>
                    <a:pt x="7375" y="5336"/>
                  </a:lnTo>
                  <a:lnTo>
                    <a:pt x="7357" y="5378"/>
                  </a:lnTo>
                  <a:lnTo>
                    <a:pt x="7338" y="5421"/>
                  </a:lnTo>
                  <a:lnTo>
                    <a:pt x="7318" y="5462"/>
                  </a:lnTo>
                  <a:lnTo>
                    <a:pt x="7296" y="5503"/>
                  </a:lnTo>
                  <a:lnTo>
                    <a:pt x="7274" y="5543"/>
                  </a:lnTo>
                  <a:lnTo>
                    <a:pt x="7252" y="5582"/>
                  </a:lnTo>
                  <a:lnTo>
                    <a:pt x="7227" y="5621"/>
                  </a:lnTo>
                  <a:lnTo>
                    <a:pt x="7203" y="5659"/>
                  </a:lnTo>
                  <a:lnTo>
                    <a:pt x="7178" y="5697"/>
                  </a:lnTo>
                  <a:lnTo>
                    <a:pt x="7152" y="5734"/>
                  </a:lnTo>
                  <a:lnTo>
                    <a:pt x="7124" y="5771"/>
                  </a:lnTo>
                  <a:lnTo>
                    <a:pt x="7124" y="5771"/>
                  </a:lnTo>
                  <a:lnTo>
                    <a:pt x="7097" y="5805"/>
                  </a:lnTo>
                  <a:lnTo>
                    <a:pt x="7067" y="5838"/>
                  </a:lnTo>
                  <a:lnTo>
                    <a:pt x="7036" y="5870"/>
                  </a:lnTo>
                  <a:lnTo>
                    <a:pt x="7005" y="5900"/>
                  </a:lnTo>
                  <a:lnTo>
                    <a:pt x="6972" y="5930"/>
                  </a:lnTo>
                  <a:lnTo>
                    <a:pt x="6937" y="5959"/>
                  </a:lnTo>
                  <a:lnTo>
                    <a:pt x="6902" y="5985"/>
                  </a:lnTo>
                  <a:lnTo>
                    <a:pt x="6865" y="6011"/>
                  </a:lnTo>
                  <a:lnTo>
                    <a:pt x="6827" y="6037"/>
                  </a:lnTo>
                  <a:lnTo>
                    <a:pt x="6788" y="6060"/>
                  </a:lnTo>
                  <a:lnTo>
                    <a:pt x="6748" y="6081"/>
                  </a:lnTo>
                  <a:lnTo>
                    <a:pt x="6706" y="6103"/>
                  </a:lnTo>
                  <a:lnTo>
                    <a:pt x="6663" y="6123"/>
                  </a:lnTo>
                  <a:lnTo>
                    <a:pt x="6620" y="6141"/>
                  </a:lnTo>
                  <a:lnTo>
                    <a:pt x="6574" y="6159"/>
                  </a:lnTo>
                  <a:lnTo>
                    <a:pt x="6528" y="6175"/>
                  </a:lnTo>
                  <a:lnTo>
                    <a:pt x="6528" y="6175"/>
                  </a:lnTo>
                  <a:lnTo>
                    <a:pt x="6481" y="6190"/>
                  </a:lnTo>
                  <a:lnTo>
                    <a:pt x="6435" y="6204"/>
                  </a:lnTo>
                  <a:lnTo>
                    <a:pt x="6388" y="6218"/>
                  </a:lnTo>
                  <a:lnTo>
                    <a:pt x="6341" y="6229"/>
                  </a:lnTo>
                  <a:lnTo>
                    <a:pt x="6294" y="6241"/>
                  </a:lnTo>
                  <a:lnTo>
                    <a:pt x="6248" y="6251"/>
                  </a:lnTo>
                  <a:lnTo>
                    <a:pt x="6201" y="6260"/>
                  </a:lnTo>
                  <a:lnTo>
                    <a:pt x="6155" y="6268"/>
                  </a:lnTo>
                  <a:lnTo>
                    <a:pt x="6108" y="6276"/>
                  </a:lnTo>
                  <a:lnTo>
                    <a:pt x="6062" y="6283"/>
                  </a:lnTo>
                  <a:lnTo>
                    <a:pt x="6015" y="6288"/>
                  </a:lnTo>
                  <a:lnTo>
                    <a:pt x="5969" y="6292"/>
                  </a:lnTo>
                  <a:lnTo>
                    <a:pt x="5923" y="6296"/>
                  </a:lnTo>
                  <a:lnTo>
                    <a:pt x="5876" y="6298"/>
                  </a:lnTo>
                  <a:lnTo>
                    <a:pt x="5830" y="6300"/>
                  </a:lnTo>
                  <a:lnTo>
                    <a:pt x="5784" y="6300"/>
                  </a:lnTo>
                  <a:lnTo>
                    <a:pt x="5784" y="6300"/>
                  </a:lnTo>
                  <a:lnTo>
                    <a:pt x="5731" y="6300"/>
                  </a:lnTo>
                  <a:lnTo>
                    <a:pt x="5679" y="6299"/>
                  </a:lnTo>
                  <a:lnTo>
                    <a:pt x="5626" y="6297"/>
                  </a:lnTo>
                  <a:lnTo>
                    <a:pt x="5575" y="6294"/>
                  </a:lnTo>
                  <a:lnTo>
                    <a:pt x="5524" y="6290"/>
                  </a:lnTo>
                  <a:lnTo>
                    <a:pt x="5474" y="6284"/>
                  </a:lnTo>
                  <a:lnTo>
                    <a:pt x="5424" y="6279"/>
                  </a:lnTo>
                  <a:lnTo>
                    <a:pt x="5375" y="6273"/>
                  </a:lnTo>
                  <a:lnTo>
                    <a:pt x="5326" y="6265"/>
                  </a:lnTo>
                  <a:lnTo>
                    <a:pt x="5279" y="6257"/>
                  </a:lnTo>
                  <a:lnTo>
                    <a:pt x="5230" y="6248"/>
                  </a:lnTo>
                  <a:lnTo>
                    <a:pt x="5185" y="6237"/>
                  </a:lnTo>
                  <a:lnTo>
                    <a:pt x="5139" y="6227"/>
                  </a:lnTo>
                  <a:lnTo>
                    <a:pt x="5093" y="6216"/>
                  </a:lnTo>
                  <a:lnTo>
                    <a:pt x="5048" y="6203"/>
                  </a:lnTo>
                  <a:lnTo>
                    <a:pt x="5005" y="6189"/>
                  </a:lnTo>
                  <a:lnTo>
                    <a:pt x="4961" y="6174"/>
                  </a:lnTo>
                  <a:lnTo>
                    <a:pt x="4918" y="6159"/>
                  </a:lnTo>
                  <a:lnTo>
                    <a:pt x="4876" y="6143"/>
                  </a:lnTo>
                  <a:lnTo>
                    <a:pt x="4835" y="6126"/>
                  </a:lnTo>
                  <a:lnTo>
                    <a:pt x="4795" y="6109"/>
                  </a:lnTo>
                  <a:lnTo>
                    <a:pt x="4754" y="6089"/>
                  </a:lnTo>
                  <a:lnTo>
                    <a:pt x="4717" y="6070"/>
                  </a:lnTo>
                  <a:lnTo>
                    <a:pt x="4678" y="6049"/>
                  </a:lnTo>
                  <a:lnTo>
                    <a:pt x="4640" y="6029"/>
                  </a:lnTo>
                  <a:lnTo>
                    <a:pt x="4603" y="6006"/>
                  </a:lnTo>
                  <a:lnTo>
                    <a:pt x="4567" y="5983"/>
                  </a:lnTo>
                  <a:lnTo>
                    <a:pt x="4533" y="5959"/>
                  </a:lnTo>
                  <a:lnTo>
                    <a:pt x="4499" y="5935"/>
                  </a:lnTo>
                  <a:lnTo>
                    <a:pt x="4464" y="5908"/>
                  </a:lnTo>
                  <a:lnTo>
                    <a:pt x="4432" y="5882"/>
                  </a:lnTo>
                  <a:lnTo>
                    <a:pt x="4400" y="5854"/>
                  </a:lnTo>
                  <a:lnTo>
                    <a:pt x="4369" y="5827"/>
                  </a:lnTo>
                  <a:lnTo>
                    <a:pt x="4339" y="5797"/>
                  </a:lnTo>
                  <a:lnTo>
                    <a:pt x="4309" y="5767"/>
                  </a:lnTo>
                  <a:lnTo>
                    <a:pt x="4281" y="5736"/>
                  </a:lnTo>
                  <a:lnTo>
                    <a:pt x="4253" y="5704"/>
                  </a:lnTo>
                  <a:lnTo>
                    <a:pt x="4227" y="5672"/>
                  </a:lnTo>
                  <a:lnTo>
                    <a:pt x="4200" y="5639"/>
                  </a:lnTo>
                  <a:lnTo>
                    <a:pt x="4176" y="5604"/>
                  </a:lnTo>
                  <a:lnTo>
                    <a:pt x="4152" y="5569"/>
                  </a:lnTo>
                  <a:lnTo>
                    <a:pt x="4128" y="5533"/>
                  </a:lnTo>
                  <a:lnTo>
                    <a:pt x="4106" y="5495"/>
                  </a:lnTo>
                  <a:lnTo>
                    <a:pt x="4086" y="5457"/>
                  </a:lnTo>
                  <a:lnTo>
                    <a:pt x="4065" y="5420"/>
                  </a:lnTo>
                  <a:lnTo>
                    <a:pt x="4046" y="5379"/>
                  </a:lnTo>
                  <a:lnTo>
                    <a:pt x="4027" y="5339"/>
                  </a:lnTo>
                  <a:lnTo>
                    <a:pt x="4010" y="5298"/>
                  </a:lnTo>
                  <a:lnTo>
                    <a:pt x="3993" y="5256"/>
                  </a:lnTo>
                  <a:lnTo>
                    <a:pt x="3978" y="5213"/>
                  </a:lnTo>
                  <a:lnTo>
                    <a:pt x="3963" y="5168"/>
                  </a:lnTo>
                  <a:lnTo>
                    <a:pt x="3950" y="5124"/>
                  </a:lnTo>
                  <a:lnTo>
                    <a:pt x="3938" y="5079"/>
                  </a:lnTo>
                  <a:lnTo>
                    <a:pt x="3926" y="5032"/>
                  </a:lnTo>
                  <a:lnTo>
                    <a:pt x="3916" y="4985"/>
                  </a:lnTo>
                  <a:lnTo>
                    <a:pt x="3907" y="4937"/>
                  </a:lnTo>
                  <a:lnTo>
                    <a:pt x="3899" y="4887"/>
                  </a:lnTo>
                  <a:lnTo>
                    <a:pt x="3891" y="4837"/>
                  </a:lnTo>
                  <a:lnTo>
                    <a:pt x="3885" y="4786"/>
                  </a:lnTo>
                  <a:lnTo>
                    <a:pt x="3880" y="4735"/>
                  </a:lnTo>
                  <a:lnTo>
                    <a:pt x="3876" y="4682"/>
                  </a:lnTo>
                  <a:lnTo>
                    <a:pt x="3874" y="4629"/>
                  </a:lnTo>
                  <a:lnTo>
                    <a:pt x="3871" y="4574"/>
                  </a:lnTo>
                  <a:lnTo>
                    <a:pt x="3871" y="4519"/>
                  </a:lnTo>
                  <a:lnTo>
                    <a:pt x="3871" y="4519"/>
                  </a:lnTo>
                  <a:lnTo>
                    <a:pt x="3871" y="4004"/>
                  </a:lnTo>
                  <a:lnTo>
                    <a:pt x="3869" y="3488"/>
                  </a:lnTo>
                  <a:lnTo>
                    <a:pt x="3866" y="2457"/>
                  </a:lnTo>
                  <a:lnTo>
                    <a:pt x="3861" y="1426"/>
                  </a:lnTo>
                  <a:lnTo>
                    <a:pt x="3860" y="910"/>
                  </a:lnTo>
                  <a:lnTo>
                    <a:pt x="3859" y="395"/>
                  </a:lnTo>
                  <a:lnTo>
                    <a:pt x="3859" y="395"/>
                  </a:lnTo>
                  <a:lnTo>
                    <a:pt x="3860" y="374"/>
                  </a:lnTo>
                  <a:lnTo>
                    <a:pt x="3861" y="354"/>
                  </a:lnTo>
                  <a:lnTo>
                    <a:pt x="3864" y="334"/>
                  </a:lnTo>
                  <a:lnTo>
                    <a:pt x="3869" y="315"/>
                  </a:lnTo>
                  <a:lnTo>
                    <a:pt x="3875" y="296"/>
                  </a:lnTo>
                  <a:lnTo>
                    <a:pt x="3882" y="278"/>
                  </a:lnTo>
                  <a:lnTo>
                    <a:pt x="3890" y="259"/>
                  </a:lnTo>
                  <a:lnTo>
                    <a:pt x="3899" y="241"/>
                  </a:lnTo>
                  <a:lnTo>
                    <a:pt x="3909" y="224"/>
                  </a:lnTo>
                  <a:lnTo>
                    <a:pt x="3921" y="206"/>
                  </a:lnTo>
                  <a:lnTo>
                    <a:pt x="3933" y="190"/>
                  </a:lnTo>
                  <a:lnTo>
                    <a:pt x="3946" y="174"/>
                  </a:lnTo>
                  <a:lnTo>
                    <a:pt x="3961" y="158"/>
                  </a:lnTo>
                  <a:lnTo>
                    <a:pt x="3976" y="144"/>
                  </a:lnTo>
                  <a:lnTo>
                    <a:pt x="3992" y="130"/>
                  </a:lnTo>
                  <a:lnTo>
                    <a:pt x="4009" y="116"/>
                  </a:lnTo>
                  <a:lnTo>
                    <a:pt x="4026" y="103"/>
                  </a:lnTo>
                  <a:lnTo>
                    <a:pt x="4046" y="91"/>
                  </a:lnTo>
                  <a:lnTo>
                    <a:pt x="4064" y="79"/>
                  </a:lnTo>
                  <a:lnTo>
                    <a:pt x="4085" y="68"/>
                  </a:lnTo>
                  <a:lnTo>
                    <a:pt x="4105" y="57"/>
                  </a:lnTo>
                  <a:lnTo>
                    <a:pt x="4127" y="48"/>
                  </a:lnTo>
                  <a:lnTo>
                    <a:pt x="4149" y="39"/>
                  </a:lnTo>
                  <a:lnTo>
                    <a:pt x="4172" y="31"/>
                  </a:lnTo>
                  <a:lnTo>
                    <a:pt x="4195" y="24"/>
                  </a:lnTo>
                  <a:lnTo>
                    <a:pt x="4219" y="18"/>
                  </a:lnTo>
                  <a:lnTo>
                    <a:pt x="4243" y="13"/>
                  </a:lnTo>
                  <a:lnTo>
                    <a:pt x="4267" y="8"/>
                  </a:lnTo>
                  <a:lnTo>
                    <a:pt x="4292" y="5"/>
                  </a:lnTo>
                  <a:lnTo>
                    <a:pt x="4317" y="2"/>
                  </a:lnTo>
                  <a:lnTo>
                    <a:pt x="4344" y="1"/>
                  </a:lnTo>
                  <a:lnTo>
                    <a:pt x="4370" y="0"/>
                  </a:lnTo>
                  <a:lnTo>
                    <a:pt x="4370" y="0"/>
                  </a:lnTo>
                  <a:close/>
                  <a:moveTo>
                    <a:pt x="1001" y="7169"/>
                  </a:moveTo>
                  <a:lnTo>
                    <a:pt x="1001" y="7169"/>
                  </a:lnTo>
                  <a:lnTo>
                    <a:pt x="1000" y="7194"/>
                  </a:lnTo>
                  <a:lnTo>
                    <a:pt x="999" y="7219"/>
                  </a:lnTo>
                  <a:lnTo>
                    <a:pt x="996" y="7243"/>
                  </a:lnTo>
                  <a:lnTo>
                    <a:pt x="992" y="7267"/>
                  </a:lnTo>
                  <a:lnTo>
                    <a:pt x="986" y="7291"/>
                  </a:lnTo>
                  <a:lnTo>
                    <a:pt x="981" y="7314"/>
                  </a:lnTo>
                  <a:lnTo>
                    <a:pt x="973" y="7337"/>
                  </a:lnTo>
                  <a:lnTo>
                    <a:pt x="965" y="7359"/>
                  </a:lnTo>
                  <a:lnTo>
                    <a:pt x="954" y="7381"/>
                  </a:lnTo>
                  <a:lnTo>
                    <a:pt x="944" y="7403"/>
                  </a:lnTo>
                  <a:lnTo>
                    <a:pt x="931" y="7423"/>
                  </a:lnTo>
                  <a:lnTo>
                    <a:pt x="919" y="7444"/>
                  </a:lnTo>
                  <a:lnTo>
                    <a:pt x="904" y="7465"/>
                  </a:lnTo>
                  <a:lnTo>
                    <a:pt x="889" y="7484"/>
                  </a:lnTo>
                  <a:lnTo>
                    <a:pt x="872" y="7502"/>
                  </a:lnTo>
                  <a:lnTo>
                    <a:pt x="855" y="7522"/>
                  </a:lnTo>
                  <a:lnTo>
                    <a:pt x="855" y="7522"/>
                  </a:lnTo>
                  <a:lnTo>
                    <a:pt x="835" y="7539"/>
                  </a:lnTo>
                  <a:lnTo>
                    <a:pt x="817" y="7556"/>
                  </a:lnTo>
                  <a:lnTo>
                    <a:pt x="797" y="7571"/>
                  </a:lnTo>
                  <a:lnTo>
                    <a:pt x="777" y="7586"/>
                  </a:lnTo>
                  <a:lnTo>
                    <a:pt x="756" y="7599"/>
                  </a:lnTo>
                  <a:lnTo>
                    <a:pt x="735" y="7611"/>
                  </a:lnTo>
                  <a:lnTo>
                    <a:pt x="713" y="7622"/>
                  </a:lnTo>
                  <a:lnTo>
                    <a:pt x="692" y="7632"/>
                  </a:lnTo>
                  <a:lnTo>
                    <a:pt x="670" y="7640"/>
                  </a:lnTo>
                  <a:lnTo>
                    <a:pt x="647" y="7648"/>
                  </a:lnTo>
                  <a:lnTo>
                    <a:pt x="624" y="7654"/>
                  </a:lnTo>
                  <a:lnTo>
                    <a:pt x="600" y="7660"/>
                  </a:lnTo>
                  <a:lnTo>
                    <a:pt x="576" y="7663"/>
                  </a:lnTo>
                  <a:lnTo>
                    <a:pt x="551" y="7667"/>
                  </a:lnTo>
                  <a:lnTo>
                    <a:pt x="525" y="7668"/>
                  </a:lnTo>
                  <a:lnTo>
                    <a:pt x="500" y="7669"/>
                  </a:lnTo>
                  <a:lnTo>
                    <a:pt x="0" y="7669"/>
                  </a:lnTo>
                  <a:lnTo>
                    <a:pt x="0" y="4003"/>
                  </a:lnTo>
                  <a:lnTo>
                    <a:pt x="0" y="4003"/>
                  </a:lnTo>
                  <a:lnTo>
                    <a:pt x="1" y="3948"/>
                  </a:lnTo>
                  <a:lnTo>
                    <a:pt x="2" y="3895"/>
                  </a:lnTo>
                  <a:lnTo>
                    <a:pt x="5" y="3841"/>
                  </a:lnTo>
                  <a:lnTo>
                    <a:pt x="9" y="3790"/>
                  </a:lnTo>
                  <a:lnTo>
                    <a:pt x="14" y="3738"/>
                  </a:lnTo>
                  <a:lnTo>
                    <a:pt x="21" y="3688"/>
                  </a:lnTo>
                  <a:lnTo>
                    <a:pt x="28" y="3638"/>
                  </a:lnTo>
                  <a:lnTo>
                    <a:pt x="36" y="3589"/>
                  </a:lnTo>
                  <a:lnTo>
                    <a:pt x="45" y="3541"/>
                  </a:lnTo>
                  <a:lnTo>
                    <a:pt x="55" y="3494"/>
                  </a:lnTo>
                  <a:lnTo>
                    <a:pt x="68" y="3448"/>
                  </a:lnTo>
                  <a:lnTo>
                    <a:pt x="79" y="3402"/>
                  </a:lnTo>
                  <a:lnTo>
                    <a:pt x="93" y="3358"/>
                  </a:lnTo>
                  <a:lnTo>
                    <a:pt x="108" y="3314"/>
                  </a:lnTo>
                  <a:lnTo>
                    <a:pt x="123" y="3271"/>
                  </a:lnTo>
                  <a:lnTo>
                    <a:pt x="140" y="3229"/>
                  </a:lnTo>
                  <a:lnTo>
                    <a:pt x="157" y="3187"/>
                  </a:lnTo>
                  <a:lnTo>
                    <a:pt x="175" y="3147"/>
                  </a:lnTo>
                  <a:lnTo>
                    <a:pt x="195" y="3108"/>
                  </a:lnTo>
                  <a:lnTo>
                    <a:pt x="216" y="3069"/>
                  </a:lnTo>
                  <a:lnTo>
                    <a:pt x="237" y="3031"/>
                  </a:lnTo>
                  <a:lnTo>
                    <a:pt x="259" y="2995"/>
                  </a:lnTo>
                  <a:lnTo>
                    <a:pt x="283" y="2958"/>
                  </a:lnTo>
                  <a:lnTo>
                    <a:pt x="307" y="2924"/>
                  </a:lnTo>
                  <a:lnTo>
                    <a:pt x="331" y="2889"/>
                  </a:lnTo>
                  <a:lnTo>
                    <a:pt x="358" y="2855"/>
                  </a:lnTo>
                  <a:lnTo>
                    <a:pt x="385" y="2823"/>
                  </a:lnTo>
                  <a:lnTo>
                    <a:pt x="413" y="2791"/>
                  </a:lnTo>
                  <a:lnTo>
                    <a:pt x="442" y="2760"/>
                  </a:lnTo>
                  <a:lnTo>
                    <a:pt x="470" y="2730"/>
                  </a:lnTo>
                  <a:lnTo>
                    <a:pt x="501" y="2700"/>
                  </a:lnTo>
                  <a:lnTo>
                    <a:pt x="532" y="2671"/>
                  </a:lnTo>
                  <a:lnTo>
                    <a:pt x="564" y="2644"/>
                  </a:lnTo>
                  <a:lnTo>
                    <a:pt x="596" y="2617"/>
                  </a:lnTo>
                  <a:lnTo>
                    <a:pt x="631" y="2592"/>
                  </a:lnTo>
                  <a:lnTo>
                    <a:pt x="665" y="2567"/>
                  </a:lnTo>
                  <a:lnTo>
                    <a:pt x="700" y="2543"/>
                  </a:lnTo>
                  <a:lnTo>
                    <a:pt x="736" y="2520"/>
                  </a:lnTo>
                  <a:lnTo>
                    <a:pt x="773" y="2497"/>
                  </a:lnTo>
                  <a:lnTo>
                    <a:pt x="811" y="2475"/>
                  </a:lnTo>
                  <a:lnTo>
                    <a:pt x="849" y="2455"/>
                  </a:lnTo>
                  <a:lnTo>
                    <a:pt x="888" y="2435"/>
                  </a:lnTo>
                  <a:lnTo>
                    <a:pt x="928" y="2417"/>
                  </a:lnTo>
                  <a:lnTo>
                    <a:pt x="968" y="2398"/>
                  </a:lnTo>
                  <a:lnTo>
                    <a:pt x="1009" y="2381"/>
                  </a:lnTo>
                  <a:lnTo>
                    <a:pt x="1051" y="2365"/>
                  </a:lnTo>
                  <a:lnTo>
                    <a:pt x="1093" y="2349"/>
                  </a:lnTo>
                  <a:lnTo>
                    <a:pt x="1137" y="2335"/>
                  </a:lnTo>
                  <a:lnTo>
                    <a:pt x="1180" y="2321"/>
                  </a:lnTo>
                  <a:lnTo>
                    <a:pt x="1225" y="2309"/>
                  </a:lnTo>
                  <a:lnTo>
                    <a:pt x="1271" y="2296"/>
                  </a:lnTo>
                  <a:lnTo>
                    <a:pt x="1317" y="2286"/>
                  </a:lnTo>
                  <a:lnTo>
                    <a:pt x="1363" y="2276"/>
                  </a:lnTo>
                  <a:lnTo>
                    <a:pt x="1410" y="2266"/>
                  </a:lnTo>
                  <a:lnTo>
                    <a:pt x="1458" y="2257"/>
                  </a:lnTo>
                  <a:lnTo>
                    <a:pt x="1506" y="2250"/>
                  </a:lnTo>
                  <a:lnTo>
                    <a:pt x="1554" y="2243"/>
                  </a:lnTo>
                  <a:lnTo>
                    <a:pt x="1605" y="2238"/>
                  </a:lnTo>
                  <a:lnTo>
                    <a:pt x="1654" y="2233"/>
                  </a:lnTo>
                  <a:lnTo>
                    <a:pt x="1704" y="2229"/>
                  </a:lnTo>
                  <a:lnTo>
                    <a:pt x="1756" y="2226"/>
                  </a:lnTo>
                  <a:lnTo>
                    <a:pt x="1808" y="2224"/>
                  </a:lnTo>
                  <a:lnTo>
                    <a:pt x="1860" y="2223"/>
                  </a:lnTo>
                  <a:lnTo>
                    <a:pt x="1913" y="2222"/>
                  </a:lnTo>
                  <a:lnTo>
                    <a:pt x="1913" y="2222"/>
                  </a:lnTo>
                  <a:lnTo>
                    <a:pt x="1959" y="2223"/>
                  </a:lnTo>
                  <a:lnTo>
                    <a:pt x="2005" y="2224"/>
                  </a:lnTo>
                  <a:lnTo>
                    <a:pt x="2052" y="2227"/>
                  </a:lnTo>
                  <a:lnTo>
                    <a:pt x="2098" y="2231"/>
                  </a:lnTo>
                  <a:lnTo>
                    <a:pt x="2144" y="2235"/>
                  </a:lnTo>
                  <a:lnTo>
                    <a:pt x="2191" y="2242"/>
                  </a:lnTo>
                  <a:lnTo>
                    <a:pt x="2237" y="2249"/>
                  </a:lnTo>
                  <a:lnTo>
                    <a:pt x="2284" y="2257"/>
                  </a:lnTo>
                  <a:lnTo>
                    <a:pt x="2330" y="2266"/>
                  </a:lnTo>
                  <a:lnTo>
                    <a:pt x="2377" y="2278"/>
                  </a:lnTo>
                  <a:lnTo>
                    <a:pt x="2423" y="2289"/>
                  </a:lnTo>
                  <a:lnTo>
                    <a:pt x="2470" y="2302"/>
                  </a:lnTo>
                  <a:lnTo>
                    <a:pt x="2517" y="2316"/>
                  </a:lnTo>
                  <a:lnTo>
                    <a:pt x="2562" y="2330"/>
                  </a:lnTo>
                  <a:lnTo>
                    <a:pt x="2609" y="2346"/>
                  </a:lnTo>
                  <a:lnTo>
                    <a:pt x="2657" y="2363"/>
                  </a:lnTo>
                  <a:lnTo>
                    <a:pt x="2657" y="2363"/>
                  </a:lnTo>
                  <a:lnTo>
                    <a:pt x="2702" y="2381"/>
                  </a:lnTo>
                  <a:lnTo>
                    <a:pt x="2748" y="2399"/>
                  </a:lnTo>
                  <a:lnTo>
                    <a:pt x="2792" y="2419"/>
                  </a:lnTo>
                  <a:lnTo>
                    <a:pt x="2834" y="2441"/>
                  </a:lnTo>
                  <a:lnTo>
                    <a:pt x="2876" y="2463"/>
                  </a:lnTo>
                  <a:lnTo>
                    <a:pt x="2917" y="2484"/>
                  </a:lnTo>
                  <a:lnTo>
                    <a:pt x="2956" y="2508"/>
                  </a:lnTo>
                  <a:lnTo>
                    <a:pt x="2994" y="2534"/>
                  </a:lnTo>
                  <a:lnTo>
                    <a:pt x="3030" y="2559"/>
                  </a:lnTo>
                  <a:lnTo>
                    <a:pt x="3066" y="2585"/>
                  </a:lnTo>
                  <a:lnTo>
                    <a:pt x="3100" y="2614"/>
                  </a:lnTo>
                  <a:lnTo>
                    <a:pt x="3134" y="2643"/>
                  </a:lnTo>
                  <a:lnTo>
                    <a:pt x="3165" y="2672"/>
                  </a:lnTo>
                  <a:lnTo>
                    <a:pt x="3196" y="2702"/>
                  </a:lnTo>
                  <a:lnTo>
                    <a:pt x="3225" y="2734"/>
                  </a:lnTo>
                  <a:lnTo>
                    <a:pt x="3253" y="2767"/>
                  </a:lnTo>
                  <a:lnTo>
                    <a:pt x="3253" y="2767"/>
                  </a:lnTo>
                  <a:lnTo>
                    <a:pt x="3281" y="2803"/>
                  </a:lnTo>
                  <a:lnTo>
                    <a:pt x="3307" y="2840"/>
                  </a:lnTo>
                  <a:lnTo>
                    <a:pt x="3332" y="2878"/>
                  </a:lnTo>
                  <a:lnTo>
                    <a:pt x="3356" y="2916"/>
                  </a:lnTo>
                  <a:lnTo>
                    <a:pt x="3380" y="2955"/>
                  </a:lnTo>
                  <a:lnTo>
                    <a:pt x="3403" y="2994"/>
                  </a:lnTo>
                  <a:lnTo>
                    <a:pt x="3425" y="3034"/>
                  </a:lnTo>
                  <a:lnTo>
                    <a:pt x="3446" y="3075"/>
                  </a:lnTo>
                  <a:lnTo>
                    <a:pt x="3466" y="3116"/>
                  </a:lnTo>
                  <a:lnTo>
                    <a:pt x="3486" y="3158"/>
                  </a:lnTo>
                  <a:lnTo>
                    <a:pt x="3504" y="3200"/>
                  </a:lnTo>
                  <a:lnTo>
                    <a:pt x="3523" y="3244"/>
                  </a:lnTo>
                  <a:lnTo>
                    <a:pt x="3539" y="3287"/>
                  </a:lnTo>
                  <a:lnTo>
                    <a:pt x="3555" y="3332"/>
                  </a:lnTo>
                  <a:lnTo>
                    <a:pt x="3570" y="3377"/>
                  </a:lnTo>
                  <a:lnTo>
                    <a:pt x="3584" y="3423"/>
                  </a:lnTo>
                  <a:lnTo>
                    <a:pt x="3597" y="3468"/>
                  </a:lnTo>
                  <a:lnTo>
                    <a:pt x="3610" y="3516"/>
                  </a:lnTo>
                  <a:lnTo>
                    <a:pt x="3621" y="3563"/>
                  </a:lnTo>
                  <a:lnTo>
                    <a:pt x="3633" y="3611"/>
                  </a:lnTo>
                  <a:lnTo>
                    <a:pt x="3642" y="3660"/>
                  </a:lnTo>
                  <a:lnTo>
                    <a:pt x="3651" y="3709"/>
                  </a:lnTo>
                  <a:lnTo>
                    <a:pt x="3659" y="3760"/>
                  </a:lnTo>
                  <a:lnTo>
                    <a:pt x="3667" y="3810"/>
                  </a:lnTo>
                  <a:lnTo>
                    <a:pt x="3673" y="3862"/>
                  </a:lnTo>
                  <a:lnTo>
                    <a:pt x="3679" y="3914"/>
                  </a:lnTo>
                  <a:lnTo>
                    <a:pt x="3683" y="3966"/>
                  </a:lnTo>
                  <a:lnTo>
                    <a:pt x="3688" y="4020"/>
                  </a:lnTo>
                  <a:lnTo>
                    <a:pt x="3690" y="4074"/>
                  </a:lnTo>
                  <a:lnTo>
                    <a:pt x="3692" y="4128"/>
                  </a:lnTo>
                  <a:lnTo>
                    <a:pt x="3693" y="4183"/>
                  </a:lnTo>
                  <a:lnTo>
                    <a:pt x="3695" y="4239"/>
                  </a:lnTo>
                  <a:lnTo>
                    <a:pt x="3695" y="4239"/>
                  </a:lnTo>
                  <a:lnTo>
                    <a:pt x="3693" y="4297"/>
                  </a:lnTo>
                  <a:lnTo>
                    <a:pt x="3692" y="4354"/>
                  </a:lnTo>
                  <a:lnTo>
                    <a:pt x="3690" y="4410"/>
                  </a:lnTo>
                  <a:lnTo>
                    <a:pt x="3688" y="4465"/>
                  </a:lnTo>
                  <a:lnTo>
                    <a:pt x="3683" y="4520"/>
                  </a:lnTo>
                  <a:lnTo>
                    <a:pt x="3679" y="4574"/>
                  </a:lnTo>
                  <a:lnTo>
                    <a:pt x="3673" y="4628"/>
                  </a:lnTo>
                  <a:lnTo>
                    <a:pt x="3667" y="4681"/>
                  </a:lnTo>
                  <a:lnTo>
                    <a:pt x="3659" y="4732"/>
                  </a:lnTo>
                  <a:lnTo>
                    <a:pt x="3651" y="4784"/>
                  </a:lnTo>
                  <a:lnTo>
                    <a:pt x="3642" y="4836"/>
                  </a:lnTo>
                  <a:lnTo>
                    <a:pt x="3633" y="4885"/>
                  </a:lnTo>
                  <a:lnTo>
                    <a:pt x="3621" y="4934"/>
                  </a:lnTo>
                  <a:lnTo>
                    <a:pt x="3610" y="4984"/>
                  </a:lnTo>
                  <a:lnTo>
                    <a:pt x="3597" y="5031"/>
                  </a:lnTo>
                  <a:lnTo>
                    <a:pt x="3584" y="5079"/>
                  </a:lnTo>
                  <a:lnTo>
                    <a:pt x="3570" y="5125"/>
                  </a:lnTo>
                  <a:lnTo>
                    <a:pt x="3555" y="5171"/>
                  </a:lnTo>
                  <a:lnTo>
                    <a:pt x="3539" y="5217"/>
                  </a:lnTo>
                  <a:lnTo>
                    <a:pt x="3523" y="5260"/>
                  </a:lnTo>
                  <a:lnTo>
                    <a:pt x="3504" y="5305"/>
                  </a:lnTo>
                  <a:lnTo>
                    <a:pt x="3486" y="5347"/>
                  </a:lnTo>
                  <a:lnTo>
                    <a:pt x="3466" y="5390"/>
                  </a:lnTo>
                  <a:lnTo>
                    <a:pt x="3446" y="5432"/>
                  </a:lnTo>
                  <a:lnTo>
                    <a:pt x="3425" y="5472"/>
                  </a:lnTo>
                  <a:lnTo>
                    <a:pt x="3403" y="5512"/>
                  </a:lnTo>
                  <a:lnTo>
                    <a:pt x="3380" y="5553"/>
                  </a:lnTo>
                  <a:lnTo>
                    <a:pt x="3356" y="5592"/>
                  </a:lnTo>
                  <a:lnTo>
                    <a:pt x="3332" y="5629"/>
                  </a:lnTo>
                  <a:lnTo>
                    <a:pt x="3307" y="5667"/>
                  </a:lnTo>
                  <a:lnTo>
                    <a:pt x="3281" y="5704"/>
                  </a:lnTo>
                  <a:lnTo>
                    <a:pt x="3253" y="5741"/>
                  </a:lnTo>
                  <a:lnTo>
                    <a:pt x="3253" y="5741"/>
                  </a:lnTo>
                  <a:lnTo>
                    <a:pt x="3225" y="5775"/>
                  </a:lnTo>
                  <a:lnTo>
                    <a:pt x="3197" y="5808"/>
                  </a:lnTo>
                  <a:lnTo>
                    <a:pt x="3168" y="5840"/>
                  </a:lnTo>
                  <a:lnTo>
                    <a:pt x="3138" y="5871"/>
                  </a:lnTo>
                  <a:lnTo>
                    <a:pt x="3108" y="5901"/>
                  </a:lnTo>
                  <a:lnTo>
                    <a:pt x="3079" y="5930"/>
                  </a:lnTo>
                  <a:lnTo>
                    <a:pt x="3048" y="5959"/>
                  </a:lnTo>
                  <a:lnTo>
                    <a:pt x="3017" y="5985"/>
                  </a:lnTo>
                  <a:lnTo>
                    <a:pt x="2985" y="6011"/>
                  </a:lnTo>
                  <a:lnTo>
                    <a:pt x="2952" y="6035"/>
                  </a:lnTo>
                  <a:lnTo>
                    <a:pt x="2920" y="6060"/>
                  </a:lnTo>
                  <a:lnTo>
                    <a:pt x="2887" y="6081"/>
                  </a:lnTo>
                  <a:lnTo>
                    <a:pt x="2853" y="6103"/>
                  </a:lnTo>
                  <a:lnTo>
                    <a:pt x="2818" y="6123"/>
                  </a:lnTo>
                  <a:lnTo>
                    <a:pt x="2784" y="6142"/>
                  </a:lnTo>
                  <a:lnTo>
                    <a:pt x="2749" y="6160"/>
                  </a:lnTo>
                  <a:lnTo>
                    <a:pt x="2714" y="6178"/>
                  </a:lnTo>
                  <a:lnTo>
                    <a:pt x="2677" y="6193"/>
                  </a:lnTo>
                  <a:lnTo>
                    <a:pt x="2640" y="6208"/>
                  </a:lnTo>
                  <a:lnTo>
                    <a:pt x="2604" y="6221"/>
                  </a:lnTo>
                  <a:lnTo>
                    <a:pt x="2566" y="6234"/>
                  </a:lnTo>
                  <a:lnTo>
                    <a:pt x="2528" y="6245"/>
                  </a:lnTo>
                  <a:lnTo>
                    <a:pt x="2489" y="6256"/>
                  </a:lnTo>
                  <a:lnTo>
                    <a:pt x="2450" y="6266"/>
                  </a:lnTo>
                  <a:lnTo>
                    <a:pt x="2411" y="6274"/>
                  </a:lnTo>
                  <a:lnTo>
                    <a:pt x="2371" y="6281"/>
                  </a:lnTo>
                  <a:lnTo>
                    <a:pt x="2331" y="6287"/>
                  </a:lnTo>
                  <a:lnTo>
                    <a:pt x="2289" y="6291"/>
                  </a:lnTo>
                  <a:lnTo>
                    <a:pt x="2248" y="6296"/>
                  </a:lnTo>
                  <a:lnTo>
                    <a:pt x="2206" y="6298"/>
                  </a:lnTo>
                  <a:lnTo>
                    <a:pt x="2163" y="6300"/>
                  </a:lnTo>
                  <a:lnTo>
                    <a:pt x="2120" y="6300"/>
                  </a:lnTo>
                  <a:lnTo>
                    <a:pt x="2120" y="6300"/>
                  </a:lnTo>
                  <a:lnTo>
                    <a:pt x="2075" y="6300"/>
                  </a:lnTo>
                  <a:lnTo>
                    <a:pt x="2029" y="6298"/>
                  </a:lnTo>
                  <a:lnTo>
                    <a:pt x="1986" y="6296"/>
                  </a:lnTo>
                  <a:lnTo>
                    <a:pt x="1941" y="6292"/>
                  </a:lnTo>
                  <a:lnTo>
                    <a:pt x="1898" y="6288"/>
                  </a:lnTo>
                  <a:lnTo>
                    <a:pt x="1856" y="6282"/>
                  </a:lnTo>
                  <a:lnTo>
                    <a:pt x="1815" y="6275"/>
                  </a:lnTo>
                  <a:lnTo>
                    <a:pt x="1773" y="6267"/>
                  </a:lnTo>
                  <a:lnTo>
                    <a:pt x="1733" y="6258"/>
                  </a:lnTo>
                  <a:lnTo>
                    <a:pt x="1694" y="6248"/>
                  </a:lnTo>
                  <a:lnTo>
                    <a:pt x="1655" y="6237"/>
                  </a:lnTo>
                  <a:lnTo>
                    <a:pt x="1617" y="6225"/>
                  </a:lnTo>
                  <a:lnTo>
                    <a:pt x="1579" y="6212"/>
                  </a:lnTo>
                  <a:lnTo>
                    <a:pt x="1543" y="6198"/>
                  </a:lnTo>
                  <a:lnTo>
                    <a:pt x="1507" y="6183"/>
                  </a:lnTo>
                  <a:lnTo>
                    <a:pt x="1472" y="6167"/>
                  </a:lnTo>
                  <a:lnTo>
                    <a:pt x="1472" y="6167"/>
                  </a:lnTo>
                  <a:lnTo>
                    <a:pt x="1436" y="6148"/>
                  </a:lnTo>
                  <a:lnTo>
                    <a:pt x="1401" y="6128"/>
                  </a:lnTo>
                  <a:lnTo>
                    <a:pt x="1366" y="6107"/>
                  </a:lnTo>
                  <a:lnTo>
                    <a:pt x="1333" y="6084"/>
                  </a:lnTo>
                  <a:lnTo>
                    <a:pt x="1300" y="6060"/>
                  </a:lnTo>
                  <a:lnTo>
                    <a:pt x="1267" y="6034"/>
                  </a:lnTo>
                  <a:lnTo>
                    <a:pt x="1238" y="6008"/>
                  </a:lnTo>
                  <a:lnTo>
                    <a:pt x="1208" y="5980"/>
                  </a:lnTo>
                  <a:lnTo>
                    <a:pt x="1178" y="5951"/>
                  </a:lnTo>
                  <a:lnTo>
                    <a:pt x="1150" y="5921"/>
                  </a:lnTo>
                  <a:lnTo>
                    <a:pt x="1123" y="5889"/>
                  </a:lnTo>
                  <a:lnTo>
                    <a:pt x="1097" y="5855"/>
                  </a:lnTo>
                  <a:lnTo>
                    <a:pt x="1071" y="5822"/>
                  </a:lnTo>
                  <a:lnTo>
                    <a:pt x="1047" y="5787"/>
                  </a:lnTo>
                  <a:lnTo>
                    <a:pt x="1023" y="5750"/>
                  </a:lnTo>
                  <a:lnTo>
                    <a:pt x="1001" y="5712"/>
                  </a:lnTo>
                  <a:lnTo>
                    <a:pt x="1001" y="7169"/>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0" name="Freeform 198"/>
            <p:cNvSpPr>
              <a:spLocks/>
            </p:cNvSpPr>
            <p:nvPr/>
          </p:nvSpPr>
          <p:spPr bwMode="auto">
            <a:xfrm>
              <a:off x="4715258" y="2132856"/>
              <a:ext cx="202461" cy="202461"/>
            </a:xfrm>
            <a:custGeom>
              <a:avLst/>
              <a:gdLst>
                <a:gd name="T0" fmla="*/ 538 w 1022"/>
                <a:gd name="T1" fmla="*/ 1 h 1023"/>
                <a:gd name="T2" fmla="*/ 615 w 1022"/>
                <a:gd name="T3" fmla="*/ 10 h 1023"/>
                <a:gd name="T4" fmla="*/ 687 w 1022"/>
                <a:gd name="T5" fmla="*/ 31 h 1023"/>
                <a:gd name="T6" fmla="*/ 755 w 1022"/>
                <a:gd name="T7" fmla="*/ 62 h 1023"/>
                <a:gd name="T8" fmla="*/ 817 w 1022"/>
                <a:gd name="T9" fmla="*/ 102 h 1023"/>
                <a:gd name="T10" fmla="*/ 873 w 1022"/>
                <a:gd name="T11" fmla="*/ 150 h 1023"/>
                <a:gd name="T12" fmla="*/ 921 w 1022"/>
                <a:gd name="T13" fmla="*/ 205 h 1023"/>
                <a:gd name="T14" fmla="*/ 961 w 1022"/>
                <a:gd name="T15" fmla="*/ 268 h 1023"/>
                <a:gd name="T16" fmla="*/ 991 w 1022"/>
                <a:gd name="T17" fmla="*/ 336 h 1023"/>
                <a:gd name="T18" fmla="*/ 1012 w 1022"/>
                <a:gd name="T19" fmla="*/ 408 h 1023"/>
                <a:gd name="T20" fmla="*/ 1022 w 1022"/>
                <a:gd name="T21" fmla="*/ 485 h 1023"/>
                <a:gd name="T22" fmla="*/ 1022 w 1022"/>
                <a:gd name="T23" fmla="*/ 538 h 1023"/>
                <a:gd name="T24" fmla="*/ 1012 w 1022"/>
                <a:gd name="T25" fmla="*/ 615 h 1023"/>
                <a:gd name="T26" fmla="*/ 991 w 1022"/>
                <a:gd name="T27" fmla="*/ 687 h 1023"/>
                <a:gd name="T28" fmla="*/ 961 w 1022"/>
                <a:gd name="T29" fmla="*/ 755 h 1023"/>
                <a:gd name="T30" fmla="*/ 921 w 1022"/>
                <a:gd name="T31" fmla="*/ 818 h 1023"/>
                <a:gd name="T32" fmla="*/ 873 w 1022"/>
                <a:gd name="T33" fmla="*/ 873 h 1023"/>
                <a:gd name="T34" fmla="*/ 817 w 1022"/>
                <a:gd name="T35" fmla="*/ 921 h 1023"/>
                <a:gd name="T36" fmla="*/ 755 w 1022"/>
                <a:gd name="T37" fmla="*/ 961 h 1023"/>
                <a:gd name="T38" fmla="*/ 687 w 1022"/>
                <a:gd name="T39" fmla="*/ 992 h 1023"/>
                <a:gd name="T40" fmla="*/ 615 w 1022"/>
                <a:gd name="T41" fmla="*/ 1013 h 1023"/>
                <a:gd name="T42" fmla="*/ 538 w 1022"/>
                <a:gd name="T43" fmla="*/ 1022 h 1023"/>
                <a:gd name="T44" fmla="*/ 485 w 1022"/>
                <a:gd name="T45" fmla="*/ 1022 h 1023"/>
                <a:gd name="T46" fmla="*/ 408 w 1022"/>
                <a:gd name="T47" fmla="*/ 1013 h 1023"/>
                <a:gd name="T48" fmla="*/ 336 w 1022"/>
                <a:gd name="T49" fmla="*/ 992 h 1023"/>
                <a:gd name="T50" fmla="*/ 267 w 1022"/>
                <a:gd name="T51" fmla="*/ 961 h 1023"/>
                <a:gd name="T52" fmla="*/ 205 w 1022"/>
                <a:gd name="T53" fmla="*/ 921 h 1023"/>
                <a:gd name="T54" fmla="*/ 150 w 1022"/>
                <a:gd name="T55" fmla="*/ 873 h 1023"/>
                <a:gd name="T56" fmla="*/ 102 w 1022"/>
                <a:gd name="T57" fmla="*/ 818 h 1023"/>
                <a:gd name="T58" fmla="*/ 62 w 1022"/>
                <a:gd name="T59" fmla="*/ 755 h 1023"/>
                <a:gd name="T60" fmla="*/ 31 w 1022"/>
                <a:gd name="T61" fmla="*/ 687 h 1023"/>
                <a:gd name="T62" fmla="*/ 10 w 1022"/>
                <a:gd name="T63" fmla="*/ 615 h 1023"/>
                <a:gd name="T64" fmla="*/ 1 w 1022"/>
                <a:gd name="T65" fmla="*/ 538 h 1023"/>
                <a:gd name="T66" fmla="*/ 1 w 1022"/>
                <a:gd name="T67" fmla="*/ 485 h 1023"/>
                <a:gd name="T68" fmla="*/ 10 w 1022"/>
                <a:gd name="T69" fmla="*/ 408 h 1023"/>
                <a:gd name="T70" fmla="*/ 31 w 1022"/>
                <a:gd name="T71" fmla="*/ 336 h 1023"/>
                <a:gd name="T72" fmla="*/ 62 w 1022"/>
                <a:gd name="T73" fmla="*/ 268 h 1023"/>
                <a:gd name="T74" fmla="*/ 102 w 1022"/>
                <a:gd name="T75" fmla="*/ 205 h 1023"/>
                <a:gd name="T76" fmla="*/ 150 w 1022"/>
                <a:gd name="T77" fmla="*/ 150 h 1023"/>
                <a:gd name="T78" fmla="*/ 205 w 1022"/>
                <a:gd name="T79" fmla="*/ 102 h 1023"/>
                <a:gd name="T80" fmla="*/ 267 w 1022"/>
                <a:gd name="T81" fmla="*/ 62 h 1023"/>
                <a:gd name="T82" fmla="*/ 336 w 1022"/>
                <a:gd name="T83" fmla="*/ 31 h 1023"/>
                <a:gd name="T84" fmla="*/ 408 w 1022"/>
                <a:gd name="T85" fmla="*/ 10 h 1023"/>
                <a:gd name="T86" fmla="*/ 485 w 1022"/>
                <a:gd name="T87" fmla="*/ 1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3">
                  <a:moveTo>
                    <a:pt x="512" y="0"/>
                  </a:moveTo>
                  <a:lnTo>
                    <a:pt x="512" y="0"/>
                  </a:lnTo>
                  <a:lnTo>
                    <a:pt x="538" y="1"/>
                  </a:lnTo>
                  <a:lnTo>
                    <a:pt x="563" y="3"/>
                  </a:lnTo>
                  <a:lnTo>
                    <a:pt x="590" y="7"/>
                  </a:lnTo>
                  <a:lnTo>
                    <a:pt x="615" y="10"/>
                  </a:lnTo>
                  <a:lnTo>
                    <a:pt x="639" y="16"/>
                  </a:lnTo>
                  <a:lnTo>
                    <a:pt x="663" y="23"/>
                  </a:lnTo>
                  <a:lnTo>
                    <a:pt x="687" y="31"/>
                  </a:lnTo>
                  <a:lnTo>
                    <a:pt x="710" y="40"/>
                  </a:lnTo>
                  <a:lnTo>
                    <a:pt x="733" y="50"/>
                  </a:lnTo>
                  <a:lnTo>
                    <a:pt x="755" y="62"/>
                  </a:lnTo>
                  <a:lnTo>
                    <a:pt x="777" y="75"/>
                  </a:lnTo>
                  <a:lnTo>
                    <a:pt x="797" y="88"/>
                  </a:lnTo>
                  <a:lnTo>
                    <a:pt x="817" y="102"/>
                  </a:lnTo>
                  <a:lnTo>
                    <a:pt x="836" y="117"/>
                  </a:lnTo>
                  <a:lnTo>
                    <a:pt x="855" y="133"/>
                  </a:lnTo>
                  <a:lnTo>
                    <a:pt x="873" y="150"/>
                  </a:lnTo>
                  <a:lnTo>
                    <a:pt x="890" y="167"/>
                  </a:lnTo>
                  <a:lnTo>
                    <a:pt x="906" y="187"/>
                  </a:lnTo>
                  <a:lnTo>
                    <a:pt x="921" y="205"/>
                  </a:lnTo>
                  <a:lnTo>
                    <a:pt x="935" y="226"/>
                  </a:lnTo>
                  <a:lnTo>
                    <a:pt x="949" y="247"/>
                  </a:lnTo>
                  <a:lnTo>
                    <a:pt x="961" y="268"/>
                  </a:lnTo>
                  <a:lnTo>
                    <a:pt x="972" y="290"/>
                  </a:lnTo>
                  <a:lnTo>
                    <a:pt x="982" y="313"/>
                  </a:lnTo>
                  <a:lnTo>
                    <a:pt x="991" y="336"/>
                  </a:lnTo>
                  <a:lnTo>
                    <a:pt x="999" y="360"/>
                  </a:lnTo>
                  <a:lnTo>
                    <a:pt x="1006" y="384"/>
                  </a:lnTo>
                  <a:lnTo>
                    <a:pt x="1012" y="408"/>
                  </a:lnTo>
                  <a:lnTo>
                    <a:pt x="1016" y="434"/>
                  </a:lnTo>
                  <a:lnTo>
                    <a:pt x="1020" y="460"/>
                  </a:lnTo>
                  <a:lnTo>
                    <a:pt x="1022" y="485"/>
                  </a:lnTo>
                  <a:lnTo>
                    <a:pt x="1022" y="512"/>
                  </a:lnTo>
                  <a:lnTo>
                    <a:pt x="1022" y="512"/>
                  </a:lnTo>
                  <a:lnTo>
                    <a:pt x="1022" y="538"/>
                  </a:lnTo>
                  <a:lnTo>
                    <a:pt x="1020" y="564"/>
                  </a:lnTo>
                  <a:lnTo>
                    <a:pt x="1016" y="590"/>
                  </a:lnTo>
                  <a:lnTo>
                    <a:pt x="1012" y="615"/>
                  </a:lnTo>
                  <a:lnTo>
                    <a:pt x="1006" y="639"/>
                  </a:lnTo>
                  <a:lnTo>
                    <a:pt x="999" y="664"/>
                  </a:lnTo>
                  <a:lnTo>
                    <a:pt x="991" y="687"/>
                  </a:lnTo>
                  <a:lnTo>
                    <a:pt x="982" y="711"/>
                  </a:lnTo>
                  <a:lnTo>
                    <a:pt x="972" y="733"/>
                  </a:lnTo>
                  <a:lnTo>
                    <a:pt x="961" y="755"/>
                  </a:lnTo>
                  <a:lnTo>
                    <a:pt x="949" y="777"/>
                  </a:lnTo>
                  <a:lnTo>
                    <a:pt x="935" y="797"/>
                  </a:lnTo>
                  <a:lnTo>
                    <a:pt x="921" y="818"/>
                  </a:lnTo>
                  <a:lnTo>
                    <a:pt x="906" y="837"/>
                  </a:lnTo>
                  <a:lnTo>
                    <a:pt x="890" y="856"/>
                  </a:lnTo>
                  <a:lnTo>
                    <a:pt x="873" y="873"/>
                  </a:lnTo>
                  <a:lnTo>
                    <a:pt x="855" y="890"/>
                  </a:lnTo>
                  <a:lnTo>
                    <a:pt x="836" y="906"/>
                  </a:lnTo>
                  <a:lnTo>
                    <a:pt x="817" y="921"/>
                  </a:lnTo>
                  <a:lnTo>
                    <a:pt x="797" y="936"/>
                  </a:lnTo>
                  <a:lnTo>
                    <a:pt x="777" y="949"/>
                  </a:lnTo>
                  <a:lnTo>
                    <a:pt x="755" y="961"/>
                  </a:lnTo>
                  <a:lnTo>
                    <a:pt x="733" y="973"/>
                  </a:lnTo>
                  <a:lnTo>
                    <a:pt x="710" y="983"/>
                  </a:lnTo>
                  <a:lnTo>
                    <a:pt x="687" y="992"/>
                  </a:lnTo>
                  <a:lnTo>
                    <a:pt x="663" y="1000"/>
                  </a:lnTo>
                  <a:lnTo>
                    <a:pt x="639" y="1007"/>
                  </a:lnTo>
                  <a:lnTo>
                    <a:pt x="615" y="1013"/>
                  </a:lnTo>
                  <a:lnTo>
                    <a:pt x="590" y="1017"/>
                  </a:lnTo>
                  <a:lnTo>
                    <a:pt x="563" y="1020"/>
                  </a:lnTo>
                  <a:lnTo>
                    <a:pt x="538" y="1022"/>
                  </a:lnTo>
                  <a:lnTo>
                    <a:pt x="512" y="1023"/>
                  </a:lnTo>
                  <a:lnTo>
                    <a:pt x="512" y="1023"/>
                  </a:lnTo>
                  <a:lnTo>
                    <a:pt x="485" y="1022"/>
                  </a:lnTo>
                  <a:lnTo>
                    <a:pt x="459" y="1020"/>
                  </a:lnTo>
                  <a:lnTo>
                    <a:pt x="434" y="1017"/>
                  </a:lnTo>
                  <a:lnTo>
                    <a:pt x="408" y="1013"/>
                  </a:lnTo>
                  <a:lnTo>
                    <a:pt x="383" y="1007"/>
                  </a:lnTo>
                  <a:lnTo>
                    <a:pt x="359" y="1000"/>
                  </a:lnTo>
                  <a:lnTo>
                    <a:pt x="336" y="992"/>
                  </a:lnTo>
                  <a:lnTo>
                    <a:pt x="312" y="983"/>
                  </a:lnTo>
                  <a:lnTo>
                    <a:pt x="290" y="973"/>
                  </a:lnTo>
                  <a:lnTo>
                    <a:pt x="267" y="961"/>
                  </a:lnTo>
                  <a:lnTo>
                    <a:pt x="247" y="949"/>
                  </a:lnTo>
                  <a:lnTo>
                    <a:pt x="226" y="936"/>
                  </a:lnTo>
                  <a:lnTo>
                    <a:pt x="205" y="921"/>
                  </a:lnTo>
                  <a:lnTo>
                    <a:pt x="186" y="906"/>
                  </a:lnTo>
                  <a:lnTo>
                    <a:pt x="168" y="890"/>
                  </a:lnTo>
                  <a:lnTo>
                    <a:pt x="150" y="873"/>
                  </a:lnTo>
                  <a:lnTo>
                    <a:pt x="133" y="856"/>
                  </a:lnTo>
                  <a:lnTo>
                    <a:pt x="117" y="837"/>
                  </a:lnTo>
                  <a:lnTo>
                    <a:pt x="102" y="818"/>
                  </a:lnTo>
                  <a:lnTo>
                    <a:pt x="87" y="797"/>
                  </a:lnTo>
                  <a:lnTo>
                    <a:pt x="75" y="777"/>
                  </a:lnTo>
                  <a:lnTo>
                    <a:pt x="62" y="755"/>
                  </a:lnTo>
                  <a:lnTo>
                    <a:pt x="51" y="733"/>
                  </a:lnTo>
                  <a:lnTo>
                    <a:pt x="40" y="711"/>
                  </a:lnTo>
                  <a:lnTo>
                    <a:pt x="31" y="687"/>
                  </a:lnTo>
                  <a:lnTo>
                    <a:pt x="23" y="664"/>
                  </a:lnTo>
                  <a:lnTo>
                    <a:pt x="16" y="639"/>
                  </a:lnTo>
                  <a:lnTo>
                    <a:pt x="10" y="615"/>
                  </a:lnTo>
                  <a:lnTo>
                    <a:pt x="6" y="590"/>
                  </a:lnTo>
                  <a:lnTo>
                    <a:pt x="2" y="564"/>
                  </a:lnTo>
                  <a:lnTo>
                    <a:pt x="1" y="538"/>
                  </a:lnTo>
                  <a:lnTo>
                    <a:pt x="0" y="512"/>
                  </a:lnTo>
                  <a:lnTo>
                    <a:pt x="0" y="512"/>
                  </a:lnTo>
                  <a:lnTo>
                    <a:pt x="1" y="485"/>
                  </a:lnTo>
                  <a:lnTo>
                    <a:pt x="2" y="460"/>
                  </a:lnTo>
                  <a:lnTo>
                    <a:pt x="6" y="434"/>
                  </a:lnTo>
                  <a:lnTo>
                    <a:pt x="10" y="408"/>
                  </a:lnTo>
                  <a:lnTo>
                    <a:pt x="16" y="384"/>
                  </a:lnTo>
                  <a:lnTo>
                    <a:pt x="23" y="360"/>
                  </a:lnTo>
                  <a:lnTo>
                    <a:pt x="31" y="336"/>
                  </a:lnTo>
                  <a:lnTo>
                    <a:pt x="40" y="313"/>
                  </a:lnTo>
                  <a:lnTo>
                    <a:pt x="51" y="290"/>
                  </a:lnTo>
                  <a:lnTo>
                    <a:pt x="62" y="268"/>
                  </a:lnTo>
                  <a:lnTo>
                    <a:pt x="75" y="247"/>
                  </a:lnTo>
                  <a:lnTo>
                    <a:pt x="87" y="226"/>
                  </a:lnTo>
                  <a:lnTo>
                    <a:pt x="102" y="205"/>
                  </a:lnTo>
                  <a:lnTo>
                    <a:pt x="117" y="187"/>
                  </a:lnTo>
                  <a:lnTo>
                    <a:pt x="133" y="167"/>
                  </a:lnTo>
                  <a:lnTo>
                    <a:pt x="150" y="150"/>
                  </a:lnTo>
                  <a:lnTo>
                    <a:pt x="168" y="133"/>
                  </a:lnTo>
                  <a:lnTo>
                    <a:pt x="186" y="117"/>
                  </a:lnTo>
                  <a:lnTo>
                    <a:pt x="205" y="102"/>
                  </a:lnTo>
                  <a:lnTo>
                    <a:pt x="226" y="88"/>
                  </a:lnTo>
                  <a:lnTo>
                    <a:pt x="247" y="75"/>
                  </a:lnTo>
                  <a:lnTo>
                    <a:pt x="267" y="62"/>
                  </a:lnTo>
                  <a:lnTo>
                    <a:pt x="290" y="50"/>
                  </a:lnTo>
                  <a:lnTo>
                    <a:pt x="312" y="40"/>
                  </a:lnTo>
                  <a:lnTo>
                    <a:pt x="336" y="31"/>
                  </a:lnTo>
                  <a:lnTo>
                    <a:pt x="359" y="23"/>
                  </a:lnTo>
                  <a:lnTo>
                    <a:pt x="383" y="16"/>
                  </a:lnTo>
                  <a:lnTo>
                    <a:pt x="408" y="10"/>
                  </a:lnTo>
                  <a:lnTo>
                    <a:pt x="434" y="7"/>
                  </a:lnTo>
                  <a:lnTo>
                    <a:pt x="459" y="3"/>
                  </a:lnTo>
                  <a:lnTo>
                    <a:pt x="485" y="1"/>
                  </a:lnTo>
                  <a:lnTo>
                    <a:pt x="512"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1" name="Freeform 200"/>
            <p:cNvSpPr>
              <a:spLocks/>
            </p:cNvSpPr>
            <p:nvPr/>
          </p:nvSpPr>
          <p:spPr bwMode="auto">
            <a:xfrm>
              <a:off x="4982436" y="2529467"/>
              <a:ext cx="201867" cy="283802"/>
            </a:xfrm>
            <a:custGeom>
              <a:avLst/>
              <a:gdLst>
                <a:gd name="T0" fmla="*/ 510 w 1022"/>
                <a:gd name="T1" fmla="*/ 0 h 1435"/>
                <a:gd name="T2" fmla="*/ 537 w 1022"/>
                <a:gd name="T3" fmla="*/ 0 h 1435"/>
                <a:gd name="T4" fmla="*/ 588 w 1022"/>
                <a:gd name="T5" fmla="*/ 4 h 1435"/>
                <a:gd name="T6" fmla="*/ 638 w 1022"/>
                <a:gd name="T7" fmla="*/ 11 h 1435"/>
                <a:gd name="T8" fmla="*/ 686 w 1022"/>
                <a:gd name="T9" fmla="*/ 22 h 1435"/>
                <a:gd name="T10" fmla="*/ 732 w 1022"/>
                <a:gd name="T11" fmla="*/ 37 h 1435"/>
                <a:gd name="T12" fmla="*/ 775 w 1022"/>
                <a:gd name="T13" fmla="*/ 53 h 1435"/>
                <a:gd name="T14" fmla="*/ 815 w 1022"/>
                <a:gd name="T15" fmla="*/ 73 h 1435"/>
                <a:gd name="T16" fmla="*/ 853 w 1022"/>
                <a:gd name="T17" fmla="*/ 95 h 1435"/>
                <a:gd name="T18" fmla="*/ 889 w 1022"/>
                <a:gd name="T19" fmla="*/ 120 h 1435"/>
                <a:gd name="T20" fmla="*/ 920 w 1022"/>
                <a:gd name="T21" fmla="*/ 148 h 1435"/>
                <a:gd name="T22" fmla="*/ 947 w 1022"/>
                <a:gd name="T23" fmla="*/ 176 h 1435"/>
                <a:gd name="T24" fmla="*/ 971 w 1022"/>
                <a:gd name="T25" fmla="*/ 207 h 1435"/>
                <a:gd name="T26" fmla="*/ 991 w 1022"/>
                <a:gd name="T27" fmla="*/ 241 h 1435"/>
                <a:gd name="T28" fmla="*/ 1006 w 1022"/>
                <a:gd name="T29" fmla="*/ 275 h 1435"/>
                <a:gd name="T30" fmla="*/ 1016 w 1022"/>
                <a:gd name="T31" fmla="*/ 311 h 1435"/>
                <a:gd name="T32" fmla="*/ 1021 w 1022"/>
                <a:gd name="T33" fmla="*/ 347 h 1435"/>
                <a:gd name="T34" fmla="*/ 1022 w 1022"/>
                <a:gd name="T35" fmla="*/ 1270 h 1435"/>
                <a:gd name="T36" fmla="*/ 953 w 1022"/>
                <a:gd name="T37" fmla="*/ 1260 h 1435"/>
                <a:gd name="T38" fmla="*/ 818 w 1022"/>
                <a:gd name="T39" fmla="*/ 1250 h 1435"/>
                <a:gd name="T40" fmla="*/ 683 w 1022"/>
                <a:gd name="T41" fmla="*/ 1251 h 1435"/>
                <a:gd name="T42" fmla="*/ 550 w 1022"/>
                <a:gd name="T43" fmla="*/ 1263 h 1435"/>
                <a:gd name="T44" fmla="*/ 421 w 1022"/>
                <a:gd name="T45" fmla="*/ 1283 h 1435"/>
                <a:gd name="T46" fmla="*/ 295 w 1022"/>
                <a:gd name="T47" fmla="*/ 1314 h 1435"/>
                <a:gd name="T48" fmla="*/ 173 w 1022"/>
                <a:gd name="T49" fmla="*/ 1356 h 1435"/>
                <a:gd name="T50" fmla="*/ 56 w 1022"/>
                <a:gd name="T51" fmla="*/ 1406 h 1435"/>
                <a:gd name="T52" fmla="*/ 0 w 1022"/>
                <a:gd name="T53" fmla="*/ 1435 h 1435"/>
                <a:gd name="T54" fmla="*/ 0 w 1022"/>
                <a:gd name="T55" fmla="*/ 367 h 1435"/>
                <a:gd name="T56" fmla="*/ 2 w 1022"/>
                <a:gd name="T57" fmla="*/ 329 h 1435"/>
                <a:gd name="T58" fmla="*/ 10 w 1022"/>
                <a:gd name="T59" fmla="*/ 293 h 1435"/>
                <a:gd name="T60" fmla="*/ 23 w 1022"/>
                <a:gd name="T61" fmla="*/ 258 h 1435"/>
                <a:gd name="T62" fmla="*/ 40 w 1022"/>
                <a:gd name="T63" fmla="*/ 225 h 1435"/>
                <a:gd name="T64" fmla="*/ 62 w 1022"/>
                <a:gd name="T65" fmla="*/ 193 h 1435"/>
                <a:gd name="T66" fmla="*/ 87 w 1022"/>
                <a:gd name="T67" fmla="*/ 162 h 1435"/>
                <a:gd name="T68" fmla="*/ 117 w 1022"/>
                <a:gd name="T69" fmla="*/ 134 h 1435"/>
                <a:gd name="T70" fmla="*/ 149 w 1022"/>
                <a:gd name="T71" fmla="*/ 108 h 1435"/>
                <a:gd name="T72" fmla="*/ 186 w 1022"/>
                <a:gd name="T73" fmla="*/ 84 h 1435"/>
                <a:gd name="T74" fmla="*/ 225 w 1022"/>
                <a:gd name="T75" fmla="*/ 63 h 1435"/>
                <a:gd name="T76" fmla="*/ 267 w 1022"/>
                <a:gd name="T77" fmla="*/ 45 h 1435"/>
                <a:gd name="T78" fmla="*/ 312 w 1022"/>
                <a:gd name="T79" fmla="*/ 28 h 1435"/>
                <a:gd name="T80" fmla="*/ 359 w 1022"/>
                <a:gd name="T81" fmla="*/ 16 h 1435"/>
                <a:gd name="T82" fmla="*/ 408 w 1022"/>
                <a:gd name="T83" fmla="*/ 7 h 1435"/>
                <a:gd name="T84" fmla="*/ 459 w 1022"/>
                <a:gd name="T85" fmla="*/ 2 h 1435"/>
                <a:gd name="T86" fmla="*/ 510 w 1022"/>
                <a:gd name="T87" fmla="*/ 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435">
                  <a:moveTo>
                    <a:pt x="510" y="0"/>
                  </a:moveTo>
                  <a:lnTo>
                    <a:pt x="510" y="0"/>
                  </a:lnTo>
                  <a:lnTo>
                    <a:pt x="510" y="0"/>
                  </a:lnTo>
                  <a:lnTo>
                    <a:pt x="537" y="0"/>
                  </a:lnTo>
                  <a:lnTo>
                    <a:pt x="563" y="2"/>
                  </a:lnTo>
                  <a:lnTo>
                    <a:pt x="588" y="4"/>
                  </a:lnTo>
                  <a:lnTo>
                    <a:pt x="613" y="7"/>
                  </a:lnTo>
                  <a:lnTo>
                    <a:pt x="638" y="11"/>
                  </a:lnTo>
                  <a:lnTo>
                    <a:pt x="662" y="16"/>
                  </a:lnTo>
                  <a:lnTo>
                    <a:pt x="686" y="22"/>
                  </a:lnTo>
                  <a:lnTo>
                    <a:pt x="709" y="28"/>
                  </a:lnTo>
                  <a:lnTo>
                    <a:pt x="732" y="37"/>
                  </a:lnTo>
                  <a:lnTo>
                    <a:pt x="753" y="45"/>
                  </a:lnTo>
                  <a:lnTo>
                    <a:pt x="775" y="53"/>
                  </a:lnTo>
                  <a:lnTo>
                    <a:pt x="796" y="63"/>
                  </a:lnTo>
                  <a:lnTo>
                    <a:pt x="815" y="73"/>
                  </a:lnTo>
                  <a:lnTo>
                    <a:pt x="835" y="84"/>
                  </a:lnTo>
                  <a:lnTo>
                    <a:pt x="853" y="95"/>
                  </a:lnTo>
                  <a:lnTo>
                    <a:pt x="872" y="108"/>
                  </a:lnTo>
                  <a:lnTo>
                    <a:pt x="889" y="120"/>
                  </a:lnTo>
                  <a:lnTo>
                    <a:pt x="905" y="134"/>
                  </a:lnTo>
                  <a:lnTo>
                    <a:pt x="920" y="148"/>
                  </a:lnTo>
                  <a:lnTo>
                    <a:pt x="934" y="162"/>
                  </a:lnTo>
                  <a:lnTo>
                    <a:pt x="947" y="176"/>
                  </a:lnTo>
                  <a:lnTo>
                    <a:pt x="960" y="193"/>
                  </a:lnTo>
                  <a:lnTo>
                    <a:pt x="971" y="207"/>
                  </a:lnTo>
                  <a:lnTo>
                    <a:pt x="982" y="225"/>
                  </a:lnTo>
                  <a:lnTo>
                    <a:pt x="991" y="241"/>
                  </a:lnTo>
                  <a:lnTo>
                    <a:pt x="999" y="258"/>
                  </a:lnTo>
                  <a:lnTo>
                    <a:pt x="1006" y="275"/>
                  </a:lnTo>
                  <a:lnTo>
                    <a:pt x="1012" y="293"/>
                  </a:lnTo>
                  <a:lnTo>
                    <a:pt x="1016" y="311"/>
                  </a:lnTo>
                  <a:lnTo>
                    <a:pt x="1018" y="329"/>
                  </a:lnTo>
                  <a:lnTo>
                    <a:pt x="1021" y="347"/>
                  </a:lnTo>
                  <a:lnTo>
                    <a:pt x="1022" y="367"/>
                  </a:lnTo>
                  <a:lnTo>
                    <a:pt x="1022" y="1270"/>
                  </a:lnTo>
                  <a:lnTo>
                    <a:pt x="1022" y="1270"/>
                  </a:lnTo>
                  <a:lnTo>
                    <a:pt x="953" y="1260"/>
                  </a:lnTo>
                  <a:lnTo>
                    <a:pt x="885" y="1253"/>
                  </a:lnTo>
                  <a:lnTo>
                    <a:pt x="818" y="1250"/>
                  </a:lnTo>
                  <a:lnTo>
                    <a:pt x="750" y="1250"/>
                  </a:lnTo>
                  <a:lnTo>
                    <a:pt x="683" y="1251"/>
                  </a:lnTo>
                  <a:lnTo>
                    <a:pt x="617" y="1256"/>
                  </a:lnTo>
                  <a:lnTo>
                    <a:pt x="550" y="1263"/>
                  </a:lnTo>
                  <a:lnTo>
                    <a:pt x="485" y="1272"/>
                  </a:lnTo>
                  <a:lnTo>
                    <a:pt x="421" y="1283"/>
                  </a:lnTo>
                  <a:lnTo>
                    <a:pt x="358" y="1298"/>
                  </a:lnTo>
                  <a:lnTo>
                    <a:pt x="295" y="1314"/>
                  </a:lnTo>
                  <a:lnTo>
                    <a:pt x="233" y="1334"/>
                  </a:lnTo>
                  <a:lnTo>
                    <a:pt x="173" y="1356"/>
                  </a:lnTo>
                  <a:lnTo>
                    <a:pt x="113" y="1380"/>
                  </a:lnTo>
                  <a:lnTo>
                    <a:pt x="56" y="1406"/>
                  </a:lnTo>
                  <a:lnTo>
                    <a:pt x="27" y="1420"/>
                  </a:lnTo>
                  <a:lnTo>
                    <a:pt x="0" y="1435"/>
                  </a:lnTo>
                  <a:lnTo>
                    <a:pt x="0" y="367"/>
                  </a:lnTo>
                  <a:lnTo>
                    <a:pt x="0" y="367"/>
                  </a:lnTo>
                  <a:lnTo>
                    <a:pt x="0" y="347"/>
                  </a:lnTo>
                  <a:lnTo>
                    <a:pt x="2" y="329"/>
                  </a:lnTo>
                  <a:lnTo>
                    <a:pt x="6" y="311"/>
                  </a:lnTo>
                  <a:lnTo>
                    <a:pt x="10" y="293"/>
                  </a:lnTo>
                  <a:lnTo>
                    <a:pt x="16" y="275"/>
                  </a:lnTo>
                  <a:lnTo>
                    <a:pt x="23" y="258"/>
                  </a:lnTo>
                  <a:lnTo>
                    <a:pt x="31" y="241"/>
                  </a:lnTo>
                  <a:lnTo>
                    <a:pt x="40" y="225"/>
                  </a:lnTo>
                  <a:lnTo>
                    <a:pt x="50" y="207"/>
                  </a:lnTo>
                  <a:lnTo>
                    <a:pt x="62" y="193"/>
                  </a:lnTo>
                  <a:lnTo>
                    <a:pt x="73" y="176"/>
                  </a:lnTo>
                  <a:lnTo>
                    <a:pt x="87" y="162"/>
                  </a:lnTo>
                  <a:lnTo>
                    <a:pt x="101" y="148"/>
                  </a:lnTo>
                  <a:lnTo>
                    <a:pt x="117" y="134"/>
                  </a:lnTo>
                  <a:lnTo>
                    <a:pt x="133" y="120"/>
                  </a:lnTo>
                  <a:lnTo>
                    <a:pt x="149" y="108"/>
                  </a:lnTo>
                  <a:lnTo>
                    <a:pt x="167" y="95"/>
                  </a:lnTo>
                  <a:lnTo>
                    <a:pt x="186" y="84"/>
                  </a:lnTo>
                  <a:lnTo>
                    <a:pt x="205" y="73"/>
                  </a:lnTo>
                  <a:lnTo>
                    <a:pt x="225" y="63"/>
                  </a:lnTo>
                  <a:lnTo>
                    <a:pt x="246" y="53"/>
                  </a:lnTo>
                  <a:lnTo>
                    <a:pt x="267" y="45"/>
                  </a:lnTo>
                  <a:lnTo>
                    <a:pt x="289" y="37"/>
                  </a:lnTo>
                  <a:lnTo>
                    <a:pt x="312" y="28"/>
                  </a:lnTo>
                  <a:lnTo>
                    <a:pt x="335" y="22"/>
                  </a:lnTo>
                  <a:lnTo>
                    <a:pt x="359" y="16"/>
                  </a:lnTo>
                  <a:lnTo>
                    <a:pt x="383" y="11"/>
                  </a:lnTo>
                  <a:lnTo>
                    <a:pt x="408" y="7"/>
                  </a:lnTo>
                  <a:lnTo>
                    <a:pt x="433" y="4"/>
                  </a:lnTo>
                  <a:lnTo>
                    <a:pt x="459" y="2"/>
                  </a:lnTo>
                  <a:lnTo>
                    <a:pt x="484" y="0"/>
                  </a:lnTo>
                  <a:lnTo>
                    <a:pt x="510"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2" name="Freeform 202"/>
            <p:cNvSpPr>
              <a:spLocks/>
            </p:cNvSpPr>
            <p:nvPr/>
          </p:nvSpPr>
          <p:spPr bwMode="auto">
            <a:xfrm>
              <a:off x="4983029" y="2268226"/>
              <a:ext cx="201867" cy="202461"/>
            </a:xfrm>
            <a:custGeom>
              <a:avLst/>
              <a:gdLst>
                <a:gd name="T0" fmla="*/ 537 w 1022"/>
                <a:gd name="T1" fmla="*/ 0 h 1022"/>
                <a:gd name="T2" fmla="*/ 614 w 1022"/>
                <a:gd name="T3" fmla="*/ 10 h 1022"/>
                <a:gd name="T4" fmla="*/ 686 w 1022"/>
                <a:gd name="T5" fmla="*/ 31 h 1022"/>
                <a:gd name="T6" fmla="*/ 755 w 1022"/>
                <a:gd name="T7" fmla="*/ 61 h 1022"/>
                <a:gd name="T8" fmla="*/ 817 w 1022"/>
                <a:gd name="T9" fmla="*/ 101 h 1022"/>
                <a:gd name="T10" fmla="*/ 872 w 1022"/>
                <a:gd name="T11" fmla="*/ 149 h 1022"/>
                <a:gd name="T12" fmla="*/ 920 w 1022"/>
                <a:gd name="T13" fmla="*/ 205 h 1022"/>
                <a:gd name="T14" fmla="*/ 960 w 1022"/>
                <a:gd name="T15" fmla="*/ 267 h 1022"/>
                <a:gd name="T16" fmla="*/ 991 w 1022"/>
                <a:gd name="T17" fmla="*/ 335 h 1022"/>
                <a:gd name="T18" fmla="*/ 1012 w 1022"/>
                <a:gd name="T19" fmla="*/ 407 h 1022"/>
                <a:gd name="T20" fmla="*/ 1021 w 1022"/>
                <a:gd name="T21" fmla="*/ 484 h 1022"/>
                <a:gd name="T22" fmla="*/ 1021 w 1022"/>
                <a:gd name="T23" fmla="*/ 537 h 1022"/>
                <a:gd name="T24" fmla="*/ 1012 w 1022"/>
                <a:gd name="T25" fmla="*/ 613 h 1022"/>
                <a:gd name="T26" fmla="*/ 991 w 1022"/>
                <a:gd name="T27" fmla="*/ 686 h 1022"/>
                <a:gd name="T28" fmla="*/ 960 w 1022"/>
                <a:gd name="T29" fmla="*/ 754 h 1022"/>
                <a:gd name="T30" fmla="*/ 920 w 1022"/>
                <a:gd name="T31" fmla="*/ 816 h 1022"/>
                <a:gd name="T32" fmla="*/ 872 w 1022"/>
                <a:gd name="T33" fmla="*/ 871 h 1022"/>
                <a:gd name="T34" fmla="*/ 817 w 1022"/>
                <a:gd name="T35" fmla="*/ 920 h 1022"/>
                <a:gd name="T36" fmla="*/ 755 w 1022"/>
                <a:gd name="T37" fmla="*/ 960 h 1022"/>
                <a:gd name="T38" fmla="*/ 686 w 1022"/>
                <a:gd name="T39" fmla="*/ 991 h 1022"/>
                <a:gd name="T40" fmla="*/ 614 w 1022"/>
                <a:gd name="T41" fmla="*/ 1011 h 1022"/>
                <a:gd name="T42" fmla="*/ 537 w 1022"/>
                <a:gd name="T43" fmla="*/ 1021 h 1022"/>
                <a:gd name="T44" fmla="*/ 484 w 1022"/>
                <a:gd name="T45" fmla="*/ 1021 h 1022"/>
                <a:gd name="T46" fmla="*/ 407 w 1022"/>
                <a:gd name="T47" fmla="*/ 1011 h 1022"/>
                <a:gd name="T48" fmla="*/ 335 w 1022"/>
                <a:gd name="T49" fmla="*/ 991 h 1022"/>
                <a:gd name="T50" fmla="*/ 268 w 1022"/>
                <a:gd name="T51" fmla="*/ 960 h 1022"/>
                <a:gd name="T52" fmla="*/ 206 w 1022"/>
                <a:gd name="T53" fmla="*/ 920 h 1022"/>
                <a:gd name="T54" fmla="*/ 149 w 1022"/>
                <a:gd name="T55" fmla="*/ 871 h 1022"/>
                <a:gd name="T56" fmla="*/ 101 w 1022"/>
                <a:gd name="T57" fmla="*/ 816 h 1022"/>
                <a:gd name="T58" fmla="*/ 61 w 1022"/>
                <a:gd name="T59" fmla="*/ 754 h 1022"/>
                <a:gd name="T60" fmla="*/ 31 w 1022"/>
                <a:gd name="T61" fmla="*/ 686 h 1022"/>
                <a:gd name="T62" fmla="*/ 11 w 1022"/>
                <a:gd name="T63" fmla="*/ 613 h 1022"/>
                <a:gd name="T64" fmla="*/ 0 w 1022"/>
                <a:gd name="T65" fmla="*/ 537 h 1022"/>
                <a:gd name="T66" fmla="*/ 0 w 1022"/>
                <a:gd name="T67" fmla="*/ 484 h 1022"/>
                <a:gd name="T68" fmla="*/ 11 w 1022"/>
                <a:gd name="T69" fmla="*/ 407 h 1022"/>
                <a:gd name="T70" fmla="*/ 31 w 1022"/>
                <a:gd name="T71" fmla="*/ 335 h 1022"/>
                <a:gd name="T72" fmla="*/ 61 w 1022"/>
                <a:gd name="T73" fmla="*/ 267 h 1022"/>
                <a:gd name="T74" fmla="*/ 101 w 1022"/>
                <a:gd name="T75" fmla="*/ 205 h 1022"/>
                <a:gd name="T76" fmla="*/ 149 w 1022"/>
                <a:gd name="T77" fmla="*/ 149 h 1022"/>
                <a:gd name="T78" fmla="*/ 206 w 1022"/>
                <a:gd name="T79" fmla="*/ 101 h 1022"/>
                <a:gd name="T80" fmla="*/ 268 w 1022"/>
                <a:gd name="T81" fmla="*/ 61 h 1022"/>
                <a:gd name="T82" fmla="*/ 335 w 1022"/>
                <a:gd name="T83" fmla="*/ 31 h 1022"/>
                <a:gd name="T84" fmla="*/ 407 w 1022"/>
                <a:gd name="T85" fmla="*/ 10 h 1022"/>
                <a:gd name="T86" fmla="*/ 484 w 1022"/>
                <a:gd name="T87"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1" y="0"/>
                  </a:moveTo>
                  <a:lnTo>
                    <a:pt x="511" y="0"/>
                  </a:lnTo>
                  <a:lnTo>
                    <a:pt x="537" y="0"/>
                  </a:lnTo>
                  <a:lnTo>
                    <a:pt x="563" y="2"/>
                  </a:lnTo>
                  <a:lnTo>
                    <a:pt x="589" y="5"/>
                  </a:lnTo>
                  <a:lnTo>
                    <a:pt x="614" y="10"/>
                  </a:lnTo>
                  <a:lnTo>
                    <a:pt x="639" y="16"/>
                  </a:lnTo>
                  <a:lnTo>
                    <a:pt x="663" y="23"/>
                  </a:lnTo>
                  <a:lnTo>
                    <a:pt x="686" y="31"/>
                  </a:lnTo>
                  <a:lnTo>
                    <a:pt x="710" y="40"/>
                  </a:lnTo>
                  <a:lnTo>
                    <a:pt x="732" y="50"/>
                  </a:lnTo>
                  <a:lnTo>
                    <a:pt x="755" y="61"/>
                  </a:lnTo>
                  <a:lnTo>
                    <a:pt x="776" y="73"/>
                  </a:lnTo>
                  <a:lnTo>
                    <a:pt x="796" y="87"/>
                  </a:lnTo>
                  <a:lnTo>
                    <a:pt x="817" y="101"/>
                  </a:lnTo>
                  <a:lnTo>
                    <a:pt x="836" y="116"/>
                  </a:lnTo>
                  <a:lnTo>
                    <a:pt x="855" y="132"/>
                  </a:lnTo>
                  <a:lnTo>
                    <a:pt x="872" y="149"/>
                  </a:lnTo>
                  <a:lnTo>
                    <a:pt x="889" y="167"/>
                  </a:lnTo>
                  <a:lnTo>
                    <a:pt x="905" y="186"/>
                  </a:lnTo>
                  <a:lnTo>
                    <a:pt x="920" y="205"/>
                  </a:lnTo>
                  <a:lnTo>
                    <a:pt x="935" y="225"/>
                  </a:lnTo>
                  <a:lnTo>
                    <a:pt x="948" y="245"/>
                  </a:lnTo>
                  <a:lnTo>
                    <a:pt x="960" y="267"/>
                  </a:lnTo>
                  <a:lnTo>
                    <a:pt x="972" y="289"/>
                  </a:lnTo>
                  <a:lnTo>
                    <a:pt x="982" y="312"/>
                  </a:lnTo>
                  <a:lnTo>
                    <a:pt x="991" y="335"/>
                  </a:lnTo>
                  <a:lnTo>
                    <a:pt x="999" y="359"/>
                  </a:lnTo>
                  <a:lnTo>
                    <a:pt x="1006" y="383"/>
                  </a:lnTo>
                  <a:lnTo>
                    <a:pt x="1012" y="407"/>
                  </a:lnTo>
                  <a:lnTo>
                    <a:pt x="1017" y="432"/>
                  </a:lnTo>
                  <a:lnTo>
                    <a:pt x="1020" y="459"/>
                  </a:lnTo>
                  <a:lnTo>
                    <a:pt x="1021" y="484"/>
                  </a:lnTo>
                  <a:lnTo>
                    <a:pt x="1022" y="510"/>
                  </a:lnTo>
                  <a:lnTo>
                    <a:pt x="1022" y="510"/>
                  </a:lnTo>
                  <a:lnTo>
                    <a:pt x="1021" y="537"/>
                  </a:lnTo>
                  <a:lnTo>
                    <a:pt x="1020" y="563"/>
                  </a:lnTo>
                  <a:lnTo>
                    <a:pt x="1017" y="588"/>
                  </a:lnTo>
                  <a:lnTo>
                    <a:pt x="1012" y="613"/>
                  </a:lnTo>
                  <a:lnTo>
                    <a:pt x="1006" y="639"/>
                  </a:lnTo>
                  <a:lnTo>
                    <a:pt x="999" y="663"/>
                  </a:lnTo>
                  <a:lnTo>
                    <a:pt x="991" y="686"/>
                  </a:lnTo>
                  <a:lnTo>
                    <a:pt x="982" y="710"/>
                  </a:lnTo>
                  <a:lnTo>
                    <a:pt x="972" y="732"/>
                  </a:lnTo>
                  <a:lnTo>
                    <a:pt x="960" y="754"/>
                  </a:lnTo>
                  <a:lnTo>
                    <a:pt x="948" y="775"/>
                  </a:lnTo>
                  <a:lnTo>
                    <a:pt x="935" y="796"/>
                  </a:lnTo>
                  <a:lnTo>
                    <a:pt x="920" y="816"/>
                  </a:lnTo>
                  <a:lnTo>
                    <a:pt x="905" y="836"/>
                  </a:lnTo>
                  <a:lnTo>
                    <a:pt x="889" y="854"/>
                  </a:lnTo>
                  <a:lnTo>
                    <a:pt x="872" y="871"/>
                  </a:lnTo>
                  <a:lnTo>
                    <a:pt x="855" y="889"/>
                  </a:lnTo>
                  <a:lnTo>
                    <a:pt x="836" y="905"/>
                  </a:lnTo>
                  <a:lnTo>
                    <a:pt x="817" y="920"/>
                  </a:lnTo>
                  <a:lnTo>
                    <a:pt x="796" y="935"/>
                  </a:lnTo>
                  <a:lnTo>
                    <a:pt x="776" y="947"/>
                  </a:lnTo>
                  <a:lnTo>
                    <a:pt x="755" y="960"/>
                  </a:lnTo>
                  <a:lnTo>
                    <a:pt x="732" y="971"/>
                  </a:lnTo>
                  <a:lnTo>
                    <a:pt x="710" y="982"/>
                  </a:lnTo>
                  <a:lnTo>
                    <a:pt x="686" y="991"/>
                  </a:lnTo>
                  <a:lnTo>
                    <a:pt x="663" y="999"/>
                  </a:lnTo>
                  <a:lnTo>
                    <a:pt x="639" y="1006"/>
                  </a:lnTo>
                  <a:lnTo>
                    <a:pt x="614" y="1011"/>
                  </a:lnTo>
                  <a:lnTo>
                    <a:pt x="589" y="1016"/>
                  </a:lnTo>
                  <a:lnTo>
                    <a:pt x="563" y="1018"/>
                  </a:lnTo>
                  <a:lnTo>
                    <a:pt x="537" y="1021"/>
                  </a:lnTo>
                  <a:lnTo>
                    <a:pt x="511" y="1022"/>
                  </a:lnTo>
                  <a:lnTo>
                    <a:pt x="511" y="1022"/>
                  </a:lnTo>
                  <a:lnTo>
                    <a:pt x="484" y="1021"/>
                  </a:lnTo>
                  <a:lnTo>
                    <a:pt x="459" y="1018"/>
                  </a:lnTo>
                  <a:lnTo>
                    <a:pt x="433" y="1016"/>
                  </a:lnTo>
                  <a:lnTo>
                    <a:pt x="407" y="1011"/>
                  </a:lnTo>
                  <a:lnTo>
                    <a:pt x="383" y="1006"/>
                  </a:lnTo>
                  <a:lnTo>
                    <a:pt x="359" y="999"/>
                  </a:lnTo>
                  <a:lnTo>
                    <a:pt x="335" y="991"/>
                  </a:lnTo>
                  <a:lnTo>
                    <a:pt x="312" y="982"/>
                  </a:lnTo>
                  <a:lnTo>
                    <a:pt x="289" y="971"/>
                  </a:lnTo>
                  <a:lnTo>
                    <a:pt x="268" y="960"/>
                  </a:lnTo>
                  <a:lnTo>
                    <a:pt x="246" y="947"/>
                  </a:lnTo>
                  <a:lnTo>
                    <a:pt x="225" y="935"/>
                  </a:lnTo>
                  <a:lnTo>
                    <a:pt x="206" y="920"/>
                  </a:lnTo>
                  <a:lnTo>
                    <a:pt x="186" y="905"/>
                  </a:lnTo>
                  <a:lnTo>
                    <a:pt x="168" y="889"/>
                  </a:lnTo>
                  <a:lnTo>
                    <a:pt x="149" y="871"/>
                  </a:lnTo>
                  <a:lnTo>
                    <a:pt x="132" y="854"/>
                  </a:lnTo>
                  <a:lnTo>
                    <a:pt x="116" y="836"/>
                  </a:lnTo>
                  <a:lnTo>
                    <a:pt x="101" y="816"/>
                  </a:lnTo>
                  <a:lnTo>
                    <a:pt x="87" y="796"/>
                  </a:lnTo>
                  <a:lnTo>
                    <a:pt x="74" y="775"/>
                  </a:lnTo>
                  <a:lnTo>
                    <a:pt x="61" y="754"/>
                  </a:lnTo>
                  <a:lnTo>
                    <a:pt x="51" y="732"/>
                  </a:lnTo>
                  <a:lnTo>
                    <a:pt x="40" y="710"/>
                  </a:lnTo>
                  <a:lnTo>
                    <a:pt x="31" y="686"/>
                  </a:lnTo>
                  <a:lnTo>
                    <a:pt x="23" y="663"/>
                  </a:lnTo>
                  <a:lnTo>
                    <a:pt x="16" y="639"/>
                  </a:lnTo>
                  <a:lnTo>
                    <a:pt x="11" y="613"/>
                  </a:lnTo>
                  <a:lnTo>
                    <a:pt x="6" y="588"/>
                  </a:lnTo>
                  <a:lnTo>
                    <a:pt x="3" y="563"/>
                  </a:lnTo>
                  <a:lnTo>
                    <a:pt x="0" y="537"/>
                  </a:lnTo>
                  <a:lnTo>
                    <a:pt x="0" y="510"/>
                  </a:lnTo>
                  <a:lnTo>
                    <a:pt x="0" y="510"/>
                  </a:lnTo>
                  <a:lnTo>
                    <a:pt x="0" y="484"/>
                  </a:lnTo>
                  <a:lnTo>
                    <a:pt x="3" y="459"/>
                  </a:lnTo>
                  <a:lnTo>
                    <a:pt x="6" y="432"/>
                  </a:lnTo>
                  <a:lnTo>
                    <a:pt x="11" y="407"/>
                  </a:lnTo>
                  <a:lnTo>
                    <a:pt x="16" y="383"/>
                  </a:lnTo>
                  <a:lnTo>
                    <a:pt x="23" y="359"/>
                  </a:lnTo>
                  <a:lnTo>
                    <a:pt x="31" y="335"/>
                  </a:lnTo>
                  <a:lnTo>
                    <a:pt x="40" y="312"/>
                  </a:lnTo>
                  <a:lnTo>
                    <a:pt x="51" y="289"/>
                  </a:lnTo>
                  <a:lnTo>
                    <a:pt x="61" y="267"/>
                  </a:lnTo>
                  <a:lnTo>
                    <a:pt x="74" y="245"/>
                  </a:lnTo>
                  <a:lnTo>
                    <a:pt x="87" y="225"/>
                  </a:lnTo>
                  <a:lnTo>
                    <a:pt x="101" y="205"/>
                  </a:lnTo>
                  <a:lnTo>
                    <a:pt x="116" y="186"/>
                  </a:lnTo>
                  <a:lnTo>
                    <a:pt x="132" y="167"/>
                  </a:lnTo>
                  <a:lnTo>
                    <a:pt x="149" y="149"/>
                  </a:lnTo>
                  <a:lnTo>
                    <a:pt x="168" y="132"/>
                  </a:lnTo>
                  <a:lnTo>
                    <a:pt x="186" y="116"/>
                  </a:lnTo>
                  <a:lnTo>
                    <a:pt x="206" y="101"/>
                  </a:lnTo>
                  <a:lnTo>
                    <a:pt x="225" y="87"/>
                  </a:lnTo>
                  <a:lnTo>
                    <a:pt x="246" y="73"/>
                  </a:lnTo>
                  <a:lnTo>
                    <a:pt x="268" y="61"/>
                  </a:lnTo>
                  <a:lnTo>
                    <a:pt x="289" y="50"/>
                  </a:lnTo>
                  <a:lnTo>
                    <a:pt x="312" y="40"/>
                  </a:lnTo>
                  <a:lnTo>
                    <a:pt x="335" y="31"/>
                  </a:lnTo>
                  <a:lnTo>
                    <a:pt x="359" y="23"/>
                  </a:lnTo>
                  <a:lnTo>
                    <a:pt x="383" y="16"/>
                  </a:lnTo>
                  <a:lnTo>
                    <a:pt x="407" y="10"/>
                  </a:lnTo>
                  <a:lnTo>
                    <a:pt x="433" y="5"/>
                  </a:lnTo>
                  <a:lnTo>
                    <a:pt x="459" y="2"/>
                  </a:lnTo>
                  <a:lnTo>
                    <a:pt x="484" y="0"/>
                  </a:lnTo>
                  <a:lnTo>
                    <a:pt x="511"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3" name="Freeform 204"/>
            <p:cNvSpPr>
              <a:spLocks/>
            </p:cNvSpPr>
            <p:nvPr/>
          </p:nvSpPr>
          <p:spPr bwMode="auto">
            <a:xfrm>
              <a:off x="4195152" y="2635150"/>
              <a:ext cx="202461" cy="159713"/>
            </a:xfrm>
            <a:custGeom>
              <a:avLst/>
              <a:gdLst>
                <a:gd name="T0" fmla="*/ 510 w 1022"/>
                <a:gd name="T1" fmla="*/ 0 h 805"/>
                <a:gd name="T2" fmla="*/ 537 w 1022"/>
                <a:gd name="T3" fmla="*/ 0 h 805"/>
                <a:gd name="T4" fmla="*/ 588 w 1022"/>
                <a:gd name="T5" fmla="*/ 5 h 805"/>
                <a:gd name="T6" fmla="*/ 638 w 1022"/>
                <a:gd name="T7" fmla="*/ 12 h 805"/>
                <a:gd name="T8" fmla="*/ 686 w 1022"/>
                <a:gd name="T9" fmla="*/ 22 h 805"/>
                <a:gd name="T10" fmla="*/ 732 w 1022"/>
                <a:gd name="T11" fmla="*/ 37 h 805"/>
                <a:gd name="T12" fmla="*/ 775 w 1022"/>
                <a:gd name="T13" fmla="*/ 53 h 805"/>
                <a:gd name="T14" fmla="*/ 817 w 1022"/>
                <a:gd name="T15" fmla="*/ 74 h 805"/>
                <a:gd name="T16" fmla="*/ 855 w 1022"/>
                <a:gd name="T17" fmla="*/ 96 h 805"/>
                <a:gd name="T18" fmla="*/ 889 w 1022"/>
                <a:gd name="T19" fmla="*/ 121 h 805"/>
                <a:gd name="T20" fmla="*/ 920 w 1022"/>
                <a:gd name="T21" fmla="*/ 148 h 805"/>
                <a:gd name="T22" fmla="*/ 948 w 1022"/>
                <a:gd name="T23" fmla="*/ 177 h 805"/>
                <a:gd name="T24" fmla="*/ 972 w 1022"/>
                <a:gd name="T25" fmla="*/ 208 h 805"/>
                <a:gd name="T26" fmla="*/ 991 w 1022"/>
                <a:gd name="T27" fmla="*/ 241 h 805"/>
                <a:gd name="T28" fmla="*/ 1006 w 1022"/>
                <a:gd name="T29" fmla="*/ 276 h 805"/>
                <a:gd name="T30" fmla="*/ 1016 w 1022"/>
                <a:gd name="T31" fmla="*/ 311 h 805"/>
                <a:gd name="T32" fmla="*/ 1021 w 1022"/>
                <a:gd name="T33" fmla="*/ 348 h 805"/>
                <a:gd name="T34" fmla="*/ 1022 w 1022"/>
                <a:gd name="T35" fmla="*/ 755 h 805"/>
                <a:gd name="T36" fmla="*/ 958 w 1022"/>
                <a:gd name="T37" fmla="*/ 747 h 805"/>
                <a:gd name="T38" fmla="*/ 828 w 1022"/>
                <a:gd name="T39" fmla="*/ 735 h 805"/>
                <a:gd name="T40" fmla="*/ 699 w 1022"/>
                <a:gd name="T41" fmla="*/ 729 h 805"/>
                <a:gd name="T42" fmla="*/ 569 w 1022"/>
                <a:gd name="T43" fmla="*/ 729 h 805"/>
                <a:gd name="T44" fmla="*/ 441 w 1022"/>
                <a:gd name="T45" fmla="*/ 736 h 805"/>
                <a:gd name="T46" fmla="*/ 312 w 1022"/>
                <a:gd name="T47" fmla="*/ 748 h 805"/>
                <a:gd name="T48" fmla="*/ 186 w 1022"/>
                <a:gd name="T49" fmla="*/ 767 h 805"/>
                <a:gd name="T50" fmla="*/ 61 w 1022"/>
                <a:gd name="T51" fmla="*/ 791 h 805"/>
                <a:gd name="T52" fmla="*/ 0 w 1022"/>
                <a:gd name="T53" fmla="*/ 368 h 805"/>
                <a:gd name="T54" fmla="*/ 0 w 1022"/>
                <a:gd name="T55" fmla="*/ 348 h 805"/>
                <a:gd name="T56" fmla="*/ 6 w 1022"/>
                <a:gd name="T57" fmla="*/ 311 h 805"/>
                <a:gd name="T58" fmla="*/ 16 w 1022"/>
                <a:gd name="T59" fmla="*/ 276 h 805"/>
                <a:gd name="T60" fmla="*/ 31 w 1022"/>
                <a:gd name="T61" fmla="*/ 241 h 805"/>
                <a:gd name="T62" fmla="*/ 51 w 1022"/>
                <a:gd name="T63" fmla="*/ 208 h 805"/>
                <a:gd name="T64" fmla="*/ 73 w 1022"/>
                <a:gd name="T65" fmla="*/ 177 h 805"/>
                <a:gd name="T66" fmla="*/ 101 w 1022"/>
                <a:gd name="T67" fmla="*/ 148 h 805"/>
                <a:gd name="T68" fmla="*/ 133 w 1022"/>
                <a:gd name="T69" fmla="*/ 121 h 805"/>
                <a:gd name="T70" fmla="*/ 168 w 1022"/>
                <a:gd name="T71" fmla="*/ 96 h 805"/>
                <a:gd name="T72" fmla="*/ 205 w 1022"/>
                <a:gd name="T73" fmla="*/ 74 h 805"/>
                <a:gd name="T74" fmla="*/ 247 w 1022"/>
                <a:gd name="T75" fmla="*/ 53 h 805"/>
                <a:gd name="T76" fmla="*/ 290 w 1022"/>
                <a:gd name="T77" fmla="*/ 37 h 805"/>
                <a:gd name="T78" fmla="*/ 335 w 1022"/>
                <a:gd name="T79" fmla="*/ 22 h 805"/>
                <a:gd name="T80" fmla="*/ 383 w 1022"/>
                <a:gd name="T81" fmla="*/ 12 h 805"/>
                <a:gd name="T82" fmla="*/ 434 w 1022"/>
                <a:gd name="T83" fmla="*/ 5 h 805"/>
                <a:gd name="T84" fmla="*/ 484 w 1022"/>
                <a:gd name="T85"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2" h="805">
                  <a:moveTo>
                    <a:pt x="510" y="0"/>
                  </a:moveTo>
                  <a:lnTo>
                    <a:pt x="510" y="0"/>
                  </a:lnTo>
                  <a:lnTo>
                    <a:pt x="510" y="0"/>
                  </a:lnTo>
                  <a:lnTo>
                    <a:pt x="537" y="0"/>
                  </a:lnTo>
                  <a:lnTo>
                    <a:pt x="563" y="3"/>
                  </a:lnTo>
                  <a:lnTo>
                    <a:pt x="588" y="5"/>
                  </a:lnTo>
                  <a:lnTo>
                    <a:pt x="614" y="7"/>
                  </a:lnTo>
                  <a:lnTo>
                    <a:pt x="638" y="12"/>
                  </a:lnTo>
                  <a:lnTo>
                    <a:pt x="662" y="17"/>
                  </a:lnTo>
                  <a:lnTo>
                    <a:pt x="686" y="22"/>
                  </a:lnTo>
                  <a:lnTo>
                    <a:pt x="709" y="29"/>
                  </a:lnTo>
                  <a:lnTo>
                    <a:pt x="732" y="37"/>
                  </a:lnTo>
                  <a:lnTo>
                    <a:pt x="754" y="45"/>
                  </a:lnTo>
                  <a:lnTo>
                    <a:pt x="775" y="53"/>
                  </a:lnTo>
                  <a:lnTo>
                    <a:pt x="796" y="64"/>
                  </a:lnTo>
                  <a:lnTo>
                    <a:pt x="817" y="74"/>
                  </a:lnTo>
                  <a:lnTo>
                    <a:pt x="835" y="84"/>
                  </a:lnTo>
                  <a:lnTo>
                    <a:pt x="855" y="96"/>
                  </a:lnTo>
                  <a:lnTo>
                    <a:pt x="872" y="108"/>
                  </a:lnTo>
                  <a:lnTo>
                    <a:pt x="889" y="121"/>
                  </a:lnTo>
                  <a:lnTo>
                    <a:pt x="905" y="135"/>
                  </a:lnTo>
                  <a:lnTo>
                    <a:pt x="920" y="148"/>
                  </a:lnTo>
                  <a:lnTo>
                    <a:pt x="935" y="162"/>
                  </a:lnTo>
                  <a:lnTo>
                    <a:pt x="948" y="177"/>
                  </a:lnTo>
                  <a:lnTo>
                    <a:pt x="960" y="193"/>
                  </a:lnTo>
                  <a:lnTo>
                    <a:pt x="972" y="208"/>
                  </a:lnTo>
                  <a:lnTo>
                    <a:pt x="982" y="224"/>
                  </a:lnTo>
                  <a:lnTo>
                    <a:pt x="991" y="241"/>
                  </a:lnTo>
                  <a:lnTo>
                    <a:pt x="999" y="259"/>
                  </a:lnTo>
                  <a:lnTo>
                    <a:pt x="1006" y="276"/>
                  </a:lnTo>
                  <a:lnTo>
                    <a:pt x="1012" y="293"/>
                  </a:lnTo>
                  <a:lnTo>
                    <a:pt x="1016" y="311"/>
                  </a:lnTo>
                  <a:lnTo>
                    <a:pt x="1020" y="330"/>
                  </a:lnTo>
                  <a:lnTo>
                    <a:pt x="1021" y="348"/>
                  </a:lnTo>
                  <a:lnTo>
                    <a:pt x="1022" y="368"/>
                  </a:lnTo>
                  <a:lnTo>
                    <a:pt x="1022" y="755"/>
                  </a:lnTo>
                  <a:lnTo>
                    <a:pt x="1022" y="755"/>
                  </a:lnTo>
                  <a:lnTo>
                    <a:pt x="958" y="747"/>
                  </a:lnTo>
                  <a:lnTo>
                    <a:pt x="894" y="740"/>
                  </a:lnTo>
                  <a:lnTo>
                    <a:pt x="828" y="735"/>
                  </a:lnTo>
                  <a:lnTo>
                    <a:pt x="764" y="731"/>
                  </a:lnTo>
                  <a:lnTo>
                    <a:pt x="699" y="729"/>
                  </a:lnTo>
                  <a:lnTo>
                    <a:pt x="634" y="728"/>
                  </a:lnTo>
                  <a:lnTo>
                    <a:pt x="569" y="729"/>
                  </a:lnTo>
                  <a:lnTo>
                    <a:pt x="505" y="731"/>
                  </a:lnTo>
                  <a:lnTo>
                    <a:pt x="441" y="736"/>
                  </a:lnTo>
                  <a:lnTo>
                    <a:pt x="376" y="741"/>
                  </a:lnTo>
                  <a:lnTo>
                    <a:pt x="312" y="748"/>
                  </a:lnTo>
                  <a:lnTo>
                    <a:pt x="249" y="756"/>
                  </a:lnTo>
                  <a:lnTo>
                    <a:pt x="186" y="767"/>
                  </a:lnTo>
                  <a:lnTo>
                    <a:pt x="123" y="778"/>
                  </a:lnTo>
                  <a:lnTo>
                    <a:pt x="61" y="791"/>
                  </a:lnTo>
                  <a:lnTo>
                    <a:pt x="0" y="805"/>
                  </a:lnTo>
                  <a:lnTo>
                    <a:pt x="0" y="368"/>
                  </a:lnTo>
                  <a:lnTo>
                    <a:pt x="0" y="368"/>
                  </a:lnTo>
                  <a:lnTo>
                    <a:pt x="0" y="348"/>
                  </a:lnTo>
                  <a:lnTo>
                    <a:pt x="2" y="330"/>
                  </a:lnTo>
                  <a:lnTo>
                    <a:pt x="6" y="311"/>
                  </a:lnTo>
                  <a:lnTo>
                    <a:pt x="10" y="293"/>
                  </a:lnTo>
                  <a:lnTo>
                    <a:pt x="16" y="276"/>
                  </a:lnTo>
                  <a:lnTo>
                    <a:pt x="23" y="259"/>
                  </a:lnTo>
                  <a:lnTo>
                    <a:pt x="31" y="241"/>
                  </a:lnTo>
                  <a:lnTo>
                    <a:pt x="40" y="224"/>
                  </a:lnTo>
                  <a:lnTo>
                    <a:pt x="51" y="208"/>
                  </a:lnTo>
                  <a:lnTo>
                    <a:pt x="62" y="193"/>
                  </a:lnTo>
                  <a:lnTo>
                    <a:pt x="73" y="177"/>
                  </a:lnTo>
                  <a:lnTo>
                    <a:pt x="87" y="162"/>
                  </a:lnTo>
                  <a:lnTo>
                    <a:pt x="101" y="148"/>
                  </a:lnTo>
                  <a:lnTo>
                    <a:pt x="117" y="135"/>
                  </a:lnTo>
                  <a:lnTo>
                    <a:pt x="133" y="121"/>
                  </a:lnTo>
                  <a:lnTo>
                    <a:pt x="150" y="108"/>
                  </a:lnTo>
                  <a:lnTo>
                    <a:pt x="168" y="96"/>
                  </a:lnTo>
                  <a:lnTo>
                    <a:pt x="186" y="84"/>
                  </a:lnTo>
                  <a:lnTo>
                    <a:pt x="205" y="74"/>
                  </a:lnTo>
                  <a:lnTo>
                    <a:pt x="226" y="64"/>
                  </a:lnTo>
                  <a:lnTo>
                    <a:pt x="247" y="53"/>
                  </a:lnTo>
                  <a:lnTo>
                    <a:pt x="267" y="45"/>
                  </a:lnTo>
                  <a:lnTo>
                    <a:pt x="290" y="37"/>
                  </a:lnTo>
                  <a:lnTo>
                    <a:pt x="312" y="29"/>
                  </a:lnTo>
                  <a:lnTo>
                    <a:pt x="335" y="22"/>
                  </a:lnTo>
                  <a:lnTo>
                    <a:pt x="359" y="17"/>
                  </a:lnTo>
                  <a:lnTo>
                    <a:pt x="383" y="12"/>
                  </a:lnTo>
                  <a:lnTo>
                    <a:pt x="408" y="7"/>
                  </a:lnTo>
                  <a:lnTo>
                    <a:pt x="434" y="5"/>
                  </a:lnTo>
                  <a:lnTo>
                    <a:pt x="459" y="3"/>
                  </a:lnTo>
                  <a:lnTo>
                    <a:pt x="484" y="0"/>
                  </a:lnTo>
                  <a:lnTo>
                    <a:pt x="510" y="0"/>
                  </a:lnTo>
                  <a:close/>
                </a:path>
              </a:pathLst>
            </a:custGeom>
            <a:solidFill>
              <a:srgbClr val="004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4" name="Freeform 206"/>
            <p:cNvSpPr>
              <a:spLocks/>
            </p:cNvSpPr>
            <p:nvPr/>
          </p:nvSpPr>
          <p:spPr bwMode="auto">
            <a:xfrm>
              <a:off x="4195746" y="2373909"/>
              <a:ext cx="202461" cy="201867"/>
            </a:xfrm>
            <a:custGeom>
              <a:avLst/>
              <a:gdLst>
                <a:gd name="T0" fmla="*/ 536 w 1022"/>
                <a:gd name="T1" fmla="*/ 1 h 1022"/>
                <a:gd name="T2" fmla="*/ 613 w 1022"/>
                <a:gd name="T3" fmla="*/ 10 h 1022"/>
                <a:gd name="T4" fmla="*/ 687 w 1022"/>
                <a:gd name="T5" fmla="*/ 31 h 1022"/>
                <a:gd name="T6" fmla="*/ 754 w 1022"/>
                <a:gd name="T7" fmla="*/ 62 h 1022"/>
                <a:gd name="T8" fmla="*/ 816 w 1022"/>
                <a:gd name="T9" fmla="*/ 102 h 1022"/>
                <a:gd name="T10" fmla="*/ 871 w 1022"/>
                <a:gd name="T11" fmla="*/ 150 h 1022"/>
                <a:gd name="T12" fmla="*/ 919 w 1022"/>
                <a:gd name="T13" fmla="*/ 205 h 1022"/>
                <a:gd name="T14" fmla="*/ 960 w 1022"/>
                <a:gd name="T15" fmla="*/ 267 h 1022"/>
                <a:gd name="T16" fmla="*/ 991 w 1022"/>
                <a:gd name="T17" fmla="*/ 336 h 1022"/>
                <a:gd name="T18" fmla="*/ 1011 w 1022"/>
                <a:gd name="T19" fmla="*/ 408 h 1022"/>
                <a:gd name="T20" fmla="*/ 1020 w 1022"/>
                <a:gd name="T21" fmla="*/ 485 h 1022"/>
                <a:gd name="T22" fmla="*/ 1020 w 1022"/>
                <a:gd name="T23" fmla="*/ 538 h 1022"/>
                <a:gd name="T24" fmla="*/ 1011 w 1022"/>
                <a:gd name="T25" fmla="*/ 615 h 1022"/>
                <a:gd name="T26" fmla="*/ 991 w 1022"/>
                <a:gd name="T27" fmla="*/ 687 h 1022"/>
                <a:gd name="T28" fmla="*/ 960 w 1022"/>
                <a:gd name="T29" fmla="*/ 755 h 1022"/>
                <a:gd name="T30" fmla="*/ 919 w 1022"/>
                <a:gd name="T31" fmla="*/ 817 h 1022"/>
                <a:gd name="T32" fmla="*/ 871 w 1022"/>
                <a:gd name="T33" fmla="*/ 873 h 1022"/>
                <a:gd name="T34" fmla="*/ 816 w 1022"/>
                <a:gd name="T35" fmla="*/ 921 h 1022"/>
                <a:gd name="T36" fmla="*/ 754 w 1022"/>
                <a:gd name="T37" fmla="*/ 961 h 1022"/>
                <a:gd name="T38" fmla="*/ 687 w 1022"/>
                <a:gd name="T39" fmla="*/ 991 h 1022"/>
                <a:gd name="T40" fmla="*/ 613 w 1022"/>
                <a:gd name="T41" fmla="*/ 1012 h 1022"/>
                <a:gd name="T42" fmla="*/ 536 w 1022"/>
                <a:gd name="T43" fmla="*/ 1022 h 1022"/>
                <a:gd name="T44" fmla="*/ 484 w 1022"/>
                <a:gd name="T45" fmla="*/ 1022 h 1022"/>
                <a:gd name="T46" fmla="*/ 408 w 1022"/>
                <a:gd name="T47" fmla="*/ 1012 h 1022"/>
                <a:gd name="T48" fmla="*/ 334 w 1022"/>
                <a:gd name="T49" fmla="*/ 991 h 1022"/>
                <a:gd name="T50" fmla="*/ 267 w 1022"/>
                <a:gd name="T51" fmla="*/ 961 h 1022"/>
                <a:gd name="T52" fmla="*/ 205 w 1022"/>
                <a:gd name="T53" fmla="*/ 921 h 1022"/>
                <a:gd name="T54" fmla="*/ 149 w 1022"/>
                <a:gd name="T55" fmla="*/ 873 h 1022"/>
                <a:gd name="T56" fmla="*/ 100 w 1022"/>
                <a:gd name="T57" fmla="*/ 817 h 1022"/>
                <a:gd name="T58" fmla="*/ 61 w 1022"/>
                <a:gd name="T59" fmla="*/ 755 h 1022"/>
                <a:gd name="T60" fmla="*/ 30 w 1022"/>
                <a:gd name="T61" fmla="*/ 687 h 1022"/>
                <a:gd name="T62" fmla="*/ 10 w 1022"/>
                <a:gd name="T63" fmla="*/ 615 h 1022"/>
                <a:gd name="T64" fmla="*/ 0 w 1022"/>
                <a:gd name="T65" fmla="*/ 538 h 1022"/>
                <a:gd name="T66" fmla="*/ 0 w 1022"/>
                <a:gd name="T67" fmla="*/ 485 h 1022"/>
                <a:gd name="T68" fmla="*/ 10 w 1022"/>
                <a:gd name="T69" fmla="*/ 408 h 1022"/>
                <a:gd name="T70" fmla="*/ 30 w 1022"/>
                <a:gd name="T71" fmla="*/ 336 h 1022"/>
                <a:gd name="T72" fmla="*/ 61 w 1022"/>
                <a:gd name="T73" fmla="*/ 267 h 1022"/>
                <a:gd name="T74" fmla="*/ 100 w 1022"/>
                <a:gd name="T75" fmla="*/ 205 h 1022"/>
                <a:gd name="T76" fmla="*/ 149 w 1022"/>
                <a:gd name="T77" fmla="*/ 150 h 1022"/>
                <a:gd name="T78" fmla="*/ 205 w 1022"/>
                <a:gd name="T79" fmla="*/ 102 h 1022"/>
                <a:gd name="T80" fmla="*/ 267 w 1022"/>
                <a:gd name="T81" fmla="*/ 62 h 1022"/>
                <a:gd name="T82" fmla="*/ 334 w 1022"/>
                <a:gd name="T83" fmla="*/ 31 h 1022"/>
                <a:gd name="T84" fmla="*/ 408 w 1022"/>
                <a:gd name="T85" fmla="*/ 10 h 1022"/>
                <a:gd name="T86" fmla="*/ 484 w 1022"/>
                <a:gd name="T87" fmla="*/ 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0" y="0"/>
                  </a:moveTo>
                  <a:lnTo>
                    <a:pt x="510" y="0"/>
                  </a:lnTo>
                  <a:lnTo>
                    <a:pt x="536" y="1"/>
                  </a:lnTo>
                  <a:lnTo>
                    <a:pt x="563" y="3"/>
                  </a:lnTo>
                  <a:lnTo>
                    <a:pt x="588" y="6"/>
                  </a:lnTo>
                  <a:lnTo>
                    <a:pt x="613" y="10"/>
                  </a:lnTo>
                  <a:lnTo>
                    <a:pt x="638" y="16"/>
                  </a:lnTo>
                  <a:lnTo>
                    <a:pt x="662" y="23"/>
                  </a:lnTo>
                  <a:lnTo>
                    <a:pt x="687" y="31"/>
                  </a:lnTo>
                  <a:lnTo>
                    <a:pt x="710" y="40"/>
                  </a:lnTo>
                  <a:lnTo>
                    <a:pt x="732" y="50"/>
                  </a:lnTo>
                  <a:lnTo>
                    <a:pt x="754" y="62"/>
                  </a:lnTo>
                  <a:lnTo>
                    <a:pt x="775" y="75"/>
                  </a:lnTo>
                  <a:lnTo>
                    <a:pt x="797" y="87"/>
                  </a:lnTo>
                  <a:lnTo>
                    <a:pt x="816" y="102"/>
                  </a:lnTo>
                  <a:lnTo>
                    <a:pt x="836" y="117"/>
                  </a:lnTo>
                  <a:lnTo>
                    <a:pt x="854" y="133"/>
                  </a:lnTo>
                  <a:lnTo>
                    <a:pt x="871" y="150"/>
                  </a:lnTo>
                  <a:lnTo>
                    <a:pt x="888" y="167"/>
                  </a:lnTo>
                  <a:lnTo>
                    <a:pt x="905" y="186"/>
                  </a:lnTo>
                  <a:lnTo>
                    <a:pt x="919" y="205"/>
                  </a:lnTo>
                  <a:lnTo>
                    <a:pt x="934" y="226"/>
                  </a:lnTo>
                  <a:lnTo>
                    <a:pt x="947" y="247"/>
                  </a:lnTo>
                  <a:lnTo>
                    <a:pt x="960" y="267"/>
                  </a:lnTo>
                  <a:lnTo>
                    <a:pt x="971" y="290"/>
                  </a:lnTo>
                  <a:lnTo>
                    <a:pt x="981" y="312"/>
                  </a:lnTo>
                  <a:lnTo>
                    <a:pt x="991" y="336"/>
                  </a:lnTo>
                  <a:lnTo>
                    <a:pt x="999" y="359"/>
                  </a:lnTo>
                  <a:lnTo>
                    <a:pt x="1005" y="383"/>
                  </a:lnTo>
                  <a:lnTo>
                    <a:pt x="1011" y="408"/>
                  </a:lnTo>
                  <a:lnTo>
                    <a:pt x="1016" y="434"/>
                  </a:lnTo>
                  <a:lnTo>
                    <a:pt x="1019" y="459"/>
                  </a:lnTo>
                  <a:lnTo>
                    <a:pt x="1020" y="485"/>
                  </a:lnTo>
                  <a:lnTo>
                    <a:pt x="1022" y="512"/>
                  </a:lnTo>
                  <a:lnTo>
                    <a:pt x="1022" y="512"/>
                  </a:lnTo>
                  <a:lnTo>
                    <a:pt x="1020" y="538"/>
                  </a:lnTo>
                  <a:lnTo>
                    <a:pt x="1019" y="563"/>
                  </a:lnTo>
                  <a:lnTo>
                    <a:pt x="1016" y="590"/>
                  </a:lnTo>
                  <a:lnTo>
                    <a:pt x="1011" y="615"/>
                  </a:lnTo>
                  <a:lnTo>
                    <a:pt x="1005" y="639"/>
                  </a:lnTo>
                  <a:lnTo>
                    <a:pt x="999" y="663"/>
                  </a:lnTo>
                  <a:lnTo>
                    <a:pt x="991" y="687"/>
                  </a:lnTo>
                  <a:lnTo>
                    <a:pt x="981" y="710"/>
                  </a:lnTo>
                  <a:lnTo>
                    <a:pt x="971" y="733"/>
                  </a:lnTo>
                  <a:lnTo>
                    <a:pt x="960" y="755"/>
                  </a:lnTo>
                  <a:lnTo>
                    <a:pt x="947" y="776"/>
                  </a:lnTo>
                  <a:lnTo>
                    <a:pt x="934" y="797"/>
                  </a:lnTo>
                  <a:lnTo>
                    <a:pt x="919" y="817"/>
                  </a:lnTo>
                  <a:lnTo>
                    <a:pt x="905" y="836"/>
                  </a:lnTo>
                  <a:lnTo>
                    <a:pt x="888" y="854"/>
                  </a:lnTo>
                  <a:lnTo>
                    <a:pt x="871" y="873"/>
                  </a:lnTo>
                  <a:lnTo>
                    <a:pt x="854" y="890"/>
                  </a:lnTo>
                  <a:lnTo>
                    <a:pt x="836" y="906"/>
                  </a:lnTo>
                  <a:lnTo>
                    <a:pt x="816" y="921"/>
                  </a:lnTo>
                  <a:lnTo>
                    <a:pt x="797" y="935"/>
                  </a:lnTo>
                  <a:lnTo>
                    <a:pt x="775" y="949"/>
                  </a:lnTo>
                  <a:lnTo>
                    <a:pt x="754" y="961"/>
                  </a:lnTo>
                  <a:lnTo>
                    <a:pt x="732" y="971"/>
                  </a:lnTo>
                  <a:lnTo>
                    <a:pt x="710" y="982"/>
                  </a:lnTo>
                  <a:lnTo>
                    <a:pt x="687" y="991"/>
                  </a:lnTo>
                  <a:lnTo>
                    <a:pt x="662" y="999"/>
                  </a:lnTo>
                  <a:lnTo>
                    <a:pt x="638" y="1006"/>
                  </a:lnTo>
                  <a:lnTo>
                    <a:pt x="613" y="1012"/>
                  </a:lnTo>
                  <a:lnTo>
                    <a:pt x="588" y="1016"/>
                  </a:lnTo>
                  <a:lnTo>
                    <a:pt x="563" y="1020"/>
                  </a:lnTo>
                  <a:lnTo>
                    <a:pt x="536" y="1022"/>
                  </a:lnTo>
                  <a:lnTo>
                    <a:pt x="510" y="1022"/>
                  </a:lnTo>
                  <a:lnTo>
                    <a:pt x="510" y="1022"/>
                  </a:lnTo>
                  <a:lnTo>
                    <a:pt x="484" y="1022"/>
                  </a:lnTo>
                  <a:lnTo>
                    <a:pt x="458" y="1020"/>
                  </a:lnTo>
                  <a:lnTo>
                    <a:pt x="433" y="1016"/>
                  </a:lnTo>
                  <a:lnTo>
                    <a:pt x="408" y="1012"/>
                  </a:lnTo>
                  <a:lnTo>
                    <a:pt x="383" y="1006"/>
                  </a:lnTo>
                  <a:lnTo>
                    <a:pt x="359" y="999"/>
                  </a:lnTo>
                  <a:lnTo>
                    <a:pt x="334" y="991"/>
                  </a:lnTo>
                  <a:lnTo>
                    <a:pt x="311" y="982"/>
                  </a:lnTo>
                  <a:lnTo>
                    <a:pt x="289" y="971"/>
                  </a:lnTo>
                  <a:lnTo>
                    <a:pt x="267" y="961"/>
                  </a:lnTo>
                  <a:lnTo>
                    <a:pt x="245" y="949"/>
                  </a:lnTo>
                  <a:lnTo>
                    <a:pt x="224" y="935"/>
                  </a:lnTo>
                  <a:lnTo>
                    <a:pt x="205" y="921"/>
                  </a:lnTo>
                  <a:lnTo>
                    <a:pt x="185" y="906"/>
                  </a:lnTo>
                  <a:lnTo>
                    <a:pt x="167" y="890"/>
                  </a:lnTo>
                  <a:lnTo>
                    <a:pt x="149" y="873"/>
                  </a:lnTo>
                  <a:lnTo>
                    <a:pt x="133" y="854"/>
                  </a:lnTo>
                  <a:lnTo>
                    <a:pt x="116" y="836"/>
                  </a:lnTo>
                  <a:lnTo>
                    <a:pt x="100" y="817"/>
                  </a:lnTo>
                  <a:lnTo>
                    <a:pt x="87" y="797"/>
                  </a:lnTo>
                  <a:lnTo>
                    <a:pt x="73" y="776"/>
                  </a:lnTo>
                  <a:lnTo>
                    <a:pt x="61" y="755"/>
                  </a:lnTo>
                  <a:lnTo>
                    <a:pt x="50" y="733"/>
                  </a:lnTo>
                  <a:lnTo>
                    <a:pt x="40" y="710"/>
                  </a:lnTo>
                  <a:lnTo>
                    <a:pt x="30" y="687"/>
                  </a:lnTo>
                  <a:lnTo>
                    <a:pt x="22" y="663"/>
                  </a:lnTo>
                  <a:lnTo>
                    <a:pt x="16" y="639"/>
                  </a:lnTo>
                  <a:lnTo>
                    <a:pt x="10" y="615"/>
                  </a:lnTo>
                  <a:lnTo>
                    <a:pt x="5" y="590"/>
                  </a:lnTo>
                  <a:lnTo>
                    <a:pt x="2" y="563"/>
                  </a:lnTo>
                  <a:lnTo>
                    <a:pt x="0" y="538"/>
                  </a:lnTo>
                  <a:lnTo>
                    <a:pt x="0" y="512"/>
                  </a:lnTo>
                  <a:lnTo>
                    <a:pt x="0" y="512"/>
                  </a:lnTo>
                  <a:lnTo>
                    <a:pt x="0" y="485"/>
                  </a:lnTo>
                  <a:lnTo>
                    <a:pt x="2" y="459"/>
                  </a:lnTo>
                  <a:lnTo>
                    <a:pt x="5" y="434"/>
                  </a:lnTo>
                  <a:lnTo>
                    <a:pt x="10" y="408"/>
                  </a:lnTo>
                  <a:lnTo>
                    <a:pt x="16" y="383"/>
                  </a:lnTo>
                  <a:lnTo>
                    <a:pt x="22" y="359"/>
                  </a:lnTo>
                  <a:lnTo>
                    <a:pt x="30" y="336"/>
                  </a:lnTo>
                  <a:lnTo>
                    <a:pt x="40" y="312"/>
                  </a:lnTo>
                  <a:lnTo>
                    <a:pt x="50" y="290"/>
                  </a:lnTo>
                  <a:lnTo>
                    <a:pt x="61" y="267"/>
                  </a:lnTo>
                  <a:lnTo>
                    <a:pt x="73" y="247"/>
                  </a:lnTo>
                  <a:lnTo>
                    <a:pt x="87" y="226"/>
                  </a:lnTo>
                  <a:lnTo>
                    <a:pt x="100" y="205"/>
                  </a:lnTo>
                  <a:lnTo>
                    <a:pt x="116" y="186"/>
                  </a:lnTo>
                  <a:lnTo>
                    <a:pt x="133" y="167"/>
                  </a:lnTo>
                  <a:lnTo>
                    <a:pt x="149" y="150"/>
                  </a:lnTo>
                  <a:lnTo>
                    <a:pt x="167" y="133"/>
                  </a:lnTo>
                  <a:lnTo>
                    <a:pt x="185" y="117"/>
                  </a:lnTo>
                  <a:lnTo>
                    <a:pt x="205" y="102"/>
                  </a:lnTo>
                  <a:lnTo>
                    <a:pt x="224" y="87"/>
                  </a:lnTo>
                  <a:lnTo>
                    <a:pt x="245" y="75"/>
                  </a:lnTo>
                  <a:lnTo>
                    <a:pt x="267" y="62"/>
                  </a:lnTo>
                  <a:lnTo>
                    <a:pt x="289" y="50"/>
                  </a:lnTo>
                  <a:lnTo>
                    <a:pt x="311" y="40"/>
                  </a:lnTo>
                  <a:lnTo>
                    <a:pt x="334" y="31"/>
                  </a:lnTo>
                  <a:lnTo>
                    <a:pt x="359" y="23"/>
                  </a:lnTo>
                  <a:lnTo>
                    <a:pt x="383" y="16"/>
                  </a:lnTo>
                  <a:lnTo>
                    <a:pt x="408" y="10"/>
                  </a:lnTo>
                  <a:lnTo>
                    <a:pt x="433" y="6"/>
                  </a:lnTo>
                  <a:lnTo>
                    <a:pt x="458" y="3"/>
                  </a:lnTo>
                  <a:lnTo>
                    <a:pt x="484" y="1"/>
                  </a:lnTo>
                  <a:lnTo>
                    <a:pt x="510" y="0"/>
                  </a:lnTo>
                  <a:lnTo>
                    <a:pt x="510"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5" name="Freeform 207"/>
            <p:cNvSpPr>
              <a:spLocks/>
            </p:cNvSpPr>
            <p:nvPr/>
          </p:nvSpPr>
          <p:spPr bwMode="auto">
            <a:xfrm>
              <a:off x="4444518" y="2635744"/>
              <a:ext cx="202461" cy="284396"/>
            </a:xfrm>
            <a:custGeom>
              <a:avLst/>
              <a:gdLst>
                <a:gd name="T0" fmla="*/ 511 w 1022"/>
                <a:gd name="T1" fmla="*/ 0 h 1437"/>
                <a:gd name="T2" fmla="*/ 537 w 1022"/>
                <a:gd name="T3" fmla="*/ 0 h 1437"/>
                <a:gd name="T4" fmla="*/ 588 w 1022"/>
                <a:gd name="T5" fmla="*/ 4 h 1437"/>
                <a:gd name="T6" fmla="*/ 638 w 1022"/>
                <a:gd name="T7" fmla="*/ 11 h 1437"/>
                <a:gd name="T8" fmla="*/ 687 w 1022"/>
                <a:gd name="T9" fmla="*/ 22 h 1437"/>
                <a:gd name="T10" fmla="*/ 731 w 1022"/>
                <a:gd name="T11" fmla="*/ 35 h 1437"/>
                <a:gd name="T12" fmla="*/ 775 w 1022"/>
                <a:gd name="T13" fmla="*/ 53 h 1437"/>
                <a:gd name="T14" fmla="*/ 816 w 1022"/>
                <a:gd name="T15" fmla="*/ 73 h 1437"/>
                <a:gd name="T16" fmla="*/ 854 w 1022"/>
                <a:gd name="T17" fmla="*/ 95 h 1437"/>
                <a:gd name="T18" fmla="*/ 888 w 1022"/>
                <a:gd name="T19" fmla="*/ 120 h 1437"/>
                <a:gd name="T20" fmla="*/ 921 w 1022"/>
                <a:gd name="T21" fmla="*/ 148 h 1437"/>
                <a:gd name="T22" fmla="*/ 948 w 1022"/>
                <a:gd name="T23" fmla="*/ 176 h 1437"/>
                <a:gd name="T24" fmla="*/ 971 w 1022"/>
                <a:gd name="T25" fmla="*/ 207 h 1437"/>
                <a:gd name="T26" fmla="*/ 991 w 1022"/>
                <a:gd name="T27" fmla="*/ 241 h 1437"/>
                <a:gd name="T28" fmla="*/ 1005 w 1022"/>
                <a:gd name="T29" fmla="*/ 275 h 1437"/>
                <a:gd name="T30" fmla="*/ 1016 w 1022"/>
                <a:gd name="T31" fmla="*/ 311 h 1437"/>
                <a:gd name="T32" fmla="*/ 1022 w 1022"/>
                <a:gd name="T33" fmla="*/ 347 h 1437"/>
                <a:gd name="T34" fmla="*/ 1022 w 1022"/>
                <a:gd name="T35" fmla="*/ 1437 h 1437"/>
                <a:gd name="T36" fmla="*/ 996 w 1022"/>
                <a:gd name="T37" fmla="*/ 1407 h 1437"/>
                <a:gd name="T38" fmla="*/ 945 w 1022"/>
                <a:gd name="T39" fmla="*/ 1347 h 1437"/>
                <a:gd name="T40" fmla="*/ 891 w 1022"/>
                <a:gd name="T41" fmla="*/ 1291 h 1437"/>
                <a:gd name="T42" fmla="*/ 835 w 1022"/>
                <a:gd name="T43" fmla="*/ 1237 h 1437"/>
                <a:gd name="T44" fmla="*/ 776 w 1022"/>
                <a:gd name="T45" fmla="*/ 1187 h 1437"/>
                <a:gd name="T46" fmla="*/ 716 w 1022"/>
                <a:gd name="T47" fmla="*/ 1139 h 1437"/>
                <a:gd name="T48" fmla="*/ 654 w 1022"/>
                <a:gd name="T49" fmla="*/ 1094 h 1437"/>
                <a:gd name="T50" fmla="*/ 590 w 1022"/>
                <a:gd name="T51" fmla="*/ 1052 h 1437"/>
                <a:gd name="T52" fmla="*/ 526 w 1022"/>
                <a:gd name="T53" fmla="*/ 1013 h 1437"/>
                <a:gd name="T54" fmla="*/ 459 w 1022"/>
                <a:gd name="T55" fmla="*/ 976 h 1437"/>
                <a:gd name="T56" fmla="*/ 392 w 1022"/>
                <a:gd name="T57" fmla="*/ 941 h 1437"/>
                <a:gd name="T58" fmla="*/ 323 w 1022"/>
                <a:gd name="T59" fmla="*/ 910 h 1437"/>
                <a:gd name="T60" fmla="*/ 253 w 1022"/>
                <a:gd name="T61" fmla="*/ 882 h 1437"/>
                <a:gd name="T62" fmla="*/ 145 w 1022"/>
                <a:gd name="T63" fmla="*/ 843 h 1437"/>
                <a:gd name="T64" fmla="*/ 0 w 1022"/>
                <a:gd name="T65" fmla="*/ 800 h 1437"/>
                <a:gd name="T66" fmla="*/ 0 w 1022"/>
                <a:gd name="T67" fmla="*/ 367 h 1437"/>
                <a:gd name="T68" fmla="*/ 2 w 1022"/>
                <a:gd name="T69" fmla="*/ 329 h 1437"/>
                <a:gd name="T70" fmla="*/ 10 w 1022"/>
                <a:gd name="T71" fmla="*/ 292 h 1437"/>
                <a:gd name="T72" fmla="*/ 22 w 1022"/>
                <a:gd name="T73" fmla="*/ 258 h 1437"/>
                <a:gd name="T74" fmla="*/ 40 w 1022"/>
                <a:gd name="T75" fmla="*/ 223 h 1437"/>
                <a:gd name="T76" fmla="*/ 61 w 1022"/>
                <a:gd name="T77" fmla="*/ 191 h 1437"/>
                <a:gd name="T78" fmla="*/ 87 w 1022"/>
                <a:gd name="T79" fmla="*/ 161 h 1437"/>
                <a:gd name="T80" fmla="*/ 116 w 1022"/>
                <a:gd name="T81" fmla="*/ 133 h 1437"/>
                <a:gd name="T82" fmla="*/ 150 w 1022"/>
                <a:gd name="T83" fmla="*/ 108 h 1437"/>
                <a:gd name="T84" fmla="*/ 186 w 1022"/>
                <a:gd name="T85" fmla="*/ 83 h 1437"/>
                <a:gd name="T86" fmla="*/ 225 w 1022"/>
                <a:gd name="T87" fmla="*/ 63 h 1437"/>
                <a:gd name="T88" fmla="*/ 268 w 1022"/>
                <a:gd name="T89" fmla="*/ 44 h 1437"/>
                <a:gd name="T90" fmla="*/ 313 w 1022"/>
                <a:gd name="T91" fmla="*/ 28 h 1437"/>
                <a:gd name="T92" fmla="*/ 360 w 1022"/>
                <a:gd name="T93" fmla="*/ 16 h 1437"/>
                <a:gd name="T94" fmla="*/ 408 w 1022"/>
                <a:gd name="T95" fmla="*/ 7 h 1437"/>
                <a:gd name="T96" fmla="*/ 458 w 1022"/>
                <a:gd name="T97" fmla="*/ 2 h 1437"/>
                <a:gd name="T98" fmla="*/ 511 w 1022"/>
                <a:gd name="T99"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2" h="1437">
                  <a:moveTo>
                    <a:pt x="511" y="0"/>
                  </a:moveTo>
                  <a:lnTo>
                    <a:pt x="511" y="0"/>
                  </a:lnTo>
                  <a:lnTo>
                    <a:pt x="511" y="0"/>
                  </a:lnTo>
                  <a:lnTo>
                    <a:pt x="537" y="0"/>
                  </a:lnTo>
                  <a:lnTo>
                    <a:pt x="563" y="2"/>
                  </a:lnTo>
                  <a:lnTo>
                    <a:pt x="588" y="4"/>
                  </a:lnTo>
                  <a:lnTo>
                    <a:pt x="613" y="7"/>
                  </a:lnTo>
                  <a:lnTo>
                    <a:pt x="638" y="11"/>
                  </a:lnTo>
                  <a:lnTo>
                    <a:pt x="662" y="16"/>
                  </a:lnTo>
                  <a:lnTo>
                    <a:pt x="687" y="22"/>
                  </a:lnTo>
                  <a:lnTo>
                    <a:pt x="710" y="28"/>
                  </a:lnTo>
                  <a:lnTo>
                    <a:pt x="731" y="35"/>
                  </a:lnTo>
                  <a:lnTo>
                    <a:pt x="754" y="44"/>
                  </a:lnTo>
                  <a:lnTo>
                    <a:pt x="775" y="53"/>
                  </a:lnTo>
                  <a:lnTo>
                    <a:pt x="796" y="63"/>
                  </a:lnTo>
                  <a:lnTo>
                    <a:pt x="816" y="73"/>
                  </a:lnTo>
                  <a:lnTo>
                    <a:pt x="836" y="83"/>
                  </a:lnTo>
                  <a:lnTo>
                    <a:pt x="854" y="95"/>
                  </a:lnTo>
                  <a:lnTo>
                    <a:pt x="871" y="108"/>
                  </a:lnTo>
                  <a:lnTo>
                    <a:pt x="888" y="120"/>
                  </a:lnTo>
                  <a:lnTo>
                    <a:pt x="905" y="133"/>
                  </a:lnTo>
                  <a:lnTo>
                    <a:pt x="921" y="148"/>
                  </a:lnTo>
                  <a:lnTo>
                    <a:pt x="934" y="161"/>
                  </a:lnTo>
                  <a:lnTo>
                    <a:pt x="948" y="176"/>
                  </a:lnTo>
                  <a:lnTo>
                    <a:pt x="960" y="191"/>
                  </a:lnTo>
                  <a:lnTo>
                    <a:pt x="971" y="207"/>
                  </a:lnTo>
                  <a:lnTo>
                    <a:pt x="981" y="223"/>
                  </a:lnTo>
                  <a:lnTo>
                    <a:pt x="991" y="241"/>
                  </a:lnTo>
                  <a:lnTo>
                    <a:pt x="999" y="258"/>
                  </a:lnTo>
                  <a:lnTo>
                    <a:pt x="1005" y="275"/>
                  </a:lnTo>
                  <a:lnTo>
                    <a:pt x="1011" y="292"/>
                  </a:lnTo>
                  <a:lnTo>
                    <a:pt x="1016" y="311"/>
                  </a:lnTo>
                  <a:lnTo>
                    <a:pt x="1019" y="329"/>
                  </a:lnTo>
                  <a:lnTo>
                    <a:pt x="1022" y="347"/>
                  </a:lnTo>
                  <a:lnTo>
                    <a:pt x="1022" y="367"/>
                  </a:lnTo>
                  <a:lnTo>
                    <a:pt x="1022" y="1437"/>
                  </a:lnTo>
                  <a:lnTo>
                    <a:pt x="1022" y="1437"/>
                  </a:lnTo>
                  <a:lnTo>
                    <a:pt x="996" y="1407"/>
                  </a:lnTo>
                  <a:lnTo>
                    <a:pt x="971" y="1376"/>
                  </a:lnTo>
                  <a:lnTo>
                    <a:pt x="945" y="1347"/>
                  </a:lnTo>
                  <a:lnTo>
                    <a:pt x="917" y="1319"/>
                  </a:lnTo>
                  <a:lnTo>
                    <a:pt x="891" y="1291"/>
                  </a:lnTo>
                  <a:lnTo>
                    <a:pt x="862" y="1264"/>
                  </a:lnTo>
                  <a:lnTo>
                    <a:pt x="835" y="1237"/>
                  </a:lnTo>
                  <a:lnTo>
                    <a:pt x="805" y="1212"/>
                  </a:lnTo>
                  <a:lnTo>
                    <a:pt x="776" y="1187"/>
                  </a:lnTo>
                  <a:lnTo>
                    <a:pt x="746" y="1163"/>
                  </a:lnTo>
                  <a:lnTo>
                    <a:pt x="716" y="1139"/>
                  </a:lnTo>
                  <a:lnTo>
                    <a:pt x="685" y="1116"/>
                  </a:lnTo>
                  <a:lnTo>
                    <a:pt x="654" y="1094"/>
                  </a:lnTo>
                  <a:lnTo>
                    <a:pt x="622" y="1072"/>
                  </a:lnTo>
                  <a:lnTo>
                    <a:pt x="590" y="1052"/>
                  </a:lnTo>
                  <a:lnTo>
                    <a:pt x="558" y="1032"/>
                  </a:lnTo>
                  <a:lnTo>
                    <a:pt x="526" y="1013"/>
                  </a:lnTo>
                  <a:lnTo>
                    <a:pt x="493" y="994"/>
                  </a:lnTo>
                  <a:lnTo>
                    <a:pt x="459" y="976"/>
                  </a:lnTo>
                  <a:lnTo>
                    <a:pt x="426" y="959"/>
                  </a:lnTo>
                  <a:lnTo>
                    <a:pt x="392" y="941"/>
                  </a:lnTo>
                  <a:lnTo>
                    <a:pt x="357" y="925"/>
                  </a:lnTo>
                  <a:lnTo>
                    <a:pt x="323" y="910"/>
                  </a:lnTo>
                  <a:lnTo>
                    <a:pt x="287" y="896"/>
                  </a:lnTo>
                  <a:lnTo>
                    <a:pt x="253" y="882"/>
                  </a:lnTo>
                  <a:lnTo>
                    <a:pt x="217" y="868"/>
                  </a:lnTo>
                  <a:lnTo>
                    <a:pt x="145" y="843"/>
                  </a:lnTo>
                  <a:lnTo>
                    <a:pt x="73" y="821"/>
                  </a:lnTo>
                  <a:lnTo>
                    <a:pt x="0" y="800"/>
                  </a:lnTo>
                  <a:lnTo>
                    <a:pt x="0" y="367"/>
                  </a:lnTo>
                  <a:lnTo>
                    <a:pt x="0" y="367"/>
                  </a:lnTo>
                  <a:lnTo>
                    <a:pt x="1" y="347"/>
                  </a:lnTo>
                  <a:lnTo>
                    <a:pt x="2" y="329"/>
                  </a:lnTo>
                  <a:lnTo>
                    <a:pt x="5" y="311"/>
                  </a:lnTo>
                  <a:lnTo>
                    <a:pt x="10" y="292"/>
                  </a:lnTo>
                  <a:lnTo>
                    <a:pt x="16" y="275"/>
                  </a:lnTo>
                  <a:lnTo>
                    <a:pt x="22" y="258"/>
                  </a:lnTo>
                  <a:lnTo>
                    <a:pt x="30" y="241"/>
                  </a:lnTo>
                  <a:lnTo>
                    <a:pt x="40" y="223"/>
                  </a:lnTo>
                  <a:lnTo>
                    <a:pt x="50" y="207"/>
                  </a:lnTo>
                  <a:lnTo>
                    <a:pt x="61" y="191"/>
                  </a:lnTo>
                  <a:lnTo>
                    <a:pt x="74" y="176"/>
                  </a:lnTo>
                  <a:lnTo>
                    <a:pt x="87" y="161"/>
                  </a:lnTo>
                  <a:lnTo>
                    <a:pt x="102" y="148"/>
                  </a:lnTo>
                  <a:lnTo>
                    <a:pt x="116" y="133"/>
                  </a:lnTo>
                  <a:lnTo>
                    <a:pt x="133" y="120"/>
                  </a:lnTo>
                  <a:lnTo>
                    <a:pt x="150" y="108"/>
                  </a:lnTo>
                  <a:lnTo>
                    <a:pt x="167" y="95"/>
                  </a:lnTo>
                  <a:lnTo>
                    <a:pt x="186" y="83"/>
                  </a:lnTo>
                  <a:lnTo>
                    <a:pt x="206" y="73"/>
                  </a:lnTo>
                  <a:lnTo>
                    <a:pt x="225" y="63"/>
                  </a:lnTo>
                  <a:lnTo>
                    <a:pt x="246" y="53"/>
                  </a:lnTo>
                  <a:lnTo>
                    <a:pt x="268" y="44"/>
                  </a:lnTo>
                  <a:lnTo>
                    <a:pt x="290" y="35"/>
                  </a:lnTo>
                  <a:lnTo>
                    <a:pt x="313" y="28"/>
                  </a:lnTo>
                  <a:lnTo>
                    <a:pt x="336" y="22"/>
                  </a:lnTo>
                  <a:lnTo>
                    <a:pt x="360" y="16"/>
                  </a:lnTo>
                  <a:lnTo>
                    <a:pt x="384" y="11"/>
                  </a:lnTo>
                  <a:lnTo>
                    <a:pt x="408" y="7"/>
                  </a:lnTo>
                  <a:lnTo>
                    <a:pt x="433" y="4"/>
                  </a:lnTo>
                  <a:lnTo>
                    <a:pt x="458" y="2"/>
                  </a:lnTo>
                  <a:lnTo>
                    <a:pt x="485" y="0"/>
                  </a:lnTo>
                  <a:lnTo>
                    <a:pt x="511"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6" name="Freeform 209"/>
            <p:cNvSpPr>
              <a:spLocks/>
            </p:cNvSpPr>
            <p:nvPr/>
          </p:nvSpPr>
          <p:spPr bwMode="auto">
            <a:xfrm>
              <a:off x="4445112" y="2373909"/>
              <a:ext cx="202461" cy="201867"/>
            </a:xfrm>
            <a:custGeom>
              <a:avLst/>
              <a:gdLst>
                <a:gd name="T0" fmla="*/ 538 w 1022"/>
                <a:gd name="T1" fmla="*/ 1 h 1022"/>
                <a:gd name="T2" fmla="*/ 615 w 1022"/>
                <a:gd name="T3" fmla="*/ 10 h 1022"/>
                <a:gd name="T4" fmla="*/ 687 w 1022"/>
                <a:gd name="T5" fmla="*/ 31 h 1022"/>
                <a:gd name="T6" fmla="*/ 755 w 1022"/>
                <a:gd name="T7" fmla="*/ 62 h 1022"/>
                <a:gd name="T8" fmla="*/ 817 w 1022"/>
                <a:gd name="T9" fmla="*/ 102 h 1022"/>
                <a:gd name="T10" fmla="*/ 873 w 1022"/>
                <a:gd name="T11" fmla="*/ 150 h 1022"/>
                <a:gd name="T12" fmla="*/ 921 w 1022"/>
                <a:gd name="T13" fmla="*/ 205 h 1022"/>
                <a:gd name="T14" fmla="*/ 961 w 1022"/>
                <a:gd name="T15" fmla="*/ 267 h 1022"/>
                <a:gd name="T16" fmla="*/ 991 w 1022"/>
                <a:gd name="T17" fmla="*/ 336 h 1022"/>
                <a:gd name="T18" fmla="*/ 1012 w 1022"/>
                <a:gd name="T19" fmla="*/ 408 h 1022"/>
                <a:gd name="T20" fmla="*/ 1022 w 1022"/>
                <a:gd name="T21" fmla="*/ 485 h 1022"/>
                <a:gd name="T22" fmla="*/ 1022 w 1022"/>
                <a:gd name="T23" fmla="*/ 538 h 1022"/>
                <a:gd name="T24" fmla="*/ 1012 w 1022"/>
                <a:gd name="T25" fmla="*/ 615 h 1022"/>
                <a:gd name="T26" fmla="*/ 991 w 1022"/>
                <a:gd name="T27" fmla="*/ 687 h 1022"/>
                <a:gd name="T28" fmla="*/ 961 w 1022"/>
                <a:gd name="T29" fmla="*/ 755 h 1022"/>
                <a:gd name="T30" fmla="*/ 921 w 1022"/>
                <a:gd name="T31" fmla="*/ 817 h 1022"/>
                <a:gd name="T32" fmla="*/ 873 w 1022"/>
                <a:gd name="T33" fmla="*/ 873 h 1022"/>
                <a:gd name="T34" fmla="*/ 817 w 1022"/>
                <a:gd name="T35" fmla="*/ 921 h 1022"/>
                <a:gd name="T36" fmla="*/ 755 w 1022"/>
                <a:gd name="T37" fmla="*/ 961 h 1022"/>
                <a:gd name="T38" fmla="*/ 687 w 1022"/>
                <a:gd name="T39" fmla="*/ 991 h 1022"/>
                <a:gd name="T40" fmla="*/ 615 w 1022"/>
                <a:gd name="T41" fmla="*/ 1012 h 1022"/>
                <a:gd name="T42" fmla="*/ 538 w 1022"/>
                <a:gd name="T43" fmla="*/ 1022 h 1022"/>
                <a:gd name="T44" fmla="*/ 485 w 1022"/>
                <a:gd name="T45" fmla="*/ 1022 h 1022"/>
                <a:gd name="T46" fmla="*/ 408 w 1022"/>
                <a:gd name="T47" fmla="*/ 1012 h 1022"/>
                <a:gd name="T48" fmla="*/ 336 w 1022"/>
                <a:gd name="T49" fmla="*/ 991 h 1022"/>
                <a:gd name="T50" fmla="*/ 267 w 1022"/>
                <a:gd name="T51" fmla="*/ 961 h 1022"/>
                <a:gd name="T52" fmla="*/ 205 w 1022"/>
                <a:gd name="T53" fmla="*/ 921 h 1022"/>
                <a:gd name="T54" fmla="*/ 150 w 1022"/>
                <a:gd name="T55" fmla="*/ 873 h 1022"/>
                <a:gd name="T56" fmla="*/ 102 w 1022"/>
                <a:gd name="T57" fmla="*/ 817 h 1022"/>
                <a:gd name="T58" fmla="*/ 62 w 1022"/>
                <a:gd name="T59" fmla="*/ 755 h 1022"/>
                <a:gd name="T60" fmla="*/ 31 w 1022"/>
                <a:gd name="T61" fmla="*/ 687 h 1022"/>
                <a:gd name="T62" fmla="*/ 10 w 1022"/>
                <a:gd name="T63" fmla="*/ 615 h 1022"/>
                <a:gd name="T64" fmla="*/ 1 w 1022"/>
                <a:gd name="T65" fmla="*/ 538 h 1022"/>
                <a:gd name="T66" fmla="*/ 1 w 1022"/>
                <a:gd name="T67" fmla="*/ 485 h 1022"/>
                <a:gd name="T68" fmla="*/ 10 w 1022"/>
                <a:gd name="T69" fmla="*/ 408 h 1022"/>
                <a:gd name="T70" fmla="*/ 31 w 1022"/>
                <a:gd name="T71" fmla="*/ 336 h 1022"/>
                <a:gd name="T72" fmla="*/ 62 w 1022"/>
                <a:gd name="T73" fmla="*/ 267 h 1022"/>
                <a:gd name="T74" fmla="*/ 102 w 1022"/>
                <a:gd name="T75" fmla="*/ 205 h 1022"/>
                <a:gd name="T76" fmla="*/ 150 w 1022"/>
                <a:gd name="T77" fmla="*/ 150 h 1022"/>
                <a:gd name="T78" fmla="*/ 205 w 1022"/>
                <a:gd name="T79" fmla="*/ 102 h 1022"/>
                <a:gd name="T80" fmla="*/ 267 w 1022"/>
                <a:gd name="T81" fmla="*/ 62 h 1022"/>
                <a:gd name="T82" fmla="*/ 336 w 1022"/>
                <a:gd name="T83" fmla="*/ 31 h 1022"/>
                <a:gd name="T84" fmla="*/ 408 w 1022"/>
                <a:gd name="T85" fmla="*/ 10 h 1022"/>
                <a:gd name="T86" fmla="*/ 485 w 1022"/>
                <a:gd name="T87" fmla="*/ 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2" y="0"/>
                  </a:moveTo>
                  <a:lnTo>
                    <a:pt x="512" y="0"/>
                  </a:lnTo>
                  <a:lnTo>
                    <a:pt x="538" y="1"/>
                  </a:lnTo>
                  <a:lnTo>
                    <a:pt x="563" y="3"/>
                  </a:lnTo>
                  <a:lnTo>
                    <a:pt x="590" y="6"/>
                  </a:lnTo>
                  <a:lnTo>
                    <a:pt x="615" y="10"/>
                  </a:lnTo>
                  <a:lnTo>
                    <a:pt x="639" y="16"/>
                  </a:lnTo>
                  <a:lnTo>
                    <a:pt x="663" y="23"/>
                  </a:lnTo>
                  <a:lnTo>
                    <a:pt x="687" y="31"/>
                  </a:lnTo>
                  <a:lnTo>
                    <a:pt x="710" y="40"/>
                  </a:lnTo>
                  <a:lnTo>
                    <a:pt x="733" y="50"/>
                  </a:lnTo>
                  <a:lnTo>
                    <a:pt x="755" y="62"/>
                  </a:lnTo>
                  <a:lnTo>
                    <a:pt x="776" y="75"/>
                  </a:lnTo>
                  <a:lnTo>
                    <a:pt x="797" y="87"/>
                  </a:lnTo>
                  <a:lnTo>
                    <a:pt x="817" y="102"/>
                  </a:lnTo>
                  <a:lnTo>
                    <a:pt x="836" y="117"/>
                  </a:lnTo>
                  <a:lnTo>
                    <a:pt x="854" y="133"/>
                  </a:lnTo>
                  <a:lnTo>
                    <a:pt x="873" y="150"/>
                  </a:lnTo>
                  <a:lnTo>
                    <a:pt x="890" y="167"/>
                  </a:lnTo>
                  <a:lnTo>
                    <a:pt x="906" y="186"/>
                  </a:lnTo>
                  <a:lnTo>
                    <a:pt x="921" y="205"/>
                  </a:lnTo>
                  <a:lnTo>
                    <a:pt x="935" y="226"/>
                  </a:lnTo>
                  <a:lnTo>
                    <a:pt x="949" y="247"/>
                  </a:lnTo>
                  <a:lnTo>
                    <a:pt x="961" y="267"/>
                  </a:lnTo>
                  <a:lnTo>
                    <a:pt x="971" y="290"/>
                  </a:lnTo>
                  <a:lnTo>
                    <a:pt x="982" y="312"/>
                  </a:lnTo>
                  <a:lnTo>
                    <a:pt x="991" y="336"/>
                  </a:lnTo>
                  <a:lnTo>
                    <a:pt x="999" y="359"/>
                  </a:lnTo>
                  <a:lnTo>
                    <a:pt x="1006" y="383"/>
                  </a:lnTo>
                  <a:lnTo>
                    <a:pt x="1012" y="408"/>
                  </a:lnTo>
                  <a:lnTo>
                    <a:pt x="1016" y="434"/>
                  </a:lnTo>
                  <a:lnTo>
                    <a:pt x="1020" y="459"/>
                  </a:lnTo>
                  <a:lnTo>
                    <a:pt x="1022" y="485"/>
                  </a:lnTo>
                  <a:lnTo>
                    <a:pt x="1022" y="512"/>
                  </a:lnTo>
                  <a:lnTo>
                    <a:pt x="1022" y="512"/>
                  </a:lnTo>
                  <a:lnTo>
                    <a:pt x="1022" y="538"/>
                  </a:lnTo>
                  <a:lnTo>
                    <a:pt x="1020" y="563"/>
                  </a:lnTo>
                  <a:lnTo>
                    <a:pt x="1016" y="590"/>
                  </a:lnTo>
                  <a:lnTo>
                    <a:pt x="1012" y="615"/>
                  </a:lnTo>
                  <a:lnTo>
                    <a:pt x="1006" y="639"/>
                  </a:lnTo>
                  <a:lnTo>
                    <a:pt x="999" y="663"/>
                  </a:lnTo>
                  <a:lnTo>
                    <a:pt x="991" y="687"/>
                  </a:lnTo>
                  <a:lnTo>
                    <a:pt x="982" y="710"/>
                  </a:lnTo>
                  <a:lnTo>
                    <a:pt x="971" y="733"/>
                  </a:lnTo>
                  <a:lnTo>
                    <a:pt x="961" y="755"/>
                  </a:lnTo>
                  <a:lnTo>
                    <a:pt x="949" y="776"/>
                  </a:lnTo>
                  <a:lnTo>
                    <a:pt x="935" y="797"/>
                  </a:lnTo>
                  <a:lnTo>
                    <a:pt x="921" y="817"/>
                  </a:lnTo>
                  <a:lnTo>
                    <a:pt x="906" y="836"/>
                  </a:lnTo>
                  <a:lnTo>
                    <a:pt x="890" y="854"/>
                  </a:lnTo>
                  <a:lnTo>
                    <a:pt x="873" y="873"/>
                  </a:lnTo>
                  <a:lnTo>
                    <a:pt x="854" y="890"/>
                  </a:lnTo>
                  <a:lnTo>
                    <a:pt x="836" y="906"/>
                  </a:lnTo>
                  <a:lnTo>
                    <a:pt x="817" y="921"/>
                  </a:lnTo>
                  <a:lnTo>
                    <a:pt x="797" y="935"/>
                  </a:lnTo>
                  <a:lnTo>
                    <a:pt x="776" y="949"/>
                  </a:lnTo>
                  <a:lnTo>
                    <a:pt x="755" y="961"/>
                  </a:lnTo>
                  <a:lnTo>
                    <a:pt x="733" y="971"/>
                  </a:lnTo>
                  <a:lnTo>
                    <a:pt x="710" y="982"/>
                  </a:lnTo>
                  <a:lnTo>
                    <a:pt x="687" y="991"/>
                  </a:lnTo>
                  <a:lnTo>
                    <a:pt x="663" y="999"/>
                  </a:lnTo>
                  <a:lnTo>
                    <a:pt x="639" y="1006"/>
                  </a:lnTo>
                  <a:lnTo>
                    <a:pt x="615" y="1012"/>
                  </a:lnTo>
                  <a:lnTo>
                    <a:pt x="590" y="1016"/>
                  </a:lnTo>
                  <a:lnTo>
                    <a:pt x="563" y="1020"/>
                  </a:lnTo>
                  <a:lnTo>
                    <a:pt x="538" y="1022"/>
                  </a:lnTo>
                  <a:lnTo>
                    <a:pt x="512" y="1022"/>
                  </a:lnTo>
                  <a:lnTo>
                    <a:pt x="512" y="1022"/>
                  </a:lnTo>
                  <a:lnTo>
                    <a:pt x="485" y="1022"/>
                  </a:lnTo>
                  <a:lnTo>
                    <a:pt x="459" y="1020"/>
                  </a:lnTo>
                  <a:lnTo>
                    <a:pt x="434" y="1016"/>
                  </a:lnTo>
                  <a:lnTo>
                    <a:pt x="408" y="1012"/>
                  </a:lnTo>
                  <a:lnTo>
                    <a:pt x="383" y="1006"/>
                  </a:lnTo>
                  <a:lnTo>
                    <a:pt x="359" y="999"/>
                  </a:lnTo>
                  <a:lnTo>
                    <a:pt x="336" y="991"/>
                  </a:lnTo>
                  <a:lnTo>
                    <a:pt x="312" y="982"/>
                  </a:lnTo>
                  <a:lnTo>
                    <a:pt x="290" y="971"/>
                  </a:lnTo>
                  <a:lnTo>
                    <a:pt x="267" y="961"/>
                  </a:lnTo>
                  <a:lnTo>
                    <a:pt x="247" y="949"/>
                  </a:lnTo>
                  <a:lnTo>
                    <a:pt x="226" y="935"/>
                  </a:lnTo>
                  <a:lnTo>
                    <a:pt x="205" y="921"/>
                  </a:lnTo>
                  <a:lnTo>
                    <a:pt x="186" y="906"/>
                  </a:lnTo>
                  <a:lnTo>
                    <a:pt x="167" y="890"/>
                  </a:lnTo>
                  <a:lnTo>
                    <a:pt x="150" y="873"/>
                  </a:lnTo>
                  <a:lnTo>
                    <a:pt x="133" y="854"/>
                  </a:lnTo>
                  <a:lnTo>
                    <a:pt x="117" y="836"/>
                  </a:lnTo>
                  <a:lnTo>
                    <a:pt x="102" y="817"/>
                  </a:lnTo>
                  <a:lnTo>
                    <a:pt x="87" y="797"/>
                  </a:lnTo>
                  <a:lnTo>
                    <a:pt x="75" y="776"/>
                  </a:lnTo>
                  <a:lnTo>
                    <a:pt x="62" y="755"/>
                  </a:lnTo>
                  <a:lnTo>
                    <a:pt x="50" y="733"/>
                  </a:lnTo>
                  <a:lnTo>
                    <a:pt x="40" y="710"/>
                  </a:lnTo>
                  <a:lnTo>
                    <a:pt x="31" y="687"/>
                  </a:lnTo>
                  <a:lnTo>
                    <a:pt x="23" y="663"/>
                  </a:lnTo>
                  <a:lnTo>
                    <a:pt x="16" y="639"/>
                  </a:lnTo>
                  <a:lnTo>
                    <a:pt x="10" y="615"/>
                  </a:lnTo>
                  <a:lnTo>
                    <a:pt x="6" y="590"/>
                  </a:lnTo>
                  <a:lnTo>
                    <a:pt x="2" y="563"/>
                  </a:lnTo>
                  <a:lnTo>
                    <a:pt x="1" y="538"/>
                  </a:lnTo>
                  <a:lnTo>
                    <a:pt x="0" y="512"/>
                  </a:lnTo>
                  <a:lnTo>
                    <a:pt x="0" y="512"/>
                  </a:lnTo>
                  <a:lnTo>
                    <a:pt x="1" y="485"/>
                  </a:lnTo>
                  <a:lnTo>
                    <a:pt x="2" y="459"/>
                  </a:lnTo>
                  <a:lnTo>
                    <a:pt x="6" y="434"/>
                  </a:lnTo>
                  <a:lnTo>
                    <a:pt x="10" y="408"/>
                  </a:lnTo>
                  <a:lnTo>
                    <a:pt x="16" y="383"/>
                  </a:lnTo>
                  <a:lnTo>
                    <a:pt x="23" y="359"/>
                  </a:lnTo>
                  <a:lnTo>
                    <a:pt x="31" y="336"/>
                  </a:lnTo>
                  <a:lnTo>
                    <a:pt x="40" y="312"/>
                  </a:lnTo>
                  <a:lnTo>
                    <a:pt x="50" y="290"/>
                  </a:lnTo>
                  <a:lnTo>
                    <a:pt x="62" y="267"/>
                  </a:lnTo>
                  <a:lnTo>
                    <a:pt x="75" y="247"/>
                  </a:lnTo>
                  <a:lnTo>
                    <a:pt x="87" y="226"/>
                  </a:lnTo>
                  <a:lnTo>
                    <a:pt x="102" y="205"/>
                  </a:lnTo>
                  <a:lnTo>
                    <a:pt x="117" y="186"/>
                  </a:lnTo>
                  <a:lnTo>
                    <a:pt x="133" y="167"/>
                  </a:lnTo>
                  <a:lnTo>
                    <a:pt x="150" y="150"/>
                  </a:lnTo>
                  <a:lnTo>
                    <a:pt x="167" y="133"/>
                  </a:lnTo>
                  <a:lnTo>
                    <a:pt x="186" y="117"/>
                  </a:lnTo>
                  <a:lnTo>
                    <a:pt x="205" y="102"/>
                  </a:lnTo>
                  <a:lnTo>
                    <a:pt x="226" y="87"/>
                  </a:lnTo>
                  <a:lnTo>
                    <a:pt x="247" y="75"/>
                  </a:lnTo>
                  <a:lnTo>
                    <a:pt x="267" y="62"/>
                  </a:lnTo>
                  <a:lnTo>
                    <a:pt x="290" y="50"/>
                  </a:lnTo>
                  <a:lnTo>
                    <a:pt x="312" y="40"/>
                  </a:lnTo>
                  <a:lnTo>
                    <a:pt x="336" y="31"/>
                  </a:lnTo>
                  <a:lnTo>
                    <a:pt x="359" y="23"/>
                  </a:lnTo>
                  <a:lnTo>
                    <a:pt x="383" y="16"/>
                  </a:lnTo>
                  <a:lnTo>
                    <a:pt x="408" y="10"/>
                  </a:lnTo>
                  <a:lnTo>
                    <a:pt x="434" y="6"/>
                  </a:lnTo>
                  <a:lnTo>
                    <a:pt x="459" y="3"/>
                  </a:lnTo>
                  <a:lnTo>
                    <a:pt x="485" y="1"/>
                  </a:lnTo>
                  <a:lnTo>
                    <a:pt x="512"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7" name="Freeform 191"/>
            <p:cNvSpPr>
              <a:spLocks noEditPoints="1"/>
            </p:cNvSpPr>
            <p:nvPr/>
          </p:nvSpPr>
          <p:spPr bwMode="auto">
            <a:xfrm>
              <a:off x="6106957" y="2892234"/>
              <a:ext cx="143088" cy="143682"/>
            </a:xfrm>
            <a:custGeom>
              <a:avLst/>
              <a:gdLst>
                <a:gd name="T0" fmla="*/ 389 w 724"/>
                <a:gd name="T1" fmla="*/ 339 h 725"/>
                <a:gd name="T2" fmla="*/ 417 w 724"/>
                <a:gd name="T3" fmla="*/ 327 h 725"/>
                <a:gd name="T4" fmla="*/ 434 w 724"/>
                <a:gd name="T5" fmla="*/ 303 h 725"/>
                <a:gd name="T6" fmla="*/ 435 w 724"/>
                <a:gd name="T7" fmla="*/ 267 h 725"/>
                <a:gd name="T8" fmla="*/ 415 w 724"/>
                <a:gd name="T9" fmla="*/ 241 h 725"/>
                <a:gd name="T10" fmla="*/ 376 w 724"/>
                <a:gd name="T11" fmla="*/ 227 h 725"/>
                <a:gd name="T12" fmla="*/ 203 w 724"/>
                <a:gd name="T13" fmla="*/ 563 h 725"/>
                <a:gd name="T14" fmla="*/ 396 w 724"/>
                <a:gd name="T15" fmla="*/ 175 h 725"/>
                <a:gd name="T16" fmla="*/ 451 w 724"/>
                <a:gd name="T17" fmla="*/ 190 h 725"/>
                <a:gd name="T18" fmla="*/ 493 w 724"/>
                <a:gd name="T19" fmla="*/ 235 h 725"/>
                <a:gd name="T20" fmla="*/ 503 w 724"/>
                <a:gd name="T21" fmla="*/ 289 h 725"/>
                <a:gd name="T22" fmla="*/ 487 w 724"/>
                <a:gd name="T23" fmla="*/ 337 h 725"/>
                <a:gd name="T24" fmla="*/ 457 w 724"/>
                <a:gd name="T25" fmla="*/ 367 h 725"/>
                <a:gd name="T26" fmla="*/ 405 w 724"/>
                <a:gd name="T27" fmla="*/ 387 h 725"/>
                <a:gd name="T28" fmla="*/ 419 w 724"/>
                <a:gd name="T29" fmla="*/ 403 h 725"/>
                <a:gd name="T30" fmla="*/ 467 w 724"/>
                <a:gd name="T31" fmla="*/ 461 h 725"/>
                <a:gd name="T32" fmla="*/ 419 w 724"/>
                <a:gd name="T33" fmla="*/ 501 h 725"/>
                <a:gd name="T34" fmla="*/ 354 w 724"/>
                <a:gd name="T35" fmla="*/ 410 h 725"/>
                <a:gd name="T36" fmla="*/ 303 w 724"/>
                <a:gd name="T37" fmla="*/ 397 h 725"/>
                <a:gd name="T38" fmla="*/ 363 w 724"/>
                <a:gd name="T39" fmla="*/ 61 h 725"/>
                <a:gd name="T40" fmla="*/ 269 w 724"/>
                <a:gd name="T41" fmla="*/ 75 h 725"/>
                <a:gd name="T42" fmla="*/ 196 w 724"/>
                <a:gd name="T43" fmla="*/ 110 h 725"/>
                <a:gd name="T44" fmla="*/ 123 w 724"/>
                <a:gd name="T45" fmla="*/ 176 h 725"/>
                <a:gd name="T46" fmla="*/ 83 w 724"/>
                <a:gd name="T47" fmla="*/ 247 h 725"/>
                <a:gd name="T48" fmla="*/ 61 w 724"/>
                <a:gd name="T49" fmla="*/ 343 h 725"/>
                <a:gd name="T50" fmla="*/ 66 w 724"/>
                <a:gd name="T51" fmla="*/ 421 h 725"/>
                <a:gd name="T52" fmla="*/ 100 w 724"/>
                <a:gd name="T53" fmla="*/ 512 h 725"/>
                <a:gd name="T54" fmla="*/ 148 w 724"/>
                <a:gd name="T55" fmla="*/ 577 h 725"/>
                <a:gd name="T56" fmla="*/ 212 w 724"/>
                <a:gd name="T57" fmla="*/ 625 h 725"/>
                <a:gd name="T58" fmla="*/ 304 w 724"/>
                <a:gd name="T59" fmla="*/ 658 h 725"/>
                <a:gd name="T60" fmla="*/ 382 w 724"/>
                <a:gd name="T61" fmla="*/ 664 h 725"/>
                <a:gd name="T62" fmla="*/ 476 w 724"/>
                <a:gd name="T63" fmla="*/ 642 h 725"/>
                <a:gd name="T64" fmla="*/ 546 w 724"/>
                <a:gd name="T65" fmla="*/ 602 h 725"/>
                <a:gd name="T66" fmla="*/ 614 w 724"/>
                <a:gd name="T67" fmla="*/ 530 h 725"/>
                <a:gd name="T68" fmla="*/ 648 w 724"/>
                <a:gd name="T69" fmla="*/ 457 h 725"/>
                <a:gd name="T70" fmla="*/ 664 w 724"/>
                <a:gd name="T71" fmla="*/ 362 h 725"/>
                <a:gd name="T72" fmla="*/ 654 w 724"/>
                <a:gd name="T73" fmla="*/ 285 h 725"/>
                <a:gd name="T74" fmla="*/ 624 w 724"/>
                <a:gd name="T75" fmla="*/ 211 h 725"/>
                <a:gd name="T76" fmla="*/ 560 w 724"/>
                <a:gd name="T77" fmla="*/ 133 h 725"/>
                <a:gd name="T78" fmla="*/ 492 w 724"/>
                <a:gd name="T79" fmla="*/ 90 h 725"/>
                <a:gd name="T80" fmla="*/ 399 w 724"/>
                <a:gd name="T81" fmla="*/ 63 h 725"/>
                <a:gd name="T82" fmla="*/ 363 w 724"/>
                <a:gd name="T83" fmla="*/ 0 h 725"/>
                <a:gd name="T84" fmla="*/ 474 w 724"/>
                <a:gd name="T85" fmla="*/ 18 h 725"/>
                <a:gd name="T86" fmla="*/ 561 w 724"/>
                <a:gd name="T87" fmla="*/ 59 h 725"/>
                <a:gd name="T88" fmla="*/ 649 w 724"/>
                <a:gd name="T89" fmla="*/ 140 h 725"/>
                <a:gd name="T90" fmla="*/ 696 w 724"/>
                <a:gd name="T91" fmla="*/ 225 h 725"/>
                <a:gd name="T92" fmla="*/ 723 w 724"/>
                <a:gd name="T93" fmla="*/ 339 h 725"/>
                <a:gd name="T94" fmla="*/ 717 w 724"/>
                <a:gd name="T95" fmla="*/ 432 h 725"/>
                <a:gd name="T96" fmla="*/ 676 w 724"/>
                <a:gd name="T97" fmla="*/ 542 h 725"/>
                <a:gd name="T98" fmla="*/ 618 w 724"/>
                <a:gd name="T99" fmla="*/ 619 h 725"/>
                <a:gd name="T100" fmla="*/ 543 w 724"/>
                <a:gd name="T101" fmla="*/ 676 h 725"/>
                <a:gd name="T102" fmla="*/ 432 w 724"/>
                <a:gd name="T103" fmla="*/ 718 h 725"/>
                <a:gd name="T104" fmla="*/ 339 w 724"/>
                <a:gd name="T105" fmla="*/ 723 h 725"/>
                <a:gd name="T106" fmla="*/ 225 w 724"/>
                <a:gd name="T107" fmla="*/ 697 h 725"/>
                <a:gd name="T108" fmla="*/ 141 w 724"/>
                <a:gd name="T109" fmla="*/ 650 h 725"/>
                <a:gd name="T110" fmla="*/ 60 w 724"/>
                <a:gd name="T111" fmla="*/ 563 h 725"/>
                <a:gd name="T112" fmla="*/ 19 w 724"/>
                <a:gd name="T113" fmla="*/ 477 h 725"/>
                <a:gd name="T114" fmla="*/ 0 w 724"/>
                <a:gd name="T115" fmla="*/ 362 h 725"/>
                <a:gd name="T116" fmla="*/ 12 w 724"/>
                <a:gd name="T117" fmla="*/ 269 h 725"/>
                <a:gd name="T118" fmla="*/ 48 w 724"/>
                <a:gd name="T119" fmla="*/ 181 h 725"/>
                <a:gd name="T120" fmla="*/ 124 w 724"/>
                <a:gd name="T121" fmla="*/ 88 h 725"/>
                <a:gd name="T122" fmla="*/ 206 w 724"/>
                <a:gd name="T123" fmla="*/ 36 h 725"/>
                <a:gd name="T124" fmla="*/ 317 w 724"/>
                <a:gd name="T125"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725">
                  <a:moveTo>
                    <a:pt x="266" y="343"/>
                  </a:moveTo>
                  <a:lnTo>
                    <a:pt x="343" y="343"/>
                  </a:lnTo>
                  <a:lnTo>
                    <a:pt x="343" y="343"/>
                  </a:lnTo>
                  <a:lnTo>
                    <a:pt x="367" y="343"/>
                  </a:lnTo>
                  <a:lnTo>
                    <a:pt x="389" y="339"/>
                  </a:lnTo>
                  <a:lnTo>
                    <a:pt x="397" y="337"/>
                  </a:lnTo>
                  <a:lnTo>
                    <a:pt x="405" y="334"/>
                  </a:lnTo>
                  <a:lnTo>
                    <a:pt x="412" y="331"/>
                  </a:lnTo>
                  <a:lnTo>
                    <a:pt x="417" y="327"/>
                  </a:lnTo>
                  <a:lnTo>
                    <a:pt x="417" y="327"/>
                  </a:lnTo>
                  <a:lnTo>
                    <a:pt x="422" y="323"/>
                  </a:lnTo>
                  <a:lnTo>
                    <a:pt x="426" y="319"/>
                  </a:lnTo>
                  <a:lnTo>
                    <a:pt x="429" y="313"/>
                  </a:lnTo>
                  <a:lnTo>
                    <a:pt x="433" y="308"/>
                  </a:lnTo>
                  <a:lnTo>
                    <a:pt x="434" y="303"/>
                  </a:lnTo>
                  <a:lnTo>
                    <a:pt x="436" y="297"/>
                  </a:lnTo>
                  <a:lnTo>
                    <a:pt x="437" y="284"/>
                  </a:lnTo>
                  <a:lnTo>
                    <a:pt x="437" y="284"/>
                  </a:lnTo>
                  <a:lnTo>
                    <a:pt x="436" y="275"/>
                  </a:lnTo>
                  <a:lnTo>
                    <a:pt x="435" y="267"/>
                  </a:lnTo>
                  <a:lnTo>
                    <a:pt x="432" y="260"/>
                  </a:lnTo>
                  <a:lnTo>
                    <a:pt x="427" y="253"/>
                  </a:lnTo>
                  <a:lnTo>
                    <a:pt x="427" y="253"/>
                  </a:lnTo>
                  <a:lnTo>
                    <a:pt x="422" y="246"/>
                  </a:lnTo>
                  <a:lnTo>
                    <a:pt x="415" y="241"/>
                  </a:lnTo>
                  <a:lnTo>
                    <a:pt x="409" y="236"/>
                  </a:lnTo>
                  <a:lnTo>
                    <a:pt x="401" y="233"/>
                  </a:lnTo>
                  <a:lnTo>
                    <a:pt x="401" y="233"/>
                  </a:lnTo>
                  <a:lnTo>
                    <a:pt x="390" y="229"/>
                  </a:lnTo>
                  <a:lnTo>
                    <a:pt x="376" y="227"/>
                  </a:lnTo>
                  <a:lnTo>
                    <a:pt x="359" y="226"/>
                  </a:lnTo>
                  <a:lnTo>
                    <a:pt x="337" y="226"/>
                  </a:lnTo>
                  <a:lnTo>
                    <a:pt x="266" y="226"/>
                  </a:lnTo>
                  <a:lnTo>
                    <a:pt x="266" y="343"/>
                  </a:lnTo>
                  <a:close/>
                  <a:moveTo>
                    <a:pt x="203" y="563"/>
                  </a:moveTo>
                  <a:lnTo>
                    <a:pt x="203" y="173"/>
                  </a:lnTo>
                  <a:lnTo>
                    <a:pt x="337" y="173"/>
                  </a:lnTo>
                  <a:lnTo>
                    <a:pt x="337" y="173"/>
                  </a:lnTo>
                  <a:lnTo>
                    <a:pt x="370" y="174"/>
                  </a:lnTo>
                  <a:lnTo>
                    <a:pt x="396" y="175"/>
                  </a:lnTo>
                  <a:lnTo>
                    <a:pt x="419" y="179"/>
                  </a:lnTo>
                  <a:lnTo>
                    <a:pt x="428" y="181"/>
                  </a:lnTo>
                  <a:lnTo>
                    <a:pt x="437" y="183"/>
                  </a:lnTo>
                  <a:lnTo>
                    <a:pt x="437" y="183"/>
                  </a:lnTo>
                  <a:lnTo>
                    <a:pt x="451" y="190"/>
                  </a:lnTo>
                  <a:lnTo>
                    <a:pt x="464" y="198"/>
                  </a:lnTo>
                  <a:lnTo>
                    <a:pt x="475" y="208"/>
                  </a:lnTo>
                  <a:lnTo>
                    <a:pt x="485" y="221"/>
                  </a:lnTo>
                  <a:lnTo>
                    <a:pt x="485" y="221"/>
                  </a:lnTo>
                  <a:lnTo>
                    <a:pt x="493" y="235"/>
                  </a:lnTo>
                  <a:lnTo>
                    <a:pt x="499" y="249"/>
                  </a:lnTo>
                  <a:lnTo>
                    <a:pt x="503" y="264"/>
                  </a:lnTo>
                  <a:lnTo>
                    <a:pt x="504" y="278"/>
                  </a:lnTo>
                  <a:lnTo>
                    <a:pt x="504" y="278"/>
                  </a:lnTo>
                  <a:lnTo>
                    <a:pt x="503" y="289"/>
                  </a:lnTo>
                  <a:lnTo>
                    <a:pt x="501" y="299"/>
                  </a:lnTo>
                  <a:lnTo>
                    <a:pt x="499" y="309"/>
                  </a:lnTo>
                  <a:lnTo>
                    <a:pt x="496" y="319"/>
                  </a:lnTo>
                  <a:lnTo>
                    <a:pt x="492" y="328"/>
                  </a:lnTo>
                  <a:lnTo>
                    <a:pt x="487" y="337"/>
                  </a:lnTo>
                  <a:lnTo>
                    <a:pt x="481" y="345"/>
                  </a:lnTo>
                  <a:lnTo>
                    <a:pt x="473" y="353"/>
                  </a:lnTo>
                  <a:lnTo>
                    <a:pt x="473" y="353"/>
                  </a:lnTo>
                  <a:lnTo>
                    <a:pt x="466" y="360"/>
                  </a:lnTo>
                  <a:lnTo>
                    <a:pt x="457" y="367"/>
                  </a:lnTo>
                  <a:lnTo>
                    <a:pt x="448" y="373"/>
                  </a:lnTo>
                  <a:lnTo>
                    <a:pt x="437" y="377"/>
                  </a:lnTo>
                  <a:lnTo>
                    <a:pt x="427" y="382"/>
                  </a:lnTo>
                  <a:lnTo>
                    <a:pt x="417" y="385"/>
                  </a:lnTo>
                  <a:lnTo>
                    <a:pt x="405" y="387"/>
                  </a:lnTo>
                  <a:lnTo>
                    <a:pt x="393" y="389"/>
                  </a:lnTo>
                  <a:lnTo>
                    <a:pt x="393" y="389"/>
                  </a:lnTo>
                  <a:lnTo>
                    <a:pt x="402" y="393"/>
                  </a:lnTo>
                  <a:lnTo>
                    <a:pt x="411" y="398"/>
                  </a:lnTo>
                  <a:lnTo>
                    <a:pt x="419" y="403"/>
                  </a:lnTo>
                  <a:lnTo>
                    <a:pt x="426" y="409"/>
                  </a:lnTo>
                  <a:lnTo>
                    <a:pt x="426" y="409"/>
                  </a:lnTo>
                  <a:lnTo>
                    <a:pt x="438" y="423"/>
                  </a:lnTo>
                  <a:lnTo>
                    <a:pt x="452" y="440"/>
                  </a:lnTo>
                  <a:lnTo>
                    <a:pt x="467" y="461"/>
                  </a:lnTo>
                  <a:lnTo>
                    <a:pt x="483" y="486"/>
                  </a:lnTo>
                  <a:lnTo>
                    <a:pt x="531" y="563"/>
                  </a:lnTo>
                  <a:lnTo>
                    <a:pt x="454" y="563"/>
                  </a:lnTo>
                  <a:lnTo>
                    <a:pt x="419" y="501"/>
                  </a:lnTo>
                  <a:lnTo>
                    <a:pt x="419" y="501"/>
                  </a:lnTo>
                  <a:lnTo>
                    <a:pt x="399" y="469"/>
                  </a:lnTo>
                  <a:lnTo>
                    <a:pt x="382" y="442"/>
                  </a:lnTo>
                  <a:lnTo>
                    <a:pt x="367" y="423"/>
                  </a:lnTo>
                  <a:lnTo>
                    <a:pt x="360" y="416"/>
                  </a:lnTo>
                  <a:lnTo>
                    <a:pt x="354" y="410"/>
                  </a:lnTo>
                  <a:lnTo>
                    <a:pt x="354" y="410"/>
                  </a:lnTo>
                  <a:lnTo>
                    <a:pt x="344" y="405"/>
                  </a:lnTo>
                  <a:lnTo>
                    <a:pt x="332" y="400"/>
                  </a:lnTo>
                  <a:lnTo>
                    <a:pt x="319" y="398"/>
                  </a:lnTo>
                  <a:lnTo>
                    <a:pt x="303" y="397"/>
                  </a:lnTo>
                  <a:lnTo>
                    <a:pt x="266" y="397"/>
                  </a:lnTo>
                  <a:lnTo>
                    <a:pt x="266" y="563"/>
                  </a:lnTo>
                  <a:lnTo>
                    <a:pt x="203" y="563"/>
                  </a:lnTo>
                  <a:close/>
                  <a:moveTo>
                    <a:pt x="363" y="61"/>
                  </a:moveTo>
                  <a:lnTo>
                    <a:pt x="363" y="61"/>
                  </a:lnTo>
                  <a:lnTo>
                    <a:pt x="343" y="61"/>
                  </a:lnTo>
                  <a:lnTo>
                    <a:pt x="325" y="63"/>
                  </a:lnTo>
                  <a:lnTo>
                    <a:pt x="305" y="65"/>
                  </a:lnTo>
                  <a:lnTo>
                    <a:pt x="287" y="70"/>
                  </a:lnTo>
                  <a:lnTo>
                    <a:pt x="269" y="75"/>
                  </a:lnTo>
                  <a:lnTo>
                    <a:pt x="250" y="82"/>
                  </a:lnTo>
                  <a:lnTo>
                    <a:pt x="232" y="90"/>
                  </a:lnTo>
                  <a:lnTo>
                    <a:pt x="214" y="100"/>
                  </a:lnTo>
                  <a:lnTo>
                    <a:pt x="214" y="100"/>
                  </a:lnTo>
                  <a:lnTo>
                    <a:pt x="196" y="110"/>
                  </a:lnTo>
                  <a:lnTo>
                    <a:pt x="179" y="121"/>
                  </a:lnTo>
                  <a:lnTo>
                    <a:pt x="164" y="133"/>
                  </a:lnTo>
                  <a:lnTo>
                    <a:pt x="149" y="147"/>
                  </a:lnTo>
                  <a:lnTo>
                    <a:pt x="136" y="161"/>
                  </a:lnTo>
                  <a:lnTo>
                    <a:pt x="123" y="176"/>
                  </a:lnTo>
                  <a:lnTo>
                    <a:pt x="111" y="194"/>
                  </a:lnTo>
                  <a:lnTo>
                    <a:pt x="101" y="211"/>
                  </a:lnTo>
                  <a:lnTo>
                    <a:pt x="101" y="211"/>
                  </a:lnTo>
                  <a:lnTo>
                    <a:pt x="91" y="229"/>
                  </a:lnTo>
                  <a:lnTo>
                    <a:pt x="83" y="247"/>
                  </a:lnTo>
                  <a:lnTo>
                    <a:pt x="76" y="266"/>
                  </a:lnTo>
                  <a:lnTo>
                    <a:pt x="70" y="285"/>
                  </a:lnTo>
                  <a:lnTo>
                    <a:pt x="66" y="304"/>
                  </a:lnTo>
                  <a:lnTo>
                    <a:pt x="62" y="323"/>
                  </a:lnTo>
                  <a:lnTo>
                    <a:pt x="61" y="343"/>
                  </a:lnTo>
                  <a:lnTo>
                    <a:pt x="60" y="362"/>
                  </a:lnTo>
                  <a:lnTo>
                    <a:pt x="60" y="362"/>
                  </a:lnTo>
                  <a:lnTo>
                    <a:pt x="61" y="382"/>
                  </a:lnTo>
                  <a:lnTo>
                    <a:pt x="62" y="401"/>
                  </a:lnTo>
                  <a:lnTo>
                    <a:pt x="66" y="421"/>
                  </a:lnTo>
                  <a:lnTo>
                    <a:pt x="70" y="439"/>
                  </a:lnTo>
                  <a:lnTo>
                    <a:pt x="76" y="457"/>
                  </a:lnTo>
                  <a:lnTo>
                    <a:pt x="83" y="476"/>
                  </a:lnTo>
                  <a:lnTo>
                    <a:pt x="91" y="494"/>
                  </a:lnTo>
                  <a:lnTo>
                    <a:pt x="100" y="512"/>
                  </a:lnTo>
                  <a:lnTo>
                    <a:pt x="100" y="512"/>
                  </a:lnTo>
                  <a:lnTo>
                    <a:pt x="110" y="530"/>
                  </a:lnTo>
                  <a:lnTo>
                    <a:pt x="122" y="546"/>
                  </a:lnTo>
                  <a:lnTo>
                    <a:pt x="134" y="562"/>
                  </a:lnTo>
                  <a:lnTo>
                    <a:pt x="148" y="577"/>
                  </a:lnTo>
                  <a:lnTo>
                    <a:pt x="162" y="589"/>
                  </a:lnTo>
                  <a:lnTo>
                    <a:pt x="178" y="602"/>
                  </a:lnTo>
                  <a:lnTo>
                    <a:pt x="194" y="613"/>
                  </a:lnTo>
                  <a:lnTo>
                    <a:pt x="212" y="625"/>
                  </a:lnTo>
                  <a:lnTo>
                    <a:pt x="212" y="625"/>
                  </a:lnTo>
                  <a:lnTo>
                    <a:pt x="230" y="634"/>
                  </a:lnTo>
                  <a:lnTo>
                    <a:pt x="248" y="642"/>
                  </a:lnTo>
                  <a:lnTo>
                    <a:pt x="266" y="649"/>
                  </a:lnTo>
                  <a:lnTo>
                    <a:pt x="286" y="655"/>
                  </a:lnTo>
                  <a:lnTo>
                    <a:pt x="304" y="658"/>
                  </a:lnTo>
                  <a:lnTo>
                    <a:pt x="324" y="662"/>
                  </a:lnTo>
                  <a:lnTo>
                    <a:pt x="343" y="664"/>
                  </a:lnTo>
                  <a:lnTo>
                    <a:pt x="363" y="664"/>
                  </a:lnTo>
                  <a:lnTo>
                    <a:pt x="363" y="664"/>
                  </a:lnTo>
                  <a:lnTo>
                    <a:pt x="382" y="664"/>
                  </a:lnTo>
                  <a:lnTo>
                    <a:pt x="401" y="662"/>
                  </a:lnTo>
                  <a:lnTo>
                    <a:pt x="420" y="658"/>
                  </a:lnTo>
                  <a:lnTo>
                    <a:pt x="438" y="655"/>
                  </a:lnTo>
                  <a:lnTo>
                    <a:pt x="458" y="649"/>
                  </a:lnTo>
                  <a:lnTo>
                    <a:pt x="476" y="642"/>
                  </a:lnTo>
                  <a:lnTo>
                    <a:pt x="495" y="634"/>
                  </a:lnTo>
                  <a:lnTo>
                    <a:pt x="512" y="625"/>
                  </a:lnTo>
                  <a:lnTo>
                    <a:pt x="512" y="625"/>
                  </a:lnTo>
                  <a:lnTo>
                    <a:pt x="530" y="613"/>
                  </a:lnTo>
                  <a:lnTo>
                    <a:pt x="546" y="602"/>
                  </a:lnTo>
                  <a:lnTo>
                    <a:pt x="562" y="589"/>
                  </a:lnTo>
                  <a:lnTo>
                    <a:pt x="576" y="577"/>
                  </a:lnTo>
                  <a:lnTo>
                    <a:pt x="590" y="562"/>
                  </a:lnTo>
                  <a:lnTo>
                    <a:pt x="602" y="546"/>
                  </a:lnTo>
                  <a:lnTo>
                    <a:pt x="614" y="530"/>
                  </a:lnTo>
                  <a:lnTo>
                    <a:pt x="624" y="512"/>
                  </a:lnTo>
                  <a:lnTo>
                    <a:pt x="624" y="512"/>
                  </a:lnTo>
                  <a:lnTo>
                    <a:pt x="633" y="494"/>
                  </a:lnTo>
                  <a:lnTo>
                    <a:pt x="641" y="476"/>
                  </a:lnTo>
                  <a:lnTo>
                    <a:pt x="648" y="457"/>
                  </a:lnTo>
                  <a:lnTo>
                    <a:pt x="654" y="439"/>
                  </a:lnTo>
                  <a:lnTo>
                    <a:pt x="659" y="421"/>
                  </a:lnTo>
                  <a:lnTo>
                    <a:pt x="662" y="401"/>
                  </a:lnTo>
                  <a:lnTo>
                    <a:pt x="663" y="382"/>
                  </a:lnTo>
                  <a:lnTo>
                    <a:pt x="664" y="362"/>
                  </a:lnTo>
                  <a:lnTo>
                    <a:pt x="664" y="362"/>
                  </a:lnTo>
                  <a:lnTo>
                    <a:pt x="663" y="343"/>
                  </a:lnTo>
                  <a:lnTo>
                    <a:pt x="662" y="323"/>
                  </a:lnTo>
                  <a:lnTo>
                    <a:pt x="659" y="304"/>
                  </a:lnTo>
                  <a:lnTo>
                    <a:pt x="654" y="285"/>
                  </a:lnTo>
                  <a:lnTo>
                    <a:pt x="648" y="266"/>
                  </a:lnTo>
                  <a:lnTo>
                    <a:pt x="641" y="247"/>
                  </a:lnTo>
                  <a:lnTo>
                    <a:pt x="633" y="229"/>
                  </a:lnTo>
                  <a:lnTo>
                    <a:pt x="624" y="211"/>
                  </a:lnTo>
                  <a:lnTo>
                    <a:pt x="624" y="211"/>
                  </a:lnTo>
                  <a:lnTo>
                    <a:pt x="613" y="194"/>
                  </a:lnTo>
                  <a:lnTo>
                    <a:pt x="601" y="176"/>
                  </a:lnTo>
                  <a:lnTo>
                    <a:pt x="589" y="161"/>
                  </a:lnTo>
                  <a:lnTo>
                    <a:pt x="575" y="147"/>
                  </a:lnTo>
                  <a:lnTo>
                    <a:pt x="560" y="133"/>
                  </a:lnTo>
                  <a:lnTo>
                    <a:pt x="545" y="121"/>
                  </a:lnTo>
                  <a:lnTo>
                    <a:pt x="528" y="110"/>
                  </a:lnTo>
                  <a:lnTo>
                    <a:pt x="511" y="100"/>
                  </a:lnTo>
                  <a:lnTo>
                    <a:pt x="511" y="100"/>
                  </a:lnTo>
                  <a:lnTo>
                    <a:pt x="492" y="90"/>
                  </a:lnTo>
                  <a:lnTo>
                    <a:pt x="474" y="82"/>
                  </a:lnTo>
                  <a:lnTo>
                    <a:pt x="456" y="75"/>
                  </a:lnTo>
                  <a:lnTo>
                    <a:pt x="437" y="70"/>
                  </a:lnTo>
                  <a:lnTo>
                    <a:pt x="419" y="65"/>
                  </a:lnTo>
                  <a:lnTo>
                    <a:pt x="399" y="63"/>
                  </a:lnTo>
                  <a:lnTo>
                    <a:pt x="381" y="61"/>
                  </a:lnTo>
                  <a:lnTo>
                    <a:pt x="363" y="61"/>
                  </a:lnTo>
                  <a:lnTo>
                    <a:pt x="363" y="61"/>
                  </a:lnTo>
                  <a:close/>
                  <a:moveTo>
                    <a:pt x="363" y="0"/>
                  </a:moveTo>
                  <a:lnTo>
                    <a:pt x="363" y="0"/>
                  </a:lnTo>
                  <a:lnTo>
                    <a:pt x="384" y="1"/>
                  </a:lnTo>
                  <a:lnTo>
                    <a:pt x="407" y="3"/>
                  </a:lnTo>
                  <a:lnTo>
                    <a:pt x="430" y="7"/>
                  </a:lnTo>
                  <a:lnTo>
                    <a:pt x="452" y="12"/>
                  </a:lnTo>
                  <a:lnTo>
                    <a:pt x="474" y="18"/>
                  </a:lnTo>
                  <a:lnTo>
                    <a:pt x="497" y="26"/>
                  </a:lnTo>
                  <a:lnTo>
                    <a:pt x="519" y="36"/>
                  </a:lnTo>
                  <a:lnTo>
                    <a:pt x="540" y="47"/>
                  </a:lnTo>
                  <a:lnTo>
                    <a:pt x="540" y="47"/>
                  </a:lnTo>
                  <a:lnTo>
                    <a:pt x="561" y="59"/>
                  </a:lnTo>
                  <a:lnTo>
                    <a:pt x="582" y="73"/>
                  </a:lnTo>
                  <a:lnTo>
                    <a:pt x="600" y="88"/>
                  </a:lnTo>
                  <a:lnTo>
                    <a:pt x="617" y="104"/>
                  </a:lnTo>
                  <a:lnTo>
                    <a:pt x="633" y="121"/>
                  </a:lnTo>
                  <a:lnTo>
                    <a:pt x="649" y="140"/>
                  </a:lnTo>
                  <a:lnTo>
                    <a:pt x="663" y="159"/>
                  </a:lnTo>
                  <a:lnTo>
                    <a:pt x="676" y="181"/>
                  </a:lnTo>
                  <a:lnTo>
                    <a:pt x="676" y="181"/>
                  </a:lnTo>
                  <a:lnTo>
                    <a:pt x="687" y="203"/>
                  </a:lnTo>
                  <a:lnTo>
                    <a:pt x="696" y="225"/>
                  </a:lnTo>
                  <a:lnTo>
                    <a:pt x="706" y="247"/>
                  </a:lnTo>
                  <a:lnTo>
                    <a:pt x="711" y="269"/>
                  </a:lnTo>
                  <a:lnTo>
                    <a:pt x="717" y="292"/>
                  </a:lnTo>
                  <a:lnTo>
                    <a:pt x="721" y="315"/>
                  </a:lnTo>
                  <a:lnTo>
                    <a:pt x="723" y="339"/>
                  </a:lnTo>
                  <a:lnTo>
                    <a:pt x="724" y="362"/>
                  </a:lnTo>
                  <a:lnTo>
                    <a:pt x="724" y="362"/>
                  </a:lnTo>
                  <a:lnTo>
                    <a:pt x="723" y="385"/>
                  </a:lnTo>
                  <a:lnTo>
                    <a:pt x="721" y="409"/>
                  </a:lnTo>
                  <a:lnTo>
                    <a:pt x="717" y="432"/>
                  </a:lnTo>
                  <a:lnTo>
                    <a:pt x="713" y="454"/>
                  </a:lnTo>
                  <a:lnTo>
                    <a:pt x="706" y="477"/>
                  </a:lnTo>
                  <a:lnTo>
                    <a:pt x="698" y="499"/>
                  </a:lnTo>
                  <a:lnTo>
                    <a:pt x="687" y="520"/>
                  </a:lnTo>
                  <a:lnTo>
                    <a:pt x="676" y="542"/>
                  </a:lnTo>
                  <a:lnTo>
                    <a:pt x="676" y="542"/>
                  </a:lnTo>
                  <a:lnTo>
                    <a:pt x="663" y="563"/>
                  </a:lnTo>
                  <a:lnTo>
                    <a:pt x="651" y="584"/>
                  </a:lnTo>
                  <a:lnTo>
                    <a:pt x="636" y="602"/>
                  </a:lnTo>
                  <a:lnTo>
                    <a:pt x="618" y="619"/>
                  </a:lnTo>
                  <a:lnTo>
                    <a:pt x="601" y="635"/>
                  </a:lnTo>
                  <a:lnTo>
                    <a:pt x="583" y="650"/>
                  </a:lnTo>
                  <a:lnTo>
                    <a:pt x="563" y="664"/>
                  </a:lnTo>
                  <a:lnTo>
                    <a:pt x="543" y="676"/>
                  </a:lnTo>
                  <a:lnTo>
                    <a:pt x="543" y="676"/>
                  </a:lnTo>
                  <a:lnTo>
                    <a:pt x="521" y="688"/>
                  </a:lnTo>
                  <a:lnTo>
                    <a:pt x="499" y="697"/>
                  </a:lnTo>
                  <a:lnTo>
                    <a:pt x="476" y="705"/>
                  </a:lnTo>
                  <a:lnTo>
                    <a:pt x="454" y="712"/>
                  </a:lnTo>
                  <a:lnTo>
                    <a:pt x="432" y="718"/>
                  </a:lnTo>
                  <a:lnTo>
                    <a:pt x="409" y="721"/>
                  </a:lnTo>
                  <a:lnTo>
                    <a:pt x="386" y="723"/>
                  </a:lnTo>
                  <a:lnTo>
                    <a:pt x="363" y="725"/>
                  </a:lnTo>
                  <a:lnTo>
                    <a:pt x="363" y="725"/>
                  </a:lnTo>
                  <a:lnTo>
                    <a:pt x="339" y="723"/>
                  </a:lnTo>
                  <a:lnTo>
                    <a:pt x="316" y="721"/>
                  </a:lnTo>
                  <a:lnTo>
                    <a:pt x="293" y="718"/>
                  </a:lnTo>
                  <a:lnTo>
                    <a:pt x="270" y="712"/>
                  </a:lnTo>
                  <a:lnTo>
                    <a:pt x="248" y="705"/>
                  </a:lnTo>
                  <a:lnTo>
                    <a:pt x="225" y="697"/>
                  </a:lnTo>
                  <a:lnTo>
                    <a:pt x="203" y="688"/>
                  </a:lnTo>
                  <a:lnTo>
                    <a:pt x="183" y="676"/>
                  </a:lnTo>
                  <a:lnTo>
                    <a:pt x="183" y="676"/>
                  </a:lnTo>
                  <a:lnTo>
                    <a:pt x="161" y="664"/>
                  </a:lnTo>
                  <a:lnTo>
                    <a:pt x="141" y="650"/>
                  </a:lnTo>
                  <a:lnTo>
                    <a:pt x="123" y="635"/>
                  </a:lnTo>
                  <a:lnTo>
                    <a:pt x="106" y="619"/>
                  </a:lnTo>
                  <a:lnTo>
                    <a:pt x="90" y="602"/>
                  </a:lnTo>
                  <a:lnTo>
                    <a:pt x="75" y="584"/>
                  </a:lnTo>
                  <a:lnTo>
                    <a:pt x="60" y="563"/>
                  </a:lnTo>
                  <a:lnTo>
                    <a:pt x="47" y="542"/>
                  </a:lnTo>
                  <a:lnTo>
                    <a:pt x="47" y="542"/>
                  </a:lnTo>
                  <a:lnTo>
                    <a:pt x="37" y="520"/>
                  </a:lnTo>
                  <a:lnTo>
                    <a:pt x="27" y="499"/>
                  </a:lnTo>
                  <a:lnTo>
                    <a:pt x="19" y="477"/>
                  </a:lnTo>
                  <a:lnTo>
                    <a:pt x="12" y="454"/>
                  </a:lnTo>
                  <a:lnTo>
                    <a:pt x="7" y="432"/>
                  </a:lnTo>
                  <a:lnTo>
                    <a:pt x="3" y="409"/>
                  </a:lnTo>
                  <a:lnTo>
                    <a:pt x="0" y="385"/>
                  </a:lnTo>
                  <a:lnTo>
                    <a:pt x="0" y="362"/>
                  </a:lnTo>
                  <a:lnTo>
                    <a:pt x="0" y="362"/>
                  </a:lnTo>
                  <a:lnTo>
                    <a:pt x="0" y="339"/>
                  </a:lnTo>
                  <a:lnTo>
                    <a:pt x="3" y="315"/>
                  </a:lnTo>
                  <a:lnTo>
                    <a:pt x="7" y="292"/>
                  </a:lnTo>
                  <a:lnTo>
                    <a:pt x="12" y="269"/>
                  </a:lnTo>
                  <a:lnTo>
                    <a:pt x="19" y="247"/>
                  </a:lnTo>
                  <a:lnTo>
                    <a:pt x="28" y="225"/>
                  </a:lnTo>
                  <a:lnTo>
                    <a:pt x="37" y="203"/>
                  </a:lnTo>
                  <a:lnTo>
                    <a:pt x="48" y="181"/>
                  </a:lnTo>
                  <a:lnTo>
                    <a:pt x="48" y="181"/>
                  </a:lnTo>
                  <a:lnTo>
                    <a:pt x="61" y="159"/>
                  </a:lnTo>
                  <a:lnTo>
                    <a:pt x="75" y="140"/>
                  </a:lnTo>
                  <a:lnTo>
                    <a:pt x="91" y="121"/>
                  </a:lnTo>
                  <a:lnTo>
                    <a:pt x="107" y="104"/>
                  </a:lnTo>
                  <a:lnTo>
                    <a:pt x="124" y="88"/>
                  </a:lnTo>
                  <a:lnTo>
                    <a:pt x="142" y="73"/>
                  </a:lnTo>
                  <a:lnTo>
                    <a:pt x="163" y="59"/>
                  </a:lnTo>
                  <a:lnTo>
                    <a:pt x="184" y="47"/>
                  </a:lnTo>
                  <a:lnTo>
                    <a:pt x="184" y="47"/>
                  </a:lnTo>
                  <a:lnTo>
                    <a:pt x="206" y="36"/>
                  </a:lnTo>
                  <a:lnTo>
                    <a:pt x="227" y="26"/>
                  </a:lnTo>
                  <a:lnTo>
                    <a:pt x="250" y="18"/>
                  </a:lnTo>
                  <a:lnTo>
                    <a:pt x="272" y="12"/>
                  </a:lnTo>
                  <a:lnTo>
                    <a:pt x="294" y="7"/>
                  </a:lnTo>
                  <a:lnTo>
                    <a:pt x="317" y="3"/>
                  </a:lnTo>
                  <a:lnTo>
                    <a:pt x="340" y="1"/>
                  </a:lnTo>
                  <a:lnTo>
                    <a:pt x="363" y="0"/>
                  </a:lnTo>
                  <a:lnTo>
                    <a:pt x="363"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8" name="Freeform 197"/>
            <p:cNvSpPr>
              <a:spLocks/>
            </p:cNvSpPr>
            <p:nvPr/>
          </p:nvSpPr>
          <p:spPr bwMode="auto">
            <a:xfrm>
              <a:off x="5421201" y="2835236"/>
              <a:ext cx="640039" cy="798564"/>
            </a:xfrm>
            <a:custGeom>
              <a:avLst/>
              <a:gdLst>
                <a:gd name="T0" fmla="*/ 2711 w 3235"/>
                <a:gd name="T1" fmla="*/ 1850 h 4035"/>
                <a:gd name="T2" fmla="*/ 2396 w 3235"/>
                <a:gd name="T3" fmla="*/ 1702 h 4035"/>
                <a:gd name="T4" fmla="*/ 1708 w 3235"/>
                <a:gd name="T5" fmla="*/ 1454 h 4035"/>
                <a:gd name="T6" fmla="*/ 1505 w 3235"/>
                <a:gd name="T7" fmla="*/ 1352 h 4035"/>
                <a:gd name="T8" fmla="*/ 1424 w 3235"/>
                <a:gd name="T9" fmla="*/ 1269 h 4035"/>
                <a:gd name="T10" fmla="*/ 1388 w 3235"/>
                <a:gd name="T11" fmla="*/ 1157 h 4035"/>
                <a:gd name="T12" fmla="*/ 1397 w 3235"/>
                <a:gd name="T13" fmla="*/ 1033 h 4035"/>
                <a:gd name="T14" fmla="*/ 1453 w 3235"/>
                <a:gd name="T15" fmla="*/ 934 h 4035"/>
                <a:gd name="T16" fmla="*/ 1545 w 3235"/>
                <a:gd name="T17" fmla="*/ 866 h 4035"/>
                <a:gd name="T18" fmla="*/ 1686 w 3235"/>
                <a:gd name="T19" fmla="*/ 819 h 4035"/>
                <a:gd name="T20" fmla="*/ 1900 w 3235"/>
                <a:gd name="T21" fmla="*/ 798 h 4035"/>
                <a:gd name="T22" fmla="*/ 2137 w 3235"/>
                <a:gd name="T23" fmla="*/ 822 h 4035"/>
                <a:gd name="T24" fmla="*/ 2449 w 3235"/>
                <a:gd name="T25" fmla="*/ 926 h 4035"/>
                <a:gd name="T26" fmla="*/ 2617 w 3235"/>
                <a:gd name="T27" fmla="*/ 923 h 4035"/>
                <a:gd name="T28" fmla="*/ 2713 w 3235"/>
                <a:gd name="T29" fmla="*/ 756 h 4035"/>
                <a:gd name="T30" fmla="*/ 2823 w 3235"/>
                <a:gd name="T31" fmla="*/ 393 h 4035"/>
                <a:gd name="T32" fmla="*/ 2703 w 3235"/>
                <a:gd name="T33" fmla="*/ 175 h 4035"/>
                <a:gd name="T34" fmla="*/ 2266 w 3235"/>
                <a:gd name="T35" fmla="*/ 43 h 4035"/>
                <a:gd name="T36" fmla="*/ 1971 w 3235"/>
                <a:gd name="T37" fmla="*/ 4 h 4035"/>
                <a:gd name="T38" fmla="*/ 1573 w 3235"/>
                <a:gd name="T39" fmla="*/ 10 h 4035"/>
                <a:gd name="T40" fmla="*/ 1222 w 3235"/>
                <a:gd name="T41" fmla="*/ 69 h 4035"/>
                <a:gd name="T42" fmla="*/ 1013 w 3235"/>
                <a:gd name="T43" fmla="*/ 135 h 4035"/>
                <a:gd name="T44" fmla="*/ 800 w 3235"/>
                <a:gd name="T45" fmla="*/ 239 h 4035"/>
                <a:gd name="T46" fmla="*/ 644 w 3235"/>
                <a:gd name="T47" fmla="*/ 352 h 4035"/>
                <a:gd name="T48" fmla="*/ 492 w 3235"/>
                <a:gd name="T49" fmla="*/ 508 h 4035"/>
                <a:gd name="T50" fmla="*/ 376 w 3235"/>
                <a:gd name="T51" fmla="*/ 689 h 4035"/>
                <a:gd name="T52" fmla="*/ 308 w 3235"/>
                <a:gd name="T53" fmla="*/ 866 h 4035"/>
                <a:gd name="T54" fmla="*/ 267 w 3235"/>
                <a:gd name="T55" fmla="*/ 1094 h 4035"/>
                <a:gd name="T56" fmla="*/ 273 w 3235"/>
                <a:gd name="T57" fmla="*/ 1367 h 4035"/>
                <a:gd name="T58" fmla="*/ 335 w 3235"/>
                <a:gd name="T59" fmla="*/ 1608 h 4035"/>
                <a:gd name="T60" fmla="*/ 507 w 3235"/>
                <a:gd name="T61" fmla="*/ 1881 h 4035"/>
                <a:gd name="T62" fmla="*/ 725 w 3235"/>
                <a:gd name="T63" fmla="*/ 2067 h 4035"/>
                <a:gd name="T64" fmla="*/ 1000 w 3235"/>
                <a:gd name="T65" fmla="*/ 2215 h 4035"/>
                <a:gd name="T66" fmla="*/ 1617 w 3235"/>
                <a:gd name="T67" fmla="*/ 2428 h 4035"/>
                <a:gd name="T68" fmla="*/ 1919 w 3235"/>
                <a:gd name="T69" fmla="*/ 2558 h 4035"/>
                <a:gd name="T70" fmla="*/ 1998 w 3235"/>
                <a:gd name="T71" fmla="*/ 2633 h 4035"/>
                <a:gd name="T72" fmla="*/ 2048 w 3235"/>
                <a:gd name="T73" fmla="*/ 2732 h 4035"/>
                <a:gd name="T74" fmla="*/ 2055 w 3235"/>
                <a:gd name="T75" fmla="*/ 2863 h 4035"/>
                <a:gd name="T76" fmla="*/ 2001 w 3235"/>
                <a:gd name="T77" fmla="*/ 3007 h 4035"/>
                <a:gd name="T78" fmla="*/ 1878 w 3235"/>
                <a:gd name="T79" fmla="*/ 3103 h 4035"/>
                <a:gd name="T80" fmla="*/ 1724 w 3235"/>
                <a:gd name="T81" fmla="*/ 3155 h 4035"/>
                <a:gd name="T82" fmla="*/ 1495 w 3235"/>
                <a:gd name="T83" fmla="*/ 3185 h 4035"/>
                <a:gd name="T84" fmla="*/ 1163 w 3235"/>
                <a:gd name="T85" fmla="*/ 3175 h 4035"/>
                <a:gd name="T86" fmla="*/ 743 w 3235"/>
                <a:gd name="T87" fmla="*/ 3091 h 4035"/>
                <a:gd name="T88" fmla="*/ 394 w 3235"/>
                <a:gd name="T89" fmla="*/ 3036 h 4035"/>
                <a:gd name="T90" fmla="*/ 248 w 3235"/>
                <a:gd name="T91" fmla="*/ 3383 h 4035"/>
                <a:gd name="T92" fmla="*/ 50 w 3235"/>
                <a:gd name="T93" fmla="*/ 3692 h 4035"/>
                <a:gd name="T94" fmla="*/ 390 w 3235"/>
                <a:gd name="T95" fmla="*/ 3889 h 4035"/>
                <a:gd name="T96" fmla="*/ 857 w 3235"/>
                <a:gd name="T97" fmla="*/ 3994 h 4035"/>
                <a:gd name="T98" fmla="*/ 1467 w 3235"/>
                <a:gd name="T99" fmla="*/ 4035 h 4035"/>
                <a:gd name="T100" fmla="*/ 1773 w 3235"/>
                <a:gd name="T101" fmla="*/ 4022 h 4035"/>
                <a:gd name="T102" fmla="*/ 2096 w 3235"/>
                <a:gd name="T103" fmla="*/ 3976 h 4035"/>
                <a:gd name="T104" fmla="*/ 2342 w 3235"/>
                <a:gd name="T105" fmla="*/ 3910 h 4035"/>
                <a:gd name="T106" fmla="*/ 2594 w 3235"/>
                <a:gd name="T107" fmla="*/ 3804 h 4035"/>
                <a:gd name="T108" fmla="*/ 2777 w 3235"/>
                <a:gd name="T109" fmla="*/ 3691 h 4035"/>
                <a:gd name="T110" fmla="*/ 2954 w 3235"/>
                <a:gd name="T111" fmla="*/ 3532 h 4035"/>
                <a:gd name="T112" fmla="*/ 3089 w 3235"/>
                <a:gd name="T113" fmla="*/ 3350 h 4035"/>
                <a:gd name="T114" fmla="*/ 3171 w 3235"/>
                <a:gd name="T115" fmla="*/ 3175 h 4035"/>
                <a:gd name="T116" fmla="*/ 3224 w 3235"/>
                <a:gd name="T117" fmla="*/ 2950 h 4035"/>
                <a:gd name="T118" fmla="*/ 3234 w 3235"/>
                <a:gd name="T119" fmla="*/ 2710 h 4035"/>
                <a:gd name="T120" fmla="*/ 3204 w 3235"/>
                <a:gd name="T121" fmla="*/ 2473 h 4035"/>
                <a:gd name="T122" fmla="*/ 3153 w 3235"/>
                <a:gd name="T123" fmla="*/ 2321 h 4035"/>
                <a:gd name="T124" fmla="*/ 2958 w 3235"/>
                <a:gd name="T125" fmla="*/ 2036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5" h="4035">
                  <a:moveTo>
                    <a:pt x="2922" y="2001"/>
                  </a:moveTo>
                  <a:lnTo>
                    <a:pt x="2922" y="2001"/>
                  </a:lnTo>
                  <a:lnTo>
                    <a:pt x="2884" y="1968"/>
                  </a:lnTo>
                  <a:lnTo>
                    <a:pt x="2843" y="1937"/>
                  </a:lnTo>
                  <a:lnTo>
                    <a:pt x="2801" y="1907"/>
                  </a:lnTo>
                  <a:lnTo>
                    <a:pt x="2757" y="1877"/>
                  </a:lnTo>
                  <a:lnTo>
                    <a:pt x="2711" y="1850"/>
                  </a:lnTo>
                  <a:lnTo>
                    <a:pt x="2662" y="1822"/>
                  </a:lnTo>
                  <a:lnTo>
                    <a:pt x="2613" y="1797"/>
                  </a:lnTo>
                  <a:lnTo>
                    <a:pt x="2562" y="1773"/>
                  </a:lnTo>
                  <a:lnTo>
                    <a:pt x="2562" y="1773"/>
                  </a:lnTo>
                  <a:lnTo>
                    <a:pt x="2508" y="1749"/>
                  </a:lnTo>
                  <a:lnTo>
                    <a:pt x="2453" y="1726"/>
                  </a:lnTo>
                  <a:lnTo>
                    <a:pt x="2396" y="1702"/>
                  </a:lnTo>
                  <a:lnTo>
                    <a:pt x="2338" y="1679"/>
                  </a:lnTo>
                  <a:lnTo>
                    <a:pt x="2216" y="1632"/>
                  </a:lnTo>
                  <a:lnTo>
                    <a:pt x="2088" y="1586"/>
                  </a:lnTo>
                  <a:lnTo>
                    <a:pt x="1787" y="1483"/>
                  </a:lnTo>
                  <a:lnTo>
                    <a:pt x="1787" y="1483"/>
                  </a:lnTo>
                  <a:lnTo>
                    <a:pt x="1747" y="1468"/>
                  </a:lnTo>
                  <a:lnTo>
                    <a:pt x="1708" y="1454"/>
                  </a:lnTo>
                  <a:lnTo>
                    <a:pt x="1671" y="1438"/>
                  </a:lnTo>
                  <a:lnTo>
                    <a:pt x="1635" y="1422"/>
                  </a:lnTo>
                  <a:lnTo>
                    <a:pt x="1600" y="1406"/>
                  </a:lnTo>
                  <a:lnTo>
                    <a:pt x="1567" y="1389"/>
                  </a:lnTo>
                  <a:lnTo>
                    <a:pt x="1535" y="1370"/>
                  </a:lnTo>
                  <a:lnTo>
                    <a:pt x="1505" y="1352"/>
                  </a:lnTo>
                  <a:lnTo>
                    <a:pt x="1505" y="1352"/>
                  </a:lnTo>
                  <a:lnTo>
                    <a:pt x="1490" y="1342"/>
                  </a:lnTo>
                  <a:lnTo>
                    <a:pt x="1476" y="1331"/>
                  </a:lnTo>
                  <a:lnTo>
                    <a:pt x="1465" y="1321"/>
                  </a:lnTo>
                  <a:lnTo>
                    <a:pt x="1452" y="1308"/>
                  </a:lnTo>
                  <a:lnTo>
                    <a:pt x="1442" y="1297"/>
                  </a:lnTo>
                  <a:lnTo>
                    <a:pt x="1433" y="1283"/>
                  </a:lnTo>
                  <a:lnTo>
                    <a:pt x="1424" y="1269"/>
                  </a:lnTo>
                  <a:lnTo>
                    <a:pt x="1416" y="1256"/>
                  </a:lnTo>
                  <a:lnTo>
                    <a:pt x="1409" y="1241"/>
                  </a:lnTo>
                  <a:lnTo>
                    <a:pt x="1403" y="1225"/>
                  </a:lnTo>
                  <a:lnTo>
                    <a:pt x="1397" y="1209"/>
                  </a:lnTo>
                  <a:lnTo>
                    <a:pt x="1394" y="1193"/>
                  </a:lnTo>
                  <a:lnTo>
                    <a:pt x="1390" y="1174"/>
                  </a:lnTo>
                  <a:lnTo>
                    <a:pt x="1388" y="1157"/>
                  </a:lnTo>
                  <a:lnTo>
                    <a:pt x="1386" y="1138"/>
                  </a:lnTo>
                  <a:lnTo>
                    <a:pt x="1386" y="1118"/>
                  </a:lnTo>
                  <a:lnTo>
                    <a:pt x="1386" y="1118"/>
                  </a:lnTo>
                  <a:lnTo>
                    <a:pt x="1387" y="1096"/>
                  </a:lnTo>
                  <a:lnTo>
                    <a:pt x="1388" y="1074"/>
                  </a:lnTo>
                  <a:lnTo>
                    <a:pt x="1392" y="1054"/>
                  </a:lnTo>
                  <a:lnTo>
                    <a:pt x="1397" y="1033"/>
                  </a:lnTo>
                  <a:lnTo>
                    <a:pt x="1403" y="1015"/>
                  </a:lnTo>
                  <a:lnTo>
                    <a:pt x="1411" y="996"/>
                  </a:lnTo>
                  <a:lnTo>
                    <a:pt x="1419" y="979"/>
                  </a:lnTo>
                  <a:lnTo>
                    <a:pt x="1429" y="963"/>
                  </a:lnTo>
                  <a:lnTo>
                    <a:pt x="1429" y="963"/>
                  </a:lnTo>
                  <a:lnTo>
                    <a:pt x="1441" y="948"/>
                  </a:lnTo>
                  <a:lnTo>
                    <a:pt x="1453" y="934"/>
                  </a:lnTo>
                  <a:lnTo>
                    <a:pt x="1466" y="921"/>
                  </a:lnTo>
                  <a:lnTo>
                    <a:pt x="1481" y="908"/>
                  </a:lnTo>
                  <a:lnTo>
                    <a:pt x="1496" y="897"/>
                  </a:lnTo>
                  <a:lnTo>
                    <a:pt x="1512" y="885"/>
                  </a:lnTo>
                  <a:lnTo>
                    <a:pt x="1528" y="875"/>
                  </a:lnTo>
                  <a:lnTo>
                    <a:pt x="1545" y="866"/>
                  </a:lnTo>
                  <a:lnTo>
                    <a:pt x="1545" y="866"/>
                  </a:lnTo>
                  <a:lnTo>
                    <a:pt x="1564" y="858"/>
                  </a:lnTo>
                  <a:lnTo>
                    <a:pt x="1583" y="850"/>
                  </a:lnTo>
                  <a:lnTo>
                    <a:pt x="1603" y="842"/>
                  </a:lnTo>
                  <a:lnTo>
                    <a:pt x="1622" y="835"/>
                  </a:lnTo>
                  <a:lnTo>
                    <a:pt x="1643" y="829"/>
                  </a:lnTo>
                  <a:lnTo>
                    <a:pt x="1665" y="823"/>
                  </a:lnTo>
                  <a:lnTo>
                    <a:pt x="1686" y="819"/>
                  </a:lnTo>
                  <a:lnTo>
                    <a:pt x="1709" y="814"/>
                  </a:lnTo>
                  <a:lnTo>
                    <a:pt x="1709" y="814"/>
                  </a:lnTo>
                  <a:lnTo>
                    <a:pt x="1755" y="807"/>
                  </a:lnTo>
                  <a:lnTo>
                    <a:pt x="1802" y="803"/>
                  </a:lnTo>
                  <a:lnTo>
                    <a:pt x="1850" y="799"/>
                  </a:lnTo>
                  <a:lnTo>
                    <a:pt x="1900" y="798"/>
                  </a:lnTo>
                  <a:lnTo>
                    <a:pt x="1900" y="798"/>
                  </a:lnTo>
                  <a:lnTo>
                    <a:pt x="1932" y="798"/>
                  </a:lnTo>
                  <a:lnTo>
                    <a:pt x="1963" y="799"/>
                  </a:lnTo>
                  <a:lnTo>
                    <a:pt x="1993" y="801"/>
                  </a:lnTo>
                  <a:lnTo>
                    <a:pt x="2024" y="804"/>
                  </a:lnTo>
                  <a:lnTo>
                    <a:pt x="2052" y="807"/>
                  </a:lnTo>
                  <a:lnTo>
                    <a:pt x="2081" y="812"/>
                  </a:lnTo>
                  <a:lnTo>
                    <a:pt x="2137" y="822"/>
                  </a:lnTo>
                  <a:lnTo>
                    <a:pt x="2191" y="834"/>
                  </a:lnTo>
                  <a:lnTo>
                    <a:pt x="2241" y="847"/>
                  </a:lnTo>
                  <a:lnTo>
                    <a:pt x="2290" y="862"/>
                  </a:lnTo>
                  <a:lnTo>
                    <a:pt x="2334" y="878"/>
                  </a:lnTo>
                  <a:lnTo>
                    <a:pt x="2376" y="894"/>
                  </a:lnTo>
                  <a:lnTo>
                    <a:pt x="2415" y="910"/>
                  </a:lnTo>
                  <a:lnTo>
                    <a:pt x="2449" y="926"/>
                  </a:lnTo>
                  <a:lnTo>
                    <a:pt x="2480" y="941"/>
                  </a:lnTo>
                  <a:lnTo>
                    <a:pt x="2531" y="967"/>
                  </a:lnTo>
                  <a:lnTo>
                    <a:pt x="2565" y="983"/>
                  </a:lnTo>
                  <a:lnTo>
                    <a:pt x="2565" y="983"/>
                  </a:lnTo>
                  <a:lnTo>
                    <a:pt x="2583" y="964"/>
                  </a:lnTo>
                  <a:lnTo>
                    <a:pt x="2599" y="944"/>
                  </a:lnTo>
                  <a:lnTo>
                    <a:pt x="2617" y="923"/>
                  </a:lnTo>
                  <a:lnTo>
                    <a:pt x="2631" y="901"/>
                  </a:lnTo>
                  <a:lnTo>
                    <a:pt x="2646" y="878"/>
                  </a:lnTo>
                  <a:lnTo>
                    <a:pt x="2661" y="855"/>
                  </a:lnTo>
                  <a:lnTo>
                    <a:pt x="2675" y="831"/>
                  </a:lnTo>
                  <a:lnTo>
                    <a:pt x="2689" y="806"/>
                  </a:lnTo>
                  <a:lnTo>
                    <a:pt x="2701" y="782"/>
                  </a:lnTo>
                  <a:lnTo>
                    <a:pt x="2713" y="756"/>
                  </a:lnTo>
                  <a:lnTo>
                    <a:pt x="2736" y="704"/>
                  </a:lnTo>
                  <a:lnTo>
                    <a:pt x="2755" y="650"/>
                  </a:lnTo>
                  <a:lnTo>
                    <a:pt x="2774" y="597"/>
                  </a:lnTo>
                  <a:lnTo>
                    <a:pt x="2789" y="543"/>
                  </a:lnTo>
                  <a:lnTo>
                    <a:pt x="2802" y="492"/>
                  </a:lnTo>
                  <a:lnTo>
                    <a:pt x="2814" y="441"/>
                  </a:lnTo>
                  <a:lnTo>
                    <a:pt x="2823" y="393"/>
                  </a:lnTo>
                  <a:lnTo>
                    <a:pt x="2830" y="347"/>
                  </a:lnTo>
                  <a:lnTo>
                    <a:pt x="2835" y="305"/>
                  </a:lnTo>
                  <a:lnTo>
                    <a:pt x="2838" y="267"/>
                  </a:lnTo>
                  <a:lnTo>
                    <a:pt x="2839" y="233"/>
                  </a:lnTo>
                  <a:lnTo>
                    <a:pt x="2839" y="233"/>
                  </a:lnTo>
                  <a:lnTo>
                    <a:pt x="2782" y="208"/>
                  </a:lnTo>
                  <a:lnTo>
                    <a:pt x="2703" y="175"/>
                  </a:lnTo>
                  <a:lnTo>
                    <a:pt x="2654" y="156"/>
                  </a:lnTo>
                  <a:lnTo>
                    <a:pt x="2602" y="136"/>
                  </a:lnTo>
                  <a:lnTo>
                    <a:pt x="2543" y="117"/>
                  </a:lnTo>
                  <a:lnTo>
                    <a:pt x="2481" y="97"/>
                  </a:lnTo>
                  <a:lnTo>
                    <a:pt x="2414" y="78"/>
                  </a:lnTo>
                  <a:lnTo>
                    <a:pt x="2341" y="59"/>
                  </a:lnTo>
                  <a:lnTo>
                    <a:pt x="2266" y="43"/>
                  </a:lnTo>
                  <a:lnTo>
                    <a:pt x="2227" y="35"/>
                  </a:lnTo>
                  <a:lnTo>
                    <a:pt x="2186" y="28"/>
                  </a:lnTo>
                  <a:lnTo>
                    <a:pt x="2145" y="23"/>
                  </a:lnTo>
                  <a:lnTo>
                    <a:pt x="2103" y="17"/>
                  </a:lnTo>
                  <a:lnTo>
                    <a:pt x="2059" y="11"/>
                  </a:lnTo>
                  <a:lnTo>
                    <a:pt x="2016" y="8"/>
                  </a:lnTo>
                  <a:lnTo>
                    <a:pt x="1971" y="4"/>
                  </a:lnTo>
                  <a:lnTo>
                    <a:pt x="1925" y="2"/>
                  </a:lnTo>
                  <a:lnTo>
                    <a:pt x="1878" y="0"/>
                  </a:lnTo>
                  <a:lnTo>
                    <a:pt x="1831" y="0"/>
                  </a:lnTo>
                  <a:lnTo>
                    <a:pt x="1831" y="0"/>
                  </a:lnTo>
                  <a:lnTo>
                    <a:pt x="1743" y="1"/>
                  </a:lnTo>
                  <a:lnTo>
                    <a:pt x="1656" y="4"/>
                  </a:lnTo>
                  <a:lnTo>
                    <a:pt x="1573" y="10"/>
                  </a:lnTo>
                  <a:lnTo>
                    <a:pt x="1491" y="19"/>
                  </a:lnTo>
                  <a:lnTo>
                    <a:pt x="1411" y="31"/>
                  </a:lnTo>
                  <a:lnTo>
                    <a:pt x="1372" y="36"/>
                  </a:lnTo>
                  <a:lnTo>
                    <a:pt x="1334" y="43"/>
                  </a:lnTo>
                  <a:lnTo>
                    <a:pt x="1295" y="51"/>
                  </a:lnTo>
                  <a:lnTo>
                    <a:pt x="1258" y="59"/>
                  </a:lnTo>
                  <a:lnTo>
                    <a:pt x="1222" y="69"/>
                  </a:lnTo>
                  <a:lnTo>
                    <a:pt x="1185" y="78"/>
                  </a:lnTo>
                  <a:lnTo>
                    <a:pt x="1185" y="78"/>
                  </a:lnTo>
                  <a:lnTo>
                    <a:pt x="1150" y="88"/>
                  </a:lnTo>
                  <a:lnTo>
                    <a:pt x="1114" y="99"/>
                  </a:lnTo>
                  <a:lnTo>
                    <a:pt x="1080" y="110"/>
                  </a:lnTo>
                  <a:lnTo>
                    <a:pt x="1046" y="122"/>
                  </a:lnTo>
                  <a:lnTo>
                    <a:pt x="1013" y="135"/>
                  </a:lnTo>
                  <a:lnTo>
                    <a:pt x="981" y="148"/>
                  </a:lnTo>
                  <a:lnTo>
                    <a:pt x="949" y="161"/>
                  </a:lnTo>
                  <a:lnTo>
                    <a:pt x="918" y="176"/>
                  </a:lnTo>
                  <a:lnTo>
                    <a:pt x="887" y="191"/>
                  </a:lnTo>
                  <a:lnTo>
                    <a:pt x="858" y="206"/>
                  </a:lnTo>
                  <a:lnTo>
                    <a:pt x="828" y="222"/>
                  </a:lnTo>
                  <a:lnTo>
                    <a:pt x="800" y="239"/>
                  </a:lnTo>
                  <a:lnTo>
                    <a:pt x="772" y="257"/>
                  </a:lnTo>
                  <a:lnTo>
                    <a:pt x="745" y="274"/>
                  </a:lnTo>
                  <a:lnTo>
                    <a:pt x="718" y="292"/>
                  </a:lnTo>
                  <a:lnTo>
                    <a:pt x="693" y="312"/>
                  </a:lnTo>
                  <a:lnTo>
                    <a:pt x="693" y="312"/>
                  </a:lnTo>
                  <a:lnTo>
                    <a:pt x="668" y="331"/>
                  </a:lnTo>
                  <a:lnTo>
                    <a:pt x="644" y="352"/>
                  </a:lnTo>
                  <a:lnTo>
                    <a:pt x="620" y="372"/>
                  </a:lnTo>
                  <a:lnTo>
                    <a:pt x="597" y="393"/>
                  </a:lnTo>
                  <a:lnTo>
                    <a:pt x="575" y="415"/>
                  </a:lnTo>
                  <a:lnTo>
                    <a:pt x="553" y="438"/>
                  </a:lnTo>
                  <a:lnTo>
                    <a:pt x="532" y="460"/>
                  </a:lnTo>
                  <a:lnTo>
                    <a:pt x="512" y="484"/>
                  </a:lnTo>
                  <a:lnTo>
                    <a:pt x="492" y="508"/>
                  </a:lnTo>
                  <a:lnTo>
                    <a:pt x="474" y="532"/>
                  </a:lnTo>
                  <a:lnTo>
                    <a:pt x="456" y="557"/>
                  </a:lnTo>
                  <a:lnTo>
                    <a:pt x="438" y="582"/>
                  </a:lnTo>
                  <a:lnTo>
                    <a:pt x="422" y="608"/>
                  </a:lnTo>
                  <a:lnTo>
                    <a:pt x="406" y="635"/>
                  </a:lnTo>
                  <a:lnTo>
                    <a:pt x="390" y="662"/>
                  </a:lnTo>
                  <a:lnTo>
                    <a:pt x="376" y="689"/>
                  </a:lnTo>
                  <a:lnTo>
                    <a:pt x="376" y="689"/>
                  </a:lnTo>
                  <a:lnTo>
                    <a:pt x="363" y="718"/>
                  </a:lnTo>
                  <a:lnTo>
                    <a:pt x="350" y="746"/>
                  </a:lnTo>
                  <a:lnTo>
                    <a:pt x="337" y="775"/>
                  </a:lnTo>
                  <a:lnTo>
                    <a:pt x="327" y="805"/>
                  </a:lnTo>
                  <a:lnTo>
                    <a:pt x="317" y="835"/>
                  </a:lnTo>
                  <a:lnTo>
                    <a:pt x="308" y="866"/>
                  </a:lnTo>
                  <a:lnTo>
                    <a:pt x="300" y="897"/>
                  </a:lnTo>
                  <a:lnTo>
                    <a:pt x="292" y="928"/>
                  </a:lnTo>
                  <a:lnTo>
                    <a:pt x="285" y="961"/>
                  </a:lnTo>
                  <a:lnTo>
                    <a:pt x="279" y="993"/>
                  </a:lnTo>
                  <a:lnTo>
                    <a:pt x="274" y="1026"/>
                  </a:lnTo>
                  <a:lnTo>
                    <a:pt x="271" y="1060"/>
                  </a:lnTo>
                  <a:lnTo>
                    <a:pt x="267" y="1094"/>
                  </a:lnTo>
                  <a:lnTo>
                    <a:pt x="265" y="1128"/>
                  </a:lnTo>
                  <a:lnTo>
                    <a:pt x="264" y="1164"/>
                  </a:lnTo>
                  <a:lnTo>
                    <a:pt x="263" y="1199"/>
                  </a:lnTo>
                  <a:lnTo>
                    <a:pt x="263" y="1199"/>
                  </a:lnTo>
                  <a:lnTo>
                    <a:pt x="264" y="1257"/>
                  </a:lnTo>
                  <a:lnTo>
                    <a:pt x="267" y="1313"/>
                  </a:lnTo>
                  <a:lnTo>
                    <a:pt x="273" y="1367"/>
                  </a:lnTo>
                  <a:lnTo>
                    <a:pt x="281" y="1419"/>
                  </a:lnTo>
                  <a:lnTo>
                    <a:pt x="292" y="1469"/>
                  </a:lnTo>
                  <a:lnTo>
                    <a:pt x="304" y="1517"/>
                  </a:lnTo>
                  <a:lnTo>
                    <a:pt x="319" y="1563"/>
                  </a:lnTo>
                  <a:lnTo>
                    <a:pt x="327" y="1585"/>
                  </a:lnTo>
                  <a:lnTo>
                    <a:pt x="335" y="1608"/>
                  </a:lnTo>
                  <a:lnTo>
                    <a:pt x="335" y="1608"/>
                  </a:lnTo>
                  <a:lnTo>
                    <a:pt x="355" y="1650"/>
                  </a:lnTo>
                  <a:lnTo>
                    <a:pt x="375" y="1692"/>
                  </a:lnTo>
                  <a:lnTo>
                    <a:pt x="398" y="1732"/>
                  </a:lnTo>
                  <a:lnTo>
                    <a:pt x="422" y="1771"/>
                  </a:lnTo>
                  <a:lnTo>
                    <a:pt x="449" y="1809"/>
                  </a:lnTo>
                  <a:lnTo>
                    <a:pt x="477" y="1845"/>
                  </a:lnTo>
                  <a:lnTo>
                    <a:pt x="507" y="1881"/>
                  </a:lnTo>
                  <a:lnTo>
                    <a:pt x="539" y="1914"/>
                  </a:lnTo>
                  <a:lnTo>
                    <a:pt x="539" y="1914"/>
                  </a:lnTo>
                  <a:lnTo>
                    <a:pt x="573" y="1947"/>
                  </a:lnTo>
                  <a:lnTo>
                    <a:pt x="608" y="1978"/>
                  </a:lnTo>
                  <a:lnTo>
                    <a:pt x="646" y="2009"/>
                  </a:lnTo>
                  <a:lnTo>
                    <a:pt x="684" y="2038"/>
                  </a:lnTo>
                  <a:lnTo>
                    <a:pt x="725" y="2067"/>
                  </a:lnTo>
                  <a:lnTo>
                    <a:pt x="766" y="2094"/>
                  </a:lnTo>
                  <a:lnTo>
                    <a:pt x="810" y="2120"/>
                  </a:lnTo>
                  <a:lnTo>
                    <a:pt x="856" y="2145"/>
                  </a:lnTo>
                  <a:lnTo>
                    <a:pt x="856" y="2145"/>
                  </a:lnTo>
                  <a:lnTo>
                    <a:pt x="903" y="2169"/>
                  </a:lnTo>
                  <a:lnTo>
                    <a:pt x="951" y="2192"/>
                  </a:lnTo>
                  <a:lnTo>
                    <a:pt x="1000" y="2215"/>
                  </a:lnTo>
                  <a:lnTo>
                    <a:pt x="1051" y="2236"/>
                  </a:lnTo>
                  <a:lnTo>
                    <a:pt x="1104" y="2257"/>
                  </a:lnTo>
                  <a:lnTo>
                    <a:pt x="1156" y="2276"/>
                  </a:lnTo>
                  <a:lnTo>
                    <a:pt x="1210" y="2295"/>
                  </a:lnTo>
                  <a:lnTo>
                    <a:pt x="1267" y="2313"/>
                  </a:lnTo>
                  <a:lnTo>
                    <a:pt x="1617" y="2428"/>
                  </a:lnTo>
                  <a:lnTo>
                    <a:pt x="1617" y="2428"/>
                  </a:lnTo>
                  <a:lnTo>
                    <a:pt x="1699" y="2455"/>
                  </a:lnTo>
                  <a:lnTo>
                    <a:pt x="1778" y="2484"/>
                  </a:lnTo>
                  <a:lnTo>
                    <a:pt x="1778" y="2484"/>
                  </a:lnTo>
                  <a:lnTo>
                    <a:pt x="1816" y="2500"/>
                  </a:lnTo>
                  <a:lnTo>
                    <a:pt x="1853" y="2517"/>
                  </a:lnTo>
                  <a:lnTo>
                    <a:pt x="1886" y="2537"/>
                  </a:lnTo>
                  <a:lnTo>
                    <a:pt x="1919" y="2558"/>
                  </a:lnTo>
                  <a:lnTo>
                    <a:pt x="1919" y="2558"/>
                  </a:lnTo>
                  <a:lnTo>
                    <a:pt x="1934" y="2569"/>
                  </a:lnTo>
                  <a:lnTo>
                    <a:pt x="1949" y="2580"/>
                  </a:lnTo>
                  <a:lnTo>
                    <a:pt x="1963" y="2593"/>
                  </a:lnTo>
                  <a:lnTo>
                    <a:pt x="1975" y="2606"/>
                  </a:lnTo>
                  <a:lnTo>
                    <a:pt x="1987" y="2619"/>
                  </a:lnTo>
                  <a:lnTo>
                    <a:pt x="1998" y="2633"/>
                  </a:lnTo>
                  <a:lnTo>
                    <a:pt x="2010" y="2648"/>
                  </a:lnTo>
                  <a:lnTo>
                    <a:pt x="2019" y="2664"/>
                  </a:lnTo>
                  <a:lnTo>
                    <a:pt x="2019" y="2664"/>
                  </a:lnTo>
                  <a:lnTo>
                    <a:pt x="2028" y="2680"/>
                  </a:lnTo>
                  <a:lnTo>
                    <a:pt x="2035" y="2696"/>
                  </a:lnTo>
                  <a:lnTo>
                    <a:pt x="2042" y="2715"/>
                  </a:lnTo>
                  <a:lnTo>
                    <a:pt x="2048" y="2732"/>
                  </a:lnTo>
                  <a:lnTo>
                    <a:pt x="2051" y="2751"/>
                  </a:lnTo>
                  <a:lnTo>
                    <a:pt x="2055" y="2771"/>
                  </a:lnTo>
                  <a:lnTo>
                    <a:pt x="2056" y="2791"/>
                  </a:lnTo>
                  <a:lnTo>
                    <a:pt x="2057" y="2813"/>
                  </a:lnTo>
                  <a:lnTo>
                    <a:pt x="2057" y="2813"/>
                  </a:lnTo>
                  <a:lnTo>
                    <a:pt x="2056" y="2839"/>
                  </a:lnTo>
                  <a:lnTo>
                    <a:pt x="2055" y="2863"/>
                  </a:lnTo>
                  <a:lnTo>
                    <a:pt x="2051" y="2887"/>
                  </a:lnTo>
                  <a:lnTo>
                    <a:pt x="2045" y="2908"/>
                  </a:lnTo>
                  <a:lnTo>
                    <a:pt x="2040" y="2930"/>
                  </a:lnTo>
                  <a:lnTo>
                    <a:pt x="2032" y="2951"/>
                  </a:lnTo>
                  <a:lnTo>
                    <a:pt x="2022" y="2970"/>
                  </a:lnTo>
                  <a:lnTo>
                    <a:pt x="2012" y="2989"/>
                  </a:lnTo>
                  <a:lnTo>
                    <a:pt x="2001" y="3007"/>
                  </a:lnTo>
                  <a:lnTo>
                    <a:pt x="1987" y="3023"/>
                  </a:lnTo>
                  <a:lnTo>
                    <a:pt x="1972" y="3039"/>
                  </a:lnTo>
                  <a:lnTo>
                    <a:pt x="1956" y="3054"/>
                  </a:lnTo>
                  <a:lnTo>
                    <a:pt x="1939" y="3068"/>
                  </a:lnTo>
                  <a:lnTo>
                    <a:pt x="1920" y="3081"/>
                  </a:lnTo>
                  <a:lnTo>
                    <a:pt x="1900" y="3092"/>
                  </a:lnTo>
                  <a:lnTo>
                    <a:pt x="1878" y="3103"/>
                  </a:lnTo>
                  <a:lnTo>
                    <a:pt x="1878" y="3103"/>
                  </a:lnTo>
                  <a:lnTo>
                    <a:pt x="1855" y="3114"/>
                  </a:lnTo>
                  <a:lnTo>
                    <a:pt x="1831" y="3123"/>
                  </a:lnTo>
                  <a:lnTo>
                    <a:pt x="1806" y="3132"/>
                  </a:lnTo>
                  <a:lnTo>
                    <a:pt x="1780" y="3140"/>
                  </a:lnTo>
                  <a:lnTo>
                    <a:pt x="1753" y="3148"/>
                  </a:lnTo>
                  <a:lnTo>
                    <a:pt x="1724" y="3155"/>
                  </a:lnTo>
                  <a:lnTo>
                    <a:pt x="1694" y="3161"/>
                  </a:lnTo>
                  <a:lnTo>
                    <a:pt x="1665" y="3167"/>
                  </a:lnTo>
                  <a:lnTo>
                    <a:pt x="1632" y="3172"/>
                  </a:lnTo>
                  <a:lnTo>
                    <a:pt x="1599" y="3176"/>
                  </a:lnTo>
                  <a:lnTo>
                    <a:pt x="1566" y="3179"/>
                  </a:lnTo>
                  <a:lnTo>
                    <a:pt x="1530" y="3183"/>
                  </a:lnTo>
                  <a:lnTo>
                    <a:pt x="1495" y="3185"/>
                  </a:lnTo>
                  <a:lnTo>
                    <a:pt x="1457" y="3186"/>
                  </a:lnTo>
                  <a:lnTo>
                    <a:pt x="1379" y="3188"/>
                  </a:lnTo>
                  <a:lnTo>
                    <a:pt x="1379" y="3188"/>
                  </a:lnTo>
                  <a:lnTo>
                    <a:pt x="1327" y="3187"/>
                  </a:lnTo>
                  <a:lnTo>
                    <a:pt x="1273" y="3185"/>
                  </a:lnTo>
                  <a:lnTo>
                    <a:pt x="1219" y="3180"/>
                  </a:lnTo>
                  <a:lnTo>
                    <a:pt x="1163" y="3175"/>
                  </a:lnTo>
                  <a:lnTo>
                    <a:pt x="1107" y="3168"/>
                  </a:lnTo>
                  <a:lnTo>
                    <a:pt x="1050" y="3160"/>
                  </a:lnTo>
                  <a:lnTo>
                    <a:pt x="990" y="3148"/>
                  </a:lnTo>
                  <a:lnTo>
                    <a:pt x="930" y="3137"/>
                  </a:lnTo>
                  <a:lnTo>
                    <a:pt x="870" y="3123"/>
                  </a:lnTo>
                  <a:lnTo>
                    <a:pt x="807" y="3108"/>
                  </a:lnTo>
                  <a:lnTo>
                    <a:pt x="743" y="3091"/>
                  </a:lnTo>
                  <a:lnTo>
                    <a:pt x="679" y="3073"/>
                  </a:lnTo>
                  <a:lnTo>
                    <a:pt x="614" y="3053"/>
                  </a:lnTo>
                  <a:lnTo>
                    <a:pt x="547" y="3031"/>
                  </a:lnTo>
                  <a:lnTo>
                    <a:pt x="480" y="3008"/>
                  </a:lnTo>
                  <a:lnTo>
                    <a:pt x="410" y="2983"/>
                  </a:lnTo>
                  <a:lnTo>
                    <a:pt x="410" y="2983"/>
                  </a:lnTo>
                  <a:lnTo>
                    <a:pt x="394" y="3036"/>
                  </a:lnTo>
                  <a:lnTo>
                    <a:pt x="376" y="3087"/>
                  </a:lnTo>
                  <a:lnTo>
                    <a:pt x="357" y="3139"/>
                  </a:lnTo>
                  <a:lnTo>
                    <a:pt x="337" y="3190"/>
                  </a:lnTo>
                  <a:lnTo>
                    <a:pt x="317" y="3239"/>
                  </a:lnTo>
                  <a:lnTo>
                    <a:pt x="295" y="3288"/>
                  </a:lnTo>
                  <a:lnTo>
                    <a:pt x="272" y="3336"/>
                  </a:lnTo>
                  <a:lnTo>
                    <a:pt x="248" y="3383"/>
                  </a:lnTo>
                  <a:lnTo>
                    <a:pt x="223" y="3429"/>
                  </a:lnTo>
                  <a:lnTo>
                    <a:pt x="196" y="3475"/>
                  </a:lnTo>
                  <a:lnTo>
                    <a:pt x="169" y="3520"/>
                  </a:lnTo>
                  <a:lnTo>
                    <a:pt x="141" y="3565"/>
                  </a:lnTo>
                  <a:lnTo>
                    <a:pt x="111" y="3608"/>
                  </a:lnTo>
                  <a:lnTo>
                    <a:pt x="82" y="3651"/>
                  </a:lnTo>
                  <a:lnTo>
                    <a:pt x="50" y="3692"/>
                  </a:lnTo>
                  <a:lnTo>
                    <a:pt x="17" y="3733"/>
                  </a:lnTo>
                  <a:lnTo>
                    <a:pt x="0" y="3754"/>
                  </a:lnTo>
                  <a:lnTo>
                    <a:pt x="138" y="3812"/>
                  </a:lnTo>
                  <a:lnTo>
                    <a:pt x="138" y="3812"/>
                  </a:lnTo>
                  <a:lnTo>
                    <a:pt x="224" y="3840"/>
                  </a:lnTo>
                  <a:lnTo>
                    <a:pt x="308" y="3866"/>
                  </a:lnTo>
                  <a:lnTo>
                    <a:pt x="390" y="3889"/>
                  </a:lnTo>
                  <a:lnTo>
                    <a:pt x="472" y="3912"/>
                  </a:lnTo>
                  <a:lnTo>
                    <a:pt x="551" y="3932"/>
                  </a:lnTo>
                  <a:lnTo>
                    <a:pt x="629" y="3950"/>
                  </a:lnTo>
                  <a:lnTo>
                    <a:pt x="706" y="3966"/>
                  </a:lnTo>
                  <a:lnTo>
                    <a:pt x="781" y="3981"/>
                  </a:lnTo>
                  <a:lnTo>
                    <a:pt x="781" y="3981"/>
                  </a:lnTo>
                  <a:lnTo>
                    <a:pt x="857" y="3994"/>
                  </a:lnTo>
                  <a:lnTo>
                    <a:pt x="935" y="4005"/>
                  </a:lnTo>
                  <a:lnTo>
                    <a:pt x="1016" y="4014"/>
                  </a:lnTo>
                  <a:lnTo>
                    <a:pt x="1101" y="4022"/>
                  </a:lnTo>
                  <a:lnTo>
                    <a:pt x="1189" y="4028"/>
                  </a:lnTo>
                  <a:lnTo>
                    <a:pt x="1279" y="4031"/>
                  </a:lnTo>
                  <a:lnTo>
                    <a:pt x="1372" y="4035"/>
                  </a:lnTo>
                  <a:lnTo>
                    <a:pt x="1467" y="4035"/>
                  </a:lnTo>
                  <a:lnTo>
                    <a:pt x="1467" y="4035"/>
                  </a:lnTo>
                  <a:lnTo>
                    <a:pt x="1520" y="4035"/>
                  </a:lnTo>
                  <a:lnTo>
                    <a:pt x="1573" y="4034"/>
                  </a:lnTo>
                  <a:lnTo>
                    <a:pt x="1623" y="4033"/>
                  </a:lnTo>
                  <a:lnTo>
                    <a:pt x="1675" y="4029"/>
                  </a:lnTo>
                  <a:lnTo>
                    <a:pt x="1724" y="4027"/>
                  </a:lnTo>
                  <a:lnTo>
                    <a:pt x="1773" y="4022"/>
                  </a:lnTo>
                  <a:lnTo>
                    <a:pt x="1822" y="4018"/>
                  </a:lnTo>
                  <a:lnTo>
                    <a:pt x="1870" y="4013"/>
                  </a:lnTo>
                  <a:lnTo>
                    <a:pt x="1916" y="4007"/>
                  </a:lnTo>
                  <a:lnTo>
                    <a:pt x="1963" y="4000"/>
                  </a:lnTo>
                  <a:lnTo>
                    <a:pt x="2007" y="3992"/>
                  </a:lnTo>
                  <a:lnTo>
                    <a:pt x="2052" y="3984"/>
                  </a:lnTo>
                  <a:lnTo>
                    <a:pt x="2096" y="3976"/>
                  </a:lnTo>
                  <a:lnTo>
                    <a:pt x="2139" y="3967"/>
                  </a:lnTo>
                  <a:lnTo>
                    <a:pt x="2182" y="3957"/>
                  </a:lnTo>
                  <a:lnTo>
                    <a:pt x="2223" y="3945"/>
                  </a:lnTo>
                  <a:lnTo>
                    <a:pt x="2223" y="3945"/>
                  </a:lnTo>
                  <a:lnTo>
                    <a:pt x="2263" y="3934"/>
                  </a:lnTo>
                  <a:lnTo>
                    <a:pt x="2303" y="3922"/>
                  </a:lnTo>
                  <a:lnTo>
                    <a:pt x="2342" y="3910"/>
                  </a:lnTo>
                  <a:lnTo>
                    <a:pt x="2381" y="3896"/>
                  </a:lnTo>
                  <a:lnTo>
                    <a:pt x="2418" y="3882"/>
                  </a:lnTo>
                  <a:lnTo>
                    <a:pt x="2455" y="3867"/>
                  </a:lnTo>
                  <a:lnTo>
                    <a:pt x="2492" y="3852"/>
                  </a:lnTo>
                  <a:lnTo>
                    <a:pt x="2526" y="3838"/>
                  </a:lnTo>
                  <a:lnTo>
                    <a:pt x="2560" y="3820"/>
                  </a:lnTo>
                  <a:lnTo>
                    <a:pt x="2594" y="3804"/>
                  </a:lnTo>
                  <a:lnTo>
                    <a:pt x="2627" y="3786"/>
                  </a:lnTo>
                  <a:lnTo>
                    <a:pt x="2658" y="3769"/>
                  </a:lnTo>
                  <a:lnTo>
                    <a:pt x="2690" y="3750"/>
                  </a:lnTo>
                  <a:lnTo>
                    <a:pt x="2720" y="3731"/>
                  </a:lnTo>
                  <a:lnTo>
                    <a:pt x="2750" y="3710"/>
                  </a:lnTo>
                  <a:lnTo>
                    <a:pt x="2777" y="3691"/>
                  </a:lnTo>
                  <a:lnTo>
                    <a:pt x="2777" y="3691"/>
                  </a:lnTo>
                  <a:lnTo>
                    <a:pt x="2806" y="3669"/>
                  </a:lnTo>
                  <a:lnTo>
                    <a:pt x="2832" y="3648"/>
                  </a:lnTo>
                  <a:lnTo>
                    <a:pt x="2859" y="3627"/>
                  </a:lnTo>
                  <a:lnTo>
                    <a:pt x="2884" y="3604"/>
                  </a:lnTo>
                  <a:lnTo>
                    <a:pt x="2908" y="3581"/>
                  </a:lnTo>
                  <a:lnTo>
                    <a:pt x="2932" y="3557"/>
                  </a:lnTo>
                  <a:lnTo>
                    <a:pt x="2954" y="3532"/>
                  </a:lnTo>
                  <a:lnTo>
                    <a:pt x="2976" y="3508"/>
                  </a:lnTo>
                  <a:lnTo>
                    <a:pt x="2997" y="3483"/>
                  </a:lnTo>
                  <a:lnTo>
                    <a:pt x="3017" y="3458"/>
                  </a:lnTo>
                  <a:lnTo>
                    <a:pt x="3036" y="3432"/>
                  </a:lnTo>
                  <a:lnTo>
                    <a:pt x="3055" y="3405"/>
                  </a:lnTo>
                  <a:lnTo>
                    <a:pt x="3072" y="3378"/>
                  </a:lnTo>
                  <a:lnTo>
                    <a:pt x="3089" y="3350"/>
                  </a:lnTo>
                  <a:lnTo>
                    <a:pt x="3104" y="3323"/>
                  </a:lnTo>
                  <a:lnTo>
                    <a:pt x="3119" y="3294"/>
                  </a:lnTo>
                  <a:lnTo>
                    <a:pt x="3119" y="3294"/>
                  </a:lnTo>
                  <a:lnTo>
                    <a:pt x="3134" y="3265"/>
                  </a:lnTo>
                  <a:lnTo>
                    <a:pt x="3146" y="3235"/>
                  </a:lnTo>
                  <a:lnTo>
                    <a:pt x="3159" y="3206"/>
                  </a:lnTo>
                  <a:lnTo>
                    <a:pt x="3171" y="3175"/>
                  </a:lnTo>
                  <a:lnTo>
                    <a:pt x="3181" y="3144"/>
                  </a:lnTo>
                  <a:lnTo>
                    <a:pt x="3190" y="3113"/>
                  </a:lnTo>
                  <a:lnTo>
                    <a:pt x="3199" y="3081"/>
                  </a:lnTo>
                  <a:lnTo>
                    <a:pt x="3206" y="3048"/>
                  </a:lnTo>
                  <a:lnTo>
                    <a:pt x="3213" y="3016"/>
                  </a:lnTo>
                  <a:lnTo>
                    <a:pt x="3219" y="2983"/>
                  </a:lnTo>
                  <a:lnTo>
                    <a:pt x="3224" y="2950"/>
                  </a:lnTo>
                  <a:lnTo>
                    <a:pt x="3228" y="2915"/>
                  </a:lnTo>
                  <a:lnTo>
                    <a:pt x="3231" y="2881"/>
                  </a:lnTo>
                  <a:lnTo>
                    <a:pt x="3234" y="2847"/>
                  </a:lnTo>
                  <a:lnTo>
                    <a:pt x="3235" y="2811"/>
                  </a:lnTo>
                  <a:lnTo>
                    <a:pt x="3235" y="2775"/>
                  </a:lnTo>
                  <a:lnTo>
                    <a:pt x="3235" y="2775"/>
                  </a:lnTo>
                  <a:lnTo>
                    <a:pt x="3234" y="2710"/>
                  </a:lnTo>
                  <a:lnTo>
                    <a:pt x="3230" y="2647"/>
                  </a:lnTo>
                  <a:lnTo>
                    <a:pt x="3228" y="2616"/>
                  </a:lnTo>
                  <a:lnTo>
                    <a:pt x="3224" y="2586"/>
                  </a:lnTo>
                  <a:lnTo>
                    <a:pt x="3220" y="2558"/>
                  </a:lnTo>
                  <a:lnTo>
                    <a:pt x="3215" y="2529"/>
                  </a:lnTo>
                  <a:lnTo>
                    <a:pt x="3210" y="2500"/>
                  </a:lnTo>
                  <a:lnTo>
                    <a:pt x="3204" y="2473"/>
                  </a:lnTo>
                  <a:lnTo>
                    <a:pt x="3197" y="2446"/>
                  </a:lnTo>
                  <a:lnTo>
                    <a:pt x="3190" y="2420"/>
                  </a:lnTo>
                  <a:lnTo>
                    <a:pt x="3182" y="2395"/>
                  </a:lnTo>
                  <a:lnTo>
                    <a:pt x="3173" y="2369"/>
                  </a:lnTo>
                  <a:lnTo>
                    <a:pt x="3164" y="2345"/>
                  </a:lnTo>
                  <a:lnTo>
                    <a:pt x="3153" y="2321"/>
                  </a:lnTo>
                  <a:lnTo>
                    <a:pt x="3153" y="2321"/>
                  </a:lnTo>
                  <a:lnTo>
                    <a:pt x="3133" y="2275"/>
                  </a:lnTo>
                  <a:lnTo>
                    <a:pt x="3109" y="2232"/>
                  </a:lnTo>
                  <a:lnTo>
                    <a:pt x="3083" y="2188"/>
                  </a:lnTo>
                  <a:lnTo>
                    <a:pt x="3055" y="2148"/>
                  </a:lnTo>
                  <a:lnTo>
                    <a:pt x="3025" y="2109"/>
                  </a:lnTo>
                  <a:lnTo>
                    <a:pt x="2993" y="2071"/>
                  </a:lnTo>
                  <a:lnTo>
                    <a:pt x="2958" y="2036"/>
                  </a:lnTo>
                  <a:lnTo>
                    <a:pt x="2922" y="2001"/>
                  </a:lnTo>
                  <a:lnTo>
                    <a:pt x="2922" y="200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cxnSp>
        <p:nvCxnSpPr>
          <p:cNvPr id="80" name="Łącznik prosty 79"/>
          <p:cNvCxnSpPr/>
          <p:nvPr userDrawn="1"/>
        </p:nvCxnSpPr>
        <p:spPr>
          <a:xfrm>
            <a:off x="7020179" y="5000072"/>
            <a:ext cx="0"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902" name="Prostokąt 901"/>
          <p:cNvSpPr/>
          <p:nvPr userDrawn="1"/>
        </p:nvSpPr>
        <p:spPr>
          <a:xfrm>
            <a:off x="5580112" y="692696"/>
            <a:ext cx="2952328" cy="461665"/>
          </a:xfrm>
          <a:prstGeom prst="rect">
            <a:avLst/>
          </a:prstGeom>
        </p:spPr>
        <p:txBody>
          <a:bodyPr wrap="square">
            <a:spAutoFit/>
          </a:bodyPr>
          <a:lstStyle/>
          <a:p>
            <a:pPr algn="r"/>
            <a:r>
              <a:rPr lang="pl-PL" sz="2400">
                <a:solidFill>
                  <a:schemeClr val="tx2">
                    <a:alpha val="75000"/>
                  </a:schemeClr>
                </a:solidFill>
                <a:latin typeface="Calibri" panose="020F0502020204030204" pitchFamily="34" charset="0"/>
                <a:cs typeface="Calibri" panose="020F0502020204030204" pitchFamily="34" charset="0"/>
              </a:rPr>
              <a:t>Dziękujemy za uwagę</a:t>
            </a:r>
          </a:p>
        </p:txBody>
      </p:sp>
      <p:sp>
        <p:nvSpPr>
          <p:cNvPr id="652" name="Prostokąt 651"/>
          <p:cNvSpPr/>
          <p:nvPr userDrawn="1"/>
        </p:nvSpPr>
        <p:spPr>
          <a:xfrm>
            <a:off x="7308211" y="4966775"/>
            <a:ext cx="1512168" cy="972061"/>
          </a:xfrm>
          <a:prstGeom prst="rect">
            <a:avLst/>
          </a:prstGeom>
        </p:spPr>
        <p:txBody>
          <a:bodyPr wrap="square">
            <a:spAutoFit/>
          </a:bodyPr>
          <a:lstStyle/>
          <a:p>
            <a:r>
              <a:rPr lang="pl-PL" sz="800" b="1">
                <a:solidFill>
                  <a:srgbClr val="004B88"/>
                </a:solidFill>
              </a:rPr>
              <a:t>81-812 Sopot</a:t>
            </a:r>
            <a:endParaRPr lang="pl-PL" sz="800">
              <a:solidFill>
                <a:srgbClr val="004B88"/>
              </a:solidFill>
            </a:endParaRPr>
          </a:p>
          <a:p>
            <a:r>
              <a:rPr lang="pl-PL" sz="800" b="1">
                <a:solidFill>
                  <a:srgbClr val="004B88"/>
                </a:solidFill>
              </a:rPr>
              <a:t>ul. Junaków 2</a:t>
            </a:r>
            <a:endParaRPr lang="pl-PL" sz="800">
              <a:solidFill>
                <a:srgbClr val="004B88"/>
              </a:solidFill>
            </a:endParaRPr>
          </a:p>
          <a:p>
            <a:pPr>
              <a:lnSpc>
                <a:spcPts val="1100"/>
              </a:lnSpc>
            </a:pPr>
            <a:r>
              <a:rPr lang="pl-PL" sz="800">
                <a:solidFill>
                  <a:srgbClr val="004B88"/>
                </a:solidFill>
              </a:rPr>
              <a:t>Tel.: (48-58) 550 60 70</a:t>
            </a:r>
          </a:p>
          <a:p>
            <a:r>
              <a:rPr lang="pl-PL" sz="800">
                <a:solidFill>
                  <a:srgbClr val="004B88"/>
                </a:solidFill>
              </a:rPr>
              <a:t>Fax: (48-58) 550 66 70</a:t>
            </a:r>
          </a:p>
          <a:p>
            <a:pPr marL="0" algn="l" defTabSz="914400" rtl="0" eaLnBrk="0" fontAlgn="base" latinLnBrk="0" hangingPunct="0">
              <a:spcBef>
                <a:spcPct val="0"/>
              </a:spcBef>
              <a:spcAft>
                <a:spcPct val="0"/>
              </a:spcAft>
            </a:pPr>
            <a:r>
              <a:rPr lang="pl-PL" sz="800" u="none" kern="1200">
                <a:solidFill>
                  <a:srgbClr val="004B88"/>
                </a:solidFill>
                <a:latin typeface="+mn-lt"/>
                <a:ea typeface="+mn-ea"/>
                <a:cs typeface="+mn-cs"/>
              </a:rPr>
              <a:t>kontakt@pbs.pl</a:t>
            </a:r>
          </a:p>
          <a:p>
            <a:pPr marL="0" algn="l" defTabSz="914400" rtl="0" eaLnBrk="0" fontAlgn="base" latinLnBrk="0" hangingPunct="0">
              <a:spcBef>
                <a:spcPct val="0"/>
              </a:spcBef>
              <a:spcAft>
                <a:spcPct val="0"/>
              </a:spcAft>
            </a:pPr>
            <a:r>
              <a:rPr lang="pl-PL" sz="800" kern="1200">
                <a:solidFill>
                  <a:srgbClr val="004B88"/>
                </a:solidFill>
                <a:latin typeface="+mn-lt"/>
                <a:ea typeface="+mn-ea"/>
                <a:cs typeface="+mn-cs"/>
              </a:rPr>
              <a:t>kontakt@bestresponse.pl</a:t>
            </a:r>
          </a:p>
          <a:p>
            <a:pPr eaLnBrk="0" fontAlgn="base" hangingPunct="0">
              <a:spcBef>
                <a:spcPct val="0"/>
              </a:spcBef>
              <a:spcAft>
                <a:spcPct val="0"/>
              </a:spcAft>
            </a:pPr>
            <a:r>
              <a:rPr lang="pl-PL" sz="800" kern="1200">
                <a:solidFill>
                  <a:srgbClr val="004B88"/>
                </a:solidFill>
                <a:latin typeface="+mn-lt"/>
                <a:ea typeface="+mn-ea"/>
                <a:cs typeface="+mn-cs"/>
              </a:rPr>
              <a:t>www.pbs.pl</a:t>
            </a:r>
          </a:p>
        </p:txBody>
      </p:sp>
      <p:pic>
        <p:nvPicPr>
          <p:cNvPr id="2050" name="Picture 2" descr="Best Response">
            <a:extLst>
              <a:ext uri="{FF2B5EF4-FFF2-40B4-BE49-F238E27FC236}">
                <a16:creationId xmlns:a16="http://schemas.microsoft.com/office/drawing/2014/main" id="{9DFFBA09-D87C-4B3F-9CB7-55116331E0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90276" y="5169187"/>
            <a:ext cx="211455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29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935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zekladka_pusta">
    <p:spTree>
      <p:nvGrpSpPr>
        <p:cNvPr id="1" name=""/>
        <p:cNvGrpSpPr/>
        <p:nvPr/>
      </p:nvGrpSpPr>
      <p:grpSpPr>
        <a:xfrm>
          <a:off x="0" y="0"/>
          <a:ext cx="0" cy="0"/>
          <a:chOff x="0" y="0"/>
          <a:chExt cx="0" cy="0"/>
        </a:xfrm>
      </p:grpSpPr>
      <p:cxnSp>
        <p:nvCxnSpPr>
          <p:cNvPr id="26" name="Łącznik prosty 25"/>
          <p:cNvCxnSpPr/>
          <p:nvPr userDrawn="1"/>
        </p:nvCxnSpPr>
        <p:spPr>
          <a:xfrm>
            <a:off x="323528" y="2890116"/>
            <a:ext cx="8568952" cy="0"/>
          </a:xfrm>
          <a:prstGeom prst="line">
            <a:avLst/>
          </a:prstGeom>
          <a:ln w="6350">
            <a:gradFill flip="none" rotWithShape="1">
              <a:gsLst>
                <a:gs pos="70000">
                  <a:srgbClr val="CBCBCB"/>
                </a:gs>
                <a:gs pos="0">
                  <a:schemeClr val="accent1">
                    <a:lumMod val="5000"/>
                    <a:lumOff val="95000"/>
                  </a:schemeClr>
                </a:gs>
                <a:gs pos="30000">
                  <a:schemeClr val="bg1">
                    <a:lumMod val="7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7" name="Łącznik prosty 26"/>
          <p:cNvCxnSpPr/>
          <p:nvPr userDrawn="1"/>
        </p:nvCxnSpPr>
        <p:spPr>
          <a:xfrm>
            <a:off x="323528" y="3933056"/>
            <a:ext cx="8568952" cy="0"/>
          </a:xfrm>
          <a:prstGeom prst="line">
            <a:avLst/>
          </a:prstGeom>
          <a:ln w="6350">
            <a:gradFill flip="none" rotWithShape="1">
              <a:gsLst>
                <a:gs pos="70000">
                  <a:srgbClr val="CBCBCB"/>
                </a:gs>
                <a:gs pos="0">
                  <a:schemeClr val="accent1">
                    <a:lumMod val="5000"/>
                    <a:lumOff val="95000"/>
                  </a:schemeClr>
                </a:gs>
                <a:gs pos="30000">
                  <a:schemeClr val="bg1">
                    <a:lumMod val="7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Freeform 20"/>
          <p:cNvSpPr>
            <a:spLocks/>
          </p:cNvSpPr>
          <p:nvPr/>
        </p:nvSpPr>
        <p:spPr bwMode="auto">
          <a:xfrm>
            <a:off x="4211930"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36" name="Freeform 20"/>
          <p:cNvSpPr>
            <a:spLocks/>
          </p:cNvSpPr>
          <p:nvPr/>
        </p:nvSpPr>
        <p:spPr bwMode="auto">
          <a:xfrm>
            <a:off x="5012585"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42" name="Freeform 20"/>
          <p:cNvSpPr>
            <a:spLocks/>
          </p:cNvSpPr>
          <p:nvPr/>
        </p:nvSpPr>
        <p:spPr bwMode="auto">
          <a:xfrm>
            <a:off x="5813240"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48" name="Freeform 20"/>
          <p:cNvSpPr>
            <a:spLocks/>
          </p:cNvSpPr>
          <p:nvPr/>
        </p:nvSpPr>
        <p:spPr bwMode="auto">
          <a:xfrm>
            <a:off x="2615668"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54" name="Freeform 20"/>
          <p:cNvSpPr>
            <a:spLocks/>
          </p:cNvSpPr>
          <p:nvPr/>
        </p:nvSpPr>
        <p:spPr bwMode="auto">
          <a:xfrm>
            <a:off x="3416323"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3" name="Symbol zastępczy tekstu 2"/>
          <p:cNvSpPr>
            <a:spLocks noGrp="1"/>
          </p:cNvSpPr>
          <p:nvPr userDrawn="1">
            <p:ph type="body" sz="quarter" idx="10" hasCustomPrompt="1"/>
          </p:nvPr>
        </p:nvSpPr>
        <p:spPr>
          <a:xfrm>
            <a:off x="3199891" y="3967653"/>
            <a:ext cx="2816225" cy="368300"/>
          </a:xfrm>
          <a:prstGeom prst="rect">
            <a:avLst/>
          </a:prstGeom>
        </p:spPr>
        <p:txBody>
          <a:bodyPr anchor="ctr"/>
          <a:lstStyle>
            <a:lvl1pPr marL="0" indent="0" algn="ctr">
              <a:buNone/>
              <a:defRPr sz="2000" baseline="0">
                <a:solidFill>
                  <a:schemeClr val="tx2"/>
                </a:solidFill>
              </a:defRPr>
            </a:lvl1pPr>
          </a:lstStyle>
          <a:p>
            <a:pPr algn="ctr"/>
            <a:r>
              <a:rPr lang="pl-PL"/>
              <a:t>tytuł slajdu</a:t>
            </a:r>
            <a:endParaRPr lang="en-US"/>
          </a:p>
        </p:txBody>
      </p:sp>
    </p:spTree>
    <p:extLst>
      <p:ext uri="{BB962C8B-B14F-4D97-AF65-F5344CB8AC3E}">
        <p14:creationId xmlns:p14="http://schemas.microsoft.com/office/powerpoint/2010/main" val="3431608715"/>
      </p:ext>
    </p:extLst>
  </p:cSld>
  <p:clrMapOvr>
    <a:masterClrMapping/>
  </p:clrMapOvr>
  <p:extLst>
    <p:ext uri="{DCECCB84-F9BA-43D5-87BE-67443E8EF086}">
      <p15:sldGuideLst xmlns:p15="http://schemas.microsoft.com/office/powerpoint/2012/main">
        <p15:guide id="1" orient="horz" pos="2024">
          <p15:clr>
            <a:srgbClr val="FBAE40"/>
          </p15:clr>
        </p15:guide>
        <p15:guide id="2" pos="2540">
          <p15:clr>
            <a:srgbClr val="FBAE40"/>
          </p15:clr>
        </p15:guide>
        <p15:guide id="3" pos="3039">
          <p15:clr>
            <a:srgbClr val="FBAE40"/>
          </p15:clr>
        </p15:guide>
        <p15:guide id="4" orient="horz" pos="2296">
          <p15:clr>
            <a:srgbClr val="FBAE40"/>
          </p15:clr>
        </p15:guide>
        <p15:guide id="5" pos="2222">
          <p15:clr>
            <a:srgbClr val="FBAE40"/>
          </p15:clr>
        </p15:guide>
        <p15:guide id="6" pos="2018">
          <p15:clr>
            <a:srgbClr val="FBAE40"/>
          </p15:clr>
        </p15:guide>
        <p15:guide id="7" pos="1701">
          <p15:clr>
            <a:srgbClr val="FBAE40"/>
          </p15:clr>
        </p15:guide>
        <p15:guide id="8" pos="3220">
          <p15:clr>
            <a:srgbClr val="FBAE40"/>
          </p15:clr>
        </p15:guide>
        <p15:guide id="9" pos="3538">
          <p15:clr>
            <a:srgbClr val="FBAE40"/>
          </p15:clr>
        </p15:guide>
        <p15:guide id="10" pos="3719">
          <p15:clr>
            <a:srgbClr val="FBAE40"/>
          </p15:clr>
        </p15:guide>
        <p15:guide id="11" pos="40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kolumna tekstu">
    <p:spTree>
      <p:nvGrpSpPr>
        <p:cNvPr id="1" name=""/>
        <p:cNvGrpSpPr/>
        <p:nvPr/>
      </p:nvGrpSpPr>
      <p:grpSpPr>
        <a:xfrm>
          <a:off x="0" y="0"/>
          <a:ext cx="0" cy="0"/>
          <a:chOff x="0" y="0"/>
          <a:chExt cx="0" cy="0"/>
        </a:xfrm>
      </p:grpSpPr>
      <p:sp>
        <p:nvSpPr>
          <p:cNvPr id="59" name="Symbol zastępczy tekstu 58"/>
          <p:cNvSpPr>
            <a:spLocks noGrp="1"/>
          </p:cNvSpPr>
          <p:nvPr>
            <p:ph type="body" sz="quarter" idx="10" hasCustomPrompt="1"/>
          </p:nvPr>
        </p:nvSpPr>
        <p:spPr>
          <a:xfrm>
            <a:off x="323850" y="908050"/>
            <a:ext cx="4103688" cy="4752976"/>
          </a:xfrm>
          <a:prstGeom prst="rect">
            <a:avLst/>
          </a:prstGeom>
        </p:spPr>
        <p:txBody>
          <a:bodyPr/>
          <a:lstStyle>
            <a:lvl1pPr marL="171450" marR="0" indent="-171450" algn="just" defTabSz="914400" rtl="0" eaLnBrk="1" fontAlgn="auto" latinLnBrk="0" hangingPunct="1">
              <a:lnSpc>
                <a:spcPct val="114000"/>
              </a:lnSpc>
              <a:spcBef>
                <a:spcPts val="0"/>
              </a:spcBef>
              <a:spcAft>
                <a:spcPts val="0"/>
              </a:spcAft>
              <a:buClrTx/>
              <a:buSzTx/>
              <a:buFont typeface="Courier New" panose="02070309020205020404" pitchFamily="49" charset="0"/>
              <a:buChar char="o"/>
              <a:tabLst/>
              <a:defRPr lang="pl-PL" sz="1000" b="0" i="0" smtClean="0">
                <a:solidFill>
                  <a:srgbClr val="595959"/>
                </a:solidFill>
                <a:effectLst/>
                <a:latin typeface="+mj-lt"/>
              </a:defRPr>
            </a:lvl1pPr>
            <a:lvl2pPr marL="571500" marR="0" indent="0" algn="just" defTabSz="914400" rtl="0" eaLnBrk="1" fontAlgn="auto" latinLnBrk="0" hangingPunct="1">
              <a:lnSpc>
                <a:spcPct val="114000"/>
              </a:lnSpc>
              <a:spcBef>
                <a:spcPts val="0"/>
              </a:spcBef>
              <a:spcAft>
                <a:spcPts val="0"/>
              </a:spcAft>
              <a:buClrTx/>
              <a:buSzTx/>
              <a:buFont typeface="Wingdings" panose="05000000000000000000" pitchFamily="2" charset="2"/>
              <a:buNone/>
              <a:tabLst/>
              <a:defRPr lang="pl-PL" sz="1000" kern="1200" dirty="0" smtClean="0">
                <a:solidFill>
                  <a:schemeClr val="tx1"/>
                </a:solidFill>
                <a:latin typeface="+mn-lt"/>
                <a:ea typeface="+mn-ea"/>
                <a:cs typeface="+mn-cs"/>
              </a:defRPr>
            </a:lvl2pPr>
            <a:lvl3pPr marL="1143000" indent="-228600">
              <a:buClr>
                <a:schemeClr val="tx1">
                  <a:lumMod val="60000"/>
                  <a:lumOff val="40000"/>
                </a:schemeClr>
              </a:buClr>
              <a:buFont typeface="Century Gothic" panose="020B0502020202020204" pitchFamily="34" charset="0"/>
              <a:buChar char="◦"/>
              <a:defRPr sz="1000"/>
            </a:lvl3pPr>
            <a:lvl4pPr>
              <a:defRPr sz="1000"/>
            </a:lvl4pPr>
            <a:lvl5pPr>
              <a:defRPr sz="1000"/>
            </a:lvl5pPr>
          </a:lstStyle>
          <a:p>
            <a:pPr lvl="0"/>
            <a:r>
              <a:rPr lang="pl-PL"/>
              <a:t>Stosuj, gdy tekst jest najważniejszy, a obrazek pełni rolę ozdobnika/ilustracji.</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lvl="2"/>
            <a:r>
              <a:rPr lang="pl-PL"/>
              <a:t>Trzeci poziom</a:t>
            </a:r>
          </a:p>
          <a:p>
            <a:pPr lvl="2"/>
            <a:endParaRPr lang="pl-PL"/>
          </a:p>
          <a:p>
            <a:pPr lvl="0"/>
            <a:endParaRPr lang="pl-PL"/>
          </a:p>
          <a:p>
            <a:pPr marL="742950" marR="0" lvl="1" indent="-171450" algn="just" defTabSz="914400" rtl="0" eaLnBrk="1" fontAlgn="auto" latinLnBrk="0" hangingPunct="1">
              <a:lnSpc>
                <a:spcPct val="114000"/>
              </a:lnSpc>
              <a:spcBef>
                <a:spcPts val="0"/>
              </a:spcBef>
              <a:spcAft>
                <a:spcPts val="0"/>
              </a:spcAft>
              <a:buClrTx/>
              <a:buSzTx/>
              <a:buFont typeface="Courier New" panose="02070309020205020404" pitchFamily="49" charset="0"/>
              <a:buChar char="o"/>
              <a:tabLst/>
              <a:defRPr/>
            </a:pPr>
            <a:endParaRPr lang="pl-PL"/>
          </a:p>
          <a:p>
            <a:pPr lvl="0"/>
            <a:endParaRPr lang="pl-PL"/>
          </a:p>
          <a:p>
            <a:pPr lvl="0"/>
            <a:endParaRPr lang="pl-PL"/>
          </a:p>
        </p:txBody>
      </p:sp>
      <p:cxnSp>
        <p:nvCxnSpPr>
          <p:cNvPr id="64" name="Łącznik prosty 86"/>
          <p:cNvCxnSpPr/>
          <p:nvPr userDrawn="1"/>
        </p:nvCxnSpPr>
        <p:spPr>
          <a:xfrm>
            <a:off x="755576" y="229290"/>
            <a:ext cx="0" cy="28803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sp>
        <p:nvSpPr>
          <p:cNvPr id="51" name="Symbol zastępczy tekstu 49"/>
          <p:cNvSpPr>
            <a:spLocks noGrp="1"/>
          </p:cNvSpPr>
          <p:nvPr>
            <p:ph type="body" sz="quarter" idx="11"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49"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6"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42920007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1 kolumna tekstu i obraz">
    <p:spTree>
      <p:nvGrpSpPr>
        <p:cNvPr id="1" name=""/>
        <p:cNvGrpSpPr/>
        <p:nvPr/>
      </p:nvGrpSpPr>
      <p:grpSpPr>
        <a:xfrm>
          <a:off x="0" y="0"/>
          <a:ext cx="0" cy="0"/>
          <a:chOff x="0" y="0"/>
          <a:chExt cx="0" cy="0"/>
        </a:xfrm>
      </p:grpSpPr>
      <p:sp>
        <p:nvSpPr>
          <p:cNvPr id="59" name="Symbol zastępczy tekstu 58"/>
          <p:cNvSpPr>
            <a:spLocks noGrp="1"/>
          </p:cNvSpPr>
          <p:nvPr>
            <p:ph type="body" sz="quarter" idx="10" hasCustomPrompt="1"/>
          </p:nvPr>
        </p:nvSpPr>
        <p:spPr>
          <a:xfrm>
            <a:off x="323850" y="908050"/>
            <a:ext cx="4103688" cy="4752976"/>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Stosuj, gdy tekst jest najważniejszy, a obrazek pełni rolę ozdobnika/ilustracji.</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lvl="0"/>
            <a:endParaRPr lang="pl-PL"/>
          </a:p>
          <a:p>
            <a:pPr lvl="0"/>
            <a:endParaRPr lang="pl-PL"/>
          </a:p>
          <a:p>
            <a:pPr lvl="0"/>
            <a:endParaRPr lang="pl-PL"/>
          </a:p>
        </p:txBody>
      </p:sp>
      <p:cxnSp>
        <p:nvCxnSpPr>
          <p:cNvPr id="64" name="Łącznik prosty 86"/>
          <p:cNvCxnSpPr/>
          <p:nvPr userDrawn="1"/>
        </p:nvCxnSpPr>
        <p:spPr>
          <a:xfrm>
            <a:off x="755576" y="229290"/>
            <a:ext cx="0" cy="28803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sp>
        <p:nvSpPr>
          <p:cNvPr id="66" name="Symbol zastępczy obrazu 65"/>
          <p:cNvSpPr>
            <a:spLocks noGrp="1"/>
          </p:cNvSpPr>
          <p:nvPr>
            <p:ph type="pic" sz="quarter" idx="13"/>
          </p:nvPr>
        </p:nvSpPr>
        <p:spPr>
          <a:xfrm>
            <a:off x="4716463" y="908049"/>
            <a:ext cx="4103687" cy="4752976"/>
          </a:xfrm>
          <a:prstGeom prst="rect">
            <a:avLst/>
          </a:prstGeom>
        </p:spPr>
        <p:txBody>
          <a:bodyPr/>
          <a:lstStyle>
            <a:lvl1pPr marL="0" indent="0">
              <a:buNone/>
              <a:defRPr/>
            </a:lvl1pPr>
          </a:lstStyle>
          <a:p>
            <a:endParaRPr lang="pl-PL"/>
          </a:p>
        </p:txBody>
      </p:sp>
      <p:sp>
        <p:nvSpPr>
          <p:cNvPr id="52" name="Symbol zastępczy tekstu 49"/>
          <p:cNvSpPr>
            <a:spLocks noGrp="1"/>
          </p:cNvSpPr>
          <p:nvPr>
            <p:ph type="body" sz="quarter" idx="14"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8" name="Symbol zastępczy tekstu 48"/>
          <p:cNvSpPr>
            <a:spLocks noGrp="1"/>
          </p:cNvSpPr>
          <p:nvPr>
            <p:ph type="body" sz="quarter" idx="16"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7" name="Symbol zastępczy tekstu 57"/>
          <p:cNvSpPr>
            <a:spLocks noGrp="1"/>
          </p:cNvSpPr>
          <p:nvPr>
            <p:ph type="body" sz="quarter" idx="17"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4114890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kolumny tekstu">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323850" y="908050"/>
            <a:ext cx="4103688" cy="4752975"/>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Stosuj, gdy jest dużo tekstu</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lvl="0"/>
            <a:endParaRPr lang="pl-PL"/>
          </a:p>
          <a:p>
            <a:pPr lvl="0"/>
            <a:endParaRPr lang="pl-PL"/>
          </a:p>
          <a:p>
            <a:pPr lvl="0"/>
            <a:endParaRPr lang="pl-PL"/>
          </a:p>
        </p:txBody>
      </p:sp>
      <p:sp>
        <p:nvSpPr>
          <p:cNvPr id="50" name="Symbol zastępczy tekstu 49"/>
          <p:cNvSpPr>
            <a:spLocks noGrp="1"/>
          </p:cNvSpPr>
          <p:nvPr>
            <p:ph type="body" sz="quarter" idx="11" hasCustomPrompt="1"/>
          </p:nvPr>
        </p:nvSpPr>
        <p:spPr>
          <a:xfrm>
            <a:off x="4716463" y="908049"/>
            <a:ext cx="4103687" cy="4752975"/>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sz="1000" baseline="0"/>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buFont typeface="Arial" panose="020B0604020202020204" pitchFamily="34" charset="0"/>
              <a:buChar char="•"/>
              <a:defRPr lang="pl-PL" sz="1000" kern="1200" dirty="0" smtClean="0">
                <a:solidFill>
                  <a:schemeClr val="tx1"/>
                </a:solidFill>
                <a:latin typeface="+mn-lt"/>
                <a:ea typeface="+mn-ea"/>
                <a:cs typeface="+mn-cs"/>
              </a:defRPr>
            </a:lvl3pPr>
          </a:lstStyle>
          <a:p>
            <a:pPr lvl="0"/>
            <a:r>
              <a:rPr lang="pl-PL"/>
              <a:t>Miejsce na drugą kolumnę tekstu</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lvl="0"/>
            <a:endParaRPr lang="pl-PL"/>
          </a:p>
        </p:txBody>
      </p:sp>
      <p:sp>
        <p:nvSpPr>
          <p:cNvPr id="51" name="Symbol zastępczy tekstu 49"/>
          <p:cNvSpPr>
            <a:spLocks noGrp="1"/>
          </p:cNvSpPr>
          <p:nvPr>
            <p:ph type="body" sz="quarter" idx="12"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7"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6"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334128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ypunktowanie">
    <p:bg>
      <p:bgRef idx="1001">
        <a:schemeClr val="bg1"/>
      </p:bgRef>
    </p:bg>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323850" y="908050"/>
            <a:ext cx="4103688" cy="4752975"/>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a:defRPr sz="1000"/>
            </a:lvl4pPr>
            <a:lvl5pPr>
              <a:defRPr sz="1000"/>
            </a:lvl5pPr>
          </a:lstStyle>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2"/>
            <a:endParaRPr lang="pl-PL"/>
          </a:p>
        </p:txBody>
      </p:sp>
      <p:sp>
        <p:nvSpPr>
          <p:cNvPr id="51" name="Symbol zastępczy tekstu 49"/>
          <p:cNvSpPr>
            <a:spLocks noGrp="1"/>
          </p:cNvSpPr>
          <p:nvPr>
            <p:ph type="body" sz="quarter" idx="12"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6"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5"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42707528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az + 1 kolumna tekstu">
    <p:spTree>
      <p:nvGrpSpPr>
        <p:cNvPr id="1" name=""/>
        <p:cNvGrpSpPr/>
        <p:nvPr/>
      </p:nvGrpSpPr>
      <p:grpSpPr>
        <a:xfrm>
          <a:off x="0" y="0"/>
          <a:ext cx="0" cy="0"/>
          <a:chOff x="0" y="0"/>
          <a:chExt cx="0" cy="0"/>
        </a:xfrm>
      </p:grpSpPr>
      <p:sp>
        <p:nvSpPr>
          <p:cNvPr id="50" name="Symbol zastępczy obrazu 49"/>
          <p:cNvSpPr>
            <a:spLocks noGrp="1"/>
          </p:cNvSpPr>
          <p:nvPr>
            <p:ph type="pic" sz="quarter" idx="13" hasCustomPrompt="1"/>
          </p:nvPr>
        </p:nvSpPr>
        <p:spPr>
          <a:xfrm>
            <a:off x="323850" y="908050"/>
            <a:ext cx="4103688" cy="4752975"/>
          </a:xfrm>
          <a:prstGeom prst="rect">
            <a:avLst/>
          </a:prstGeom>
        </p:spPr>
        <p:txBody>
          <a:bodyPr/>
          <a:lstStyle>
            <a:lvl1pPr marL="0" indent="0">
              <a:buNone/>
              <a:defRPr/>
            </a:lvl1pPr>
          </a:lstStyle>
          <a:p>
            <a:r>
              <a:rPr lang="pl-PL"/>
              <a:t>Obraz</a:t>
            </a:r>
          </a:p>
        </p:txBody>
      </p:sp>
      <p:sp>
        <p:nvSpPr>
          <p:cNvPr id="52" name="Symbol zastępczy tekstu 51"/>
          <p:cNvSpPr>
            <a:spLocks noGrp="1"/>
          </p:cNvSpPr>
          <p:nvPr>
            <p:ph type="body" sz="quarter" idx="14" hasCustomPrompt="1"/>
          </p:nvPr>
        </p:nvSpPr>
        <p:spPr>
          <a:xfrm>
            <a:off x="4716463" y="908050"/>
            <a:ext cx="4103687" cy="4752975"/>
          </a:xfrm>
          <a:prstGeom prst="rect">
            <a:avLst/>
          </a:prstGeom>
        </p:spPr>
        <p:txBody>
          <a:bodyPr/>
          <a:lstStyle>
            <a:lvl1pPr marL="171450" indent="-171450">
              <a:buFont typeface="Courier New" panose="02070309020205020404" pitchFamily="49" charset="0"/>
              <a:buChar char="o"/>
              <a:defRPr lang="pl-PL" sz="1000" kern="1200" baseline="0" dirty="0" smtClean="0">
                <a:solidFill>
                  <a:schemeClr val="tx1"/>
                </a:solidFill>
                <a:latin typeface="+mn-lt"/>
                <a:ea typeface="+mn-ea"/>
                <a:cs typeface="+mn-cs"/>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stStyle>
          <a:p>
            <a:pPr lvl="0"/>
            <a:r>
              <a:rPr lang="pl-PL"/>
              <a:t>Stosuj, gdy tekst ma zilustrować obraz</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a:p>
            <a:pPr lvl="0"/>
            <a:endParaRPr lang="pl-PL"/>
          </a:p>
          <a:p>
            <a:pPr lvl="0"/>
            <a:endParaRPr lang="pl-PL"/>
          </a:p>
        </p:txBody>
      </p:sp>
      <p:sp>
        <p:nvSpPr>
          <p:cNvPr id="51"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7" name="Symbol zastępczy tekstu 48"/>
          <p:cNvSpPr>
            <a:spLocks noGrp="1"/>
          </p:cNvSpPr>
          <p:nvPr>
            <p:ph type="body" sz="quarter" idx="16"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6" name="Symbol zastępczy tekstu 57"/>
          <p:cNvSpPr>
            <a:spLocks noGrp="1"/>
          </p:cNvSpPr>
          <p:nvPr>
            <p:ph type="body" sz="quarter" idx="17"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3075233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komendacje 2_poziomo">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1544362" y="1135690"/>
            <a:ext cx="7275788" cy="2193812"/>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1</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a:p>
            <a:pPr lvl="0"/>
            <a:endParaRPr lang="pl-PL"/>
          </a:p>
        </p:txBody>
      </p:sp>
      <p:sp>
        <p:nvSpPr>
          <p:cNvPr id="49" name="Symbol zastępczy obrazu 48"/>
          <p:cNvSpPr>
            <a:spLocks noGrp="1"/>
          </p:cNvSpPr>
          <p:nvPr>
            <p:ph type="pic" sz="quarter" idx="16" hasCustomPrompt="1"/>
          </p:nvPr>
        </p:nvSpPr>
        <p:spPr>
          <a:xfrm>
            <a:off x="335866" y="1674724"/>
            <a:ext cx="1115744" cy="1115744"/>
          </a:xfrm>
          <a:prstGeom prst="rect">
            <a:avLst/>
          </a:prstGeom>
        </p:spPr>
        <p:txBody>
          <a:bodyPr/>
          <a:lstStyle>
            <a:lvl1pPr marL="0" indent="0">
              <a:buNone/>
              <a:defRPr sz="1200"/>
            </a:lvl1pPr>
          </a:lstStyle>
          <a:p>
            <a:r>
              <a:rPr lang="pl-PL"/>
              <a:t>Ikona</a:t>
            </a:r>
          </a:p>
        </p:txBody>
      </p:sp>
      <p:sp>
        <p:nvSpPr>
          <p:cNvPr id="76" name="Symbol zastępczy tekstu 58"/>
          <p:cNvSpPr>
            <a:spLocks noGrp="1"/>
          </p:cNvSpPr>
          <p:nvPr>
            <p:ph type="body" sz="quarter" idx="19" hasCustomPrompt="1"/>
          </p:nvPr>
        </p:nvSpPr>
        <p:spPr>
          <a:xfrm>
            <a:off x="1544362" y="3566704"/>
            <a:ext cx="7275788" cy="2022566"/>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2</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78" name="Symbol zastępczy obrazu 48"/>
          <p:cNvSpPr>
            <a:spLocks noGrp="1"/>
          </p:cNvSpPr>
          <p:nvPr>
            <p:ph type="pic" sz="quarter" idx="21" hasCustomPrompt="1"/>
          </p:nvPr>
        </p:nvSpPr>
        <p:spPr>
          <a:xfrm>
            <a:off x="335866" y="4020115"/>
            <a:ext cx="1115744" cy="1115744"/>
          </a:xfrm>
          <a:prstGeom prst="rect">
            <a:avLst/>
          </a:prstGeom>
        </p:spPr>
        <p:txBody>
          <a:bodyPr/>
          <a:lstStyle>
            <a:lvl1pPr marL="0" indent="0">
              <a:buNone/>
              <a:defRPr sz="1200"/>
            </a:lvl1pPr>
          </a:lstStyle>
          <a:p>
            <a:r>
              <a:rPr lang="pl-PL"/>
              <a:t>Ikona</a:t>
            </a:r>
          </a:p>
        </p:txBody>
      </p:sp>
      <p:cxnSp>
        <p:nvCxnSpPr>
          <p:cNvPr id="57" name="Łącznik prostoliniowy 47"/>
          <p:cNvCxnSpPr/>
          <p:nvPr userDrawn="1"/>
        </p:nvCxnSpPr>
        <p:spPr>
          <a:xfrm>
            <a:off x="335866" y="3426728"/>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59" name="Symbol zastępczy tekstu 49"/>
          <p:cNvSpPr>
            <a:spLocks noGrp="1"/>
          </p:cNvSpPr>
          <p:nvPr>
            <p:ph type="body" sz="quarter" idx="23"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10"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9"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3884639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komendacje 3_poziomo">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1544362" y="908050"/>
            <a:ext cx="7275788" cy="1415612"/>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742950" indent="-285750">
              <a:buFont typeface="Century Gothic" panose="020B0502020202020204" pitchFamily="34" charset="0"/>
              <a:buChar char="◦"/>
              <a:defRPr sz="1000"/>
            </a:lvl2pPr>
            <a:lvl3pPr marL="1143000" indent="-228600">
              <a:buClr>
                <a:schemeClr val="tx1">
                  <a:lumMod val="60000"/>
                  <a:lumOff val="40000"/>
                </a:schemeClr>
              </a:buClr>
              <a:buFont typeface="Century Gothic" panose="020B0502020202020204" pitchFamily="34" charset="0"/>
              <a:buChar char="◦"/>
              <a:defRPr sz="1000"/>
            </a:lvl3pPr>
            <a:lvl4pPr>
              <a:defRPr sz="1000"/>
            </a:lvl4pPr>
            <a:lvl5pPr>
              <a:defRPr sz="1000"/>
            </a:lvl5pPr>
          </a:lstStyle>
          <a:p>
            <a:pPr lvl="0"/>
            <a:r>
              <a:rPr lang="pl-PL"/>
              <a:t>Rekomendacja 1</a:t>
            </a:r>
          </a:p>
          <a:p>
            <a:pPr lvl="0"/>
            <a:endParaRPr lang="pl-PL"/>
          </a:p>
          <a:p>
            <a:pPr lvl="0"/>
            <a:r>
              <a:rPr lang="pl-PL"/>
              <a:t>Punkt kolejny</a:t>
            </a:r>
          </a:p>
          <a:p>
            <a:pPr lvl="1"/>
            <a:r>
              <a:rPr lang="pl-PL"/>
              <a:t>Drugi poziom</a:t>
            </a:r>
          </a:p>
          <a:p>
            <a:pPr lvl="2"/>
            <a:r>
              <a:rPr lang="pl-PL"/>
              <a:t>I jeszcze jeden</a:t>
            </a:r>
          </a:p>
          <a:p>
            <a:pPr lvl="0"/>
            <a:endParaRPr lang="pl-PL"/>
          </a:p>
          <a:p>
            <a:pPr lvl="0"/>
            <a:endParaRPr lang="pl-PL"/>
          </a:p>
        </p:txBody>
      </p:sp>
      <p:sp>
        <p:nvSpPr>
          <p:cNvPr id="51" name="Symbol zastępczy tekstu 58"/>
          <p:cNvSpPr>
            <a:spLocks noGrp="1"/>
          </p:cNvSpPr>
          <p:nvPr>
            <p:ph type="body" sz="quarter" idx="14" hasCustomPrompt="1"/>
          </p:nvPr>
        </p:nvSpPr>
        <p:spPr>
          <a:xfrm>
            <a:off x="1544362" y="4213678"/>
            <a:ext cx="7275788" cy="1415612"/>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3</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49" name="Symbol zastępczy obrazu 48"/>
          <p:cNvSpPr>
            <a:spLocks noGrp="1"/>
          </p:cNvSpPr>
          <p:nvPr>
            <p:ph type="pic" sz="quarter" idx="16" hasCustomPrompt="1"/>
          </p:nvPr>
        </p:nvSpPr>
        <p:spPr>
          <a:xfrm>
            <a:off x="467544" y="1124744"/>
            <a:ext cx="936104" cy="936104"/>
          </a:xfrm>
          <a:prstGeom prst="rect">
            <a:avLst/>
          </a:prstGeom>
        </p:spPr>
        <p:txBody>
          <a:bodyPr/>
          <a:lstStyle>
            <a:lvl1pPr marL="0" indent="0">
              <a:buNone/>
              <a:defRPr sz="1200"/>
            </a:lvl1pPr>
          </a:lstStyle>
          <a:p>
            <a:r>
              <a:rPr lang="pl-PL"/>
              <a:t>Ikona</a:t>
            </a:r>
          </a:p>
        </p:txBody>
      </p:sp>
      <p:sp>
        <p:nvSpPr>
          <p:cNvPr id="76" name="Symbol zastępczy tekstu 58"/>
          <p:cNvSpPr>
            <a:spLocks noGrp="1"/>
          </p:cNvSpPr>
          <p:nvPr>
            <p:ph type="body" sz="quarter" idx="19" hasCustomPrompt="1"/>
          </p:nvPr>
        </p:nvSpPr>
        <p:spPr>
          <a:xfrm>
            <a:off x="1544362" y="2560864"/>
            <a:ext cx="7275788" cy="1415612"/>
          </a:xfrm>
          <a:prstGeom prst="rect">
            <a:avLst/>
          </a:prstGeom>
        </p:spPr>
        <p:txBody>
          <a:bodyPr/>
          <a:lstStyle>
            <a:lvl1pPr marL="342900" indent="-342900">
              <a:buFont typeface="Courier New" panose="02070309020205020404" pitchFamily="49" charset="0"/>
              <a:buChar char="o"/>
              <a:defRPr lang="pl-PL" sz="1000" b="0" i="0" baseline="0" dirty="0" smtClean="0">
                <a:solidFill>
                  <a:srgbClr val="595959"/>
                </a:solidFill>
                <a:effectLst/>
                <a:latin typeface="+mj-lt"/>
              </a:defRPr>
            </a:lvl1pPr>
            <a:lvl2pPr marL="628650" indent="-171450">
              <a:buFont typeface="Arial" panose="020B0604020202020204" pitchFamily="34" charset="0"/>
              <a:buChar char="•"/>
              <a:defRPr lang="pl-PL" sz="1000" kern="1200" dirty="0" smtClean="0">
                <a:solidFill>
                  <a:schemeClr val="tx1"/>
                </a:solidFill>
                <a:latin typeface="+mn-lt"/>
                <a:ea typeface="+mn-ea"/>
                <a:cs typeface="+mn-cs"/>
              </a:defRPr>
            </a:lvl2pPr>
            <a:lvl3pPr marL="1143000" indent="-228600">
              <a:buFont typeface="Century Gothic" panose="020B0502020202020204" pitchFamily="34" charset="0"/>
              <a:buChar char="◦"/>
              <a:defRPr lang="pl-PL" sz="1000" kern="1200" dirty="0" smtClean="0">
                <a:solidFill>
                  <a:schemeClr val="tx1"/>
                </a:solidFill>
                <a:latin typeface="+mn-lt"/>
                <a:ea typeface="+mn-ea"/>
                <a:cs typeface="+mn-cs"/>
              </a:defRPr>
            </a:lvl3pPr>
          </a:lstStyle>
          <a:p>
            <a:pPr marL="171450" lvl="0" indent="-171450" algn="just">
              <a:lnSpc>
                <a:spcPct val="114000"/>
              </a:lnSpc>
              <a:spcBef>
                <a:spcPts val="0"/>
              </a:spcBef>
              <a:spcAft>
                <a:spcPts val="0"/>
              </a:spcAft>
              <a:buFont typeface="Courier New" panose="02070309020205020404" pitchFamily="49" charset="0"/>
              <a:buChar char="o"/>
            </a:pPr>
            <a:r>
              <a:rPr lang="pl-PL"/>
              <a:t>Rekomendacja 2</a:t>
            </a:r>
          </a:p>
          <a:p>
            <a:pPr marL="171450" lvl="0" indent="-171450" algn="just">
              <a:lnSpc>
                <a:spcPct val="114000"/>
              </a:lnSpc>
              <a:spcBef>
                <a:spcPts val="0"/>
              </a:spcBef>
              <a:spcAft>
                <a:spcPts val="0"/>
              </a:spcAft>
              <a:buFont typeface="Courier New" panose="02070309020205020404" pitchFamily="49" charset="0"/>
              <a:buChar char="o"/>
            </a:pPr>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marL="171450" lvl="0" indent="-171450" algn="just">
              <a:lnSpc>
                <a:spcPct val="114000"/>
              </a:lnSpc>
              <a:spcBef>
                <a:spcPts val="0"/>
              </a:spcBef>
              <a:spcAft>
                <a:spcPts val="0"/>
              </a:spcAft>
              <a:buFont typeface="Courier New" panose="02070309020205020404" pitchFamily="49" charset="0"/>
              <a:buChar char="o"/>
            </a:pPr>
            <a:endParaRPr lang="pl-PL"/>
          </a:p>
        </p:txBody>
      </p:sp>
      <p:sp>
        <p:nvSpPr>
          <p:cNvPr id="78" name="Symbol zastępczy obrazu 48"/>
          <p:cNvSpPr>
            <a:spLocks noGrp="1"/>
          </p:cNvSpPr>
          <p:nvPr>
            <p:ph type="pic" sz="quarter" idx="21" hasCustomPrompt="1"/>
          </p:nvPr>
        </p:nvSpPr>
        <p:spPr>
          <a:xfrm>
            <a:off x="467544" y="2780928"/>
            <a:ext cx="936104" cy="936104"/>
          </a:xfrm>
          <a:prstGeom prst="rect">
            <a:avLst/>
          </a:prstGeom>
        </p:spPr>
        <p:txBody>
          <a:bodyPr/>
          <a:lstStyle>
            <a:lvl1pPr marL="0" indent="0">
              <a:buNone/>
              <a:defRPr sz="1200"/>
            </a:lvl1pPr>
          </a:lstStyle>
          <a:p>
            <a:r>
              <a:rPr lang="pl-PL"/>
              <a:t>Ikona</a:t>
            </a:r>
          </a:p>
        </p:txBody>
      </p:sp>
      <p:sp>
        <p:nvSpPr>
          <p:cNvPr id="79" name="Symbol zastępczy obrazu 48"/>
          <p:cNvSpPr>
            <a:spLocks noGrp="1"/>
          </p:cNvSpPr>
          <p:nvPr>
            <p:ph type="pic" sz="quarter" idx="22" hasCustomPrompt="1"/>
          </p:nvPr>
        </p:nvSpPr>
        <p:spPr>
          <a:xfrm>
            <a:off x="467544" y="4437112"/>
            <a:ext cx="936104" cy="936104"/>
          </a:xfrm>
          <a:prstGeom prst="rect">
            <a:avLst/>
          </a:prstGeom>
        </p:spPr>
        <p:txBody>
          <a:bodyPr/>
          <a:lstStyle>
            <a:lvl1pPr marL="0" indent="0">
              <a:buNone/>
              <a:defRPr sz="1200"/>
            </a:lvl1pPr>
          </a:lstStyle>
          <a:p>
            <a:r>
              <a:rPr lang="pl-PL"/>
              <a:t>Ikona</a:t>
            </a:r>
          </a:p>
        </p:txBody>
      </p:sp>
      <p:cxnSp>
        <p:nvCxnSpPr>
          <p:cNvPr id="57" name="Łącznik prostoliniowy 47"/>
          <p:cNvCxnSpPr/>
          <p:nvPr userDrawn="1"/>
        </p:nvCxnSpPr>
        <p:spPr>
          <a:xfrm>
            <a:off x="335866" y="2420888"/>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58" name="Łącznik prostoliniowy 47"/>
          <p:cNvCxnSpPr/>
          <p:nvPr userDrawn="1"/>
        </p:nvCxnSpPr>
        <p:spPr>
          <a:xfrm>
            <a:off x="335866" y="4077072"/>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59" name="Symbol zastępczy tekstu 49"/>
          <p:cNvSpPr>
            <a:spLocks noGrp="1"/>
          </p:cNvSpPr>
          <p:nvPr>
            <p:ph type="body" sz="quarter" idx="23"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13" name="Symbol zastępczy tekstu 48"/>
          <p:cNvSpPr>
            <a:spLocks noGrp="1"/>
          </p:cNvSpPr>
          <p:nvPr>
            <p:ph type="body" sz="quarter" idx="2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12"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109285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image" Target="../media/image1.jpe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718133"/>
      </p:ext>
    </p:extLst>
  </p:cSld>
  <p:clrMap bg1="lt1" tx1="dk1" bg2="lt2" tx2="dk2" accent1="accent1" accent2="accent2" accent3="accent3" accent4="accent4" accent5="accent5" accent6="accent6" hlink="hlink" folHlink="folHlink"/>
  <p:sldLayoutIdLst>
    <p:sldLayoutId id="2147483664" r:id="rId1"/>
    <p:sldLayoutId id="214748381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rostokąt 12"/>
          <p:cNvSpPr/>
          <p:nvPr/>
        </p:nvSpPr>
        <p:spPr>
          <a:xfrm>
            <a:off x="8459788" y="188640"/>
            <a:ext cx="612204" cy="369332"/>
          </a:xfrm>
          <a:prstGeom prst="rect">
            <a:avLst/>
          </a:prstGeom>
        </p:spPr>
        <p:txBody>
          <a:bodyPr wrap="square">
            <a:spAutoFit/>
          </a:bodyPr>
          <a:lstStyle/>
          <a:p>
            <a:pPr algn="ctr"/>
            <a:fld id="{E87C7243-E035-4DE3-855E-DA05E824EDC5}" type="slidenum">
              <a:rPr lang="pl-PL">
                <a:solidFill>
                  <a:srgbClr val="004B88"/>
                </a:solidFill>
              </a:rPr>
              <a:pPr algn="ctr"/>
              <a:t>‹#›</a:t>
            </a:fld>
            <a:endParaRPr lang="pl-PL">
              <a:solidFill>
                <a:srgbClr val="004B88"/>
              </a:solidFill>
            </a:endParaRPr>
          </a:p>
        </p:txBody>
      </p:sp>
      <p:cxnSp>
        <p:nvCxnSpPr>
          <p:cNvPr id="16" name="Łącznik prosty 86"/>
          <p:cNvCxnSpPr/>
          <p:nvPr/>
        </p:nvCxnSpPr>
        <p:spPr>
          <a:xfrm>
            <a:off x="755576" y="229290"/>
            <a:ext cx="0" cy="28803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cxnSp>
        <p:nvCxnSpPr>
          <p:cNvPr id="17" name="Łącznik prosty 87"/>
          <p:cNvCxnSpPr/>
          <p:nvPr/>
        </p:nvCxnSpPr>
        <p:spPr>
          <a:xfrm>
            <a:off x="7308304" y="229290"/>
            <a:ext cx="0" cy="28803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cxnSp>
        <p:nvCxnSpPr>
          <p:cNvPr id="18" name="Łącznik prosty 88"/>
          <p:cNvCxnSpPr/>
          <p:nvPr/>
        </p:nvCxnSpPr>
        <p:spPr>
          <a:xfrm>
            <a:off x="8532440" y="229290"/>
            <a:ext cx="0" cy="28803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cxnSp>
        <p:nvCxnSpPr>
          <p:cNvPr id="114" name="Łącznik prosty 278"/>
          <p:cNvCxnSpPr/>
          <p:nvPr userDrawn="1"/>
        </p:nvCxnSpPr>
        <p:spPr>
          <a:xfrm>
            <a:off x="233264" y="5866881"/>
            <a:ext cx="8712968" cy="0"/>
          </a:xfrm>
          <a:prstGeom prst="line">
            <a:avLst/>
          </a:prstGeom>
          <a:ln w="3175">
            <a:gradFill flip="none" rotWithShape="1">
              <a:gsLst>
                <a:gs pos="70000">
                  <a:srgbClr val="CBCBCB"/>
                </a:gs>
                <a:gs pos="0">
                  <a:schemeClr val="accent1">
                    <a:lumMod val="5000"/>
                    <a:lumOff val="95000"/>
                  </a:schemeClr>
                </a:gs>
                <a:gs pos="30000">
                  <a:schemeClr val="bg1">
                    <a:lumMod val="7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5" name="Łącznik prosty 82">
            <a:extLst>
              <a:ext uri="{FF2B5EF4-FFF2-40B4-BE49-F238E27FC236}">
                <a16:creationId xmlns:a16="http://schemas.microsoft.com/office/drawing/2014/main" id="{8D4E8E81-AF01-45D8-9B7B-9F7749585D38}"/>
              </a:ext>
            </a:extLst>
          </p:cNvPr>
          <p:cNvCxnSpPr/>
          <p:nvPr userDrawn="1"/>
        </p:nvCxnSpPr>
        <p:spPr>
          <a:xfrm>
            <a:off x="251520" y="787946"/>
            <a:ext cx="8712968" cy="0"/>
          </a:xfrm>
          <a:prstGeom prst="line">
            <a:avLst/>
          </a:prstGeom>
          <a:ln w="3175">
            <a:gradFill flip="none" rotWithShape="1">
              <a:gsLst>
                <a:gs pos="70000">
                  <a:srgbClr val="CBCBCB"/>
                </a:gs>
                <a:gs pos="0">
                  <a:schemeClr val="accent1">
                    <a:lumMod val="5000"/>
                    <a:lumOff val="95000"/>
                  </a:schemeClr>
                </a:gs>
                <a:gs pos="30000">
                  <a:schemeClr val="bg1">
                    <a:lumMod val="7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 name="Obraz 1">
            <a:extLst>
              <a:ext uri="{FF2B5EF4-FFF2-40B4-BE49-F238E27FC236}">
                <a16:creationId xmlns:a16="http://schemas.microsoft.com/office/drawing/2014/main" id="{D9DA8E58-2B5D-46F8-BE03-1B999EC5923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47077" y="6045590"/>
            <a:ext cx="6849846" cy="702298"/>
          </a:xfrm>
          <a:prstGeom prst="rect">
            <a:avLst/>
          </a:prstGeom>
        </p:spPr>
      </p:pic>
      <p:sp>
        <p:nvSpPr>
          <p:cNvPr id="9" name="Prostokąt 8">
            <a:extLst>
              <a:ext uri="{FF2B5EF4-FFF2-40B4-BE49-F238E27FC236}">
                <a16:creationId xmlns:a16="http://schemas.microsoft.com/office/drawing/2014/main" id="{DC69DE62-BF38-4181-BCD7-BDD9FECA9E0C}"/>
              </a:ext>
            </a:extLst>
          </p:cNvPr>
          <p:cNvSpPr/>
          <p:nvPr userDrawn="1"/>
        </p:nvSpPr>
        <p:spPr>
          <a:xfrm>
            <a:off x="7257271" y="117446"/>
            <a:ext cx="1319652" cy="507831"/>
          </a:xfrm>
          <a:prstGeom prst="rect">
            <a:avLst/>
          </a:prstGeom>
        </p:spPr>
        <p:txBody>
          <a:bodyPr wrap="square">
            <a:spAutoFit/>
          </a:bodyPr>
          <a:lstStyle/>
          <a:p>
            <a:pPr algn="ctr"/>
            <a:r>
              <a:rPr lang="pl-PL" sz="900">
                <a:solidFill>
                  <a:srgbClr val="0094CF"/>
                </a:solidFill>
              </a:rPr>
              <a:t>Badanie jednotematyczne</a:t>
            </a:r>
          </a:p>
          <a:p>
            <a:pPr algn="ctr"/>
            <a:r>
              <a:rPr lang="pl-PL" sz="900">
                <a:solidFill>
                  <a:srgbClr val="0094CF"/>
                </a:solidFill>
              </a:rPr>
              <a:t>Gospodarka odpadami</a:t>
            </a:r>
            <a:endParaRPr lang="pl-PL" sz="800">
              <a:solidFill>
                <a:srgbClr val="0094CF"/>
              </a:solidFill>
            </a:endParaRPr>
          </a:p>
        </p:txBody>
      </p:sp>
    </p:spTree>
    <p:extLst>
      <p:ext uri="{BB962C8B-B14F-4D97-AF65-F5344CB8AC3E}">
        <p14:creationId xmlns:p14="http://schemas.microsoft.com/office/powerpoint/2010/main" val="294527818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801" r:id="rId21"/>
    <p:sldLayoutId id="2147483808"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orient="horz" pos="3793" userDrawn="1">
          <p15:clr>
            <a:srgbClr val="F26B43"/>
          </p15:clr>
        </p15:guide>
        <p15:guide id="3" orient="horz" pos="41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3029F15C-A174-4DC0-A8F4-A2AF093E3F7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7077" y="6045590"/>
            <a:ext cx="6849846" cy="702298"/>
          </a:xfrm>
          <a:prstGeom prst="rect">
            <a:avLst/>
          </a:prstGeom>
        </p:spPr>
      </p:pic>
    </p:spTree>
    <p:extLst>
      <p:ext uri="{BB962C8B-B14F-4D97-AF65-F5344CB8AC3E}">
        <p14:creationId xmlns:p14="http://schemas.microsoft.com/office/powerpoint/2010/main" val="456249753"/>
      </p:ext>
    </p:extLst>
  </p:cSld>
  <p:clrMap bg1="lt1" tx1="dk1" bg2="lt2" tx2="dk2" accent1="accent1" accent2="accent2" accent3="accent3" accent4="accent4" accent5="accent5" accent6="accent6" hlink="hlink" folHlink="folHlink"/>
  <p:sldLayoutIdLst>
    <p:sldLayoutId id="2147483712" r:id="rId1"/>
    <p:sldLayoutId id="2147483715" r:id="rId2"/>
    <p:sldLayoutId id="2147483716" r:id="rId3"/>
    <p:sldLayoutId id="214748380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chart" Target="../charts/chart26.xml"/><Relationship Id="rId13" Type="http://schemas.openxmlformats.org/officeDocument/2006/relationships/chart" Target="../charts/chart29.xml"/><Relationship Id="rId3" Type="http://schemas.openxmlformats.org/officeDocument/2006/relationships/chart" Target="../charts/chart23.xml"/><Relationship Id="rId7" Type="http://schemas.openxmlformats.org/officeDocument/2006/relationships/image" Target="../media/image18.svg"/><Relationship Id="rId12" Type="http://schemas.openxmlformats.org/officeDocument/2006/relationships/image" Target="../media/image20.svg"/><Relationship Id="rId17" Type="http://schemas.openxmlformats.org/officeDocument/2006/relationships/chart" Target="../charts/chart31.xml"/><Relationship Id="rId2" Type="http://schemas.openxmlformats.org/officeDocument/2006/relationships/notesSlide" Target="../notesSlides/notesSlide10.xml"/><Relationship Id="rId16" Type="http://schemas.openxmlformats.org/officeDocument/2006/relationships/image" Target="../media/image22.svg"/><Relationship Id="rId1" Type="http://schemas.openxmlformats.org/officeDocument/2006/relationships/slideLayout" Target="../slideLayouts/slideLayout24.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chart" Target="../charts/chart25.xml"/><Relationship Id="rId15" Type="http://schemas.openxmlformats.org/officeDocument/2006/relationships/image" Target="../media/image21.png"/><Relationship Id="rId10" Type="http://schemas.openxmlformats.org/officeDocument/2006/relationships/chart" Target="../charts/chart28.xml"/><Relationship Id="rId4" Type="http://schemas.openxmlformats.org/officeDocument/2006/relationships/chart" Target="../charts/chart24.xml"/><Relationship Id="rId9" Type="http://schemas.openxmlformats.org/officeDocument/2006/relationships/chart" Target="../charts/chart27.xml"/><Relationship Id="rId14" Type="http://schemas.openxmlformats.org/officeDocument/2006/relationships/chart" Target="../charts/chart30.xml"/></Relationships>
</file>

<file path=ppt/slides/_rels/slide18.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chart" Target="../charts/chart32.xml"/><Relationship Id="rId7" Type="http://schemas.openxmlformats.org/officeDocument/2006/relationships/chart" Target="../charts/chart34.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chart" Target="../charts/chart33.xml"/><Relationship Id="rId5" Type="http://schemas.openxmlformats.org/officeDocument/2006/relationships/image" Target="../media/image24.svg"/><Relationship Id="rId10" Type="http://schemas.openxmlformats.org/officeDocument/2006/relationships/image" Target="../media/image18.svg"/><Relationship Id="rId4" Type="http://schemas.openxmlformats.org/officeDocument/2006/relationships/image" Target="../media/image23.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chart" Target="../charts/chart37.xml"/><Relationship Id="rId3" Type="http://schemas.openxmlformats.org/officeDocument/2006/relationships/image" Target="../media/image17.png"/><Relationship Id="rId7" Type="http://schemas.openxmlformats.org/officeDocument/2006/relationships/image" Target="../media/image26.sv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chart" Target="../charts/chart36.xml"/><Relationship Id="rId10" Type="http://schemas.openxmlformats.org/officeDocument/2006/relationships/chart" Target="../charts/chart39.xml"/><Relationship Id="rId4" Type="http://schemas.openxmlformats.org/officeDocument/2006/relationships/image" Target="../media/image18.svg"/><Relationship Id="rId9" Type="http://schemas.openxmlformats.org/officeDocument/2006/relationships/chart" Target="../charts/char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13.xml"/><Relationship Id="rId16" Type="http://schemas.openxmlformats.org/officeDocument/2006/relationships/image" Target="../media/image40.png"/><Relationship Id="rId20" Type="http://schemas.openxmlformats.org/officeDocument/2006/relationships/image" Target="../media/image44.svg"/><Relationship Id="rId1" Type="http://schemas.openxmlformats.org/officeDocument/2006/relationships/slideLayout" Target="../slideLayouts/slideLayout24.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png"/><Relationship Id="rId15" Type="http://schemas.openxmlformats.org/officeDocument/2006/relationships/image" Target="../media/image39.sv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chart" Target="../charts/chart40.xml"/><Relationship Id="rId7" Type="http://schemas.openxmlformats.org/officeDocument/2006/relationships/chart" Target="../charts/chart42.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chart" Target="../charts/chart41.xml"/><Relationship Id="rId5" Type="http://schemas.openxmlformats.org/officeDocument/2006/relationships/image" Target="../media/image46.sv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chart" Target="../charts/chart44.xml"/><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svg"/></Relationships>
</file>

<file path=ppt/slides/_rels/slide2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chart" Target="../charts/chart48.xml"/><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chart" Target="../charts/chart49.xml"/><Relationship Id="rId11" Type="http://schemas.openxmlformats.org/officeDocument/2006/relationships/chart" Target="../charts/chart52.xml"/><Relationship Id="rId5" Type="http://schemas.openxmlformats.org/officeDocument/2006/relationships/image" Target="../media/image70.svg"/><Relationship Id="rId10" Type="http://schemas.openxmlformats.org/officeDocument/2006/relationships/chart" Target="../charts/chart51.xml"/><Relationship Id="rId4" Type="http://schemas.openxmlformats.org/officeDocument/2006/relationships/image" Target="../media/image69.png"/><Relationship Id="rId9" Type="http://schemas.openxmlformats.org/officeDocument/2006/relationships/chart" Target="../charts/chart50.xml"/></Relationships>
</file>

<file path=ppt/slides/_rels/slide26.xml.rels><?xml version="1.0" encoding="UTF-8" standalone="yes"?>
<Relationships xmlns="http://schemas.openxmlformats.org/package/2006/relationships"><Relationship Id="rId8" Type="http://schemas.openxmlformats.org/officeDocument/2006/relationships/chart" Target="../charts/chart56.xml"/><Relationship Id="rId3" Type="http://schemas.openxmlformats.org/officeDocument/2006/relationships/chart" Target="../charts/chart53.xml"/><Relationship Id="rId7" Type="http://schemas.openxmlformats.org/officeDocument/2006/relationships/chart" Target="../charts/chart55.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20.svg"/><Relationship Id="rId11" Type="http://schemas.openxmlformats.org/officeDocument/2006/relationships/image" Target="../media/image26.sv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chart" Target="../charts/chart54.xml"/><Relationship Id="rId9" Type="http://schemas.openxmlformats.org/officeDocument/2006/relationships/chart" Target="../charts/chart57.xml"/></Relationships>
</file>

<file path=ppt/slides/_rels/slide27.xml.rels><?xml version="1.0" encoding="UTF-8" standalone="yes"?>
<Relationships xmlns="http://schemas.openxmlformats.org/package/2006/relationships"><Relationship Id="rId8" Type="http://schemas.openxmlformats.org/officeDocument/2006/relationships/chart" Target="../charts/chart61.xml"/><Relationship Id="rId3" Type="http://schemas.openxmlformats.org/officeDocument/2006/relationships/chart" Target="../charts/chart58.xml"/><Relationship Id="rId7" Type="http://schemas.openxmlformats.org/officeDocument/2006/relationships/image" Target="../media/image22.sv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chart" Target="../charts/chart60.xml"/><Relationship Id="rId10" Type="http://schemas.openxmlformats.org/officeDocument/2006/relationships/image" Target="../media/image72.svg"/><Relationship Id="rId4" Type="http://schemas.openxmlformats.org/officeDocument/2006/relationships/chart" Target="../charts/chart59.xml"/><Relationship Id="rId9" Type="http://schemas.openxmlformats.org/officeDocument/2006/relationships/image" Target="../media/image71.png"/></Relationships>
</file>

<file path=ppt/slides/_rels/slide28.xml.rels><?xml version="1.0" encoding="UTF-8" standalone="yes"?>
<Relationships xmlns="http://schemas.openxmlformats.org/package/2006/relationships"><Relationship Id="rId8" Type="http://schemas.openxmlformats.org/officeDocument/2006/relationships/chart" Target="../charts/chart65.xml"/><Relationship Id="rId3" Type="http://schemas.openxmlformats.org/officeDocument/2006/relationships/chart" Target="../charts/chart62.xml"/><Relationship Id="rId7" Type="http://schemas.openxmlformats.org/officeDocument/2006/relationships/image" Target="../media/image22.sv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chart" Target="../charts/chart64.xml"/><Relationship Id="rId10" Type="http://schemas.openxmlformats.org/officeDocument/2006/relationships/image" Target="../media/image26.svg"/><Relationship Id="rId4" Type="http://schemas.openxmlformats.org/officeDocument/2006/relationships/chart" Target="../charts/chart63.xml"/><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chart" Target="../charts/chart69.xml"/><Relationship Id="rId3" Type="http://schemas.openxmlformats.org/officeDocument/2006/relationships/chart" Target="../charts/chart66.xml"/><Relationship Id="rId7" Type="http://schemas.openxmlformats.org/officeDocument/2006/relationships/image" Target="../media/image74.sv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73.png"/><Relationship Id="rId11" Type="http://schemas.openxmlformats.org/officeDocument/2006/relationships/chart" Target="../charts/chart70.xml"/><Relationship Id="rId5" Type="http://schemas.openxmlformats.org/officeDocument/2006/relationships/chart" Target="../charts/chart68.xml"/><Relationship Id="rId10" Type="http://schemas.openxmlformats.org/officeDocument/2006/relationships/image" Target="../media/image76.svg"/><Relationship Id="rId4" Type="http://schemas.openxmlformats.org/officeDocument/2006/relationships/chart" Target="../charts/chart67.xml"/><Relationship Id="rId9" Type="http://schemas.openxmlformats.org/officeDocument/2006/relationships/image" Target="../media/image7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8" Type="http://schemas.openxmlformats.org/officeDocument/2006/relationships/chart" Target="../charts/chart74.xml"/><Relationship Id="rId3" Type="http://schemas.openxmlformats.org/officeDocument/2006/relationships/chart" Target="../charts/chart71.xml"/><Relationship Id="rId7" Type="http://schemas.openxmlformats.org/officeDocument/2006/relationships/image" Target="../media/image9.sv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chart" Target="../charts/chart75.xml"/><Relationship Id="rId5" Type="http://schemas.openxmlformats.org/officeDocument/2006/relationships/chart" Target="../charts/chart73.xml"/><Relationship Id="rId10" Type="http://schemas.openxmlformats.org/officeDocument/2006/relationships/image" Target="../media/image76.svg"/><Relationship Id="rId4" Type="http://schemas.openxmlformats.org/officeDocument/2006/relationships/chart" Target="../charts/chart72.xml"/><Relationship Id="rId9" Type="http://schemas.openxmlformats.org/officeDocument/2006/relationships/image" Target="../media/image75.png"/></Relationships>
</file>

<file path=ppt/slides/_rels/slide31.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7.png"/><Relationship Id="rId18" Type="http://schemas.openxmlformats.org/officeDocument/2006/relationships/image" Target="../media/image92.svg"/><Relationship Id="rId26" Type="http://schemas.openxmlformats.org/officeDocument/2006/relationships/image" Target="../media/image100.png"/><Relationship Id="rId3" Type="http://schemas.openxmlformats.org/officeDocument/2006/relationships/image" Target="../media/image77.png"/><Relationship Id="rId21" Type="http://schemas.openxmlformats.org/officeDocument/2006/relationships/image" Target="../media/image95.png"/><Relationship Id="rId7" Type="http://schemas.openxmlformats.org/officeDocument/2006/relationships/image" Target="../media/image81.png"/><Relationship Id="rId12" Type="http://schemas.openxmlformats.org/officeDocument/2006/relationships/image" Target="../media/image86.svg"/><Relationship Id="rId17" Type="http://schemas.openxmlformats.org/officeDocument/2006/relationships/image" Target="../media/image91.png"/><Relationship Id="rId25" Type="http://schemas.openxmlformats.org/officeDocument/2006/relationships/image" Target="../media/image99.svg"/><Relationship Id="rId2" Type="http://schemas.openxmlformats.org/officeDocument/2006/relationships/notesSlide" Target="../notesSlides/notesSlide24.xml"/><Relationship Id="rId16" Type="http://schemas.openxmlformats.org/officeDocument/2006/relationships/image" Target="../media/image90.svg"/><Relationship Id="rId20" Type="http://schemas.openxmlformats.org/officeDocument/2006/relationships/image" Target="../media/image94.svg"/><Relationship Id="rId29" Type="http://schemas.openxmlformats.org/officeDocument/2006/relationships/image" Target="../media/image103.svg"/><Relationship Id="rId1" Type="http://schemas.openxmlformats.org/officeDocument/2006/relationships/slideLayout" Target="../slideLayouts/slideLayout24.xml"/><Relationship Id="rId6" Type="http://schemas.openxmlformats.org/officeDocument/2006/relationships/image" Target="../media/image80.svg"/><Relationship Id="rId11" Type="http://schemas.openxmlformats.org/officeDocument/2006/relationships/image" Target="../media/image85.png"/><Relationship Id="rId24" Type="http://schemas.openxmlformats.org/officeDocument/2006/relationships/image" Target="../media/image98.png"/><Relationship Id="rId5" Type="http://schemas.openxmlformats.org/officeDocument/2006/relationships/image" Target="../media/image79.png"/><Relationship Id="rId15" Type="http://schemas.openxmlformats.org/officeDocument/2006/relationships/image" Target="../media/image89.png"/><Relationship Id="rId23" Type="http://schemas.openxmlformats.org/officeDocument/2006/relationships/image" Target="../media/image97.png"/><Relationship Id="rId28" Type="http://schemas.openxmlformats.org/officeDocument/2006/relationships/image" Target="../media/image102.png"/><Relationship Id="rId10" Type="http://schemas.openxmlformats.org/officeDocument/2006/relationships/image" Target="../media/image84.svg"/><Relationship Id="rId19" Type="http://schemas.openxmlformats.org/officeDocument/2006/relationships/image" Target="../media/image93.png"/><Relationship Id="rId4" Type="http://schemas.openxmlformats.org/officeDocument/2006/relationships/image" Target="../media/image78.svg"/><Relationship Id="rId9" Type="http://schemas.openxmlformats.org/officeDocument/2006/relationships/image" Target="../media/image83.png"/><Relationship Id="rId14" Type="http://schemas.openxmlformats.org/officeDocument/2006/relationships/image" Target="../media/image88.svg"/><Relationship Id="rId22" Type="http://schemas.openxmlformats.org/officeDocument/2006/relationships/image" Target="../media/image96.svg"/><Relationship Id="rId27" Type="http://schemas.openxmlformats.org/officeDocument/2006/relationships/image" Target="../media/image101.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chart" Target="../charts/chart1.xml"/><Relationship Id="rId4" Type="http://schemas.openxmlformats.org/officeDocument/2006/relationships/image" Target="../media/image7.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tekstu 1">
            <a:extLst>
              <a:ext uri="{FF2B5EF4-FFF2-40B4-BE49-F238E27FC236}">
                <a16:creationId xmlns:a16="http://schemas.microsoft.com/office/drawing/2014/main" id="{981AC76C-4F5C-4BE5-8CFC-51C701F6567F}"/>
              </a:ext>
            </a:extLst>
          </p:cNvPr>
          <p:cNvSpPr txBox="1">
            <a:spLocks/>
          </p:cNvSpPr>
          <p:nvPr/>
        </p:nvSpPr>
        <p:spPr>
          <a:xfrm>
            <a:off x="268061" y="758014"/>
            <a:ext cx="6106614" cy="236890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pl-PL" sz="2400" b="1">
                <a:latin typeface="+mj-lt"/>
                <a:cs typeface="Calibri" panose="020F0502020204030204" pitchFamily="34" charset="0"/>
              </a:rPr>
              <a:t>Jednotematyczne badanie świadomości</a:t>
            </a:r>
            <a:br>
              <a:rPr lang="pl-PL" sz="2400" b="1">
                <a:latin typeface="+mj-lt"/>
                <a:cs typeface="Calibri" panose="020F0502020204030204" pitchFamily="34" charset="0"/>
              </a:rPr>
            </a:br>
            <a:r>
              <a:rPr lang="pl-PL" sz="2400" b="1">
                <a:latin typeface="+mj-lt"/>
                <a:cs typeface="Calibri" panose="020F0502020204030204" pitchFamily="34" charset="0"/>
              </a:rPr>
              <a:t>i zachowań ekologicznych mieszkańców Polski</a:t>
            </a:r>
          </a:p>
          <a:p>
            <a:pPr marL="0" indent="0">
              <a:lnSpc>
                <a:spcPct val="150000"/>
              </a:lnSpc>
              <a:buNone/>
            </a:pPr>
            <a:endParaRPr lang="pl-PL" sz="2800" b="1">
              <a:latin typeface="+mj-lt"/>
              <a:cs typeface="Calibri" panose="020F0502020204030204" pitchFamily="34" charset="0"/>
            </a:endParaRPr>
          </a:p>
          <a:p>
            <a:pPr marL="0" indent="0">
              <a:buNone/>
            </a:pPr>
            <a:r>
              <a:rPr lang="pl-PL" sz="2800" b="1">
                <a:latin typeface="+mj-lt"/>
                <a:cs typeface="Calibri" panose="020F0502020204030204" pitchFamily="34" charset="0"/>
              </a:rPr>
              <a:t>Gospodarka odpadami</a:t>
            </a:r>
          </a:p>
          <a:p>
            <a:pPr marL="0" indent="0">
              <a:buNone/>
            </a:pPr>
            <a:br>
              <a:rPr lang="pl-PL" sz="1800" b="1">
                <a:latin typeface="+mj-lt"/>
              </a:rPr>
            </a:br>
            <a:r>
              <a:rPr lang="pl-PL" sz="1400">
                <a:latin typeface="+mj-lt"/>
              </a:rPr>
              <a:t>RAPORT Z BADANIA</a:t>
            </a:r>
          </a:p>
          <a:p>
            <a:pPr marL="0" indent="0">
              <a:lnSpc>
                <a:spcPct val="150000"/>
              </a:lnSpc>
              <a:buNone/>
            </a:pPr>
            <a:r>
              <a:rPr lang="pl-PL" sz="1400">
                <a:latin typeface="+mj-lt"/>
              </a:rPr>
              <a:t>Listopad 2021 r.</a:t>
            </a:r>
            <a:endParaRPr lang="pl-PL" sz="2000">
              <a:latin typeface="+mj-lt"/>
            </a:endParaRPr>
          </a:p>
        </p:txBody>
      </p:sp>
      <p:sp>
        <p:nvSpPr>
          <p:cNvPr id="4" name="Prostokąt 3">
            <a:extLst>
              <a:ext uri="{FF2B5EF4-FFF2-40B4-BE49-F238E27FC236}">
                <a16:creationId xmlns:a16="http://schemas.microsoft.com/office/drawing/2014/main" id="{59777D47-42F9-4498-B2BF-5C4ACE02E086}"/>
              </a:ext>
            </a:extLst>
          </p:cNvPr>
          <p:cNvSpPr/>
          <p:nvPr/>
        </p:nvSpPr>
        <p:spPr>
          <a:xfrm>
            <a:off x="6645357" y="0"/>
            <a:ext cx="2498643" cy="6099986"/>
          </a:xfrm>
          <a:prstGeom prst="rect">
            <a:avLst/>
          </a:prstGeom>
          <a:solidFill>
            <a:srgbClr val="FFE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4" name="Łącznik prosty 13">
            <a:extLst>
              <a:ext uri="{FF2B5EF4-FFF2-40B4-BE49-F238E27FC236}">
                <a16:creationId xmlns:a16="http://schemas.microsoft.com/office/drawing/2014/main" id="{11F0FFF7-1291-4000-9BDE-1A55FFA0B637}"/>
              </a:ext>
            </a:extLst>
          </p:cNvPr>
          <p:cNvCxnSpPr/>
          <p:nvPr/>
        </p:nvCxnSpPr>
        <p:spPr>
          <a:xfrm>
            <a:off x="747368" y="2299062"/>
            <a:ext cx="5148000" cy="0"/>
          </a:xfrm>
          <a:prstGeom prst="line">
            <a:avLst/>
          </a:prstGeom>
          <a:ln w="3175">
            <a:gradFill flip="none" rotWithShape="1">
              <a:gsLst>
                <a:gs pos="70000">
                  <a:srgbClr val="6E7589"/>
                </a:gs>
                <a:gs pos="0">
                  <a:schemeClr val="accent1">
                    <a:lumMod val="5000"/>
                    <a:lumOff val="95000"/>
                  </a:schemeClr>
                </a:gs>
                <a:gs pos="30000">
                  <a:srgbClr val="6E7589"/>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93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p:txBody>
          <a:bodyPr/>
          <a:lstStyle/>
          <a:p>
            <a:r>
              <a:rPr lang="pl-PL" sz="1600" b="1" dirty="0">
                <a:latin typeface="Calibri" panose="020F0502020204030204" pitchFamily="34" charset="0"/>
                <a:cs typeface="Calibri" panose="020F0502020204030204" pitchFamily="34" charset="0"/>
              </a:rPr>
              <a:t>WYNIKI BADANIA</a:t>
            </a:r>
          </a:p>
        </p:txBody>
      </p:sp>
      <p:grpSp>
        <p:nvGrpSpPr>
          <p:cNvPr id="3" name="Grupa 2">
            <a:extLst>
              <a:ext uri="{FF2B5EF4-FFF2-40B4-BE49-F238E27FC236}">
                <a16:creationId xmlns:a16="http://schemas.microsoft.com/office/drawing/2014/main" id="{849B7C9F-09E1-4436-B9EF-88F3898D4264}"/>
              </a:ext>
            </a:extLst>
          </p:cNvPr>
          <p:cNvGrpSpPr>
            <a:grpSpLocks noChangeAspect="1"/>
          </p:cNvGrpSpPr>
          <p:nvPr/>
        </p:nvGrpSpPr>
        <p:grpSpPr>
          <a:xfrm>
            <a:off x="4325105" y="3161008"/>
            <a:ext cx="544555" cy="504000"/>
            <a:chOff x="4541677" y="1380335"/>
            <a:chExt cx="268580" cy="248579"/>
          </a:xfrm>
        </p:grpSpPr>
        <p:sp>
          <p:nvSpPr>
            <p:cNvPr id="9" name="Freeform 9">
              <a:extLst>
                <a:ext uri="{FF2B5EF4-FFF2-40B4-BE49-F238E27FC236}">
                  <a16:creationId xmlns:a16="http://schemas.microsoft.com/office/drawing/2014/main" id="{F5B27F40-AE1A-415F-900A-F9F156E6BA82}"/>
                </a:ext>
              </a:extLst>
            </p:cNvPr>
            <p:cNvSpPr>
              <a:spLocks/>
            </p:cNvSpPr>
            <p:nvPr/>
          </p:nvSpPr>
          <p:spPr bwMode="auto">
            <a:xfrm>
              <a:off x="4683783" y="1513808"/>
              <a:ext cx="126474" cy="88105"/>
            </a:xfrm>
            <a:custGeom>
              <a:avLst/>
              <a:gdLst>
                <a:gd name="T0" fmla="*/ 0 w 178"/>
                <a:gd name="T1" fmla="*/ 0 h 124"/>
                <a:gd name="T2" fmla="*/ 178 w 178"/>
                <a:gd name="T3" fmla="*/ 0 h 124"/>
                <a:gd name="T4" fmla="*/ 178 w 178"/>
                <a:gd name="T5" fmla="*/ 4 h 124"/>
                <a:gd name="T6" fmla="*/ 178 w 178"/>
                <a:gd name="T7" fmla="*/ 4 h 124"/>
                <a:gd name="T8" fmla="*/ 178 w 178"/>
                <a:gd name="T9" fmla="*/ 20 h 124"/>
                <a:gd name="T10" fmla="*/ 176 w 178"/>
                <a:gd name="T11" fmla="*/ 38 h 124"/>
                <a:gd name="T12" fmla="*/ 172 w 178"/>
                <a:gd name="T13" fmla="*/ 54 h 124"/>
                <a:gd name="T14" fmla="*/ 166 w 178"/>
                <a:gd name="T15" fmla="*/ 68 h 124"/>
                <a:gd name="T16" fmla="*/ 158 w 178"/>
                <a:gd name="T17" fmla="*/ 82 h 124"/>
                <a:gd name="T18" fmla="*/ 150 w 178"/>
                <a:gd name="T19" fmla="*/ 96 h 124"/>
                <a:gd name="T20" fmla="*/ 140 w 178"/>
                <a:gd name="T21" fmla="*/ 108 h 124"/>
                <a:gd name="T22" fmla="*/ 130 w 178"/>
                <a:gd name="T23" fmla="*/ 120 h 124"/>
                <a:gd name="T24" fmla="*/ 130 w 178"/>
                <a:gd name="T25" fmla="*/ 120 h 124"/>
                <a:gd name="T26" fmla="*/ 126 w 178"/>
                <a:gd name="T27" fmla="*/ 124 h 124"/>
                <a:gd name="T28" fmla="*/ 0 w 178"/>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124">
                  <a:moveTo>
                    <a:pt x="0" y="0"/>
                  </a:moveTo>
                  <a:lnTo>
                    <a:pt x="178" y="0"/>
                  </a:lnTo>
                  <a:lnTo>
                    <a:pt x="178" y="4"/>
                  </a:lnTo>
                  <a:lnTo>
                    <a:pt x="178" y="4"/>
                  </a:lnTo>
                  <a:lnTo>
                    <a:pt x="178" y="20"/>
                  </a:lnTo>
                  <a:lnTo>
                    <a:pt x="176" y="38"/>
                  </a:lnTo>
                  <a:lnTo>
                    <a:pt x="172" y="54"/>
                  </a:lnTo>
                  <a:lnTo>
                    <a:pt x="166" y="68"/>
                  </a:lnTo>
                  <a:lnTo>
                    <a:pt x="158" y="82"/>
                  </a:lnTo>
                  <a:lnTo>
                    <a:pt x="150" y="96"/>
                  </a:lnTo>
                  <a:lnTo>
                    <a:pt x="140" y="108"/>
                  </a:lnTo>
                  <a:lnTo>
                    <a:pt x="130" y="120"/>
                  </a:lnTo>
                  <a:lnTo>
                    <a:pt x="130" y="120"/>
                  </a:lnTo>
                  <a:lnTo>
                    <a:pt x="126" y="124"/>
                  </a:lnTo>
                  <a:lnTo>
                    <a:pt x="0" y="0"/>
                  </a:lnTo>
                  <a:close/>
                </a:path>
              </a:pathLst>
            </a:custGeom>
            <a:noFill/>
            <a:ln w="12700">
              <a:solidFill>
                <a:srgbClr val="004B8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0" name="Freeform 10">
              <a:extLst>
                <a:ext uri="{FF2B5EF4-FFF2-40B4-BE49-F238E27FC236}">
                  <a16:creationId xmlns:a16="http://schemas.microsoft.com/office/drawing/2014/main" id="{1F5C69F6-1B20-4234-A27F-FE339D2638D9}"/>
                </a:ext>
              </a:extLst>
            </p:cNvPr>
            <p:cNvSpPr>
              <a:spLocks/>
            </p:cNvSpPr>
            <p:nvPr/>
          </p:nvSpPr>
          <p:spPr bwMode="auto">
            <a:xfrm>
              <a:off x="4675256" y="1380335"/>
              <a:ext cx="115106" cy="115106"/>
            </a:xfrm>
            <a:custGeom>
              <a:avLst/>
              <a:gdLst>
                <a:gd name="T0" fmla="*/ 0 w 162"/>
                <a:gd name="T1" fmla="*/ 0 h 162"/>
                <a:gd name="T2" fmla="*/ 0 w 162"/>
                <a:gd name="T3" fmla="*/ 0 h 162"/>
                <a:gd name="T4" fmla="*/ 16 w 162"/>
                <a:gd name="T5" fmla="*/ 2 h 162"/>
                <a:gd name="T6" fmla="*/ 32 w 162"/>
                <a:gd name="T7" fmla="*/ 4 h 162"/>
                <a:gd name="T8" fmla="*/ 48 w 162"/>
                <a:gd name="T9" fmla="*/ 8 h 162"/>
                <a:gd name="T10" fmla="*/ 64 w 162"/>
                <a:gd name="T11" fmla="*/ 14 h 162"/>
                <a:gd name="T12" fmla="*/ 78 w 162"/>
                <a:gd name="T13" fmla="*/ 20 h 162"/>
                <a:gd name="T14" fmla="*/ 90 w 162"/>
                <a:gd name="T15" fmla="*/ 28 h 162"/>
                <a:gd name="T16" fmla="*/ 104 w 162"/>
                <a:gd name="T17" fmla="*/ 38 h 162"/>
                <a:gd name="T18" fmla="*/ 114 w 162"/>
                <a:gd name="T19" fmla="*/ 48 h 162"/>
                <a:gd name="T20" fmla="*/ 114 w 162"/>
                <a:gd name="T21" fmla="*/ 48 h 162"/>
                <a:gd name="T22" fmla="*/ 126 w 162"/>
                <a:gd name="T23" fmla="*/ 60 h 162"/>
                <a:gd name="T24" fmla="*/ 134 w 162"/>
                <a:gd name="T25" fmla="*/ 72 h 162"/>
                <a:gd name="T26" fmla="*/ 142 w 162"/>
                <a:gd name="T27" fmla="*/ 86 h 162"/>
                <a:gd name="T28" fmla="*/ 150 w 162"/>
                <a:gd name="T29" fmla="*/ 100 h 162"/>
                <a:gd name="T30" fmla="*/ 154 w 162"/>
                <a:gd name="T31" fmla="*/ 114 h 162"/>
                <a:gd name="T32" fmla="*/ 158 w 162"/>
                <a:gd name="T33" fmla="*/ 130 h 162"/>
                <a:gd name="T34" fmla="*/ 162 w 162"/>
                <a:gd name="T35" fmla="*/ 144 h 162"/>
                <a:gd name="T36" fmla="*/ 162 w 162"/>
                <a:gd name="T37" fmla="*/ 162 h 162"/>
                <a:gd name="T38" fmla="*/ 162 w 162"/>
                <a:gd name="T39" fmla="*/ 162 h 162"/>
                <a:gd name="T40" fmla="*/ 0 w 162"/>
                <a:gd name="T41" fmla="*/ 162 h 162"/>
                <a:gd name="T42" fmla="*/ 0 w 162"/>
                <a:gd name="T43" fmla="*/ 162 h 162"/>
                <a:gd name="T44" fmla="*/ 0 w 162"/>
                <a:gd name="T45" fmla="*/ 0 h 162"/>
                <a:gd name="T46" fmla="*/ 0 w 162"/>
                <a:gd name="T4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62">
                  <a:moveTo>
                    <a:pt x="0" y="0"/>
                  </a:moveTo>
                  <a:lnTo>
                    <a:pt x="0" y="0"/>
                  </a:lnTo>
                  <a:lnTo>
                    <a:pt x="16" y="2"/>
                  </a:lnTo>
                  <a:lnTo>
                    <a:pt x="32" y="4"/>
                  </a:lnTo>
                  <a:lnTo>
                    <a:pt x="48" y="8"/>
                  </a:lnTo>
                  <a:lnTo>
                    <a:pt x="64" y="14"/>
                  </a:lnTo>
                  <a:lnTo>
                    <a:pt x="78" y="20"/>
                  </a:lnTo>
                  <a:lnTo>
                    <a:pt x="90" y="28"/>
                  </a:lnTo>
                  <a:lnTo>
                    <a:pt x="104" y="38"/>
                  </a:lnTo>
                  <a:lnTo>
                    <a:pt x="114" y="48"/>
                  </a:lnTo>
                  <a:lnTo>
                    <a:pt x="114" y="48"/>
                  </a:lnTo>
                  <a:lnTo>
                    <a:pt x="126" y="60"/>
                  </a:lnTo>
                  <a:lnTo>
                    <a:pt x="134" y="72"/>
                  </a:lnTo>
                  <a:lnTo>
                    <a:pt x="142" y="86"/>
                  </a:lnTo>
                  <a:lnTo>
                    <a:pt x="150" y="100"/>
                  </a:lnTo>
                  <a:lnTo>
                    <a:pt x="154" y="114"/>
                  </a:lnTo>
                  <a:lnTo>
                    <a:pt x="158" y="130"/>
                  </a:lnTo>
                  <a:lnTo>
                    <a:pt x="162" y="144"/>
                  </a:lnTo>
                  <a:lnTo>
                    <a:pt x="162" y="162"/>
                  </a:lnTo>
                  <a:lnTo>
                    <a:pt x="162" y="162"/>
                  </a:lnTo>
                  <a:lnTo>
                    <a:pt x="0" y="162"/>
                  </a:lnTo>
                  <a:lnTo>
                    <a:pt x="0" y="162"/>
                  </a:lnTo>
                  <a:lnTo>
                    <a:pt x="0" y="0"/>
                  </a:lnTo>
                  <a:lnTo>
                    <a:pt x="0" y="0"/>
                  </a:lnTo>
                  <a:close/>
                </a:path>
              </a:pathLst>
            </a:custGeom>
            <a:noFill/>
            <a:ln w="12700">
              <a:solidFill>
                <a:srgbClr val="004B8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1" name="Freeform 11">
              <a:extLst>
                <a:ext uri="{FF2B5EF4-FFF2-40B4-BE49-F238E27FC236}">
                  <a16:creationId xmlns:a16="http://schemas.microsoft.com/office/drawing/2014/main" id="{F846ED4A-B372-4331-B6C8-0ACDAC09D523}"/>
                </a:ext>
              </a:extLst>
            </p:cNvPr>
            <p:cNvSpPr>
              <a:spLocks/>
            </p:cNvSpPr>
            <p:nvPr/>
          </p:nvSpPr>
          <p:spPr bwMode="auto">
            <a:xfrm>
              <a:off x="4541677" y="1398703"/>
              <a:ext cx="197526" cy="230211"/>
            </a:xfrm>
            <a:custGeom>
              <a:avLst/>
              <a:gdLst>
                <a:gd name="T0" fmla="*/ 162 w 278"/>
                <a:gd name="T1" fmla="*/ 160 h 324"/>
                <a:gd name="T2" fmla="*/ 162 w 278"/>
                <a:gd name="T3" fmla="*/ 0 h 324"/>
                <a:gd name="T4" fmla="*/ 162 w 278"/>
                <a:gd name="T5" fmla="*/ 0 h 324"/>
                <a:gd name="T6" fmla="*/ 146 w 278"/>
                <a:gd name="T7" fmla="*/ 0 h 324"/>
                <a:gd name="T8" fmla="*/ 130 w 278"/>
                <a:gd name="T9" fmla="*/ 4 h 324"/>
                <a:gd name="T10" fmla="*/ 114 w 278"/>
                <a:gd name="T11" fmla="*/ 8 h 324"/>
                <a:gd name="T12" fmla="*/ 98 w 278"/>
                <a:gd name="T13" fmla="*/ 12 h 324"/>
                <a:gd name="T14" fmla="*/ 84 w 278"/>
                <a:gd name="T15" fmla="*/ 20 h 324"/>
                <a:gd name="T16" fmla="*/ 72 w 278"/>
                <a:gd name="T17" fmla="*/ 28 h 324"/>
                <a:gd name="T18" fmla="*/ 58 w 278"/>
                <a:gd name="T19" fmla="*/ 38 h 324"/>
                <a:gd name="T20" fmla="*/ 48 w 278"/>
                <a:gd name="T21" fmla="*/ 48 h 324"/>
                <a:gd name="T22" fmla="*/ 36 w 278"/>
                <a:gd name="T23" fmla="*/ 60 h 324"/>
                <a:gd name="T24" fmla="*/ 28 w 278"/>
                <a:gd name="T25" fmla="*/ 72 h 324"/>
                <a:gd name="T26" fmla="*/ 20 w 278"/>
                <a:gd name="T27" fmla="*/ 84 h 324"/>
                <a:gd name="T28" fmla="*/ 12 w 278"/>
                <a:gd name="T29" fmla="*/ 100 h 324"/>
                <a:gd name="T30" fmla="*/ 8 w 278"/>
                <a:gd name="T31" fmla="*/ 114 h 324"/>
                <a:gd name="T32" fmla="*/ 4 w 278"/>
                <a:gd name="T33" fmla="*/ 130 h 324"/>
                <a:gd name="T34" fmla="*/ 0 w 278"/>
                <a:gd name="T35" fmla="*/ 146 h 324"/>
                <a:gd name="T36" fmla="*/ 0 w 278"/>
                <a:gd name="T37" fmla="*/ 162 h 324"/>
                <a:gd name="T38" fmla="*/ 0 w 278"/>
                <a:gd name="T39" fmla="*/ 162 h 324"/>
                <a:gd name="T40" fmla="*/ 0 w 278"/>
                <a:gd name="T41" fmla="*/ 178 h 324"/>
                <a:gd name="T42" fmla="*/ 4 w 278"/>
                <a:gd name="T43" fmla="*/ 194 h 324"/>
                <a:gd name="T44" fmla="*/ 8 w 278"/>
                <a:gd name="T45" fmla="*/ 210 h 324"/>
                <a:gd name="T46" fmla="*/ 12 w 278"/>
                <a:gd name="T47" fmla="*/ 226 h 324"/>
                <a:gd name="T48" fmla="*/ 20 w 278"/>
                <a:gd name="T49" fmla="*/ 240 h 324"/>
                <a:gd name="T50" fmla="*/ 28 w 278"/>
                <a:gd name="T51" fmla="*/ 252 h 324"/>
                <a:gd name="T52" fmla="*/ 36 w 278"/>
                <a:gd name="T53" fmla="*/ 266 h 324"/>
                <a:gd name="T54" fmla="*/ 48 w 278"/>
                <a:gd name="T55" fmla="*/ 276 h 324"/>
                <a:gd name="T56" fmla="*/ 58 w 278"/>
                <a:gd name="T57" fmla="*/ 288 h 324"/>
                <a:gd name="T58" fmla="*/ 72 w 278"/>
                <a:gd name="T59" fmla="*/ 296 h 324"/>
                <a:gd name="T60" fmla="*/ 84 w 278"/>
                <a:gd name="T61" fmla="*/ 304 h 324"/>
                <a:gd name="T62" fmla="*/ 98 w 278"/>
                <a:gd name="T63" fmla="*/ 312 h 324"/>
                <a:gd name="T64" fmla="*/ 114 w 278"/>
                <a:gd name="T65" fmla="*/ 316 h 324"/>
                <a:gd name="T66" fmla="*/ 130 w 278"/>
                <a:gd name="T67" fmla="*/ 320 h 324"/>
                <a:gd name="T68" fmla="*/ 146 w 278"/>
                <a:gd name="T69" fmla="*/ 324 h 324"/>
                <a:gd name="T70" fmla="*/ 162 w 278"/>
                <a:gd name="T71" fmla="*/ 324 h 324"/>
                <a:gd name="T72" fmla="*/ 162 w 278"/>
                <a:gd name="T73" fmla="*/ 324 h 324"/>
                <a:gd name="T74" fmla="*/ 178 w 278"/>
                <a:gd name="T75" fmla="*/ 324 h 324"/>
                <a:gd name="T76" fmla="*/ 196 w 278"/>
                <a:gd name="T77" fmla="*/ 320 h 324"/>
                <a:gd name="T78" fmla="*/ 212 w 278"/>
                <a:gd name="T79" fmla="*/ 316 h 324"/>
                <a:gd name="T80" fmla="*/ 226 w 278"/>
                <a:gd name="T81" fmla="*/ 310 h 324"/>
                <a:gd name="T82" fmla="*/ 240 w 278"/>
                <a:gd name="T83" fmla="*/ 304 h 324"/>
                <a:gd name="T84" fmla="*/ 254 w 278"/>
                <a:gd name="T85" fmla="*/ 296 h 324"/>
                <a:gd name="T86" fmla="*/ 266 w 278"/>
                <a:gd name="T87" fmla="*/ 286 h 324"/>
                <a:gd name="T88" fmla="*/ 278 w 278"/>
                <a:gd name="T89" fmla="*/ 276 h 324"/>
                <a:gd name="T90" fmla="*/ 278 w 278"/>
                <a:gd name="T91" fmla="*/ 276 h 324"/>
                <a:gd name="T92" fmla="*/ 162 w 278"/>
                <a:gd name="T93" fmla="*/ 160 h 324"/>
                <a:gd name="T94" fmla="*/ 162 w 278"/>
                <a:gd name="T95" fmla="*/ 16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324">
                  <a:moveTo>
                    <a:pt x="162" y="160"/>
                  </a:moveTo>
                  <a:lnTo>
                    <a:pt x="162" y="0"/>
                  </a:lnTo>
                  <a:lnTo>
                    <a:pt x="162" y="0"/>
                  </a:lnTo>
                  <a:lnTo>
                    <a:pt x="146" y="0"/>
                  </a:lnTo>
                  <a:lnTo>
                    <a:pt x="130" y="4"/>
                  </a:lnTo>
                  <a:lnTo>
                    <a:pt x="114" y="8"/>
                  </a:lnTo>
                  <a:lnTo>
                    <a:pt x="98" y="12"/>
                  </a:lnTo>
                  <a:lnTo>
                    <a:pt x="84" y="20"/>
                  </a:lnTo>
                  <a:lnTo>
                    <a:pt x="72" y="28"/>
                  </a:lnTo>
                  <a:lnTo>
                    <a:pt x="58" y="38"/>
                  </a:lnTo>
                  <a:lnTo>
                    <a:pt x="48" y="48"/>
                  </a:lnTo>
                  <a:lnTo>
                    <a:pt x="36" y="60"/>
                  </a:lnTo>
                  <a:lnTo>
                    <a:pt x="28" y="72"/>
                  </a:lnTo>
                  <a:lnTo>
                    <a:pt x="20" y="84"/>
                  </a:lnTo>
                  <a:lnTo>
                    <a:pt x="12" y="100"/>
                  </a:lnTo>
                  <a:lnTo>
                    <a:pt x="8" y="114"/>
                  </a:lnTo>
                  <a:lnTo>
                    <a:pt x="4" y="130"/>
                  </a:lnTo>
                  <a:lnTo>
                    <a:pt x="0" y="146"/>
                  </a:lnTo>
                  <a:lnTo>
                    <a:pt x="0" y="162"/>
                  </a:lnTo>
                  <a:lnTo>
                    <a:pt x="0" y="162"/>
                  </a:lnTo>
                  <a:lnTo>
                    <a:pt x="0" y="178"/>
                  </a:lnTo>
                  <a:lnTo>
                    <a:pt x="4" y="194"/>
                  </a:lnTo>
                  <a:lnTo>
                    <a:pt x="8" y="210"/>
                  </a:lnTo>
                  <a:lnTo>
                    <a:pt x="12" y="226"/>
                  </a:lnTo>
                  <a:lnTo>
                    <a:pt x="20" y="240"/>
                  </a:lnTo>
                  <a:lnTo>
                    <a:pt x="28" y="252"/>
                  </a:lnTo>
                  <a:lnTo>
                    <a:pt x="36" y="266"/>
                  </a:lnTo>
                  <a:lnTo>
                    <a:pt x="48" y="276"/>
                  </a:lnTo>
                  <a:lnTo>
                    <a:pt x="58" y="288"/>
                  </a:lnTo>
                  <a:lnTo>
                    <a:pt x="72" y="296"/>
                  </a:lnTo>
                  <a:lnTo>
                    <a:pt x="84" y="304"/>
                  </a:lnTo>
                  <a:lnTo>
                    <a:pt x="98" y="312"/>
                  </a:lnTo>
                  <a:lnTo>
                    <a:pt x="114" y="316"/>
                  </a:lnTo>
                  <a:lnTo>
                    <a:pt x="130" y="320"/>
                  </a:lnTo>
                  <a:lnTo>
                    <a:pt x="146" y="324"/>
                  </a:lnTo>
                  <a:lnTo>
                    <a:pt x="162" y="324"/>
                  </a:lnTo>
                  <a:lnTo>
                    <a:pt x="162" y="324"/>
                  </a:lnTo>
                  <a:lnTo>
                    <a:pt x="178" y="324"/>
                  </a:lnTo>
                  <a:lnTo>
                    <a:pt x="196" y="320"/>
                  </a:lnTo>
                  <a:lnTo>
                    <a:pt x="212" y="316"/>
                  </a:lnTo>
                  <a:lnTo>
                    <a:pt x="226" y="310"/>
                  </a:lnTo>
                  <a:lnTo>
                    <a:pt x="240" y="304"/>
                  </a:lnTo>
                  <a:lnTo>
                    <a:pt x="254" y="296"/>
                  </a:lnTo>
                  <a:lnTo>
                    <a:pt x="266" y="286"/>
                  </a:lnTo>
                  <a:lnTo>
                    <a:pt x="278" y="276"/>
                  </a:lnTo>
                  <a:lnTo>
                    <a:pt x="278" y="276"/>
                  </a:lnTo>
                  <a:lnTo>
                    <a:pt x="162" y="160"/>
                  </a:lnTo>
                  <a:lnTo>
                    <a:pt x="162" y="160"/>
                  </a:lnTo>
                  <a:close/>
                </a:path>
              </a:pathLst>
            </a:custGeom>
            <a:noFill/>
            <a:ln w="12700">
              <a:solidFill>
                <a:srgbClr val="004B8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grpSp>
        <p:nvGrpSpPr>
          <p:cNvPr id="14" name="Grupa 13">
            <a:extLst>
              <a:ext uri="{FF2B5EF4-FFF2-40B4-BE49-F238E27FC236}">
                <a16:creationId xmlns:a16="http://schemas.microsoft.com/office/drawing/2014/main" id="{43AFFDC0-3C0E-43CD-8B22-B668176EC5C7}"/>
              </a:ext>
            </a:extLst>
          </p:cNvPr>
          <p:cNvGrpSpPr>
            <a:grpSpLocks noChangeAspect="1"/>
          </p:cNvGrpSpPr>
          <p:nvPr/>
        </p:nvGrpSpPr>
        <p:grpSpPr>
          <a:xfrm>
            <a:off x="3527009" y="3161008"/>
            <a:ext cx="544555" cy="504000"/>
            <a:chOff x="4541677" y="1380335"/>
            <a:chExt cx="268580" cy="248579"/>
          </a:xfrm>
        </p:grpSpPr>
        <p:sp>
          <p:nvSpPr>
            <p:cNvPr id="15" name="Freeform 9">
              <a:extLst>
                <a:ext uri="{FF2B5EF4-FFF2-40B4-BE49-F238E27FC236}">
                  <a16:creationId xmlns:a16="http://schemas.microsoft.com/office/drawing/2014/main" id="{F515BF09-72BF-4BBD-90FD-3A5027400DFB}"/>
                </a:ext>
              </a:extLst>
            </p:cNvPr>
            <p:cNvSpPr>
              <a:spLocks/>
            </p:cNvSpPr>
            <p:nvPr/>
          </p:nvSpPr>
          <p:spPr bwMode="auto">
            <a:xfrm>
              <a:off x="4683783" y="1513808"/>
              <a:ext cx="126474" cy="88105"/>
            </a:xfrm>
            <a:custGeom>
              <a:avLst/>
              <a:gdLst>
                <a:gd name="T0" fmla="*/ 0 w 178"/>
                <a:gd name="T1" fmla="*/ 0 h 124"/>
                <a:gd name="T2" fmla="*/ 178 w 178"/>
                <a:gd name="T3" fmla="*/ 0 h 124"/>
                <a:gd name="T4" fmla="*/ 178 w 178"/>
                <a:gd name="T5" fmla="*/ 4 h 124"/>
                <a:gd name="T6" fmla="*/ 178 w 178"/>
                <a:gd name="T7" fmla="*/ 4 h 124"/>
                <a:gd name="T8" fmla="*/ 178 w 178"/>
                <a:gd name="T9" fmla="*/ 20 h 124"/>
                <a:gd name="T10" fmla="*/ 176 w 178"/>
                <a:gd name="T11" fmla="*/ 38 h 124"/>
                <a:gd name="T12" fmla="*/ 172 w 178"/>
                <a:gd name="T13" fmla="*/ 54 h 124"/>
                <a:gd name="T14" fmla="*/ 166 w 178"/>
                <a:gd name="T15" fmla="*/ 68 h 124"/>
                <a:gd name="T16" fmla="*/ 158 w 178"/>
                <a:gd name="T17" fmla="*/ 82 h 124"/>
                <a:gd name="T18" fmla="*/ 150 w 178"/>
                <a:gd name="T19" fmla="*/ 96 h 124"/>
                <a:gd name="T20" fmla="*/ 140 w 178"/>
                <a:gd name="T21" fmla="*/ 108 h 124"/>
                <a:gd name="T22" fmla="*/ 130 w 178"/>
                <a:gd name="T23" fmla="*/ 120 h 124"/>
                <a:gd name="T24" fmla="*/ 130 w 178"/>
                <a:gd name="T25" fmla="*/ 120 h 124"/>
                <a:gd name="T26" fmla="*/ 126 w 178"/>
                <a:gd name="T27" fmla="*/ 124 h 124"/>
                <a:gd name="T28" fmla="*/ 0 w 178"/>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124">
                  <a:moveTo>
                    <a:pt x="0" y="0"/>
                  </a:moveTo>
                  <a:lnTo>
                    <a:pt x="178" y="0"/>
                  </a:lnTo>
                  <a:lnTo>
                    <a:pt x="178" y="4"/>
                  </a:lnTo>
                  <a:lnTo>
                    <a:pt x="178" y="4"/>
                  </a:lnTo>
                  <a:lnTo>
                    <a:pt x="178" y="20"/>
                  </a:lnTo>
                  <a:lnTo>
                    <a:pt x="176" y="38"/>
                  </a:lnTo>
                  <a:lnTo>
                    <a:pt x="172" y="54"/>
                  </a:lnTo>
                  <a:lnTo>
                    <a:pt x="166" y="68"/>
                  </a:lnTo>
                  <a:lnTo>
                    <a:pt x="158" y="82"/>
                  </a:lnTo>
                  <a:lnTo>
                    <a:pt x="150" y="96"/>
                  </a:lnTo>
                  <a:lnTo>
                    <a:pt x="140" y="108"/>
                  </a:lnTo>
                  <a:lnTo>
                    <a:pt x="130" y="120"/>
                  </a:lnTo>
                  <a:lnTo>
                    <a:pt x="130" y="120"/>
                  </a:lnTo>
                  <a:lnTo>
                    <a:pt x="126" y="124"/>
                  </a:lnTo>
                  <a:lnTo>
                    <a:pt x="0" y="0"/>
                  </a:lnTo>
                  <a:close/>
                </a:path>
              </a:pathLst>
            </a:custGeom>
            <a:noFill/>
            <a:ln w="12700">
              <a:solidFill>
                <a:srgbClr val="BDBD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6" name="Freeform 10">
              <a:extLst>
                <a:ext uri="{FF2B5EF4-FFF2-40B4-BE49-F238E27FC236}">
                  <a16:creationId xmlns:a16="http://schemas.microsoft.com/office/drawing/2014/main" id="{4191E616-3A3D-4886-B2DC-21E9E7D2CCCF}"/>
                </a:ext>
              </a:extLst>
            </p:cNvPr>
            <p:cNvSpPr>
              <a:spLocks/>
            </p:cNvSpPr>
            <p:nvPr/>
          </p:nvSpPr>
          <p:spPr bwMode="auto">
            <a:xfrm>
              <a:off x="4675256" y="1380335"/>
              <a:ext cx="115106" cy="115106"/>
            </a:xfrm>
            <a:custGeom>
              <a:avLst/>
              <a:gdLst>
                <a:gd name="T0" fmla="*/ 0 w 162"/>
                <a:gd name="T1" fmla="*/ 0 h 162"/>
                <a:gd name="T2" fmla="*/ 0 w 162"/>
                <a:gd name="T3" fmla="*/ 0 h 162"/>
                <a:gd name="T4" fmla="*/ 16 w 162"/>
                <a:gd name="T5" fmla="*/ 2 h 162"/>
                <a:gd name="T6" fmla="*/ 32 w 162"/>
                <a:gd name="T7" fmla="*/ 4 h 162"/>
                <a:gd name="T8" fmla="*/ 48 w 162"/>
                <a:gd name="T9" fmla="*/ 8 h 162"/>
                <a:gd name="T10" fmla="*/ 64 w 162"/>
                <a:gd name="T11" fmla="*/ 14 h 162"/>
                <a:gd name="T12" fmla="*/ 78 w 162"/>
                <a:gd name="T13" fmla="*/ 20 h 162"/>
                <a:gd name="T14" fmla="*/ 90 w 162"/>
                <a:gd name="T15" fmla="*/ 28 h 162"/>
                <a:gd name="T16" fmla="*/ 104 w 162"/>
                <a:gd name="T17" fmla="*/ 38 h 162"/>
                <a:gd name="T18" fmla="*/ 114 w 162"/>
                <a:gd name="T19" fmla="*/ 48 h 162"/>
                <a:gd name="T20" fmla="*/ 114 w 162"/>
                <a:gd name="T21" fmla="*/ 48 h 162"/>
                <a:gd name="T22" fmla="*/ 126 w 162"/>
                <a:gd name="T23" fmla="*/ 60 h 162"/>
                <a:gd name="T24" fmla="*/ 134 w 162"/>
                <a:gd name="T25" fmla="*/ 72 h 162"/>
                <a:gd name="T26" fmla="*/ 142 w 162"/>
                <a:gd name="T27" fmla="*/ 86 h 162"/>
                <a:gd name="T28" fmla="*/ 150 w 162"/>
                <a:gd name="T29" fmla="*/ 100 h 162"/>
                <a:gd name="T30" fmla="*/ 154 w 162"/>
                <a:gd name="T31" fmla="*/ 114 h 162"/>
                <a:gd name="T32" fmla="*/ 158 w 162"/>
                <a:gd name="T33" fmla="*/ 130 h 162"/>
                <a:gd name="T34" fmla="*/ 162 w 162"/>
                <a:gd name="T35" fmla="*/ 144 h 162"/>
                <a:gd name="T36" fmla="*/ 162 w 162"/>
                <a:gd name="T37" fmla="*/ 162 h 162"/>
                <a:gd name="T38" fmla="*/ 162 w 162"/>
                <a:gd name="T39" fmla="*/ 162 h 162"/>
                <a:gd name="T40" fmla="*/ 0 w 162"/>
                <a:gd name="T41" fmla="*/ 162 h 162"/>
                <a:gd name="T42" fmla="*/ 0 w 162"/>
                <a:gd name="T43" fmla="*/ 162 h 162"/>
                <a:gd name="T44" fmla="*/ 0 w 162"/>
                <a:gd name="T45" fmla="*/ 0 h 162"/>
                <a:gd name="T46" fmla="*/ 0 w 162"/>
                <a:gd name="T4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62">
                  <a:moveTo>
                    <a:pt x="0" y="0"/>
                  </a:moveTo>
                  <a:lnTo>
                    <a:pt x="0" y="0"/>
                  </a:lnTo>
                  <a:lnTo>
                    <a:pt x="16" y="2"/>
                  </a:lnTo>
                  <a:lnTo>
                    <a:pt x="32" y="4"/>
                  </a:lnTo>
                  <a:lnTo>
                    <a:pt x="48" y="8"/>
                  </a:lnTo>
                  <a:lnTo>
                    <a:pt x="64" y="14"/>
                  </a:lnTo>
                  <a:lnTo>
                    <a:pt x="78" y="20"/>
                  </a:lnTo>
                  <a:lnTo>
                    <a:pt x="90" y="28"/>
                  </a:lnTo>
                  <a:lnTo>
                    <a:pt x="104" y="38"/>
                  </a:lnTo>
                  <a:lnTo>
                    <a:pt x="114" y="48"/>
                  </a:lnTo>
                  <a:lnTo>
                    <a:pt x="114" y="48"/>
                  </a:lnTo>
                  <a:lnTo>
                    <a:pt x="126" y="60"/>
                  </a:lnTo>
                  <a:lnTo>
                    <a:pt x="134" y="72"/>
                  </a:lnTo>
                  <a:lnTo>
                    <a:pt x="142" y="86"/>
                  </a:lnTo>
                  <a:lnTo>
                    <a:pt x="150" y="100"/>
                  </a:lnTo>
                  <a:lnTo>
                    <a:pt x="154" y="114"/>
                  </a:lnTo>
                  <a:lnTo>
                    <a:pt x="158" y="130"/>
                  </a:lnTo>
                  <a:lnTo>
                    <a:pt x="162" y="144"/>
                  </a:lnTo>
                  <a:lnTo>
                    <a:pt x="162" y="162"/>
                  </a:lnTo>
                  <a:lnTo>
                    <a:pt x="162" y="162"/>
                  </a:lnTo>
                  <a:lnTo>
                    <a:pt x="0" y="162"/>
                  </a:lnTo>
                  <a:lnTo>
                    <a:pt x="0" y="162"/>
                  </a:lnTo>
                  <a:lnTo>
                    <a:pt x="0" y="0"/>
                  </a:lnTo>
                  <a:lnTo>
                    <a:pt x="0" y="0"/>
                  </a:lnTo>
                  <a:close/>
                </a:path>
              </a:pathLst>
            </a:custGeom>
            <a:noFill/>
            <a:ln w="12700">
              <a:solidFill>
                <a:srgbClr val="BDBD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7" name="Freeform 11">
              <a:extLst>
                <a:ext uri="{FF2B5EF4-FFF2-40B4-BE49-F238E27FC236}">
                  <a16:creationId xmlns:a16="http://schemas.microsoft.com/office/drawing/2014/main" id="{E6570B9E-7DC3-47F8-AF09-1FFB7523C8B6}"/>
                </a:ext>
              </a:extLst>
            </p:cNvPr>
            <p:cNvSpPr>
              <a:spLocks/>
            </p:cNvSpPr>
            <p:nvPr/>
          </p:nvSpPr>
          <p:spPr bwMode="auto">
            <a:xfrm>
              <a:off x="4541677" y="1398703"/>
              <a:ext cx="197526" cy="230211"/>
            </a:xfrm>
            <a:custGeom>
              <a:avLst/>
              <a:gdLst>
                <a:gd name="T0" fmla="*/ 162 w 278"/>
                <a:gd name="T1" fmla="*/ 160 h 324"/>
                <a:gd name="T2" fmla="*/ 162 w 278"/>
                <a:gd name="T3" fmla="*/ 0 h 324"/>
                <a:gd name="T4" fmla="*/ 162 w 278"/>
                <a:gd name="T5" fmla="*/ 0 h 324"/>
                <a:gd name="T6" fmla="*/ 146 w 278"/>
                <a:gd name="T7" fmla="*/ 0 h 324"/>
                <a:gd name="T8" fmla="*/ 130 w 278"/>
                <a:gd name="T9" fmla="*/ 4 h 324"/>
                <a:gd name="T10" fmla="*/ 114 w 278"/>
                <a:gd name="T11" fmla="*/ 8 h 324"/>
                <a:gd name="T12" fmla="*/ 98 w 278"/>
                <a:gd name="T13" fmla="*/ 12 h 324"/>
                <a:gd name="T14" fmla="*/ 84 w 278"/>
                <a:gd name="T15" fmla="*/ 20 h 324"/>
                <a:gd name="T16" fmla="*/ 72 w 278"/>
                <a:gd name="T17" fmla="*/ 28 h 324"/>
                <a:gd name="T18" fmla="*/ 58 w 278"/>
                <a:gd name="T19" fmla="*/ 38 h 324"/>
                <a:gd name="T20" fmla="*/ 48 w 278"/>
                <a:gd name="T21" fmla="*/ 48 h 324"/>
                <a:gd name="T22" fmla="*/ 36 w 278"/>
                <a:gd name="T23" fmla="*/ 60 h 324"/>
                <a:gd name="T24" fmla="*/ 28 w 278"/>
                <a:gd name="T25" fmla="*/ 72 h 324"/>
                <a:gd name="T26" fmla="*/ 20 w 278"/>
                <a:gd name="T27" fmla="*/ 84 h 324"/>
                <a:gd name="T28" fmla="*/ 12 w 278"/>
                <a:gd name="T29" fmla="*/ 100 h 324"/>
                <a:gd name="T30" fmla="*/ 8 w 278"/>
                <a:gd name="T31" fmla="*/ 114 h 324"/>
                <a:gd name="T32" fmla="*/ 4 w 278"/>
                <a:gd name="T33" fmla="*/ 130 h 324"/>
                <a:gd name="T34" fmla="*/ 0 w 278"/>
                <a:gd name="T35" fmla="*/ 146 h 324"/>
                <a:gd name="T36" fmla="*/ 0 w 278"/>
                <a:gd name="T37" fmla="*/ 162 h 324"/>
                <a:gd name="T38" fmla="*/ 0 w 278"/>
                <a:gd name="T39" fmla="*/ 162 h 324"/>
                <a:gd name="T40" fmla="*/ 0 w 278"/>
                <a:gd name="T41" fmla="*/ 178 h 324"/>
                <a:gd name="T42" fmla="*/ 4 w 278"/>
                <a:gd name="T43" fmla="*/ 194 h 324"/>
                <a:gd name="T44" fmla="*/ 8 w 278"/>
                <a:gd name="T45" fmla="*/ 210 h 324"/>
                <a:gd name="T46" fmla="*/ 12 w 278"/>
                <a:gd name="T47" fmla="*/ 226 h 324"/>
                <a:gd name="T48" fmla="*/ 20 w 278"/>
                <a:gd name="T49" fmla="*/ 240 h 324"/>
                <a:gd name="T50" fmla="*/ 28 w 278"/>
                <a:gd name="T51" fmla="*/ 252 h 324"/>
                <a:gd name="T52" fmla="*/ 36 w 278"/>
                <a:gd name="T53" fmla="*/ 266 h 324"/>
                <a:gd name="T54" fmla="*/ 48 w 278"/>
                <a:gd name="T55" fmla="*/ 276 h 324"/>
                <a:gd name="T56" fmla="*/ 58 w 278"/>
                <a:gd name="T57" fmla="*/ 288 h 324"/>
                <a:gd name="T58" fmla="*/ 72 w 278"/>
                <a:gd name="T59" fmla="*/ 296 h 324"/>
                <a:gd name="T60" fmla="*/ 84 w 278"/>
                <a:gd name="T61" fmla="*/ 304 h 324"/>
                <a:gd name="T62" fmla="*/ 98 w 278"/>
                <a:gd name="T63" fmla="*/ 312 h 324"/>
                <a:gd name="T64" fmla="*/ 114 w 278"/>
                <a:gd name="T65" fmla="*/ 316 h 324"/>
                <a:gd name="T66" fmla="*/ 130 w 278"/>
                <a:gd name="T67" fmla="*/ 320 h 324"/>
                <a:gd name="T68" fmla="*/ 146 w 278"/>
                <a:gd name="T69" fmla="*/ 324 h 324"/>
                <a:gd name="T70" fmla="*/ 162 w 278"/>
                <a:gd name="T71" fmla="*/ 324 h 324"/>
                <a:gd name="T72" fmla="*/ 162 w 278"/>
                <a:gd name="T73" fmla="*/ 324 h 324"/>
                <a:gd name="T74" fmla="*/ 178 w 278"/>
                <a:gd name="T75" fmla="*/ 324 h 324"/>
                <a:gd name="T76" fmla="*/ 196 w 278"/>
                <a:gd name="T77" fmla="*/ 320 h 324"/>
                <a:gd name="T78" fmla="*/ 212 w 278"/>
                <a:gd name="T79" fmla="*/ 316 h 324"/>
                <a:gd name="T80" fmla="*/ 226 w 278"/>
                <a:gd name="T81" fmla="*/ 310 h 324"/>
                <a:gd name="T82" fmla="*/ 240 w 278"/>
                <a:gd name="T83" fmla="*/ 304 h 324"/>
                <a:gd name="T84" fmla="*/ 254 w 278"/>
                <a:gd name="T85" fmla="*/ 296 h 324"/>
                <a:gd name="T86" fmla="*/ 266 w 278"/>
                <a:gd name="T87" fmla="*/ 286 h 324"/>
                <a:gd name="T88" fmla="*/ 278 w 278"/>
                <a:gd name="T89" fmla="*/ 276 h 324"/>
                <a:gd name="T90" fmla="*/ 278 w 278"/>
                <a:gd name="T91" fmla="*/ 276 h 324"/>
                <a:gd name="T92" fmla="*/ 162 w 278"/>
                <a:gd name="T93" fmla="*/ 160 h 324"/>
                <a:gd name="T94" fmla="*/ 162 w 278"/>
                <a:gd name="T95" fmla="*/ 16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324">
                  <a:moveTo>
                    <a:pt x="162" y="160"/>
                  </a:moveTo>
                  <a:lnTo>
                    <a:pt x="162" y="0"/>
                  </a:lnTo>
                  <a:lnTo>
                    <a:pt x="162" y="0"/>
                  </a:lnTo>
                  <a:lnTo>
                    <a:pt x="146" y="0"/>
                  </a:lnTo>
                  <a:lnTo>
                    <a:pt x="130" y="4"/>
                  </a:lnTo>
                  <a:lnTo>
                    <a:pt x="114" y="8"/>
                  </a:lnTo>
                  <a:lnTo>
                    <a:pt x="98" y="12"/>
                  </a:lnTo>
                  <a:lnTo>
                    <a:pt x="84" y="20"/>
                  </a:lnTo>
                  <a:lnTo>
                    <a:pt x="72" y="28"/>
                  </a:lnTo>
                  <a:lnTo>
                    <a:pt x="58" y="38"/>
                  </a:lnTo>
                  <a:lnTo>
                    <a:pt x="48" y="48"/>
                  </a:lnTo>
                  <a:lnTo>
                    <a:pt x="36" y="60"/>
                  </a:lnTo>
                  <a:lnTo>
                    <a:pt x="28" y="72"/>
                  </a:lnTo>
                  <a:lnTo>
                    <a:pt x="20" y="84"/>
                  </a:lnTo>
                  <a:lnTo>
                    <a:pt x="12" y="100"/>
                  </a:lnTo>
                  <a:lnTo>
                    <a:pt x="8" y="114"/>
                  </a:lnTo>
                  <a:lnTo>
                    <a:pt x="4" y="130"/>
                  </a:lnTo>
                  <a:lnTo>
                    <a:pt x="0" y="146"/>
                  </a:lnTo>
                  <a:lnTo>
                    <a:pt x="0" y="162"/>
                  </a:lnTo>
                  <a:lnTo>
                    <a:pt x="0" y="162"/>
                  </a:lnTo>
                  <a:lnTo>
                    <a:pt x="0" y="178"/>
                  </a:lnTo>
                  <a:lnTo>
                    <a:pt x="4" y="194"/>
                  </a:lnTo>
                  <a:lnTo>
                    <a:pt x="8" y="210"/>
                  </a:lnTo>
                  <a:lnTo>
                    <a:pt x="12" y="226"/>
                  </a:lnTo>
                  <a:lnTo>
                    <a:pt x="20" y="240"/>
                  </a:lnTo>
                  <a:lnTo>
                    <a:pt x="28" y="252"/>
                  </a:lnTo>
                  <a:lnTo>
                    <a:pt x="36" y="266"/>
                  </a:lnTo>
                  <a:lnTo>
                    <a:pt x="48" y="276"/>
                  </a:lnTo>
                  <a:lnTo>
                    <a:pt x="58" y="288"/>
                  </a:lnTo>
                  <a:lnTo>
                    <a:pt x="72" y="296"/>
                  </a:lnTo>
                  <a:lnTo>
                    <a:pt x="84" y="304"/>
                  </a:lnTo>
                  <a:lnTo>
                    <a:pt x="98" y="312"/>
                  </a:lnTo>
                  <a:lnTo>
                    <a:pt x="114" y="316"/>
                  </a:lnTo>
                  <a:lnTo>
                    <a:pt x="130" y="320"/>
                  </a:lnTo>
                  <a:lnTo>
                    <a:pt x="146" y="324"/>
                  </a:lnTo>
                  <a:lnTo>
                    <a:pt x="162" y="324"/>
                  </a:lnTo>
                  <a:lnTo>
                    <a:pt x="162" y="324"/>
                  </a:lnTo>
                  <a:lnTo>
                    <a:pt x="178" y="324"/>
                  </a:lnTo>
                  <a:lnTo>
                    <a:pt x="196" y="320"/>
                  </a:lnTo>
                  <a:lnTo>
                    <a:pt x="212" y="316"/>
                  </a:lnTo>
                  <a:lnTo>
                    <a:pt x="226" y="310"/>
                  </a:lnTo>
                  <a:lnTo>
                    <a:pt x="240" y="304"/>
                  </a:lnTo>
                  <a:lnTo>
                    <a:pt x="254" y="296"/>
                  </a:lnTo>
                  <a:lnTo>
                    <a:pt x="266" y="286"/>
                  </a:lnTo>
                  <a:lnTo>
                    <a:pt x="278" y="276"/>
                  </a:lnTo>
                  <a:lnTo>
                    <a:pt x="278" y="276"/>
                  </a:lnTo>
                  <a:lnTo>
                    <a:pt x="162" y="160"/>
                  </a:lnTo>
                  <a:lnTo>
                    <a:pt x="162" y="160"/>
                  </a:lnTo>
                  <a:close/>
                </a:path>
              </a:pathLst>
            </a:custGeom>
            <a:noFill/>
            <a:ln w="12700">
              <a:solidFill>
                <a:srgbClr val="BDBD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grpSp>
        <p:nvGrpSpPr>
          <p:cNvPr id="20" name="Grupa 19">
            <a:extLst>
              <a:ext uri="{FF2B5EF4-FFF2-40B4-BE49-F238E27FC236}">
                <a16:creationId xmlns:a16="http://schemas.microsoft.com/office/drawing/2014/main" id="{525B6A41-84BD-4A8B-B447-6CDAADB13AA8}"/>
              </a:ext>
            </a:extLst>
          </p:cNvPr>
          <p:cNvGrpSpPr>
            <a:grpSpLocks noChangeAspect="1"/>
          </p:cNvGrpSpPr>
          <p:nvPr/>
        </p:nvGrpSpPr>
        <p:grpSpPr>
          <a:xfrm>
            <a:off x="2715944" y="3161008"/>
            <a:ext cx="544555" cy="504000"/>
            <a:chOff x="4541677" y="1380335"/>
            <a:chExt cx="268580" cy="248579"/>
          </a:xfrm>
        </p:grpSpPr>
        <p:sp>
          <p:nvSpPr>
            <p:cNvPr id="21" name="Freeform 9">
              <a:extLst>
                <a:ext uri="{FF2B5EF4-FFF2-40B4-BE49-F238E27FC236}">
                  <a16:creationId xmlns:a16="http://schemas.microsoft.com/office/drawing/2014/main" id="{3E6A375D-3689-4631-903B-250B9C1B7811}"/>
                </a:ext>
              </a:extLst>
            </p:cNvPr>
            <p:cNvSpPr>
              <a:spLocks/>
            </p:cNvSpPr>
            <p:nvPr/>
          </p:nvSpPr>
          <p:spPr bwMode="auto">
            <a:xfrm>
              <a:off x="4683783" y="1513808"/>
              <a:ext cx="126474" cy="88105"/>
            </a:xfrm>
            <a:custGeom>
              <a:avLst/>
              <a:gdLst>
                <a:gd name="T0" fmla="*/ 0 w 178"/>
                <a:gd name="T1" fmla="*/ 0 h 124"/>
                <a:gd name="T2" fmla="*/ 178 w 178"/>
                <a:gd name="T3" fmla="*/ 0 h 124"/>
                <a:gd name="T4" fmla="*/ 178 w 178"/>
                <a:gd name="T5" fmla="*/ 4 h 124"/>
                <a:gd name="T6" fmla="*/ 178 w 178"/>
                <a:gd name="T7" fmla="*/ 4 h 124"/>
                <a:gd name="T8" fmla="*/ 178 w 178"/>
                <a:gd name="T9" fmla="*/ 20 h 124"/>
                <a:gd name="T10" fmla="*/ 176 w 178"/>
                <a:gd name="T11" fmla="*/ 38 h 124"/>
                <a:gd name="T12" fmla="*/ 172 w 178"/>
                <a:gd name="T13" fmla="*/ 54 h 124"/>
                <a:gd name="T14" fmla="*/ 166 w 178"/>
                <a:gd name="T15" fmla="*/ 68 h 124"/>
                <a:gd name="T16" fmla="*/ 158 w 178"/>
                <a:gd name="T17" fmla="*/ 82 h 124"/>
                <a:gd name="T18" fmla="*/ 150 w 178"/>
                <a:gd name="T19" fmla="*/ 96 h 124"/>
                <a:gd name="T20" fmla="*/ 140 w 178"/>
                <a:gd name="T21" fmla="*/ 108 h 124"/>
                <a:gd name="T22" fmla="*/ 130 w 178"/>
                <a:gd name="T23" fmla="*/ 120 h 124"/>
                <a:gd name="T24" fmla="*/ 130 w 178"/>
                <a:gd name="T25" fmla="*/ 120 h 124"/>
                <a:gd name="T26" fmla="*/ 126 w 178"/>
                <a:gd name="T27" fmla="*/ 124 h 124"/>
                <a:gd name="T28" fmla="*/ 0 w 178"/>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124">
                  <a:moveTo>
                    <a:pt x="0" y="0"/>
                  </a:moveTo>
                  <a:lnTo>
                    <a:pt x="178" y="0"/>
                  </a:lnTo>
                  <a:lnTo>
                    <a:pt x="178" y="4"/>
                  </a:lnTo>
                  <a:lnTo>
                    <a:pt x="178" y="4"/>
                  </a:lnTo>
                  <a:lnTo>
                    <a:pt x="178" y="20"/>
                  </a:lnTo>
                  <a:lnTo>
                    <a:pt x="176" y="38"/>
                  </a:lnTo>
                  <a:lnTo>
                    <a:pt x="172" y="54"/>
                  </a:lnTo>
                  <a:lnTo>
                    <a:pt x="166" y="68"/>
                  </a:lnTo>
                  <a:lnTo>
                    <a:pt x="158" y="82"/>
                  </a:lnTo>
                  <a:lnTo>
                    <a:pt x="150" y="96"/>
                  </a:lnTo>
                  <a:lnTo>
                    <a:pt x="140" y="108"/>
                  </a:lnTo>
                  <a:lnTo>
                    <a:pt x="130" y="120"/>
                  </a:lnTo>
                  <a:lnTo>
                    <a:pt x="130" y="120"/>
                  </a:lnTo>
                  <a:lnTo>
                    <a:pt x="126" y="124"/>
                  </a:lnTo>
                  <a:lnTo>
                    <a:pt x="0" y="0"/>
                  </a:lnTo>
                  <a:close/>
                </a:path>
              </a:pathLst>
            </a:custGeom>
            <a:noFill/>
            <a:ln w="12700">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2" name="Freeform 10">
              <a:extLst>
                <a:ext uri="{FF2B5EF4-FFF2-40B4-BE49-F238E27FC236}">
                  <a16:creationId xmlns:a16="http://schemas.microsoft.com/office/drawing/2014/main" id="{8CB4C409-23DB-4419-89CB-D6143D6D04CB}"/>
                </a:ext>
              </a:extLst>
            </p:cNvPr>
            <p:cNvSpPr>
              <a:spLocks/>
            </p:cNvSpPr>
            <p:nvPr/>
          </p:nvSpPr>
          <p:spPr bwMode="auto">
            <a:xfrm>
              <a:off x="4675256" y="1380335"/>
              <a:ext cx="115106" cy="115106"/>
            </a:xfrm>
            <a:custGeom>
              <a:avLst/>
              <a:gdLst>
                <a:gd name="T0" fmla="*/ 0 w 162"/>
                <a:gd name="T1" fmla="*/ 0 h 162"/>
                <a:gd name="T2" fmla="*/ 0 w 162"/>
                <a:gd name="T3" fmla="*/ 0 h 162"/>
                <a:gd name="T4" fmla="*/ 16 w 162"/>
                <a:gd name="T5" fmla="*/ 2 h 162"/>
                <a:gd name="T6" fmla="*/ 32 w 162"/>
                <a:gd name="T7" fmla="*/ 4 h 162"/>
                <a:gd name="T8" fmla="*/ 48 w 162"/>
                <a:gd name="T9" fmla="*/ 8 h 162"/>
                <a:gd name="T10" fmla="*/ 64 w 162"/>
                <a:gd name="T11" fmla="*/ 14 h 162"/>
                <a:gd name="T12" fmla="*/ 78 w 162"/>
                <a:gd name="T13" fmla="*/ 20 h 162"/>
                <a:gd name="T14" fmla="*/ 90 w 162"/>
                <a:gd name="T15" fmla="*/ 28 h 162"/>
                <a:gd name="T16" fmla="*/ 104 w 162"/>
                <a:gd name="T17" fmla="*/ 38 h 162"/>
                <a:gd name="T18" fmla="*/ 114 w 162"/>
                <a:gd name="T19" fmla="*/ 48 h 162"/>
                <a:gd name="T20" fmla="*/ 114 w 162"/>
                <a:gd name="T21" fmla="*/ 48 h 162"/>
                <a:gd name="T22" fmla="*/ 126 w 162"/>
                <a:gd name="T23" fmla="*/ 60 h 162"/>
                <a:gd name="T24" fmla="*/ 134 w 162"/>
                <a:gd name="T25" fmla="*/ 72 h 162"/>
                <a:gd name="T26" fmla="*/ 142 w 162"/>
                <a:gd name="T27" fmla="*/ 86 h 162"/>
                <a:gd name="T28" fmla="*/ 150 w 162"/>
                <a:gd name="T29" fmla="*/ 100 h 162"/>
                <a:gd name="T30" fmla="*/ 154 w 162"/>
                <a:gd name="T31" fmla="*/ 114 h 162"/>
                <a:gd name="T32" fmla="*/ 158 w 162"/>
                <a:gd name="T33" fmla="*/ 130 h 162"/>
                <a:gd name="T34" fmla="*/ 162 w 162"/>
                <a:gd name="T35" fmla="*/ 144 h 162"/>
                <a:gd name="T36" fmla="*/ 162 w 162"/>
                <a:gd name="T37" fmla="*/ 162 h 162"/>
                <a:gd name="T38" fmla="*/ 162 w 162"/>
                <a:gd name="T39" fmla="*/ 162 h 162"/>
                <a:gd name="T40" fmla="*/ 0 w 162"/>
                <a:gd name="T41" fmla="*/ 162 h 162"/>
                <a:gd name="T42" fmla="*/ 0 w 162"/>
                <a:gd name="T43" fmla="*/ 162 h 162"/>
                <a:gd name="T44" fmla="*/ 0 w 162"/>
                <a:gd name="T45" fmla="*/ 0 h 162"/>
                <a:gd name="T46" fmla="*/ 0 w 162"/>
                <a:gd name="T4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62">
                  <a:moveTo>
                    <a:pt x="0" y="0"/>
                  </a:moveTo>
                  <a:lnTo>
                    <a:pt x="0" y="0"/>
                  </a:lnTo>
                  <a:lnTo>
                    <a:pt x="16" y="2"/>
                  </a:lnTo>
                  <a:lnTo>
                    <a:pt x="32" y="4"/>
                  </a:lnTo>
                  <a:lnTo>
                    <a:pt x="48" y="8"/>
                  </a:lnTo>
                  <a:lnTo>
                    <a:pt x="64" y="14"/>
                  </a:lnTo>
                  <a:lnTo>
                    <a:pt x="78" y="20"/>
                  </a:lnTo>
                  <a:lnTo>
                    <a:pt x="90" y="28"/>
                  </a:lnTo>
                  <a:lnTo>
                    <a:pt x="104" y="38"/>
                  </a:lnTo>
                  <a:lnTo>
                    <a:pt x="114" y="48"/>
                  </a:lnTo>
                  <a:lnTo>
                    <a:pt x="114" y="48"/>
                  </a:lnTo>
                  <a:lnTo>
                    <a:pt x="126" y="60"/>
                  </a:lnTo>
                  <a:lnTo>
                    <a:pt x="134" y="72"/>
                  </a:lnTo>
                  <a:lnTo>
                    <a:pt x="142" y="86"/>
                  </a:lnTo>
                  <a:lnTo>
                    <a:pt x="150" y="100"/>
                  </a:lnTo>
                  <a:lnTo>
                    <a:pt x="154" y="114"/>
                  </a:lnTo>
                  <a:lnTo>
                    <a:pt x="158" y="130"/>
                  </a:lnTo>
                  <a:lnTo>
                    <a:pt x="162" y="144"/>
                  </a:lnTo>
                  <a:lnTo>
                    <a:pt x="162" y="162"/>
                  </a:lnTo>
                  <a:lnTo>
                    <a:pt x="162" y="162"/>
                  </a:lnTo>
                  <a:lnTo>
                    <a:pt x="0" y="162"/>
                  </a:lnTo>
                  <a:lnTo>
                    <a:pt x="0" y="162"/>
                  </a:lnTo>
                  <a:lnTo>
                    <a:pt x="0" y="0"/>
                  </a:lnTo>
                  <a:lnTo>
                    <a:pt x="0" y="0"/>
                  </a:lnTo>
                  <a:close/>
                </a:path>
              </a:pathLst>
            </a:custGeom>
            <a:noFill/>
            <a:ln w="12700">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3" name="Freeform 11">
              <a:extLst>
                <a:ext uri="{FF2B5EF4-FFF2-40B4-BE49-F238E27FC236}">
                  <a16:creationId xmlns:a16="http://schemas.microsoft.com/office/drawing/2014/main" id="{E6D855AA-3880-4EB5-8ADA-6110C2E00944}"/>
                </a:ext>
              </a:extLst>
            </p:cNvPr>
            <p:cNvSpPr>
              <a:spLocks/>
            </p:cNvSpPr>
            <p:nvPr/>
          </p:nvSpPr>
          <p:spPr bwMode="auto">
            <a:xfrm>
              <a:off x="4541677" y="1398703"/>
              <a:ext cx="197526" cy="230211"/>
            </a:xfrm>
            <a:custGeom>
              <a:avLst/>
              <a:gdLst>
                <a:gd name="T0" fmla="*/ 162 w 278"/>
                <a:gd name="T1" fmla="*/ 160 h 324"/>
                <a:gd name="T2" fmla="*/ 162 w 278"/>
                <a:gd name="T3" fmla="*/ 0 h 324"/>
                <a:gd name="T4" fmla="*/ 162 w 278"/>
                <a:gd name="T5" fmla="*/ 0 h 324"/>
                <a:gd name="T6" fmla="*/ 146 w 278"/>
                <a:gd name="T7" fmla="*/ 0 h 324"/>
                <a:gd name="T8" fmla="*/ 130 w 278"/>
                <a:gd name="T9" fmla="*/ 4 h 324"/>
                <a:gd name="T10" fmla="*/ 114 w 278"/>
                <a:gd name="T11" fmla="*/ 8 h 324"/>
                <a:gd name="T12" fmla="*/ 98 w 278"/>
                <a:gd name="T13" fmla="*/ 12 h 324"/>
                <a:gd name="T14" fmla="*/ 84 w 278"/>
                <a:gd name="T15" fmla="*/ 20 h 324"/>
                <a:gd name="T16" fmla="*/ 72 w 278"/>
                <a:gd name="T17" fmla="*/ 28 h 324"/>
                <a:gd name="T18" fmla="*/ 58 w 278"/>
                <a:gd name="T19" fmla="*/ 38 h 324"/>
                <a:gd name="T20" fmla="*/ 48 w 278"/>
                <a:gd name="T21" fmla="*/ 48 h 324"/>
                <a:gd name="T22" fmla="*/ 36 w 278"/>
                <a:gd name="T23" fmla="*/ 60 h 324"/>
                <a:gd name="T24" fmla="*/ 28 w 278"/>
                <a:gd name="T25" fmla="*/ 72 h 324"/>
                <a:gd name="T26" fmla="*/ 20 w 278"/>
                <a:gd name="T27" fmla="*/ 84 h 324"/>
                <a:gd name="T28" fmla="*/ 12 w 278"/>
                <a:gd name="T29" fmla="*/ 100 h 324"/>
                <a:gd name="T30" fmla="*/ 8 w 278"/>
                <a:gd name="T31" fmla="*/ 114 h 324"/>
                <a:gd name="T32" fmla="*/ 4 w 278"/>
                <a:gd name="T33" fmla="*/ 130 h 324"/>
                <a:gd name="T34" fmla="*/ 0 w 278"/>
                <a:gd name="T35" fmla="*/ 146 h 324"/>
                <a:gd name="T36" fmla="*/ 0 w 278"/>
                <a:gd name="T37" fmla="*/ 162 h 324"/>
                <a:gd name="T38" fmla="*/ 0 w 278"/>
                <a:gd name="T39" fmla="*/ 162 h 324"/>
                <a:gd name="T40" fmla="*/ 0 w 278"/>
                <a:gd name="T41" fmla="*/ 178 h 324"/>
                <a:gd name="T42" fmla="*/ 4 w 278"/>
                <a:gd name="T43" fmla="*/ 194 h 324"/>
                <a:gd name="T44" fmla="*/ 8 w 278"/>
                <a:gd name="T45" fmla="*/ 210 h 324"/>
                <a:gd name="T46" fmla="*/ 12 w 278"/>
                <a:gd name="T47" fmla="*/ 226 h 324"/>
                <a:gd name="T48" fmla="*/ 20 w 278"/>
                <a:gd name="T49" fmla="*/ 240 h 324"/>
                <a:gd name="T50" fmla="*/ 28 w 278"/>
                <a:gd name="T51" fmla="*/ 252 h 324"/>
                <a:gd name="T52" fmla="*/ 36 w 278"/>
                <a:gd name="T53" fmla="*/ 266 h 324"/>
                <a:gd name="T54" fmla="*/ 48 w 278"/>
                <a:gd name="T55" fmla="*/ 276 h 324"/>
                <a:gd name="T56" fmla="*/ 58 w 278"/>
                <a:gd name="T57" fmla="*/ 288 h 324"/>
                <a:gd name="T58" fmla="*/ 72 w 278"/>
                <a:gd name="T59" fmla="*/ 296 h 324"/>
                <a:gd name="T60" fmla="*/ 84 w 278"/>
                <a:gd name="T61" fmla="*/ 304 h 324"/>
                <a:gd name="T62" fmla="*/ 98 w 278"/>
                <a:gd name="T63" fmla="*/ 312 h 324"/>
                <a:gd name="T64" fmla="*/ 114 w 278"/>
                <a:gd name="T65" fmla="*/ 316 h 324"/>
                <a:gd name="T66" fmla="*/ 130 w 278"/>
                <a:gd name="T67" fmla="*/ 320 h 324"/>
                <a:gd name="T68" fmla="*/ 146 w 278"/>
                <a:gd name="T69" fmla="*/ 324 h 324"/>
                <a:gd name="T70" fmla="*/ 162 w 278"/>
                <a:gd name="T71" fmla="*/ 324 h 324"/>
                <a:gd name="T72" fmla="*/ 162 w 278"/>
                <a:gd name="T73" fmla="*/ 324 h 324"/>
                <a:gd name="T74" fmla="*/ 178 w 278"/>
                <a:gd name="T75" fmla="*/ 324 h 324"/>
                <a:gd name="T76" fmla="*/ 196 w 278"/>
                <a:gd name="T77" fmla="*/ 320 h 324"/>
                <a:gd name="T78" fmla="*/ 212 w 278"/>
                <a:gd name="T79" fmla="*/ 316 h 324"/>
                <a:gd name="T80" fmla="*/ 226 w 278"/>
                <a:gd name="T81" fmla="*/ 310 h 324"/>
                <a:gd name="T82" fmla="*/ 240 w 278"/>
                <a:gd name="T83" fmla="*/ 304 h 324"/>
                <a:gd name="T84" fmla="*/ 254 w 278"/>
                <a:gd name="T85" fmla="*/ 296 h 324"/>
                <a:gd name="T86" fmla="*/ 266 w 278"/>
                <a:gd name="T87" fmla="*/ 286 h 324"/>
                <a:gd name="T88" fmla="*/ 278 w 278"/>
                <a:gd name="T89" fmla="*/ 276 h 324"/>
                <a:gd name="T90" fmla="*/ 278 w 278"/>
                <a:gd name="T91" fmla="*/ 276 h 324"/>
                <a:gd name="T92" fmla="*/ 162 w 278"/>
                <a:gd name="T93" fmla="*/ 160 h 324"/>
                <a:gd name="T94" fmla="*/ 162 w 278"/>
                <a:gd name="T95" fmla="*/ 16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324">
                  <a:moveTo>
                    <a:pt x="162" y="160"/>
                  </a:moveTo>
                  <a:lnTo>
                    <a:pt x="162" y="0"/>
                  </a:lnTo>
                  <a:lnTo>
                    <a:pt x="162" y="0"/>
                  </a:lnTo>
                  <a:lnTo>
                    <a:pt x="146" y="0"/>
                  </a:lnTo>
                  <a:lnTo>
                    <a:pt x="130" y="4"/>
                  </a:lnTo>
                  <a:lnTo>
                    <a:pt x="114" y="8"/>
                  </a:lnTo>
                  <a:lnTo>
                    <a:pt x="98" y="12"/>
                  </a:lnTo>
                  <a:lnTo>
                    <a:pt x="84" y="20"/>
                  </a:lnTo>
                  <a:lnTo>
                    <a:pt x="72" y="28"/>
                  </a:lnTo>
                  <a:lnTo>
                    <a:pt x="58" y="38"/>
                  </a:lnTo>
                  <a:lnTo>
                    <a:pt x="48" y="48"/>
                  </a:lnTo>
                  <a:lnTo>
                    <a:pt x="36" y="60"/>
                  </a:lnTo>
                  <a:lnTo>
                    <a:pt x="28" y="72"/>
                  </a:lnTo>
                  <a:lnTo>
                    <a:pt x="20" y="84"/>
                  </a:lnTo>
                  <a:lnTo>
                    <a:pt x="12" y="100"/>
                  </a:lnTo>
                  <a:lnTo>
                    <a:pt x="8" y="114"/>
                  </a:lnTo>
                  <a:lnTo>
                    <a:pt x="4" y="130"/>
                  </a:lnTo>
                  <a:lnTo>
                    <a:pt x="0" y="146"/>
                  </a:lnTo>
                  <a:lnTo>
                    <a:pt x="0" y="162"/>
                  </a:lnTo>
                  <a:lnTo>
                    <a:pt x="0" y="162"/>
                  </a:lnTo>
                  <a:lnTo>
                    <a:pt x="0" y="178"/>
                  </a:lnTo>
                  <a:lnTo>
                    <a:pt x="4" y="194"/>
                  </a:lnTo>
                  <a:lnTo>
                    <a:pt x="8" y="210"/>
                  </a:lnTo>
                  <a:lnTo>
                    <a:pt x="12" y="226"/>
                  </a:lnTo>
                  <a:lnTo>
                    <a:pt x="20" y="240"/>
                  </a:lnTo>
                  <a:lnTo>
                    <a:pt x="28" y="252"/>
                  </a:lnTo>
                  <a:lnTo>
                    <a:pt x="36" y="266"/>
                  </a:lnTo>
                  <a:lnTo>
                    <a:pt x="48" y="276"/>
                  </a:lnTo>
                  <a:lnTo>
                    <a:pt x="58" y="288"/>
                  </a:lnTo>
                  <a:lnTo>
                    <a:pt x="72" y="296"/>
                  </a:lnTo>
                  <a:lnTo>
                    <a:pt x="84" y="304"/>
                  </a:lnTo>
                  <a:lnTo>
                    <a:pt x="98" y="312"/>
                  </a:lnTo>
                  <a:lnTo>
                    <a:pt x="114" y="316"/>
                  </a:lnTo>
                  <a:lnTo>
                    <a:pt x="130" y="320"/>
                  </a:lnTo>
                  <a:lnTo>
                    <a:pt x="146" y="324"/>
                  </a:lnTo>
                  <a:lnTo>
                    <a:pt x="162" y="324"/>
                  </a:lnTo>
                  <a:lnTo>
                    <a:pt x="162" y="324"/>
                  </a:lnTo>
                  <a:lnTo>
                    <a:pt x="178" y="324"/>
                  </a:lnTo>
                  <a:lnTo>
                    <a:pt x="196" y="320"/>
                  </a:lnTo>
                  <a:lnTo>
                    <a:pt x="212" y="316"/>
                  </a:lnTo>
                  <a:lnTo>
                    <a:pt x="226" y="310"/>
                  </a:lnTo>
                  <a:lnTo>
                    <a:pt x="240" y="304"/>
                  </a:lnTo>
                  <a:lnTo>
                    <a:pt x="254" y="296"/>
                  </a:lnTo>
                  <a:lnTo>
                    <a:pt x="266" y="286"/>
                  </a:lnTo>
                  <a:lnTo>
                    <a:pt x="278" y="276"/>
                  </a:lnTo>
                  <a:lnTo>
                    <a:pt x="278" y="276"/>
                  </a:lnTo>
                  <a:lnTo>
                    <a:pt x="162" y="160"/>
                  </a:lnTo>
                  <a:lnTo>
                    <a:pt x="162" y="160"/>
                  </a:lnTo>
                  <a:close/>
                </a:path>
              </a:pathLst>
            </a:custGeom>
            <a:noFill/>
            <a:ln w="12700">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grpSp>
        <p:nvGrpSpPr>
          <p:cNvPr id="24" name="Grupa 23">
            <a:extLst>
              <a:ext uri="{FF2B5EF4-FFF2-40B4-BE49-F238E27FC236}">
                <a16:creationId xmlns:a16="http://schemas.microsoft.com/office/drawing/2014/main" id="{382A08A3-CB5A-4F99-8041-221DEC66C93C}"/>
              </a:ext>
            </a:extLst>
          </p:cNvPr>
          <p:cNvGrpSpPr>
            <a:grpSpLocks noChangeAspect="1"/>
          </p:cNvGrpSpPr>
          <p:nvPr/>
        </p:nvGrpSpPr>
        <p:grpSpPr>
          <a:xfrm>
            <a:off x="5106207" y="3161008"/>
            <a:ext cx="544555" cy="504000"/>
            <a:chOff x="4541677" y="1380335"/>
            <a:chExt cx="268580" cy="248579"/>
          </a:xfrm>
        </p:grpSpPr>
        <p:sp>
          <p:nvSpPr>
            <p:cNvPr id="25" name="Freeform 9">
              <a:extLst>
                <a:ext uri="{FF2B5EF4-FFF2-40B4-BE49-F238E27FC236}">
                  <a16:creationId xmlns:a16="http://schemas.microsoft.com/office/drawing/2014/main" id="{B344C2F5-5DD0-4816-9F49-2BB13A034025}"/>
                </a:ext>
              </a:extLst>
            </p:cNvPr>
            <p:cNvSpPr>
              <a:spLocks/>
            </p:cNvSpPr>
            <p:nvPr/>
          </p:nvSpPr>
          <p:spPr bwMode="auto">
            <a:xfrm>
              <a:off x="4683783" y="1513808"/>
              <a:ext cx="126474" cy="88105"/>
            </a:xfrm>
            <a:custGeom>
              <a:avLst/>
              <a:gdLst>
                <a:gd name="T0" fmla="*/ 0 w 178"/>
                <a:gd name="T1" fmla="*/ 0 h 124"/>
                <a:gd name="T2" fmla="*/ 178 w 178"/>
                <a:gd name="T3" fmla="*/ 0 h 124"/>
                <a:gd name="T4" fmla="*/ 178 w 178"/>
                <a:gd name="T5" fmla="*/ 4 h 124"/>
                <a:gd name="T6" fmla="*/ 178 w 178"/>
                <a:gd name="T7" fmla="*/ 4 h 124"/>
                <a:gd name="T8" fmla="*/ 178 w 178"/>
                <a:gd name="T9" fmla="*/ 20 h 124"/>
                <a:gd name="T10" fmla="*/ 176 w 178"/>
                <a:gd name="T11" fmla="*/ 38 h 124"/>
                <a:gd name="T12" fmla="*/ 172 w 178"/>
                <a:gd name="T13" fmla="*/ 54 h 124"/>
                <a:gd name="T14" fmla="*/ 166 w 178"/>
                <a:gd name="T15" fmla="*/ 68 h 124"/>
                <a:gd name="T16" fmla="*/ 158 w 178"/>
                <a:gd name="T17" fmla="*/ 82 h 124"/>
                <a:gd name="T18" fmla="*/ 150 w 178"/>
                <a:gd name="T19" fmla="*/ 96 h 124"/>
                <a:gd name="T20" fmla="*/ 140 w 178"/>
                <a:gd name="T21" fmla="*/ 108 h 124"/>
                <a:gd name="T22" fmla="*/ 130 w 178"/>
                <a:gd name="T23" fmla="*/ 120 h 124"/>
                <a:gd name="T24" fmla="*/ 130 w 178"/>
                <a:gd name="T25" fmla="*/ 120 h 124"/>
                <a:gd name="T26" fmla="*/ 126 w 178"/>
                <a:gd name="T27" fmla="*/ 124 h 124"/>
                <a:gd name="T28" fmla="*/ 0 w 178"/>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124">
                  <a:moveTo>
                    <a:pt x="0" y="0"/>
                  </a:moveTo>
                  <a:lnTo>
                    <a:pt x="178" y="0"/>
                  </a:lnTo>
                  <a:lnTo>
                    <a:pt x="178" y="4"/>
                  </a:lnTo>
                  <a:lnTo>
                    <a:pt x="178" y="4"/>
                  </a:lnTo>
                  <a:lnTo>
                    <a:pt x="178" y="20"/>
                  </a:lnTo>
                  <a:lnTo>
                    <a:pt x="176" y="38"/>
                  </a:lnTo>
                  <a:lnTo>
                    <a:pt x="172" y="54"/>
                  </a:lnTo>
                  <a:lnTo>
                    <a:pt x="166" y="68"/>
                  </a:lnTo>
                  <a:lnTo>
                    <a:pt x="158" y="82"/>
                  </a:lnTo>
                  <a:lnTo>
                    <a:pt x="150" y="96"/>
                  </a:lnTo>
                  <a:lnTo>
                    <a:pt x="140" y="108"/>
                  </a:lnTo>
                  <a:lnTo>
                    <a:pt x="130" y="120"/>
                  </a:lnTo>
                  <a:lnTo>
                    <a:pt x="130" y="120"/>
                  </a:lnTo>
                  <a:lnTo>
                    <a:pt x="126" y="124"/>
                  </a:lnTo>
                  <a:lnTo>
                    <a:pt x="0" y="0"/>
                  </a:lnTo>
                  <a:close/>
                </a:path>
              </a:pathLst>
            </a:custGeom>
            <a:noFill/>
            <a:ln w="12700">
              <a:solidFill>
                <a:srgbClr val="BDBD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6" name="Freeform 10">
              <a:extLst>
                <a:ext uri="{FF2B5EF4-FFF2-40B4-BE49-F238E27FC236}">
                  <a16:creationId xmlns:a16="http://schemas.microsoft.com/office/drawing/2014/main" id="{96EB57C6-EABC-455D-920D-1333829D3011}"/>
                </a:ext>
              </a:extLst>
            </p:cNvPr>
            <p:cNvSpPr>
              <a:spLocks/>
            </p:cNvSpPr>
            <p:nvPr/>
          </p:nvSpPr>
          <p:spPr bwMode="auto">
            <a:xfrm>
              <a:off x="4675256" y="1380335"/>
              <a:ext cx="115106" cy="115106"/>
            </a:xfrm>
            <a:custGeom>
              <a:avLst/>
              <a:gdLst>
                <a:gd name="T0" fmla="*/ 0 w 162"/>
                <a:gd name="T1" fmla="*/ 0 h 162"/>
                <a:gd name="T2" fmla="*/ 0 w 162"/>
                <a:gd name="T3" fmla="*/ 0 h 162"/>
                <a:gd name="T4" fmla="*/ 16 w 162"/>
                <a:gd name="T5" fmla="*/ 2 h 162"/>
                <a:gd name="T6" fmla="*/ 32 w 162"/>
                <a:gd name="T7" fmla="*/ 4 h 162"/>
                <a:gd name="T8" fmla="*/ 48 w 162"/>
                <a:gd name="T9" fmla="*/ 8 h 162"/>
                <a:gd name="T10" fmla="*/ 64 w 162"/>
                <a:gd name="T11" fmla="*/ 14 h 162"/>
                <a:gd name="T12" fmla="*/ 78 w 162"/>
                <a:gd name="T13" fmla="*/ 20 h 162"/>
                <a:gd name="T14" fmla="*/ 90 w 162"/>
                <a:gd name="T15" fmla="*/ 28 h 162"/>
                <a:gd name="T16" fmla="*/ 104 w 162"/>
                <a:gd name="T17" fmla="*/ 38 h 162"/>
                <a:gd name="T18" fmla="*/ 114 w 162"/>
                <a:gd name="T19" fmla="*/ 48 h 162"/>
                <a:gd name="T20" fmla="*/ 114 w 162"/>
                <a:gd name="T21" fmla="*/ 48 h 162"/>
                <a:gd name="T22" fmla="*/ 126 w 162"/>
                <a:gd name="T23" fmla="*/ 60 h 162"/>
                <a:gd name="T24" fmla="*/ 134 w 162"/>
                <a:gd name="T25" fmla="*/ 72 h 162"/>
                <a:gd name="T26" fmla="*/ 142 w 162"/>
                <a:gd name="T27" fmla="*/ 86 h 162"/>
                <a:gd name="T28" fmla="*/ 150 w 162"/>
                <a:gd name="T29" fmla="*/ 100 h 162"/>
                <a:gd name="T30" fmla="*/ 154 w 162"/>
                <a:gd name="T31" fmla="*/ 114 h 162"/>
                <a:gd name="T32" fmla="*/ 158 w 162"/>
                <a:gd name="T33" fmla="*/ 130 h 162"/>
                <a:gd name="T34" fmla="*/ 162 w 162"/>
                <a:gd name="T35" fmla="*/ 144 h 162"/>
                <a:gd name="T36" fmla="*/ 162 w 162"/>
                <a:gd name="T37" fmla="*/ 162 h 162"/>
                <a:gd name="T38" fmla="*/ 162 w 162"/>
                <a:gd name="T39" fmla="*/ 162 h 162"/>
                <a:gd name="T40" fmla="*/ 0 w 162"/>
                <a:gd name="T41" fmla="*/ 162 h 162"/>
                <a:gd name="T42" fmla="*/ 0 w 162"/>
                <a:gd name="T43" fmla="*/ 162 h 162"/>
                <a:gd name="T44" fmla="*/ 0 w 162"/>
                <a:gd name="T45" fmla="*/ 0 h 162"/>
                <a:gd name="T46" fmla="*/ 0 w 162"/>
                <a:gd name="T4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62">
                  <a:moveTo>
                    <a:pt x="0" y="0"/>
                  </a:moveTo>
                  <a:lnTo>
                    <a:pt x="0" y="0"/>
                  </a:lnTo>
                  <a:lnTo>
                    <a:pt x="16" y="2"/>
                  </a:lnTo>
                  <a:lnTo>
                    <a:pt x="32" y="4"/>
                  </a:lnTo>
                  <a:lnTo>
                    <a:pt x="48" y="8"/>
                  </a:lnTo>
                  <a:lnTo>
                    <a:pt x="64" y="14"/>
                  </a:lnTo>
                  <a:lnTo>
                    <a:pt x="78" y="20"/>
                  </a:lnTo>
                  <a:lnTo>
                    <a:pt x="90" y="28"/>
                  </a:lnTo>
                  <a:lnTo>
                    <a:pt x="104" y="38"/>
                  </a:lnTo>
                  <a:lnTo>
                    <a:pt x="114" y="48"/>
                  </a:lnTo>
                  <a:lnTo>
                    <a:pt x="114" y="48"/>
                  </a:lnTo>
                  <a:lnTo>
                    <a:pt x="126" y="60"/>
                  </a:lnTo>
                  <a:lnTo>
                    <a:pt x="134" y="72"/>
                  </a:lnTo>
                  <a:lnTo>
                    <a:pt x="142" y="86"/>
                  </a:lnTo>
                  <a:lnTo>
                    <a:pt x="150" y="100"/>
                  </a:lnTo>
                  <a:lnTo>
                    <a:pt x="154" y="114"/>
                  </a:lnTo>
                  <a:lnTo>
                    <a:pt x="158" y="130"/>
                  </a:lnTo>
                  <a:lnTo>
                    <a:pt x="162" y="144"/>
                  </a:lnTo>
                  <a:lnTo>
                    <a:pt x="162" y="162"/>
                  </a:lnTo>
                  <a:lnTo>
                    <a:pt x="162" y="162"/>
                  </a:lnTo>
                  <a:lnTo>
                    <a:pt x="0" y="162"/>
                  </a:lnTo>
                  <a:lnTo>
                    <a:pt x="0" y="162"/>
                  </a:lnTo>
                  <a:lnTo>
                    <a:pt x="0" y="0"/>
                  </a:lnTo>
                  <a:lnTo>
                    <a:pt x="0" y="0"/>
                  </a:lnTo>
                  <a:close/>
                </a:path>
              </a:pathLst>
            </a:custGeom>
            <a:noFill/>
            <a:ln w="12700">
              <a:solidFill>
                <a:srgbClr val="BDBD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7" name="Freeform 11">
              <a:extLst>
                <a:ext uri="{FF2B5EF4-FFF2-40B4-BE49-F238E27FC236}">
                  <a16:creationId xmlns:a16="http://schemas.microsoft.com/office/drawing/2014/main" id="{EF7CAC75-7205-46AE-A535-465199CC69E4}"/>
                </a:ext>
              </a:extLst>
            </p:cNvPr>
            <p:cNvSpPr>
              <a:spLocks/>
            </p:cNvSpPr>
            <p:nvPr/>
          </p:nvSpPr>
          <p:spPr bwMode="auto">
            <a:xfrm>
              <a:off x="4541677" y="1398703"/>
              <a:ext cx="197526" cy="230211"/>
            </a:xfrm>
            <a:custGeom>
              <a:avLst/>
              <a:gdLst>
                <a:gd name="T0" fmla="*/ 162 w 278"/>
                <a:gd name="T1" fmla="*/ 160 h 324"/>
                <a:gd name="T2" fmla="*/ 162 w 278"/>
                <a:gd name="T3" fmla="*/ 0 h 324"/>
                <a:gd name="T4" fmla="*/ 162 w 278"/>
                <a:gd name="T5" fmla="*/ 0 h 324"/>
                <a:gd name="T6" fmla="*/ 146 w 278"/>
                <a:gd name="T7" fmla="*/ 0 h 324"/>
                <a:gd name="T8" fmla="*/ 130 w 278"/>
                <a:gd name="T9" fmla="*/ 4 h 324"/>
                <a:gd name="T10" fmla="*/ 114 w 278"/>
                <a:gd name="T11" fmla="*/ 8 h 324"/>
                <a:gd name="T12" fmla="*/ 98 w 278"/>
                <a:gd name="T13" fmla="*/ 12 h 324"/>
                <a:gd name="T14" fmla="*/ 84 w 278"/>
                <a:gd name="T15" fmla="*/ 20 h 324"/>
                <a:gd name="T16" fmla="*/ 72 w 278"/>
                <a:gd name="T17" fmla="*/ 28 h 324"/>
                <a:gd name="T18" fmla="*/ 58 w 278"/>
                <a:gd name="T19" fmla="*/ 38 h 324"/>
                <a:gd name="T20" fmla="*/ 48 w 278"/>
                <a:gd name="T21" fmla="*/ 48 h 324"/>
                <a:gd name="T22" fmla="*/ 36 w 278"/>
                <a:gd name="T23" fmla="*/ 60 h 324"/>
                <a:gd name="T24" fmla="*/ 28 w 278"/>
                <a:gd name="T25" fmla="*/ 72 h 324"/>
                <a:gd name="T26" fmla="*/ 20 w 278"/>
                <a:gd name="T27" fmla="*/ 84 h 324"/>
                <a:gd name="T28" fmla="*/ 12 w 278"/>
                <a:gd name="T29" fmla="*/ 100 h 324"/>
                <a:gd name="T30" fmla="*/ 8 w 278"/>
                <a:gd name="T31" fmla="*/ 114 h 324"/>
                <a:gd name="T32" fmla="*/ 4 w 278"/>
                <a:gd name="T33" fmla="*/ 130 h 324"/>
                <a:gd name="T34" fmla="*/ 0 w 278"/>
                <a:gd name="T35" fmla="*/ 146 h 324"/>
                <a:gd name="T36" fmla="*/ 0 w 278"/>
                <a:gd name="T37" fmla="*/ 162 h 324"/>
                <a:gd name="T38" fmla="*/ 0 w 278"/>
                <a:gd name="T39" fmla="*/ 162 h 324"/>
                <a:gd name="T40" fmla="*/ 0 w 278"/>
                <a:gd name="T41" fmla="*/ 178 h 324"/>
                <a:gd name="T42" fmla="*/ 4 w 278"/>
                <a:gd name="T43" fmla="*/ 194 h 324"/>
                <a:gd name="T44" fmla="*/ 8 w 278"/>
                <a:gd name="T45" fmla="*/ 210 h 324"/>
                <a:gd name="T46" fmla="*/ 12 w 278"/>
                <a:gd name="T47" fmla="*/ 226 h 324"/>
                <a:gd name="T48" fmla="*/ 20 w 278"/>
                <a:gd name="T49" fmla="*/ 240 h 324"/>
                <a:gd name="T50" fmla="*/ 28 w 278"/>
                <a:gd name="T51" fmla="*/ 252 h 324"/>
                <a:gd name="T52" fmla="*/ 36 w 278"/>
                <a:gd name="T53" fmla="*/ 266 h 324"/>
                <a:gd name="T54" fmla="*/ 48 w 278"/>
                <a:gd name="T55" fmla="*/ 276 h 324"/>
                <a:gd name="T56" fmla="*/ 58 w 278"/>
                <a:gd name="T57" fmla="*/ 288 h 324"/>
                <a:gd name="T58" fmla="*/ 72 w 278"/>
                <a:gd name="T59" fmla="*/ 296 h 324"/>
                <a:gd name="T60" fmla="*/ 84 w 278"/>
                <a:gd name="T61" fmla="*/ 304 h 324"/>
                <a:gd name="T62" fmla="*/ 98 w 278"/>
                <a:gd name="T63" fmla="*/ 312 h 324"/>
                <a:gd name="T64" fmla="*/ 114 w 278"/>
                <a:gd name="T65" fmla="*/ 316 h 324"/>
                <a:gd name="T66" fmla="*/ 130 w 278"/>
                <a:gd name="T67" fmla="*/ 320 h 324"/>
                <a:gd name="T68" fmla="*/ 146 w 278"/>
                <a:gd name="T69" fmla="*/ 324 h 324"/>
                <a:gd name="T70" fmla="*/ 162 w 278"/>
                <a:gd name="T71" fmla="*/ 324 h 324"/>
                <a:gd name="T72" fmla="*/ 162 w 278"/>
                <a:gd name="T73" fmla="*/ 324 h 324"/>
                <a:gd name="T74" fmla="*/ 178 w 278"/>
                <a:gd name="T75" fmla="*/ 324 h 324"/>
                <a:gd name="T76" fmla="*/ 196 w 278"/>
                <a:gd name="T77" fmla="*/ 320 h 324"/>
                <a:gd name="T78" fmla="*/ 212 w 278"/>
                <a:gd name="T79" fmla="*/ 316 h 324"/>
                <a:gd name="T80" fmla="*/ 226 w 278"/>
                <a:gd name="T81" fmla="*/ 310 h 324"/>
                <a:gd name="T82" fmla="*/ 240 w 278"/>
                <a:gd name="T83" fmla="*/ 304 h 324"/>
                <a:gd name="T84" fmla="*/ 254 w 278"/>
                <a:gd name="T85" fmla="*/ 296 h 324"/>
                <a:gd name="T86" fmla="*/ 266 w 278"/>
                <a:gd name="T87" fmla="*/ 286 h 324"/>
                <a:gd name="T88" fmla="*/ 278 w 278"/>
                <a:gd name="T89" fmla="*/ 276 h 324"/>
                <a:gd name="T90" fmla="*/ 278 w 278"/>
                <a:gd name="T91" fmla="*/ 276 h 324"/>
                <a:gd name="T92" fmla="*/ 162 w 278"/>
                <a:gd name="T93" fmla="*/ 160 h 324"/>
                <a:gd name="T94" fmla="*/ 162 w 278"/>
                <a:gd name="T95" fmla="*/ 16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324">
                  <a:moveTo>
                    <a:pt x="162" y="160"/>
                  </a:moveTo>
                  <a:lnTo>
                    <a:pt x="162" y="0"/>
                  </a:lnTo>
                  <a:lnTo>
                    <a:pt x="162" y="0"/>
                  </a:lnTo>
                  <a:lnTo>
                    <a:pt x="146" y="0"/>
                  </a:lnTo>
                  <a:lnTo>
                    <a:pt x="130" y="4"/>
                  </a:lnTo>
                  <a:lnTo>
                    <a:pt x="114" y="8"/>
                  </a:lnTo>
                  <a:lnTo>
                    <a:pt x="98" y="12"/>
                  </a:lnTo>
                  <a:lnTo>
                    <a:pt x="84" y="20"/>
                  </a:lnTo>
                  <a:lnTo>
                    <a:pt x="72" y="28"/>
                  </a:lnTo>
                  <a:lnTo>
                    <a:pt x="58" y="38"/>
                  </a:lnTo>
                  <a:lnTo>
                    <a:pt x="48" y="48"/>
                  </a:lnTo>
                  <a:lnTo>
                    <a:pt x="36" y="60"/>
                  </a:lnTo>
                  <a:lnTo>
                    <a:pt x="28" y="72"/>
                  </a:lnTo>
                  <a:lnTo>
                    <a:pt x="20" y="84"/>
                  </a:lnTo>
                  <a:lnTo>
                    <a:pt x="12" y="100"/>
                  </a:lnTo>
                  <a:lnTo>
                    <a:pt x="8" y="114"/>
                  </a:lnTo>
                  <a:lnTo>
                    <a:pt x="4" y="130"/>
                  </a:lnTo>
                  <a:lnTo>
                    <a:pt x="0" y="146"/>
                  </a:lnTo>
                  <a:lnTo>
                    <a:pt x="0" y="162"/>
                  </a:lnTo>
                  <a:lnTo>
                    <a:pt x="0" y="162"/>
                  </a:lnTo>
                  <a:lnTo>
                    <a:pt x="0" y="178"/>
                  </a:lnTo>
                  <a:lnTo>
                    <a:pt x="4" y="194"/>
                  </a:lnTo>
                  <a:lnTo>
                    <a:pt x="8" y="210"/>
                  </a:lnTo>
                  <a:lnTo>
                    <a:pt x="12" y="226"/>
                  </a:lnTo>
                  <a:lnTo>
                    <a:pt x="20" y="240"/>
                  </a:lnTo>
                  <a:lnTo>
                    <a:pt x="28" y="252"/>
                  </a:lnTo>
                  <a:lnTo>
                    <a:pt x="36" y="266"/>
                  </a:lnTo>
                  <a:lnTo>
                    <a:pt x="48" y="276"/>
                  </a:lnTo>
                  <a:lnTo>
                    <a:pt x="58" y="288"/>
                  </a:lnTo>
                  <a:lnTo>
                    <a:pt x="72" y="296"/>
                  </a:lnTo>
                  <a:lnTo>
                    <a:pt x="84" y="304"/>
                  </a:lnTo>
                  <a:lnTo>
                    <a:pt x="98" y="312"/>
                  </a:lnTo>
                  <a:lnTo>
                    <a:pt x="114" y="316"/>
                  </a:lnTo>
                  <a:lnTo>
                    <a:pt x="130" y="320"/>
                  </a:lnTo>
                  <a:lnTo>
                    <a:pt x="146" y="324"/>
                  </a:lnTo>
                  <a:lnTo>
                    <a:pt x="162" y="324"/>
                  </a:lnTo>
                  <a:lnTo>
                    <a:pt x="162" y="324"/>
                  </a:lnTo>
                  <a:lnTo>
                    <a:pt x="178" y="324"/>
                  </a:lnTo>
                  <a:lnTo>
                    <a:pt x="196" y="320"/>
                  </a:lnTo>
                  <a:lnTo>
                    <a:pt x="212" y="316"/>
                  </a:lnTo>
                  <a:lnTo>
                    <a:pt x="226" y="310"/>
                  </a:lnTo>
                  <a:lnTo>
                    <a:pt x="240" y="304"/>
                  </a:lnTo>
                  <a:lnTo>
                    <a:pt x="254" y="296"/>
                  </a:lnTo>
                  <a:lnTo>
                    <a:pt x="266" y="286"/>
                  </a:lnTo>
                  <a:lnTo>
                    <a:pt x="278" y="276"/>
                  </a:lnTo>
                  <a:lnTo>
                    <a:pt x="278" y="276"/>
                  </a:lnTo>
                  <a:lnTo>
                    <a:pt x="162" y="160"/>
                  </a:lnTo>
                  <a:lnTo>
                    <a:pt x="162" y="160"/>
                  </a:lnTo>
                  <a:close/>
                </a:path>
              </a:pathLst>
            </a:custGeom>
            <a:noFill/>
            <a:ln w="12700">
              <a:solidFill>
                <a:srgbClr val="BDBD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grpSp>
        <p:nvGrpSpPr>
          <p:cNvPr id="28" name="Grupa 27">
            <a:extLst>
              <a:ext uri="{FF2B5EF4-FFF2-40B4-BE49-F238E27FC236}">
                <a16:creationId xmlns:a16="http://schemas.microsoft.com/office/drawing/2014/main" id="{0F8A1E57-DB30-42DA-BFC5-C5A254765B5F}"/>
              </a:ext>
            </a:extLst>
          </p:cNvPr>
          <p:cNvGrpSpPr>
            <a:grpSpLocks noChangeAspect="1"/>
          </p:cNvGrpSpPr>
          <p:nvPr/>
        </p:nvGrpSpPr>
        <p:grpSpPr>
          <a:xfrm>
            <a:off x="5921537" y="3161008"/>
            <a:ext cx="544555" cy="504000"/>
            <a:chOff x="4541677" y="1380335"/>
            <a:chExt cx="268580" cy="248579"/>
          </a:xfrm>
        </p:grpSpPr>
        <p:sp>
          <p:nvSpPr>
            <p:cNvPr id="30" name="Freeform 9">
              <a:extLst>
                <a:ext uri="{FF2B5EF4-FFF2-40B4-BE49-F238E27FC236}">
                  <a16:creationId xmlns:a16="http://schemas.microsoft.com/office/drawing/2014/main" id="{DFD774EB-F0D4-42E8-BD64-ED5BCC902B3A}"/>
                </a:ext>
              </a:extLst>
            </p:cNvPr>
            <p:cNvSpPr>
              <a:spLocks/>
            </p:cNvSpPr>
            <p:nvPr/>
          </p:nvSpPr>
          <p:spPr bwMode="auto">
            <a:xfrm>
              <a:off x="4683783" y="1513808"/>
              <a:ext cx="126474" cy="88105"/>
            </a:xfrm>
            <a:custGeom>
              <a:avLst/>
              <a:gdLst>
                <a:gd name="T0" fmla="*/ 0 w 178"/>
                <a:gd name="T1" fmla="*/ 0 h 124"/>
                <a:gd name="T2" fmla="*/ 178 w 178"/>
                <a:gd name="T3" fmla="*/ 0 h 124"/>
                <a:gd name="T4" fmla="*/ 178 w 178"/>
                <a:gd name="T5" fmla="*/ 4 h 124"/>
                <a:gd name="T6" fmla="*/ 178 w 178"/>
                <a:gd name="T7" fmla="*/ 4 h 124"/>
                <a:gd name="T8" fmla="*/ 178 w 178"/>
                <a:gd name="T9" fmla="*/ 20 h 124"/>
                <a:gd name="T10" fmla="*/ 176 w 178"/>
                <a:gd name="T11" fmla="*/ 38 h 124"/>
                <a:gd name="T12" fmla="*/ 172 w 178"/>
                <a:gd name="T13" fmla="*/ 54 h 124"/>
                <a:gd name="T14" fmla="*/ 166 w 178"/>
                <a:gd name="T15" fmla="*/ 68 h 124"/>
                <a:gd name="T16" fmla="*/ 158 w 178"/>
                <a:gd name="T17" fmla="*/ 82 h 124"/>
                <a:gd name="T18" fmla="*/ 150 w 178"/>
                <a:gd name="T19" fmla="*/ 96 h 124"/>
                <a:gd name="T20" fmla="*/ 140 w 178"/>
                <a:gd name="T21" fmla="*/ 108 h 124"/>
                <a:gd name="T22" fmla="*/ 130 w 178"/>
                <a:gd name="T23" fmla="*/ 120 h 124"/>
                <a:gd name="T24" fmla="*/ 130 w 178"/>
                <a:gd name="T25" fmla="*/ 120 h 124"/>
                <a:gd name="T26" fmla="*/ 126 w 178"/>
                <a:gd name="T27" fmla="*/ 124 h 124"/>
                <a:gd name="T28" fmla="*/ 0 w 178"/>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124">
                  <a:moveTo>
                    <a:pt x="0" y="0"/>
                  </a:moveTo>
                  <a:lnTo>
                    <a:pt x="178" y="0"/>
                  </a:lnTo>
                  <a:lnTo>
                    <a:pt x="178" y="4"/>
                  </a:lnTo>
                  <a:lnTo>
                    <a:pt x="178" y="4"/>
                  </a:lnTo>
                  <a:lnTo>
                    <a:pt x="178" y="20"/>
                  </a:lnTo>
                  <a:lnTo>
                    <a:pt x="176" y="38"/>
                  </a:lnTo>
                  <a:lnTo>
                    <a:pt x="172" y="54"/>
                  </a:lnTo>
                  <a:lnTo>
                    <a:pt x="166" y="68"/>
                  </a:lnTo>
                  <a:lnTo>
                    <a:pt x="158" y="82"/>
                  </a:lnTo>
                  <a:lnTo>
                    <a:pt x="150" y="96"/>
                  </a:lnTo>
                  <a:lnTo>
                    <a:pt x="140" y="108"/>
                  </a:lnTo>
                  <a:lnTo>
                    <a:pt x="130" y="120"/>
                  </a:lnTo>
                  <a:lnTo>
                    <a:pt x="130" y="120"/>
                  </a:lnTo>
                  <a:lnTo>
                    <a:pt x="126" y="124"/>
                  </a:lnTo>
                  <a:lnTo>
                    <a:pt x="0" y="0"/>
                  </a:lnTo>
                  <a:close/>
                </a:path>
              </a:pathLst>
            </a:custGeom>
            <a:noFill/>
            <a:ln w="12700">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1" name="Freeform 10">
              <a:extLst>
                <a:ext uri="{FF2B5EF4-FFF2-40B4-BE49-F238E27FC236}">
                  <a16:creationId xmlns:a16="http://schemas.microsoft.com/office/drawing/2014/main" id="{D42BEBC0-F974-4908-BB92-6D4FC3CE7CC8}"/>
                </a:ext>
              </a:extLst>
            </p:cNvPr>
            <p:cNvSpPr>
              <a:spLocks/>
            </p:cNvSpPr>
            <p:nvPr/>
          </p:nvSpPr>
          <p:spPr bwMode="auto">
            <a:xfrm>
              <a:off x="4675256" y="1380335"/>
              <a:ext cx="115106" cy="115106"/>
            </a:xfrm>
            <a:custGeom>
              <a:avLst/>
              <a:gdLst>
                <a:gd name="T0" fmla="*/ 0 w 162"/>
                <a:gd name="T1" fmla="*/ 0 h 162"/>
                <a:gd name="T2" fmla="*/ 0 w 162"/>
                <a:gd name="T3" fmla="*/ 0 h 162"/>
                <a:gd name="T4" fmla="*/ 16 w 162"/>
                <a:gd name="T5" fmla="*/ 2 h 162"/>
                <a:gd name="T6" fmla="*/ 32 w 162"/>
                <a:gd name="T7" fmla="*/ 4 h 162"/>
                <a:gd name="T8" fmla="*/ 48 w 162"/>
                <a:gd name="T9" fmla="*/ 8 h 162"/>
                <a:gd name="T10" fmla="*/ 64 w 162"/>
                <a:gd name="T11" fmla="*/ 14 h 162"/>
                <a:gd name="T12" fmla="*/ 78 w 162"/>
                <a:gd name="T13" fmla="*/ 20 h 162"/>
                <a:gd name="T14" fmla="*/ 90 w 162"/>
                <a:gd name="T15" fmla="*/ 28 h 162"/>
                <a:gd name="T16" fmla="*/ 104 w 162"/>
                <a:gd name="T17" fmla="*/ 38 h 162"/>
                <a:gd name="T18" fmla="*/ 114 w 162"/>
                <a:gd name="T19" fmla="*/ 48 h 162"/>
                <a:gd name="T20" fmla="*/ 114 w 162"/>
                <a:gd name="T21" fmla="*/ 48 h 162"/>
                <a:gd name="T22" fmla="*/ 126 w 162"/>
                <a:gd name="T23" fmla="*/ 60 h 162"/>
                <a:gd name="T24" fmla="*/ 134 w 162"/>
                <a:gd name="T25" fmla="*/ 72 h 162"/>
                <a:gd name="T26" fmla="*/ 142 w 162"/>
                <a:gd name="T27" fmla="*/ 86 h 162"/>
                <a:gd name="T28" fmla="*/ 150 w 162"/>
                <a:gd name="T29" fmla="*/ 100 h 162"/>
                <a:gd name="T30" fmla="*/ 154 w 162"/>
                <a:gd name="T31" fmla="*/ 114 h 162"/>
                <a:gd name="T32" fmla="*/ 158 w 162"/>
                <a:gd name="T33" fmla="*/ 130 h 162"/>
                <a:gd name="T34" fmla="*/ 162 w 162"/>
                <a:gd name="T35" fmla="*/ 144 h 162"/>
                <a:gd name="T36" fmla="*/ 162 w 162"/>
                <a:gd name="T37" fmla="*/ 162 h 162"/>
                <a:gd name="T38" fmla="*/ 162 w 162"/>
                <a:gd name="T39" fmla="*/ 162 h 162"/>
                <a:gd name="T40" fmla="*/ 0 w 162"/>
                <a:gd name="T41" fmla="*/ 162 h 162"/>
                <a:gd name="T42" fmla="*/ 0 w 162"/>
                <a:gd name="T43" fmla="*/ 162 h 162"/>
                <a:gd name="T44" fmla="*/ 0 w 162"/>
                <a:gd name="T45" fmla="*/ 0 h 162"/>
                <a:gd name="T46" fmla="*/ 0 w 162"/>
                <a:gd name="T4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62">
                  <a:moveTo>
                    <a:pt x="0" y="0"/>
                  </a:moveTo>
                  <a:lnTo>
                    <a:pt x="0" y="0"/>
                  </a:lnTo>
                  <a:lnTo>
                    <a:pt x="16" y="2"/>
                  </a:lnTo>
                  <a:lnTo>
                    <a:pt x="32" y="4"/>
                  </a:lnTo>
                  <a:lnTo>
                    <a:pt x="48" y="8"/>
                  </a:lnTo>
                  <a:lnTo>
                    <a:pt x="64" y="14"/>
                  </a:lnTo>
                  <a:lnTo>
                    <a:pt x="78" y="20"/>
                  </a:lnTo>
                  <a:lnTo>
                    <a:pt x="90" y="28"/>
                  </a:lnTo>
                  <a:lnTo>
                    <a:pt x="104" y="38"/>
                  </a:lnTo>
                  <a:lnTo>
                    <a:pt x="114" y="48"/>
                  </a:lnTo>
                  <a:lnTo>
                    <a:pt x="114" y="48"/>
                  </a:lnTo>
                  <a:lnTo>
                    <a:pt x="126" y="60"/>
                  </a:lnTo>
                  <a:lnTo>
                    <a:pt x="134" y="72"/>
                  </a:lnTo>
                  <a:lnTo>
                    <a:pt x="142" y="86"/>
                  </a:lnTo>
                  <a:lnTo>
                    <a:pt x="150" y="100"/>
                  </a:lnTo>
                  <a:lnTo>
                    <a:pt x="154" y="114"/>
                  </a:lnTo>
                  <a:lnTo>
                    <a:pt x="158" y="130"/>
                  </a:lnTo>
                  <a:lnTo>
                    <a:pt x="162" y="144"/>
                  </a:lnTo>
                  <a:lnTo>
                    <a:pt x="162" y="162"/>
                  </a:lnTo>
                  <a:lnTo>
                    <a:pt x="162" y="162"/>
                  </a:lnTo>
                  <a:lnTo>
                    <a:pt x="0" y="162"/>
                  </a:lnTo>
                  <a:lnTo>
                    <a:pt x="0" y="162"/>
                  </a:lnTo>
                  <a:lnTo>
                    <a:pt x="0" y="0"/>
                  </a:lnTo>
                  <a:lnTo>
                    <a:pt x="0" y="0"/>
                  </a:lnTo>
                  <a:close/>
                </a:path>
              </a:pathLst>
            </a:custGeom>
            <a:noFill/>
            <a:ln w="12700">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2" name="Freeform 11">
              <a:extLst>
                <a:ext uri="{FF2B5EF4-FFF2-40B4-BE49-F238E27FC236}">
                  <a16:creationId xmlns:a16="http://schemas.microsoft.com/office/drawing/2014/main" id="{B3B3A16F-961F-40AD-9F0E-FD49780321E2}"/>
                </a:ext>
              </a:extLst>
            </p:cNvPr>
            <p:cNvSpPr>
              <a:spLocks/>
            </p:cNvSpPr>
            <p:nvPr/>
          </p:nvSpPr>
          <p:spPr bwMode="auto">
            <a:xfrm>
              <a:off x="4541677" y="1398703"/>
              <a:ext cx="197526" cy="230211"/>
            </a:xfrm>
            <a:custGeom>
              <a:avLst/>
              <a:gdLst>
                <a:gd name="T0" fmla="*/ 162 w 278"/>
                <a:gd name="T1" fmla="*/ 160 h 324"/>
                <a:gd name="T2" fmla="*/ 162 w 278"/>
                <a:gd name="T3" fmla="*/ 0 h 324"/>
                <a:gd name="T4" fmla="*/ 162 w 278"/>
                <a:gd name="T5" fmla="*/ 0 h 324"/>
                <a:gd name="T6" fmla="*/ 146 w 278"/>
                <a:gd name="T7" fmla="*/ 0 h 324"/>
                <a:gd name="T8" fmla="*/ 130 w 278"/>
                <a:gd name="T9" fmla="*/ 4 h 324"/>
                <a:gd name="T10" fmla="*/ 114 w 278"/>
                <a:gd name="T11" fmla="*/ 8 h 324"/>
                <a:gd name="T12" fmla="*/ 98 w 278"/>
                <a:gd name="T13" fmla="*/ 12 h 324"/>
                <a:gd name="T14" fmla="*/ 84 w 278"/>
                <a:gd name="T15" fmla="*/ 20 h 324"/>
                <a:gd name="T16" fmla="*/ 72 w 278"/>
                <a:gd name="T17" fmla="*/ 28 h 324"/>
                <a:gd name="T18" fmla="*/ 58 w 278"/>
                <a:gd name="T19" fmla="*/ 38 h 324"/>
                <a:gd name="T20" fmla="*/ 48 w 278"/>
                <a:gd name="T21" fmla="*/ 48 h 324"/>
                <a:gd name="T22" fmla="*/ 36 w 278"/>
                <a:gd name="T23" fmla="*/ 60 h 324"/>
                <a:gd name="T24" fmla="*/ 28 w 278"/>
                <a:gd name="T25" fmla="*/ 72 h 324"/>
                <a:gd name="T26" fmla="*/ 20 w 278"/>
                <a:gd name="T27" fmla="*/ 84 h 324"/>
                <a:gd name="T28" fmla="*/ 12 w 278"/>
                <a:gd name="T29" fmla="*/ 100 h 324"/>
                <a:gd name="T30" fmla="*/ 8 w 278"/>
                <a:gd name="T31" fmla="*/ 114 h 324"/>
                <a:gd name="T32" fmla="*/ 4 w 278"/>
                <a:gd name="T33" fmla="*/ 130 h 324"/>
                <a:gd name="T34" fmla="*/ 0 w 278"/>
                <a:gd name="T35" fmla="*/ 146 h 324"/>
                <a:gd name="T36" fmla="*/ 0 w 278"/>
                <a:gd name="T37" fmla="*/ 162 h 324"/>
                <a:gd name="T38" fmla="*/ 0 w 278"/>
                <a:gd name="T39" fmla="*/ 162 h 324"/>
                <a:gd name="T40" fmla="*/ 0 w 278"/>
                <a:gd name="T41" fmla="*/ 178 h 324"/>
                <a:gd name="T42" fmla="*/ 4 w 278"/>
                <a:gd name="T43" fmla="*/ 194 h 324"/>
                <a:gd name="T44" fmla="*/ 8 w 278"/>
                <a:gd name="T45" fmla="*/ 210 h 324"/>
                <a:gd name="T46" fmla="*/ 12 w 278"/>
                <a:gd name="T47" fmla="*/ 226 h 324"/>
                <a:gd name="T48" fmla="*/ 20 w 278"/>
                <a:gd name="T49" fmla="*/ 240 h 324"/>
                <a:gd name="T50" fmla="*/ 28 w 278"/>
                <a:gd name="T51" fmla="*/ 252 h 324"/>
                <a:gd name="T52" fmla="*/ 36 w 278"/>
                <a:gd name="T53" fmla="*/ 266 h 324"/>
                <a:gd name="T54" fmla="*/ 48 w 278"/>
                <a:gd name="T55" fmla="*/ 276 h 324"/>
                <a:gd name="T56" fmla="*/ 58 w 278"/>
                <a:gd name="T57" fmla="*/ 288 h 324"/>
                <a:gd name="T58" fmla="*/ 72 w 278"/>
                <a:gd name="T59" fmla="*/ 296 h 324"/>
                <a:gd name="T60" fmla="*/ 84 w 278"/>
                <a:gd name="T61" fmla="*/ 304 h 324"/>
                <a:gd name="T62" fmla="*/ 98 w 278"/>
                <a:gd name="T63" fmla="*/ 312 h 324"/>
                <a:gd name="T64" fmla="*/ 114 w 278"/>
                <a:gd name="T65" fmla="*/ 316 h 324"/>
                <a:gd name="T66" fmla="*/ 130 w 278"/>
                <a:gd name="T67" fmla="*/ 320 h 324"/>
                <a:gd name="T68" fmla="*/ 146 w 278"/>
                <a:gd name="T69" fmla="*/ 324 h 324"/>
                <a:gd name="T70" fmla="*/ 162 w 278"/>
                <a:gd name="T71" fmla="*/ 324 h 324"/>
                <a:gd name="T72" fmla="*/ 162 w 278"/>
                <a:gd name="T73" fmla="*/ 324 h 324"/>
                <a:gd name="T74" fmla="*/ 178 w 278"/>
                <a:gd name="T75" fmla="*/ 324 h 324"/>
                <a:gd name="T76" fmla="*/ 196 w 278"/>
                <a:gd name="T77" fmla="*/ 320 h 324"/>
                <a:gd name="T78" fmla="*/ 212 w 278"/>
                <a:gd name="T79" fmla="*/ 316 h 324"/>
                <a:gd name="T80" fmla="*/ 226 w 278"/>
                <a:gd name="T81" fmla="*/ 310 h 324"/>
                <a:gd name="T82" fmla="*/ 240 w 278"/>
                <a:gd name="T83" fmla="*/ 304 h 324"/>
                <a:gd name="T84" fmla="*/ 254 w 278"/>
                <a:gd name="T85" fmla="*/ 296 h 324"/>
                <a:gd name="T86" fmla="*/ 266 w 278"/>
                <a:gd name="T87" fmla="*/ 286 h 324"/>
                <a:gd name="T88" fmla="*/ 278 w 278"/>
                <a:gd name="T89" fmla="*/ 276 h 324"/>
                <a:gd name="T90" fmla="*/ 278 w 278"/>
                <a:gd name="T91" fmla="*/ 276 h 324"/>
                <a:gd name="T92" fmla="*/ 162 w 278"/>
                <a:gd name="T93" fmla="*/ 160 h 324"/>
                <a:gd name="T94" fmla="*/ 162 w 278"/>
                <a:gd name="T95" fmla="*/ 16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324">
                  <a:moveTo>
                    <a:pt x="162" y="160"/>
                  </a:moveTo>
                  <a:lnTo>
                    <a:pt x="162" y="0"/>
                  </a:lnTo>
                  <a:lnTo>
                    <a:pt x="162" y="0"/>
                  </a:lnTo>
                  <a:lnTo>
                    <a:pt x="146" y="0"/>
                  </a:lnTo>
                  <a:lnTo>
                    <a:pt x="130" y="4"/>
                  </a:lnTo>
                  <a:lnTo>
                    <a:pt x="114" y="8"/>
                  </a:lnTo>
                  <a:lnTo>
                    <a:pt x="98" y="12"/>
                  </a:lnTo>
                  <a:lnTo>
                    <a:pt x="84" y="20"/>
                  </a:lnTo>
                  <a:lnTo>
                    <a:pt x="72" y="28"/>
                  </a:lnTo>
                  <a:lnTo>
                    <a:pt x="58" y="38"/>
                  </a:lnTo>
                  <a:lnTo>
                    <a:pt x="48" y="48"/>
                  </a:lnTo>
                  <a:lnTo>
                    <a:pt x="36" y="60"/>
                  </a:lnTo>
                  <a:lnTo>
                    <a:pt x="28" y="72"/>
                  </a:lnTo>
                  <a:lnTo>
                    <a:pt x="20" y="84"/>
                  </a:lnTo>
                  <a:lnTo>
                    <a:pt x="12" y="100"/>
                  </a:lnTo>
                  <a:lnTo>
                    <a:pt x="8" y="114"/>
                  </a:lnTo>
                  <a:lnTo>
                    <a:pt x="4" y="130"/>
                  </a:lnTo>
                  <a:lnTo>
                    <a:pt x="0" y="146"/>
                  </a:lnTo>
                  <a:lnTo>
                    <a:pt x="0" y="162"/>
                  </a:lnTo>
                  <a:lnTo>
                    <a:pt x="0" y="162"/>
                  </a:lnTo>
                  <a:lnTo>
                    <a:pt x="0" y="178"/>
                  </a:lnTo>
                  <a:lnTo>
                    <a:pt x="4" y="194"/>
                  </a:lnTo>
                  <a:lnTo>
                    <a:pt x="8" y="210"/>
                  </a:lnTo>
                  <a:lnTo>
                    <a:pt x="12" y="226"/>
                  </a:lnTo>
                  <a:lnTo>
                    <a:pt x="20" y="240"/>
                  </a:lnTo>
                  <a:lnTo>
                    <a:pt x="28" y="252"/>
                  </a:lnTo>
                  <a:lnTo>
                    <a:pt x="36" y="266"/>
                  </a:lnTo>
                  <a:lnTo>
                    <a:pt x="48" y="276"/>
                  </a:lnTo>
                  <a:lnTo>
                    <a:pt x="58" y="288"/>
                  </a:lnTo>
                  <a:lnTo>
                    <a:pt x="72" y="296"/>
                  </a:lnTo>
                  <a:lnTo>
                    <a:pt x="84" y="304"/>
                  </a:lnTo>
                  <a:lnTo>
                    <a:pt x="98" y="312"/>
                  </a:lnTo>
                  <a:lnTo>
                    <a:pt x="114" y="316"/>
                  </a:lnTo>
                  <a:lnTo>
                    <a:pt x="130" y="320"/>
                  </a:lnTo>
                  <a:lnTo>
                    <a:pt x="146" y="324"/>
                  </a:lnTo>
                  <a:lnTo>
                    <a:pt x="162" y="324"/>
                  </a:lnTo>
                  <a:lnTo>
                    <a:pt x="162" y="324"/>
                  </a:lnTo>
                  <a:lnTo>
                    <a:pt x="178" y="324"/>
                  </a:lnTo>
                  <a:lnTo>
                    <a:pt x="196" y="320"/>
                  </a:lnTo>
                  <a:lnTo>
                    <a:pt x="212" y="316"/>
                  </a:lnTo>
                  <a:lnTo>
                    <a:pt x="226" y="310"/>
                  </a:lnTo>
                  <a:lnTo>
                    <a:pt x="240" y="304"/>
                  </a:lnTo>
                  <a:lnTo>
                    <a:pt x="254" y="296"/>
                  </a:lnTo>
                  <a:lnTo>
                    <a:pt x="266" y="286"/>
                  </a:lnTo>
                  <a:lnTo>
                    <a:pt x="278" y="276"/>
                  </a:lnTo>
                  <a:lnTo>
                    <a:pt x="278" y="276"/>
                  </a:lnTo>
                  <a:lnTo>
                    <a:pt x="162" y="160"/>
                  </a:lnTo>
                  <a:lnTo>
                    <a:pt x="162" y="160"/>
                  </a:lnTo>
                  <a:close/>
                </a:path>
              </a:pathLst>
            </a:custGeom>
            <a:noFill/>
            <a:ln w="12700">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3020529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Wykres 84" descr="Wchodzenie w posiadanie produktów trwałego użytku&#10;&#10;Wykres słupkowy przedstawiający co respondent najczęściej robi, gdy potrzebuje produktu trwałego użytku (nabywanie nowego produktu – 74%, nabywanie produktów używanych – 14%, rozważanie wpływu produktu na środowisko poprzez odpowiednią, wiarygodną i porównywalną informację taką jak etykieta – 9%, naprawiam – 9%, robię rozeznanie - sprawdzam ceny, opinię, jakość - 6%, zakup produktu bez określenia jego stanu (nowy lub używany) – 5%, nabywanie produktów regenerowanych lub zawierających używane części – 4%, wypożyczenie tego produktu zamiast nabywania go (szczególnie, gdy ma być używany przez krótki czas) – 2%, skorzystanie z zachęty ekonomicznej (np. ulgi podatkowej), aby nabyć  produkt bardziej zrównoważony – 2%, nabywanie produktów z materiałów pochodzących z recyklingu – 1%, inne działanie – 7%, nie wiem, trudno powiedzieć – 4%)">
            <a:extLst>
              <a:ext uri="{FF2B5EF4-FFF2-40B4-BE49-F238E27FC236}">
                <a16:creationId xmlns:a16="http://schemas.microsoft.com/office/drawing/2014/main" id="{5B188F11-D192-4EA2-A6FE-858979FAFB02}"/>
              </a:ext>
            </a:extLst>
          </p:cNvPr>
          <p:cNvGraphicFramePr/>
          <p:nvPr>
            <p:extLst>
              <p:ext uri="{D42A27DB-BD31-4B8C-83A1-F6EECF244321}">
                <p14:modId xmlns:p14="http://schemas.microsoft.com/office/powerpoint/2010/main" val="538592221"/>
              </p:ext>
            </p:extLst>
          </p:nvPr>
        </p:nvGraphicFramePr>
        <p:xfrm>
          <a:off x="5025669" y="1578706"/>
          <a:ext cx="2713223" cy="4005270"/>
        </p:xfrm>
        <a:graphic>
          <a:graphicData uri="http://schemas.openxmlformats.org/drawingml/2006/chart">
            <c:chart xmlns:c="http://schemas.openxmlformats.org/drawingml/2006/chart" xmlns:r="http://schemas.openxmlformats.org/officeDocument/2006/relationships" r:id="rId3"/>
          </a:graphicData>
        </a:graphic>
      </p:graphicFrame>
      <p:sp>
        <p:nvSpPr>
          <p:cNvPr id="3" name="Symbol zastępczy tekstu 2">
            <a:extLst>
              <a:ext uri="{FF2B5EF4-FFF2-40B4-BE49-F238E27FC236}">
                <a16:creationId xmlns:a16="http://schemas.microsoft.com/office/drawing/2014/main" id="{4188903B-014E-4C2F-B6CD-B50A565BBB75}"/>
              </a:ext>
            </a:extLst>
          </p:cNvPr>
          <p:cNvSpPr>
            <a:spLocks noGrp="1"/>
          </p:cNvSpPr>
          <p:nvPr>
            <p:ph type="body" sz="quarter" idx="11"/>
          </p:nvPr>
        </p:nvSpPr>
        <p:spPr>
          <a:xfrm>
            <a:off x="755575" y="908050"/>
            <a:ext cx="8064896" cy="1080790"/>
          </a:xfrm>
        </p:spPr>
        <p:txBody>
          <a:bodyPr/>
          <a:lstStyle/>
          <a:p>
            <a:r>
              <a:rPr lang="pl-PL" sz="1100" dirty="0"/>
              <a:t>1</a:t>
            </a:r>
            <a:r>
              <a:rPr lang="pl-PL" sz="1100"/>
              <a:t>. Co Pan(i) najczęściej robi, gdy potrzebuje Pan(i) produktu trwałego użytku? </a:t>
            </a:r>
            <a:br>
              <a:rPr lang="pl-PL" sz="1100"/>
            </a:br>
            <a:r>
              <a:rPr lang="pl-PL" sz="1100"/>
              <a:t>Proszę wymienić maksymalnie trzy czynności.</a:t>
            </a:r>
            <a:br>
              <a:rPr lang="pl-PL" sz="1100"/>
            </a:br>
            <a:r>
              <a:rPr lang="pl-PL" sz="800" i="1">
                <a:solidFill>
                  <a:schemeClr val="bg1">
                    <a:lumMod val="75000"/>
                  </a:schemeClr>
                </a:solidFill>
              </a:rPr>
              <a:t>Pytanie półotwarte.</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pPr algn="just"/>
            <a:r>
              <a:rPr lang="pl-PL">
                <a:solidFill>
                  <a:schemeClr val="bg1">
                    <a:lumMod val="75000"/>
                  </a:schemeClr>
                </a:solidFill>
              </a:rPr>
              <a:t>Odpowiadający: wszyscy badani, n=1004.</a:t>
            </a:r>
          </a:p>
          <a:p>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Wchodzenie w posiadanie produktów trwałego użytku</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graphicFrame>
        <p:nvGraphicFramePr>
          <p:cNvPr id="2" name="Tabela 1">
            <a:extLst>
              <a:ext uri="{FF2B5EF4-FFF2-40B4-BE49-F238E27FC236}">
                <a16:creationId xmlns:a16="http://schemas.microsoft.com/office/drawing/2014/main" id="{697956F9-3983-4AC1-99DC-800071C4F578}"/>
              </a:ext>
            </a:extLst>
          </p:cNvPr>
          <p:cNvGraphicFramePr>
            <a:graphicFrameLocks noGrp="1"/>
          </p:cNvGraphicFramePr>
          <p:nvPr>
            <p:extLst>
              <p:ext uri="{D42A27DB-BD31-4B8C-83A1-F6EECF244321}">
                <p14:modId xmlns:p14="http://schemas.microsoft.com/office/powerpoint/2010/main" val="3634334521"/>
              </p:ext>
            </p:extLst>
          </p:nvPr>
        </p:nvGraphicFramePr>
        <p:xfrm>
          <a:off x="1046452" y="1590791"/>
          <a:ext cx="3867086" cy="3829056"/>
        </p:xfrm>
        <a:graphic>
          <a:graphicData uri="http://schemas.openxmlformats.org/drawingml/2006/table">
            <a:tbl>
              <a:tblPr>
                <a:tableStyleId>{5C22544A-7EE6-4342-B048-85BDC9FD1C3A}</a:tableStyleId>
              </a:tblPr>
              <a:tblGrid>
                <a:gridCol w="3867086">
                  <a:extLst>
                    <a:ext uri="{9D8B030D-6E8A-4147-A177-3AD203B41FA5}">
                      <a16:colId xmlns:a16="http://schemas.microsoft.com/office/drawing/2014/main" val="1732834972"/>
                    </a:ext>
                  </a:extLst>
                </a:gridCol>
              </a:tblGrid>
              <a:tr h="319088">
                <a:tc>
                  <a:txBody>
                    <a:bodyPr/>
                    <a:lstStyle/>
                    <a:p>
                      <a:pPr algn="r" fontAlgn="b"/>
                      <a:r>
                        <a:rPr lang="pl-PL" sz="1000" u="none" strike="noStrike">
                          <a:effectLst/>
                        </a:rPr>
                        <a:t>Nabywanie nowego produktu</a:t>
                      </a:r>
                      <a:endParaRPr lang="pl-PL" sz="10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435094151"/>
                  </a:ext>
                </a:extLst>
              </a:tr>
              <a:tr h="319088">
                <a:tc>
                  <a:txBody>
                    <a:bodyPr/>
                    <a:lstStyle/>
                    <a:p>
                      <a:pPr algn="r" fontAlgn="b"/>
                      <a:r>
                        <a:rPr lang="pl-PL" sz="1000" u="none" strike="noStrike">
                          <a:effectLst/>
                        </a:rPr>
                        <a:t>Nabywanie produktów używanych</a:t>
                      </a:r>
                      <a:endParaRPr lang="pl-PL" sz="10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631291029"/>
                  </a:ext>
                </a:extLst>
              </a:tr>
              <a:tr h="319088">
                <a:tc>
                  <a:txBody>
                    <a:bodyPr/>
                    <a:lstStyle/>
                    <a:p>
                      <a:pPr algn="r" fontAlgn="b"/>
                      <a:r>
                        <a:rPr lang="pl-PL" sz="1000" u="none" strike="noStrike">
                          <a:effectLst/>
                        </a:rPr>
                        <a:t>Rozważanie wpływu produktu na środowisko poprzez odpowiednią, wiarygodną i porównywalną informację taką jak etykieta</a:t>
                      </a:r>
                      <a:endParaRPr lang="pl-PL" sz="10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413397270"/>
                  </a:ext>
                </a:extLst>
              </a:tr>
              <a:tr h="319088">
                <a:tc>
                  <a:txBody>
                    <a:bodyPr/>
                    <a:lstStyle/>
                    <a:p>
                      <a:pPr algn="r" fontAlgn="b"/>
                      <a:r>
                        <a:rPr lang="pl-PL" sz="1000" u="none" strike="noStrike">
                          <a:effectLst/>
                        </a:rPr>
                        <a:t>Naprawiam</a:t>
                      </a:r>
                      <a:endParaRPr lang="pl-PL" sz="10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956324462"/>
                  </a:ext>
                </a:extLst>
              </a:tr>
              <a:tr h="319088">
                <a:tc>
                  <a:txBody>
                    <a:bodyPr/>
                    <a:lstStyle/>
                    <a:p>
                      <a:pPr algn="r" fontAlgn="b"/>
                      <a:r>
                        <a:rPr lang="pl-PL" sz="1000" u="none" strike="noStrike">
                          <a:effectLst/>
                        </a:rPr>
                        <a:t>Robię rozeznanie - sprawdzam ceny, opinię, jakość</a:t>
                      </a:r>
                      <a:endParaRPr lang="pl-PL" sz="10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136523441"/>
                  </a:ext>
                </a:extLst>
              </a:tr>
              <a:tr h="319088">
                <a:tc>
                  <a:txBody>
                    <a:bodyPr/>
                    <a:lstStyle/>
                    <a:p>
                      <a:pPr algn="r" fontAlgn="b"/>
                      <a:r>
                        <a:rPr lang="pl-PL" sz="1000" u="none" strike="noStrike">
                          <a:effectLst/>
                        </a:rPr>
                        <a:t>Zakup produktu bez określenia jego stanu (nowy lub używany)</a:t>
                      </a:r>
                      <a:endParaRPr lang="pl-PL" sz="10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965360746"/>
                  </a:ext>
                </a:extLst>
              </a:tr>
              <a:tr h="319088">
                <a:tc>
                  <a:txBody>
                    <a:bodyPr/>
                    <a:lstStyle/>
                    <a:p>
                      <a:pPr algn="r" fontAlgn="b"/>
                      <a:r>
                        <a:rPr lang="pl-PL" sz="1000" u="none" strike="noStrike">
                          <a:effectLst/>
                        </a:rPr>
                        <a:t>Nabywanie produktów regenerowanych lub zawierających używane części</a:t>
                      </a:r>
                      <a:endParaRPr lang="pl-PL" sz="10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626320540"/>
                  </a:ext>
                </a:extLst>
              </a:tr>
              <a:tr h="319088">
                <a:tc>
                  <a:txBody>
                    <a:bodyPr/>
                    <a:lstStyle/>
                    <a:p>
                      <a:pPr algn="r" fontAlgn="b"/>
                      <a:r>
                        <a:rPr lang="pl-PL" sz="1000" u="none" strike="noStrike">
                          <a:effectLst/>
                        </a:rPr>
                        <a:t>Wypożyczenie tego produktu zamiast nabywania go (szczególnie, gdy ma być używany przez krótki czas)</a:t>
                      </a:r>
                      <a:endParaRPr lang="pl-PL" sz="10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321803217"/>
                  </a:ext>
                </a:extLst>
              </a:tr>
              <a:tr h="319088">
                <a:tc>
                  <a:txBody>
                    <a:bodyPr/>
                    <a:lstStyle/>
                    <a:p>
                      <a:pPr algn="r" fontAlgn="b"/>
                      <a:r>
                        <a:rPr lang="pl-PL" sz="1000" u="none" strike="noStrike">
                          <a:effectLst/>
                        </a:rPr>
                        <a:t>Skorzystanie z zachęty ekonomicznej (np. ulgi podatkowej), aby nabyć  produkt bardziej zrównoważony</a:t>
                      </a:r>
                      <a:endParaRPr lang="pl-PL" sz="10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37515934"/>
                  </a:ext>
                </a:extLst>
              </a:tr>
              <a:tr h="319088">
                <a:tc>
                  <a:txBody>
                    <a:bodyPr/>
                    <a:lstStyle/>
                    <a:p>
                      <a:pPr algn="r" fontAlgn="b"/>
                      <a:r>
                        <a:rPr lang="pl-PL" sz="1000" u="none" strike="noStrike">
                          <a:effectLst/>
                        </a:rPr>
                        <a:t>Nabywanie produktów z materiałów pochodzących z recyklingu</a:t>
                      </a:r>
                      <a:endParaRPr lang="pl-PL" sz="10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58562719"/>
                  </a:ext>
                </a:extLst>
              </a:tr>
              <a:tr h="319088">
                <a:tc>
                  <a:txBody>
                    <a:bodyPr/>
                    <a:lstStyle/>
                    <a:p>
                      <a:pPr algn="r" fontAlgn="b"/>
                      <a:r>
                        <a:rPr lang="pl-PL" sz="1000" u="none" strike="noStrike">
                          <a:effectLst/>
                        </a:rPr>
                        <a:t>Inne działanie</a:t>
                      </a:r>
                      <a:endParaRPr lang="pl-PL" sz="10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085902718"/>
                  </a:ext>
                </a:extLst>
              </a:tr>
              <a:tr h="319088">
                <a:tc>
                  <a:txBody>
                    <a:bodyPr/>
                    <a:lstStyle/>
                    <a:p>
                      <a:pPr algn="r" fontAlgn="b"/>
                      <a:r>
                        <a:rPr lang="pl-PL" sz="1000" u="none" strike="noStrike">
                          <a:effectLst/>
                        </a:rPr>
                        <a:t>Nie wiem, trudno powiedzieć</a:t>
                      </a:r>
                      <a:endParaRPr lang="pl-PL" sz="10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02398992"/>
                  </a:ext>
                </a:extLst>
              </a:tr>
            </a:tbl>
          </a:graphicData>
        </a:graphic>
      </p:graphicFrame>
      <p:sp>
        <p:nvSpPr>
          <p:cNvPr id="86" name="Prostokąt: zaokrąglone rogi 85">
            <a:extLst>
              <a:ext uri="{FF2B5EF4-FFF2-40B4-BE49-F238E27FC236}">
                <a16:creationId xmlns:a16="http://schemas.microsoft.com/office/drawing/2014/main" id="{CB7F4833-60DD-4EB6-9A07-94C7042E279B}"/>
              </a:ext>
            </a:extLst>
          </p:cNvPr>
          <p:cNvSpPr/>
          <p:nvPr/>
        </p:nvSpPr>
        <p:spPr>
          <a:xfrm>
            <a:off x="755575" y="1526998"/>
            <a:ext cx="7632062" cy="1653473"/>
          </a:xfrm>
          <a:prstGeom prst="roundRect">
            <a:avLst/>
          </a:prstGeom>
          <a:noFill/>
          <a:ln w="6350">
            <a:solidFill>
              <a:schemeClr val="accent5">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ole tekstowe 86">
            <a:extLst>
              <a:ext uri="{FF2B5EF4-FFF2-40B4-BE49-F238E27FC236}">
                <a16:creationId xmlns:a16="http://schemas.microsoft.com/office/drawing/2014/main" id="{A71B27F2-76BF-4D29-B5AA-626A24577EB4}"/>
              </a:ext>
            </a:extLst>
          </p:cNvPr>
          <p:cNvSpPr txBox="1"/>
          <p:nvPr/>
        </p:nvSpPr>
        <p:spPr>
          <a:xfrm>
            <a:off x="1405108" y="1452734"/>
            <a:ext cx="1282722" cy="276999"/>
          </a:xfrm>
          <a:prstGeom prst="rect">
            <a:avLst/>
          </a:prstGeom>
          <a:solidFill>
            <a:schemeClr val="bg1"/>
          </a:solidFill>
        </p:spPr>
        <p:txBody>
          <a:bodyPr wrap="square">
            <a:spAutoFit/>
          </a:bodyPr>
          <a:lstStyle/>
          <a:p>
            <a:pPr algn="ctr"/>
            <a:r>
              <a:rPr lang="pl-PL" sz="1200" b="1"/>
              <a:t>TOP5</a:t>
            </a:r>
          </a:p>
        </p:txBody>
      </p:sp>
    </p:spTree>
    <p:extLst>
      <p:ext uri="{BB962C8B-B14F-4D97-AF65-F5344CB8AC3E}">
        <p14:creationId xmlns:p14="http://schemas.microsoft.com/office/powerpoint/2010/main" val="98055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Wykres 82">
            <a:extLst>
              <a:ext uri="{FF2B5EF4-FFF2-40B4-BE49-F238E27FC236}">
                <a16:creationId xmlns:a16="http://schemas.microsoft.com/office/drawing/2014/main" id="{868EF17B-47A0-47FF-9A47-44FA8E6E42BE}"/>
              </a:ext>
            </a:extLst>
          </p:cNvPr>
          <p:cNvGraphicFramePr/>
          <p:nvPr>
            <p:extLst>
              <p:ext uri="{D42A27DB-BD31-4B8C-83A1-F6EECF244321}">
                <p14:modId xmlns:p14="http://schemas.microsoft.com/office/powerpoint/2010/main" val="2047580762"/>
              </p:ext>
            </p:extLst>
          </p:nvPr>
        </p:nvGraphicFramePr>
        <p:xfrm>
          <a:off x="590259" y="1954155"/>
          <a:ext cx="7865678" cy="1566152"/>
        </p:xfrm>
        <a:graphic>
          <a:graphicData uri="http://schemas.openxmlformats.org/drawingml/2006/chart">
            <c:chart xmlns:c="http://schemas.openxmlformats.org/drawingml/2006/chart" xmlns:r="http://schemas.openxmlformats.org/officeDocument/2006/relationships" r:id="rId3"/>
          </a:graphicData>
        </a:graphic>
      </p:graphicFrame>
      <p:sp>
        <p:nvSpPr>
          <p:cNvPr id="3" name="Symbol zastępczy tekstu 2">
            <a:extLst>
              <a:ext uri="{FF2B5EF4-FFF2-40B4-BE49-F238E27FC236}">
                <a16:creationId xmlns:a16="http://schemas.microsoft.com/office/drawing/2014/main" id="{4188903B-014E-4C2F-B6CD-B50A565BBB75}"/>
              </a:ext>
            </a:extLst>
          </p:cNvPr>
          <p:cNvSpPr>
            <a:spLocks noGrp="1"/>
          </p:cNvSpPr>
          <p:nvPr>
            <p:ph type="body" sz="quarter" idx="11"/>
          </p:nvPr>
        </p:nvSpPr>
        <p:spPr>
          <a:xfrm>
            <a:off x="755575" y="908050"/>
            <a:ext cx="8064896" cy="1080790"/>
          </a:xfrm>
        </p:spPr>
        <p:txBody>
          <a:bodyPr/>
          <a:lstStyle/>
          <a:p>
            <a:r>
              <a:rPr lang="pl-PL" sz="1100" dirty="0"/>
              <a:t>1</a:t>
            </a:r>
            <a:r>
              <a:rPr lang="pl-PL" sz="1100"/>
              <a:t>. Co Pan(i) najczęściej robi, gdy potrzebuje Pan(i) produktu trwałego użytku? </a:t>
            </a:r>
            <a:br>
              <a:rPr lang="pl-PL" sz="1100"/>
            </a:br>
            <a:r>
              <a:rPr lang="pl-PL" sz="1100"/>
              <a:t>Proszę wymienić maksymalnie trzy czynności.</a:t>
            </a:r>
            <a:br>
              <a:rPr lang="pl-PL" sz="1100"/>
            </a:br>
            <a:r>
              <a:rPr lang="pl-PL" sz="800" i="1">
                <a:solidFill>
                  <a:schemeClr val="bg1">
                    <a:lumMod val="75000"/>
                  </a:schemeClr>
                </a:solidFill>
              </a:rPr>
              <a:t>Pytanie wielokrotnego wyboru.</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r>
              <a:rPr lang="pl-PL">
                <a:solidFill>
                  <a:schemeClr val="bg1">
                    <a:lumMod val="75000"/>
                  </a:schemeClr>
                </a:solidFill>
              </a:rPr>
              <a:t>Odpowiadający: wszyscy badani, n=1004. Ze względu na wiek: 18-24 lata: n=204, 25-34 lata: n=221, 35-44 lata: n=223, 45-59 lat: n=203, 60 i więcej lat: n=149. </a:t>
            </a:r>
          </a:p>
          <a:p>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Wchodzenie w posiadanie produktów trwałego użytku</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9" name="Freeform 288">
            <a:extLst>
              <a:ext uri="{FF2B5EF4-FFF2-40B4-BE49-F238E27FC236}">
                <a16:creationId xmlns:a16="http://schemas.microsoft.com/office/drawing/2014/main" id="{72090C98-C5FA-47CA-9A34-BB589CDE6D0B}"/>
              </a:ext>
            </a:extLst>
          </p:cNvPr>
          <p:cNvSpPr>
            <a:spLocks noEditPoints="1"/>
          </p:cNvSpPr>
          <p:nvPr/>
        </p:nvSpPr>
        <p:spPr bwMode="auto">
          <a:xfrm>
            <a:off x="1474740" y="4729677"/>
            <a:ext cx="429351" cy="381974"/>
          </a:xfrm>
          <a:custGeom>
            <a:avLst/>
            <a:gdLst>
              <a:gd name="T0" fmla="*/ 3090 w 3113"/>
              <a:gd name="T1" fmla="*/ 1286 h 3090"/>
              <a:gd name="T2" fmla="*/ 2825 w 3113"/>
              <a:gd name="T3" fmla="*/ 973 h 3090"/>
              <a:gd name="T4" fmla="*/ 2748 w 3113"/>
              <a:gd name="T5" fmla="*/ 556 h 3090"/>
              <a:gd name="T6" fmla="*/ 2360 w 3113"/>
              <a:gd name="T7" fmla="*/ 419 h 3090"/>
              <a:gd name="T8" fmla="*/ 2089 w 3113"/>
              <a:gd name="T9" fmla="*/ 94 h 3090"/>
              <a:gd name="T10" fmla="*/ 1680 w 3113"/>
              <a:gd name="T11" fmla="*/ 172 h 3090"/>
              <a:gd name="T12" fmla="*/ 1286 w 3113"/>
              <a:gd name="T13" fmla="*/ 24 h 3090"/>
              <a:gd name="T14" fmla="*/ 968 w 3113"/>
              <a:gd name="T15" fmla="*/ 298 h 3090"/>
              <a:gd name="T16" fmla="*/ 555 w 3113"/>
              <a:gd name="T17" fmla="*/ 364 h 3090"/>
              <a:gd name="T18" fmla="*/ 414 w 3113"/>
              <a:gd name="T19" fmla="*/ 763 h 3090"/>
              <a:gd name="T20" fmla="*/ 93 w 3113"/>
              <a:gd name="T21" fmla="*/ 1024 h 3090"/>
              <a:gd name="T22" fmla="*/ 167 w 3113"/>
              <a:gd name="T23" fmla="*/ 1442 h 3090"/>
              <a:gd name="T24" fmla="*/ 22 w 3113"/>
              <a:gd name="T25" fmla="*/ 1827 h 3090"/>
              <a:gd name="T26" fmla="*/ 292 w 3113"/>
              <a:gd name="T27" fmla="*/ 2155 h 3090"/>
              <a:gd name="T28" fmla="*/ 364 w 3113"/>
              <a:gd name="T29" fmla="*/ 2557 h 3090"/>
              <a:gd name="T30" fmla="*/ 757 w 3113"/>
              <a:gd name="T31" fmla="*/ 2709 h 3090"/>
              <a:gd name="T32" fmla="*/ 1024 w 3113"/>
              <a:gd name="T33" fmla="*/ 3019 h 3090"/>
              <a:gd name="T34" fmla="*/ 1437 w 3113"/>
              <a:gd name="T35" fmla="*/ 2956 h 3090"/>
              <a:gd name="T36" fmla="*/ 2950 w 3113"/>
              <a:gd name="T37" fmla="*/ 1686 h 3090"/>
              <a:gd name="T38" fmla="*/ 1733 w 3113"/>
              <a:gd name="T39" fmla="*/ 1068 h 3090"/>
              <a:gd name="T40" fmla="*/ 1921 w 3113"/>
              <a:gd name="T41" fmla="*/ 1440 h 3090"/>
              <a:gd name="T42" fmla="*/ 1924 w 3113"/>
              <a:gd name="T43" fmla="*/ 1253 h 3090"/>
              <a:gd name="T44" fmla="*/ 2070 w 3113"/>
              <a:gd name="T45" fmla="*/ 979 h 3090"/>
              <a:gd name="T46" fmla="*/ 2187 w 3113"/>
              <a:gd name="T47" fmla="*/ 1145 h 3090"/>
              <a:gd name="T48" fmla="*/ 2310 w 3113"/>
              <a:gd name="T49" fmla="*/ 1328 h 3090"/>
              <a:gd name="T50" fmla="*/ 2300 w 3113"/>
              <a:gd name="T51" fmla="*/ 1238 h 3090"/>
              <a:gd name="T52" fmla="*/ 2268 w 3113"/>
              <a:gd name="T53" fmla="*/ 915 h 3090"/>
              <a:gd name="T54" fmla="*/ 2257 w 3113"/>
              <a:gd name="T55" fmla="*/ 1523 h 3090"/>
              <a:gd name="T56" fmla="*/ 2157 w 3113"/>
              <a:gd name="T57" fmla="*/ 1381 h 3090"/>
              <a:gd name="T58" fmla="*/ 2052 w 3113"/>
              <a:gd name="T59" fmla="*/ 1223 h 3090"/>
              <a:gd name="T60" fmla="*/ 2052 w 3113"/>
              <a:gd name="T61" fmla="*/ 1297 h 3090"/>
              <a:gd name="T62" fmla="*/ 2048 w 3113"/>
              <a:gd name="T63" fmla="*/ 1583 h 3090"/>
              <a:gd name="T64" fmla="*/ 1733 w 3113"/>
              <a:gd name="T65" fmla="*/ 1068 h 3090"/>
              <a:gd name="T66" fmla="*/ 956 w 3113"/>
              <a:gd name="T67" fmla="*/ 1781 h 3090"/>
              <a:gd name="T68" fmla="*/ 842 w 3113"/>
              <a:gd name="T69" fmla="*/ 1699 h 3090"/>
              <a:gd name="T70" fmla="*/ 733 w 3113"/>
              <a:gd name="T71" fmla="*/ 1610 h 3090"/>
              <a:gd name="T72" fmla="*/ 537 w 3113"/>
              <a:gd name="T73" fmla="*/ 1419 h 3090"/>
              <a:gd name="T74" fmla="*/ 772 w 3113"/>
              <a:gd name="T75" fmla="*/ 1464 h 3090"/>
              <a:gd name="T76" fmla="*/ 890 w 3113"/>
              <a:gd name="T77" fmla="*/ 1549 h 3090"/>
              <a:gd name="T78" fmla="*/ 988 w 3113"/>
              <a:gd name="T79" fmla="*/ 1632 h 3090"/>
              <a:gd name="T80" fmla="*/ 1186 w 3113"/>
              <a:gd name="T81" fmla="*/ 1829 h 3090"/>
              <a:gd name="T82" fmla="*/ 1489 w 3113"/>
              <a:gd name="T83" fmla="*/ 1146 h 3090"/>
              <a:gd name="T84" fmla="*/ 1381 w 3113"/>
              <a:gd name="T85" fmla="*/ 1406 h 3090"/>
              <a:gd name="T86" fmla="*/ 1411 w 3113"/>
              <a:gd name="T87" fmla="*/ 1509 h 3090"/>
              <a:gd name="T88" fmla="*/ 1680 w 3113"/>
              <a:gd name="T89" fmla="*/ 1687 h 3090"/>
              <a:gd name="T90" fmla="*/ 1406 w 3113"/>
              <a:gd name="T91" fmla="*/ 2908 h 3090"/>
              <a:gd name="T92" fmla="*/ 1444 w 3113"/>
              <a:gd name="T93" fmla="*/ 2543 h 3090"/>
              <a:gd name="T94" fmla="*/ 1799 w 3113"/>
              <a:gd name="T95" fmla="*/ 2329 h 3090"/>
              <a:gd name="T96" fmla="*/ 2014 w 3113"/>
              <a:gd name="T97" fmla="*/ 1973 h 3090"/>
              <a:gd name="T98" fmla="*/ 2425 w 3113"/>
              <a:gd name="T99" fmla="*/ 1967 h 3090"/>
              <a:gd name="T100" fmla="*/ 2793 w 3113"/>
              <a:gd name="T101" fmla="*/ 1765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3" h="3090">
                <a:moveTo>
                  <a:pt x="3113" y="1556"/>
                </a:moveTo>
                <a:lnTo>
                  <a:pt x="2950" y="1442"/>
                </a:lnTo>
                <a:lnTo>
                  <a:pt x="3090" y="1286"/>
                </a:lnTo>
                <a:lnTo>
                  <a:pt x="2908" y="1202"/>
                </a:lnTo>
                <a:lnTo>
                  <a:pt x="3019" y="1024"/>
                </a:lnTo>
                <a:lnTo>
                  <a:pt x="2825" y="973"/>
                </a:lnTo>
                <a:lnTo>
                  <a:pt x="2905" y="779"/>
                </a:lnTo>
                <a:lnTo>
                  <a:pt x="2703" y="763"/>
                </a:lnTo>
                <a:lnTo>
                  <a:pt x="2748" y="556"/>
                </a:lnTo>
                <a:lnTo>
                  <a:pt x="2546" y="577"/>
                </a:lnTo>
                <a:lnTo>
                  <a:pt x="2557" y="364"/>
                </a:lnTo>
                <a:lnTo>
                  <a:pt x="2360" y="419"/>
                </a:lnTo>
                <a:lnTo>
                  <a:pt x="2335" y="209"/>
                </a:lnTo>
                <a:lnTo>
                  <a:pt x="2149" y="298"/>
                </a:lnTo>
                <a:lnTo>
                  <a:pt x="2089" y="94"/>
                </a:lnTo>
                <a:lnTo>
                  <a:pt x="1920" y="215"/>
                </a:lnTo>
                <a:lnTo>
                  <a:pt x="1827" y="24"/>
                </a:lnTo>
                <a:lnTo>
                  <a:pt x="1680" y="172"/>
                </a:lnTo>
                <a:lnTo>
                  <a:pt x="1556" y="0"/>
                </a:lnTo>
                <a:lnTo>
                  <a:pt x="1437" y="172"/>
                </a:lnTo>
                <a:lnTo>
                  <a:pt x="1286" y="24"/>
                </a:lnTo>
                <a:lnTo>
                  <a:pt x="1197" y="215"/>
                </a:lnTo>
                <a:lnTo>
                  <a:pt x="1024" y="94"/>
                </a:lnTo>
                <a:lnTo>
                  <a:pt x="968" y="298"/>
                </a:lnTo>
                <a:lnTo>
                  <a:pt x="777" y="209"/>
                </a:lnTo>
                <a:lnTo>
                  <a:pt x="757" y="419"/>
                </a:lnTo>
                <a:lnTo>
                  <a:pt x="555" y="364"/>
                </a:lnTo>
                <a:lnTo>
                  <a:pt x="571" y="577"/>
                </a:lnTo>
                <a:lnTo>
                  <a:pt x="364" y="556"/>
                </a:lnTo>
                <a:lnTo>
                  <a:pt x="414" y="763"/>
                </a:lnTo>
                <a:lnTo>
                  <a:pt x="208" y="779"/>
                </a:lnTo>
                <a:lnTo>
                  <a:pt x="292" y="973"/>
                </a:lnTo>
                <a:lnTo>
                  <a:pt x="93" y="1024"/>
                </a:lnTo>
                <a:lnTo>
                  <a:pt x="209" y="1202"/>
                </a:lnTo>
                <a:lnTo>
                  <a:pt x="22" y="1286"/>
                </a:lnTo>
                <a:lnTo>
                  <a:pt x="167" y="1442"/>
                </a:lnTo>
                <a:lnTo>
                  <a:pt x="0" y="1556"/>
                </a:lnTo>
                <a:lnTo>
                  <a:pt x="167" y="1686"/>
                </a:lnTo>
                <a:lnTo>
                  <a:pt x="22" y="1827"/>
                </a:lnTo>
                <a:lnTo>
                  <a:pt x="209" y="1925"/>
                </a:lnTo>
                <a:lnTo>
                  <a:pt x="93" y="2089"/>
                </a:lnTo>
                <a:lnTo>
                  <a:pt x="292" y="2155"/>
                </a:lnTo>
                <a:lnTo>
                  <a:pt x="208" y="2335"/>
                </a:lnTo>
                <a:lnTo>
                  <a:pt x="414" y="2365"/>
                </a:lnTo>
                <a:lnTo>
                  <a:pt x="364" y="2557"/>
                </a:lnTo>
                <a:lnTo>
                  <a:pt x="571" y="2551"/>
                </a:lnTo>
                <a:lnTo>
                  <a:pt x="555" y="2750"/>
                </a:lnTo>
                <a:lnTo>
                  <a:pt x="757" y="2709"/>
                </a:lnTo>
                <a:lnTo>
                  <a:pt x="777" y="2905"/>
                </a:lnTo>
                <a:lnTo>
                  <a:pt x="968" y="2830"/>
                </a:lnTo>
                <a:lnTo>
                  <a:pt x="1024" y="3019"/>
                </a:lnTo>
                <a:lnTo>
                  <a:pt x="1197" y="2913"/>
                </a:lnTo>
                <a:lnTo>
                  <a:pt x="1286" y="3090"/>
                </a:lnTo>
                <a:lnTo>
                  <a:pt x="1437" y="2956"/>
                </a:lnTo>
                <a:lnTo>
                  <a:pt x="2908" y="1925"/>
                </a:lnTo>
                <a:lnTo>
                  <a:pt x="3090" y="1827"/>
                </a:lnTo>
                <a:lnTo>
                  <a:pt x="2950" y="1686"/>
                </a:lnTo>
                <a:lnTo>
                  <a:pt x="3113" y="1556"/>
                </a:lnTo>
                <a:close/>
                <a:moveTo>
                  <a:pt x="1733" y="1068"/>
                </a:moveTo>
                <a:lnTo>
                  <a:pt x="1733" y="1068"/>
                </a:lnTo>
                <a:lnTo>
                  <a:pt x="1810" y="1219"/>
                </a:lnTo>
                <a:lnTo>
                  <a:pt x="1920" y="1440"/>
                </a:lnTo>
                <a:lnTo>
                  <a:pt x="1921" y="1440"/>
                </a:lnTo>
                <a:lnTo>
                  <a:pt x="1921" y="1440"/>
                </a:lnTo>
                <a:lnTo>
                  <a:pt x="1923" y="1353"/>
                </a:lnTo>
                <a:lnTo>
                  <a:pt x="1924" y="1253"/>
                </a:lnTo>
                <a:lnTo>
                  <a:pt x="1927" y="1143"/>
                </a:lnTo>
                <a:lnTo>
                  <a:pt x="1933" y="1019"/>
                </a:lnTo>
                <a:lnTo>
                  <a:pt x="2070" y="979"/>
                </a:lnTo>
                <a:lnTo>
                  <a:pt x="2070" y="979"/>
                </a:lnTo>
                <a:lnTo>
                  <a:pt x="2141" y="1078"/>
                </a:lnTo>
                <a:lnTo>
                  <a:pt x="2187" y="1145"/>
                </a:lnTo>
                <a:lnTo>
                  <a:pt x="2187" y="1145"/>
                </a:lnTo>
                <a:lnTo>
                  <a:pt x="2251" y="1239"/>
                </a:lnTo>
                <a:lnTo>
                  <a:pt x="2310" y="1328"/>
                </a:lnTo>
                <a:lnTo>
                  <a:pt x="2311" y="1328"/>
                </a:lnTo>
                <a:lnTo>
                  <a:pt x="2311" y="1328"/>
                </a:lnTo>
                <a:lnTo>
                  <a:pt x="2300" y="1238"/>
                </a:lnTo>
                <a:lnTo>
                  <a:pt x="2289" y="1138"/>
                </a:lnTo>
                <a:lnTo>
                  <a:pt x="2278" y="1031"/>
                </a:lnTo>
                <a:lnTo>
                  <a:pt x="2268" y="915"/>
                </a:lnTo>
                <a:lnTo>
                  <a:pt x="2418" y="888"/>
                </a:lnTo>
                <a:lnTo>
                  <a:pt x="2442" y="1470"/>
                </a:lnTo>
                <a:lnTo>
                  <a:pt x="2257" y="1523"/>
                </a:lnTo>
                <a:lnTo>
                  <a:pt x="2257" y="1523"/>
                </a:lnTo>
                <a:lnTo>
                  <a:pt x="2195" y="1436"/>
                </a:lnTo>
                <a:lnTo>
                  <a:pt x="2157" y="1381"/>
                </a:lnTo>
                <a:lnTo>
                  <a:pt x="2157" y="1381"/>
                </a:lnTo>
                <a:lnTo>
                  <a:pt x="2103" y="1300"/>
                </a:lnTo>
                <a:lnTo>
                  <a:pt x="2052" y="1223"/>
                </a:lnTo>
                <a:lnTo>
                  <a:pt x="2051" y="1223"/>
                </a:lnTo>
                <a:lnTo>
                  <a:pt x="2051" y="1223"/>
                </a:lnTo>
                <a:lnTo>
                  <a:pt x="2052" y="1297"/>
                </a:lnTo>
                <a:lnTo>
                  <a:pt x="2052" y="1381"/>
                </a:lnTo>
                <a:lnTo>
                  <a:pt x="2051" y="1476"/>
                </a:lnTo>
                <a:lnTo>
                  <a:pt x="2048" y="1583"/>
                </a:lnTo>
                <a:lnTo>
                  <a:pt x="1863" y="1636"/>
                </a:lnTo>
                <a:lnTo>
                  <a:pt x="1568" y="1132"/>
                </a:lnTo>
                <a:lnTo>
                  <a:pt x="1733" y="1068"/>
                </a:lnTo>
                <a:close/>
                <a:moveTo>
                  <a:pt x="1074" y="1862"/>
                </a:moveTo>
                <a:lnTo>
                  <a:pt x="1074" y="1862"/>
                </a:lnTo>
                <a:lnTo>
                  <a:pt x="956" y="1781"/>
                </a:lnTo>
                <a:lnTo>
                  <a:pt x="891" y="1735"/>
                </a:lnTo>
                <a:lnTo>
                  <a:pt x="891" y="1735"/>
                </a:lnTo>
                <a:lnTo>
                  <a:pt x="842" y="1699"/>
                </a:lnTo>
                <a:lnTo>
                  <a:pt x="799" y="1666"/>
                </a:lnTo>
                <a:lnTo>
                  <a:pt x="763" y="1636"/>
                </a:lnTo>
                <a:lnTo>
                  <a:pt x="733" y="1610"/>
                </a:lnTo>
                <a:lnTo>
                  <a:pt x="825" y="1932"/>
                </a:lnTo>
                <a:lnTo>
                  <a:pt x="696" y="1970"/>
                </a:lnTo>
                <a:lnTo>
                  <a:pt x="537" y="1419"/>
                </a:lnTo>
                <a:lnTo>
                  <a:pt x="658" y="1384"/>
                </a:lnTo>
                <a:lnTo>
                  <a:pt x="658" y="1384"/>
                </a:lnTo>
                <a:lnTo>
                  <a:pt x="772" y="1464"/>
                </a:lnTo>
                <a:lnTo>
                  <a:pt x="840" y="1512"/>
                </a:lnTo>
                <a:lnTo>
                  <a:pt x="840" y="1512"/>
                </a:lnTo>
                <a:lnTo>
                  <a:pt x="890" y="1549"/>
                </a:lnTo>
                <a:lnTo>
                  <a:pt x="931" y="1580"/>
                </a:lnTo>
                <a:lnTo>
                  <a:pt x="964" y="1608"/>
                </a:lnTo>
                <a:lnTo>
                  <a:pt x="988" y="1632"/>
                </a:lnTo>
                <a:lnTo>
                  <a:pt x="897" y="1316"/>
                </a:lnTo>
                <a:lnTo>
                  <a:pt x="1027" y="1279"/>
                </a:lnTo>
                <a:lnTo>
                  <a:pt x="1186" y="1829"/>
                </a:lnTo>
                <a:lnTo>
                  <a:pt x="1074" y="1862"/>
                </a:lnTo>
                <a:close/>
                <a:moveTo>
                  <a:pt x="1153" y="1243"/>
                </a:moveTo>
                <a:lnTo>
                  <a:pt x="1489" y="1146"/>
                </a:lnTo>
                <a:lnTo>
                  <a:pt x="1518" y="1250"/>
                </a:lnTo>
                <a:lnTo>
                  <a:pt x="1349" y="1298"/>
                </a:lnTo>
                <a:lnTo>
                  <a:pt x="1381" y="1406"/>
                </a:lnTo>
                <a:lnTo>
                  <a:pt x="1545" y="1359"/>
                </a:lnTo>
                <a:lnTo>
                  <a:pt x="1574" y="1463"/>
                </a:lnTo>
                <a:lnTo>
                  <a:pt x="1411" y="1509"/>
                </a:lnTo>
                <a:lnTo>
                  <a:pt x="1448" y="1643"/>
                </a:lnTo>
                <a:lnTo>
                  <a:pt x="1651" y="1584"/>
                </a:lnTo>
                <a:lnTo>
                  <a:pt x="1680" y="1687"/>
                </a:lnTo>
                <a:lnTo>
                  <a:pt x="1312" y="1793"/>
                </a:lnTo>
                <a:lnTo>
                  <a:pt x="1153" y="1243"/>
                </a:lnTo>
                <a:close/>
                <a:moveTo>
                  <a:pt x="1406" y="2908"/>
                </a:moveTo>
                <a:lnTo>
                  <a:pt x="1329" y="2789"/>
                </a:lnTo>
                <a:lnTo>
                  <a:pt x="1520" y="2727"/>
                </a:lnTo>
                <a:lnTo>
                  <a:pt x="1444" y="2543"/>
                </a:lnTo>
                <a:lnTo>
                  <a:pt x="1641" y="2515"/>
                </a:lnTo>
                <a:lnTo>
                  <a:pt x="1599" y="2321"/>
                </a:lnTo>
                <a:lnTo>
                  <a:pt x="1799" y="2329"/>
                </a:lnTo>
                <a:lnTo>
                  <a:pt x="1792" y="2130"/>
                </a:lnTo>
                <a:lnTo>
                  <a:pt x="1985" y="2173"/>
                </a:lnTo>
                <a:lnTo>
                  <a:pt x="2014" y="1973"/>
                </a:lnTo>
                <a:lnTo>
                  <a:pt x="2195" y="2051"/>
                </a:lnTo>
                <a:lnTo>
                  <a:pt x="2260" y="1859"/>
                </a:lnTo>
                <a:lnTo>
                  <a:pt x="2425" y="1967"/>
                </a:lnTo>
                <a:lnTo>
                  <a:pt x="2522" y="1789"/>
                </a:lnTo>
                <a:lnTo>
                  <a:pt x="2664" y="1925"/>
                </a:lnTo>
                <a:lnTo>
                  <a:pt x="2793" y="1765"/>
                </a:lnTo>
                <a:lnTo>
                  <a:pt x="2876" y="1881"/>
                </a:lnTo>
                <a:lnTo>
                  <a:pt x="1406" y="2908"/>
                </a:lnTo>
                <a:close/>
              </a:path>
            </a:pathLst>
          </a:custGeom>
          <a:solidFill>
            <a:srgbClr val="CDCDCD"/>
          </a:solidFill>
          <a:ln>
            <a:noFill/>
          </a:ln>
        </p:spPr>
        <p:txBody>
          <a:bodyPr vert="horz" wrap="square" lIns="91440" tIns="45720" rIns="91440" bIns="45720" numCol="1" anchor="t" anchorCtr="0" compatLnSpc="1">
            <a:prstTxWarp prst="textNoShape">
              <a:avLst/>
            </a:prstTxWarp>
          </a:bodyPr>
          <a:lstStyle/>
          <a:p>
            <a:endParaRPr lang="pl-PL"/>
          </a:p>
        </p:txBody>
      </p:sp>
      <p:grpSp>
        <p:nvGrpSpPr>
          <p:cNvPr id="34" name="Grupa 33">
            <a:extLst>
              <a:ext uri="{FF2B5EF4-FFF2-40B4-BE49-F238E27FC236}">
                <a16:creationId xmlns:a16="http://schemas.microsoft.com/office/drawing/2014/main" id="{2C0AA9DF-8242-4A5F-9968-BF76BF1F3F43}"/>
              </a:ext>
            </a:extLst>
          </p:cNvPr>
          <p:cNvGrpSpPr/>
          <p:nvPr/>
        </p:nvGrpSpPr>
        <p:grpSpPr>
          <a:xfrm>
            <a:off x="2921341" y="4769886"/>
            <a:ext cx="386515" cy="413100"/>
            <a:chOff x="3781426" y="3660777"/>
            <a:chExt cx="600075" cy="641349"/>
          </a:xfrm>
          <a:solidFill>
            <a:srgbClr val="CDCDCD"/>
          </a:solidFill>
        </p:grpSpPr>
        <p:sp>
          <p:nvSpPr>
            <p:cNvPr id="35" name="Freeform 162">
              <a:extLst>
                <a:ext uri="{FF2B5EF4-FFF2-40B4-BE49-F238E27FC236}">
                  <a16:creationId xmlns:a16="http://schemas.microsoft.com/office/drawing/2014/main" id="{0447D896-69D3-49C7-B4DE-040CEF0A4A87}"/>
                </a:ext>
              </a:extLst>
            </p:cNvPr>
            <p:cNvSpPr>
              <a:spLocks noEditPoints="1"/>
            </p:cNvSpPr>
            <p:nvPr/>
          </p:nvSpPr>
          <p:spPr bwMode="auto">
            <a:xfrm>
              <a:off x="3808413" y="3760788"/>
              <a:ext cx="546100" cy="541338"/>
            </a:xfrm>
            <a:custGeom>
              <a:avLst/>
              <a:gdLst>
                <a:gd name="T0" fmla="*/ 1218 w 2407"/>
                <a:gd name="T1" fmla="*/ 414 h 2390"/>
                <a:gd name="T2" fmla="*/ 1373 w 2407"/>
                <a:gd name="T3" fmla="*/ 431 h 2390"/>
                <a:gd name="T4" fmla="*/ 1545 w 2407"/>
                <a:gd name="T5" fmla="*/ 495 h 2390"/>
                <a:gd name="T6" fmla="*/ 1672 w 2407"/>
                <a:gd name="T7" fmla="*/ 582 h 2390"/>
                <a:gd name="T8" fmla="*/ 1737 w 2407"/>
                <a:gd name="T9" fmla="*/ 478 h 2390"/>
                <a:gd name="T10" fmla="*/ 1775 w 2407"/>
                <a:gd name="T11" fmla="*/ 465 h 2390"/>
                <a:gd name="T12" fmla="*/ 1802 w 2407"/>
                <a:gd name="T13" fmla="*/ 508 h 2390"/>
                <a:gd name="T14" fmla="*/ 1453 w 2407"/>
                <a:gd name="T15" fmla="*/ 856 h 2390"/>
                <a:gd name="T16" fmla="*/ 1418 w 2407"/>
                <a:gd name="T17" fmla="*/ 827 h 2390"/>
                <a:gd name="T18" fmla="*/ 1439 w 2407"/>
                <a:gd name="T19" fmla="*/ 788 h 2390"/>
                <a:gd name="T20" fmla="*/ 1533 w 2407"/>
                <a:gd name="T21" fmla="*/ 726 h 2390"/>
                <a:gd name="T22" fmla="*/ 1425 w 2407"/>
                <a:gd name="T23" fmla="*/ 659 h 2390"/>
                <a:gd name="T24" fmla="*/ 1303 w 2407"/>
                <a:gd name="T25" fmla="*/ 622 h 2390"/>
                <a:gd name="T26" fmla="*/ 1197 w 2407"/>
                <a:gd name="T27" fmla="*/ 615 h 2390"/>
                <a:gd name="T28" fmla="*/ 1080 w 2407"/>
                <a:gd name="T29" fmla="*/ 634 h 2390"/>
                <a:gd name="T30" fmla="*/ 971 w 2407"/>
                <a:gd name="T31" fmla="*/ 680 h 2390"/>
                <a:gd name="T32" fmla="*/ 866 w 2407"/>
                <a:gd name="T33" fmla="*/ 509 h 2390"/>
                <a:gd name="T34" fmla="*/ 1000 w 2407"/>
                <a:gd name="T35" fmla="*/ 450 h 2390"/>
                <a:gd name="T36" fmla="*/ 1143 w 2407"/>
                <a:gd name="T37" fmla="*/ 418 h 2390"/>
                <a:gd name="T38" fmla="*/ 899 w 2407"/>
                <a:gd name="T39" fmla="*/ 1711 h 2390"/>
                <a:gd name="T40" fmla="*/ 779 w 2407"/>
                <a:gd name="T41" fmla="*/ 1631 h 2390"/>
                <a:gd name="T42" fmla="*/ 676 w 2407"/>
                <a:gd name="T43" fmla="*/ 1527 h 2390"/>
                <a:gd name="T44" fmla="*/ 605 w 2407"/>
                <a:gd name="T45" fmla="*/ 1416 h 2390"/>
                <a:gd name="T46" fmla="*/ 542 w 2407"/>
                <a:gd name="T47" fmla="*/ 1242 h 2390"/>
                <a:gd name="T48" fmla="*/ 528 w 2407"/>
                <a:gd name="T49" fmla="*/ 1058 h 2390"/>
                <a:gd name="T50" fmla="*/ 451 w 2407"/>
                <a:gd name="T51" fmla="*/ 966 h 2390"/>
                <a:gd name="T52" fmla="*/ 400 w 2407"/>
                <a:gd name="T53" fmla="*/ 957 h 2390"/>
                <a:gd name="T54" fmla="*/ 388 w 2407"/>
                <a:gd name="T55" fmla="*/ 922 h 2390"/>
                <a:gd name="T56" fmla="*/ 727 w 2407"/>
                <a:gd name="T57" fmla="*/ 624 h 2390"/>
                <a:gd name="T58" fmla="*/ 888 w 2407"/>
                <a:gd name="T59" fmla="*/ 1039 h 2390"/>
                <a:gd name="T60" fmla="*/ 868 w 2407"/>
                <a:gd name="T61" fmla="*/ 1069 h 2390"/>
                <a:gd name="T62" fmla="*/ 811 w 2407"/>
                <a:gd name="T63" fmla="*/ 1055 h 2390"/>
                <a:gd name="T64" fmla="*/ 728 w 2407"/>
                <a:gd name="T65" fmla="*/ 1057 h 2390"/>
                <a:gd name="T66" fmla="*/ 736 w 2407"/>
                <a:gd name="T67" fmla="*/ 1184 h 2390"/>
                <a:gd name="T68" fmla="*/ 773 w 2407"/>
                <a:gd name="T69" fmla="*/ 1305 h 2390"/>
                <a:gd name="T70" fmla="*/ 828 w 2407"/>
                <a:gd name="T71" fmla="*/ 1394 h 2390"/>
                <a:gd name="T72" fmla="*/ 910 w 2407"/>
                <a:gd name="T73" fmla="*/ 1480 h 2390"/>
                <a:gd name="T74" fmla="*/ 1009 w 2407"/>
                <a:gd name="T75" fmla="*/ 1543 h 2390"/>
                <a:gd name="T76" fmla="*/ 1777 w 2407"/>
                <a:gd name="T77" fmla="*/ 1499 h 2390"/>
                <a:gd name="T78" fmla="*/ 1652 w 2407"/>
                <a:gd name="T79" fmla="*/ 1635 h 2390"/>
                <a:gd name="T80" fmla="*/ 1496 w 2407"/>
                <a:gd name="T81" fmla="*/ 1732 h 2390"/>
                <a:gd name="T82" fmla="*/ 1482 w 2407"/>
                <a:gd name="T83" fmla="*/ 1831 h 2390"/>
                <a:gd name="T84" fmla="*/ 1498 w 2407"/>
                <a:gd name="T85" fmla="*/ 1888 h 2390"/>
                <a:gd name="T86" fmla="*/ 1468 w 2407"/>
                <a:gd name="T87" fmla="*/ 1909 h 2390"/>
                <a:gd name="T88" fmla="*/ 1295 w 2407"/>
                <a:gd name="T89" fmla="*/ 1448 h 2390"/>
                <a:gd name="T90" fmla="*/ 1334 w 2407"/>
                <a:gd name="T91" fmla="*/ 1414 h 2390"/>
                <a:gd name="T92" fmla="*/ 1367 w 2407"/>
                <a:gd name="T93" fmla="*/ 1425 h 2390"/>
                <a:gd name="T94" fmla="*/ 1381 w 2407"/>
                <a:gd name="T95" fmla="*/ 1535 h 2390"/>
                <a:gd name="T96" fmla="*/ 1441 w 2407"/>
                <a:gd name="T97" fmla="*/ 1536 h 2390"/>
                <a:gd name="T98" fmla="*/ 1545 w 2407"/>
                <a:gd name="T99" fmla="*/ 1463 h 2390"/>
                <a:gd name="T100" fmla="*/ 1626 w 2407"/>
                <a:gd name="T101" fmla="*/ 1364 h 2390"/>
                <a:gd name="T102" fmla="*/ 1672 w 2407"/>
                <a:gd name="T103" fmla="*/ 1272 h 2390"/>
                <a:gd name="T104" fmla="*/ 1700 w 2407"/>
                <a:gd name="T105" fmla="*/ 1158 h 2390"/>
                <a:gd name="T106" fmla="*/ 1700 w 2407"/>
                <a:gd name="T107" fmla="*/ 1041 h 2390"/>
                <a:gd name="T108" fmla="*/ 1901 w 2407"/>
                <a:gd name="T109" fmla="*/ 1168 h 2390"/>
                <a:gd name="T110" fmla="*/ 1871 w 2407"/>
                <a:gd name="T111" fmla="*/ 1310 h 2390"/>
                <a:gd name="T112" fmla="*/ 1811 w 2407"/>
                <a:gd name="T113" fmla="*/ 1446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07" h="2390">
                  <a:moveTo>
                    <a:pt x="0" y="0"/>
                  </a:moveTo>
                  <a:lnTo>
                    <a:pt x="187" y="2390"/>
                  </a:lnTo>
                  <a:lnTo>
                    <a:pt x="2221" y="2390"/>
                  </a:lnTo>
                  <a:lnTo>
                    <a:pt x="2407" y="0"/>
                  </a:lnTo>
                  <a:lnTo>
                    <a:pt x="0" y="0"/>
                  </a:lnTo>
                  <a:close/>
                  <a:moveTo>
                    <a:pt x="1218" y="414"/>
                  </a:moveTo>
                  <a:lnTo>
                    <a:pt x="1218" y="414"/>
                  </a:lnTo>
                  <a:lnTo>
                    <a:pt x="1249" y="415"/>
                  </a:lnTo>
                  <a:lnTo>
                    <a:pt x="1281" y="417"/>
                  </a:lnTo>
                  <a:lnTo>
                    <a:pt x="1312" y="420"/>
                  </a:lnTo>
                  <a:lnTo>
                    <a:pt x="1342" y="425"/>
                  </a:lnTo>
                  <a:lnTo>
                    <a:pt x="1373" y="431"/>
                  </a:lnTo>
                  <a:lnTo>
                    <a:pt x="1403" y="439"/>
                  </a:lnTo>
                  <a:lnTo>
                    <a:pt x="1432" y="447"/>
                  </a:lnTo>
                  <a:lnTo>
                    <a:pt x="1461" y="457"/>
                  </a:lnTo>
                  <a:lnTo>
                    <a:pt x="1490" y="468"/>
                  </a:lnTo>
                  <a:lnTo>
                    <a:pt x="1518" y="481"/>
                  </a:lnTo>
                  <a:lnTo>
                    <a:pt x="1545" y="495"/>
                  </a:lnTo>
                  <a:lnTo>
                    <a:pt x="1572" y="510"/>
                  </a:lnTo>
                  <a:lnTo>
                    <a:pt x="1598" y="526"/>
                  </a:lnTo>
                  <a:lnTo>
                    <a:pt x="1624" y="544"/>
                  </a:lnTo>
                  <a:lnTo>
                    <a:pt x="1649" y="562"/>
                  </a:lnTo>
                  <a:lnTo>
                    <a:pt x="1672" y="582"/>
                  </a:lnTo>
                  <a:lnTo>
                    <a:pt x="1672" y="582"/>
                  </a:lnTo>
                  <a:lnTo>
                    <a:pt x="1688" y="559"/>
                  </a:lnTo>
                  <a:lnTo>
                    <a:pt x="1717" y="506"/>
                  </a:lnTo>
                  <a:lnTo>
                    <a:pt x="1717" y="506"/>
                  </a:lnTo>
                  <a:lnTo>
                    <a:pt x="1723" y="495"/>
                  </a:lnTo>
                  <a:lnTo>
                    <a:pt x="1730" y="485"/>
                  </a:lnTo>
                  <a:lnTo>
                    <a:pt x="1737" y="478"/>
                  </a:lnTo>
                  <a:lnTo>
                    <a:pt x="1744" y="472"/>
                  </a:lnTo>
                  <a:lnTo>
                    <a:pt x="1750" y="467"/>
                  </a:lnTo>
                  <a:lnTo>
                    <a:pt x="1757" y="465"/>
                  </a:lnTo>
                  <a:lnTo>
                    <a:pt x="1763" y="463"/>
                  </a:lnTo>
                  <a:lnTo>
                    <a:pt x="1769" y="464"/>
                  </a:lnTo>
                  <a:lnTo>
                    <a:pt x="1775" y="465"/>
                  </a:lnTo>
                  <a:lnTo>
                    <a:pt x="1781" y="468"/>
                  </a:lnTo>
                  <a:lnTo>
                    <a:pt x="1786" y="473"/>
                  </a:lnTo>
                  <a:lnTo>
                    <a:pt x="1790" y="480"/>
                  </a:lnTo>
                  <a:lnTo>
                    <a:pt x="1795" y="487"/>
                  </a:lnTo>
                  <a:lnTo>
                    <a:pt x="1799" y="497"/>
                  </a:lnTo>
                  <a:lnTo>
                    <a:pt x="1802" y="508"/>
                  </a:lnTo>
                  <a:lnTo>
                    <a:pt x="1804" y="521"/>
                  </a:lnTo>
                  <a:lnTo>
                    <a:pt x="1876" y="917"/>
                  </a:lnTo>
                  <a:lnTo>
                    <a:pt x="1477" y="860"/>
                  </a:lnTo>
                  <a:lnTo>
                    <a:pt x="1477" y="860"/>
                  </a:lnTo>
                  <a:lnTo>
                    <a:pt x="1465" y="858"/>
                  </a:lnTo>
                  <a:lnTo>
                    <a:pt x="1453" y="856"/>
                  </a:lnTo>
                  <a:lnTo>
                    <a:pt x="1443" y="852"/>
                  </a:lnTo>
                  <a:lnTo>
                    <a:pt x="1435" y="849"/>
                  </a:lnTo>
                  <a:lnTo>
                    <a:pt x="1429" y="843"/>
                  </a:lnTo>
                  <a:lnTo>
                    <a:pt x="1424" y="839"/>
                  </a:lnTo>
                  <a:lnTo>
                    <a:pt x="1420" y="833"/>
                  </a:lnTo>
                  <a:lnTo>
                    <a:pt x="1418" y="827"/>
                  </a:lnTo>
                  <a:lnTo>
                    <a:pt x="1417" y="822"/>
                  </a:lnTo>
                  <a:lnTo>
                    <a:pt x="1418" y="815"/>
                  </a:lnTo>
                  <a:lnTo>
                    <a:pt x="1421" y="809"/>
                  </a:lnTo>
                  <a:lnTo>
                    <a:pt x="1426" y="802"/>
                  </a:lnTo>
                  <a:lnTo>
                    <a:pt x="1431" y="795"/>
                  </a:lnTo>
                  <a:lnTo>
                    <a:pt x="1439" y="788"/>
                  </a:lnTo>
                  <a:lnTo>
                    <a:pt x="1448" y="780"/>
                  </a:lnTo>
                  <a:lnTo>
                    <a:pt x="1459" y="774"/>
                  </a:lnTo>
                  <a:lnTo>
                    <a:pt x="1510" y="742"/>
                  </a:lnTo>
                  <a:lnTo>
                    <a:pt x="1510" y="742"/>
                  </a:lnTo>
                  <a:lnTo>
                    <a:pt x="1533" y="726"/>
                  </a:lnTo>
                  <a:lnTo>
                    <a:pt x="1533" y="726"/>
                  </a:lnTo>
                  <a:lnTo>
                    <a:pt x="1516" y="713"/>
                  </a:lnTo>
                  <a:lnTo>
                    <a:pt x="1498" y="700"/>
                  </a:lnTo>
                  <a:lnTo>
                    <a:pt x="1481" y="690"/>
                  </a:lnTo>
                  <a:lnTo>
                    <a:pt x="1463" y="679"/>
                  </a:lnTo>
                  <a:lnTo>
                    <a:pt x="1444" y="668"/>
                  </a:lnTo>
                  <a:lnTo>
                    <a:pt x="1425" y="659"/>
                  </a:lnTo>
                  <a:lnTo>
                    <a:pt x="1405" y="651"/>
                  </a:lnTo>
                  <a:lnTo>
                    <a:pt x="1386" y="643"/>
                  </a:lnTo>
                  <a:lnTo>
                    <a:pt x="1366" y="637"/>
                  </a:lnTo>
                  <a:lnTo>
                    <a:pt x="1346" y="631"/>
                  </a:lnTo>
                  <a:lnTo>
                    <a:pt x="1325" y="626"/>
                  </a:lnTo>
                  <a:lnTo>
                    <a:pt x="1303" y="622"/>
                  </a:lnTo>
                  <a:lnTo>
                    <a:pt x="1283" y="618"/>
                  </a:lnTo>
                  <a:lnTo>
                    <a:pt x="1261" y="616"/>
                  </a:lnTo>
                  <a:lnTo>
                    <a:pt x="1240" y="615"/>
                  </a:lnTo>
                  <a:lnTo>
                    <a:pt x="1218" y="615"/>
                  </a:lnTo>
                  <a:lnTo>
                    <a:pt x="1218" y="615"/>
                  </a:lnTo>
                  <a:lnTo>
                    <a:pt x="1197" y="615"/>
                  </a:lnTo>
                  <a:lnTo>
                    <a:pt x="1177" y="616"/>
                  </a:lnTo>
                  <a:lnTo>
                    <a:pt x="1157" y="618"/>
                  </a:lnTo>
                  <a:lnTo>
                    <a:pt x="1138" y="622"/>
                  </a:lnTo>
                  <a:lnTo>
                    <a:pt x="1117" y="625"/>
                  </a:lnTo>
                  <a:lnTo>
                    <a:pt x="1098" y="629"/>
                  </a:lnTo>
                  <a:lnTo>
                    <a:pt x="1080" y="634"/>
                  </a:lnTo>
                  <a:lnTo>
                    <a:pt x="1060" y="640"/>
                  </a:lnTo>
                  <a:lnTo>
                    <a:pt x="1042" y="646"/>
                  </a:lnTo>
                  <a:lnTo>
                    <a:pt x="1023" y="654"/>
                  </a:lnTo>
                  <a:lnTo>
                    <a:pt x="1006" y="663"/>
                  </a:lnTo>
                  <a:lnTo>
                    <a:pt x="989" y="671"/>
                  </a:lnTo>
                  <a:lnTo>
                    <a:pt x="971" y="680"/>
                  </a:lnTo>
                  <a:lnTo>
                    <a:pt x="954" y="691"/>
                  </a:lnTo>
                  <a:lnTo>
                    <a:pt x="938" y="702"/>
                  </a:lnTo>
                  <a:lnTo>
                    <a:pt x="922" y="712"/>
                  </a:lnTo>
                  <a:lnTo>
                    <a:pt x="846" y="521"/>
                  </a:lnTo>
                  <a:lnTo>
                    <a:pt x="846" y="521"/>
                  </a:lnTo>
                  <a:lnTo>
                    <a:pt x="866" y="509"/>
                  </a:lnTo>
                  <a:lnTo>
                    <a:pt x="888" y="497"/>
                  </a:lnTo>
                  <a:lnTo>
                    <a:pt x="910" y="486"/>
                  </a:lnTo>
                  <a:lnTo>
                    <a:pt x="931" y="476"/>
                  </a:lnTo>
                  <a:lnTo>
                    <a:pt x="953" y="466"/>
                  </a:lnTo>
                  <a:lnTo>
                    <a:pt x="976" y="457"/>
                  </a:lnTo>
                  <a:lnTo>
                    <a:pt x="1000" y="450"/>
                  </a:lnTo>
                  <a:lnTo>
                    <a:pt x="1022" y="442"/>
                  </a:lnTo>
                  <a:lnTo>
                    <a:pt x="1046" y="436"/>
                  </a:lnTo>
                  <a:lnTo>
                    <a:pt x="1070" y="430"/>
                  </a:lnTo>
                  <a:lnTo>
                    <a:pt x="1094" y="425"/>
                  </a:lnTo>
                  <a:lnTo>
                    <a:pt x="1119" y="421"/>
                  </a:lnTo>
                  <a:lnTo>
                    <a:pt x="1143" y="418"/>
                  </a:lnTo>
                  <a:lnTo>
                    <a:pt x="1168" y="416"/>
                  </a:lnTo>
                  <a:lnTo>
                    <a:pt x="1193" y="414"/>
                  </a:lnTo>
                  <a:lnTo>
                    <a:pt x="1218" y="414"/>
                  </a:lnTo>
                  <a:lnTo>
                    <a:pt x="1218" y="414"/>
                  </a:lnTo>
                  <a:close/>
                  <a:moveTo>
                    <a:pt x="899" y="1711"/>
                  </a:moveTo>
                  <a:lnTo>
                    <a:pt x="899" y="1711"/>
                  </a:lnTo>
                  <a:lnTo>
                    <a:pt x="878" y="1700"/>
                  </a:lnTo>
                  <a:lnTo>
                    <a:pt x="858" y="1688"/>
                  </a:lnTo>
                  <a:lnTo>
                    <a:pt x="837" y="1675"/>
                  </a:lnTo>
                  <a:lnTo>
                    <a:pt x="817" y="1661"/>
                  </a:lnTo>
                  <a:lnTo>
                    <a:pt x="797" y="1647"/>
                  </a:lnTo>
                  <a:lnTo>
                    <a:pt x="779" y="1631"/>
                  </a:lnTo>
                  <a:lnTo>
                    <a:pt x="760" y="1615"/>
                  </a:lnTo>
                  <a:lnTo>
                    <a:pt x="742" y="1599"/>
                  </a:lnTo>
                  <a:lnTo>
                    <a:pt x="725" y="1582"/>
                  </a:lnTo>
                  <a:lnTo>
                    <a:pt x="709" y="1564"/>
                  </a:lnTo>
                  <a:lnTo>
                    <a:pt x="692" y="1546"/>
                  </a:lnTo>
                  <a:lnTo>
                    <a:pt x="676" y="1527"/>
                  </a:lnTo>
                  <a:lnTo>
                    <a:pt x="661" y="1507"/>
                  </a:lnTo>
                  <a:lnTo>
                    <a:pt x="647" y="1487"/>
                  </a:lnTo>
                  <a:lnTo>
                    <a:pt x="633" y="1465"/>
                  </a:lnTo>
                  <a:lnTo>
                    <a:pt x="620" y="1443"/>
                  </a:lnTo>
                  <a:lnTo>
                    <a:pt x="620" y="1443"/>
                  </a:lnTo>
                  <a:lnTo>
                    <a:pt x="605" y="1416"/>
                  </a:lnTo>
                  <a:lnTo>
                    <a:pt x="591" y="1388"/>
                  </a:lnTo>
                  <a:lnTo>
                    <a:pt x="579" y="1359"/>
                  </a:lnTo>
                  <a:lnTo>
                    <a:pt x="568" y="1331"/>
                  </a:lnTo>
                  <a:lnTo>
                    <a:pt x="558" y="1302"/>
                  </a:lnTo>
                  <a:lnTo>
                    <a:pt x="550" y="1271"/>
                  </a:lnTo>
                  <a:lnTo>
                    <a:pt x="542" y="1242"/>
                  </a:lnTo>
                  <a:lnTo>
                    <a:pt x="537" y="1212"/>
                  </a:lnTo>
                  <a:lnTo>
                    <a:pt x="532" y="1182"/>
                  </a:lnTo>
                  <a:lnTo>
                    <a:pt x="529" y="1150"/>
                  </a:lnTo>
                  <a:lnTo>
                    <a:pt x="527" y="1120"/>
                  </a:lnTo>
                  <a:lnTo>
                    <a:pt x="527" y="1090"/>
                  </a:lnTo>
                  <a:lnTo>
                    <a:pt x="528" y="1058"/>
                  </a:lnTo>
                  <a:lnTo>
                    <a:pt x="530" y="1028"/>
                  </a:lnTo>
                  <a:lnTo>
                    <a:pt x="533" y="997"/>
                  </a:lnTo>
                  <a:lnTo>
                    <a:pt x="539" y="966"/>
                  </a:lnTo>
                  <a:lnTo>
                    <a:pt x="539" y="966"/>
                  </a:lnTo>
                  <a:lnTo>
                    <a:pt x="511" y="965"/>
                  </a:lnTo>
                  <a:lnTo>
                    <a:pt x="451" y="966"/>
                  </a:lnTo>
                  <a:lnTo>
                    <a:pt x="451" y="966"/>
                  </a:lnTo>
                  <a:lnTo>
                    <a:pt x="438" y="965"/>
                  </a:lnTo>
                  <a:lnTo>
                    <a:pt x="426" y="964"/>
                  </a:lnTo>
                  <a:lnTo>
                    <a:pt x="416" y="962"/>
                  </a:lnTo>
                  <a:lnTo>
                    <a:pt x="408" y="960"/>
                  </a:lnTo>
                  <a:lnTo>
                    <a:pt x="400" y="957"/>
                  </a:lnTo>
                  <a:lnTo>
                    <a:pt x="395" y="952"/>
                  </a:lnTo>
                  <a:lnTo>
                    <a:pt x="391" y="947"/>
                  </a:lnTo>
                  <a:lnTo>
                    <a:pt x="387" y="942"/>
                  </a:lnTo>
                  <a:lnTo>
                    <a:pt x="386" y="936"/>
                  </a:lnTo>
                  <a:lnTo>
                    <a:pt x="386" y="930"/>
                  </a:lnTo>
                  <a:lnTo>
                    <a:pt x="388" y="922"/>
                  </a:lnTo>
                  <a:lnTo>
                    <a:pt x="391" y="916"/>
                  </a:lnTo>
                  <a:lnTo>
                    <a:pt x="396" y="907"/>
                  </a:lnTo>
                  <a:lnTo>
                    <a:pt x="402" y="899"/>
                  </a:lnTo>
                  <a:lnTo>
                    <a:pt x="410" y="891"/>
                  </a:lnTo>
                  <a:lnTo>
                    <a:pt x="420" y="882"/>
                  </a:lnTo>
                  <a:lnTo>
                    <a:pt x="727" y="624"/>
                  </a:lnTo>
                  <a:lnTo>
                    <a:pt x="877" y="996"/>
                  </a:lnTo>
                  <a:lnTo>
                    <a:pt x="877" y="996"/>
                  </a:lnTo>
                  <a:lnTo>
                    <a:pt x="883" y="1008"/>
                  </a:lnTo>
                  <a:lnTo>
                    <a:pt x="885" y="1019"/>
                  </a:lnTo>
                  <a:lnTo>
                    <a:pt x="887" y="1029"/>
                  </a:lnTo>
                  <a:lnTo>
                    <a:pt x="888" y="1039"/>
                  </a:lnTo>
                  <a:lnTo>
                    <a:pt x="887" y="1046"/>
                  </a:lnTo>
                  <a:lnTo>
                    <a:pt x="885" y="1053"/>
                  </a:lnTo>
                  <a:lnTo>
                    <a:pt x="883" y="1059"/>
                  </a:lnTo>
                  <a:lnTo>
                    <a:pt x="878" y="1064"/>
                  </a:lnTo>
                  <a:lnTo>
                    <a:pt x="873" y="1067"/>
                  </a:lnTo>
                  <a:lnTo>
                    <a:pt x="868" y="1069"/>
                  </a:lnTo>
                  <a:lnTo>
                    <a:pt x="860" y="1070"/>
                  </a:lnTo>
                  <a:lnTo>
                    <a:pt x="852" y="1070"/>
                  </a:lnTo>
                  <a:lnTo>
                    <a:pt x="844" y="1068"/>
                  </a:lnTo>
                  <a:lnTo>
                    <a:pt x="833" y="1066"/>
                  </a:lnTo>
                  <a:lnTo>
                    <a:pt x="823" y="1062"/>
                  </a:lnTo>
                  <a:lnTo>
                    <a:pt x="811" y="1055"/>
                  </a:lnTo>
                  <a:lnTo>
                    <a:pt x="758" y="1027"/>
                  </a:lnTo>
                  <a:lnTo>
                    <a:pt x="758" y="1027"/>
                  </a:lnTo>
                  <a:lnTo>
                    <a:pt x="733" y="1015"/>
                  </a:lnTo>
                  <a:lnTo>
                    <a:pt x="733" y="1015"/>
                  </a:lnTo>
                  <a:lnTo>
                    <a:pt x="730" y="1036"/>
                  </a:lnTo>
                  <a:lnTo>
                    <a:pt x="728" y="1057"/>
                  </a:lnTo>
                  <a:lnTo>
                    <a:pt x="727" y="1079"/>
                  </a:lnTo>
                  <a:lnTo>
                    <a:pt x="727" y="1099"/>
                  </a:lnTo>
                  <a:lnTo>
                    <a:pt x="728" y="1121"/>
                  </a:lnTo>
                  <a:lnTo>
                    <a:pt x="729" y="1142"/>
                  </a:lnTo>
                  <a:lnTo>
                    <a:pt x="731" y="1163"/>
                  </a:lnTo>
                  <a:lnTo>
                    <a:pt x="736" y="1184"/>
                  </a:lnTo>
                  <a:lnTo>
                    <a:pt x="739" y="1204"/>
                  </a:lnTo>
                  <a:lnTo>
                    <a:pt x="744" y="1225"/>
                  </a:lnTo>
                  <a:lnTo>
                    <a:pt x="751" y="1245"/>
                  </a:lnTo>
                  <a:lnTo>
                    <a:pt x="757" y="1265"/>
                  </a:lnTo>
                  <a:lnTo>
                    <a:pt x="765" y="1285"/>
                  </a:lnTo>
                  <a:lnTo>
                    <a:pt x="773" y="1305"/>
                  </a:lnTo>
                  <a:lnTo>
                    <a:pt x="783" y="1324"/>
                  </a:lnTo>
                  <a:lnTo>
                    <a:pt x="794" y="1343"/>
                  </a:lnTo>
                  <a:lnTo>
                    <a:pt x="794" y="1343"/>
                  </a:lnTo>
                  <a:lnTo>
                    <a:pt x="805" y="1361"/>
                  </a:lnTo>
                  <a:lnTo>
                    <a:pt x="816" y="1377"/>
                  </a:lnTo>
                  <a:lnTo>
                    <a:pt x="828" y="1394"/>
                  </a:lnTo>
                  <a:lnTo>
                    <a:pt x="841" y="1410"/>
                  </a:lnTo>
                  <a:lnTo>
                    <a:pt x="853" y="1425"/>
                  </a:lnTo>
                  <a:lnTo>
                    <a:pt x="866" y="1440"/>
                  </a:lnTo>
                  <a:lnTo>
                    <a:pt x="881" y="1453"/>
                  </a:lnTo>
                  <a:lnTo>
                    <a:pt x="895" y="1467"/>
                  </a:lnTo>
                  <a:lnTo>
                    <a:pt x="910" y="1480"/>
                  </a:lnTo>
                  <a:lnTo>
                    <a:pt x="926" y="1492"/>
                  </a:lnTo>
                  <a:lnTo>
                    <a:pt x="941" y="1503"/>
                  </a:lnTo>
                  <a:lnTo>
                    <a:pt x="957" y="1514"/>
                  </a:lnTo>
                  <a:lnTo>
                    <a:pt x="975" y="1524"/>
                  </a:lnTo>
                  <a:lnTo>
                    <a:pt x="992" y="1534"/>
                  </a:lnTo>
                  <a:lnTo>
                    <a:pt x="1009" y="1543"/>
                  </a:lnTo>
                  <a:lnTo>
                    <a:pt x="1027" y="1550"/>
                  </a:lnTo>
                  <a:lnTo>
                    <a:pt x="899" y="1711"/>
                  </a:lnTo>
                  <a:close/>
                  <a:moveTo>
                    <a:pt x="1811" y="1446"/>
                  </a:moveTo>
                  <a:lnTo>
                    <a:pt x="1811" y="1446"/>
                  </a:lnTo>
                  <a:lnTo>
                    <a:pt x="1795" y="1474"/>
                  </a:lnTo>
                  <a:lnTo>
                    <a:pt x="1777" y="1499"/>
                  </a:lnTo>
                  <a:lnTo>
                    <a:pt x="1759" y="1524"/>
                  </a:lnTo>
                  <a:lnTo>
                    <a:pt x="1739" y="1548"/>
                  </a:lnTo>
                  <a:lnTo>
                    <a:pt x="1719" y="1572"/>
                  </a:lnTo>
                  <a:lnTo>
                    <a:pt x="1697" y="1594"/>
                  </a:lnTo>
                  <a:lnTo>
                    <a:pt x="1676" y="1615"/>
                  </a:lnTo>
                  <a:lnTo>
                    <a:pt x="1652" y="1635"/>
                  </a:lnTo>
                  <a:lnTo>
                    <a:pt x="1628" y="1654"/>
                  </a:lnTo>
                  <a:lnTo>
                    <a:pt x="1603" y="1671"/>
                  </a:lnTo>
                  <a:lnTo>
                    <a:pt x="1577" y="1689"/>
                  </a:lnTo>
                  <a:lnTo>
                    <a:pt x="1551" y="1704"/>
                  </a:lnTo>
                  <a:lnTo>
                    <a:pt x="1524" y="1719"/>
                  </a:lnTo>
                  <a:lnTo>
                    <a:pt x="1496" y="1732"/>
                  </a:lnTo>
                  <a:lnTo>
                    <a:pt x="1468" y="1744"/>
                  </a:lnTo>
                  <a:lnTo>
                    <a:pt x="1439" y="1756"/>
                  </a:lnTo>
                  <a:lnTo>
                    <a:pt x="1439" y="1756"/>
                  </a:lnTo>
                  <a:lnTo>
                    <a:pt x="1452" y="1780"/>
                  </a:lnTo>
                  <a:lnTo>
                    <a:pt x="1482" y="1831"/>
                  </a:lnTo>
                  <a:lnTo>
                    <a:pt x="1482" y="1831"/>
                  </a:lnTo>
                  <a:lnTo>
                    <a:pt x="1488" y="1843"/>
                  </a:lnTo>
                  <a:lnTo>
                    <a:pt x="1493" y="1854"/>
                  </a:lnTo>
                  <a:lnTo>
                    <a:pt x="1496" y="1863"/>
                  </a:lnTo>
                  <a:lnTo>
                    <a:pt x="1498" y="1873"/>
                  </a:lnTo>
                  <a:lnTo>
                    <a:pt x="1499" y="1880"/>
                  </a:lnTo>
                  <a:lnTo>
                    <a:pt x="1498" y="1888"/>
                  </a:lnTo>
                  <a:lnTo>
                    <a:pt x="1496" y="1893"/>
                  </a:lnTo>
                  <a:lnTo>
                    <a:pt x="1493" y="1898"/>
                  </a:lnTo>
                  <a:lnTo>
                    <a:pt x="1488" y="1903"/>
                  </a:lnTo>
                  <a:lnTo>
                    <a:pt x="1483" y="1906"/>
                  </a:lnTo>
                  <a:lnTo>
                    <a:pt x="1475" y="1908"/>
                  </a:lnTo>
                  <a:lnTo>
                    <a:pt x="1468" y="1909"/>
                  </a:lnTo>
                  <a:lnTo>
                    <a:pt x="1459" y="1908"/>
                  </a:lnTo>
                  <a:lnTo>
                    <a:pt x="1448" y="1907"/>
                  </a:lnTo>
                  <a:lnTo>
                    <a:pt x="1438" y="1905"/>
                  </a:lnTo>
                  <a:lnTo>
                    <a:pt x="1425" y="1901"/>
                  </a:lnTo>
                  <a:lnTo>
                    <a:pt x="1047" y="1763"/>
                  </a:lnTo>
                  <a:lnTo>
                    <a:pt x="1295" y="1448"/>
                  </a:lnTo>
                  <a:lnTo>
                    <a:pt x="1295" y="1448"/>
                  </a:lnTo>
                  <a:lnTo>
                    <a:pt x="1302" y="1437"/>
                  </a:lnTo>
                  <a:lnTo>
                    <a:pt x="1311" y="1429"/>
                  </a:lnTo>
                  <a:lnTo>
                    <a:pt x="1319" y="1423"/>
                  </a:lnTo>
                  <a:lnTo>
                    <a:pt x="1326" y="1417"/>
                  </a:lnTo>
                  <a:lnTo>
                    <a:pt x="1334" y="1414"/>
                  </a:lnTo>
                  <a:lnTo>
                    <a:pt x="1340" y="1412"/>
                  </a:lnTo>
                  <a:lnTo>
                    <a:pt x="1347" y="1412"/>
                  </a:lnTo>
                  <a:lnTo>
                    <a:pt x="1353" y="1413"/>
                  </a:lnTo>
                  <a:lnTo>
                    <a:pt x="1359" y="1415"/>
                  </a:lnTo>
                  <a:lnTo>
                    <a:pt x="1363" y="1419"/>
                  </a:lnTo>
                  <a:lnTo>
                    <a:pt x="1367" y="1425"/>
                  </a:lnTo>
                  <a:lnTo>
                    <a:pt x="1372" y="1432"/>
                  </a:lnTo>
                  <a:lnTo>
                    <a:pt x="1375" y="1441"/>
                  </a:lnTo>
                  <a:lnTo>
                    <a:pt x="1377" y="1451"/>
                  </a:lnTo>
                  <a:lnTo>
                    <a:pt x="1378" y="1462"/>
                  </a:lnTo>
                  <a:lnTo>
                    <a:pt x="1379" y="1475"/>
                  </a:lnTo>
                  <a:lnTo>
                    <a:pt x="1381" y="1535"/>
                  </a:lnTo>
                  <a:lnTo>
                    <a:pt x="1381" y="1535"/>
                  </a:lnTo>
                  <a:lnTo>
                    <a:pt x="1382" y="1562"/>
                  </a:lnTo>
                  <a:lnTo>
                    <a:pt x="1382" y="1562"/>
                  </a:lnTo>
                  <a:lnTo>
                    <a:pt x="1403" y="1555"/>
                  </a:lnTo>
                  <a:lnTo>
                    <a:pt x="1422" y="1546"/>
                  </a:lnTo>
                  <a:lnTo>
                    <a:pt x="1441" y="1536"/>
                  </a:lnTo>
                  <a:lnTo>
                    <a:pt x="1459" y="1525"/>
                  </a:lnTo>
                  <a:lnTo>
                    <a:pt x="1478" y="1515"/>
                  </a:lnTo>
                  <a:lnTo>
                    <a:pt x="1495" y="1503"/>
                  </a:lnTo>
                  <a:lnTo>
                    <a:pt x="1512" y="1490"/>
                  </a:lnTo>
                  <a:lnTo>
                    <a:pt x="1529" y="1477"/>
                  </a:lnTo>
                  <a:lnTo>
                    <a:pt x="1545" y="1463"/>
                  </a:lnTo>
                  <a:lnTo>
                    <a:pt x="1560" y="1448"/>
                  </a:lnTo>
                  <a:lnTo>
                    <a:pt x="1574" y="1432"/>
                  </a:lnTo>
                  <a:lnTo>
                    <a:pt x="1588" y="1416"/>
                  </a:lnTo>
                  <a:lnTo>
                    <a:pt x="1601" y="1400"/>
                  </a:lnTo>
                  <a:lnTo>
                    <a:pt x="1614" y="1383"/>
                  </a:lnTo>
                  <a:lnTo>
                    <a:pt x="1626" y="1364"/>
                  </a:lnTo>
                  <a:lnTo>
                    <a:pt x="1638" y="1346"/>
                  </a:lnTo>
                  <a:lnTo>
                    <a:pt x="1638" y="1346"/>
                  </a:lnTo>
                  <a:lnTo>
                    <a:pt x="1647" y="1329"/>
                  </a:lnTo>
                  <a:lnTo>
                    <a:pt x="1656" y="1310"/>
                  </a:lnTo>
                  <a:lnTo>
                    <a:pt x="1665" y="1292"/>
                  </a:lnTo>
                  <a:lnTo>
                    <a:pt x="1672" y="1272"/>
                  </a:lnTo>
                  <a:lnTo>
                    <a:pt x="1679" y="1254"/>
                  </a:lnTo>
                  <a:lnTo>
                    <a:pt x="1684" y="1235"/>
                  </a:lnTo>
                  <a:lnTo>
                    <a:pt x="1690" y="1216"/>
                  </a:lnTo>
                  <a:lnTo>
                    <a:pt x="1694" y="1197"/>
                  </a:lnTo>
                  <a:lnTo>
                    <a:pt x="1697" y="1177"/>
                  </a:lnTo>
                  <a:lnTo>
                    <a:pt x="1700" y="1158"/>
                  </a:lnTo>
                  <a:lnTo>
                    <a:pt x="1703" y="1138"/>
                  </a:lnTo>
                  <a:lnTo>
                    <a:pt x="1704" y="1119"/>
                  </a:lnTo>
                  <a:lnTo>
                    <a:pt x="1704" y="1099"/>
                  </a:lnTo>
                  <a:lnTo>
                    <a:pt x="1704" y="1080"/>
                  </a:lnTo>
                  <a:lnTo>
                    <a:pt x="1703" y="1061"/>
                  </a:lnTo>
                  <a:lnTo>
                    <a:pt x="1700" y="1041"/>
                  </a:lnTo>
                  <a:lnTo>
                    <a:pt x="1904" y="1070"/>
                  </a:lnTo>
                  <a:lnTo>
                    <a:pt x="1904" y="1070"/>
                  </a:lnTo>
                  <a:lnTo>
                    <a:pt x="1905" y="1095"/>
                  </a:lnTo>
                  <a:lnTo>
                    <a:pt x="1904" y="1119"/>
                  </a:lnTo>
                  <a:lnTo>
                    <a:pt x="1903" y="1143"/>
                  </a:lnTo>
                  <a:lnTo>
                    <a:pt x="1901" y="1168"/>
                  </a:lnTo>
                  <a:lnTo>
                    <a:pt x="1898" y="1191"/>
                  </a:lnTo>
                  <a:lnTo>
                    <a:pt x="1894" y="1215"/>
                  </a:lnTo>
                  <a:lnTo>
                    <a:pt x="1890" y="1239"/>
                  </a:lnTo>
                  <a:lnTo>
                    <a:pt x="1884" y="1263"/>
                  </a:lnTo>
                  <a:lnTo>
                    <a:pt x="1879" y="1286"/>
                  </a:lnTo>
                  <a:lnTo>
                    <a:pt x="1871" y="1310"/>
                  </a:lnTo>
                  <a:lnTo>
                    <a:pt x="1864" y="1333"/>
                  </a:lnTo>
                  <a:lnTo>
                    <a:pt x="1855" y="1357"/>
                  </a:lnTo>
                  <a:lnTo>
                    <a:pt x="1845" y="1379"/>
                  </a:lnTo>
                  <a:lnTo>
                    <a:pt x="1835" y="1402"/>
                  </a:lnTo>
                  <a:lnTo>
                    <a:pt x="1824" y="1424"/>
                  </a:lnTo>
                  <a:lnTo>
                    <a:pt x="1811" y="1446"/>
                  </a:lnTo>
                  <a:lnTo>
                    <a:pt x="1811" y="14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 name="Freeform 163">
              <a:extLst>
                <a:ext uri="{FF2B5EF4-FFF2-40B4-BE49-F238E27FC236}">
                  <a16:creationId xmlns:a16="http://schemas.microsoft.com/office/drawing/2014/main" id="{3D694974-BB6F-4ECF-901F-98D06C209CBE}"/>
                </a:ext>
              </a:extLst>
            </p:cNvPr>
            <p:cNvSpPr>
              <a:spLocks/>
            </p:cNvSpPr>
            <p:nvPr/>
          </p:nvSpPr>
          <p:spPr bwMode="auto">
            <a:xfrm>
              <a:off x="3781426" y="3660777"/>
              <a:ext cx="600075" cy="74613"/>
            </a:xfrm>
            <a:custGeom>
              <a:avLst/>
              <a:gdLst>
                <a:gd name="T0" fmla="*/ 110 w 2644"/>
                <a:gd name="T1" fmla="*/ 332 h 332"/>
                <a:gd name="T2" fmla="*/ 87 w 2644"/>
                <a:gd name="T3" fmla="*/ 321 h 332"/>
                <a:gd name="T4" fmla="*/ 66 w 2644"/>
                <a:gd name="T5" fmla="*/ 307 h 332"/>
                <a:gd name="T6" fmla="*/ 47 w 2644"/>
                <a:gd name="T7" fmla="*/ 290 h 332"/>
                <a:gd name="T8" fmla="*/ 30 w 2644"/>
                <a:gd name="T9" fmla="*/ 270 h 332"/>
                <a:gd name="T10" fmla="*/ 17 w 2644"/>
                <a:gd name="T11" fmla="*/ 247 h 332"/>
                <a:gd name="T12" fmla="*/ 8 w 2644"/>
                <a:gd name="T13" fmla="*/ 224 h 332"/>
                <a:gd name="T14" fmla="*/ 1 w 2644"/>
                <a:gd name="T15" fmla="*/ 199 h 332"/>
                <a:gd name="T16" fmla="*/ 0 w 2644"/>
                <a:gd name="T17" fmla="*/ 172 h 332"/>
                <a:gd name="T18" fmla="*/ 0 w 2644"/>
                <a:gd name="T19" fmla="*/ 153 h 332"/>
                <a:gd name="T20" fmla="*/ 8 w 2644"/>
                <a:gd name="T21" fmla="*/ 120 h 332"/>
                <a:gd name="T22" fmla="*/ 21 w 2644"/>
                <a:gd name="T23" fmla="*/ 90 h 332"/>
                <a:gd name="T24" fmla="*/ 39 w 2644"/>
                <a:gd name="T25" fmla="*/ 61 h 332"/>
                <a:gd name="T26" fmla="*/ 62 w 2644"/>
                <a:gd name="T27" fmla="*/ 39 h 332"/>
                <a:gd name="T28" fmla="*/ 90 w 2644"/>
                <a:gd name="T29" fmla="*/ 20 h 332"/>
                <a:gd name="T30" fmla="*/ 120 w 2644"/>
                <a:gd name="T31" fmla="*/ 7 h 332"/>
                <a:gd name="T32" fmla="*/ 154 w 2644"/>
                <a:gd name="T33" fmla="*/ 0 h 332"/>
                <a:gd name="T34" fmla="*/ 2472 w 2644"/>
                <a:gd name="T35" fmla="*/ 0 h 332"/>
                <a:gd name="T36" fmla="*/ 2489 w 2644"/>
                <a:gd name="T37" fmla="*/ 0 h 332"/>
                <a:gd name="T38" fmla="*/ 2524 w 2644"/>
                <a:gd name="T39" fmla="*/ 7 h 332"/>
                <a:gd name="T40" fmla="*/ 2554 w 2644"/>
                <a:gd name="T41" fmla="*/ 20 h 332"/>
                <a:gd name="T42" fmla="*/ 2581 w 2644"/>
                <a:gd name="T43" fmla="*/ 39 h 332"/>
                <a:gd name="T44" fmla="*/ 2605 w 2644"/>
                <a:gd name="T45" fmla="*/ 61 h 332"/>
                <a:gd name="T46" fmla="*/ 2623 w 2644"/>
                <a:gd name="T47" fmla="*/ 90 h 332"/>
                <a:gd name="T48" fmla="*/ 2636 w 2644"/>
                <a:gd name="T49" fmla="*/ 120 h 332"/>
                <a:gd name="T50" fmla="*/ 2643 w 2644"/>
                <a:gd name="T51" fmla="*/ 153 h 332"/>
                <a:gd name="T52" fmla="*/ 2644 w 2644"/>
                <a:gd name="T53" fmla="*/ 172 h 332"/>
                <a:gd name="T54" fmla="*/ 2642 w 2644"/>
                <a:gd name="T55" fmla="*/ 199 h 332"/>
                <a:gd name="T56" fmla="*/ 2636 w 2644"/>
                <a:gd name="T57" fmla="*/ 224 h 332"/>
                <a:gd name="T58" fmla="*/ 2627 w 2644"/>
                <a:gd name="T59" fmla="*/ 247 h 332"/>
                <a:gd name="T60" fmla="*/ 2614 w 2644"/>
                <a:gd name="T61" fmla="*/ 270 h 332"/>
                <a:gd name="T62" fmla="*/ 2597 w 2644"/>
                <a:gd name="T63" fmla="*/ 290 h 332"/>
                <a:gd name="T64" fmla="*/ 2578 w 2644"/>
                <a:gd name="T65" fmla="*/ 307 h 332"/>
                <a:gd name="T66" fmla="*/ 2557 w 2644"/>
                <a:gd name="T67" fmla="*/ 321 h 332"/>
                <a:gd name="T68" fmla="*/ 2534 w 2644"/>
                <a:gd name="T69"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4" h="332">
                  <a:moveTo>
                    <a:pt x="110" y="332"/>
                  </a:moveTo>
                  <a:lnTo>
                    <a:pt x="110" y="332"/>
                  </a:lnTo>
                  <a:lnTo>
                    <a:pt x="99" y="326"/>
                  </a:lnTo>
                  <a:lnTo>
                    <a:pt x="87" y="321"/>
                  </a:lnTo>
                  <a:lnTo>
                    <a:pt x="76" y="314"/>
                  </a:lnTo>
                  <a:lnTo>
                    <a:pt x="66" y="307"/>
                  </a:lnTo>
                  <a:lnTo>
                    <a:pt x="56" y="298"/>
                  </a:lnTo>
                  <a:lnTo>
                    <a:pt x="47" y="290"/>
                  </a:lnTo>
                  <a:lnTo>
                    <a:pt x="38" y="280"/>
                  </a:lnTo>
                  <a:lnTo>
                    <a:pt x="30" y="270"/>
                  </a:lnTo>
                  <a:lnTo>
                    <a:pt x="24" y="259"/>
                  </a:lnTo>
                  <a:lnTo>
                    <a:pt x="17" y="247"/>
                  </a:lnTo>
                  <a:lnTo>
                    <a:pt x="12" y="237"/>
                  </a:lnTo>
                  <a:lnTo>
                    <a:pt x="8" y="224"/>
                  </a:lnTo>
                  <a:lnTo>
                    <a:pt x="4" y="212"/>
                  </a:lnTo>
                  <a:lnTo>
                    <a:pt x="1" y="199"/>
                  </a:lnTo>
                  <a:lnTo>
                    <a:pt x="0" y="185"/>
                  </a:lnTo>
                  <a:lnTo>
                    <a:pt x="0" y="172"/>
                  </a:lnTo>
                  <a:lnTo>
                    <a:pt x="0" y="172"/>
                  </a:lnTo>
                  <a:lnTo>
                    <a:pt x="0" y="153"/>
                  </a:lnTo>
                  <a:lnTo>
                    <a:pt x="3" y="137"/>
                  </a:lnTo>
                  <a:lnTo>
                    <a:pt x="8" y="120"/>
                  </a:lnTo>
                  <a:lnTo>
                    <a:pt x="13" y="105"/>
                  </a:lnTo>
                  <a:lnTo>
                    <a:pt x="21" y="90"/>
                  </a:lnTo>
                  <a:lnTo>
                    <a:pt x="29" y="75"/>
                  </a:lnTo>
                  <a:lnTo>
                    <a:pt x="39" y="61"/>
                  </a:lnTo>
                  <a:lnTo>
                    <a:pt x="50" y="49"/>
                  </a:lnTo>
                  <a:lnTo>
                    <a:pt x="62" y="39"/>
                  </a:lnTo>
                  <a:lnTo>
                    <a:pt x="76" y="29"/>
                  </a:lnTo>
                  <a:lnTo>
                    <a:pt x="90" y="20"/>
                  </a:lnTo>
                  <a:lnTo>
                    <a:pt x="105" y="13"/>
                  </a:lnTo>
                  <a:lnTo>
                    <a:pt x="120" y="7"/>
                  </a:lnTo>
                  <a:lnTo>
                    <a:pt x="137" y="3"/>
                  </a:lnTo>
                  <a:lnTo>
                    <a:pt x="154" y="0"/>
                  </a:lnTo>
                  <a:lnTo>
                    <a:pt x="172" y="0"/>
                  </a:lnTo>
                  <a:lnTo>
                    <a:pt x="2472" y="0"/>
                  </a:lnTo>
                  <a:lnTo>
                    <a:pt x="2472" y="0"/>
                  </a:lnTo>
                  <a:lnTo>
                    <a:pt x="2489" y="0"/>
                  </a:lnTo>
                  <a:lnTo>
                    <a:pt x="2506" y="3"/>
                  </a:lnTo>
                  <a:lnTo>
                    <a:pt x="2524" y="7"/>
                  </a:lnTo>
                  <a:lnTo>
                    <a:pt x="2539" y="13"/>
                  </a:lnTo>
                  <a:lnTo>
                    <a:pt x="2554" y="20"/>
                  </a:lnTo>
                  <a:lnTo>
                    <a:pt x="2568" y="29"/>
                  </a:lnTo>
                  <a:lnTo>
                    <a:pt x="2581" y="39"/>
                  </a:lnTo>
                  <a:lnTo>
                    <a:pt x="2594" y="49"/>
                  </a:lnTo>
                  <a:lnTo>
                    <a:pt x="2605" y="61"/>
                  </a:lnTo>
                  <a:lnTo>
                    <a:pt x="2615" y="75"/>
                  </a:lnTo>
                  <a:lnTo>
                    <a:pt x="2623" y="90"/>
                  </a:lnTo>
                  <a:lnTo>
                    <a:pt x="2631" y="105"/>
                  </a:lnTo>
                  <a:lnTo>
                    <a:pt x="2636" y="120"/>
                  </a:lnTo>
                  <a:lnTo>
                    <a:pt x="2641" y="137"/>
                  </a:lnTo>
                  <a:lnTo>
                    <a:pt x="2643" y="153"/>
                  </a:lnTo>
                  <a:lnTo>
                    <a:pt x="2644" y="172"/>
                  </a:lnTo>
                  <a:lnTo>
                    <a:pt x="2644" y="172"/>
                  </a:lnTo>
                  <a:lnTo>
                    <a:pt x="2644" y="185"/>
                  </a:lnTo>
                  <a:lnTo>
                    <a:pt x="2642" y="199"/>
                  </a:lnTo>
                  <a:lnTo>
                    <a:pt x="2640" y="212"/>
                  </a:lnTo>
                  <a:lnTo>
                    <a:pt x="2636" y="224"/>
                  </a:lnTo>
                  <a:lnTo>
                    <a:pt x="2632" y="237"/>
                  </a:lnTo>
                  <a:lnTo>
                    <a:pt x="2627" y="247"/>
                  </a:lnTo>
                  <a:lnTo>
                    <a:pt x="2620" y="259"/>
                  </a:lnTo>
                  <a:lnTo>
                    <a:pt x="2614" y="270"/>
                  </a:lnTo>
                  <a:lnTo>
                    <a:pt x="2605" y="280"/>
                  </a:lnTo>
                  <a:lnTo>
                    <a:pt x="2597" y="290"/>
                  </a:lnTo>
                  <a:lnTo>
                    <a:pt x="2588" y="298"/>
                  </a:lnTo>
                  <a:lnTo>
                    <a:pt x="2578" y="307"/>
                  </a:lnTo>
                  <a:lnTo>
                    <a:pt x="2568" y="314"/>
                  </a:lnTo>
                  <a:lnTo>
                    <a:pt x="2557" y="321"/>
                  </a:lnTo>
                  <a:lnTo>
                    <a:pt x="2545" y="326"/>
                  </a:lnTo>
                  <a:lnTo>
                    <a:pt x="2534" y="332"/>
                  </a:lnTo>
                  <a:lnTo>
                    <a:pt x="110"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53" name="Grupa 52">
            <a:extLst>
              <a:ext uri="{FF2B5EF4-FFF2-40B4-BE49-F238E27FC236}">
                <a16:creationId xmlns:a16="http://schemas.microsoft.com/office/drawing/2014/main" id="{A5618DC3-E858-45FB-9419-3C177447E2DF}"/>
              </a:ext>
            </a:extLst>
          </p:cNvPr>
          <p:cNvGrpSpPr/>
          <p:nvPr/>
        </p:nvGrpSpPr>
        <p:grpSpPr>
          <a:xfrm>
            <a:off x="5894409" y="4697468"/>
            <a:ext cx="584749" cy="485518"/>
            <a:chOff x="4246563" y="4535488"/>
            <a:chExt cx="687388" cy="636588"/>
          </a:xfrm>
          <a:solidFill>
            <a:srgbClr val="CDCDCD"/>
          </a:solidFill>
        </p:grpSpPr>
        <p:sp>
          <p:nvSpPr>
            <p:cNvPr id="54" name="Freeform 66">
              <a:extLst>
                <a:ext uri="{FF2B5EF4-FFF2-40B4-BE49-F238E27FC236}">
                  <a16:creationId xmlns:a16="http://schemas.microsoft.com/office/drawing/2014/main" id="{3B2411B1-C791-44F4-8258-191D1C322F56}"/>
                </a:ext>
              </a:extLst>
            </p:cNvPr>
            <p:cNvSpPr>
              <a:spLocks noEditPoints="1"/>
            </p:cNvSpPr>
            <p:nvPr/>
          </p:nvSpPr>
          <p:spPr bwMode="auto">
            <a:xfrm>
              <a:off x="4475163" y="4535488"/>
              <a:ext cx="304800" cy="304800"/>
            </a:xfrm>
            <a:custGeom>
              <a:avLst/>
              <a:gdLst>
                <a:gd name="T0" fmla="*/ 1247 w 1345"/>
                <a:gd name="T1" fmla="*/ 744 h 1346"/>
                <a:gd name="T2" fmla="*/ 1300 w 1345"/>
                <a:gd name="T3" fmla="*/ 824 h 1346"/>
                <a:gd name="T4" fmla="*/ 1332 w 1345"/>
                <a:gd name="T5" fmla="*/ 899 h 1346"/>
                <a:gd name="T6" fmla="*/ 1278 w 1345"/>
                <a:gd name="T7" fmla="*/ 1020 h 1346"/>
                <a:gd name="T8" fmla="*/ 1182 w 1345"/>
                <a:gd name="T9" fmla="*/ 1013 h 1346"/>
                <a:gd name="T10" fmla="*/ 1092 w 1345"/>
                <a:gd name="T11" fmla="*/ 1051 h 1346"/>
                <a:gd name="T12" fmla="*/ 1035 w 1345"/>
                <a:gd name="T13" fmla="*/ 1117 h 1346"/>
                <a:gd name="T14" fmla="*/ 1009 w 1345"/>
                <a:gd name="T15" fmla="*/ 1210 h 1346"/>
                <a:gd name="T16" fmla="*/ 999 w 1345"/>
                <a:gd name="T17" fmla="*/ 1288 h 1346"/>
                <a:gd name="T18" fmla="*/ 856 w 1345"/>
                <a:gd name="T19" fmla="*/ 1346 h 1346"/>
                <a:gd name="T20" fmla="*/ 804 w 1345"/>
                <a:gd name="T21" fmla="*/ 1282 h 1346"/>
                <a:gd name="T22" fmla="*/ 716 w 1345"/>
                <a:gd name="T23" fmla="*/ 1239 h 1346"/>
                <a:gd name="T24" fmla="*/ 629 w 1345"/>
                <a:gd name="T25" fmla="*/ 1239 h 1346"/>
                <a:gd name="T26" fmla="*/ 542 w 1345"/>
                <a:gd name="T27" fmla="*/ 1282 h 1346"/>
                <a:gd name="T28" fmla="*/ 490 w 1345"/>
                <a:gd name="T29" fmla="*/ 1346 h 1346"/>
                <a:gd name="T30" fmla="*/ 346 w 1345"/>
                <a:gd name="T31" fmla="*/ 1288 h 1346"/>
                <a:gd name="T32" fmla="*/ 336 w 1345"/>
                <a:gd name="T33" fmla="*/ 1210 h 1346"/>
                <a:gd name="T34" fmla="*/ 311 w 1345"/>
                <a:gd name="T35" fmla="*/ 1116 h 1346"/>
                <a:gd name="T36" fmla="*/ 254 w 1345"/>
                <a:gd name="T37" fmla="*/ 1051 h 1346"/>
                <a:gd name="T38" fmla="*/ 164 w 1345"/>
                <a:gd name="T39" fmla="*/ 1013 h 1346"/>
                <a:gd name="T40" fmla="*/ 68 w 1345"/>
                <a:gd name="T41" fmla="*/ 1020 h 1346"/>
                <a:gd name="T42" fmla="*/ 13 w 1345"/>
                <a:gd name="T43" fmla="*/ 899 h 1346"/>
                <a:gd name="T44" fmla="*/ 45 w 1345"/>
                <a:gd name="T45" fmla="*/ 824 h 1346"/>
                <a:gd name="T46" fmla="*/ 100 w 1345"/>
                <a:gd name="T47" fmla="*/ 744 h 1346"/>
                <a:gd name="T48" fmla="*/ 112 w 1345"/>
                <a:gd name="T49" fmla="*/ 658 h 1346"/>
                <a:gd name="T50" fmla="*/ 81 w 1345"/>
                <a:gd name="T51" fmla="*/ 565 h 1346"/>
                <a:gd name="T52" fmla="*/ 12 w 1345"/>
                <a:gd name="T53" fmla="*/ 497 h 1346"/>
                <a:gd name="T54" fmla="*/ 38 w 1345"/>
                <a:gd name="T55" fmla="*/ 386 h 1346"/>
                <a:gd name="T56" fmla="*/ 108 w 1345"/>
                <a:gd name="T57" fmla="*/ 335 h 1346"/>
                <a:gd name="T58" fmla="*/ 205 w 1345"/>
                <a:gd name="T59" fmla="*/ 323 h 1346"/>
                <a:gd name="T60" fmla="*/ 276 w 1345"/>
                <a:gd name="T61" fmla="*/ 277 h 1346"/>
                <a:gd name="T62" fmla="*/ 327 w 1345"/>
                <a:gd name="T63" fmla="*/ 192 h 1346"/>
                <a:gd name="T64" fmla="*/ 333 w 1345"/>
                <a:gd name="T65" fmla="*/ 96 h 1346"/>
                <a:gd name="T66" fmla="*/ 406 w 1345"/>
                <a:gd name="T67" fmla="*/ 29 h 1346"/>
                <a:gd name="T68" fmla="*/ 504 w 1345"/>
                <a:gd name="T69" fmla="*/ 25 h 1346"/>
                <a:gd name="T70" fmla="*/ 576 w 1345"/>
                <a:gd name="T71" fmla="*/ 88 h 1346"/>
                <a:gd name="T72" fmla="*/ 673 w 1345"/>
                <a:gd name="T73" fmla="*/ 112 h 1346"/>
                <a:gd name="T74" fmla="*/ 757 w 1345"/>
                <a:gd name="T75" fmla="*/ 94 h 1346"/>
                <a:gd name="T76" fmla="*/ 833 w 1345"/>
                <a:gd name="T77" fmla="*/ 36 h 1346"/>
                <a:gd name="T78" fmla="*/ 920 w 1345"/>
                <a:gd name="T79" fmla="*/ 21 h 1346"/>
                <a:gd name="T80" fmla="*/ 1015 w 1345"/>
                <a:gd name="T81" fmla="*/ 82 h 1346"/>
                <a:gd name="T82" fmla="*/ 1015 w 1345"/>
                <a:gd name="T83" fmla="*/ 178 h 1346"/>
                <a:gd name="T84" fmla="*/ 1059 w 1345"/>
                <a:gd name="T85" fmla="*/ 266 h 1346"/>
                <a:gd name="T86" fmla="*/ 1128 w 1345"/>
                <a:gd name="T87" fmla="*/ 318 h 1346"/>
                <a:gd name="T88" fmla="*/ 1222 w 1345"/>
                <a:gd name="T89" fmla="*/ 337 h 1346"/>
                <a:gd name="T90" fmla="*/ 1299 w 1345"/>
                <a:gd name="T91" fmla="*/ 366 h 1346"/>
                <a:gd name="T92" fmla="*/ 1345 w 1345"/>
                <a:gd name="T93" fmla="*/ 490 h 1346"/>
                <a:gd name="T94" fmla="*/ 1272 w 1345"/>
                <a:gd name="T95" fmla="*/ 553 h 1346"/>
                <a:gd name="T96" fmla="*/ 1236 w 1345"/>
                <a:gd name="T97" fmla="*/ 644 h 1346"/>
                <a:gd name="T98" fmla="*/ 631 w 1345"/>
                <a:gd name="T99" fmla="*/ 471 h 1346"/>
                <a:gd name="T100" fmla="*/ 514 w 1345"/>
                <a:gd name="T101" fmla="*/ 542 h 1346"/>
                <a:gd name="T102" fmla="*/ 466 w 1345"/>
                <a:gd name="T103" fmla="*/ 674 h 1346"/>
                <a:gd name="T104" fmla="*/ 502 w 1345"/>
                <a:gd name="T105" fmla="*/ 789 h 1346"/>
                <a:gd name="T106" fmla="*/ 611 w 1345"/>
                <a:gd name="T107" fmla="*/ 870 h 1346"/>
                <a:gd name="T108" fmla="*/ 734 w 1345"/>
                <a:gd name="T109" fmla="*/ 870 h 1346"/>
                <a:gd name="T110" fmla="*/ 843 w 1345"/>
                <a:gd name="T111" fmla="*/ 789 h 1346"/>
                <a:gd name="T112" fmla="*/ 879 w 1345"/>
                <a:gd name="T113" fmla="*/ 674 h 1346"/>
                <a:gd name="T114" fmla="*/ 831 w 1345"/>
                <a:gd name="T115" fmla="*/ 542 h 1346"/>
                <a:gd name="T116" fmla="*/ 714 w 1345"/>
                <a:gd name="T117" fmla="*/ 47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5" h="1346">
                  <a:moveTo>
                    <a:pt x="1233" y="674"/>
                  </a:moveTo>
                  <a:lnTo>
                    <a:pt x="1233" y="674"/>
                  </a:lnTo>
                  <a:lnTo>
                    <a:pt x="1235" y="688"/>
                  </a:lnTo>
                  <a:lnTo>
                    <a:pt x="1236" y="702"/>
                  </a:lnTo>
                  <a:lnTo>
                    <a:pt x="1238" y="717"/>
                  </a:lnTo>
                  <a:lnTo>
                    <a:pt x="1242" y="731"/>
                  </a:lnTo>
                  <a:lnTo>
                    <a:pt x="1247" y="744"/>
                  </a:lnTo>
                  <a:lnTo>
                    <a:pt x="1251" y="757"/>
                  </a:lnTo>
                  <a:lnTo>
                    <a:pt x="1258" y="770"/>
                  </a:lnTo>
                  <a:lnTo>
                    <a:pt x="1264" y="782"/>
                  </a:lnTo>
                  <a:lnTo>
                    <a:pt x="1272" y="793"/>
                  </a:lnTo>
                  <a:lnTo>
                    <a:pt x="1281" y="804"/>
                  </a:lnTo>
                  <a:lnTo>
                    <a:pt x="1290" y="814"/>
                  </a:lnTo>
                  <a:lnTo>
                    <a:pt x="1300" y="824"/>
                  </a:lnTo>
                  <a:lnTo>
                    <a:pt x="1311" y="833"/>
                  </a:lnTo>
                  <a:lnTo>
                    <a:pt x="1322" y="842"/>
                  </a:lnTo>
                  <a:lnTo>
                    <a:pt x="1333" y="849"/>
                  </a:lnTo>
                  <a:lnTo>
                    <a:pt x="1345" y="856"/>
                  </a:lnTo>
                  <a:lnTo>
                    <a:pt x="1345" y="856"/>
                  </a:lnTo>
                  <a:lnTo>
                    <a:pt x="1338" y="878"/>
                  </a:lnTo>
                  <a:lnTo>
                    <a:pt x="1332" y="899"/>
                  </a:lnTo>
                  <a:lnTo>
                    <a:pt x="1324" y="920"/>
                  </a:lnTo>
                  <a:lnTo>
                    <a:pt x="1316" y="940"/>
                  </a:lnTo>
                  <a:lnTo>
                    <a:pt x="1308" y="961"/>
                  </a:lnTo>
                  <a:lnTo>
                    <a:pt x="1299" y="981"/>
                  </a:lnTo>
                  <a:lnTo>
                    <a:pt x="1288" y="1001"/>
                  </a:lnTo>
                  <a:lnTo>
                    <a:pt x="1278" y="1020"/>
                  </a:lnTo>
                  <a:lnTo>
                    <a:pt x="1278" y="1020"/>
                  </a:lnTo>
                  <a:lnTo>
                    <a:pt x="1264" y="1016"/>
                  </a:lnTo>
                  <a:lnTo>
                    <a:pt x="1250" y="1013"/>
                  </a:lnTo>
                  <a:lnTo>
                    <a:pt x="1237" y="1011"/>
                  </a:lnTo>
                  <a:lnTo>
                    <a:pt x="1222" y="1010"/>
                  </a:lnTo>
                  <a:lnTo>
                    <a:pt x="1209" y="1010"/>
                  </a:lnTo>
                  <a:lnTo>
                    <a:pt x="1195" y="1011"/>
                  </a:lnTo>
                  <a:lnTo>
                    <a:pt x="1182" y="1013"/>
                  </a:lnTo>
                  <a:lnTo>
                    <a:pt x="1168" y="1015"/>
                  </a:lnTo>
                  <a:lnTo>
                    <a:pt x="1155" y="1019"/>
                  </a:lnTo>
                  <a:lnTo>
                    <a:pt x="1142" y="1023"/>
                  </a:lnTo>
                  <a:lnTo>
                    <a:pt x="1128" y="1029"/>
                  </a:lnTo>
                  <a:lnTo>
                    <a:pt x="1115" y="1035"/>
                  </a:lnTo>
                  <a:lnTo>
                    <a:pt x="1103" y="1043"/>
                  </a:lnTo>
                  <a:lnTo>
                    <a:pt x="1092" y="1051"/>
                  </a:lnTo>
                  <a:lnTo>
                    <a:pt x="1080" y="1061"/>
                  </a:lnTo>
                  <a:lnTo>
                    <a:pt x="1070" y="1071"/>
                  </a:lnTo>
                  <a:lnTo>
                    <a:pt x="1070" y="1071"/>
                  </a:lnTo>
                  <a:lnTo>
                    <a:pt x="1059" y="1080"/>
                  </a:lnTo>
                  <a:lnTo>
                    <a:pt x="1050" y="1093"/>
                  </a:lnTo>
                  <a:lnTo>
                    <a:pt x="1042" y="1104"/>
                  </a:lnTo>
                  <a:lnTo>
                    <a:pt x="1035" y="1117"/>
                  </a:lnTo>
                  <a:lnTo>
                    <a:pt x="1028" y="1129"/>
                  </a:lnTo>
                  <a:lnTo>
                    <a:pt x="1022" y="1142"/>
                  </a:lnTo>
                  <a:lnTo>
                    <a:pt x="1018" y="1156"/>
                  </a:lnTo>
                  <a:lnTo>
                    <a:pt x="1015" y="1169"/>
                  </a:lnTo>
                  <a:lnTo>
                    <a:pt x="1012" y="1182"/>
                  </a:lnTo>
                  <a:lnTo>
                    <a:pt x="1010" y="1197"/>
                  </a:lnTo>
                  <a:lnTo>
                    <a:pt x="1009" y="1210"/>
                  </a:lnTo>
                  <a:lnTo>
                    <a:pt x="1009" y="1224"/>
                  </a:lnTo>
                  <a:lnTo>
                    <a:pt x="1010" y="1237"/>
                  </a:lnTo>
                  <a:lnTo>
                    <a:pt x="1012" y="1251"/>
                  </a:lnTo>
                  <a:lnTo>
                    <a:pt x="1015" y="1265"/>
                  </a:lnTo>
                  <a:lnTo>
                    <a:pt x="1019" y="1278"/>
                  </a:lnTo>
                  <a:lnTo>
                    <a:pt x="1019" y="1278"/>
                  </a:lnTo>
                  <a:lnTo>
                    <a:pt x="999" y="1288"/>
                  </a:lnTo>
                  <a:lnTo>
                    <a:pt x="980" y="1299"/>
                  </a:lnTo>
                  <a:lnTo>
                    <a:pt x="960" y="1308"/>
                  </a:lnTo>
                  <a:lnTo>
                    <a:pt x="939" y="1317"/>
                  </a:lnTo>
                  <a:lnTo>
                    <a:pt x="920" y="1325"/>
                  </a:lnTo>
                  <a:lnTo>
                    <a:pt x="899" y="1333"/>
                  </a:lnTo>
                  <a:lnTo>
                    <a:pt x="878" y="1340"/>
                  </a:lnTo>
                  <a:lnTo>
                    <a:pt x="856" y="1346"/>
                  </a:lnTo>
                  <a:lnTo>
                    <a:pt x="856" y="1346"/>
                  </a:lnTo>
                  <a:lnTo>
                    <a:pt x="849" y="1334"/>
                  </a:lnTo>
                  <a:lnTo>
                    <a:pt x="841" y="1323"/>
                  </a:lnTo>
                  <a:lnTo>
                    <a:pt x="833" y="1312"/>
                  </a:lnTo>
                  <a:lnTo>
                    <a:pt x="823" y="1300"/>
                  </a:lnTo>
                  <a:lnTo>
                    <a:pt x="815" y="1291"/>
                  </a:lnTo>
                  <a:lnTo>
                    <a:pt x="804" y="1282"/>
                  </a:lnTo>
                  <a:lnTo>
                    <a:pt x="793" y="1273"/>
                  </a:lnTo>
                  <a:lnTo>
                    <a:pt x="781" y="1265"/>
                  </a:lnTo>
                  <a:lnTo>
                    <a:pt x="769" y="1258"/>
                  </a:lnTo>
                  <a:lnTo>
                    <a:pt x="757" y="1252"/>
                  </a:lnTo>
                  <a:lnTo>
                    <a:pt x="744" y="1247"/>
                  </a:lnTo>
                  <a:lnTo>
                    <a:pt x="731" y="1243"/>
                  </a:lnTo>
                  <a:lnTo>
                    <a:pt x="716" y="1239"/>
                  </a:lnTo>
                  <a:lnTo>
                    <a:pt x="702" y="1236"/>
                  </a:lnTo>
                  <a:lnTo>
                    <a:pt x="688" y="1235"/>
                  </a:lnTo>
                  <a:lnTo>
                    <a:pt x="673" y="1234"/>
                  </a:lnTo>
                  <a:lnTo>
                    <a:pt x="673" y="1234"/>
                  </a:lnTo>
                  <a:lnTo>
                    <a:pt x="658" y="1235"/>
                  </a:lnTo>
                  <a:lnTo>
                    <a:pt x="643" y="1236"/>
                  </a:lnTo>
                  <a:lnTo>
                    <a:pt x="629" y="1239"/>
                  </a:lnTo>
                  <a:lnTo>
                    <a:pt x="616" y="1243"/>
                  </a:lnTo>
                  <a:lnTo>
                    <a:pt x="602" y="1247"/>
                  </a:lnTo>
                  <a:lnTo>
                    <a:pt x="589" y="1252"/>
                  </a:lnTo>
                  <a:lnTo>
                    <a:pt x="576" y="1258"/>
                  </a:lnTo>
                  <a:lnTo>
                    <a:pt x="565" y="1265"/>
                  </a:lnTo>
                  <a:lnTo>
                    <a:pt x="553" y="1273"/>
                  </a:lnTo>
                  <a:lnTo>
                    <a:pt x="542" y="1282"/>
                  </a:lnTo>
                  <a:lnTo>
                    <a:pt x="532" y="1291"/>
                  </a:lnTo>
                  <a:lnTo>
                    <a:pt x="522" y="1300"/>
                  </a:lnTo>
                  <a:lnTo>
                    <a:pt x="513" y="1312"/>
                  </a:lnTo>
                  <a:lnTo>
                    <a:pt x="504" y="1323"/>
                  </a:lnTo>
                  <a:lnTo>
                    <a:pt x="496" y="1334"/>
                  </a:lnTo>
                  <a:lnTo>
                    <a:pt x="490" y="1346"/>
                  </a:lnTo>
                  <a:lnTo>
                    <a:pt x="490" y="1346"/>
                  </a:lnTo>
                  <a:lnTo>
                    <a:pt x="469" y="1340"/>
                  </a:lnTo>
                  <a:lnTo>
                    <a:pt x="447" y="1333"/>
                  </a:lnTo>
                  <a:lnTo>
                    <a:pt x="427" y="1325"/>
                  </a:lnTo>
                  <a:lnTo>
                    <a:pt x="406" y="1317"/>
                  </a:lnTo>
                  <a:lnTo>
                    <a:pt x="386" y="1308"/>
                  </a:lnTo>
                  <a:lnTo>
                    <a:pt x="366" y="1299"/>
                  </a:lnTo>
                  <a:lnTo>
                    <a:pt x="346" y="1288"/>
                  </a:lnTo>
                  <a:lnTo>
                    <a:pt x="326" y="1278"/>
                  </a:lnTo>
                  <a:lnTo>
                    <a:pt x="326" y="1278"/>
                  </a:lnTo>
                  <a:lnTo>
                    <a:pt x="331" y="1265"/>
                  </a:lnTo>
                  <a:lnTo>
                    <a:pt x="333" y="1251"/>
                  </a:lnTo>
                  <a:lnTo>
                    <a:pt x="335" y="1237"/>
                  </a:lnTo>
                  <a:lnTo>
                    <a:pt x="336" y="1224"/>
                  </a:lnTo>
                  <a:lnTo>
                    <a:pt x="336" y="1210"/>
                  </a:lnTo>
                  <a:lnTo>
                    <a:pt x="335" y="1195"/>
                  </a:lnTo>
                  <a:lnTo>
                    <a:pt x="334" y="1182"/>
                  </a:lnTo>
                  <a:lnTo>
                    <a:pt x="331" y="1169"/>
                  </a:lnTo>
                  <a:lnTo>
                    <a:pt x="327" y="1156"/>
                  </a:lnTo>
                  <a:lnTo>
                    <a:pt x="323" y="1142"/>
                  </a:lnTo>
                  <a:lnTo>
                    <a:pt x="317" y="1129"/>
                  </a:lnTo>
                  <a:lnTo>
                    <a:pt x="311" y="1116"/>
                  </a:lnTo>
                  <a:lnTo>
                    <a:pt x="304" y="1104"/>
                  </a:lnTo>
                  <a:lnTo>
                    <a:pt x="295" y="1093"/>
                  </a:lnTo>
                  <a:lnTo>
                    <a:pt x="286" y="1080"/>
                  </a:lnTo>
                  <a:lnTo>
                    <a:pt x="276" y="1071"/>
                  </a:lnTo>
                  <a:lnTo>
                    <a:pt x="276" y="1071"/>
                  </a:lnTo>
                  <a:lnTo>
                    <a:pt x="265" y="1059"/>
                  </a:lnTo>
                  <a:lnTo>
                    <a:pt x="254" y="1051"/>
                  </a:lnTo>
                  <a:lnTo>
                    <a:pt x="242" y="1043"/>
                  </a:lnTo>
                  <a:lnTo>
                    <a:pt x="230" y="1035"/>
                  </a:lnTo>
                  <a:lnTo>
                    <a:pt x="217" y="1029"/>
                  </a:lnTo>
                  <a:lnTo>
                    <a:pt x="205" y="1023"/>
                  </a:lnTo>
                  <a:lnTo>
                    <a:pt x="191" y="1019"/>
                  </a:lnTo>
                  <a:lnTo>
                    <a:pt x="178" y="1015"/>
                  </a:lnTo>
                  <a:lnTo>
                    <a:pt x="164" y="1013"/>
                  </a:lnTo>
                  <a:lnTo>
                    <a:pt x="150" y="1011"/>
                  </a:lnTo>
                  <a:lnTo>
                    <a:pt x="136" y="1010"/>
                  </a:lnTo>
                  <a:lnTo>
                    <a:pt x="123" y="1010"/>
                  </a:lnTo>
                  <a:lnTo>
                    <a:pt x="108" y="1011"/>
                  </a:lnTo>
                  <a:lnTo>
                    <a:pt x="95" y="1013"/>
                  </a:lnTo>
                  <a:lnTo>
                    <a:pt x="82" y="1015"/>
                  </a:lnTo>
                  <a:lnTo>
                    <a:pt x="68" y="1020"/>
                  </a:lnTo>
                  <a:lnTo>
                    <a:pt x="68" y="1020"/>
                  </a:lnTo>
                  <a:lnTo>
                    <a:pt x="58" y="1000"/>
                  </a:lnTo>
                  <a:lnTo>
                    <a:pt x="48" y="981"/>
                  </a:lnTo>
                  <a:lnTo>
                    <a:pt x="38" y="961"/>
                  </a:lnTo>
                  <a:lnTo>
                    <a:pt x="29" y="940"/>
                  </a:lnTo>
                  <a:lnTo>
                    <a:pt x="21" y="920"/>
                  </a:lnTo>
                  <a:lnTo>
                    <a:pt x="13" y="899"/>
                  </a:lnTo>
                  <a:lnTo>
                    <a:pt x="7" y="878"/>
                  </a:lnTo>
                  <a:lnTo>
                    <a:pt x="0" y="856"/>
                  </a:lnTo>
                  <a:lnTo>
                    <a:pt x="0" y="856"/>
                  </a:lnTo>
                  <a:lnTo>
                    <a:pt x="12" y="849"/>
                  </a:lnTo>
                  <a:lnTo>
                    <a:pt x="24" y="842"/>
                  </a:lnTo>
                  <a:lnTo>
                    <a:pt x="35" y="833"/>
                  </a:lnTo>
                  <a:lnTo>
                    <a:pt x="45" y="824"/>
                  </a:lnTo>
                  <a:lnTo>
                    <a:pt x="55" y="814"/>
                  </a:lnTo>
                  <a:lnTo>
                    <a:pt x="64" y="804"/>
                  </a:lnTo>
                  <a:lnTo>
                    <a:pt x="73" y="793"/>
                  </a:lnTo>
                  <a:lnTo>
                    <a:pt x="81" y="782"/>
                  </a:lnTo>
                  <a:lnTo>
                    <a:pt x="87" y="770"/>
                  </a:lnTo>
                  <a:lnTo>
                    <a:pt x="94" y="757"/>
                  </a:lnTo>
                  <a:lnTo>
                    <a:pt x="100" y="744"/>
                  </a:lnTo>
                  <a:lnTo>
                    <a:pt x="104" y="731"/>
                  </a:lnTo>
                  <a:lnTo>
                    <a:pt x="107" y="717"/>
                  </a:lnTo>
                  <a:lnTo>
                    <a:pt x="109" y="702"/>
                  </a:lnTo>
                  <a:lnTo>
                    <a:pt x="112" y="688"/>
                  </a:lnTo>
                  <a:lnTo>
                    <a:pt x="112" y="674"/>
                  </a:lnTo>
                  <a:lnTo>
                    <a:pt x="112" y="674"/>
                  </a:lnTo>
                  <a:lnTo>
                    <a:pt x="112" y="658"/>
                  </a:lnTo>
                  <a:lnTo>
                    <a:pt x="109" y="644"/>
                  </a:lnTo>
                  <a:lnTo>
                    <a:pt x="107" y="629"/>
                  </a:lnTo>
                  <a:lnTo>
                    <a:pt x="104" y="616"/>
                  </a:lnTo>
                  <a:lnTo>
                    <a:pt x="100" y="603"/>
                  </a:lnTo>
                  <a:lnTo>
                    <a:pt x="94" y="590"/>
                  </a:lnTo>
                  <a:lnTo>
                    <a:pt x="87" y="576"/>
                  </a:lnTo>
                  <a:lnTo>
                    <a:pt x="81" y="565"/>
                  </a:lnTo>
                  <a:lnTo>
                    <a:pt x="73" y="553"/>
                  </a:lnTo>
                  <a:lnTo>
                    <a:pt x="64" y="542"/>
                  </a:lnTo>
                  <a:lnTo>
                    <a:pt x="55" y="532"/>
                  </a:lnTo>
                  <a:lnTo>
                    <a:pt x="45" y="522"/>
                  </a:lnTo>
                  <a:lnTo>
                    <a:pt x="35" y="513"/>
                  </a:lnTo>
                  <a:lnTo>
                    <a:pt x="24" y="505"/>
                  </a:lnTo>
                  <a:lnTo>
                    <a:pt x="12" y="497"/>
                  </a:lnTo>
                  <a:lnTo>
                    <a:pt x="0" y="490"/>
                  </a:lnTo>
                  <a:lnTo>
                    <a:pt x="0" y="490"/>
                  </a:lnTo>
                  <a:lnTo>
                    <a:pt x="7" y="469"/>
                  </a:lnTo>
                  <a:lnTo>
                    <a:pt x="13" y="448"/>
                  </a:lnTo>
                  <a:lnTo>
                    <a:pt x="21" y="427"/>
                  </a:lnTo>
                  <a:lnTo>
                    <a:pt x="29" y="406"/>
                  </a:lnTo>
                  <a:lnTo>
                    <a:pt x="38" y="386"/>
                  </a:lnTo>
                  <a:lnTo>
                    <a:pt x="48" y="366"/>
                  </a:lnTo>
                  <a:lnTo>
                    <a:pt x="58" y="346"/>
                  </a:lnTo>
                  <a:lnTo>
                    <a:pt x="68" y="328"/>
                  </a:lnTo>
                  <a:lnTo>
                    <a:pt x="68" y="328"/>
                  </a:lnTo>
                  <a:lnTo>
                    <a:pt x="82" y="331"/>
                  </a:lnTo>
                  <a:lnTo>
                    <a:pt x="95" y="333"/>
                  </a:lnTo>
                  <a:lnTo>
                    <a:pt x="108" y="335"/>
                  </a:lnTo>
                  <a:lnTo>
                    <a:pt x="123" y="337"/>
                  </a:lnTo>
                  <a:lnTo>
                    <a:pt x="136" y="337"/>
                  </a:lnTo>
                  <a:lnTo>
                    <a:pt x="150" y="335"/>
                  </a:lnTo>
                  <a:lnTo>
                    <a:pt x="164" y="334"/>
                  </a:lnTo>
                  <a:lnTo>
                    <a:pt x="178" y="331"/>
                  </a:lnTo>
                  <a:lnTo>
                    <a:pt x="191" y="328"/>
                  </a:lnTo>
                  <a:lnTo>
                    <a:pt x="205" y="323"/>
                  </a:lnTo>
                  <a:lnTo>
                    <a:pt x="217" y="318"/>
                  </a:lnTo>
                  <a:lnTo>
                    <a:pt x="230" y="311"/>
                  </a:lnTo>
                  <a:lnTo>
                    <a:pt x="242" y="304"/>
                  </a:lnTo>
                  <a:lnTo>
                    <a:pt x="254" y="296"/>
                  </a:lnTo>
                  <a:lnTo>
                    <a:pt x="265" y="287"/>
                  </a:lnTo>
                  <a:lnTo>
                    <a:pt x="276" y="277"/>
                  </a:lnTo>
                  <a:lnTo>
                    <a:pt x="276" y="277"/>
                  </a:lnTo>
                  <a:lnTo>
                    <a:pt x="286" y="266"/>
                  </a:lnTo>
                  <a:lnTo>
                    <a:pt x="295" y="255"/>
                  </a:lnTo>
                  <a:lnTo>
                    <a:pt x="304" y="243"/>
                  </a:lnTo>
                  <a:lnTo>
                    <a:pt x="311" y="230"/>
                  </a:lnTo>
                  <a:lnTo>
                    <a:pt x="317" y="217"/>
                  </a:lnTo>
                  <a:lnTo>
                    <a:pt x="323" y="205"/>
                  </a:lnTo>
                  <a:lnTo>
                    <a:pt x="327" y="192"/>
                  </a:lnTo>
                  <a:lnTo>
                    <a:pt x="331" y="178"/>
                  </a:lnTo>
                  <a:lnTo>
                    <a:pt x="334" y="164"/>
                  </a:lnTo>
                  <a:lnTo>
                    <a:pt x="335" y="151"/>
                  </a:lnTo>
                  <a:lnTo>
                    <a:pt x="336" y="136"/>
                  </a:lnTo>
                  <a:lnTo>
                    <a:pt x="336" y="123"/>
                  </a:lnTo>
                  <a:lnTo>
                    <a:pt x="335" y="109"/>
                  </a:lnTo>
                  <a:lnTo>
                    <a:pt x="333" y="96"/>
                  </a:lnTo>
                  <a:lnTo>
                    <a:pt x="331" y="82"/>
                  </a:lnTo>
                  <a:lnTo>
                    <a:pt x="326" y="69"/>
                  </a:lnTo>
                  <a:lnTo>
                    <a:pt x="326" y="69"/>
                  </a:lnTo>
                  <a:lnTo>
                    <a:pt x="346" y="58"/>
                  </a:lnTo>
                  <a:lnTo>
                    <a:pt x="366" y="48"/>
                  </a:lnTo>
                  <a:lnTo>
                    <a:pt x="386" y="38"/>
                  </a:lnTo>
                  <a:lnTo>
                    <a:pt x="406" y="29"/>
                  </a:lnTo>
                  <a:lnTo>
                    <a:pt x="427" y="21"/>
                  </a:lnTo>
                  <a:lnTo>
                    <a:pt x="447" y="14"/>
                  </a:lnTo>
                  <a:lnTo>
                    <a:pt x="469" y="7"/>
                  </a:lnTo>
                  <a:lnTo>
                    <a:pt x="490" y="0"/>
                  </a:lnTo>
                  <a:lnTo>
                    <a:pt x="490" y="0"/>
                  </a:lnTo>
                  <a:lnTo>
                    <a:pt x="496" y="13"/>
                  </a:lnTo>
                  <a:lnTo>
                    <a:pt x="504" y="25"/>
                  </a:lnTo>
                  <a:lnTo>
                    <a:pt x="513" y="36"/>
                  </a:lnTo>
                  <a:lnTo>
                    <a:pt x="522" y="46"/>
                  </a:lnTo>
                  <a:lnTo>
                    <a:pt x="532" y="56"/>
                  </a:lnTo>
                  <a:lnTo>
                    <a:pt x="542" y="65"/>
                  </a:lnTo>
                  <a:lnTo>
                    <a:pt x="553" y="73"/>
                  </a:lnTo>
                  <a:lnTo>
                    <a:pt x="565" y="81"/>
                  </a:lnTo>
                  <a:lnTo>
                    <a:pt x="576" y="88"/>
                  </a:lnTo>
                  <a:lnTo>
                    <a:pt x="589" y="94"/>
                  </a:lnTo>
                  <a:lnTo>
                    <a:pt x="602" y="100"/>
                  </a:lnTo>
                  <a:lnTo>
                    <a:pt x="616" y="104"/>
                  </a:lnTo>
                  <a:lnTo>
                    <a:pt x="629" y="108"/>
                  </a:lnTo>
                  <a:lnTo>
                    <a:pt x="643" y="110"/>
                  </a:lnTo>
                  <a:lnTo>
                    <a:pt x="658" y="112"/>
                  </a:lnTo>
                  <a:lnTo>
                    <a:pt x="673" y="112"/>
                  </a:lnTo>
                  <a:lnTo>
                    <a:pt x="673" y="112"/>
                  </a:lnTo>
                  <a:lnTo>
                    <a:pt x="688" y="112"/>
                  </a:lnTo>
                  <a:lnTo>
                    <a:pt x="702" y="110"/>
                  </a:lnTo>
                  <a:lnTo>
                    <a:pt x="716" y="108"/>
                  </a:lnTo>
                  <a:lnTo>
                    <a:pt x="731" y="104"/>
                  </a:lnTo>
                  <a:lnTo>
                    <a:pt x="744" y="100"/>
                  </a:lnTo>
                  <a:lnTo>
                    <a:pt x="757" y="94"/>
                  </a:lnTo>
                  <a:lnTo>
                    <a:pt x="769" y="88"/>
                  </a:lnTo>
                  <a:lnTo>
                    <a:pt x="781" y="81"/>
                  </a:lnTo>
                  <a:lnTo>
                    <a:pt x="793" y="73"/>
                  </a:lnTo>
                  <a:lnTo>
                    <a:pt x="804" y="65"/>
                  </a:lnTo>
                  <a:lnTo>
                    <a:pt x="815" y="56"/>
                  </a:lnTo>
                  <a:lnTo>
                    <a:pt x="823" y="46"/>
                  </a:lnTo>
                  <a:lnTo>
                    <a:pt x="833" y="36"/>
                  </a:lnTo>
                  <a:lnTo>
                    <a:pt x="841" y="25"/>
                  </a:lnTo>
                  <a:lnTo>
                    <a:pt x="849" y="13"/>
                  </a:lnTo>
                  <a:lnTo>
                    <a:pt x="856" y="0"/>
                  </a:lnTo>
                  <a:lnTo>
                    <a:pt x="856" y="0"/>
                  </a:lnTo>
                  <a:lnTo>
                    <a:pt x="878" y="7"/>
                  </a:lnTo>
                  <a:lnTo>
                    <a:pt x="899" y="14"/>
                  </a:lnTo>
                  <a:lnTo>
                    <a:pt x="920" y="21"/>
                  </a:lnTo>
                  <a:lnTo>
                    <a:pt x="939" y="29"/>
                  </a:lnTo>
                  <a:lnTo>
                    <a:pt x="960" y="38"/>
                  </a:lnTo>
                  <a:lnTo>
                    <a:pt x="980" y="48"/>
                  </a:lnTo>
                  <a:lnTo>
                    <a:pt x="999" y="58"/>
                  </a:lnTo>
                  <a:lnTo>
                    <a:pt x="1019" y="69"/>
                  </a:lnTo>
                  <a:lnTo>
                    <a:pt x="1019" y="69"/>
                  </a:lnTo>
                  <a:lnTo>
                    <a:pt x="1015" y="82"/>
                  </a:lnTo>
                  <a:lnTo>
                    <a:pt x="1012" y="96"/>
                  </a:lnTo>
                  <a:lnTo>
                    <a:pt x="1010" y="109"/>
                  </a:lnTo>
                  <a:lnTo>
                    <a:pt x="1009" y="123"/>
                  </a:lnTo>
                  <a:lnTo>
                    <a:pt x="1009" y="136"/>
                  </a:lnTo>
                  <a:lnTo>
                    <a:pt x="1010" y="151"/>
                  </a:lnTo>
                  <a:lnTo>
                    <a:pt x="1012" y="164"/>
                  </a:lnTo>
                  <a:lnTo>
                    <a:pt x="1015" y="178"/>
                  </a:lnTo>
                  <a:lnTo>
                    <a:pt x="1018" y="192"/>
                  </a:lnTo>
                  <a:lnTo>
                    <a:pt x="1022" y="205"/>
                  </a:lnTo>
                  <a:lnTo>
                    <a:pt x="1028" y="217"/>
                  </a:lnTo>
                  <a:lnTo>
                    <a:pt x="1035" y="230"/>
                  </a:lnTo>
                  <a:lnTo>
                    <a:pt x="1042" y="243"/>
                  </a:lnTo>
                  <a:lnTo>
                    <a:pt x="1050" y="255"/>
                  </a:lnTo>
                  <a:lnTo>
                    <a:pt x="1059" y="266"/>
                  </a:lnTo>
                  <a:lnTo>
                    <a:pt x="1070" y="277"/>
                  </a:lnTo>
                  <a:lnTo>
                    <a:pt x="1070" y="277"/>
                  </a:lnTo>
                  <a:lnTo>
                    <a:pt x="1080" y="287"/>
                  </a:lnTo>
                  <a:lnTo>
                    <a:pt x="1092" y="296"/>
                  </a:lnTo>
                  <a:lnTo>
                    <a:pt x="1103" y="304"/>
                  </a:lnTo>
                  <a:lnTo>
                    <a:pt x="1115" y="311"/>
                  </a:lnTo>
                  <a:lnTo>
                    <a:pt x="1128" y="318"/>
                  </a:lnTo>
                  <a:lnTo>
                    <a:pt x="1142" y="323"/>
                  </a:lnTo>
                  <a:lnTo>
                    <a:pt x="1155" y="328"/>
                  </a:lnTo>
                  <a:lnTo>
                    <a:pt x="1168" y="331"/>
                  </a:lnTo>
                  <a:lnTo>
                    <a:pt x="1182" y="334"/>
                  </a:lnTo>
                  <a:lnTo>
                    <a:pt x="1195" y="335"/>
                  </a:lnTo>
                  <a:lnTo>
                    <a:pt x="1209" y="337"/>
                  </a:lnTo>
                  <a:lnTo>
                    <a:pt x="1222" y="337"/>
                  </a:lnTo>
                  <a:lnTo>
                    <a:pt x="1237" y="335"/>
                  </a:lnTo>
                  <a:lnTo>
                    <a:pt x="1250" y="333"/>
                  </a:lnTo>
                  <a:lnTo>
                    <a:pt x="1264" y="331"/>
                  </a:lnTo>
                  <a:lnTo>
                    <a:pt x="1278" y="328"/>
                  </a:lnTo>
                  <a:lnTo>
                    <a:pt x="1278" y="328"/>
                  </a:lnTo>
                  <a:lnTo>
                    <a:pt x="1288" y="346"/>
                  </a:lnTo>
                  <a:lnTo>
                    <a:pt x="1299" y="366"/>
                  </a:lnTo>
                  <a:lnTo>
                    <a:pt x="1308" y="386"/>
                  </a:lnTo>
                  <a:lnTo>
                    <a:pt x="1316" y="406"/>
                  </a:lnTo>
                  <a:lnTo>
                    <a:pt x="1324" y="427"/>
                  </a:lnTo>
                  <a:lnTo>
                    <a:pt x="1332" y="448"/>
                  </a:lnTo>
                  <a:lnTo>
                    <a:pt x="1338" y="469"/>
                  </a:lnTo>
                  <a:lnTo>
                    <a:pt x="1345" y="490"/>
                  </a:lnTo>
                  <a:lnTo>
                    <a:pt x="1345" y="490"/>
                  </a:lnTo>
                  <a:lnTo>
                    <a:pt x="1333" y="497"/>
                  </a:lnTo>
                  <a:lnTo>
                    <a:pt x="1322" y="505"/>
                  </a:lnTo>
                  <a:lnTo>
                    <a:pt x="1311" y="513"/>
                  </a:lnTo>
                  <a:lnTo>
                    <a:pt x="1300" y="522"/>
                  </a:lnTo>
                  <a:lnTo>
                    <a:pt x="1290" y="532"/>
                  </a:lnTo>
                  <a:lnTo>
                    <a:pt x="1281" y="542"/>
                  </a:lnTo>
                  <a:lnTo>
                    <a:pt x="1272" y="553"/>
                  </a:lnTo>
                  <a:lnTo>
                    <a:pt x="1264" y="565"/>
                  </a:lnTo>
                  <a:lnTo>
                    <a:pt x="1258" y="576"/>
                  </a:lnTo>
                  <a:lnTo>
                    <a:pt x="1251" y="590"/>
                  </a:lnTo>
                  <a:lnTo>
                    <a:pt x="1247" y="603"/>
                  </a:lnTo>
                  <a:lnTo>
                    <a:pt x="1242" y="616"/>
                  </a:lnTo>
                  <a:lnTo>
                    <a:pt x="1238" y="629"/>
                  </a:lnTo>
                  <a:lnTo>
                    <a:pt x="1236" y="644"/>
                  </a:lnTo>
                  <a:lnTo>
                    <a:pt x="1235" y="658"/>
                  </a:lnTo>
                  <a:lnTo>
                    <a:pt x="1233" y="674"/>
                  </a:lnTo>
                  <a:lnTo>
                    <a:pt x="1233" y="674"/>
                  </a:lnTo>
                  <a:close/>
                  <a:moveTo>
                    <a:pt x="673" y="467"/>
                  </a:moveTo>
                  <a:lnTo>
                    <a:pt x="673" y="467"/>
                  </a:lnTo>
                  <a:lnTo>
                    <a:pt x="652" y="468"/>
                  </a:lnTo>
                  <a:lnTo>
                    <a:pt x="631" y="471"/>
                  </a:lnTo>
                  <a:lnTo>
                    <a:pt x="611" y="477"/>
                  </a:lnTo>
                  <a:lnTo>
                    <a:pt x="592" y="484"/>
                  </a:lnTo>
                  <a:lnTo>
                    <a:pt x="575" y="492"/>
                  </a:lnTo>
                  <a:lnTo>
                    <a:pt x="557" y="502"/>
                  </a:lnTo>
                  <a:lnTo>
                    <a:pt x="542" y="514"/>
                  </a:lnTo>
                  <a:lnTo>
                    <a:pt x="527" y="528"/>
                  </a:lnTo>
                  <a:lnTo>
                    <a:pt x="514" y="542"/>
                  </a:lnTo>
                  <a:lnTo>
                    <a:pt x="502" y="558"/>
                  </a:lnTo>
                  <a:lnTo>
                    <a:pt x="492" y="575"/>
                  </a:lnTo>
                  <a:lnTo>
                    <a:pt x="483" y="593"/>
                  </a:lnTo>
                  <a:lnTo>
                    <a:pt x="476" y="612"/>
                  </a:lnTo>
                  <a:lnTo>
                    <a:pt x="471" y="632"/>
                  </a:lnTo>
                  <a:lnTo>
                    <a:pt x="468" y="653"/>
                  </a:lnTo>
                  <a:lnTo>
                    <a:pt x="466" y="674"/>
                  </a:lnTo>
                  <a:lnTo>
                    <a:pt x="466" y="674"/>
                  </a:lnTo>
                  <a:lnTo>
                    <a:pt x="468" y="695"/>
                  </a:lnTo>
                  <a:lnTo>
                    <a:pt x="471" y="715"/>
                  </a:lnTo>
                  <a:lnTo>
                    <a:pt x="476" y="734"/>
                  </a:lnTo>
                  <a:lnTo>
                    <a:pt x="483" y="753"/>
                  </a:lnTo>
                  <a:lnTo>
                    <a:pt x="492" y="772"/>
                  </a:lnTo>
                  <a:lnTo>
                    <a:pt x="502" y="789"/>
                  </a:lnTo>
                  <a:lnTo>
                    <a:pt x="514" y="804"/>
                  </a:lnTo>
                  <a:lnTo>
                    <a:pt x="527" y="818"/>
                  </a:lnTo>
                  <a:lnTo>
                    <a:pt x="542" y="833"/>
                  </a:lnTo>
                  <a:lnTo>
                    <a:pt x="557" y="844"/>
                  </a:lnTo>
                  <a:lnTo>
                    <a:pt x="575" y="855"/>
                  </a:lnTo>
                  <a:lnTo>
                    <a:pt x="592" y="863"/>
                  </a:lnTo>
                  <a:lnTo>
                    <a:pt x="611" y="870"/>
                  </a:lnTo>
                  <a:lnTo>
                    <a:pt x="631" y="875"/>
                  </a:lnTo>
                  <a:lnTo>
                    <a:pt x="652" y="878"/>
                  </a:lnTo>
                  <a:lnTo>
                    <a:pt x="673" y="879"/>
                  </a:lnTo>
                  <a:lnTo>
                    <a:pt x="673" y="879"/>
                  </a:lnTo>
                  <a:lnTo>
                    <a:pt x="694" y="878"/>
                  </a:lnTo>
                  <a:lnTo>
                    <a:pt x="714" y="875"/>
                  </a:lnTo>
                  <a:lnTo>
                    <a:pt x="734" y="870"/>
                  </a:lnTo>
                  <a:lnTo>
                    <a:pt x="753" y="863"/>
                  </a:lnTo>
                  <a:lnTo>
                    <a:pt x="772" y="855"/>
                  </a:lnTo>
                  <a:lnTo>
                    <a:pt x="788" y="844"/>
                  </a:lnTo>
                  <a:lnTo>
                    <a:pt x="804" y="833"/>
                  </a:lnTo>
                  <a:lnTo>
                    <a:pt x="818" y="818"/>
                  </a:lnTo>
                  <a:lnTo>
                    <a:pt x="831" y="804"/>
                  </a:lnTo>
                  <a:lnTo>
                    <a:pt x="843" y="789"/>
                  </a:lnTo>
                  <a:lnTo>
                    <a:pt x="854" y="772"/>
                  </a:lnTo>
                  <a:lnTo>
                    <a:pt x="862" y="753"/>
                  </a:lnTo>
                  <a:lnTo>
                    <a:pt x="870" y="734"/>
                  </a:lnTo>
                  <a:lnTo>
                    <a:pt x="874" y="715"/>
                  </a:lnTo>
                  <a:lnTo>
                    <a:pt x="878" y="695"/>
                  </a:lnTo>
                  <a:lnTo>
                    <a:pt x="879" y="674"/>
                  </a:lnTo>
                  <a:lnTo>
                    <a:pt x="879" y="674"/>
                  </a:lnTo>
                  <a:lnTo>
                    <a:pt x="878" y="653"/>
                  </a:lnTo>
                  <a:lnTo>
                    <a:pt x="874" y="632"/>
                  </a:lnTo>
                  <a:lnTo>
                    <a:pt x="870" y="612"/>
                  </a:lnTo>
                  <a:lnTo>
                    <a:pt x="862" y="593"/>
                  </a:lnTo>
                  <a:lnTo>
                    <a:pt x="854" y="575"/>
                  </a:lnTo>
                  <a:lnTo>
                    <a:pt x="843" y="558"/>
                  </a:lnTo>
                  <a:lnTo>
                    <a:pt x="831" y="542"/>
                  </a:lnTo>
                  <a:lnTo>
                    <a:pt x="818" y="528"/>
                  </a:lnTo>
                  <a:lnTo>
                    <a:pt x="804" y="514"/>
                  </a:lnTo>
                  <a:lnTo>
                    <a:pt x="788" y="502"/>
                  </a:lnTo>
                  <a:lnTo>
                    <a:pt x="772" y="492"/>
                  </a:lnTo>
                  <a:lnTo>
                    <a:pt x="753" y="484"/>
                  </a:lnTo>
                  <a:lnTo>
                    <a:pt x="734" y="477"/>
                  </a:lnTo>
                  <a:lnTo>
                    <a:pt x="714" y="471"/>
                  </a:lnTo>
                  <a:lnTo>
                    <a:pt x="694" y="468"/>
                  </a:lnTo>
                  <a:lnTo>
                    <a:pt x="673" y="467"/>
                  </a:lnTo>
                  <a:lnTo>
                    <a:pt x="673" y="4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6" name="Freeform 67">
              <a:extLst>
                <a:ext uri="{FF2B5EF4-FFF2-40B4-BE49-F238E27FC236}">
                  <a16:creationId xmlns:a16="http://schemas.microsoft.com/office/drawing/2014/main" id="{BD1C7710-464D-4203-B991-93DED680E0DD}"/>
                </a:ext>
              </a:extLst>
            </p:cNvPr>
            <p:cNvSpPr>
              <a:spLocks/>
            </p:cNvSpPr>
            <p:nvPr/>
          </p:nvSpPr>
          <p:spPr bwMode="auto">
            <a:xfrm>
              <a:off x="4246563" y="4856163"/>
              <a:ext cx="687388" cy="315913"/>
            </a:xfrm>
            <a:custGeom>
              <a:avLst/>
              <a:gdLst>
                <a:gd name="T0" fmla="*/ 504 w 3033"/>
                <a:gd name="T1" fmla="*/ 0 h 1393"/>
                <a:gd name="T2" fmla="*/ 451 w 3033"/>
                <a:gd name="T3" fmla="*/ 9 h 1393"/>
                <a:gd name="T4" fmla="*/ 406 w 3033"/>
                <a:gd name="T5" fmla="*/ 35 h 1393"/>
                <a:gd name="T6" fmla="*/ 374 w 3033"/>
                <a:gd name="T7" fmla="*/ 79 h 1393"/>
                <a:gd name="T8" fmla="*/ 360 w 3033"/>
                <a:gd name="T9" fmla="*/ 118 h 1393"/>
                <a:gd name="T10" fmla="*/ 362 w 3033"/>
                <a:gd name="T11" fmla="*/ 160 h 1393"/>
                <a:gd name="T12" fmla="*/ 374 w 3033"/>
                <a:gd name="T13" fmla="*/ 198 h 1393"/>
                <a:gd name="T14" fmla="*/ 1009 w 3033"/>
                <a:gd name="T15" fmla="*/ 202 h 1393"/>
                <a:gd name="T16" fmla="*/ 1045 w 3033"/>
                <a:gd name="T17" fmla="*/ 234 h 1393"/>
                <a:gd name="T18" fmla="*/ 1051 w 3033"/>
                <a:gd name="T19" fmla="*/ 259 h 1393"/>
                <a:gd name="T20" fmla="*/ 111 w 3033"/>
                <a:gd name="T21" fmla="*/ 262 h 1393"/>
                <a:gd name="T22" fmla="*/ 61 w 3033"/>
                <a:gd name="T23" fmla="*/ 283 h 1393"/>
                <a:gd name="T24" fmla="*/ 24 w 3033"/>
                <a:gd name="T25" fmla="*/ 321 h 1393"/>
                <a:gd name="T26" fmla="*/ 3 w 3033"/>
                <a:gd name="T27" fmla="*/ 369 h 1393"/>
                <a:gd name="T28" fmla="*/ 1 w 3033"/>
                <a:gd name="T29" fmla="*/ 411 h 1393"/>
                <a:gd name="T30" fmla="*/ 18 w 3033"/>
                <a:gd name="T31" fmla="*/ 463 h 1393"/>
                <a:gd name="T32" fmla="*/ 51 w 3033"/>
                <a:gd name="T33" fmla="*/ 504 h 1393"/>
                <a:gd name="T34" fmla="*/ 99 w 3033"/>
                <a:gd name="T35" fmla="*/ 530 h 1393"/>
                <a:gd name="T36" fmla="*/ 484 w 3033"/>
                <a:gd name="T37" fmla="*/ 557 h 1393"/>
                <a:gd name="T38" fmla="*/ 1005 w 3033"/>
                <a:gd name="T39" fmla="*/ 376 h 1393"/>
                <a:gd name="T40" fmla="*/ 1052 w 3033"/>
                <a:gd name="T41" fmla="*/ 374 h 1393"/>
                <a:gd name="T42" fmla="*/ 1090 w 3033"/>
                <a:gd name="T43" fmla="*/ 390 h 1393"/>
                <a:gd name="T44" fmla="*/ 152 w 3033"/>
                <a:gd name="T45" fmla="*/ 736 h 1393"/>
                <a:gd name="T46" fmla="*/ 114 w 3033"/>
                <a:gd name="T47" fmla="*/ 756 h 1393"/>
                <a:gd name="T48" fmla="*/ 79 w 3033"/>
                <a:gd name="T49" fmla="*/ 795 h 1393"/>
                <a:gd name="T50" fmla="*/ 60 w 3033"/>
                <a:gd name="T51" fmla="*/ 845 h 1393"/>
                <a:gd name="T52" fmla="*/ 62 w 3033"/>
                <a:gd name="T53" fmla="*/ 899 h 1393"/>
                <a:gd name="T54" fmla="*/ 79 w 3033"/>
                <a:gd name="T55" fmla="*/ 939 h 1393"/>
                <a:gd name="T56" fmla="*/ 114 w 3033"/>
                <a:gd name="T57" fmla="*/ 978 h 1393"/>
                <a:gd name="T58" fmla="*/ 162 w 3033"/>
                <a:gd name="T59" fmla="*/ 1002 h 1393"/>
                <a:gd name="T60" fmla="*/ 216 w 3033"/>
                <a:gd name="T61" fmla="*/ 1005 h 1393"/>
                <a:gd name="T62" fmla="*/ 1675 w 3033"/>
                <a:gd name="T63" fmla="*/ 878 h 1393"/>
                <a:gd name="T64" fmla="*/ 1710 w 3033"/>
                <a:gd name="T65" fmla="*/ 894 h 1393"/>
                <a:gd name="T66" fmla="*/ 1734 w 3033"/>
                <a:gd name="T67" fmla="*/ 919 h 1393"/>
                <a:gd name="T68" fmla="*/ 1749 w 3033"/>
                <a:gd name="T69" fmla="*/ 953 h 1393"/>
                <a:gd name="T70" fmla="*/ 1751 w 3033"/>
                <a:gd name="T71" fmla="*/ 987 h 1393"/>
                <a:gd name="T72" fmla="*/ 1743 w 3033"/>
                <a:gd name="T73" fmla="*/ 1023 h 1393"/>
                <a:gd name="T74" fmla="*/ 1725 w 3033"/>
                <a:gd name="T75" fmla="*/ 1054 h 1393"/>
                <a:gd name="T76" fmla="*/ 1700 w 3033"/>
                <a:gd name="T77" fmla="*/ 1077 h 1393"/>
                <a:gd name="T78" fmla="*/ 1669 w 3033"/>
                <a:gd name="T79" fmla="*/ 1088 h 1393"/>
                <a:gd name="T80" fmla="*/ 1468 w 3033"/>
                <a:gd name="T81" fmla="*/ 1099 h 1393"/>
                <a:gd name="T82" fmla="*/ 1255 w 3033"/>
                <a:gd name="T83" fmla="*/ 1111 h 1393"/>
                <a:gd name="T84" fmla="*/ 1183 w 3033"/>
                <a:gd name="T85" fmla="*/ 1139 h 1393"/>
                <a:gd name="T86" fmla="*/ 1129 w 3033"/>
                <a:gd name="T87" fmla="*/ 1179 h 1393"/>
                <a:gd name="T88" fmla="*/ 1095 w 3033"/>
                <a:gd name="T89" fmla="*/ 1228 h 1393"/>
                <a:gd name="T90" fmla="*/ 1082 w 3033"/>
                <a:gd name="T91" fmla="*/ 1279 h 1393"/>
                <a:gd name="T92" fmla="*/ 1092 w 3033"/>
                <a:gd name="T93" fmla="*/ 1327 h 1393"/>
                <a:gd name="T94" fmla="*/ 1124 w 3033"/>
                <a:gd name="T95" fmla="*/ 1364 h 1393"/>
                <a:gd name="T96" fmla="*/ 1180 w 3033"/>
                <a:gd name="T97" fmla="*/ 1387 h 1393"/>
                <a:gd name="T98" fmla="*/ 1287 w 3033"/>
                <a:gd name="T99" fmla="*/ 1392 h 1393"/>
                <a:gd name="T100" fmla="*/ 1994 w 3033"/>
                <a:gd name="T101" fmla="*/ 1391 h 1393"/>
                <a:gd name="T102" fmla="*/ 2050 w 3033"/>
                <a:gd name="T103" fmla="*/ 1384 h 1393"/>
                <a:gd name="T104" fmla="*/ 2161 w 3033"/>
                <a:gd name="T105" fmla="*/ 1343 h 1393"/>
                <a:gd name="T106" fmla="*/ 2374 w 3033"/>
                <a:gd name="T107" fmla="*/ 1228 h 1393"/>
                <a:gd name="T108" fmla="*/ 3033 w 3033"/>
                <a:gd name="T109" fmla="*/ 96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33" h="1393">
                  <a:moveTo>
                    <a:pt x="2295" y="269"/>
                  </a:moveTo>
                  <a:lnTo>
                    <a:pt x="518" y="2"/>
                  </a:lnTo>
                  <a:lnTo>
                    <a:pt x="518" y="2"/>
                  </a:lnTo>
                  <a:lnTo>
                    <a:pt x="504" y="0"/>
                  </a:lnTo>
                  <a:lnTo>
                    <a:pt x="491" y="0"/>
                  </a:lnTo>
                  <a:lnTo>
                    <a:pt x="476" y="2"/>
                  </a:lnTo>
                  <a:lnTo>
                    <a:pt x="463" y="5"/>
                  </a:lnTo>
                  <a:lnTo>
                    <a:pt x="451" y="9"/>
                  </a:lnTo>
                  <a:lnTo>
                    <a:pt x="439" y="13"/>
                  </a:lnTo>
                  <a:lnTo>
                    <a:pt x="427" y="20"/>
                  </a:lnTo>
                  <a:lnTo>
                    <a:pt x="416" y="28"/>
                  </a:lnTo>
                  <a:lnTo>
                    <a:pt x="406" y="35"/>
                  </a:lnTo>
                  <a:lnTo>
                    <a:pt x="396" y="45"/>
                  </a:lnTo>
                  <a:lnTo>
                    <a:pt x="387" y="55"/>
                  </a:lnTo>
                  <a:lnTo>
                    <a:pt x="379" y="66"/>
                  </a:lnTo>
                  <a:lnTo>
                    <a:pt x="374" y="79"/>
                  </a:lnTo>
                  <a:lnTo>
                    <a:pt x="368" y="91"/>
                  </a:lnTo>
                  <a:lnTo>
                    <a:pt x="364" y="104"/>
                  </a:lnTo>
                  <a:lnTo>
                    <a:pt x="360" y="118"/>
                  </a:lnTo>
                  <a:lnTo>
                    <a:pt x="360" y="118"/>
                  </a:lnTo>
                  <a:lnTo>
                    <a:pt x="359" y="128"/>
                  </a:lnTo>
                  <a:lnTo>
                    <a:pt x="359" y="139"/>
                  </a:lnTo>
                  <a:lnTo>
                    <a:pt x="360" y="149"/>
                  </a:lnTo>
                  <a:lnTo>
                    <a:pt x="362" y="160"/>
                  </a:lnTo>
                  <a:lnTo>
                    <a:pt x="364" y="170"/>
                  </a:lnTo>
                  <a:lnTo>
                    <a:pt x="366" y="179"/>
                  </a:lnTo>
                  <a:lnTo>
                    <a:pt x="369" y="189"/>
                  </a:lnTo>
                  <a:lnTo>
                    <a:pt x="374" y="198"/>
                  </a:lnTo>
                  <a:lnTo>
                    <a:pt x="989" y="198"/>
                  </a:lnTo>
                  <a:lnTo>
                    <a:pt x="989" y="198"/>
                  </a:lnTo>
                  <a:lnTo>
                    <a:pt x="999" y="199"/>
                  </a:lnTo>
                  <a:lnTo>
                    <a:pt x="1009" y="202"/>
                  </a:lnTo>
                  <a:lnTo>
                    <a:pt x="1019" y="208"/>
                  </a:lnTo>
                  <a:lnTo>
                    <a:pt x="1029" y="216"/>
                  </a:lnTo>
                  <a:lnTo>
                    <a:pt x="1038" y="225"/>
                  </a:lnTo>
                  <a:lnTo>
                    <a:pt x="1045" y="234"/>
                  </a:lnTo>
                  <a:lnTo>
                    <a:pt x="1047" y="241"/>
                  </a:lnTo>
                  <a:lnTo>
                    <a:pt x="1049" y="247"/>
                  </a:lnTo>
                  <a:lnTo>
                    <a:pt x="1050" y="252"/>
                  </a:lnTo>
                  <a:lnTo>
                    <a:pt x="1051" y="259"/>
                  </a:lnTo>
                  <a:lnTo>
                    <a:pt x="138" y="259"/>
                  </a:lnTo>
                  <a:lnTo>
                    <a:pt x="138" y="259"/>
                  </a:lnTo>
                  <a:lnTo>
                    <a:pt x="125" y="260"/>
                  </a:lnTo>
                  <a:lnTo>
                    <a:pt x="111" y="262"/>
                  </a:lnTo>
                  <a:lnTo>
                    <a:pt x="97" y="265"/>
                  </a:lnTo>
                  <a:lnTo>
                    <a:pt x="85" y="270"/>
                  </a:lnTo>
                  <a:lnTo>
                    <a:pt x="73" y="275"/>
                  </a:lnTo>
                  <a:lnTo>
                    <a:pt x="61" y="283"/>
                  </a:lnTo>
                  <a:lnTo>
                    <a:pt x="51" y="291"/>
                  </a:lnTo>
                  <a:lnTo>
                    <a:pt x="41" y="300"/>
                  </a:lnTo>
                  <a:lnTo>
                    <a:pt x="32" y="310"/>
                  </a:lnTo>
                  <a:lnTo>
                    <a:pt x="24" y="321"/>
                  </a:lnTo>
                  <a:lnTo>
                    <a:pt x="17" y="332"/>
                  </a:lnTo>
                  <a:lnTo>
                    <a:pt x="11" y="344"/>
                  </a:lnTo>
                  <a:lnTo>
                    <a:pt x="7" y="356"/>
                  </a:lnTo>
                  <a:lnTo>
                    <a:pt x="3" y="369"/>
                  </a:lnTo>
                  <a:lnTo>
                    <a:pt x="1" y="384"/>
                  </a:lnTo>
                  <a:lnTo>
                    <a:pt x="0" y="398"/>
                  </a:lnTo>
                  <a:lnTo>
                    <a:pt x="0" y="398"/>
                  </a:lnTo>
                  <a:lnTo>
                    <a:pt x="1" y="411"/>
                  </a:lnTo>
                  <a:lnTo>
                    <a:pt x="3" y="426"/>
                  </a:lnTo>
                  <a:lnTo>
                    <a:pt x="7" y="439"/>
                  </a:lnTo>
                  <a:lnTo>
                    <a:pt x="11" y="451"/>
                  </a:lnTo>
                  <a:lnTo>
                    <a:pt x="18" y="463"/>
                  </a:lnTo>
                  <a:lnTo>
                    <a:pt x="24" y="475"/>
                  </a:lnTo>
                  <a:lnTo>
                    <a:pt x="32" y="485"/>
                  </a:lnTo>
                  <a:lnTo>
                    <a:pt x="41" y="495"/>
                  </a:lnTo>
                  <a:lnTo>
                    <a:pt x="51" y="504"/>
                  </a:lnTo>
                  <a:lnTo>
                    <a:pt x="62" y="512"/>
                  </a:lnTo>
                  <a:lnTo>
                    <a:pt x="73" y="520"/>
                  </a:lnTo>
                  <a:lnTo>
                    <a:pt x="85" y="525"/>
                  </a:lnTo>
                  <a:lnTo>
                    <a:pt x="99" y="530"/>
                  </a:lnTo>
                  <a:lnTo>
                    <a:pt x="112" y="533"/>
                  </a:lnTo>
                  <a:lnTo>
                    <a:pt x="125" y="535"/>
                  </a:lnTo>
                  <a:lnTo>
                    <a:pt x="139" y="536"/>
                  </a:lnTo>
                  <a:lnTo>
                    <a:pt x="484" y="557"/>
                  </a:lnTo>
                  <a:lnTo>
                    <a:pt x="484" y="557"/>
                  </a:lnTo>
                  <a:lnTo>
                    <a:pt x="992" y="380"/>
                  </a:lnTo>
                  <a:lnTo>
                    <a:pt x="992" y="380"/>
                  </a:lnTo>
                  <a:lnTo>
                    <a:pt x="1005" y="376"/>
                  </a:lnTo>
                  <a:lnTo>
                    <a:pt x="1018" y="374"/>
                  </a:lnTo>
                  <a:lnTo>
                    <a:pt x="1030" y="373"/>
                  </a:lnTo>
                  <a:lnTo>
                    <a:pt x="1041" y="373"/>
                  </a:lnTo>
                  <a:lnTo>
                    <a:pt x="1052" y="374"/>
                  </a:lnTo>
                  <a:lnTo>
                    <a:pt x="1061" y="376"/>
                  </a:lnTo>
                  <a:lnTo>
                    <a:pt x="1070" y="379"/>
                  </a:lnTo>
                  <a:lnTo>
                    <a:pt x="1078" y="383"/>
                  </a:lnTo>
                  <a:lnTo>
                    <a:pt x="1090" y="390"/>
                  </a:lnTo>
                  <a:lnTo>
                    <a:pt x="1099" y="397"/>
                  </a:lnTo>
                  <a:lnTo>
                    <a:pt x="1104" y="403"/>
                  </a:lnTo>
                  <a:lnTo>
                    <a:pt x="1106" y="405"/>
                  </a:lnTo>
                  <a:lnTo>
                    <a:pt x="152" y="736"/>
                  </a:lnTo>
                  <a:lnTo>
                    <a:pt x="152" y="736"/>
                  </a:lnTo>
                  <a:lnTo>
                    <a:pt x="138" y="742"/>
                  </a:lnTo>
                  <a:lnTo>
                    <a:pt x="126" y="749"/>
                  </a:lnTo>
                  <a:lnTo>
                    <a:pt x="114" y="756"/>
                  </a:lnTo>
                  <a:lnTo>
                    <a:pt x="104" y="765"/>
                  </a:lnTo>
                  <a:lnTo>
                    <a:pt x="94" y="774"/>
                  </a:lnTo>
                  <a:lnTo>
                    <a:pt x="86" y="784"/>
                  </a:lnTo>
                  <a:lnTo>
                    <a:pt x="79" y="795"/>
                  </a:lnTo>
                  <a:lnTo>
                    <a:pt x="72" y="807"/>
                  </a:lnTo>
                  <a:lnTo>
                    <a:pt x="66" y="819"/>
                  </a:lnTo>
                  <a:lnTo>
                    <a:pt x="63" y="833"/>
                  </a:lnTo>
                  <a:lnTo>
                    <a:pt x="60" y="845"/>
                  </a:lnTo>
                  <a:lnTo>
                    <a:pt x="59" y="858"/>
                  </a:lnTo>
                  <a:lnTo>
                    <a:pt x="59" y="872"/>
                  </a:lnTo>
                  <a:lnTo>
                    <a:pt x="60" y="886"/>
                  </a:lnTo>
                  <a:lnTo>
                    <a:pt x="62" y="899"/>
                  </a:lnTo>
                  <a:lnTo>
                    <a:pt x="66" y="913"/>
                  </a:lnTo>
                  <a:lnTo>
                    <a:pt x="66" y="913"/>
                  </a:lnTo>
                  <a:lnTo>
                    <a:pt x="72" y="926"/>
                  </a:lnTo>
                  <a:lnTo>
                    <a:pt x="79" y="939"/>
                  </a:lnTo>
                  <a:lnTo>
                    <a:pt x="85" y="950"/>
                  </a:lnTo>
                  <a:lnTo>
                    <a:pt x="94" y="961"/>
                  </a:lnTo>
                  <a:lnTo>
                    <a:pt x="104" y="970"/>
                  </a:lnTo>
                  <a:lnTo>
                    <a:pt x="114" y="978"/>
                  </a:lnTo>
                  <a:lnTo>
                    <a:pt x="125" y="986"/>
                  </a:lnTo>
                  <a:lnTo>
                    <a:pt x="137" y="992"/>
                  </a:lnTo>
                  <a:lnTo>
                    <a:pt x="149" y="997"/>
                  </a:lnTo>
                  <a:lnTo>
                    <a:pt x="162" y="1002"/>
                  </a:lnTo>
                  <a:lnTo>
                    <a:pt x="175" y="1004"/>
                  </a:lnTo>
                  <a:lnTo>
                    <a:pt x="188" y="1006"/>
                  </a:lnTo>
                  <a:lnTo>
                    <a:pt x="201" y="1006"/>
                  </a:lnTo>
                  <a:lnTo>
                    <a:pt x="216" y="1005"/>
                  </a:lnTo>
                  <a:lnTo>
                    <a:pt x="229" y="1002"/>
                  </a:lnTo>
                  <a:lnTo>
                    <a:pt x="242" y="998"/>
                  </a:lnTo>
                  <a:lnTo>
                    <a:pt x="1219" y="728"/>
                  </a:lnTo>
                  <a:lnTo>
                    <a:pt x="1675" y="878"/>
                  </a:lnTo>
                  <a:lnTo>
                    <a:pt x="1675" y="878"/>
                  </a:lnTo>
                  <a:lnTo>
                    <a:pt x="1689" y="882"/>
                  </a:lnTo>
                  <a:lnTo>
                    <a:pt x="1703" y="890"/>
                  </a:lnTo>
                  <a:lnTo>
                    <a:pt x="1710" y="894"/>
                  </a:lnTo>
                  <a:lnTo>
                    <a:pt x="1717" y="900"/>
                  </a:lnTo>
                  <a:lnTo>
                    <a:pt x="1723" y="905"/>
                  </a:lnTo>
                  <a:lnTo>
                    <a:pt x="1729" y="911"/>
                  </a:lnTo>
                  <a:lnTo>
                    <a:pt x="1734" y="919"/>
                  </a:lnTo>
                  <a:lnTo>
                    <a:pt x="1739" y="926"/>
                  </a:lnTo>
                  <a:lnTo>
                    <a:pt x="1743" y="934"/>
                  </a:lnTo>
                  <a:lnTo>
                    <a:pt x="1746" y="943"/>
                  </a:lnTo>
                  <a:lnTo>
                    <a:pt x="1749" y="953"/>
                  </a:lnTo>
                  <a:lnTo>
                    <a:pt x="1751" y="964"/>
                  </a:lnTo>
                  <a:lnTo>
                    <a:pt x="1751" y="975"/>
                  </a:lnTo>
                  <a:lnTo>
                    <a:pt x="1751" y="987"/>
                  </a:lnTo>
                  <a:lnTo>
                    <a:pt x="1751" y="987"/>
                  </a:lnTo>
                  <a:lnTo>
                    <a:pt x="1750" y="996"/>
                  </a:lnTo>
                  <a:lnTo>
                    <a:pt x="1749" y="1005"/>
                  </a:lnTo>
                  <a:lnTo>
                    <a:pt x="1746" y="1014"/>
                  </a:lnTo>
                  <a:lnTo>
                    <a:pt x="1743" y="1023"/>
                  </a:lnTo>
                  <a:lnTo>
                    <a:pt x="1740" y="1032"/>
                  </a:lnTo>
                  <a:lnTo>
                    <a:pt x="1735" y="1039"/>
                  </a:lnTo>
                  <a:lnTo>
                    <a:pt x="1730" y="1047"/>
                  </a:lnTo>
                  <a:lnTo>
                    <a:pt x="1725" y="1054"/>
                  </a:lnTo>
                  <a:lnTo>
                    <a:pt x="1719" y="1060"/>
                  </a:lnTo>
                  <a:lnTo>
                    <a:pt x="1713" y="1067"/>
                  </a:lnTo>
                  <a:lnTo>
                    <a:pt x="1707" y="1072"/>
                  </a:lnTo>
                  <a:lnTo>
                    <a:pt x="1700" y="1077"/>
                  </a:lnTo>
                  <a:lnTo>
                    <a:pt x="1692" y="1081"/>
                  </a:lnTo>
                  <a:lnTo>
                    <a:pt x="1684" y="1085"/>
                  </a:lnTo>
                  <a:lnTo>
                    <a:pt x="1677" y="1087"/>
                  </a:lnTo>
                  <a:lnTo>
                    <a:pt x="1669" y="1088"/>
                  </a:lnTo>
                  <a:lnTo>
                    <a:pt x="1669" y="1088"/>
                  </a:lnTo>
                  <a:lnTo>
                    <a:pt x="1641" y="1090"/>
                  </a:lnTo>
                  <a:lnTo>
                    <a:pt x="1593" y="1093"/>
                  </a:lnTo>
                  <a:lnTo>
                    <a:pt x="1468" y="1099"/>
                  </a:lnTo>
                  <a:lnTo>
                    <a:pt x="1299" y="1106"/>
                  </a:lnTo>
                  <a:lnTo>
                    <a:pt x="1299" y="1106"/>
                  </a:lnTo>
                  <a:lnTo>
                    <a:pt x="1277" y="1108"/>
                  </a:lnTo>
                  <a:lnTo>
                    <a:pt x="1255" y="1111"/>
                  </a:lnTo>
                  <a:lnTo>
                    <a:pt x="1235" y="1117"/>
                  </a:lnTo>
                  <a:lnTo>
                    <a:pt x="1217" y="1123"/>
                  </a:lnTo>
                  <a:lnTo>
                    <a:pt x="1199" y="1130"/>
                  </a:lnTo>
                  <a:lnTo>
                    <a:pt x="1183" y="1139"/>
                  </a:lnTo>
                  <a:lnTo>
                    <a:pt x="1167" y="1148"/>
                  </a:lnTo>
                  <a:lnTo>
                    <a:pt x="1153" y="1158"/>
                  </a:lnTo>
                  <a:lnTo>
                    <a:pt x="1141" y="1167"/>
                  </a:lnTo>
                  <a:lnTo>
                    <a:pt x="1129" y="1179"/>
                  </a:lnTo>
                  <a:lnTo>
                    <a:pt x="1119" y="1191"/>
                  </a:lnTo>
                  <a:lnTo>
                    <a:pt x="1110" y="1203"/>
                  </a:lnTo>
                  <a:lnTo>
                    <a:pt x="1102" y="1215"/>
                  </a:lnTo>
                  <a:lnTo>
                    <a:pt x="1095" y="1228"/>
                  </a:lnTo>
                  <a:lnTo>
                    <a:pt x="1090" y="1240"/>
                  </a:lnTo>
                  <a:lnTo>
                    <a:pt x="1087" y="1254"/>
                  </a:lnTo>
                  <a:lnTo>
                    <a:pt x="1083" y="1266"/>
                  </a:lnTo>
                  <a:lnTo>
                    <a:pt x="1082" y="1279"/>
                  </a:lnTo>
                  <a:lnTo>
                    <a:pt x="1083" y="1291"/>
                  </a:lnTo>
                  <a:lnTo>
                    <a:pt x="1084" y="1303"/>
                  </a:lnTo>
                  <a:lnTo>
                    <a:pt x="1088" y="1315"/>
                  </a:lnTo>
                  <a:lnTo>
                    <a:pt x="1092" y="1327"/>
                  </a:lnTo>
                  <a:lnTo>
                    <a:pt x="1098" y="1337"/>
                  </a:lnTo>
                  <a:lnTo>
                    <a:pt x="1105" y="1347"/>
                  </a:lnTo>
                  <a:lnTo>
                    <a:pt x="1114" y="1355"/>
                  </a:lnTo>
                  <a:lnTo>
                    <a:pt x="1124" y="1364"/>
                  </a:lnTo>
                  <a:lnTo>
                    <a:pt x="1136" y="1372"/>
                  </a:lnTo>
                  <a:lnTo>
                    <a:pt x="1150" y="1378"/>
                  </a:lnTo>
                  <a:lnTo>
                    <a:pt x="1165" y="1383"/>
                  </a:lnTo>
                  <a:lnTo>
                    <a:pt x="1180" y="1387"/>
                  </a:lnTo>
                  <a:lnTo>
                    <a:pt x="1199" y="1390"/>
                  </a:lnTo>
                  <a:lnTo>
                    <a:pt x="1218" y="1391"/>
                  </a:lnTo>
                  <a:lnTo>
                    <a:pt x="1218" y="1391"/>
                  </a:lnTo>
                  <a:lnTo>
                    <a:pt x="1287" y="1392"/>
                  </a:lnTo>
                  <a:lnTo>
                    <a:pt x="1379" y="1393"/>
                  </a:lnTo>
                  <a:lnTo>
                    <a:pt x="1606" y="1393"/>
                  </a:lnTo>
                  <a:lnTo>
                    <a:pt x="1994" y="1391"/>
                  </a:lnTo>
                  <a:lnTo>
                    <a:pt x="1994" y="1391"/>
                  </a:lnTo>
                  <a:lnTo>
                    <a:pt x="2007" y="1391"/>
                  </a:lnTo>
                  <a:lnTo>
                    <a:pt x="2020" y="1390"/>
                  </a:lnTo>
                  <a:lnTo>
                    <a:pt x="2036" y="1387"/>
                  </a:lnTo>
                  <a:lnTo>
                    <a:pt x="2050" y="1384"/>
                  </a:lnTo>
                  <a:lnTo>
                    <a:pt x="2067" y="1380"/>
                  </a:lnTo>
                  <a:lnTo>
                    <a:pt x="2083" y="1374"/>
                  </a:lnTo>
                  <a:lnTo>
                    <a:pt x="2120" y="1361"/>
                  </a:lnTo>
                  <a:lnTo>
                    <a:pt x="2161" y="1343"/>
                  </a:lnTo>
                  <a:lnTo>
                    <a:pt x="2205" y="1321"/>
                  </a:lnTo>
                  <a:lnTo>
                    <a:pt x="2256" y="1295"/>
                  </a:lnTo>
                  <a:lnTo>
                    <a:pt x="2312" y="1264"/>
                  </a:lnTo>
                  <a:lnTo>
                    <a:pt x="2374" y="1228"/>
                  </a:lnTo>
                  <a:lnTo>
                    <a:pt x="2444" y="1186"/>
                  </a:lnTo>
                  <a:lnTo>
                    <a:pt x="2605" y="1089"/>
                  </a:lnTo>
                  <a:lnTo>
                    <a:pt x="3033" y="826"/>
                  </a:lnTo>
                  <a:lnTo>
                    <a:pt x="3033" y="96"/>
                  </a:lnTo>
                  <a:lnTo>
                    <a:pt x="2295" y="2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aphicFrame>
        <p:nvGraphicFramePr>
          <p:cNvPr id="82" name="Tabela 4">
            <a:extLst>
              <a:ext uri="{FF2B5EF4-FFF2-40B4-BE49-F238E27FC236}">
                <a16:creationId xmlns:a16="http://schemas.microsoft.com/office/drawing/2014/main" id="{CFCB8610-FAC8-4B8A-B3CC-59EB42B0E712}"/>
              </a:ext>
            </a:extLst>
          </p:cNvPr>
          <p:cNvGraphicFramePr>
            <a:graphicFrameLocks noGrp="1"/>
          </p:cNvGraphicFramePr>
          <p:nvPr>
            <p:extLst>
              <p:ext uri="{D42A27DB-BD31-4B8C-83A1-F6EECF244321}">
                <p14:modId xmlns:p14="http://schemas.microsoft.com/office/powerpoint/2010/main" val="640301766"/>
              </p:ext>
            </p:extLst>
          </p:nvPr>
        </p:nvGraphicFramePr>
        <p:xfrm>
          <a:off x="923764" y="3659808"/>
          <a:ext cx="7528570" cy="762000"/>
        </p:xfrm>
        <a:graphic>
          <a:graphicData uri="http://schemas.openxmlformats.org/drawingml/2006/table">
            <a:tbl>
              <a:tblPr firstRow="1" bandRow="1">
                <a:tableStyleId>{5C22544A-7EE6-4342-B048-85BDC9FD1C3A}</a:tableStyleId>
              </a:tblPr>
              <a:tblGrid>
                <a:gridCol w="1505714">
                  <a:extLst>
                    <a:ext uri="{9D8B030D-6E8A-4147-A177-3AD203B41FA5}">
                      <a16:colId xmlns:a16="http://schemas.microsoft.com/office/drawing/2014/main" val="1812248955"/>
                    </a:ext>
                  </a:extLst>
                </a:gridCol>
                <a:gridCol w="1505714">
                  <a:extLst>
                    <a:ext uri="{9D8B030D-6E8A-4147-A177-3AD203B41FA5}">
                      <a16:colId xmlns:a16="http://schemas.microsoft.com/office/drawing/2014/main" val="657545650"/>
                    </a:ext>
                  </a:extLst>
                </a:gridCol>
                <a:gridCol w="1505714">
                  <a:extLst>
                    <a:ext uri="{9D8B030D-6E8A-4147-A177-3AD203B41FA5}">
                      <a16:colId xmlns:a16="http://schemas.microsoft.com/office/drawing/2014/main" val="1590245782"/>
                    </a:ext>
                  </a:extLst>
                </a:gridCol>
                <a:gridCol w="1505714">
                  <a:extLst>
                    <a:ext uri="{9D8B030D-6E8A-4147-A177-3AD203B41FA5}">
                      <a16:colId xmlns:a16="http://schemas.microsoft.com/office/drawing/2014/main" val="2342485356"/>
                    </a:ext>
                  </a:extLst>
                </a:gridCol>
                <a:gridCol w="1505714">
                  <a:extLst>
                    <a:ext uri="{9D8B030D-6E8A-4147-A177-3AD203B41FA5}">
                      <a16:colId xmlns:a16="http://schemas.microsoft.com/office/drawing/2014/main" val="1479063726"/>
                    </a:ext>
                  </a:extLst>
                </a:gridCol>
              </a:tblGrid>
              <a:tr h="611702">
                <a:tc>
                  <a:txBody>
                    <a:bodyPr/>
                    <a:lstStyle/>
                    <a:p>
                      <a:pPr lvl="0" algn="ctr"/>
                      <a:r>
                        <a:rPr lang="pl-PL" sz="1100" b="0" kern="1200">
                          <a:solidFill>
                            <a:schemeClr val="tx1"/>
                          </a:solidFill>
                          <a:effectLst/>
                          <a:latin typeface="+mn-lt"/>
                          <a:ea typeface="+mn-ea"/>
                          <a:cs typeface="+mn-cs"/>
                        </a:rPr>
                        <a:t>Nabywanie nowego produktu</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0" kern="1200">
                          <a:solidFill>
                            <a:schemeClr val="tx1"/>
                          </a:solidFill>
                          <a:effectLst/>
                          <a:latin typeface="+mn-lt"/>
                          <a:ea typeface="+mn-ea"/>
                          <a:cs typeface="+mn-cs"/>
                        </a:rPr>
                        <a:t>Nabywanie produktów używanych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0" kern="1200">
                          <a:solidFill>
                            <a:schemeClr val="tx1"/>
                          </a:solidFill>
                          <a:effectLst/>
                          <a:latin typeface="+mn-lt"/>
                          <a:ea typeface="+mn-ea"/>
                          <a:cs typeface="+mn-cs"/>
                        </a:rPr>
                        <a:t>Rozważanie wpływu produktu na środowisko</a:t>
                      </a:r>
                      <a:br>
                        <a:rPr lang="pl-PL" sz="1100" b="0" kern="1200">
                          <a:solidFill>
                            <a:schemeClr val="tx1"/>
                          </a:solidFill>
                          <a:effectLst/>
                          <a:latin typeface="+mn-lt"/>
                          <a:ea typeface="+mn-ea"/>
                          <a:cs typeface="+mn-cs"/>
                        </a:rPr>
                      </a:br>
                      <a:endParaRPr lang="pl-PL" sz="1100" b="0" kern="120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lgn="ctr"/>
                      <a:r>
                        <a:rPr lang="pl-PL" sz="1100" b="0" kern="1200">
                          <a:solidFill>
                            <a:schemeClr val="tx1"/>
                          </a:solidFill>
                          <a:effectLst/>
                          <a:latin typeface="+mn-lt"/>
                          <a:ea typeface="+mn-ea"/>
                          <a:cs typeface="+mn-cs"/>
                        </a:rPr>
                        <a:t>Naprawiam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0" kern="1200">
                          <a:solidFill>
                            <a:schemeClr val="tx1"/>
                          </a:solidFill>
                          <a:effectLst/>
                          <a:latin typeface="+mn-lt"/>
                          <a:ea typeface="+mn-ea"/>
                          <a:cs typeface="+mn-cs"/>
                        </a:rPr>
                        <a:t>Robię rozeznanie - sprawdzam ceny, opinię, jakość</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2205499"/>
                  </a:ext>
                </a:extLst>
              </a:tr>
            </a:tbl>
          </a:graphicData>
        </a:graphic>
      </p:graphicFrame>
      <p:sp>
        <p:nvSpPr>
          <p:cNvPr id="110" name="Prostokąt: zaokrąglone rogi 109">
            <a:extLst>
              <a:ext uri="{FF2B5EF4-FFF2-40B4-BE49-F238E27FC236}">
                <a16:creationId xmlns:a16="http://schemas.microsoft.com/office/drawing/2014/main" id="{53938868-3D94-4C6C-BFD2-2E6B6AF0D469}"/>
              </a:ext>
            </a:extLst>
          </p:cNvPr>
          <p:cNvSpPr/>
          <p:nvPr/>
        </p:nvSpPr>
        <p:spPr>
          <a:xfrm>
            <a:off x="688063" y="2110382"/>
            <a:ext cx="7865678" cy="3342163"/>
          </a:xfrm>
          <a:prstGeom prst="roundRect">
            <a:avLst/>
          </a:prstGeom>
          <a:noFill/>
          <a:ln w="6350">
            <a:solidFill>
              <a:schemeClr val="accent5">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pole tekstowe 110">
            <a:extLst>
              <a:ext uri="{FF2B5EF4-FFF2-40B4-BE49-F238E27FC236}">
                <a16:creationId xmlns:a16="http://schemas.microsoft.com/office/drawing/2014/main" id="{02720D88-4E38-4233-A61B-26064A6286E2}"/>
              </a:ext>
            </a:extLst>
          </p:cNvPr>
          <p:cNvSpPr txBox="1"/>
          <p:nvPr/>
        </p:nvSpPr>
        <p:spPr>
          <a:xfrm>
            <a:off x="1527266" y="1943816"/>
            <a:ext cx="1282722" cy="276999"/>
          </a:xfrm>
          <a:prstGeom prst="rect">
            <a:avLst/>
          </a:prstGeom>
          <a:solidFill>
            <a:schemeClr val="bg1"/>
          </a:solidFill>
        </p:spPr>
        <p:txBody>
          <a:bodyPr wrap="square">
            <a:spAutoFit/>
          </a:bodyPr>
          <a:lstStyle/>
          <a:p>
            <a:pPr algn="ctr"/>
            <a:r>
              <a:rPr lang="pl-PL" sz="1200" b="1"/>
              <a:t>TOP5</a:t>
            </a:r>
          </a:p>
        </p:txBody>
      </p:sp>
      <p:sp>
        <p:nvSpPr>
          <p:cNvPr id="112" name="Freeform 6">
            <a:extLst>
              <a:ext uri="{FF2B5EF4-FFF2-40B4-BE49-F238E27FC236}">
                <a16:creationId xmlns:a16="http://schemas.microsoft.com/office/drawing/2014/main" id="{1F8FDC6B-D1A1-4132-A01D-AE542FED7C85}"/>
              </a:ext>
            </a:extLst>
          </p:cNvPr>
          <p:cNvSpPr>
            <a:spLocks noEditPoints="1"/>
          </p:cNvSpPr>
          <p:nvPr/>
        </p:nvSpPr>
        <p:spPr bwMode="auto">
          <a:xfrm>
            <a:off x="7488411" y="4728639"/>
            <a:ext cx="494636" cy="490772"/>
          </a:xfrm>
          <a:custGeom>
            <a:avLst/>
            <a:gdLst>
              <a:gd name="T0" fmla="*/ 422 w 767"/>
              <a:gd name="T1" fmla="*/ 2 h 761"/>
              <a:gd name="T2" fmla="*/ 360 w 767"/>
              <a:gd name="T3" fmla="*/ 14 h 761"/>
              <a:gd name="T4" fmla="*/ 304 w 767"/>
              <a:gd name="T5" fmla="*/ 37 h 761"/>
              <a:gd name="T6" fmla="*/ 232 w 767"/>
              <a:gd name="T7" fmla="*/ 92 h 761"/>
              <a:gd name="T8" fmla="*/ 178 w 767"/>
              <a:gd name="T9" fmla="*/ 165 h 761"/>
              <a:gd name="T10" fmla="*/ 154 w 767"/>
              <a:gd name="T11" fmla="*/ 220 h 761"/>
              <a:gd name="T12" fmla="*/ 142 w 767"/>
              <a:gd name="T13" fmla="*/ 281 h 761"/>
              <a:gd name="T14" fmla="*/ 141 w 767"/>
              <a:gd name="T15" fmla="*/ 338 h 761"/>
              <a:gd name="T16" fmla="*/ 163 w 767"/>
              <a:gd name="T17" fmla="*/ 430 h 761"/>
              <a:gd name="T18" fmla="*/ 195 w 767"/>
              <a:gd name="T19" fmla="*/ 492 h 761"/>
              <a:gd name="T20" fmla="*/ 79 w 767"/>
              <a:gd name="T21" fmla="*/ 575 h 761"/>
              <a:gd name="T22" fmla="*/ 19 w 767"/>
              <a:gd name="T23" fmla="*/ 637 h 761"/>
              <a:gd name="T24" fmla="*/ 2 w 767"/>
              <a:gd name="T25" fmla="*/ 673 h 761"/>
              <a:gd name="T26" fmla="*/ 4 w 767"/>
              <a:gd name="T27" fmla="*/ 691 h 761"/>
              <a:gd name="T28" fmla="*/ 34 w 767"/>
              <a:gd name="T29" fmla="*/ 731 h 761"/>
              <a:gd name="T30" fmla="*/ 78 w 767"/>
              <a:gd name="T31" fmla="*/ 758 h 761"/>
              <a:gd name="T32" fmla="*/ 97 w 767"/>
              <a:gd name="T33" fmla="*/ 759 h 761"/>
              <a:gd name="T34" fmla="*/ 132 w 767"/>
              <a:gd name="T35" fmla="*/ 742 h 761"/>
              <a:gd name="T36" fmla="*/ 193 w 767"/>
              <a:gd name="T37" fmla="*/ 682 h 761"/>
              <a:gd name="T38" fmla="*/ 274 w 767"/>
              <a:gd name="T39" fmla="*/ 570 h 761"/>
              <a:gd name="T40" fmla="*/ 336 w 767"/>
              <a:gd name="T41" fmla="*/ 604 h 761"/>
              <a:gd name="T42" fmla="*/ 429 w 767"/>
              <a:gd name="T43" fmla="*/ 626 h 761"/>
              <a:gd name="T44" fmla="*/ 485 w 767"/>
              <a:gd name="T45" fmla="*/ 625 h 761"/>
              <a:gd name="T46" fmla="*/ 547 w 767"/>
              <a:gd name="T47" fmla="*/ 613 h 761"/>
              <a:gd name="T48" fmla="*/ 602 w 767"/>
              <a:gd name="T49" fmla="*/ 589 h 761"/>
              <a:gd name="T50" fmla="*/ 675 w 767"/>
              <a:gd name="T51" fmla="*/ 535 h 761"/>
              <a:gd name="T52" fmla="*/ 728 w 767"/>
              <a:gd name="T53" fmla="*/ 463 h 761"/>
              <a:gd name="T54" fmla="*/ 753 w 767"/>
              <a:gd name="T55" fmla="*/ 407 h 761"/>
              <a:gd name="T56" fmla="*/ 765 w 767"/>
              <a:gd name="T57" fmla="*/ 345 h 761"/>
              <a:gd name="T58" fmla="*/ 766 w 767"/>
              <a:gd name="T59" fmla="*/ 297 h 761"/>
              <a:gd name="T60" fmla="*/ 756 w 767"/>
              <a:gd name="T61" fmla="*/ 235 h 761"/>
              <a:gd name="T62" fmla="*/ 736 w 767"/>
              <a:gd name="T63" fmla="*/ 178 h 761"/>
              <a:gd name="T64" fmla="*/ 696 w 767"/>
              <a:gd name="T65" fmla="*/ 114 h 761"/>
              <a:gd name="T66" fmla="*/ 616 w 767"/>
              <a:gd name="T67" fmla="*/ 46 h 761"/>
              <a:gd name="T68" fmla="*/ 561 w 767"/>
              <a:gd name="T69" fmla="*/ 19 h 761"/>
              <a:gd name="T70" fmla="*/ 501 w 767"/>
              <a:gd name="T71" fmla="*/ 4 h 761"/>
              <a:gd name="T72" fmla="*/ 453 w 767"/>
              <a:gd name="T73" fmla="*/ 0 h 761"/>
              <a:gd name="T74" fmla="*/ 403 w 767"/>
              <a:gd name="T75" fmla="*/ 562 h 761"/>
              <a:gd name="T76" fmla="*/ 312 w 767"/>
              <a:gd name="T77" fmla="*/ 524 h 761"/>
              <a:gd name="T78" fmla="*/ 243 w 767"/>
              <a:gd name="T79" fmla="*/ 455 h 761"/>
              <a:gd name="T80" fmla="*/ 205 w 767"/>
              <a:gd name="T81" fmla="*/ 364 h 761"/>
              <a:gd name="T82" fmla="*/ 200 w 767"/>
              <a:gd name="T83" fmla="*/ 287 h 761"/>
              <a:gd name="T84" fmla="*/ 231 w 767"/>
              <a:gd name="T85" fmla="*/ 193 h 761"/>
              <a:gd name="T86" fmla="*/ 292 w 767"/>
              <a:gd name="T87" fmla="*/ 117 h 761"/>
              <a:gd name="T88" fmla="*/ 378 w 767"/>
              <a:gd name="T89" fmla="*/ 70 h 761"/>
              <a:gd name="T90" fmla="*/ 453 w 767"/>
              <a:gd name="T91" fmla="*/ 59 h 761"/>
              <a:gd name="T92" fmla="*/ 553 w 767"/>
              <a:gd name="T93" fmla="*/ 80 h 761"/>
              <a:gd name="T94" fmla="*/ 633 w 767"/>
              <a:gd name="T95" fmla="*/ 133 h 761"/>
              <a:gd name="T96" fmla="*/ 687 w 767"/>
              <a:gd name="T97" fmla="*/ 214 h 761"/>
              <a:gd name="T98" fmla="*/ 708 w 767"/>
              <a:gd name="T99" fmla="*/ 314 h 761"/>
              <a:gd name="T100" fmla="*/ 696 w 767"/>
              <a:gd name="T101" fmla="*/ 389 h 761"/>
              <a:gd name="T102" fmla="*/ 650 w 767"/>
              <a:gd name="T103" fmla="*/ 475 h 761"/>
              <a:gd name="T104" fmla="*/ 574 w 767"/>
              <a:gd name="T105" fmla="*/ 536 h 761"/>
              <a:gd name="T106" fmla="*/ 479 w 767"/>
              <a:gd name="T107" fmla="*/ 566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7" h="761">
                <a:moveTo>
                  <a:pt x="453" y="0"/>
                </a:moveTo>
                <a:lnTo>
                  <a:pt x="453" y="0"/>
                </a:lnTo>
                <a:lnTo>
                  <a:pt x="438" y="1"/>
                </a:lnTo>
                <a:lnTo>
                  <a:pt x="422" y="2"/>
                </a:lnTo>
                <a:lnTo>
                  <a:pt x="406" y="4"/>
                </a:lnTo>
                <a:lnTo>
                  <a:pt x="390" y="6"/>
                </a:lnTo>
                <a:lnTo>
                  <a:pt x="375" y="10"/>
                </a:lnTo>
                <a:lnTo>
                  <a:pt x="360" y="14"/>
                </a:lnTo>
                <a:lnTo>
                  <a:pt x="346" y="19"/>
                </a:lnTo>
                <a:lnTo>
                  <a:pt x="331" y="25"/>
                </a:lnTo>
                <a:lnTo>
                  <a:pt x="318" y="31"/>
                </a:lnTo>
                <a:lnTo>
                  <a:pt x="304" y="37"/>
                </a:lnTo>
                <a:lnTo>
                  <a:pt x="291" y="46"/>
                </a:lnTo>
                <a:lnTo>
                  <a:pt x="278" y="53"/>
                </a:lnTo>
                <a:lnTo>
                  <a:pt x="255" y="71"/>
                </a:lnTo>
                <a:lnTo>
                  <a:pt x="232" y="92"/>
                </a:lnTo>
                <a:lnTo>
                  <a:pt x="211" y="114"/>
                </a:lnTo>
                <a:lnTo>
                  <a:pt x="194" y="138"/>
                </a:lnTo>
                <a:lnTo>
                  <a:pt x="186" y="151"/>
                </a:lnTo>
                <a:lnTo>
                  <a:pt x="178" y="165"/>
                </a:lnTo>
                <a:lnTo>
                  <a:pt x="171" y="178"/>
                </a:lnTo>
                <a:lnTo>
                  <a:pt x="165" y="191"/>
                </a:lnTo>
                <a:lnTo>
                  <a:pt x="159" y="206"/>
                </a:lnTo>
                <a:lnTo>
                  <a:pt x="154" y="220"/>
                </a:lnTo>
                <a:lnTo>
                  <a:pt x="151" y="235"/>
                </a:lnTo>
                <a:lnTo>
                  <a:pt x="147" y="251"/>
                </a:lnTo>
                <a:lnTo>
                  <a:pt x="143" y="265"/>
                </a:lnTo>
                <a:lnTo>
                  <a:pt x="142" y="281"/>
                </a:lnTo>
                <a:lnTo>
                  <a:pt x="141" y="297"/>
                </a:lnTo>
                <a:lnTo>
                  <a:pt x="140" y="314"/>
                </a:lnTo>
                <a:lnTo>
                  <a:pt x="140" y="314"/>
                </a:lnTo>
                <a:lnTo>
                  <a:pt x="141" y="338"/>
                </a:lnTo>
                <a:lnTo>
                  <a:pt x="145" y="362"/>
                </a:lnTo>
                <a:lnTo>
                  <a:pt x="148" y="385"/>
                </a:lnTo>
                <a:lnTo>
                  <a:pt x="155" y="408"/>
                </a:lnTo>
                <a:lnTo>
                  <a:pt x="163" y="430"/>
                </a:lnTo>
                <a:lnTo>
                  <a:pt x="172" y="452"/>
                </a:lnTo>
                <a:lnTo>
                  <a:pt x="183" y="472"/>
                </a:lnTo>
                <a:lnTo>
                  <a:pt x="195" y="492"/>
                </a:lnTo>
                <a:lnTo>
                  <a:pt x="195" y="492"/>
                </a:lnTo>
                <a:lnTo>
                  <a:pt x="165" y="511"/>
                </a:lnTo>
                <a:lnTo>
                  <a:pt x="134" y="533"/>
                </a:lnTo>
                <a:lnTo>
                  <a:pt x="97" y="559"/>
                </a:lnTo>
                <a:lnTo>
                  <a:pt x="79" y="575"/>
                </a:lnTo>
                <a:lnTo>
                  <a:pt x="62" y="590"/>
                </a:lnTo>
                <a:lnTo>
                  <a:pt x="45" y="605"/>
                </a:lnTo>
                <a:lnTo>
                  <a:pt x="31" y="621"/>
                </a:lnTo>
                <a:lnTo>
                  <a:pt x="19" y="637"/>
                </a:lnTo>
                <a:lnTo>
                  <a:pt x="9" y="653"/>
                </a:lnTo>
                <a:lnTo>
                  <a:pt x="5" y="660"/>
                </a:lnTo>
                <a:lnTo>
                  <a:pt x="3" y="666"/>
                </a:lnTo>
                <a:lnTo>
                  <a:pt x="2" y="673"/>
                </a:lnTo>
                <a:lnTo>
                  <a:pt x="0" y="679"/>
                </a:lnTo>
                <a:lnTo>
                  <a:pt x="0" y="679"/>
                </a:lnTo>
                <a:lnTo>
                  <a:pt x="2" y="685"/>
                </a:lnTo>
                <a:lnTo>
                  <a:pt x="4" y="691"/>
                </a:lnTo>
                <a:lnTo>
                  <a:pt x="6" y="699"/>
                </a:lnTo>
                <a:lnTo>
                  <a:pt x="11" y="705"/>
                </a:lnTo>
                <a:lnTo>
                  <a:pt x="21" y="719"/>
                </a:lnTo>
                <a:lnTo>
                  <a:pt x="34" y="731"/>
                </a:lnTo>
                <a:lnTo>
                  <a:pt x="49" y="744"/>
                </a:lnTo>
                <a:lnTo>
                  <a:pt x="65" y="752"/>
                </a:lnTo>
                <a:lnTo>
                  <a:pt x="72" y="756"/>
                </a:lnTo>
                <a:lnTo>
                  <a:pt x="78" y="758"/>
                </a:lnTo>
                <a:lnTo>
                  <a:pt x="85" y="759"/>
                </a:lnTo>
                <a:lnTo>
                  <a:pt x="91" y="761"/>
                </a:lnTo>
                <a:lnTo>
                  <a:pt x="91" y="761"/>
                </a:lnTo>
                <a:lnTo>
                  <a:pt x="97" y="759"/>
                </a:lnTo>
                <a:lnTo>
                  <a:pt x="103" y="758"/>
                </a:lnTo>
                <a:lnTo>
                  <a:pt x="111" y="754"/>
                </a:lnTo>
                <a:lnTo>
                  <a:pt x="118" y="751"/>
                </a:lnTo>
                <a:lnTo>
                  <a:pt x="132" y="742"/>
                </a:lnTo>
                <a:lnTo>
                  <a:pt x="147" y="729"/>
                </a:lnTo>
                <a:lnTo>
                  <a:pt x="163" y="716"/>
                </a:lnTo>
                <a:lnTo>
                  <a:pt x="178" y="699"/>
                </a:lnTo>
                <a:lnTo>
                  <a:pt x="193" y="682"/>
                </a:lnTo>
                <a:lnTo>
                  <a:pt x="208" y="665"/>
                </a:lnTo>
                <a:lnTo>
                  <a:pt x="234" y="630"/>
                </a:lnTo>
                <a:lnTo>
                  <a:pt x="255" y="599"/>
                </a:lnTo>
                <a:lnTo>
                  <a:pt x="274" y="570"/>
                </a:lnTo>
                <a:lnTo>
                  <a:pt x="274" y="570"/>
                </a:lnTo>
                <a:lnTo>
                  <a:pt x="295" y="582"/>
                </a:lnTo>
                <a:lnTo>
                  <a:pt x="314" y="595"/>
                </a:lnTo>
                <a:lnTo>
                  <a:pt x="336" y="604"/>
                </a:lnTo>
                <a:lnTo>
                  <a:pt x="358" y="612"/>
                </a:lnTo>
                <a:lnTo>
                  <a:pt x="381" y="618"/>
                </a:lnTo>
                <a:lnTo>
                  <a:pt x="405" y="622"/>
                </a:lnTo>
                <a:lnTo>
                  <a:pt x="429" y="626"/>
                </a:lnTo>
                <a:lnTo>
                  <a:pt x="453" y="626"/>
                </a:lnTo>
                <a:lnTo>
                  <a:pt x="453" y="626"/>
                </a:lnTo>
                <a:lnTo>
                  <a:pt x="469" y="626"/>
                </a:lnTo>
                <a:lnTo>
                  <a:pt x="485" y="625"/>
                </a:lnTo>
                <a:lnTo>
                  <a:pt x="501" y="622"/>
                </a:lnTo>
                <a:lnTo>
                  <a:pt x="516" y="620"/>
                </a:lnTo>
                <a:lnTo>
                  <a:pt x="532" y="616"/>
                </a:lnTo>
                <a:lnTo>
                  <a:pt x="547" y="613"/>
                </a:lnTo>
                <a:lnTo>
                  <a:pt x="561" y="608"/>
                </a:lnTo>
                <a:lnTo>
                  <a:pt x="576" y="602"/>
                </a:lnTo>
                <a:lnTo>
                  <a:pt x="589" y="596"/>
                </a:lnTo>
                <a:lnTo>
                  <a:pt x="602" y="589"/>
                </a:lnTo>
                <a:lnTo>
                  <a:pt x="616" y="581"/>
                </a:lnTo>
                <a:lnTo>
                  <a:pt x="629" y="573"/>
                </a:lnTo>
                <a:lnTo>
                  <a:pt x="652" y="555"/>
                </a:lnTo>
                <a:lnTo>
                  <a:pt x="675" y="535"/>
                </a:lnTo>
                <a:lnTo>
                  <a:pt x="696" y="512"/>
                </a:lnTo>
                <a:lnTo>
                  <a:pt x="713" y="488"/>
                </a:lnTo>
                <a:lnTo>
                  <a:pt x="721" y="476"/>
                </a:lnTo>
                <a:lnTo>
                  <a:pt x="728" y="463"/>
                </a:lnTo>
                <a:lnTo>
                  <a:pt x="736" y="449"/>
                </a:lnTo>
                <a:lnTo>
                  <a:pt x="742" y="435"/>
                </a:lnTo>
                <a:lnTo>
                  <a:pt x="748" y="421"/>
                </a:lnTo>
                <a:lnTo>
                  <a:pt x="753" y="407"/>
                </a:lnTo>
                <a:lnTo>
                  <a:pt x="756" y="391"/>
                </a:lnTo>
                <a:lnTo>
                  <a:pt x="760" y="377"/>
                </a:lnTo>
                <a:lnTo>
                  <a:pt x="763" y="361"/>
                </a:lnTo>
                <a:lnTo>
                  <a:pt x="765" y="345"/>
                </a:lnTo>
                <a:lnTo>
                  <a:pt x="766" y="329"/>
                </a:lnTo>
                <a:lnTo>
                  <a:pt x="767" y="314"/>
                </a:lnTo>
                <a:lnTo>
                  <a:pt x="767" y="314"/>
                </a:lnTo>
                <a:lnTo>
                  <a:pt x="766" y="297"/>
                </a:lnTo>
                <a:lnTo>
                  <a:pt x="765" y="281"/>
                </a:lnTo>
                <a:lnTo>
                  <a:pt x="763" y="265"/>
                </a:lnTo>
                <a:lnTo>
                  <a:pt x="760" y="251"/>
                </a:lnTo>
                <a:lnTo>
                  <a:pt x="756" y="235"/>
                </a:lnTo>
                <a:lnTo>
                  <a:pt x="753" y="220"/>
                </a:lnTo>
                <a:lnTo>
                  <a:pt x="748" y="206"/>
                </a:lnTo>
                <a:lnTo>
                  <a:pt x="742" y="191"/>
                </a:lnTo>
                <a:lnTo>
                  <a:pt x="736" y="178"/>
                </a:lnTo>
                <a:lnTo>
                  <a:pt x="728" y="165"/>
                </a:lnTo>
                <a:lnTo>
                  <a:pt x="721" y="151"/>
                </a:lnTo>
                <a:lnTo>
                  <a:pt x="713" y="138"/>
                </a:lnTo>
                <a:lnTo>
                  <a:pt x="696" y="114"/>
                </a:lnTo>
                <a:lnTo>
                  <a:pt x="675" y="92"/>
                </a:lnTo>
                <a:lnTo>
                  <a:pt x="652" y="71"/>
                </a:lnTo>
                <a:lnTo>
                  <a:pt x="629" y="53"/>
                </a:lnTo>
                <a:lnTo>
                  <a:pt x="616" y="46"/>
                </a:lnTo>
                <a:lnTo>
                  <a:pt x="602" y="37"/>
                </a:lnTo>
                <a:lnTo>
                  <a:pt x="589" y="31"/>
                </a:lnTo>
                <a:lnTo>
                  <a:pt x="576" y="25"/>
                </a:lnTo>
                <a:lnTo>
                  <a:pt x="561" y="19"/>
                </a:lnTo>
                <a:lnTo>
                  <a:pt x="547" y="14"/>
                </a:lnTo>
                <a:lnTo>
                  <a:pt x="532" y="10"/>
                </a:lnTo>
                <a:lnTo>
                  <a:pt x="516" y="6"/>
                </a:lnTo>
                <a:lnTo>
                  <a:pt x="501" y="4"/>
                </a:lnTo>
                <a:lnTo>
                  <a:pt x="485" y="2"/>
                </a:lnTo>
                <a:lnTo>
                  <a:pt x="469" y="1"/>
                </a:lnTo>
                <a:lnTo>
                  <a:pt x="453" y="0"/>
                </a:lnTo>
                <a:lnTo>
                  <a:pt x="453" y="0"/>
                </a:lnTo>
                <a:close/>
                <a:moveTo>
                  <a:pt x="453" y="568"/>
                </a:moveTo>
                <a:lnTo>
                  <a:pt x="453" y="568"/>
                </a:lnTo>
                <a:lnTo>
                  <a:pt x="428" y="566"/>
                </a:lnTo>
                <a:lnTo>
                  <a:pt x="403" y="562"/>
                </a:lnTo>
                <a:lnTo>
                  <a:pt x="378" y="556"/>
                </a:lnTo>
                <a:lnTo>
                  <a:pt x="354" y="547"/>
                </a:lnTo>
                <a:lnTo>
                  <a:pt x="332" y="536"/>
                </a:lnTo>
                <a:lnTo>
                  <a:pt x="312" y="524"/>
                </a:lnTo>
                <a:lnTo>
                  <a:pt x="292" y="510"/>
                </a:lnTo>
                <a:lnTo>
                  <a:pt x="274" y="493"/>
                </a:lnTo>
                <a:lnTo>
                  <a:pt x="257" y="475"/>
                </a:lnTo>
                <a:lnTo>
                  <a:pt x="243" y="455"/>
                </a:lnTo>
                <a:lnTo>
                  <a:pt x="231" y="435"/>
                </a:lnTo>
                <a:lnTo>
                  <a:pt x="220" y="412"/>
                </a:lnTo>
                <a:lnTo>
                  <a:pt x="211" y="389"/>
                </a:lnTo>
                <a:lnTo>
                  <a:pt x="205" y="364"/>
                </a:lnTo>
                <a:lnTo>
                  <a:pt x="200" y="339"/>
                </a:lnTo>
                <a:lnTo>
                  <a:pt x="199" y="314"/>
                </a:lnTo>
                <a:lnTo>
                  <a:pt x="199" y="314"/>
                </a:lnTo>
                <a:lnTo>
                  <a:pt x="200" y="287"/>
                </a:lnTo>
                <a:lnTo>
                  <a:pt x="205" y="262"/>
                </a:lnTo>
                <a:lnTo>
                  <a:pt x="211" y="237"/>
                </a:lnTo>
                <a:lnTo>
                  <a:pt x="220" y="214"/>
                </a:lnTo>
                <a:lnTo>
                  <a:pt x="231" y="193"/>
                </a:lnTo>
                <a:lnTo>
                  <a:pt x="243" y="172"/>
                </a:lnTo>
                <a:lnTo>
                  <a:pt x="257" y="151"/>
                </a:lnTo>
                <a:lnTo>
                  <a:pt x="274" y="133"/>
                </a:lnTo>
                <a:lnTo>
                  <a:pt x="292" y="117"/>
                </a:lnTo>
                <a:lnTo>
                  <a:pt x="312" y="103"/>
                </a:lnTo>
                <a:lnTo>
                  <a:pt x="332" y="90"/>
                </a:lnTo>
                <a:lnTo>
                  <a:pt x="354" y="80"/>
                </a:lnTo>
                <a:lnTo>
                  <a:pt x="378" y="70"/>
                </a:lnTo>
                <a:lnTo>
                  <a:pt x="403" y="64"/>
                </a:lnTo>
                <a:lnTo>
                  <a:pt x="428" y="60"/>
                </a:lnTo>
                <a:lnTo>
                  <a:pt x="453" y="59"/>
                </a:lnTo>
                <a:lnTo>
                  <a:pt x="453" y="59"/>
                </a:lnTo>
                <a:lnTo>
                  <a:pt x="479" y="60"/>
                </a:lnTo>
                <a:lnTo>
                  <a:pt x="504" y="64"/>
                </a:lnTo>
                <a:lnTo>
                  <a:pt x="528" y="70"/>
                </a:lnTo>
                <a:lnTo>
                  <a:pt x="553" y="80"/>
                </a:lnTo>
                <a:lnTo>
                  <a:pt x="574" y="90"/>
                </a:lnTo>
                <a:lnTo>
                  <a:pt x="595" y="103"/>
                </a:lnTo>
                <a:lnTo>
                  <a:pt x="614" y="117"/>
                </a:lnTo>
                <a:lnTo>
                  <a:pt x="633" y="133"/>
                </a:lnTo>
                <a:lnTo>
                  <a:pt x="650" y="151"/>
                </a:lnTo>
                <a:lnTo>
                  <a:pt x="664" y="172"/>
                </a:lnTo>
                <a:lnTo>
                  <a:pt x="676" y="193"/>
                </a:lnTo>
                <a:lnTo>
                  <a:pt x="687" y="214"/>
                </a:lnTo>
                <a:lnTo>
                  <a:pt x="696" y="237"/>
                </a:lnTo>
                <a:lnTo>
                  <a:pt x="702" y="262"/>
                </a:lnTo>
                <a:lnTo>
                  <a:pt x="707" y="287"/>
                </a:lnTo>
                <a:lnTo>
                  <a:pt x="708" y="314"/>
                </a:lnTo>
                <a:lnTo>
                  <a:pt x="708" y="314"/>
                </a:lnTo>
                <a:lnTo>
                  <a:pt x="707" y="339"/>
                </a:lnTo>
                <a:lnTo>
                  <a:pt x="702" y="364"/>
                </a:lnTo>
                <a:lnTo>
                  <a:pt x="696" y="389"/>
                </a:lnTo>
                <a:lnTo>
                  <a:pt x="687" y="412"/>
                </a:lnTo>
                <a:lnTo>
                  <a:pt x="676" y="435"/>
                </a:lnTo>
                <a:lnTo>
                  <a:pt x="664" y="455"/>
                </a:lnTo>
                <a:lnTo>
                  <a:pt x="650" y="475"/>
                </a:lnTo>
                <a:lnTo>
                  <a:pt x="633" y="493"/>
                </a:lnTo>
                <a:lnTo>
                  <a:pt x="614" y="510"/>
                </a:lnTo>
                <a:lnTo>
                  <a:pt x="595" y="524"/>
                </a:lnTo>
                <a:lnTo>
                  <a:pt x="574" y="536"/>
                </a:lnTo>
                <a:lnTo>
                  <a:pt x="553" y="547"/>
                </a:lnTo>
                <a:lnTo>
                  <a:pt x="528" y="556"/>
                </a:lnTo>
                <a:lnTo>
                  <a:pt x="504" y="562"/>
                </a:lnTo>
                <a:lnTo>
                  <a:pt x="479" y="566"/>
                </a:lnTo>
                <a:lnTo>
                  <a:pt x="453" y="568"/>
                </a:lnTo>
                <a:lnTo>
                  <a:pt x="453" y="568"/>
                </a:lnTo>
                <a:close/>
              </a:path>
            </a:pathLst>
          </a:custGeom>
          <a:solidFill>
            <a:srgbClr val="CDCDCD"/>
          </a:solidFill>
          <a:ln>
            <a:noFill/>
          </a:ln>
        </p:spPr>
        <p:txBody>
          <a:bodyPr vert="horz" wrap="square" lIns="91440" tIns="45720" rIns="91440" bIns="45720" numCol="1" anchor="t" anchorCtr="0" compatLnSpc="1">
            <a:prstTxWarp prst="textNoShape">
              <a:avLst/>
            </a:prstTxWarp>
          </a:bodyPr>
          <a:lstStyle/>
          <a:p>
            <a:endParaRPr lang="pl-PL"/>
          </a:p>
        </p:txBody>
      </p:sp>
      <p:pic>
        <p:nvPicPr>
          <p:cNvPr id="113" name="Picture 2">
            <a:extLst>
              <a:ext uri="{FF2B5EF4-FFF2-40B4-BE49-F238E27FC236}">
                <a16:creationId xmlns:a16="http://schemas.microsoft.com/office/drawing/2014/main" id="{E5166FDC-30C2-42FF-B831-9E4D0E09B6DA}"/>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4387675" y="4717869"/>
            <a:ext cx="545444" cy="545444"/>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Łącznik prosty 144">
            <a:extLst>
              <a:ext uri="{FF2B5EF4-FFF2-40B4-BE49-F238E27FC236}">
                <a16:creationId xmlns:a16="http://schemas.microsoft.com/office/drawing/2014/main" id="{67410593-7B52-435C-8B4E-70B22F632CD7}"/>
              </a:ext>
            </a:extLst>
          </p:cNvPr>
          <p:cNvCxnSpPr>
            <a:cxnSpLocks/>
          </p:cNvCxnSpPr>
          <p:nvPr/>
        </p:nvCxnSpPr>
        <p:spPr>
          <a:xfrm>
            <a:off x="1701210" y="4066194"/>
            <a:ext cx="0" cy="612000"/>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Łącznik prosty 145">
            <a:extLst>
              <a:ext uri="{FF2B5EF4-FFF2-40B4-BE49-F238E27FC236}">
                <a16:creationId xmlns:a16="http://schemas.microsoft.com/office/drawing/2014/main" id="{2468614F-01E6-4CA8-95E4-AD39BC8E4FF8}"/>
              </a:ext>
            </a:extLst>
          </p:cNvPr>
          <p:cNvCxnSpPr>
            <a:cxnSpLocks/>
          </p:cNvCxnSpPr>
          <p:nvPr/>
        </p:nvCxnSpPr>
        <p:spPr>
          <a:xfrm>
            <a:off x="1704751" y="3566453"/>
            <a:ext cx="0" cy="152400"/>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7" name="Łącznik prosty 146">
            <a:extLst>
              <a:ext uri="{FF2B5EF4-FFF2-40B4-BE49-F238E27FC236}">
                <a16:creationId xmlns:a16="http://schemas.microsoft.com/office/drawing/2014/main" id="{03D1A9BD-3593-4C21-BF82-A79566591C75}"/>
              </a:ext>
            </a:extLst>
          </p:cNvPr>
          <p:cNvCxnSpPr>
            <a:cxnSpLocks/>
          </p:cNvCxnSpPr>
          <p:nvPr/>
        </p:nvCxnSpPr>
        <p:spPr>
          <a:xfrm>
            <a:off x="3147238" y="4051005"/>
            <a:ext cx="0" cy="612000"/>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8" name="Łącznik prosty 147">
            <a:extLst>
              <a:ext uri="{FF2B5EF4-FFF2-40B4-BE49-F238E27FC236}">
                <a16:creationId xmlns:a16="http://schemas.microsoft.com/office/drawing/2014/main" id="{369B9CDC-B888-496F-9F9C-6ABF56A71E4A}"/>
              </a:ext>
            </a:extLst>
          </p:cNvPr>
          <p:cNvCxnSpPr>
            <a:cxnSpLocks/>
          </p:cNvCxnSpPr>
          <p:nvPr/>
        </p:nvCxnSpPr>
        <p:spPr>
          <a:xfrm>
            <a:off x="3150779" y="3551264"/>
            <a:ext cx="0" cy="152400"/>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9" name="Łącznik prosty 148">
            <a:extLst>
              <a:ext uri="{FF2B5EF4-FFF2-40B4-BE49-F238E27FC236}">
                <a16:creationId xmlns:a16="http://schemas.microsoft.com/office/drawing/2014/main" id="{35E1FBF8-5ED5-4C66-B92D-D578033B6E0B}"/>
              </a:ext>
            </a:extLst>
          </p:cNvPr>
          <p:cNvCxnSpPr>
            <a:cxnSpLocks/>
          </p:cNvCxnSpPr>
          <p:nvPr/>
        </p:nvCxnSpPr>
        <p:spPr>
          <a:xfrm>
            <a:off x="4688049" y="4234178"/>
            <a:ext cx="0" cy="415712"/>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0" name="Łącznik prosty 149">
            <a:extLst>
              <a:ext uri="{FF2B5EF4-FFF2-40B4-BE49-F238E27FC236}">
                <a16:creationId xmlns:a16="http://schemas.microsoft.com/office/drawing/2014/main" id="{59CE5B54-09CA-4671-B056-A10BC70D34FC}"/>
              </a:ext>
            </a:extLst>
          </p:cNvPr>
          <p:cNvCxnSpPr>
            <a:cxnSpLocks/>
          </p:cNvCxnSpPr>
          <p:nvPr/>
        </p:nvCxnSpPr>
        <p:spPr>
          <a:xfrm>
            <a:off x="4691590" y="3538149"/>
            <a:ext cx="0" cy="152400"/>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1" name="Łącznik prosty 150">
            <a:extLst>
              <a:ext uri="{FF2B5EF4-FFF2-40B4-BE49-F238E27FC236}">
                <a16:creationId xmlns:a16="http://schemas.microsoft.com/office/drawing/2014/main" id="{5069AFE7-5C8E-4804-BCD5-33F0412AB5DC}"/>
              </a:ext>
            </a:extLst>
          </p:cNvPr>
          <p:cNvCxnSpPr>
            <a:cxnSpLocks/>
          </p:cNvCxnSpPr>
          <p:nvPr/>
        </p:nvCxnSpPr>
        <p:spPr>
          <a:xfrm>
            <a:off x="6186783" y="3946646"/>
            <a:ext cx="0" cy="716359"/>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2" name="Łącznik prosty 151">
            <a:extLst>
              <a:ext uri="{FF2B5EF4-FFF2-40B4-BE49-F238E27FC236}">
                <a16:creationId xmlns:a16="http://schemas.microsoft.com/office/drawing/2014/main" id="{1FFB8BD4-7D86-48F2-9779-0DC66AB23A77}"/>
              </a:ext>
            </a:extLst>
          </p:cNvPr>
          <p:cNvCxnSpPr>
            <a:cxnSpLocks/>
          </p:cNvCxnSpPr>
          <p:nvPr/>
        </p:nvCxnSpPr>
        <p:spPr>
          <a:xfrm>
            <a:off x="6190324" y="3551264"/>
            <a:ext cx="0" cy="152400"/>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3" name="Łącznik prosty 152">
            <a:extLst>
              <a:ext uri="{FF2B5EF4-FFF2-40B4-BE49-F238E27FC236}">
                <a16:creationId xmlns:a16="http://schemas.microsoft.com/office/drawing/2014/main" id="{0EA270DF-D7F2-4816-9ECD-CAD469DECFAD}"/>
              </a:ext>
            </a:extLst>
          </p:cNvPr>
          <p:cNvCxnSpPr>
            <a:cxnSpLocks/>
          </p:cNvCxnSpPr>
          <p:nvPr/>
        </p:nvCxnSpPr>
        <p:spPr>
          <a:xfrm>
            <a:off x="7666075" y="4273666"/>
            <a:ext cx="0" cy="399972"/>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4" name="Łącznik prosty 153">
            <a:extLst>
              <a:ext uri="{FF2B5EF4-FFF2-40B4-BE49-F238E27FC236}">
                <a16:creationId xmlns:a16="http://schemas.microsoft.com/office/drawing/2014/main" id="{2003705D-4C3E-4F68-A99F-841C54882C4E}"/>
              </a:ext>
            </a:extLst>
          </p:cNvPr>
          <p:cNvCxnSpPr>
            <a:cxnSpLocks/>
          </p:cNvCxnSpPr>
          <p:nvPr/>
        </p:nvCxnSpPr>
        <p:spPr>
          <a:xfrm>
            <a:off x="7669616" y="3561897"/>
            <a:ext cx="0" cy="152400"/>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67" name="Grupa 66">
            <a:extLst>
              <a:ext uri="{FF2B5EF4-FFF2-40B4-BE49-F238E27FC236}">
                <a16:creationId xmlns:a16="http://schemas.microsoft.com/office/drawing/2014/main" id="{E06E35D6-8254-48C1-8DC3-E2CE4E06BC1A}"/>
              </a:ext>
            </a:extLst>
          </p:cNvPr>
          <p:cNvGrpSpPr/>
          <p:nvPr/>
        </p:nvGrpSpPr>
        <p:grpSpPr>
          <a:xfrm>
            <a:off x="5986138" y="1197617"/>
            <a:ext cx="2816524" cy="875349"/>
            <a:chOff x="5986138" y="1240149"/>
            <a:chExt cx="2816524" cy="875349"/>
          </a:xfrm>
        </p:grpSpPr>
        <p:sp>
          <p:nvSpPr>
            <p:cNvPr id="68" name="pole tekstowe 67">
              <a:extLst>
                <a:ext uri="{FF2B5EF4-FFF2-40B4-BE49-F238E27FC236}">
                  <a16:creationId xmlns:a16="http://schemas.microsoft.com/office/drawing/2014/main" id="{3B090263-4D67-4235-A2F1-E874E813A3D6}"/>
                </a:ext>
              </a:extLst>
            </p:cNvPr>
            <p:cNvSpPr txBox="1"/>
            <p:nvPr/>
          </p:nvSpPr>
          <p:spPr>
            <a:xfrm>
              <a:off x="5986138" y="1496219"/>
              <a:ext cx="773832" cy="253916"/>
            </a:xfrm>
            <a:prstGeom prst="rect">
              <a:avLst/>
            </a:prstGeom>
            <a:noFill/>
          </p:spPr>
          <p:txBody>
            <a:bodyPr wrap="square">
              <a:spAutoFit/>
            </a:bodyPr>
            <a:lstStyle/>
            <a:p>
              <a:pPr algn="ctr"/>
              <a:r>
                <a:rPr lang="pl-PL" sz="1050" b="1" i="0" u="none" strike="noStrike">
                  <a:solidFill>
                    <a:schemeClr val="tx1"/>
                  </a:solidFill>
                  <a:effectLst/>
                </a:rPr>
                <a:t>Ogółem</a:t>
              </a:r>
              <a:endParaRPr lang="pl-PL" sz="1050" b="1"/>
            </a:p>
          </p:txBody>
        </p:sp>
        <p:sp>
          <p:nvSpPr>
            <p:cNvPr id="69" name="Prostokąt 68">
              <a:extLst>
                <a:ext uri="{FF2B5EF4-FFF2-40B4-BE49-F238E27FC236}">
                  <a16:creationId xmlns:a16="http://schemas.microsoft.com/office/drawing/2014/main" id="{2153B0F0-5A59-4689-B396-7F87AF0FF242}"/>
                </a:ext>
              </a:extLst>
            </p:cNvPr>
            <p:cNvSpPr/>
            <p:nvPr/>
          </p:nvSpPr>
          <p:spPr>
            <a:xfrm rot="16200000">
              <a:off x="6018465" y="1579806"/>
              <a:ext cx="83119" cy="77824"/>
            </a:xfrm>
            <a:prstGeom prst="rect">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solidFill>
                  <a:schemeClr val="tx1"/>
                </a:solidFill>
              </a:endParaRPr>
            </a:p>
          </p:txBody>
        </p:sp>
        <p:grpSp>
          <p:nvGrpSpPr>
            <p:cNvPr id="70" name="Grupa 69">
              <a:extLst>
                <a:ext uri="{FF2B5EF4-FFF2-40B4-BE49-F238E27FC236}">
                  <a16:creationId xmlns:a16="http://schemas.microsoft.com/office/drawing/2014/main" id="{CA4CB229-7D47-4E44-B842-A0EF7D5B7150}"/>
                </a:ext>
              </a:extLst>
            </p:cNvPr>
            <p:cNvGrpSpPr/>
            <p:nvPr/>
          </p:nvGrpSpPr>
          <p:grpSpPr>
            <a:xfrm>
              <a:off x="6964581" y="1292737"/>
              <a:ext cx="1838081" cy="822761"/>
              <a:chOff x="6925897" y="1158828"/>
              <a:chExt cx="1838081" cy="822761"/>
            </a:xfrm>
          </p:grpSpPr>
          <p:sp>
            <p:nvSpPr>
              <p:cNvPr id="78" name="pole tekstowe 77">
                <a:extLst>
                  <a:ext uri="{FF2B5EF4-FFF2-40B4-BE49-F238E27FC236}">
                    <a16:creationId xmlns:a16="http://schemas.microsoft.com/office/drawing/2014/main" id="{DCA158E8-46AE-4DC6-AF03-7CE1DF801D45}"/>
                  </a:ext>
                </a:extLst>
              </p:cNvPr>
              <p:cNvSpPr txBox="1"/>
              <p:nvPr/>
            </p:nvSpPr>
            <p:spPr>
              <a:xfrm>
                <a:off x="6970475" y="1158828"/>
                <a:ext cx="1793503" cy="253916"/>
              </a:xfrm>
              <a:prstGeom prst="rect">
                <a:avLst/>
              </a:prstGeom>
              <a:noFill/>
            </p:spPr>
            <p:txBody>
              <a:bodyPr wrap="square" rtlCol="0">
                <a:spAutoFit/>
              </a:bodyPr>
              <a:lstStyle/>
              <a:p>
                <a:r>
                  <a:rPr lang="pl-PL" sz="1050"/>
                  <a:t>18-24 lata </a:t>
                </a:r>
              </a:p>
            </p:txBody>
          </p:sp>
          <p:sp>
            <p:nvSpPr>
              <p:cNvPr id="79" name="Prostokąt 78">
                <a:extLst>
                  <a:ext uri="{FF2B5EF4-FFF2-40B4-BE49-F238E27FC236}">
                    <a16:creationId xmlns:a16="http://schemas.microsoft.com/office/drawing/2014/main" id="{70430B37-D91B-4071-A9B8-2CAB55757B2F}"/>
                  </a:ext>
                </a:extLst>
              </p:cNvPr>
              <p:cNvSpPr/>
              <p:nvPr/>
            </p:nvSpPr>
            <p:spPr>
              <a:xfrm rot="16200000">
                <a:off x="6923249" y="1256039"/>
                <a:ext cx="83119" cy="77824"/>
              </a:xfrm>
              <a:prstGeom prst="rect">
                <a:avLst/>
              </a:prstGeom>
              <a:solidFill>
                <a:srgbClr val="5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80" name="Prostokąt 79">
                <a:extLst>
                  <a:ext uri="{FF2B5EF4-FFF2-40B4-BE49-F238E27FC236}">
                    <a16:creationId xmlns:a16="http://schemas.microsoft.com/office/drawing/2014/main" id="{C83FC693-0896-4625-A57F-43870E9E6E47}"/>
                  </a:ext>
                </a:extLst>
              </p:cNvPr>
              <p:cNvSpPr/>
              <p:nvPr/>
            </p:nvSpPr>
            <p:spPr>
              <a:xfrm rot="16200000">
                <a:off x="6923249" y="1396764"/>
                <a:ext cx="83119" cy="77824"/>
              </a:xfrm>
              <a:prstGeom prst="rect">
                <a:avLst/>
              </a:prstGeom>
              <a:solidFill>
                <a:srgbClr val="AFB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81" name="Prostokąt 80">
                <a:extLst>
                  <a:ext uri="{FF2B5EF4-FFF2-40B4-BE49-F238E27FC236}">
                    <a16:creationId xmlns:a16="http://schemas.microsoft.com/office/drawing/2014/main" id="{C9C8AD4F-DA61-48EB-91AE-0BC8B2FAAABE}"/>
                  </a:ext>
                </a:extLst>
              </p:cNvPr>
              <p:cNvSpPr/>
              <p:nvPr/>
            </p:nvSpPr>
            <p:spPr>
              <a:xfrm rot="16200000">
                <a:off x="6923249" y="1537489"/>
                <a:ext cx="83119" cy="77824"/>
              </a:xfrm>
              <a:prstGeom prst="rect">
                <a:avLst/>
              </a:prstGeom>
              <a:solidFill>
                <a:srgbClr val="9B8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84" name="pole tekstowe 83">
                <a:extLst>
                  <a:ext uri="{FF2B5EF4-FFF2-40B4-BE49-F238E27FC236}">
                    <a16:creationId xmlns:a16="http://schemas.microsoft.com/office/drawing/2014/main" id="{636AAC01-C774-4019-9A4F-B1FAC9A43A5C}"/>
                  </a:ext>
                </a:extLst>
              </p:cNvPr>
              <p:cNvSpPr txBox="1"/>
              <p:nvPr/>
            </p:nvSpPr>
            <p:spPr>
              <a:xfrm>
                <a:off x="6970475" y="1301039"/>
                <a:ext cx="1793503" cy="253916"/>
              </a:xfrm>
              <a:prstGeom prst="rect">
                <a:avLst/>
              </a:prstGeom>
              <a:noFill/>
            </p:spPr>
            <p:txBody>
              <a:bodyPr wrap="square" rtlCol="0">
                <a:spAutoFit/>
              </a:bodyPr>
              <a:lstStyle/>
              <a:p>
                <a:r>
                  <a:rPr lang="pl-PL" sz="1050"/>
                  <a:t>25-34 lata</a:t>
                </a:r>
              </a:p>
            </p:txBody>
          </p:sp>
          <p:sp>
            <p:nvSpPr>
              <p:cNvPr id="85" name="pole tekstowe 84">
                <a:extLst>
                  <a:ext uri="{FF2B5EF4-FFF2-40B4-BE49-F238E27FC236}">
                    <a16:creationId xmlns:a16="http://schemas.microsoft.com/office/drawing/2014/main" id="{7FC76F04-B93A-440A-822F-1D6579D508B0}"/>
                  </a:ext>
                </a:extLst>
              </p:cNvPr>
              <p:cNvSpPr txBox="1"/>
              <p:nvPr/>
            </p:nvSpPr>
            <p:spPr>
              <a:xfrm>
                <a:off x="6970475" y="1443250"/>
                <a:ext cx="1793503" cy="253916"/>
              </a:xfrm>
              <a:prstGeom prst="rect">
                <a:avLst/>
              </a:prstGeom>
              <a:noFill/>
            </p:spPr>
            <p:txBody>
              <a:bodyPr wrap="square" rtlCol="0">
                <a:spAutoFit/>
              </a:bodyPr>
              <a:lstStyle/>
              <a:p>
                <a:r>
                  <a:rPr lang="pl-PL" sz="1050"/>
                  <a:t>35-44 lat</a:t>
                </a:r>
              </a:p>
            </p:txBody>
          </p:sp>
          <p:sp>
            <p:nvSpPr>
              <p:cNvPr id="86" name="pole tekstowe 85">
                <a:extLst>
                  <a:ext uri="{FF2B5EF4-FFF2-40B4-BE49-F238E27FC236}">
                    <a16:creationId xmlns:a16="http://schemas.microsoft.com/office/drawing/2014/main" id="{52D34237-74E1-4DD3-B894-E614B6135604}"/>
                  </a:ext>
                </a:extLst>
              </p:cNvPr>
              <p:cNvSpPr txBox="1"/>
              <p:nvPr/>
            </p:nvSpPr>
            <p:spPr>
              <a:xfrm>
                <a:off x="6970475" y="1585461"/>
                <a:ext cx="1793503" cy="253916"/>
              </a:xfrm>
              <a:prstGeom prst="rect">
                <a:avLst/>
              </a:prstGeom>
              <a:noFill/>
            </p:spPr>
            <p:txBody>
              <a:bodyPr wrap="square" rtlCol="0">
                <a:spAutoFit/>
              </a:bodyPr>
              <a:lstStyle/>
              <a:p>
                <a:r>
                  <a:rPr lang="pl-PL" sz="1050"/>
                  <a:t>45-59 lat</a:t>
                </a:r>
              </a:p>
            </p:txBody>
          </p:sp>
          <p:sp>
            <p:nvSpPr>
              <p:cNvPr id="87" name="Prostokąt 86">
                <a:extLst>
                  <a:ext uri="{FF2B5EF4-FFF2-40B4-BE49-F238E27FC236}">
                    <a16:creationId xmlns:a16="http://schemas.microsoft.com/office/drawing/2014/main" id="{409DDC4B-B9F0-444F-AC63-9F4F11AEB7F0}"/>
                  </a:ext>
                </a:extLst>
              </p:cNvPr>
              <p:cNvSpPr/>
              <p:nvPr/>
            </p:nvSpPr>
            <p:spPr>
              <a:xfrm rot="16200000">
                <a:off x="6923249" y="1678214"/>
                <a:ext cx="83119" cy="77824"/>
              </a:xfrm>
              <a:prstGeom prst="rect">
                <a:avLst/>
              </a:prstGeom>
              <a:solidFill>
                <a:srgbClr val="D0C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88" name="Prostokąt 87">
                <a:extLst>
                  <a:ext uri="{FF2B5EF4-FFF2-40B4-BE49-F238E27FC236}">
                    <a16:creationId xmlns:a16="http://schemas.microsoft.com/office/drawing/2014/main" id="{E05652BF-D773-4BE2-ACA7-51571A5924E9}"/>
                  </a:ext>
                </a:extLst>
              </p:cNvPr>
              <p:cNvSpPr/>
              <p:nvPr/>
            </p:nvSpPr>
            <p:spPr>
              <a:xfrm rot="16200000">
                <a:off x="6923249" y="1818939"/>
                <a:ext cx="83119" cy="77824"/>
              </a:xfrm>
              <a:prstGeom prst="rect">
                <a:avLst/>
              </a:prstGeom>
              <a:solidFill>
                <a:srgbClr val="318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89" name="pole tekstowe 88">
                <a:extLst>
                  <a:ext uri="{FF2B5EF4-FFF2-40B4-BE49-F238E27FC236}">
                    <a16:creationId xmlns:a16="http://schemas.microsoft.com/office/drawing/2014/main" id="{460E7876-3B76-43F4-BC69-E3F5F1742EDD}"/>
                  </a:ext>
                </a:extLst>
              </p:cNvPr>
              <p:cNvSpPr txBox="1"/>
              <p:nvPr/>
            </p:nvSpPr>
            <p:spPr>
              <a:xfrm>
                <a:off x="6970475" y="1727673"/>
                <a:ext cx="1793503" cy="253916"/>
              </a:xfrm>
              <a:prstGeom prst="rect">
                <a:avLst/>
              </a:prstGeom>
              <a:noFill/>
            </p:spPr>
            <p:txBody>
              <a:bodyPr wrap="square" rtlCol="0">
                <a:spAutoFit/>
              </a:bodyPr>
              <a:lstStyle/>
              <a:p>
                <a:r>
                  <a:rPr lang="pl-PL" sz="1050"/>
                  <a:t>60 i więcej lat</a:t>
                </a:r>
              </a:p>
            </p:txBody>
          </p:sp>
        </p:grpSp>
        <p:grpSp>
          <p:nvGrpSpPr>
            <p:cNvPr id="71" name="Grupa 70">
              <a:extLst>
                <a:ext uri="{FF2B5EF4-FFF2-40B4-BE49-F238E27FC236}">
                  <a16:creationId xmlns:a16="http://schemas.microsoft.com/office/drawing/2014/main" id="{0195DE22-530C-4B21-8A09-36F57F8E6777}"/>
                </a:ext>
              </a:extLst>
            </p:cNvPr>
            <p:cNvGrpSpPr/>
            <p:nvPr/>
          </p:nvGrpSpPr>
          <p:grpSpPr>
            <a:xfrm>
              <a:off x="8066563" y="1240149"/>
              <a:ext cx="564666" cy="680158"/>
              <a:chOff x="6299205" y="3543307"/>
              <a:chExt cx="558800" cy="673091"/>
            </a:xfrm>
            <a:solidFill>
              <a:schemeClr val="tx2"/>
            </a:solidFill>
          </p:grpSpPr>
          <p:sp>
            <p:nvSpPr>
              <p:cNvPr id="72" name="Freeform 32">
                <a:extLst>
                  <a:ext uri="{FF2B5EF4-FFF2-40B4-BE49-F238E27FC236}">
                    <a16:creationId xmlns:a16="http://schemas.microsoft.com/office/drawing/2014/main" id="{7572DB6F-BF56-4619-881C-9FF3E0530BEB}"/>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3" name="Freeform 33">
                <a:extLst>
                  <a:ext uri="{FF2B5EF4-FFF2-40B4-BE49-F238E27FC236}">
                    <a16:creationId xmlns:a16="http://schemas.microsoft.com/office/drawing/2014/main" id="{75A7087B-2119-47DE-B386-5E6118A38A64}"/>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4" name="Freeform 34">
                <a:extLst>
                  <a:ext uri="{FF2B5EF4-FFF2-40B4-BE49-F238E27FC236}">
                    <a16:creationId xmlns:a16="http://schemas.microsoft.com/office/drawing/2014/main" id="{9A445EE1-D8F5-4EC9-A30B-65AB25D0F9E5}"/>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5" name="Freeform 35">
                <a:extLst>
                  <a:ext uri="{FF2B5EF4-FFF2-40B4-BE49-F238E27FC236}">
                    <a16:creationId xmlns:a16="http://schemas.microsoft.com/office/drawing/2014/main" id="{4523E370-DCC5-41BA-A51D-475912744DC5}"/>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6" name="Freeform 36">
                <a:extLst>
                  <a:ext uri="{FF2B5EF4-FFF2-40B4-BE49-F238E27FC236}">
                    <a16:creationId xmlns:a16="http://schemas.microsoft.com/office/drawing/2014/main" id="{33045F25-8446-4209-AAF5-806C1C5CDE88}"/>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7" name="Freeform 37">
                <a:extLst>
                  <a:ext uri="{FF2B5EF4-FFF2-40B4-BE49-F238E27FC236}">
                    <a16:creationId xmlns:a16="http://schemas.microsoft.com/office/drawing/2014/main" id="{638F2349-E027-427B-AB41-9E66FE5F8A1F}"/>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grpSp>
    </p:spTree>
    <p:extLst>
      <p:ext uri="{BB962C8B-B14F-4D97-AF65-F5344CB8AC3E}">
        <p14:creationId xmlns:p14="http://schemas.microsoft.com/office/powerpoint/2010/main" val="156932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188903B-014E-4C2F-B6CD-B50A565BBB75}"/>
              </a:ext>
            </a:extLst>
          </p:cNvPr>
          <p:cNvSpPr>
            <a:spLocks noGrp="1"/>
          </p:cNvSpPr>
          <p:nvPr>
            <p:ph type="body" sz="quarter" idx="11"/>
          </p:nvPr>
        </p:nvSpPr>
        <p:spPr>
          <a:xfrm>
            <a:off x="755575" y="897890"/>
            <a:ext cx="8064896" cy="1080790"/>
          </a:xfrm>
        </p:spPr>
        <p:txBody>
          <a:bodyPr/>
          <a:lstStyle/>
          <a:p>
            <a:r>
              <a:rPr lang="pl-PL" sz="1100" dirty="0"/>
              <a:t>2</a:t>
            </a:r>
            <a:r>
              <a:rPr lang="pl-PL" sz="1100"/>
              <a:t>. Jeśli decyduje się Pan(i) na nabycie nowego produktu proszę podać przyczyny rezygnacji z nabycia produktów używanych:</a:t>
            </a:r>
            <a:br>
              <a:rPr lang="pl-PL" sz="1100"/>
            </a:br>
            <a:r>
              <a:rPr lang="pl-PL" sz="800" i="1">
                <a:solidFill>
                  <a:schemeClr val="bg1">
                    <a:lumMod val="75000"/>
                  </a:schemeClr>
                </a:solidFill>
              </a:rPr>
              <a:t>Pytanie półotwarte.</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pPr algn="just"/>
            <a:r>
              <a:rPr lang="pl-PL">
                <a:solidFill>
                  <a:schemeClr val="bg1">
                    <a:lumMod val="75000"/>
                  </a:schemeClr>
                </a:solidFill>
              </a:rPr>
              <a:t>Odpowiadający: wszyscy badani, n=1004.</a:t>
            </a:r>
          </a:p>
          <a:p>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Motywacje do kupowania nowych produktów</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graphicFrame>
        <p:nvGraphicFramePr>
          <p:cNvPr id="2" name="Tabela 1">
            <a:extLst>
              <a:ext uri="{FF2B5EF4-FFF2-40B4-BE49-F238E27FC236}">
                <a16:creationId xmlns:a16="http://schemas.microsoft.com/office/drawing/2014/main" id="{57093427-B1D3-4181-A50A-53A2F4CC2FDD}"/>
              </a:ext>
            </a:extLst>
          </p:cNvPr>
          <p:cNvGraphicFramePr>
            <a:graphicFrameLocks noGrp="1"/>
          </p:cNvGraphicFramePr>
          <p:nvPr>
            <p:extLst>
              <p:ext uri="{D42A27DB-BD31-4B8C-83A1-F6EECF244321}">
                <p14:modId xmlns:p14="http://schemas.microsoft.com/office/powerpoint/2010/main" val="2353878997"/>
              </p:ext>
            </p:extLst>
          </p:nvPr>
        </p:nvGraphicFramePr>
        <p:xfrm>
          <a:off x="0" y="1283971"/>
          <a:ext cx="4168824" cy="4050403"/>
        </p:xfrm>
        <a:graphic>
          <a:graphicData uri="http://schemas.openxmlformats.org/drawingml/2006/table">
            <a:tbl>
              <a:tblPr>
                <a:tableStyleId>{5C22544A-7EE6-4342-B048-85BDC9FD1C3A}</a:tableStyleId>
              </a:tblPr>
              <a:tblGrid>
                <a:gridCol w="4168824">
                  <a:extLst>
                    <a:ext uri="{9D8B030D-6E8A-4147-A177-3AD203B41FA5}">
                      <a16:colId xmlns:a16="http://schemas.microsoft.com/office/drawing/2014/main" val="3670129227"/>
                    </a:ext>
                  </a:extLst>
                </a:gridCol>
              </a:tblGrid>
              <a:tr h="238259">
                <a:tc>
                  <a:txBody>
                    <a:bodyPr/>
                    <a:lstStyle/>
                    <a:p>
                      <a:pPr algn="r" fontAlgn="b"/>
                      <a:r>
                        <a:rPr lang="pl-PL" sz="900" u="none" strike="noStrike">
                          <a:effectLst/>
                        </a:rPr>
                        <a:t>Nowe produkty mają lepszą jakość</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44515049"/>
                  </a:ext>
                </a:extLst>
              </a:tr>
              <a:tr h="238259">
                <a:tc>
                  <a:txBody>
                    <a:bodyPr/>
                    <a:lstStyle/>
                    <a:p>
                      <a:pPr algn="r" fontAlgn="b"/>
                      <a:r>
                        <a:rPr lang="pl-PL" sz="900" u="none" strike="noStrike">
                          <a:effectLst/>
                        </a:rPr>
                        <a:t>Brak gwarancji</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719147161"/>
                  </a:ext>
                </a:extLst>
              </a:tr>
              <a:tr h="238259">
                <a:tc>
                  <a:txBody>
                    <a:bodyPr/>
                    <a:lstStyle/>
                    <a:p>
                      <a:pPr algn="r" fontAlgn="b"/>
                      <a:r>
                        <a:rPr lang="pl-PL" sz="900" u="none" strike="noStrike">
                          <a:effectLst/>
                        </a:rPr>
                        <a:t>Obawa przed awarią/ukrytą wadą, konieczność i nieopłacalność napraw</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70456778"/>
                  </a:ext>
                </a:extLst>
              </a:tr>
              <a:tr h="238259">
                <a:tc>
                  <a:txBody>
                    <a:bodyPr/>
                    <a:lstStyle/>
                    <a:p>
                      <a:pPr algn="r" fontAlgn="b"/>
                      <a:r>
                        <a:rPr lang="pl-PL" sz="900" u="none" strike="noStrike">
                          <a:effectLst/>
                        </a:rPr>
                        <a:t>Nowe urządzenia są bardziej energooszczędne</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679793390"/>
                  </a:ext>
                </a:extLst>
              </a:tr>
              <a:tr h="238259">
                <a:tc>
                  <a:txBody>
                    <a:bodyPr/>
                    <a:lstStyle/>
                    <a:p>
                      <a:pPr algn="r" fontAlgn="b"/>
                      <a:r>
                        <a:rPr lang="pl-PL" sz="900" u="none" strike="noStrike">
                          <a:effectLst/>
                        </a:rPr>
                        <a:t>Zawsze kupowałem(</a:t>
                      </a:r>
                      <a:r>
                        <a:rPr lang="pl-PL" sz="900" u="none" strike="noStrike" err="1">
                          <a:effectLst/>
                        </a:rPr>
                        <a:t>am</a:t>
                      </a:r>
                      <a:r>
                        <a:rPr lang="pl-PL" sz="900" u="none" strike="noStrike">
                          <a:effectLst/>
                        </a:rPr>
                        <a:t>) nowe produkty, jestem przyzwyczajony(a)</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68500172"/>
                  </a:ext>
                </a:extLst>
              </a:tr>
              <a:tr h="238259">
                <a:tc>
                  <a:txBody>
                    <a:bodyPr/>
                    <a:lstStyle/>
                    <a:p>
                      <a:pPr algn="r" fontAlgn="b"/>
                      <a:r>
                        <a:rPr lang="pl-PL" sz="900" u="none" strike="noStrike">
                          <a:effectLst/>
                        </a:rPr>
                        <a:t>Obawiam się korzystania z produktów używanych ze względów sanitarnych</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477088931"/>
                  </a:ext>
                </a:extLst>
              </a:tr>
              <a:tr h="238259">
                <a:tc>
                  <a:txBody>
                    <a:bodyPr/>
                    <a:lstStyle/>
                    <a:p>
                      <a:pPr algn="r" fontAlgn="b"/>
                      <a:r>
                        <a:rPr lang="pl-PL" sz="900" u="none" strike="noStrike">
                          <a:effectLst/>
                        </a:rPr>
                        <a:t>Niższa, niepewna jakość produktów używanych</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817746635"/>
                  </a:ext>
                </a:extLst>
              </a:tr>
              <a:tr h="238259">
                <a:tc>
                  <a:txBody>
                    <a:bodyPr/>
                    <a:lstStyle/>
                    <a:p>
                      <a:pPr algn="r" fontAlgn="b"/>
                      <a:r>
                        <a:rPr lang="pl-PL" sz="900" u="none" strike="noStrike">
                          <a:effectLst/>
                        </a:rPr>
                        <a:t>Nowy produkt starczy na lata, a używany posłuży krócej</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03551547"/>
                  </a:ext>
                </a:extLst>
              </a:tr>
              <a:tr h="238259">
                <a:tc>
                  <a:txBody>
                    <a:bodyPr/>
                    <a:lstStyle/>
                    <a:p>
                      <a:pPr algn="r" fontAlgn="b"/>
                      <a:r>
                        <a:rPr lang="pl-PL" sz="900" u="none" strike="noStrike">
                          <a:effectLst/>
                        </a:rPr>
                        <a:t>Brak dostępności produktu jakiego potrzebuję</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65039260"/>
                  </a:ext>
                </a:extLst>
              </a:tr>
              <a:tr h="238259">
                <a:tc>
                  <a:txBody>
                    <a:bodyPr/>
                    <a:lstStyle/>
                    <a:p>
                      <a:pPr algn="r" fontAlgn="b"/>
                      <a:r>
                        <a:rPr lang="pl-PL" sz="900" u="none" strike="noStrike">
                          <a:effectLst/>
                        </a:rPr>
                        <a:t>Zakup produktów używanych jest nieopłacalny</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440063212"/>
                  </a:ext>
                </a:extLst>
              </a:tr>
              <a:tr h="238259">
                <a:tc>
                  <a:txBody>
                    <a:bodyPr/>
                    <a:lstStyle/>
                    <a:p>
                      <a:pPr algn="r" fontAlgn="b"/>
                      <a:r>
                        <a:rPr lang="pl-PL" sz="900" u="none" strike="noStrike">
                          <a:effectLst/>
                        </a:rPr>
                        <a:t>Technologia poszła do przodu, nowe są lepsze, ładniejsze, mają więcej funkcji</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733974936"/>
                  </a:ext>
                </a:extLst>
              </a:tr>
              <a:tr h="238259">
                <a:tc>
                  <a:txBody>
                    <a:bodyPr/>
                    <a:lstStyle/>
                    <a:p>
                      <a:pPr algn="r" fontAlgn="b"/>
                      <a:r>
                        <a:rPr lang="pl-PL" sz="900" u="none" strike="noStrike">
                          <a:effectLst/>
                        </a:rPr>
                        <a:t>Nie rezygnuję z używanych produktów</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165438531"/>
                  </a:ext>
                </a:extLst>
              </a:tr>
              <a:tr h="238259">
                <a:tc>
                  <a:txBody>
                    <a:bodyPr/>
                    <a:lstStyle/>
                    <a:p>
                      <a:pPr algn="r" fontAlgn="b"/>
                      <a:r>
                        <a:rPr lang="pl-PL" sz="900" u="none" strike="noStrike">
                          <a:effectLst/>
                        </a:rPr>
                        <a:t>Nie mam czasu na wyszukiwanie produktów używanych</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478910971"/>
                  </a:ext>
                </a:extLst>
              </a:tr>
              <a:tr h="238259">
                <a:tc>
                  <a:txBody>
                    <a:bodyPr/>
                    <a:lstStyle/>
                    <a:p>
                      <a:pPr algn="r" fontAlgn="b"/>
                      <a:r>
                        <a:rPr lang="pl-PL" sz="900" u="none" strike="noStrike">
                          <a:effectLst/>
                        </a:rPr>
                        <a:t>Boję się oszustwa, nie wiem skąd pochodzi produkt</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21027898"/>
                  </a:ext>
                </a:extLst>
              </a:tr>
              <a:tr h="238259">
                <a:tc>
                  <a:txBody>
                    <a:bodyPr/>
                    <a:lstStyle/>
                    <a:p>
                      <a:pPr algn="r" fontAlgn="b"/>
                      <a:r>
                        <a:rPr lang="pl-PL" sz="900" u="none" strike="noStrike">
                          <a:effectLst/>
                        </a:rPr>
                        <a:t>Mam wystarczający dochód, co pozwala mi na kupowanie nowych produktów</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749522112"/>
                  </a:ext>
                </a:extLst>
              </a:tr>
              <a:tr h="238259">
                <a:tc>
                  <a:txBody>
                    <a:bodyPr/>
                    <a:lstStyle/>
                    <a:p>
                      <a:pPr algn="r" fontAlgn="b"/>
                      <a:r>
                        <a:rPr lang="pl-PL" sz="900" u="none" strike="noStrike">
                          <a:effectLst/>
                        </a:rPr>
                        <a:t>Inna przyczyna</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24357571"/>
                  </a:ext>
                </a:extLst>
              </a:tr>
              <a:tr h="238259">
                <a:tc>
                  <a:txBody>
                    <a:bodyPr/>
                    <a:lstStyle/>
                    <a:p>
                      <a:pPr algn="r" fontAlgn="b"/>
                      <a:r>
                        <a:rPr lang="pl-PL" sz="900" u="none" strike="noStrike">
                          <a:effectLst/>
                        </a:rPr>
                        <a:t>Nie wiem, trudno powiedzieć</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63816956"/>
                  </a:ext>
                </a:extLst>
              </a:tr>
            </a:tbl>
          </a:graphicData>
        </a:graphic>
      </p:graphicFrame>
      <p:graphicFrame>
        <p:nvGraphicFramePr>
          <p:cNvPr id="9" name="Wykres 8" descr="Motywacje do kupowania nowych produktów&#10;&#10;Wykres słupkowy przedstawiający przyczyny rezygnacji respondentów z nabywania produktów używanych (nowe produkty mają lepszą jakość – 42%, brak gwarancji – 18%, obawa przed awarią/ukrytą wadą, konieczność i nieopłacalność napraw -15%, nowe urządzenia są bardziej energooszczędne – 8%, zawsze kupowałem(am) nowe produkty, jestem przyzwyczajony(a) – 7%, obawiam się korzystania z produktów używanych ze względów sanitarnych – 6%, niższa, niepewna jakość produktów używanych – 4%, nowy produkt starczy na lata, a używany posłuży krócej – 4%, brak dostępności produktu jakiego potrzebuję – 3%, zakup produktów używanych jest nieopłacalny – 3%, technologia poszła do przodu, nowe są lepsze, ładniejsze, mają więcej funkcji – 2%, nie rezygnuję z używanych produktów – 2%, nie mam czasu na wyszukiwanie produktów używanych – 1%, boję się oszustwa, nie wiem skąd pochodzi produkt – 1%, mam wystarczający dochód, co pozwala mi na kupowanie nowych produktów – 1%, inna przyczyna – 8%, nie wiem, trudno powiedzieć – 3%).">
            <a:extLst>
              <a:ext uri="{FF2B5EF4-FFF2-40B4-BE49-F238E27FC236}">
                <a16:creationId xmlns:a16="http://schemas.microsoft.com/office/drawing/2014/main" id="{5F0DB519-6C17-4406-8036-49C782A604D6}"/>
              </a:ext>
            </a:extLst>
          </p:cNvPr>
          <p:cNvGraphicFramePr/>
          <p:nvPr>
            <p:extLst>
              <p:ext uri="{D42A27DB-BD31-4B8C-83A1-F6EECF244321}">
                <p14:modId xmlns:p14="http://schemas.microsoft.com/office/powerpoint/2010/main" val="2752757126"/>
              </p:ext>
            </p:extLst>
          </p:nvPr>
        </p:nvGraphicFramePr>
        <p:xfrm>
          <a:off x="4380575" y="1283970"/>
          <a:ext cx="2713223" cy="4233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0405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Wykres 26" descr="Utylizacja używanych sprzętów&#10;&#10;Wykres słupkowy przedstawia co respondenci w sytuacji zakupu nowszego sprzętu elektronicznego robią z dotychczas używanym sprzętem (pozbywam się we właściwym miejscu (oddaję do sklepu RTV/AGD, punktu PSZOK lub punktu zbierania zużytego sprzętu lub punktu mobilnego zbierania) – 66%, odprzedaję lub oddaję za darmo, np. przez internet lub w gronie znajomych – 45%, zwykle nie pozbywam się go od razu, na jakiś czas zostawiam sobie taki sprzęt w domu – 24%, od razu wyrzucam do kosza na śmieci – 2%, inne działanie – 1%, nie wiem, trudno powiedzieć 0,4 %).">
            <a:extLst>
              <a:ext uri="{FF2B5EF4-FFF2-40B4-BE49-F238E27FC236}">
                <a16:creationId xmlns:a16="http://schemas.microsoft.com/office/drawing/2014/main" id="{D6141BF0-CD4C-407C-95C7-5129C2643FCE}"/>
              </a:ext>
            </a:extLst>
          </p:cNvPr>
          <p:cNvGraphicFramePr/>
          <p:nvPr>
            <p:extLst>
              <p:ext uri="{D42A27DB-BD31-4B8C-83A1-F6EECF244321}">
                <p14:modId xmlns:p14="http://schemas.microsoft.com/office/powerpoint/2010/main" val="1651818547"/>
              </p:ext>
            </p:extLst>
          </p:nvPr>
        </p:nvGraphicFramePr>
        <p:xfrm>
          <a:off x="4887160" y="1556345"/>
          <a:ext cx="2713223" cy="3717404"/>
        </p:xfrm>
        <a:graphic>
          <a:graphicData uri="http://schemas.openxmlformats.org/drawingml/2006/chart">
            <c:chart xmlns:c="http://schemas.openxmlformats.org/drawingml/2006/chart" xmlns:r="http://schemas.openxmlformats.org/officeDocument/2006/relationships" r:id="rId3"/>
          </a:graphicData>
        </a:graphic>
      </p:graphicFrame>
      <p:sp>
        <p:nvSpPr>
          <p:cNvPr id="3" name="Symbol zastępczy tekstu 2">
            <a:extLst>
              <a:ext uri="{FF2B5EF4-FFF2-40B4-BE49-F238E27FC236}">
                <a16:creationId xmlns:a16="http://schemas.microsoft.com/office/drawing/2014/main" id="{4188903B-014E-4C2F-B6CD-B50A565BBB75}"/>
              </a:ext>
            </a:extLst>
          </p:cNvPr>
          <p:cNvSpPr>
            <a:spLocks noGrp="1"/>
          </p:cNvSpPr>
          <p:nvPr>
            <p:ph type="body" sz="quarter" idx="11"/>
          </p:nvPr>
        </p:nvSpPr>
        <p:spPr>
          <a:xfrm>
            <a:off x="755575" y="908050"/>
            <a:ext cx="8064896" cy="1080790"/>
          </a:xfrm>
        </p:spPr>
        <p:txBody>
          <a:bodyPr/>
          <a:lstStyle/>
          <a:p>
            <a:r>
              <a:rPr lang="pl-PL" sz="1100" dirty="0"/>
              <a:t>3</a:t>
            </a:r>
            <a:r>
              <a:rPr lang="pl-PL" sz="1100"/>
              <a:t>. Kiedy kupuje Pan(i) nowszy sprzęt elektroniczny, np. smartfon lub tablet, co robi Pan(i) z dotychczas używanym sprzętem?</a:t>
            </a:r>
            <a:br>
              <a:rPr lang="pl-PL" sz="1100"/>
            </a:br>
            <a:r>
              <a:rPr lang="pl-PL" sz="800" i="1">
                <a:solidFill>
                  <a:schemeClr val="bg1">
                    <a:lumMod val="75000"/>
                  </a:schemeClr>
                </a:solidFill>
              </a:rPr>
              <a:t>Pytanie wielokrotnego wyboru.</a:t>
            </a: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Postępowanie z używanym sprzętem elektronicznym</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grpSp>
        <p:nvGrpSpPr>
          <p:cNvPr id="16" name="Grupa 15">
            <a:extLst>
              <a:ext uri="{FF2B5EF4-FFF2-40B4-BE49-F238E27FC236}">
                <a16:creationId xmlns:a16="http://schemas.microsoft.com/office/drawing/2014/main" id="{797D425D-BA36-43AB-80D4-57416A4313C6}"/>
              </a:ext>
            </a:extLst>
          </p:cNvPr>
          <p:cNvGrpSpPr/>
          <p:nvPr/>
        </p:nvGrpSpPr>
        <p:grpSpPr>
          <a:xfrm>
            <a:off x="4330777" y="1575193"/>
            <a:ext cx="517225" cy="508512"/>
            <a:chOff x="3679981" y="1577352"/>
            <a:chExt cx="517225" cy="508512"/>
          </a:xfrm>
        </p:grpSpPr>
        <p:grpSp>
          <p:nvGrpSpPr>
            <p:cNvPr id="13" name="Grupa 12">
              <a:extLst>
                <a:ext uri="{FF2B5EF4-FFF2-40B4-BE49-F238E27FC236}">
                  <a16:creationId xmlns:a16="http://schemas.microsoft.com/office/drawing/2014/main" id="{3AB4F329-9275-4E0F-A22F-09977C0DA434}"/>
                </a:ext>
              </a:extLst>
            </p:cNvPr>
            <p:cNvGrpSpPr/>
            <p:nvPr/>
          </p:nvGrpSpPr>
          <p:grpSpPr>
            <a:xfrm>
              <a:off x="3764689" y="1751000"/>
              <a:ext cx="313313" cy="334864"/>
              <a:chOff x="3781426" y="3660777"/>
              <a:chExt cx="600075" cy="641349"/>
            </a:xfrm>
            <a:solidFill>
              <a:srgbClr val="CDCDCD"/>
            </a:solidFill>
          </p:grpSpPr>
          <p:sp>
            <p:nvSpPr>
              <p:cNvPr id="14" name="Freeform 162">
                <a:extLst>
                  <a:ext uri="{FF2B5EF4-FFF2-40B4-BE49-F238E27FC236}">
                    <a16:creationId xmlns:a16="http://schemas.microsoft.com/office/drawing/2014/main" id="{BE61A191-5C67-4BE7-BD44-365704EC25D9}"/>
                  </a:ext>
                </a:extLst>
              </p:cNvPr>
              <p:cNvSpPr>
                <a:spLocks noEditPoints="1"/>
              </p:cNvSpPr>
              <p:nvPr/>
            </p:nvSpPr>
            <p:spPr bwMode="auto">
              <a:xfrm>
                <a:off x="3808413" y="3760788"/>
                <a:ext cx="546100" cy="541338"/>
              </a:xfrm>
              <a:custGeom>
                <a:avLst/>
                <a:gdLst>
                  <a:gd name="T0" fmla="*/ 1218 w 2407"/>
                  <a:gd name="T1" fmla="*/ 414 h 2390"/>
                  <a:gd name="T2" fmla="*/ 1373 w 2407"/>
                  <a:gd name="T3" fmla="*/ 431 h 2390"/>
                  <a:gd name="T4" fmla="*/ 1545 w 2407"/>
                  <a:gd name="T5" fmla="*/ 495 h 2390"/>
                  <a:gd name="T6" fmla="*/ 1672 w 2407"/>
                  <a:gd name="T7" fmla="*/ 582 h 2390"/>
                  <a:gd name="T8" fmla="*/ 1737 w 2407"/>
                  <a:gd name="T9" fmla="*/ 478 h 2390"/>
                  <a:gd name="T10" fmla="*/ 1775 w 2407"/>
                  <a:gd name="T11" fmla="*/ 465 h 2390"/>
                  <a:gd name="T12" fmla="*/ 1802 w 2407"/>
                  <a:gd name="T13" fmla="*/ 508 h 2390"/>
                  <a:gd name="T14" fmla="*/ 1453 w 2407"/>
                  <a:gd name="T15" fmla="*/ 856 h 2390"/>
                  <a:gd name="T16" fmla="*/ 1418 w 2407"/>
                  <a:gd name="T17" fmla="*/ 827 h 2390"/>
                  <a:gd name="T18" fmla="*/ 1439 w 2407"/>
                  <a:gd name="T19" fmla="*/ 788 h 2390"/>
                  <a:gd name="T20" fmla="*/ 1533 w 2407"/>
                  <a:gd name="T21" fmla="*/ 726 h 2390"/>
                  <a:gd name="T22" fmla="*/ 1425 w 2407"/>
                  <a:gd name="T23" fmla="*/ 659 h 2390"/>
                  <a:gd name="T24" fmla="*/ 1303 w 2407"/>
                  <a:gd name="T25" fmla="*/ 622 h 2390"/>
                  <a:gd name="T26" fmla="*/ 1197 w 2407"/>
                  <a:gd name="T27" fmla="*/ 615 h 2390"/>
                  <a:gd name="T28" fmla="*/ 1080 w 2407"/>
                  <a:gd name="T29" fmla="*/ 634 h 2390"/>
                  <a:gd name="T30" fmla="*/ 971 w 2407"/>
                  <a:gd name="T31" fmla="*/ 680 h 2390"/>
                  <a:gd name="T32" fmla="*/ 866 w 2407"/>
                  <a:gd name="T33" fmla="*/ 509 h 2390"/>
                  <a:gd name="T34" fmla="*/ 1000 w 2407"/>
                  <a:gd name="T35" fmla="*/ 450 h 2390"/>
                  <a:gd name="T36" fmla="*/ 1143 w 2407"/>
                  <a:gd name="T37" fmla="*/ 418 h 2390"/>
                  <a:gd name="T38" fmla="*/ 899 w 2407"/>
                  <a:gd name="T39" fmla="*/ 1711 h 2390"/>
                  <a:gd name="T40" fmla="*/ 779 w 2407"/>
                  <a:gd name="T41" fmla="*/ 1631 h 2390"/>
                  <a:gd name="T42" fmla="*/ 676 w 2407"/>
                  <a:gd name="T43" fmla="*/ 1527 h 2390"/>
                  <a:gd name="T44" fmla="*/ 605 w 2407"/>
                  <a:gd name="T45" fmla="*/ 1416 h 2390"/>
                  <a:gd name="T46" fmla="*/ 542 w 2407"/>
                  <a:gd name="T47" fmla="*/ 1242 h 2390"/>
                  <a:gd name="T48" fmla="*/ 528 w 2407"/>
                  <a:gd name="T49" fmla="*/ 1058 h 2390"/>
                  <a:gd name="T50" fmla="*/ 451 w 2407"/>
                  <a:gd name="T51" fmla="*/ 966 h 2390"/>
                  <a:gd name="T52" fmla="*/ 400 w 2407"/>
                  <a:gd name="T53" fmla="*/ 957 h 2390"/>
                  <a:gd name="T54" fmla="*/ 388 w 2407"/>
                  <a:gd name="T55" fmla="*/ 922 h 2390"/>
                  <a:gd name="T56" fmla="*/ 727 w 2407"/>
                  <a:gd name="T57" fmla="*/ 624 h 2390"/>
                  <a:gd name="T58" fmla="*/ 888 w 2407"/>
                  <a:gd name="T59" fmla="*/ 1039 h 2390"/>
                  <a:gd name="T60" fmla="*/ 868 w 2407"/>
                  <a:gd name="T61" fmla="*/ 1069 h 2390"/>
                  <a:gd name="T62" fmla="*/ 811 w 2407"/>
                  <a:gd name="T63" fmla="*/ 1055 h 2390"/>
                  <a:gd name="T64" fmla="*/ 728 w 2407"/>
                  <a:gd name="T65" fmla="*/ 1057 h 2390"/>
                  <a:gd name="T66" fmla="*/ 736 w 2407"/>
                  <a:gd name="T67" fmla="*/ 1184 h 2390"/>
                  <a:gd name="T68" fmla="*/ 773 w 2407"/>
                  <a:gd name="T69" fmla="*/ 1305 h 2390"/>
                  <a:gd name="T70" fmla="*/ 828 w 2407"/>
                  <a:gd name="T71" fmla="*/ 1394 h 2390"/>
                  <a:gd name="T72" fmla="*/ 910 w 2407"/>
                  <a:gd name="T73" fmla="*/ 1480 h 2390"/>
                  <a:gd name="T74" fmla="*/ 1009 w 2407"/>
                  <a:gd name="T75" fmla="*/ 1543 h 2390"/>
                  <a:gd name="T76" fmla="*/ 1777 w 2407"/>
                  <a:gd name="T77" fmla="*/ 1499 h 2390"/>
                  <a:gd name="T78" fmla="*/ 1652 w 2407"/>
                  <a:gd name="T79" fmla="*/ 1635 h 2390"/>
                  <a:gd name="T80" fmla="*/ 1496 w 2407"/>
                  <a:gd name="T81" fmla="*/ 1732 h 2390"/>
                  <a:gd name="T82" fmla="*/ 1482 w 2407"/>
                  <a:gd name="T83" fmla="*/ 1831 h 2390"/>
                  <a:gd name="T84" fmla="*/ 1498 w 2407"/>
                  <a:gd name="T85" fmla="*/ 1888 h 2390"/>
                  <a:gd name="T86" fmla="*/ 1468 w 2407"/>
                  <a:gd name="T87" fmla="*/ 1909 h 2390"/>
                  <a:gd name="T88" fmla="*/ 1295 w 2407"/>
                  <a:gd name="T89" fmla="*/ 1448 h 2390"/>
                  <a:gd name="T90" fmla="*/ 1334 w 2407"/>
                  <a:gd name="T91" fmla="*/ 1414 h 2390"/>
                  <a:gd name="T92" fmla="*/ 1367 w 2407"/>
                  <a:gd name="T93" fmla="*/ 1425 h 2390"/>
                  <a:gd name="T94" fmla="*/ 1381 w 2407"/>
                  <a:gd name="T95" fmla="*/ 1535 h 2390"/>
                  <a:gd name="T96" fmla="*/ 1441 w 2407"/>
                  <a:gd name="T97" fmla="*/ 1536 h 2390"/>
                  <a:gd name="T98" fmla="*/ 1545 w 2407"/>
                  <a:gd name="T99" fmla="*/ 1463 h 2390"/>
                  <a:gd name="T100" fmla="*/ 1626 w 2407"/>
                  <a:gd name="T101" fmla="*/ 1364 h 2390"/>
                  <a:gd name="T102" fmla="*/ 1672 w 2407"/>
                  <a:gd name="T103" fmla="*/ 1272 h 2390"/>
                  <a:gd name="T104" fmla="*/ 1700 w 2407"/>
                  <a:gd name="T105" fmla="*/ 1158 h 2390"/>
                  <a:gd name="T106" fmla="*/ 1700 w 2407"/>
                  <a:gd name="T107" fmla="*/ 1041 h 2390"/>
                  <a:gd name="T108" fmla="*/ 1901 w 2407"/>
                  <a:gd name="T109" fmla="*/ 1168 h 2390"/>
                  <a:gd name="T110" fmla="*/ 1871 w 2407"/>
                  <a:gd name="T111" fmla="*/ 1310 h 2390"/>
                  <a:gd name="T112" fmla="*/ 1811 w 2407"/>
                  <a:gd name="T113" fmla="*/ 1446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07" h="2390">
                    <a:moveTo>
                      <a:pt x="0" y="0"/>
                    </a:moveTo>
                    <a:lnTo>
                      <a:pt x="187" y="2390"/>
                    </a:lnTo>
                    <a:lnTo>
                      <a:pt x="2221" y="2390"/>
                    </a:lnTo>
                    <a:lnTo>
                      <a:pt x="2407" y="0"/>
                    </a:lnTo>
                    <a:lnTo>
                      <a:pt x="0" y="0"/>
                    </a:lnTo>
                    <a:close/>
                    <a:moveTo>
                      <a:pt x="1218" y="414"/>
                    </a:moveTo>
                    <a:lnTo>
                      <a:pt x="1218" y="414"/>
                    </a:lnTo>
                    <a:lnTo>
                      <a:pt x="1249" y="415"/>
                    </a:lnTo>
                    <a:lnTo>
                      <a:pt x="1281" y="417"/>
                    </a:lnTo>
                    <a:lnTo>
                      <a:pt x="1312" y="420"/>
                    </a:lnTo>
                    <a:lnTo>
                      <a:pt x="1342" y="425"/>
                    </a:lnTo>
                    <a:lnTo>
                      <a:pt x="1373" y="431"/>
                    </a:lnTo>
                    <a:lnTo>
                      <a:pt x="1403" y="439"/>
                    </a:lnTo>
                    <a:lnTo>
                      <a:pt x="1432" y="447"/>
                    </a:lnTo>
                    <a:lnTo>
                      <a:pt x="1461" y="457"/>
                    </a:lnTo>
                    <a:lnTo>
                      <a:pt x="1490" y="468"/>
                    </a:lnTo>
                    <a:lnTo>
                      <a:pt x="1518" y="481"/>
                    </a:lnTo>
                    <a:lnTo>
                      <a:pt x="1545" y="495"/>
                    </a:lnTo>
                    <a:lnTo>
                      <a:pt x="1572" y="510"/>
                    </a:lnTo>
                    <a:lnTo>
                      <a:pt x="1598" y="526"/>
                    </a:lnTo>
                    <a:lnTo>
                      <a:pt x="1624" y="544"/>
                    </a:lnTo>
                    <a:lnTo>
                      <a:pt x="1649" y="562"/>
                    </a:lnTo>
                    <a:lnTo>
                      <a:pt x="1672" y="582"/>
                    </a:lnTo>
                    <a:lnTo>
                      <a:pt x="1672" y="582"/>
                    </a:lnTo>
                    <a:lnTo>
                      <a:pt x="1688" y="559"/>
                    </a:lnTo>
                    <a:lnTo>
                      <a:pt x="1717" y="506"/>
                    </a:lnTo>
                    <a:lnTo>
                      <a:pt x="1717" y="506"/>
                    </a:lnTo>
                    <a:lnTo>
                      <a:pt x="1723" y="495"/>
                    </a:lnTo>
                    <a:lnTo>
                      <a:pt x="1730" y="485"/>
                    </a:lnTo>
                    <a:lnTo>
                      <a:pt x="1737" y="478"/>
                    </a:lnTo>
                    <a:lnTo>
                      <a:pt x="1744" y="472"/>
                    </a:lnTo>
                    <a:lnTo>
                      <a:pt x="1750" y="467"/>
                    </a:lnTo>
                    <a:lnTo>
                      <a:pt x="1757" y="465"/>
                    </a:lnTo>
                    <a:lnTo>
                      <a:pt x="1763" y="463"/>
                    </a:lnTo>
                    <a:lnTo>
                      <a:pt x="1769" y="464"/>
                    </a:lnTo>
                    <a:lnTo>
                      <a:pt x="1775" y="465"/>
                    </a:lnTo>
                    <a:lnTo>
                      <a:pt x="1781" y="468"/>
                    </a:lnTo>
                    <a:lnTo>
                      <a:pt x="1786" y="473"/>
                    </a:lnTo>
                    <a:lnTo>
                      <a:pt x="1790" y="480"/>
                    </a:lnTo>
                    <a:lnTo>
                      <a:pt x="1795" y="487"/>
                    </a:lnTo>
                    <a:lnTo>
                      <a:pt x="1799" y="497"/>
                    </a:lnTo>
                    <a:lnTo>
                      <a:pt x="1802" y="508"/>
                    </a:lnTo>
                    <a:lnTo>
                      <a:pt x="1804" y="521"/>
                    </a:lnTo>
                    <a:lnTo>
                      <a:pt x="1876" y="917"/>
                    </a:lnTo>
                    <a:lnTo>
                      <a:pt x="1477" y="860"/>
                    </a:lnTo>
                    <a:lnTo>
                      <a:pt x="1477" y="860"/>
                    </a:lnTo>
                    <a:lnTo>
                      <a:pt x="1465" y="858"/>
                    </a:lnTo>
                    <a:lnTo>
                      <a:pt x="1453" y="856"/>
                    </a:lnTo>
                    <a:lnTo>
                      <a:pt x="1443" y="852"/>
                    </a:lnTo>
                    <a:lnTo>
                      <a:pt x="1435" y="849"/>
                    </a:lnTo>
                    <a:lnTo>
                      <a:pt x="1429" y="843"/>
                    </a:lnTo>
                    <a:lnTo>
                      <a:pt x="1424" y="839"/>
                    </a:lnTo>
                    <a:lnTo>
                      <a:pt x="1420" y="833"/>
                    </a:lnTo>
                    <a:lnTo>
                      <a:pt x="1418" y="827"/>
                    </a:lnTo>
                    <a:lnTo>
                      <a:pt x="1417" y="822"/>
                    </a:lnTo>
                    <a:lnTo>
                      <a:pt x="1418" y="815"/>
                    </a:lnTo>
                    <a:lnTo>
                      <a:pt x="1421" y="809"/>
                    </a:lnTo>
                    <a:lnTo>
                      <a:pt x="1426" y="802"/>
                    </a:lnTo>
                    <a:lnTo>
                      <a:pt x="1431" y="795"/>
                    </a:lnTo>
                    <a:lnTo>
                      <a:pt x="1439" y="788"/>
                    </a:lnTo>
                    <a:lnTo>
                      <a:pt x="1448" y="780"/>
                    </a:lnTo>
                    <a:lnTo>
                      <a:pt x="1459" y="774"/>
                    </a:lnTo>
                    <a:lnTo>
                      <a:pt x="1510" y="742"/>
                    </a:lnTo>
                    <a:lnTo>
                      <a:pt x="1510" y="742"/>
                    </a:lnTo>
                    <a:lnTo>
                      <a:pt x="1533" y="726"/>
                    </a:lnTo>
                    <a:lnTo>
                      <a:pt x="1533" y="726"/>
                    </a:lnTo>
                    <a:lnTo>
                      <a:pt x="1516" y="713"/>
                    </a:lnTo>
                    <a:lnTo>
                      <a:pt x="1498" y="700"/>
                    </a:lnTo>
                    <a:lnTo>
                      <a:pt x="1481" y="690"/>
                    </a:lnTo>
                    <a:lnTo>
                      <a:pt x="1463" y="679"/>
                    </a:lnTo>
                    <a:lnTo>
                      <a:pt x="1444" y="668"/>
                    </a:lnTo>
                    <a:lnTo>
                      <a:pt x="1425" y="659"/>
                    </a:lnTo>
                    <a:lnTo>
                      <a:pt x="1405" y="651"/>
                    </a:lnTo>
                    <a:lnTo>
                      <a:pt x="1386" y="643"/>
                    </a:lnTo>
                    <a:lnTo>
                      <a:pt x="1366" y="637"/>
                    </a:lnTo>
                    <a:lnTo>
                      <a:pt x="1346" y="631"/>
                    </a:lnTo>
                    <a:lnTo>
                      <a:pt x="1325" y="626"/>
                    </a:lnTo>
                    <a:lnTo>
                      <a:pt x="1303" y="622"/>
                    </a:lnTo>
                    <a:lnTo>
                      <a:pt x="1283" y="618"/>
                    </a:lnTo>
                    <a:lnTo>
                      <a:pt x="1261" y="616"/>
                    </a:lnTo>
                    <a:lnTo>
                      <a:pt x="1240" y="615"/>
                    </a:lnTo>
                    <a:lnTo>
                      <a:pt x="1218" y="615"/>
                    </a:lnTo>
                    <a:lnTo>
                      <a:pt x="1218" y="615"/>
                    </a:lnTo>
                    <a:lnTo>
                      <a:pt x="1197" y="615"/>
                    </a:lnTo>
                    <a:lnTo>
                      <a:pt x="1177" y="616"/>
                    </a:lnTo>
                    <a:lnTo>
                      <a:pt x="1157" y="618"/>
                    </a:lnTo>
                    <a:lnTo>
                      <a:pt x="1138" y="622"/>
                    </a:lnTo>
                    <a:lnTo>
                      <a:pt x="1117" y="625"/>
                    </a:lnTo>
                    <a:lnTo>
                      <a:pt x="1098" y="629"/>
                    </a:lnTo>
                    <a:lnTo>
                      <a:pt x="1080" y="634"/>
                    </a:lnTo>
                    <a:lnTo>
                      <a:pt x="1060" y="640"/>
                    </a:lnTo>
                    <a:lnTo>
                      <a:pt x="1042" y="646"/>
                    </a:lnTo>
                    <a:lnTo>
                      <a:pt x="1023" y="654"/>
                    </a:lnTo>
                    <a:lnTo>
                      <a:pt x="1006" y="663"/>
                    </a:lnTo>
                    <a:lnTo>
                      <a:pt x="989" y="671"/>
                    </a:lnTo>
                    <a:lnTo>
                      <a:pt x="971" y="680"/>
                    </a:lnTo>
                    <a:lnTo>
                      <a:pt x="954" y="691"/>
                    </a:lnTo>
                    <a:lnTo>
                      <a:pt x="938" y="702"/>
                    </a:lnTo>
                    <a:lnTo>
                      <a:pt x="922" y="712"/>
                    </a:lnTo>
                    <a:lnTo>
                      <a:pt x="846" y="521"/>
                    </a:lnTo>
                    <a:lnTo>
                      <a:pt x="846" y="521"/>
                    </a:lnTo>
                    <a:lnTo>
                      <a:pt x="866" y="509"/>
                    </a:lnTo>
                    <a:lnTo>
                      <a:pt x="888" y="497"/>
                    </a:lnTo>
                    <a:lnTo>
                      <a:pt x="910" y="486"/>
                    </a:lnTo>
                    <a:lnTo>
                      <a:pt x="931" y="476"/>
                    </a:lnTo>
                    <a:lnTo>
                      <a:pt x="953" y="466"/>
                    </a:lnTo>
                    <a:lnTo>
                      <a:pt x="976" y="457"/>
                    </a:lnTo>
                    <a:lnTo>
                      <a:pt x="1000" y="450"/>
                    </a:lnTo>
                    <a:lnTo>
                      <a:pt x="1022" y="442"/>
                    </a:lnTo>
                    <a:lnTo>
                      <a:pt x="1046" y="436"/>
                    </a:lnTo>
                    <a:lnTo>
                      <a:pt x="1070" y="430"/>
                    </a:lnTo>
                    <a:lnTo>
                      <a:pt x="1094" y="425"/>
                    </a:lnTo>
                    <a:lnTo>
                      <a:pt x="1119" y="421"/>
                    </a:lnTo>
                    <a:lnTo>
                      <a:pt x="1143" y="418"/>
                    </a:lnTo>
                    <a:lnTo>
                      <a:pt x="1168" y="416"/>
                    </a:lnTo>
                    <a:lnTo>
                      <a:pt x="1193" y="414"/>
                    </a:lnTo>
                    <a:lnTo>
                      <a:pt x="1218" y="414"/>
                    </a:lnTo>
                    <a:lnTo>
                      <a:pt x="1218" y="414"/>
                    </a:lnTo>
                    <a:close/>
                    <a:moveTo>
                      <a:pt x="899" y="1711"/>
                    </a:moveTo>
                    <a:lnTo>
                      <a:pt x="899" y="1711"/>
                    </a:lnTo>
                    <a:lnTo>
                      <a:pt x="878" y="1700"/>
                    </a:lnTo>
                    <a:lnTo>
                      <a:pt x="858" y="1688"/>
                    </a:lnTo>
                    <a:lnTo>
                      <a:pt x="837" y="1675"/>
                    </a:lnTo>
                    <a:lnTo>
                      <a:pt x="817" y="1661"/>
                    </a:lnTo>
                    <a:lnTo>
                      <a:pt x="797" y="1647"/>
                    </a:lnTo>
                    <a:lnTo>
                      <a:pt x="779" y="1631"/>
                    </a:lnTo>
                    <a:lnTo>
                      <a:pt x="760" y="1615"/>
                    </a:lnTo>
                    <a:lnTo>
                      <a:pt x="742" y="1599"/>
                    </a:lnTo>
                    <a:lnTo>
                      <a:pt x="725" y="1582"/>
                    </a:lnTo>
                    <a:lnTo>
                      <a:pt x="709" y="1564"/>
                    </a:lnTo>
                    <a:lnTo>
                      <a:pt x="692" y="1546"/>
                    </a:lnTo>
                    <a:lnTo>
                      <a:pt x="676" y="1527"/>
                    </a:lnTo>
                    <a:lnTo>
                      <a:pt x="661" y="1507"/>
                    </a:lnTo>
                    <a:lnTo>
                      <a:pt x="647" y="1487"/>
                    </a:lnTo>
                    <a:lnTo>
                      <a:pt x="633" y="1465"/>
                    </a:lnTo>
                    <a:lnTo>
                      <a:pt x="620" y="1443"/>
                    </a:lnTo>
                    <a:lnTo>
                      <a:pt x="620" y="1443"/>
                    </a:lnTo>
                    <a:lnTo>
                      <a:pt x="605" y="1416"/>
                    </a:lnTo>
                    <a:lnTo>
                      <a:pt x="591" y="1388"/>
                    </a:lnTo>
                    <a:lnTo>
                      <a:pt x="579" y="1359"/>
                    </a:lnTo>
                    <a:lnTo>
                      <a:pt x="568" y="1331"/>
                    </a:lnTo>
                    <a:lnTo>
                      <a:pt x="558" y="1302"/>
                    </a:lnTo>
                    <a:lnTo>
                      <a:pt x="550" y="1271"/>
                    </a:lnTo>
                    <a:lnTo>
                      <a:pt x="542" y="1242"/>
                    </a:lnTo>
                    <a:lnTo>
                      <a:pt x="537" y="1212"/>
                    </a:lnTo>
                    <a:lnTo>
                      <a:pt x="532" y="1182"/>
                    </a:lnTo>
                    <a:lnTo>
                      <a:pt x="529" y="1150"/>
                    </a:lnTo>
                    <a:lnTo>
                      <a:pt x="527" y="1120"/>
                    </a:lnTo>
                    <a:lnTo>
                      <a:pt x="527" y="1090"/>
                    </a:lnTo>
                    <a:lnTo>
                      <a:pt x="528" y="1058"/>
                    </a:lnTo>
                    <a:lnTo>
                      <a:pt x="530" y="1028"/>
                    </a:lnTo>
                    <a:lnTo>
                      <a:pt x="533" y="997"/>
                    </a:lnTo>
                    <a:lnTo>
                      <a:pt x="539" y="966"/>
                    </a:lnTo>
                    <a:lnTo>
                      <a:pt x="539" y="966"/>
                    </a:lnTo>
                    <a:lnTo>
                      <a:pt x="511" y="965"/>
                    </a:lnTo>
                    <a:lnTo>
                      <a:pt x="451" y="966"/>
                    </a:lnTo>
                    <a:lnTo>
                      <a:pt x="451" y="966"/>
                    </a:lnTo>
                    <a:lnTo>
                      <a:pt x="438" y="965"/>
                    </a:lnTo>
                    <a:lnTo>
                      <a:pt x="426" y="964"/>
                    </a:lnTo>
                    <a:lnTo>
                      <a:pt x="416" y="962"/>
                    </a:lnTo>
                    <a:lnTo>
                      <a:pt x="408" y="960"/>
                    </a:lnTo>
                    <a:lnTo>
                      <a:pt x="400" y="957"/>
                    </a:lnTo>
                    <a:lnTo>
                      <a:pt x="395" y="952"/>
                    </a:lnTo>
                    <a:lnTo>
                      <a:pt x="391" y="947"/>
                    </a:lnTo>
                    <a:lnTo>
                      <a:pt x="387" y="942"/>
                    </a:lnTo>
                    <a:lnTo>
                      <a:pt x="386" y="936"/>
                    </a:lnTo>
                    <a:lnTo>
                      <a:pt x="386" y="930"/>
                    </a:lnTo>
                    <a:lnTo>
                      <a:pt x="388" y="922"/>
                    </a:lnTo>
                    <a:lnTo>
                      <a:pt x="391" y="916"/>
                    </a:lnTo>
                    <a:lnTo>
                      <a:pt x="396" y="907"/>
                    </a:lnTo>
                    <a:lnTo>
                      <a:pt x="402" y="899"/>
                    </a:lnTo>
                    <a:lnTo>
                      <a:pt x="410" y="891"/>
                    </a:lnTo>
                    <a:lnTo>
                      <a:pt x="420" y="882"/>
                    </a:lnTo>
                    <a:lnTo>
                      <a:pt x="727" y="624"/>
                    </a:lnTo>
                    <a:lnTo>
                      <a:pt x="877" y="996"/>
                    </a:lnTo>
                    <a:lnTo>
                      <a:pt x="877" y="996"/>
                    </a:lnTo>
                    <a:lnTo>
                      <a:pt x="883" y="1008"/>
                    </a:lnTo>
                    <a:lnTo>
                      <a:pt x="885" y="1019"/>
                    </a:lnTo>
                    <a:lnTo>
                      <a:pt x="887" y="1029"/>
                    </a:lnTo>
                    <a:lnTo>
                      <a:pt x="888" y="1039"/>
                    </a:lnTo>
                    <a:lnTo>
                      <a:pt x="887" y="1046"/>
                    </a:lnTo>
                    <a:lnTo>
                      <a:pt x="885" y="1053"/>
                    </a:lnTo>
                    <a:lnTo>
                      <a:pt x="883" y="1059"/>
                    </a:lnTo>
                    <a:lnTo>
                      <a:pt x="878" y="1064"/>
                    </a:lnTo>
                    <a:lnTo>
                      <a:pt x="873" y="1067"/>
                    </a:lnTo>
                    <a:lnTo>
                      <a:pt x="868" y="1069"/>
                    </a:lnTo>
                    <a:lnTo>
                      <a:pt x="860" y="1070"/>
                    </a:lnTo>
                    <a:lnTo>
                      <a:pt x="852" y="1070"/>
                    </a:lnTo>
                    <a:lnTo>
                      <a:pt x="844" y="1068"/>
                    </a:lnTo>
                    <a:lnTo>
                      <a:pt x="833" y="1066"/>
                    </a:lnTo>
                    <a:lnTo>
                      <a:pt x="823" y="1062"/>
                    </a:lnTo>
                    <a:lnTo>
                      <a:pt x="811" y="1055"/>
                    </a:lnTo>
                    <a:lnTo>
                      <a:pt x="758" y="1027"/>
                    </a:lnTo>
                    <a:lnTo>
                      <a:pt x="758" y="1027"/>
                    </a:lnTo>
                    <a:lnTo>
                      <a:pt x="733" y="1015"/>
                    </a:lnTo>
                    <a:lnTo>
                      <a:pt x="733" y="1015"/>
                    </a:lnTo>
                    <a:lnTo>
                      <a:pt x="730" y="1036"/>
                    </a:lnTo>
                    <a:lnTo>
                      <a:pt x="728" y="1057"/>
                    </a:lnTo>
                    <a:lnTo>
                      <a:pt x="727" y="1079"/>
                    </a:lnTo>
                    <a:lnTo>
                      <a:pt x="727" y="1099"/>
                    </a:lnTo>
                    <a:lnTo>
                      <a:pt x="728" y="1121"/>
                    </a:lnTo>
                    <a:lnTo>
                      <a:pt x="729" y="1142"/>
                    </a:lnTo>
                    <a:lnTo>
                      <a:pt x="731" y="1163"/>
                    </a:lnTo>
                    <a:lnTo>
                      <a:pt x="736" y="1184"/>
                    </a:lnTo>
                    <a:lnTo>
                      <a:pt x="739" y="1204"/>
                    </a:lnTo>
                    <a:lnTo>
                      <a:pt x="744" y="1225"/>
                    </a:lnTo>
                    <a:lnTo>
                      <a:pt x="751" y="1245"/>
                    </a:lnTo>
                    <a:lnTo>
                      <a:pt x="757" y="1265"/>
                    </a:lnTo>
                    <a:lnTo>
                      <a:pt x="765" y="1285"/>
                    </a:lnTo>
                    <a:lnTo>
                      <a:pt x="773" y="1305"/>
                    </a:lnTo>
                    <a:lnTo>
                      <a:pt x="783" y="1324"/>
                    </a:lnTo>
                    <a:lnTo>
                      <a:pt x="794" y="1343"/>
                    </a:lnTo>
                    <a:lnTo>
                      <a:pt x="794" y="1343"/>
                    </a:lnTo>
                    <a:lnTo>
                      <a:pt x="805" y="1361"/>
                    </a:lnTo>
                    <a:lnTo>
                      <a:pt x="816" y="1377"/>
                    </a:lnTo>
                    <a:lnTo>
                      <a:pt x="828" y="1394"/>
                    </a:lnTo>
                    <a:lnTo>
                      <a:pt x="841" y="1410"/>
                    </a:lnTo>
                    <a:lnTo>
                      <a:pt x="853" y="1425"/>
                    </a:lnTo>
                    <a:lnTo>
                      <a:pt x="866" y="1440"/>
                    </a:lnTo>
                    <a:lnTo>
                      <a:pt x="881" y="1453"/>
                    </a:lnTo>
                    <a:lnTo>
                      <a:pt x="895" y="1467"/>
                    </a:lnTo>
                    <a:lnTo>
                      <a:pt x="910" y="1480"/>
                    </a:lnTo>
                    <a:lnTo>
                      <a:pt x="926" y="1492"/>
                    </a:lnTo>
                    <a:lnTo>
                      <a:pt x="941" y="1503"/>
                    </a:lnTo>
                    <a:lnTo>
                      <a:pt x="957" y="1514"/>
                    </a:lnTo>
                    <a:lnTo>
                      <a:pt x="975" y="1524"/>
                    </a:lnTo>
                    <a:lnTo>
                      <a:pt x="992" y="1534"/>
                    </a:lnTo>
                    <a:lnTo>
                      <a:pt x="1009" y="1543"/>
                    </a:lnTo>
                    <a:lnTo>
                      <a:pt x="1027" y="1550"/>
                    </a:lnTo>
                    <a:lnTo>
                      <a:pt x="899" y="1711"/>
                    </a:lnTo>
                    <a:close/>
                    <a:moveTo>
                      <a:pt x="1811" y="1446"/>
                    </a:moveTo>
                    <a:lnTo>
                      <a:pt x="1811" y="1446"/>
                    </a:lnTo>
                    <a:lnTo>
                      <a:pt x="1795" y="1474"/>
                    </a:lnTo>
                    <a:lnTo>
                      <a:pt x="1777" y="1499"/>
                    </a:lnTo>
                    <a:lnTo>
                      <a:pt x="1759" y="1524"/>
                    </a:lnTo>
                    <a:lnTo>
                      <a:pt x="1739" y="1548"/>
                    </a:lnTo>
                    <a:lnTo>
                      <a:pt x="1719" y="1572"/>
                    </a:lnTo>
                    <a:lnTo>
                      <a:pt x="1697" y="1594"/>
                    </a:lnTo>
                    <a:lnTo>
                      <a:pt x="1676" y="1615"/>
                    </a:lnTo>
                    <a:lnTo>
                      <a:pt x="1652" y="1635"/>
                    </a:lnTo>
                    <a:lnTo>
                      <a:pt x="1628" y="1654"/>
                    </a:lnTo>
                    <a:lnTo>
                      <a:pt x="1603" y="1671"/>
                    </a:lnTo>
                    <a:lnTo>
                      <a:pt x="1577" y="1689"/>
                    </a:lnTo>
                    <a:lnTo>
                      <a:pt x="1551" y="1704"/>
                    </a:lnTo>
                    <a:lnTo>
                      <a:pt x="1524" y="1719"/>
                    </a:lnTo>
                    <a:lnTo>
                      <a:pt x="1496" y="1732"/>
                    </a:lnTo>
                    <a:lnTo>
                      <a:pt x="1468" y="1744"/>
                    </a:lnTo>
                    <a:lnTo>
                      <a:pt x="1439" y="1756"/>
                    </a:lnTo>
                    <a:lnTo>
                      <a:pt x="1439" y="1756"/>
                    </a:lnTo>
                    <a:lnTo>
                      <a:pt x="1452" y="1780"/>
                    </a:lnTo>
                    <a:lnTo>
                      <a:pt x="1482" y="1831"/>
                    </a:lnTo>
                    <a:lnTo>
                      <a:pt x="1482" y="1831"/>
                    </a:lnTo>
                    <a:lnTo>
                      <a:pt x="1488" y="1843"/>
                    </a:lnTo>
                    <a:lnTo>
                      <a:pt x="1493" y="1854"/>
                    </a:lnTo>
                    <a:lnTo>
                      <a:pt x="1496" y="1863"/>
                    </a:lnTo>
                    <a:lnTo>
                      <a:pt x="1498" y="1873"/>
                    </a:lnTo>
                    <a:lnTo>
                      <a:pt x="1499" y="1880"/>
                    </a:lnTo>
                    <a:lnTo>
                      <a:pt x="1498" y="1888"/>
                    </a:lnTo>
                    <a:lnTo>
                      <a:pt x="1496" y="1893"/>
                    </a:lnTo>
                    <a:lnTo>
                      <a:pt x="1493" y="1898"/>
                    </a:lnTo>
                    <a:lnTo>
                      <a:pt x="1488" y="1903"/>
                    </a:lnTo>
                    <a:lnTo>
                      <a:pt x="1483" y="1906"/>
                    </a:lnTo>
                    <a:lnTo>
                      <a:pt x="1475" y="1908"/>
                    </a:lnTo>
                    <a:lnTo>
                      <a:pt x="1468" y="1909"/>
                    </a:lnTo>
                    <a:lnTo>
                      <a:pt x="1459" y="1908"/>
                    </a:lnTo>
                    <a:lnTo>
                      <a:pt x="1448" y="1907"/>
                    </a:lnTo>
                    <a:lnTo>
                      <a:pt x="1438" y="1905"/>
                    </a:lnTo>
                    <a:lnTo>
                      <a:pt x="1425" y="1901"/>
                    </a:lnTo>
                    <a:lnTo>
                      <a:pt x="1047" y="1763"/>
                    </a:lnTo>
                    <a:lnTo>
                      <a:pt x="1295" y="1448"/>
                    </a:lnTo>
                    <a:lnTo>
                      <a:pt x="1295" y="1448"/>
                    </a:lnTo>
                    <a:lnTo>
                      <a:pt x="1302" y="1437"/>
                    </a:lnTo>
                    <a:lnTo>
                      <a:pt x="1311" y="1429"/>
                    </a:lnTo>
                    <a:lnTo>
                      <a:pt x="1319" y="1423"/>
                    </a:lnTo>
                    <a:lnTo>
                      <a:pt x="1326" y="1417"/>
                    </a:lnTo>
                    <a:lnTo>
                      <a:pt x="1334" y="1414"/>
                    </a:lnTo>
                    <a:lnTo>
                      <a:pt x="1340" y="1412"/>
                    </a:lnTo>
                    <a:lnTo>
                      <a:pt x="1347" y="1412"/>
                    </a:lnTo>
                    <a:lnTo>
                      <a:pt x="1353" y="1413"/>
                    </a:lnTo>
                    <a:lnTo>
                      <a:pt x="1359" y="1415"/>
                    </a:lnTo>
                    <a:lnTo>
                      <a:pt x="1363" y="1419"/>
                    </a:lnTo>
                    <a:lnTo>
                      <a:pt x="1367" y="1425"/>
                    </a:lnTo>
                    <a:lnTo>
                      <a:pt x="1372" y="1432"/>
                    </a:lnTo>
                    <a:lnTo>
                      <a:pt x="1375" y="1441"/>
                    </a:lnTo>
                    <a:lnTo>
                      <a:pt x="1377" y="1451"/>
                    </a:lnTo>
                    <a:lnTo>
                      <a:pt x="1378" y="1462"/>
                    </a:lnTo>
                    <a:lnTo>
                      <a:pt x="1379" y="1475"/>
                    </a:lnTo>
                    <a:lnTo>
                      <a:pt x="1381" y="1535"/>
                    </a:lnTo>
                    <a:lnTo>
                      <a:pt x="1381" y="1535"/>
                    </a:lnTo>
                    <a:lnTo>
                      <a:pt x="1382" y="1562"/>
                    </a:lnTo>
                    <a:lnTo>
                      <a:pt x="1382" y="1562"/>
                    </a:lnTo>
                    <a:lnTo>
                      <a:pt x="1403" y="1555"/>
                    </a:lnTo>
                    <a:lnTo>
                      <a:pt x="1422" y="1546"/>
                    </a:lnTo>
                    <a:lnTo>
                      <a:pt x="1441" y="1536"/>
                    </a:lnTo>
                    <a:lnTo>
                      <a:pt x="1459" y="1525"/>
                    </a:lnTo>
                    <a:lnTo>
                      <a:pt x="1478" y="1515"/>
                    </a:lnTo>
                    <a:lnTo>
                      <a:pt x="1495" y="1503"/>
                    </a:lnTo>
                    <a:lnTo>
                      <a:pt x="1512" y="1490"/>
                    </a:lnTo>
                    <a:lnTo>
                      <a:pt x="1529" y="1477"/>
                    </a:lnTo>
                    <a:lnTo>
                      <a:pt x="1545" y="1463"/>
                    </a:lnTo>
                    <a:lnTo>
                      <a:pt x="1560" y="1448"/>
                    </a:lnTo>
                    <a:lnTo>
                      <a:pt x="1574" y="1432"/>
                    </a:lnTo>
                    <a:lnTo>
                      <a:pt x="1588" y="1416"/>
                    </a:lnTo>
                    <a:lnTo>
                      <a:pt x="1601" y="1400"/>
                    </a:lnTo>
                    <a:lnTo>
                      <a:pt x="1614" y="1383"/>
                    </a:lnTo>
                    <a:lnTo>
                      <a:pt x="1626" y="1364"/>
                    </a:lnTo>
                    <a:lnTo>
                      <a:pt x="1638" y="1346"/>
                    </a:lnTo>
                    <a:lnTo>
                      <a:pt x="1638" y="1346"/>
                    </a:lnTo>
                    <a:lnTo>
                      <a:pt x="1647" y="1329"/>
                    </a:lnTo>
                    <a:lnTo>
                      <a:pt x="1656" y="1310"/>
                    </a:lnTo>
                    <a:lnTo>
                      <a:pt x="1665" y="1292"/>
                    </a:lnTo>
                    <a:lnTo>
                      <a:pt x="1672" y="1272"/>
                    </a:lnTo>
                    <a:lnTo>
                      <a:pt x="1679" y="1254"/>
                    </a:lnTo>
                    <a:lnTo>
                      <a:pt x="1684" y="1235"/>
                    </a:lnTo>
                    <a:lnTo>
                      <a:pt x="1690" y="1216"/>
                    </a:lnTo>
                    <a:lnTo>
                      <a:pt x="1694" y="1197"/>
                    </a:lnTo>
                    <a:lnTo>
                      <a:pt x="1697" y="1177"/>
                    </a:lnTo>
                    <a:lnTo>
                      <a:pt x="1700" y="1158"/>
                    </a:lnTo>
                    <a:lnTo>
                      <a:pt x="1703" y="1138"/>
                    </a:lnTo>
                    <a:lnTo>
                      <a:pt x="1704" y="1119"/>
                    </a:lnTo>
                    <a:lnTo>
                      <a:pt x="1704" y="1099"/>
                    </a:lnTo>
                    <a:lnTo>
                      <a:pt x="1704" y="1080"/>
                    </a:lnTo>
                    <a:lnTo>
                      <a:pt x="1703" y="1061"/>
                    </a:lnTo>
                    <a:lnTo>
                      <a:pt x="1700" y="1041"/>
                    </a:lnTo>
                    <a:lnTo>
                      <a:pt x="1904" y="1070"/>
                    </a:lnTo>
                    <a:lnTo>
                      <a:pt x="1904" y="1070"/>
                    </a:lnTo>
                    <a:lnTo>
                      <a:pt x="1905" y="1095"/>
                    </a:lnTo>
                    <a:lnTo>
                      <a:pt x="1904" y="1119"/>
                    </a:lnTo>
                    <a:lnTo>
                      <a:pt x="1903" y="1143"/>
                    </a:lnTo>
                    <a:lnTo>
                      <a:pt x="1901" y="1168"/>
                    </a:lnTo>
                    <a:lnTo>
                      <a:pt x="1898" y="1191"/>
                    </a:lnTo>
                    <a:lnTo>
                      <a:pt x="1894" y="1215"/>
                    </a:lnTo>
                    <a:lnTo>
                      <a:pt x="1890" y="1239"/>
                    </a:lnTo>
                    <a:lnTo>
                      <a:pt x="1884" y="1263"/>
                    </a:lnTo>
                    <a:lnTo>
                      <a:pt x="1879" y="1286"/>
                    </a:lnTo>
                    <a:lnTo>
                      <a:pt x="1871" y="1310"/>
                    </a:lnTo>
                    <a:lnTo>
                      <a:pt x="1864" y="1333"/>
                    </a:lnTo>
                    <a:lnTo>
                      <a:pt x="1855" y="1357"/>
                    </a:lnTo>
                    <a:lnTo>
                      <a:pt x="1845" y="1379"/>
                    </a:lnTo>
                    <a:lnTo>
                      <a:pt x="1835" y="1402"/>
                    </a:lnTo>
                    <a:lnTo>
                      <a:pt x="1824" y="1424"/>
                    </a:lnTo>
                    <a:lnTo>
                      <a:pt x="1811" y="1446"/>
                    </a:lnTo>
                    <a:lnTo>
                      <a:pt x="1811" y="14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 name="Freeform 163">
                <a:extLst>
                  <a:ext uri="{FF2B5EF4-FFF2-40B4-BE49-F238E27FC236}">
                    <a16:creationId xmlns:a16="http://schemas.microsoft.com/office/drawing/2014/main" id="{8CBECA69-4701-4863-903B-B3F282ED0EA4}"/>
                  </a:ext>
                </a:extLst>
              </p:cNvPr>
              <p:cNvSpPr>
                <a:spLocks/>
              </p:cNvSpPr>
              <p:nvPr/>
            </p:nvSpPr>
            <p:spPr bwMode="auto">
              <a:xfrm>
                <a:off x="3781426" y="3660777"/>
                <a:ext cx="600075" cy="74613"/>
              </a:xfrm>
              <a:custGeom>
                <a:avLst/>
                <a:gdLst>
                  <a:gd name="T0" fmla="*/ 110 w 2644"/>
                  <a:gd name="T1" fmla="*/ 332 h 332"/>
                  <a:gd name="T2" fmla="*/ 87 w 2644"/>
                  <a:gd name="T3" fmla="*/ 321 h 332"/>
                  <a:gd name="T4" fmla="*/ 66 w 2644"/>
                  <a:gd name="T5" fmla="*/ 307 h 332"/>
                  <a:gd name="T6" fmla="*/ 47 w 2644"/>
                  <a:gd name="T7" fmla="*/ 290 h 332"/>
                  <a:gd name="T8" fmla="*/ 30 w 2644"/>
                  <a:gd name="T9" fmla="*/ 270 h 332"/>
                  <a:gd name="T10" fmla="*/ 17 w 2644"/>
                  <a:gd name="T11" fmla="*/ 247 h 332"/>
                  <a:gd name="T12" fmla="*/ 8 w 2644"/>
                  <a:gd name="T13" fmla="*/ 224 h 332"/>
                  <a:gd name="T14" fmla="*/ 1 w 2644"/>
                  <a:gd name="T15" fmla="*/ 199 h 332"/>
                  <a:gd name="T16" fmla="*/ 0 w 2644"/>
                  <a:gd name="T17" fmla="*/ 172 h 332"/>
                  <a:gd name="T18" fmla="*/ 0 w 2644"/>
                  <a:gd name="T19" fmla="*/ 153 h 332"/>
                  <a:gd name="T20" fmla="*/ 8 w 2644"/>
                  <a:gd name="T21" fmla="*/ 120 h 332"/>
                  <a:gd name="T22" fmla="*/ 21 w 2644"/>
                  <a:gd name="T23" fmla="*/ 90 h 332"/>
                  <a:gd name="T24" fmla="*/ 39 w 2644"/>
                  <a:gd name="T25" fmla="*/ 61 h 332"/>
                  <a:gd name="T26" fmla="*/ 62 w 2644"/>
                  <a:gd name="T27" fmla="*/ 39 h 332"/>
                  <a:gd name="T28" fmla="*/ 90 w 2644"/>
                  <a:gd name="T29" fmla="*/ 20 h 332"/>
                  <a:gd name="T30" fmla="*/ 120 w 2644"/>
                  <a:gd name="T31" fmla="*/ 7 h 332"/>
                  <a:gd name="T32" fmla="*/ 154 w 2644"/>
                  <a:gd name="T33" fmla="*/ 0 h 332"/>
                  <a:gd name="T34" fmla="*/ 2472 w 2644"/>
                  <a:gd name="T35" fmla="*/ 0 h 332"/>
                  <a:gd name="T36" fmla="*/ 2489 w 2644"/>
                  <a:gd name="T37" fmla="*/ 0 h 332"/>
                  <a:gd name="T38" fmla="*/ 2524 w 2644"/>
                  <a:gd name="T39" fmla="*/ 7 h 332"/>
                  <a:gd name="T40" fmla="*/ 2554 w 2644"/>
                  <a:gd name="T41" fmla="*/ 20 h 332"/>
                  <a:gd name="T42" fmla="*/ 2581 w 2644"/>
                  <a:gd name="T43" fmla="*/ 39 h 332"/>
                  <a:gd name="T44" fmla="*/ 2605 w 2644"/>
                  <a:gd name="T45" fmla="*/ 61 h 332"/>
                  <a:gd name="T46" fmla="*/ 2623 w 2644"/>
                  <a:gd name="T47" fmla="*/ 90 h 332"/>
                  <a:gd name="T48" fmla="*/ 2636 w 2644"/>
                  <a:gd name="T49" fmla="*/ 120 h 332"/>
                  <a:gd name="T50" fmla="*/ 2643 w 2644"/>
                  <a:gd name="T51" fmla="*/ 153 h 332"/>
                  <a:gd name="T52" fmla="*/ 2644 w 2644"/>
                  <a:gd name="T53" fmla="*/ 172 h 332"/>
                  <a:gd name="T54" fmla="*/ 2642 w 2644"/>
                  <a:gd name="T55" fmla="*/ 199 h 332"/>
                  <a:gd name="T56" fmla="*/ 2636 w 2644"/>
                  <a:gd name="T57" fmla="*/ 224 h 332"/>
                  <a:gd name="T58" fmla="*/ 2627 w 2644"/>
                  <a:gd name="T59" fmla="*/ 247 h 332"/>
                  <a:gd name="T60" fmla="*/ 2614 w 2644"/>
                  <a:gd name="T61" fmla="*/ 270 h 332"/>
                  <a:gd name="T62" fmla="*/ 2597 w 2644"/>
                  <a:gd name="T63" fmla="*/ 290 h 332"/>
                  <a:gd name="T64" fmla="*/ 2578 w 2644"/>
                  <a:gd name="T65" fmla="*/ 307 h 332"/>
                  <a:gd name="T66" fmla="*/ 2557 w 2644"/>
                  <a:gd name="T67" fmla="*/ 321 h 332"/>
                  <a:gd name="T68" fmla="*/ 2534 w 2644"/>
                  <a:gd name="T69"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4" h="332">
                    <a:moveTo>
                      <a:pt x="110" y="332"/>
                    </a:moveTo>
                    <a:lnTo>
                      <a:pt x="110" y="332"/>
                    </a:lnTo>
                    <a:lnTo>
                      <a:pt x="99" y="326"/>
                    </a:lnTo>
                    <a:lnTo>
                      <a:pt x="87" y="321"/>
                    </a:lnTo>
                    <a:lnTo>
                      <a:pt x="76" y="314"/>
                    </a:lnTo>
                    <a:lnTo>
                      <a:pt x="66" y="307"/>
                    </a:lnTo>
                    <a:lnTo>
                      <a:pt x="56" y="298"/>
                    </a:lnTo>
                    <a:lnTo>
                      <a:pt x="47" y="290"/>
                    </a:lnTo>
                    <a:lnTo>
                      <a:pt x="38" y="280"/>
                    </a:lnTo>
                    <a:lnTo>
                      <a:pt x="30" y="270"/>
                    </a:lnTo>
                    <a:lnTo>
                      <a:pt x="24" y="259"/>
                    </a:lnTo>
                    <a:lnTo>
                      <a:pt x="17" y="247"/>
                    </a:lnTo>
                    <a:lnTo>
                      <a:pt x="12" y="237"/>
                    </a:lnTo>
                    <a:lnTo>
                      <a:pt x="8" y="224"/>
                    </a:lnTo>
                    <a:lnTo>
                      <a:pt x="4" y="212"/>
                    </a:lnTo>
                    <a:lnTo>
                      <a:pt x="1" y="199"/>
                    </a:lnTo>
                    <a:lnTo>
                      <a:pt x="0" y="185"/>
                    </a:lnTo>
                    <a:lnTo>
                      <a:pt x="0" y="172"/>
                    </a:lnTo>
                    <a:lnTo>
                      <a:pt x="0" y="172"/>
                    </a:lnTo>
                    <a:lnTo>
                      <a:pt x="0" y="153"/>
                    </a:lnTo>
                    <a:lnTo>
                      <a:pt x="3" y="137"/>
                    </a:lnTo>
                    <a:lnTo>
                      <a:pt x="8" y="120"/>
                    </a:lnTo>
                    <a:lnTo>
                      <a:pt x="13" y="105"/>
                    </a:lnTo>
                    <a:lnTo>
                      <a:pt x="21" y="90"/>
                    </a:lnTo>
                    <a:lnTo>
                      <a:pt x="29" y="75"/>
                    </a:lnTo>
                    <a:lnTo>
                      <a:pt x="39" y="61"/>
                    </a:lnTo>
                    <a:lnTo>
                      <a:pt x="50" y="49"/>
                    </a:lnTo>
                    <a:lnTo>
                      <a:pt x="62" y="39"/>
                    </a:lnTo>
                    <a:lnTo>
                      <a:pt x="76" y="29"/>
                    </a:lnTo>
                    <a:lnTo>
                      <a:pt x="90" y="20"/>
                    </a:lnTo>
                    <a:lnTo>
                      <a:pt x="105" y="13"/>
                    </a:lnTo>
                    <a:lnTo>
                      <a:pt x="120" y="7"/>
                    </a:lnTo>
                    <a:lnTo>
                      <a:pt x="137" y="3"/>
                    </a:lnTo>
                    <a:lnTo>
                      <a:pt x="154" y="0"/>
                    </a:lnTo>
                    <a:lnTo>
                      <a:pt x="172" y="0"/>
                    </a:lnTo>
                    <a:lnTo>
                      <a:pt x="2472" y="0"/>
                    </a:lnTo>
                    <a:lnTo>
                      <a:pt x="2472" y="0"/>
                    </a:lnTo>
                    <a:lnTo>
                      <a:pt x="2489" y="0"/>
                    </a:lnTo>
                    <a:lnTo>
                      <a:pt x="2506" y="3"/>
                    </a:lnTo>
                    <a:lnTo>
                      <a:pt x="2524" y="7"/>
                    </a:lnTo>
                    <a:lnTo>
                      <a:pt x="2539" y="13"/>
                    </a:lnTo>
                    <a:lnTo>
                      <a:pt x="2554" y="20"/>
                    </a:lnTo>
                    <a:lnTo>
                      <a:pt x="2568" y="29"/>
                    </a:lnTo>
                    <a:lnTo>
                      <a:pt x="2581" y="39"/>
                    </a:lnTo>
                    <a:lnTo>
                      <a:pt x="2594" y="49"/>
                    </a:lnTo>
                    <a:lnTo>
                      <a:pt x="2605" y="61"/>
                    </a:lnTo>
                    <a:lnTo>
                      <a:pt x="2615" y="75"/>
                    </a:lnTo>
                    <a:lnTo>
                      <a:pt x="2623" y="90"/>
                    </a:lnTo>
                    <a:lnTo>
                      <a:pt x="2631" y="105"/>
                    </a:lnTo>
                    <a:lnTo>
                      <a:pt x="2636" y="120"/>
                    </a:lnTo>
                    <a:lnTo>
                      <a:pt x="2641" y="137"/>
                    </a:lnTo>
                    <a:lnTo>
                      <a:pt x="2643" y="153"/>
                    </a:lnTo>
                    <a:lnTo>
                      <a:pt x="2644" y="172"/>
                    </a:lnTo>
                    <a:lnTo>
                      <a:pt x="2644" y="172"/>
                    </a:lnTo>
                    <a:lnTo>
                      <a:pt x="2644" y="185"/>
                    </a:lnTo>
                    <a:lnTo>
                      <a:pt x="2642" y="199"/>
                    </a:lnTo>
                    <a:lnTo>
                      <a:pt x="2640" y="212"/>
                    </a:lnTo>
                    <a:lnTo>
                      <a:pt x="2636" y="224"/>
                    </a:lnTo>
                    <a:lnTo>
                      <a:pt x="2632" y="237"/>
                    </a:lnTo>
                    <a:lnTo>
                      <a:pt x="2627" y="247"/>
                    </a:lnTo>
                    <a:lnTo>
                      <a:pt x="2620" y="259"/>
                    </a:lnTo>
                    <a:lnTo>
                      <a:pt x="2614" y="270"/>
                    </a:lnTo>
                    <a:lnTo>
                      <a:pt x="2605" y="280"/>
                    </a:lnTo>
                    <a:lnTo>
                      <a:pt x="2597" y="290"/>
                    </a:lnTo>
                    <a:lnTo>
                      <a:pt x="2588" y="298"/>
                    </a:lnTo>
                    <a:lnTo>
                      <a:pt x="2578" y="307"/>
                    </a:lnTo>
                    <a:lnTo>
                      <a:pt x="2568" y="314"/>
                    </a:lnTo>
                    <a:lnTo>
                      <a:pt x="2557" y="321"/>
                    </a:lnTo>
                    <a:lnTo>
                      <a:pt x="2545" y="326"/>
                    </a:lnTo>
                    <a:lnTo>
                      <a:pt x="2534" y="332"/>
                    </a:lnTo>
                    <a:lnTo>
                      <a:pt x="110"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2" name="pole tekstowe 1">
              <a:extLst>
                <a:ext uri="{FF2B5EF4-FFF2-40B4-BE49-F238E27FC236}">
                  <a16:creationId xmlns:a16="http://schemas.microsoft.com/office/drawing/2014/main" id="{136FAB9E-02BA-43A7-ADCE-C7979E659E4B}"/>
                </a:ext>
              </a:extLst>
            </p:cNvPr>
            <p:cNvSpPr txBox="1"/>
            <p:nvPr/>
          </p:nvSpPr>
          <p:spPr>
            <a:xfrm>
              <a:off x="3679981" y="1577352"/>
              <a:ext cx="517225" cy="230832"/>
            </a:xfrm>
            <a:prstGeom prst="rect">
              <a:avLst/>
            </a:prstGeom>
            <a:noFill/>
          </p:spPr>
          <p:txBody>
            <a:bodyPr wrap="square" rtlCol="0">
              <a:spAutoFit/>
            </a:bodyPr>
            <a:lstStyle/>
            <a:p>
              <a:r>
                <a:rPr lang="pl-PL" sz="900" b="1">
                  <a:solidFill>
                    <a:schemeClr val="tx2"/>
                  </a:solidFill>
                </a:rPr>
                <a:t>PSZOK</a:t>
              </a:r>
            </a:p>
          </p:txBody>
        </p:sp>
      </p:grpSp>
      <p:grpSp>
        <p:nvGrpSpPr>
          <p:cNvPr id="22" name="Grupa 21">
            <a:extLst>
              <a:ext uri="{FF2B5EF4-FFF2-40B4-BE49-F238E27FC236}">
                <a16:creationId xmlns:a16="http://schemas.microsoft.com/office/drawing/2014/main" id="{F7C5CB8F-E0A6-478F-A144-87992FC227B0}"/>
              </a:ext>
            </a:extLst>
          </p:cNvPr>
          <p:cNvGrpSpPr>
            <a:grpSpLocks noChangeAspect="1"/>
          </p:cNvGrpSpPr>
          <p:nvPr/>
        </p:nvGrpSpPr>
        <p:grpSpPr>
          <a:xfrm>
            <a:off x="4368082" y="2915570"/>
            <a:ext cx="369869" cy="288000"/>
            <a:chOff x="5229226" y="2603501"/>
            <a:chExt cx="803275" cy="625475"/>
          </a:xfrm>
          <a:solidFill>
            <a:srgbClr val="CDCDCD"/>
          </a:solidFill>
        </p:grpSpPr>
        <p:sp>
          <p:nvSpPr>
            <p:cNvPr id="24" name="Freeform 112">
              <a:extLst>
                <a:ext uri="{FF2B5EF4-FFF2-40B4-BE49-F238E27FC236}">
                  <a16:creationId xmlns:a16="http://schemas.microsoft.com/office/drawing/2014/main" id="{B681B562-A940-435B-B61B-BE7EF39DD601}"/>
                </a:ext>
              </a:extLst>
            </p:cNvPr>
            <p:cNvSpPr>
              <a:spLocks/>
            </p:cNvSpPr>
            <p:nvPr/>
          </p:nvSpPr>
          <p:spPr bwMode="auto">
            <a:xfrm>
              <a:off x="5780088" y="2609851"/>
              <a:ext cx="111125" cy="127000"/>
            </a:xfrm>
            <a:custGeom>
              <a:avLst/>
              <a:gdLst>
                <a:gd name="T0" fmla="*/ 490 w 490"/>
                <a:gd name="T1" fmla="*/ 554 h 554"/>
                <a:gd name="T2" fmla="*/ 490 w 490"/>
                <a:gd name="T3" fmla="*/ 0 h 554"/>
                <a:gd name="T4" fmla="*/ 0 w 490"/>
                <a:gd name="T5" fmla="*/ 0 h 554"/>
                <a:gd name="T6" fmla="*/ 0 w 490"/>
                <a:gd name="T7" fmla="*/ 223 h 554"/>
                <a:gd name="T8" fmla="*/ 490 w 490"/>
                <a:gd name="T9" fmla="*/ 554 h 554"/>
              </a:gdLst>
              <a:ahLst/>
              <a:cxnLst>
                <a:cxn ang="0">
                  <a:pos x="T0" y="T1"/>
                </a:cxn>
                <a:cxn ang="0">
                  <a:pos x="T2" y="T3"/>
                </a:cxn>
                <a:cxn ang="0">
                  <a:pos x="T4" y="T5"/>
                </a:cxn>
                <a:cxn ang="0">
                  <a:pos x="T6" y="T7"/>
                </a:cxn>
                <a:cxn ang="0">
                  <a:pos x="T8" y="T9"/>
                </a:cxn>
              </a:cxnLst>
              <a:rect l="0" t="0" r="r" b="b"/>
              <a:pathLst>
                <a:path w="490" h="554">
                  <a:moveTo>
                    <a:pt x="490" y="554"/>
                  </a:moveTo>
                  <a:lnTo>
                    <a:pt x="490" y="0"/>
                  </a:lnTo>
                  <a:lnTo>
                    <a:pt x="0" y="0"/>
                  </a:lnTo>
                  <a:lnTo>
                    <a:pt x="0" y="223"/>
                  </a:lnTo>
                  <a:lnTo>
                    <a:pt x="490" y="5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 name="Freeform 113">
              <a:extLst>
                <a:ext uri="{FF2B5EF4-FFF2-40B4-BE49-F238E27FC236}">
                  <a16:creationId xmlns:a16="http://schemas.microsoft.com/office/drawing/2014/main" id="{49EB156C-F0F4-49B0-98BB-478D84E84BD9}"/>
                </a:ext>
              </a:extLst>
            </p:cNvPr>
            <p:cNvSpPr>
              <a:spLocks noEditPoints="1"/>
            </p:cNvSpPr>
            <p:nvPr/>
          </p:nvSpPr>
          <p:spPr bwMode="auto">
            <a:xfrm>
              <a:off x="5229226" y="2603501"/>
              <a:ext cx="803275" cy="625475"/>
            </a:xfrm>
            <a:custGeom>
              <a:avLst/>
              <a:gdLst>
                <a:gd name="T0" fmla="*/ 2692 w 3538"/>
                <a:gd name="T1" fmla="*/ 2132 h 2759"/>
                <a:gd name="T2" fmla="*/ 1985 w 3538"/>
                <a:gd name="T3" fmla="*/ 2132 h 2759"/>
                <a:gd name="T4" fmla="*/ 1985 w 3538"/>
                <a:gd name="T5" fmla="*/ 1566 h 2759"/>
                <a:gd name="T6" fmla="*/ 2692 w 3538"/>
                <a:gd name="T7" fmla="*/ 1566 h 2759"/>
                <a:gd name="T8" fmla="*/ 2692 w 3538"/>
                <a:gd name="T9" fmla="*/ 2132 h 2759"/>
                <a:gd name="T10" fmla="*/ 1769 w 3538"/>
                <a:gd name="T11" fmla="*/ 0 h 2759"/>
                <a:gd name="T12" fmla="*/ 0 w 3538"/>
                <a:gd name="T13" fmla="*/ 1194 h 2759"/>
                <a:gd name="T14" fmla="*/ 166 w 3538"/>
                <a:gd name="T15" fmla="*/ 1439 h 2759"/>
                <a:gd name="T16" fmla="*/ 418 w 3538"/>
                <a:gd name="T17" fmla="*/ 1270 h 2759"/>
                <a:gd name="T18" fmla="*/ 418 w 3538"/>
                <a:gd name="T19" fmla="*/ 2759 h 2759"/>
                <a:gd name="T20" fmla="*/ 946 w 3538"/>
                <a:gd name="T21" fmla="*/ 2759 h 2759"/>
                <a:gd name="T22" fmla="*/ 946 w 3538"/>
                <a:gd name="T23" fmla="*/ 1566 h 2759"/>
                <a:gd name="T24" fmla="*/ 1654 w 3538"/>
                <a:gd name="T25" fmla="*/ 1566 h 2759"/>
                <a:gd name="T26" fmla="*/ 1654 w 3538"/>
                <a:gd name="T27" fmla="*/ 2759 h 2759"/>
                <a:gd name="T28" fmla="*/ 3120 w 3538"/>
                <a:gd name="T29" fmla="*/ 2759 h 2759"/>
                <a:gd name="T30" fmla="*/ 3120 w 3538"/>
                <a:gd name="T31" fmla="*/ 1270 h 2759"/>
                <a:gd name="T32" fmla="*/ 3372 w 3538"/>
                <a:gd name="T33" fmla="*/ 1439 h 2759"/>
                <a:gd name="T34" fmla="*/ 3538 w 3538"/>
                <a:gd name="T35" fmla="*/ 1194 h 2759"/>
                <a:gd name="T36" fmla="*/ 1769 w 3538"/>
                <a:gd name="T37" fmla="*/ 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8" h="2759">
                  <a:moveTo>
                    <a:pt x="2692" y="2132"/>
                  </a:moveTo>
                  <a:lnTo>
                    <a:pt x="1985" y="2132"/>
                  </a:lnTo>
                  <a:lnTo>
                    <a:pt x="1985" y="1566"/>
                  </a:lnTo>
                  <a:lnTo>
                    <a:pt x="2692" y="1566"/>
                  </a:lnTo>
                  <a:lnTo>
                    <a:pt x="2692" y="2132"/>
                  </a:lnTo>
                  <a:close/>
                  <a:moveTo>
                    <a:pt x="1769" y="0"/>
                  </a:moveTo>
                  <a:lnTo>
                    <a:pt x="0" y="1194"/>
                  </a:lnTo>
                  <a:lnTo>
                    <a:pt x="166" y="1439"/>
                  </a:lnTo>
                  <a:lnTo>
                    <a:pt x="418" y="1270"/>
                  </a:lnTo>
                  <a:lnTo>
                    <a:pt x="418" y="2759"/>
                  </a:lnTo>
                  <a:lnTo>
                    <a:pt x="946" y="2759"/>
                  </a:lnTo>
                  <a:lnTo>
                    <a:pt x="946" y="1566"/>
                  </a:lnTo>
                  <a:lnTo>
                    <a:pt x="1654" y="1566"/>
                  </a:lnTo>
                  <a:lnTo>
                    <a:pt x="1654" y="2759"/>
                  </a:lnTo>
                  <a:lnTo>
                    <a:pt x="3120" y="2759"/>
                  </a:lnTo>
                  <a:lnTo>
                    <a:pt x="3120" y="1270"/>
                  </a:lnTo>
                  <a:lnTo>
                    <a:pt x="3372" y="1439"/>
                  </a:lnTo>
                  <a:lnTo>
                    <a:pt x="3538" y="1194"/>
                  </a:lnTo>
                  <a:lnTo>
                    <a:pt x="17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pic>
        <p:nvPicPr>
          <p:cNvPr id="26" name="Grafika 25">
            <a:extLst>
              <a:ext uri="{FF2B5EF4-FFF2-40B4-BE49-F238E27FC236}">
                <a16:creationId xmlns:a16="http://schemas.microsoft.com/office/drawing/2014/main" id="{0A982099-DA22-4AEE-A56D-4DF3D8441F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58203" y="4618805"/>
            <a:ext cx="432000" cy="432000"/>
          </a:xfrm>
          <a:prstGeom prst="rect">
            <a:avLst/>
          </a:prstGeom>
        </p:spPr>
      </p:pic>
      <p:pic>
        <p:nvPicPr>
          <p:cNvPr id="28" name="Grafika 27">
            <a:extLst>
              <a:ext uri="{FF2B5EF4-FFF2-40B4-BE49-F238E27FC236}">
                <a16:creationId xmlns:a16="http://schemas.microsoft.com/office/drawing/2014/main" id="{D876D822-FEDD-4462-8F34-F9A803F4C78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7016" y="3404075"/>
            <a:ext cx="432000" cy="432000"/>
          </a:xfrm>
          <a:prstGeom prst="rect">
            <a:avLst/>
          </a:prstGeom>
        </p:spPr>
      </p:pic>
      <p:graphicFrame>
        <p:nvGraphicFramePr>
          <p:cNvPr id="5" name="Tabela 4">
            <a:extLst>
              <a:ext uri="{FF2B5EF4-FFF2-40B4-BE49-F238E27FC236}">
                <a16:creationId xmlns:a16="http://schemas.microsoft.com/office/drawing/2014/main" id="{ED4D2CBD-B2B4-484A-9AC1-05AD859F1CC2}"/>
              </a:ext>
            </a:extLst>
          </p:cNvPr>
          <p:cNvGraphicFramePr>
            <a:graphicFrameLocks noGrp="1"/>
          </p:cNvGraphicFramePr>
          <p:nvPr>
            <p:extLst>
              <p:ext uri="{D42A27DB-BD31-4B8C-83A1-F6EECF244321}">
                <p14:modId xmlns:p14="http://schemas.microsoft.com/office/powerpoint/2010/main" val="3455997663"/>
              </p:ext>
            </p:extLst>
          </p:nvPr>
        </p:nvGraphicFramePr>
        <p:xfrm>
          <a:off x="1450423" y="1557987"/>
          <a:ext cx="2806700" cy="3603486"/>
        </p:xfrm>
        <a:graphic>
          <a:graphicData uri="http://schemas.openxmlformats.org/drawingml/2006/table">
            <a:tbl>
              <a:tblPr>
                <a:tableStyleId>{5C22544A-7EE6-4342-B048-85BDC9FD1C3A}</a:tableStyleId>
              </a:tblPr>
              <a:tblGrid>
                <a:gridCol w="2806700">
                  <a:extLst>
                    <a:ext uri="{9D8B030D-6E8A-4147-A177-3AD203B41FA5}">
                      <a16:colId xmlns:a16="http://schemas.microsoft.com/office/drawing/2014/main" val="872682144"/>
                    </a:ext>
                  </a:extLst>
                </a:gridCol>
              </a:tblGrid>
              <a:tr h="600581">
                <a:tc>
                  <a:txBody>
                    <a:bodyPr/>
                    <a:lstStyle/>
                    <a:p>
                      <a:pPr algn="r" fontAlgn="b"/>
                      <a:r>
                        <a:rPr lang="pl-PL" sz="900" u="none" strike="noStrike">
                          <a:effectLst/>
                        </a:rPr>
                        <a:t>Pozbywam się we właściwym miejscu (oddaję do sklepu RTV/AGD, punktu PSZOK lub punktu zbierania zużytego sprzętu lub punktu mobilnego zbierania)</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941353762"/>
                  </a:ext>
                </a:extLst>
              </a:tr>
              <a:tr h="600581">
                <a:tc>
                  <a:txBody>
                    <a:bodyPr/>
                    <a:lstStyle/>
                    <a:p>
                      <a:pPr algn="r" fontAlgn="b"/>
                      <a:r>
                        <a:rPr lang="pl-PL" sz="900" u="none" strike="noStrike">
                          <a:effectLst/>
                        </a:rPr>
                        <a:t>Od</a:t>
                      </a:r>
                      <a:r>
                        <a:rPr lang="pl-PL" sz="900" u="none" strike="noStrike">
                          <a:solidFill>
                            <a:srgbClr val="FF0000"/>
                          </a:solidFill>
                          <a:effectLst/>
                        </a:rPr>
                        <a:t>s</a:t>
                      </a:r>
                      <a:r>
                        <a:rPr lang="pl-PL" sz="900" u="none" strike="noStrike">
                          <a:effectLst/>
                        </a:rPr>
                        <a:t>przedaję lub oddaję za darmo, np. przez Internet lub w gronie znajomych</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400919515"/>
                  </a:ext>
                </a:extLst>
              </a:tr>
              <a:tr h="600581">
                <a:tc>
                  <a:txBody>
                    <a:bodyPr/>
                    <a:lstStyle/>
                    <a:p>
                      <a:pPr algn="r" fontAlgn="b"/>
                      <a:r>
                        <a:rPr lang="pl-PL" sz="900" u="none" strike="noStrike">
                          <a:effectLst/>
                        </a:rPr>
                        <a:t>Zwykle nie pozbywam się go od razu, na jakiś czas zostawiam sobie taki sprzęt w domu</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842273709"/>
                  </a:ext>
                </a:extLst>
              </a:tr>
              <a:tr h="600581">
                <a:tc>
                  <a:txBody>
                    <a:bodyPr/>
                    <a:lstStyle/>
                    <a:p>
                      <a:pPr algn="r" fontAlgn="b"/>
                      <a:r>
                        <a:rPr lang="pl-PL" sz="900" u="none" strike="noStrike">
                          <a:effectLst/>
                        </a:rPr>
                        <a:t>Od razu wyrzucam do kosza na odpady</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817096346"/>
                  </a:ext>
                </a:extLst>
              </a:tr>
              <a:tr h="600581">
                <a:tc>
                  <a:txBody>
                    <a:bodyPr/>
                    <a:lstStyle/>
                    <a:p>
                      <a:pPr algn="r" fontAlgn="b"/>
                      <a:r>
                        <a:rPr lang="pl-PL" sz="900" u="none" strike="noStrike">
                          <a:effectLst/>
                        </a:rPr>
                        <a:t>Inne działanie</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637929917"/>
                  </a:ext>
                </a:extLst>
              </a:tr>
              <a:tr h="600581">
                <a:tc>
                  <a:txBody>
                    <a:bodyPr/>
                    <a:lstStyle/>
                    <a:p>
                      <a:pPr algn="r" fontAlgn="b"/>
                      <a:r>
                        <a:rPr lang="pl-PL" sz="900" u="none" strike="noStrike">
                          <a:effectLst/>
                        </a:rPr>
                        <a:t>Nie wiem, trudno powiedzieć</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172049266"/>
                  </a:ext>
                </a:extLst>
              </a:tr>
            </a:tbl>
          </a:graphicData>
        </a:graphic>
      </p:graphicFrame>
      <p:grpSp>
        <p:nvGrpSpPr>
          <p:cNvPr id="29" name="Grupa 28">
            <a:extLst>
              <a:ext uri="{FF2B5EF4-FFF2-40B4-BE49-F238E27FC236}">
                <a16:creationId xmlns:a16="http://schemas.microsoft.com/office/drawing/2014/main" id="{A7FDAF3E-FD0E-4703-BC0B-7423F9ADAA14}"/>
              </a:ext>
            </a:extLst>
          </p:cNvPr>
          <p:cNvGrpSpPr>
            <a:grpSpLocks noChangeAspect="1"/>
          </p:cNvGrpSpPr>
          <p:nvPr/>
        </p:nvGrpSpPr>
        <p:grpSpPr>
          <a:xfrm>
            <a:off x="4429576" y="2311168"/>
            <a:ext cx="281446" cy="324000"/>
            <a:chOff x="4779964" y="3651252"/>
            <a:chExt cx="598487" cy="688974"/>
          </a:xfrm>
          <a:solidFill>
            <a:srgbClr val="CDCDCD"/>
          </a:solidFill>
        </p:grpSpPr>
        <p:sp>
          <p:nvSpPr>
            <p:cNvPr id="30" name="Freeform 173">
              <a:extLst>
                <a:ext uri="{FF2B5EF4-FFF2-40B4-BE49-F238E27FC236}">
                  <a16:creationId xmlns:a16="http://schemas.microsoft.com/office/drawing/2014/main" id="{630BE240-6635-4A98-A075-0ECA8222285B}"/>
                </a:ext>
              </a:extLst>
            </p:cNvPr>
            <p:cNvSpPr>
              <a:spLocks/>
            </p:cNvSpPr>
            <p:nvPr/>
          </p:nvSpPr>
          <p:spPr bwMode="auto">
            <a:xfrm>
              <a:off x="4808539" y="3651252"/>
              <a:ext cx="188913" cy="188913"/>
            </a:xfrm>
            <a:custGeom>
              <a:avLst/>
              <a:gdLst>
                <a:gd name="T0" fmla="*/ 439 w 836"/>
                <a:gd name="T1" fmla="*/ 834 h 834"/>
                <a:gd name="T2" fmla="*/ 502 w 836"/>
                <a:gd name="T3" fmla="*/ 826 h 834"/>
                <a:gd name="T4" fmla="*/ 562 w 836"/>
                <a:gd name="T5" fmla="*/ 810 h 834"/>
                <a:gd name="T6" fmla="*/ 618 w 836"/>
                <a:gd name="T7" fmla="*/ 785 h 834"/>
                <a:gd name="T8" fmla="*/ 669 w 836"/>
                <a:gd name="T9" fmla="*/ 752 h 834"/>
                <a:gd name="T10" fmla="*/ 714 w 836"/>
                <a:gd name="T11" fmla="*/ 712 h 834"/>
                <a:gd name="T12" fmla="*/ 753 w 836"/>
                <a:gd name="T13" fmla="*/ 667 h 834"/>
                <a:gd name="T14" fmla="*/ 785 w 836"/>
                <a:gd name="T15" fmla="*/ 616 h 834"/>
                <a:gd name="T16" fmla="*/ 811 w 836"/>
                <a:gd name="T17" fmla="*/ 561 h 834"/>
                <a:gd name="T18" fmla="*/ 828 w 836"/>
                <a:gd name="T19" fmla="*/ 501 h 834"/>
                <a:gd name="T20" fmla="*/ 836 w 836"/>
                <a:gd name="T21" fmla="*/ 439 h 834"/>
                <a:gd name="T22" fmla="*/ 836 w 836"/>
                <a:gd name="T23" fmla="*/ 395 h 834"/>
                <a:gd name="T24" fmla="*/ 828 w 836"/>
                <a:gd name="T25" fmla="*/ 333 h 834"/>
                <a:gd name="T26" fmla="*/ 811 w 836"/>
                <a:gd name="T27" fmla="*/ 273 h 834"/>
                <a:gd name="T28" fmla="*/ 785 w 836"/>
                <a:gd name="T29" fmla="*/ 217 h 834"/>
                <a:gd name="T30" fmla="*/ 753 w 836"/>
                <a:gd name="T31" fmla="*/ 166 h 834"/>
                <a:gd name="T32" fmla="*/ 714 w 836"/>
                <a:gd name="T33" fmla="*/ 121 h 834"/>
                <a:gd name="T34" fmla="*/ 669 w 836"/>
                <a:gd name="T35" fmla="*/ 82 h 834"/>
                <a:gd name="T36" fmla="*/ 618 w 836"/>
                <a:gd name="T37" fmla="*/ 49 h 834"/>
                <a:gd name="T38" fmla="*/ 562 w 836"/>
                <a:gd name="T39" fmla="*/ 25 h 834"/>
                <a:gd name="T40" fmla="*/ 502 w 836"/>
                <a:gd name="T41" fmla="*/ 7 h 834"/>
                <a:gd name="T42" fmla="*/ 439 w 836"/>
                <a:gd name="T43" fmla="*/ 0 h 834"/>
                <a:gd name="T44" fmla="*/ 397 w 836"/>
                <a:gd name="T45" fmla="*/ 0 h 834"/>
                <a:gd name="T46" fmla="*/ 334 w 836"/>
                <a:gd name="T47" fmla="*/ 7 h 834"/>
                <a:gd name="T48" fmla="*/ 275 w 836"/>
                <a:gd name="T49" fmla="*/ 25 h 834"/>
                <a:gd name="T50" fmla="*/ 219 w 836"/>
                <a:gd name="T51" fmla="*/ 49 h 834"/>
                <a:gd name="T52" fmla="*/ 168 w 836"/>
                <a:gd name="T53" fmla="*/ 82 h 834"/>
                <a:gd name="T54" fmla="*/ 122 w 836"/>
                <a:gd name="T55" fmla="*/ 121 h 834"/>
                <a:gd name="T56" fmla="*/ 83 w 836"/>
                <a:gd name="T57" fmla="*/ 166 h 834"/>
                <a:gd name="T58" fmla="*/ 51 w 836"/>
                <a:gd name="T59" fmla="*/ 217 h 834"/>
                <a:gd name="T60" fmla="*/ 26 w 836"/>
                <a:gd name="T61" fmla="*/ 273 h 834"/>
                <a:gd name="T62" fmla="*/ 9 w 836"/>
                <a:gd name="T63" fmla="*/ 333 h 834"/>
                <a:gd name="T64" fmla="*/ 1 w 836"/>
                <a:gd name="T65" fmla="*/ 395 h 834"/>
                <a:gd name="T66" fmla="*/ 1 w 836"/>
                <a:gd name="T67" fmla="*/ 439 h 834"/>
                <a:gd name="T68" fmla="*/ 9 w 836"/>
                <a:gd name="T69" fmla="*/ 501 h 834"/>
                <a:gd name="T70" fmla="*/ 26 w 836"/>
                <a:gd name="T71" fmla="*/ 561 h 834"/>
                <a:gd name="T72" fmla="*/ 51 w 836"/>
                <a:gd name="T73" fmla="*/ 616 h 834"/>
                <a:gd name="T74" fmla="*/ 83 w 836"/>
                <a:gd name="T75" fmla="*/ 667 h 834"/>
                <a:gd name="T76" fmla="*/ 122 w 836"/>
                <a:gd name="T77" fmla="*/ 712 h 834"/>
                <a:gd name="T78" fmla="*/ 168 w 836"/>
                <a:gd name="T79" fmla="*/ 752 h 834"/>
                <a:gd name="T80" fmla="*/ 219 w 836"/>
                <a:gd name="T81" fmla="*/ 785 h 834"/>
                <a:gd name="T82" fmla="*/ 275 w 836"/>
                <a:gd name="T83" fmla="*/ 810 h 834"/>
                <a:gd name="T84" fmla="*/ 334 w 836"/>
                <a:gd name="T85" fmla="*/ 826 h 834"/>
                <a:gd name="T86" fmla="*/ 397 w 836"/>
                <a:gd name="T87" fmla="*/ 83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6" h="834">
                  <a:moveTo>
                    <a:pt x="419" y="834"/>
                  </a:moveTo>
                  <a:lnTo>
                    <a:pt x="419" y="834"/>
                  </a:lnTo>
                  <a:lnTo>
                    <a:pt x="439" y="834"/>
                  </a:lnTo>
                  <a:lnTo>
                    <a:pt x="461" y="832"/>
                  </a:lnTo>
                  <a:lnTo>
                    <a:pt x="481" y="830"/>
                  </a:lnTo>
                  <a:lnTo>
                    <a:pt x="502" y="826"/>
                  </a:lnTo>
                  <a:lnTo>
                    <a:pt x="523" y="821"/>
                  </a:lnTo>
                  <a:lnTo>
                    <a:pt x="542" y="816"/>
                  </a:lnTo>
                  <a:lnTo>
                    <a:pt x="562" y="810"/>
                  </a:lnTo>
                  <a:lnTo>
                    <a:pt x="581" y="802"/>
                  </a:lnTo>
                  <a:lnTo>
                    <a:pt x="599" y="793"/>
                  </a:lnTo>
                  <a:lnTo>
                    <a:pt x="618" y="785"/>
                  </a:lnTo>
                  <a:lnTo>
                    <a:pt x="635" y="775"/>
                  </a:lnTo>
                  <a:lnTo>
                    <a:pt x="652" y="763"/>
                  </a:lnTo>
                  <a:lnTo>
                    <a:pt x="669" y="752"/>
                  </a:lnTo>
                  <a:lnTo>
                    <a:pt x="684" y="739"/>
                  </a:lnTo>
                  <a:lnTo>
                    <a:pt x="699" y="726"/>
                  </a:lnTo>
                  <a:lnTo>
                    <a:pt x="714" y="712"/>
                  </a:lnTo>
                  <a:lnTo>
                    <a:pt x="728" y="698"/>
                  </a:lnTo>
                  <a:lnTo>
                    <a:pt x="741" y="683"/>
                  </a:lnTo>
                  <a:lnTo>
                    <a:pt x="753" y="667"/>
                  </a:lnTo>
                  <a:lnTo>
                    <a:pt x="765" y="651"/>
                  </a:lnTo>
                  <a:lnTo>
                    <a:pt x="776" y="634"/>
                  </a:lnTo>
                  <a:lnTo>
                    <a:pt x="785" y="616"/>
                  </a:lnTo>
                  <a:lnTo>
                    <a:pt x="795" y="599"/>
                  </a:lnTo>
                  <a:lnTo>
                    <a:pt x="804" y="580"/>
                  </a:lnTo>
                  <a:lnTo>
                    <a:pt x="811" y="561"/>
                  </a:lnTo>
                  <a:lnTo>
                    <a:pt x="818" y="541"/>
                  </a:lnTo>
                  <a:lnTo>
                    <a:pt x="823" y="522"/>
                  </a:lnTo>
                  <a:lnTo>
                    <a:pt x="828" y="501"/>
                  </a:lnTo>
                  <a:lnTo>
                    <a:pt x="832" y="481"/>
                  </a:lnTo>
                  <a:lnTo>
                    <a:pt x="834" y="459"/>
                  </a:lnTo>
                  <a:lnTo>
                    <a:pt x="836" y="439"/>
                  </a:lnTo>
                  <a:lnTo>
                    <a:pt x="836" y="417"/>
                  </a:lnTo>
                  <a:lnTo>
                    <a:pt x="836" y="417"/>
                  </a:lnTo>
                  <a:lnTo>
                    <a:pt x="836" y="395"/>
                  </a:lnTo>
                  <a:lnTo>
                    <a:pt x="834" y="374"/>
                  </a:lnTo>
                  <a:lnTo>
                    <a:pt x="832" y="353"/>
                  </a:lnTo>
                  <a:lnTo>
                    <a:pt x="828" y="333"/>
                  </a:lnTo>
                  <a:lnTo>
                    <a:pt x="823" y="312"/>
                  </a:lnTo>
                  <a:lnTo>
                    <a:pt x="818" y="293"/>
                  </a:lnTo>
                  <a:lnTo>
                    <a:pt x="811" y="273"/>
                  </a:lnTo>
                  <a:lnTo>
                    <a:pt x="804" y="254"/>
                  </a:lnTo>
                  <a:lnTo>
                    <a:pt x="795" y="235"/>
                  </a:lnTo>
                  <a:lnTo>
                    <a:pt x="785" y="217"/>
                  </a:lnTo>
                  <a:lnTo>
                    <a:pt x="776" y="200"/>
                  </a:lnTo>
                  <a:lnTo>
                    <a:pt x="765" y="182"/>
                  </a:lnTo>
                  <a:lnTo>
                    <a:pt x="753" y="166"/>
                  </a:lnTo>
                  <a:lnTo>
                    <a:pt x="741" y="151"/>
                  </a:lnTo>
                  <a:lnTo>
                    <a:pt x="728" y="136"/>
                  </a:lnTo>
                  <a:lnTo>
                    <a:pt x="714" y="121"/>
                  </a:lnTo>
                  <a:lnTo>
                    <a:pt x="699" y="107"/>
                  </a:lnTo>
                  <a:lnTo>
                    <a:pt x="684" y="94"/>
                  </a:lnTo>
                  <a:lnTo>
                    <a:pt x="669" y="82"/>
                  </a:lnTo>
                  <a:lnTo>
                    <a:pt x="652" y="70"/>
                  </a:lnTo>
                  <a:lnTo>
                    <a:pt x="635" y="59"/>
                  </a:lnTo>
                  <a:lnTo>
                    <a:pt x="618" y="49"/>
                  </a:lnTo>
                  <a:lnTo>
                    <a:pt x="599" y="40"/>
                  </a:lnTo>
                  <a:lnTo>
                    <a:pt x="581" y="32"/>
                  </a:lnTo>
                  <a:lnTo>
                    <a:pt x="562" y="25"/>
                  </a:lnTo>
                  <a:lnTo>
                    <a:pt x="542" y="18"/>
                  </a:lnTo>
                  <a:lnTo>
                    <a:pt x="523" y="13"/>
                  </a:lnTo>
                  <a:lnTo>
                    <a:pt x="502" y="7"/>
                  </a:lnTo>
                  <a:lnTo>
                    <a:pt x="481" y="4"/>
                  </a:lnTo>
                  <a:lnTo>
                    <a:pt x="461" y="1"/>
                  </a:lnTo>
                  <a:lnTo>
                    <a:pt x="439" y="0"/>
                  </a:lnTo>
                  <a:lnTo>
                    <a:pt x="419" y="0"/>
                  </a:lnTo>
                  <a:lnTo>
                    <a:pt x="419" y="0"/>
                  </a:lnTo>
                  <a:lnTo>
                    <a:pt x="397" y="0"/>
                  </a:lnTo>
                  <a:lnTo>
                    <a:pt x="375" y="1"/>
                  </a:lnTo>
                  <a:lnTo>
                    <a:pt x="355" y="4"/>
                  </a:lnTo>
                  <a:lnTo>
                    <a:pt x="334" y="7"/>
                  </a:lnTo>
                  <a:lnTo>
                    <a:pt x="314" y="13"/>
                  </a:lnTo>
                  <a:lnTo>
                    <a:pt x="294" y="18"/>
                  </a:lnTo>
                  <a:lnTo>
                    <a:pt x="275" y="25"/>
                  </a:lnTo>
                  <a:lnTo>
                    <a:pt x="255" y="32"/>
                  </a:lnTo>
                  <a:lnTo>
                    <a:pt x="237" y="40"/>
                  </a:lnTo>
                  <a:lnTo>
                    <a:pt x="219" y="49"/>
                  </a:lnTo>
                  <a:lnTo>
                    <a:pt x="201" y="59"/>
                  </a:lnTo>
                  <a:lnTo>
                    <a:pt x="184" y="70"/>
                  </a:lnTo>
                  <a:lnTo>
                    <a:pt x="168" y="82"/>
                  </a:lnTo>
                  <a:lnTo>
                    <a:pt x="153" y="94"/>
                  </a:lnTo>
                  <a:lnTo>
                    <a:pt x="137" y="107"/>
                  </a:lnTo>
                  <a:lnTo>
                    <a:pt x="122" y="121"/>
                  </a:lnTo>
                  <a:lnTo>
                    <a:pt x="108" y="136"/>
                  </a:lnTo>
                  <a:lnTo>
                    <a:pt x="95" y="151"/>
                  </a:lnTo>
                  <a:lnTo>
                    <a:pt x="83" y="166"/>
                  </a:lnTo>
                  <a:lnTo>
                    <a:pt x="71" y="182"/>
                  </a:lnTo>
                  <a:lnTo>
                    <a:pt x="61" y="200"/>
                  </a:lnTo>
                  <a:lnTo>
                    <a:pt x="51" y="217"/>
                  </a:lnTo>
                  <a:lnTo>
                    <a:pt x="41" y="235"/>
                  </a:lnTo>
                  <a:lnTo>
                    <a:pt x="34" y="254"/>
                  </a:lnTo>
                  <a:lnTo>
                    <a:pt x="26" y="273"/>
                  </a:lnTo>
                  <a:lnTo>
                    <a:pt x="20" y="293"/>
                  </a:lnTo>
                  <a:lnTo>
                    <a:pt x="13" y="312"/>
                  </a:lnTo>
                  <a:lnTo>
                    <a:pt x="9" y="333"/>
                  </a:lnTo>
                  <a:lnTo>
                    <a:pt x="6" y="353"/>
                  </a:lnTo>
                  <a:lnTo>
                    <a:pt x="2" y="374"/>
                  </a:lnTo>
                  <a:lnTo>
                    <a:pt x="1" y="395"/>
                  </a:lnTo>
                  <a:lnTo>
                    <a:pt x="0" y="417"/>
                  </a:lnTo>
                  <a:lnTo>
                    <a:pt x="0" y="417"/>
                  </a:lnTo>
                  <a:lnTo>
                    <a:pt x="1" y="439"/>
                  </a:lnTo>
                  <a:lnTo>
                    <a:pt x="2" y="459"/>
                  </a:lnTo>
                  <a:lnTo>
                    <a:pt x="6" y="481"/>
                  </a:lnTo>
                  <a:lnTo>
                    <a:pt x="9" y="501"/>
                  </a:lnTo>
                  <a:lnTo>
                    <a:pt x="13" y="522"/>
                  </a:lnTo>
                  <a:lnTo>
                    <a:pt x="20" y="541"/>
                  </a:lnTo>
                  <a:lnTo>
                    <a:pt x="26" y="561"/>
                  </a:lnTo>
                  <a:lnTo>
                    <a:pt x="34" y="580"/>
                  </a:lnTo>
                  <a:lnTo>
                    <a:pt x="41" y="599"/>
                  </a:lnTo>
                  <a:lnTo>
                    <a:pt x="51" y="616"/>
                  </a:lnTo>
                  <a:lnTo>
                    <a:pt x="61" y="634"/>
                  </a:lnTo>
                  <a:lnTo>
                    <a:pt x="71" y="651"/>
                  </a:lnTo>
                  <a:lnTo>
                    <a:pt x="83" y="667"/>
                  </a:lnTo>
                  <a:lnTo>
                    <a:pt x="95" y="683"/>
                  </a:lnTo>
                  <a:lnTo>
                    <a:pt x="108" y="698"/>
                  </a:lnTo>
                  <a:lnTo>
                    <a:pt x="122" y="712"/>
                  </a:lnTo>
                  <a:lnTo>
                    <a:pt x="137" y="726"/>
                  </a:lnTo>
                  <a:lnTo>
                    <a:pt x="153" y="739"/>
                  </a:lnTo>
                  <a:lnTo>
                    <a:pt x="168" y="752"/>
                  </a:lnTo>
                  <a:lnTo>
                    <a:pt x="184" y="763"/>
                  </a:lnTo>
                  <a:lnTo>
                    <a:pt x="201" y="775"/>
                  </a:lnTo>
                  <a:lnTo>
                    <a:pt x="219" y="785"/>
                  </a:lnTo>
                  <a:lnTo>
                    <a:pt x="237" y="793"/>
                  </a:lnTo>
                  <a:lnTo>
                    <a:pt x="255" y="802"/>
                  </a:lnTo>
                  <a:lnTo>
                    <a:pt x="275" y="810"/>
                  </a:lnTo>
                  <a:lnTo>
                    <a:pt x="294" y="816"/>
                  </a:lnTo>
                  <a:lnTo>
                    <a:pt x="314" y="821"/>
                  </a:lnTo>
                  <a:lnTo>
                    <a:pt x="334" y="826"/>
                  </a:lnTo>
                  <a:lnTo>
                    <a:pt x="355" y="830"/>
                  </a:lnTo>
                  <a:lnTo>
                    <a:pt x="375" y="832"/>
                  </a:lnTo>
                  <a:lnTo>
                    <a:pt x="397" y="834"/>
                  </a:lnTo>
                  <a:lnTo>
                    <a:pt x="419" y="834"/>
                  </a:lnTo>
                  <a:lnTo>
                    <a:pt x="419" y="8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 name="Freeform 174">
              <a:extLst>
                <a:ext uri="{FF2B5EF4-FFF2-40B4-BE49-F238E27FC236}">
                  <a16:creationId xmlns:a16="http://schemas.microsoft.com/office/drawing/2014/main" id="{5C7A40D8-0CD3-43C3-A06D-8AEF6C47B7BA}"/>
                </a:ext>
              </a:extLst>
            </p:cNvPr>
            <p:cNvSpPr>
              <a:spLocks/>
            </p:cNvSpPr>
            <p:nvPr/>
          </p:nvSpPr>
          <p:spPr bwMode="auto">
            <a:xfrm>
              <a:off x="4779964" y="3868738"/>
              <a:ext cx="328613" cy="471488"/>
            </a:xfrm>
            <a:custGeom>
              <a:avLst/>
              <a:gdLst>
                <a:gd name="T0" fmla="*/ 1266 w 1447"/>
                <a:gd name="T1" fmla="*/ 500 h 2076"/>
                <a:gd name="T2" fmla="*/ 982 w 1447"/>
                <a:gd name="T3" fmla="*/ 187 h 2076"/>
                <a:gd name="T4" fmla="*/ 897 w 1447"/>
                <a:gd name="T5" fmla="*/ 95 h 2076"/>
                <a:gd name="T6" fmla="*/ 855 w 1447"/>
                <a:gd name="T7" fmla="*/ 65 h 2076"/>
                <a:gd name="T8" fmla="*/ 799 w 1447"/>
                <a:gd name="T9" fmla="*/ 40 h 2076"/>
                <a:gd name="T10" fmla="*/ 735 w 1447"/>
                <a:gd name="T11" fmla="*/ 20 h 2076"/>
                <a:gd name="T12" fmla="*/ 658 w 1447"/>
                <a:gd name="T13" fmla="*/ 7 h 2076"/>
                <a:gd name="T14" fmla="*/ 570 w 1447"/>
                <a:gd name="T15" fmla="*/ 1 h 2076"/>
                <a:gd name="T16" fmla="*/ 488 w 1447"/>
                <a:gd name="T17" fmla="*/ 1 h 2076"/>
                <a:gd name="T18" fmla="*/ 341 w 1447"/>
                <a:gd name="T19" fmla="*/ 17 h 2076"/>
                <a:gd name="T20" fmla="*/ 210 w 1447"/>
                <a:gd name="T21" fmla="*/ 47 h 2076"/>
                <a:gd name="T22" fmla="*/ 119 w 1447"/>
                <a:gd name="T23" fmla="*/ 84 h 2076"/>
                <a:gd name="T24" fmla="*/ 76 w 1447"/>
                <a:gd name="T25" fmla="*/ 109 h 2076"/>
                <a:gd name="T26" fmla="*/ 42 w 1447"/>
                <a:gd name="T27" fmla="*/ 137 h 2076"/>
                <a:gd name="T28" fmla="*/ 18 w 1447"/>
                <a:gd name="T29" fmla="*/ 166 h 2076"/>
                <a:gd name="T30" fmla="*/ 8 w 1447"/>
                <a:gd name="T31" fmla="*/ 198 h 2076"/>
                <a:gd name="T32" fmla="*/ 5 w 1447"/>
                <a:gd name="T33" fmla="*/ 226 h 2076"/>
                <a:gd name="T34" fmla="*/ 0 w 1447"/>
                <a:gd name="T35" fmla="*/ 403 h 2076"/>
                <a:gd name="T36" fmla="*/ 3 w 1447"/>
                <a:gd name="T37" fmla="*/ 586 h 2076"/>
                <a:gd name="T38" fmla="*/ 18 w 1447"/>
                <a:gd name="T39" fmla="*/ 815 h 2076"/>
                <a:gd name="T40" fmla="*/ 52 w 1447"/>
                <a:gd name="T41" fmla="*/ 1080 h 2076"/>
                <a:gd name="T42" fmla="*/ 60 w 1447"/>
                <a:gd name="T43" fmla="*/ 1117 h 2076"/>
                <a:gd name="T44" fmla="*/ 77 w 1447"/>
                <a:gd name="T45" fmla="*/ 1154 h 2076"/>
                <a:gd name="T46" fmla="*/ 110 w 1447"/>
                <a:gd name="T47" fmla="*/ 1197 h 2076"/>
                <a:gd name="T48" fmla="*/ 130 w 1447"/>
                <a:gd name="T49" fmla="*/ 1231 h 2076"/>
                <a:gd name="T50" fmla="*/ 146 w 1447"/>
                <a:gd name="T51" fmla="*/ 1285 h 2076"/>
                <a:gd name="T52" fmla="*/ 173 w 1447"/>
                <a:gd name="T53" fmla="*/ 1442 h 2076"/>
                <a:gd name="T54" fmla="*/ 237 w 1447"/>
                <a:gd name="T55" fmla="*/ 1820 h 2076"/>
                <a:gd name="T56" fmla="*/ 264 w 1447"/>
                <a:gd name="T57" fmla="*/ 1941 h 2076"/>
                <a:gd name="T58" fmla="*/ 282 w 1447"/>
                <a:gd name="T59" fmla="*/ 2004 h 2076"/>
                <a:gd name="T60" fmla="*/ 302 w 1447"/>
                <a:gd name="T61" fmla="*/ 2052 h 2076"/>
                <a:gd name="T62" fmla="*/ 316 w 1447"/>
                <a:gd name="T63" fmla="*/ 2067 h 2076"/>
                <a:gd name="T64" fmla="*/ 332 w 1447"/>
                <a:gd name="T65" fmla="*/ 2074 h 2076"/>
                <a:gd name="T66" fmla="*/ 723 w 1447"/>
                <a:gd name="T67" fmla="*/ 2076 h 2076"/>
                <a:gd name="T68" fmla="*/ 744 w 1447"/>
                <a:gd name="T69" fmla="*/ 2074 h 2076"/>
                <a:gd name="T70" fmla="*/ 763 w 1447"/>
                <a:gd name="T71" fmla="*/ 2067 h 2076"/>
                <a:gd name="T72" fmla="*/ 776 w 1447"/>
                <a:gd name="T73" fmla="*/ 2052 h 2076"/>
                <a:gd name="T74" fmla="*/ 795 w 1447"/>
                <a:gd name="T75" fmla="*/ 2004 h 2076"/>
                <a:gd name="T76" fmla="*/ 823 w 1447"/>
                <a:gd name="T77" fmla="*/ 1882 h 2076"/>
                <a:gd name="T78" fmla="*/ 874 w 1447"/>
                <a:gd name="T79" fmla="*/ 1598 h 2076"/>
                <a:gd name="T80" fmla="*/ 911 w 1447"/>
                <a:gd name="T81" fmla="*/ 1311 h 2076"/>
                <a:gd name="T82" fmla="*/ 935 w 1447"/>
                <a:gd name="T83" fmla="*/ 1035 h 2076"/>
                <a:gd name="T84" fmla="*/ 949 w 1447"/>
                <a:gd name="T85" fmla="*/ 779 h 2076"/>
                <a:gd name="T86" fmla="*/ 1217 w 1447"/>
                <a:gd name="T87" fmla="*/ 840 h 2076"/>
                <a:gd name="T88" fmla="*/ 1219 w 1447"/>
                <a:gd name="T89" fmla="*/ 843 h 2076"/>
                <a:gd name="T90" fmla="*/ 1254 w 1447"/>
                <a:gd name="T91" fmla="*/ 868 h 2076"/>
                <a:gd name="T92" fmla="*/ 1292 w 1447"/>
                <a:gd name="T93" fmla="*/ 881 h 2076"/>
                <a:gd name="T94" fmla="*/ 1319 w 1447"/>
                <a:gd name="T95" fmla="*/ 882 h 2076"/>
                <a:gd name="T96" fmla="*/ 1355 w 1447"/>
                <a:gd name="T97" fmla="*/ 879 h 2076"/>
                <a:gd name="T98" fmla="*/ 1389 w 1447"/>
                <a:gd name="T99" fmla="*/ 865 h 2076"/>
                <a:gd name="T100" fmla="*/ 1410 w 1447"/>
                <a:gd name="T101" fmla="*/ 850 h 2076"/>
                <a:gd name="T102" fmla="*/ 1432 w 1447"/>
                <a:gd name="T103" fmla="*/ 818 h 2076"/>
                <a:gd name="T104" fmla="*/ 1445 w 1447"/>
                <a:gd name="T105" fmla="*/ 783 h 2076"/>
                <a:gd name="T106" fmla="*/ 1447 w 1447"/>
                <a:gd name="T107" fmla="*/ 745 h 2076"/>
                <a:gd name="T108" fmla="*/ 1439 w 1447"/>
                <a:gd name="T109" fmla="*/ 708 h 2076"/>
                <a:gd name="T110" fmla="*/ 1420 w 1447"/>
                <a:gd name="T111" fmla="*/ 673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7" h="2076">
                  <a:moveTo>
                    <a:pt x="1412" y="664"/>
                  </a:moveTo>
                  <a:lnTo>
                    <a:pt x="1412" y="664"/>
                  </a:lnTo>
                  <a:lnTo>
                    <a:pt x="1266" y="500"/>
                  </a:lnTo>
                  <a:lnTo>
                    <a:pt x="1156" y="378"/>
                  </a:lnTo>
                  <a:lnTo>
                    <a:pt x="1156" y="378"/>
                  </a:lnTo>
                  <a:lnTo>
                    <a:pt x="982" y="187"/>
                  </a:lnTo>
                  <a:lnTo>
                    <a:pt x="924" y="122"/>
                  </a:lnTo>
                  <a:lnTo>
                    <a:pt x="897" y="95"/>
                  </a:lnTo>
                  <a:lnTo>
                    <a:pt x="897" y="95"/>
                  </a:lnTo>
                  <a:lnTo>
                    <a:pt x="884" y="84"/>
                  </a:lnTo>
                  <a:lnTo>
                    <a:pt x="870" y="74"/>
                  </a:lnTo>
                  <a:lnTo>
                    <a:pt x="855" y="65"/>
                  </a:lnTo>
                  <a:lnTo>
                    <a:pt x="837" y="56"/>
                  </a:lnTo>
                  <a:lnTo>
                    <a:pt x="819" y="47"/>
                  </a:lnTo>
                  <a:lnTo>
                    <a:pt x="799" y="40"/>
                  </a:lnTo>
                  <a:lnTo>
                    <a:pt x="779" y="32"/>
                  </a:lnTo>
                  <a:lnTo>
                    <a:pt x="757" y="26"/>
                  </a:lnTo>
                  <a:lnTo>
                    <a:pt x="735" y="20"/>
                  </a:lnTo>
                  <a:lnTo>
                    <a:pt x="710" y="15"/>
                  </a:lnTo>
                  <a:lnTo>
                    <a:pt x="684" y="11"/>
                  </a:lnTo>
                  <a:lnTo>
                    <a:pt x="658" y="7"/>
                  </a:lnTo>
                  <a:lnTo>
                    <a:pt x="630" y="4"/>
                  </a:lnTo>
                  <a:lnTo>
                    <a:pt x="600" y="2"/>
                  </a:lnTo>
                  <a:lnTo>
                    <a:pt x="570" y="1"/>
                  </a:lnTo>
                  <a:lnTo>
                    <a:pt x="539" y="0"/>
                  </a:lnTo>
                  <a:lnTo>
                    <a:pt x="539" y="0"/>
                  </a:lnTo>
                  <a:lnTo>
                    <a:pt x="488" y="1"/>
                  </a:lnTo>
                  <a:lnTo>
                    <a:pt x="438" y="4"/>
                  </a:lnTo>
                  <a:lnTo>
                    <a:pt x="388" y="10"/>
                  </a:lnTo>
                  <a:lnTo>
                    <a:pt x="341" y="17"/>
                  </a:lnTo>
                  <a:lnTo>
                    <a:pt x="295" y="26"/>
                  </a:lnTo>
                  <a:lnTo>
                    <a:pt x="251" y="36"/>
                  </a:lnTo>
                  <a:lnTo>
                    <a:pt x="210" y="47"/>
                  </a:lnTo>
                  <a:lnTo>
                    <a:pt x="171" y="62"/>
                  </a:lnTo>
                  <a:lnTo>
                    <a:pt x="135" y="76"/>
                  </a:lnTo>
                  <a:lnTo>
                    <a:pt x="119" y="84"/>
                  </a:lnTo>
                  <a:lnTo>
                    <a:pt x="104" y="92"/>
                  </a:lnTo>
                  <a:lnTo>
                    <a:pt x="89" y="100"/>
                  </a:lnTo>
                  <a:lnTo>
                    <a:pt x="76" y="109"/>
                  </a:lnTo>
                  <a:lnTo>
                    <a:pt x="63" y="118"/>
                  </a:lnTo>
                  <a:lnTo>
                    <a:pt x="52" y="127"/>
                  </a:lnTo>
                  <a:lnTo>
                    <a:pt x="42" y="137"/>
                  </a:lnTo>
                  <a:lnTo>
                    <a:pt x="32" y="147"/>
                  </a:lnTo>
                  <a:lnTo>
                    <a:pt x="25" y="157"/>
                  </a:lnTo>
                  <a:lnTo>
                    <a:pt x="18" y="166"/>
                  </a:lnTo>
                  <a:lnTo>
                    <a:pt x="14" y="177"/>
                  </a:lnTo>
                  <a:lnTo>
                    <a:pt x="10" y="187"/>
                  </a:lnTo>
                  <a:lnTo>
                    <a:pt x="8" y="198"/>
                  </a:lnTo>
                  <a:lnTo>
                    <a:pt x="7" y="209"/>
                  </a:lnTo>
                  <a:lnTo>
                    <a:pt x="7" y="209"/>
                  </a:lnTo>
                  <a:lnTo>
                    <a:pt x="5" y="226"/>
                  </a:lnTo>
                  <a:lnTo>
                    <a:pt x="3" y="275"/>
                  </a:lnTo>
                  <a:lnTo>
                    <a:pt x="0" y="353"/>
                  </a:lnTo>
                  <a:lnTo>
                    <a:pt x="0" y="403"/>
                  </a:lnTo>
                  <a:lnTo>
                    <a:pt x="0" y="458"/>
                  </a:lnTo>
                  <a:lnTo>
                    <a:pt x="1" y="519"/>
                  </a:lnTo>
                  <a:lnTo>
                    <a:pt x="3" y="586"/>
                  </a:lnTo>
                  <a:lnTo>
                    <a:pt x="7" y="658"/>
                  </a:lnTo>
                  <a:lnTo>
                    <a:pt x="12" y="734"/>
                  </a:lnTo>
                  <a:lnTo>
                    <a:pt x="18" y="815"/>
                  </a:lnTo>
                  <a:lnTo>
                    <a:pt x="27" y="899"/>
                  </a:lnTo>
                  <a:lnTo>
                    <a:pt x="38" y="988"/>
                  </a:lnTo>
                  <a:lnTo>
                    <a:pt x="52" y="1080"/>
                  </a:lnTo>
                  <a:lnTo>
                    <a:pt x="52" y="1080"/>
                  </a:lnTo>
                  <a:lnTo>
                    <a:pt x="55" y="1099"/>
                  </a:lnTo>
                  <a:lnTo>
                    <a:pt x="60" y="1117"/>
                  </a:lnTo>
                  <a:lnTo>
                    <a:pt x="65" y="1131"/>
                  </a:lnTo>
                  <a:lnTo>
                    <a:pt x="70" y="1143"/>
                  </a:lnTo>
                  <a:lnTo>
                    <a:pt x="77" y="1154"/>
                  </a:lnTo>
                  <a:lnTo>
                    <a:pt x="83" y="1163"/>
                  </a:lnTo>
                  <a:lnTo>
                    <a:pt x="96" y="1180"/>
                  </a:lnTo>
                  <a:lnTo>
                    <a:pt x="110" y="1197"/>
                  </a:lnTo>
                  <a:lnTo>
                    <a:pt x="117" y="1208"/>
                  </a:lnTo>
                  <a:lnTo>
                    <a:pt x="123" y="1218"/>
                  </a:lnTo>
                  <a:lnTo>
                    <a:pt x="130" y="1231"/>
                  </a:lnTo>
                  <a:lnTo>
                    <a:pt x="135" y="1247"/>
                  </a:lnTo>
                  <a:lnTo>
                    <a:pt x="141" y="1264"/>
                  </a:lnTo>
                  <a:lnTo>
                    <a:pt x="146" y="1285"/>
                  </a:lnTo>
                  <a:lnTo>
                    <a:pt x="146" y="1285"/>
                  </a:lnTo>
                  <a:lnTo>
                    <a:pt x="159" y="1358"/>
                  </a:lnTo>
                  <a:lnTo>
                    <a:pt x="173" y="1442"/>
                  </a:lnTo>
                  <a:lnTo>
                    <a:pt x="203" y="1631"/>
                  </a:lnTo>
                  <a:lnTo>
                    <a:pt x="220" y="1727"/>
                  </a:lnTo>
                  <a:lnTo>
                    <a:pt x="237" y="1820"/>
                  </a:lnTo>
                  <a:lnTo>
                    <a:pt x="246" y="1863"/>
                  </a:lnTo>
                  <a:lnTo>
                    <a:pt x="255" y="1903"/>
                  </a:lnTo>
                  <a:lnTo>
                    <a:pt x="264" y="1941"/>
                  </a:lnTo>
                  <a:lnTo>
                    <a:pt x="274" y="1975"/>
                  </a:lnTo>
                  <a:lnTo>
                    <a:pt x="274" y="1975"/>
                  </a:lnTo>
                  <a:lnTo>
                    <a:pt x="282" y="2004"/>
                  </a:lnTo>
                  <a:lnTo>
                    <a:pt x="290" y="2027"/>
                  </a:lnTo>
                  <a:lnTo>
                    <a:pt x="299" y="2044"/>
                  </a:lnTo>
                  <a:lnTo>
                    <a:pt x="302" y="2052"/>
                  </a:lnTo>
                  <a:lnTo>
                    <a:pt x="306" y="2057"/>
                  </a:lnTo>
                  <a:lnTo>
                    <a:pt x="310" y="2063"/>
                  </a:lnTo>
                  <a:lnTo>
                    <a:pt x="316" y="2067"/>
                  </a:lnTo>
                  <a:lnTo>
                    <a:pt x="320" y="2069"/>
                  </a:lnTo>
                  <a:lnTo>
                    <a:pt x="326" y="2073"/>
                  </a:lnTo>
                  <a:lnTo>
                    <a:pt x="332" y="2074"/>
                  </a:lnTo>
                  <a:lnTo>
                    <a:pt x="339" y="2075"/>
                  </a:lnTo>
                  <a:lnTo>
                    <a:pt x="354" y="2076"/>
                  </a:lnTo>
                  <a:lnTo>
                    <a:pt x="723" y="2076"/>
                  </a:lnTo>
                  <a:lnTo>
                    <a:pt x="723" y="2076"/>
                  </a:lnTo>
                  <a:lnTo>
                    <a:pt x="738" y="2075"/>
                  </a:lnTo>
                  <a:lnTo>
                    <a:pt x="744" y="2074"/>
                  </a:lnTo>
                  <a:lnTo>
                    <a:pt x="751" y="2073"/>
                  </a:lnTo>
                  <a:lnTo>
                    <a:pt x="757" y="2070"/>
                  </a:lnTo>
                  <a:lnTo>
                    <a:pt x="763" y="2067"/>
                  </a:lnTo>
                  <a:lnTo>
                    <a:pt x="767" y="2063"/>
                  </a:lnTo>
                  <a:lnTo>
                    <a:pt x="771" y="2059"/>
                  </a:lnTo>
                  <a:lnTo>
                    <a:pt x="776" y="2052"/>
                  </a:lnTo>
                  <a:lnTo>
                    <a:pt x="780" y="2046"/>
                  </a:lnTo>
                  <a:lnTo>
                    <a:pt x="788" y="2027"/>
                  </a:lnTo>
                  <a:lnTo>
                    <a:pt x="795" y="2004"/>
                  </a:lnTo>
                  <a:lnTo>
                    <a:pt x="803" y="1975"/>
                  </a:lnTo>
                  <a:lnTo>
                    <a:pt x="803" y="1975"/>
                  </a:lnTo>
                  <a:lnTo>
                    <a:pt x="823" y="1882"/>
                  </a:lnTo>
                  <a:lnTo>
                    <a:pt x="843" y="1788"/>
                  </a:lnTo>
                  <a:lnTo>
                    <a:pt x="859" y="1693"/>
                  </a:lnTo>
                  <a:lnTo>
                    <a:pt x="874" y="1598"/>
                  </a:lnTo>
                  <a:lnTo>
                    <a:pt x="888" y="1502"/>
                  </a:lnTo>
                  <a:lnTo>
                    <a:pt x="900" y="1405"/>
                  </a:lnTo>
                  <a:lnTo>
                    <a:pt x="911" y="1311"/>
                  </a:lnTo>
                  <a:lnTo>
                    <a:pt x="919" y="1217"/>
                  </a:lnTo>
                  <a:lnTo>
                    <a:pt x="928" y="1124"/>
                  </a:lnTo>
                  <a:lnTo>
                    <a:pt x="935" y="1035"/>
                  </a:lnTo>
                  <a:lnTo>
                    <a:pt x="940" y="946"/>
                  </a:lnTo>
                  <a:lnTo>
                    <a:pt x="944" y="861"/>
                  </a:lnTo>
                  <a:lnTo>
                    <a:pt x="949" y="779"/>
                  </a:lnTo>
                  <a:lnTo>
                    <a:pt x="952" y="701"/>
                  </a:lnTo>
                  <a:lnTo>
                    <a:pt x="955" y="558"/>
                  </a:lnTo>
                  <a:lnTo>
                    <a:pt x="1217" y="840"/>
                  </a:lnTo>
                  <a:lnTo>
                    <a:pt x="1217" y="840"/>
                  </a:lnTo>
                  <a:lnTo>
                    <a:pt x="1219" y="843"/>
                  </a:lnTo>
                  <a:lnTo>
                    <a:pt x="1219" y="843"/>
                  </a:lnTo>
                  <a:lnTo>
                    <a:pt x="1230" y="853"/>
                  </a:lnTo>
                  <a:lnTo>
                    <a:pt x="1242" y="862"/>
                  </a:lnTo>
                  <a:lnTo>
                    <a:pt x="1254" y="868"/>
                  </a:lnTo>
                  <a:lnTo>
                    <a:pt x="1266" y="874"/>
                  </a:lnTo>
                  <a:lnTo>
                    <a:pt x="1279" y="878"/>
                  </a:lnTo>
                  <a:lnTo>
                    <a:pt x="1292" y="881"/>
                  </a:lnTo>
                  <a:lnTo>
                    <a:pt x="1306" y="882"/>
                  </a:lnTo>
                  <a:lnTo>
                    <a:pt x="1319" y="882"/>
                  </a:lnTo>
                  <a:lnTo>
                    <a:pt x="1319" y="882"/>
                  </a:lnTo>
                  <a:lnTo>
                    <a:pt x="1332" y="882"/>
                  </a:lnTo>
                  <a:lnTo>
                    <a:pt x="1344" y="881"/>
                  </a:lnTo>
                  <a:lnTo>
                    <a:pt x="1355" y="879"/>
                  </a:lnTo>
                  <a:lnTo>
                    <a:pt x="1367" y="875"/>
                  </a:lnTo>
                  <a:lnTo>
                    <a:pt x="1378" y="870"/>
                  </a:lnTo>
                  <a:lnTo>
                    <a:pt x="1389" y="865"/>
                  </a:lnTo>
                  <a:lnTo>
                    <a:pt x="1400" y="858"/>
                  </a:lnTo>
                  <a:lnTo>
                    <a:pt x="1410" y="850"/>
                  </a:lnTo>
                  <a:lnTo>
                    <a:pt x="1410" y="850"/>
                  </a:lnTo>
                  <a:lnTo>
                    <a:pt x="1418" y="840"/>
                  </a:lnTo>
                  <a:lnTo>
                    <a:pt x="1426" y="829"/>
                  </a:lnTo>
                  <a:lnTo>
                    <a:pt x="1432" y="818"/>
                  </a:lnTo>
                  <a:lnTo>
                    <a:pt x="1438" y="806"/>
                  </a:lnTo>
                  <a:lnTo>
                    <a:pt x="1442" y="795"/>
                  </a:lnTo>
                  <a:lnTo>
                    <a:pt x="1445" y="783"/>
                  </a:lnTo>
                  <a:lnTo>
                    <a:pt x="1446" y="770"/>
                  </a:lnTo>
                  <a:lnTo>
                    <a:pt x="1447" y="758"/>
                  </a:lnTo>
                  <a:lnTo>
                    <a:pt x="1447" y="745"/>
                  </a:lnTo>
                  <a:lnTo>
                    <a:pt x="1445" y="733"/>
                  </a:lnTo>
                  <a:lnTo>
                    <a:pt x="1443" y="720"/>
                  </a:lnTo>
                  <a:lnTo>
                    <a:pt x="1439" y="708"/>
                  </a:lnTo>
                  <a:lnTo>
                    <a:pt x="1434" y="696"/>
                  </a:lnTo>
                  <a:lnTo>
                    <a:pt x="1428" y="685"/>
                  </a:lnTo>
                  <a:lnTo>
                    <a:pt x="1420" y="673"/>
                  </a:lnTo>
                  <a:lnTo>
                    <a:pt x="1412" y="664"/>
                  </a:lnTo>
                  <a:lnTo>
                    <a:pt x="1412" y="6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 name="Freeform 175">
              <a:extLst>
                <a:ext uri="{FF2B5EF4-FFF2-40B4-BE49-F238E27FC236}">
                  <a16:creationId xmlns:a16="http://schemas.microsoft.com/office/drawing/2014/main" id="{E03685E1-22C9-49CA-AF98-B825806ABCED}"/>
                </a:ext>
              </a:extLst>
            </p:cNvPr>
            <p:cNvSpPr>
              <a:spLocks/>
            </p:cNvSpPr>
            <p:nvPr/>
          </p:nvSpPr>
          <p:spPr bwMode="auto">
            <a:xfrm>
              <a:off x="5162551" y="3651252"/>
              <a:ext cx="188913" cy="188913"/>
            </a:xfrm>
            <a:custGeom>
              <a:avLst/>
              <a:gdLst>
                <a:gd name="T0" fmla="*/ 397 w 836"/>
                <a:gd name="T1" fmla="*/ 834 h 834"/>
                <a:gd name="T2" fmla="*/ 334 w 836"/>
                <a:gd name="T3" fmla="*/ 826 h 834"/>
                <a:gd name="T4" fmla="*/ 275 w 836"/>
                <a:gd name="T5" fmla="*/ 810 h 834"/>
                <a:gd name="T6" fmla="*/ 220 w 836"/>
                <a:gd name="T7" fmla="*/ 785 h 834"/>
                <a:gd name="T8" fmla="*/ 169 w 836"/>
                <a:gd name="T9" fmla="*/ 752 h 834"/>
                <a:gd name="T10" fmla="*/ 123 w 836"/>
                <a:gd name="T11" fmla="*/ 712 h 834"/>
                <a:gd name="T12" fmla="*/ 83 w 836"/>
                <a:gd name="T13" fmla="*/ 667 h 834"/>
                <a:gd name="T14" fmla="*/ 51 w 836"/>
                <a:gd name="T15" fmla="*/ 616 h 834"/>
                <a:gd name="T16" fmla="*/ 26 w 836"/>
                <a:gd name="T17" fmla="*/ 561 h 834"/>
                <a:gd name="T18" fmla="*/ 9 w 836"/>
                <a:gd name="T19" fmla="*/ 501 h 834"/>
                <a:gd name="T20" fmla="*/ 1 w 836"/>
                <a:gd name="T21" fmla="*/ 439 h 834"/>
                <a:gd name="T22" fmla="*/ 1 w 836"/>
                <a:gd name="T23" fmla="*/ 395 h 834"/>
                <a:gd name="T24" fmla="*/ 9 w 836"/>
                <a:gd name="T25" fmla="*/ 333 h 834"/>
                <a:gd name="T26" fmla="*/ 26 w 836"/>
                <a:gd name="T27" fmla="*/ 273 h 834"/>
                <a:gd name="T28" fmla="*/ 51 w 836"/>
                <a:gd name="T29" fmla="*/ 217 h 834"/>
                <a:gd name="T30" fmla="*/ 83 w 836"/>
                <a:gd name="T31" fmla="*/ 166 h 834"/>
                <a:gd name="T32" fmla="*/ 123 w 836"/>
                <a:gd name="T33" fmla="*/ 121 h 834"/>
                <a:gd name="T34" fmla="*/ 169 w 836"/>
                <a:gd name="T35" fmla="*/ 82 h 834"/>
                <a:gd name="T36" fmla="*/ 220 w 836"/>
                <a:gd name="T37" fmla="*/ 49 h 834"/>
                <a:gd name="T38" fmla="*/ 275 w 836"/>
                <a:gd name="T39" fmla="*/ 25 h 834"/>
                <a:gd name="T40" fmla="*/ 334 w 836"/>
                <a:gd name="T41" fmla="*/ 7 h 834"/>
                <a:gd name="T42" fmla="*/ 397 w 836"/>
                <a:gd name="T43" fmla="*/ 0 h 834"/>
                <a:gd name="T44" fmla="*/ 440 w 836"/>
                <a:gd name="T45" fmla="*/ 0 h 834"/>
                <a:gd name="T46" fmla="*/ 503 w 836"/>
                <a:gd name="T47" fmla="*/ 7 h 834"/>
                <a:gd name="T48" fmla="*/ 563 w 836"/>
                <a:gd name="T49" fmla="*/ 25 h 834"/>
                <a:gd name="T50" fmla="*/ 618 w 836"/>
                <a:gd name="T51" fmla="*/ 49 h 834"/>
                <a:gd name="T52" fmla="*/ 669 w 836"/>
                <a:gd name="T53" fmla="*/ 82 h 834"/>
                <a:gd name="T54" fmla="*/ 714 w 836"/>
                <a:gd name="T55" fmla="*/ 121 h 834"/>
                <a:gd name="T56" fmla="*/ 754 w 836"/>
                <a:gd name="T57" fmla="*/ 166 h 834"/>
                <a:gd name="T58" fmla="*/ 786 w 836"/>
                <a:gd name="T59" fmla="*/ 217 h 834"/>
                <a:gd name="T60" fmla="*/ 811 w 836"/>
                <a:gd name="T61" fmla="*/ 273 h 834"/>
                <a:gd name="T62" fmla="*/ 828 w 836"/>
                <a:gd name="T63" fmla="*/ 333 h 834"/>
                <a:gd name="T64" fmla="*/ 836 w 836"/>
                <a:gd name="T65" fmla="*/ 395 h 834"/>
                <a:gd name="T66" fmla="*/ 836 w 836"/>
                <a:gd name="T67" fmla="*/ 439 h 834"/>
                <a:gd name="T68" fmla="*/ 828 w 836"/>
                <a:gd name="T69" fmla="*/ 501 h 834"/>
                <a:gd name="T70" fmla="*/ 811 w 836"/>
                <a:gd name="T71" fmla="*/ 561 h 834"/>
                <a:gd name="T72" fmla="*/ 786 w 836"/>
                <a:gd name="T73" fmla="*/ 616 h 834"/>
                <a:gd name="T74" fmla="*/ 754 w 836"/>
                <a:gd name="T75" fmla="*/ 667 h 834"/>
                <a:gd name="T76" fmla="*/ 714 w 836"/>
                <a:gd name="T77" fmla="*/ 712 h 834"/>
                <a:gd name="T78" fmla="*/ 669 w 836"/>
                <a:gd name="T79" fmla="*/ 752 h 834"/>
                <a:gd name="T80" fmla="*/ 618 w 836"/>
                <a:gd name="T81" fmla="*/ 785 h 834"/>
                <a:gd name="T82" fmla="*/ 563 w 836"/>
                <a:gd name="T83" fmla="*/ 810 h 834"/>
                <a:gd name="T84" fmla="*/ 503 w 836"/>
                <a:gd name="T85" fmla="*/ 826 h 834"/>
                <a:gd name="T86" fmla="*/ 440 w 836"/>
                <a:gd name="T87" fmla="*/ 83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6" h="834">
                  <a:moveTo>
                    <a:pt x="419" y="834"/>
                  </a:moveTo>
                  <a:lnTo>
                    <a:pt x="419" y="834"/>
                  </a:lnTo>
                  <a:lnTo>
                    <a:pt x="397" y="834"/>
                  </a:lnTo>
                  <a:lnTo>
                    <a:pt x="375" y="832"/>
                  </a:lnTo>
                  <a:lnTo>
                    <a:pt x="355" y="830"/>
                  </a:lnTo>
                  <a:lnTo>
                    <a:pt x="334" y="826"/>
                  </a:lnTo>
                  <a:lnTo>
                    <a:pt x="314" y="821"/>
                  </a:lnTo>
                  <a:lnTo>
                    <a:pt x="294" y="816"/>
                  </a:lnTo>
                  <a:lnTo>
                    <a:pt x="275" y="810"/>
                  </a:lnTo>
                  <a:lnTo>
                    <a:pt x="255" y="802"/>
                  </a:lnTo>
                  <a:lnTo>
                    <a:pt x="237" y="793"/>
                  </a:lnTo>
                  <a:lnTo>
                    <a:pt x="220" y="785"/>
                  </a:lnTo>
                  <a:lnTo>
                    <a:pt x="201" y="775"/>
                  </a:lnTo>
                  <a:lnTo>
                    <a:pt x="185" y="763"/>
                  </a:lnTo>
                  <a:lnTo>
                    <a:pt x="169" y="752"/>
                  </a:lnTo>
                  <a:lnTo>
                    <a:pt x="153" y="739"/>
                  </a:lnTo>
                  <a:lnTo>
                    <a:pt x="137" y="726"/>
                  </a:lnTo>
                  <a:lnTo>
                    <a:pt x="123" y="712"/>
                  </a:lnTo>
                  <a:lnTo>
                    <a:pt x="109" y="698"/>
                  </a:lnTo>
                  <a:lnTo>
                    <a:pt x="96" y="683"/>
                  </a:lnTo>
                  <a:lnTo>
                    <a:pt x="83" y="667"/>
                  </a:lnTo>
                  <a:lnTo>
                    <a:pt x="71" y="651"/>
                  </a:lnTo>
                  <a:lnTo>
                    <a:pt x="61" y="634"/>
                  </a:lnTo>
                  <a:lnTo>
                    <a:pt x="51" y="616"/>
                  </a:lnTo>
                  <a:lnTo>
                    <a:pt x="42" y="599"/>
                  </a:lnTo>
                  <a:lnTo>
                    <a:pt x="34" y="580"/>
                  </a:lnTo>
                  <a:lnTo>
                    <a:pt x="26" y="561"/>
                  </a:lnTo>
                  <a:lnTo>
                    <a:pt x="20" y="541"/>
                  </a:lnTo>
                  <a:lnTo>
                    <a:pt x="14" y="522"/>
                  </a:lnTo>
                  <a:lnTo>
                    <a:pt x="9" y="501"/>
                  </a:lnTo>
                  <a:lnTo>
                    <a:pt x="5" y="481"/>
                  </a:lnTo>
                  <a:lnTo>
                    <a:pt x="2" y="459"/>
                  </a:lnTo>
                  <a:lnTo>
                    <a:pt x="1" y="439"/>
                  </a:lnTo>
                  <a:lnTo>
                    <a:pt x="0" y="417"/>
                  </a:lnTo>
                  <a:lnTo>
                    <a:pt x="0" y="417"/>
                  </a:lnTo>
                  <a:lnTo>
                    <a:pt x="1" y="395"/>
                  </a:lnTo>
                  <a:lnTo>
                    <a:pt x="2" y="374"/>
                  </a:lnTo>
                  <a:lnTo>
                    <a:pt x="5" y="353"/>
                  </a:lnTo>
                  <a:lnTo>
                    <a:pt x="9" y="333"/>
                  </a:lnTo>
                  <a:lnTo>
                    <a:pt x="14" y="312"/>
                  </a:lnTo>
                  <a:lnTo>
                    <a:pt x="20" y="293"/>
                  </a:lnTo>
                  <a:lnTo>
                    <a:pt x="26" y="273"/>
                  </a:lnTo>
                  <a:lnTo>
                    <a:pt x="34" y="254"/>
                  </a:lnTo>
                  <a:lnTo>
                    <a:pt x="42" y="235"/>
                  </a:lnTo>
                  <a:lnTo>
                    <a:pt x="51" y="217"/>
                  </a:lnTo>
                  <a:lnTo>
                    <a:pt x="61" y="200"/>
                  </a:lnTo>
                  <a:lnTo>
                    <a:pt x="71" y="182"/>
                  </a:lnTo>
                  <a:lnTo>
                    <a:pt x="83" y="166"/>
                  </a:lnTo>
                  <a:lnTo>
                    <a:pt x="96" y="151"/>
                  </a:lnTo>
                  <a:lnTo>
                    <a:pt x="109" y="136"/>
                  </a:lnTo>
                  <a:lnTo>
                    <a:pt x="123" y="121"/>
                  </a:lnTo>
                  <a:lnTo>
                    <a:pt x="137" y="107"/>
                  </a:lnTo>
                  <a:lnTo>
                    <a:pt x="153" y="94"/>
                  </a:lnTo>
                  <a:lnTo>
                    <a:pt x="169" y="82"/>
                  </a:lnTo>
                  <a:lnTo>
                    <a:pt x="185" y="70"/>
                  </a:lnTo>
                  <a:lnTo>
                    <a:pt x="201" y="59"/>
                  </a:lnTo>
                  <a:lnTo>
                    <a:pt x="220" y="49"/>
                  </a:lnTo>
                  <a:lnTo>
                    <a:pt x="237" y="40"/>
                  </a:lnTo>
                  <a:lnTo>
                    <a:pt x="255" y="32"/>
                  </a:lnTo>
                  <a:lnTo>
                    <a:pt x="275" y="25"/>
                  </a:lnTo>
                  <a:lnTo>
                    <a:pt x="294" y="18"/>
                  </a:lnTo>
                  <a:lnTo>
                    <a:pt x="314" y="13"/>
                  </a:lnTo>
                  <a:lnTo>
                    <a:pt x="334" y="7"/>
                  </a:lnTo>
                  <a:lnTo>
                    <a:pt x="355" y="4"/>
                  </a:lnTo>
                  <a:lnTo>
                    <a:pt x="375" y="1"/>
                  </a:lnTo>
                  <a:lnTo>
                    <a:pt x="397" y="0"/>
                  </a:lnTo>
                  <a:lnTo>
                    <a:pt x="419" y="0"/>
                  </a:lnTo>
                  <a:lnTo>
                    <a:pt x="419" y="0"/>
                  </a:lnTo>
                  <a:lnTo>
                    <a:pt x="440" y="0"/>
                  </a:lnTo>
                  <a:lnTo>
                    <a:pt x="462" y="1"/>
                  </a:lnTo>
                  <a:lnTo>
                    <a:pt x="482" y="4"/>
                  </a:lnTo>
                  <a:lnTo>
                    <a:pt x="503" y="7"/>
                  </a:lnTo>
                  <a:lnTo>
                    <a:pt x="524" y="13"/>
                  </a:lnTo>
                  <a:lnTo>
                    <a:pt x="543" y="18"/>
                  </a:lnTo>
                  <a:lnTo>
                    <a:pt x="563" y="25"/>
                  </a:lnTo>
                  <a:lnTo>
                    <a:pt x="581" y="32"/>
                  </a:lnTo>
                  <a:lnTo>
                    <a:pt x="600" y="40"/>
                  </a:lnTo>
                  <a:lnTo>
                    <a:pt x="618" y="49"/>
                  </a:lnTo>
                  <a:lnTo>
                    <a:pt x="635" y="59"/>
                  </a:lnTo>
                  <a:lnTo>
                    <a:pt x="652" y="70"/>
                  </a:lnTo>
                  <a:lnTo>
                    <a:pt x="669" y="82"/>
                  </a:lnTo>
                  <a:lnTo>
                    <a:pt x="685" y="94"/>
                  </a:lnTo>
                  <a:lnTo>
                    <a:pt x="700" y="107"/>
                  </a:lnTo>
                  <a:lnTo>
                    <a:pt x="714" y="121"/>
                  </a:lnTo>
                  <a:lnTo>
                    <a:pt x="728" y="136"/>
                  </a:lnTo>
                  <a:lnTo>
                    <a:pt x="741" y="151"/>
                  </a:lnTo>
                  <a:lnTo>
                    <a:pt x="754" y="166"/>
                  </a:lnTo>
                  <a:lnTo>
                    <a:pt x="765" y="182"/>
                  </a:lnTo>
                  <a:lnTo>
                    <a:pt x="776" y="200"/>
                  </a:lnTo>
                  <a:lnTo>
                    <a:pt x="786" y="217"/>
                  </a:lnTo>
                  <a:lnTo>
                    <a:pt x="795" y="235"/>
                  </a:lnTo>
                  <a:lnTo>
                    <a:pt x="804" y="254"/>
                  </a:lnTo>
                  <a:lnTo>
                    <a:pt x="811" y="273"/>
                  </a:lnTo>
                  <a:lnTo>
                    <a:pt x="818" y="293"/>
                  </a:lnTo>
                  <a:lnTo>
                    <a:pt x="823" y="312"/>
                  </a:lnTo>
                  <a:lnTo>
                    <a:pt x="828" y="333"/>
                  </a:lnTo>
                  <a:lnTo>
                    <a:pt x="832" y="353"/>
                  </a:lnTo>
                  <a:lnTo>
                    <a:pt x="834" y="374"/>
                  </a:lnTo>
                  <a:lnTo>
                    <a:pt x="836" y="395"/>
                  </a:lnTo>
                  <a:lnTo>
                    <a:pt x="836" y="417"/>
                  </a:lnTo>
                  <a:lnTo>
                    <a:pt x="836" y="417"/>
                  </a:lnTo>
                  <a:lnTo>
                    <a:pt x="836" y="439"/>
                  </a:lnTo>
                  <a:lnTo>
                    <a:pt x="834" y="459"/>
                  </a:lnTo>
                  <a:lnTo>
                    <a:pt x="832" y="481"/>
                  </a:lnTo>
                  <a:lnTo>
                    <a:pt x="828" y="501"/>
                  </a:lnTo>
                  <a:lnTo>
                    <a:pt x="823" y="522"/>
                  </a:lnTo>
                  <a:lnTo>
                    <a:pt x="818" y="541"/>
                  </a:lnTo>
                  <a:lnTo>
                    <a:pt x="811" y="561"/>
                  </a:lnTo>
                  <a:lnTo>
                    <a:pt x="804" y="580"/>
                  </a:lnTo>
                  <a:lnTo>
                    <a:pt x="795" y="599"/>
                  </a:lnTo>
                  <a:lnTo>
                    <a:pt x="786" y="616"/>
                  </a:lnTo>
                  <a:lnTo>
                    <a:pt x="776" y="634"/>
                  </a:lnTo>
                  <a:lnTo>
                    <a:pt x="765" y="651"/>
                  </a:lnTo>
                  <a:lnTo>
                    <a:pt x="754" y="667"/>
                  </a:lnTo>
                  <a:lnTo>
                    <a:pt x="741" y="683"/>
                  </a:lnTo>
                  <a:lnTo>
                    <a:pt x="728" y="698"/>
                  </a:lnTo>
                  <a:lnTo>
                    <a:pt x="714" y="712"/>
                  </a:lnTo>
                  <a:lnTo>
                    <a:pt x="700" y="726"/>
                  </a:lnTo>
                  <a:lnTo>
                    <a:pt x="685" y="739"/>
                  </a:lnTo>
                  <a:lnTo>
                    <a:pt x="669" y="752"/>
                  </a:lnTo>
                  <a:lnTo>
                    <a:pt x="652" y="763"/>
                  </a:lnTo>
                  <a:lnTo>
                    <a:pt x="635" y="775"/>
                  </a:lnTo>
                  <a:lnTo>
                    <a:pt x="618" y="785"/>
                  </a:lnTo>
                  <a:lnTo>
                    <a:pt x="600" y="793"/>
                  </a:lnTo>
                  <a:lnTo>
                    <a:pt x="581" y="802"/>
                  </a:lnTo>
                  <a:lnTo>
                    <a:pt x="563" y="810"/>
                  </a:lnTo>
                  <a:lnTo>
                    <a:pt x="543" y="816"/>
                  </a:lnTo>
                  <a:lnTo>
                    <a:pt x="524" y="821"/>
                  </a:lnTo>
                  <a:lnTo>
                    <a:pt x="503" y="826"/>
                  </a:lnTo>
                  <a:lnTo>
                    <a:pt x="482" y="830"/>
                  </a:lnTo>
                  <a:lnTo>
                    <a:pt x="462" y="832"/>
                  </a:lnTo>
                  <a:lnTo>
                    <a:pt x="440" y="834"/>
                  </a:lnTo>
                  <a:lnTo>
                    <a:pt x="419" y="834"/>
                  </a:lnTo>
                  <a:lnTo>
                    <a:pt x="419" y="8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 name="Freeform 176">
              <a:extLst>
                <a:ext uri="{FF2B5EF4-FFF2-40B4-BE49-F238E27FC236}">
                  <a16:creationId xmlns:a16="http://schemas.microsoft.com/office/drawing/2014/main" id="{F0D85748-D59F-4F53-B2F9-FAA2C7624615}"/>
                </a:ext>
              </a:extLst>
            </p:cNvPr>
            <p:cNvSpPr>
              <a:spLocks/>
            </p:cNvSpPr>
            <p:nvPr/>
          </p:nvSpPr>
          <p:spPr bwMode="auto">
            <a:xfrm>
              <a:off x="5097463" y="3868738"/>
              <a:ext cx="280988" cy="471488"/>
            </a:xfrm>
            <a:custGeom>
              <a:avLst/>
              <a:gdLst>
                <a:gd name="T0" fmla="*/ 1232 w 1240"/>
                <a:gd name="T1" fmla="*/ 198 h 2076"/>
                <a:gd name="T2" fmla="*/ 1221 w 1240"/>
                <a:gd name="T3" fmla="*/ 166 h 2076"/>
                <a:gd name="T4" fmla="*/ 1198 w 1240"/>
                <a:gd name="T5" fmla="*/ 137 h 2076"/>
                <a:gd name="T6" fmla="*/ 1165 w 1240"/>
                <a:gd name="T7" fmla="*/ 109 h 2076"/>
                <a:gd name="T8" fmla="*/ 1120 w 1240"/>
                <a:gd name="T9" fmla="*/ 84 h 2076"/>
                <a:gd name="T10" fmla="*/ 1029 w 1240"/>
                <a:gd name="T11" fmla="*/ 47 h 2076"/>
                <a:gd name="T12" fmla="*/ 899 w 1240"/>
                <a:gd name="T13" fmla="*/ 17 h 2076"/>
                <a:gd name="T14" fmla="*/ 753 w 1240"/>
                <a:gd name="T15" fmla="*/ 1 h 2076"/>
                <a:gd name="T16" fmla="*/ 670 w 1240"/>
                <a:gd name="T17" fmla="*/ 1 h 2076"/>
                <a:gd name="T18" fmla="*/ 583 w 1240"/>
                <a:gd name="T19" fmla="*/ 7 h 2076"/>
                <a:gd name="T20" fmla="*/ 506 w 1240"/>
                <a:gd name="T21" fmla="*/ 20 h 2076"/>
                <a:gd name="T22" fmla="*/ 440 w 1240"/>
                <a:gd name="T23" fmla="*/ 40 h 2076"/>
                <a:gd name="T24" fmla="*/ 386 w 1240"/>
                <a:gd name="T25" fmla="*/ 65 h 2076"/>
                <a:gd name="T26" fmla="*/ 343 w 1240"/>
                <a:gd name="T27" fmla="*/ 95 h 2076"/>
                <a:gd name="T28" fmla="*/ 222 w 1240"/>
                <a:gd name="T29" fmla="*/ 226 h 2076"/>
                <a:gd name="T30" fmla="*/ 106 w 1240"/>
                <a:gd name="T31" fmla="*/ 589 h 2076"/>
                <a:gd name="T32" fmla="*/ 124 w 1240"/>
                <a:gd name="T33" fmla="*/ 613 h 2076"/>
                <a:gd name="T34" fmla="*/ 147 w 1240"/>
                <a:gd name="T35" fmla="*/ 651 h 2076"/>
                <a:gd name="T36" fmla="*/ 161 w 1240"/>
                <a:gd name="T37" fmla="*/ 692 h 2076"/>
                <a:gd name="T38" fmla="*/ 288 w 1240"/>
                <a:gd name="T39" fmla="*/ 701 h 2076"/>
                <a:gd name="T40" fmla="*/ 299 w 1240"/>
                <a:gd name="T41" fmla="*/ 946 h 2076"/>
                <a:gd name="T42" fmla="*/ 320 w 1240"/>
                <a:gd name="T43" fmla="*/ 1217 h 2076"/>
                <a:gd name="T44" fmla="*/ 352 w 1240"/>
                <a:gd name="T45" fmla="*/ 1502 h 2076"/>
                <a:gd name="T46" fmla="*/ 398 w 1240"/>
                <a:gd name="T47" fmla="*/ 1788 h 2076"/>
                <a:gd name="T48" fmla="*/ 437 w 1240"/>
                <a:gd name="T49" fmla="*/ 1975 h 2076"/>
                <a:gd name="T50" fmla="*/ 459 w 1240"/>
                <a:gd name="T51" fmla="*/ 2046 h 2076"/>
                <a:gd name="T52" fmla="*/ 472 w 1240"/>
                <a:gd name="T53" fmla="*/ 2063 h 2076"/>
                <a:gd name="T54" fmla="*/ 489 w 1240"/>
                <a:gd name="T55" fmla="*/ 2073 h 2076"/>
                <a:gd name="T56" fmla="*/ 518 w 1240"/>
                <a:gd name="T57" fmla="*/ 2076 h 2076"/>
                <a:gd name="T58" fmla="*/ 901 w 1240"/>
                <a:gd name="T59" fmla="*/ 2075 h 2076"/>
                <a:gd name="T60" fmla="*/ 919 w 1240"/>
                <a:gd name="T61" fmla="*/ 2069 h 2076"/>
                <a:gd name="T62" fmla="*/ 933 w 1240"/>
                <a:gd name="T63" fmla="*/ 2057 h 2076"/>
                <a:gd name="T64" fmla="*/ 949 w 1240"/>
                <a:gd name="T65" fmla="*/ 2027 h 2076"/>
                <a:gd name="T66" fmla="*/ 967 w 1240"/>
                <a:gd name="T67" fmla="*/ 1975 h 2076"/>
                <a:gd name="T68" fmla="*/ 994 w 1240"/>
                <a:gd name="T69" fmla="*/ 1863 h 2076"/>
                <a:gd name="T70" fmla="*/ 1036 w 1240"/>
                <a:gd name="T71" fmla="*/ 1631 h 2076"/>
                <a:gd name="T72" fmla="*/ 1094 w 1240"/>
                <a:gd name="T73" fmla="*/ 1285 h 2076"/>
                <a:gd name="T74" fmla="*/ 1104 w 1240"/>
                <a:gd name="T75" fmla="*/ 1247 h 2076"/>
                <a:gd name="T76" fmla="*/ 1122 w 1240"/>
                <a:gd name="T77" fmla="*/ 1208 h 2076"/>
                <a:gd name="T78" fmla="*/ 1157 w 1240"/>
                <a:gd name="T79" fmla="*/ 1163 h 2076"/>
                <a:gd name="T80" fmla="*/ 1175 w 1240"/>
                <a:gd name="T81" fmla="*/ 1131 h 2076"/>
                <a:gd name="T82" fmla="*/ 1188 w 1240"/>
                <a:gd name="T83" fmla="*/ 1080 h 2076"/>
                <a:gd name="T84" fmla="*/ 1212 w 1240"/>
                <a:gd name="T85" fmla="*/ 899 h 2076"/>
                <a:gd name="T86" fmla="*/ 1233 w 1240"/>
                <a:gd name="T87" fmla="*/ 658 h 2076"/>
                <a:gd name="T88" fmla="*/ 1240 w 1240"/>
                <a:gd name="T89" fmla="*/ 458 h 2076"/>
                <a:gd name="T90" fmla="*/ 1237 w 1240"/>
                <a:gd name="T91" fmla="*/ 275 h 2076"/>
                <a:gd name="T92" fmla="*/ 1233 w 1240"/>
                <a:gd name="T93" fmla="*/ 209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0" h="2076">
                  <a:moveTo>
                    <a:pt x="1233" y="209"/>
                  </a:moveTo>
                  <a:lnTo>
                    <a:pt x="1233" y="209"/>
                  </a:lnTo>
                  <a:lnTo>
                    <a:pt x="1232" y="198"/>
                  </a:lnTo>
                  <a:lnTo>
                    <a:pt x="1230" y="187"/>
                  </a:lnTo>
                  <a:lnTo>
                    <a:pt x="1226" y="177"/>
                  </a:lnTo>
                  <a:lnTo>
                    <a:pt x="1221" y="166"/>
                  </a:lnTo>
                  <a:lnTo>
                    <a:pt x="1214" y="157"/>
                  </a:lnTo>
                  <a:lnTo>
                    <a:pt x="1207" y="147"/>
                  </a:lnTo>
                  <a:lnTo>
                    <a:pt x="1198" y="137"/>
                  </a:lnTo>
                  <a:lnTo>
                    <a:pt x="1188" y="127"/>
                  </a:lnTo>
                  <a:lnTo>
                    <a:pt x="1177" y="118"/>
                  </a:lnTo>
                  <a:lnTo>
                    <a:pt x="1165" y="109"/>
                  </a:lnTo>
                  <a:lnTo>
                    <a:pt x="1151" y="100"/>
                  </a:lnTo>
                  <a:lnTo>
                    <a:pt x="1137" y="92"/>
                  </a:lnTo>
                  <a:lnTo>
                    <a:pt x="1120" y="84"/>
                  </a:lnTo>
                  <a:lnTo>
                    <a:pt x="1104" y="76"/>
                  </a:lnTo>
                  <a:lnTo>
                    <a:pt x="1068" y="62"/>
                  </a:lnTo>
                  <a:lnTo>
                    <a:pt x="1029" y="47"/>
                  </a:lnTo>
                  <a:lnTo>
                    <a:pt x="988" y="36"/>
                  </a:lnTo>
                  <a:lnTo>
                    <a:pt x="945" y="26"/>
                  </a:lnTo>
                  <a:lnTo>
                    <a:pt x="899" y="17"/>
                  </a:lnTo>
                  <a:lnTo>
                    <a:pt x="851" y="10"/>
                  </a:lnTo>
                  <a:lnTo>
                    <a:pt x="802" y="4"/>
                  </a:lnTo>
                  <a:lnTo>
                    <a:pt x="753" y="1"/>
                  </a:lnTo>
                  <a:lnTo>
                    <a:pt x="702" y="0"/>
                  </a:lnTo>
                  <a:lnTo>
                    <a:pt x="702" y="0"/>
                  </a:lnTo>
                  <a:lnTo>
                    <a:pt x="670" y="1"/>
                  </a:lnTo>
                  <a:lnTo>
                    <a:pt x="640" y="2"/>
                  </a:lnTo>
                  <a:lnTo>
                    <a:pt x="611" y="4"/>
                  </a:lnTo>
                  <a:lnTo>
                    <a:pt x="583" y="7"/>
                  </a:lnTo>
                  <a:lnTo>
                    <a:pt x="556" y="11"/>
                  </a:lnTo>
                  <a:lnTo>
                    <a:pt x="530" y="15"/>
                  </a:lnTo>
                  <a:lnTo>
                    <a:pt x="506" y="20"/>
                  </a:lnTo>
                  <a:lnTo>
                    <a:pt x="483" y="26"/>
                  </a:lnTo>
                  <a:lnTo>
                    <a:pt x="460" y="32"/>
                  </a:lnTo>
                  <a:lnTo>
                    <a:pt x="440" y="40"/>
                  </a:lnTo>
                  <a:lnTo>
                    <a:pt x="420" y="47"/>
                  </a:lnTo>
                  <a:lnTo>
                    <a:pt x="403" y="56"/>
                  </a:lnTo>
                  <a:lnTo>
                    <a:pt x="386" y="65"/>
                  </a:lnTo>
                  <a:lnTo>
                    <a:pt x="371" y="74"/>
                  </a:lnTo>
                  <a:lnTo>
                    <a:pt x="356" y="84"/>
                  </a:lnTo>
                  <a:lnTo>
                    <a:pt x="343" y="95"/>
                  </a:lnTo>
                  <a:lnTo>
                    <a:pt x="343" y="95"/>
                  </a:lnTo>
                  <a:lnTo>
                    <a:pt x="306" y="135"/>
                  </a:lnTo>
                  <a:lnTo>
                    <a:pt x="222" y="226"/>
                  </a:lnTo>
                  <a:lnTo>
                    <a:pt x="0" y="471"/>
                  </a:lnTo>
                  <a:lnTo>
                    <a:pt x="0" y="471"/>
                  </a:lnTo>
                  <a:lnTo>
                    <a:pt x="106" y="589"/>
                  </a:lnTo>
                  <a:lnTo>
                    <a:pt x="106" y="589"/>
                  </a:lnTo>
                  <a:lnTo>
                    <a:pt x="115" y="601"/>
                  </a:lnTo>
                  <a:lnTo>
                    <a:pt x="124" y="613"/>
                  </a:lnTo>
                  <a:lnTo>
                    <a:pt x="133" y="625"/>
                  </a:lnTo>
                  <a:lnTo>
                    <a:pt x="140" y="638"/>
                  </a:lnTo>
                  <a:lnTo>
                    <a:pt x="147" y="651"/>
                  </a:lnTo>
                  <a:lnTo>
                    <a:pt x="152" y="664"/>
                  </a:lnTo>
                  <a:lnTo>
                    <a:pt x="156" y="678"/>
                  </a:lnTo>
                  <a:lnTo>
                    <a:pt x="161" y="692"/>
                  </a:lnTo>
                  <a:lnTo>
                    <a:pt x="285" y="558"/>
                  </a:lnTo>
                  <a:lnTo>
                    <a:pt x="285" y="558"/>
                  </a:lnTo>
                  <a:lnTo>
                    <a:pt x="288" y="701"/>
                  </a:lnTo>
                  <a:lnTo>
                    <a:pt x="292" y="779"/>
                  </a:lnTo>
                  <a:lnTo>
                    <a:pt x="295" y="861"/>
                  </a:lnTo>
                  <a:lnTo>
                    <a:pt x="299" y="946"/>
                  </a:lnTo>
                  <a:lnTo>
                    <a:pt x="306" y="1035"/>
                  </a:lnTo>
                  <a:lnTo>
                    <a:pt x="312" y="1124"/>
                  </a:lnTo>
                  <a:lnTo>
                    <a:pt x="320" y="1217"/>
                  </a:lnTo>
                  <a:lnTo>
                    <a:pt x="330" y="1311"/>
                  </a:lnTo>
                  <a:lnTo>
                    <a:pt x="340" y="1405"/>
                  </a:lnTo>
                  <a:lnTo>
                    <a:pt x="352" y="1502"/>
                  </a:lnTo>
                  <a:lnTo>
                    <a:pt x="365" y="1598"/>
                  </a:lnTo>
                  <a:lnTo>
                    <a:pt x="380" y="1693"/>
                  </a:lnTo>
                  <a:lnTo>
                    <a:pt x="398" y="1788"/>
                  </a:lnTo>
                  <a:lnTo>
                    <a:pt x="416" y="1882"/>
                  </a:lnTo>
                  <a:lnTo>
                    <a:pt x="437" y="1975"/>
                  </a:lnTo>
                  <a:lnTo>
                    <a:pt x="437" y="1975"/>
                  </a:lnTo>
                  <a:lnTo>
                    <a:pt x="444" y="2004"/>
                  </a:lnTo>
                  <a:lnTo>
                    <a:pt x="452" y="2027"/>
                  </a:lnTo>
                  <a:lnTo>
                    <a:pt x="459" y="2046"/>
                  </a:lnTo>
                  <a:lnTo>
                    <a:pt x="464" y="2052"/>
                  </a:lnTo>
                  <a:lnTo>
                    <a:pt x="468" y="2059"/>
                  </a:lnTo>
                  <a:lnTo>
                    <a:pt x="472" y="2063"/>
                  </a:lnTo>
                  <a:lnTo>
                    <a:pt x="478" y="2067"/>
                  </a:lnTo>
                  <a:lnTo>
                    <a:pt x="483" y="2070"/>
                  </a:lnTo>
                  <a:lnTo>
                    <a:pt x="489" y="2073"/>
                  </a:lnTo>
                  <a:lnTo>
                    <a:pt x="495" y="2074"/>
                  </a:lnTo>
                  <a:lnTo>
                    <a:pt x="502" y="2075"/>
                  </a:lnTo>
                  <a:lnTo>
                    <a:pt x="518" y="2076"/>
                  </a:lnTo>
                  <a:lnTo>
                    <a:pt x="886" y="2076"/>
                  </a:lnTo>
                  <a:lnTo>
                    <a:pt x="886" y="2076"/>
                  </a:lnTo>
                  <a:lnTo>
                    <a:pt x="901" y="2075"/>
                  </a:lnTo>
                  <a:lnTo>
                    <a:pt x="907" y="2074"/>
                  </a:lnTo>
                  <a:lnTo>
                    <a:pt x="914" y="2073"/>
                  </a:lnTo>
                  <a:lnTo>
                    <a:pt x="919" y="2069"/>
                  </a:lnTo>
                  <a:lnTo>
                    <a:pt x="925" y="2067"/>
                  </a:lnTo>
                  <a:lnTo>
                    <a:pt x="929" y="2063"/>
                  </a:lnTo>
                  <a:lnTo>
                    <a:pt x="933" y="2057"/>
                  </a:lnTo>
                  <a:lnTo>
                    <a:pt x="937" y="2052"/>
                  </a:lnTo>
                  <a:lnTo>
                    <a:pt x="942" y="2044"/>
                  </a:lnTo>
                  <a:lnTo>
                    <a:pt x="949" y="2027"/>
                  </a:lnTo>
                  <a:lnTo>
                    <a:pt x="958" y="2004"/>
                  </a:lnTo>
                  <a:lnTo>
                    <a:pt x="967" y="1975"/>
                  </a:lnTo>
                  <a:lnTo>
                    <a:pt x="967" y="1975"/>
                  </a:lnTo>
                  <a:lnTo>
                    <a:pt x="975" y="1941"/>
                  </a:lnTo>
                  <a:lnTo>
                    <a:pt x="985" y="1903"/>
                  </a:lnTo>
                  <a:lnTo>
                    <a:pt x="994" y="1863"/>
                  </a:lnTo>
                  <a:lnTo>
                    <a:pt x="1002" y="1820"/>
                  </a:lnTo>
                  <a:lnTo>
                    <a:pt x="1020" y="1727"/>
                  </a:lnTo>
                  <a:lnTo>
                    <a:pt x="1036" y="1631"/>
                  </a:lnTo>
                  <a:lnTo>
                    <a:pt x="1066" y="1442"/>
                  </a:lnTo>
                  <a:lnTo>
                    <a:pt x="1080" y="1358"/>
                  </a:lnTo>
                  <a:lnTo>
                    <a:pt x="1094" y="1285"/>
                  </a:lnTo>
                  <a:lnTo>
                    <a:pt x="1094" y="1285"/>
                  </a:lnTo>
                  <a:lnTo>
                    <a:pt x="1099" y="1264"/>
                  </a:lnTo>
                  <a:lnTo>
                    <a:pt x="1104" y="1247"/>
                  </a:lnTo>
                  <a:lnTo>
                    <a:pt x="1111" y="1231"/>
                  </a:lnTo>
                  <a:lnTo>
                    <a:pt x="1116" y="1218"/>
                  </a:lnTo>
                  <a:lnTo>
                    <a:pt x="1122" y="1208"/>
                  </a:lnTo>
                  <a:lnTo>
                    <a:pt x="1130" y="1197"/>
                  </a:lnTo>
                  <a:lnTo>
                    <a:pt x="1143" y="1180"/>
                  </a:lnTo>
                  <a:lnTo>
                    <a:pt x="1157" y="1163"/>
                  </a:lnTo>
                  <a:lnTo>
                    <a:pt x="1164" y="1154"/>
                  </a:lnTo>
                  <a:lnTo>
                    <a:pt x="1169" y="1143"/>
                  </a:lnTo>
                  <a:lnTo>
                    <a:pt x="1175" y="1131"/>
                  </a:lnTo>
                  <a:lnTo>
                    <a:pt x="1180" y="1117"/>
                  </a:lnTo>
                  <a:lnTo>
                    <a:pt x="1184" y="1099"/>
                  </a:lnTo>
                  <a:lnTo>
                    <a:pt x="1188" y="1080"/>
                  </a:lnTo>
                  <a:lnTo>
                    <a:pt x="1188" y="1080"/>
                  </a:lnTo>
                  <a:lnTo>
                    <a:pt x="1201" y="988"/>
                  </a:lnTo>
                  <a:lnTo>
                    <a:pt x="1212" y="899"/>
                  </a:lnTo>
                  <a:lnTo>
                    <a:pt x="1221" y="815"/>
                  </a:lnTo>
                  <a:lnTo>
                    <a:pt x="1228" y="734"/>
                  </a:lnTo>
                  <a:lnTo>
                    <a:pt x="1233" y="658"/>
                  </a:lnTo>
                  <a:lnTo>
                    <a:pt x="1237" y="586"/>
                  </a:lnTo>
                  <a:lnTo>
                    <a:pt x="1239" y="519"/>
                  </a:lnTo>
                  <a:lnTo>
                    <a:pt x="1240" y="458"/>
                  </a:lnTo>
                  <a:lnTo>
                    <a:pt x="1240" y="403"/>
                  </a:lnTo>
                  <a:lnTo>
                    <a:pt x="1239" y="353"/>
                  </a:lnTo>
                  <a:lnTo>
                    <a:pt x="1237" y="275"/>
                  </a:lnTo>
                  <a:lnTo>
                    <a:pt x="1234" y="226"/>
                  </a:lnTo>
                  <a:lnTo>
                    <a:pt x="1233" y="209"/>
                  </a:lnTo>
                  <a:lnTo>
                    <a:pt x="1233"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34" name="Grupa 33">
            <a:extLst>
              <a:ext uri="{FF2B5EF4-FFF2-40B4-BE49-F238E27FC236}">
                <a16:creationId xmlns:a16="http://schemas.microsoft.com/office/drawing/2014/main" id="{470B3F4F-7BFD-45B6-BAC9-BE320B3B832B}"/>
              </a:ext>
            </a:extLst>
          </p:cNvPr>
          <p:cNvGrpSpPr>
            <a:grpSpLocks noChangeAspect="1"/>
          </p:cNvGrpSpPr>
          <p:nvPr/>
        </p:nvGrpSpPr>
        <p:grpSpPr>
          <a:xfrm>
            <a:off x="4429576" y="4061580"/>
            <a:ext cx="343549" cy="324000"/>
            <a:chOff x="8074025" y="1846263"/>
            <a:chExt cx="1311275" cy="1236662"/>
          </a:xfrm>
          <a:solidFill>
            <a:srgbClr val="CDCDCD"/>
          </a:solidFill>
        </p:grpSpPr>
        <p:sp>
          <p:nvSpPr>
            <p:cNvPr id="35" name="Rectangle 14">
              <a:extLst>
                <a:ext uri="{FF2B5EF4-FFF2-40B4-BE49-F238E27FC236}">
                  <a16:creationId xmlns:a16="http://schemas.microsoft.com/office/drawing/2014/main" id="{32B9CADC-FDBD-4BA0-BB68-939B8BBC07F4}"/>
                </a:ext>
              </a:extLst>
            </p:cNvPr>
            <p:cNvSpPr>
              <a:spLocks noChangeArrowheads="1"/>
            </p:cNvSpPr>
            <p:nvPr/>
          </p:nvSpPr>
          <p:spPr bwMode="auto">
            <a:xfrm>
              <a:off x="8997950" y="2935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 name="Freeform 15">
              <a:extLst>
                <a:ext uri="{FF2B5EF4-FFF2-40B4-BE49-F238E27FC236}">
                  <a16:creationId xmlns:a16="http://schemas.microsoft.com/office/drawing/2014/main" id="{FFB97083-DAC4-4571-8CB5-431A78528E2D}"/>
                </a:ext>
              </a:extLst>
            </p:cNvPr>
            <p:cNvSpPr>
              <a:spLocks noEditPoints="1"/>
            </p:cNvSpPr>
            <p:nvPr/>
          </p:nvSpPr>
          <p:spPr bwMode="auto">
            <a:xfrm>
              <a:off x="8691563" y="1846263"/>
              <a:ext cx="612775" cy="612775"/>
            </a:xfrm>
            <a:custGeom>
              <a:avLst/>
              <a:gdLst>
                <a:gd name="T0" fmla="*/ 796 w 1543"/>
                <a:gd name="T1" fmla="*/ 1543 h 1543"/>
                <a:gd name="T2" fmla="*/ 879 w 1543"/>
                <a:gd name="T3" fmla="*/ 1492 h 1543"/>
                <a:gd name="T4" fmla="*/ 932 w 1543"/>
                <a:gd name="T5" fmla="*/ 1400 h 1543"/>
                <a:gd name="T6" fmla="*/ 1010 w 1543"/>
                <a:gd name="T7" fmla="*/ 1345 h 1543"/>
                <a:gd name="T8" fmla="*/ 1118 w 1543"/>
                <a:gd name="T9" fmla="*/ 1329 h 1543"/>
                <a:gd name="T10" fmla="*/ 1220 w 1543"/>
                <a:gd name="T11" fmla="*/ 1364 h 1543"/>
                <a:gd name="T12" fmla="*/ 1319 w 1543"/>
                <a:gd name="T13" fmla="*/ 1317 h 1543"/>
                <a:gd name="T14" fmla="*/ 1364 w 1543"/>
                <a:gd name="T15" fmla="*/ 1219 h 1543"/>
                <a:gd name="T16" fmla="*/ 1330 w 1543"/>
                <a:gd name="T17" fmla="*/ 1118 h 1543"/>
                <a:gd name="T18" fmla="*/ 1346 w 1543"/>
                <a:gd name="T19" fmla="*/ 1009 h 1543"/>
                <a:gd name="T20" fmla="*/ 1400 w 1543"/>
                <a:gd name="T21" fmla="*/ 931 h 1543"/>
                <a:gd name="T22" fmla="*/ 1492 w 1543"/>
                <a:gd name="T23" fmla="*/ 878 h 1543"/>
                <a:gd name="T24" fmla="*/ 1543 w 1543"/>
                <a:gd name="T25" fmla="*/ 797 h 1543"/>
                <a:gd name="T26" fmla="*/ 1522 w 1543"/>
                <a:gd name="T27" fmla="*/ 672 h 1543"/>
                <a:gd name="T28" fmla="*/ 1424 w 1543"/>
                <a:gd name="T29" fmla="*/ 631 h 1543"/>
                <a:gd name="T30" fmla="*/ 1353 w 1543"/>
                <a:gd name="T31" fmla="*/ 548 h 1543"/>
                <a:gd name="T32" fmla="*/ 1328 w 1543"/>
                <a:gd name="T33" fmla="*/ 456 h 1543"/>
                <a:gd name="T34" fmla="*/ 1349 w 1543"/>
                <a:gd name="T35" fmla="*/ 351 h 1543"/>
                <a:gd name="T36" fmla="*/ 1351 w 1543"/>
                <a:gd name="T37" fmla="*/ 262 h 1543"/>
                <a:gd name="T38" fmla="*/ 1244 w 1543"/>
                <a:gd name="T39" fmla="*/ 162 h 1543"/>
                <a:gd name="T40" fmla="*/ 1149 w 1543"/>
                <a:gd name="T41" fmla="*/ 209 h 1543"/>
                <a:gd name="T42" fmla="*/ 1041 w 1543"/>
                <a:gd name="T43" fmla="*/ 207 h 1543"/>
                <a:gd name="T44" fmla="*/ 954 w 1543"/>
                <a:gd name="T45" fmla="*/ 165 h 1543"/>
                <a:gd name="T46" fmla="*/ 889 w 1543"/>
                <a:gd name="T47" fmla="*/ 80 h 1543"/>
                <a:gd name="T48" fmla="*/ 845 w 1543"/>
                <a:gd name="T49" fmla="*/ 3 h 1543"/>
                <a:gd name="T50" fmla="*/ 674 w 1543"/>
                <a:gd name="T51" fmla="*/ 6 h 1543"/>
                <a:gd name="T52" fmla="*/ 648 w 1543"/>
                <a:gd name="T53" fmla="*/ 94 h 1543"/>
                <a:gd name="T54" fmla="*/ 577 w 1543"/>
                <a:gd name="T55" fmla="*/ 174 h 1543"/>
                <a:gd name="T56" fmla="*/ 488 w 1543"/>
                <a:gd name="T57" fmla="*/ 211 h 1543"/>
                <a:gd name="T58" fmla="*/ 381 w 1543"/>
                <a:gd name="T59" fmla="*/ 205 h 1543"/>
                <a:gd name="T60" fmla="*/ 299 w 1543"/>
                <a:gd name="T61" fmla="*/ 160 h 1543"/>
                <a:gd name="T62" fmla="*/ 177 w 1543"/>
                <a:gd name="T63" fmla="*/ 280 h 1543"/>
                <a:gd name="T64" fmla="*/ 200 w 1543"/>
                <a:gd name="T65" fmla="*/ 365 h 1543"/>
                <a:gd name="T66" fmla="*/ 214 w 1543"/>
                <a:gd name="T67" fmla="*/ 472 h 1543"/>
                <a:gd name="T68" fmla="*/ 183 w 1543"/>
                <a:gd name="T69" fmla="*/ 563 h 1543"/>
                <a:gd name="T70" fmla="*/ 108 w 1543"/>
                <a:gd name="T71" fmla="*/ 640 h 1543"/>
                <a:gd name="T72" fmla="*/ 6 w 1543"/>
                <a:gd name="T73" fmla="*/ 673 h 1543"/>
                <a:gd name="T74" fmla="*/ 1 w 1543"/>
                <a:gd name="T75" fmla="*/ 820 h 1543"/>
                <a:gd name="T76" fmla="*/ 66 w 1543"/>
                <a:gd name="T77" fmla="*/ 883 h 1543"/>
                <a:gd name="T78" fmla="*/ 155 w 1543"/>
                <a:gd name="T79" fmla="*/ 942 h 1543"/>
                <a:gd name="T80" fmla="*/ 204 w 1543"/>
                <a:gd name="T81" fmla="*/ 1024 h 1543"/>
                <a:gd name="T82" fmla="*/ 213 w 1543"/>
                <a:gd name="T83" fmla="*/ 1133 h 1543"/>
                <a:gd name="T84" fmla="*/ 171 w 1543"/>
                <a:gd name="T85" fmla="*/ 1232 h 1543"/>
                <a:gd name="T86" fmla="*/ 244 w 1543"/>
                <a:gd name="T87" fmla="*/ 1334 h 1543"/>
                <a:gd name="T88" fmla="*/ 338 w 1543"/>
                <a:gd name="T89" fmla="*/ 1356 h 1543"/>
                <a:gd name="T90" fmla="*/ 441 w 1543"/>
                <a:gd name="T91" fmla="*/ 1328 h 1543"/>
                <a:gd name="T92" fmla="*/ 534 w 1543"/>
                <a:gd name="T93" fmla="*/ 1345 h 1543"/>
                <a:gd name="T94" fmla="*/ 623 w 1543"/>
                <a:gd name="T95" fmla="*/ 1411 h 1543"/>
                <a:gd name="T96" fmla="*/ 670 w 1543"/>
                <a:gd name="T97" fmla="*/ 1507 h 1543"/>
                <a:gd name="T98" fmla="*/ 549 w 1543"/>
                <a:gd name="T99" fmla="*/ 725 h 1543"/>
                <a:gd name="T100" fmla="*/ 628 w 1543"/>
                <a:gd name="T101" fmla="*/ 595 h 1543"/>
                <a:gd name="T102" fmla="*/ 772 w 1543"/>
                <a:gd name="T103" fmla="*/ 543 h 1543"/>
                <a:gd name="T104" fmla="*/ 900 w 1543"/>
                <a:gd name="T105" fmla="*/ 582 h 1543"/>
                <a:gd name="T106" fmla="*/ 990 w 1543"/>
                <a:gd name="T107" fmla="*/ 703 h 1543"/>
                <a:gd name="T108" fmla="*/ 990 w 1543"/>
                <a:gd name="T109" fmla="*/ 839 h 1543"/>
                <a:gd name="T110" fmla="*/ 900 w 1543"/>
                <a:gd name="T111" fmla="*/ 960 h 1543"/>
                <a:gd name="T112" fmla="*/ 772 w 1543"/>
                <a:gd name="T113" fmla="*/ 999 h 1543"/>
                <a:gd name="T114" fmla="*/ 628 w 1543"/>
                <a:gd name="T115" fmla="*/ 947 h 1543"/>
                <a:gd name="T116" fmla="*/ 549 w 1543"/>
                <a:gd name="T117" fmla="*/ 816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43" h="1543">
                  <a:moveTo>
                    <a:pt x="674" y="1537"/>
                  </a:moveTo>
                  <a:lnTo>
                    <a:pt x="674" y="1537"/>
                  </a:lnTo>
                  <a:lnTo>
                    <a:pt x="698" y="1539"/>
                  </a:lnTo>
                  <a:lnTo>
                    <a:pt x="723" y="1542"/>
                  </a:lnTo>
                  <a:lnTo>
                    <a:pt x="746" y="1543"/>
                  </a:lnTo>
                  <a:lnTo>
                    <a:pt x="771" y="1543"/>
                  </a:lnTo>
                  <a:lnTo>
                    <a:pt x="796" y="1543"/>
                  </a:lnTo>
                  <a:lnTo>
                    <a:pt x="821" y="1542"/>
                  </a:lnTo>
                  <a:lnTo>
                    <a:pt x="845" y="1540"/>
                  </a:lnTo>
                  <a:lnTo>
                    <a:pt x="870" y="1537"/>
                  </a:lnTo>
                  <a:lnTo>
                    <a:pt x="870" y="1537"/>
                  </a:lnTo>
                  <a:lnTo>
                    <a:pt x="871" y="1522"/>
                  </a:lnTo>
                  <a:lnTo>
                    <a:pt x="875" y="1507"/>
                  </a:lnTo>
                  <a:lnTo>
                    <a:pt x="879" y="1492"/>
                  </a:lnTo>
                  <a:lnTo>
                    <a:pt x="884" y="1477"/>
                  </a:lnTo>
                  <a:lnTo>
                    <a:pt x="889" y="1463"/>
                  </a:lnTo>
                  <a:lnTo>
                    <a:pt x="896" y="1449"/>
                  </a:lnTo>
                  <a:lnTo>
                    <a:pt x="903" y="1435"/>
                  </a:lnTo>
                  <a:lnTo>
                    <a:pt x="912" y="1423"/>
                  </a:lnTo>
                  <a:lnTo>
                    <a:pt x="921" y="1411"/>
                  </a:lnTo>
                  <a:lnTo>
                    <a:pt x="932" y="1400"/>
                  </a:lnTo>
                  <a:lnTo>
                    <a:pt x="943" y="1388"/>
                  </a:lnTo>
                  <a:lnTo>
                    <a:pt x="954" y="1379"/>
                  </a:lnTo>
                  <a:lnTo>
                    <a:pt x="968" y="1369"/>
                  </a:lnTo>
                  <a:lnTo>
                    <a:pt x="980" y="1360"/>
                  </a:lnTo>
                  <a:lnTo>
                    <a:pt x="995" y="1353"/>
                  </a:lnTo>
                  <a:lnTo>
                    <a:pt x="1010" y="1345"/>
                  </a:lnTo>
                  <a:lnTo>
                    <a:pt x="1010" y="1345"/>
                  </a:lnTo>
                  <a:lnTo>
                    <a:pt x="1024" y="1340"/>
                  </a:lnTo>
                  <a:lnTo>
                    <a:pt x="1041" y="1335"/>
                  </a:lnTo>
                  <a:lnTo>
                    <a:pt x="1057" y="1332"/>
                  </a:lnTo>
                  <a:lnTo>
                    <a:pt x="1071" y="1329"/>
                  </a:lnTo>
                  <a:lnTo>
                    <a:pt x="1087" y="1328"/>
                  </a:lnTo>
                  <a:lnTo>
                    <a:pt x="1104" y="1328"/>
                  </a:lnTo>
                  <a:lnTo>
                    <a:pt x="1118" y="1329"/>
                  </a:lnTo>
                  <a:lnTo>
                    <a:pt x="1133" y="1332"/>
                  </a:lnTo>
                  <a:lnTo>
                    <a:pt x="1149" y="1334"/>
                  </a:lnTo>
                  <a:lnTo>
                    <a:pt x="1164" y="1338"/>
                  </a:lnTo>
                  <a:lnTo>
                    <a:pt x="1178" y="1343"/>
                  </a:lnTo>
                  <a:lnTo>
                    <a:pt x="1193" y="1349"/>
                  </a:lnTo>
                  <a:lnTo>
                    <a:pt x="1206" y="1356"/>
                  </a:lnTo>
                  <a:lnTo>
                    <a:pt x="1220" y="1364"/>
                  </a:lnTo>
                  <a:lnTo>
                    <a:pt x="1232" y="1372"/>
                  </a:lnTo>
                  <a:lnTo>
                    <a:pt x="1244" y="1382"/>
                  </a:lnTo>
                  <a:lnTo>
                    <a:pt x="1244" y="1382"/>
                  </a:lnTo>
                  <a:lnTo>
                    <a:pt x="1263" y="1366"/>
                  </a:lnTo>
                  <a:lnTo>
                    <a:pt x="1283" y="1350"/>
                  </a:lnTo>
                  <a:lnTo>
                    <a:pt x="1300" y="1334"/>
                  </a:lnTo>
                  <a:lnTo>
                    <a:pt x="1319" y="1317"/>
                  </a:lnTo>
                  <a:lnTo>
                    <a:pt x="1335" y="1300"/>
                  </a:lnTo>
                  <a:lnTo>
                    <a:pt x="1352" y="1281"/>
                  </a:lnTo>
                  <a:lnTo>
                    <a:pt x="1367" y="1262"/>
                  </a:lnTo>
                  <a:lnTo>
                    <a:pt x="1383" y="1244"/>
                  </a:lnTo>
                  <a:lnTo>
                    <a:pt x="1383" y="1244"/>
                  </a:lnTo>
                  <a:lnTo>
                    <a:pt x="1373" y="1232"/>
                  </a:lnTo>
                  <a:lnTo>
                    <a:pt x="1364" y="1219"/>
                  </a:lnTo>
                  <a:lnTo>
                    <a:pt x="1357" y="1206"/>
                  </a:lnTo>
                  <a:lnTo>
                    <a:pt x="1349" y="1192"/>
                  </a:lnTo>
                  <a:lnTo>
                    <a:pt x="1343" y="1177"/>
                  </a:lnTo>
                  <a:lnTo>
                    <a:pt x="1338" y="1164"/>
                  </a:lnTo>
                  <a:lnTo>
                    <a:pt x="1335" y="1149"/>
                  </a:lnTo>
                  <a:lnTo>
                    <a:pt x="1332" y="1133"/>
                  </a:lnTo>
                  <a:lnTo>
                    <a:pt x="1330" y="1118"/>
                  </a:lnTo>
                  <a:lnTo>
                    <a:pt x="1328" y="1103"/>
                  </a:lnTo>
                  <a:lnTo>
                    <a:pt x="1328" y="1087"/>
                  </a:lnTo>
                  <a:lnTo>
                    <a:pt x="1330" y="1071"/>
                  </a:lnTo>
                  <a:lnTo>
                    <a:pt x="1332" y="1056"/>
                  </a:lnTo>
                  <a:lnTo>
                    <a:pt x="1336" y="1040"/>
                  </a:lnTo>
                  <a:lnTo>
                    <a:pt x="1341" y="1025"/>
                  </a:lnTo>
                  <a:lnTo>
                    <a:pt x="1346" y="1009"/>
                  </a:lnTo>
                  <a:lnTo>
                    <a:pt x="1346" y="1009"/>
                  </a:lnTo>
                  <a:lnTo>
                    <a:pt x="1353" y="994"/>
                  </a:lnTo>
                  <a:lnTo>
                    <a:pt x="1361" y="981"/>
                  </a:lnTo>
                  <a:lnTo>
                    <a:pt x="1369" y="967"/>
                  </a:lnTo>
                  <a:lnTo>
                    <a:pt x="1379" y="954"/>
                  </a:lnTo>
                  <a:lnTo>
                    <a:pt x="1389" y="942"/>
                  </a:lnTo>
                  <a:lnTo>
                    <a:pt x="1400" y="931"/>
                  </a:lnTo>
                  <a:lnTo>
                    <a:pt x="1411" y="920"/>
                  </a:lnTo>
                  <a:lnTo>
                    <a:pt x="1424" y="912"/>
                  </a:lnTo>
                  <a:lnTo>
                    <a:pt x="1436" y="903"/>
                  </a:lnTo>
                  <a:lnTo>
                    <a:pt x="1449" y="895"/>
                  </a:lnTo>
                  <a:lnTo>
                    <a:pt x="1463" y="888"/>
                  </a:lnTo>
                  <a:lnTo>
                    <a:pt x="1478" y="883"/>
                  </a:lnTo>
                  <a:lnTo>
                    <a:pt x="1492" y="878"/>
                  </a:lnTo>
                  <a:lnTo>
                    <a:pt x="1506" y="874"/>
                  </a:lnTo>
                  <a:lnTo>
                    <a:pt x="1522" y="871"/>
                  </a:lnTo>
                  <a:lnTo>
                    <a:pt x="1537" y="870"/>
                  </a:lnTo>
                  <a:lnTo>
                    <a:pt x="1537" y="870"/>
                  </a:lnTo>
                  <a:lnTo>
                    <a:pt x="1540" y="845"/>
                  </a:lnTo>
                  <a:lnTo>
                    <a:pt x="1542" y="821"/>
                  </a:lnTo>
                  <a:lnTo>
                    <a:pt x="1543" y="797"/>
                  </a:lnTo>
                  <a:lnTo>
                    <a:pt x="1543" y="772"/>
                  </a:lnTo>
                  <a:lnTo>
                    <a:pt x="1543" y="747"/>
                  </a:lnTo>
                  <a:lnTo>
                    <a:pt x="1542" y="723"/>
                  </a:lnTo>
                  <a:lnTo>
                    <a:pt x="1540" y="698"/>
                  </a:lnTo>
                  <a:lnTo>
                    <a:pt x="1537" y="673"/>
                  </a:lnTo>
                  <a:lnTo>
                    <a:pt x="1537" y="673"/>
                  </a:lnTo>
                  <a:lnTo>
                    <a:pt x="1522" y="672"/>
                  </a:lnTo>
                  <a:lnTo>
                    <a:pt x="1506" y="669"/>
                  </a:lnTo>
                  <a:lnTo>
                    <a:pt x="1492" y="666"/>
                  </a:lnTo>
                  <a:lnTo>
                    <a:pt x="1478" y="661"/>
                  </a:lnTo>
                  <a:lnTo>
                    <a:pt x="1463" y="655"/>
                  </a:lnTo>
                  <a:lnTo>
                    <a:pt x="1449" y="647"/>
                  </a:lnTo>
                  <a:lnTo>
                    <a:pt x="1436" y="640"/>
                  </a:lnTo>
                  <a:lnTo>
                    <a:pt x="1424" y="631"/>
                  </a:lnTo>
                  <a:lnTo>
                    <a:pt x="1411" y="622"/>
                  </a:lnTo>
                  <a:lnTo>
                    <a:pt x="1400" y="613"/>
                  </a:lnTo>
                  <a:lnTo>
                    <a:pt x="1389" y="601"/>
                  </a:lnTo>
                  <a:lnTo>
                    <a:pt x="1379" y="589"/>
                  </a:lnTo>
                  <a:lnTo>
                    <a:pt x="1369" y="577"/>
                  </a:lnTo>
                  <a:lnTo>
                    <a:pt x="1361" y="563"/>
                  </a:lnTo>
                  <a:lnTo>
                    <a:pt x="1353" y="548"/>
                  </a:lnTo>
                  <a:lnTo>
                    <a:pt x="1346" y="533"/>
                  </a:lnTo>
                  <a:lnTo>
                    <a:pt x="1346" y="533"/>
                  </a:lnTo>
                  <a:lnTo>
                    <a:pt x="1341" y="519"/>
                  </a:lnTo>
                  <a:lnTo>
                    <a:pt x="1336" y="503"/>
                  </a:lnTo>
                  <a:lnTo>
                    <a:pt x="1332" y="488"/>
                  </a:lnTo>
                  <a:lnTo>
                    <a:pt x="1330" y="472"/>
                  </a:lnTo>
                  <a:lnTo>
                    <a:pt x="1328" y="456"/>
                  </a:lnTo>
                  <a:lnTo>
                    <a:pt x="1328" y="441"/>
                  </a:lnTo>
                  <a:lnTo>
                    <a:pt x="1330" y="425"/>
                  </a:lnTo>
                  <a:lnTo>
                    <a:pt x="1332" y="410"/>
                  </a:lnTo>
                  <a:lnTo>
                    <a:pt x="1335" y="395"/>
                  </a:lnTo>
                  <a:lnTo>
                    <a:pt x="1338" y="380"/>
                  </a:lnTo>
                  <a:lnTo>
                    <a:pt x="1343" y="365"/>
                  </a:lnTo>
                  <a:lnTo>
                    <a:pt x="1349" y="351"/>
                  </a:lnTo>
                  <a:lnTo>
                    <a:pt x="1357" y="337"/>
                  </a:lnTo>
                  <a:lnTo>
                    <a:pt x="1364" y="325"/>
                  </a:lnTo>
                  <a:lnTo>
                    <a:pt x="1373" y="311"/>
                  </a:lnTo>
                  <a:lnTo>
                    <a:pt x="1383" y="299"/>
                  </a:lnTo>
                  <a:lnTo>
                    <a:pt x="1383" y="299"/>
                  </a:lnTo>
                  <a:lnTo>
                    <a:pt x="1367" y="280"/>
                  </a:lnTo>
                  <a:lnTo>
                    <a:pt x="1351" y="262"/>
                  </a:lnTo>
                  <a:lnTo>
                    <a:pt x="1335" y="243"/>
                  </a:lnTo>
                  <a:lnTo>
                    <a:pt x="1317" y="226"/>
                  </a:lnTo>
                  <a:lnTo>
                    <a:pt x="1300" y="209"/>
                  </a:lnTo>
                  <a:lnTo>
                    <a:pt x="1281" y="192"/>
                  </a:lnTo>
                  <a:lnTo>
                    <a:pt x="1263" y="176"/>
                  </a:lnTo>
                  <a:lnTo>
                    <a:pt x="1244" y="162"/>
                  </a:lnTo>
                  <a:lnTo>
                    <a:pt x="1244" y="162"/>
                  </a:lnTo>
                  <a:lnTo>
                    <a:pt x="1232" y="170"/>
                  </a:lnTo>
                  <a:lnTo>
                    <a:pt x="1218" y="179"/>
                  </a:lnTo>
                  <a:lnTo>
                    <a:pt x="1206" y="188"/>
                  </a:lnTo>
                  <a:lnTo>
                    <a:pt x="1193" y="194"/>
                  </a:lnTo>
                  <a:lnTo>
                    <a:pt x="1178" y="200"/>
                  </a:lnTo>
                  <a:lnTo>
                    <a:pt x="1164" y="205"/>
                  </a:lnTo>
                  <a:lnTo>
                    <a:pt x="1149" y="209"/>
                  </a:lnTo>
                  <a:lnTo>
                    <a:pt x="1133" y="212"/>
                  </a:lnTo>
                  <a:lnTo>
                    <a:pt x="1118" y="213"/>
                  </a:lnTo>
                  <a:lnTo>
                    <a:pt x="1102" y="215"/>
                  </a:lnTo>
                  <a:lnTo>
                    <a:pt x="1087" y="215"/>
                  </a:lnTo>
                  <a:lnTo>
                    <a:pt x="1071" y="213"/>
                  </a:lnTo>
                  <a:lnTo>
                    <a:pt x="1057" y="211"/>
                  </a:lnTo>
                  <a:lnTo>
                    <a:pt x="1041" y="207"/>
                  </a:lnTo>
                  <a:lnTo>
                    <a:pt x="1024" y="204"/>
                  </a:lnTo>
                  <a:lnTo>
                    <a:pt x="1010" y="197"/>
                  </a:lnTo>
                  <a:lnTo>
                    <a:pt x="1010" y="197"/>
                  </a:lnTo>
                  <a:lnTo>
                    <a:pt x="995" y="191"/>
                  </a:lnTo>
                  <a:lnTo>
                    <a:pt x="980" y="183"/>
                  </a:lnTo>
                  <a:lnTo>
                    <a:pt x="968" y="174"/>
                  </a:lnTo>
                  <a:lnTo>
                    <a:pt x="954" y="165"/>
                  </a:lnTo>
                  <a:lnTo>
                    <a:pt x="943" y="154"/>
                  </a:lnTo>
                  <a:lnTo>
                    <a:pt x="932" y="144"/>
                  </a:lnTo>
                  <a:lnTo>
                    <a:pt x="921" y="132"/>
                  </a:lnTo>
                  <a:lnTo>
                    <a:pt x="912" y="120"/>
                  </a:lnTo>
                  <a:lnTo>
                    <a:pt x="903" y="107"/>
                  </a:lnTo>
                  <a:lnTo>
                    <a:pt x="896" y="94"/>
                  </a:lnTo>
                  <a:lnTo>
                    <a:pt x="889" y="80"/>
                  </a:lnTo>
                  <a:lnTo>
                    <a:pt x="884" y="66"/>
                  </a:lnTo>
                  <a:lnTo>
                    <a:pt x="879" y="52"/>
                  </a:lnTo>
                  <a:lnTo>
                    <a:pt x="875" y="37"/>
                  </a:lnTo>
                  <a:lnTo>
                    <a:pt x="871" y="22"/>
                  </a:lnTo>
                  <a:lnTo>
                    <a:pt x="870" y="6"/>
                  </a:lnTo>
                  <a:lnTo>
                    <a:pt x="870" y="6"/>
                  </a:lnTo>
                  <a:lnTo>
                    <a:pt x="845" y="3"/>
                  </a:lnTo>
                  <a:lnTo>
                    <a:pt x="822" y="1"/>
                  </a:lnTo>
                  <a:lnTo>
                    <a:pt x="797" y="0"/>
                  </a:lnTo>
                  <a:lnTo>
                    <a:pt x="772" y="0"/>
                  </a:lnTo>
                  <a:lnTo>
                    <a:pt x="748" y="0"/>
                  </a:lnTo>
                  <a:lnTo>
                    <a:pt x="723" y="1"/>
                  </a:lnTo>
                  <a:lnTo>
                    <a:pt x="698" y="3"/>
                  </a:lnTo>
                  <a:lnTo>
                    <a:pt x="674" y="6"/>
                  </a:lnTo>
                  <a:lnTo>
                    <a:pt x="674" y="6"/>
                  </a:lnTo>
                  <a:lnTo>
                    <a:pt x="672" y="21"/>
                  </a:lnTo>
                  <a:lnTo>
                    <a:pt x="670" y="37"/>
                  </a:lnTo>
                  <a:lnTo>
                    <a:pt x="665" y="52"/>
                  </a:lnTo>
                  <a:lnTo>
                    <a:pt x="661" y="65"/>
                  </a:lnTo>
                  <a:lnTo>
                    <a:pt x="655" y="80"/>
                  </a:lnTo>
                  <a:lnTo>
                    <a:pt x="648" y="94"/>
                  </a:lnTo>
                  <a:lnTo>
                    <a:pt x="640" y="107"/>
                  </a:lnTo>
                  <a:lnTo>
                    <a:pt x="632" y="120"/>
                  </a:lnTo>
                  <a:lnTo>
                    <a:pt x="623" y="132"/>
                  </a:lnTo>
                  <a:lnTo>
                    <a:pt x="612" y="144"/>
                  </a:lnTo>
                  <a:lnTo>
                    <a:pt x="601" y="154"/>
                  </a:lnTo>
                  <a:lnTo>
                    <a:pt x="590" y="165"/>
                  </a:lnTo>
                  <a:lnTo>
                    <a:pt x="577" y="174"/>
                  </a:lnTo>
                  <a:lnTo>
                    <a:pt x="564" y="183"/>
                  </a:lnTo>
                  <a:lnTo>
                    <a:pt x="549" y="191"/>
                  </a:lnTo>
                  <a:lnTo>
                    <a:pt x="534" y="197"/>
                  </a:lnTo>
                  <a:lnTo>
                    <a:pt x="534" y="197"/>
                  </a:lnTo>
                  <a:lnTo>
                    <a:pt x="519" y="204"/>
                  </a:lnTo>
                  <a:lnTo>
                    <a:pt x="503" y="207"/>
                  </a:lnTo>
                  <a:lnTo>
                    <a:pt x="488" y="211"/>
                  </a:lnTo>
                  <a:lnTo>
                    <a:pt x="472" y="213"/>
                  </a:lnTo>
                  <a:lnTo>
                    <a:pt x="456" y="215"/>
                  </a:lnTo>
                  <a:lnTo>
                    <a:pt x="441" y="215"/>
                  </a:lnTo>
                  <a:lnTo>
                    <a:pt x="425" y="213"/>
                  </a:lnTo>
                  <a:lnTo>
                    <a:pt x="410" y="212"/>
                  </a:lnTo>
                  <a:lnTo>
                    <a:pt x="396" y="209"/>
                  </a:lnTo>
                  <a:lnTo>
                    <a:pt x="381" y="205"/>
                  </a:lnTo>
                  <a:lnTo>
                    <a:pt x="366" y="200"/>
                  </a:lnTo>
                  <a:lnTo>
                    <a:pt x="351" y="194"/>
                  </a:lnTo>
                  <a:lnTo>
                    <a:pt x="338" y="188"/>
                  </a:lnTo>
                  <a:lnTo>
                    <a:pt x="325" y="179"/>
                  </a:lnTo>
                  <a:lnTo>
                    <a:pt x="312" y="170"/>
                  </a:lnTo>
                  <a:lnTo>
                    <a:pt x="299" y="160"/>
                  </a:lnTo>
                  <a:lnTo>
                    <a:pt x="299" y="160"/>
                  </a:lnTo>
                  <a:lnTo>
                    <a:pt x="281" y="176"/>
                  </a:lnTo>
                  <a:lnTo>
                    <a:pt x="262" y="192"/>
                  </a:lnTo>
                  <a:lnTo>
                    <a:pt x="244" y="209"/>
                  </a:lnTo>
                  <a:lnTo>
                    <a:pt x="226" y="226"/>
                  </a:lnTo>
                  <a:lnTo>
                    <a:pt x="209" y="244"/>
                  </a:lnTo>
                  <a:lnTo>
                    <a:pt x="193" y="262"/>
                  </a:lnTo>
                  <a:lnTo>
                    <a:pt x="177" y="280"/>
                  </a:lnTo>
                  <a:lnTo>
                    <a:pt x="161" y="300"/>
                  </a:lnTo>
                  <a:lnTo>
                    <a:pt x="161" y="300"/>
                  </a:lnTo>
                  <a:lnTo>
                    <a:pt x="171" y="311"/>
                  </a:lnTo>
                  <a:lnTo>
                    <a:pt x="179" y="325"/>
                  </a:lnTo>
                  <a:lnTo>
                    <a:pt x="188" y="337"/>
                  </a:lnTo>
                  <a:lnTo>
                    <a:pt x="194" y="352"/>
                  </a:lnTo>
                  <a:lnTo>
                    <a:pt x="200" y="365"/>
                  </a:lnTo>
                  <a:lnTo>
                    <a:pt x="205" y="380"/>
                  </a:lnTo>
                  <a:lnTo>
                    <a:pt x="209" y="395"/>
                  </a:lnTo>
                  <a:lnTo>
                    <a:pt x="213" y="410"/>
                  </a:lnTo>
                  <a:lnTo>
                    <a:pt x="214" y="425"/>
                  </a:lnTo>
                  <a:lnTo>
                    <a:pt x="215" y="441"/>
                  </a:lnTo>
                  <a:lnTo>
                    <a:pt x="215" y="456"/>
                  </a:lnTo>
                  <a:lnTo>
                    <a:pt x="214" y="472"/>
                  </a:lnTo>
                  <a:lnTo>
                    <a:pt x="212" y="488"/>
                  </a:lnTo>
                  <a:lnTo>
                    <a:pt x="208" y="503"/>
                  </a:lnTo>
                  <a:lnTo>
                    <a:pt x="204" y="519"/>
                  </a:lnTo>
                  <a:lnTo>
                    <a:pt x="198" y="533"/>
                  </a:lnTo>
                  <a:lnTo>
                    <a:pt x="198" y="533"/>
                  </a:lnTo>
                  <a:lnTo>
                    <a:pt x="191" y="548"/>
                  </a:lnTo>
                  <a:lnTo>
                    <a:pt x="183" y="563"/>
                  </a:lnTo>
                  <a:lnTo>
                    <a:pt x="174" y="577"/>
                  </a:lnTo>
                  <a:lnTo>
                    <a:pt x="166" y="589"/>
                  </a:lnTo>
                  <a:lnTo>
                    <a:pt x="155" y="601"/>
                  </a:lnTo>
                  <a:lnTo>
                    <a:pt x="145" y="613"/>
                  </a:lnTo>
                  <a:lnTo>
                    <a:pt x="132" y="622"/>
                  </a:lnTo>
                  <a:lnTo>
                    <a:pt x="120" y="631"/>
                  </a:lnTo>
                  <a:lnTo>
                    <a:pt x="108" y="640"/>
                  </a:lnTo>
                  <a:lnTo>
                    <a:pt x="94" y="647"/>
                  </a:lnTo>
                  <a:lnTo>
                    <a:pt x="81" y="655"/>
                  </a:lnTo>
                  <a:lnTo>
                    <a:pt x="67" y="661"/>
                  </a:lnTo>
                  <a:lnTo>
                    <a:pt x="52" y="666"/>
                  </a:lnTo>
                  <a:lnTo>
                    <a:pt x="37" y="669"/>
                  </a:lnTo>
                  <a:lnTo>
                    <a:pt x="21" y="672"/>
                  </a:lnTo>
                  <a:lnTo>
                    <a:pt x="6" y="673"/>
                  </a:lnTo>
                  <a:lnTo>
                    <a:pt x="6" y="673"/>
                  </a:lnTo>
                  <a:lnTo>
                    <a:pt x="4" y="698"/>
                  </a:lnTo>
                  <a:lnTo>
                    <a:pt x="1" y="723"/>
                  </a:lnTo>
                  <a:lnTo>
                    <a:pt x="0" y="746"/>
                  </a:lnTo>
                  <a:lnTo>
                    <a:pt x="0" y="771"/>
                  </a:lnTo>
                  <a:lnTo>
                    <a:pt x="0" y="795"/>
                  </a:lnTo>
                  <a:lnTo>
                    <a:pt x="1" y="820"/>
                  </a:lnTo>
                  <a:lnTo>
                    <a:pt x="4" y="845"/>
                  </a:lnTo>
                  <a:lnTo>
                    <a:pt x="6" y="870"/>
                  </a:lnTo>
                  <a:lnTo>
                    <a:pt x="6" y="870"/>
                  </a:lnTo>
                  <a:lnTo>
                    <a:pt x="21" y="871"/>
                  </a:lnTo>
                  <a:lnTo>
                    <a:pt x="37" y="874"/>
                  </a:lnTo>
                  <a:lnTo>
                    <a:pt x="52" y="878"/>
                  </a:lnTo>
                  <a:lnTo>
                    <a:pt x="66" y="883"/>
                  </a:lnTo>
                  <a:lnTo>
                    <a:pt x="81" y="888"/>
                  </a:lnTo>
                  <a:lnTo>
                    <a:pt x="94" y="895"/>
                  </a:lnTo>
                  <a:lnTo>
                    <a:pt x="108" y="903"/>
                  </a:lnTo>
                  <a:lnTo>
                    <a:pt x="120" y="912"/>
                  </a:lnTo>
                  <a:lnTo>
                    <a:pt x="132" y="920"/>
                  </a:lnTo>
                  <a:lnTo>
                    <a:pt x="144" y="931"/>
                  </a:lnTo>
                  <a:lnTo>
                    <a:pt x="155" y="942"/>
                  </a:lnTo>
                  <a:lnTo>
                    <a:pt x="166" y="954"/>
                  </a:lnTo>
                  <a:lnTo>
                    <a:pt x="174" y="967"/>
                  </a:lnTo>
                  <a:lnTo>
                    <a:pt x="183" y="980"/>
                  </a:lnTo>
                  <a:lnTo>
                    <a:pt x="191" y="994"/>
                  </a:lnTo>
                  <a:lnTo>
                    <a:pt x="198" y="1009"/>
                  </a:lnTo>
                  <a:lnTo>
                    <a:pt x="198" y="1009"/>
                  </a:lnTo>
                  <a:lnTo>
                    <a:pt x="204" y="1024"/>
                  </a:lnTo>
                  <a:lnTo>
                    <a:pt x="208" y="1040"/>
                  </a:lnTo>
                  <a:lnTo>
                    <a:pt x="212" y="1056"/>
                  </a:lnTo>
                  <a:lnTo>
                    <a:pt x="214" y="1071"/>
                  </a:lnTo>
                  <a:lnTo>
                    <a:pt x="215" y="1087"/>
                  </a:lnTo>
                  <a:lnTo>
                    <a:pt x="215" y="1103"/>
                  </a:lnTo>
                  <a:lnTo>
                    <a:pt x="214" y="1118"/>
                  </a:lnTo>
                  <a:lnTo>
                    <a:pt x="213" y="1133"/>
                  </a:lnTo>
                  <a:lnTo>
                    <a:pt x="209" y="1149"/>
                  </a:lnTo>
                  <a:lnTo>
                    <a:pt x="205" y="1164"/>
                  </a:lnTo>
                  <a:lnTo>
                    <a:pt x="200" y="1177"/>
                  </a:lnTo>
                  <a:lnTo>
                    <a:pt x="194" y="1192"/>
                  </a:lnTo>
                  <a:lnTo>
                    <a:pt x="187" y="1206"/>
                  </a:lnTo>
                  <a:lnTo>
                    <a:pt x="179" y="1219"/>
                  </a:lnTo>
                  <a:lnTo>
                    <a:pt x="171" y="1232"/>
                  </a:lnTo>
                  <a:lnTo>
                    <a:pt x="161" y="1244"/>
                  </a:lnTo>
                  <a:lnTo>
                    <a:pt x="161" y="1244"/>
                  </a:lnTo>
                  <a:lnTo>
                    <a:pt x="177" y="1262"/>
                  </a:lnTo>
                  <a:lnTo>
                    <a:pt x="193" y="1282"/>
                  </a:lnTo>
                  <a:lnTo>
                    <a:pt x="209" y="1300"/>
                  </a:lnTo>
                  <a:lnTo>
                    <a:pt x="226" y="1318"/>
                  </a:lnTo>
                  <a:lnTo>
                    <a:pt x="244" y="1334"/>
                  </a:lnTo>
                  <a:lnTo>
                    <a:pt x="262" y="1351"/>
                  </a:lnTo>
                  <a:lnTo>
                    <a:pt x="281" y="1366"/>
                  </a:lnTo>
                  <a:lnTo>
                    <a:pt x="299" y="1382"/>
                  </a:lnTo>
                  <a:lnTo>
                    <a:pt x="299" y="1382"/>
                  </a:lnTo>
                  <a:lnTo>
                    <a:pt x="312" y="1372"/>
                  </a:lnTo>
                  <a:lnTo>
                    <a:pt x="325" y="1364"/>
                  </a:lnTo>
                  <a:lnTo>
                    <a:pt x="338" y="1356"/>
                  </a:lnTo>
                  <a:lnTo>
                    <a:pt x="351" y="1349"/>
                  </a:lnTo>
                  <a:lnTo>
                    <a:pt x="366" y="1343"/>
                  </a:lnTo>
                  <a:lnTo>
                    <a:pt x="381" y="1338"/>
                  </a:lnTo>
                  <a:lnTo>
                    <a:pt x="396" y="1334"/>
                  </a:lnTo>
                  <a:lnTo>
                    <a:pt x="410" y="1332"/>
                  </a:lnTo>
                  <a:lnTo>
                    <a:pt x="425" y="1329"/>
                  </a:lnTo>
                  <a:lnTo>
                    <a:pt x="441" y="1328"/>
                  </a:lnTo>
                  <a:lnTo>
                    <a:pt x="456" y="1328"/>
                  </a:lnTo>
                  <a:lnTo>
                    <a:pt x="472" y="1329"/>
                  </a:lnTo>
                  <a:lnTo>
                    <a:pt x="488" y="1332"/>
                  </a:lnTo>
                  <a:lnTo>
                    <a:pt x="503" y="1335"/>
                  </a:lnTo>
                  <a:lnTo>
                    <a:pt x="519" y="1340"/>
                  </a:lnTo>
                  <a:lnTo>
                    <a:pt x="534" y="1345"/>
                  </a:lnTo>
                  <a:lnTo>
                    <a:pt x="534" y="1345"/>
                  </a:lnTo>
                  <a:lnTo>
                    <a:pt x="549" y="1353"/>
                  </a:lnTo>
                  <a:lnTo>
                    <a:pt x="564" y="1360"/>
                  </a:lnTo>
                  <a:lnTo>
                    <a:pt x="577" y="1369"/>
                  </a:lnTo>
                  <a:lnTo>
                    <a:pt x="590" y="1379"/>
                  </a:lnTo>
                  <a:lnTo>
                    <a:pt x="601" y="1388"/>
                  </a:lnTo>
                  <a:lnTo>
                    <a:pt x="612" y="1400"/>
                  </a:lnTo>
                  <a:lnTo>
                    <a:pt x="623" y="1411"/>
                  </a:lnTo>
                  <a:lnTo>
                    <a:pt x="632" y="1423"/>
                  </a:lnTo>
                  <a:lnTo>
                    <a:pt x="640" y="1435"/>
                  </a:lnTo>
                  <a:lnTo>
                    <a:pt x="648" y="1449"/>
                  </a:lnTo>
                  <a:lnTo>
                    <a:pt x="655" y="1463"/>
                  </a:lnTo>
                  <a:lnTo>
                    <a:pt x="661" y="1477"/>
                  </a:lnTo>
                  <a:lnTo>
                    <a:pt x="665" y="1492"/>
                  </a:lnTo>
                  <a:lnTo>
                    <a:pt x="670" y="1507"/>
                  </a:lnTo>
                  <a:lnTo>
                    <a:pt x="672" y="1522"/>
                  </a:lnTo>
                  <a:lnTo>
                    <a:pt x="674" y="1537"/>
                  </a:lnTo>
                  <a:lnTo>
                    <a:pt x="674" y="1537"/>
                  </a:lnTo>
                  <a:close/>
                  <a:moveTo>
                    <a:pt x="545" y="771"/>
                  </a:moveTo>
                  <a:lnTo>
                    <a:pt x="545" y="771"/>
                  </a:lnTo>
                  <a:lnTo>
                    <a:pt x="546" y="747"/>
                  </a:lnTo>
                  <a:lnTo>
                    <a:pt x="549" y="725"/>
                  </a:lnTo>
                  <a:lnTo>
                    <a:pt x="555" y="703"/>
                  </a:lnTo>
                  <a:lnTo>
                    <a:pt x="562" y="682"/>
                  </a:lnTo>
                  <a:lnTo>
                    <a:pt x="572" y="662"/>
                  </a:lnTo>
                  <a:lnTo>
                    <a:pt x="583" y="643"/>
                  </a:lnTo>
                  <a:lnTo>
                    <a:pt x="597" y="626"/>
                  </a:lnTo>
                  <a:lnTo>
                    <a:pt x="612" y="610"/>
                  </a:lnTo>
                  <a:lnTo>
                    <a:pt x="628" y="595"/>
                  </a:lnTo>
                  <a:lnTo>
                    <a:pt x="645" y="582"/>
                  </a:lnTo>
                  <a:lnTo>
                    <a:pt x="664" y="571"/>
                  </a:lnTo>
                  <a:lnTo>
                    <a:pt x="683" y="561"/>
                  </a:lnTo>
                  <a:lnTo>
                    <a:pt x="704" y="553"/>
                  </a:lnTo>
                  <a:lnTo>
                    <a:pt x="727" y="547"/>
                  </a:lnTo>
                  <a:lnTo>
                    <a:pt x="749" y="545"/>
                  </a:lnTo>
                  <a:lnTo>
                    <a:pt x="772" y="543"/>
                  </a:lnTo>
                  <a:lnTo>
                    <a:pt x="772" y="543"/>
                  </a:lnTo>
                  <a:lnTo>
                    <a:pt x="796" y="545"/>
                  </a:lnTo>
                  <a:lnTo>
                    <a:pt x="818" y="547"/>
                  </a:lnTo>
                  <a:lnTo>
                    <a:pt x="840" y="553"/>
                  </a:lnTo>
                  <a:lnTo>
                    <a:pt x="861" y="561"/>
                  </a:lnTo>
                  <a:lnTo>
                    <a:pt x="881" y="571"/>
                  </a:lnTo>
                  <a:lnTo>
                    <a:pt x="900" y="582"/>
                  </a:lnTo>
                  <a:lnTo>
                    <a:pt x="918" y="595"/>
                  </a:lnTo>
                  <a:lnTo>
                    <a:pt x="934" y="610"/>
                  </a:lnTo>
                  <a:lnTo>
                    <a:pt x="949" y="626"/>
                  </a:lnTo>
                  <a:lnTo>
                    <a:pt x="961" y="643"/>
                  </a:lnTo>
                  <a:lnTo>
                    <a:pt x="973" y="662"/>
                  </a:lnTo>
                  <a:lnTo>
                    <a:pt x="982" y="682"/>
                  </a:lnTo>
                  <a:lnTo>
                    <a:pt x="990" y="703"/>
                  </a:lnTo>
                  <a:lnTo>
                    <a:pt x="996" y="725"/>
                  </a:lnTo>
                  <a:lnTo>
                    <a:pt x="1000" y="747"/>
                  </a:lnTo>
                  <a:lnTo>
                    <a:pt x="1001" y="771"/>
                  </a:lnTo>
                  <a:lnTo>
                    <a:pt x="1001" y="771"/>
                  </a:lnTo>
                  <a:lnTo>
                    <a:pt x="1000" y="794"/>
                  </a:lnTo>
                  <a:lnTo>
                    <a:pt x="996" y="816"/>
                  </a:lnTo>
                  <a:lnTo>
                    <a:pt x="990" y="839"/>
                  </a:lnTo>
                  <a:lnTo>
                    <a:pt x="982" y="860"/>
                  </a:lnTo>
                  <a:lnTo>
                    <a:pt x="973" y="879"/>
                  </a:lnTo>
                  <a:lnTo>
                    <a:pt x="961" y="898"/>
                  </a:lnTo>
                  <a:lnTo>
                    <a:pt x="949" y="916"/>
                  </a:lnTo>
                  <a:lnTo>
                    <a:pt x="934" y="933"/>
                  </a:lnTo>
                  <a:lnTo>
                    <a:pt x="918" y="947"/>
                  </a:lnTo>
                  <a:lnTo>
                    <a:pt x="900" y="960"/>
                  </a:lnTo>
                  <a:lnTo>
                    <a:pt x="881" y="972"/>
                  </a:lnTo>
                  <a:lnTo>
                    <a:pt x="861" y="981"/>
                  </a:lnTo>
                  <a:lnTo>
                    <a:pt x="840" y="989"/>
                  </a:lnTo>
                  <a:lnTo>
                    <a:pt x="818" y="994"/>
                  </a:lnTo>
                  <a:lnTo>
                    <a:pt x="796" y="998"/>
                  </a:lnTo>
                  <a:lnTo>
                    <a:pt x="772" y="999"/>
                  </a:lnTo>
                  <a:lnTo>
                    <a:pt x="772" y="999"/>
                  </a:lnTo>
                  <a:lnTo>
                    <a:pt x="749" y="998"/>
                  </a:lnTo>
                  <a:lnTo>
                    <a:pt x="727" y="994"/>
                  </a:lnTo>
                  <a:lnTo>
                    <a:pt x="704" y="989"/>
                  </a:lnTo>
                  <a:lnTo>
                    <a:pt x="683" y="981"/>
                  </a:lnTo>
                  <a:lnTo>
                    <a:pt x="664" y="972"/>
                  </a:lnTo>
                  <a:lnTo>
                    <a:pt x="645" y="960"/>
                  </a:lnTo>
                  <a:lnTo>
                    <a:pt x="628" y="947"/>
                  </a:lnTo>
                  <a:lnTo>
                    <a:pt x="612" y="933"/>
                  </a:lnTo>
                  <a:lnTo>
                    <a:pt x="597" y="916"/>
                  </a:lnTo>
                  <a:lnTo>
                    <a:pt x="583" y="898"/>
                  </a:lnTo>
                  <a:lnTo>
                    <a:pt x="572" y="879"/>
                  </a:lnTo>
                  <a:lnTo>
                    <a:pt x="562" y="860"/>
                  </a:lnTo>
                  <a:lnTo>
                    <a:pt x="555" y="839"/>
                  </a:lnTo>
                  <a:lnTo>
                    <a:pt x="549" y="816"/>
                  </a:lnTo>
                  <a:lnTo>
                    <a:pt x="546" y="794"/>
                  </a:lnTo>
                  <a:lnTo>
                    <a:pt x="545" y="771"/>
                  </a:lnTo>
                  <a:lnTo>
                    <a:pt x="545" y="7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 name="Freeform 16">
              <a:extLst>
                <a:ext uri="{FF2B5EF4-FFF2-40B4-BE49-F238E27FC236}">
                  <a16:creationId xmlns:a16="http://schemas.microsoft.com/office/drawing/2014/main" id="{A2DB4581-30BC-4DFE-9A18-84FDBA642BCD}"/>
                </a:ext>
              </a:extLst>
            </p:cNvPr>
            <p:cNvSpPr>
              <a:spLocks/>
            </p:cNvSpPr>
            <p:nvPr/>
          </p:nvSpPr>
          <p:spPr bwMode="auto">
            <a:xfrm>
              <a:off x="8963025" y="2433638"/>
              <a:ext cx="422275" cy="509588"/>
            </a:xfrm>
            <a:custGeom>
              <a:avLst/>
              <a:gdLst>
                <a:gd name="T0" fmla="*/ 994 w 1062"/>
                <a:gd name="T1" fmla="*/ 572 h 1283"/>
                <a:gd name="T2" fmla="*/ 950 w 1062"/>
                <a:gd name="T3" fmla="*/ 526 h 1283"/>
                <a:gd name="T4" fmla="*/ 923 w 1062"/>
                <a:gd name="T5" fmla="*/ 467 h 1283"/>
                <a:gd name="T6" fmla="*/ 916 w 1062"/>
                <a:gd name="T7" fmla="*/ 417 h 1283"/>
                <a:gd name="T8" fmla="*/ 924 w 1062"/>
                <a:gd name="T9" fmla="*/ 367 h 1283"/>
                <a:gd name="T10" fmla="*/ 950 w 1062"/>
                <a:gd name="T11" fmla="*/ 311 h 1283"/>
                <a:gd name="T12" fmla="*/ 992 w 1062"/>
                <a:gd name="T13" fmla="*/ 267 h 1283"/>
                <a:gd name="T14" fmla="*/ 1034 w 1062"/>
                <a:gd name="T15" fmla="*/ 196 h 1283"/>
                <a:gd name="T16" fmla="*/ 982 w 1062"/>
                <a:gd name="T17" fmla="*/ 70 h 1283"/>
                <a:gd name="T18" fmla="*/ 862 w 1062"/>
                <a:gd name="T19" fmla="*/ 52 h 1283"/>
                <a:gd name="T20" fmla="*/ 931 w 1062"/>
                <a:gd name="T21" fmla="*/ 192 h 1283"/>
                <a:gd name="T22" fmla="*/ 877 w 1062"/>
                <a:gd name="T23" fmla="*/ 249 h 1283"/>
                <a:gd name="T24" fmla="*/ 839 w 1062"/>
                <a:gd name="T25" fmla="*/ 320 h 1283"/>
                <a:gd name="T26" fmla="*/ 823 w 1062"/>
                <a:gd name="T27" fmla="*/ 401 h 1283"/>
                <a:gd name="T28" fmla="*/ 824 w 1062"/>
                <a:gd name="T29" fmla="*/ 449 h 1283"/>
                <a:gd name="T30" fmla="*/ 846 w 1062"/>
                <a:gd name="T31" fmla="*/ 532 h 1283"/>
                <a:gd name="T32" fmla="*/ 891 w 1062"/>
                <a:gd name="T33" fmla="*/ 604 h 1283"/>
                <a:gd name="T34" fmla="*/ 954 w 1062"/>
                <a:gd name="T35" fmla="*/ 658 h 1283"/>
                <a:gd name="T36" fmla="*/ 912 w 1062"/>
                <a:gd name="T37" fmla="*/ 773 h 1283"/>
                <a:gd name="T38" fmla="*/ 847 w 1062"/>
                <a:gd name="T39" fmla="*/ 773 h 1283"/>
                <a:gd name="T40" fmla="*/ 762 w 1062"/>
                <a:gd name="T41" fmla="*/ 794 h 1283"/>
                <a:gd name="T42" fmla="*/ 699 w 1062"/>
                <a:gd name="T43" fmla="*/ 832 h 1283"/>
                <a:gd name="T44" fmla="*/ 647 w 1062"/>
                <a:gd name="T45" fmla="*/ 886 h 1283"/>
                <a:gd name="T46" fmla="*/ 594 w 1062"/>
                <a:gd name="T47" fmla="*/ 1005 h 1283"/>
                <a:gd name="T48" fmla="*/ 592 w 1062"/>
                <a:gd name="T49" fmla="*/ 1088 h 1283"/>
                <a:gd name="T50" fmla="*/ 542 w 1062"/>
                <a:gd name="T51" fmla="*/ 1146 h 1283"/>
                <a:gd name="T52" fmla="*/ 464 w 1062"/>
                <a:gd name="T53" fmla="*/ 1146 h 1283"/>
                <a:gd name="T54" fmla="*/ 401 w 1062"/>
                <a:gd name="T55" fmla="*/ 1097 h 1283"/>
                <a:gd name="T56" fmla="*/ 326 w 1062"/>
                <a:gd name="T57" fmla="*/ 1067 h 1283"/>
                <a:gd name="T58" fmla="*/ 260 w 1062"/>
                <a:gd name="T59" fmla="*/ 1060 h 1283"/>
                <a:gd name="T60" fmla="*/ 188 w 1062"/>
                <a:gd name="T61" fmla="*/ 1070 h 1283"/>
                <a:gd name="T62" fmla="*/ 99 w 1062"/>
                <a:gd name="T63" fmla="*/ 1109 h 1283"/>
                <a:gd name="T64" fmla="*/ 29 w 1062"/>
                <a:gd name="T65" fmla="*/ 1176 h 1283"/>
                <a:gd name="T66" fmla="*/ 86 w 1062"/>
                <a:gd name="T67" fmla="*/ 1266 h 1283"/>
                <a:gd name="T68" fmla="*/ 123 w 1062"/>
                <a:gd name="T69" fmla="*/ 1213 h 1283"/>
                <a:gd name="T70" fmla="*/ 175 w 1062"/>
                <a:gd name="T71" fmla="*/ 1175 h 1283"/>
                <a:gd name="T72" fmla="*/ 238 w 1062"/>
                <a:gd name="T73" fmla="*/ 1156 h 1283"/>
                <a:gd name="T74" fmla="*/ 273 w 1062"/>
                <a:gd name="T75" fmla="*/ 1155 h 1283"/>
                <a:gd name="T76" fmla="*/ 335 w 1062"/>
                <a:gd name="T77" fmla="*/ 1170 h 1283"/>
                <a:gd name="T78" fmla="*/ 386 w 1062"/>
                <a:gd name="T79" fmla="*/ 1203 h 1283"/>
                <a:gd name="T80" fmla="*/ 426 w 1062"/>
                <a:gd name="T81" fmla="*/ 1251 h 1283"/>
                <a:gd name="T82" fmla="*/ 533 w 1062"/>
                <a:gd name="T83" fmla="*/ 1254 h 1283"/>
                <a:gd name="T84" fmla="*/ 655 w 1062"/>
                <a:gd name="T85" fmla="*/ 1194 h 1283"/>
                <a:gd name="T86" fmla="*/ 692 w 1062"/>
                <a:gd name="T87" fmla="*/ 1108 h 1283"/>
                <a:gd name="T88" fmla="*/ 685 w 1062"/>
                <a:gd name="T89" fmla="*/ 1040 h 1283"/>
                <a:gd name="T90" fmla="*/ 713 w 1062"/>
                <a:gd name="T91" fmla="*/ 957 h 1283"/>
                <a:gd name="T92" fmla="*/ 766 w 1062"/>
                <a:gd name="T93" fmla="*/ 902 h 1283"/>
                <a:gd name="T94" fmla="*/ 857 w 1062"/>
                <a:gd name="T95" fmla="*/ 867 h 1283"/>
                <a:gd name="T96" fmla="*/ 914 w 1062"/>
                <a:gd name="T97" fmla="*/ 871 h 1283"/>
                <a:gd name="T98" fmla="*/ 992 w 1062"/>
                <a:gd name="T99" fmla="*/ 825 h 1283"/>
                <a:gd name="T100" fmla="*/ 1041 w 1062"/>
                <a:gd name="T101" fmla="*/ 698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2" h="1283">
                  <a:moveTo>
                    <a:pt x="1028" y="591"/>
                  </a:moveTo>
                  <a:lnTo>
                    <a:pt x="1028" y="591"/>
                  </a:lnTo>
                  <a:lnTo>
                    <a:pt x="1017" y="585"/>
                  </a:lnTo>
                  <a:lnTo>
                    <a:pt x="1005" y="579"/>
                  </a:lnTo>
                  <a:lnTo>
                    <a:pt x="994" y="572"/>
                  </a:lnTo>
                  <a:lnTo>
                    <a:pt x="984" y="563"/>
                  </a:lnTo>
                  <a:lnTo>
                    <a:pt x="975" y="554"/>
                  </a:lnTo>
                  <a:lnTo>
                    <a:pt x="966" y="546"/>
                  </a:lnTo>
                  <a:lnTo>
                    <a:pt x="957" y="536"/>
                  </a:lnTo>
                  <a:lnTo>
                    <a:pt x="950" y="526"/>
                  </a:lnTo>
                  <a:lnTo>
                    <a:pt x="944" y="515"/>
                  </a:lnTo>
                  <a:lnTo>
                    <a:pt x="937" y="504"/>
                  </a:lnTo>
                  <a:lnTo>
                    <a:pt x="931" y="491"/>
                  </a:lnTo>
                  <a:lnTo>
                    <a:pt x="926" y="479"/>
                  </a:lnTo>
                  <a:lnTo>
                    <a:pt x="923" y="467"/>
                  </a:lnTo>
                  <a:lnTo>
                    <a:pt x="920" y="453"/>
                  </a:lnTo>
                  <a:lnTo>
                    <a:pt x="918" y="440"/>
                  </a:lnTo>
                  <a:lnTo>
                    <a:pt x="916" y="426"/>
                  </a:lnTo>
                  <a:lnTo>
                    <a:pt x="916" y="426"/>
                  </a:lnTo>
                  <a:lnTo>
                    <a:pt x="916" y="417"/>
                  </a:lnTo>
                  <a:lnTo>
                    <a:pt x="916" y="417"/>
                  </a:lnTo>
                  <a:lnTo>
                    <a:pt x="918" y="405"/>
                  </a:lnTo>
                  <a:lnTo>
                    <a:pt x="919" y="391"/>
                  </a:lnTo>
                  <a:lnTo>
                    <a:pt x="920" y="379"/>
                  </a:lnTo>
                  <a:lnTo>
                    <a:pt x="924" y="367"/>
                  </a:lnTo>
                  <a:lnTo>
                    <a:pt x="928" y="355"/>
                  </a:lnTo>
                  <a:lnTo>
                    <a:pt x="931" y="343"/>
                  </a:lnTo>
                  <a:lnTo>
                    <a:pt x="937" y="332"/>
                  </a:lnTo>
                  <a:lnTo>
                    <a:pt x="944" y="321"/>
                  </a:lnTo>
                  <a:lnTo>
                    <a:pt x="950" y="311"/>
                  </a:lnTo>
                  <a:lnTo>
                    <a:pt x="957" y="301"/>
                  </a:lnTo>
                  <a:lnTo>
                    <a:pt x="965" y="291"/>
                  </a:lnTo>
                  <a:lnTo>
                    <a:pt x="973" y="283"/>
                  </a:lnTo>
                  <a:lnTo>
                    <a:pt x="982" y="274"/>
                  </a:lnTo>
                  <a:lnTo>
                    <a:pt x="992" y="267"/>
                  </a:lnTo>
                  <a:lnTo>
                    <a:pt x="1002" y="259"/>
                  </a:lnTo>
                  <a:lnTo>
                    <a:pt x="1013" y="252"/>
                  </a:lnTo>
                  <a:lnTo>
                    <a:pt x="1046" y="233"/>
                  </a:lnTo>
                  <a:lnTo>
                    <a:pt x="1034" y="196"/>
                  </a:lnTo>
                  <a:lnTo>
                    <a:pt x="1034" y="196"/>
                  </a:lnTo>
                  <a:lnTo>
                    <a:pt x="1025" y="170"/>
                  </a:lnTo>
                  <a:lnTo>
                    <a:pt x="1015" y="144"/>
                  </a:lnTo>
                  <a:lnTo>
                    <a:pt x="1005" y="120"/>
                  </a:lnTo>
                  <a:lnTo>
                    <a:pt x="994" y="95"/>
                  </a:lnTo>
                  <a:lnTo>
                    <a:pt x="982" y="70"/>
                  </a:lnTo>
                  <a:lnTo>
                    <a:pt x="970" y="47"/>
                  </a:lnTo>
                  <a:lnTo>
                    <a:pt x="956" y="23"/>
                  </a:lnTo>
                  <a:lnTo>
                    <a:pt x="942" y="0"/>
                  </a:lnTo>
                  <a:lnTo>
                    <a:pt x="862" y="52"/>
                  </a:lnTo>
                  <a:lnTo>
                    <a:pt x="862" y="52"/>
                  </a:lnTo>
                  <a:lnTo>
                    <a:pt x="882" y="85"/>
                  </a:lnTo>
                  <a:lnTo>
                    <a:pt x="900" y="120"/>
                  </a:lnTo>
                  <a:lnTo>
                    <a:pt x="916" y="155"/>
                  </a:lnTo>
                  <a:lnTo>
                    <a:pt x="931" y="192"/>
                  </a:lnTo>
                  <a:lnTo>
                    <a:pt x="931" y="192"/>
                  </a:lnTo>
                  <a:lnTo>
                    <a:pt x="919" y="202"/>
                  </a:lnTo>
                  <a:lnTo>
                    <a:pt x="908" y="213"/>
                  </a:lnTo>
                  <a:lnTo>
                    <a:pt x="897" y="225"/>
                  </a:lnTo>
                  <a:lnTo>
                    <a:pt x="887" y="237"/>
                  </a:lnTo>
                  <a:lnTo>
                    <a:pt x="877" y="249"/>
                  </a:lnTo>
                  <a:lnTo>
                    <a:pt x="867" y="263"/>
                  </a:lnTo>
                  <a:lnTo>
                    <a:pt x="860" y="276"/>
                  </a:lnTo>
                  <a:lnTo>
                    <a:pt x="851" y="290"/>
                  </a:lnTo>
                  <a:lnTo>
                    <a:pt x="845" y="305"/>
                  </a:lnTo>
                  <a:lnTo>
                    <a:pt x="839" y="320"/>
                  </a:lnTo>
                  <a:lnTo>
                    <a:pt x="834" y="336"/>
                  </a:lnTo>
                  <a:lnTo>
                    <a:pt x="829" y="352"/>
                  </a:lnTo>
                  <a:lnTo>
                    <a:pt x="826" y="368"/>
                  </a:lnTo>
                  <a:lnTo>
                    <a:pt x="824" y="384"/>
                  </a:lnTo>
                  <a:lnTo>
                    <a:pt x="823" y="401"/>
                  </a:lnTo>
                  <a:lnTo>
                    <a:pt x="821" y="417"/>
                  </a:lnTo>
                  <a:lnTo>
                    <a:pt x="821" y="417"/>
                  </a:lnTo>
                  <a:lnTo>
                    <a:pt x="821" y="431"/>
                  </a:lnTo>
                  <a:lnTo>
                    <a:pt x="821" y="431"/>
                  </a:lnTo>
                  <a:lnTo>
                    <a:pt x="824" y="449"/>
                  </a:lnTo>
                  <a:lnTo>
                    <a:pt x="826" y="467"/>
                  </a:lnTo>
                  <a:lnTo>
                    <a:pt x="829" y="484"/>
                  </a:lnTo>
                  <a:lnTo>
                    <a:pt x="834" y="500"/>
                  </a:lnTo>
                  <a:lnTo>
                    <a:pt x="839" y="516"/>
                  </a:lnTo>
                  <a:lnTo>
                    <a:pt x="846" y="532"/>
                  </a:lnTo>
                  <a:lnTo>
                    <a:pt x="852" y="548"/>
                  </a:lnTo>
                  <a:lnTo>
                    <a:pt x="861" y="563"/>
                  </a:lnTo>
                  <a:lnTo>
                    <a:pt x="870" y="577"/>
                  </a:lnTo>
                  <a:lnTo>
                    <a:pt x="879" y="590"/>
                  </a:lnTo>
                  <a:lnTo>
                    <a:pt x="891" y="604"/>
                  </a:lnTo>
                  <a:lnTo>
                    <a:pt x="902" y="616"/>
                  </a:lnTo>
                  <a:lnTo>
                    <a:pt x="913" y="627"/>
                  </a:lnTo>
                  <a:lnTo>
                    <a:pt x="926" y="638"/>
                  </a:lnTo>
                  <a:lnTo>
                    <a:pt x="939" y="650"/>
                  </a:lnTo>
                  <a:lnTo>
                    <a:pt x="954" y="658"/>
                  </a:lnTo>
                  <a:lnTo>
                    <a:pt x="954" y="658"/>
                  </a:lnTo>
                  <a:lnTo>
                    <a:pt x="945" y="688"/>
                  </a:lnTo>
                  <a:lnTo>
                    <a:pt x="935" y="717"/>
                  </a:lnTo>
                  <a:lnTo>
                    <a:pt x="924" y="746"/>
                  </a:lnTo>
                  <a:lnTo>
                    <a:pt x="912" y="773"/>
                  </a:lnTo>
                  <a:lnTo>
                    <a:pt x="912" y="773"/>
                  </a:lnTo>
                  <a:lnTo>
                    <a:pt x="894" y="772"/>
                  </a:lnTo>
                  <a:lnTo>
                    <a:pt x="876" y="772"/>
                  </a:lnTo>
                  <a:lnTo>
                    <a:pt x="876" y="772"/>
                  </a:lnTo>
                  <a:lnTo>
                    <a:pt x="847" y="773"/>
                  </a:lnTo>
                  <a:lnTo>
                    <a:pt x="819" y="777"/>
                  </a:lnTo>
                  <a:lnTo>
                    <a:pt x="804" y="781"/>
                  </a:lnTo>
                  <a:lnTo>
                    <a:pt x="790" y="784"/>
                  </a:lnTo>
                  <a:lnTo>
                    <a:pt x="776" y="789"/>
                  </a:lnTo>
                  <a:lnTo>
                    <a:pt x="762" y="794"/>
                  </a:lnTo>
                  <a:lnTo>
                    <a:pt x="750" y="802"/>
                  </a:lnTo>
                  <a:lnTo>
                    <a:pt x="736" y="808"/>
                  </a:lnTo>
                  <a:lnTo>
                    <a:pt x="724" y="815"/>
                  </a:lnTo>
                  <a:lnTo>
                    <a:pt x="710" y="824"/>
                  </a:lnTo>
                  <a:lnTo>
                    <a:pt x="699" y="832"/>
                  </a:lnTo>
                  <a:lnTo>
                    <a:pt x="687" y="842"/>
                  </a:lnTo>
                  <a:lnTo>
                    <a:pt x="676" y="853"/>
                  </a:lnTo>
                  <a:lnTo>
                    <a:pt x="664" y="865"/>
                  </a:lnTo>
                  <a:lnTo>
                    <a:pt x="664" y="865"/>
                  </a:lnTo>
                  <a:lnTo>
                    <a:pt x="647" y="886"/>
                  </a:lnTo>
                  <a:lnTo>
                    <a:pt x="632" y="908"/>
                  </a:lnTo>
                  <a:lnTo>
                    <a:pt x="619" y="931"/>
                  </a:lnTo>
                  <a:lnTo>
                    <a:pt x="609" y="956"/>
                  </a:lnTo>
                  <a:lnTo>
                    <a:pt x="600" y="981"/>
                  </a:lnTo>
                  <a:lnTo>
                    <a:pt x="594" y="1005"/>
                  </a:lnTo>
                  <a:lnTo>
                    <a:pt x="592" y="1031"/>
                  </a:lnTo>
                  <a:lnTo>
                    <a:pt x="590" y="1057"/>
                  </a:lnTo>
                  <a:lnTo>
                    <a:pt x="590" y="1057"/>
                  </a:lnTo>
                  <a:lnTo>
                    <a:pt x="590" y="1072"/>
                  </a:lnTo>
                  <a:lnTo>
                    <a:pt x="592" y="1088"/>
                  </a:lnTo>
                  <a:lnTo>
                    <a:pt x="594" y="1103"/>
                  </a:lnTo>
                  <a:lnTo>
                    <a:pt x="596" y="1118"/>
                  </a:lnTo>
                  <a:lnTo>
                    <a:pt x="596" y="1118"/>
                  </a:lnTo>
                  <a:lnTo>
                    <a:pt x="569" y="1133"/>
                  </a:lnTo>
                  <a:lnTo>
                    <a:pt x="542" y="1146"/>
                  </a:lnTo>
                  <a:lnTo>
                    <a:pt x="515" y="1159"/>
                  </a:lnTo>
                  <a:lnTo>
                    <a:pt x="485" y="1170"/>
                  </a:lnTo>
                  <a:lnTo>
                    <a:pt x="485" y="1170"/>
                  </a:lnTo>
                  <a:lnTo>
                    <a:pt x="475" y="1157"/>
                  </a:lnTo>
                  <a:lnTo>
                    <a:pt x="464" y="1146"/>
                  </a:lnTo>
                  <a:lnTo>
                    <a:pt x="453" y="1135"/>
                  </a:lnTo>
                  <a:lnTo>
                    <a:pt x="441" y="1124"/>
                  </a:lnTo>
                  <a:lnTo>
                    <a:pt x="428" y="1114"/>
                  </a:lnTo>
                  <a:lnTo>
                    <a:pt x="415" y="1105"/>
                  </a:lnTo>
                  <a:lnTo>
                    <a:pt x="401" y="1097"/>
                  </a:lnTo>
                  <a:lnTo>
                    <a:pt x="388" y="1089"/>
                  </a:lnTo>
                  <a:lnTo>
                    <a:pt x="373" y="1083"/>
                  </a:lnTo>
                  <a:lnTo>
                    <a:pt x="358" y="1077"/>
                  </a:lnTo>
                  <a:lnTo>
                    <a:pt x="342" y="1072"/>
                  </a:lnTo>
                  <a:lnTo>
                    <a:pt x="326" y="1067"/>
                  </a:lnTo>
                  <a:lnTo>
                    <a:pt x="310" y="1063"/>
                  </a:lnTo>
                  <a:lnTo>
                    <a:pt x="294" y="1061"/>
                  </a:lnTo>
                  <a:lnTo>
                    <a:pt x="278" y="1060"/>
                  </a:lnTo>
                  <a:lnTo>
                    <a:pt x="260" y="1060"/>
                  </a:lnTo>
                  <a:lnTo>
                    <a:pt x="260" y="1060"/>
                  </a:lnTo>
                  <a:lnTo>
                    <a:pt x="247" y="1060"/>
                  </a:lnTo>
                  <a:lnTo>
                    <a:pt x="247" y="1060"/>
                  </a:lnTo>
                  <a:lnTo>
                    <a:pt x="227" y="1061"/>
                  </a:lnTo>
                  <a:lnTo>
                    <a:pt x="206" y="1065"/>
                  </a:lnTo>
                  <a:lnTo>
                    <a:pt x="188" y="1070"/>
                  </a:lnTo>
                  <a:lnTo>
                    <a:pt x="168" y="1075"/>
                  </a:lnTo>
                  <a:lnTo>
                    <a:pt x="149" y="1082"/>
                  </a:lnTo>
                  <a:lnTo>
                    <a:pt x="132" y="1089"/>
                  </a:lnTo>
                  <a:lnTo>
                    <a:pt x="115" y="1099"/>
                  </a:lnTo>
                  <a:lnTo>
                    <a:pt x="99" y="1109"/>
                  </a:lnTo>
                  <a:lnTo>
                    <a:pt x="82" y="1122"/>
                  </a:lnTo>
                  <a:lnTo>
                    <a:pt x="68" y="1134"/>
                  </a:lnTo>
                  <a:lnTo>
                    <a:pt x="54" y="1147"/>
                  </a:lnTo>
                  <a:lnTo>
                    <a:pt x="42" y="1161"/>
                  </a:lnTo>
                  <a:lnTo>
                    <a:pt x="29" y="1176"/>
                  </a:lnTo>
                  <a:lnTo>
                    <a:pt x="18" y="1192"/>
                  </a:lnTo>
                  <a:lnTo>
                    <a:pt x="8" y="1209"/>
                  </a:lnTo>
                  <a:lnTo>
                    <a:pt x="0" y="1227"/>
                  </a:lnTo>
                  <a:lnTo>
                    <a:pt x="86" y="1266"/>
                  </a:lnTo>
                  <a:lnTo>
                    <a:pt x="86" y="1266"/>
                  </a:lnTo>
                  <a:lnTo>
                    <a:pt x="92" y="1255"/>
                  </a:lnTo>
                  <a:lnTo>
                    <a:pt x="99" y="1244"/>
                  </a:lnTo>
                  <a:lnTo>
                    <a:pt x="106" y="1233"/>
                  </a:lnTo>
                  <a:lnTo>
                    <a:pt x="115" y="1223"/>
                  </a:lnTo>
                  <a:lnTo>
                    <a:pt x="123" y="1213"/>
                  </a:lnTo>
                  <a:lnTo>
                    <a:pt x="132" y="1204"/>
                  </a:lnTo>
                  <a:lnTo>
                    <a:pt x="142" y="1196"/>
                  </a:lnTo>
                  <a:lnTo>
                    <a:pt x="153" y="1188"/>
                  </a:lnTo>
                  <a:lnTo>
                    <a:pt x="163" y="1181"/>
                  </a:lnTo>
                  <a:lnTo>
                    <a:pt x="175" y="1175"/>
                  </a:lnTo>
                  <a:lnTo>
                    <a:pt x="186" y="1170"/>
                  </a:lnTo>
                  <a:lnTo>
                    <a:pt x="199" y="1165"/>
                  </a:lnTo>
                  <a:lnTo>
                    <a:pt x="211" y="1161"/>
                  </a:lnTo>
                  <a:lnTo>
                    <a:pt x="225" y="1159"/>
                  </a:lnTo>
                  <a:lnTo>
                    <a:pt x="238" y="1156"/>
                  </a:lnTo>
                  <a:lnTo>
                    <a:pt x="252" y="1155"/>
                  </a:lnTo>
                  <a:lnTo>
                    <a:pt x="252" y="1155"/>
                  </a:lnTo>
                  <a:lnTo>
                    <a:pt x="260" y="1155"/>
                  </a:lnTo>
                  <a:lnTo>
                    <a:pt x="260" y="1155"/>
                  </a:lnTo>
                  <a:lnTo>
                    <a:pt x="273" y="1155"/>
                  </a:lnTo>
                  <a:lnTo>
                    <a:pt x="286" y="1156"/>
                  </a:lnTo>
                  <a:lnTo>
                    <a:pt x="299" y="1159"/>
                  </a:lnTo>
                  <a:lnTo>
                    <a:pt x="311" y="1161"/>
                  </a:lnTo>
                  <a:lnTo>
                    <a:pt x="323" y="1166"/>
                  </a:lnTo>
                  <a:lnTo>
                    <a:pt x="335" y="1170"/>
                  </a:lnTo>
                  <a:lnTo>
                    <a:pt x="346" y="1175"/>
                  </a:lnTo>
                  <a:lnTo>
                    <a:pt x="357" y="1181"/>
                  </a:lnTo>
                  <a:lnTo>
                    <a:pt x="367" y="1188"/>
                  </a:lnTo>
                  <a:lnTo>
                    <a:pt x="377" y="1196"/>
                  </a:lnTo>
                  <a:lnTo>
                    <a:pt x="386" y="1203"/>
                  </a:lnTo>
                  <a:lnTo>
                    <a:pt x="395" y="1212"/>
                  </a:lnTo>
                  <a:lnTo>
                    <a:pt x="404" y="1220"/>
                  </a:lnTo>
                  <a:lnTo>
                    <a:pt x="412" y="1230"/>
                  </a:lnTo>
                  <a:lnTo>
                    <a:pt x="419" y="1240"/>
                  </a:lnTo>
                  <a:lnTo>
                    <a:pt x="426" y="1251"/>
                  </a:lnTo>
                  <a:lnTo>
                    <a:pt x="444" y="1283"/>
                  </a:lnTo>
                  <a:lnTo>
                    <a:pt x="482" y="1272"/>
                  </a:lnTo>
                  <a:lnTo>
                    <a:pt x="482" y="1272"/>
                  </a:lnTo>
                  <a:lnTo>
                    <a:pt x="508" y="1264"/>
                  </a:lnTo>
                  <a:lnTo>
                    <a:pt x="533" y="1254"/>
                  </a:lnTo>
                  <a:lnTo>
                    <a:pt x="558" y="1244"/>
                  </a:lnTo>
                  <a:lnTo>
                    <a:pt x="583" y="1233"/>
                  </a:lnTo>
                  <a:lnTo>
                    <a:pt x="608" y="1220"/>
                  </a:lnTo>
                  <a:lnTo>
                    <a:pt x="631" y="1208"/>
                  </a:lnTo>
                  <a:lnTo>
                    <a:pt x="655" y="1194"/>
                  </a:lnTo>
                  <a:lnTo>
                    <a:pt x="678" y="1180"/>
                  </a:lnTo>
                  <a:lnTo>
                    <a:pt x="710" y="1160"/>
                  </a:lnTo>
                  <a:lnTo>
                    <a:pt x="697" y="1124"/>
                  </a:lnTo>
                  <a:lnTo>
                    <a:pt x="697" y="1124"/>
                  </a:lnTo>
                  <a:lnTo>
                    <a:pt x="692" y="1108"/>
                  </a:lnTo>
                  <a:lnTo>
                    <a:pt x="688" y="1091"/>
                  </a:lnTo>
                  <a:lnTo>
                    <a:pt x="685" y="1075"/>
                  </a:lnTo>
                  <a:lnTo>
                    <a:pt x="685" y="1057"/>
                  </a:lnTo>
                  <a:lnTo>
                    <a:pt x="685" y="1057"/>
                  </a:lnTo>
                  <a:lnTo>
                    <a:pt x="685" y="1040"/>
                  </a:lnTo>
                  <a:lnTo>
                    <a:pt x="688" y="1023"/>
                  </a:lnTo>
                  <a:lnTo>
                    <a:pt x="692" y="1005"/>
                  </a:lnTo>
                  <a:lnTo>
                    <a:pt x="698" y="989"/>
                  </a:lnTo>
                  <a:lnTo>
                    <a:pt x="704" y="973"/>
                  </a:lnTo>
                  <a:lnTo>
                    <a:pt x="713" y="957"/>
                  </a:lnTo>
                  <a:lnTo>
                    <a:pt x="724" y="942"/>
                  </a:lnTo>
                  <a:lnTo>
                    <a:pt x="735" y="929"/>
                  </a:lnTo>
                  <a:lnTo>
                    <a:pt x="735" y="929"/>
                  </a:lnTo>
                  <a:lnTo>
                    <a:pt x="750" y="914"/>
                  </a:lnTo>
                  <a:lnTo>
                    <a:pt x="766" y="902"/>
                  </a:lnTo>
                  <a:lnTo>
                    <a:pt x="783" y="890"/>
                  </a:lnTo>
                  <a:lnTo>
                    <a:pt x="800" y="882"/>
                  </a:lnTo>
                  <a:lnTo>
                    <a:pt x="819" y="876"/>
                  </a:lnTo>
                  <a:lnTo>
                    <a:pt x="837" y="871"/>
                  </a:lnTo>
                  <a:lnTo>
                    <a:pt x="857" y="867"/>
                  </a:lnTo>
                  <a:lnTo>
                    <a:pt x="876" y="867"/>
                  </a:lnTo>
                  <a:lnTo>
                    <a:pt x="876" y="867"/>
                  </a:lnTo>
                  <a:lnTo>
                    <a:pt x="888" y="867"/>
                  </a:lnTo>
                  <a:lnTo>
                    <a:pt x="902" y="868"/>
                  </a:lnTo>
                  <a:lnTo>
                    <a:pt x="914" y="871"/>
                  </a:lnTo>
                  <a:lnTo>
                    <a:pt x="926" y="873"/>
                  </a:lnTo>
                  <a:lnTo>
                    <a:pt x="963" y="883"/>
                  </a:lnTo>
                  <a:lnTo>
                    <a:pt x="981" y="848"/>
                  </a:lnTo>
                  <a:lnTo>
                    <a:pt x="981" y="848"/>
                  </a:lnTo>
                  <a:lnTo>
                    <a:pt x="992" y="825"/>
                  </a:lnTo>
                  <a:lnTo>
                    <a:pt x="1004" y="800"/>
                  </a:lnTo>
                  <a:lnTo>
                    <a:pt x="1014" y="776"/>
                  </a:lnTo>
                  <a:lnTo>
                    <a:pt x="1024" y="750"/>
                  </a:lnTo>
                  <a:lnTo>
                    <a:pt x="1033" y="724"/>
                  </a:lnTo>
                  <a:lnTo>
                    <a:pt x="1041" y="698"/>
                  </a:lnTo>
                  <a:lnTo>
                    <a:pt x="1047" y="672"/>
                  </a:lnTo>
                  <a:lnTo>
                    <a:pt x="1055" y="645"/>
                  </a:lnTo>
                  <a:lnTo>
                    <a:pt x="1062" y="608"/>
                  </a:lnTo>
                  <a:lnTo>
                    <a:pt x="1028" y="5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 name="Freeform 17">
              <a:extLst>
                <a:ext uri="{FF2B5EF4-FFF2-40B4-BE49-F238E27FC236}">
                  <a16:creationId xmlns:a16="http://schemas.microsoft.com/office/drawing/2014/main" id="{C2DD540D-1C83-48D4-82FC-6C8FA4496A97}"/>
                </a:ext>
              </a:extLst>
            </p:cNvPr>
            <p:cNvSpPr>
              <a:spLocks/>
            </p:cNvSpPr>
            <p:nvPr/>
          </p:nvSpPr>
          <p:spPr bwMode="auto">
            <a:xfrm>
              <a:off x="8926513" y="2479675"/>
              <a:ext cx="276225" cy="277813"/>
            </a:xfrm>
            <a:custGeom>
              <a:avLst/>
              <a:gdLst>
                <a:gd name="T0" fmla="*/ 367 w 698"/>
                <a:gd name="T1" fmla="*/ 697 h 698"/>
                <a:gd name="T2" fmla="*/ 420 w 698"/>
                <a:gd name="T3" fmla="*/ 691 h 698"/>
                <a:gd name="T4" fmla="*/ 469 w 698"/>
                <a:gd name="T5" fmla="*/ 676 h 698"/>
                <a:gd name="T6" fmla="*/ 516 w 698"/>
                <a:gd name="T7" fmla="*/ 655 h 698"/>
                <a:gd name="T8" fmla="*/ 558 w 698"/>
                <a:gd name="T9" fmla="*/ 628 h 698"/>
                <a:gd name="T10" fmla="*/ 597 w 698"/>
                <a:gd name="T11" fmla="*/ 596 h 698"/>
                <a:gd name="T12" fmla="*/ 629 w 698"/>
                <a:gd name="T13" fmla="*/ 557 h 698"/>
                <a:gd name="T14" fmla="*/ 656 w 698"/>
                <a:gd name="T15" fmla="*/ 515 h 698"/>
                <a:gd name="T16" fmla="*/ 677 w 698"/>
                <a:gd name="T17" fmla="*/ 469 h 698"/>
                <a:gd name="T18" fmla="*/ 692 w 698"/>
                <a:gd name="T19" fmla="*/ 419 h 698"/>
                <a:gd name="T20" fmla="*/ 698 w 698"/>
                <a:gd name="T21" fmla="*/ 367 h 698"/>
                <a:gd name="T22" fmla="*/ 698 w 698"/>
                <a:gd name="T23" fmla="*/ 331 h 698"/>
                <a:gd name="T24" fmla="*/ 692 w 698"/>
                <a:gd name="T25" fmla="*/ 279 h 698"/>
                <a:gd name="T26" fmla="*/ 678 w 698"/>
                <a:gd name="T27" fmla="*/ 230 h 698"/>
                <a:gd name="T28" fmla="*/ 657 w 698"/>
                <a:gd name="T29" fmla="*/ 184 h 698"/>
                <a:gd name="T30" fmla="*/ 631 w 698"/>
                <a:gd name="T31" fmla="*/ 142 h 698"/>
                <a:gd name="T32" fmla="*/ 599 w 698"/>
                <a:gd name="T33" fmla="*/ 105 h 698"/>
                <a:gd name="T34" fmla="*/ 562 w 698"/>
                <a:gd name="T35" fmla="*/ 72 h 698"/>
                <a:gd name="T36" fmla="*/ 521 w 698"/>
                <a:gd name="T37" fmla="*/ 45 h 698"/>
                <a:gd name="T38" fmla="*/ 475 w 698"/>
                <a:gd name="T39" fmla="*/ 24 h 698"/>
                <a:gd name="T40" fmla="*/ 427 w 698"/>
                <a:gd name="T41" fmla="*/ 9 h 698"/>
                <a:gd name="T42" fmla="*/ 377 w 698"/>
                <a:gd name="T43" fmla="*/ 2 h 698"/>
                <a:gd name="T44" fmla="*/ 338 w 698"/>
                <a:gd name="T45" fmla="*/ 92 h 698"/>
                <a:gd name="T46" fmla="*/ 354 w 698"/>
                <a:gd name="T47" fmla="*/ 90 h 698"/>
                <a:gd name="T48" fmla="*/ 430 w 698"/>
                <a:gd name="T49" fmla="*/ 104 h 698"/>
                <a:gd name="T50" fmla="*/ 496 w 698"/>
                <a:gd name="T51" fmla="*/ 137 h 698"/>
                <a:gd name="T52" fmla="*/ 550 w 698"/>
                <a:gd name="T53" fmla="*/ 187 h 698"/>
                <a:gd name="T54" fmla="*/ 588 w 698"/>
                <a:gd name="T55" fmla="*/ 250 h 698"/>
                <a:gd name="T56" fmla="*/ 606 w 698"/>
                <a:gd name="T57" fmla="*/ 323 h 698"/>
                <a:gd name="T58" fmla="*/ 606 w 698"/>
                <a:gd name="T59" fmla="*/ 375 h 698"/>
                <a:gd name="T60" fmla="*/ 587 w 698"/>
                <a:gd name="T61" fmla="*/ 449 h 698"/>
                <a:gd name="T62" fmla="*/ 548 w 698"/>
                <a:gd name="T63" fmla="*/ 513 h 698"/>
                <a:gd name="T64" fmla="*/ 494 w 698"/>
                <a:gd name="T65" fmla="*/ 562 h 698"/>
                <a:gd name="T66" fmla="*/ 426 w 698"/>
                <a:gd name="T67" fmla="*/ 595 h 698"/>
                <a:gd name="T68" fmla="*/ 349 w 698"/>
                <a:gd name="T69" fmla="*/ 607 h 698"/>
                <a:gd name="T70" fmla="*/ 298 w 698"/>
                <a:gd name="T71" fmla="*/ 602 h 698"/>
                <a:gd name="T72" fmla="*/ 226 w 698"/>
                <a:gd name="T73" fmla="*/ 576 h 698"/>
                <a:gd name="T74" fmla="*/ 167 w 698"/>
                <a:gd name="T75" fmla="*/ 532 h 698"/>
                <a:gd name="T76" fmla="*/ 123 w 698"/>
                <a:gd name="T77" fmla="*/ 472 h 698"/>
                <a:gd name="T78" fmla="*/ 97 w 698"/>
                <a:gd name="T79" fmla="*/ 401 h 698"/>
                <a:gd name="T80" fmla="*/ 91 w 698"/>
                <a:gd name="T81" fmla="*/ 349 h 698"/>
                <a:gd name="T82" fmla="*/ 1 w 698"/>
                <a:gd name="T83" fmla="*/ 338 h 698"/>
                <a:gd name="T84" fmla="*/ 0 w 698"/>
                <a:gd name="T85" fmla="*/ 349 h 698"/>
                <a:gd name="T86" fmla="*/ 5 w 698"/>
                <a:gd name="T87" fmla="*/ 402 h 698"/>
                <a:gd name="T88" fmla="*/ 16 w 698"/>
                <a:gd name="T89" fmla="*/ 452 h 698"/>
                <a:gd name="T90" fmla="*/ 34 w 698"/>
                <a:gd name="T91" fmla="*/ 501 h 698"/>
                <a:gd name="T92" fmla="*/ 60 w 698"/>
                <a:gd name="T93" fmla="*/ 544 h 698"/>
                <a:gd name="T94" fmla="*/ 91 w 698"/>
                <a:gd name="T95" fmla="*/ 583 h 698"/>
                <a:gd name="T96" fmla="*/ 127 w 698"/>
                <a:gd name="T97" fmla="*/ 618 h 698"/>
                <a:gd name="T98" fmla="*/ 168 w 698"/>
                <a:gd name="T99" fmla="*/ 648 h 698"/>
                <a:gd name="T100" fmla="*/ 214 w 698"/>
                <a:gd name="T101" fmla="*/ 670 h 698"/>
                <a:gd name="T102" fmla="*/ 262 w 698"/>
                <a:gd name="T103" fmla="*/ 687 h 698"/>
                <a:gd name="T104" fmla="*/ 314 w 698"/>
                <a:gd name="T105" fmla="*/ 696 h 698"/>
                <a:gd name="T106" fmla="*/ 349 w 698"/>
                <a:gd name="T107" fmla="*/ 69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8" h="698">
                  <a:moveTo>
                    <a:pt x="349" y="698"/>
                  </a:moveTo>
                  <a:lnTo>
                    <a:pt x="349" y="698"/>
                  </a:lnTo>
                  <a:lnTo>
                    <a:pt x="367" y="697"/>
                  </a:lnTo>
                  <a:lnTo>
                    <a:pt x="385" y="696"/>
                  </a:lnTo>
                  <a:lnTo>
                    <a:pt x="403" y="693"/>
                  </a:lnTo>
                  <a:lnTo>
                    <a:pt x="420" y="691"/>
                  </a:lnTo>
                  <a:lnTo>
                    <a:pt x="437" y="687"/>
                  </a:lnTo>
                  <a:lnTo>
                    <a:pt x="453" y="682"/>
                  </a:lnTo>
                  <a:lnTo>
                    <a:pt x="469" y="676"/>
                  </a:lnTo>
                  <a:lnTo>
                    <a:pt x="485" y="670"/>
                  </a:lnTo>
                  <a:lnTo>
                    <a:pt x="500" y="664"/>
                  </a:lnTo>
                  <a:lnTo>
                    <a:pt x="516" y="655"/>
                  </a:lnTo>
                  <a:lnTo>
                    <a:pt x="530" y="648"/>
                  </a:lnTo>
                  <a:lnTo>
                    <a:pt x="545" y="638"/>
                  </a:lnTo>
                  <a:lnTo>
                    <a:pt x="558" y="628"/>
                  </a:lnTo>
                  <a:lnTo>
                    <a:pt x="572" y="618"/>
                  </a:lnTo>
                  <a:lnTo>
                    <a:pt x="584" y="607"/>
                  </a:lnTo>
                  <a:lnTo>
                    <a:pt x="597" y="596"/>
                  </a:lnTo>
                  <a:lnTo>
                    <a:pt x="608" y="583"/>
                  </a:lnTo>
                  <a:lnTo>
                    <a:pt x="619" y="571"/>
                  </a:lnTo>
                  <a:lnTo>
                    <a:pt x="629" y="557"/>
                  </a:lnTo>
                  <a:lnTo>
                    <a:pt x="639" y="544"/>
                  </a:lnTo>
                  <a:lnTo>
                    <a:pt x="647" y="530"/>
                  </a:lnTo>
                  <a:lnTo>
                    <a:pt x="656" y="515"/>
                  </a:lnTo>
                  <a:lnTo>
                    <a:pt x="665" y="501"/>
                  </a:lnTo>
                  <a:lnTo>
                    <a:pt x="671" y="485"/>
                  </a:lnTo>
                  <a:lnTo>
                    <a:pt x="677" y="469"/>
                  </a:lnTo>
                  <a:lnTo>
                    <a:pt x="683" y="452"/>
                  </a:lnTo>
                  <a:lnTo>
                    <a:pt x="687" y="436"/>
                  </a:lnTo>
                  <a:lnTo>
                    <a:pt x="692" y="419"/>
                  </a:lnTo>
                  <a:lnTo>
                    <a:pt x="694" y="402"/>
                  </a:lnTo>
                  <a:lnTo>
                    <a:pt x="697" y="385"/>
                  </a:lnTo>
                  <a:lnTo>
                    <a:pt x="698" y="367"/>
                  </a:lnTo>
                  <a:lnTo>
                    <a:pt x="698" y="349"/>
                  </a:lnTo>
                  <a:lnTo>
                    <a:pt x="698" y="349"/>
                  </a:lnTo>
                  <a:lnTo>
                    <a:pt x="698" y="331"/>
                  </a:lnTo>
                  <a:lnTo>
                    <a:pt x="697" y="314"/>
                  </a:lnTo>
                  <a:lnTo>
                    <a:pt x="694" y="297"/>
                  </a:lnTo>
                  <a:lnTo>
                    <a:pt x="692" y="279"/>
                  </a:lnTo>
                  <a:lnTo>
                    <a:pt x="688" y="263"/>
                  </a:lnTo>
                  <a:lnTo>
                    <a:pt x="683" y="246"/>
                  </a:lnTo>
                  <a:lnTo>
                    <a:pt x="678" y="230"/>
                  </a:lnTo>
                  <a:lnTo>
                    <a:pt x="672" y="215"/>
                  </a:lnTo>
                  <a:lnTo>
                    <a:pt x="665" y="199"/>
                  </a:lnTo>
                  <a:lnTo>
                    <a:pt x="657" y="184"/>
                  </a:lnTo>
                  <a:lnTo>
                    <a:pt x="650" y="171"/>
                  </a:lnTo>
                  <a:lnTo>
                    <a:pt x="641" y="156"/>
                  </a:lnTo>
                  <a:lnTo>
                    <a:pt x="631" y="142"/>
                  </a:lnTo>
                  <a:lnTo>
                    <a:pt x="621" y="130"/>
                  </a:lnTo>
                  <a:lnTo>
                    <a:pt x="610" y="118"/>
                  </a:lnTo>
                  <a:lnTo>
                    <a:pt x="599" y="105"/>
                  </a:lnTo>
                  <a:lnTo>
                    <a:pt x="588" y="94"/>
                  </a:lnTo>
                  <a:lnTo>
                    <a:pt x="576" y="83"/>
                  </a:lnTo>
                  <a:lnTo>
                    <a:pt x="562" y="72"/>
                  </a:lnTo>
                  <a:lnTo>
                    <a:pt x="548" y="63"/>
                  </a:lnTo>
                  <a:lnTo>
                    <a:pt x="535" y="53"/>
                  </a:lnTo>
                  <a:lnTo>
                    <a:pt x="521" y="45"/>
                  </a:lnTo>
                  <a:lnTo>
                    <a:pt x="506" y="37"/>
                  </a:lnTo>
                  <a:lnTo>
                    <a:pt x="492" y="30"/>
                  </a:lnTo>
                  <a:lnTo>
                    <a:pt x="475" y="24"/>
                  </a:lnTo>
                  <a:lnTo>
                    <a:pt x="459" y="18"/>
                  </a:lnTo>
                  <a:lnTo>
                    <a:pt x="443" y="13"/>
                  </a:lnTo>
                  <a:lnTo>
                    <a:pt x="427" y="9"/>
                  </a:lnTo>
                  <a:lnTo>
                    <a:pt x="410" y="5"/>
                  </a:lnTo>
                  <a:lnTo>
                    <a:pt x="394" y="3"/>
                  </a:lnTo>
                  <a:lnTo>
                    <a:pt x="377" y="2"/>
                  </a:lnTo>
                  <a:lnTo>
                    <a:pt x="358" y="0"/>
                  </a:lnTo>
                  <a:lnTo>
                    <a:pt x="338" y="92"/>
                  </a:lnTo>
                  <a:lnTo>
                    <a:pt x="338" y="92"/>
                  </a:lnTo>
                  <a:lnTo>
                    <a:pt x="349" y="90"/>
                  </a:lnTo>
                  <a:lnTo>
                    <a:pt x="354" y="90"/>
                  </a:lnTo>
                  <a:lnTo>
                    <a:pt x="354" y="90"/>
                  </a:lnTo>
                  <a:lnTo>
                    <a:pt x="380" y="93"/>
                  </a:lnTo>
                  <a:lnTo>
                    <a:pt x="405" y="97"/>
                  </a:lnTo>
                  <a:lnTo>
                    <a:pt x="430" y="104"/>
                  </a:lnTo>
                  <a:lnTo>
                    <a:pt x="453" y="113"/>
                  </a:lnTo>
                  <a:lnTo>
                    <a:pt x="475" y="124"/>
                  </a:lnTo>
                  <a:lnTo>
                    <a:pt x="496" y="137"/>
                  </a:lnTo>
                  <a:lnTo>
                    <a:pt x="515" y="152"/>
                  </a:lnTo>
                  <a:lnTo>
                    <a:pt x="534" y="168"/>
                  </a:lnTo>
                  <a:lnTo>
                    <a:pt x="550" y="187"/>
                  </a:lnTo>
                  <a:lnTo>
                    <a:pt x="564" y="207"/>
                  </a:lnTo>
                  <a:lnTo>
                    <a:pt x="577" y="228"/>
                  </a:lnTo>
                  <a:lnTo>
                    <a:pt x="588" y="250"/>
                  </a:lnTo>
                  <a:lnTo>
                    <a:pt x="595" y="273"/>
                  </a:lnTo>
                  <a:lnTo>
                    <a:pt x="602" y="298"/>
                  </a:lnTo>
                  <a:lnTo>
                    <a:pt x="606" y="323"/>
                  </a:lnTo>
                  <a:lnTo>
                    <a:pt x="608" y="349"/>
                  </a:lnTo>
                  <a:lnTo>
                    <a:pt x="608" y="349"/>
                  </a:lnTo>
                  <a:lnTo>
                    <a:pt x="606" y="375"/>
                  </a:lnTo>
                  <a:lnTo>
                    <a:pt x="602" y="401"/>
                  </a:lnTo>
                  <a:lnTo>
                    <a:pt x="595" y="425"/>
                  </a:lnTo>
                  <a:lnTo>
                    <a:pt x="587" y="449"/>
                  </a:lnTo>
                  <a:lnTo>
                    <a:pt x="576" y="472"/>
                  </a:lnTo>
                  <a:lnTo>
                    <a:pt x="563" y="493"/>
                  </a:lnTo>
                  <a:lnTo>
                    <a:pt x="548" y="513"/>
                  </a:lnTo>
                  <a:lnTo>
                    <a:pt x="531" y="532"/>
                  </a:lnTo>
                  <a:lnTo>
                    <a:pt x="514" y="548"/>
                  </a:lnTo>
                  <a:lnTo>
                    <a:pt x="494" y="562"/>
                  </a:lnTo>
                  <a:lnTo>
                    <a:pt x="472" y="576"/>
                  </a:lnTo>
                  <a:lnTo>
                    <a:pt x="450" y="586"/>
                  </a:lnTo>
                  <a:lnTo>
                    <a:pt x="426" y="595"/>
                  </a:lnTo>
                  <a:lnTo>
                    <a:pt x="401" y="602"/>
                  </a:lnTo>
                  <a:lnTo>
                    <a:pt x="375" y="606"/>
                  </a:lnTo>
                  <a:lnTo>
                    <a:pt x="349" y="607"/>
                  </a:lnTo>
                  <a:lnTo>
                    <a:pt x="349" y="607"/>
                  </a:lnTo>
                  <a:lnTo>
                    <a:pt x="324" y="606"/>
                  </a:lnTo>
                  <a:lnTo>
                    <a:pt x="298" y="602"/>
                  </a:lnTo>
                  <a:lnTo>
                    <a:pt x="273" y="595"/>
                  </a:lnTo>
                  <a:lnTo>
                    <a:pt x="249" y="586"/>
                  </a:lnTo>
                  <a:lnTo>
                    <a:pt x="226" y="576"/>
                  </a:lnTo>
                  <a:lnTo>
                    <a:pt x="205" y="562"/>
                  </a:lnTo>
                  <a:lnTo>
                    <a:pt x="185" y="548"/>
                  </a:lnTo>
                  <a:lnTo>
                    <a:pt x="167" y="532"/>
                  </a:lnTo>
                  <a:lnTo>
                    <a:pt x="151" y="513"/>
                  </a:lnTo>
                  <a:lnTo>
                    <a:pt x="136" y="493"/>
                  </a:lnTo>
                  <a:lnTo>
                    <a:pt x="123" y="472"/>
                  </a:lnTo>
                  <a:lnTo>
                    <a:pt x="112" y="449"/>
                  </a:lnTo>
                  <a:lnTo>
                    <a:pt x="104" y="425"/>
                  </a:lnTo>
                  <a:lnTo>
                    <a:pt x="97" y="401"/>
                  </a:lnTo>
                  <a:lnTo>
                    <a:pt x="92" y="375"/>
                  </a:lnTo>
                  <a:lnTo>
                    <a:pt x="91" y="349"/>
                  </a:lnTo>
                  <a:lnTo>
                    <a:pt x="91" y="349"/>
                  </a:lnTo>
                  <a:lnTo>
                    <a:pt x="92" y="331"/>
                  </a:lnTo>
                  <a:lnTo>
                    <a:pt x="94" y="315"/>
                  </a:lnTo>
                  <a:lnTo>
                    <a:pt x="1" y="338"/>
                  </a:lnTo>
                  <a:lnTo>
                    <a:pt x="1" y="338"/>
                  </a:lnTo>
                  <a:lnTo>
                    <a:pt x="0" y="349"/>
                  </a:lnTo>
                  <a:lnTo>
                    <a:pt x="0" y="349"/>
                  </a:lnTo>
                  <a:lnTo>
                    <a:pt x="1" y="367"/>
                  </a:lnTo>
                  <a:lnTo>
                    <a:pt x="2" y="385"/>
                  </a:lnTo>
                  <a:lnTo>
                    <a:pt x="5" y="402"/>
                  </a:lnTo>
                  <a:lnTo>
                    <a:pt x="7" y="419"/>
                  </a:lnTo>
                  <a:lnTo>
                    <a:pt x="11" y="436"/>
                  </a:lnTo>
                  <a:lnTo>
                    <a:pt x="16" y="452"/>
                  </a:lnTo>
                  <a:lnTo>
                    <a:pt x="22" y="469"/>
                  </a:lnTo>
                  <a:lnTo>
                    <a:pt x="28" y="485"/>
                  </a:lnTo>
                  <a:lnTo>
                    <a:pt x="34" y="501"/>
                  </a:lnTo>
                  <a:lnTo>
                    <a:pt x="43" y="515"/>
                  </a:lnTo>
                  <a:lnTo>
                    <a:pt x="50" y="530"/>
                  </a:lnTo>
                  <a:lnTo>
                    <a:pt x="60" y="544"/>
                  </a:lnTo>
                  <a:lnTo>
                    <a:pt x="70" y="557"/>
                  </a:lnTo>
                  <a:lnTo>
                    <a:pt x="80" y="571"/>
                  </a:lnTo>
                  <a:lnTo>
                    <a:pt x="91" y="583"/>
                  </a:lnTo>
                  <a:lnTo>
                    <a:pt x="102" y="596"/>
                  </a:lnTo>
                  <a:lnTo>
                    <a:pt x="115" y="607"/>
                  </a:lnTo>
                  <a:lnTo>
                    <a:pt x="127" y="618"/>
                  </a:lnTo>
                  <a:lnTo>
                    <a:pt x="141" y="628"/>
                  </a:lnTo>
                  <a:lnTo>
                    <a:pt x="154" y="638"/>
                  </a:lnTo>
                  <a:lnTo>
                    <a:pt x="168" y="648"/>
                  </a:lnTo>
                  <a:lnTo>
                    <a:pt x="183" y="655"/>
                  </a:lnTo>
                  <a:lnTo>
                    <a:pt x="197" y="664"/>
                  </a:lnTo>
                  <a:lnTo>
                    <a:pt x="214" y="670"/>
                  </a:lnTo>
                  <a:lnTo>
                    <a:pt x="230" y="676"/>
                  </a:lnTo>
                  <a:lnTo>
                    <a:pt x="246" y="682"/>
                  </a:lnTo>
                  <a:lnTo>
                    <a:pt x="262" y="687"/>
                  </a:lnTo>
                  <a:lnTo>
                    <a:pt x="279" y="691"/>
                  </a:lnTo>
                  <a:lnTo>
                    <a:pt x="296" y="693"/>
                  </a:lnTo>
                  <a:lnTo>
                    <a:pt x="314" y="696"/>
                  </a:lnTo>
                  <a:lnTo>
                    <a:pt x="331" y="697"/>
                  </a:lnTo>
                  <a:lnTo>
                    <a:pt x="349" y="698"/>
                  </a:lnTo>
                  <a:lnTo>
                    <a:pt x="349"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 name="Freeform 51">
              <a:extLst>
                <a:ext uri="{FF2B5EF4-FFF2-40B4-BE49-F238E27FC236}">
                  <a16:creationId xmlns:a16="http://schemas.microsoft.com/office/drawing/2014/main" id="{404F3BFF-D375-468A-9BEF-D16C84ABEAFC}"/>
                </a:ext>
              </a:extLst>
            </p:cNvPr>
            <p:cNvSpPr>
              <a:spLocks noEditPoints="1"/>
            </p:cNvSpPr>
            <p:nvPr/>
          </p:nvSpPr>
          <p:spPr bwMode="auto">
            <a:xfrm>
              <a:off x="8074025" y="2263775"/>
              <a:ext cx="819150" cy="819150"/>
            </a:xfrm>
            <a:custGeom>
              <a:avLst/>
              <a:gdLst>
                <a:gd name="T0" fmla="*/ 1992 w 2065"/>
                <a:gd name="T1" fmla="*/ 560 h 2065"/>
                <a:gd name="T2" fmla="*/ 1856 w 2065"/>
                <a:gd name="T3" fmla="*/ 516 h 2065"/>
                <a:gd name="T4" fmla="*/ 1694 w 2065"/>
                <a:gd name="T5" fmla="*/ 465 h 2065"/>
                <a:gd name="T6" fmla="*/ 1588 w 2065"/>
                <a:gd name="T7" fmla="*/ 353 h 2065"/>
                <a:gd name="T8" fmla="*/ 1550 w 2065"/>
                <a:gd name="T9" fmla="*/ 188 h 2065"/>
                <a:gd name="T10" fmla="*/ 1473 w 2065"/>
                <a:gd name="T11" fmla="*/ 57 h 2065"/>
                <a:gd name="T12" fmla="*/ 1291 w 2065"/>
                <a:gd name="T13" fmla="*/ 36 h 2065"/>
                <a:gd name="T14" fmla="*/ 1160 w 2065"/>
                <a:gd name="T15" fmla="*/ 144 h 2065"/>
                <a:gd name="T16" fmla="*/ 1010 w 2065"/>
                <a:gd name="T17" fmla="*/ 170 h 2065"/>
                <a:gd name="T18" fmla="*/ 848 w 2065"/>
                <a:gd name="T19" fmla="*/ 112 h 2065"/>
                <a:gd name="T20" fmla="*/ 751 w 2065"/>
                <a:gd name="T21" fmla="*/ 0 h 2065"/>
                <a:gd name="T22" fmla="*/ 501 w 2065"/>
                <a:gd name="T23" fmla="*/ 104 h 2065"/>
                <a:gd name="T24" fmla="*/ 512 w 2065"/>
                <a:gd name="T25" fmla="*/ 251 h 2065"/>
                <a:gd name="T26" fmla="*/ 439 w 2065"/>
                <a:gd name="T27" fmla="*/ 407 h 2065"/>
                <a:gd name="T28" fmla="*/ 313 w 2065"/>
                <a:gd name="T29" fmla="*/ 495 h 2065"/>
                <a:gd name="T30" fmla="*/ 145 w 2065"/>
                <a:gd name="T31" fmla="*/ 511 h 2065"/>
                <a:gd name="T32" fmla="*/ 31 w 2065"/>
                <a:gd name="T33" fmla="*/ 654 h 2065"/>
                <a:gd name="T34" fmla="*/ 69 w 2065"/>
                <a:gd name="T35" fmla="*/ 801 h 2065"/>
                <a:gd name="T36" fmla="*/ 158 w 2065"/>
                <a:gd name="T37" fmla="*/ 944 h 2065"/>
                <a:gd name="T38" fmla="*/ 163 w 2065"/>
                <a:gd name="T39" fmla="*/ 1099 h 2065"/>
                <a:gd name="T40" fmla="*/ 84 w 2065"/>
                <a:gd name="T41" fmla="*/ 1250 h 2065"/>
                <a:gd name="T42" fmla="*/ 20 w 2065"/>
                <a:gd name="T43" fmla="*/ 1379 h 2065"/>
                <a:gd name="T44" fmla="*/ 124 w 2065"/>
                <a:gd name="T45" fmla="*/ 1558 h 2065"/>
                <a:gd name="T46" fmla="*/ 293 w 2065"/>
                <a:gd name="T47" fmla="*/ 1563 h 2065"/>
                <a:gd name="T48" fmla="*/ 423 w 2065"/>
                <a:gd name="T49" fmla="*/ 1641 h 2065"/>
                <a:gd name="T50" fmla="*/ 507 w 2065"/>
                <a:gd name="T51" fmla="*/ 1793 h 2065"/>
                <a:gd name="T52" fmla="*/ 501 w 2065"/>
                <a:gd name="T53" fmla="*/ 1961 h 2065"/>
                <a:gd name="T54" fmla="*/ 718 w 2065"/>
                <a:gd name="T55" fmla="*/ 2055 h 2065"/>
                <a:gd name="T56" fmla="*/ 831 w 2065"/>
                <a:gd name="T57" fmla="*/ 1966 h 2065"/>
                <a:gd name="T58" fmla="*/ 987 w 2065"/>
                <a:gd name="T59" fmla="*/ 1897 h 2065"/>
                <a:gd name="T60" fmla="*/ 1141 w 2065"/>
                <a:gd name="T61" fmla="*/ 1913 h 2065"/>
                <a:gd name="T62" fmla="*/ 1278 w 2065"/>
                <a:gd name="T63" fmla="*/ 2012 h 2065"/>
                <a:gd name="T64" fmla="*/ 1442 w 2065"/>
                <a:gd name="T65" fmla="*/ 2020 h 2065"/>
                <a:gd name="T66" fmla="*/ 1551 w 2065"/>
                <a:gd name="T67" fmla="*/ 1898 h 2065"/>
                <a:gd name="T68" fmla="*/ 1578 w 2065"/>
                <a:gd name="T69" fmla="*/ 1733 h 2065"/>
                <a:gd name="T70" fmla="*/ 1676 w 2065"/>
                <a:gd name="T71" fmla="*/ 1612 h 2065"/>
                <a:gd name="T72" fmla="*/ 1835 w 2065"/>
                <a:gd name="T73" fmla="*/ 1551 h 2065"/>
                <a:gd name="T74" fmla="*/ 1977 w 2065"/>
                <a:gd name="T75" fmla="*/ 1535 h 2065"/>
                <a:gd name="T76" fmla="*/ 2065 w 2065"/>
                <a:gd name="T77" fmla="*/ 1314 h 2065"/>
                <a:gd name="T78" fmla="*/ 1941 w 2065"/>
                <a:gd name="T79" fmla="*/ 1199 h 2065"/>
                <a:gd name="T80" fmla="*/ 1894 w 2065"/>
                <a:gd name="T81" fmla="*/ 1032 h 2065"/>
                <a:gd name="T82" fmla="*/ 1930 w 2065"/>
                <a:gd name="T83" fmla="*/ 884 h 2065"/>
                <a:gd name="T84" fmla="*/ 2046 w 2065"/>
                <a:gd name="T85" fmla="*/ 761 h 2065"/>
                <a:gd name="T86" fmla="*/ 969 w 2065"/>
                <a:gd name="T87" fmla="*/ 1342 h 2065"/>
                <a:gd name="T88" fmla="*/ 831 w 2065"/>
                <a:gd name="T89" fmla="*/ 1277 h 2065"/>
                <a:gd name="T90" fmla="*/ 730 w 2065"/>
                <a:gd name="T91" fmla="*/ 1126 h 2065"/>
                <a:gd name="T92" fmla="*/ 717 w 2065"/>
                <a:gd name="T93" fmla="*/ 1016 h 2065"/>
                <a:gd name="T94" fmla="*/ 748 w 2065"/>
                <a:gd name="T95" fmla="*/ 895 h 2065"/>
                <a:gd name="T96" fmla="*/ 895 w 2065"/>
                <a:gd name="T97" fmla="*/ 748 h 2065"/>
                <a:gd name="T98" fmla="*/ 1016 w 2065"/>
                <a:gd name="T99" fmla="*/ 717 h 2065"/>
                <a:gd name="T100" fmla="*/ 1126 w 2065"/>
                <a:gd name="T101" fmla="*/ 731 h 2065"/>
                <a:gd name="T102" fmla="*/ 1277 w 2065"/>
                <a:gd name="T103" fmla="*/ 831 h 2065"/>
                <a:gd name="T104" fmla="*/ 1342 w 2065"/>
                <a:gd name="T105" fmla="*/ 969 h 2065"/>
                <a:gd name="T106" fmla="*/ 1344 w 2065"/>
                <a:gd name="T107" fmla="*/ 1080 h 2065"/>
                <a:gd name="T108" fmla="*/ 1295 w 2065"/>
                <a:gd name="T109" fmla="*/ 1209 h 2065"/>
                <a:gd name="T110" fmla="*/ 1141 w 2065"/>
                <a:gd name="T111" fmla="*/ 1330 h 2065"/>
                <a:gd name="T112" fmla="*/ 1032 w 2065"/>
                <a:gd name="T113" fmla="*/ 1348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65" h="2065">
                  <a:moveTo>
                    <a:pt x="2065" y="752"/>
                  </a:moveTo>
                  <a:lnTo>
                    <a:pt x="2065" y="752"/>
                  </a:lnTo>
                  <a:lnTo>
                    <a:pt x="2055" y="718"/>
                  </a:lnTo>
                  <a:lnTo>
                    <a:pt x="2045" y="686"/>
                  </a:lnTo>
                  <a:lnTo>
                    <a:pt x="2033" y="654"/>
                  </a:lnTo>
                  <a:lnTo>
                    <a:pt x="2020" y="622"/>
                  </a:lnTo>
                  <a:lnTo>
                    <a:pt x="2007" y="591"/>
                  </a:lnTo>
                  <a:lnTo>
                    <a:pt x="1992" y="560"/>
                  </a:lnTo>
                  <a:lnTo>
                    <a:pt x="1977" y="530"/>
                  </a:lnTo>
                  <a:lnTo>
                    <a:pt x="1961" y="501"/>
                  </a:lnTo>
                  <a:lnTo>
                    <a:pt x="1961" y="501"/>
                  </a:lnTo>
                  <a:lnTo>
                    <a:pt x="1940" y="507"/>
                  </a:lnTo>
                  <a:lnTo>
                    <a:pt x="1919" y="511"/>
                  </a:lnTo>
                  <a:lnTo>
                    <a:pt x="1898" y="514"/>
                  </a:lnTo>
                  <a:lnTo>
                    <a:pt x="1877" y="516"/>
                  </a:lnTo>
                  <a:lnTo>
                    <a:pt x="1856" y="516"/>
                  </a:lnTo>
                  <a:lnTo>
                    <a:pt x="1835" y="514"/>
                  </a:lnTo>
                  <a:lnTo>
                    <a:pt x="1814" y="512"/>
                  </a:lnTo>
                  <a:lnTo>
                    <a:pt x="1793" y="507"/>
                  </a:lnTo>
                  <a:lnTo>
                    <a:pt x="1772" y="502"/>
                  </a:lnTo>
                  <a:lnTo>
                    <a:pt x="1752" y="495"/>
                  </a:lnTo>
                  <a:lnTo>
                    <a:pt x="1731" y="486"/>
                  </a:lnTo>
                  <a:lnTo>
                    <a:pt x="1713" y="477"/>
                  </a:lnTo>
                  <a:lnTo>
                    <a:pt x="1694" y="465"/>
                  </a:lnTo>
                  <a:lnTo>
                    <a:pt x="1676" y="453"/>
                  </a:lnTo>
                  <a:lnTo>
                    <a:pt x="1658" y="439"/>
                  </a:lnTo>
                  <a:lnTo>
                    <a:pt x="1641" y="423"/>
                  </a:lnTo>
                  <a:lnTo>
                    <a:pt x="1641" y="423"/>
                  </a:lnTo>
                  <a:lnTo>
                    <a:pt x="1626" y="407"/>
                  </a:lnTo>
                  <a:lnTo>
                    <a:pt x="1611" y="390"/>
                  </a:lnTo>
                  <a:lnTo>
                    <a:pt x="1599" y="371"/>
                  </a:lnTo>
                  <a:lnTo>
                    <a:pt x="1588" y="353"/>
                  </a:lnTo>
                  <a:lnTo>
                    <a:pt x="1578" y="333"/>
                  </a:lnTo>
                  <a:lnTo>
                    <a:pt x="1569" y="313"/>
                  </a:lnTo>
                  <a:lnTo>
                    <a:pt x="1563" y="293"/>
                  </a:lnTo>
                  <a:lnTo>
                    <a:pt x="1557" y="272"/>
                  </a:lnTo>
                  <a:lnTo>
                    <a:pt x="1553" y="251"/>
                  </a:lnTo>
                  <a:lnTo>
                    <a:pt x="1551" y="230"/>
                  </a:lnTo>
                  <a:lnTo>
                    <a:pt x="1550" y="209"/>
                  </a:lnTo>
                  <a:lnTo>
                    <a:pt x="1550" y="188"/>
                  </a:lnTo>
                  <a:lnTo>
                    <a:pt x="1551" y="166"/>
                  </a:lnTo>
                  <a:lnTo>
                    <a:pt x="1553" y="145"/>
                  </a:lnTo>
                  <a:lnTo>
                    <a:pt x="1558" y="124"/>
                  </a:lnTo>
                  <a:lnTo>
                    <a:pt x="1563" y="104"/>
                  </a:lnTo>
                  <a:lnTo>
                    <a:pt x="1563" y="104"/>
                  </a:lnTo>
                  <a:lnTo>
                    <a:pt x="1535" y="88"/>
                  </a:lnTo>
                  <a:lnTo>
                    <a:pt x="1504" y="72"/>
                  </a:lnTo>
                  <a:lnTo>
                    <a:pt x="1473" y="57"/>
                  </a:lnTo>
                  <a:lnTo>
                    <a:pt x="1442" y="44"/>
                  </a:lnTo>
                  <a:lnTo>
                    <a:pt x="1411" y="31"/>
                  </a:lnTo>
                  <a:lnTo>
                    <a:pt x="1379" y="20"/>
                  </a:lnTo>
                  <a:lnTo>
                    <a:pt x="1346" y="9"/>
                  </a:lnTo>
                  <a:lnTo>
                    <a:pt x="1314" y="0"/>
                  </a:lnTo>
                  <a:lnTo>
                    <a:pt x="1314" y="0"/>
                  </a:lnTo>
                  <a:lnTo>
                    <a:pt x="1302" y="19"/>
                  </a:lnTo>
                  <a:lnTo>
                    <a:pt x="1291" y="36"/>
                  </a:lnTo>
                  <a:lnTo>
                    <a:pt x="1278" y="54"/>
                  </a:lnTo>
                  <a:lnTo>
                    <a:pt x="1264" y="70"/>
                  </a:lnTo>
                  <a:lnTo>
                    <a:pt x="1249" y="84"/>
                  </a:lnTo>
                  <a:lnTo>
                    <a:pt x="1233" y="99"/>
                  </a:lnTo>
                  <a:lnTo>
                    <a:pt x="1216" y="112"/>
                  </a:lnTo>
                  <a:lnTo>
                    <a:pt x="1199" y="124"/>
                  </a:lnTo>
                  <a:lnTo>
                    <a:pt x="1180" y="134"/>
                  </a:lnTo>
                  <a:lnTo>
                    <a:pt x="1160" y="144"/>
                  </a:lnTo>
                  <a:lnTo>
                    <a:pt x="1141" y="152"/>
                  </a:lnTo>
                  <a:lnTo>
                    <a:pt x="1121" y="159"/>
                  </a:lnTo>
                  <a:lnTo>
                    <a:pt x="1099" y="163"/>
                  </a:lnTo>
                  <a:lnTo>
                    <a:pt x="1078" y="168"/>
                  </a:lnTo>
                  <a:lnTo>
                    <a:pt x="1055" y="170"/>
                  </a:lnTo>
                  <a:lnTo>
                    <a:pt x="1032" y="171"/>
                  </a:lnTo>
                  <a:lnTo>
                    <a:pt x="1032" y="171"/>
                  </a:lnTo>
                  <a:lnTo>
                    <a:pt x="1010" y="170"/>
                  </a:lnTo>
                  <a:lnTo>
                    <a:pt x="987" y="168"/>
                  </a:lnTo>
                  <a:lnTo>
                    <a:pt x="965" y="163"/>
                  </a:lnTo>
                  <a:lnTo>
                    <a:pt x="944" y="159"/>
                  </a:lnTo>
                  <a:lnTo>
                    <a:pt x="923" y="152"/>
                  </a:lnTo>
                  <a:lnTo>
                    <a:pt x="903" y="144"/>
                  </a:lnTo>
                  <a:lnTo>
                    <a:pt x="884" y="134"/>
                  </a:lnTo>
                  <a:lnTo>
                    <a:pt x="865" y="124"/>
                  </a:lnTo>
                  <a:lnTo>
                    <a:pt x="848" y="112"/>
                  </a:lnTo>
                  <a:lnTo>
                    <a:pt x="832" y="99"/>
                  </a:lnTo>
                  <a:lnTo>
                    <a:pt x="816" y="84"/>
                  </a:lnTo>
                  <a:lnTo>
                    <a:pt x="801" y="70"/>
                  </a:lnTo>
                  <a:lnTo>
                    <a:pt x="786" y="54"/>
                  </a:lnTo>
                  <a:lnTo>
                    <a:pt x="774" y="36"/>
                  </a:lnTo>
                  <a:lnTo>
                    <a:pt x="761" y="19"/>
                  </a:lnTo>
                  <a:lnTo>
                    <a:pt x="751" y="0"/>
                  </a:lnTo>
                  <a:lnTo>
                    <a:pt x="751" y="0"/>
                  </a:lnTo>
                  <a:lnTo>
                    <a:pt x="718" y="9"/>
                  </a:lnTo>
                  <a:lnTo>
                    <a:pt x="686" y="20"/>
                  </a:lnTo>
                  <a:lnTo>
                    <a:pt x="654" y="31"/>
                  </a:lnTo>
                  <a:lnTo>
                    <a:pt x="622" y="44"/>
                  </a:lnTo>
                  <a:lnTo>
                    <a:pt x="591" y="57"/>
                  </a:lnTo>
                  <a:lnTo>
                    <a:pt x="560" y="72"/>
                  </a:lnTo>
                  <a:lnTo>
                    <a:pt x="530" y="88"/>
                  </a:lnTo>
                  <a:lnTo>
                    <a:pt x="501" y="104"/>
                  </a:lnTo>
                  <a:lnTo>
                    <a:pt x="501" y="104"/>
                  </a:lnTo>
                  <a:lnTo>
                    <a:pt x="507" y="124"/>
                  </a:lnTo>
                  <a:lnTo>
                    <a:pt x="511" y="145"/>
                  </a:lnTo>
                  <a:lnTo>
                    <a:pt x="514" y="166"/>
                  </a:lnTo>
                  <a:lnTo>
                    <a:pt x="515" y="188"/>
                  </a:lnTo>
                  <a:lnTo>
                    <a:pt x="515" y="209"/>
                  </a:lnTo>
                  <a:lnTo>
                    <a:pt x="514" y="230"/>
                  </a:lnTo>
                  <a:lnTo>
                    <a:pt x="512" y="251"/>
                  </a:lnTo>
                  <a:lnTo>
                    <a:pt x="507" y="272"/>
                  </a:lnTo>
                  <a:lnTo>
                    <a:pt x="502" y="293"/>
                  </a:lnTo>
                  <a:lnTo>
                    <a:pt x="494" y="313"/>
                  </a:lnTo>
                  <a:lnTo>
                    <a:pt x="486" y="333"/>
                  </a:lnTo>
                  <a:lnTo>
                    <a:pt x="476" y="353"/>
                  </a:lnTo>
                  <a:lnTo>
                    <a:pt x="465" y="371"/>
                  </a:lnTo>
                  <a:lnTo>
                    <a:pt x="452" y="390"/>
                  </a:lnTo>
                  <a:lnTo>
                    <a:pt x="439" y="407"/>
                  </a:lnTo>
                  <a:lnTo>
                    <a:pt x="423" y="423"/>
                  </a:lnTo>
                  <a:lnTo>
                    <a:pt x="423" y="423"/>
                  </a:lnTo>
                  <a:lnTo>
                    <a:pt x="407" y="439"/>
                  </a:lnTo>
                  <a:lnTo>
                    <a:pt x="389" y="453"/>
                  </a:lnTo>
                  <a:lnTo>
                    <a:pt x="371" y="466"/>
                  </a:lnTo>
                  <a:lnTo>
                    <a:pt x="352" y="477"/>
                  </a:lnTo>
                  <a:lnTo>
                    <a:pt x="333" y="487"/>
                  </a:lnTo>
                  <a:lnTo>
                    <a:pt x="313" y="495"/>
                  </a:lnTo>
                  <a:lnTo>
                    <a:pt x="293" y="502"/>
                  </a:lnTo>
                  <a:lnTo>
                    <a:pt x="272" y="507"/>
                  </a:lnTo>
                  <a:lnTo>
                    <a:pt x="251" y="512"/>
                  </a:lnTo>
                  <a:lnTo>
                    <a:pt x="230" y="514"/>
                  </a:lnTo>
                  <a:lnTo>
                    <a:pt x="209" y="516"/>
                  </a:lnTo>
                  <a:lnTo>
                    <a:pt x="187" y="516"/>
                  </a:lnTo>
                  <a:lnTo>
                    <a:pt x="166" y="514"/>
                  </a:lnTo>
                  <a:lnTo>
                    <a:pt x="145" y="511"/>
                  </a:lnTo>
                  <a:lnTo>
                    <a:pt x="124" y="507"/>
                  </a:lnTo>
                  <a:lnTo>
                    <a:pt x="104" y="501"/>
                  </a:lnTo>
                  <a:lnTo>
                    <a:pt x="104" y="501"/>
                  </a:lnTo>
                  <a:lnTo>
                    <a:pt x="88" y="530"/>
                  </a:lnTo>
                  <a:lnTo>
                    <a:pt x="72" y="560"/>
                  </a:lnTo>
                  <a:lnTo>
                    <a:pt x="57" y="591"/>
                  </a:lnTo>
                  <a:lnTo>
                    <a:pt x="43" y="622"/>
                  </a:lnTo>
                  <a:lnTo>
                    <a:pt x="31" y="654"/>
                  </a:lnTo>
                  <a:lnTo>
                    <a:pt x="20" y="686"/>
                  </a:lnTo>
                  <a:lnTo>
                    <a:pt x="9" y="718"/>
                  </a:lnTo>
                  <a:lnTo>
                    <a:pt x="0" y="752"/>
                  </a:lnTo>
                  <a:lnTo>
                    <a:pt x="0" y="752"/>
                  </a:lnTo>
                  <a:lnTo>
                    <a:pt x="19" y="761"/>
                  </a:lnTo>
                  <a:lnTo>
                    <a:pt x="36" y="774"/>
                  </a:lnTo>
                  <a:lnTo>
                    <a:pt x="53" y="786"/>
                  </a:lnTo>
                  <a:lnTo>
                    <a:pt x="69" y="801"/>
                  </a:lnTo>
                  <a:lnTo>
                    <a:pt x="84" y="816"/>
                  </a:lnTo>
                  <a:lnTo>
                    <a:pt x="99" y="831"/>
                  </a:lnTo>
                  <a:lnTo>
                    <a:pt x="111" y="848"/>
                  </a:lnTo>
                  <a:lnTo>
                    <a:pt x="124" y="865"/>
                  </a:lnTo>
                  <a:lnTo>
                    <a:pt x="134" y="884"/>
                  </a:lnTo>
                  <a:lnTo>
                    <a:pt x="144" y="904"/>
                  </a:lnTo>
                  <a:lnTo>
                    <a:pt x="151" y="923"/>
                  </a:lnTo>
                  <a:lnTo>
                    <a:pt x="158" y="944"/>
                  </a:lnTo>
                  <a:lnTo>
                    <a:pt x="163" y="965"/>
                  </a:lnTo>
                  <a:lnTo>
                    <a:pt x="167" y="988"/>
                  </a:lnTo>
                  <a:lnTo>
                    <a:pt x="170" y="1010"/>
                  </a:lnTo>
                  <a:lnTo>
                    <a:pt x="171" y="1032"/>
                  </a:lnTo>
                  <a:lnTo>
                    <a:pt x="171" y="1032"/>
                  </a:lnTo>
                  <a:lnTo>
                    <a:pt x="170" y="1056"/>
                  </a:lnTo>
                  <a:lnTo>
                    <a:pt x="167" y="1078"/>
                  </a:lnTo>
                  <a:lnTo>
                    <a:pt x="163" y="1099"/>
                  </a:lnTo>
                  <a:lnTo>
                    <a:pt x="158" y="1121"/>
                  </a:lnTo>
                  <a:lnTo>
                    <a:pt x="151" y="1141"/>
                  </a:lnTo>
                  <a:lnTo>
                    <a:pt x="144" y="1161"/>
                  </a:lnTo>
                  <a:lnTo>
                    <a:pt x="134" y="1180"/>
                  </a:lnTo>
                  <a:lnTo>
                    <a:pt x="124" y="1199"/>
                  </a:lnTo>
                  <a:lnTo>
                    <a:pt x="111" y="1216"/>
                  </a:lnTo>
                  <a:lnTo>
                    <a:pt x="99" y="1233"/>
                  </a:lnTo>
                  <a:lnTo>
                    <a:pt x="84" y="1250"/>
                  </a:lnTo>
                  <a:lnTo>
                    <a:pt x="69" y="1264"/>
                  </a:lnTo>
                  <a:lnTo>
                    <a:pt x="53" y="1278"/>
                  </a:lnTo>
                  <a:lnTo>
                    <a:pt x="36" y="1292"/>
                  </a:lnTo>
                  <a:lnTo>
                    <a:pt x="19" y="1303"/>
                  </a:lnTo>
                  <a:lnTo>
                    <a:pt x="0" y="1314"/>
                  </a:lnTo>
                  <a:lnTo>
                    <a:pt x="0" y="1314"/>
                  </a:lnTo>
                  <a:lnTo>
                    <a:pt x="9" y="1346"/>
                  </a:lnTo>
                  <a:lnTo>
                    <a:pt x="20" y="1379"/>
                  </a:lnTo>
                  <a:lnTo>
                    <a:pt x="31" y="1411"/>
                  </a:lnTo>
                  <a:lnTo>
                    <a:pt x="43" y="1442"/>
                  </a:lnTo>
                  <a:lnTo>
                    <a:pt x="57" y="1473"/>
                  </a:lnTo>
                  <a:lnTo>
                    <a:pt x="72" y="1504"/>
                  </a:lnTo>
                  <a:lnTo>
                    <a:pt x="88" y="1535"/>
                  </a:lnTo>
                  <a:lnTo>
                    <a:pt x="104" y="1563"/>
                  </a:lnTo>
                  <a:lnTo>
                    <a:pt x="104" y="1563"/>
                  </a:lnTo>
                  <a:lnTo>
                    <a:pt x="124" y="1558"/>
                  </a:lnTo>
                  <a:lnTo>
                    <a:pt x="145" y="1553"/>
                  </a:lnTo>
                  <a:lnTo>
                    <a:pt x="166" y="1551"/>
                  </a:lnTo>
                  <a:lnTo>
                    <a:pt x="187" y="1550"/>
                  </a:lnTo>
                  <a:lnTo>
                    <a:pt x="209" y="1550"/>
                  </a:lnTo>
                  <a:lnTo>
                    <a:pt x="230" y="1551"/>
                  </a:lnTo>
                  <a:lnTo>
                    <a:pt x="251" y="1553"/>
                  </a:lnTo>
                  <a:lnTo>
                    <a:pt x="272" y="1557"/>
                  </a:lnTo>
                  <a:lnTo>
                    <a:pt x="293" y="1563"/>
                  </a:lnTo>
                  <a:lnTo>
                    <a:pt x="313" y="1570"/>
                  </a:lnTo>
                  <a:lnTo>
                    <a:pt x="333" y="1578"/>
                  </a:lnTo>
                  <a:lnTo>
                    <a:pt x="352" y="1588"/>
                  </a:lnTo>
                  <a:lnTo>
                    <a:pt x="371" y="1599"/>
                  </a:lnTo>
                  <a:lnTo>
                    <a:pt x="389" y="1612"/>
                  </a:lnTo>
                  <a:lnTo>
                    <a:pt x="407" y="1626"/>
                  </a:lnTo>
                  <a:lnTo>
                    <a:pt x="423" y="1641"/>
                  </a:lnTo>
                  <a:lnTo>
                    <a:pt x="423" y="1641"/>
                  </a:lnTo>
                  <a:lnTo>
                    <a:pt x="439" y="1658"/>
                  </a:lnTo>
                  <a:lnTo>
                    <a:pt x="452" y="1676"/>
                  </a:lnTo>
                  <a:lnTo>
                    <a:pt x="465" y="1694"/>
                  </a:lnTo>
                  <a:lnTo>
                    <a:pt x="476" y="1713"/>
                  </a:lnTo>
                  <a:lnTo>
                    <a:pt x="486" y="1731"/>
                  </a:lnTo>
                  <a:lnTo>
                    <a:pt x="494" y="1752"/>
                  </a:lnTo>
                  <a:lnTo>
                    <a:pt x="502" y="1772"/>
                  </a:lnTo>
                  <a:lnTo>
                    <a:pt x="507" y="1793"/>
                  </a:lnTo>
                  <a:lnTo>
                    <a:pt x="512" y="1814"/>
                  </a:lnTo>
                  <a:lnTo>
                    <a:pt x="514" y="1835"/>
                  </a:lnTo>
                  <a:lnTo>
                    <a:pt x="515" y="1856"/>
                  </a:lnTo>
                  <a:lnTo>
                    <a:pt x="515" y="1877"/>
                  </a:lnTo>
                  <a:lnTo>
                    <a:pt x="514" y="1898"/>
                  </a:lnTo>
                  <a:lnTo>
                    <a:pt x="511" y="1919"/>
                  </a:lnTo>
                  <a:lnTo>
                    <a:pt x="507" y="1940"/>
                  </a:lnTo>
                  <a:lnTo>
                    <a:pt x="501" y="1961"/>
                  </a:lnTo>
                  <a:lnTo>
                    <a:pt x="501" y="1961"/>
                  </a:lnTo>
                  <a:lnTo>
                    <a:pt x="530" y="1977"/>
                  </a:lnTo>
                  <a:lnTo>
                    <a:pt x="560" y="1993"/>
                  </a:lnTo>
                  <a:lnTo>
                    <a:pt x="591" y="2007"/>
                  </a:lnTo>
                  <a:lnTo>
                    <a:pt x="622" y="2020"/>
                  </a:lnTo>
                  <a:lnTo>
                    <a:pt x="654" y="2033"/>
                  </a:lnTo>
                  <a:lnTo>
                    <a:pt x="686" y="2045"/>
                  </a:lnTo>
                  <a:lnTo>
                    <a:pt x="718" y="2055"/>
                  </a:lnTo>
                  <a:lnTo>
                    <a:pt x="751" y="2065"/>
                  </a:lnTo>
                  <a:lnTo>
                    <a:pt x="751" y="2065"/>
                  </a:lnTo>
                  <a:lnTo>
                    <a:pt x="761" y="2046"/>
                  </a:lnTo>
                  <a:lnTo>
                    <a:pt x="774" y="2028"/>
                  </a:lnTo>
                  <a:lnTo>
                    <a:pt x="786" y="2012"/>
                  </a:lnTo>
                  <a:lnTo>
                    <a:pt x="801" y="1996"/>
                  </a:lnTo>
                  <a:lnTo>
                    <a:pt x="816" y="1980"/>
                  </a:lnTo>
                  <a:lnTo>
                    <a:pt x="831" y="1966"/>
                  </a:lnTo>
                  <a:lnTo>
                    <a:pt x="848" y="1954"/>
                  </a:lnTo>
                  <a:lnTo>
                    <a:pt x="865" y="1941"/>
                  </a:lnTo>
                  <a:lnTo>
                    <a:pt x="884" y="1930"/>
                  </a:lnTo>
                  <a:lnTo>
                    <a:pt x="903" y="1922"/>
                  </a:lnTo>
                  <a:lnTo>
                    <a:pt x="923" y="1913"/>
                  </a:lnTo>
                  <a:lnTo>
                    <a:pt x="944" y="1907"/>
                  </a:lnTo>
                  <a:lnTo>
                    <a:pt x="965" y="1901"/>
                  </a:lnTo>
                  <a:lnTo>
                    <a:pt x="987" y="1897"/>
                  </a:lnTo>
                  <a:lnTo>
                    <a:pt x="1010" y="1894"/>
                  </a:lnTo>
                  <a:lnTo>
                    <a:pt x="1032" y="1894"/>
                  </a:lnTo>
                  <a:lnTo>
                    <a:pt x="1032" y="1894"/>
                  </a:lnTo>
                  <a:lnTo>
                    <a:pt x="1055" y="1894"/>
                  </a:lnTo>
                  <a:lnTo>
                    <a:pt x="1078" y="1897"/>
                  </a:lnTo>
                  <a:lnTo>
                    <a:pt x="1099" y="1901"/>
                  </a:lnTo>
                  <a:lnTo>
                    <a:pt x="1121" y="1907"/>
                  </a:lnTo>
                  <a:lnTo>
                    <a:pt x="1141" y="1913"/>
                  </a:lnTo>
                  <a:lnTo>
                    <a:pt x="1160" y="1922"/>
                  </a:lnTo>
                  <a:lnTo>
                    <a:pt x="1180" y="1930"/>
                  </a:lnTo>
                  <a:lnTo>
                    <a:pt x="1199" y="1941"/>
                  </a:lnTo>
                  <a:lnTo>
                    <a:pt x="1216" y="1954"/>
                  </a:lnTo>
                  <a:lnTo>
                    <a:pt x="1233" y="1966"/>
                  </a:lnTo>
                  <a:lnTo>
                    <a:pt x="1249" y="1980"/>
                  </a:lnTo>
                  <a:lnTo>
                    <a:pt x="1264" y="1996"/>
                  </a:lnTo>
                  <a:lnTo>
                    <a:pt x="1278" y="2012"/>
                  </a:lnTo>
                  <a:lnTo>
                    <a:pt x="1291" y="2028"/>
                  </a:lnTo>
                  <a:lnTo>
                    <a:pt x="1302" y="2046"/>
                  </a:lnTo>
                  <a:lnTo>
                    <a:pt x="1314" y="2065"/>
                  </a:lnTo>
                  <a:lnTo>
                    <a:pt x="1314" y="2065"/>
                  </a:lnTo>
                  <a:lnTo>
                    <a:pt x="1346" y="2055"/>
                  </a:lnTo>
                  <a:lnTo>
                    <a:pt x="1379" y="2045"/>
                  </a:lnTo>
                  <a:lnTo>
                    <a:pt x="1411" y="2033"/>
                  </a:lnTo>
                  <a:lnTo>
                    <a:pt x="1442" y="2020"/>
                  </a:lnTo>
                  <a:lnTo>
                    <a:pt x="1473" y="2007"/>
                  </a:lnTo>
                  <a:lnTo>
                    <a:pt x="1504" y="1993"/>
                  </a:lnTo>
                  <a:lnTo>
                    <a:pt x="1535" y="1977"/>
                  </a:lnTo>
                  <a:lnTo>
                    <a:pt x="1563" y="1961"/>
                  </a:lnTo>
                  <a:lnTo>
                    <a:pt x="1563" y="1961"/>
                  </a:lnTo>
                  <a:lnTo>
                    <a:pt x="1558" y="1940"/>
                  </a:lnTo>
                  <a:lnTo>
                    <a:pt x="1553" y="1919"/>
                  </a:lnTo>
                  <a:lnTo>
                    <a:pt x="1551" y="1898"/>
                  </a:lnTo>
                  <a:lnTo>
                    <a:pt x="1550" y="1877"/>
                  </a:lnTo>
                  <a:lnTo>
                    <a:pt x="1550" y="1856"/>
                  </a:lnTo>
                  <a:lnTo>
                    <a:pt x="1551" y="1835"/>
                  </a:lnTo>
                  <a:lnTo>
                    <a:pt x="1553" y="1814"/>
                  </a:lnTo>
                  <a:lnTo>
                    <a:pt x="1557" y="1793"/>
                  </a:lnTo>
                  <a:lnTo>
                    <a:pt x="1563" y="1772"/>
                  </a:lnTo>
                  <a:lnTo>
                    <a:pt x="1569" y="1752"/>
                  </a:lnTo>
                  <a:lnTo>
                    <a:pt x="1578" y="1733"/>
                  </a:lnTo>
                  <a:lnTo>
                    <a:pt x="1588" y="1713"/>
                  </a:lnTo>
                  <a:lnTo>
                    <a:pt x="1599" y="1694"/>
                  </a:lnTo>
                  <a:lnTo>
                    <a:pt x="1611" y="1676"/>
                  </a:lnTo>
                  <a:lnTo>
                    <a:pt x="1626" y="1658"/>
                  </a:lnTo>
                  <a:lnTo>
                    <a:pt x="1641" y="1641"/>
                  </a:lnTo>
                  <a:lnTo>
                    <a:pt x="1641" y="1641"/>
                  </a:lnTo>
                  <a:lnTo>
                    <a:pt x="1658" y="1626"/>
                  </a:lnTo>
                  <a:lnTo>
                    <a:pt x="1676" y="1612"/>
                  </a:lnTo>
                  <a:lnTo>
                    <a:pt x="1694" y="1599"/>
                  </a:lnTo>
                  <a:lnTo>
                    <a:pt x="1713" y="1588"/>
                  </a:lnTo>
                  <a:lnTo>
                    <a:pt x="1731" y="1578"/>
                  </a:lnTo>
                  <a:lnTo>
                    <a:pt x="1752" y="1570"/>
                  </a:lnTo>
                  <a:lnTo>
                    <a:pt x="1772" y="1563"/>
                  </a:lnTo>
                  <a:lnTo>
                    <a:pt x="1793" y="1557"/>
                  </a:lnTo>
                  <a:lnTo>
                    <a:pt x="1814" y="1553"/>
                  </a:lnTo>
                  <a:lnTo>
                    <a:pt x="1835" y="1551"/>
                  </a:lnTo>
                  <a:lnTo>
                    <a:pt x="1856" y="1550"/>
                  </a:lnTo>
                  <a:lnTo>
                    <a:pt x="1877" y="1550"/>
                  </a:lnTo>
                  <a:lnTo>
                    <a:pt x="1898" y="1551"/>
                  </a:lnTo>
                  <a:lnTo>
                    <a:pt x="1919" y="1553"/>
                  </a:lnTo>
                  <a:lnTo>
                    <a:pt x="1940" y="1558"/>
                  </a:lnTo>
                  <a:lnTo>
                    <a:pt x="1961" y="1565"/>
                  </a:lnTo>
                  <a:lnTo>
                    <a:pt x="1961" y="1565"/>
                  </a:lnTo>
                  <a:lnTo>
                    <a:pt x="1977" y="1535"/>
                  </a:lnTo>
                  <a:lnTo>
                    <a:pt x="1992" y="1504"/>
                  </a:lnTo>
                  <a:lnTo>
                    <a:pt x="2007" y="1473"/>
                  </a:lnTo>
                  <a:lnTo>
                    <a:pt x="2020" y="1442"/>
                  </a:lnTo>
                  <a:lnTo>
                    <a:pt x="2033" y="1411"/>
                  </a:lnTo>
                  <a:lnTo>
                    <a:pt x="2045" y="1379"/>
                  </a:lnTo>
                  <a:lnTo>
                    <a:pt x="2055" y="1346"/>
                  </a:lnTo>
                  <a:lnTo>
                    <a:pt x="2065" y="1314"/>
                  </a:lnTo>
                  <a:lnTo>
                    <a:pt x="2065" y="1314"/>
                  </a:lnTo>
                  <a:lnTo>
                    <a:pt x="2046" y="1303"/>
                  </a:lnTo>
                  <a:lnTo>
                    <a:pt x="2028" y="1292"/>
                  </a:lnTo>
                  <a:lnTo>
                    <a:pt x="2012" y="1278"/>
                  </a:lnTo>
                  <a:lnTo>
                    <a:pt x="1996" y="1264"/>
                  </a:lnTo>
                  <a:lnTo>
                    <a:pt x="1980" y="1250"/>
                  </a:lnTo>
                  <a:lnTo>
                    <a:pt x="1966" y="1233"/>
                  </a:lnTo>
                  <a:lnTo>
                    <a:pt x="1954" y="1216"/>
                  </a:lnTo>
                  <a:lnTo>
                    <a:pt x="1941" y="1199"/>
                  </a:lnTo>
                  <a:lnTo>
                    <a:pt x="1930" y="1180"/>
                  </a:lnTo>
                  <a:lnTo>
                    <a:pt x="1921" y="1161"/>
                  </a:lnTo>
                  <a:lnTo>
                    <a:pt x="1913" y="1141"/>
                  </a:lnTo>
                  <a:lnTo>
                    <a:pt x="1907" y="1121"/>
                  </a:lnTo>
                  <a:lnTo>
                    <a:pt x="1900" y="1099"/>
                  </a:lnTo>
                  <a:lnTo>
                    <a:pt x="1897" y="1078"/>
                  </a:lnTo>
                  <a:lnTo>
                    <a:pt x="1894" y="1056"/>
                  </a:lnTo>
                  <a:lnTo>
                    <a:pt x="1894" y="1032"/>
                  </a:lnTo>
                  <a:lnTo>
                    <a:pt x="1894" y="1032"/>
                  </a:lnTo>
                  <a:lnTo>
                    <a:pt x="1894" y="1010"/>
                  </a:lnTo>
                  <a:lnTo>
                    <a:pt x="1897" y="988"/>
                  </a:lnTo>
                  <a:lnTo>
                    <a:pt x="1900" y="965"/>
                  </a:lnTo>
                  <a:lnTo>
                    <a:pt x="1907" y="944"/>
                  </a:lnTo>
                  <a:lnTo>
                    <a:pt x="1913" y="923"/>
                  </a:lnTo>
                  <a:lnTo>
                    <a:pt x="1921" y="904"/>
                  </a:lnTo>
                  <a:lnTo>
                    <a:pt x="1930" y="884"/>
                  </a:lnTo>
                  <a:lnTo>
                    <a:pt x="1941" y="865"/>
                  </a:lnTo>
                  <a:lnTo>
                    <a:pt x="1954" y="848"/>
                  </a:lnTo>
                  <a:lnTo>
                    <a:pt x="1966" y="832"/>
                  </a:lnTo>
                  <a:lnTo>
                    <a:pt x="1980" y="816"/>
                  </a:lnTo>
                  <a:lnTo>
                    <a:pt x="1996" y="801"/>
                  </a:lnTo>
                  <a:lnTo>
                    <a:pt x="2012" y="786"/>
                  </a:lnTo>
                  <a:lnTo>
                    <a:pt x="2028" y="774"/>
                  </a:lnTo>
                  <a:lnTo>
                    <a:pt x="2046" y="761"/>
                  </a:lnTo>
                  <a:lnTo>
                    <a:pt x="2065" y="752"/>
                  </a:lnTo>
                  <a:lnTo>
                    <a:pt x="2065" y="752"/>
                  </a:lnTo>
                  <a:close/>
                  <a:moveTo>
                    <a:pt x="1032" y="1348"/>
                  </a:moveTo>
                  <a:lnTo>
                    <a:pt x="1032" y="1348"/>
                  </a:lnTo>
                  <a:lnTo>
                    <a:pt x="1016" y="1348"/>
                  </a:lnTo>
                  <a:lnTo>
                    <a:pt x="1000" y="1347"/>
                  </a:lnTo>
                  <a:lnTo>
                    <a:pt x="984" y="1345"/>
                  </a:lnTo>
                  <a:lnTo>
                    <a:pt x="969" y="1342"/>
                  </a:lnTo>
                  <a:lnTo>
                    <a:pt x="953" y="1338"/>
                  </a:lnTo>
                  <a:lnTo>
                    <a:pt x="938" y="1335"/>
                  </a:lnTo>
                  <a:lnTo>
                    <a:pt x="923" y="1330"/>
                  </a:lnTo>
                  <a:lnTo>
                    <a:pt x="910" y="1324"/>
                  </a:lnTo>
                  <a:lnTo>
                    <a:pt x="895" y="1317"/>
                  </a:lnTo>
                  <a:lnTo>
                    <a:pt x="881" y="1310"/>
                  </a:lnTo>
                  <a:lnTo>
                    <a:pt x="855" y="1295"/>
                  </a:lnTo>
                  <a:lnTo>
                    <a:pt x="831" y="1277"/>
                  </a:lnTo>
                  <a:lnTo>
                    <a:pt x="808" y="1256"/>
                  </a:lnTo>
                  <a:lnTo>
                    <a:pt x="789" y="1233"/>
                  </a:lnTo>
                  <a:lnTo>
                    <a:pt x="770" y="1209"/>
                  </a:lnTo>
                  <a:lnTo>
                    <a:pt x="754" y="1183"/>
                  </a:lnTo>
                  <a:lnTo>
                    <a:pt x="748" y="1169"/>
                  </a:lnTo>
                  <a:lnTo>
                    <a:pt x="740" y="1156"/>
                  </a:lnTo>
                  <a:lnTo>
                    <a:pt x="735" y="1141"/>
                  </a:lnTo>
                  <a:lnTo>
                    <a:pt x="730" y="1126"/>
                  </a:lnTo>
                  <a:lnTo>
                    <a:pt x="725" y="1111"/>
                  </a:lnTo>
                  <a:lnTo>
                    <a:pt x="722" y="1096"/>
                  </a:lnTo>
                  <a:lnTo>
                    <a:pt x="719" y="1080"/>
                  </a:lnTo>
                  <a:lnTo>
                    <a:pt x="718" y="1064"/>
                  </a:lnTo>
                  <a:lnTo>
                    <a:pt x="717" y="1048"/>
                  </a:lnTo>
                  <a:lnTo>
                    <a:pt x="716" y="1032"/>
                  </a:lnTo>
                  <a:lnTo>
                    <a:pt x="716" y="1032"/>
                  </a:lnTo>
                  <a:lnTo>
                    <a:pt x="717" y="1016"/>
                  </a:lnTo>
                  <a:lnTo>
                    <a:pt x="718" y="1000"/>
                  </a:lnTo>
                  <a:lnTo>
                    <a:pt x="719" y="984"/>
                  </a:lnTo>
                  <a:lnTo>
                    <a:pt x="722" y="969"/>
                  </a:lnTo>
                  <a:lnTo>
                    <a:pt x="725" y="953"/>
                  </a:lnTo>
                  <a:lnTo>
                    <a:pt x="730" y="938"/>
                  </a:lnTo>
                  <a:lnTo>
                    <a:pt x="735" y="923"/>
                  </a:lnTo>
                  <a:lnTo>
                    <a:pt x="740" y="910"/>
                  </a:lnTo>
                  <a:lnTo>
                    <a:pt x="748" y="895"/>
                  </a:lnTo>
                  <a:lnTo>
                    <a:pt x="754" y="881"/>
                  </a:lnTo>
                  <a:lnTo>
                    <a:pt x="770" y="855"/>
                  </a:lnTo>
                  <a:lnTo>
                    <a:pt x="789" y="831"/>
                  </a:lnTo>
                  <a:lnTo>
                    <a:pt x="808" y="808"/>
                  </a:lnTo>
                  <a:lnTo>
                    <a:pt x="831" y="789"/>
                  </a:lnTo>
                  <a:lnTo>
                    <a:pt x="855" y="770"/>
                  </a:lnTo>
                  <a:lnTo>
                    <a:pt x="881" y="754"/>
                  </a:lnTo>
                  <a:lnTo>
                    <a:pt x="895" y="748"/>
                  </a:lnTo>
                  <a:lnTo>
                    <a:pt x="910" y="740"/>
                  </a:lnTo>
                  <a:lnTo>
                    <a:pt x="923" y="736"/>
                  </a:lnTo>
                  <a:lnTo>
                    <a:pt x="938" y="731"/>
                  </a:lnTo>
                  <a:lnTo>
                    <a:pt x="953" y="726"/>
                  </a:lnTo>
                  <a:lnTo>
                    <a:pt x="969" y="723"/>
                  </a:lnTo>
                  <a:lnTo>
                    <a:pt x="984" y="719"/>
                  </a:lnTo>
                  <a:lnTo>
                    <a:pt x="1000" y="718"/>
                  </a:lnTo>
                  <a:lnTo>
                    <a:pt x="1016" y="717"/>
                  </a:lnTo>
                  <a:lnTo>
                    <a:pt x="1032" y="716"/>
                  </a:lnTo>
                  <a:lnTo>
                    <a:pt x="1032" y="716"/>
                  </a:lnTo>
                  <a:lnTo>
                    <a:pt x="1048" y="717"/>
                  </a:lnTo>
                  <a:lnTo>
                    <a:pt x="1064" y="718"/>
                  </a:lnTo>
                  <a:lnTo>
                    <a:pt x="1080" y="719"/>
                  </a:lnTo>
                  <a:lnTo>
                    <a:pt x="1096" y="723"/>
                  </a:lnTo>
                  <a:lnTo>
                    <a:pt x="1111" y="726"/>
                  </a:lnTo>
                  <a:lnTo>
                    <a:pt x="1126" y="731"/>
                  </a:lnTo>
                  <a:lnTo>
                    <a:pt x="1141" y="736"/>
                  </a:lnTo>
                  <a:lnTo>
                    <a:pt x="1155" y="740"/>
                  </a:lnTo>
                  <a:lnTo>
                    <a:pt x="1169" y="748"/>
                  </a:lnTo>
                  <a:lnTo>
                    <a:pt x="1183" y="754"/>
                  </a:lnTo>
                  <a:lnTo>
                    <a:pt x="1209" y="770"/>
                  </a:lnTo>
                  <a:lnTo>
                    <a:pt x="1233" y="789"/>
                  </a:lnTo>
                  <a:lnTo>
                    <a:pt x="1256" y="808"/>
                  </a:lnTo>
                  <a:lnTo>
                    <a:pt x="1277" y="831"/>
                  </a:lnTo>
                  <a:lnTo>
                    <a:pt x="1295" y="855"/>
                  </a:lnTo>
                  <a:lnTo>
                    <a:pt x="1310" y="881"/>
                  </a:lnTo>
                  <a:lnTo>
                    <a:pt x="1317" y="895"/>
                  </a:lnTo>
                  <a:lnTo>
                    <a:pt x="1323" y="910"/>
                  </a:lnTo>
                  <a:lnTo>
                    <a:pt x="1330" y="923"/>
                  </a:lnTo>
                  <a:lnTo>
                    <a:pt x="1335" y="938"/>
                  </a:lnTo>
                  <a:lnTo>
                    <a:pt x="1338" y="953"/>
                  </a:lnTo>
                  <a:lnTo>
                    <a:pt x="1342" y="969"/>
                  </a:lnTo>
                  <a:lnTo>
                    <a:pt x="1344" y="984"/>
                  </a:lnTo>
                  <a:lnTo>
                    <a:pt x="1347" y="1000"/>
                  </a:lnTo>
                  <a:lnTo>
                    <a:pt x="1348" y="1016"/>
                  </a:lnTo>
                  <a:lnTo>
                    <a:pt x="1348" y="1032"/>
                  </a:lnTo>
                  <a:lnTo>
                    <a:pt x="1348" y="1032"/>
                  </a:lnTo>
                  <a:lnTo>
                    <a:pt x="1348" y="1048"/>
                  </a:lnTo>
                  <a:lnTo>
                    <a:pt x="1347" y="1064"/>
                  </a:lnTo>
                  <a:lnTo>
                    <a:pt x="1344" y="1080"/>
                  </a:lnTo>
                  <a:lnTo>
                    <a:pt x="1342" y="1096"/>
                  </a:lnTo>
                  <a:lnTo>
                    <a:pt x="1338" y="1111"/>
                  </a:lnTo>
                  <a:lnTo>
                    <a:pt x="1335" y="1126"/>
                  </a:lnTo>
                  <a:lnTo>
                    <a:pt x="1330" y="1141"/>
                  </a:lnTo>
                  <a:lnTo>
                    <a:pt x="1323" y="1156"/>
                  </a:lnTo>
                  <a:lnTo>
                    <a:pt x="1317" y="1169"/>
                  </a:lnTo>
                  <a:lnTo>
                    <a:pt x="1310" y="1183"/>
                  </a:lnTo>
                  <a:lnTo>
                    <a:pt x="1295" y="1209"/>
                  </a:lnTo>
                  <a:lnTo>
                    <a:pt x="1277" y="1233"/>
                  </a:lnTo>
                  <a:lnTo>
                    <a:pt x="1256" y="1256"/>
                  </a:lnTo>
                  <a:lnTo>
                    <a:pt x="1233" y="1277"/>
                  </a:lnTo>
                  <a:lnTo>
                    <a:pt x="1209" y="1295"/>
                  </a:lnTo>
                  <a:lnTo>
                    <a:pt x="1183" y="1310"/>
                  </a:lnTo>
                  <a:lnTo>
                    <a:pt x="1169" y="1317"/>
                  </a:lnTo>
                  <a:lnTo>
                    <a:pt x="1155" y="1324"/>
                  </a:lnTo>
                  <a:lnTo>
                    <a:pt x="1141" y="1330"/>
                  </a:lnTo>
                  <a:lnTo>
                    <a:pt x="1126" y="1335"/>
                  </a:lnTo>
                  <a:lnTo>
                    <a:pt x="1111" y="1338"/>
                  </a:lnTo>
                  <a:lnTo>
                    <a:pt x="1096" y="1342"/>
                  </a:lnTo>
                  <a:lnTo>
                    <a:pt x="1080" y="1345"/>
                  </a:lnTo>
                  <a:lnTo>
                    <a:pt x="1064" y="1347"/>
                  </a:lnTo>
                  <a:lnTo>
                    <a:pt x="1048" y="1348"/>
                  </a:lnTo>
                  <a:lnTo>
                    <a:pt x="1032" y="1348"/>
                  </a:lnTo>
                  <a:lnTo>
                    <a:pt x="1032" y="13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7" name="Symbol zastępczy tekstu 6">
            <a:extLst>
              <a:ext uri="{FF2B5EF4-FFF2-40B4-BE49-F238E27FC236}">
                <a16:creationId xmlns:a16="http://schemas.microsoft.com/office/drawing/2014/main" id="{B6328DFD-8C97-4DDF-82B8-E96A547B8BD4}"/>
              </a:ext>
            </a:extLst>
          </p:cNvPr>
          <p:cNvSpPr>
            <a:spLocks noGrp="1"/>
          </p:cNvSpPr>
          <p:nvPr>
            <p:ph type="body" sz="quarter" idx="12"/>
          </p:nvPr>
        </p:nvSpPr>
        <p:spPr/>
        <p:txBody>
          <a:bodyPr/>
          <a:lstStyle/>
          <a:p>
            <a:pPr algn="just"/>
            <a:r>
              <a:rPr lang="pl-PL">
                <a:solidFill>
                  <a:schemeClr val="bg1">
                    <a:lumMod val="75000"/>
                  </a:schemeClr>
                </a:solidFill>
              </a:rPr>
              <a:t>Odpowiadający: wszyscy badani, n=1004.</a:t>
            </a:r>
          </a:p>
          <a:p>
            <a:endParaRPr lang="pl-PL">
              <a:solidFill>
                <a:schemeClr val="bg1">
                  <a:lumMod val="75000"/>
                </a:schemeClr>
              </a:solidFill>
            </a:endParaRPr>
          </a:p>
          <a:p>
            <a:endParaRPr lang="pl-PL"/>
          </a:p>
        </p:txBody>
      </p:sp>
    </p:spTree>
    <p:extLst>
      <p:ext uri="{BB962C8B-B14F-4D97-AF65-F5344CB8AC3E}">
        <p14:creationId xmlns:p14="http://schemas.microsoft.com/office/powerpoint/2010/main" val="352367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Wykres 10">
            <a:extLst>
              <a:ext uri="{FF2B5EF4-FFF2-40B4-BE49-F238E27FC236}">
                <a16:creationId xmlns:a16="http://schemas.microsoft.com/office/drawing/2014/main" id="{5724D3D2-2B67-4F36-9527-B3283AF1B4D5}"/>
              </a:ext>
            </a:extLst>
          </p:cNvPr>
          <p:cNvGraphicFramePr/>
          <p:nvPr>
            <p:extLst>
              <p:ext uri="{D42A27DB-BD31-4B8C-83A1-F6EECF244321}">
                <p14:modId xmlns:p14="http://schemas.microsoft.com/office/powerpoint/2010/main" val="3913546635"/>
              </p:ext>
            </p:extLst>
          </p:nvPr>
        </p:nvGraphicFramePr>
        <p:xfrm>
          <a:off x="627089" y="1951428"/>
          <a:ext cx="7865678" cy="1566152"/>
        </p:xfrm>
        <a:graphic>
          <a:graphicData uri="http://schemas.openxmlformats.org/drawingml/2006/chart">
            <c:chart xmlns:c="http://schemas.openxmlformats.org/drawingml/2006/chart" xmlns:r="http://schemas.openxmlformats.org/officeDocument/2006/relationships" r:id="rId3"/>
          </a:graphicData>
        </a:graphic>
      </p:graphicFrame>
      <p:sp>
        <p:nvSpPr>
          <p:cNvPr id="3" name="Symbol zastępczy tekstu 2">
            <a:extLst>
              <a:ext uri="{FF2B5EF4-FFF2-40B4-BE49-F238E27FC236}">
                <a16:creationId xmlns:a16="http://schemas.microsoft.com/office/drawing/2014/main" id="{4188903B-014E-4C2F-B6CD-B50A565BBB75}"/>
              </a:ext>
            </a:extLst>
          </p:cNvPr>
          <p:cNvSpPr>
            <a:spLocks noGrp="1"/>
          </p:cNvSpPr>
          <p:nvPr>
            <p:ph type="body" sz="quarter" idx="11"/>
          </p:nvPr>
        </p:nvSpPr>
        <p:spPr>
          <a:xfrm>
            <a:off x="755575" y="908050"/>
            <a:ext cx="8064896" cy="1080790"/>
          </a:xfrm>
        </p:spPr>
        <p:txBody>
          <a:bodyPr/>
          <a:lstStyle/>
          <a:p>
            <a:r>
              <a:rPr lang="pl-PL" sz="1100" dirty="0"/>
              <a:t>3</a:t>
            </a:r>
            <a:r>
              <a:rPr lang="pl-PL" sz="1100"/>
              <a:t>. Kiedy kupuje Pan(i) nowszy sprzęt elektroniczny, np. smartfon lub tablet, co robi Pan(i) z dotychczas używanym sprzętem?</a:t>
            </a:r>
            <a:br>
              <a:rPr lang="pl-PL" sz="1100"/>
            </a:br>
            <a:r>
              <a:rPr lang="pl-PL" sz="800" i="1">
                <a:solidFill>
                  <a:schemeClr val="bg1">
                    <a:lumMod val="75000"/>
                  </a:schemeClr>
                </a:solidFill>
              </a:rPr>
              <a:t>Pytanie wielokrotnego wyboru.</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a:xfrm>
            <a:off x="333053" y="5653337"/>
            <a:ext cx="8487418" cy="216000"/>
          </a:xfrm>
        </p:spPr>
        <p:txBody>
          <a:bodyPr/>
          <a:lstStyle/>
          <a:p>
            <a:r>
              <a:rPr lang="pl-PL">
                <a:solidFill>
                  <a:schemeClr val="bg1">
                    <a:lumMod val="75000"/>
                  </a:schemeClr>
                </a:solidFill>
              </a:rPr>
              <a:t>Odpowiadający: wszyscy badani, n=1004. Ze względu na wiek: 18-24 lata: n=204, 25-34 lata: n=221, 35-44 lata: n=223, 45-59 lat: n=203, 60 i więcej lat: n=149. </a:t>
            </a:r>
          </a:p>
          <a:p>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Motywacje do kupowania nowych produktów</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graphicFrame>
        <p:nvGraphicFramePr>
          <p:cNvPr id="10" name="Tabela 4">
            <a:extLst>
              <a:ext uri="{FF2B5EF4-FFF2-40B4-BE49-F238E27FC236}">
                <a16:creationId xmlns:a16="http://schemas.microsoft.com/office/drawing/2014/main" id="{FAEEADDF-8009-4BB3-AE08-E83BB00BE43F}"/>
              </a:ext>
            </a:extLst>
          </p:cNvPr>
          <p:cNvGraphicFramePr>
            <a:graphicFrameLocks noGrp="1"/>
          </p:cNvGraphicFramePr>
          <p:nvPr>
            <p:extLst>
              <p:ext uri="{D42A27DB-BD31-4B8C-83A1-F6EECF244321}">
                <p14:modId xmlns:p14="http://schemas.microsoft.com/office/powerpoint/2010/main" val="1640568918"/>
              </p:ext>
            </p:extLst>
          </p:nvPr>
        </p:nvGraphicFramePr>
        <p:xfrm>
          <a:off x="923764" y="3670605"/>
          <a:ext cx="7528570" cy="762000"/>
        </p:xfrm>
        <a:graphic>
          <a:graphicData uri="http://schemas.openxmlformats.org/drawingml/2006/table">
            <a:tbl>
              <a:tblPr firstRow="1" bandRow="1">
                <a:tableStyleId>{5C22544A-7EE6-4342-B048-85BDC9FD1C3A}</a:tableStyleId>
              </a:tblPr>
              <a:tblGrid>
                <a:gridCol w="1505714">
                  <a:extLst>
                    <a:ext uri="{9D8B030D-6E8A-4147-A177-3AD203B41FA5}">
                      <a16:colId xmlns:a16="http://schemas.microsoft.com/office/drawing/2014/main" val="1812248955"/>
                    </a:ext>
                  </a:extLst>
                </a:gridCol>
                <a:gridCol w="1505714">
                  <a:extLst>
                    <a:ext uri="{9D8B030D-6E8A-4147-A177-3AD203B41FA5}">
                      <a16:colId xmlns:a16="http://schemas.microsoft.com/office/drawing/2014/main" val="657545650"/>
                    </a:ext>
                  </a:extLst>
                </a:gridCol>
                <a:gridCol w="1505714">
                  <a:extLst>
                    <a:ext uri="{9D8B030D-6E8A-4147-A177-3AD203B41FA5}">
                      <a16:colId xmlns:a16="http://schemas.microsoft.com/office/drawing/2014/main" val="1590245782"/>
                    </a:ext>
                  </a:extLst>
                </a:gridCol>
                <a:gridCol w="1505714">
                  <a:extLst>
                    <a:ext uri="{9D8B030D-6E8A-4147-A177-3AD203B41FA5}">
                      <a16:colId xmlns:a16="http://schemas.microsoft.com/office/drawing/2014/main" val="2342485356"/>
                    </a:ext>
                  </a:extLst>
                </a:gridCol>
                <a:gridCol w="1505714">
                  <a:extLst>
                    <a:ext uri="{9D8B030D-6E8A-4147-A177-3AD203B41FA5}">
                      <a16:colId xmlns:a16="http://schemas.microsoft.com/office/drawing/2014/main" val="1479063726"/>
                    </a:ext>
                  </a:extLst>
                </a:gridCol>
              </a:tblGrid>
              <a:tr h="370840">
                <a:tc>
                  <a:txBody>
                    <a:bodyPr/>
                    <a:lstStyle/>
                    <a:p>
                      <a:pPr lvl="0" algn="ctr"/>
                      <a:r>
                        <a:rPr lang="pl-PL" sz="1100" b="0" kern="1200">
                          <a:solidFill>
                            <a:schemeClr val="tx1"/>
                          </a:solidFill>
                          <a:effectLst/>
                          <a:latin typeface="+mn-lt"/>
                          <a:ea typeface="+mn-ea"/>
                          <a:cs typeface="+mn-cs"/>
                        </a:rPr>
                        <a:t>Pozbywam się we właściwym miejscu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0" kern="1200">
                          <a:solidFill>
                            <a:schemeClr val="tx1"/>
                          </a:solidFill>
                          <a:effectLst/>
                          <a:latin typeface="+mn-lt"/>
                          <a:ea typeface="+mn-ea"/>
                          <a:cs typeface="+mn-cs"/>
                        </a:rPr>
                        <a:t>Odprzedaję lub oddaję za darmo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0" kern="1200">
                          <a:solidFill>
                            <a:schemeClr val="tx1"/>
                          </a:solidFill>
                          <a:effectLst/>
                          <a:latin typeface="+mn-lt"/>
                          <a:ea typeface="+mn-ea"/>
                          <a:cs typeface="+mn-cs"/>
                        </a:rPr>
                        <a:t>Zwykle nie pozbywam się go od razu, na jakiś czas zostawiam sobie taki sprzęt w domu</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pl-PL" sz="1100" b="0" kern="1200">
                          <a:solidFill>
                            <a:schemeClr val="tx1"/>
                          </a:solidFill>
                          <a:effectLst/>
                          <a:latin typeface="+mn-lt"/>
                          <a:ea typeface="+mn-ea"/>
                          <a:cs typeface="+mn-cs"/>
                        </a:rPr>
                        <a:t>Od razu wyrzucam do kosza na </a:t>
                      </a:r>
                      <a:r>
                        <a:rPr lang="pl-PL" sz="1100" b="0" strike="sngStrike" kern="1200">
                          <a:solidFill>
                            <a:schemeClr val="tx1"/>
                          </a:solidFill>
                          <a:effectLst/>
                          <a:latin typeface="+mn-lt"/>
                          <a:ea typeface="+mn-ea"/>
                          <a:cs typeface="+mn-cs"/>
                        </a:rPr>
                        <a:t>śmieci</a:t>
                      </a:r>
                      <a:r>
                        <a:rPr lang="pl-PL" sz="1100" b="0" kern="1200">
                          <a:solidFill>
                            <a:schemeClr val="tx1"/>
                          </a:solidFill>
                          <a:effectLst/>
                          <a:latin typeface="+mn-lt"/>
                          <a:ea typeface="+mn-ea"/>
                          <a:cs typeface="+mn-cs"/>
                        </a:rPr>
                        <a:t> odpady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0" kern="1200">
                          <a:solidFill>
                            <a:schemeClr val="tx1"/>
                          </a:solidFill>
                          <a:effectLst/>
                          <a:latin typeface="+mn-lt"/>
                          <a:ea typeface="+mn-ea"/>
                          <a:cs typeface="+mn-cs"/>
                        </a:rPr>
                        <a:t>Inne działanie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100" b="0" i="0" u="none" strike="noStrike">
                        <a:solidFill>
                          <a:srgbClr val="000000"/>
                        </a:solidFill>
                        <a:effectLst/>
                        <a:latin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2205499"/>
                  </a:ext>
                </a:extLst>
              </a:tr>
            </a:tbl>
          </a:graphicData>
        </a:graphic>
      </p:graphicFrame>
      <p:sp>
        <p:nvSpPr>
          <p:cNvPr id="50" name="Prostokąt: zaokrąglone rogi 49">
            <a:extLst>
              <a:ext uri="{FF2B5EF4-FFF2-40B4-BE49-F238E27FC236}">
                <a16:creationId xmlns:a16="http://schemas.microsoft.com/office/drawing/2014/main" id="{74AAF1FC-24E1-42E5-AF67-6FD6016DF2C1}"/>
              </a:ext>
            </a:extLst>
          </p:cNvPr>
          <p:cNvSpPr/>
          <p:nvPr/>
        </p:nvSpPr>
        <p:spPr>
          <a:xfrm>
            <a:off x="688063" y="2110382"/>
            <a:ext cx="7865678" cy="3342163"/>
          </a:xfrm>
          <a:prstGeom prst="roundRect">
            <a:avLst/>
          </a:prstGeom>
          <a:noFill/>
          <a:ln w="6350">
            <a:solidFill>
              <a:schemeClr val="accent5">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 name="pole tekstowe 50">
            <a:extLst>
              <a:ext uri="{FF2B5EF4-FFF2-40B4-BE49-F238E27FC236}">
                <a16:creationId xmlns:a16="http://schemas.microsoft.com/office/drawing/2014/main" id="{654D4E11-CF8A-40CD-A3A2-17F03E363199}"/>
              </a:ext>
            </a:extLst>
          </p:cNvPr>
          <p:cNvSpPr txBox="1"/>
          <p:nvPr/>
        </p:nvSpPr>
        <p:spPr>
          <a:xfrm>
            <a:off x="1527266" y="1943816"/>
            <a:ext cx="1282722" cy="276999"/>
          </a:xfrm>
          <a:prstGeom prst="rect">
            <a:avLst/>
          </a:prstGeom>
          <a:solidFill>
            <a:schemeClr val="bg1"/>
          </a:solidFill>
        </p:spPr>
        <p:txBody>
          <a:bodyPr wrap="square">
            <a:spAutoFit/>
          </a:bodyPr>
          <a:lstStyle/>
          <a:p>
            <a:pPr algn="ctr"/>
            <a:r>
              <a:rPr lang="pl-PL" sz="1200" b="1"/>
              <a:t>TOP5</a:t>
            </a:r>
          </a:p>
        </p:txBody>
      </p:sp>
      <p:cxnSp>
        <p:nvCxnSpPr>
          <p:cNvPr id="83" name="Łącznik prosty 82">
            <a:extLst>
              <a:ext uri="{FF2B5EF4-FFF2-40B4-BE49-F238E27FC236}">
                <a16:creationId xmlns:a16="http://schemas.microsoft.com/office/drawing/2014/main" id="{96DFFFF2-DF7D-4C87-9123-9573A2AE0663}"/>
              </a:ext>
            </a:extLst>
          </p:cNvPr>
          <p:cNvCxnSpPr>
            <a:cxnSpLocks/>
          </p:cNvCxnSpPr>
          <p:nvPr/>
        </p:nvCxnSpPr>
        <p:spPr>
          <a:xfrm>
            <a:off x="1704751" y="3566453"/>
            <a:ext cx="0" cy="152400"/>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4" name="Łącznik prosty 83">
            <a:extLst>
              <a:ext uri="{FF2B5EF4-FFF2-40B4-BE49-F238E27FC236}">
                <a16:creationId xmlns:a16="http://schemas.microsoft.com/office/drawing/2014/main" id="{D18704A8-342F-44F6-AC5B-E4F16DDD8545}"/>
              </a:ext>
            </a:extLst>
          </p:cNvPr>
          <p:cNvCxnSpPr>
            <a:cxnSpLocks/>
          </p:cNvCxnSpPr>
          <p:nvPr/>
        </p:nvCxnSpPr>
        <p:spPr>
          <a:xfrm>
            <a:off x="3150779" y="3551264"/>
            <a:ext cx="0" cy="152400"/>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5" name="Łącznik prosty 84">
            <a:extLst>
              <a:ext uri="{FF2B5EF4-FFF2-40B4-BE49-F238E27FC236}">
                <a16:creationId xmlns:a16="http://schemas.microsoft.com/office/drawing/2014/main" id="{8AFEAF14-C8FC-495B-A64E-50AFCCC80960}"/>
              </a:ext>
            </a:extLst>
          </p:cNvPr>
          <p:cNvCxnSpPr>
            <a:cxnSpLocks/>
          </p:cNvCxnSpPr>
          <p:nvPr/>
        </p:nvCxnSpPr>
        <p:spPr>
          <a:xfrm>
            <a:off x="4691590" y="3538149"/>
            <a:ext cx="0" cy="152400"/>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6" name="Łącznik prosty 85">
            <a:extLst>
              <a:ext uri="{FF2B5EF4-FFF2-40B4-BE49-F238E27FC236}">
                <a16:creationId xmlns:a16="http://schemas.microsoft.com/office/drawing/2014/main" id="{22990812-DC67-45A0-BF5F-24ECFCAD02CA}"/>
              </a:ext>
            </a:extLst>
          </p:cNvPr>
          <p:cNvCxnSpPr>
            <a:cxnSpLocks/>
          </p:cNvCxnSpPr>
          <p:nvPr/>
        </p:nvCxnSpPr>
        <p:spPr>
          <a:xfrm>
            <a:off x="6190324" y="3551264"/>
            <a:ext cx="0" cy="152400"/>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7" name="Łącznik prosty 86">
            <a:extLst>
              <a:ext uri="{FF2B5EF4-FFF2-40B4-BE49-F238E27FC236}">
                <a16:creationId xmlns:a16="http://schemas.microsoft.com/office/drawing/2014/main" id="{249235EF-DAEB-47E2-AF07-8328350577AD}"/>
              </a:ext>
            </a:extLst>
          </p:cNvPr>
          <p:cNvCxnSpPr>
            <a:cxnSpLocks/>
          </p:cNvCxnSpPr>
          <p:nvPr/>
        </p:nvCxnSpPr>
        <p:spPr>
          <a:xfrm>
            <a:off x="7669616" y="3561897"/>
            <a:ext cx="0" cy="152400"/>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8" name="Łącznik prosty 87">
            <a:extLst>
              <a:ext uri="{FF2B5EF4-FFF2-40B4-BE49-F238E27FC236}">
                <a16:creationId xmlns:a16="http://schemas.microsoft.com/office/drawing/2014/main" id="{A86EFAA1-8484-4C9E-B21F-E16A8D94CB01}"/>
              </a:ext>
            </a:extLst>
          </p:cNvPr>
          <p:cNvCxnSpPr>
            <a:cxnSpLocks/>
          </p:cNvCxnSpPr>
          <p:nvPr/>
        </p:nvCxnSpPr>
        <p:spPr>
          <a:xfrm>
            <a:off x="1701210" y="4136065"/>
            <a:ext cx="0" cy="542129"/>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9" name="Łącznik prosty 88">
            <a:extLst>
              <a:ext uri="{FF2B5EF4-FFF2-40B4-BE49-F238E27FC236}">
                <a16:creationId xmlns:a16="http://schemas.microsoft.com/office/drawing/2014/main" id="{0382E41D-55AF-491C-85FC-FA58F8C41FF6}"/>
              </a:ext>
            </a:extLst>
          </p:cNvPr>
          <p:cNvCxnSpPr>
            <a:cxnSpLocks/>
          </p:cNvCxnSpPr>
          <p:nvPr/>
        </p:nvCxnSpPr>
        <p:spPr>
          <a:xfrm>
            <a:off x="3147238" y="4136065"/>
            <a:ext cx="0" cy="526940"/>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0" name="Łącznik prosty 89">
            <a:extLst>
              <a:ext uri="{FF2B5EF4-FFF2-40B4-BE49-F238E27FC236}">
                <a16:creationId xmlns:a16="http://schemas.microsoft.com/office/drawing/2014/main" id="{01306580-F976-4248-9E9F-213E741D3AF7}"/>
              </a:ext>
            </a:extLst>
          </p:cNvPr>
          <p:cNvCxnSpPr>
            <a:cxnSpLocks/>
            <a:stCxn id="10" idx="2"/>
          </p:cNvCxnSpPr>
          <p:nvPr/>
        </p:nvCxnSpPr>
        <p:spPr>
          <a:xfrm>
            <a:off x="4688049" y="4432605"/>
            <a:ext cx="0" cy="217286"/>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1" name="Łącznik prosty 90">
            <a:extLst>
              <a:ext uri="{FF2B5EF4-FFF2-40B4-BE49-F238E27FC236}">
                <a16:creationId xmlns:a16="http://schemas.microsoft.com/office/drawing/2014/main" id="{F4E32723-389B-4F60-96D9-72CF9B5E1136}"/>
              </a:ext>
            </a:extLst>
          </p:cNvPr>
          <p:cNvCxnSpPr>
            <a:cxnSpLocks/>
          </p:cNvCxnSpPr>
          <p:nvPr/>
        </p:nvCxnSpPr>
        <p:spPr>
          <a:xfrm flipH="1">
            <a:off x="6186783" y="4067446"/>
            <a:ext cx="3541" cy="595559"/>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2" name="Łącznik prosty 91">
            <a:extLst>
              <a:ext uri="{FF2B5EF4-FFF2-40B4-BE49-F238E27FC236}">
                <a16:creationId xmlns:a16="http://schemas.microsoft.com/office/drawing/2014/main" id="{11596D89-412C-4EFA-B9F4-837621463C4A}"/>
              </a:ext>
            </a:extLst>
          </p:cNvPr>
          <p:cNvCxnSpPr>
            <a:cxnSpLocks/>
          </p:cNvCxnSpPr>
          <p:nvPr/>
        </p:nvCxnSpPr>
        <p:spPr>
          <a:xfrm>
            <a:off x="7666075" y="3909150"/>
            <a:ext cx="1" cy="764488"/>
          </a:xfrm>
          <a:prstGeom prst="line">
            <a:avLst/>
          </a:prstGeom>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94" name="Grupa 93">
            <a:extLst>
              <a:ext uri="{FF2B5EF4-FFF2-40B4-BE49-F238E27FC236}">
                <a16:creationId xmlns:a16="http://schemas.microsoft.com/office/drawing/2014/main" id="{309C784B-61E2-449B-AF32-DA775D8B69AA}"/>
              </a:ext>
            </a:extLst>
          </p:cNvPr>
          <p:cNvGrpSpPr/>
          <p:nvPr/>
        </p:nvGrpSpPr>
        <p:grpSpPr>
          <a:xfrm>
            <a:off x="5986138" y="1197617"/>
            <a:ext cx="2816524" cy="875349"/>
            <a:chOff x="5986138" y="1240149"/>
            <a:chExt cx="2816524" cy="875349"/>
          </a:xfrm>
        </p:grpSpPr>
        <p:sp>
          <p:nvSpPr>
            <p:cNvPr id="95" name="pole tekstowe 94">
              <a:extLst>
                <a:ext uri="{FF2B5EF4-FFF2-40B4-BE49-F238E27FC236}">
                  <a16:creationId xmlns:a16="http://schemas.microsoft.com/office/drawing/2014/main" id="{D126ED17-F86A-4D35-B3F7-6D7ED14CD197}"/>
                </a:ext>
              </a:extLst>
            </p:cNvPr>
            <p:cNvSpPr txBox="1"/>
            <p:nvPr/>
          </p:nvSpPr>
          <p:spPr>
            <a:xfrm>
              <a:off x="5986138" y="1496219"/>
              <a:ext cx="773832" cy="253916"/>
            </a:xfrm>
            <a:prstGeom prst="rect">
              <a:avLst/>
            </a:prstGeom>
            <a:noFill/>
          </p:spPr>
          <p:txBody>
            <a:bodyPr wrap="square">
              <a:spAutoFit/>
            </a:bodyPr>
            <a:lstStyle/>
            <a:p>
              <a:pPr algn="ctr"/>
              <a:r>
                <a:rPr lang="pl-PL" sz="1050" b="1" i="0" u="none" strike="noStrike">
                  <a:solidFill>
                    <a:schemeClr val="tx1"/>
                  </a:solidFill>
                  <a:effectLst/>
                </a:rPr>
                <a:t>Ogółem</a:t>
              </a:r>
              <a:endParaRPr lang="pl-PL" sz="1050" b="1"/>
            </a:p>
          </p:txBody>
        </p:sp>
        <p:sp>
          <p:nvSpPr>
            <p:cNvPr id="96" name="Prostokąt 95">
              <a:extLst>
                <a:ext uri="{FF2B5EF4-FFF2-40B4-BE49-F238E27FC236}">
                  <a16:creationId xmlns:a16="http://schemas.microsoft.com/office/drawing/2014/main" id="{99293D79-B6AD-48CA-9795-93CC79CC9DEE}"/>
                </a:ext>
              </a:extLst>
            </p:cNvPr>
            <p:cNvSpPr/>
            <p:nvPr/>
          </p:nvSpPr>
          <p:spPr>
            <a:xfrm rot="16200000">
              <a:off x="6018465" y="1579806"/>
              <a:ext cx="83119" cy="77824"/>
            </a:xfrm>
            <a:prstGeom prst="rect">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solidFill>
                  <a:schemeClr val="tx1"/>
                </a:solidFill>
              </a:endParaRPr>
            </a:p>
          </p:txBody>
        </p:sp>
        <p:grpSp>
          <p:nvGrpSpPr>
            <p:cNvPr id="97" name="Grupa 96">
              <a:extLst>
                <a:ext uri="{FF2B5EF4-FFF2-40B4-BE49-F238E27FC236}">
                  <a16:creationId xmlns:a16="http://schemas.microsoft.com/office/drawing/2014/main" id="{54737C41-8E5C-4558-8060-364047F41FF2}"/>
                </a:ext>
              </a:extLst>
            </p:cNvPr>
            <p:cNvGrpSpPr/>
            <p:nvPr/>
          </p:nvGrpSpPr>
          <p:grpSpPr>
            <a:xfrm>
              <a:off x="6964581" y="1292737"/>
              <a:ext cx="1838081" cy="822761"/>
              <a:chOff x="6925897" y="1158828"/>
              <a:chExt cx="1838081" cy="822761"/>
            </a:xfrm>
          </p:grpSpPr>
          <p:sp>
            <p:nvSpPr>
              <p:cNvPr id="105" name="pole tekstowe 104">
                <a:extLst>
                  <a:ext uri="{FF2B5EF4-FFF2-40B4-BE49-F238E27FC236}">
                    <a16:creationId xmlns:a16="http://schemas.microsoft.com/office/drawing/2014/main" id="{90A43370-BEC1-40AE-B1BF-801E5C68F94A}"/>
                  </a:ext>
                </a:extLst>
              </p:cNvPr>
              <p:cNvSpPr txBox="1"/>
              <p:nvPr/>
            </p:nvSpPr>
            <p:spPr>
              <a:xfrm>
                <a:off x="6970475" y="1158828"/>
                <a:ext cx="1793503" cy="253916"/>
              </a:xfrm>
              <a:prstGeom prst="rect">
                <a:avLst/>
              </a:prstGeom>
              <a:noFill/>
            </p:spPr>
            <p:txBody>
              <a:bodyPr wrap="square" rtlCol="0">
                <a:spAutoFit/>
              </a:bodyPr>
              <a:lstStyle/>
              <a:p>
                <a:r>
                  <a:rPr lang="pl-PL" sz="1050"/>
                  <a:t>18-24 lata </a:t>
                </a:r>
              </a:p>
            </p:txBody>
          </p:sp>
          <p:sp>
            <p:nvSpPr>
              <p:cNvPr id="106" name="Prostokąt 105">
                <a:extLst>
                  <a:ext uri="{FF2B5EF4-FFF2-40B4-BE49-F238E27FC236}">
                    <a16:creationId xmlns:a16="http://schemas.microsoft.com/office/drawing/2014/main" id="{F5F67EE4-B4F0-42A0-8C9F-52721EFCC424}"/>
                  </a:ext>
                </a:extLst>
              </p:cNvPr>
              <p:cNvSpPr/>
              <p:nvPr/>
            </p:nvSpPr>
            <p:spPr>
              <a:xfrm rot="16200000">
                <a:off x="6923249" y="1256039"/>
                <a:ext cx="83119" cy="77824"/>
              </a:xfrm>
              <a:prstGeom prst="rect">
                <a:avLst/>
              </a:prstGeom>
              <a:solidFill>
                <a:srgbClr val="5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107" name="Prostokąt 106">
                <a:extLst>
                  <a:ext uri="{FF2B5EF4-FFF2-40B4-BE49-F238E27FC236}">
                    <a16:creationId xmlns:a16="http://schemas.microsoft.com/office/drawing/2014/main" id="{F1E681A1-DD54-45CE-B5B9-122B7A7A0F26}"/>
                  </a:ext>
                </a:extLst>
              </p:cNvPr>
              <p:cNvSpPr/>
              <p:nvPr/>
            </p:nvSpPr>
            <p:spPr>
              <a:xfrm rot="16200000">
                <a:off x="6923249" y="1396764"/>
                <a:ext cx="83119" cy="77824"/>
              </a:xfrm>
              <a:prstGeom prst="rect">
                <a:avLst/>
              </a:prstGeom>
              <a:solidFill>
                <a:srgbClr val="AFB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108" name="Prostokąt 107">
                <a:extLst>
                  <a:ext uri="{FF2B5EF4-FFF2-40B4-BE49-F238E27FC236}">
                    <a16:creationId xmlns:a16="http://schemas.microsoft.com/office/drawing/2014/main" id="{7C013057-D320-44BB-AC84-FBF1F1B40E30}"/>
                  </a:ext>
                </a:extLst>
              </p:cNvPr>
              <p:cNvSpPr/>
              <p:nvPr/>
            </p:nvSpPr>
            <p:spPr>
              <a:xfrm rot="16200000">
                <a:off x="6923249" y="1537489"/>
                <a:ext cx="83119" cy="77824"/>
              </a:xfrm>
              <a:prstGeom prst="rect">
                <a:avLst/>
              </a:prstGeom>
              <a:solidFill>
                <a:srgbClr val="9B8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109" name="pole tekstowe 108">
                <a:extLst>
                  <a:ext uri="{FF2B5EF4-FFF2-40B4-BE49-F238E27FC236}">
                    <a16:creationId xmlns:a16="http://schemas.microsoft.com/office/drawing/2014/main" id="{BA041745-7DAD-4BF0-884E-1C4A80279BF9}"/>
                  </a:ext>
                </a:extLst>
              </p:cNvPr>
              <p:cNvSpPr txBox="1"/>
              <p:nvPr/>
            </p:nvSpPr>
            <p:spPr>
              <a:xfrm>
                <a:off x="6970475" y="1301039"/>
                <a:ext cx="1793503" cy="253916"/>
              </a:xfrm>
              <a:prstGeom prst="rect">
                <a:avLst/>
              </a:prstGeom>
              <a:noFill/>
            </p:spPr>
            <p:txBody>
              <a:bodyPr wrap="square" rtlCol="0">
                <a:spAutoFit/>
              </a:bodyPr>
              <a:lstStyle/>
              <a:p>
                <a:r>
                  <a:rPr lang="pl-PL" sz="1050"/>
                  <a:t>25-34 lata</a:t>
                </a:r>
              </a:p>
            </p:txBody>
          </p:sp>
          <p:sp>
            <p:nvSpPr>
              <p:cNvPr id="110" name="pole tekstowe 109">
                <a:extLst>
                  <a:ext uri="{FF2B5EF4-FFF2-40B4-BE49-F238E27FC236}">
                    <a16:creationId xmlns:a16="http://schemas.microsoft.com/office/drawing/2014/main" id="{35386606-00D3-4E87-ACF4-91072729337F}"/>
                  </a:ext>
                </a:extLst>
              </p:cNvPr>
              <p:cNvSpPr txBox="1"/>
              <p:nvPr/>
            </p:nvSpPr>
            <p:spPr>
              <a:xfrm>
                <a:off x="6970475" y="1443250"/>
                <a:ext cx="1793503" cy="253916"/>
              </a:xfrm>
              <a:prstGeom prst="rect">
                <a:avLst/>
              </a:prstGeom>
              <a:noFill/>
            </p:spPr>
            <p:txBody>
              <a:bodyPr wrap="square" rtlCol="0">
                <a:spAutoFit/>
              </a:bodyPr>
              <a:lstStyle/>
              <a:p>
                <a:r>
                  <a:rPr lang="pl-PL" sz="1050"/>
                  <a:t>35-44 lat</a:t>
                </a:r>
              </a:p>
            </p:txBody>
          </p:sp>
          <p:sp>
            <p:nvSpPr>
              <p:cNvPr id="111" name="pole tekstowe 110">
                <a:extLst>
                  <a:ext uri="{FF2B5EF4-FFF2-40B4-BE49-F238E27FC236}">
                    <a16:creationId xmlns:a16="http://schemas.microsoft.com/office/drawing/2014/main" id="{F7742A25-31DF-4288-9091-C86C77BF08A5}"/>
                  </a:ext>
                </a:extLst>
              </p:cNvPr>
              <p:cNvSpPr txBox="1"/>
              <p:nvPr/>
            </p:nvSpPr>
            <p:spPr>
              <a:xfrm>
                <a:off x="6970475" y="1585461"/>
                <a:ext cx="1793503" cy="253916"/>
              </a:xfrm>
              <a:prstGeom prst="rect">
                <a:avLst/>
              </a:prstGeom>
              <a:noFill/>
            </p:spPr>
            <p:txBody>
              <a:bodyPr wrap="square" rtlCol="0">
                <a:spAutoFit/>
              </a:bodyPr>
              <a:lstStyle/>
              <a:p>
                <a:r>
                  <a:rPr lang="pl-PL" sz="1050"/>
                  <a:t>45-59 lat</a:t>
                </a:r>
              </a:p>
            </p:txBody>
          </p:sp>
          <p:sp>
            <p:nvSpPr>
              <p:cNvPr id="112" name="Prostokąt 111">
                <a:extLst>
                  <a:ext uri="{FF2B5EF4-FFF2-40B4-BE49-F238E27FC236}">
                    <a16:creationId xmlns:a16="http://schemas.microsoft.com/office/drawing/2014/main" id="{FB855E71-AC6C-4C9C-BFD0-45B68BC3DA71}"/>
                  </a:ext>
                </a:extLst>
              </p:cNvPr>
              <p:cNvSpPr/>
              <p:nvPr/>
            </p:nvSpPr>
            <p:spPr>
              <a:xfrm rot="16200000">
                <a:off x="6923249" y="1678214"/>
                <a:ext cx="83119" cy="77824"/>
              </a:xfrm>
              <a:prstGeom prst="rect">
                <a:avLst/>
              </a:prstGeom>
              <a:solidFill>
                <a:srgbClr val="D0C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113" name="Prostokąt 112">
                <a:extLst>
                  <a:ext uri="{FF2B5EF4-FFF2-40B4-BE49-F238E27FC236}">
                    <a16:creationId xmlns:a16="http://schemas.microsoft.com/office/drawing/2014/main" id="{8DBA0574-68E2-4A34-94A5-44D504D4B5D1}"/>
                  </a:ext>
                </a:extLst>
              </p:cNvPr>
              <p:cNvSpPr/>
              <p:nvPr/>
            </p:nvSpPr>
            <p:spPr>
              <a:xfrm rot="16200000">
                <a:off x="6923249" y="1818939"/>
                <a:ext cx="83119" cy="77824"/>
              </a:xfrm>
              <a:prstGeom prst="rect">
                <a:avLst/>
              </a:prstGeom>
              <a:solidFill>
                <a:srgbClr val="318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114" name="pole tekstowe 113">
                <a:extLst>
                  <a:ext uri="{FF2B5EF4-FFF2-40B4-BE49-F238E27FC236}">
                    <a16:creationId xmlns:a16="http://schemas.microsoft.com/office/drawing/2014/main" id="{FBE1647F-242E-4DD8-A1A8-9E32DDEC8121}"/>
                  </a:ext>
                </a:extLst>
              </p:cNvPr>
              <p:cNvSpPr txBox="1"/>
              <p:nvPr/>
            </p:nvSpPr>
            <p:spPr>
              <a:xfrm>
                <a:off x="6970475" y="1727673"/>
                <a:ext cx="1793503" cy="253916"/>
              </a:xfrm>
              <a:prstGeom prst="rect">
                <a:avLst/>
              </a:prstGeom>
              <a:noFill/>
            </p:spPr>
            <p:txBody>
              <a:bodyPr wrap="square" rtlCol="0">
                <a:spAutoFit/>
              </a:bodyPr>
              <a:lstStyle/>
              <a:p>
                <a:r>
                  <a:rPr lang="pl-PL" sz="1050"/>
                  <a:t>60 i więcej lat</a:t>
                </a:r>
              </a:p>
            </p:txBody>
          </p:sp>
        </p:grpSp>
        <p:grpSp>
          <p:nvGrpSpPr>
            <p:cNvPr id="98" name="Grupa 97">
              <a:extLst>
                <a:ext uri="{FF2B5EF4-FFF2-40B4-BE49-F238E27FC236}">
                  <a16:creationId xmlns:a16="http://schemas.microsoft.com/office/drawing/2014/main" id="{07D13AF2-94C5-48ED-AD7E-68B38519D7EB}"/>
                </a:ext>
              </a:extLst>
            </p:cNvPr>
            <p:cNvGrpSpPr/>
            <p:nvPr/>
          </p:nvGrpSpPr>
          <p:grpSpPr>
            <a:xfrm>
              <a:off x="8066563" y="1240149"/>
              <a:ext cx="564666" cy="680158"/>
              <a:chOff x="6299205" y="3543307"/>
              <a:chExt cx="558800" cy="673091"/>
            </a:xfrm>
            <a:solidFill>
              <a:schemeClr val="tx2"/>
            </a:solidFill>
          </p:grpSpPr>
          <p:sp>
            <p:nvSpPr>
              <p:cNvPr id="99" name="Freeform 32">
                <a:extLst>
                  <a:ext uri="{FF2B5EF4-FFF2-40B4-BE49-F238E27FC236}">
                    <a16:creationId xmlns:a16="http://schemas.microsoft.com/office/drawing/2014/main" id="{BDC42CBB-3E72-43F5-9375-C443551D3D9C}"/>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00" name="Freeform 33">
                <a:extLst>
                  <a:ext uri="{FF2B5EF4-FFF2-40B4-BE49-F238E27FC236}">
                    <a16:creationId xmlns:a16="http://schemas.microsoft.com/office/drawing/2014/main" id="{EAAF26BE-7B37-470B-9D37-34818FAD14B3}"/>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01" name="Freeform 34">
                <a:extLst>
                  <a:ext uri="{FF2B5EF4-FFF2-40B4-BE49-F238E27FC236}">
                    <a16:creationId xmlns:a16="http://schemas.microsoft.com/office/drawing/2014/main" id="{FAADCCFA-82F6-4A0B-898C-073ED4D957D0}"/>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02" name="Freeform 35">
                <a:extLst>
                  <a:ext uri="{FF2B5EF4-FFF2-40B4-BE49-F238E27FC236}">
                    <a16:creationId xmlns:a16="http://schemas.microsoft.com/office/drawing/2014/main" id="{37DE1495-23E2-41D9-B0F9-B14FCDD20435}"/>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03" name="Freeform 36">
                <a:extLst>
                  <a:ext uri="{FF2B5EF4-FFF2-40B4-BE49-F238E27FC236}">
                    <a16:creationId xmlns:a16="http://schemas.microsoft.com/office/drawing/2014/main" id="{855A417A-CE2E-4AF6-910D-A77905ECFD51}"/>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04" name="Freeform 37">
                <a:extLst>
                  <a:ext uri="{FF2B5EF4-FFF2-40B4-BE49-F238E27FC236}">
                    <a16:creationId xmlns:a16="http://schemas.microsoft.com/office/drawing/2014/main" id="{259CF277-1187-4F5C-B00A-4222E0D94488}"/>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grpSp>
      <p:grpSp>
        <p:nvGrpSpPr>
          <p:cNvPr id="115" name="Grupa 114">
            <a:extLst>
              <a:ext uri="{FF2B5EF4-FFF2-40B4-BE49-F238E27FC236}">
                <a16:creationId xmlns:a16="http://schemas.microsoft.com/office/drawing/2014/main" id="{FB19DC5D-DA82-4D2E-8322-6DB9F3714452}"/>
              </a:ext>
            </a:extLst>
          </p:cNvPr>
          <p:cNvGrpSpPr/>
          <p:nvPr/>
        </p:nvGrpSpPr>
        <p:grpSpPr>
          <a:xfrm>
            <a:off x="1442597" y="4675615"/>
            <a:ext cx="517225" cy="508512"/>
            <a:chOff x="3679981" y="1577352"/>
            <a:chExt cx="517225" cy="508512"/>
          </a:xfrm>
        </p:grpSpPr>
        <p:grpSp>
          <p:nvGrpSpPr>
            <p:cNvPr id="116" name="Grupa 115">
              <a:extLst>
                <a:ext uri="{FF2B5EF4-FFF2-40B4-BE49-F238E27FC236}">
                  <a16:creationId xmlns:a16="http://schemas.microsoft.com/office/drawing/2014/main" id="{76B15532-B2BB-4A05-9565-1714BF33616C}"/>
                </a:ext>
              </a:extLst>
            </p:cNvPr>
            <p:cNvGrpSpPr/>
            <p:nvPr/>
          </p:nvGrpSpPr>
          <p:grpSpPr>
            <a:xfrm>
              <a:off x="3764689" y="1751000"/>
              <a:ext cx="313313" cy="334864"/>
              <a:chOff x="3781426" y="3660777"/>
              <a:chExt cx="600075" cy="641349"/>
            </a:xfrm>
            <a:solidFill>
              <a:srgbClr val="CDCDCD"/>
            </a:solidFill>
          </p:grpSpPr>
          <p:sp>
            <p:nvSpPr>
              <p:cNvPr id="118" name="Freeform 162">
                <a:extLst>
                  <a:ext uri="{FF2B5EF4-FFF2-40B4-BE49-F238E27FC236}">
                    <a16:creationId xmlns:a16="http://schemas.microsoft.com/office/drawing/2014/main" id="{8DC1A881-5C52-410F-B042-17FA26783BC5}"/>
                  </a:ext>
                </a:extLst>
              </p:cNvPr>
              <p:cNvSpPr>
                <a:spLocks noEditPoints="1"/>
              </p:cNvSpPr>
              <p:nvPr/>
            </p:nvSpPr>
            <p:spPr bwMode="auto">
              <a:xfrm>
                <a:off x="3808413" y="3760788"/>
                <a:ext cx="546100" cy="541338"/>
              </a:xfrm>
              <a:custGeom>
                <a:avLst/>
                <a:gdLst>
                  <a:gd name="T0" fmla="*/ 1218 w 2407"/>
                  <a:gd name="T1" fmla="*/ 414 h 2390"/>
                  <a:gd name="T2" fmla="*/ 1373 w 2407"/>
                  <a:gd name="T3" fmla="*/ 431 h 2390"/>
                  <a:gd name="T4" fmla="*/ 1545 w 2407"/>
                  <a:gd name="T5" fmla="*/ 495 h 2390"/>
                  <a:gd name="T6" fmla="*/ 1672 w 2407"/>
                  <a:gd name="T7" fmla="*/ 582 h 2390"/>
                  <a:gd name="T8" fmla="*/ 1737 w 2407"/>
                  <a:gd name="T9" fmla="*/ 478 h 2390"/>
                  <a:gd name="T10" fmla="*/ 1775 w 2407"/>
                  <a:gd name="T11" fmla="*/ 465 h 2390"/>
                  <a:gd name="T12" fmla="*/ 1802 w 2407"/>
                  <a:gd name="T13" fmla="*/ 508 h 2390"/>
                  <a:gd name="T14" fmla="*/ 1453 w 2407"/>
                  <a:gd name="T15" fmla="*/ 856 h 2390"/>
                  <a:gd name="T16" fmla="*/ 1418 w 2407"/>
                  <a:gd name="T17" fmla="*/ 827 h 2390"/>
                  <a:gd name="T18" fmla="*/ 1439 w 2407"/>
                  <a:gd name="T19" fmla="*/ 788 h 2390"/>
                  <a:gd name="T20" fmla="*/ 1533 w 2407"/>
                  <a:gd name="T21" fmla="*/ 726 h 2390"/>
                  <a:gd name="T22" fmla="*/ 1425 w 2407"/>
                  <a:gd name="T23" fmla="*/ 659 h 2390"/>
                  <a:gd name="T24" fmla="*/ 1303 w 2407"/>
                  <a:gd name="T25" fmla="*/ 622 h 2390"/>
                  <a:gd name="T26" fmla="*/ 1197 w 2407"/>
                  <a:gd name="T27" fmla="*/ 615 h 2390"/>
                  <a:gd name="T28" fmla="*/ 1080 w 2407"/>
                  <a:gd name="T29" fmla="*/ 634 h 2390"/>
                  <a:gd name="T30" fmla="*/ 971 w 2407"/>
                  <a:gd name="T31" fmla="*/ 680 h 2390"/>
                  <a:gd name="T32" fmla="*/ 866 w 2407"/>
                  <a:gd name="T33" fmla="*/ 509 h 2390"/>
                  <a:gd name="T34" fmla="*/ 1000 w 2407"/>
                  <a:gd name="T35" fmla="*/ 450 h 2390"/>
                  <a:gd name="T36" fmla="*/ 1143 w 2407"/>
                  <a:gd name="T37" fmla="*/ 418 h 2390"/>
                  <a:gd name="T38" fmla="*/ 899 w 2407"/>
                  <a:gd name="T39" fmla="*/ 1711 h 2390"/>
                  <a:gd name="T40" fmla="*/ 779 w 2407"/>
                  <a:gd name="T41" fmla="*/ 1631 h 2390"/>
                  <a:gd name="T42" fmla="*/ 676 w 2407"/>
                  <a:gd name="T43" fmla="*/ 1527 h 2390"/>
                  <a:gd name="T44" fmla="*/ 605 w 2407"/>
                  <a:gd name="T45" fmla="*/ 1416 h 2390"/>
                  <a:gd name="T46" fmla="*/ 542 w 2407"/>
                  <a:gd name="T47" fmla="*/ 1242 h 2390"/>
                  <a:gd name="T48" fmla="*/ 528 w 2407"/>
                  <a:gd name="T49" fmla="*/ 1058 h 2390"/>
                  <a:gd name="T50" fmla="*/ 451 w 2407"/>
                  <a:gd name="T51" fmla="*/ 966 h 2390"/>
                  <a:gd name="T52" fmla="*/ 400 w 2407"/>
                  <a:gd name="T53" fmla="*/ 957 h 2390"/>
                  <a:gd name="T54" fmla="*/ 388 w 2407"/>
                  <a:gd name="T55" fmla="*/ 922 h 2390"/>
                  <a:gd name="T56" fmla="*/ 727 w 2407"/>
                  <a:gd name="T57" fmla="*/ 624 h 2390"/>
                  <a:gd name="T58" fmla="*/ 888 w 2407"/>
                  <a:gd name="T59" fmla="*/ 1039 h 2390"/>
                  <a:gd name="T60" fmla="*/ 868 w 2407"/>
                  <a:gd name="T61" fmla="*/ 1069 h 2390"/>
                  <a:gd name="T62" fmla="*/ 811 w 2407"/>
                  <a:gd name="T63" fmla="*/ 1055 h 2390"/>
                  <a:gd name="T64" fmla="*/ 728 w 2407"/>
                  <a:gd name="T65" fmla="*/ 1057 h 2390"/>
                  <a:gd name="T66" fmla="*/ 736 w 2407"/>
                  <a:gd name="T67" fmla="*/ 1184 h 2390"/>
                  <a:gd name="T68" fmla="*/ 773 w 2407"/>
                  <a:gd name="T69" fmla="*/ 1305 h 2390"/>
                  <a:gd name="T70" fmla="*/ 828 w 2407"/>
                  <a:gd name="T71" fmla="*/ 1394 h 2390"/>
                  <a:gd name="T72" fmla="*/ 910 w 2407"/>
                  <a:gd name="T73" fmla="*/ 1480 h 2390"/>
                  <a:gd name="T74" fmla="*/ 1009 w 2407"/>
                  <a:gd name="T75" fmla="*/ 1543 h 2390"/>
                  <a:gd name="T76" fmla="*/ 1777 w 2407"/>
                  <a:gd name="T77" fmla="*/ 1499 h 2390"/>
                  <a:gd name="T78" fmla="*/ 1652 w 2407"/>
                  <a:gd name="T79" fmla="*/ 1635 h 2390"/>
                  <a:gd name="T80" fmla="*/ 1496 w 2407"/>
                  <a:gd name="T81" fmla="*/ 1732 h 2390"/>
                  <a:gd name="T82" fmla="*/ 1482 w 2407"/>
                  <a:gd name="T83" fmla="*/ 1831 h 2390"/>
                  <a:gd name="T84" fmla="*/ 1498 w 2407"/>
                  <a:gd name="T85" fmla="*/ 1888 h 2390"/>
                  <a:gd name="T86" fmla="*/ 1468 w 2407"/>
                  <a:gd name="T87" fmla="*/ 1909 h 2390"/>
                  <a:gd name="T88" fmla="*/ 1295 w 2407"/>
                  <a:gd name="T89" fmla="*/ 1448 h 2390"/>
                  <a:gd name="T90" fmla="*/ 1334 w 2407"/>
                  <a:gd name="T91" fmla="*/ 1414 h 2390"/>
                  <a:gd name="T92" fmla="*/ 1367 w 2407"/>
                  <a:gd name="T93" fmla="*/ 1425 h 2390"/>
                  <a:gd name="T94" fmla="*/ 1381 w 2407"/>
                  <a:gd name="T95" fmla="*/ 1535 h 2390"/>
                  <a:gd name="T96" fmla="*/ 1441 w 2407"/>
                  <a:gd name="T97" fmla="*/ 1536 h 2390"/>
                  <a:gd name="T98" fmla="*/ 1545 w 2407"/>
                  <a:gd name="T99" fmla="*/ 1463 h 2390"/>
                  <a:gd name="T100" fmla="*/ 1626 w 2407"/>
                  <a:gd name="T101" fmla="*/ 1364 h 2390"/>
                  <a:gd name="T102" fmla="*/ 1672 w 2407"/>
                  <a:gd name="T103" fmla="*/ 1272 h 2390"/>
                  <a:gd name="T104" fmla="*/ 1700 w 2407"/>
                  <a:gd name="T105" fmla="*/ 1158 h 2390"/>
                  <a:gd name="T106" fmla="*/ 1700 w 2407"/>
                  <a:gd name="T107" fmla="*/ 1041 h 2390"/>
                  <a:gd name="T108" fmla="*/ 1901 w 2407"/>
                  <a:gd name="T109" fmla="*/ 1168 h 2390"/>
                  <a:gd name="T110" fmla="*/ 1871 w 2407"/>
                  <a:gd name="T111" fmla="*/ 1310 h 2390"/>
                  <a:gd name="T112" fmla="*/ 1811 w 2407"/>
                  <a:gd name="T113" fmla="*/ 1446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07" h="2390">
                    <a:moveTo>
                      <a:pt x="0" y="0"/>
                    </a:moveTo>
                    <a:lnTo>
                      <a:pt x="187" y="2390"/>
                    </a:lnTo>
                    <a:lnTo>
                      <a:pt x="2221" y="2390"/>
                    </a:lnTo>
                    <a:lnTo>
                      <a:pt x="2407" y="0"/>
                    </a:lnTo>
                    <a:lnTo>
                      <a:pt x="0" y="0"/>
                    </a:lnTo>
                    <a:close/>
                    <a:moveTo>
                      <a:pt x="1218" y="414"/>
                    </a:moveTo>
                    <a:lnTo>
                      <a:pt x="1218" y="414"/>
                    </a:lnTo>
                    <a:lnTo>
                      <a:pt x="1249" y="415"/>
                    </a:lnTo>
                    <a:lnTo>
                      <a:pt x="1281" y="417"/>
                    </a:lnTo>
                    <a:lnTo>
                      <a:pt x="1312" y="420"/>
                    </a:lnTo>
                    <a:lnTo>
                      <a:pt x="1342" y="425"/>
                    </a:lnTo>
                    <a:lnTo>
                      <a:pt x="1373" y="431"/>
                    </a:lnTo>
                    <a:lnTo>
                      <a:pt x="1403" y="439"/>
                    </a:lnTo>
                    <a:lnTo>
                      <a:pt x="1432" y="447"/>
                    </a:lnTo>
                    <a:lnTo>
                      <a:pt x="1461" y="457"/>
                    </a:lnTo>
                    <a:lnTo>
                      <a:pt x="1490" y="468"/>
                    </a:lnTo>
                    <a:lnTo>
                      <a:pt x="1518" y="481"/>
                    </a:lnTo>
                    <a:lnTo>
                      <a:pt x="1545" y="495"/>
                    </a:lnTo>
                    <a:lnTo>
                      <a:pt x="1572" y="510"/>
                    </a:lnTo>
                    <a:lnTo>
                      <a:pt x="1598" y="526"/>
                    </a:lnTo>
                    <a:lnTo>
                      <a:pt x="1624" y="544"/>
                    </a:lnTo>
                    <a:lnTo>
                      <a:pt x="1649" y="562"/>
                    </a:lnTo>
                    <a:lnTo>
                      <a:pt x="1672" y="582"/>
                    </a:lnTo>
                    <a:lnTo>
                      <a:pt x="1672" y="582"/>
                    </a:lnTo>
                    <a:lnTo>
                      <a:pt x="1688" y="559"/>
                    </a:lnTo>
                    <a:lnTo>
                      <a:pt x="1717" y="506"/>
                    </a:lnTo>
                    <a:lnTo>
                      <a:pt x="1717" y="506"/>
                    </a:lnTo>
                    <a:lnTo>
                      <a:pt x="1723" y="495"/>
                    </a:lnTo>
                    <a:lnTo>
                      <a:pt x="1730" y="485"/>
                    </a:lnTo>
                    <a:lnTo>
                      <a:pt x="1737" y="478"/>
                    </a:lnTo>
                    <a:lnTo>
                      <a:pt x="1744" y="472"/>
                    </a:lnTo>
                    <a:lnTo>
                      <a:pt x="1750" y="467"/>
                    </a:lnTo>
                    <a:lnTo>
                      <a:pt x="1757" y="465"/>
                    </a:lnTo>
                    <a:lnTo>
                      <a:pt x="1763" y="463"/>
                    </a:lnTo>
                    <a:lnTo>
                      <a:pt x="1769" y="464"/>
                    </a:lnTo>
                    <a:lnTo>
                      <a:pt x="1775" y="465"/>
                    </a:lnTo>
                    <a:lnTo>
                      <a:pt x="1781" y="468"/>
                    </a:lnTo>
                    <a:lnTo>
                      <a:pt x="1786" y="473"/>
                    </a:lnTo>
                    <a:lnTo>
                      <a:pt x="1790" y="480"/>
                    </a:lnTo>
                    <a:lnTo>
                      <a:pt x="1795" y="487"/>
                    </a:lnTo>
                    <a:lnTo>
                      <a:pt x="1799" y="497"/>
                    </a:lnTo>
                    <a:lnTo>
                      <a:pt x="1802" y="508"/>
                    </a:lnTo>
                    <a:lnTo>
                      <a:pt x="1804" y="521"/>
                    </a:lnTo>
                    <a:lnTo>
                      <a:pt x="1876" y="917"/>
                    </a:lnTo>
                    <a:lnTo>
                      <a:pt x="1477" y="860"/>
                    </a:lnTo>
                    <a:lnTo>
                      <a:pt x="1477" y="860"/>
                    </a:lnTo>
                    <a:lnTo>
                      <a:pt x="1465" y="858"/>
                    </a:lnTo>
                    <a:lnTo>
                      <a:pt x="1453" y="856"/>
                    </a:lnTo>
                    <a:lnTo>
                      <a:pt x="1443" y="852"/>
                    </a:lnTo>
                    <a:lnTo>
                      <a:pt x="1435" y="849"/>
                    </a:lnTo>
                    <a:lnTo>
                      <a:pt x="1429" y="843"/>
                    </a:lnTo>
                    <a:lnTo>
                      <a:pt x="1424" y="839"/>
                    </a:lnTo>
                    <a:lnTo>
                      <a:pt x="1420" y="833"/>
                    </a:lnTo>
                    <a:lnTo>
                      <a:pt x="1418" y="827"/>
                    </a:lnTo>
                    <a:lnTo>
                      <a:pt x="1417" y="822"/>
                    </a:lnTo>
                    <a:lnTo>
                      <a:pt x="1418" y="815"/>
                    </a:lnTo>
                    <a:lnTo>
                      <a:pt x="1421" y="809"/>
                    </a:lnTo>
                    <a:lnTo>
                      <a:pt x="1426" y="802"/>
                    </a:lnTo>
                    <a:lnTo>
                      <a:pt x="1431" y="795"/>
                    </a:lnTo>
                    <a:lnTo>
                      <a:pt x="1439" y="788"/>
                    </a:lnTo>
                    <a:lnTo>
                      <a:pt x="1448" y="780"/>
                    </a:lnTo>
                    <a:lnTo>
                      <a:pt x="1459" y="774"/>
                    </a:lnTo>
                    <a:lnTo>
                      <a:pt x="1510" y="742"/>
                    </a:lnTo>
                    <a:lnTo>
                      <a:pt x="1510" y="742"/>
                    </a:lnTo>
                    <a:lnTo>
                      <a:pt x="1533" y="726"/>
                    </a:lnTo>
                    <a:lnTo>
                      <a:pt x="1533" y="726"/>
                    </a:lnTo>
                    <a:lnTo>
                      <a:pt x="1516" y="713"/>
                    </a:lnTo>
                    <a:lnTo>
                      <a:pt x="1498" y="700"/>
                    </a:lnTo>
                    <a:lnTo>
                      <a:pt x="1481" y="690"/>
                    </a:lnTo>
                    <a:lnTo>
                      <a:pt x="1463" y="679"/>
                    </a:lnTo>
                    <a:lnTo>
                      <a:pt x="1444" y="668"/>
                    </a:lnTo>
                    <a:lnTo>
                      <a:pt x="1425" y="659"/>
                    </a:lnTo>
                    <a:lnTo>
                      <a:pt x="1405" y="651"/>
                    </a:lnTo>
                    <a:lnTo>
                      <a:pt x="1386" y="643"/>
                    </a:lnTo>
                    <a:lnTo>
                      <a:pt x="1366" y="637"/>
                    </a:lnTo>
                    <a:lnTo>
                      <a:pt x="1346" y="631"/>
                    </a:lnTo>
                    <a:lnTo>
                      <a:pt x="1325" y="626"/>
                    </a:lnTo>
                    <a:lnTo>
                      <a:pt x="1303" y="622"/>
                    </a:lnTo>
                    <a:lnTo>
                      <a:pt x="1283" y="618"/>
                    </a:lnTo>
                    <a:lnTo>
                      <a:pt x="1261" y="616"/>
                    </a:lnTo>
                    <a:lnTo>
                      <a:pt x="1240" y="615"/>
                    </a:lnTo>
                    <a:lnTo>
                      <a:pt x="1218" y="615"/>
                    </a:lnTo>
                    <a:lnTo>
                      <a:pt x="1218" y="615"/>
                    </a:lnTo>
                    <a:lnTo>
                      <a:pt x="1197" y="615"/>
                    </a:lnTo>
                    <a:lnTo>
                      <a:pt x="1177" y="616"/>
                    </a:lnTo>
                    <a:lnTo>
                      <a:pt x="1157" y="618"/>
                    </a:lnTo>
                    <a:lnTo>
                      <a:pt x="1138" y="622"/>
                    </a:lnTo>
                    <a:lnTo>
                      <a:pt x="1117" y="625"/>
                    </a:lnTo>
                    <a:lnTo>
                      <a:pt x="1098" y="629"/>
                    </a:lnTo>
                    <a:lnTo>
                      <a:pt x="1080" y="634"/>
                    </a:lnTo>
                    <a:lnTo>
                      <a:pt x="1060" y="640"/>
                    </a:lnTo>
                    <a:lnTo>
                      <a:pt x="1042" y="646"/>
                    </a:lnTo>
                    <a:lnTo>
                      <a:pt x="1023" y="654"/>
                    </a:lnTo>
                    <a:lnTo>
                      <a:pt x="1006" y="663"/>
                    </a:lnTo>
                    <a:lnTo>
                      <a:pt x="989" y="671"/>
                    </a:lnTo>
                    <a:lnTo>
                      <a:pt x="971" y="680"/>
                    </a:lnTo>
                    <a:lnTo>
                      <a:pt x="954" y="691"/>
                    </a:lnTo>
                    <a:lnTo>
                      <a:pt x="938" y="702"/>
                    </a:lnTo>
                    <a:lnTo>
                      <a:pt x="922" y="712"/>
                    </a:lnTo>
                    <a:lnTo>
                      <a:pt x="846" y="521"/>
                    </a:lnTo>
                    <a:lnTo>
                      <a:pt x="846" y="521"/>
                    </a:lnTo>
                    <a:lnTo>
                      <a:pt x="866" y="509"/>
                    </a:lnTo>
                    <a:lnTo>
                      <a:pt x="888" y="497"/>
                    </a:lnTo>
                    <a:lnTo>
                      <a:pt x="910" y="486"/>
                    </a:lnTo>
                    <a:lnTo>
                      <a:pt x="931" y="476"/>
                    </a:lnTo>
                    <a:lnTo>
                      <a:pt x="953" y="466"/>
                    </a:lnTo>
                    <a:lnTo>
                      <a:pt x="976" y="457"/>
                    </a:lnTo>
                    <a:lnTo>
                      <a:pt x="1000" y="450"/>
                    </a:lnTo>
                    <a:lnTo>
                      <a:pt x="1022" y="442"/>
                    </a:lnTo>
                    <a:lnTo>
                      <a:pt x="1046" y="436"/>
                    </a:lnTo>
                    <a:lnTo>
                      <a:pt x="1070" y="430"/>
                    </a:lnTo>
                    <a:lnTo>
                      <a:pt x="1094" y="425"/>
                    </a:lnTo>
                    <a:lnTo>
                      <a:pt x="1119" y="421"/>
                    </a:lnTo>
                    <a:lnTo>
                      <a:pt x="1143" y="418"/>
                    </a:lnTo>
                    <a:lnTo>
                      <a:pt x="1168" y="416"/>
                    </a:lnTo>
                    <a:lnTo>
                      <a:pt x="1193" y="414"/>
                    </a:lnTo>
                    <a:lnTo>
                      <a:pt x="1218" y="414"/>
                    </a:lnTo>
                    <a:lnTo>
                      <a:pt x="1218" y="414"/>
                    </a:lnTo>
                    <a:close/>
                    <a:moveTo>
                      <a:pt x="899" y="1711"/>
                    </a:moveTo>
                    <a:lnTo>
                      <a:pt x="899" y="1711"/>
                    </a:lnTo>
                    <a:lnTo>
                      <a:pt x="878" y="1700"/>
                    </a:lnTo>
                    <a:lnTo>
                      <a:pt x="858" y="1688"/>
                    </a:lnTo>
                    <a:lnTo>
                      <a:pt x="837" y="1675"/>
                    </a:lnTo>
                    <a:lnTo>
                      <a:pt x="817" y="1661"/>
                    </a:lnTo>
                    <a:lnTo>
                      <a:pt x="797" y="1647"/>
                    </a:lnTo>
                    <a:lnTo>
                      <a:pt x="779" y="1631"/>
                    </a:lnTo>
                    <a:lnTo>
                      <a:pt x="760" y="1615"/>
                    </a:lnTo>
                    <a:lnTo>
                      <a:pt x="742" y="1599"/>
                    </a:lnTo>
                    <a:lnTo>
                      <a:pt x="725" y="1582"/>
                    </a:lnTo>
                    <a:lnTo>
                      <a:pt x="709" y="1564"/>
                    </a:lnTo>
                    <a:lnTo>
                      <a:pt x="692" y="1546"/>
                    </a:lnTo>
                    <a:lnTo>
                      <a:pt x="676" y="1527"/>
                    </a:lnTo>
                    <a:lnTo>
                      <a:pt x="661" y="1507"/>
                    </a:lnTo>
                    <a:lnTo>
                      <a:pt x="647" y="1487"/>
                    </a:lnTo>
                    <a:lnTo>
                      <a:pt x="633" y="1465"/>
                    </a:lnTo>
                    <a:lnTo>
                      <a:pt x="620" y="1443"/>
                    </a:lnTo>
                    <a:lnTo>
                      <a:pt x="620" y="1443"/>
                    </a:lnTo>
                    <a:lnTo>
                      <a:pt x="605" y="1416"/>
                    </a:lnTo>
                    <a:lnTo>
                      <a:pt x="591" y="1388"/>
                    </a:lnTo>
                    <a:lnTo>
                      <a:pt x="579" y="1359"/>
                    </a:lnTo>
                    <a:lnTo>
                      <a:pt x="568" y="1331"/>
                    </a:lnTo>
                    <a:lnTo>
                      <a:pt x="558" y="1302"/>
                    </a:lnTo>
                    <a:lnTo>
                      <a:pt x="550" y="1271"/>
                    </a:lnTo>
                    <a:lnTo>
                      <a:pt x="542" y="1242"/>
                    </a:lnTo>
                    <a:lnTo>
                      <a:pt x="537" y="1212"/>
                    </a:lnTo>
                    <a:lnTo>
                      <a:pt x="532" y="1182"/>
                    </a:lnTo>
                    <a:lnTo>
                      <a:pt x="529" y="1150"/>
                    </a:lnTo>
                    <a:lnTo>
                      <a:pt x="527" y="1120"/>
                    </a:lnTo>
                    <a:lnTo>
                      <a:pt x="527" y="1090"/>
                    </a:lnTo>
                    <a:lnTo>
                      <a:pt x="528" y="1058"/>
                    </a:lnTo>
                    <a:lnTo>
                      <a:pt x="530" y="1028"/>
                    </a:lnTo>
                    <a:lnTo>
                      <a:pt x="533" y="997"/>
                    </a:lnTo>
                    <a:lnTo>
                      <a:pt x="539" y="966"/>
                    </a:lnTo>
                    <a:lnTo>
                      <a:pt x="539" y="966"/>
                    </a:lnTo>
                    <a:lnTo>
                      <a:pt x="511" y="965"/>
                    </a:lnTo>
                    <a:lnTo>
                      <a:pt x="451" y="966"/>
                    </a:lnTo>
                    <a:lnTo>
                      <a:pt x="451" y="966"/>
                    </a:lnTo>
                    <a:lnTo>
                      <a:pt x="438" y="965"/>
                    </a:lnTo>
                    <a:lnTo>
                      <a:pt x="426" y="964"/>
                    </a:lnTo>
                    <a:lnTo>
                      <a:pt x="416" y="962"/>
                    </a:lnTo>
                    <a:lnTo>
                      <a:pt x="408" y="960"/>
                    </a:lnTo>
                    <a:lnTo>
                      <a:pt x="400" y="957"/>
                    </a:lnTo>
                    <a:lnTo>
                      <a:pt x="395" y="952"/>
                    </a:lnTo>
                    <a:lnTo>
                      <a:pt x="391" y="947"/>
                    </a:lnTo>
                    <a:lnTo>
                      <a:pt x="387" y="942"/>
                    </a:lnTo>
                    <a:lnTo>
                      <a:pt x="386" y="936"/>
                    </a:lnTo>
                    <a:lnTo>
                      <a:pt x="386" y="930"/>
                    </a:lnTo>
                    <a:lnTo>
                      <a:pt x="388" y="922"/>
                    </a:lnTo>
                    <a:lnTo>
                      <a:pt x="391" y="916"/>
                    </a:lnTo>
                    <a:lnTo>
                      <a:pt x="396" y="907"/>
                    </a:lnTo>
                    <a:lnTo>
                      <a:pt x="402" y="899"/>
                    </a:lnTo>
                    <a:lnTo>
                      <a:pt x="410" y="891"/>
                    </a:lnTo>
                    <a:lnTo>
                      <a:pt x="420" y="882"/>
                    </a:lnTo>
                    <a:lnTo>
                      <a:pt x="727" y="624"/>
                    </a:lnTo>
                    <a:lnTo>
                      <a:pt x="877" y="996"/>
                    </a:lnTo>
                    <a:lnTo>
                      <a:pt x="877" y="996"/>
                    </a:lnTo>
                    <a:lnTo>
                      <a:pt x="883" y="1008"/>
                    </a:lnTo>
                    <a:lnTo>
                      <a:pt x="885" y="1019"/>
                    </a:lnTo>
                    <a:lnTo>
                      <a:pt x="887" y="1029"/>
                    </a:lnTo>
                    <a:lnTo>
                      <a:pt x="888" y="1039"/>
                    </a:lnTo>
                    <a:lnTo>
                      <a:pt x="887" y="1046"/>
                    </a:lnTo>
                    <a:lnTo>
                      <a:pt x="885" y="1053"/>
                    </a:lnTo>
                    <a:lnTo>
                      <a:pt x="883" y="1059"/>
                    </a:lnTo>
                    <a:lnTo>
                      <a:pt x="878" y="1064"/>
                    </a:lnTo>
                    <a:lnTo>
                      <a:pt x="873" y="1067"/>
                    </a:lnTo>
                    <a:lnTo>
                      <a:pt x="868" y="1069"/>
                    </a:lnTo>
                    <a:lnTo>
                      <a:pt x="860" y="1070"/>
                    </a:lnTo>
                    <a:lnTo>
                      <a:pt x="852" y="1070"/>
                    </a:lnTo>
                    <a:lnTo>
                      <a:pt x="844" y="1068"/>
                    </a:lnTo>
                    <a:lnTo>
                      <a:pt x="833" y="1066"/>
                    </a:lnTo>
                    <a:lnTo>
                      <a:pt x="823" y="1062"/>
                    </a:lnTo>
                    <a:lnTo>
                      <a:pt x="811" y="1055"/>
                    </a:lnTo>
                    <a:lnTo>
                      <a:pt x="758" y="1027"/>
                    </a:lnTo>
                    <a:lnTo>
                      <a:pt x="758" y="1027"/>
                    </a:lnTo>
                    <a:lnTo>
                      <a:pt x="733" y="1015"/>
                    </a:lnTo>
                    <a:lnTo>
                      <a:pt x="733" y="1015"/>
                    </a:lnTo>
                    <a:lnTo>
                      <a:pt x="730" y="1036"/>
                    </a:lnTo>
                    <a:lnTo>
                      <a:pt x="728" y="1057"/>
                    </a:lnTo>
                    <a:lnTo>
                      <a:pt x="727" y="1079"/>
                    </a:lnTo>
                    <a:lnTo>
                      <a:pt x="727" y="1099"/>
                    </a:lnTo>
                    <a:lnTo>
                      <a:pt x="728" y="1121"/>
                    </a:lnTo>
                    <a:lnTo>
                      <a:pt x="729" y="1142"/>
                    </a:lnTo>
                    <a:lnTo>
                      <a:pt x="731" y="1163"/>
                    </a:lnTo>
                    <a:lnTo>
                      <a:pt x="736" y="1184"/>
                    </a:lnTo>
                    <a:lnTo>
                      <a:pt x="739" y="1204"/>
                    </a:lnTo>
                    <a:lnTo>
                      <a:pt x="744" y="1225"/>
                    </a:lnTo>
                    <a:lnTo>
                      <a:pt x="751" y="1245"/>
                    </a:lnTo>
                    <a:lnTo>
                      <a:pt x="757" y="1265"/>
                    </a:lnTo>
                    <a:lnTo>
                      <a:pt x="765" y="1285"/>
                    </a:lnTo>
                    <a:lnTo>
                      <a:pt x="773" y="1305"/>
                    </a:lnTo>
                    <a:lnTo>
                      <a:pt x="783" y="1324"/>
                    </a:lnTo>
                    <a:lnTo>
                      <a:pt x="794" y="1343"/>
                    </a:lnTo>
                    <a:lnTo>
                      <a:pt x="794" y="1343"/>
                    </a:lnTo>
                    <a:lnTo>
                      <a:pt x="805" y="1361"/>
                    </a:lnTo>
                    <a:lnTo>
                      <a:pt x="816" y="1377"/>
                    </a:lnTo>
                    <a:lnTo>
                      <a:pt x="828" y="1394"/>
                    </a:lnTo>
                    <a:lnTo>
                      <a:pt x="841" y="1410"/>
                    </a:lnTo>
                    <a:lnTo>
                      <a:pt x="853" y="1425"/>
                    </a:lnTo>
                    <a:lnTo>
                      <a:pt x="866" y="1440"/>
                    </a:lnTo>
                    <a:lnTo>
                      <a:pt x="881" y="1453"/>
                    </a:lnTo>
                    <a:lnTo>
                      <a:pt x="895" y="1467"/>
                    </a:lnTo>
                    <a:lnTo>
                      <a:pt x="910" y="1480"/>
                    </a:lnTo>
                    <a:lnTo>
                      <a:pt x="926" y="1492"/>
                    </a:lnTo>
                    <a:lnTo>
                      <a:pt x="941" y="1503"/>
                    </a:lnTo>
                    <a:lnTo>
                      <a:pt x="957" y="1514"/>
                    </a:lnTo>
                    <a:lnTo>
                      <a:pt x="975" y="1524"/>
                    </a:lnTo>
                    <a:lnTo>
                      <a:pt x="992" y="1534"/>
                    </a:lnTo>
                    <a:lnTo>
                      <a:pt x="1009" y="1543"/>
                    </a:lnTo>
                    <a:lnTo>
                      <a:pt x="1027" y="1550"/>
                    </a:lnTo>
                    <a:lnTo>
                      <a:pt x="899" y="1711"/>
                    </a:lnTo>
                    <a:close/>
                    <a:moveTo>
                      <a:pt x="1811" y="1446"/>
                    </a:moveTo>
                    <a:lnTo>
                      <a:pt x="1811" y="1446"/>
                    </a:lnTo>
                    <a:lnTo>
                      <a:pt x="1795" y="1474"/>
                    </a:lnTo>
                    <a:lnTo>
                      <a:pt x="1777" y="1499"/>
                    </a:lnTo>
                    <a:lnTo>
                      <a:pt x="1759" y="1524"/>
                    </a:lnTo>
                    <a:lnTo>
                      <a:pt x="1739" y="1548"/>
                    </a:lnTo>
                    <a:lnTo>
                      <a:pt x="1719" y="1572"/>
                    </a:lnTo>
                    <a:lnTo>
                      <a:pt x="1697" y="1594"/>
                    </a:lnTo>
                    <a:lnTo>
                      <a:pt x="1676" y="1615"/>
                    </a:lnTo>
                    <a:lnTo>
                      <a:pt x="1652" y="1635"/>
                    </a:lnTo>
                    <a:lnTo>
                      <a:pt x="1628" y="1654"/>
                    </a:lnTo>
                    <a:lnTo>
                      <a:pt x="1603" y="1671"/>
                    </a:lnTo>
                    <a:lnTo>
                      <a:pt x="1577" y="1689"/>
                    </a:lnTo>
                    <a:lnTo>
                      <a:pt x="1551" y="1704"/>
                    </a:lnTo>
                    <a:lnTo>
                      <a:pt x="1524" y="1719"/>
                    </a:lnTo>
                    <a:lnTo>
                      <a:pt x="1496" y="1732"/>
                    </a:lnTo>
                    <a:lnTo>
                      <a:pt x="1468" y="1744"/>
                    </a:lnTo>
                    <a:lnTo>
                      <a:pt x="1439" y="1756"/>
                    </a:lnTo>
                    <a:lnTo>
                      <a:pt x="1439" y="1756"/>
                    </a:lnTo>
                    <a:lnTo>
                      <a:pt x="1452" y="1780"/>
                    </a:lnTo>
                    <a:lnTo>
                      <a:pt x="1482" y="1831"/>
                    </a:lnTo>
                    <a:lnTo>
                      <a:pt x="1482" y="1831"/>
                    </a:lnTo>
                    <a:lnTo>
                      <a:pt x="1488" y="1843"/>
                    </a:lnTo>
                    <a:lnTo>
                      <a:pt x="1493" y="1854"/>
                    </a:lnTo>
                    <a:lnTo>
                      <a:pt x="1496" y="1863"/>
                    </a:lnTo>
                    <a:lnTo>
                      <a:pt x="1498" y="1873"/>
                    </a:lnTo>
                    <a:lnTo>
                      <a:pt x="1499" y="1880"/>
                    </a:lnTo>
                    <a:lnTo>
                      <a:pt x="1498" y="1888"/>
                    </a:lnTo>
                    <a:lnTo>
                      <a:pt x="1496" y="1893"/>
                    </a:lnTo>
                    <a:lnTo>
                      <a:pt x="1493" y="1898"/>
                    </a:lnTo>
                    <a:lnTo>
                      <a:pt x="1488" y="1903"/>
                    </a:lnTo>
                    <a:lnTo>
                      <a:pt x="1483" y="1906"/>
                    </a:lnTo>
                    <a:lnTo>
                      <a:pt x="1475" y="1908"/>
                    </a:lnTo>
                    <a:lnTo>
                      <a:pt x="1468" y="1909"/>
                    </a:lnTo>
                    <a:lnTo>
                      <a:pt x="1459" y="1908"/>
                    </a:lnTo>
                    <a:lnTo>
                      <a:pt x="1448" y="1907"/>
                    </a:lnTo>
                    <a:lnTo>
                      <a:pt x="1438" y="1905"/>
                    </a:lnTo>
                    <a:lnTo>
                      <a:pt x="1425" y="1901"/>
                    </a:lnTo>
                    <a:lnTo>
                      <a:pt x="1047" y="1763"/>
                    </a:lnTo>
                    <a:lnTo>
                      <a:pt x="1295" y="1448"/>
                    </a:lnTo>
                    <a:lnTo>
                      <a:pt x="1295" y="1448"/>
                    </a:lnTo>
                    <a:lnTo>
                      <a:pt x="1302" y="1437"/>
                    </a:lnTo>
                    <a:lnTo>
                      <a:pt x="1311" y="1429"/>
                    </a:lnTo>
                    <a:lnTo>
                      <a:pt x="1319" y="1423"/>
                    </a:lnTo>
                    <a:lnTo>
                      <a:pt x="1326" y="1417"/>
                    </a:lnTo>
                    <a:lnTo>
                      <a:pt x="1334" y="1414"/>
                    </a:lnTo>
                    <a:lnTo>
                      <a:pt x="1340" y="1412"/>
                    </a:lnTo>
                    <a:lnTo>
                      <a:pt x="1347" y="1412"/>
                    </a:lnTo>
                    <a:lnTo>
                      <a:pt x="1353" y="1413"/>
                    </a:lnTo>
                    <a:lnTo>
                      <a:pt x="1359" y="1415"/>
                    </a:lnTo>
                    <a:lnTo>
                      <a:pt x="1363" y="1419"/>
                    </a:lnTo>
                    <a:lnTo>
                      <a:pt x="1367" y="1425"/>
                    </a:lnTo>
                    <a:lnTo>
                      <a:pt x="1372" y="1432"/>
                    </a:lnTo>
                    <a:lnTo>
                      <a:pt x="1375" y="1441"/>
                    </a:lnTo>
                    <a:lnTo>
                      <a:pt x="1377" y="1451"/>
                    </a:lnTo>
                    <a:lnTo>
                      <a:pt x="1378" y="1462"/>
                    </a:lnTo>
                    <a:lnTo>
                      <a:pt x="1379" y="1475"/>
                    </a:lnTo>
                    <a:lnTo>
                      <a:pt x="1381" y="1535"/>
                    </a:lnTo>
                    <a:lnTo>
                      <a:pt x="1381" y="1535"/>
                    </a:lnTo>
                    <a:lnTo>
                      <a:pt x="1382" y="1562"/>
                    </a:lnTo>
                    <a:lnTo>
                      <a:pt x="1382" y="1562"/>
                    </a:lnTo>
                    <a:lnTo>
                      <a:pt x="1403" y="1555"/>
                    </a:lnTo>
                    <a:lnTo>
                      <a:pt x="1422" y="1546"/>
                    </a:lnTo>
                    <a:lnTo>
                      <a:pt x="1441" y="1536"/>
                    </a:lnTo>
                    <a:lnTo>
                      <a:pt x="1459" y="1525"/>
                    </a:lnTo>
                    <a:lnTo>
                      <a:pt x="1478" y="1515"/>
                    </a:lnTo>
                    <a:lnTo>
                      <a:pt x="1495" y="1503"/>
                    </a:lnTo>
                    <a:lnTo>
                      <a:pt x="1512" y="1490"/>
                    </a:lnTo>
                    <a:lnTo>
                      <a:pt x="1529" y="1477"/>
                    </a:lnTo>
                    <a:lnTo>
                      <a:pt x="1545" y="1463"/>
                    </a:lnTo>
                    <a:lnTo>
                      <a:pt x="1560" y="1448"/>
                    </a:lnTo>
                    <a:lnTo>
                      <a:pt x="1574" y="1432"/>
                    </a:lnTo>
                    <a:lnTo>
                      <a:pt x="1588" y="1416"/>
                    </a:lnTo>
                    <a:lnTo>
                      <a:pt x="1601" y="1400"/>
                    </a:lnTo>
                    <a:lnTo>
                      <a:pt x="1614" y="1383"/>
                    </a:lnTo>
                    <a:lnTo>
                      <a:pt x="1626" y="1364"/>
                    </a:lnTo>
                    <a:lnTo>
                      <a:pt x="1638" y="1346"/>
                    </a:lnTo>
                    <a:lnTo>
                      <a:pt x="1638" y="1346"/>
                    </a:lnTo>
                    <a:lnTo>
                      <a:pt x="1647" y="1329"/>
                    </a:lnTo>
                    <a:lnTo>
                      <a:pt x="1656" y="1310"/>
                    </a:lnTo>
                    <a:lnTo>
                      <a:pt x="1665" y="1292"/>
                    </a:lnTo>
                    <a:lnTo>
                      <a:pt x="1672" y="1272"/>
                    </a:lnTo>
                    <a:lnTo>
                      <a:pt x="1679" y="1254"/>
                    </a:lnTo>
                    <a:lnTo>
                      <a:pt x="1684" y="1235"/>
                    </a:lnTo>
                    <a:lnTo>
                      <a:pt x="1690" y="1216"/>
                    </a:lnTo>
                    <a:lnTo>
                      <a:pt x="1694" y="1197"/>
                    </a:lnTo>
                    <a:lnTo>
                      <a:pt x="1697" y="1177"/>
                    </a:lnTo>
                    <a:lnTo>
                      <a:pt x="1700" y="1158"/>
                    </a:lnTo>
                    <a:lnTo>
                      <a:pt x="1703" y="1138"/>
                    </a:lnTo>
                    <a:lnTo>
                      <a:pt x="1704" y="1119"/>
                    </a:lnTo>
                    <a:lnTo>
                      <a:pt x="1704" y="1099"/>
                    </a:lnTo>
                    <a:lnTo>
                      <a:pt x="1704" y="1080"/>
                    </a:lnTo>
                    <a:lnTo>
                      <a:pt x="1703" y="1061"/>
                    </a:lnTo>
                    <a:lnTo>
                      <a:pt x="1700" y="1041"/>
                    </a:lnTo>
                    <a:lnTo>
                      <a:pt x="1904" y="1070"/>
                    </a:lnTo>
                    <a:lnTo>
                      <a:pt x="1904" y="1070"/>
                    </a:lnTo>
                    <a:lnTo>
                      <a:pt x="1905" y="1095"/>
                    </a:lnTo>
                    <a:lnTo>
                      <a:pt x="1904" y="1119"/>
                    </a:lnTo>
                    <a:lnTo>
                      <a:pt x="1903" y="1143"/>
                    </a:lnTo>
                    <a:lnTo>
                      <a:pt x="1901" y="1168"/>
                    </a:lnTo>
                    <a:lnTo>
                      <a:pt x="1898" y="1191"/>
                    </a:lnTo>
                    <a:lnTo>
                      <a:pt x="1894" y="1215"/>
                    </a:lnTo>
                    <a:lnTo>
                      <a:pt x="1890" y="1239"/>
                    </a:lnTo>
                    <a:lnTo>
                      <a:pt x="1884" y="1263"/>
                    </a:lnTo>
                    <a:lnTo>
                      <a:pt x="1879" y="1286"/>
                    </a:lnTo>
                    <a:lnTo>
                      <a:pt x="1871" y="1310"/>
                    </a:lnTo>
                    <a:lnTo>
                      <a:pt x="1864" y="1333"/>
                    </a:lnTo>
                    <a:lnTo>
                      <a:pt x="1855" y="1357"/>
                    </a:lnTo>
                    <a:lnTo>
                      <a:pt x="1845" y="1379"/>
                    </a:lnTo>
                    <a:lnTo>
                      <a:pt x="1835" y="1402"/>
                    </a:lnTo>
                    <a:lnTo>
                      <a:pt x="1824" y="1424"/>
                    </a:lnTo>
                    <a:lnTo>
                      <a:pt x="1811" y="1446"/>
                    </a:lnTo>
                    <a:lnTo>
                      <a:pt x="1811" y="14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9" name="Freeform 163">
                <a:extLst>
                  <a:ext uri="{FF2B5EF4-FFF2-40B4-BE49-F238E27FC236}">
                    <a16:creationId xmlns:a16="http://schemas.microsoft.com/office/drawing/2014/main" id="{71E8F97F-B731-4FDA-9ED1-95551F6EA231}"/>
                  </a:ext>
                </a:extLst>
              </p:cNvPr>
              <p:cNvSpPr>
                <a:spLocks/>
              </p:cNvSpPr>
              <p:nvPr/>
            </p:nvSpPr>
            <p:spPr bwMode="auto">
              <a:xfrm>
                <a:off x="3781426" y="3660777"/>
                <a:ext cx="600075" cy="74613"/>
              </a:xfrm>
              <a:custGeom>
                <a:avLst/>
                <a:gdLst>
                  <a:gd name="T0" fmla="*/ 110 w 2644"/>
                  <a:gd name="T1" fmla="*/ 332 h 332"/>
                  <a:gd name="T2" fmla="*/ 87 w 2644"/>
                  <a:gd name="T3" fmla="*/ 321 h 332"/>
                  <a:gd name="T4" fmla="*/ 66 w 2644"/>
                  <a:gd name="T5" fmla="*/ 307 h 332"/>
                  <a:gd name="T6" fmla="*/ 47 w 2644"/>
                  <a:gd name="T7" fmla="*/ 290 h 332"/>
                  <a:gd name="T8" fmla="*/ 30 w 2644"/>
                  <a:gd name="T9" fmla="*/ 270 h 332"/>
                  <a:gd name="T10" fmla="*/ 17 w 2644"/>
                  <a:gd name="T11" fmla="*/ 247 h 332"/>
                  <a:gd name="T12" fmla="*/ 8 w 2644"/>
                  <a:gd name="T13" fmla="*/ 224 h 332"/>
                  <a:gd name="T14" fmla="*/ 1 w 2644"/>
                  <a:gd name="T15" fmla="*/ 199 h 332"/>
                  <a:gd name="T16" fmla="*/ 0 w 2644"/>
                  <a:gd name="T17" fmla="*/ 172 h 332"/>
                  <a:gd name="T18" fmla="*/ 0 w 2644"/>
                  <a:gd name="T19" fmla="*/ 153 h 332"/>
                  <a:gd name="T20" fmla="*/ 8 w 2644"/>
                  <a:gd name="T21" fmla="*/ 120 h 332"/>
                  <a:gd name="T22" fmla="*/ 21 w 2644"/>
                  <a:gd name="T23" fmla="*/ 90 h 332"/>
                  <a:gd name="T24" fmla="*/ 39 w 2644"/>
                  <a:gd name="T25" fmla="*/ 61 h 332"/>
                  <a:gd name="T26" fmla="*/ 62 w 2644"/>
                  <a:gd name="T27" fmla="*/ 39 h 332"/>
                  <a:gd name="T28" fmla="*/ 90 w 2644"/>
                  <a:gd name="T29" fmla="*/ 20 h 332"/>
                  <a:gd name="T30" fmla="*/ 120 w 2644"/>
                  <a:gd name="T31" fmla="*/ 7 h 332"/>
                  <a:gd name="T32" fmla="*/ 154 w 2644"/>
                  <a:gd name="T33" fmla="*/ 0 h 332"/>
                  <a:gd name="T34" fmla="*/ 2472 w 2644"/>
                  <a:gd name="T35" fmla="*/ 0 h 332"/>
                  <a:gd name="T36" fmla="*/ 2489 w 2644"/>
                  <a:gd name="T37" fmla="*/ 0 h 332"/>
                  <a:gd name="T38" fmla="*/ 2524 w 2644"/>
                  <a:gd name="T39" fmla="*/ 7 h 332"/>
                  <a:gd name="T40" fmla="*/ 2554 w 2644"/>
                  <a:gd name="T41" fmla="*/ 20 h 332"/>
                  <a:gd name="T42" fmla="*/ 2581 w 2644"/>
                  <a:gd name="T43" fmla="*/ 39 h 332"/>
                  <a:gd name="T44" fmla="*/ 2605 w 2644"/>
                  <a:gd name="T45" fmla="*/ 61 h 332"/>
                  <a:gd name="T46" fmla="*/ 2623 w 2644"/>
                  <a:gd name="T47" fmla="*/ 90 h 332"/>
                  <a:gd name="T48" fmla="*/ 2636 w 2644"/>
                  <a:gd name="T49" fmla="*/ 120 h 332"/>
                  <a:gd name="T50" fmla="*/ 2643 w 2644"/>
                  <a:gd name="T51" fmla="*/ 153 h 332"/>
                  <a:gd name="T52" fmla="*/ 2644 w 2644"/>
                  <a:gd name="T53" fmla="*/ 172 h 332"/>
                  <a:gd name="T54" fmla="*/ 2642 w 2644"/>
                  <a:gd name="T55" fmla="*/ 199 h 332"/>
                  <a:gd name="T56" fmla="*/ 2636 w 2644"/>
                  <a:gd name="T57" fmla="*/ 224 h 332"/>
                  <a:gd name="T58" fmla="*/ 2627 w 2644"/>
                  <a:gd name="T59" fmla="*/ 247 h 332"/>
                  <a:gd name="T60" fmla="*/ 2614 w 2644"/>
                  <a:gd name="T61" fmla="*/ 270 h 332"/>
                  <a:gd name="T62" fmla="*/ 2597 w 2644"/>
                  <a:gd name="T63" fmla="*/ 290 h 332"/>
                  <a:gd name="T64" fmla="*/ 2578 w 2644"/>
                  <a:gd name="T65" fmla="*/ 307 h 332"/>
                  <a:gd name="T66" fmla="*/ 2557 w 2644"/>
                  <a:gd name="T67" fmla="*/ 321 h 332"/>
                  <a:gd name="T68" fmla="*/ 2534 w 2644"/>
                  <a:gd name="T69"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4" h="332">
                    <a:moveTo>
                      <a:pt x="110" y="332"/>
                    </a:moveTo>
                    <a:lnTo>
                      <a:pt x="110" y="332"/>
                    </a:lnTo>
                    <a:lnTo>
                      <a:pt x="99" y="326"/>
                    </a:lnTo>
                    <a:lnTo>
                      <a:pt x="87" y="321"/>
                    </a:lnTo>
                    <a:lnTo>
                      <a:pt x="76" y="314"/>
                    </a:lnTo>
                    <a:lnTo>
                      <a:pt x="66" y="307"/>
                    </a:lnTo>
                    <a:lnTo>
                      <a:pt x="56" y="298"/>
                    </a:lnTo>
                    <a:lnTo>
                      <a:pt x="47" y="290"/>
                    </a:lnTo>
                    <a:lnTo>
                      <a:pt x="38" y="280"/>
                    </a:lnTo>
                    <a:lnTo>
                      <a:pt x="30" y="270"/>
                    </a:lnTo>
                    <a:lnTo>
                      <a:pt x="24" y="259"/>
                    </a:lnTo>
                    <a:lnTo>
                      <a:pt x="17" y="247"/>
                    </a:lnTo>
                    <a:lnTo>
                      <a:pt x="12" y="237"/>
                    </a:lnTo>
                    <a:lnTo>
                      <a:pt x="8" y="224"/>
                    </a:lnTo>
                    <a:lnTo>
                      <a:pt x="4" y="212"/>
                    </a:lnTo>
                    <a:lnTo>
                      <a:pt x="1" y="199"/>
                    </a:lnTo>
                    <a:lnTo>
                      <a:pt x="0" y="185"/>
                    </a:lnTo>
                    <a:lnTo>
                      <a:pt x="0" y="172"/>
                    </a:lnTo>
                    <a:lnTo>
                      <a:pt x="0" y="172"/>
                    </a:lnTo>
                    <a:lnTo>
                      <a:pt x="0" y="153"/>
                    </a:lnTo>
                    <a:lnTo>
                      <a:pt x="3" y="137"/>
                    </a:lnTo>
                    <a:lnTo>
                      <a:pt x="8" y="120"/>
                    </a:lnTo>
                    <a:lnTo>
                      <a:pt x="13" y="105"/>
                    </a:lnTo>
                    <a:lnTo>
                      <a:pt x="21" y="90"/>
                    </a:lnTo>
                    <a:lnTo>
                      <a:pt x="29" y="75"/>
                    </a:lnTo>
                    <a:lnTo>
                      <a:pt x="39" y="61"/>
                    </a:lnTo>
                    <a:lnTo>
                      <a:pt x="50" y="49"/>
                    </a:lnTo>
                    <a:lnTo>
                      <a:pt x="62" y="39"/>
                    </a:lnTo>
                    <a:lnTo>
                      <a:pt x="76" y="29"/>
                    </a:lnTo>
                    <a:lnTo>
                      <a:pt x="90" y="20"/>
                    </a:lnTo>
                    <a:lnTo>
                      <a:pt x="105" y="13"/>
                    </a:lnTo>
                    <a:lnTo>
                      <a:pt x="120" y="7"/>
                    </a:lnTo>
                    <a:lnTo>
                      <a:pt x="137" y="3"/>
                    </a:lnTo>
                    <a:lnTo>
                      <a:pt x="154" y="0"/>
                    </a:lnTo>
                    <a:lnTo>
                      <a:pt x="172" y="0"/>
                    </a:lnTo>
                    <a:lnTo>
                      <a:pt x="2472" y="0"/>
                    </a:lnTo>
                    <a:lnTo>
                      <a:pt x="2472" y="0"/>
                    </a:lnTo>
                    <a:lnTo>
                      <a:pt x="2489" y="0"/>
                    </a:lnTo>
                    <a:lnTo>
                      <a:pt x="2506" y="3"/>
                    </a:lnTo>
                    <a:lnTo>
                      <a:pt x="2524" y="7"/>
                    </a:lnTo>
                    <a:lnTo>
                      <a:pt x="2539" y="13"/>
                    </a:lnTo>
                    <a:lnTo>
                      <a:pt x="2554" y="20"/>
                    </a:lnTo>
                    <a:lnTo>
                      <a:pt x="2568" y="29"/>
                    </a:lnTo>
                    <a:lnTo>
                      <a:pt x="2581" y="39"/>
                    </a:lnTo>
                    <a:lnTo>
                      <a:pt x="2594" y="49"/>
                    </a:lnTo>
                    <a:lnTo>
                      <a:pt x="2605" y="61"/>
                    </a:lnTo>
                    <a:lnTo>
                      <a:pt x="2615" y="75"/>
                    </a:lnTo>
                    <a:lnTo>
                      <a:pt x="2623" y="90"/>
                    </a:lnTo>
                    <a:lnTo>
                      <a:pt x="2631" y="105"/>
                    </a:lnTo>
                    <a:lnTo>
                      <a:pt x="2636" y="120"/>
                    </a:lnTo>
                    <a:lnTo>
                      <a:pt x="2641" y="137"/>
                    </a:lnTo>
                    <a:lnTo>
                      <a:pt x="2643" y="153"/>
                    </a:lnTo>
                    <a:lnTo>
                      <a:pt x="2644" y="172"/>
                    </a:lnTo>
                    <a:lnTo>
                      <a:pt x="2644" y="172"/>
                    </a:lnTo>
                    <a:lnTo>
                      <a:pt x="2644" y="185"/>
                    </a:lnTo>
                    <a:lnTo>
                      <a:pt x="2642" y="199"/>
                    </a:lnTo>
                    <a:lnTo>
                      <a:pt x="2640" y="212"/>
                    </a:lnTo>
                    <a:lnTo>
                      <a:pt x="2636" y="224"/>
                    </a:lnTo>
                    <a:lnTo>
                      <a:pt x="2632" y="237"/>
                    </a:lnTo>
                    <a:lnTo>
                      <a:pt x="2627" y="247"/>
                    </a:lnTo>
                    <a:lnTo>
                      <a:pt x="2620" y="259"/>
                    </a:lnTo>
                    <a:lnTo>
                      <a:pt x="2614" y="270"/>
                    </a:lnTo>
                    <a:lnTo>
                      <a:pt x="2605" y="280"/>
                    </a:lnTo>
                    <a:lnTo>
                      <a:pt x="2597" y="290"/>
                    </a:lnTo>
                    <a:lnTo>
                      <a:pt x="2588" y="298"/>
                    </a:lnTo>
                    <a:lnTo>
                      <a:pt x="2578" y="307"/>
                    </a:lnTo>
                    <a:lnTo>
                      <a:pt x="2568" y="314"/>
                    </a:lnTo>
                    <a:lnTo>
                      <a:pt x="2557" y="321"/>
                    </a:lnTo>
                    <a:lnTo>
                      <a:pt x="2545" y="326"/>
                    </a:lnTo>
                    <a:lnTo>
                      <a:pt x="2534" y="332"/>
                    </a:lnTo>
                    <a:lnTo>
                      <a:pt x="110"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117" name="pole tekstowe 116">
              <a:extLst>
                <a:ext uri="{FF2B5EF4-FFF2-40B4-BE49-F238E27FC236}">
                  <a16:creationId xmlns:a16="http://schemas.microsoft.com/office/drawing/2014/main" id="{F27433A3-12BB-42AC-A1FB-F4D4857CE7A2}"/>
                </a:ext>
              </a:extLst>
            </p:cNvPr>
            <p:cNvSpPr txBox="1"/>
            <p:nvPr/>
          </p:nvSpPr>
          <p:spPr>
            <a:xfrm>
              <a:off x="3679981" y="1577352"/>
              <a:ext cx="517225" cy="230832"/>
            </a:xfrm>
            <a:prstGeom prst="rect">
              <a:avLst/>
            </a:prstGeom>
            <a:noFill/>
          </p:spPr>
          <p:txBody>
            <a:bodyPr wrap="square" rtlCol="0">
              <a:spAutoFit/>
            </a:bodyPr>
            <a:lstStyle/>
            <a:p>
              <a:r>
                <a:rPr lang="pl-PL" sz="900" b="1">
                  <a:solidFill>
                    <a:schemeClr val="tx2"/>
                  </a:solidFill>
                </a:rPr>
                <a:t>PSZOK</a:t>
              </a:r>
            </a:p>
          </p:txBody>
        </p:sp>
      </p:grpSp>
      <p:grpSp>
        <p:nvGrpSpPr>
          <p:cNvPr id="120" name="Grupa 119">
            <a:extLst>
              <a:ext uri="{FF2B5EF4-FFF2-40B4-BE49-F238E27FC236}">
                <a16:creationId xmlns:a16="http://schemas.microsoft.com/office/drawing/2014/main" id="{9FC6A764-3CC5-41A9-A9F1-F5D048CF137B}"/>
              </a:ext>
            </a:extLst>
          </p:cNvPr>
          <p:cNvGrpSpPr>
            <a:grpSpLocks noChangeAspect="1"/>
          </p:cNvGrpSpPr>
          <p:nvPr/>
        </p:nvGrpSpPr>
        <p:grpSpPr>
          <a:xfrm>
            <a:off x="4503114" y="4824127"/>
            <a:ext cx="462337" cy="360000"/>
            <a:chOff x="5229226" y="2603501"/>
            <a:chExt cx="803275" cy="625475"/>
          </a:xfrm>
          <a:solidFill>
            <a:srgbClr val="CDCDCD"/>
          </a:solidFill>
        </p:grpSpPr>
        <p:sp>
          <p:nvSpPr>
            <p:cNvPr id="121" name="Freeform 112">
              <a:extLst>
                <a:ext uri="{FF2B5EF4-FFF2-40B4-BE49-F238E27FC236}">
                  <a16:creationId xmlns:a16="http://schemas.microsoft.com/office/drawing/2014/main" id="{DF64571D-6CCB-4C6B-9A1C-33872CA41B43}"/>
                </a:ext>
              </a:extLst>
            </p:cNvPr>
            <p:cNvSpPr>
              <a:spLocks/>
            </p:cNvSpPr>
            <p:nvPr/>
          </p:nvSpPr>
          <p:spPr bwMode="auto">
            <a:xfrm>
              <a:off x="5780088" y="2609851"/>
              <a:ext cx="111125" cy="127000"/>
            </a:xfrm>
            <a:custGeom>
              <a:avLst/>
              <a:gdLst>
                <a:gd name="T0" fmla="*/ 490 w 490"/>
                <a:gd name="T1" fmla="*/ 554 h 554"/>
                <a:gd name="T2" fmla="*/ 490 w 490"/>
                <a:gd name="T3" fmla="*/ 0 h 554"/>
                <a:gd name="T4" fmla="*/ 0 w 490"/>
                <a:gd name="T5" fmla="*/ 0 h 554"/>
                <a:gd name="T6" fmla="*/ 0 w 490"/>
                <a:gd name="T7" fmla="*/ 223 h 554"/>
                <a:gd name="T8" fmla="*/ 490 w 490"/>
                <a:gd name="T9" fmla="*/ 554 h 554"/>
              </a:gdLst>
              <a:ahLst/>
              <a:cxnLst>
                <a:cxn ang="0">
                  <a:pos x="T0" y="T1"/>
                </a:cxn>
                <a:cxn ang="0">
                  <a:pos x="T2" y="T3"/>
                </a:cxn>
                <a:cxn ang="0">
                  <a:pos x="T4" y="T5"/>
                </a:cxn>
                <a:cxn ang="0">
                  <a:pos x="T6" y="T7"/>
                </a:cxn>
                <a:cxn ang="0">
                  <a:pos x="T8" y="T9"/>
                </a:cxn>
              </a:cxnLst>
              <a:rect l="0" t="0" r="r" b="b"/>
              <a:pathLst>
                <a:path w="490" h="554">
                  <a:moveTo>
                    <a:pt x="490" y="554"/>
                  </a:moveTo>
                  <a:lnTo>
                    <a:pt x="490" y="0"/>
                  </a:lnTo>
                  <a:lnTo>
                    <a:pt x="0" y="0"/>
                  </a:lnTo>
                  <a:lnTo>
                    <a:pt x="0" y="223"/>
                  </a:lnTo>
                  <a:lnTo>
                    <a:pt x="490" y="5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2" name="Freeform 113">
              <a:extLst>
                <a:ext uri="{FF2B5EF4-FFF2-40B4-BE49-F238E27FC236}">
                  <a16:creationId xmlns:a16="http://schemas.microsoft.com/office/drawing/2014/main" id="{2FC3AF28-CEA6-4FBC-A6F9-193D2E764276}"/>
                </a:ext>
              </a:extLst>
            </p:cNvPr>
            <p:cNvSpPr>
              <a:spLocks noEditPoints="1"/>
            </p:cNvSpPr>
            <p:nvPr/>
          </p:nvSpPr>
          <p:spPr bwMode="auto">
            <a:xfrm>
              <a:off x="5229226" y="2603501"/>
              <a:ext cx="803275" cy="625475"/>
            </a:xfrm>
            <a:custGeom>
              <a:avLst/>
              <a:gdLst>
                <a:gd name="T0" fmla="*/ 2692 w 3538"/>
                <a:gd name="T1" fmla="*/ 2132 h 2759"/>
                <a:gd name="T2" fmla="*/ 1985 w 3538"/>
                <a:gd name="T3" fmla="*/ 2132 h 2759"/>
                <a:gd name="T4" fmla="*/ 1985 w 3538"/>
                <a:gd name="T5" fmla="*/ 1566 h 2759"/>
                <a:gd name="T6" fmla="*/ 2692 w 3538"/>
                <a:gd name="T7" fmla="*/ 1566 h 2759"/>
                <a:gd name="T8" fmla="*/ 2692 w 3538"/>
                <a:gd name="T9" fmla="*/ 2132 h 2759"/>
                <a:gd name="T10" fmla="*/ 1769 w 3538"/>
                <a:gd name="T11" fmla="*/ 0 h 2759"/>
                <a:gd name="T12" fmla="*/ 0 w 3538"/>
                <a:gd name="T13" fmla="*/ 1194 h 2759"/>
                <a:gd name="T14" fmla="*/ 166 w 3538"/>
                <a:gd name="T15" fmla="*/ 1439 h 2759"/>
                <a:gd name="T16" fmla="*/ 418 w 3538"/>
                <a:gd name="T17" fmla="*/ 1270 h 2759"/>
                <a:gd name="T18" fmla="*/ 418 w 3538"/>
                <a:gd name="T19" fmla="*/ 2759 h 2759"/>
                <a:gd name="T20" fmla="*/ 946 w 3538"/>
                <a:gd name="T21" fmla="*/ 2759 h 2759"/>
                <a:gd name="T22" fmla="*/ 946 w 3538"/>
                <a:gd name="T23" fmla="*/ 1566 h 2759"/>
                <a:gd name="T24" fmla="*/ 1654 w 3538"/>
                <a:gd name="T25" fmla="*/ 1566 h 2759"/>
                <a:gd name="T26" fmla="*/ 1654 w 3538"/>
                <a:gd name="T27" fmla="*/ 2759 h 2759"/>
                <a:gd name="T28" fmla="*/ 3120 w 3538"/>
                <a:gd name="T29" fmla="*/ 2759 h 2759"/>
                <a:gd name="T30" fmla="*/ 3120 w 3538"/>
                <a:gd name="T31" fmla="*/ 1270 h 2759"/>
                <a:gd name="T32" fmla="*/ 3372 w 3538"/>
                <a:gd name="T33" fmla="*/ 1439 h 2759"/>
                <a:gd name="T34" fmla="*/ 3538 w 3538"/>
                <a:gd name="T35" fmla="*/ 1194 h 2759"/>
                <a:gd name="T36" fmla="*/ 1769 w 3538"/>
                <a:gd name="T37" fmla="*/ 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8" h="2759">
                  <a:moveTo>
                    <a:pt x="2692" y="2132"/>
                  </a:moveTo>
                  <a:lnTo>
                    <a:pt x="1985" y="2132"/>
                  </a:lnTo>
                  <a:lnTo>
                    <a:pt x="1985" y="1566"/>
                  </a:lnTo>
                  <a:lnTo>
                    <a:pt x="2692" y="1566"/>
                  </a:lnTo>
                  <a:lnTo>
                    <a:pt x="2692" y="2132"/>
                  </a:lnTo>
                  <a:close/>
                  <a:moveTo>
                    <a:pt x="1769" y="0"/>
                  </a:moveTo>
                  <a:lnTo>
                    <a:pt x="0" y="1194"/>
                  </a:lnTo>
                  <a:lnTo>
                    <a:pt x="166" y="1439"/>
                  </a:lnTo>
                  <a:lnTo>
                    <a:pt x="418" y="1270"/>
                  </a:lnTo>
                  <a:lnTo>
                    <a:pt x="418" y="2759"/>
                  </a:lnTo>
                  <a:lnTo>
                    <a:pt x="946" y="2759"/>
                  </a:lnTo>
                  <a:lnTo>
                    <a:pt x="946" y="1566"/>
                  </a:lnTo>
                  <a:lnTo>
                    <a:pt x="1654" y="1566"/>
                  </a:lnTo>
                  <a:lnTo>
                    <a:pt x="1654" y="2759"/>
                  </a:lnTo>
                  <a:lnTo>
                    <a:pt x="3120" y="2759"/>
                  </a:lnTo>
                  <a:lnTo>
                    <a:pt x="3120" y="1270"/>
                  </a:lnTo>
                  <a:lnTo>
                    <a:pt x="3372" y="1439"/>
                  </a:lnTo>
                  <a:lnTo>
                    <a:pt x="3538" y="1194"/>
                  </a:lnTo>
                  <a:lnTo>
                    <a:pt x="17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pic>
        <p:nvPicPr>
          <p:cNvPr id="123" name="Grafika 122">
            <a:extLst>
              <a:ext uri="{FF2B5EF4-FFF2-40B4-BE49-F238E27FC236}">
                <a16:creationId xmlns:a16="http://schemas.microsoft.com/office/drawing/2014/main" id="{6D3A07E1-B513-47CD-B7DC-F6C80C041F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1054" y="4716127"/>
            <a:ext cx="468000" cy="468000"/>
          </a:xfrm>
          <a:prstGeom prst="rect">
            <a:avLst/>
          </a:prstGeom>
        </p:spPr>
      </p:pic>
      <p:grpSp>
        <p:nvGrpSpPr>
          <p:cNvPr id="125" name="Grupa 124">
            <a:extLst>
              <a:ext uri="{FF2B5EF4-FFF2-40B4-BE49-F238E27FC236}">
                <a16:creationId xmlns:a16="http://schemas.microsoft.com/office/drawing/2014/main" id="{3DD04151-9E02-4C16-B3C0-D9BACB15A8AD}"/>
              </a:ext>
            </a:extLst>
          </p:cNvPr>
          <p:cNvGrpSpPr>
            <a:grpSpLocks noChangeAspect="1"/>
          </p:cNvGrpSpPr>
          <p:nvPr/>
        </p:nvGrpSpPr>
        <p:grpSpPr>
          <a:xfrm>
            <a:off x="2970569" y="4788127"/>
            <a:ext cx="343990" cy="396000"/>
            <a:chOff x="4779964" y="3651252"/>
            <a:chExt cx="598487" cy="688974"/>
          </a:xfrm>
          <a:solidFill>
            <a:srgbClr val="CDCDCD"/>
          </a:solidFill>
        </p:grpSpPr>
        <p:sp>
          <p:nvSpPr>
            <p:cNvPr id="126" name="Freeform 173">
              <a:extLst>
                <a:ext uri="{FF2B5EF4-FFF2-40B4-BE49-F238E27FC236}">
                  <a16:creationId xmlns:a16="http://schemas.microsoft.com/office/drawing/2014/main" id="{585124AB-4917-4B8B-9C57-183DFE04ED69}"/>
                </a:ext>
              </a:extLst>
            </p:cNvPr>
            <p:cNvSpPr>
              <a:spLocks/>
            </p:cNvSpPr>
            <p:nvPr/>
          </p:nvSpPr>
          <p:spPr bwMode="auto">
            <a:xfrm>
              <a:off x="4808539" y="3651252"/>
              <a:ext cx="188913" cy="188913"/>
            </a:xfrm>
            <a:custGeom>
              <a:avLst/>
              <a:gdLst>
                <a:gd name="T0" fmla="*/ 439 w 836"/>
                <a:gd name="T1" fmla="*/ 834 h 834"/>
                <a:gd name="T2" fmla="*/ 502 w 836"/>
                <a:gd name="T3" fmla="*/ 826 h 834"/>
                <a:gd name="T4" fmla="*/ 562 w 836"/>
                <a:gd name="T5" fmla="*/ 810 h 834"/>
                <a:gd name="T6" fmla="*/ 618 w 836"/>
                <a:gd name="T7" fmla="*/ 785 h 834"/>
                <a:gd name="T8" fmla="*/ 669 w 836"/>
                <a:gd name="T9" fmla="*/ 752 h 834"/>
                <a:gd name="T10" fmla="*/ 714 w 836"/>
                <a:gd name="T11" fmla="*/ 712 h 834"/>
                <a:gd name="T12" fmla="*/ 753 w 836"/>
                <a:gd name="T13" fmla="*/ 667 h 834"/>
                <a:gd name="T14" fmla="*/ 785 w 836"/>
                <a:gd name="T15" fmla="*/ 616 h 834"/>
                <a:gd name="T16" fmla="*/ 811 w 836"/>
                <a:gd name="T17" fmla="*/ 561 h 834"/>
                <a:gd name="T18" fmla="*/ 828 w 836"/>
                <a:gd name="T19" fmla="*/ 501 h 834"/>
                <a:gd name="T20" fmla="*/ 836 w 836"/>
                <a:gd name="T21" fmla="*/ 439 h 834"/>
                <a:gd name="T22" fmla="*/ 836 w 836"/>
                <a:gd name="T23" fmla="*/ 395 h 834"/>
                <a:gd name="T24" fmla="*/ 828 w 836"/>
                <a:gd name="T25" fmla="*/ 333 h 834"/>
                <a:gd name="T26" fmla="*/ 811 w 836"/>
                <a:gd name="T27" fmla="*/ 273 h 834"/>
                <a:gd name="T28" fmla="*/ 785 w 836"/>
                <a:gd name="T29" fmla="*/ 217 h 834"/>
                <a:gd name="T30" fmla="*/ 753 w 836"/>
                <a:gd name="T31" fmla="*/ 166 h 834"/>
                <a:gd name="T32" fmla="*/ 714 w 836"/>
                <a:gd name="T33" fmla="*/ 121 h 834"/>
                <a:gd name="T34" fmla="*/ 669 w 836"/>
                <a:gd name="T35" fmla="*/ 82 h 834"/>
                <a:gd name="T36" fmla="*/ 618 w 836"/>
                <a:gd name="T37" fmla="*/ 49 h 834"/>
                <a:gd name="T38" fmla="*/ 562 w 836"/>
                <a:gd name="T39" fmla="*/ 25 h 834"/>
                <a:gd name="T40" fmla="*/ 502 w 836"/>
                <a:gd name="T41" fmla="*/ 7 h 834"/>
                <a:gd name="T42" fmla="*/ 439 w 836"/>
                <a:gd name="T43" fmla="*/ 0 h 834"/>
                <a:gd name="T44" fmla="*/ 397 w 836"/>
                <a:gd name="T45" fmla="*/ 0 h 834"/>
                <a:gd name="T46" fmla="*/ 334 w 836"/>
                <a:gd name="T47" fmla="*/ 7 h 834"/>
                <a:gd name="T48" fmla="*/ 275 w 836"/>
                <a:gd name="T49" fmla="*/ 25 h 834"/>
                <a:gd name="T50" fmla="*/ 219 w 836"/>
                <a:gd name="T51" fmla="*/ 49 h 834"/>
                <a:gd name="T52" fmla="*/ 168 w 836"/>
                <a:gd name="T53" fmla="*/ 82 h 834"/>
                <a:gd name="T54" fmla="*/ 122 w 836"/>
                <a:gd name="T55" fmla="*/ 121 h 834"/>
                <a:gd name="T56" fmla="*/ 83 w 836"/>
                <a:gd name="T57" fmla="*/ 166 h 834"/>
                <a:gd name="T58" fmla="*/ 51 w 836"/>
                <a:gd name="T59" fmla="*/ 217 h 834"/>
                <a:gd name="T60" fmla="*/ 26 w 836"/>
                <a:gd name="T61" fmla="*/ 273 h 834"/>
                <a:gd name="T62" fmla="*/ 9 w 836"/>
                <a:gd name="T63" fmla="*/ 333 h 834"/>
                <a:gd name="T64" fmla="*/ 1 w 836"/>
                <a:gd name="T65" fmla="*/ 395 h 834"/>
                <a:gd name="T66" fmla="*/ 1 w 836"/>
                <a:gd name="T67" fmla="*/ 439 h 834"/>
                <a:gd name="T68" fmla="*/ 9 w 836"/>
                <a:gd name="T69" fmla="*/ 501 h 834"/>
                <a:gd name="T70" fmla="*/ 26 w 836"/>
                <a:gd name="T71" fmla="*/ 561 h 834"/>
                <a:gd name="T72" fmla="*/ 51 w 836"/>
                <a:gd name="T73" fmla="*/ 616 h 834"/>
                <a:gd name="T74" fmla="*/ 83 w 836"/>
                <a:gd name="T75" fmla="*/ 667 h 834"/>
                <a:gd name="T76" fmla="*/ 122 w 836"/>
                <a:gd name="T77" fmla="*/ 712 h 834"/>
                <a:gd name="T78" fmla="*/ 168 w 836"/>
                <a:gd name="T79" fmla="*/ 752 h 834"/>
                <a:gd name="T80" fmla="*/ 219 w 836"/>
                <a:gd name="T81" fmla="*/ 785 h 834"/>
                <a:gd name="T82" fmla="*/ 275 w 836"/>
                <a:gd name="T83" fmla="*/ 810 h 834"/>
                <a:gd name="T84" fmla="*/ 334 w 836"/>
                <a:gd name="T85" fmla="*/ 826 h 834"/>
                <a:gd name="T86" fmla="*/ 397 w 836"/>
                <a:gd name="T87" fmla="*/ 83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6" h="834">
                  <a:moveTo>
                    <a:pt x="419" y="834"/>
                  </a:moveTo>
                  <a:lnTo>
                    <a:pt x="419" y="834"/>
                  </a:lnTo>
                  <a:lnTo>
                    <a:pt x="439" y="834"/>
                  </a:lnTo>
                  <a:lnTo>
                    <a:pt x="461" y="832"/>
                  </a:lnTo>
                  <a:lnTo>
                    <a:pt x="481" y="830"/>
                  </a:lnTo>
                  <a:lnTo>
                    <a:pt x="502" y="826"/>
                  </a:lnTo>
                  <a:lnTo>
                    <a:pt x="523" y="821"/>
                  </a:lnTo>
                  <a:lnTo>
                    <a:pt x="542" y="816"/>
                  </a:lnTo>
                  <a:lnTo>
                    <a:pt x="562" y="810"/>
                  </a:lnTo>
                  <a:lnTo>
                    <a:pt x="581" y="802"/>
                  </a:lnTo>
                  <a:lnTo>
                    <a:pt x="599" y="793"/>
                  </a:lnTo>
                  <a:lnTo>
                    <a:pt x="618" y="785"/>
                  </a:lnTo>
                  <a:lnTo>
                    <a:pt x="635" y="775"/>
                  </a:lnTo>
                  <a:lnTo>
                    <a:pt x="652" y="763"/>
                  </a:lnTo>
                  <a:lnTo>
                    <a:pt x="669" y="752"/>
                  </a:lnTo>
                  <a:lnTo>
                    <a:pt x="684" y="739"/>
                  </a:lnTo>
                  <a:lnTo>
                    <a:pt x="699" y="726"/>
                  </a:lnTo>
                  <a:lnTo>
                    <a:pt x="714" y="712"/>
                  </a:lnTo>
                  <a:lnTo>
                    <a:pt x="728" y="698"/>
                  </a:lnTo>
                  <a:lnTo>
                    <a:pt x="741" y="683"/>
                  </a:lnTo>
                  <a:lnTo>
                    <a:pt x="753" y="667"/>
                  </a:lnTo>
                  <a:lnTo>
                    <a:pt x="765" y="651"/>
                  </a:lnTo>
                  <a:lnTo>
                    <a:pt x="776" y="634"/>
                  </a:lnTo>
                  <a:lnTo>
                    <a:pt x="785" y="616"/>
                  </a:lnTo>
                  <a:lnTo>
                    <a:pt x="795" y="599"/>
                  </a:lnTo>
                  <a:lnTo>
                    <a:pt x="804" y="580"/>
                  </a:lnTo>
                  <a:lnTo>
                    <a:pt x="811" y="561"/>
                  </a:lnTo>
                  <a:lnTo>
                    <a:pt x="818" y="541"/>
                  </a:lnTo>
                  <a:lnTo>
                    <a:pt x="823" y="522"/>
                  </a:lnTo>
                  <a:lnTo>
                    <a:pt x="828" y="501"/>
                  </a:lnTo>
                  <a:lnTo>
                    <a:pt x="832" y="481"/>
                  </a:lnTo>
                  <a:lnTo>
                    <a:pt x="834" y="459"/>
                  </a:lnTo>
                  <a:lnTo>
                    <a:pt x="836" y="439"/>
                  </a:lnTo>
                  <a:lnTo>
                    <a:pt x="836" y="417"/>
                  </a:lnTo>
                  <a:lnTo>
                    <a:pt x="836" y="417"/>
                  </a:lnTo>
                  <a:lnTo>
                    <a:pt x="836" y="395"/>
                  </a:lnTo>
                  <a:lnTo>
                    <a:pt x="834" y="374"/>
                  </a:lnTo>
                  <a:lnTo>
                    <a:pt x="832" y="353"/>
                  </a:lnTo>
                  <a:lnTo>
                    <a:pt x="828" y="333"/>
                  </a:lnTo>
                  <a:lnTo>
                    <a:pt x="823" y="312"/>
                  </a:lnTo>
                  <a:lnTo>
                    <a:pt x="818" y="293"/>
                  </a:lnTo>
                  <a:lnTo>
                    <a:pt x="811" y="273"/>
                  </a:lnTo>
                  <a:lnTo>
                    <a:pt x="804" y="254"/>
                  </a:lnTo>
                  <a:lnTo>
                    <a:pt x="795" y="235"/>
                  </a:lnTo>
                  <a:lnTo>
                    <a:pt x="785" y="217"/>
                  </a:lnTo>
                  <a:lnTo>
                    <a:pt x="776" y="200"/>
                  </a:lnTo>
                  <a:lnTo>
                    <a:pt x="765" y="182"/>
                  </a:lnTo>
                  <a:lnTo>
                    <a:pt x="753" y="166"/>
                  </a:lnTo>
                  <a:lnTo>
                    <a:pt x="741" y="151"/>
                  </a:lnTo>
                  <a:lnTo>
                    <a:pt x="728" y="136"/>
                  </a:lnTo>
                  <a:lnTo>
                    <a:pt x="714" y="121"/>
                  </a:lnTo>
                  <a:lnTo>
                    <a:pt x="699" y="107"/>
                  </a:lnTo>
                  <a:lnTo>
                    <a:pt x="684" y="94"/>
                  </a:lnTo>
                  <a:lnTo>
                    <a:pt x="669" y="82"/>
                  </a:lnTo>
                  <a:lnTo>
                    <a:pt x="652" y="70"/>
                  </a:lnTo>
                  <a:lnTo>
                    <a:pt x="635" y="59"/>
                  </a:lnTo>
                  <a:lnTo>
                    <a:pt x="618" y="49"/>
                  </a:lnTo>
                  <a:lnTo>
                    <a:pt x="599" y="40"/>
                  </a:lnTo>
                  <a:lnTo>
                    <a:pt x="581" y="32"/>
                  </a:lnTo>
                  <a:lnTo>
                    <a:pt x="562" y="25"/>
                  </a:lnTo>
                  <a:lnTo>
                    <a:pt x="542" y="18"/>
                  </a:lnTo>
                  <a:lnTo>
                    <a:pt x="523" y="13"/>
                  </a:lnTo>
                  <a:lnTo>
                    <a:pt x="502" y="7"/>
                  </a:lnTo>
                  <a:lnTo>
                    <a:pt x="481" y="4"/>
                  </a:lnTo>
                  <a:lnTo>
                    <a:pt x="461" y="1"/>
                  </a:lnTo>
                  <a:lnTo>
                    <a:pt x="439" y="0"/>
                  </a:lnTo>
                  <a:lnTo>
                    <a:pt x="419" y="0"/>
                  </a:lnTo>
                  <a:lnTo>
                    <a:pt x="419" y="0"/>
                  </a:lnTo>
                  <a:lnTo>
                    <a:pt x="397" y="0"/>
                  </a:lnTo>
                  <a:lnTo>
                    <a:pt x="375" y="1"/>
                  </a:lnTo>
                  <a:lnTo>
                    <a:pt x="355" y="4"/>
                  </a:lnTo>
                  <a:lnTo>
                    <a:pt x="334" y="7"/>
                  </a:lnTo>
                  <a:lnTo>
                    <a:pt x="314" y="13"/>
                  </a:lnTo>
                  <a:lnTo>
                    <a:pt x="294" y="18"/>
                  </a:lnTo>
                  <a:lnTo>
                    <a:pt x="275" y="25"/>
                  </a:lnTo>
                  <a:lnTo>
                    <a:pt x="255" y="32"/>
                  </a:lnTo>
                  <a:lnTo>
                    <a:pt x="237" y="40"/>
                  </a:lnTo>
                  <a:lnTo>
                    <a:pt x="219" y="49"/>
                  </a:lnTo>
                  <a:lnTo>
                    <a:pt x="201" y="59"/>
                  </a:lnTo>
                  <a:lnTo>
                    <a:pt x="184" y="70"/>
                  </a:lnTo>
                  <a:lnTo>
                    <a:pt x="168" y="82"/>
                  </a:lnTo>
                  <a:lnTo>
                    <a:pt x="153" y="94"/>
                  </a:lnTo>
                  <a:lnTo>
                    <a:pt x="137" y="107"/>
                  </a:lnTo>
                  <a:lnTo>
                    <a:pt x="122" y="121"/>
                  </a:lnTo>
                  <a:lnTo>
                    <a:pt x="108" y="136"/>
                  </a:lnTo>
                  <a:lnTo>
                    <a:pt x="95" y="151"/>
                  </a:lnTo>
                  <a:lnTo>
                    <a:pt x="83" y="166"/>
                  </a:lnTo>
                  <a:lnTo>
                    <a:pt x="71" y="182"/>
                  </a:lnTo>
                  <a:lnTo>
                    <a:pt x="61" y="200"/>
                  </a:lnTo>
                  <a:lnTo>
                    <a:pt x="51" y="217"/>
                  </a:lnTo>
                  <a:lnTo>
                    <a:pt x="41" y="235"/>
                  </a:lnTo>
                  <a:lnTo>
                    <a:pt x="34" y="254"/>
                  </a:lnTo>
                  <a:lnTo>
                    <a:pt x="26" y="273"/>
                  </a:lnTo>
                  <a:lnTo>
                    <a:pt x="20" y="293"/>
                  </a:lnTo>
                  <a:lnTo>
                    <a:pt x="13" y="312"/>
                  </a:lnTo>
                  <a:lnTo>
                    <a:pt x="9" y="333"/>
                  </a:lnTo>
                  <a:lnTo>
                    <a:pt x="6" y="353"/>
                  </a:lnTo>
                  <a:lnTo>
                    <a:pt x="2" y="374"/>
                  </a:lnTo>
                  <a:lnTo>
                    <a:pt x="1" y="395"/>
                  </a:lnTo>
                  <a:lnTo>
                    <a:pt x="0" y="417"/>
                  </a:lnTo>
                  <a:lnTo>
                    <a:pt x="0" y="417"/>
                  </a:lnTo>
                  <a:lnTo>
                    <a:pt x="1" y="439"/>
                  </a:lnTo>
                  <a:lnTo>
                    <a:pt x="2" y="459"/>
                  </a:lnTo>
                  <a:lnTo>
                    <a:pt x="6" y="481"/>
                  </a:lnTo>
                  <a:lnTo>
                    <a:pt x="9" y="501"/>
                  </a:lnTo>
                  <a:lnTo>
                    <a:pt x="13" y="522"/>
                  </a:lnTo>
                  <a:lnTo>
                    <a:pt x="20" y="541"/>
                  </a:lnTo>
                  <a:lnTo>
                    <a:pt x="26" y="561"/>
                  </a:lnTo>
                  <a:lnTo>
                    <a:pt x="34" y="580"/>
                  </a:lnTo>
                  <a:lnTo>
                    <a:pt x="41" y="599"/>
                  </a:lnTo>
                  <a:lnTo>
                    <a:pt x="51" y="616"/>
                  </a:lnTo>
                  <a:lnTo>
                    <a:pt x="61" y="634"/>
                  </a:lnTo>
                  <a:lnTo>
                    <a:pt x="71" y="651"/>
                  </a:lnTo>
                  <a:lnTo>
                    <a:pt x="83" y="667"/>
                  </a:lnTo>
                  <a:lnTo>
                    <a:pt x="95" y="683"/>
                  </a:lnTo>
                  <a:lnTo>
                    <a:pt x="108" y="698"/>
                  </a:lnTo>
                  <a:lnTo>
                    <a:pt x="122" y="712"/>
                  </a:lnTo>
                  <a:lnTo>
                    <a:pt x="137" y="726"/>
                  </a:lnTo>
                  <a:lnTo>
                    <a:pt x="153" y="739"/>
                  </a:lnTo>
                  <a:lnTo>
                    <a:pt x="168" y="752"/>
                  </a:lnTo>
                  <a:lnTo>
                    <a:pt x="184" y="763"/>
                  </a:lnTo>
                  <a:lnTo>
                    <a:pt x="201" y="775"/>
                  </a:lnTo>
                  <a:lnTo>
                    <a:pt x="219" y="785"/>
                  </a:lnTo>
                  <a:lnTo>
                    <a:pt x="237" y="793"/>
                  </a:lnTo>
                  <a:lnTo>
                    <a:pt x="255" y="802"/>
                  </a:lnTo>
                  <a:lnTo>
                    <a:pt x="275" y="810"/>
                  </a:lnTo>
                  <a:lnTo>
                    <a:pt x="294" y="816"/>
                  </a:lnTo>
                  <a:lnTo>
                    <a:pt x="314" y="821"/>
                  </a:lnTo>
                  <a:lnTo>
                    <a:pt x="334" y="826"/>
                  </a:lnTo>
                  <a:lnTo>
                    <a:pt x="355" y="830"/>
                  </a:lnTo>
                  <a:lnTo>
                    <a:pt x="375" y="832"/>
                  </a:lnTo>
                  <a:lnTo>
                    <a:pt x="397" y="834"/>
                  </a:lnTo>
                  <a:lnTo>
                    <a:pt x="419" y="834"/>
                  </a:lnTo>
                  <a:lnTo>
                    <a:pt x="419" y="8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7" name="Freeform 174">
              <a:extLst>
                <a:ext uri="{FF2B5EF4-FFF2-40B4-BE49-F238E27FC236}">
                  <a16:creationId xmlns:a16="http://schemas.microsoft.com/office/drawing/2014/main" id="{16F016A4-92EB-40BA-B43F-819F12C3A32A}"/>
                </a:ext>
              </a:extLst>
            </p:cNvPr>
            <p:cNvSpPr>
              <a:spLocks/>
            </p:cNvSpPr>
            <p:nvPr/>
          </p:nvSpPr>
          <p:spPr bwMode="auto">
            <a:xfrm>
              <a:off x="4779964" y="3868738"/>
              <a:ext cx="328613" cy="471488"/>
            </a:xfrm>
            <a:custGeom>
              <a:avLst/>
              <a:gdLst>
                <a:gd name="T0" fmla="*/ 1266 w 1447"/>
                <a:gd name="T1" fmla="*/ 500 h 2076"/>
                <a:gd name="T2" fmla="*/ 982 w 1447"/>
                <a:gd name="T3" fmla="*/ 187 h 2076"/>
                <a:gd name="T4" fmla="*/ 897 w 1447"/>
                <a:gd name="T5" fmla="*/ 95 h 2076"/>
                <a:gd name="T6" fmla="*/ 855 w 1447"/>
                <a:gd name="T7" fmla="*/ 65 h 2076"/>
                <a:gd name="T8" fmla="*/ 799 w 1447"/>
                <a:gd name="T9" fmla="*/ 40 h 2076"/>
                <a:gd name="T10" fmla="*/ 735 w 1447"/>
                <a:gd name="T11" fmla="*/ 20 h 2076"/>
                <a:gd name="T12" fmla="*/ 658 w 1447"/>
                <a:gd name="T13" fmla="*/ 7 h 2076"/>
                <a:gd name="T14" fmla="*/ 570 w 1447"/>
                <a:gd name="T15" fmla="*/ 1 h 2076"/>
                <a:gd name="T16" fmla="*/ 488 w 1447"/>
                <a:gd name="T17" fmla="*/ 1 h 2076"/>
                <a:gd name="T18" fmla="*/ 341 w 1447"/>
                <a:gd name="T19" fmla="*/ 17 h 2076"/>
                <a:gd name="T20" fmla="*/ 210 w 1447"/>
                <a:gd name="T21" fmla="*/ 47 h 2076"/>
                <a:gd name="T22" fmla="*/ 119 w 1447"/>
                <a:gd name="T23" fmla="*/ 84 h 2076"/>
                <a:gd name="T24" fmla="*/ 76 w 1447"/>
                <a:gd name="T25" fmla="*/ 109 h 2076"/>
                <a:gd name="T26" fmla="*/ 42 w 1447"/>
                <a:gd name="T27" fmla="*/ 137 h 2076"/>
                <a:gd name="T28" fmla="*/ 18 w 1447"/>
                <a:gd name="T29" fmla="*/ 166 h 2076"/>
                <a:gd name="T30" fmla="*/ 8 w 1447"/>
                <a:gd name="T31" fmla="*/ 198 h 2076"/>
                <a:gd name="T32" fmla="*/ 5 w 1447"/>
                <a:gd name="T33" fmla="*/ 226 h 2076"/>
                <a:gd name="T34" fmla="*/ 0 w 1447"/>
                <a:gd name="T35" fmla="*/ 403 h 2076"/>
                <a:gd name="T36" fmla="*/ 3 w 1447"/>
                <a:gd name="T37" fmla="*/ 586 h 2076"/>
                <a:gd name="T38" fmla="*/ 18 w 1447"/>
                <a:gd name="T39" fmla="*/ 815 h 2076"/>
                <a:gd name="T40" fmla="*/ 52 w 1447"/>
                <a:gd name="T41" fmla="*/ 1080 h 2076"/>
                <a:gd name="T42" fmla="*/ 60 w 1447"/>
                <a:gd name="T43" fmla="*/ 1117 h 2076"/>
                <a:gd name="T44" fmla="*/ 77 w 1447"/>
                <a:gd name="T45" fmla="*/ 1154 h 2076"/>
                <a:gd name="T46" fmla="*/ 110 w 1447"/>
                <a:gd name="T47" fmla="*/ 1197 h 2076"/>
                <a:gd name="T48" fmla="*/ 130 w 1447"/>
                <a:gd name="T49" fmla="*/ 1231 h 2076"/>
                <a:gd name="T50" fmla="*/ 146 w 1447"/>
                <a:gd name="T51" fmla="*/ 1285 h 2076"/>
                <a:gd name="T52" fmla="*/ 173 w 1447"/>
                <a:gd name="T53" fmla="*/ 1442 h 2076"/>
                <a:gd name="T54" fmla="*/ 237 w 1447"/>
                <a:gd name="T55" fmla="*/ 1820 h 2076"/>
                <a:gd name="T56" fmla="*/ 264 w 1447"/>
                <a:gd name="T57" fmla="*/ 1941 h 2076"/>
                <a:gd name="T58" fmla="*/ 282 w 1447"/>
                <a:gd name="T59" fmla="*/ 2004 h 2076"/>
                <a:gd name="T60" fmla="*/ 302 w 1447"/>
                <a:gd name="T61" fmla="*/ 2052 h 2076"/>
                <a:gd name="T62" fmla="*/ 316 w 1447"/>
                <a:gd name="T63" fmla="*/ 2067 h 2076"/>
                <a:gd name="T64" fmla="*/ 332 w 1447"/>
                <a:gd name="T65" fmla="*/ 2074 h 2076"/>
                <a:gd name="T66" fmla="*/ 723 w 1447"/>
                <a:gd name="T67" fmla="*/ 2076 h 2076"/>
                <a:gd name="T68" fmla="*/ 744 w 1447"/>
                <a:gd name="T69" fmla="*/ 2074 h 2076"/>
                <a:gd name="T70" fmla="*/ 763 w 1447"/>
                <a:gd name="T71" fmla="*/ 2067 h 2076"/>
                <a:gd name="T72" fmla="*/ 776 w 1447"/>
                <a:gd name="T73" fmla="*/ 2052 h 2076"/>
                <a:gd name="T74" fmla="*/ 795 w 1447"/>
                <a:gd name="T75" fmla="*/ 2004 h 2076"/>
                <a:gd name="T76" fmla="*/ 823 w 1447"/>
                <a:gd name="T77" fmla="*/ 1882 h 2076"/>
                <a:gd name="T78" fmla="*/ 874 w 1447"/>
                <a:gd name="T79" fmla="*/ 1598 h 2076"/>
                <a:gd name="T80" fmla="*/ 911 w 1447"/>
                <a:gd name="T81" fmla="*/ 1311 h 2076"/>
                <a:gd name="T82" fmla="*/ 935 w 1447"/>
                <a:gd name="T83" fmla="*/ 1035 h 2076"/>
                <a:gd name="T84" fmla="*/ 949 w 1447"/>
                <a:gd name="T85" fmla="*/ 779 h 2076"/>
                <a:gd name="T86" fmla="*/ 1217 w 1447"/>
                <a:gd name="T87" fmla="*/ 840 h 2076"/>
                <a:gd name="T88" fmla="*/ 1219 w 1447"/>
                <a:gd name="T89" fmla="*/ 843 h 2076"/>
                <a:gd name="T90" fmla="*/ 1254 w 1447"/>
                <a:gd name="T91" fmla="*/ 868 h 2076"/>
                <a:gd name="T92" fmla="*/ 1292 w 1447"/>
                <a:gd name="T93" fmla="*/ 881 h 2076"/>
                <a:gd name="T94" fmla="*/ 1319 w 1447"/>
                <a:gd name="T95" fmla="*/ 882 h 2076"/>
                <a:gd name="T96" fmla="*/ 1355 w 1447"/>
                <a:gd name="T97" fmla="*/ 879 h 2076"/>
                <a:gd name="T98" fmla="*/ 1389 w 1447"/>
                <a:gd name="T99" fmla="*/ 865 h 2076"/>
                <a:gd name="T100" fmla="*/ 1410 w 1447"/>
                <a:gd name="T101" fmla="*/ 850 h 2076"/>
                <a:gd name="T102" fmla="*/ 1432 w 1447"/>
                <a:gd name="T103" fmla="*/ 818 h 2076"/>
                <a:gd name="T104" fmla="*/ 1445 w 1447"/>
                <a:gd name="T105" fmla="*/ 783 h 2076"/>
                <a:gd name="T106" fmla="*/ 1447 w 1447"/>
                <a:gd name="T107" fmla="*/ 745 h 2076"/>
                <a:gd name="T108" fmla="*/ 1439 w 1447"/>
                <a:gd name="T109" fmla="*/ 708 h 2076"/>
                <a:gd name="T110" fmla="*/ 1420 w 1447"/>
                <a:gd name="T111" fmla="*/ 673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7" h="2076">
                  <a:moveTo>
                    <a:pt x="1412" y="664"/>
                  </a:moveTo>
                  <a:lnTo>
                    <a:pt x="1412" y="664"/>
                  </a:lnTo>
                  <a:lnTo>
                    <a:pt x="1266" y="500"/>
                  </a:lnTo>
                  <a:lnTo>
                    <a:pt x="1156" y="378"/>
                  </a:lnTo>
                  <a:lnTo>
                    <a:pt x="1156" y="378"/>
                  </a:lnTo>
                  <a:lnTo>
                    <a:pt x="982" y="187"/>
                  </a:lnTo>
                  <a:lnTo>
                    <a:pt x="924" y="122"/>
                  </a:lnTo>
                  <a:lnTo>
                    <a:pt x="897" y="95"/>
                  </a:lnTo>
                  <a:lnTo>
                    <a:pt x="897" y="95"/>
                  </a:lnTo>
                  <a:lnTo>
                    <a:pt x="884" y="84"/>
                  </a:lnTo>
                  <a:lnTo>
                    <a:pt x="870" y="74"/>
                  </a:lnTo>
                  <a:lnTo>
                    <a:pt x="855" y="65"/>
                  </a:lnTo>
                  <a:lnTo>
                    <a:pt x="837" y="56"/>
                  </a:lnTo>
                  <a:lnTo>
                    <a:pt x="819" y="47"/>
                  </a:lnTo>
                  <a:lnTo>
                    <a:pt x="799" y="40"/>
                  </a:lnTo>
                  <a:lnTo>
                    <a:pt x="779" y="32"/>
                  </a:lnTo>
                  <a:lnTo>
                    <a:pt x="757" y="26"/>
                  </a:lnTo>
                  <a:lnTo>
                    <a:pt x="735" y="20"/>
                  </a:lnTo>
                  <a:lnTo>
                    <a:pt x="710" y="15"/>
                  </a:lnTo>
                  <a:lnTo>
                    <a:pt x="684" y="11"/>
                  </a:lnTo>
                  <a:lnTo>
                    <a:pt x="658" y="7"/>
                  </a:lnTo>
                  <a:lnTo>
                    <a:pt x="630" y="4"/>
                  </a:lnTo>
                  <a:lnTo>
                    <a:pt x="600" y="2"/>
                  </a:lnTo>
                  <a:lnTo>
                    <a:pt x="570" y="1"/>
                  </a:lnTo>
                  <a:lnTo>
                    <a:pt x="539" y="0"/>
                  </a:lnTo>
                  <a:lnTo>
                    <a:pt x="539" y="0"/>
                  </a:lnTo>
                  <a:lnTo>
                    <a:pt x="488" y="1"/>
                  </a:lnTo>
                  <a:lnTo>
                    <a:pt x="438" y="4"/>
                  </a:lnTo>
                  <a:lnTo>
                    <a:pt x="388" y="10"/>
                  </a:lnTo>
                  <a:lnTo>
                    <a:pt x="341" y="17"/>
                  </a:lnTo>
                  <a:lnTo>
                    <a:pt x="295" y="26"/>
                  </a:lnTo>
                  <a:lnTo>
                    <a:pt x="251" y="36"/>
                  </a:lnTo>
                  <a:lnTo>
                    <a:pt x="210" y="47"/>
                  </a:lnTo>
                  <a:lnTo>
                    <a:pt x="171" y="62"/>
                  </a:lnTo>
                  <a:lnTo>
                    <a:pt x="135" y="76"/>
                  </a:lnTo>
                  <a:lnTo>
                    <a:pt x="119" y="84"/>
                  </a:lnTo>
                  <a:lnTo>
                    <a:pt x="104" y="92"/>
                  </a:lnTo>
                  <a:lnTo>
                    <a:pt x="89" y="100"/>
                  </a:lnTo>
                  <a:lnTo>
                    <a:pt x="76" y="109"/>
                  </a:lnTo>
                  <a:lnTo>
                    <a:pt x="63" y="118"/>
                  </a:lnTo>
                  <a:lnTo>
                    <a:pt x="52" y="127"/>
                  </a:lnTo>
                  <a:lnTo>
                    <a:pt x="42" y="137"/>
                  </a:lnTo>
                  <a:lnTo>
                    <a:pt x="32" y="147"/>
                  </a:lnTo>
                  <a:lnTo>
                    <a:pt x="25" y="157"/>
                  </a:lnTo>
                  <a:lnTo>
                    <a:pt x="18" y="166"/>
                  </a:lnTo>
                  <a:lnTo>
                    <a:pt x="14" y="177"/>
                  </a:lnTo>
                  <a:lnTo>
                    <a:pt x="10" y="187"/>
                  </a:lnTo>
                  <a:lnTo>
                    <a:pt x="8" y="198"/>
                  </a:lnTo>
                  <a:lnTo>
                    <a:pt x="7" y="209"/>
                  </a:lnTo>
                  <a:lnTo>
                    <a:pt x="7" y="209"/>
                  </a:lnTo>
                  <a:lnTo>
                    <a:pt x="5" y="226"/>
                  </a:lnTo>
                  <a:lnTo>
                    <a:pt x="3" y="275"/>
                  </a:lnTo>
                  <a:lnTo>
                    <a:pt x="0" y="353"/>
                  </a:lnTo>
                  <a:lnTo>
                    <a:pt x="0" y="403"/>
                  </a:lnTo>
                  <a:lnTo>
                    <a:pt x="0" y="458"/>
                  </a:lnTo>
                  <a:lnTo>
                    <a:pt x="1" y="519"/>
                  </a:lnTo>
                  <a:lnTo>
                    <a:pt x="3" y="586"/>
                  </a:lnTo>
                  <a:lnTo>
                    <a:pt x="7" y="658"/>
                  </a:lnTo>
                  <a:lnTo>
                    <a:pt x="12" y="734"/>
                  </a:lnTo>
                  <a:lnTo>
                    <a:pt x="18" y="815"/>
                  </a:lnTo>
                  <a:lnTo>
                    <a:pt x="27" y="899"/>
                  </a:lnTo>
                  <a:lnTo>
                    <a:pt x="38" y="988"/>
                  </a:lnTo>
                  <a:lnTo>
                    <a:pt x="52" y="1080"/>
                  </a:lnTo>
                  <a:lnTo>
                    <a:pt x="52" y="1080"/>
                  </a:lnTo>
                  <a:lnTo>
                    <a:pt x="55" y="1099"/>
                  </a:lnTo>
                  <a:lnTo>
                    <a:pt x="60" y="1117"/>
                  </a:lnTo>
                  <a:lnTo>
                    <a:pt x="65" y="1131"/>
                  </a:lnTo>
                  <a:lnTo>
                    <a:pt x="70" y="1143"/>
                  </a:lnTo>
                  <a:lnTo>
                    <a:pt x="77" y="1154"/>
                  </a:lnTo>
                  <a:lnTo>
                    <a:pt x="83" y="1163"/>
                  </a:lnTo>
                  <a:lnTo>
                    <a:pt x="96" y="1180"/>
                  </a:lnTo>
                  <a:lnTo>
                    <a:pt x="110" y="1197"/>
                  </a:lnTo>
                  <a:lnTo>
                    <a:pt x="117" y="1208"/>
                  </a:lnTo>
                  <a:lnTo>
                    <a:pt x="123" y="1218"/>
                  </a:lnTo>
                  <a:lnTo>
                    <a:pt x="130" y="1231"/>
                  </a:lnTo>
                  <a:lnTo>
                    <a:pt x="135" y="1247"/>
                  </a:lnTo>
                  <a:lnTo>
                    <a:pt x="141" y="1264"/>
                  </a:lnTo>
                  <a:lnTo>
                    <a:pt x="146" y="1285"/>
                  </a:lnTo>
                  <a:lnTo>
                    <a:pt x="146" y="1285"/>
                  </a:lnTo>
                  <a:lnTo>
                    <a:pt x="159" y="1358"/>
                  </a:lnTo>
                  <a:lnTo>
                    <a:pt x="173" y="1442"/>
                  </a:lnTo>
                  <a:lnTo>
                    <a:pt x="203" y="1631"/>
                  </a:lnTo>
                  <a:lnTo>
                    <a:pt x="220" y="1727"/>
                  </a:lnTo>
                  <a:lnTo>
                    <a:pt x="237" y="1820"/>
                  </a:lnTo>
                  <a:lnTo>
                    <a:pt x="246" y="1863"/>
                  </a:lnTo>
                  <a:lnTo>
                    <a:pt x="255" y="1903"/>
                  </a:lnTo>
                  <a:lnTo>
                    <a:pt x="264" y="1941"/>
                  </a:lnTo>
                  <a:lnTo>
                    <a:pt x="274" y="1975"/>
                  </a:lnTo>
                  <a:lnTo>
                    <a:pt x="274" y="1975"/>
                  </a:lnTo>
                  <a:lnTo>
                    <a:pt x="282" y="2004"/>
                  </a:lnTo>
                  <a:lnTo>
                    <a:pt x="290" y="2027"/>
                  </a:lnTo>
                  <a:lnTo>
                    <a:pt x="299" y="2044"/>
                  </a:lnTo>
                  <a:lnTo>
                    <a:pt x="302" y="2052"/>
                  </a:lnTo>
                  <a:lnTo>
                    <a:pt x="306" y="2057"/>
                  </a:lnTo>
                  <a:lnTo>
                    <a:pt x="310" y="2063"/>
                  </a:lnTo>
                  <a:lnTo>
                    <a:pt x="316" y="2067"/>
                  </a:lnTo>
                  <a:lnTo>
                    <a:pt x="320" y="2069"/>
                  </a:lnTo>
                  <a:lnTo>
                    <a:pt x="326" y="2073"/>
                  </a:lnTo>
                  <a:lnTo>
                    <a:pt x="332" y="2074"/>
                  </a:lnTo>
                  <a:lnTo>
                    <a:pt x="339" y="2075"/>
                  </a:lnTo>
                  <a:lnTo>
                    <a:pt x="354" y="2076"/>
                  </a:lnTo>
                  <a:lnTo>
                    <a:pt x="723" y="2076"/>
                  </a:lnTo>
                  <a:lnTo>
                    <a:pt x="723" y="2076"/>
                  </a:lnTo>
                  <a:lnTo>
                    <a:pt x="738" y="2075"/>
                  </a:lnTo>
                  <a:lnTo>
                    <a:pt x="744" y="2074"/>
                  </a:lnTo>
                  <a:lnTo>
                    <a:pt x="751" y="2073"/>
                  </a:lnTo>
                  <a:lnTo>
                    <a:pt x="757" y="2070"/>
                  </a:lnTo>
                  <a:lnTo>
                    <a:pt x="763" y="2067"/>
                  </a:lnTo>
                  <a:lnTo>
                    <a:pt x="767" y="2063"/>
                  </a:lnTo>
                  <a:lnTo>
                    <a:pt x="771" y="2059"/>
                  </a:lnTo>
                  <a:lnTo>
                    <a:pt x="776" y="2052"/>
                  </a:lnTo>
                  <a:lnTo>
                    <a:pt x="780" y="2046"/>
                  </a:lnTo>
                  <a:lnTo>
                    <a:pt x="788" y="2027"/>
                  </a:lnTo>
                  <a:lnTo>
                    <a:pt x="795" y="2004"/>
                  </a:lnTo>
                  <a:lnTo>
                    <a:pt x="803" y="1975"/>
                  </a:lnTo>
                  <a:lnTo>
                    <a:pt x="803" y="1975"/>
                  </a:lnTo>
                  <a:lnTo>
                    <a:pt x="823" y="1882"/>
                  </a:lnTo>
                  <a:lnTo>
                    <a:pt x="843" y="1788"/>
                  </a:lnTo>
                  <a:lnTo>
                    <a:pt x="859" y="1693"/>
                  </a:lnTo>
                  <a:lnTo>
                    <a:pt x="874" y="1598"/>
                  </a:lnTo>
                  <a:lnTo>
                    <a:pt x="888" y="1502"/>
                  </a:lnTo>
                  <a:lnTo>
                    <a:pt x="900" y="1405"/>
                  </a:lnTo>
                  <a:lnTo>
                    <a:pt x="911" y="1311"/>
                  </a:lnTo>
                  <a:lnTo>
                    <a:pt x="919" y="1217"/>
                  </a:lnTo>
                  <a:lnTo>
                    <a:pt x="928" y="1124"/>
                  </a:lnTo>
                  <a:lnTo>
                    <a:pt x="935" y="1035"/>
                  </a:lnTo>
                  <a:lnTo>
                    <a:pt x="940" y="946"/>
                  </a:lnTo>
                  <a:lnTo>
                    <a:pt x="944" y="861"/>
                  </a:lnTo>
                  <a:lnTo>
                    <a:pt x="949" y="779"/>
                  </a:lnTo>
                  <a:lnTo>
                    <a:pt x="952" y="701"/>
                  </a:lnTo>
                  <a:lnTo>
                    <a:pt x="955" y="558"/>
                  </a:lnTo>
                  <a:lnTo>
                    <a:pt x="1217" y="840"/>
                  </a:lnTo>
                  <a:lnTo>
                    <a:pt x="1217" y="840"/>
                  </a:lnTo>
                  <a:lnTo>
                    <a:pt x="1219" y="843"/>
                  </a:lnTo>
                  <a:lnTo>
                    <a:pt x="1219" y="843"/>
                  </a:lnTo>
                  <a:lnTo>
                    <a:pt x="1230" y="853"/>
                  </a:lnTo>
                  <a:lnTo>
                    <a:pt x="1242" y="862"/>
                  </a:lnTo>
                  <a:lnTo>
                    <a:pt x="1254" y="868"/>
                  </a:lnTo>
                  <a:lnTo>
                    <a:pt x="1266" y="874"/>
                  </a:lnTo>
                  <a:lnTo>
                    <a:pt x="1279" y="878"/>
                  </a:lnTo>
                  <a:lnTo>
                    <a:pt x="1292" y="881"/>
                  </a:lnTo>
                  <a:lnTo>
                    <a:pt x="1306" y="882"/>
                  </a:lnTo>
                  <a:lnTo>
                    <a:pt x="1319" y="882"/>
                  </a:lnTo>
                  <a:lnTo>
                    <a:pt x="1319" y="882"/>
                  </a:lnTo>
                  <a:lnTo>
                    <a:pt x="1332" y="882"/>
                  </a:lnTo>
                  <a:lnTo>
                    <a:pt x="1344" y="881"/>
                  </a:lnTo>
                  <a:lnTo>
                    <a:pt x="1355" y="879"/>
                  </a:lnTo>
                  <a:lnTo>
                    <a:pt x="1367" y="875"/>
                  </a:lnTo>
                  <a:lnTo>
                    <a:pt x="1378" y="870"/>
                  </a:lnTo>
                  <a:lnTo>
                    <a:pt x="1389" y="865"/>
                  </a:lnTo>
                  <a:lnTo>
                    <a:pt x="1400" y="858"/>
                  </a:lnTo>
                  <a:lnTo>
                    <a:pt x="1410" y="850"/>
                  </a:lnTo>
                  <a:lnTo>
                    <a:pt x="1410" y="850"/>
                  </a:lnTo>
                  <a:lnTo>
                    <a:pt x="1418" y="840"/>
                  </a:lnTo>
                  <a:lnTo>
                    <a:pt x="1426" y="829"/>
                  </a:lnTo>
                  <a:lnTo>
                    <a:pt x="1432" y="818"/>
                  </a:lnTo>
                  <a:lnTo>
                    <a:pt x="1438" y="806"/>
                  </a:lnTo>
                  <a:lnTo>
                    <a:pt x="1442" y="795"/>
                  </a:lnTo>
                  <a:lnTo>
                    <a:pt x="1445" y="783"/>
                  </a:lnTo>
                  <a:lnTo>
                    <a:pt x="1446" y="770"/>
                  </a:lnTo>
                  <a:lnTo>
                    <a:pt x="1447" y="758"/>
                  </a:lnTo>
                  <a:lnTo>
                    <a:pt x="1447" y="745"/>
                  </a:lnTo>
                  <a:lnTo>
                    <a:pt x="1445" y="733"/>
                  </a:lnTo>
                  <a:lnTo>
                    <a:pt x="1443" y="720"/>
                  </a:lnTo>
                  <a:lnTo>
                    <a:pt x="1439" y="708"/>
                  </a:lnTo>
                  <a:lnTo>
                    <a:pt x="1434" y="696"/>
                  </a:lnTo>
                  <a:lnTo>
                    <a:pt x="1428" y="685"/>
                  </a:lnTo>
                  <a:lnTo>
                    <a:pt x="1420" y="673"/>
                  </a:lnTo>
                  <a:lnTo>
                    <a:pt x="1412" y="664"/>
                  </a:lnTo>
                  <a:lnTo>
                    <a:pt x="1412" y="6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8" name="Freeform 175">
              <a:extLst>
                <a:ext uri="{FF2B5EF4-FFF2-40B4-BE49-F238E27FC236}">
                  <a16:creationId xmlns:a16="http://schemas.microsoft.com/office/drawing/2014/main" id="{6E02D9B8-5C28-410A-97EB-7965E8830E41}"/>
                </a:ext>
              </a:extLst>
            </p:cNvPr>
            <p:cNvSpPr>
              <a:spLocks/>
            </p:cNvSpPr>
            <p:nvPr/>
          </p:nvSpPr>
          <p:spPr bwMode="auto">
            <a:xfrm>
              <a:off x="5162551" y="3651252"/>
              <a:ext cx="188913" cy="188913"/>
            </a:xfrm>
            <a:custGeom>
              <a:avLst/>
              <a:gdLst>
                <a:gd name="T0" fmla="*/ 397 w 836"/>
                <a:gd name="T1" fmla="*/ 834 h 834"/>
                <a:gd name="T2" fmla="*/ 334 w 836"/>
                <a:gd name="T3" fmla="*/ 826 h 834"/>
                <a:gd name="T4" fmla="*/ 275 w 836"/>
                <a:gd name="T5" fmla="*/ 810 h 834"/>
                <a:gd name="T6" fmla="*/ 220 w 836"/>
                <a:gd name="T7" fmla="*/ 785 h 834"/>
                <a:gd name="T8" fmla="*/ 169 w 836"/>
                <a:gd name="T9" fmla="*/ 752 h 834"/>
                <a:gd name="T10" fmla="*/ 123 w 836"/>
                <a:gd name="T11" fmla="*/ 712 h 834"/>
                <a:gd name="T12" fmla="*/ 83 w 836"/>
                <a:gd name="T13" fmla="*/ 667 h 834"/>
                <a:gd name="T14" fmla="*/ 51 w 836"/>
                <a:gd name="T15" fmla="*/ 616 h 834"/>
                <a:gd name="T16" fmla="*/ 26 w 836"/>
                <a:gd name="T17" fmla="*/ 561 h 834"/>
                <a:gd name="T18" fmla="*/ 9 w 836"/>
                <a:gd name="T19" fmla="*/ 501 h 834"/>
                <a:gd name="T20" fmla="*/ 1 w 836"/>
                <a:gd name="T21" fmla="*/ 439 h 834"/>
                <a:gd name="T22" fmla="*/ 1 w 836"/>
                <a:gd name="T23" fmla="*/ 395 h 834"/>
                <a:gd name="T24" fmla="*/ 9 w 836"/>
                <a:gd name="T25" fmla="*/ 333 h 834"/>
                <a:gd name="T26" fmla="*/ 26 w 836"/>
                <a:gd name="T27" fmla="*/ 273 h 834"/>
                <a:gd name="T28" fmla="*/ 51 w 836"/>
                <a:gd name="T29" fmla="*/ 217 h 834"/>
                <a:gd name="T30" fmla="*/ 83 w 836"/>
                <a:gd name="T31" fmla="*/ 166 h 834"/>
                <a:gd name="T32" fmla="*/ 123 w 836"/>
                <a:gd name="T33" fmla="*/ 121 h 834"/>
                <a:gd name="T34" fmla="*/ 169 w 836"/>
                <a:gd name="T35" fmla="*/ 82 h 834"/>
                <a:gd name="T36" fmla="*/ 220 w 836"/>
                <a:gd name="T37" fmla="*/ 49 h 834"/>
                <a:gd name="T38" fmla="*/ 275 w 836"/>
                <a:gd name="T39" fmla="*/ 25 h 834"/>
                <a:gd name="T40" fmla="*/ 334 w 836"/>
                <a:gd name="T41" fmla="*/ 7 h 834"/>
                <a:gd name="T42" fmla="*/ 397 w 836"/>
                <a:gd name="T43" fmla="*/ 0 h 834"/>
                <a:gd name="T44" fmla="*/ 440 w 836"/>
                <a:gd name="T45" fmla="*/ 0 h 834"/>
                <a:gd name="T46" fmla="*/ 503 w 836"/>
                <a:gd name="T47" fmla="*/ 7 h 834"/>
                <a:gd name="T48" fmla="*/ 563 w 836"/>
                <a:gd name="T49" fmla="*/ 25 h 834"/>
                <a:gd name="T50" fmla="*/ 618 w 836"/>
                <a:gd name="T51" fmla="*/ 49 h 834"/>
                <a:gd name="T52" fmla="*/ 669 w 836"/>
                <a:gd name="T53" fmla="*/ 82 h 834"/>
                <a:gd name="T54" fmla="*/ 714 w 836"/>
                <a:gd name="T55" fmla="*/ 121 h 834"/>
                <a:gd name="T56" fmla="*/ 754 w 836"/>
                <a:gd name="T57" fmla="*/ 166 h 834"/>
                <a:gd name="T58" fmla="*/ 786 w 836"/>
                <a:gd name="T59" fmla="*/ 217 h 834"/>
                <a:gd name="T60" fmla="*/ 811 w 836"/>
                <a:gd name="T61" fmla="*/ 273 h 834"/>
                <a:gd name="T62" fmla="*/ 828 w 836"/>
                <a:gd name="T63" fmla="*/ 333 h 834"/>
                <a:gd name="T64" fmla="*/ 836 w 836"/>
                <a:gd name="T65" fmla="*/ 395 h 834"/>
                <a:gd name="T66" fmla="*/ 836 w 836"/>
                <a:gd name="T67" fmla="*/ 439 h 834"/>
                <a:gd name="T68" fmla="*/ 828 w 836"/>
                <a:gd name="T69" fmla="*/ 501 h 834"/>
                <a:gd name="T70" fmla="*/ 811 w 836"/>
                <a:gd name="T71" fmla="*/ 561 h 834"/>
                <a:gd name="T72" fmla="*/ 786 w 836"/>
                <a:gd name="T73" fmla="*/ 616 h 834"/>
                <a:gd name="T74" fmla="*/ 754 w 836"/>
                <a:gd name="T75" fmla="*/ 667 h 834"/>
                <a:gd name="T76" fmla="*/ 714 w 836"/>
                <a:gd name="T77" fmla="*/ 712 h 834"/>
                <a:gd name="T78" fmla="*/ 669 w 836"/>
                <a:gd name="T79" fmla="*/ 752 h 834"/>
                <a:gd name="T80" fmla="*/ 618 w 836"/>
                <a:gd name="T81" fmla="*/ 785 h 834"/>
                <a:gd name="T82" fmla="*/ 563 w 836"/>
                <a:gd name="T83" fmla="*/ 810 h 834"/>
                <a:gd name="T84" fmla="*/ 503 w 836"/>
                <a:gd name="T85" fmla="*/ 826 h 834"/>
                <a:gd name="T86" fmla="*/ 440 w 836"/>
                <a:gd name="T87" fmla="*/ 83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6" h="834">
                  <a:moveTo>
                    <a:pt x="419" y="834"/>
                  </a:moveTo>
                  <a:lnTo>
                    <a:pt x="419" y="834"/>
                  </a:lnTo>
                  <a:lnTo>
                    <a:pt x="397" y="834"/>
                  </a:lnTo>
                  <a:lnTo>
                    <a:pt x="375" y="832"/>
                  </a:lnTo>
                  <a:lnTo>
                    <a:pt x="355" y="830"/>
                  </a:lnTo>
                  <a:lnTo>
                    <a:pt x="334" y="826"/>
                  </a:lnTo>
                  <a:lnTo>
                    <a:pt x="314" y="821"/>
                  </a:lnTo>
                  <a:lnTo>
                    <a:pt x="294" y="816"/>
                  </a:lnTo>
                  <a:lnTo>
                    <a:pt x="275" y="810"/>
                  </a:lnTo>
                  <a:lnTo>
                    <a:pt x="255" y="802"/>
                  </a:lnTo>
                  <a:lnTo>
                    <a:pt x="237" y="793"/>
                  </a:lnTo>
                  <a:lnTo>
                    <a:pt x="220" y="785"/>
                  </a:lnTo>
                  <a:lnTo>
                    <a:pt x="201" y="775"/>
                  </a:lnTo>
                  <a:lnTo>
                    <a:pt x="185" y="763"/>
                  </a:lnTo>
                  <a:lnTo>
                    <a:pt x="169" y="752"/>
                  </a:lnTo>
                  <a:lnTo>
                    <a:pt x="153" y="739"/>
                  </a:lnTo>
                  <a:lnTo>
                    <a:pt x="137" y="726"/>
                  </a:lnTo>
                  <a:lnTo>
                    <a:pt x="123" y="712"/>
                  </a:lnTo>
                  <a:lnTo>
                    <a:pt x="109" y="698"/>
                  </a:lnTo>
                  <a:lnTo>
                    <a:pt x="96" y="683"/>
                  </a:lnTo>
                  <a:lnTo>
                    <a:pt x="83" y="667"/>
                  </a:lnTo>
                  <a:lnTo>
                    <a:pt x="71" y="651"/>
                  </a:lnTo>
                  <a:lnTo>
                    <a:pt x="61" y="634"/>
                  </a:lnTo>
                  <a:lnTo>
                    <a:pt x="51" y="616"/>
                  </a:lnTo>
                  <a:lnTo>
                    <a:pt x="42" y="599"/>
                  </a:lnTo>
                  <a:lnTo>
                    <a:pt x="34" y="580"/>
                  </a:lnTo>
                  <a:lnTo>
                    <a:pt x="26" y="561"/>
                  </a:lnTo>
                  <a:lnTo>
                    <a:pt x="20" y="541"/>
                  </a:lnTo>
                  <a:lnTo>
                    <a:pt x="14" y="522"/>
                  </a:lnTo>
                  <a:lnTo>
                    <a:pt x="9" y="501"/>
                  </a:lnTo>
                  <a:lnTo>
                    <a:pt x="5" y="481"/>
                  </a:lnTo>
                  <a:lnTo>
                    <a:pt x="2" y="459"/>
                  </a:lnTo>
                  <a:lnTo>
                    <a:pt x="1" y="439"/>
                  </a:lnTo>
                  <a:lnTo>
                    <a:pt x="0" y="417"/>
                  </a:lnTo>
                  <a:lnTo>
                    <a:pt x="0" y="417"/>
                  </a:lnTo>
                  <a:lnTo>
                    <a:pt x="1" y="395"/>
                  </a:lnTo>
                  <a:lnTo>
                    <a:pt x="2" y="374"/>
                  </a:lnTo>
                  <a:lnTo>
                    <a:pt x="5" y="353"/>
                  </a:lnTo>
                  <a:lnTo>
                    <a:pt x="9" y="333"/>
                  </a:lnTo>
                  <a:lnTo>
                    <a:pt x="14" y="312"/>
                  </a:lnTo>
                  <a:lnTo>
                    <a:pt x="20" y="293"/>
                  </a:lnTo>
                  <a:lnTo>
                    <a:pt x="26" y="273"/>
                  </a:lnTo>
                  <a:lnTo>
                    <a:pt x="34" y="254"/>
                  </a:lnTo>
                  <a:lnTo>
                    <a:pt x="42" y="235"/>
                  </a:lnTo>
                  <a:lnTo>
                    <a:pt x="51" y="217"/>
                  </a:lnTo>
                  <a:lnTo>
                    <a:pt x="61" y="200"/>
                  </a:lnTo>
                  <a:lnTo>
                    <a:pt x="71" y="182"/>
                  </a:lnTo>
                  <a:lnTo>
                    <a:pt x="83" y="166"/>
                  </a:lnTo>
                  <a:lnTo>
                    <a:pt x="96" y="151"/>
                  </a:lnTo>
                  <a:lnTo>
                    <a:pt x="109" y="136"/>
                  </a:lnTo>
                  <a:lnTo>
                    <a:pt x="123" y="121"/>
                  </a:lnTo>
                  <a:lnTo>
                    <a:pt x="137" y="107"/>
                  </a:lnTo>
                  <a:lnTo>
                    <a:pt x="153" y="94"/>
                  </a:lnTo>
                  <a:lnTo>
                    <a:pt x="169" y="82"/>
                  </a:lnTo>
                  <a:lnTo>
                    <a:pt x="185" y="70"/>
                  </a:lnTo>
                  <a:lnTo>
                    <a:pt x="201" y="59"/>
                  </a:lnTo>
                  <a:lnTo>
                    <a:pt x="220" y="49"/>
                  </a:lnTo>
                  <a:lnTo>
                    <a:pt x="237" y="40"/>
                  </a:lnTo>
                  <a:lnTo>
                    <a:pt x="255" y="32"/>
                  </a:lnTo>
                  <a:lnTo>
                    <a:pt x="275" y="25"/>
                  </a:lnTo>
                  <a:lnTo>
                    <a:pt x="294" y="18"/>
                  </a:lnTo>
                  <a:lnTo>
                    <a:pt x="314" y="13"/>
                  </a:lnTo>
                  <a:lnTo>
                    <a:pt x="334" y="7"/>
                  </a:lnTo>
                  <a:lnTo>
                    <a:pt x="355" y="4"/>
                  </a:lnTo>
                  <a:lnTo>
                    <a:pt x="375" y="1"/>
                  </a:lnTo>
                  <a:lnTo>
                    <a:pt x="397" y="0"/>
                  </a:lnTo>
                  <a:lnTo>
                    <a:pt x="419" y="0"/>
                  </a:lnTo>
                  <a:lnTo>
                    <a:pt x="419" y="0"/>
                  </a:lnTo>
                  <a:lnTo>
                    <a:pt x="440" y="0"/>
                  </a:lnTo>
                  <a:lnTo>
                    <a:pt x="462" y="1"/>
                  </a:lnTo>
                  <a:lnTo>
                    <a:pt x="482" y="4"/>
                  </a:lnTo>
                  <a:lnTo>
                    <a:pt x="503" y="7"/>
                  </a:lnTo>
                  <a:lnTo>
                    <a:pt x="524" y="13"/>
                  </a:lnTo>
                  <a:lnTo>
                    <a:pt x="543" y="18"/>
                  </a:lnTo>
                  <a:lnTo>
                    <a:pt x="563" y="25"/>
                  </a:lnTo>
                  <a:lnTo>
                    <a:pt x="581" y="32"/>
                  </a:lnTo>
                  <a:lnTo>
                    <a:pt x="600" y="40"/>
                  </a:lnTo>
                  <a:lnTo>
                    <a:pt x="618" y="49"/>
                  </a:lnTo>
                  <a:lnTo>
                    <a:pt x="635" y="59"/>
                  </a:lnTo>
                  <a:lnTo>
                    <a:pt x="652" y="70"/>
                  </a:lnTo>
                  <a:lnTo>
                    <a:pt x="669" y="82"/>
                  </a:lnTo>
                  <a:lnTo>
                    <a:pt x="685" y="94"/>
                  </a:lnTo>
                  <a:lnTo>
                    <a:pt x="700" y="107"/>
                  </a:lnTo>
                  <a:lnTo>
                    <a:pt x="714" y="121"/>
                  </a:lnTo>
                  <a:lnTo>
                    <a:pt x="728" y="136"/>
                  </a:lnTo>
                  <a:lnTo>
                    <a:pt x="741" y="151"/>
                  </a:lnTo>
                  <a:lnTo>
                    <a:pt x="754" y="166"/>
                  </a:lnTo>
                  <a:lnTo>
                    <a:pt x="765" y="182"/>
                  </a:lnTo>
                  <a:lnTo>
                    <a:pt x="776" y="200"/>
                  </a:lnTo>
                  <a:lnTo>
                    <a:pt x="786" y="217"/>
                  </a:lnTo>
                  <a:lnTo>
                    <a:pt x="795" y="235"/>
                  </a:lnTo>
                  <a:lnTo>
                    <a:pt x="804" y="254"/>
                  </a:lnTo>
                  <a:lnTo>
                    <a:pt x="811" y="273"/>
                  </a:lnTo>
                  <a:lnTo>
                    <a:pt x="818" y="293"/>
                  </a:lnTo>
                  <a:lnTo>
                    <a:pt x="823" y="312"/>
                  </a:lnTo>
                  <a:lnTo>
                    <a:pt x="828" y="333"/>
                  </a:lnTo>
                  <a:lnTo>
                    <a:pt x="832" y="353"/>
                  </a:lnTo>
                  <a:lnTo>
                    <a:pt x="834" y="374"/>
                  </a:lnTo>
                  <a:lnTo>
                    <a:pt x="836" y="395"/>
                  </a:lnTo>
                  <a:lnTo>
                    <a:pt x="836" y="417"/>
                  </a:lnTo>
                  <a:lnTo>
                    <a:pt x="836" y="417"/>
                  </a:lnTo>
                  <a:lnTo>
                    <a:pt x="836" y="439"/>
                  </a:lnTo>
                  <a:lnTo>
                    <a:pt x="834" y="459"/>
                  </a:lnTo>
                  <a:lnTo>
                    <a:pt x="832" y="481"/>
                  </a:lnTo>
                  <a:lnTo>
                    <a:pt x="828" y="501"/>
                  </a:lnTo>
                  <a:lnTo>
                    <a:pt x="823" y="522"/>
                  </a:lnTo>
                  <a:lnTo>
                    <a:pt x="818" y="541"/>
                  </a:lnTo>
                  <a:lnTo>
                    <a:pt x="811" y="561"/>
                  </a:lnTo>
                  <a:lnTo>
                    <a:pt x="804" y="580"/>
                  </a:lnTo>
                  <a:lnTo>
                    <a:pt x="795" y="599"/>
                  </a:lnTo>
                  <a:lnTo>
                    <a:pt x="786" y="616"/>
                  </a:lnTo>
                  <a:lnTo>
                    <a:pt x="776" y="634"/>
                  </a:lnTo>
                  <a:lnTo>
                    <a:pt x="765" y="651"/>
                  </a:lnTo>
                  <a:lnTo>
                    <a:pt x="754" y="667"/>
                  </a:lnTo>
                  <a:lnTo>
                    <a:pt x="741" y="683"/>
                  </a:lnTo>
                  <a:lnTo>
                    <a:pt x="728" y="698"/>
                  </a:lnTo>
                  <a:lnTo>
                    <a:pt x="714" y="712"/>
                  </a:lnTo>
                  <a:lnTo>
                    <a:pt x="700" y="726"/>
                  </a:lnTo>
                  <a:lnTo>
                    <a:pt x="685" y="739"/>
                  </a:lnTo>
                  <a:lnTo>
                    <a:pt x="669" y="752"/>
                  </a:lnTo>
                  <a:lnTo>
                    <a:pt x="652" y="763"/>
                  </a:lnTo>
                  <a:lnTo>
                    <a:pt x="635" y="775"/>
                  </a:lnTo>
                  <a:lnTo>
                    <a:pt x="618" y="785"/>
                  </a:lnTo>
                  <a:lnTo>
                    <a:pt x="600" y="793"/>
                  </a:lnTo>
                  <a:lnTo>
                    <a:pt x="581" y="802"/>
                  </a:lnTo>
                  <a:lnTo>
                    <a:pt x="563" y="810"/>
                  </a:lnTo>
                  <a:lnTo>
                    <a:pt x="543" y="816"/>
                  </a:lnTo>
                  <a:lnTo>
                    <a:pt x="524" y="821"/>
                  </a:lnTo>
                  <a:lnTo>
                    <a:pt x="503" y="826"/>
                  </a:lnTo>
                  <a:lnTo>
                    <a:pt x="482" y="830"/>
                  </a:lnTo>
                  <a:lnTo>
                    <a:pt x="462" y="832"/>
                  </a:lnTo>
                  <a:lnTo>
                    <a:pt x="440" y="834"/>
                  </a:lnTo>
                  <a:lnTo>
                    <a:pt x="419" y="834"/>
                  </a:lnTo>
                  <a:lnTo>
                    <a:pt x="419" y="8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9" name="Freeform 176">
              <a:extLst>
                <a:ext uri="{FF2B5EF4-FFF2-40B4-BE49-F238E27FC236}">
                  <a16:creationId xmlns:a16="http://schemas.microsoft.com/office/drawing/2014/main" id="{62EFA79E-1270-4FF6-AD23-487574DA37AF}"/>
                </a:ext>
              </a:extLst>
            </p:cNvPr>
            <p:cNvSpPr>
              <a:spLocks/>
            </p:cNvSpPr>
            <p:nvPr/>
          </p:nvSpPr>
          <p:spPr bwMode="auto">
            <a:xfrm>
              <a:off x="5097463" y="3868738"/>
              <a:ext cx="280988" cy="471488"/>
            </a:xfrm>
            <a:custGeom>
              <a:avLst/>
              <a:gdLst>
                <a:gd name="T0" fmla="*/ 1232 w 1240"/>
                <a:gd name="T1" fmla="*/ 198 h 2076"/>
                <a:gd name="T2" fmla="*/ 1221 w 1240"/>
                <a:gd name="T3" fmla="*/ 166 h 2076"/>
                <a:gd name="T4" fmla="*/ 1198 w 1240"/>
                <a:gd name="T5" fmla="*/ 137 h 2076"/>
                <a:gd name="T6" fmla="*/ 1165 w 1240"/>
                <a:gd name="T7" fmla="*/ 109 h 2076"/>
                <a:gd name="T8" fmla="*/ 1120 w 1240"/>
                <a:gd name="T9" fmla="*/ 84 h 2076"/>
                <a:gd name="T10" fmla="*/ 1029 w 1240"/>
                <a:gd name="T11" fmla="*/ 47 h 2076"/>
                <a:gd name="T12" fmla="*/ 899 w 1240"/>
                <a:gd name="T13" fmla="*/ 17 h 2076"/>
                <a:gd name="T14" fmla="*/ 753 w 1240"/>
                <a:gd name="T15" fmla="*/ 1 h 2076"/>
                <a:gd name="T16" fmla="*/ 670 w 1240"/>
                <a:gd name="T17" fmla="*/ 1 h 2076"/>
                <a:gd name="T18" fmla="*/ 583 w 1240"/>
                <a:gd name="T19" fmla="*/ 7 h 2076"/>
                <a:gd name="T20" fmla="*/ 506 w 1240"/>
                <a:gd name="T21" fmla="*/ 20 h 2076"/>
                <a:gd name="T22" fmla="*/ 440 w 1240"/>
                <a:gd name="T23" fmla="*/ 40 h 2076"/>
                <a:gd name="T24" fmla="*/ 386 w 1240"/>
                <a:gd name="T25" fmla="*/ 65 h 2076"/>
                <a:gd name="T26" fmla="*/ 343 w 1240"/>
                <a:gd name="T27" fmla="*/ 95 h 2076"/>
                <a:gd name="T28" fmla="*/ 222 w 1240"/>
                <a:gd name="T29" fmla="*/ 226 h 2076"/>
                <a:gd name="T30" fmla="*/ 106 w 1240"/>
                <a:gd name="T31" fmla="*/ 589 h 2076"/>
                <a:gd name="T32" fmla="*/ 124 w 1240"/>
                <a:gd name="T33" fmla="*/ 613 h 2076"/>
                <a:gd name="T34" fmla="*/ 147 w 1240"/>
                <a:gd name="T35" fmla="*/ 651 h 2076"/>
                <a:gd name="T36" fmla="*/ 161 w 1240"/>
                <a:gd name="T37" fmla="*/ 692 h 2076"/>
                <a:gd name="T38" fmla="*/ 288 w 1240"/>
                <a:gd name="T39" fmla="*/ 701 h 2076"/>
                <a:gd name="T40" fmla="*/ 299 w 1240"/>
                <a:gd name="T41" fmla="*/ 946 h 2076"/>
                <a:gd name="T42" fmla="*/ 320 w 1240"/>
                <a:gd name="T43" fmla="*/ 1217 h 2076"/>
                <a:gd name="T44" fmla="*/ 352 w 1240"/>
                <a:gd name="T45" fmla="*/ 1502 h 2076"/>
                <a:gd name="T46" fmla="*/ 398 w 1240"/>
                <a:gd name="T47" fmla="*/ 1788 h 2076"/>
                <a:gd name="T48" fmla="*/ 437 w 1240"/>
                <a:gd name="T49" fmla="*/ 1975 h 2076"/>
                <a:gd name="T50" fmla="*/ 459 w 1240"/>
                <a:gd name="T51" fmla="*/ 2046 h 2076"/>
                <a:gd name="T52" fmla="*/ 472 w 1240"/>
                <a:gd name="T53" fmla="*/ 2063 h 2076"/>
                <a:gd name="T54" fmla="*/ 489 w 1240"/>
                <a:gd name="T55" fmla="*/ 2073 h 2076"/>
                <a:gd name="T56" fmla="*/ 518 w 1240"/>
                <a:gd name="T57" fmla="*/ 2076 h 2076"/>
                <a:gd name="T58" fmla="*/ 901 w 1240"/>
                <a:gd name="T59" fmla="*/ 2075 h 2076"/>
                <a:gd name="T60" fmla="*/ 919 w 1240"/>
                <a:gd name="T61" fmla="*/ 2069 h 2076"/>
                <a:gd name="T62" fmla="*/ 933 w 1240"/>
                <a:gd name="T63" fmla="*/ 2057 h 2076"/>
                <a:gd name="T64" fmla="*/ 949 w 1240"/>
                <a:gd name="T65" fmla="*/ 2027 h 2076"/>
                <a:gd name="T66" fmla="*/ 967 w 1240"/>
                <a:gd name="T67" fmla="*/ 1975 h 2076"/>
                <a:gd name="T68" fmla="*/ 994 w 1240"/>
                <a:gd name="T69" fmla="*/ 1863 h 2076"/>
                <a:gd name="T70" fmla="*/ 1036 w 1240"/>
                <a:gd name="T71" fmla="*/ 1631 h 2076"/>
                <a:gd name="T72" fmla="*/ 1094 w 1240"/>
                <a:gd name="T73" fmla="*/ 1285 h 2076"/>
                <a:gd name="T74" fmla="*/ 1104 w 1240"/>
                <a:gd name="T75" fmla="*/ 1247 h 2076"/>
                <a:gd name="T76" fmla="*/ 1122 w 1240"/>
                <a:gd name="T77" fmla="*/ 1208 h 2076"/>
                <a:gd name="T78" fmla="*/ 1157 w 1240"/>
                <a:gd name="T79" fmla="*/ 1163 h 2076"/>
                <a:gd name="T80" fmla="*/ 1175 w 1240"/>
                <a:gd name="T81" fmla="*/ 1131 h 2076"/>
                <a:gd name="T82" fmla="*/ 1188 w 1240"/>
                <a:gd name="T83" fmla="*/ 1080 h 2076"/>
                <a:gd name="T84" fmla="*/ 1212 w 1240"/>
                <a:gd name="T85" fmla="*/ 899 h 2076"/>
                <a:gd name="T86" fmla="*/ 1233 w 1240"/>
                <a:gd name="T87" fmla="*/ 658 h 2076"/>
                <a:gd name="T88" fmla="*/ 1240 w 1240"/>
                <a:gd name="T89" fmla="*/ 458 h 2076"/>
                <a:gd name="T90" fmla="*/ 1237 w 1240"/>
                <a:gd name="T91" fmla="*/ 275 h 2076"/>
                <a:gd name="T92" fmla="*/ 1233 w 1240"/>
                <a:gd name="T93" fmla="*/ 209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0" h="2076">
                  <a:moveTo>
                    <a:pt x="1233" y="209"/>
                  </a:moveTo>
                  <a:lnTo>
                    <a:pt x="1233" y="209"/>
                  </a:lnTo>
                  <a:lnTo>
                    <a:pt x="1232" y="198"/>
                  </a:lnTo>
                  <a:lnTo>
                    <a:pt x="1230" y="187"/>
                  </a:lnTo>
                  <a:lnTo>
                    <a:pt x="1226" y="177"/>
                  </a:lnTo>
                  <a:lnTo>
                    <a:pt x="1221" y="166"/>
                  </a:lnTo>
                  <a:lnTo>
                    <a:pt x="1214" y="157"/>
                  </a:lnTo>
                  <a:lnTo>
                    <a:pt x="1207" y="147"/>
                  </a:lnTo>
                  <a:lnTo>
                    <a:pt x="1198" y="137"/>
                  </a:lnTo>
                  <a:lnTo>
                    <a:pt x="1188" y="127"/>
                  </a:lnTo>
                  <a:lnTo>
                    <a:pt x="1177" y="118"/>
                  </a:lnTo>
                  <a:lnTo>
                    <a:pt x="1165" y="109"/>
                  </a:lnTo>
                  <a:lnTo>
                    <a:pt x="1151" y="100"/>
                  </a:lnTo>
                  <a:lnTo>
                    <a:pt x="1137" y="92"/>
                  </a:lnTo>
                  <a:lnTo>
                    <a:pt x="1120" y="84"/>
                  </a:lnTo>
                  <a:lnTo>
                    <a:pt x="1104" y="76"/>
                  </a:lnTo>
                  <a:lnTo>
                    <a:pt x="1068" y="62"/>
                  </a:lnTo>
                  <a:lnTo>
                    <a:pt x="1029" y="47"/>
                  </a:lnTo>
                  <a:lnTo>
                    <a:pt x="988" y="36"/>
                  </a:lnTo>
                  <a:lnTo>
                    <a:pt x="945" y="26"/>
                  </a:lnTo>
                  <a:lnTo>
                    <a:pt x="899" y="17"/>
                  </a:lnTo>
                  <a:lnTo>
                    <a:pt x="851" y="10"/>
                  </a:lnTo>
                  <a:lnTo>
                    <a:pt x="802" y="4"/>
                  </a:lnTo>
                  <a:lnTo>
                    <a:pt x="753" y="1"/>
                  </a:lnTo>
                  <a:lnTo>
                    <a:pt x="702" y="0"/>
                  </a:lnTo>
                  <a:lnTo>
                    <a:pt x="702" y="0"/>
                  </a:lnTo>
                  <a:lnTo>
                    <a:pt x="670" y="1"/>
                  </a:lnTo>
                  <a:lnTo>
                    <a:pt x="640" y="2"/>
                  </a:lnTo>
                  <a:lnTo>
                    <a:pt x="611" y="4"/>
                  </a:lnTo>
                  <a:lnTo>
                    <a:pt x="583" y="7"/>
                  </a:lnTo>
                  <a:lnTo>
                    <a:pt x="556" y="11"/>
                  </a:lnTo>
                  <a:lnTo>
                    <a:pt x="530" y="15"/>
                  </a:lnTo>
                  <a:lnTo>
                    <a:pt x="506" y="20"/>
                  </a:lnTo>
                  <a:lnTo>
                    <a:pt x="483" y="26"/>
                  </a:lnTo>
                  <a:lnTo>
                    <a:pt x="460" y="32"/>
                  </a:lnTo>
                  <a:lnTo>
                    <a:pt x="440" y="40"/>
                  </a:lnTo>
                  <a:lnTo>
                    <a:pt x="420" y="47"/>
                  </a:lnTo>
                  <a:lnTo>
                    <a:pt x="403" y="56"/>
                  </a:lnTo>
                  <a:lnTo>
                    <a:pt x="386" y="65"/>
                  </a:lnTo>
                  <a:lnTo>
                    <a:pt x="371" y="74"/>
                  </a:lnTo>
                  <a:lnTo>
                    <a:pt x="356" y="84"/>
                  </a:lnTo>
                  <a:lnTo>
                    <a:pt x="343" y="95"/>
                  </a:lnTo>
                  <a:lnTo>
                    <a:pt x="343" y="95"/>
                  </a:lnTo>
                  <a:lnTo>
                    <a:pt x="306" y="135"/>
                  </a:lnTo>
                  <a:lnTo>
                    <a:pt x="222" y="226"/>
                  </a:lnTo>
                  <a:lnTo>
                    <a:pt x="0" y="471"/>
                  </a:lnTo>
                  <a:lnTo>
                    <a:pt x="0" y="471"/>
                  </a:lnTo>
                  <a:lnTo>
                    <a:pt x="106" y="589"/>
                  </a:lnTo>
                  <a:lnTo>
                    <a:pt x="106" y="589"/>
                  </a:lnTo>
                  <a:lnTo>
                    <a:pt x="115" y="601"/>
                  </a:lnTo>
                  <a:lnTo>
                    <a:pt x="124" y="613"/>
                  </a:lnTo>
                  <a:lnTo>
                    <a:pt x="133" y="625"/>
                  </a:lnTo>
                  <a:lnTo>
                    <a:pt x="140" y="638"/>
                  </a:lnTo>
                  <a:lnTo>
                    <a:pt x="147" y="651"/>
                  </a:lnTo>
                  <a:lnTo>
                    <a:pt x="152" y="664"/>
                  </a:lnTo>
                  <a:lnTo>
                    <a:pt x="156" y="678"/>
                  </a:lnTo>
                  <a:lnTo>
                    <a:pt x="161" y="692"/>
                  </a:lnTo>
                  <a:lnTo>
                    <a:pt x="285" y="558"/>
                  </a:lnTo>
                  <a:lnTo>
                    <a:pt x="285" y="558"/>
                  </a:lnTo>
                  <a:lnTo>
                    <a:pt x="288" y="701"/>
                  </a:lnTo>
                  <a:lnTo>
                    <a:pt x="292" y="779"/>
                  </a:lnTo>
                  <a:lnTo>
                    <a:pt x="295" y="861"/>
                  </a:lnTo>
                  <a:lnTo>
                    <a:pt x="299" y="946"/>
                  </a:lnTo>
                  <a:lnTo>
                    <a:pt x="306" y="1035"/>
                  </a:lnTo>
                  <a:lnTo>
                    <a:pt x="312" y="1124"/>
                  </a:lnTo>
                  <a:lnTo>
                    <a:pt x="320" y="1217"/>
                  </a:lnTo>
                  <a:lnTo>
                    <a:pt x="330" y="1311"/>
                  </a:lnTo>
                  <a:lnTo>
                    <a:pt x="340" y="1405"/>
                  </a:lnTo>
                  <a:lnTo>
                    <a:pt x="352" y="1502"/>
                  </a:lnTo>
                  <a:lnTo>
                    <a:pt x="365" y="1598"/>
                  </a:lnTo>
                  <a:lnTo>
                    <a:pt x="380" y="1693"/>
                  </a:lnTo>
                  <a:lnTo>
                    <a:pt x="398" y="1788"/>
                  </a:lnTo>
                  <a:lnTo>
                    <a:pt x="416" y="1882"/>
                  </a:lnTo>
                  <a:lnTo>
                    <a:pt x="437" y="1975"/>
                  </a:lnTo>
                  <a:lnTo>
                    <a:pt x="437" y="1975"/>
                  </a:lnTo>
                  <a:lnTo>
                    <a:pt x="444" y="2004"/>
                  </a:lnTo>
                  <a:lnTo>
                    <a:pt x="452" y="2027"/>
                  </a:lnTo>
                  <a:lnTo>
                    <a:pt x="459" y="2046"/>
                  </a:lnTo>
                  <a:lnTo>
                    <a:pt x="464" y="2052"/>
                  </a:lnTo>
                  <a:lnTo>
                    <a:pt x="468" y="2059"/>
                  </a:lnTo>
                  <a:lnTo>
                    <a:pt x="472" y="2063"/>
                  </a:lnTo>
                  <a:lnTo>
                    <a:pt x="478" y="2067"/>
                  </a:lnTo>
                  <a:lnTo>
                    <a:pt x="483" y="2070"/>
                  </a:lnTo>
                  <a:lnTo>
                    <a:pt x="489" y="2073"/>
                  </a:lnTo>
                  <a:lnTo>
                    <a:pt x="495" y="2074"/>
                  </a:lnTo>
                  <a:lnTo>
                    <a:pt x="502" y="2075"/>
                  </a:lnTo>
                  <a:lnTo>
                    <a:pt x="518" y="2076"/>
                  </a:lnTo>
                  <a:lnTo>
                    <a:pt x="886" y="2076"/>
                  </a:lnTo>
                  <a:lnTo>
                    <a:pt x="886" y="2076"/>
                  </a:lnTo>
                  <a:lnTo>
                    <a:pt x="901" y="2075"/>
                  </a:lnTo>
                  <a:lnTo>
                    <a:pt x="907" y="2074"/>
                  </a:lnTo>
                  <a:lnTo>
                    <a:pt x="914" y="2073"/>
                  </a:lnTo>
                  <a:lnTo>
                    <a:pt x="919" y="2069"/>
                  </a:lnTo>
                  <a:lnTo>
                    <a:pt x="925" y="2067"/>
                  </a:lnTo>
                  <a:lnTo>
                    <a:pt x="929" y="2063"/>
                  </a:lnTo>
                  <a:lnTo>
                    <a:pt x="933" y="2057"/>
                  </a:lnTo>
                  <a:lnTo>
                    <a:pt x="937" y="2052"/>
                  </a:lnTo>
                  <a:lnTo>
                    <a:pt x="942" y="2044"/>
                  </a:lnTo>
                  <a:lnTo>
                    <a:pt x="949" y="2027"/>
                  </a:lnTo>
                  <a:lnTo>
                    <a:pt x="958" y="2004"/>
                  </a:lnTo>
                  <a:lnTo>
                    <a:pt x="967" y="1975"/>
                  </a:lnTo>
                  <a:lnTo>
                    <a:pt x="967" y="1975"/>
                  </a:lnTo>
                  <a:lnTo>
                    <a:pt x="975" y="1941"/>
                  </a:lnTo>
                  <a:lnTo>
                    <a:pt x="985" y="1903"/>
                  </a:lnTo>
                  <a:lnTo>
                    <a:pt x="994" y="1863"/>
                  </a:lnTo>
                  <a:lnTo>
                    <a:pt x="1002" y="1820"/>
                  </a:lnTo>
                  <a:lnTo>
                    <a:pt x="1020" y="1727"/>
                  </a:lnTo>
                  <a:lnTo>
                    <a:pt x="1036" y="1631"/>
                  </a:lnTo>
                  <a:lnTo>
                    <a:pt x="1066" y="1442"/>
                  </a:lnTo>
                  <a:lnTo>
                    <a:pt x="1080" y="1358"/>
                  </a:lnTo>
                  <a:lnTo>
                    <a:pt x="1094" y="1285"/>
                  </a:lnTo>
                  <a:lnTo>
                    <a:pt x="1094" y="1285"/>
                  </a:lnTo>
                  <a:lnTo>
                    <a:pt x="1099" y="1264"/>
                  </a:lnTo>
                  <a:lnTo>
                    <a:pt x="1104" y="1247"/>
                  </a:lnTo>
                  <a:lnTo>
                    <a:pt x="1111" y="1231"/>
                  </a:lnTo>
                  <a:lnTo>
                    <a:pt x="1116" y="1218"/>
                  </a:lnTo>
                  <a:lnTo>
                    <a:pt x="1122" y="1208"/>
                  </a:lnTo>
                  <a:lnTo>
                    <a:pt x="1130" y="1197"/>
                  </a:lnTo>
                  <a:lnTo>
                    <a:pt x="1143" y="1180"/>
                  </a:lnTo>
                  <a:lnTo>
                    <a:pt x="1157" y="1163"/>
                  </a:lnTo>
                  <a:lnTo>
                    <a:pt x="1164" y="1154"/>
                  </a:lnTo>
                  <a:lnTo>
                    <a:pt x="1169" y="1143"/>
                  </a:lnTo>
                  <a:lnTo>
                    <a:pt x="1175" y="1131"/>
                  </a:lnTo>
                  <a:lnTo>
                    <a:pt x="1180" y="1117"/>
                  </a:lnTo>
                  <a:lnTo>
                    <a:pt x="1184" y="1099"/>
                  </a:lnTo>
                  <a:lnTo>
                    <a:pt x="1188" y="1080"/>
                  </a:lnTo>
                  <a:lnTo>
                    <a:pt x="1188" y="1080"/>
                  </a:lnTo>
                  <a:lnTo>
                    <a:pt x="1201" y="988"/>
                  </a:lnTo>
                  <a:lnTo>
                    <a:pt x="1212" y="899"/>
                  </a:lnTo>
                  <a:lnTo>
                    <a:pt x="1221" y="815"/>
                  </a:lnTo>
                  <a:lnTo>
                    <a:pt x="1228" y="734"/>
                  </a:lnTo>
                  <a:lnTo>
                    <a:pt x="1233" y="658"/>
                  </a:lnTo>
                  <a:lnTo>
                    <a:pt x="1237" y="586"/>
                  </a:lnTo>
                  <a:lnTo>
                    <a:pt x="1239" y="519"/>
                  </a:lnTo>
                  <a:lnTo>
                    <a:pt x="1240" y="458"/>
                  </a:lnTo>
                  <a:lnTo>
                    <a:pt x="1240" y="403"/>
                  </a:lnTo>
                  <a:lnTo>
                    <a:pt x="1239" y="353"/>
                  </a:lnTo>
                  <a:lnTo>
                    <a:pt x="1237" y="275"/>
                  </a:lnTo>
                  <a:lnTo>
                    <a:pt x="1234" y="226"/>
                  </a:lnTo>
                  <a:lnTo>
                    <a:pt x="1233" y="209"/>
                  </a:lnTo>
                  <a:lnTo>
                    <a:pt x="1233"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30" name="Grupa 129">
            <a:extLst>
              <a:ext uri="{FF2B5EF4-FFF2-40B4-BE49-F238E27FC236}">
                <a16:creationId xmlns:a16="http://schemas.microsoft.com/office/drawing/2014/main" id="{65BAD25B-A5F5-4AB8-B146-7B0407D8066D}"/>
              </a:ext>
            </a:extLst>
          </p:cNvPr>
          <p:cNvGrpSpPr>
            <a:grpSpLocks noChangeAspect="1"/>
          </p:cNvGrpSpPr>
          <p:nvPr/>
        </p:nvGrpSpPr>
        <p:grpSpPr>
          <a:xfrm>
            <a:off x="7441125" y="4824127"/>
            <a:ext cx="381721" cy="360000"/>
            <a:chOff x="8074025" y="1846263"/>
            <a:chExt cx="1311275" cy="1236662"/>
          </a:xfrm>
          <a:solidFill>
            <a:srgbClr val="CDCDCD"/>
          </a:solidFill>
        </p:grpSpPr>
        <p:sp>
          <p:nvSpPr>
            <p:cNvPr id="131" name="Rectangle 14">
              <a:extLst>
                <a:ext uri="{FF2B5EF4-FFF2-40B4-BE49-F238E27FC236}">
                  <a16:creationId xmlns:a16="http://schemas.microsoft.com/office/drawing/2014/main" id="{D0EAB5D9-0185-4958-86AD-1139A683DB19}"/>
                </a:ext>
              </a:extLst>
            </p:cNvPr>
            <p:cNvSpPr>
              <a:spLocks noChangeArrowheads="1"/>
            </p:cNvSpPr>
            <p:nvPr/>
          </p:nvSpPr>
          <p:spPr bwMode="auto">
            <a:xfrm>
              <a:off x="8997950" y="2935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2" name="Freeform 15">
              <a:extLst>
                <a:ext uri="{FF2B5EF4-FFF2-40B4-BE49-F238E27FC236}">
                  <a16:creationId xmlns:a16="http://schemas.microsoft.com/office/drawing/2014/main" id="{83141B9F-10B4-4EA4-B5EB-2482C29AD5A9}"/>
                </a:ext>
              </a:extLst>
            </p:cNvPr>
            <p:cNvSpPr>
              <a:spLocks noEditPoints="1"/>
            </p:cNvSpPr>
            <p:nvPr/>
          </p:nvSpPr>
          <p:spPr bwMode="auto">
            <a:xfrm>
              <a:off x="8691563" y="1846263"/>
              <a:ext cx="612775" cy="612775"/>
            </a:xfrm>
            <a:custGeom>
              <a:avLst/>
              <a:gdLst>
                <a:gd name="T0" fmla="*/ 796 w 1543"/>
                <a:gd name="T1" fmla="*/ 1543 h 1543"/>
                <a:gd name="T2" fmla="*/ 879 w 1543"/>
                <a:gd name="T3" fmla="*/ 1492 h 1543"/>
                <a:gd name="T4" fmla="*/ 932 w 1543"/>
                <a:gd name="T5" fmla="*/ 1400 h 1543"/>
                <a:gd name="T6" fmla="*/ 1010 w 1543"/>
                <a:gd name="T7" fmla="*/ 1345 h 1543"/>
                <a:gd name="T8" fmla="*/ 1118 w 1543"/>
                <a:gd name="T9" fmla="*/ 1329 h 1543"/>
                <a:gd name="T10" fmla="*/ 1220 w 1543"/>
                <a:gd name="T11" fmla="*/ 1364 h 1543"/>
                <a:gd name="T12" fmla="*/ 1319 w 1543"/>
                <a:gd name="T13" fmla="*/ 1317 h 1543"/>
                <a:gd name="T14" fmla="*/ 1364 w 1543"/>
                <a:gd name="T15" fmla="*/ 1219 h 1543"/>
                <a:gd name="T16" fmla="*/ 1330 w 1543"/>
                <a:gd name="T17" fmla="*/ 1118 h 1543"/>
                <a:gd name="T18" fmla="*/ 1346 w 1543"/>
                <a:gd name="T19" fmla="*/ 1009 h 1543"/>
                <a:gd name="T20" fmla="*/ 1400 w 1543"/>
                <a:gd name="T21" fmla="*/ 931 h 1543"/>
                <a:gd name="T22" fmla="*/ 1492 w 1543"/>
                <a:gd name="T23" fmla="*/ 878 h 1543"/>
                <a:gd name="T24" fmla="*/ 1543 w 1543"/>
                <a:gd name="T25" fmla="*/ 797 h 1543"/>
                <a:gd name="T26" fmla="*/ 1522 w 1543"/>
                <a:gd name="T27" fmla="*/ 672 h 1543"/>
                <a:gd name="T28" fmla="*/ 1424 w 1543"/>
                <a:gd name="T29" fmla="*/ 631 h 1543"/>
                <a:gd name="T30" fmla="*/ 1353 w 1543"/>
                <a:gd name="T31" fmla="*/ 548 h 1543"/>
                <a:gd name="T32" fmla="*/ 1328 w 1543"/>
                <a:gd name="T33" fmla="*/ 456 h 1543"/>
                <a:gd name="T34" fmla="*/ 1349 w 1543"/>
                <a:gd name="T35" fmla="*/ 351 h 1543"/>
                <a:gd name="T36" fmla="*/ 1351 w 1543"/>
                <a:gd name="T37" fmla="*/ 262 h 1543"/>
                <a:gd name="T38" fmla="*/ 1244 w 1543"/>
                <a:gd name="T39" fmla="*/ 162 h 1543"/>
                <a:gd name="T40" fmla="*/ 1149 w 1543"/>
                <a:gd name="T41" fmla="*/ 209 h 1543"/>
                <a:gd name="T42" fmla="*/ 1041 w 1543"/>
                <a:gd name="T43" fmla="*/ 207 h 1543"/>
                <a:gd name="T44" fmla="*/ 954 w 1543"/>
                <a:gd name="T45" fmla="*/ 165 h 1543"/>
                <a:gd name="T46" fmla="*/ 889 w 1543"/>
                <a:gd name="T47" fmla="*/ 80 h 1543"/>
                <a:gd name="T48" fmla="*/ 845 w 1543"/>
                <a:gd name="T49" fmla="*/ 3 h 1543"/>
                <a:gd name="T50" fmla="*/ 674 w 1543"/>
                <a:gd name="T51" fmla="*/ 6 h 1543"/>
                <a:gd name="T52" fmla="*/ 648 w 1543"/>
                <a:gd name="T53" fmla="*/ 94 h 1543"/>
                <a:gd name="T54" fmla="*/ 577 w 1543"/>
                <a:gd name="T55" fmla="*/ 174 h 1543"/>
                <a:gd name="T56" fmla="*/ 488 w 1543"/>
                <a:gd name="T57" fmla="*/ 211 h 1543"/>
                <a:gd name="T58" fmla="*/ 381 w 1543"/>
                <a:gd name="T59" fmla="*/ 205 h 1543"/>
                <a:gd name="T60" fmla="*/ 299 w 1543"/>
                <a:gd name="T61" fmla="*/ 160 h 1543"/>
                <a:gd name="T62" fmla="*/ 177 w 1543"/>
                <a:gd name="T63" fmla="*/ 280 h 1543"/>
                <a:gd name="T64" fmla="*/ 200 w 1543"/>
                <a:gd name="T65" fmla="*/ 365 h 1543"/>
                <a:gd name="T66" fmla="*/ 214 w 1543"/>
                <a:gd name="T67" fmla="*/ 472 h 1543"/>
                <a:gd name="T68" fmla="*/ 183 w 1543"/>
                <a:gd name="T69" fmla="*/ 563 h 1543"/>
                <a:gd name="T70" fmla="*/ 108 w 1543"/>
                <a:gd name="T71" fmla="*/ 640 h 1543"/>
                <a:gd name="T72" fmla="*/ 6 w 1543"/>
                <a:gd name="T73" fmla="*/ 673 h 1543"/>
                <a:gd name="T74" fmla="*/ 1 w 1543"/>
                <a:gd name="T75" fmla="*/ 820 h 1543"/>
                <a:gd name="T76" fmla="*/ 66 w 1543"/>
                <a:gd name="T77" fmla="*/ 883 h 1543"/>
                <a:gd name="T78" fmla="*/ 155 w 1543"/>
                <a:gd name="T79" fmla="*/ 942 h 1543"/>
                <a:gd name="T80" fmla="*/ 204 w 1543"/>
                <a:gd name="T81" fmla="*/ 1024 h 1543"/>
                <a:gd name="T82" fmla="*/ 213 w 1543"/>
                <a:gd name="T83" fmla="*/ 1133 h 1543"/>
                <a:gd name="T84" fmla="*/ 171 w 1543"/>
                <a:gd name="T85" fmla="*/ 1232 h 1543"/>
                <a:gd name="T86" fmla="*/ 244 w 1543"/>
                <a:gd name="T87" fmla="*/ 1334 h 1543"/>
                <a:gd name="T88" fmla="*/ 338 w 1543"/>
                <a:gd name="T89" fmla="*/ 1356 h 1543"/>
                <a:gd name="T90" fmla="*/ 441 w 1543"/>
                <a:gd name="T91" fmla="*/ 1328 h 1543"/>
                <a:gd name="T92" fmla="*/ 534 w 1543"/>
                <a:gd name="T93" fmla="*/ 1345 h 1543"/>
                <a:gd name="T94" fmla="*/ 623 w 1543"/>
                <a:gd name="T95" fmla="*/ 1411 h 1543"/>
                <a:gd name="T96" fmla="*/ 670 w 1543"/>
                <a:gd name="T97" fmla="*/ 1507 h 1543"/>
                <a:gd name="T98" fmla="*/ 549 w 1543"/>
                <a:gd name="T99" fmla="*/ 725 h 1543"/>
                <a:gd name="T100" fmla="*/ 628 w 1543"/>
                <a:gd name="T101" fmla="*/ 595 h 1543"/>
                <a:gd name="T102" fmla="*/ 772 w 1543"/>
                <a:gd name="T103" fmla="*/ 543 h 1543"/>
                <a:gd name="T104" fmla="*/ 900 w 1543"/>
                <a:gd name="T105" fmla="*/ 582 h 1543"/>
                <a:gd name="T106" fmla="*/ 990 w 1543"/>
                <a:gd name="T107" fmla="*/ 703 h 1543"/>
                <a:gd name="T108" fmla="*/ 990 w 1543"/>
                <a:gd name="T109" fmla="*/ 839 h 1543"/>
                <a:gd name="T110" fmla="*/ 900 w 1543"/>
                <a:gd name="T111" fmla="*/ 960 h 1543"/>
                <a:gd name="T112" fmla="*/ 772 w 1543"/>
                <a:gd name="T113" fmla="*/ 999 h 1543"/>
                <a:gd name="T114" fmla="*/ 628 w 1543"/>
                <a:gd name="T115" fmla="*/ 947 h 1543"/>
                <a:gd name="T116" fmla="*/ 549 w 1543"/>
                <a:gd name="T117" fmla="*/ 816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43" h="1543">
                  <a:moveTo>
                    <a:pt x="674" y="1537"/>
                  </a:moveTo>
                  <a:lnTo>
                    <a:pt x="674" y="1537"/>
                  </a:lnTo>
                  <a:lnTo>
                    <a:pt x="698" y="1539"/>
                  </a:lnTo>
                  <a:lnTo>
                    <a:pt x="723" y="1542"/>
                  </a:lnTo>
                  <a:lnTo>
                    <a:pt x="746" y="1543"/>
                  </a:lnTo>
                  <a:lnTo>
                    <a:pt x="771" y="1543"/>
                  </a:lnTo>
                  <a:lnTo>
                    <a:pt x="796" y="1543"/>
                  </a:lnTo>
                  <a:lnTo>
                    <a:pt x="821" y="1542"/>
                  </a:lnTo>
                  <a:lnTo>
                    <a:pt x="845" y="1540"/>
                  </a:lnTo>
                  <a:lnTo>
                    <a:pt x="870" y="1537"/>
                  </a:lnTo>
                  <a:lnTo>
                    <a:pt x="870" y="1537"/>
                  </a:lnTo>
                  <a:lnTo>
                    <a:pt x="871" y="1522"/>
                  </a:lnTo>
                  <a:lnTo>
                    <a:pt x="875" y="1507"/>
                  </a:lnTo>
                  <a:lnTo>
                    <a:pt x="879" y="1492"/>
                  </a:lnTo>
                  <a:lnTo>
                    <a:pt x="884" y="1477"/>
                  </a:lnTo>
                  <a:lnTo>
                    <a:pt x="889" y="1463"/>
                  </a:lnTo>
                  <a:lnTo>
                    <a:pt x="896" y="1449"/>
                  </a:lnTo>
                  <a:lnTo>
                    <a:pt x="903" y="1435"/>
                  </a:lnTo>
                  <a:lnTo>
                    <a:pt x="912" y="1423"/>
                  </a:lnTo>
                  <a:lnTo>
                    <a:pt x="921" y="1411"/>
                  </a:lnTo>
                  <a:lnTo>
                    <a:pt x="932" y="1400"/>
                  </a:lnTo>
                  <a:lnTo>
                    <a:pt x="943" y="1388"/>
                  </a:lnTo>
                  <a:lnTo>
                    <a:pt x="954" y="1379"/>
                  </a:lnTo>
                  <a:lnTo>
                    <a:pt x="968" y="1369"/>
                  </a:lnTo>
                  <a:lnTo>
                    <a:pt x="980" y="1360"/>
                  </a:lnTo>
                  <a:lnTo>
                    <a:pt x="995" y="1353"/>
                  </a:lnTo>
                  <a:lnTo>
                    <a:pt x="1010" y="1345"/>
                  </a:lnTo>
                  <a:lnTo>
                    <a:pt x="1010" y="1345"/>
                  </a:lnTo>
                  <a:lnTo>
                    <a:pt x="1024" y="1340"/>
                  </a:lnTo>
                  <a:lnTo>
                    <a:pt x="1041" y="1335"/>
                  </a:lnTo>
                  <a:lnTo>
                    <a:pt x="1057" y="1332"/>
                  </a:lnTo>
                  <a:lnTo>
                    <a:pt x="1071" y="1329"/>
                  </a:lnTo>
                  <a:lnTo>
                    <a:pt x="1087" y="1328"/>
                  </a:lnTo>
                  <a:lnTo>
                    <a:pt x="1104" y="1328"/>
                  </a:lnTo>
                  <a:lnTo>
                    <a:pt x="1118" y="1329"/>
                  </a:lnTo>
                  <a:lnTo>
                    <a:pt x="1133" y="1332"/>
                  </a:lnTo>
                  <a:lnTo>
                    <a:pt x="1149" y="1334"/>
                  </a:lnTo>
                  <a:lnTo>
                    <a:pt x="1164" y="1338"/>
                  </a:lnTo>
                  <a:lnTo>
                    <a:pt x="1178" y="1343"/>
                  </a:lnTo>
                  <a:lnTo>
                    <a:pt x="1193" y="1349"/>
                  </a:lnTo>
                  <a:lnTo>
                    <a:pt x="1206" y="1356"/>
                  </a:lnTo>
                  <a:lnTo>
                    <a:pt x="1220" y="1364"/>
                  </a:lnTo>
                  <a:lnTo>
                    <a:pt x="1232" y="1372"/>
                  </a:lnTo>
                  <a:lnTo>
                    <a:pt x="1244" y="1382"/>
                  </a:lnTo>
                  <a:lnTo>
                    <a:pt x="1244" y="1382"/>
                  </a:lnTo>
                  <a:lnTo>
                    <a:pt x="1263" y="1366"/>
                  </a:lnTo>
                  <a:lnTo>
                    <a:pt x="1283" y="1350"/>
                  </a:lnTo>
                  <a:lnTo>
                    <a:pt x="1300" y="1334"/>
                  </a:lnTo>
                  <a:lnTo>
                    <a:pt x="1319" y="1317"/>
                  </a:lnTo>
                  <a:lnTo>
                    <a:pt x="1335" y="1300"/>
                  </a:lnTo>
                  <a:lnTo>
                    <a:pt x="1352" y="1281"/>
                  </a:lnTo>
                  <a:lnTo>
                    <a:pt x="1367" y="1262"/>
                  </a:lnTo>
                  <a:lnTo>
                    <a:pt x="1383" y="1244"/>
                  </a:lnTo>
                  <a:lnTo>
                    <a:pt x="1383" y="1244"/>
                  </a:lnTo>
                  <a:lnTo>
                    <a:pt x="1373" y="1232"/>
                  </a:lnTo>
                  <a:lnTo>
                    <a:pt x="1364" y="1219"/>
                  </a:lnTo>
                  <a:lnTo>
                    <a:pt x="1357" y="1206"/>
                  </a:lnTo>
                  <a:lnTo>
                    <a:pt x="1349" y="1192"/>
                  </a:lnTo>
                  <a:lnTo>
                    <a:pt x="1343" y="1177"/>
                  </a:lnTo>
                  <a:lnTo>
                    <a:pt x="1338" y="1164"/>
                  </a:lnTo>
                  <a:lnTo>
                    <a:pt x="1335" y="1149"/>
                  </a:lnTo>
                  <a:lnTo>
                    <a:pt x="1332" y="1133"/>
                  </a:lnTo>
                  <a:lnTo>
                    <a:pt x="1330" y="1118"/>
                  </a:lnTo>
                  <a:lnTo>
                    <a:pt x="1328" y="1103"/>
                  </a:lnTo>
                  <a:lnTo>
                    <a:pt x="1328" y="1087"/>
                  </a:lnTo>
                  <a:lnTo>
                    <a:pt x="1330" y="1071"/>
                  </a:lnTo>
                  <a:lnTo>
                    <a:pt x="1332" y="1056"/>
                  </a:lnTo>
                  <a:lnTo>
                    <a:pt x="1336" y="1040"/>
                  </a:lnTo>
                  <a:lnTo>
                    <a:pt x="1341" y="1025"/>
                  </a:lnTo>
                  <a:lnTo>
                    <a:pt x="1346" y="1009"/>
                  </a:lnTo>
                  <a:lnTo>
                    <a:pt x="1346" y="1009"/>
                  </a:lnTo>
                  <a:lnTo>
                    <a:pt x="1353" y="994"/>
                  </a:lnTo>
                  <a:lnTo>
                    <a:pt x="1361" y="981"/>
                  </a:lnTo>
                  <a:lnTo>
                    <a:pt x="1369" y="967"/>
                  </a:lnTo>
                  <a:lnTo>
                    <a:pt x="1379" y="954"/>
                  </a:lnTo>
                  <a:lnTo>
                    <a:pt x="1389" y="942"/>
                  </a:lnTo>
                  <a:lnTo>
                    <a:pt x="1400" y="931"/>
                  </a:lnTo>
                  <a:lnTo>
                    <a:pt x="1411" y="920"/>
                  </a:lnTo>
                  <a:lnTo>
                    <a:pt x="1424" y="912"/>
                  </a:lnTo>
                  <a:lnTo>
                    <a:pt x="1436" y="903"/>
                  </a:lnTo>
                  <a:lnTo>
                    <a:pt x="1449" y="895"/>
                  </a:lnTo>
                  <a:lnTo>
                    <a:pt x="1463" y="888"/>
                  </a:lnTo>
                  <a:lnTo>
                    <a:pt x="1478" y="883"/>
                  </a:lnTo>
                  <a:lnTo>
                    <a:pt x="1492" y="878"/>
                  </a:lnTo>
                  <a:lnTo>
                    <a:pt x="1506" y="874"/>
                  </a:lnTo>
                  <a:lnTo>
                    <a:pt x="1522" y="871"/>
                  </a:lnTo>
                  <a:lnTo>
                    <a:pt x="1537" y="870"/>
                  </a:lnTo>
                  <a:lnTo>
                    <a:pt x="1537" y="870"/>
                  </a:lnTo>
                  <a:lnTo>
                    <a:pt x="1540" y="845"/>
                  </a:lnTo>
                  <a:lnTo>
                    <a:pt x="1542" y="821"/>
                  </a:lnTo>
                  <a:lnTo>
                    <a:pt x="1543" y="797"/>
                  </a:lnTo>
                  <a:lnTo>
                    <a:pt x="1543" y="772"/>
                  </a:lnTo>
                  <a:lnTo>
                    <a:pt x="1543" y="747"/>
                  </a:lnTo>
                  <a:lnTo>
                    <a:pt x="1542" y="723"/>
                  </a:lnTo>
                  <a:lnTo>
                    <a:pt x="1540" y="698"/>
                  </a:lnTo>
                  <a:lnTo>
                    <a:pt x="1537" y="673"/>
                  </a:lnTo>
                  <a:lnTo>
                    <a:pt x="1537" y="673"/>
                  </a:lnTo>
                  <a:lnTo>
                    <a:pt x="1522" y="672"/>
                  </a:lnTo>
                  <a:lnTo>
                    <a:pt x="1506" y="669"/>
                  </a:lnTo>
                  <a:lnTo>
                    <a:pt x="1492" y="666"/>
                  </a:lnTo>
                  <a:lnTo>
                    <a:pt x="1478" y="661"/>
                  </a:lnTo>
                  <a:lnTo>
                    <a:pt x="1463" y="655"/>
                  </a:lnTo>
                  <a:lnTo>
                    <a:pt x="1449" y="647"/>
                  </a:lnTo>
                  <a:lnTo>
                    <a:pt x="1436" y="640"/>
                  </a:lnTo>
                  <a:lnTo>
                    <a:pt x="1424" y="631"/>
                  </a:lnTo>
                  <a:lnTo>
                    <a:pt x="1411" y="622"/>
                  </a:lnTo>
                  <a:lnTo>
                    <a:pt x="1400" y="613"/>
                  </a:lnTo>
                  <a:lnTo>
                    <a:pt x="1389" y="601"/>
                  </a:lnTo>
                  <a:lnTo>
                    <a:pt x="1379" y="589"/>
                  </a:lnTo>
                  <a:lnTo>
                    <a:pt x="1369" y="577"/>
                  </a:lnTo>
                  <a:lnTo>
                    <a:pt x="1361" y="563"/>
                  </a:lnTo>
                  <a:lnTo>
                    <a:pt x="1353" y="548"/>
                  </a:lnTo>
                  <a:lnTo>
                    <a:pt x="1346" y="533"/>
                  </a:lnTo>
                  <a:lnTo>
                    <a:pt x="1346" y="533"/>
                  </a:lnTo>
                  <a:lnTo>
                    <a:pt x="1341" y="519"/>
                  </a:lnTo>
                  <a:lnTo>
                    <a:pt x="1336" y="503"/>
                  </a:lnTo>
                  <a:lnTo>
                    <a:pt x="1332" y="488"/>
                  </a:lnTo>
                  <a:lnTo>
                    <a:pt x="1330" y="472"/>
                  </a:lnTo>
                  <a:lnTo>
                    <a:pt x="1328" y="456"/>
                  </a:lnTo>
                  <a:lnTo>
                    <a:pt x="1328" y="441"/>
                  </a:lnTo>
                  <a:lnTo>
                    <a:pt x="1330" y="425"/>
                  </a:lnTo>
                  <a:lnTo>
                    <a:pt x="1332" y="410"/>
                  </a:lnTo>
                  <a:lnTo>
                    <a:pt x="1335" y="395"/>
                  </a:lnTo>
                  <a:lnTo>
                    <a:pt x="1338" y="380"/>
                  </a:lnTo>
                  <a:lnTo>
                    <a:pt x="1343" y="365"/>
                  </a:lnTo>
                  <a:lnTo>
                    <a:pt x="1349" y="351"/>
                  </a:lnTo>
                  <a:lnTo>
                    <a:pt x="1357" y="337"/>
                  </a:lnTo>
                  <a:lnTo>
                    <a:pt x="1364" y="325"/>
                  </a:lnTo>
                  <a:lnTo>
                    <a:pt x="1373" y="311"/>
                  </a:lnTo>
                  <a:lnTo>
                    <a:pt x="1383" y="299"/>
                  </a:lnTo>
                  <a:lnTo>
                    <a:pt x="1383" y="299"/>
                  </a:lnTo>
                  <a:lnTo>
                    <a:pt x="1367" y="280"/>
                  </a:lnTo>
                  <a:lnTo>
                    <a:pt x="1351" y="262"/>
                  </a:lnTo>
                  <a:lnTo>
                    <a:pt x="1335" y="243"/>
                  </a:lnTo>
                  <a:lnTo>
                    <a:pt x="1317" y="226"/>
                  </a:lnTo>
                  <a:lnTo>
                    <a:pt x="1300" y="209"/>
                  </a:lnTo>
                  <a:lnTo>
                    <a:pt x="1281" y="192"/>
                  </a:lnTo>
                  <a:lnTo>
                    <a:pt x="1263" y="176"/>
                  </a:lnTo>
                  <a:lnTo>
                    <a:pt x="1244" y="162"/>
                  </a:lnTo>
                  <a:lnTo>
                    <a:pt x="1244" y="162"/>
                  </a:lnTo>
                  <a:lnTo>
                    <a:pt x="1232" y="170"/>
                  </a:lnTo>
                  <a:lnTo>
                    <a:pt x="1218" y="179"/>
                  </a:lnTo>
                  <a:lnTo>
                    <a:pt x="1206" y="188"/>
                  </a:lnTo>
                  <a:lnTo>
                    <a:pt x="1193" y="194"/>
                  </a:lnTo>
                  <a:lnTo>
                    <a:pt x="1178" y="200"/>
                  </a:lnTo>
                  <a:lnTo>
                    <a:pt x="1164" y="205"/>
                  </a:lnTo>
                  <a:lnTo>
                    <a:pt x="1149" y="209"/>
                  </a:lnTo>
                  <a:lnTo>
                    <a:pt x="1133" y="212"/>
                  </a:lnTo>
                  <a:lnTo>
                    <a:pt x="1118" y="213"/>
                  </a:lnTo>
                  <a:lnTo>
                    <a:pt x="1102" y="215"/>
                  </a:lnTo>
                  <a:lnTo>
                    <a:pt x="1087" y="215"/>
                  </a:lnTo>
                  <a:lnTo>
                    <a:pt x="1071" y="213"/>
                  </a:lnTo>
                  <a:lnTo>
                    <a:pt x="1057" y="211"/>
                  </a:lnTo>
                  <a:lnTo>
                    <a:pt x="1041" y="207"/>
                  </a:lnTo>
                  <a:lnTo>
                    <a:pt x="1024" y="204"/>
                  </a:lnTo>
                  <a:lnTo>
                    <a:pt x="1010" y="197"/>
                  </a:lnTo>
                  <a:lnTo>
                    <a:pt x="1010" y="197"/>
                  </a:lnTo>
                  <a:lnTo>
                    <a:pt x="995" y="191"/>
                  </a:lnTo>
                  <a:lnTo>
                    <a:pt x="980" y="183"/>
                  </a:lnTo>
                  <a:lnTo>
                    <a:pt x="968" y="174"/>
                  </a:lnTo>
                  <a:lnTo>
                    <a:pt x="954" y="165"/>
                  </a:lnTo>
                  <a:lnTo>
                    <a:pt x="943" y="154"/>
                  </a:lnTo>
                  <a:lnTo>
                    <a:pt x="932" y="144"/>
                  </a:lnTo>
                  <a:lnTo>
                    <a:pt x="921" y="132"/>
                  </a:lnTo>
                  <a:lnTo>
                    <a:pt x="912" y="120"/>
                  </a:lnTo>
                  <a:lnTo>
                    <a:pt x="903" y="107"/>
                  </a:lnTo>
                  <a:lnTo>
                    <a:pt x="896" y="94"/>
                  </a:lnTo>
                  <a:lnTo>
                    <a:pt x="889" y="80"/>
                  </a:lnTo>
                  <a:lnTo>
                    <a:pt x="884" y="66"/>
                  </a:lnTo>
                  <a:lnTo>
                    <a:pt x="879" y="52"/>
                  </a:lnTo>
                  <a:lnTo>
                    <a:pt x="875" y="37"/>
                  </a:lnTo>
                  <a:lnTo>
                    <a:pt x="871" y="22"/>
                  </a:lnTo>
                  <a:lnTo>
                    <a:pt x="870" y="6"/>
                  </a:lnTo>
                  <a:lnTo>
                    <a:pt x="870" y="6"/>
                  </a:lnTo>
                  <a:lnTo>
                    <a:pt x="845" y="3"/>
                  </a:lnTo>
                  <a:lnTo>
                    <a:pt x="822" y="1"/>
                  </a:lnTo>
                  <a:lnTo>
                    <a:pt x="797" y="0"/>
                  </a:lnTo>
                  <a:lnTo>
                    <a:pt x="772" y="0"/>
                  </a:lnTo>
                  <a:lnTo>
                    <a:pt x="748" y="0"/>
                  </a:lnTo>
                  <a:lnTo>
                    <a:pt x="723" y="1"/>
                  </a:lnTo>
                  <a:lnTo>
                    <a:pt x="698" y="3"/>
                  </a:lnTo>
                  <a:lnTo>
                    <a:pt x="674" y="6"/>
                  </a:lnTo>
                  <a:lnTo>
                    <a:pt x="674" y="6"/>
                  </a:lnTo>
                  <a:lnTo>
                    <a:pt x="672" y="21"/>
                  </a:lnTo>
                  <a:lnTo>
                    <a:pt x="670" y="37"/>
                  </a:lnTo>
                  <a:lnTo>
                    <a:pt x="665" y="52"/>
                  </a:lnTo>
                  <a:lnTo>
                    <a:pt x="661" y="65"/>
                  </a:lnTo>
                  <a:lnTo>
                    <a:pt x="655" y="80"/>
                  </a:lnTo>
                  <a:lnTo>
                    <a:pt x="648" y="94"/>
                  </a:lnTo>
                  <a:lnTo>
                    <a:pt x="640" y="107"/>
                  </a:lnTo>
                  <a:lnTo>
                    <a:pt x="632" y="120"/>
                  </a:lnTo>
                  <a:lnTo>
                    <a:pt x="623" y="132"/>
                  </a:lnTo>
                  <a:lnTo>
                    <a:pt x="612" y="144"/>
                  </a:lnTo>
                  <a:lnTo>
                    <a:pt x="601" y="154"/>
                  </a:lnTo>
                  <a:lnTo>
                    <a:pt x="590" y="165"/>
                  </a:lnTo>
                  <a:lnTo>
                    <a:pt x="577" y="174"/>
                  </a:lnTo>
                  <a:lnTo>
                    <a:pt x="564" y="183"/>
                  </a:lnTo>
                  <a:lnTo>
                    <a:pt x="549" y="191"/>
                  </a:lnTo>
                  <a:lnTo>
                    <a:pt x="534" y="197"/>
                  </a:lnTo>
                  <a:lnTo>
                    <a:pt x="534" y="197"/>
                  </a:lnTo>
                  <a:lnTo>
                    <a:pt x="519" y="204"/>
                  </a:lnTo>
                  <a:lnTo>
                    <a:pt x="503" y="207"/>
                  </a:lnTo>
                  <a:lnTo>
                    <a:pt x="488" y="211"/>
                  </a:lnTo>
                  <a:lnTo>
                    <a:pt x="472" y="213"/>
                  </a:lnTo>
                  <a:lnTo>
                    <a:pt x="456" y="215"/>
                  </a:lnTo>
                  <a:lnTo>
                    <a:pt x="441" y="215"/>
                  </a:lnTo>
                  <a:lnTo>
                    <a:pt x="425" y="213"/>
                  </a:lnTo>
                  <a:lnTo>
                    <a:pt x="410" y="212"/>
                  </a:lnTo>
                  <a:lnTo>
                    <a:pt x="396" y="209"/>
                  </a:lnTo>
                  <a:lnTo>
                    <a:pt x="381" y="205"/>
                  </a:lnTo>
                  <a:lnTo>
                    <a:pt x="366" y="200"/>
                  </a:lnTo>
                  <a:lnTo>
                    <a:pt x="351" y="194"/>
                  </a:lnTo>
                  <a:lnTo>
                    <a:pt x="338" y="188"/>
                  </a:lnTo>
                  <a:lnTo>
                    <a:pt x="325" y="179"/>
                  </a:lnTo>
                  <a:lnTo>
                    <a:pt x="312" y="170"/>
                  </a:lnTo>
                  <a:lnTo>
                    <a:pt x="299" y="160"/>
                  </a:lnTo>
                  <a:lnTo>
                    <a:pt x="299" y="160"/>
                  </a:lnTo>
                  <a:lnTo>
                    <a:pt x="281" y="176"/>
                  </a:lnTo>
                  <a:lnTo>
                    <a:pt x="262" y="192"/>
                  </a:lnTo>
                  <a:lnTo>
                    <a:pt x="244" y="209"/>
                  </a:lnTo>
                  <a:lnTo>
                    <a:pt x="226" y="226"/>
                  </a:lnTo>
                  <a:lnTo>
                    <a:pt x="209" y="244"/>
                  </a:lnTo>
                  <a:lnTo>
                    <a:pt x="193" y="262"/>
                  </a:lnTo>
                  <a:lnTo>
                    <a:pt x="177" y="280"/>
                  </a:lnTo>
                  <a:lnTo>
                    <a:pt x="161" y="300"/>
                  </a:lnTo>
                  <a:lnTo>
                    <a:pt x="161" y="300"/>
                  </a:lnTo>
                  <a:lnTo>
                    <a:pt x="171" y="311"/>
                  </a:lnTo>
                  <a:lnTo>
                    <a:pt x="179" y="325"/>
                  </a:lnTo>
                  <a:lnTo>
                    <a:pt x="188" y="337"/>
                  </a:lnTo>
                  <a:lnTo>
                    <a:pt x="194" y="352"/>
                  </a:lnTo>
                  <a:lnTo>
                    <a:pt x="200" y="365"/>
                  </a:lnTo>
                  <a:lnTo>
                    <a:pt x="205" y="380"/>
                  </a:lnTo>
                  <a:lnTo>
                    <a:pt x="209" y="395"/>
                  </a:lnTo>
                  <a:lnTo>
                    <a:pt x="213" y="410"/>
                  </a:lnTo>
                  <a:lnTo>
                    <a:pt x="214" y="425"/>
                  </a:lnTo>
                  <a:lnTo>
                    <a:pt x="215" y="441"/>
                  </a:lnTo>
                  <a:lnTo>
                    <a:pt x="215" y="456"/>
                  </a:lnTo>
                  <a:lnTo>
                    <a:pt x="214" y="472"/>
                  </a:lnTo>
                  <a:lnTo>
                    <a:pt x="212" y="488"/>
                  </a:lnTo>
                  <a:lnTo>
                    <a:pt x="208" y="503"/>
                  </a:lnTo>
                  <a:lnTo>
                    <a:pt x="204" y="519"/>
                  </a:lnTo>
                  <a:lnTo>
                    <a:pt x="198" y="533"/>
                  </a:lnTo>
                  <a:lnTo>
                    <a:pt x="198" y="533"/>
                  </a:lnTo>
                  <a:lnTo>
                    <a:pt x="191" y="548"/>
                  </a:lnTo>
                  <a:lnTo>
                    <a:pt x="183" y="563"/>
                  </a:lnTo>
                  <a:lnTo>
                    <a:pt x="174" y="577"/>
                  </a:lnTo>
                  <a:lnTo>
                    <a:pt x="166" y="589"/>
                  </a:lnTo>
                  <a:lnTo>
                    <a:pt x="155" y="601"/>
                  </a:lnTo>
                  <a:lnTo>
                    <a:pt x="145" y="613"/>
                  </a:lnTo>
                  <a:lnTo>
                    <a:pt x="132" y="622"/>
                  </a:lnTo>
                  <a:lnTo>
                    <a:pt x="120" y="631"/>
                  </a:lnTo>
                  <a:lnTo>
                    <a:pt x="108" y="640"/>
                  </a:lnTo>
                  <a:lnTo>
                    <a:pt x="94" y="647"/>
                  </a:lnTo>
                  <a:lnTo>
                    <a:pt x="81" y="655"/>
                  </a:lnTo>
                  <a:lnTo>
                    <a:pt x="67" y="661"/>
                  </a:lnTo>
                  <a:lnTo>
                    <a:pt x="52" y="666"/>
                  </a:lnTo>
                  <a:lnTo>
                    <a:pt x="37" y="669"/>
                  </a:lnTo>
                  <a:lnTo>
                    <a:pt x="21" y="672"/>
                  </a:lnTo>
                  <a:lnTo>
                    <a:pt x="6" y="673"/>
                  </a:lnTo>
                  <a:lnTo>
                    <a:pt x="6" y="673"/>
                  </a:lnTo>
                  <a:lnTo>
                    <a:pt x="4" y="698"/>
                  </a:lnTo>
                  <a:lnTo>
                    <a:pt x="1" y="723"/>
                  </a:lnTo>
                  <a:lnTo>
                    <a:pt x="0" y="746"/>
                  </a:lnTo>
                  <a:lnTo>
                    <a:pt x="0" y="771"/>
                  </a:lnTo>
                  <a:lnTo>
                    <a:pt x="0" y="795"/>
                  </a:lnTo>
                  <a:lnTo>
                    <a:pt x="1" y="820"/>
                  </a:lnTo>
                  <a:lnTo>
                    <a:pt x="4" y="845"/>
                  </a:lnTo>
                  <a:lnTo>
                    <a:pt x="6" y="870"/>
                  </a:lnTo>
                  <a:lnTo>
                    <a:pt x="6" y="870"/>
                  </a:lnTo>
                  <a:lnTo>
                    <a:pt x="21" y="871"/>
                  </a:lnTo>
                  <a:lnTo>
                    <a:pt x="37" y="874"/>
                  </a:lnTo>
                  <a:lnTo>
                    <a:pt x="52" y="878"/>
                  </a:lnTo>
                  <a:lnTo>
                    <a:pt x="66" y="883"/>
                  </a:lnTo>
                  <a:lnTo>
                    <a:pt x="81" y="888"/>
                  </a:lnTo>
                  <a:lnTo>
                    <a:pt x="94" y="895"/>
                  </a:lnTo>
                  <a:lnTo>
                    <a:pt x="108" y="903"/>
                  </a:lnTo>
                  <a:lnTo>
                    <a:pt x="120" y="912"/>
                  </a:lnTo>
                  <a:lnTo>
                    <a:pt x="132" y="920"/>
                  </a:lnTo>
                  <a:lnTo>
                    <a:pt x="144" y="931"/>
                  </a:lnTo>
                  <a:lnTo>
                    <a:pt x="155" y="942"/>
                  </a:lnTo>
                  <a:lnTo>
                    <a:pt x="166" y="954"/>
                  </a:lnTo>
                  <a:lnTo>
                    <a:pt x="174" y="967"/>
                  </a:lnTo>
                  <a:lnTo>
                    <a:pt x="183" y="980"/>
                  </a:lnTo>
                  <a:lnTo>
                    <a:pt x="191" y="994"/>
                  </a:lnTo>
                  <a:lnTo>
                    <a:pt x="198" y="1009"/>
                  </a:lnTo>
                  <a:lnTo>
                    <a:pt x="198" y="1009"/>
                  </a:lnTo>
                  <a:lnTo>
                    <a:pt x="204" y="1024"/>
                  </a:lnTo>
                  <a:lnTo>
                    <a:pt x="208" y="1040"/>
                  </a:lnTo>
                  <a:lnTo>
                    <a:pt x="212" y="1056"/>
                  </a:lnTo>
                  <a:lnTo>
                    <a:pt x="214" y="1071"/>
                  </a:lnTo>
                  <a:lnTo>
                    <a:pt x="215" y="1087"/>
                  </a:lnTo>
                  <a:lnTo>
                    <a:pt x="215" y="1103"/>
                  </a:lnTo>
                  <a:lnTo>
                    <a:pt x="214" y="1118"/>
                  </a:lnTo>
                  <a:lnTo>
                    <a:pt x="213" y="1133"/>
                  </a:lnTo>
                  <a:lnTo>
                    <a:pt x="209" y="1149"/>
                  </a:lnTo>
                  <a:lnTo>
                    <a:pt x="205" y="1164"/>
                  </a:lnTo>
                  <a:lnTo>
                    <a:pt x="200" y="1177"/>
                  </a:lnTo>
                  <a:lnTo>
                    <a:pt x="194" y="1192"/>
                  </a:lnTo>
                  <a:lnTo>
                    <a:pt x="187" y="1206"/>
                  </a:lnTo>
                  <a:lnTo>
                    <a:pt x="179" y="1219"/>
                  </a:lnTo>
                  <a:lnTo>
                    <a:pt x="171" y="1232"/>
                  </a:lnTo>
                  <a:lnTo>
                    <a:pt x="161" y="1244"/>
                  </a:lnTo>
                  <a:lnTo>
                    <a:pt x="161" y="1244"/>
                  </a:lnTo>
                  <a:lnTo>
                    <a:pt x="177" y="1262"/>
                  </a:lnTo>
                  <a:lnTo>
                    <a:pt x="193" y="1282"/>
                  </a:lnTo>
                  <a:lnTo>
                    <a:pt x="209" y="1300"/>
                  </a:lnTo>
                  <a:lnTo>
                    <a:pt x="226" y="1318"/>
                  </a:lnTo>
                  <a:lnTo>
                    <a:pt x="244" y="1334"/>
                  </a:lnTo>
                  <a:lnTo>
                    <a:pt x="262" y="1351"/>
                  </a:lnTo>
                  <a:lnTo>
                    <a:pt x="281" y="1366"/>
                  </a:lnTo>
                  <a:lnTo>
                    <a:pt x="299" y="1382"/>
                  </a:lnTo>
                  <a:lnTo>
                    <a:pt x="299" y="1382"/>
                  </a:lnTo>
                  <a:lnTo>
                    <a:pt x="312" y="1372"/>
                  </a:lnTo>
                  <a:lnTo>
                    <a:pt x="325" y="1364"/>
                  </a:lnTo>
                  <a:lnTo>
                    <a:pt x="338" y="1356"/>
                  </a:lnTo>
                  <a:lnTo>
                    <a:pt x="351" y="1349"/>
                  </a:lnTo>
                  <a:lnTo>
                    <a:pt x="366" y="1343"/>
                  </a:lnTo>
                  <a:lnTo>
                    <a:pt x="381" y="1338"/>
                  </a:lnTo>
                  <a:lnTo>
                    <a:pt x="396" y="1334"/>
                  </a:lnTo>
                  <a:lnTo>
                    <a:pt x="410" y="1332"/>
                  </a:lnTo>
                  <a:lnTo>
                    <a:pt x="425" y="1329"/>
                  </a:lnTo>
                  <a:lnTo>
                    <a:pt x="441" y="1328"/>
                  </a:lnTo>
                  <a:lnTo>
                    <a:pt x="456" y="1328"/>
                  </a:lnTo>
                  <a:lnTo>
                    <a:pt x="472" y="1329"/>
                  </a:lnTo>
                  <a:lnTo>
                    <a:pt x="488" y="1332"/>
                  </a:lnTo>
                  <a:lnTo>
                    <a:pt x="503" y="1335"/>
                  </a:lnTo>
                  <a:lnTo>
                    <a:pt x="519" y="1340"/>
                  </a:lnTo>
                  <a:lnTo>
                    <a:pt x="534" y="1345"/>
                  </a:lnTo>
                  <a:lnTo>
                    <a:pt x="534" y="1345"/>
                  </a:lnTo>
                  <a:lnTo>
                    <a:pt x="549" y="1353"/>
                  </a:lnTo>
                  <a:lnTo>
                    <a:pt x="564" y="1360"/>
                  </a:lnTo>
                  <a:lnTo>
                    <a:pt x="577" y="1369"/>
                  </a:lnTo>
                  <a:lnTo>
                    <a:pt x="590" y="1379"/>
                  </a:lnTo>
                  <a:lnTo>
                    <a:pt x="601" y="1388"/>
                  </a:lnTo>
                  <a:lnTo>
                    <a:pt x="612" y="1400"/>
                  </a:lnTo>
                  <a:lnTo>
                    <a:pt x="623" y="1411"/>
                  </a:lnTo>
                  <a:lnTo>
                    <a:pt x="632" y="1423"/>
                  </a:lnTo>
                  <a:lnTo>
                    <a:pt x="640" y="1435"/>
                  </a:lnTo>
                  <a:lnTo>
                    <a:pt x="648" y="1449"/>
                  </a:lnTo>
                  <a:lnTo>
                    <a:pt x="655" y="1463"/>
                  </a:lnTo>
                  <a:lnTo>
                    <a:pt x="661" y="1477"/>
                  </a:lnTo>
                  <a:lnTo>
                    <a:pt x="665" y="1492"/>
                  </a:lnTo>
                  <a:lnTo>
                    <a:pt x="670" y="1507"/>
                  </a:lnTo>
                  <a:lnTo>
                    <a:pt x="672" y="1522"/>
                  </a:lnTo>
                  <a:lnTo>
                    <a:pt x="674" y="1537"/>
                  </a:lnTo>
                  <a:lnTo>
                    <a:pt x="674" y="1537"/>
                  </a:lnTo>
                  <a:close/>
                  <a:moveTo>
                    <a:pt x="545" y="771"/>
                  </a:moveTo>
                  <a:lnTo>
                    <a:pt x="545" y="771"/>
                  </a:lnTo>
                  <a:lnTo>
                    <a:pt x="546" y="747"/>
                  </a:lnTo>
                  <a:lnTo>
                    <a:pt x="549" y="725"/>
                  </a:lnTo>
                  <a:lnTo>
                    <a:pt x="555" y="703"/>
                  </a:lnTo>
                  <a:lnTo>
                    <a:pt x="562" y="682"/>
                  </a:lnTo>
                  <a:lnTo>
                    <a:pt x="572" y="662"/>
                  </a:lnTo>
                  <a:lnTo>
                    <a:pt x="583" y="643"/>
                  </a:lnTo>
                  <a:lnTo>
                    <a:pt x="597" y="626"/>
                  </a:lnTo>
                  <a:lnTo>
                    <a:pt x="612" y="610"/>
                  </a:lnTo>
                  <a:lnTo>
                    <a:pt x="628" y="595"/>
                  </a:lnTo>
                  <a:lnTo>
                    <a:pt x="645" y="582"/>
                  </a:lnTo>
                  <a:lnTo>
                    <a:pt x="664" y="571"/>
                  </a:lnTo>
                  <a:lnTo>
                    <a:pt x="683" y="561"/>
                  </a:lnTo>
                  <a:lnTo>
                    <a:pt x="704" y="553"/>
                  </a:lnTo>
                  <a:lnTo>
                    <a:pt x="727" y="547"/>
                  </a:lnTo>
                  <a:lnTo>
                    <a:pt x="749" y="545"/>
                  </a:lnTo>
                  <a:lnTo>
                    <a:pt x="772" y="543"/>
                  </a:lnTo>
                  <a:lnTo>
                    <a:pt x="772" y="543"/>
                  </a:lnTo>
                  <a:lnTo>
                    <a:pt x="796" y="545"/>
                  </a:lnTo>
                  <a:lnTo>
                    <a:pt x="818" y="547"/>
                  </a:lnTo>
                  <a:lnTo>
                    <a:pt x="840" y="553"/>
                  </a:lnTo>
                  <a:lnTo>
                    <a:pt x="861" y="561"/>
                  </a:lnTo>
                  <a:lnTo>
                    <a:pt x="881" y="571"/>
                  </a:lnTo>
                  <a:lnTo>
                    <a:pt x="900" y="582"/>
                  </a:lnTo>
                  <a:lnTo>
                    <a:pt x="918" y="595"/>
                  </a:lnTo>
                  <a:lnTo>
                    <a:pt x="934" y="610"/>
                  </a:lnTo>
                  <a:lnTo>
                    <a:pt x="949" y="626"/>
                  </a:lnTo>
                  <a:lnTo>
                    <a:pt x="961" y="643"/>
                  </a:lnTo>
                  <a:lnTo>
                    <a:pt x="973" y="662"/>
                  </a:lnTo>
                  <a:lnTo>
                    <a:pt x="982" y="682"/>
                  </a:lnTo>
                  <a:lnTo>
                    <a:pt x="990" y="703"/>
                  </a:lnTo>
                  <a:lnTo>
                    <a:pt x="996" y="725"/>
                  </a:lnTo>
                  <a:lnTo>
                    <a:pt x="1000" y="747"/>
                  </a:lnTo>
                  <a:lnTo>
                    <a:pt x="1001" y="771"/>
                  </a:lnTo>
                  <a:lnTo>
                    <a:pt x="1001" y="771"/>
                  </a:lnTo>
                  <a:lnTo>
                    <a:pt x="1000" y="794"/>
                  </a:lnTo>
                  <a:lnTo>
                    <a:pt x="996" y="816"/>
                  </a:lnTo>
                  <a:lnTo>
                    <a:pt x="990" y="839"/>
                  </a:lnTo>
                  <a:lnTo>
                    <a:pt x="982" y="860"/>
                  </a:lnTo>
                  <a:lnTo>
                    <a:pt x="973" y="879"/>
                  </a:lnTo>
                  <a:lnTo>
                    <a:pt x="961" y="898"/>
                  </a:lnTo>
                  <a:lnTo>
                    <a:pt x="949" y="916"/>
                  </a:lnTo>
                  <a:lnTo>
                    <a:pt x="934" y="933"/>
                  </a:lnTo>
                  <a:lnTo>
                    <a:pt x="918" y="947"/>
                  </a:lnTo>
                  <a:lnTo>
                    <a:pt x="900" y="960"/>
                  </a:lnTo>
                  <a:lnTo>
                    <a:pt x="881" y="972"/>
                  </a:lnTo>
                  <a:lnTo>
                    <a:pt x="861" y="981"/>
                  </a:lnTo>
                  <a:lnTo>
                    <a:pt x="840" y="989"/>
                  </a:lnTo>
                  <a:lnTo>
                    <a:pt x="818" y="994"/>
                  </a:lnTo>
                  <a:lnTo>
                    <a:pt x="796" y="998"/>
                  </a:lnTo>
                  <a:lnTo>
                    <a:pt x="772" y="999"/>
                  </a:lnTo>
                  <a:lnTo>
                    <a:pt x="772" y="999"/>
                  </a:lnTo>
                  <a:lnTo>
                    <a:pt x="749" y="998"/>
                  </a:lnTo>
                  <a:lnTo>
                    <a:pt x="727" y="994"/>
                  </a:lnTo>
                  <a:lnTo>
                    <a:pt x="704" y="989"/>
                  </a:lnTo>
                  <a:lnTo>
                    <a:pt x="683" y="981"/>
                  </a:lnTo>
                  <a:lnTo>
                    <a:pt x="664" y="972"/>
                  </a:lnTo>
                  <a:lnTo>
                    <a:pt x="645" y="960"/>
                  </a:lnTo>
                  <a:lnTo>
                    <a:pt x="628" y="947"/>
                  </a:lnTo>
                  <a:lnTo>
                    <a:pt x="612" y="933"/>
                  </a:lnTo>
                  <a:lnTo>
                    <a:pt x="597" y="916"/>
                  </a:lnTo>
                  <a:lnTo>
                    <a:pt x="583" y="898"/>
                  </a:lnTo>
                  <a:lnTo>
                    <a:pt x="572" y="879"/>
                  </a:lnTo>
                  <a:lnTo>
                    <a:pt x="562" y="860"/>
                  </a:lnTo>
                  <a:lnTo>
                    <a:pt x="555" y="839"/>
                  </a:lnTo>
                  <a:lnTo>
                    <a:pt x="549" y="816"/>
                  </a:lnTo>
                  <a:lnTo>
                    <a:pt x="546" y="794"/>
                  </a:lnTo>
                  <a:lnTo>
                    <a:pt x="545" y="771"/>
                  </a:lnTo>
                  <a:lnTo>
                    <a:pt x="545" y="7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3" name="Freeform 16">
              <a:extLst>
                <a:ext uri="{FF2B5EF4-FFF2-40B4-BE49-F238E27FC236}">
                  <a16:creationId xmlns:a16="http://schemas.microsoft.com/office/drawing/2014/main" id="{FD9BC3CE-A33B-4445-875D-57BF36EB00DE}"/>
                </a:ext>
              </a:extLst>
            </p:cNvPr>
            <p:cNvSpPr>
              <a:spLocks/>
            </p:cNvSpPr>
            <p:nvPr/>
          </p:nvSpPr>
          <p:spPr bwMode="auto">
            <a:xfrm>
              <a:off x="8963025" y="2433638"/>
              <a:ext cx="422275" cy="509588"/>
            </a:xfrm>
            <a:custGeom>
              <a:avLst/>
              <a:gdLst>
                <a:gd name="T0" fmla="*/ 994 w 1062"/>
                <a:gd name="T1" fmla="*/ 572 h 1283"/>
                <a:gd name="T2" fmla="*/ 950 w 1062"/>
                <a:gd name="T3" fmla="*/ 526 h 1283"/>
                <a:gd name="T4" fmla="*/ 923 w 1062"/>
                <a:gd name="T5" fmla="*/ 467 h 1283"/>
                <a:gd name="T6" fmla="*/ 916 w 1062"/>
                <a:gd name="T7" fmla="*/ 417 h 1283"/>
                <a:gd name="T8" fmla="*/ 924 w 1062"/>
                <a:gd name="T9" fmla="*/ 367 h 1283"/>
                <a:gd name="T10" fmla="*/ 950 w 1062"/>
                <a:gd name="T11" fmla="*/ 311 h 1283"/>
                <a:gd name="T12" fmla="*/ 992 w 1062"/>
                <a:gd name="T13" fmla="*/ 267 h 1283"/>
                <a:gd name="T14" fmla="*/ 1034 w 1062"/>
                <a:gd name="T15" fmla="*/ 196 h 1283"/>
                <a:gd name="T16" fmla="*/ 982 w 1062"/>
                <a:gd name="T17" fmla="*/ 70 h 1283"/>
                <a:gd name="T18" fmla="*/ 862 w 1062"/>
                <a:gd name="T19" fmla="*/ 52 h 1283"/>
                <a:gd name="T20" fmla="*/ 931 w 1062"/>
                <a:gd name="T21" fmla="*/ 192 h 1283"/>
                <a:gd name="T22" fmla="*/ 877 w 1062"/>
                <a:gd name="T23" fmla="*/ 249 h 1283"/>
                <a:gd name="T24" fmla="*/ 839 w 1062"/>
                <a:gd name="T25" fmla="*/ 320 h 1283"/>
                <a:gd name="T26" fmla="*/ 823 w 1062"/>
                <a:gd name="T27" fmla="*/ 401 h 1283"/>
                <a:gd name="T28" fmla="*/ 824 w 1062"/>
                <a:gd name="T29" fmla="*/ 449 h 1283"/>
                <a:gd name="T30" fmla="*/ 846 w 1062"/>
                <a:gd name="T31" fmla="*/ 532 h 1283"/>
                <a:gd name="T32" fmla="*/ 891 w 1062"/>
                <a:gd name="T33" fmla="*/ 604 h 1283"/>
                <a:gd name="T34" fmla="*/ 954 w 1062"/>
                <a:gd name="T35" fmla="*/ 658 h 1283"/>
                <a:gd name="T36" fmla="*/ 912 w 1062"/>
                <a:gd name="T37" fmla="*/ 773 h 1283"/>
                <a:gd name="T38" fmla="*/ 847 w 1062"/>
                <a:gd name="T39" fmla="*/ 773 h 1283"/>
                <a:gd name="T40" fmla="*/ 762 w 1062"/>
                <a:gd name="T41" fmla="*/ 794 h 1283"/>
                <a:gd name="T42" fmla="*/ 699 w 1062"/>
                <a:gd name="T43" fmla="*/ 832 h 1283"/>
                <a:gd name="T44" fmla="*/ 647 w 1062"/>
                <a:gd name="T45" fmla="*/ 886 h 1283"/>
                <a:gd name="T46" fmla="*/ 594 w 1062"/>
                <a:gd name="T47" fmla="*/ 1005 h 1283"/>
                <a:gd name="T48" fmla="*/ 592 w 1062"/>
                <a:gd name="T49" fmla="*/ 1088 h 1283"/>
                <a:gd name="T50" fmla="*/ 542 w 1062"/>
                <a:gd name="T51" fmla="*/ 1146 h 1283"/>
                <a:gd name="T52" fmla="*/ 464 w 1062"/>
                <a:gd name="T53" fmla="*/ 1146 h 1283"/>
                <a:gd name="T54" fmla="*/ 401 w 1062"/>
                <a:gd name="T55" fmla="*/ 1097 h 1283"/>
                <a:gd name="T56" fmla="*/ 326 w 1062"/>
                <a:gd name="T57" fmla="*/ 1067 h 1283"/>
                <a:gd name="T58" fmla="*/ 260 w 1062"/>
                <a:gd name="T59" fmla="*/ 1060 h 1283"/>
                <a:gd name="T60" fmla="*/ 188 w 1062"/>
                <a:gd name="T61" fmla="*/ 1070 h 1283"/>
                <a:gd name="T62" fmla="*/ 99 w 1062"/>
                <a:gd name="T63" fmla="*/ 1109 h 1283"/>
                <a:gd name="T64" fmla="*/ 29 w 1062"/>
                <a:gd name="T65" fmla="*/ 1176 h 1283"/>
                <a:gd name="T66" fmla="*/ 86 w 1062"/>
                <a:gd name="T67" fmla="*/ 1266 h 1283"/>
                <a:gd name="T68" fmla="*/ 123 w 1062"/>
                <a:gd name="T69" fmla="*/ 1213 h 1283"/>
                <a:gd name="T70" fmla="*/ 175 w 1062"/>
                <a:gd name="T71" fmla="*/ 1175 h 1283"/>
                <a:gd name="T72" fmla="*/ 238 w 1062"/>
                <a:gd name="T73" fmla="*/ 1156 h 1283"/>
                <a:gd name="T74" fmla="*/ 273 w 1062"/>
                <a:gd name="T75" fmla="*/ 1155 h 1283"/>
                <a:gd name="T76" fmla="*/ 335 w 1062"/>
                <a:gd name="T77" fmla="*/ 1170 h 1283"/>
                <a:gd name="T78" fmla="*/ 386 w 1062"/>
                <a:gd name="T79" fmla="*/ 1203 h 1283"/>
                <a:gd name="T80" fmla="*/ 426 w 1062"/>
                <a:gd name="T81" fmla="*/ 1251 h 1283"/>
                <a:gd name="T82" fmla="*/ 533 w 1062"/>
                <a:gd name="T83" fmla="*/ 1254 h 1283"/>
                <a:gd name="T84" fmla="*/ 655 w 1062"/>
                <a:gd name="T85" fmla="*/ 1194 h 1283"/>
                <a:gd name="T86" fmla="*/ 692 w 1062"/>
                <a:gd name="T87" fmla="*/ 1108 h 1283"/>
                <a:gd name="T88" fmla="*/ 685 w 1062"/>
                <a:gd name="T89" fmla="*/ 1040 h 1283"/>
                <a:gd name="T90" fmla="*/ 713 w 1062"/>
                <a:gd name="T91" fmla="*/ 957 h 1283"/>
                <a:gd name="T92" fmla="*/ 766 w 1062"/>
                <a:gd name="T93" fmla="*/ 902 h 1283"/>
                <a:gd name="T94" fmla="*/ 857 w 1062"/>
                <a:gd name="T95" fmla="*/ 867 h 1283"/>
                <a:gd name="T96" fmla="*/ 914 w 1062"/>
                <a:gd name="T97" fmla="*/ 871 h 1283"/>
                <a:gd name="T98" fmla="*/ 992 w 1062"/>
                <a:gd name="T99" fmla="*/ 825 h 1283"/>
                <a:gd name="T100" fmla="*/ 1041 w 1062"/>
                <a:gd name="T101" fmla="*/ 698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2" h="1283">
                  <a:moveTo>
                    <a:pt x="1028" y="591"/>
                  </a:moveTo>
                  <a:lnTo>
                    <a:pt x="1028" y="591"/>
                  </a:lnTo>
                  <a:lnTo>
                    <a:pt x="1017" y="585"/>
                  </a:lnTo>
                  <a:lnTo>
                    <a:pt x="1005" y="579"/>
                  </a:lnTo>
                  <a:lnTo>
                    <a:pt x="994" y="572"/>
                  </a:lnTo>
                  <a:lnTo>
                    <a:pt x="984" y="563"/>
                  </a:lnTo>
                  <a:lnTo>
                    <a:pt x="975" y="554"/>
                  </a:lnTo>
                  <a:lnTo>
                    <a:pt x="966" y="546"/>
                  </a:lnTo>
                  <a:lnTo>
                    <a:pt x="957" y="536"/>
                  </a:lnTo>
                  <a:lnTo>
                    <a:pt x="950" y="526"/>
                  </a:lnTo>
                  <a:lnTo>
                    <a:pt x="944" y="515"/>
                  </a:lnTo>
                  <a:lnTo>
                    <a:pt x="937" y="504"/>
                  </a:lnTo>
                  <a:lnTo>
                    <a:pt x="931" y="491"/>
                  </a:lnTo>
                  <a:lnTo>
                    <a:pt x="926" y="479"/>
                  </a:lnTo>
                  <a:lnTo>
                    <a:pt x="923" y="467"/>
                  </a:lnTo>
                  <a:lnTo>
                    <a:pt x="920" y="453"/>
                  </a:lnTo>
                  <a:lnTo>
                    <a:pt x="918" y="440"/>
                  </a:lnTo>
                  <a:lnTo>
                    <a:pt x="916" y="426"/>
                  </a:lnTo>
                  <a:lnTo>
                    <a:pt x="916" y="426"/>
                  </a:lnTo>
                  <a:lnTo>
                    <a:pt x="916" y="417"/>
                  </a:lnTo>
                  <a:lnTo>
                    <a:pt x="916" y="417"/>
                  </a:lnTo>
                  <a:lnTo>
                    <a:pt x="918" y="405"/>
                  </a:lnTo>
                  <a:lnTo>
                    <a:pt x="919" y="391"/>
                  </a:lnTo>
                  <a:lnTo>
                    <a:pt x="920" y="379"/>
                  </a:lnTo>
                  <a:lnTo>
                    <a:pt x="924" y="367"/>
                  </a:lnTo>
                  <a:lnTo>
                    <a:pt x="928" y="355"/>
                  </a:lnTo>
                  <a:lnTo>
                    <a:pt x="931" y="343"/>
                  </a:lnTo>
                  <a:lnTo>
                    <a:pt x="937" y="332"/>
                  </a:lnTo>
                  <a:lnTo>
                    <a:pt x="944" y="321"/>
                  </a:lnTo>
                  <a:lnTo>
                    <a:pt x="950" y="311"/>
                  </a:lnTo>
                  <a:lnTo>
                    <a:pt x="957" y="301"/>
                  </a:lnTo>
                  <a:lnTo>
                    <a:pt x="965" y="291"/>
                  </a:lnTo>
                  <a:lnTo>
                    <a:pt x="973" y="283"/>
                  </a:lnTo>
                  <a:lnTo>
                    <a:pt x="982" y="274"/>
                  </a:lnTo>
                  <a:lnTo>
                    <a:pt x="992" y="267"/>
                  </a:lnTo>
                  <a:lnTo>
                    <a:pt x="1002" y="259"/>
                  </a:lnTo>
                  <a:lnTo>
                    <a:pt x="1013" y="252"/>
                  </a:lnTo>
                  <a:lnTo>
                    <a:pt x="1046" y="233"/>
                  </a:lnTo>
                  <a:lnTo>
                    <a:pt x="1034" y="196"/>
                  </a:lnTo>
                  <a:lnTo>
                    <a:pt x="1034" y="196"/>
                  </a:lnTo>
                  <a:lnTo>
                    <a:pt x="1025" y="170"/>
                  </a:lnTo>
                  <a:lnTo>
                    <a:pt x="1015" y="144"/>
                  </a:lnTo>
                  <a:lnTo>
                    <a:pt x="1005" y="120"/>
                  </a:lnTo>
                  <a:lnTo>
                    <a:pt x="994" y="95"/>
                  </a:lnTo>
                  <a:lnTo>
                    <a:pt x="982" y="70"/>
                  </a:lnTo>
                  <a:lnTo>
                    <a:pt x="970" y="47"/>
                  </a:lnTo>
                  <a:lnTo>
                    <a:pt x="956" y="23"/>
                  </a:lnTo>
                  <a:lnTo>
                    <a:pt x="942" y="0"/>
                  </a:lnTo>
                  <a:lnTo>
                    <a:pt x="862" y="52"/>
                  </a:lnTo>
                  <a:lnTo>
                    <a:pt x="862" y="52"/>
                  </a:lnTo>
                  <a:lnTo>
                    <a:pt x="882" y="85"/>
                  </a:lnTo>
                  <a:lnTo>
                    <a:pt x="900" y="120"/>
                  </a:lnTo>
                  <a:lnTo>
                    <a:pt x="916" y="155"/>
                  </a:lnTo>
                  <a:lnTo>
                    <a:pt x="931" y="192"/>
                  </a:lnTo>
                  <a:lnTo>
                    <a:pt x="931" y="192"/>
                  </a:lnTo>
                  <a:lnTo>
                    <a:pt x="919" y="202"/>
                  </a:lnTo>
                  <a:lnTo>
                    <a:pt x="908" y="213"/>
                  </a:lnTo>
                  <a:lnTo>
                    <a:pt x="897" y="225"/>
                  </a:lnTo>
                  <a:lnTo>
                    <a:pt x="887" y="237"/>
                  </a:lnTo>
                  <a:lnTo>
                    <a:pt x="877" y="249"/>
                  </a:lnTo>
                  <a:lnTo>
                    <a:pt x="867" y="263"/>
                  </a:lnTo>
                  <a:lnTo>
                    <a:pt x="860" y="276"/>
                  </a:lnTo>
                  <a:lnTo>
                    <a:pt x="851" y="290"/>
                  </a:lnTo>
                  <a:lnTo>
                    <a:pt x="845" y="305"/>
                  </a:lnTo>
                  <a:lnTo>
                    <a:pt x="839" y="320"/>
                  </a:lnTo>
                  <a:lnTo>
                    <a:pt x="834" y="336"/>
                  </a:lnTo>
                  <a:lnTo>
                    <a:pt x="829" y="352"/>
                  </a:lnTo>
                  <a:lnTo>
                    <a:pt x="826" y="368"/>
                  </a:lnTo>
                  <a:lnTo>
                    <a:pt x="824" y="384"/>
                  </a:lnTo>
                  <a:lnTo>
                    <a:pt x="823" y="401"/>
                  </a:lnTo>
                  <a:lnTo>
                    <a:pt x="821" y="417"/>
                  </a:lnTo>
                  <a:lnTo>
                    <a:pt x="821" y="417"/>
                  </a:lnTo>
                  <a:lnTo>
                    <a:pt x="821" y="431"/>
                  </a:lnTo>
                  <a:lnTo>
                    <a:pt x="821" y="431"/>
                  </a:lnTo>
                  <a:lnTo>
                    <a:pt x="824" y="449"/>
                  </a:lnTo>
                  <a:lnTo>
                    <a:pt x="826" y="467"/>
                  </a:lnTo>
                  <a:lnTo>
                    <a:pt x="829" y="484"/>
                  </a:lnTo>
                  <a:lnTo>
                    <a:pt x="834" y="500"/>
                  </a:lnTo>
                  <a:lnTo>
                    <a:pt x="839" y="516"/>
                  </a:lnTo>
                  <a:lnTo>
                    <a:pt x="846" y="532"/>
                  </a:lnTo>
                  <a:lnTo>
                    <a:pt x="852" y="548"/>
                  </a:lnTo>
                  <a:lnTo>
                    <a:pt x="861" y="563"/>
                  </a:lnTo>
                  <a:lnTo>
                    <a:pt x="870" y="577"/>
                  </a:lnTo>
                  <a:lnTo>
                    <a:pt x="879" y="590"/>
                  </a:lnTo>
                  <a:lnTo>
                    <a:pt x="891" y="604"/>
                  </a:lnTo>
                  <a:lnTo>
                    <a:pt x="902" y="616"/>
                  </a:lnTo>
                  <a:lnTo>
                    <a:pt x="913" y="627"/>
                  </a:lnTo>
                  <a:lnTo>
                    <a:pt x="926" y="638"/>
                  </a:lnTo>
                  <a:lnTo>
                    <a:pt x="939" y="650"/>
                  </a:lnTo>
                  <a:lnTo>
                    <a:pt x="954" y="658"/>
                  </a:lnTo>
                  <a:lnTo>
                    <a:pt x="954" y="658"/>
                  </a:lnTo>
                  <a:lnTo>
                    <a:pt x="945" y="688"/>
                  </a:lnTo>
                  <a:lnTo>
                    <a:pt x="935" y="717"/>
                  </a:lnTo>
                  <a:lnTo>
                    <a:pt x="924" y="746"/>
                  </a:lnTo>
                  <a:lnTo>
                    <a:pt x="912" y="773"/>
                  </a:lnTo>
                  <a:lnTo>
                    <a:pt x="912" y="773"/>
                  </a:lnTo>
                  <a:lnTo>
                    <a:pt x="894" y="772"/>
                  </a:lnTo>
                  <a:lnTo>
                    <a:pt x="876" y="772"/>
                  </a:lnTo>
                  <a:lnTo>
                    <a:pt x="876" y="772"/>
                  </a:lnTo>
                  <a:lnTo>
                    <a:pt x="847" y="773"/>
                  </a:lnTo>
                  <a:lnTo>
                    <a:pt x="819" y="777"/>
                  </a:lnTo>
                  <a:lnTo>
                    <a:pt x="804" y="781"/>
                  </a:lnTo>
                  <a:lnTo>
                    <a:pt x="790" y="784"/>
                  </a:lnTo>
                  <a:lnTo>
                    <a:pt x="776" y="789"/>
                  </a:lnTo>
                  <a:lnTo>
                    <a:pt x="762" y="794"/>
                  </a:lnTo>
                  <a:lnTo>
                    <a:pt x="750" y="802"/>
                  </a:lnTo>
                  <a:lnTo>
                    <a:pt x="736" y="808"/>
                  </a:lnTo>
                  <a:lnTo>
                    <a:pt x="724" y="815"/>
                  </a:lnTo>
                  <a:lnTo>
                    <a:pt x="710" y="824"/>
                  </a:lnTo>
                  <a:lnTo>
                    <a:pt x="699" y="832"/>
                  </a:lnTo>
                  <a:lnTo>
                    <a:pt x="687" y="842"/>
                  </a:lnTo>
                  <a:lnTo>
                    <a:pt x="676" y="853"/>
                  </a:lnTo>
                  <a:lnTo>
                    <a:pt x="664" y="865"/>
                  </a:lnTo>
                  <a:lnTo>
                    <a:pt x="664" y="865"/>
                  </a:lnTo>
                  <a:lnTo>
                    <a:pt x="647" y="886"/>
                  </a:lnTo>
                  <a:lnTo>
                    <a:pt x="632" y="908"/>
                  </a:lnTo>
                  <a:lnTo>
                    <a:pt x="619" y="931"/>
                  </a:lnTo>
                  <a:lnTo>
                    <a:pt x="609" y="956"/>
                  </a:lnTo>
                  <a:lnTo>
                    <a:pt x="600" y="981"/>
                  </a:lnTo>
                  <a:lnTo>
                    <a:pt x="594" y="1005"/>
                  </a:lnTo>
                  <a:lnTo>
                    <a:pt x="592" y="1031"/>
                  </a:lnTo>
                  <a:lnTo>
                    <a:pt x="590" y="1057"/>
                  </a:lnTo>
                  <a:lnTo>
                    <a:pt x="590" y="1057"/>
                  </a:lnTo>
                  <a:lnTo>
                    <a:pt x="590" y="1072"/>
                  </a:lnTo>
                  <a:lnTo>
                    <a:pt x="592" y="1088"/>
                  </a:lnTo>
                  <a:lnTo>
                    <a:pt x="594" y="1103"/>
                  </a:lnTo>
                  <a:lnTo>
                    <a:pt x="596" y="1118"/>
                  </a:lnTo>
                  <a:lnTo>
                    <a:pt x="596" y="1118"/>
                  </a:lnTo>
                  <a:lnTo>
                    <a:pt x="569" y="1133"/>
                  </a:lnTo>
                  <a:lnTo>
                    <a:pt x="542" y="1146"/>
                  </a:lnTo>
                  <a:lnTo>
                    <a:pt x="515" y="1159"/>
                  </a:lnTo>
                  <a:lnTo>
                    <a:pt x="485" y="1170"/>
                  </a:lnTo>
                  <a:lnTo>
                    <a:pt x="485" y="1170"/>
                  </a:lnTo>
                  <a:lnTo>
                    <a:pt x="475" y="1157"/>
                  </a:lnTo>
                  <a:lnTo>
                    <a:pt x="464" y="1146"/>
                  </a:lnTo>
                  <a:lnTo>
                    <a:pt x="453" y="1135"/>
                  </a:lnTo>
                  <a:lnTo>
                    <a:pt x="441" y="1124"/>
                  </a:lnTo>
                  <a:lnTo>
                    <a:pt x="428" y="1114"/>
                  </a:lnTo>
                  <a:lnTo>
                    <a:pt x="415" y="1105"/>
                  </a:lnTo>
                  <a:lnTo>
                    <a:pt x="401" y="1097"/>
                  </a:lnTo>
                  <a:lnTo>
                    <a:pt x="388" y="1089"/>
                  </a:lnTo>
                  <a:lnTo>
                    <a:pt x="373" y="1083"/>
                  </a:lnTo>
                  <a:lnTo>
                    <a:pt x="358" y="1077"/>
                  </a:lnTo>
                  <a:lnTo>
                    <a:pt x="342" y="1072"/>
                  </a:lnTo>
                  <a:lnTo>
                    <a:pt x="326" y="1067"/>
                  </a:lnTo>
                  <a:lnTo>
                    <a:pt x="310" y="1063"/>
                  </a:lnTo>
                  <a:lnTo>
                    <a:pt x="294" y="1061"/>
                  </a:lnTo>
                  <a:lnTo>
                    <a:pt x="278" y="1060"/>
                  </a:lnTo>
                  <a:lnTo>
                    <a:pt x="260" y="1060"/>
                  </a:lnTo>
                  <a:lnTo>
                    <a:pt x="260" y="1060"/>
                  </a:lnTo>
                  <a:lnTo>
                    <a:pt x="247" y="1060"/>
                  </a:lnTo>
                  <a:lnTo>
                    <a:pt x="247" y="1060"/>
                  </a:lnTo>
                  <a:lnTo>
                    <a:pt x="227" y="1061"/>
                  </a:lnTo>
                  <a:lnTo>
                    <a:pt x="206" y="1065"/>
                  </a:lnTo>
                  <a:lnTo>
                    <a:pt x="188" y="1070"/>
                  </a:lnTo>
                  <a:lnTo>
                    <a:pt x="168" y="1075"/>
                  </a:lnTo>
                  <a:lnTo>
                    <a:pt x="149" y="1082"/>
                  </a:lnTo>
                  <a:lnTo>
                    <a:pt x="132" y="1089"/>
                  </a:lnTo>
                  <a:lnTo>
                    <a:pt x="115" y="1099"/>
                  </a:lnTo>
                  <a:lnTo>
                    <a:pt x="99" y="1109"/>
                  </a:lnTo>
                  <a:lnTo>
                    <a:pt x="82" y="1122"/>
                  </a:lnTo>
                  <a:lnTo>
                    <a:pt x="68" y="1134"/>
                  </a:lnTo>
                  <a:lnTo>
                    <a:pt x="54" y="1147"/>
                  </a:lnTo>
                  <a:lnTo>
                    <a:pt x="42" y="1161"/>
                  </a:lnTo>
                  <a:lnTo>
                    <a:pt x="29" y="1176"/>
                  </a:lnTo>
                  <a:lnTo>
                    <a:pt x="18" y="1192"/>
                  </a:lnTo>
                  <a:lnTo>
                    <a:pt x="8" y="1209"/>
                  </a:lnTo>
                  <a:lnTo>
                    <a:pt x="0" y="1227"/>
                  </a:lnTo>
                  <a:lnTo>
                    <a:pt x="86" y="1266"/>
                  </a:lnTo>
                  <a:lnTo>
                    <a:pt x="86" y="1266"/>
                  </a:lnTo>
                  <a:lnTo>
                    <a:pt x="92" y="1255"/>
                  </a:lnTo>
                  <a:lnTo>
                    <a:pt x="99" y="1244"/>
                  </a:lnTo>
                  <a:lnTo>
                    <a:pt x="106" y="1233"/>
                  </a:lnTo>
                  <a:lnTo>
                    <a:pt x="115" y="1223"/>
                  </a:lnTo>
                  <a:lnTo>
                    <a:pt x="123" y="1213"/>
                  </a:lnTo>
                  <a:lnTo>
                    <a:pt x="132" y="1204"/>
                  </a:lnTo>
                  <a:lnTo>
                    <a:pt x="142" y="1196"/>
                  </a:lnTo>
                  <a:lnTo>
                    <a:pt x="153" y="1188"/>
                  </a:lnTo>
                  <a:lnTo>
                    <a:pt x="163" y="1181"/>
                  </a:lnTo>
                  <a:lnTo>
                    <a:pt x="175" y="1175"/>
                  </a:lnTo>
                  <a:lnTo>
                    <a:pt x="186" y="1170"/>
                  </a:lnTo>
                  <a:lnTo>
                    <a:pt x="199" y="1165"/>
                  </a:lnTo>
                  <a:lnTo>
                    <a:pt x="211" y="1161"/>
                  </a:lnTo>
                  <a:lnTo>
                    <a:pt x="225" y="1159"/>
                  </a:lnTo>
                  <a:lnTo>
                    <a:pt x="238" y="1156"/>
                  </a:lnTo>
                  <a:lnTo>
                    <a:pt x="252" y="1155"/>
                  </a:lnTo>
                  <a:lnTo>
                    <a:pt x="252" y="1155"/>
                  </a:lnTo>
                  <a:lnTo>
                    <a:pt x="260" y="1155"/>
                  </a:lnTo>
                  <a:lnTo>
                    <a:pt x="260" y="1155"/>
                  </a:lnTo>
                  <a:lnTo>
                    <a:pt x="273" y="1155"/>
                  </a:lnTo>
                  <a:lnTo>
                    <a:pt x="286" y="1156"/>
                  </a:lnTo>
                  <a:lnTo>
                    <a:pt x="299" y="1159"/>
                  </a:lnTo>
                  <a:lnTo>
                    <a:pt x="311" y="1161"/>
                  </a:lnTo>
                  <a:lnTo>
                    <a:pt x="323" y="1166"/>
                  </a:lnTo>
                  <a:lnTo>
                    <a:pt x="335" y="1170"/>
                  </a:lnTo>
                  <a:lnTo>
                    <a:pt x="346" y="1175"/>
                  </a:lnTo>
                  <a:lnTo>
                    <a:pt x="357" y="1181"/>
                  </a:lnTo>
                  <a:lnTo>
                    <a:pt x="367" y="1188"/>
                  </a:lnTo>
                  <a:lnTo>
                    <a:pt x="377" y="1196"/>
                  </a:lnTo>
                  <a:lnTo>
                    <a:pt x="386" y="1203"/>
                  </a:lnTo>
                  <a:lnTo>
                    <a:pt x="395" y="1212"/>
                  </a:lnTo>
                  <a:lnTo>
                    <a:pt x="404" y="1220"/>
                  </a:lnTo>
                  <a:lnTo>
                    <a:pt x="412" y="1230"/>
                  </a:lnTo>
                  <a:lnTo>
                    <a:pt x="419" y="1240"/>
                  </a:lnTo>
                  <a:lnTo>
                    <a:pt x="426" y="1251"/>
                  </a:lnTo>
                  <a:lnTo>
                    <a:pt x="444" y="1283"/>
                  </a:lnTo>
                  <a:lnTo>
                    <a:pt x="482" y="1272"/>
                  </a:lnTo>
                  <a:lnTo>
                    <a:pt x="482" y="1272"/>
                  </a:lnTo>
                  <a:lnTo>
                    <a:pt x="508" y="1264"/>
                  </a:lnTo>
                  <a:lnTo>
                    <a:pt x="533" y="1254"/>
                  </a:lnTo>
                  <a:lnTo>
                    <a:pt x="558" y="1244"/>
                  </a:lnTo>
                  <a:lnTo>
                    <a:pt x="583" y="1233"/>
                  </a:lnTo>
                  <a:lnTo>
                    <a:pt x="608" y="1220"/>
                  </a:lnTo>
                  <a:lnTo>
                    <a:pt x="631" y="1208"/>
                  </a:lnTo>
                  <a:lnTo>
                    <a:pt x="655" y="1194"/>
                  </a:lnTo>
                  <a:lnTo>
                    <a:pt x="678" y="1180"/>
                  </a:lnTo>
                  <a:lnTo>
                    <a:pt x="710" y="1160"/>
                  </a:lnTo>
                  <a:lnTo>
                    <a:pt x="697" y="1124"/>
                  </a:lnTo>
                  <a:lnTo>
                    <a:pt x="697" y="1124"/>
                  </a:lnTo>
                  <a:lnTo>
                    <a:pt x="692" y="1108"/>
                  </a:lnTo>
                  <a:lnTo>
                    <a:pt x="688" y="1091"/>
                  </a:lnTo>
                  <a:lnTo>
                    <a:pt x="685" y="1075"/>
                  </a:lnTo>
                  <a:lnTo>
                    <a:pt x="685" y="1057"/>
                  </a:lnTo>
                  <a:lnTo>
                    <a:pt x="685" y="1057"/>
                  </a:lnTo>
                  <a:lnTo>
                    <a:pt x="685" y="1040"/>
                  </a:lnTo>
                  <a:lnTo>
                    <a:pt x="688" y="1023"/>
                  </a:lnTo>
                  <a:lnTo>
                    <a:pt x="692" y="1005"/>
                  </a:lnTo>
                  <a:lnTo>
                    <a:pt x="698" y="989"/>
                  </a:lnTo>
                  <a:lnTo>
                    <a:pt x="704" y="973"/>
                  </a:lnTo>
                  <a:lnTo>
                    <a:pt x="713" y="957"/>
                  </a:lnTo>
                  <a:lnTo>
                    <a:pt x="724" y="942"/>
                  </a:lnTo>
                  <a:lnTo>
                    <a:pt x="735" y="929"/>
                  </a:lnTo>
                  <a:lnTo>
                    <a:pt x="735" y="929"/>
                  </a:lnTo>
                  <a:lnTo>
                    <a:pt x="750" y="914"/>
                  </a:lnTo>
                  <a:lnTo>
                    <a:pt x="766" y="902"/>
                  </a:lnTo>
                  <a:lnTo>
                    <a:pt x="783" y="890"/>
                  </a:lnTo>
                  <a:lnTo>
                    <a:pt x="800" y="882"/>
                  </a:lnTo>
                  <a:lnTo>
                    <a:pt x="819" y="876"/>
                  </a:lnTo>
                  <a:lnTo>
                    <a:pt x="837" y="871"/>
                  </a:lnTo>
                  <a:lnTo>
                    <a:pt x="857" y="867"/>
                  </a:lnTo>
                  <a:lnTo>
                    <a:pt x="876" y="867"/>
                  </a:lnTo>
                  <a:lnTo>
                    <a:pt x="876" y="867"/>
                  </a:lnTo>
                  <a:lnTo>
                    <a:pt x="888" y="867"/>
                  </a:lnTo>
                  <a:lnTo>
                    <a:pt x="902" y="868"/>
                  </a:lnTo>
                  <a:lnTo>
                    <a:pt x="914" y="871"/>
                  </a:lnTo>
                  <a:lnTo>
                    <a:pt x="926" y="873"/>
                  </a:lnTo>
                  <a:lnTo>
                    <a:pt x="963" y="883"/>
                  </a:lnTo>
                  <a:lnTo>
                    <a:pt x="981" y="848"/>
                  </a:lnTo>
                  <a:lnTo>
                    <a:pt x="981" y="848"/>
                  </a:lnTo>
                  <a:lnTo>
                    <a:pt x="992" y="825"/>
                  </a:lnTo>
                  <a:lnTo>
                    <a:pt x="1004" y="800"/>
                  </a:lnTo>
                  <a:lnTo>
                    <a:pt x="1014" y="776"/>
                  </a:lnTo>
                  <a:lnTo>
                    <a:pt x="1024" y="750"/>
                  </a:lnTo>
                  <a:lnTo>
                    <a:pt x="1033" y="724"/>
                  </a:lnTo>
                  <a:lnTo>
                    <a:pt x="1041" y="698"/>
                  </a:lnTo>
                  <a:lnTo>
                    <a:pt x="1047" y="672"/>
                  </a:lnTo>
                  <a:lnTo>
                    <a:pt x="1055" y="645"/>
                  </a:lnTo>
                  <a:lnTo>
                    <a:pt x="1062" y="608"/>
                  </a:lnTo>
                  <a:lnTo>
                    <a:pt x="1028" y="5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4" name="Freeform 17">
              <a:extLst>
                <a:ext uri="{FF2B5EF4-FFF2-40B4-BE49-F238E27FC236}">
                  <a16:creationId xmlns:a16="http://schemas.microsoft.com/office/drawing/2014/main" id="{3F7E9826-1BC8-4B29-904D-9CC8EEB17CFF}"/>
                </a:ext>
              </a:extLst>
            </p:cNvPr>
            <p:cNvSpPr>
              <a:spLocks/>
            </p:cNvSpPr>
            <p:nvPr/>
          </p:nvSpPr>
          <p:spPr bwMode="auto">
            <a:xfrm>
              <a:off x="8926513" y="2479675"/>
              <a:ext cx="276225" cy="277813"/>
            </a:xfrm>
            <a:custGeom>
              <a:avLst/>
              <a:gdLst>
                <a:gd name="T0" fmla="*/ 367 w 698"/>
                <a:gd name="T1" fmla="*/ 697 h 698"/>
                <a:gd name="T2" fmla="*/ 420 w 698"/>
                <a:gd name="T3" fmla="*/ 691 h 698"/>
                <a:gd name="T4" fmla="*/ 469 w 698"/>
                <a:gd name="T5" fmla="*/ 676 h 698"/>
                <a:gd name="T6" fmla="*/ 516 w 698"/>
                <a:gd name="T7" fmla="*/ 655 h 698"/>
                <a:gd name="T8" fmla="*/ 558 w 698"/>
                <a:gd name="T9" fmla="*/ 628 h 698"/>
                <a:gd name="T10" fmla="*/ 597 w 698"/>
                <a:gd name="T11" fmla="*/ 596 h 698"/>
                <a:gd name="T12" fmla="*/ 629 w 698"/>
                <a:gd name="T13" fmla="*/ 557 h 698"/>
                <a:gd name="T14" fmla="*/ 656 w 698"/>
                <a:gd name="T15" fmla="*/ 515 h 698"/>
                <a:gd name="T16" fmla="*/ 677 w 698"/>
                <a:gd name="T17" fmla="*/ 469 h 698"/>
                <a:gd name="T18" fmla="*/ 692 w 698"/>
                <a:gd name="T19" fmla="*/ 419 h 698"/>
                <a:gd name="T20" fmla="*/ 698 w 698"/>
                <a:gd name="T21" fmla="*/ 367 h 698"/>
                <a:gd name="T22" fmla="*/ 698 w 698"/>
                <a:gd name="T23" fmla="*/ 331 h 698"/>
                <a:gd name="T24" fmla="*/ 692 w 698"/>
                <a:gd name="T25" fmla="*/ 279 h 698"/>
                <a:gd name="T26" fmla="*/ 678 w 698"/>
                <a:gd name="T27" fmla="*/ 230 h 698"/>
                <a:gd name="T28" fmla="*/ 657 w 698"/>
                <a:gd name="T29" fmla="*/ 184 h 698"/>
                <a:gd name="T30" fmla="*/ 631 w 698"/>
                <a:gd name="T31" fmla="*/ 142 h 698"/>
                <a:gd name="T32" fmla="*/ 599 w 698"/>
                <a:gd name="T33" fmla="*/ 105 h 698"/>
                <a:gd name="T34" fmla="*/ 562 w 698"/>
                <a:gd name="T35" fmla="*/ 72 h 698"/>
                <a:gd name="T36" fmla="*/ 521 w 698"/>
                <a:gd name="T37" fmla="*/ 45 h 698"/>
                <a:gd name="T38" fmla="*/ 475 w 698"/>
                <a:gd name="T39" fmla="*/ 24 h 698"/>
                <a:gd name="T40" fmla="*/ 427 w 698"/>
                <a:gd name="T41" fmla="*/ 9 h 698"/>
                <a:gd name="T42" fmla="*/ 377 w 698"/>
                <a:gd name="T43" fmla="*/ 2 h 698"/>
                <a:gd name="T44" fmla="*/ 338 w 698"/>
                <a:gd name="T45" fmla="*/ 92 h 698"/>
                <a:gd name="T46" fmla="*/ 354 w 698"/>
                <a:gd name="T47" fmla="*/ 90 h 698"/>
                <a:gd name="T48" fmla="*/ 430 w 698"/>
                <a:gd name="T49" fmla="*/ 104 h 698"/>
                <a:gd name="T50" fmla="*/ 496 w 698"/>
                <a:gd name="T51" fmla="*/ 137 h 698"/>
                <a:gd name="T52" fmla="*/ 550 w 698"/>
                <a:gd name="T53" fmla="*/ 187 h 698"/>
                <a:gd name="T54" fmla="*/ 588 w 698"/>
                <a:gd name="T55" fmla="*/ 250 h 698"/>
                <a:gd name="T56" fmla="*/ 606 w 698"/>
                <a:gd name="T57" fmla="*/ 323 h 698"/>
                <a:gd name="T58" fmla="*/ 606 w 698"/>
                <a:gd name="T59" fmla="*/ 375 h 698"/>
                <a:gd name="T60" fmla="*/ 587 w 698"/>
                <a:gd name="T61" fmla="*/ 449 h 698"/>
                <a:gd name="T62" fmla="*/ 548 w 698"/>
                <a:gd name="T63" fmla="*/ 513 h 698"/>
                <a:gd name="T64" fmla="*/ 494 w 698"/>
                <a:gd name="T65" fmla="*/ 562 h 698"/>
                <a:gd name="T66" fmla="*/ 426 w 698"/>
                <a:gd name="T67" fmla="*/ 595 h 698"/>
                <a:gd name="T68" fmla="*/ 349 w 698"/>
                <a:gd name="T69" fmla="*/ 607 h 698"/>
                <a:gd name="T70" fmla="*/ 298 w 698"/>
                <a:gd name="T71" fmla="*/ 602 h 698"/>
                <a:gd name="T72" fmla="*/ 226 w 698"/>
                <a:gd name="T73" fmla="*/ 576 h 698"/>
                <a:gd name="T74" fmla="*/ 167 w 698"/>
                <a:gd name="T75" fmla="*/ 532 h 698"/>
                <a:gd name="T76" fmla="*/ 123 w 698"/>
                <a:gd name="T77" fmla="*/ 472 h 698"/>
                <a:gd name="T78" fmla="*/ 97 w 698"/>
                <a:gd name="T79" fmla="*/ 401 h 698"/>
                <a:gd name="T80" fmla="*/ 91 w 698"/>
                <a:gd name="T81" fmla="*/ 349 h 698"/>
                <a:gd name="T82" fmla="*/ 1 w 698"/>
                <a:gd name="T83" fmla="*/ 338 h 698"/>
                <a:gd name="T84" fmla="*/ 0 w 698"/>
                <a:gd name="T85" fmla="*/ 349 h 698"/>
                <a:gd name="T86" fmla="*/ 5 w 698"/>
                <a:gd name="T87" fmla="*/ 402 h 698"/>
                <a:gd name="T88" fmla="*/ 16 w 698"/>
                <a:gd name="T89" fmla="*/ 452 h 698"/>
                <a:gd name="T90" fmla="*/ 34 w 698"/>
                <a:gd name="T91" fmla="*/ 501 h 698"/>
                <a:gd name="T92" fmla="*/ 60 w 698"/>
                <a:gd name="T93" fmla="*/ 544 h 698"/>
                <a:gd name="T94" fmla="*/ 91 w 698"/>
                <a:gd name="T95" fmla="*/ 583 h 698"/>
                <a:gd name="T96" fmla="*/ 127 w 698"/>
                <a:gd name="T97" fmla="*/ 618 h 698"/>
                <a:gd name="T98" fmla="*/ 168 w 698"/>
                <a:gd name="T99" fmla="*/ 648 h 698"/>
                <a:gd name="T100" fmla="*/ 214 w 698"/>
                <a:gd name="T101" fmla="*/ 670 h 698"/>
                <a:gd name="T102" fmla="*/ 262 w 698"/>
                <a:gd name="T103" fmla="*/ 687 h 698"/>
                <a:gd name="T104" fmla="*/ 314 w 698"/>
                <a:gd name="T105" fmla="*/ 696 h 698"/>
                <a:gd name="T106" fmla="*/ 349 w 698"/>
                <a:gd name="T107" fmla="*/ 69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8" h="698">
                  <a:moveTo>
                    <a:pt x="349" y="698"/>
                  </a:moveTo>
                  <a:lnTo>
                    <a:pt x="349" y="698"/>
                  </a:lnTo>
                  <a:lnTo>
                    <a:pt x="367" y="697"/>
                  </a:lnTo>
                  <a:lnTo>
                    <a:pt x="385" y="696"/>
                  </a:lnTo>
                  <a:lnTo>
                    <a:pt x="403" y="693"/>
                  </a:lnTo>
                  <a:lnTo>
                    <a:pt x="420" y="691"/>
                  </a:lnTo>
                  <a:lnTo>
                    <a:pt x="437" y="687"/>
                  </a:lnTo>
                  <a:lnTo>
                    <a:pt x="453" y="682"/>
                  </a:lnTo>
                  <a:lnTo>
                    <a:pt x="469" y="676"/>
                  </a:lnTo>
                  <a:lnTo>
                    <a:pt x="485" y="670"/>
                  </a:lnTo>
                  <a:lnTo>
                    <a:pt x="500" y="664"/>
                  </a:lnTo>
                  <a:lnTo>
                    <a:pt x="516" y="655"/>
                  </a:lnTo>
                  <a:lnTo>
                    <a:pt x="530" y="648"/>
                  </a:lnTo>
                  <a:lnTo>
                    <a:pt x="545" y="638"/>
                  </a:lnTo>
                  <a:lnTo>
                    <a:pt x="558" y="628"/>
                  </a:lnTo>
                  <a:lnTo>
                    <a:pt x="572" y="618"/>
                  </a:lnTo>
                  <a:lnTo>
                    <a:pt x="584" y="607"/>
                  </a:lnTo>
                  <a:lnTo>
                    <a:pt x="597" y="596"/>
                  </a:lnTo>
                  <a:lnTo>
                    <a:pt x="608" y="583"/>
                  </a:lnTo>
                  <a:lnTo>
                    <a:pt x="619" y="571"/>
                  </a:lnTo>
                  <a:lnTo>
                    <a:pt x="629" y="557"/>
                  </a:lnTo>
                  <a:lnTo>
                    <a:pt x="639" y="544"/>
                  </a:lnTo>
                  <a:lnTo>
                    <a:pt x="647" y="530"/>
                  </a:lnTo>
                  <a:lnTo>
                    <a:pt x="656" y="515"/>
                  </a:lnTo>
                  <a:lnTo>
                    <a:pt x="665" y="501"/>
                  </a:lnTo>
                  <a:lnTo>
                    <a:pt x="671" y="485"/>
                  </a:lnTo>
                  <a:lnTo>
                    <a:pt x="677" y="469"/>
                  </a:lnTo>
                  <a:lnTo>
                    <a:pt x="683" y="452"/>
                  </a:lnTo>
                  <a:lnTo>
                    <a:pt x="687" y="436"/>
                  </a:lnTo>
                  <a:lnTo>
                    <a:pt x="692" y="419"/>
                  </a:lnTo>
                  <a:lnTo>
                    <a:pt x="694" y="402"/>
                  </a:lnTo>
                  <a:lnTo>
                    <a:pt x="697" y="385"/>
                  </a:lnTo>
                  <a:lnTo>
                    <a:pt x="698" y="367"/>
                  </a:lnTo>
                  <a:lnTo>
                    <a:pt x="698" y="349"/>
                  </a:lnTo>
                  <a:lnTo>
                    <a:pt x="698" y="349"/>
                  </a:lnTo>
                  <a:lnTo>
                    <a:pt x="698" y="331"/>
                  </a:lnTo>
                  <a:lnTo>
                    <a:pt x="697" y="314"/>
                  </a:lnTo>
                  <a:lnTo>
                    <a:pt x="694" y="297"/>
                  </a:lnTo>
                  <a:lnTo>
                    <a:pt x="692" y="279"/>
                  </a:lnTo>
                  <a:lnTo>
                    <a:pt x="688" y="263"/>
                  </a:lnTo>
                  <a:lnTo>
                    <a:pt x="683" y="246"/>
                  </a:lnTo>
                  <a:lnTo>
                    <a:pt x="678" y="230"/>
                  </a:lnTo>
                  <a:lnTo>
                    <a:pt x="672" y="215"/>
                  </a:lnTo>
                  <a:lnTo>
                    <a:pt x="665" y="199"/>
                  </a:lnTo>
                  <a:lnTo>
                    <a:pt x="657" y="184"/>
                  </a:lnTo>
                  <a:lnTo>
                    <a:pt x="650" y="171"/>
                  </a:lnTo>
                  <a:lnTo>
                    <a:pt x="641" y="156"/>
                  </a:lnTo>
                  <a:lnTo>
                    <a:pt x="631" y="142"/>
                  </a:lnTo>
                  <a:lnTo>
                    <a:pt x="621" y="130"/>
                  </a:lnTo>
                  <a:lnTo>
                    <a:pt x="610" y="118"/>
                  </a:lnTo>
                  <a:lnTo>
                    <a:pt x="599" y="105"/>
                  </a:lnTo>
                  <a:lnTo>
                    <a:pt x="588" y="94"/>
                  </a:lnTo>
                  <a:lnTo>
                    <a:pt x="576" y="83"/>
                  </a:lnTo>
                  <a:lnTo>
                    <a:pt x="562" y="72"/>
                  </a:lnTo>
                  <a:lnTo>
                    <a:pt x="548" y="63"/>
                  </a:lnTo>
                  <a:lnTo>
                    <a:pt x="535" y="53"/>
                  </a:lnTo>
                  <a:lnTo>
                    <a:pt x="521" y="45"/>
                  </a:lnTo>
                  <a:lnTo>
                    <a:pt x="506" y="37"/>
                  </a:lnTo>
                  <a:lnTo>
                    <a:pt x="492" y="30"/>
                  </a:lnTo>
                  <a:lnTo>
                    <a:pt x="475" y="24"/>
                  </a:lnTo>
                  <a:lnTo>
                    <a:pt x="459" y="18"/>
                  </a:lnTo>
                  <a:lnTo>
                    <a:pt x="443" y="13"/>
                  </a:lnTo>
                  <a:lnTo>
                    <a:pt x="427" y="9"/>
                  </a:lnTo>
                  <a:lnTo>
                    <a:pt x="410" y="5"/>
                  </a:lnTo>
                  <a:lnTo>
                    <a:pt x="394" y="3"/>
                  </a:lnTo>
                  <a:lnTo>
                    <a:pt x="377" y="2"/>
                  </a:lnTo>
                  <a:lnTo>
                    <a:pt x="358" y="0"/>
                  </a:lnTo>
                  <a:lnTo>
                    <a:pt x="338" y="92"/>
                  </a:lnTo>
                  <a:lnTo>
                    <a:pt x="338" y="92"/>
                  </a:lnTo>
                  <a:lnTo>
                    <a:pt x="349" y="90"/>
                  </a:lnTo>
                  <a:lnTo>
                    <a:pt x="354" y="90"/>
                  </a:lnTo>
                  <a:lnTo>
                    <a:pt x="354" y="90"/>
                  </a:lnTo>
                  <a:lnTo>
                    <a:pt x="380" y="93"/>
                  </a:lnTo>
                  <a:lnTo>
                    <a:pt x="405" y="97"/>
                  </a:lnTo>
                  <a:lnTo>
                    <a:pt x="430" y="104"/>
                  </a:lnTo>
                  <a:lnTo>
                    <a:pt x="453" y="113"/>
                  </a:lnTo>
                  <a:lnTo>
                    <a:pt x="475" y="124"/>
                  </a:lnTo>
                  <a:lnTo>
                    <a:pt x="496" y="137"/>
                  </a:lnTo>
                  <a:lnTo>
                    <a:pt x="515" y="152"/>
                  </a:lnTo>
                  <a:lnTo>
                    <a:pt x="534" y="168"/>
                  </a:lnTo>
                  <a:lnTo>
                    <a:pt x="550" y="187"/>
                  </a:lnTo>
                  <a:lnTo>
                    <a:pt x="564" y="207"/>
                  </a:lnTo>
                  <a:lnTo>
                    <a:pt x="577" y="228"/>
                  </a:lnTo>
                  <a:lnTo>
                    <a:pt x="588" y="250"/>
                  </a:lnTo>
                  <a:lnTo>
                    <a:pt x="595" y="273"/>
                  </a:lnTo>
                  <a:lnTo>
                    <a:pt x="602" y="298"/>
                  </a:lnTo>
                  <a:lnTo>
                    <a:pt x="606" y="323"/>
                  </a:lnTo>
                  <a:lnTo>
                    <a:pt x="608" y="349"/>
                  </a:lnTo>
                  <a:lnTo>
                    <a:pt x="608" y="349"/>
                  </a:lnTo>
                  <a:lnTo>
                    <a:pt x="606" y="375"/>
                  </a:lnTo>
                  <a:lnTo>
                    <a:pt x="602" y="401"/>
                  </a:lnTo>
                  <a:lnTo>
                    <a:pt x="595" y="425"/>
                  </a:lnTo>
                  <a:lnTo>
                    <a:pt x="587" y="449"/>
                  </a:lnTo>
                  <a:lnTo>
                    <a:pt x="576" y="472"/>
                  </a:lnTo>
                  <a:lnTo>
                    <a:pt x="563" y="493"/>
                  </a:lnTo>
                  <a:lnTo>
                    <a:pt x="548" y="513"/>
                  </a:lnTo>
                  <a:lnTo>
                    <a:pt x="531" y="532"/>
                  </a:lnTo>
                  <a:lnTo>
                    <a:pt x="514" y="548"/>
                  </a:lnTo>
                  <a:lnTo>
                    <a:pt x="494" y="562"/>
                  </a:lnTo>
                  <a:lnTo>
                    <a:pt x="472" y="576"/>
                  </a:lnTo>
                  <a:lnTo>
                    <a:pt x="450" y="586"/>
                  </a:lnTo>
                  <a:lnTo>
                    <a:pt x="426" y="595"/>
                  </a:lnTo>
                  <a:lnTo>
                    <a:pt x="401" y="602"/>
                  </a:lnTo>
                  <a:lnTo>
                    <a:pt x="375" y="606"/>
                  </a:lnTo>
                  <a:lnTo>
                    <a:pt x="349" y="607"/>
                  </a:lnTo>
                  <a:lnTo>
                    <a:pt x="349" y="607"/>
                  </a:lnTo>
                  <a:lnTo>
                    <a:pt x="324" y="606"/>
                  </a:lnTo>
                  <a:lnTo>
                    <a:pt x="298" y="602"/>
                  </a:lnTo>
                  <a:lnTo>
                    <a:pt x="273" y="595"/>
                  </a:lnTo>
                  <a:lnTo>
                    <a:pt x="249" y="586"/>
                  </a:lnTo>
                  <a:lnTo>
                    <a:pt x="226" y="576"/>
                  </a:lnTo>
                  <a:lnTo>
                    <a:pt x="205" y="562"/>
                  </a:lnTo>
                  <a:lnTo>
                    <a:pt x="185" y="548"/>
                  </a:lnTo>
                  <a:lnTo>
                    <a:pt x="167" y="532"/>
                  </a:lnTo>
                  <a:lnTo>
                    <a:pt x="151" y="513"/>
                  </a:lnTo>
                  <a:lnTo>
                    <a:pt x="136" y="493"/>
                  </a:lnTo>
                  <a:lnTo>
                    <a:pt x="123" y="472"/>
                  </a:lnTo>
                  <a:lnTo>
                    <a:pt x="112" y="449"/>
                  </a:lnTo>
                  <a:lnTo>
                    <a:pt x="104" y="425"/>
                  </a:lnTo>
                  <a:lnTo>
                    <a:pt x="97" y="401"/>
                  </a:lnTo>
                  <a:lnTo>
                    <a:pt x="92" y="375"/>
                  </a:lnTo>
                  <a:lnTo>
                    <a:pt x="91" y="349"/>
                  </a:lnTo>
                  <a:lnTo>
                    <a:pt x="91" y="349"/>
                  </a:lnTo>
                  <a:lnTo>
                    <a:pt x="92" y="331"/>
                  </a:lnTo>
                  <a:lnTo>
                    <a:pt x="94" y="315"/>
                  </a:lnTo>
                  <a:lnTo>
                    <a:pt x="1" y="338"/>
                  </a:lnTo>
                  <a:lnTo>
                    <a:pt x="1" y="338"/>
                  </a:lnTo>
                  <a:lnTo>
                    <a:pt x="0" y="349"/>
                  </a:lnTo>
                  <a:lnTo>
                    <a:pt x="0" y="349"/>
                  </a:lnTo>
                  <a:lnTo>
                    <a:pt x="1" y="367"/>
                  </a:lnTo>
                  <a:lnTo>
                    <a:pt x="2" y="385"/>
                  </a:lnTo>
                  <a:lnTo>
                    <a:pt x="5" y="402"/>
                  </a:lnTo>
                  <a:lnTo>
                    <a:pt x="7" y="419"/>
                  </a:lnTo>
                  <a:lnTo>
                    <a:pt x="11" y="436"/>
                  </a:lnTo>
                  <a:lnTo>
                    <a:pt x="16" y="452"/>
                  </a:lnTo>
                  <a:lnTo>
                    <a:pt x="22" y="469"/>
                  </a:lnTo>
                  <a:lnTo>
                    <a:pt x="28" y="485"/>
                  </a:lnTo>
                  <a:lnTo>
                    <a:pt x="34" y="501"/>
                  </a:lnTo>
                  <a:lnTo>
                    <a:pt x="43" y="515"/>
                  </a:lnTo>
                  <a:lnTo>
                    <a:pt x="50" y="530"/>
                  </a:lnTo>
                  <a:lnTo>
                    <a:pt x="60" y="544"/>
                  </a:lnTo>
                  <a:lnTo>
                    <a:pt x="70" y="557"/>
                  </a:lnTo>
                  <a:lnTo>
                    <a:pt x="80" y="571"/>
                  </a:lnTo>
                  <a:lnTo>
                    <a:pt x="91" y="583"/>
                  </a:lnTo>
                  <a:lnTo>
                    <a:pt x="102" y="596"/>
                  </a:lnTo>
                  <a:lnTo>
                    <a:pt x="115" y="607"/>
                  </a:lnTo>
                  <a:lnTo>
                    <a:pt x="127" y="618"/>
                  </a:lnTo>
                  <a:lnTo>
                    <a:pt x="141" y="628"/>
                  </a:lnTo>
                  <a:lnTo>
                    <a:pt x="154" y="638"/>
                  </a:lnTo>
                  <a:lnTo>
                    <a:pt x="168" y="648"/>
                  </a:lnTo>
                  <a:lnTo>
                    <a:pt x="183" y="655"/>
                  </a:lnTo>
                  <a:lnTo>
                    <a:pt x="197" y="664"/>
                  </a:lnTo>
                  <a:lnTo>
                    <a:pt x="214" y="670"/>
                  </a:lnTo>
                  <a:lnTo>
                    <a:pt x="230" y="676"/>
                  </a:lnTo>
                  <a:lnTo>
                    <a:pt x="246" y="682"/>
                  </a:lnTo>
                  <a:lnTo>
                    <a:pt x="262" y="687"/>
                  </a:lnTo>
                  <a:lnTo>
                    <a:pt x="279" y="691"/>
                  </a:lnTo>
                  <a:lnTo>
                    <a:pt x="296" y="693"/>
                  </a:lnTo>
                  <a:lnTo>
                    <a:pt x="314" y="696"/>
                  </a:lnTo>
                  <a:lnTo>
                    <a:pt x="331" y="697"/>
                  </a:lnTo>
                  <a:lnTo>
                    <a:pt x="349" y="698"/>
                  </a:lnTo>
                  <a:lnTo>
                    <a:pt x="349"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5" name="Freeform 51">
              <a:extLst>
                <a:ext uri="{FF2B5EF4-FFF2-40B4-BE49-F238E27FC236}">
                  <a16:creationId xmlns:a16="http://schemas.microsoft.com/office/drawing/2014/main" id="{7F96B56A-0496-4A78-B95E-4180476E6345}"/>
                </a:ext>
              </a:extLst>
            </p:cNvPr>
            <p:cNvSpPr>
              <a:spLocks noEditPoints="1"/>
            </p:cNvSpPr>
            <p:nvPr/>
          </p:nvSpPr>
          <p:spPr bwMode="auto">
            <a:xfrm>
              <a:off x="8074025" y="2263775"/>
              <a:ext cx="819150" cy="819150"/>
            </a:xfrm>
            <a:custGeom>
              <a:avLst/>
              <a:gdLst>
                <a:gd name="T0" fmla="*/ 1992 w 2065"/>
                <a:gd name="T1" fmla="*/ 560 h 2065"/>
                <a:gd name="T2" fmla="*/ 1856 w 2065"/>
                <a:gd name="T3" fmla="*/ 516 h 2065"/>
                <a:gd name="T4" fmla="*/ 1694 w 2065"/>
                <a:gd name="T5" fmla="*/ 465 h 2065"/>
                <a:gd name="T6" fmla="*/ 1588 w 2065"/>
                <a:gd name="T7" fmla="*/ 353 h 2065"/>
                <a:gd name="T8" fmla="*/ 1550 w 2065"/>
                <a:gd name="T9" fmla="*/ 188 h 2065"/>
                <a:gd name="T10" fmla="*/ 1473 w 2065"/>
                <a:gd name="T11" fmla="*/ 57 h 2065"/>
                <a:gd name="T12" fmla="*/ 1291 w 2065"/>
                <a:gd name="T13" fmla="*/ 36 h 2065"/>
                <a:gd name="T14" fmla="*/ 1160 w 2065"/>
                <a:gd name="T15" fmla="*/ 144 h 2065"/>
                <a:gd name="T16" fmla="*/ 1010 w 2065"/>
                <a:gd name="T17" fmla="*/ 170 h 2065"/>
                <a:gd name="T18" fmla="*/ 848 w 2065"/>
                <a:gd name="T19" fmla="*/ 112 h 2065"/>
                <a:gd name="T20" fmla="*/ 751 w 2065"/>
                <a:gd name="T21" fmla="*/ 0 h 2065"/>
                <a:gd name="T22" fmla="*/ 501 w 2065"/>
                <a:gd name="T23" fmla="*/ 104 h 2065"/>
                <a:gd name="T24" fmla="*/ 512 w 2065"/>
                <a:gd name="T25" fmla="*/ 251 h 2065"/>
                <a:gd name="T26" fmla="*/ 439 w 2065"/>
                <a:gd name="T27" fmla="*/ 407 h 2065"/>
                <a:gd name="T28" fmla="*/ 313 w 2065"/>
                <a:gd name="T29" fmla="*/ 495 h 2065"/>
                <a:gd name="T30" fmla="*/ 145 w 2065"/>
                <a:gd name="T31" fmla="*/ 511 h 2065"/>
                <a:gd name="T32" fmla="*/ 31 w 2065"/>
                <a:gd name="T33" fmla="*/ 654 h 2065"/>
                <a:gd name="T34" fmla="*/ 69 w 2065"/>
                <a:gd name="T35" fmla="*/ 801 h 2065"/>
                <a:gd name="T36" fmla="*/ 158 w 2065"/>
                <a:gd name="T37" fmla="*/ 944 h 2065"/>
                <a:gd name="T38" fmla="*/ 163 w 2065"/>
                <a:gd name="T39" fmla="*/ 1099 h 2065"/>
                <a:gd name="T40" fmla="*/ 84 w 2065"/>
                <a:gd name="T41" fmla="*/ 1250 h 2065"/>
                <a:gd name="T42" fmla="*/ 20 w 2065"/>
                <a:gd name="T43" fmla="*/ 1379 h 2065"/>
                <a:gd name="T44" fmla="*/ 124 w 2065"/>
                <a:gd name="T45" fmla="*/ 1558 h 2065"/>
                <a:gd name="T46" fmla="*/ 293 w 2065"/>
                <a:gd name="T47" fmla="*/ 1563 h 2065"/>
                <a:gd name="T48" fmla="*/ 423 w 2065"/>
                <a:gd name="T49" fmla="*/ 1641 h 2065"/>
                <a:gd name="T50" fmla="*/ 507 w 2065"/>
                <a:gd name="T51" fmla="*/ 1793 h 2065"/>
                <a:gd name="T52" fmla="*/ 501 w 2065"/>
                <a:gd name="T53" fmla="*/ 1961 h 2065"/>
                <a:gd name="T54" fmla="*/ 718 w 2065"/>
                <a:gd name="T55" fmla="*/ 2055 h 2065"/>
                <a:gd name="T56" fmla="*/ 831 w 2065"/>
                <a:gd name="T57" fmla="*/ 1966 h 2065"/>
                <a:gd name="T58" fmla="*/ 987 w 2065"/>
                <a:gd name="T59" fmla="*/ 1897 h 2065"/>
                <a:gd name="T60" fmla="*/ 1141 w 2065"/>
                <a:gd name="T61" fmla="*/ 1913 h 2065"/>
                <a:gd name="T62" fmla="*/ 1278 w 2065"/>
                <a:gd name="T63" fmla="*/ 2012 h 2065"/>
                <a:gd name="T64" fmla="*/ 1442 w 2065"/>
                <a:gd name="T65" fmla="*/ 2020 h 2065"/>
                <a:gd name="T66" fmla="*/ 1551 w 2065"/>
                <a:gd name="T67" fmla="*/ 1898 h 2065"/>
                <a:gd name="T68" fmla="*/ 1578 w 2065"/>
                <a:gd name="T69" fmla="*/ 1733 h 2065"/>
                <a:gd name="T70" fmla="*/ 1676 w 2065"/>
                <a:gd name="T71" fmla="*/ 1612 h 2065"/>
                <a:gd name="T72" fmla="*/ 1835 w 2065"/>
                <a:gd name="T73" fmla="*/ 1551 h 2065"/>
                <a:gd name="T74" fmla="*/ 1977 w 2065"/>
                <a:gd name="T75" fmla="*/ 1535 h 2065"/>
                <a:gd name="T76" fmla="*/ 2065 w 2065"/>
                <a:gd name="T77" fmla="*/ 1314 h 2065"/>
                <a:gd name="T78" fmla="*/ 1941 w 2065"/>
                <a:gd name="T79" fmla="*/ 1199 h 2065"/>
                <a:gd name="T80" fmla="*/ 1894 w 2065"/>
                <a:gd name="T81" fmla="*/ 1032 h 2065"/>
                <a:gd name="T82" fmla="*/ 1930 w 2065"/>
                <a:gd name="T83" fmla="*/ 884 h 2065"/>
                <a:gd name="T84" fmla="*/ 2046 w 2065"/>
                <a:gd name="T85" fmla="*/ 761 h 2065"/>
                <a:gd name="T86" fmla="*/ 969 w 2065"/>
                <a:gd name="T87" fmla="*/ 1342 h 2065"/>
                <a:gd name="T88" fmla="*/ 831 w 2065"/>
                <a:gd name="T89" fmla="*/ 1277 h 2065"/>
                <a:gd name="T90" fmla="*/ 730 w 2065"/>
                <a:gd name="T91" fmla="*/ 1126 h 2065"/>
                <a:gd name="T92" fmla="*/ 717 w 2065"/>
                <a:gd name="T93" fmla="*/ 1016 h 2065"/>
                <a:gd name="T94" fmla="*/ 748 w 2065"/>
                <a:gd name="T95" fmla="*/ 895 h 2065"/>
                <a:gd name="T96" fmla="*/ 895 w 2065"/>
                <a:gd name="T97" fmla="*/ 748 h 2065"/>
                <a:gd name="T98" fmla="*/ 1016 w 2065"/>
                <a:gd name="T99" fmla="*/ 717 h 2065"/>
                <a:gd name="T100" fmla="*/ 1126 w 2065"/>
                <a:gd name="T101" fmla="*/ 731 h 2065"/>
                <a:gd name="T102" fmla="*/ 1277 w 2065"/>
                <a:gd name="T103" fmla="*/ 831 h 2065"/>
                <a:gd name="T104" fmla="*/ 1342 w 2065"/>
                <a:gd name="T105" fmla="*/ 969 h 2065"/>
                <a:gd name="T106" fmla="*/ 1344 w 2065"/>
                <a:gd name="T107" fmla="*/ 1080 h 2065"/>
                <a:gd name="T108" fmla="*/ 1295 w 2065"/>
                <a:gd name="T109" fmla="*/ 1209 h 2065"/>
                <a:gd name="T110" fmla="*/ 1141 w 2065"/>
                <a:gd name="T111" fmla="*/ 1330 h 2065"/>
                <a:gd name="T112" fmla="*/ 1032 w 2065"/>
                <a:gd name="T113" fmla="*/ 1348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65" h="2065">
                  <a:moveTo>
                    <a:pt x="2065" y="752"/>
                  </a:moveTo>
                  <a:lnTo>
                    <a:pt x="2065" y="752"/>
                  </a:lnTo>
                  <a:lnTo>
                    <a:pt x="2055" y="718"/>
                  </a:lnTo>
                  <a:lnTo>
                    <a:pt x="2045" y="686"/>
                  </a:lnTo>
                  <a:lnTo>
                    <a:pt x="2033" y="654"/>
                  </a:lnTo>
                  <a:lnTo>
                    <a:pt x="2020" y="622"/>
                  </a:lnTo>
                  <a:lnTo>
                    <a:pt x="2007" y="591"/>
                  </a:lnTo>
                  <a:lnTo>
                    <a:pt x="1992" y="560"/>
                  </a:lnTo>
                  <a:lnTo>
                    <a:pt x="1977" y="530"/>
                  </a:lnTo>
                  <a:lnTo>
                    <a:pt x="1961" y="501"/>
                  </a:lnTo>
                  <a:lnTo>
                    <a:pt x="1961" y="501"/>
                  </a:lnTo>
                  <a:lnTo>
                    <a:pt x="1940" y="507"/>
                  </a:lnTo>
                  <a:lnTo>
                    <a:pt x="1919" y="511"/>
                  </a:lnTo>
                  <a:lnTo>
                    <a:pt x="1898" y="514"/>
                  </a:lnTo>
                  <a:lnTo>
                    <a:pt x="1877" y="516"/>
                  </a:lnTo>
                  <a:lnTo>
                    <a:pt x="1856" y="516"/>
                  </a:lnTo>
                  <a:lnTo>
                    <a:pt x="1835" y="514"/>
                  </a:lnTo>
                  <a:lnTo>
                    <a:pt x="1814" y="512"/>
                  </a:lnTo>
                  <a:lnTo>
                    <a:pt x="1793" y="507"/>
                  </a:lnTo>
                  <a:lnTo>
                    <a:pt x="1772" y="502"/>
                  </a:lnTo>
                  <a:lnTo>
                    <a:pt x="1752" y="495"/>
                  </a:lnTo>
                  <a:lnTo>
                    <a:pt x="1731" y="486"/>
                  </a:lnTo>
                  <a:lnTo>
                    <a:pt x="1713" y="477"/>
                  </a:lnTo>
                  <a:lnTo>
                    <a:pt x="1694" y="465"/>
                  </a:lnTo>
                  <a:lnTo>
                    <a:pt x="1676" y="453"/>
                  </a:lnTo>
                  <a:lnTo>
                    <a:pt x="1658" y="439"/>
                  </a:lnTo>
                  <a:lnTo>
                    <a:pt x="1641" y="423"/>
                  </a:lnTo>
                  <a:lnTo>
                    <a:pt x="1641" y="423"/>
                  </a:lnTo>
                  <a:lnTo>
                    <a:pt x="1626" y="407"/>
                  </a:lnTo>
                  <a:lnTo>
                    <a:pt x="1611" y="390"/>
                  </a:lnTo>
                  <a:lnTo>
                    <a:pt x="1599" y="371"/>
                  </a:lnTo>
                  <a:lnTo>
                    <a:pt x="1588" y="353"/>
                  </a:lnTo>
                  <a:lnTo>
                    <a:pt x="1578" y="333"/>
                  </a:lnTo>
                  <a:lnTo>
                    <a:pt x="1569" y="313"/>
                  </a:lnTo>
                  <a:lnTo>
                    <a:pt x="1563" y="293"/>
                  </a:lnTo>
                  <a:lnTo>
                    <a:pt x="1557" y="272"/>
                  </a:lnTo>
                  <a:lnTo>
                    <a:pt x="1553" y="251"/>
                  </a:lnTo>
                  <a:lnTo>
                    <a:pt x="1551" y="230"/>
                  </a:lnTo>
                  <a:lnTo>
                    <a:pt x="1550" y="209"/>
                  </a:lnTo>
                  <a:lnTo>
                    <a:pt x="1550" y="188"/>
                  </a:lnTo>
                  <a:lnTo>
                    <a:pt x="1551" y="166"/>
                  </a:lnTo>
                  <a:lnTo>
                    <a:pt x="1553" y="145"/>
                  </a:lnTo>
                  <a:lnTo>
                    <a:pt x="1558" y="124"/>
                  </a:lnTo>
                  <a:lnTo>
                    <a:pt x="1563" y="104"/>
                  </a:lnTo>
                  <a:lnTo>
                    <a:pt x="1563" y="104"/>
                  </a:lnTo>
                  <a:lnTo>
                    <a:pt x="1535" y="88"/>
                  </a:lnTo>
                  <a:lnTo>
                    <a:pt x="1504" y="72"/>
                  </a:lnTo>
                  <a:lnTo>
                    <a:pt x="1473" y="57"/>
                  </a:lnTo>
                  <a:lnTo>
                    <a:pt x="1442" y="44"/>
                  </a:lnTo>
                  <a:lnTo>
                    <a:pt x="1411" y="31"/>
                  </a:lnTo>
                  <a:lnTo>
                    <a:pt x="1379" y="20"/>
                  </a:lnTo>
                  <a:lnTo>
                    <a:pt x="1346" y="9"/>
                  </a:lnTo>
                  <a:lnTo>
                    <a:pt x="1314" y="0"/>
                  </a:lnTo>
                  <a:lnTo>
                    <a:pt x="1314" y="0"/>
                  </a:lnTo>
                  <a:lnTo>
                    <a:pt x="1302" y="19"/>
                  </a:lnTo>
                  <a:lnTo>
                    <a:pt x="1291" y="36"/>
                  </a:lnTo>
                  <a:lnTo>
                    <a:pt x="1278" y="54"/>
                  </a:lnTo>
                  <a:lnTo>
                    <a:pt x="1264" y="70"/>
                  </a:lnTo>
                  <a:lnTo>
                    <a:pt x="1249" y="84"/>
                  </a:lnTo>
                  <a:lnTo>
                    <a:pt x="1233" y="99"/>
                  </a:lnTo>
                  <a:lnTo>
                    <a:pt x="1216" y="112"/>
                  </a:lnTo>
                  <a:lnTo>
                    <a:pt x="1199" y="124"/>
                  </a:lnTo>
                  <a:lnTo>
                    <a:pt x="1180" y="134"/>
                  </a:lnTo>
                  <a:lnTo>
                    <a:pt x="1160" y="144"/>
                  </a:lnTo>
                  <a:lnTo>
                    <a:pt x="1141" y="152"/>
                  </a:lnTo>
                  <a:lnTo>
                    <a:pt x="1121" y="159"/>
                  </a:lnTo>
                  <a:lnTo>
                    <a:pt x="1099" y="163"/>
                  </a:lnTo>
                  <a:lnTo>
                    <a:pt x="1078" y="168"/>
                  </a:lnTo>
                  <a:lnTo>
                    <a:pt x="1055" y="170"/>
                  </a:lnTo>
                  <a:lnTo>
                    <a:pt x="1032" y="171"/>
                  </a:lnTo>
                  <a:lnTo>
                    <a:pt x="1032" y="171"/>
                  </a:lnTo>
                  <a:lnTo>
                    <a:pt x="1010" y="170"/>
                  </a:lnTo>
                  <a:lnTo>
                    <a:pt x="987" y="168"/>
                  </a:lnTo>
                  <a:lnTo>
                    <a:pt x="965" y="163"/>
                  </a:lnTo>
                  <a:lnTo>
                    <a:pt x="944" y="159"/>
                  </a:lnTo>
                  <a:lnTo>
                    <a:pt x="923" y="152"/>
                  </a:lnTo>
                  <a:lnTo>
                    <a:pt x="903" y="144"/>
                  </a:lnTo>
                  <a:lnTo>
                    <a:pt x="884" y="134"/>
                  </a:lnTo>
                  <a:lnTo>
                    <a:pt x="865" y="124"/>
                  </a:lnTo>
                  <a:lnTo>
                    <a:pt x="848" y="112"/>
                  </a:lnTo>
                  <a:lnTo>
                    <a:pt x="832" y="99"/>
                  </a:lnTo>
                  <a:lnTo>
                    <a:pt x="816" y="84"/>
                  </a:lnTo>
                  <a:lnTo>
                    <a:pt x="801" y="70"/>
                  </a:lnTo>
                  <a:lnTo>
                    <a:pt x="786" y="54"/>
                  </a:lnTo>
                  <a:lnTo>
                    <a:pt x="774" y="36"/>
                  </a:lnTo>
                  <a:lnTo>
                    <a:pt x="761" y="19"/>
                  </a:lnTo>
                  <a:lnTo>
                    <a:pt x="751" y="0"/>
                  </a:lnTo>
                  <a:lnTo>
                    <a:pt x="751" y="0"/>
                  </a:lnTo>
                  <a:lnTo>
                    <a:pt x="718" y="9"/>
                  </a:lnTo>
                  <a:lnTo>
                    <a:pt x="686" y="20"/>
                  </a:lnTo>
                  <a:lnTo>
                    <a:pt x="654" y="31"/>
                  </a:lnTo>
                  <a:lnTo>
                    <a:pt x="622" y="44"/>
                  </a:lnTo>
                  <a:lnTo>
                    <a:pt x="591" y="57"/>
                  </a:lnTo>
                  <a:lnTo>
                    <a:pt x="560" y="72"/>
                  </a:lnTo>
                  <a:lnTo>
                    <a:pt x="530" y="88"/>
                  </a:lnTo>
                  <a:lnTo>
                    <a:pt x="501" y="104"/>
                  </a:lnTo>
                  <a:lnTo>
                    <a:pt x="501" y="104"/>
                  </a:lnTo>
                  <a:lnTo>
                    <a:pt x="507" y="124"/>
                  </a:lnTo>
                  <a:lnTo>
                    <a:pt x="511" y="145"/>
                  </a:lnTo>
                  <a:lnTo>
                    <a:pt x="514" y="166"/>
                  </a:lnTo>
                  <a:lnTo>
                    <a:pt x="515" y="188"/>
                  </a:lnTo>
                  <a:lnTo>
                    <a:pt x="515" y="209"/>
                  </a:lnTo>
                  <a:lnTo>
                    <a:pt x="514" y="230"/>
                  </a:lnTo>
                  <a:lnTo>
                    <a:pt x="512" y="251"/>
                  </a:lnTo>
                  <a:lnTo>
                    <a:pt x="507" y="272"/>
                  </a:lnTo>
                  <a:lnTo>
                    <a:pt x="502" y="293"/>
                  </a:lnTo>
                  <a:lnTo>
                    <a:pt x="494" y="313"/>
                  </a:lnTo>
                  <a:lnTo>
                    <a:pt x="486" y="333"/>
                  </a:lnTo>
                  <a:lnTo>
                    <a:pt x="476" y="353"/>
                  </a:lnTo>
                  <a:lnTo>
                    <a:pt x="465" y="371"/>
                  </a:lnTo>
                  <a:lnTo>
                    <a:pt x="452" y="390"/>
                  </a:lnTo>
                  <a:lnTo>
                    <a:pt x="439" y="407"/>
                  </a:lnTo>
                  <a:lnTo>
                    <a:pt x="423" y="423"/>
                  </a:lnTo>
                  <a:lnTo>
                    <a:pt x="423" y="423"/>
                  </a:lnTo>
                  <a:lnTo>
                    <a:pt x="407" y="439"/>
                  </a:lnTo>
                  <a:lnTo>
                    <a:pt x="389" y="453"/>
                  </a:lnTo>
                  <a:lnTo>
                    <a:pt x="371" y="466"/>
                  </a:lnTo>
                  <a:lnTo>
                    <a:pt x="352" y="477"/>
                  </a:lnTo>
                  <a:lnTo>
                    <a:pt x="333" y="487"/>
                  </a:lnTo>
                  <a:lnTo>
                    <a:pt x="313" y="495"/>
                  </a:lnTo>
                  <a:lnTo>
                    <a:pt x="293" y="502"/>
                  </a:lnTo>
                  <a:lnTo>
                    <a:pt x="272" y="507"/>
                  </a:lnTo>
                  <a:lnTo>
                    <a:pt x="251" y="512"/>
                  </a:lnTo>
                  <a:lnTo>
                    <a:pt x="230" y="514"/>
                  </a:lnTo>
                  <a:lnTo>
                    <a:pt x="209" y="516"/>
                  </a:lnTo>
                  <a:lnTo>
                    <a:pt x="187" y="516"/>
                  </a:lnTo>
                  <a:lnTo>
                    <a:pt x="166" y="514"/>
                  </a:lnTo>
                  <a:lnTo>
                    <a:pt x="145" y="511"/>
                  </a:lnTo>
                  <a:lnTo>
                    <a:pt x="124" y="507"/>
                  </a:lnTo>
                  <a:lnTo>
                    <a:pt x="104" y="501"/>
                  </a:lnTo>
                  <a:lnTo>
                    <a:pt x="104" y="501"/>
                  </a:lnTo>
                  <a:lnTo>
                    <a:pt x="88" y="530"/>
                  </a:lnTo>
                  <a:lnTo>
                    <a:pt x="72" y="560"/>
                  </a:lnTo>
                  <a:lnTo>
                    <a:pt x="57" y="591"/>
                  </a:lnTo>
                  <a:lnTo>
                    <a:pt x="43" y="622"/>
                  </a:lnTo>
                  <a:lnTo>
                    <a:pt x="31" y="654"/>
                  </a:lnTo>
                  <a:lnTo>
                    <a:pt x="20" y="686"/>
                  </a:lnTo>
                  <a:lnTo>
                    <a:pt x="9" y="718"/>
                  </a:lnTo>
                  <a:lnTo>
                    <a:pt x="0" y="752"/>
                  </a:lnTo>
                  <a:lnTo>
                    <a:pt x="0" y="752"/>
                  </a:lnTo>
                  <a:lnTo>
                    <a:pt x="19" y="761"/>
                  </a:lnTo>
                  <a:lnTo>
                    <a:pt x="36" y="774"/>
                  </a:lnTo>
                  <a:lnTo>
                    <a:pt x="53" y="786"/>
                  </a:lnTo>
                  <a:lnTo>
                    <a:pt x="69" y="801"/>
                  </a:lnTo>
                  <a:lnTo>
                    <a:pt x="84" y="816"/>
                  </a:lnTo>
                  <a:lnTo>
                    <a:pt x="99" y="831"/>
                  </a:lnTo>
                  <a:lnTo>
                    <a:pt x="111" y="848"/>
                  </a:lnTo>
                  <a:lnTo>
                    <a:pt x="124" y="865"/>
                  </a:lnTo>
                  <a:lnTo>
                    <a:pt x="134" y="884"/>
                  </a:lnTo>
                  <a:lnTo>
                    <a:pt x="144" y="904"/>
                  </a:lnTo>
                  <a:lnTo>
                    <a:pt x="151" y="923"/>
                  </a:lnTo>
                  <a:lnTo>
                    <a:pt x="158" y="944"/>
                  </a:lnTo>
                  <a:lnTo>
                    <a:pt x="163" y="965"/>
                  </a:lnTo>
                  <a:lnTo>
                    <a:pt x="167" y="988"/>
                  </a:lnTo>
                  <a:lnTo>
                    <a:pt x="170" y="1010"/>
                  </a:lnTo>
                  <a:lnTo>
                    <a:pt x="171" y="1032"/>
                  </a:lnTo>
                  <a:lnTo>
                    <a:pt x="171" y="1032"/>
                  </a:lnTo>
                  <a:lnTo>
                    <a:pt x="170" y="1056"/>
                  </a:lnTo>
                  <a:lnTo>
                    <a:pt x="167" y="1078"/>
                  </a:lnTo>
                  <a:lnTo>
                    <a:pt x="163" y="1099"/>
                  </a:lnTo>
                  <a:lnTo>
                    <a:pt x="158" y="1121"/>
                  </a:lnTo>
                  <a:lnTo>
                    <a:pt x="151" y="1141"/>
                  </a:lnTo>
                  <a:lnTo>
                    <a:pt x="144" y="1161"/>
                  </a:lnTo>
                  <a:lnTo>
                    <a:pt x="134" y="1180"/>
                  </a:lnTo>
                  <a:lnTo>
                    <a:pt x="124" y="1199"/>
                  </a:lnTo>
                  <a:lnTo>
                    <a:pt x="111" y="1216"/>
                  </a:lnTo>
                  <a:lnTo>
                    <a:pt x="99" y="1233"/>
                  </a:lnTo>
                  <a:lnTo>
                    <a:pt x="84" y="1250"/>
                  </a:lnTo>
                  <a:lnTo>
                    <a:pt x="69" y="1264"/>
                  </a:lnTo>
                  <a:lnTo>
                    <a:pt x="53" y="1278"/>
                  </a:lnTo>
                  <a:lnTo>
                    <a:pt x="36" y="1292"/>
                  </a:lnTo>
                  <a:lnTo>
                    <a:pt x="19" y="1303"/>
                  </a:lnTo>
                  <a:lnTo>
                    <a:pt x="0" y="1314"/>
                  </a:lnTo>
                  <a:lnTo>
                    <a:pt x="0" y="1314"/>
                  </a:lnTo>
                  <a:lnTo>
                    <a:pt x="9" y="1346"/>
                  </a:lnTo>
                  <a:lnTo>
                    <a:pt x="20" y="1379"/>
                  </a:lnTo>
                  <a:lnTo>
                    <a:pt x="31" y="1411"/>
                  </a:lnTo>
                  <a:lnTo>
                    <a:pt x="43" y="1442"/>
                  </a:lnTo>
                  <a:lnTo>
                    <a:pt x="57" y="1473"/>
                  </a:lnTo>
                  <a:lnTo>
                    <a:pt x="72" y="1504"/>
                  </a:lnTo>
                  <a:lnTo>
                    <a:pt x="88" y="1535"/>
                  </a:lnTo>
                  <a:lnTo>
                    <a:pt x="104" y="1563"/>
                  </a:lnTo>
                  <a:lnTo>
                    <a:pt x="104" y="1563"/>
                  </a:lnTo>
                  <a:lnTo>
                    <a:pt x="124" y="1558"/>
                  </a:lnTo>
                  <a:lnTo>
                    <a:pt x="145" y="1553"/>
                  </a:lnTo>
                  <a:lnTo>
                    <a:pt x="166" y="1551"/>
                  </a:lnTo>
                  <a:lnTo>
                    <a:pt x="187" y="1550"/>
                  </a:lnTo>
                  <a:lnTo>
                    <a:pt x="209" y="1550"/>
                  </a:lnTo>
                  <a:lnTo>
                    <a:pt x="230" y="1551"/>
                  </a:lnTo>
                  <a:lnTo>
                    <a:pt x="251" y="1553"/>
                  </a:lnTo>
                  <a:lnTo>
                    <a:pt x="272" y="1557"/>
                  </a:lnTo>
                  <a:lnTo>
                    <a:pt x="293" y="1563"/>
                  </a:lnTo>
                  <a:lnTo>
                    <a:pt x="313" y="1570"/>
                  </a:lnTo>
                  <a:lnTo>
                    <a:pt x="333" y="1578"/>
                  </a:lnTo>
                  <a:lnTo>
                    <a:pt x="352" y="1588"/>
                  </a:lnTo>
                  <a:lnTo>
                    <a:pt x="371" y="1599"/>
                  </a:lnTo>
                  <a:lnTo>
                    <a:pt x="389" y="1612"/>
                  </a:lnTo>
                  <a:lnTo>
                    <a:pt x="407" y="1626"/>
                  </a:lnTo>
                  <a:lnTo>
                    <a:pt x="423" y="1641"/>
                  </a:lnTo>
                  <a:lnTo>
                    <a:pt x="423" y="1641"/>
                  </a:lnTo>
                  <a:lnTo>
                    <a:pt x="439" y="1658"/>
                  </a:lnTo>
                  <a:lnTo>
                    <a:pt x="452" y="1676"/>
                  </a:lnTo>
                  <a:lnTo>
                    <a:pt x="465" y="1694"/>
                  </a:lnTo>
                  <a:lnTo>
                    <a:pt x="476" y="1713"/>
                  </a:lnTo>
                  <a:lnTo>
                    <a:pt x="486" y="1731"/>
                  </a:lnTo>
                  <a:lnTo>
                    <a:pt x="494" y="1752"/>
                  </a:lnTo>
                  <a:lnTo>
                    <a:pt x="502" y="1772"/>
                  </a:lnTo>
                  <a:lnTo>
                    <a:pt x="507" y="1793"/>
                  </a:lnTo>
                  <a:lnTo>
                    <a:pt x="512" y="1814"/>
                  </a:lnTo>
                  <a:lnTo>
                    <a:pt x="514" y="1835"/>
                  </a:lnTo>
                  <a:lnTo>
                    <a:pt x="515" y="1856"/>
                  </a:lnTo>
                  <a:lnTo>
                    <a:pt x="515" y="1877"/>
                  </a:lnTo>
                  <a:lnTo>
                    <a:pt x="514" y="1898"/>
                  </a:lnTo>
                  <a:lnTo>
                    <a:pt x="511" y="1919"/>
                  </a:lnTo>
                  <a:lnTo>
                    <a:pt x="507" y="1940"/>
                  </a:lnTo>
                  <a:lnTo>
                    <a:pt x="501" y="1961"/>
                  </a:lnTo>
                  <a:lnTo>
                    <a:pt x="501" y="1961"/>
                  </a:lnTo>
                  <a:lnTo>
                    <a:pt x="530" y="1977"/>
                  </a:lnTo>
                  <a:lnTo>
                    <a:pt x="560" y="1993"/>
                  </a:lnTo>
                  <a:lnTo>
                    <a:pt x="591" y="2007"/>
                  </a:lnTo>
                  <a:lnTo>
                    <a:pt x="622" y="2020"/>
                  </a:lnTo>
                  <a:lnTo>
                    <a:pt x="654" y="2033"/>
                  </a:lnTo>
                  <a:lnTo>
                    <a:pt x="686" y="2045"/>
                  </a:lnTo>
                  <a:lnTo>
                    <a:pt x="718" y="2055"/>
                  </a:lnTo>
                  <a:lnTo>
                    <a:pt x="751" y="2065"/>
                  </a:lnTo>
                  <a:lnTo>
                    <a:pt x="751" y="2065"/>
                  </a:lnTo>
                  <a:lnTo>
                    <a:pt x="761" y="2046"/>
                  </a:lnTo>
                  <a:lnTo>
                    <a:pt x="774" y="2028"/>
                  </a:lnTo>
                  <a:lnTo>
                    <a:pt x="786" y="2012"/>
                  </a:lnTo>
                  <a:lnTo>
                    <a:pt x="801" y="1996"/>
                  </a:lnTo>
                  <a:lnTo>
                    <a:pt x="816" y="1980"/>
                  </a:lnTo>
                  <a:lnTo>
                    <a:pt x="831" y="1966"/>
                  </a:lnTo>
                  <a:lnTo>
                    <a:pt x="848" y="1954"/>
                  </a:lnTo>
                  <a:lnTo>
                    <a:pt x="865" y="1941"/>
                  </a:lnTo>
                  <a:lnTo>
                    <a:pt x="884" y="1930"/>
                  </a:lnTo>
                  <a:lnTo>
                    <a:pt x="903" y="1922"/>
                  </a:lnTo>
                  <a:lnTo>
                    <a:pt x="923" y="1913"/>
                  </a:lnTo>
                  <a:lnTo>
                    <a:pt x="944" y="1907"/>
                  </a:lnTo>
                  <a:lnTo>
                    <a:pt x="965" y="1901"/>
                  </a:lnTo>
                  <a:lnTo>
                    <a:pt x="987" y="1897"/>
                  </a:lnTo>
                  <a:lnTo>
                    <a:pt x="1010" y="1894"/>
                  </a:lnTo>
                  <a:lnTo>
                    <a:pt x="1032" y="1894"/>
                  </a:lnTo>
                  <a:lnTo>
                    <a:pt x="1032" y="1894"/>
                  </a:lnTo>
                  <a:lnTo>
                    <a:pt x="1055" y="1894"/>
                  </a:lnTo>
                  <a:lnTo>
                    <a:pt x="1078" y="1897"/>
                  </a:lnTo>
                  <a:lnTo>
                    <a:pt x="1099" y="1901"/>
                  </a:lnTo>
                  <a:lnTo>
                    <a:pt x="1121" y="1907"/>
                  </a:lnTo>
                  <a:lnTo>
                    <a:pt x="1141" y="1913"/>
                  </a:lnTo>
                  <a:lnTo>
                    <a:pt x="1160" y="1922"/>
                  </a:lnTo>
                  <a:lnTo>
                    <a:pt x="1180" y="1930"/>
                  </a:lnTo>
                  <a:lnTo>
                    <a:pt x="1199" y="1941"/>
                  </a:lnTo>
                  <a:lnTo>
                    <a:pt x="1216" y="1954"/>
                  </a:lnTo>
                  <a:lnTo>
                    <a:pt x="1233" y="1966"/>
                  </a:lnTo>
                  <a:lnTo>
                    <a:pt x="1249" y="1980"/>
                  </a:lnTo>
                  <a:lnTo>
                    <a:pt x="1264" y="1996"/>
                  </a:lnTo>
                  <a:lnTo>
                    <a:pt x="1278" y="2012"/>
                  </a:lnTo>
                  <a:lnTo>
                    <a:pt x="1291" y="2028"/>
                  </a:lnTo>
                  <a:lnTo>
                    <a:pt x="1302" y="2046"/>
                  </a:lnTo>
                  <a:lnTo>
                    <a:pt x="1314" y="2065"/>
                  </a:lnTo>
                  <a:lnTo>
                    <a:pt x="1314" y="2065"/>
                  </a:lnTo>
                  <a:lnTo>
                    <a:pt x="1346" y="2055"/>
                  </a:lnTo>
                  <a:lnTo>
                    <a:pt x="1379" y="2045"/>
                  </a:lnTo>
                  <a:lnTo>
                    <a:pt x="1411" y="2033"/>
                  </a:lnTo>
                  <a:lnTo>
                    <a:pt x="1442" y="2020"/>
                  </a:lnTo>
                  <a:lnTo>
                    <a:pt x="1473" y="2007"/>
                  </a:lnTo>
                  <a:lnTo>
                    <a:pt x="1504" y="1993"/>
                  </a:lnTo>
                  <a:lnTo>
                    <a:pt x="1535" y="1977"/>
                  </a:lnTo>
                  <a:lnTo>
                    <a:pt x="1563" y="1961"/>
                  </a:lnTo>
                  <a:lnTo>
                    <a:pt x="1563" y="1961"/>
                  </a:lnTo>
                  <a:lnTo>
                    <a:pt x="1558" y="1940"/>
                  </a:lnTo>
                  <a:lnTo>
                    <a:pt x="1553" y="1919"/>
                  </a:lnTo>
                  <a:lnTo>
                    <a:pt x="1551" y="1898"/>
                  </a:lnTo>
                  <a:lnTo>
                    <a:pt x="1550" y="1877"/>
                  </a:lnTo>
                  <a:lnTo>
                    <a:pt x="1550" y="1856"/>
                  </a:lnTo>
                  <a:lnTo>
                    <a:pt x="1551" y="1835"/>
                  </a:lnTo>
                  <a:lnTo>
                    <a:pt x="1553" y="1814"/>
                  </a:lnTo>
                  <a:lnTo>
                    <a:pt x="1557" y="1793"/>
                  </a:lnTo>
                  <a:lnTo>
                    <a:pt x="1563" y="1772"/>
                  </a:lnTo>
                  <a:lnTo>
                    <a:pt x="1569" y="1752"/>
                  </a:lnTo>
                  <a:lnTo>
                    <a:pt x="1578" y="1733"/>
                  </a:lnTo>
                  <a:lnTo>
                    <a:pt x="1588" y="1713"/>
                  </a:lnTo>
                  <a:lnTo>
                    <a:pt x="1599" y="1694"/>
                  </a:lnTo>
                  <a:lnTo>
                    <a:pt x="1611" y="1676"/>
                  </a:lnTo>
                  <a:lnTo>
                    <a:pt x="1626" y="1658"/>
                  </a:lnTo>
                  <a:lnTo>
                    <a:pt x="1641" y="1641"/>
                  </a:lnTo>
                  <a:lnTo>
                    <a:pt x="1641" y="1641"/>
                  </a:lnTo>
                  <a:lnTo>
                    <a:pt x="1658" y="1626"/>
                  </a:lnTo>
                  <a:lnTo>
                    <a:pt x="1676" y="1612"/>
                  </a:lnTo>
                  <a:lnTo>
                    <a:pt x="1694" y="1599"/>
                  </a:lnTo>
                  <a:lnTo>
                    <a:pt x="1713" y="1588"/>
                  </a:lnTo>
                  <a:lnTo>
                    <a:pt x="1731" y="1578"/>
                  </a:lnTo>
                  <a:lnTo>
                    <a:pt x="1752" y="1570"/>
                  </a:lnTo>
                  <a:lnTo>
                    <a:pt x="1772" y="1563"/>
                  </a:lnTo>
                  <a:lnTo>
                    <a:pt x="1793" y="1557"/>
                  </a:lnTo>
                  <a:lnTo>
                    <a:pt x="1814" y="1553"/>
                  </a:lnTo>
                  <a:lnTo>
                    <a:pt x="1835" y="1551"/>
                  </a:lnTo>
                  <a:lnTo>
                    <a:pt x="1856" y="1550"/>
                  </a:lnTo>
                  <a:lnTo>
                    <a:pt x="1877" y="1550"/>
                  </a:lnTo>
                  <a:lnTo>
                    <a:pt x="1898" y="1551"/>
                  </a:lnTo>
                  <a:lnTo>
                    <a:pt x="1919" y="1553"/>
                  </a:lnTo>
                  <a:lnTo>
                    <a:pt x="1940" y="1558"/>
                  </a:lnTo>
                  <a:lnTo>
                    <a:pt x="1961" y="1565"/>
                  </a:lnTo>
                  <a:lnTo>
                    <a:pt x="1961" y="1565"/>
                  </a:lnTo>
                  <a:lnTo>
                    <a:pt x="1977" y="1535"/>
                  </a:lnTo>
                  <a:lnTo>
                    <a:pt x="1992" y="1504"/>
                  </a:lnTo>
                  <a:lnTo>
                    <a:pt x="2007" y="1473"/>
                  </a:lnTo>
                  <a:lnTo>
                    <a:pt x="2020" y="1442"/>
                  </a:lnTo>
                  <a:lnTo>
                    <a:pt x="2033" y="1411"/>
                  </a:lnTo>
                  <a:lnTo>
                    <a:pt x="2045" y="1379"/>
                  </a:lnTo>
                  <a:lnTo>
                    <a:pt x="2055" y="1346"/>
                  </a:lnTo>
                  <a:lnTo>
                    <a:pt x="2065" y="1314"/>
                  </a:lnTo>
                  <a:lnTo>
                    <a:pt x="2065" y="1314"/>
                  </a:lnTo>
                  <a:lnTo>
                    <a:pt x="2046" y="1303"/>
                  </a:lnTo>
                  <a:lnTo>
                    <a:pt x="2028" y="1292"/>
                  </a:lnTo>
                  <a:lnTo>
                    <a:pt x="2012" y="1278"/>
                  </a:lnTo>
                  <a:lnTo>
                    <a:pt x="1996" y="1264"/>
                  </a:lnTo>
                  <a:lnTo>
                    <a:pt x="1980" y="1250"/>
                  </a:lnTo>
                  <a:lnTo>
                    <a:pt x="1966" y="1233"/>
                  </a:lnTo>
                  <a:lnTo>
                    <a:pt x="1954" y="1216"/>
                  </a:lnTo>
                  <a:lnTo>
                    <a:pt x="1941" y="1199"/>
                  </a:lnTo>
                  <a:lnTo>
                    <a:pt x="1930" y="1180"/>
                  </a:lnTo>
                  <a:lnTo>
                    <a:pt x="1921" y="1161"/>
                  </a:lnTo>
                  <a:lnTo>
                    <a:pt x="1913" y="1141"/>
                  </a:lnTo>
                  <a:lnTo>
                    <a:pt x="1907" y="1121"/>
                  </a:lnTo>
                  <a:lnTo>
                    <a:pt x="1900" y="1099"/>
                  </a:lnTo>
                  <a:lnTo>
                    <a:pt x="1897" y="1078"/>
                  </a:lnTo>
                  <a:lnTo>
                    <a:pt x="1894" y="1056"/>
                  </a:lnTo>
                  <a:lnTo>
                    <a:pt x="1894" y="1032"/>
                  </a:lnTo>
                  <a:lnTo>
                    <a:pt x="1894" y="1032"/>
                  </a:lnTo>
                  <a:lnTo>
                    <a:pt x="1894" y="1010"/>
                  </a:lnTo>
                  <a:lnTo>
                    <a:pt x="1897" y="988"/>
                  </a:lnTo>
                  <a:lnTo>
                    <a:pt x="1900" y="965"/>
                  </a:lnTo>
                  <a:lnTo>
                    <a:pt x="1907" y="944"/>
                  </a:lnTo>
                  <a:lnTo>
                    <a:pt x="1913" y="923"/>
                  </a:lnTo>
                  <a:lnTo>
                    <a:pt x="1921" y="904"/>
                  </a:lnTo>
                  <a:lnTo>
                    <a:pt x="1930" y="884"/>
                  </a:lnTo>
                  <a:lnTo>
                    <a:pt x="1941" y="865"/>
                  </a:lnTo>
                  <a:lnTo>
                    <a:pt x="1954" y="848"/>
                  </a:lnTo>
                  <a:lnTo>
                    <a:pt x="1966" y="832"/>
                  </a:lnTo>
                  <a:lnTo>
                    <a:pt x="1980" y="816"/>
                  </a:lnTo>
                  <a:lnTo>
                    <a:pt x="1996" y="801"/>
                  </a:lnTo>
                  <a:lnTo>
                    <a:pt x="2012" y="786"/>
                  </a:lnTo>
                  <a:lnTo>
                    <a:pt x="2028" y="774"/>
                  </a:lnTo>
                  <a:lnTo>
                    <a:pt x="2046" y="761"/>
                  </a:lnTo>
                  <a:lnTo>
                    <a:pt x="2065" y="752"/>
                  </a:lnTo>
                  <a:lnTo>
                    <a:pt x="2065" y="752"/>
                  </a:lnTo>
                  <a:close/>
                  <a:moveTo>
                    <a:pt x="1032" y="1348"/>
                  </a:moveTo>
                  <a:lnTo>
                    <a:pt x="1032" y="1348"/>
                  </a:lnTo>
                  <a:lnTo>
                    <a:pt x="1016" y="1348"/>
                  </a:lnTo>
                  <a:lnTo>
                    <a:pt x="1000" y="1347"/>
                  </a:lnTo>
                  <a:lnTo>
                    <a:pt x="984" y="1345"/>
                  </a:lnTo>
                  <a:lnTo>
                    <a:pt x="969" y="1342"/>
                  </a:lnTo>
                  <a:lnTo>
                    <a:pt x="953" y="1338"/>
                  </a:lnTo>
                  <a:lnTo>
                    <a:pt x="938" y="1335"/>
                  </a:lnTo>
                  <a:lnTo>
                    <a:pt x="923" y="1330"/>
                  </a:lnTo>
                  <a:lnTo>
                    <a:pt x="910" y="1324"/>
                  </a:lnTo>
                  <a:lnTo>
                    <a:pt x="895" y="1317"/>
                  </a:lnTo>
                  <a:lnTo>
                    <a:pt x="881" y="1310"/>
                  </a:lnTo>
                  <a:lnTo>
                    <a:pt x="855" y="1295"/>
                  </a:lnTo>
                  <a:lnTo>
                    <a:pt x="831" y="1277"/>
                  </a:lnTo>
                  <a:lnTo>
                    <a:pt x="808" y="1256"/>
                  </a:lnTo>
                  <a:lnTo>
                    <a:pt x="789" y="1233"/>
                  </a:lnTo>
                  <a:lnTo>
                    <a:pt x="770" y="1209"/>
                  </a:lnTo>
                  <a:lnTo>
                    <a:pt x="754" y="1183"/>
                  </a:lnTo>
                  <a:lnTo>
                    <a:pt x="748" y="1169"/>
                  </a:lnTo>
                  <a:lnTo>
                    <a:pt x="740" y="1156"/>
                  </a:lnTo>
                  <a:lnTo>
                    <a:pt x="735" y="1141"/>
                  </a:lnTo>
                  <a:lnTo>
                    <a:pt x="730" y="1126"/>
                  </a:lnTo>
                  <a:lnTo>
                    <a:pt x="725" y="1111"/>
                  </a:lnTo>
                  <a:lnTo>
                    <a:pt x="722" y="1096"/>
                  </a:lnTo>
                  <a:lnTo>
                    <a:pt x="719" y="1080"/>
                  </a:lnTo>
                  <a:lnTo>
                    <a:pt x="718" y="1064"/>
                  </a:lnTo>
                  <a:lnTo>
                    <a:pt x="717" y="1048"/>
                  </a:lnTo>
                  <a:lnTo>
                    <a:pt x="716" y="1032"/>
                  </a:lnTo>
                  <a:lnTo>
                    <a:pt x="716" y="1032"/>
                  </a:lnTo>
                  <a:lnTo>
                    <a:pt x="717" y="1016"/>
                  </a:lnTo>
                  <a:lnTo>
                    <a:pt x="718" y="1000"/>
                  </a:lnTo>
                  <a:lnTo>
                    <a:pt x="719" y="984"/>
                  </a:lnTo>
                  <a:lnTo>
                    <a:pt x="722" y="969"/>
                  </a:lnTo>
                  <a:lnTo>
                    <a:pt x="725" y="953"/>
                  </a:lnTo>
                  <a:lnTo>
                    <a:pt x="730" y="938"/>
                  </a:lnTo>
                  <a:lnTo>
                    <a:pt x="735" y="923"/>
                  </a:lnTo>
                  <a:lnTo>
                    <a:pt x="740" y="910"/>
                  </a:lnTo>
                  <a:lnTo>
                    <a:pt x="748" y="895"/>
                  </a:lnTo>
                  <a:lnTo>
                    <a:pt x="754" y="881"/>
                  </a:lnTo>
                  <a:lnTo>
                    <a:pt x="770" y="855"/>
                  </a:lnTo>
                  <a:lnTo>
                    <a:pt x="789" y="831"/>
                  </a:lnTo>
                  <a:lnTo>
                    <a:pt x="808" y="808"/>
                  </a:lnTo>
                  <a:lnTo>
                    <a:pt x="831" y="789"/>
                  </a:lnTo>
                  <a:lnTo>
                    <a:pt x="855" y="770"/>
                  </a:lnTo>
                  <a:lnTo>
                    <a:pt x="881" y="754"/>
                  </a:lnTo>
                  <a:lnTo>
                    <a:pt x="895" y="748"/>
                  </a:lnTo>
                  <a:lnTo>
                    <a:pt x="910" y="740"/>
                  </a:lnTo>
                  <a:lnTo>
                    <a:pt x="923" y="736"/>
                  </a:lnTo>
                  <a:lnTo>
                    <a:pt x="938" y="731"/>
                  </a:lnTo>
                  <a:lnTo>
                    <a:pt x="953" y="726"/>
                  </a:lnTo>
                  <a:lnTo>
                    <a:pt x="969" y="723"/>
                  </a:lnTo>
                  <a:lnTo>
                    <a:pt x="984" y="719"/>
                  </a:lnTo>
                  <a:lnTo>
                    <a:pt x="1000" y="718"/>
                  </a:lnTo>
                  <a:lnTo>
                    <a:pt x="1016" y="717"/>
                  </a:lnTo>
                  <a:lnTo>
                    <a:pt x="1032" y="716"/>
                  </a:lnTo>
                  <a:lnTo>
                    <a:pt x="1032" y="716"/>
                  </a:lnTo>
                  <a:lnTo>
                    <a:pt x="1048" y="717"/>
                  </a:lnTo>
                  <a:lnTo>
                    <a:pt x="1064" y="718"/>
                  </a:lnTo>
                  <a:lnTo>
                    <a:pt x="1080" y="719"/>
                  </a:lnTo>
                  <a:lnTo>
                    <a:pt x="1096" y="723"/>
                  </a:lnTo>
                  <a:lnTo>
                    <a:pt x="1111" y="726"/>
                  </a:lnTo>
                  <a:lnTo>
                    <a:pt x="1126" y="731"/>
                  </a:lnTo>
                  <a:lnTo>
                    <a:pt x="1141" y="736"/>
                  </a:lnTo>
                  <a:lnTo>
                    <a:pt x="1155" y="740"/>
                  </a:lnTo>
                  <a:lnTo>
                    <a:pt x="1169" y="748"/>
                  </a:lnTo>
                  <a:lnTo>
                    <a:pt x="1183" y="754"/>
                  </a:lnTo>
                  <a:lnTo>
                    <a:pt x="1209" y="770"/>
                  </a:lnTo>
                  <a:lnTo>
                    <a:pt x="1233" y="789"/>
                  </a:lnTo>
                  <a:lnTo>
                    <a:pt x="1256" y="808"/>
                  </a:lnTo>
                  <a:lnTo>
                    <a:pt x="1277" y="831"/>
                  </a:lnTo>
                  <a:lnTo>
                    <a:pt x="1295" y="855"/>
                  </a:lnTo>
                  <a:lnTo>
                    <a:pt x="1310" y="881"/>
                  </a:lnTo>
                  <a:lnTo>
                    <a:pt x="1317" y="895"/>
                  </a:lnTo>
                  <a:lnTo>
                    <a:pt x="1323" y="910"/>
                  </a:lnTo>
                  <a:lnTo>
                    <a:pt x="1330" y="923"/>
                  </a:lnTo>
                  <a:lnTo>
                    <a:pt x="1335" y="938"/>
                  </a:lnTo>
                  <a:lnTo>
                    <a:pt x="1338" y="953"/>
                  </a:lnTo>
                  <a:lnTo>
                    <a:pt x="1342" y="969"/>
                  </a:lnTo>
                  <a:lnTo>
                    <a:pt x="1344" y="984"/>
                  </a:lnTo>
                  <a:lnTo>
                    <a:pt x="1347" y="1000"/>
                  </a:lnTo>
                  <a:lnTo>
                    <a:pt x="1348" y="1016"/>
                  </a:lnTo>
                  <a:lnTo>
                    <a:pt x="1348" y="1032"/>
                  </a:lnTo>
                  <a:lnTo>
                    <a:pt x="1348" y="1032"/>
                  </a:lnTo>
                  <a:lnTo>
                    <a:pt x="1348" y="1048"/>
                  </a:lnTo>
                  <a:lnTo>
                    <a:pt x="1347" y="1064"/>
                  </a:lnTo>
                  <a:lnTo>
                    <a:pt x="1344" y="1080"/>
                  </a:lnTo>
                  <a:lnTo>
                    <a:pt x="1342" y="1096"/>
                  </a:lnTo>
                  <a:lnTo>
                    <a:pt x="1338" y="1111"/>
                  </a:lnTo>
                  <a:lnTo>
                    <a:pt x="1335" y="1126"/>
                  </a:lnTo>
                  <a:lnTo>
                    <a:pt x="1330" y="1141"/>
                  </a:lnTo>
                  <a:lnTo>
                    <a:pt x="1323" y="1156"/>
                  </a:lnTo>
                  <a:lnTo>
                    <a:pt x="1317" y="1169"/>
                  </a:lnTo>
                  <a:lnTo>
                    <a:pt x="1310" y="1183"/>
                  </a:lnTo>
                  <a:lnTo>
                    <a:pt x="1295" y="1209"/>
                  </a:lnTo>
                  <a:lnTo>
                    <a:pt x="1277" y="1233"/>
                  </a:lnTo>
                  <a:lnTo>
                    <a:pt x="1256" y="1256"/>
                  </a:lnTo>
                  <a:lnTo>
                    <a:pt x="1233" y="1277"/>
                  </a:lnTo>
                  <a:lnTo>
                    <a:pt x="1209" y="1295"/>
                  </a:lnTo>
                  <a:lnTo>
                    <a:pt x="1183" y="1310"/>
                  </a:lnTo>
                  <a:lnTo>
                    <a:pt x="1169" y="1317"/>
                  </a:lnTo>
                  <a:lnTo>
                    <a:pt x="1155" y="1324"/>
                  </a:lnTo>
                  <a:lnTo>
                    <a:pt x="1141" y="1330"/>
                  </a:lnTo>
                  <a:lnTo>
                    <a:pt x="1126" y="1335"/>
                  </a:lnTo>
                  <a:lnTo>
                    <a:pt x="1111" y="1338"/>
                  </a:lnTo>
                  <a:lnTo>
                    <a:pt x="1096" y="1342"/>
                  </a:lnTo>
                  <a:lnTo>
                    <a:pt x="1080" y="1345"/>
                  </a:lnTo>
                  <a:lnTo>
                    <a:pt x="1064" y="1347"/>
                  </a:lnTo>
                  <a:lnTo>
                    <a:pt x="1048" y="1348"/>
                  </a:lnTo>
                  <a:lnTo>
                    <a:pt x="1032" y="1348"/>
                  </a:lnTo>
                  <a:lnTo>
                    <a:pt x="1032" y="13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309250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Wykres 33" descr="Powody niewyrzucania używanych sprzętów elektronicznych&#10;&#10;Wykres słupkowy przedstawia z jakich powodów respondenci zatrzymują w domu telefony, tablety lub inny drobny sprzęt elektroniczny, którego już nie używają (jako zapas dla siebie w przypadku awarii aktualnie używanego sprzętu lub dla kogoś z domowników (np. dzieci) – 60%, obawiam się, że przy odsprzedaży lub oddaniu do recyklingu moje dane nie zostałyby odpowiednio wymazane i mogłyby trafić w niepowołane ręce – 11%, wiem, że taki sprzęt trzeba oddać do odpowiedniego punktu, ale nie wiem, gdzie w okolicy są takie punkty/ uważam, że dostępność i informacja o takich punktach jest niewystarczająca – 8%, tymczasowo, z myślą o późniejszej odsprzedaży – 5%, siłą rozpędu, zwykle po pewnym czasie nie pamiętam, że zostawiłam/łem taki sprzęt tymczasowo w domu, a jest on na tyle mały, że nie przeszkadza mi to – 3%, inny powód - 18%, nie wiem, trudno powiedzieć – 9%).">
            <a:extLst>
              <a:ext uri="{FF2B5EF4-FFF2-40B4-BE49-F238E27FC236}">
                <a16:creationId xmlns:a16="http://schemas.microsoft.com/office/drawing/2014/main" id="{520174ED-F805-44FF-BD76-5EA644A215F8}"/>
              </a:ext>
            </a:extLst>
          </p:cNvPr>
          <p:cNvGraphicFramePr/>
          <p:nvPr>
            <p:extLst>
              <p:ext uri="{D42A27DB-BD31-4B8C-83A1-F6EECF244321}">
                <p14:modId xmlns:p14="http://schemas.microsoft.com/office/powerpoint/2010/main" val="1431308454"/>
              </p:ext>
            </p:extLst>
          </p:nvPr>
        </p:nvGraphicFramePr>
        <p:xfrm>
          <a:off x="4914294" y="1587222"/>
          <a:ext cx="2713223" cy="3776969"/>
        </p:xfrm>
        <a:graphic>
          <a:graphicData uri="http://schemas.openxmlformats.org/drawingml/2006/chart">
            <c:chart xmlns:c="http://schemas.openxmlformats.org/drawingml/2006/chart" xmlns:r="http://schemas.openxmlformats.org/officeDocument/2006/relationships" r:id="rId3"/>
          </a:graphicData>
        </a:graphic>
      </p:graphicFrame>
      <p:sp>
        <p:nvSpPr>
          <p:cNvPr id="3" name="Symbol zastępczy tekstu 2">
            <a:extLst>
              <a:ext uri="{FF2B5EF4-FFF2-40B4-BE49-F238E27FC236}">
                <a16:creationId xmlns:a16="http://schemas.microsoft.com/office/drawing/2014/main" id="{4188903B-014E-4C2F-B6CD-B50A565BBB75}"/>
              </a:ext>
            </a:extLst>
          </p:cNvPr>
          <p:cNvSpPr>
            <a:spLocks noGrp="1"/>
          </p:cNvSpPr>
          <p:nvPr>
            <p:ph type="body" sz="quarter" idx="11"/>
          </p:nvPr>
        </p:nvSpPr>
        <p:spPr>
          <a:xfrm>
            <a:off x="755575" y="908050"/>
            <a:ext cx="8064896" cy="1080790"/>
          </a:xfrm>
        </p:spPr>
        <p:txBody>
          <a:bodyPr/>
          <a:lstStyle/>
          <a:p>
            <a:r>
              <a:rPr lang="pl-PL" sz="1100" dirty="0"/>
              <a:t>4. Z jakiego powodu zatrzymuje Pan(i)  w domu telefony, tablety lub inny drobny sprzęt elektroniczny, którego Pan(i)  już nie używa?</a:t>
            </a:r>
            <a:br>
              <a:rPr lang="pl-PL" sz="1100" dirty="0"/>
            </a:br>
            <a:r>
              <a:rPr lang="pl-PL" sz="800" i="1" dirty="0">
                <a:solidFill>
                  <a:schemeClr val="bg1">
                    <a:lumMod val="75000"/>
                  </a:schemeClr>
                </a:solidFill>
              </a:rPr>
              <a:t>Pytanie półotwarte.</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pPr algn="just"/>
            <a:r>
              <a:rPr lang="pl-PL">
                <a:solidFill>
                  <a:schemeClr val="bg1">
                    <a:lumMod val="75000"/>
                  </a:schemeClr>
                </a:solidFill>
              </a:rPr>
              <a:t>Odpowiadający: badani, którzy zatrzymują w domu drobny sprzęt elektroniczny, którego już nie używają, n=286.</a:t>
            </a:r>
          </a:p>
          <a:p>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Powody niewyrzucania używanego sprzętu elektronicznego</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graphicFrame>
        <p:nvGraphicFramePr>
          <p:cNvPr id="2" name="Tabela 1">
            <a:extLst>
              <a:ext uri="{FF2B5EF4-FFF2-40B4-BE49-F238E27FC236}">
                <a16:creationId xmlns:a16="http://schemas.microsoft.com/office/drawing/2014/main" id="{95D44A03-C034-4898-B52B-3089705BD228}"/>
              </a:ext>
            </a:extLst>
          </p:cNvPr>
          <p:cNvGraphicFramePr>
            <a:graphicFrameLocks noGrp="1"/>
          </p:cNvGraphicFramePr>
          <p:nvPr>
            <p:extLst>
              <p:ext uri="{D42A27DB-BD31-4B8C-83A1-F6EECF244321}">
                <p14:modId xmlns:p14="http://schemas.microsoft.com/office/powerpoint/2010/main" val="3131471837"/>
              </p:ext>
            </p:extLst>
          </p:nvPr>
        </p:nvGraphicFramePr>
        <p:xfrm>
          <a:off x="944551" y="1587223"/>
          <a:ext cx="3713810" cy="3776969"/>
        </p:xfrm>
        <a:graphic>
          <a:graphicData uri="http://schemas.openxmlformats.org/drawingml/2006/table">
            <a:tbl>
              <a:tblPr>
                <a:tableStyleId>{5C22544A-7EE6-4342-B048-85BDC9FD1C3A}</a:tableStyleId>
              </a:tblPr>
              <a:tblGrid>
                <a:gridCol w="3713810">
                  <a:extLst>
                    <a:ext uri="{9D8B030D-6E8A-4147-A177-3AD203B41FA5}">
                      <a16:colId xmlns:a16="http://schemas.microsoft.com/office/drawing/2014/main" val="1161636704"/>
                    </a:ext>
                  </a:extLst>
                </a:gridCol>
              </a:tblGrid>
              <a:tr h="539567">
                <a:tc>
                  <a:txBody>
                    <a:bodyPr/>
                    <a:lstStyle/>
                    <a:p>
                      <a:pPr algn="r" fontAlgn="b"/>
                      <a:r>
                        <a:rPr lang="pl-PL" sz="900" u="none" strike="noStrike">
                          <a:effectLst/>
                        </a:rPr>
                        <a:t>Jako zapas dla siebie w przypadku awarii aktualnie używanego sprzętu lub dla kogoś z domowników (np. dzieci)</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306836502"/>
                  </a:ext>
                </a:extLst>
              </a:tr>
              <a:tr h="539567">
                <a:tc>
                  <a:txBody>
                    <a:bodyPr/>
                    <a:lstStyle/>
                    <a:p>
                      <a:pPr algn="r" fontAlgn="b"/>
                      <a:r>
                        <a:rPr lang="pl-PL" sz="900" u="none" strike="noStrike">
                          <a:effectLst/>
                        </a:rPr>
                        <a:t>Obawiam się, że przy odsprzedaży lub oddaniu do recyklingu moje dane nie zostałyby odpowiednio wymazane i mogłyby trafić w niepowołane ręce</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22451081"/>
                  </a:ext>
                </a:extLst>
              </a:tr>
              <a:tr h="539567">
                <a:tc>
                  <a:txBody>
                    <a:bodyPr/>
                    <a:lstStyle/>
                    <a:p>
                      <a:pPr algn="r" fontAlgn="b"/>
                      <a:r>
                        <a:rPr lang="pl-PL" sz="900" u="none" strike="noStrike">
                          <a:effectLst/>
                        </a:rPr>
                        <a:t>Wiem, że taki sprzęt trzeba oddać do odpowiedniego punktu, ale nie wiem, gdzie w okolicy są takie punkty/ uważam, że dostępność i informacja o takich punktach jest niewystarczająca</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337310099"/>
                  </a:ext>
                </a:extLst>
              </a:tr>
              <a:tr h="539567">
                <a:tc>
                  <a:txBody>
                    <a:bodyPr/>
                    <a:lstStyle/>
                    <a:p>
                      <a:pPr algn="r" fontAlgn="b"/>
                      <a:r>
                        <a:rPr lang="pl-PL" sz="900" u="none" strike="noStrike">
                          <a:effectLst/>
                        </a:rPr>
                        <a:t>Tymczasowo, z myślą o późniejszej odsprzedaży</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38172085"/>
                  </a:ext>
                </a:extLst>
              </a:tr>
              <a:tr h="539567">
                <a:tc>
                  <a:txBody>
                    <a:bodyPr/>
                    <a:lstStyle/>
                    <a:p>
                      <a:pPr algn="r" fontAlgn="b"/>
                      <a:r>
                        <a:rPr lang="pl-PL" sz="900" u="none" strike="noStrike">
                          <a:effectLst/>
                        </a:rPr>
                        <a:t>Siłą rozpędu, zwykle po pewnym czasie nie pamiętam, że zostawiłam/łem taki sprzęt tymczasowo w domu, a jest on na tyle mały, że nie przeszkadza mi to</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947583640"/>
                  </a:ext>
                </a:extLst>
              </a:tr>
              <a:tr h="539567">
                <a:tc>
                  <a:txBody>
                    <a:bodyPr/>
                    <a:lstStyle/>
                    <a:p>
                      <a:pPr algn="r" fontAlgn="b"/>
                      <a:r>
                        <a:rPr lang="pl-PL" sz="900" u="none" strike="noStrike">
                          <a:effectLst/>
                        </a:rPr>
                        <a:t>Inny powód</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40070068"/>
                  </a:ext>
                </a:extLst>
              </a:tr>
              <a:tr h="539567">
                <a:tc>
                  <a:txBody>
                    <a:bodyPr/>
                    <a:lstStyle/>
                    <a:p>
                      <a:pPr algn="r" fontAlgn="b"/>
                      <a:r>
                        <a:rPr lang="pl-PL" sz="900" u="none" strike="noStrike">
                          <a:effectLst/>
                        </a:rPr>
                        <a:t>Nie wiem, trudno powiedzieć</a:t>
                      </a:r>
                      <a:endParaRPr lang="pl-PL" sz="900" b="0" i="0" u="none" strike="noStrike">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89692299"/>
                  </a:ext>
                </a:extLst>
              </a:tr>
            </a:tbl>
          </a:graphicData>
        </a:graphic>
      </p:graphicFrame>
    </p:spTree>
    <p:extLst>
      <p:ext uri="{BB962C8B-B14F-4D97-AF65-F5344CB8AC3E}">
        <p14:creationId xmlns:p14="http://schemas.microsoft.com/office/powerpoint/2010/main" val="407895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188903B-014E-4C2F-B6CD-B50A565BBB75}"/>
              </a:ext>
            </a:extLst>
          </p:cNvPr>
          <p:cNvSpPr>
            <a:spLocks noGrp="1"/>
          </p:cNvSpPr>
          <p:nvPr>
            <p:ph type="body" sz="quarter" idx="11"/>
          </p:nvPr>
        </p:nvSpPr>
        <p:spPr>
          <a:xfrm>
            <a:off x="700567" y="908050"/>
            <a:ext cx="7769664" cy="1080790"/>
          </a:xfrm>
        </p:spPr>
        <p:txBody>
          <a:bodyPr/>
          <a:lstStyle/>
          <a:p>
            <a:r>
              <a:rPr lang="pl-PL" sz="1100" dirty="0"/>
              <a:t>5</a:t>
            </a:r>
            <a:r>
              <a:rPr lang="pl-PL" sz="1100"/>
              <a:t>. </a:t>
            </a:r>
            <a:r>
              <a:rPr lang="pl-PL" sz="1100" dirty="0"/>
              <a:t>7</a:t>
            </a:r>
            <a:r>
              <a:rPr lang="pl-PL" sz="1100"/>
              <a:t>. </a:t>
            </a:r>
            <a:r>
              <a:rPr lang="pl-PL" sz="1100" dirty="0"/>
              <a:t>9</a:t>
            </a:r>
            <a:r>
              <a:rPr lang="pl-PL" sz="1100"/>
              <a:t>. </a:t>
            </a:r>
            <a:r>
              <a:rPr lang="pl-PL" sz="1100" dirty="0"/>
              <a:t>10</a:t>
            </a:r>
            <a:r>
              <a:rPr lang="pl-PL" sz="1100"/>
              <a:t>. Czy otrzymał(a) lub nabył(a) Pan(i) w ciągu ostatniego roku używane meble, sprzęt elektryczny, tekstylia, materiały budowalne?</a:t>
            </a:r>
            <a:br>
              <a:rPr lang="pl-PL" sz="1100"/>
            </a:br>
            <a:r>
              <a:rPr lang="pl-PL" sz="800" i="1">
                <a:solidFill>
                  <a:schemeClr val="bg1">
                    <a:lumMod val="75000"/>
                  </a:schemeClr>
                </a:solidFill>
              </a:rPr>
              <a:t>Pytanie jednokrotnego wyboru.</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pPr algn="just"/>
            <a:r>
              <a:rPr lang="pl-PL">
                <a:solidFill>
                  <a:schemeClr val="bg1">
                    <a:lumMod val="75000"/>
                  </a:schemeClr>
                </a:solidFill>
              </a:rPr>
              <a:t>Odpowiadający: wszyscy badani, n=1004.</a:t>
            </a:r>
          </a:p>
          <a:p>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Nabywanie używanych rzeczy</a:t>
            </a:r>
          </a:p>
        </p:txBody>
      </p:sp>
      <p:graphicFrame>
        <p:nvGraphicFramePr>
          <p:cNvPr id="45" name="Wykres 44" descr="Ilość terenów zielonych w okolicy zamieszkania.&#10;&#10;Wykres kołowy prezentuje ilość terenów zielonych w okolicy zamieszkania respondentów (bardzo dużo - 27%, dużo - 45%, ani mało, ani dużo - 20%, mało - 7%, bardzo mało - 2%).">
            <a:extLst>
              <a:ext uri="{FF2B5EF4-FFF2-40B4-BE49-F238E27FC236}">
                <a16:creationId xmlns:a16="http://schemas.microsoft.com/office/drawing/2014/main" id="{64EB52EC-F0E1-49F6-BBAA-04DCD9F5CBB1}"/>
              </a:ext>
            </a:extLst>
          </p:cNvPr>
          <p:cNvGraphicFramePr/>
          <p:nvPr>
            <p:extLst>
              <p:ext uri="{D42A27DB-BD31-4B8C-83A1-F6EECF244321}">
                <p14:modId xmlns:p14="http://schemas.microsoft.com/office/powerpoint/2010/main" val="2347340536"/>
              </p:ext>
            </p:extLst>
          </p:nvPr>
        </p:nvGraphicFramePr>
        <p:xfrm>
          <a:off x="5368769" y="1634640"/>
          <a:ext cx="1931206" cy="1944438"/>
        </p:xfrm>
        <a:graphic>
          <a:graphicData uri="http://schemas.openxmlformats.org/drawingml/2006/chart">
            <c:chart xmlns:c="http://schemas.openxmlformats.org/drawingml/2006/chart" xmlns:r="http://schemas.openxmlformats.org/officeDocument/2006/relationships" r:id="rId3"/>
          </a:graphicData>
        </a:graphic>
      </p:graphicFrame>
      <p:sp>
        <p:nvSpPr>
          <p:cNvPr id="77" name="Symbol zastępczy tekstu 7">
            <a:extLst>
              <a:ext uri="{FF2B5EF4-FFF2-40B4-BE49-F238E27FC236}">
                <a16:creationId xmlns:a16="http://schemas.microsoft.com/office/drawing/2014/main" id="{7DFCA4C5-EE7D-4C6C-8EC3-26FA65A893DC}"/>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grpSp>
        <p:nvGrpSpPr>
          <p:cNvPr id="29" name="Grupa 28">
            <a:extLst>
              <a:ext uri="{FF2B5EF4-FFF2-40B4-BE49-F238E27FC236}">
                <a16:creationId xmlns:a16="http://schemas.microsoft.com/office/drawing/2014/main" id="{B49EE4C5-E003-450A-ADAD-C0A2CBD071F6}"/>
              </a:ext>
            </a:extLst>
          </p:cNvPr>
          <p:cNvGrpSpPr/>
          <p:nvPr/>
        </p:nvGrpSpPr>
        <p:grpSpPr>
          <a:xfrm>
            <a:off x="300363" y="2105797"/>
            <a:ext cx="2891272" cy="3390111"/>
            <a:chOff x="1154971" y="2105797"/>
            <a:chExt cx="2891272" cy="3390111"/>
          </a:xfrm>
        </p:grpSpPr>
        <p:graphicFrame>
          <p:nvGraphicFramePr>
            <p:cNvPr id="52" name="Wykres 51" descr="Nabywanie używanych rzeczy&#10;&#10;Wykres kołowy prezentujący czy respondent nabył w ciągu roku używane meble (tak - 26%, nie - 74%, nie wiem, trudno powiedzieć - 0,3%)">
              <a:extLst>
                <a:ext uri="{FF2B5EF4-FFF2-40B4-BE49-F238E27FC236}">
                  <a16:creationId xmlns:a16="http://schemas.microsoft.com/office/drawing/2014/main" id="{A8717C5C-FD38-473F-96E5-46F59760D88C}"/>
                </a:ext>
              </a:extLst>
            </p:cNvPr>
            <p:cNvGraphicFramePr/>
            <p:nvPr>
              <p:extLst>
                <p:ext uri="{D42A27DB-BD31-4B8C-83A1-F6EECF244321}">
                  <p14:modId xmlns:p14="http://schemas.microsoft.com/office/powerpoint/2010/main" val="2803960721"/>
                </p:ext>
              </p:extLst>
            </p:nvPr>
          </p:nvGraphicFramePr>
          <p:xfrm>
            <a:off x="1154971" y="2105797"/>
            <a:ext cx="2039528" cy="1627573"/>
          </p:xfrm>
          <a:graphic>
            <a:graphicData uri="http://schemas.openxmlformats.org/drawingml/2006/chart">
              <c:chart xmlns:c="http://schemas.openxmlformats.org/drawingml/2006/chart" xmlns:r="http://schemas.openxmlformats.org/officeDocument/2006/relationships" r:id="rId4"/>
            </a:graphicData>
          </a:graphic>
        </p:graphicFrame>
        <p:cxnSp>
          <p:nvCxnSpPr>
            <p:cNvPr id="56" name="Łącznik prosty ze strzałką 55">
              <a:extLst>
                <a:ext uri="{FF2B5EF4-FFF2-40B4-BE49-F238E27FC236}">
                  <a16:creationId xmlns:a16="http://schemas.microsoft.com/office/drawing/2014/main" id="{BCD329DD-7C48-470E-9C2E-B11FABFC2AC2}"/>
                </a:ext>
              </a:extLst>
            </p:cNvPr>
            <p:cNvCxnSpPr>
              <a:cxnSpLocks/>
            </p:cNvCxnSpPr>
            <p:nvPr/>
          </p:nvCxnSpPr>
          <p:spPr>
            <a:xfrm>
              <a:off x="2405587" y="3653495"/>
              <a:ext cx="7398" cy="1504293"/>
            </a:xfrm>
            <a:prstGeom prst="straightConnector1">
              <a:avLst/>
            </a:prstGeom>
            <a:ln>
              <a:gradFill flip="none" rotWithShape="1">
                <a:gsLst>
                  <a:gs pos="15000">
                    <a:schemeClr val="accent4"/>
                  </a:gs>
                  <a:gs pos="100000">
                    <a:schemeClr val="bg1"/>
                  </a:gs>
                </a:gsLst>
                <a:lin ang="1620000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65" name="pole tekstowe 35">
              <a:extLst>
                <a:ext uri="{FF2B5EF4-FFF2-40B4-BE49-F238E27FC236}">
                  <a16:creationId xmlns:a16="http://schemas.microsoft.com/office/drawing/2014/main" id="{82C58433-98F9-436C-8558-76C495A25203}"/>
                </a:ext>
              </a:extLst>
            </p:cNvPr>
            <p:cNvSpPr txBox="1"/>
            <p:nvPr/>
          </p:nvSpPr>
          <p:spPr>
            <a:xfrm>
              <a:off x="1638899" y="5218909"/>
              <a:ext cx="1548172" cy="276999"/>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200" b="1"/>
                <a:t>Meble</a:t>
              </a:r>
            </a:p>
          </p:txBody>
        </p:sp>
        <p:graphicFrame>
          <p:nvGraphicFramePr>
            <p:cNvPr id="76" name="Wykres 75">
              <a:extLst>
                <a:ext uri="{FF2B5EF4-FFF2-40B4-BE49-F238E27FC236}">
                  <a16:creationId xmlns:a16="http://schemas.microsoft.com/office/drawing/2014/main" id="{E771D5BE-076D-4385-80F7-C1ECDF3DB17B}"/>
                </a:ext>
              </a:extLst>
            </p:cNvPr>
            <p:cNvGraphicFramePr/>
            <p:nvPr>
              <p:extLst>
                <p:ext uri="{D42A27DB-BD31-4B8C-83A1-F6EECF244321}">
                  <p14:modId xmlns:p14="http://schemas.microsoft.com/office/powerpoint/2010/main" val="2690045834"/>
                </p:ext>
              </p:extLst>
            </p:nvPr>
          </p:nvGraphicFramePr>
          <p:xfrm>
            <a:off x="2424131" y="3865494"/>
            <a:ext cx="1622112" cy="1205952"/>
          </p:xfrm>
          <a:graphic>
            <a:graphicData uri="http://schemas.openxmlformats.org/drawingml/2006/chart">
              <c:chart xmlns:c="http://schemas.openxmlformats.org/drawingml/2006/chart" xmlns:r="http://schemas.openxmlformats.org/officeDocument/2006/relationships" r:id="rId5"/>
            </a:graphicData>
          </a:graphic>
        </p:graphicFrame>
        <p:pic>
          <p:nvPicPr>
            <p:cNvPr id="79" name="Grafika 78">
              <a:extLst>
                <a:ext uri="{FF2B5EF4-FFF2-40B4-BE49-F238E27FC236}">
                  <a16:creationId xmlns:a16="http://schemas.microsoft.com/office/drawing/2014/main" id="{F74AA014-8B7C-47A1-9303-58D20D5D10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36305" y="2636905"/>
              <a:ext cx="559399" cy="559399"/>
            </a:xfrm>
            <a:prstGeom prst="rect">
              <a:avLst/>
            </a:prstGeom>
          </p:spPr>
        </p:pic>
      </p:grpSp>
      <p:grpSp>
        <p:nvGrpSpPr>
          <p:cNvPr id="30" name="Grupa 29">
            <a:extLst>
              <a:ext uri="{FF2B5EF4-FFF2-40B4-BE49-F238E27FC236}">
                <a16:creationId xmlns:a16="http://schemas.microsoft.com/office/drawing/2014/main" id="{8137C6B1-B498-4EC1-BE0A-8A654B4ADDC1}"/>
              </a:ext>
            </a:extLst>
          </p:cNvPr>
          <p:cNvGrpSpPr/>
          <p:nvPr/>
        </p:nvGrpSpPr>
        <p:grpSpPr>
          <a:xfrm>
            <a:off x="2241068" y="1321313"/>
            <a:ext cx="2870928" cy="3451309"/>
            <a:chOff x="2703937" y="1321313"/>
            <a:chExt cx="2870928" cy="3451309"/>
          </a:xfrm>
        </p:grpSpPr>
        <p:cxnSp>
          <p:nvCxnSpPr>
            <p:cNvPr id="57" name="Łącznik prosty ze strzałką 56">
              <a:extLst>
                <a:ext uri="{FF2B5EF4-FFF2-40B4-BE49-F238E27FC236}">
                  <a16:creationId xmlns:a16="http://schemas.microsoft.com/office/drawing/2014/main" id="{6D2DB8F2-ECF0-4A34-9352-3265E0A5F135}"/>
                </a:ext>
              </a:extLst>
            </p:cNvPr>
            <p:cNvCxnSpPr>
              <a:cxnSpLocks/>
            </p:cNvCxnSpPr>
            <p:nvPr/>
          </p:nvCxnSpPr>
          <p:spPr>
            <a:xfrm>
              <a:off x="3947741" y="2869011"/>
              <a:ext cx="0" cy="1424418"/>
            </a:xfrm>
            <a:prstGeom prst="straightConnector1">
              <a:avLst/>
            </a:prstGeom>
            <a:ln>
              <a:gradFill flip="none" rotWithShape="1">
                <a:gsLst>
                  <a:gs pos="15000">
                    <a:srgbClr val="2F6299"/>
                  </a:gs>
                  <a:gs pos="100000">
                    <a:schemeClr val="bg1"/>
                  </a:gs>
                </a:gsLst>
                <a:lin ang="16200000" scaled="1"/>
                <a:tileRect/>
              </a:gradFill>
              <a:tailEnd type="none"/>
            </a:ln>
          </p:spPr>
          <p:style>
            <a:lnRef idx="1">
              <a:schemeClr val="accent1"/>
            </a:lnRef>
            <a:fillRef idx="0">
              <a:schemeClr val="accent1"/>
            </a:fillRef>
            <a:effectRef idx="0">
              <a:schemeClr val="accent1"/>
            </a:effectRef>
            <a:fontRef idx="minor">
              <a:schemeClr val="tx1"/>
            </a:fontRef>
          </p:style>
        </p:cxnSp>
        <p:grpSp>
          <p:nvGrpSpPr>
            <p:cNvPr id="28" name="Grupa 27">
              <a:extLst>
                <a:ext uri="{FF2B5EF4-FFF2-40B4-BE49-F238E27FC236}">
                  <a16:creationId xmlns:a16="http://schemas.microsoft.com/office/drawing/2014/main" id="{97230545-A973-411C-AB57-E1E8AE0D3FD0}"/>
                </a:ext>
              </a:extLst>
            </p:cNvPr>
            <p:cNvGrpSpPr/>
            <p:nvPr/>
          </p:nvGrpSpPr>
          <p:grpSpPr>
            <a:xfrm>
              <a:off x="2703937" y="1321313"/>
              <a:ext cx="2870928" cy="3451309"/>
              <a:chOff x="2703937" y="1321313"/>
              <a:chExt cx="2870928" cy="3451309"/>
            </a:xfrm>
          </p:grpSpPr>
          <p:graphicFrame>
            <p:nvGraphicFramePr>
              <p:cNvPr id="53" name="Wykres 52" descr="Nabywanie używanych rzeczy&#10;&#10;Wykres kołowy prezentujący czy respondent nabył w ciągu roku używany sprzęt elektroniczny (tak - 21%, nie - 79%)">
                <a:extLst>
                  <a:ext uri="{FF2B5EF4-FFF2-40B4-BE49-F238E27FC236}">
                    <a16:creationId xmlns:a16="http://schemas.microsoft.com/office/drawing/2014/main" id="{D72723F1-4D05-48FC-A219-B100DA976E30}"/>
                  </a:ext>
                </a:extLst>
              </p:cNvPr>
              <p:cNvGraphicFramePr/>
              <p:nvPr>
                <p:extLst>
                  <p:ext uri="{D42A27DB-BD31-4B8C-83A1-F6EECF244321}">
                    <p14:modId xmlns:p14="http://schemas.microsoft.com/office/powerpoint/2010/main" val="1259870443"/>
                  </p:ext>
                </p:extLst>
              </p:nvPr>
            </p:nvGraphicFramePr>
            <p:xfrm>
              <a:off x="2703937" y="1321313"/>
              <a:ext cx="2039528" cy="1627573"/>
            </p:xfrm>
            <a:graphic>
              <a:graphicData uri="http://schemas.openxmlformats.org/drawingml/2006/chart">
                <c:chart xmlns:c="http://schemas.openxmlformats.org/drawingml/2006/chart" xmlns:r="http://schemas.openxmlformats.org/officeDocument/2006/relationships" r:id="rId8"/>
              </a:graphicData>
            </a:graphic>
          </p:graphicFrame>
          <p:sp>
            <p:nvSpPr>
              <p:cNvPr id="66" name="pole tekstowe 36">
                <a:extLst>
                  <a:ext uri="{FF2B5EF4-FFF2-40B4-BE49-F238E27FC236}">
                    <a16:creationId xmlns:a16="http://schemas.microsoft.com/office/drawing/2014/main" id="{A84122F5-9A54-41CD-879C-75895C58016E}"/>
                  </a:ext>
                </a:extLst>
              </p:cNvPr>
              <p:cNvSpPr txBox="1"/>
              <p:nvPr/>
            </p:nvSpPr>
            <p:spPr>
              <a:xfrm>
                <a:off x="3173655" y="4310957"/>
                <a:ext cx="1548172" cy="461665"/>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200" b="1"/>
                  <a:t>Sprzęt elektryczny </a:t>
                </a:r>
                <a:br>
                  <a:rPr lang="pl-PL" sz="1200" b="1"/>
                </a:br>
                <a:r>
                  <a:rPr lang="pl-PL" sz="1200" b="1"/>
                  <a:t>i elektroniczny</a:t>
                </a:r>
              </a:p>
            </p:txBody>
          </p:sp>
          <p:grpSp>
            <p:nvGrpSpPr>
              <p:cNvPr id="80" name="Grupa 79">
                <a:extLst>
                  <a:ext uri="{FF2B5EF4-FFF2-40B4-BE49-F238E27FC236}">
                    <a16:creationId xmlns:a16="http://schemas.microsoft.com/office/drawing/2014/main" id="{1CEE1559-DC60-4182-AF80-72EC4317D7E1}"/>
                  </a:ext>
                </a:extLst>
              </p:cNvPr>
              <p:cNvGrpSpPr/>
              <p:nvPr/>
            </p:nvGrpSpPr>
            <p:grpSpPr>
              <a:xfrm>
                <a:off x="3712843" y="1949486"/>
                <a:ext cx="540060" cy="362304"/>
                <a:chOff x="6315075" y="1751013"/>
                <a:chExt cx="757238" cy="508000"/>
              </a:xfrm>
              <a:solidFill>
                <a:srgbClr val="2F6299"/>
              </a:solidFill>
            </p:grpSpPr>
            <p:sp>
              <p:nvSpPr>
                <p:cNvPr id="81" name="Freeform 13">
                  <a:extLst>
                    <a:ext uri="{FF2B5EF4-FFF2-40B4-BE49-F238E27FC236}">
                      <a16:creationId xmlns:a16="http://schemas.microsoft.com/office/drawing/2014/main" id="{C9B698B4-93AF-472F-B8FC-C063A36E17BF}"/>
                    </a:ext>
                  </a:extLst>
                </p:cNvPr>
                <p:cNvSpPr>
                  <a:spLocks noEditPoints="1"/>
                </p:cNvSpPr>
                <p:nvPr/>
              </p:nvSpPr>
              <p:spPr bwMode="auto">
                <a:xfrm>
                  <a:off x="6892925" y="1751013"/>
                  <a:ext cx="179388" cy="508000"/>
                </a:xfrm>
                <a:custGeom>
                  <a:avLst/>
                  <a:gdLst>
                    <a:gd name="T0" fmla="*/ 634 w 795"/>
                    <a:gd name="T1" fmla="*/ 4 h 2244"/>
                    <a:gd name="T2" fmla="*/ 706 w 795"/>
                    <a:gd name="T3" fmla="*/ 34 h 2244"/>
                    <a:gd name="T4" fmla="*/ 761 w 795"/>
                    <a:gd name="T5" fmla="*/ 89 h 2244"/>
                    <a:gd name="T6" fmla="*/ 790 w 795"/>
                    <a:gd name="T7" fmla="*/ 160 h 2244"/>
                    <a:gd name="T8" fmla="*/ 795 w 795"/>
                    <a:gd name="T9" fmla="*/ 2044 h 2244"/>
                    <a:gd name="T10" fmla="*/ 779 w 795"/>
                    <a:gd name="T11" fmla="*/ 2122 h 2244"/>
                    <a:gd name="T12" fmla="*/ 736 w 795"/>
                    <a:gd name="T13" fmla="*/ 2186 h 2244"/>
                    <a:gd name="T14" fmla="*/ 673 w 795"/>
                    <a:gd name="T15" fmla="*/ 2228 h 2244"/>
                    <a:gd name="T16" fmla="*/ 594 w 795"/>
                    <a:gd name="T17" fmla="*/ 2244 h 2244"/>
                    <a:gd name="T18" fmla="*/ 159 w 795"/>
                    <a:gd name="T19" fmla="*/ 2241 h 2244"/>
                    <a:gd name="T20" fmla="*/ 87 w 795"/>
                    <a:gd name="T21" fmla="*/ 2210 h 2244"/>
                    <a:gd name="T22" fmla="*/ 34 w 795"/>
                    <a:gd name="T23" fmla="*/ 2156 h 2244"/>
                    <a:gd name="T24" fmla="*/ 3 w 795"/>
                    <a:gd name="T25" fmla="*/ 2085 h 2244"/>
                    <a:gd name="T26" fmla="*/ 0 w 795"/>
                    <a:gd name="T27" fmla="*/ 200 h 2244"/>
                    <a:gd name="T28" fmla="*/ 15 w 795"/>
                    <a:gd name="T29" fmla="*/ 123 h 2244"/>
                    <a:gd name="T30" fmla="*/ 58 w 795"/>
                    <a:gd name="T31" fmla="*/ 59 h 2244"/>
                    <a:gd name="T32" fmla="*/ 121 w 795"/>
                    <a:gd name="T33" fmla="*/ 16 h 2244"/>
                    <a:gd name="T34" fmla="*/ 200 w 795"/>
                    <a:gd name="T35" fmla="*/ 0 h 2244"/>
                    <a:gd name="T36" fmla="*/ 386 w 795"/>
                    <a:gd name="T37" fmla="*/ 1492 h 2244"/>
                    <a:gd name="T38" fmla="*/ 345 w 795"/>
                    <a:gd name="T39" fmla="*/ 1505 h 2244"/>
                    <a:gd name="T40" fmla="*/ 312 w 795"/>
                    <a:gd name="T41" fmla="*/ 1532 h 2244"/>
                    <a:gd name="T42" fmla="*/ 292 w 795"/>
                    <a:gd name="T43" fmla="*/ 1569 h 2244"/>
                    <a:gd name="T44" fmla="*/ 287 w 795"/>
                    <a:gd name="T45" fmla="*/ 1602 h 2244"/>
                    <a:gd name="T46" fmla="*/ 296 w 795"/>
                    <a:gd name="T47" fmla="*/ 1645 h 2244"/>
                    <a:gd name="T48" fmla="*/ 320 w 795"/>
                    <a:gd name="T49" fmla="*/ 1680 h 2244"/>
                    <a:gd name="T50" fmla="*/ 354 w 795"/>
                    <a:gd name="T51" fmla="*/ 1704 h 2244"/>
                    <a:gd name="T52" fmla="*/ 397 w 795"/>
                    <a:gd name="T53" fmla="*/ 1713 h 2244"/>
                    <a:gd name="T54" fmla="*/ 430 w 795"/>
                    <a:gd name="T55" fmla="*/ 1707 h 2244"/>
                    <a:gd name="T56" fmla="*/ 468 w 795"/>
                    <a:gd name="T57" fmla="*/ 1687 h 2244"/>
                    <a:gd name="T58" fmla="*/ 494 w 795"/>
                    <a:gd name="T59" fmla="*/ 1655 h 2244"/>
                    <a:gd name="T60" fmla="*/ 507 w 795"/>
                    <a:gd name="T61" fmla="*/ 1614 h 2244"/>
                    <a:gd name="T62" fmla="*/ 505 w 795"/>
                    <a:gd name="T63" fmla="*/ 1580 h 2244"/>
                    <a:gd name="T64" fmla="*/ 488 w 795"/>
                    <a:gd name="T65" fmla="*/ 1541 h 2244"/>
                    <a:gd name="T66" fmla="*/ 459 w 795"/>
                    <a:gd name="T67" fmla="*/ 1511 h 2244"/>
                    <a:gd name="T68" fmla="*/ 419 w 795"/>
                    <a:gd name="T69" fmla="*/ 1494 h 2244"/>
                    <a:gd name="T70" fmla="*/ 209 w 795"/>
                    <a:gd name="T71" fmla="*/ 345 h 2244"/>
                    <a:gd name="T72" fmla="*/ 591 w 795"/>
                    <a:gd name="T73" fmla="*/ 344 h 2244"/>
                    <a:gd name="T74" fmla="*/ 608 w 795"/>
                    <a:gd name="T75" fmla="*/ 333 h 2244"/>
                    <a:gd name="T76" fmla="*/ 613 w 795"/>
                    <a:gd name="T77" fmla="*/ 318 h 2244"/>
                    <a:gd name="T78" fmla="*/ 608 w 795"/>
                    <a:gd name="T79" fmla="*/ 303 h 2244"/>
                    <a:gd name="T80" fmla="*/ 591 w 795"/>
                    <a:gd name="T81" fmla="*/ 292 h 2244"/>
                    <a:gd name="T82" fmla="*/ 209 w 795"/>
                    <a:gd name="T83" fmla="*/ 290 h 2244"/>
                    <a:gd name="T84" fmla="*/ 190 w 795"/>
                    <a:gd name="T85" fmla="*/ 298 h 2244"/>
                    <a:gd name="T86" fmla="*/ 182 w 795"/>
                    <a:gd name="T87" fmla="*/ 318 h 2244"/>
                    <a:gd name="T88" fmla="*/ 184 w 795"/>
                    <a:gd name="T89" fmla="*/ 328 h 2244"/>
                    <a:gd name="T90" fmla="*/ 199 w 795"/>
                    <a:gd name="T91" fmla="*/ 343 h 2244"/>
                    <a:gd name="T92" fmla="*/ 209 w 795"/>
                    <a:gd name="T93" fmla="*/ 572 h 2244"/>
                    <a:gd name="T94" fmla="*/ 591 w 795"/>
                    <a:gd name="T95" fmla="*/ 572 h 2244"/>
                    <a:gd name="T96" fmla="*/ 608 w 795"/>
                    <a:gd name="T97" fmla="*/ 561 h 2244"/>
                    <a:gd name="T98" fmla="*/ 613 w 795"/>
                    <a:gd name="T99" fmla="*/ 546 h 2244"/>
                    <a:gd name="T100" fmla="*/ 608 w 795"/>
                    <a:gd name="T101" fmla="*/ 530 h 2244"/>
                    <a:gd name="T102" fmla="*/ 591 w 795"/>
                    <a:gd name="T103" fmla="*/ 520 h 2244"/>
                    <a:gd name="T104" fmla="*/ 209 w 795"/>
                    <a:gd name="T105" fmla="*/ 518 h 2244"/>
                    <a:gd name="T106" fmla="*/ 190 w 795"/>
                    <a:gd name="T107" fmla="*/ 526 h 2244"/>
                    <a:gd name="T108" fmla="*/ 182 w 795"/>
                    <a:gd name="T109" fmla="*/ 546 h 2244"/>
                    <a:gd name="T110" fmla="*/ 184 w 795"/>
                    <a:gd name="T111" fmla="*/ 556 h 2244"/>
                    <a:gd name="T112" fmla="*/ 199 w 795"/>
                    <a:gd name="T113" fmla="*/ 57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5" h="2244">
                      <a:moveTo>
                        <a:pt x="594" y="0"/>
                      </a:moveTo>
                      <a:lnTo>
                        <a:pt x="594" y="0"/>
                      </a:lnTo>
                      <a:lnTo>
                        <a:pt x="615" y="1"/>
                      </a:lnTo>
                      <a:lnTo>
                        <a:pt x="634" y="4"/>
                      </a:lnTo>
                      <a:lnTo>
                        <a:pt x="654" y="9"/>
                      </a:lnTo>
                      <a:lnTo>
                        <a:pt x="673" y="16"/>
                      </a:lnTo>
                      <a:lnTo>
                        <a:pt x="690" y="25"/>
                      </a:lnTo>
                      <a:lnTo>
                        <a:pt x="706" y="34"/>
                      </a:lnTo>
                      <a:lnTo>
                        <a:pt x="722" y="46"/>
                      </a:lnTo>
                      <a:lnTo>
                        <a:pt x="736" y="59"/>
                      </a:lnTo>
                      <a:lnTo>
                        <a:pt x="749" y="73"/>
                      </a:lnTo>
                      <a:lnTo>
                        <a:pt x="761" y="89"/>
                      </a:lnTo>
                      <a:lnTo>
                        <a:pt x="771" y="105"/>
                      </a:lnTo>
                      <a:lnTo>
                        <a:pt x="779" y="123"/>
                      </a:lnTo>
                      <a:lnTo>
                        <a:pt x="786" y="141"/>
                      </a:lnTo>
                      <a:lnTo>
                        <a:pt x="790" y="160"/>
                      </a:lnTo>
                      <a:lnTo>
                        <a:pt x="794" y="180"/>
                      </a:lnTo>
                      <a:lnTo>
                        <a:pt x="795" y="200"/>
                      </a:lnTo>
                      <a:lnTo>
                        <a:pt x="795" y="2044"/>
                      </a:lnTo>
                      <a:lnTo>
                        <a:pt x="795" y="2044"/>
                      </a:lnTo>
                      <a:lnTo>
                        <a:pt x="794" y="2064"/>
                      </a:lnTo>
                      <a:lnTo>
                        <a:pt x="790" y="2085"/>
                      </a:lnTo>
                      <a:lnTo>
                        <a:pt x="786" y="2104"/>
                      </a:lnTo>
                      <a:lnTo>
                        <a:pt x="779" y="2122"/>
                      </a:lnTo>
                      <a:lnTo>
                        <a:pt x="771" y="2139"/>
                      </a:lnTo>
                      <a:lnTo>
                        <a:pt x="761" y="2156"/>
                      </a:lnTo>
                      <a:lnTo>
                        <a:pt x="749" y="2171"/>
                      </a:lnTo>
                      <a:lnTo>
                        <a:pt x="736" y="2186"/>
                      </a:lnTo>
                      <a:lnTo>
                        <a:pt x="722" y="2199"/>
                      </a:lnTo>
                      <a:lnTo>
                        <a:pt x="706" y="2210"/>
                      </a:lnTo>
                      <a:lnTo>
                        <a:pt x="690" y="2220"/>
                      </a:lnTo>
                      <a:lnTo>
                        <a:pt x="673" y="2228"/>
                      </a:lnTo>
                      <a:lnTo>
                        <a:pt x="654" y="2235"/>
                      </a:lnTo>
                      <a:lnTo>
                        <a:pt x="634" y="2241"/>
                      </a:lnTo>
                      <a:lnTo>
                        <a:pt x="615" y="2243"/>
                      </a:lnTo>
                      <a:lnTo>
                        <a:pt x="594" y="2244"/>
                      </a:lnTo>
                      <a:lnTo>
                        <a:pt x="200" y="2244"/>
                      </a:lnTo>
                      <a:lnTo>
                        <a:pt x="200" y="2244"/>
                      </a:lnTo>
                      <a:lnTo>
                        <a:pt x="180" y="2243"/>
                      </a:lnTo>
                      <a:lnTo>
                        <a:pt x="159" y="2241"/>
                      </a:lnTo>
                      <a:lnTo>
                        <a:pt x="141" y="2235"/>
                      </a:lnTo>
                      <a:lnTo>
                        <a:pt x="121" y="2228"/>
                      </a:lnTo>
                      <a:lnTo>
                        <a:pt x="104" y="2220"/>
                      </a:lnTo>
                      <a:lnTo>
                        <a:pt x="87" y="2210"/>
                      </a:lnTo>
                      <a:lnTo>
                        <a:pt x="72" y="2199"/>
                      </a:lnTo>
                      <a:lnTo>
                        <a:pt x="58" y="2186"/>
                      </a:lnTo>
                      <a:lnTo>
                        <a:pt x="45" y="2171"/>
                      </a:lnTo>
                      <a:lnTo>
                        <a:pt x="34" y="2156"/>
                      </a:lnTo>
                      <a:lnTo>
                        <a:pt x="23" y="2139"/>
                      </a:lnTo>
                      <a:lnTo>
                        <a:pt x="15" y="2122"/>
                      </a:lnTo>
                      <a:lnTo>
                        <a:pt x="9" y="2104"/>
                      </a:lnTo>
                      <a:lnTo>
                        <a:pt x="3" y="2085"/>
                      </a:lnTo>
                      <a:lnTo>
                        <a:pt x="1" y="2064"/>
                      </a:lnTo>
                      <a:lnTo>
                        <a:pt x="0" y="2044"/>
                      </a:lnTo>
                      <a:lnTo>
                        <a:pt x="0" y="200"/>
                      </a:lnTo>
                      <a:lnTo>
                        <a:pt x="0" y="200"/>
                      </a:lnTo>
                      <a:lnTo>
                        <a:pt x="1" y="180"/>
                      </a:lnTo>
                      <a:lnTo>
                        <a:pt x="3" y="160"/>
                      </a:lnTo>
                      <a:lnTo>
                        <a:pt x="9" y="141"/>
                      </a:lnTo>
                      <a:lnTo>
                        <a:pt x="15" y="123"/>
                      </a:lnTo>
                      <a:lnTo>
                        <a:pt x="23" y="105"/>
                      </a:lnTo>
                      <a:lnTo>
                        <a:pt x="34" y="89"/>
                      </a:lnTo>
                      <a:lnTo>
                        <a:pt x="45" y="73"/>
                      </a:lnTo>
                      <a:lnTo>
                        <a:pt x="58" y="59"/>
                      </a:lnTo>
                      <a:lnTo>
                        <a:pt x="72" y="46"/>
                      </a:lnTo>
                      <a:lnTo>
                        <a:pt x="87" y="34"/>
                      </a:lnTo>
                      <a:lnTo>
                        <a:pt x="104" y="25"/>
                      </a:lnTo>
                      <a:lnTo>
                        <a:pt x="121" y="16"/>
                      </a:lnTo>
                      <a:lnTo>
                        <a:pt x="141" y="9"/>
                      </a:lnTo>
                      <a:lnTo>
                        <a:pt x="159" y="4"/>
                      </a:lnTo>
                      <a:lnTo>
                        <a:pt x="180" y="1"/>
                      </a:lnTo>
                      <a:lnTo>
                        <a:pt x="200" y="0"/>
                      </a:lnTo>
                      <a:lnTo>
                        <a:pt x="594" y="0"/>
                      </a:lnTo>
                      <a:close/>
                      <a:moveTo>
                        <a:pt x="397" y="1492"/>
                      </a:moveTo>
                      <a:lnTo>
                        <a:pt x="397" y="1492"/>
                      </a:lnTo>
                      <a:lnTo>
                        <a:pt x="386" y="1492"/>
                      </a:lnTo>
                      <a:lnTo>
                        <a:pt x="374" y="1494"/>
                      </a:lnTo>
                      <a:lnTo>
                        <a:pt x="364" y="1496"/>
                      </a:lnTo>
                      <a:lnTo>
                        <a:pt x="354" y="1501"/>
                      </a:lnTo>
                      <a:lnTo>
                        <a:pt x="345" y="1505"/>
                      </a:lnTo>
                      <a:lnTo>
                        <a:pt x="336" y="1511"/>
                      </a:lnTo>
                      <a:lnTo>
                        <a:pt x="327" y="1517"/>
                      </a:lnTo>
                      <a:lnTo>
                        <a:pt x="320" y="1524"/>
                      </a:lnTo>
                      <a:lnTo>
                        <a:pt x="312" y="1532"/>
                      </a:lnTo>
                      <a:lnTo>
                        <a:pt x="306" y="1541"/>
                      </a:lnTo>
                      <a:lnTo>
                        <a:pt x="300" y="1550"/>
                      </a:lnTo>
                      <a:lnTo>
                        <a:pt x="296" y="1559"/>
                      </a:lnTo>
                      <a:lnTo>
                        <a:pt x="292" y="1569"/>
                      </a:lnTo>
                      <a:lnTo>
                        <a:pt x="289" y="1580"/>
                      </a:lnTo>
                      <a:lnTo>
                        <a:pt x="288" y="1591"/>
                      </a:lnTo>
                      <a:lnTo>
                        <a:pt x="287" y="1602"/>
                      </a:lnTo>
                      <a:lnTo>
                        <a:pt x="287" y="1602"/>
                      </a:lnTo>
                      <a:lnTo>
                        <a:pt x="288" y="1614"/>
                      </a:lnTo>
                      <a:lnTo>
                        <a:pt x="289" y="1624"/>
                      </a:lnTo>
                      <a:lnTo>
                        <a:pt x="292" y="1635"/>
                      </a:lnTo>
                      <a:lnTo>
                        <a:pt x="296" y="1645"/>
                      </a:lnTo>
                      <a:lnTo>
                        <a:pt x="300" y="1655"/>
                      </a:lnTo>
                      <a:lnTo>
                        <a:pt x="306" y="1664"/>
                      </a:lnTo>
                      <a:lnTo>
                        <a:pt x="312" y="1672"/>
                      </a:lnTo>
                      <a:lnTo>
                        <a:pt x="320" y="1680"/>
                      </a:lnTo>
                      <a:lnTo>
                        <a:pt x="327" y="1687"/>
                      </a:lnTo>
                      <a:lnTo>
                        <a:pt x="336" y="1694"/>
                      </a:lnTo>
                      <a:lnTo>
                        <a:pt x="345" y="1699"/>
                      </a:lnTo>
                      <a:lnTo>
                        <a:pt x="354" y="1704"/>
                      </a:lnTo>
                      <a:lnTo>
                        <a:pt x="364" y="1707"/>
                      </a:lnTo>
                      <a:lnTo>
                        <a:pt x="374" y="1711"/>
                      </a:lnTo>
                      <a:lnTo>
                        <a:pt x="386" y="1712"/>
                      </a:lnTo>
                      <a:lnTo>
                        <a:pt x="397" y="1713"/>
                      </a:lnTo>
                      <a:lnTo>
                        <a:pt x="397" y="1713"/>
                      </a:lnTo>
                      <a:lnTo>
                        <a:pt x="409" y="1712"/>
                      </a:lnTo>
                      <a:lnTo>
                        <a:pt x="419" y="1711"/>
                      </a:lnTo>
                      <a:lnTo>
                        <a:pt x="430" y="1707"/>
                      </a:lnTo>
                      <a:lnTo>
                        <a:pt x="441" y="1704"/>
                      </a:lnTo>
                      <a:lnTo>
                        <a:pt x="450" y="1699"/>
                      </a:lnTo>
                      <a:lnTo>
                        <a:pt x="459" y="1694"/>
                      </a:lnTo>
                      <a:lnTo>
                        <a:pt x="468" y="1687"/>
                      </a:lnTo>
                      <a:lnTo>
                        <a:pt x="475" y="1680"/>
                      </a:lnTo>
                      <a:lnTo>
                        <a:pt x="483" y="1672"/>
                      </a:lnTo>
                      <a:lnTo>
                        <a:pt x="488" y="1664"/>
                      </a:lnTo>
                      <a:lnTo>
                        <a:pt x="494" y="1655"/>
                      </a:lnTo>
                      <a:lnTo>
                        <a:pt x="499" y="1645"/>
                      </a:lnTo>
                      <a:lnTo>
                        <a:pt x="502" y="1635"/>
                      </a:lnTo>
                      <a:lnTo>
                        <a:pt x="505" y="1624"/>
                      </a:lnTo>
                      <a:lnTo>
                        <a:pt x="507" y="1614"/>
                      </a:lnTo>
                      <a:lnTo>
                        <a:pt x="508" y="1602"/>
                      </a:lnTo>
                      <a:lnTo>
                        <a:pt x="508" y="1602"/>
                      </a:lnTo>
                      <a:lnTo>
                        <a:pt x="507" y="1591"/>
                      </a:lnTo>
                      <a:lnTo>
                        <a:pt x="505" y="1580"/>
                      </a:lnTo>
                      <a:lnTo>
                        <a:pt x="502" y="1569"/>
                      </a:lnTo>
                      <a:lnTo>
                        <a:pt x="499" y="1559"/>
                      </a:lnTo>
                      <a:lnTo>
                        <a:pt x="494" y="1550"/>
                      </a:lnTo>
                      <a:lnTo>
                        <a:pt x="488" y="1541"/>
                      </a:lnTo>
                      <a:lnTo>
                        <a:pt x="483" y="1532"/>
                      </a:lnTo>
                      <a:lnTo>
                        <a:pt x="475" y="1524"/>
                      </a:lnTo>
                      <a:lnTo>
                        <a:pt x="468" y="1517"/>
                      </a:lnTo>
                      <a:lnTo>
                        <a:pt x="459" y="1511"/>
                      </a:lnTo>
                      <a:lnTo>
                        <a:pt x="450" y="1505"/>
                      </a:lnTo>
                      <a:lnTo>
                        <a:pt x="441" y="1501"/>
                      </a:lnTo>
                      <a:lnTo>
                        <a:pt x="430" y="1496"/>
                      </a:lnTo>
                      <a:lnTo>
                        <a:pt x="419" y="1494"/>
                      </a:lnTo>
                      <a:lnTo>
                        <a:pt x="409" y="1492"/>
                      </a:lnTo>
                      <a:lnTo>
                        <a:pt x="397" y="1492"/>
                      </a:lnTo>
                      <a:lnTo>
                        <a:pt x="397" y="1492"/>
                      </a:lnTo>
                      <a:close/>
                      <a:moveTo>
                        <a:pt x="209" y="345"/>
                      </a:moveTo>
                      <a:lnTo>
                        <a:pt x="585" y="345"/>
                      </a:lnTo>
                      <a:lnTo>
                        <a:pt x="585" y="345"/>
                      </a:lnTo>
                      <a:lnTo>
                        <a:pt x="585" y="345"/>
                      </a:lnTo>
                      <a:lnTo>
                        <a:pt x="591" y="344"/>
                      </a:lnTo>
                      <a:lnTo>
                        <a:pt x="595" y="343"/>
                      </a:lnTo>
                      <a:lnTo>
                        <a:pt x="600" y="341"/>
                      </a:lnTo>
                      <a:lnTo>
                        <a:pt x="605" y="337"/>
                      </a:lnTo>
                      <a:lnTo>
                        <a:pt x="608" y="333"/>
                      </a:lnTo>
                      <a:lnTo>
                        <a:pt x="610" y="328"/>
                      </a:lnTo>
                      <a:lnTo>
                        <a:pt x="611" y="323"/>
                      </a:lnTo>
                      <a:lnTo>
                        <a:pt x="613" y="318"/>
                      </a:lnTo>
                      <a:lnTo>
                        <a:pt x="613" y="318"/>
                      </a:lnTo>
                      <a:lnTo>
                        <a:pt x="613" y="318"/>
                      </a:lnTo>
                      <a:lnTo>
                        <a:pt x="611" y="312"/>
                      </a:lnTo>
                      <a:lnTo>
                        <a:pt x="610" y="307"/>
                      </a:lnTo>
                      <a:lnTo>
                        <a:pt x="608" y="303"/>
                      </a:lnTo>
                      <a:lnTo>
                        <a:pt x="605" y="298"/>
                      </a:lnTo>
                      <a:lnTo>
                        <a:pt x="600" y="295"/>
                      </a:lnTo>
                      <a:lnTo>
                        <a:pt x="595" y="293"/>
                      </a:lnTo>
                      <a:lnTo>
                        <a:pt x="591" y="292"/>
                      </a:lnTo>
                      <a:lnTo>
                        <a:pt x="585" y="290"/>
                      </a:lnTo>
                      <a:lnTo>
                        <a:pt x="209" y="290"/>
                      </a:lnTo>
                      <a:lnTo>
                        <a:pt x="209" y="290"/>
                      </a:lnTo>
                      <a:lnTo>
                        <a:pt x="209" y="290"/>
                      </a:lnTo>
                      <a:lnTo>
                        <a:pt x="203" y="292"/>
                      </a:lnTo>
                      <a:lnTo>
                        <a:pt x="199" y="293"/>
                      </a:lnTo>
                      <a:lnTo>
                        <a:pt x="194" y="295"/>
                      </a:lnTo>
                      <a:lnTo>
                        <a:pt x="190" y="298"/>
                      </a:lnTo>
                      <a:lnTo>
                        <a:pt x="186" y="303"/>
                      </a:lnTo>
                      <a:lnTo>
                        <a:pt x="184" y="307"/>
                      </a:lnTo>
                      <a:lnTo>
                        <a:pt x="183" y="312"/>
                      </a:lnTo>
                      <a:lnTo>
                        <a:pt x="182" y="318"/>
                      </a:lnTo>
                      <a:lnTo>
                        <a:pt x="182" y="318"/>
                      </a:lnTo>
                      <a:lnTo>
                        <a:pt x="182" y="318"/>
                      </a:lnTo>
                      <a:lnTo>
                        <a:pt x="183" y="323"/>
                      </a:lnTo>
                      <a:lnTo>
                        <a:pt x="184" y="328"/>
                      </a:lnTo>
                      <a:lnTo>
                        <a:pt x="186" y="333"/>
                      </a:lnTo>
                      <a:lnTo>
                        <a:pt x="190" y="337"/>
                      </a:lnTo>
                      <a:lnTo>
                        <a:pt x="194" y="341"/>
                      </a:lnTo>
                      <a:lnTo>
                        <a:pt x="199" y="343"/>
                      </a:lnTo>
                      <a:lnTo>
                        <a:pt x="203" y="344"/>
                      </a:lnTo>
                      <a:lnTo>
                        <a:pt x="209" y="345"/>
                      </a:lnTo>
                      <a:lnTo>
                        <a:pt x="209" y="345"/>
                      </a:lnTo>
                      <a:close/>
                      <a:moveTo>
                        <a:pt x="209" y="572"/>
                      </a:moveTo>
                      <a:lnTo>
                        <a:pt x="585" y="572"/>
                      </a:lnTo>
                      <a:lnTo>
                        <a:pt x="585" y="572"/>
                      </a:lnTo>
                      <a:lnTo>
                        <a:pt x="585" y="572"/>
                      </a:lnTo>
                      <a:lnTo>
                        <a:pt x="591" y="572"/>
                      </a:lnTo>
                      <a:lnTo>
                        <a:pt x="595" y="570"/>
                      </a:lnTo>
                      <a:lnTo>
                        <a:pt x="600" y="567"/>
                      </a:lnTo>
                      <a:lnTo>
                        <a:pt x="605" y="564"/>
                      </a:lnTo>
                      <a:lnTo>
                        <a:pt x="608" y="561"/>
                      </a:lnTo>
                      <a:lnTo>
                        <a:pt x="610" y="556"/>
                      </a:lnTo>
                      <a:lnTo>
                        <a:pt x="611" y="550"/>
                      </a:lnTo>
                      <a:lnTo>
                        <a:pt x="613" y="546"/>
                      </a:lnTo>
                      <a:lnTo>
                        <a:pt x="613" y="546"/>
                      </a:lnTo>
                      <a:lnTo>
                        <a:pt x="613" y="546"/>
                      </a:lnTo>
                      <a:lnTo>
                        <a:pt x="611" y="540"/>
                      </a:lnTo>
                      <a:lnTo>
                        <a:pt x="610" y="534"/>
                      </a:lnTo>
                      <a:lnTo>
                        <a:pt x="608" y="530"/>
                      </a:lnTo>
                      <a:lnTo>
                        <a:pt x="605" y="526"/>
                      </a:lnTo>
                      <a:lnTo>
                        <a:pt x="600" y="523"/>
                      </a:lnTo>
                      <a:lnTo>
                        <a:pt x="595" y="521"/>
                      </a:lnTo>
                      <a:lnTo>
                        <a:pt x="591" y="520"/>
                      </a:lnTo>
                      <a:lnTo>
                        <a:pt x="585" y="518"/>
                      </a:lnTo>
                      <a:lnTo>
                        <a:pt x="209" y="518"/>
                      </a:lnTo>
                      <a:lnTo>
                        <a:pt x="209" y="518"/>
                      </a:lnTo>
                      <a:lnTo>
                        <a:pt x="209" y="518"/>
                      </a:lnTo>
                      <a:lnTo>
                        <a:pt x="203" y="520"/>
                      </a:lnTo>
                      <a:lnTo>
                        <a:pt x="199" y="521"/>
                      </a:lnTo>
                      <a:lnTo>
                        <a:pt x="194" y="523"/>
                      </a:lnTo>
                      <a:lnTo>
                        <a:pt x="190" y="526"/>
                      </a:lnTo>
                      <a:lnTo>
                        <a:pt x="186" y="530"/>
                      </a:lnTo>
                      <a:lnTo>
                        <a:pt x="184" y="534"/>
                      </a:lnTo>
                      <a:lnTo>
                        <a:pt x="183" y="540"/>
                      </a:lnTo>
                      <a:lnTo>
                        <a:pt x="182" y="546"/>
                      </a:lnTo>
                      <a:lnTo>
                        <a:pt x="182" y="546"/>
                      </a:lnTo>
                      <a:lnTo>
                        <a:pt x="182" y="546"/>
                      </a:lnTo>
                      <a:lnTo>
                        <a:pt x="183" y="550"/>
                      </a:lnTo>
                      <a:lnTo>
                        <a:pt x="184" y="556"/>
                      </a:lnTo>
                      <a:lnTo>
                        <a:pt x="186" y="561"/>
                      </a:lnTo>
                      <a:lnTo>
                        <a:pt x="190" y="564"/>
                      </a:lnTo>
                      <a:lnTo>
                        <a:pt x="194" y="567"/>
                      </a:lnTo>
                      <a:lnTo>
                        <a:pt x="199" y="570"/>
                      </a:lnTo>
                      <a:lnTo>
                        <a:pt x="203" y="572"/>
                      </a:lnTo>
                      <a:lnTo>
                        <a:pt x="209" y="572"/>
                      </a:lnTo>
                      <a:lnTo>
                        <a:pt x="20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2" name="Freeform 15">
                  <a:extLst>
                    <a:ext uri="{FF2B5EF4-FFF2-40B4-BE49-F238E27FC236}">
                      <a16:creationId xmlns:a16="http://schemas.microsoft.com/office/drawing/2014/main" id="{5A712ECB-A838-4ACD-B51F-2AE0E0341BF2}"/>
                    </a:ext>
                  </a:extLst>
                </p:cNvPr>
                <p:cNvSpPr>
                  <a:spLocks noEditPoints="1"/>
                </p:cNvSpPr>
                <p:nvPr/>
              </p:nvSpPr>
              <p:spPr bwMode="auto">
                <a:xfrm>
                  <a:off x="6315075" y="1798638"/>
                  <a:ext cx="528638" cy="452438"/>
                </a:xfrm>
                <a:custGeom>
                  <a:avLst/>
                  <a:gdLst>
                    <a:gd name="T0" fmla="*/ 165 w 2334"/>
                    <a:gd name="T1" fmla="*/ 0 h 1992"/>
                    <a:gd name="T2" fmla="*/ 147 w 2334"/>
                    <a:gd name="T3" fmla="*/ 1 h 1992"/>
                    <a:gd name="T4" fmla="*/ 116 w 2334"/>
                    <a:gd name="T5" fmla="*/ 7 h 1992"/>
                    <a:gd name="T6" fmla="*/ 86 w 2334"/>
                    <a:gd name="T7" fmla="*/ 19 h 1992"/>
                    <a:gd name="T8" fmla="*/ 60 w 2334"/>
                    <a:gd name="T9" fmla="*/ 38 h 1992"/>
                    <a:gd name="T10" fmla="*/ 38 w 2334"/>
                    <a:gd name="T11" fmla="*/ 59 h 1992"/>
                    <a:gd name="T12" fmla="*/ 20 w 2334"/>
                    <a:gd name="T13" fmla="*/ 85 h 1992"/>
                    <a:gd name="T14" fmla="*/ 7 w 2334"/>
                    <a:gd name="T15" fmla="*/ 115 h 1992"/>
                    <a:gd name="T16" fmla="*/ 2 w 2334"/>
                    <a:gd name="T17" fmla="*/ 147 h 1992"/>
                    <a:gd name="T18" fmla="*/ 0 w 2334"/>
                    <a:gd name="T19" fmla="*/ 1419 h 1992"/>
                    <a:gd name="T20" fmla="*/ 2 w 2334"/>
                    <a:gd name="T21" fmla="*/ 1436 h 1992"/>
                    <a:gd name="T22" fmla="*/ 7 w 2334"/>
                    <a:gd name="T23" fmla="*/ 1468 h 1992"/>
                    <a:gd name="T24" fmla="*/ 20 w 2334"/>
                    <a:gd name="T25" fmla="*/ 1498 h 1992"/>
                    <a:gd name="T26" fmla="*/ 38 w 2334"/>
                    <a:gd name="T27" fmla="*/ 1524 h 1992"/>
                    <a:gd name="T28" fmla="*/ 60 w 2334"/>
                    <a:gd name="T29" fmla="*/ 1547 h 1992"/>
                    <a:gd name="T30" fmla="*/ 86 w 2334"/>
                    <a:gd name="T31" fmla="*/ 1564 h 1992"/>
                    <a:gd name="T32" fmla="*/ 116 w 2334"/>
                    <a:gd name="T33" fmla="*/ 1576 h 1992"/>
                    <a:gd name="T34" fmla="*/ 147 w 2334"/>
                    <a:gd name="T35" fmla="*/ 1583 h 1992"/>
                    <a:gd name="T36" fmla="*/ 859 w 2334"/>
                    <a:gd name="T37" fmla="*/ 1584 h 1992"/>
                    <a:gd name="T38" fmla="*/ 392 w 2334"/>
                    <a:gd name="T39" fmla="*/ 1860 h 1992"/>
                    <a:gd name="T40" fmla="*/ 1941 w 2334"/>
                    <a:gd name="T41" fmla="*/ 1992 h 1992"/>
                    <a:gd name="T42" fmla="*/ 1490 w 2334"/>
                    <a:gd name="T43" fmla="*/ 1776 h 1992"/>
                    <a:gd name="T44" fmla="*/ 2170 w 2334"/>
                    <a:gd name="T45" fmla="*/ 1584 h 1992"/>
                    <a:gd name="T46" fmla="*/ 2186 w 2334"/>
                    <a:gd name="T47" fmla="*/ 1583 h 1992"/>
                    <a:gd name="T48" fmla="*/ 2218 w 2334"/>
                    <a:gd name="T49" fmla="*/ 1576 h 1992"/>
                    <a:gd name="T50" fmla="*/ 2248 w 2334"/>
                    <a:gd name="T51" fmla="*/ 1564 h 1992"/>
                    <a:gd name="T52" fmla="*/ 2274 w 2334"/>
                    <a:gd name="T53" fmla="*/ 1547 h 1992"/>
                    <a:gd name="T54" fmla="*/ 2297 w 2334"/>
                    <a:gd name="T55" fmla="*/ 1524 h 1992"/>
                    <a:gd name="T56" fmla="*/ 2314 w 2334"/>
                    <a:gd name="T57" fmla="*/ 1498 h 1992"/>
                    <a:gd name="T58" fmla="*/ 2326 w 2334"/>
                    <a:gd name="T59" fmla="*/ 1468 h 1992"/>
                    <a:gd name="T60" fmla="*/ 2333 w 2334"/>
                    <a:gd name="T61" fmla="*/ 1436 h 1992"/>
                    <a:gd name="T62" fmla="*/ 2334 w 2334"/>
                    <a:gd name="T63" fmla="*/ 164 h 1992"/>
                    <a:gd name="T64" fmla="*/ 2333 w 2334"/>
                    <a:gd name="T65" fmla="*/ 147 h 1992"/>
                    <a:gd name="T66" fmla="*/ 2326 w 2334"/>
                    <a:gd name="T67" fmla="*/ 115 h 1992"/>
                    <a:gd name="T68" fmla="*/ 2314 w 2334"/>
                    <a:gd name="T69" fmla="*/ 85 h 1992"/>
                    <a:gd name="T70" fmla="*/ 2297 w 2334"/>
                    <a:gd name="T71" fmla="*/ 59 h 1992"/>
                    <a:gd name="T72" fmla="*/ 2274 w 2334"/>
                    <a:gd name="T73" fmla="*/ 38 h 1992"/>
                    <a:gd name="T74" fmla="*/ 2248 w 2334"/>
                    <a:gd name="T75" fmla="*/ 19 h 1992"/>
                    <a:gd name="T76" fmla="*/ 2218 w 2334"/>
                    <a:gd name="T77" fmla="*/ 7 h 1992"/>
                    <a:gd name="T78" fmla="*/ 2186 w 2334"/>
                    <a:gd name="T79" fmla="*/ 1 h 1992"/>
                    <a:gd name="T80" fmla="*/ 2170 w 2334"/>
                    <a:gd name="T81" fmla="*/ 0 h 1992"/>
                    <a:gd name="T82" fmla="*/ 2170 w 2334"/>
                    <a:gd name="T83" fmla="*/ 126 h 1992"/>
                    <a:gd name="T84" fmla="*/ 2177 w 2334"/>
                    <a:gd name="T85" fmla="*/ 126 h 1992"/>
                    <a:gd name="T86" fmla="*/ 2191 w 2334"/>
                    <a:gd name="T87" fmla="*/ 132 h 1992"/>
                    <a:gd name="T88" fmla="*/ 2201 w 2334"/>
                    <a:gd name="T89" fmla="*/ 142 h 1992"/>
                    <a:gd name="T90" fmla="*/ 2207 w 2334"/>
                    <a:gd name="T91" fmla="*/ 156 h 1992"/>
                    <a:gd name="T92" fmla="*/ 2208 w 2334"/>
                    <a:gd name="T93" fmla="*/ 1363 h 1992"/>
                    <a:gd name="T94" fmla="*/ 127 w 2334"/>
                    <a:gd name="T95" fmla="*/ 164 h 1992"/>
                    <a:gd name="T96" fmla="*/ 127 w 2334"/>
                    <a:gd name="T97" fmla="*/ 156 h 1992"/>
                    <a:gd name="T98" fmla="*/ 133 w 2334"/>
                    <a:gd name="T99" fmla="*/ 142 h 1992"/>
                    <a:gd name="T100" fmla="*/ 143 w 2334"/>
                    <a:gd name="T101" fmla="*/ 132 h 1992"/>
                    <a:gd name="T102" fmla="*/ 157 w 2334"/>
                    <a:gd name="T103" fmla="*/ 126 h 1992"/>
                    <a:gd name="T104" fmla="*/ 165 w 2334"/>
                    <a:gd name="T105" fmla="*/ 126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34" h="1992">
                      <a:moveTo>
                        <a:pt x="2170" y="0"/>
                      </a:moveTo>
                      <a:lnTo>
                        <a:pt x="165" y="0"/>
                      </a:lnTo>
                      <a:lnTo>
                        <a:pt x="165" y="0"/>
                      </a:lnTo>
                      <a:lnTo>
                        <a:pt x="147" y="1"/>
                      </a:lnTo>
                      <a:lnTo>
                        <a:pt x="132" y="3"/>
                      </a:lnTo>
                      <a:lnTo>
                        <a:pt x="116" y="7"/>
                      </a:lnTo>
                      <a:lnTo>
                        <a:pt x="101" y="12"/>
                      </a:lnTo>
                      <a:lnTo>
                        <a:pt x="86" y="19"/>
                      </a:lnTo>
                      <a:lnTo>
                        <a:pt x="72" y="28"/>
                      </a:lnTo>
                      <a:lnTo>
                        <a:pt x="60" y="38"/>
                      </a:lnTo>
                      <a:lnTo>
                        <a:pt x="48" y="48"/>
                      </a:lnTo>
                      <a:lnTo>
                        <a:pt x="38" y="59"/>
                      </a:lnTo>
                      <a:lnTo>
                        <a:pt x="28" y="72"/>
                      </a:lnTo>
                      <a:lnTo>
                        <a:pt x="20" y="85"/>
                      </a:lnTo>
                      <a:lnTo>
                        <a:pt x="13" y="100"/>
                      </a:lnTo>
                      <a:lnTo>
                        <a:pt x="7" y="115"/>
                      </a:lnTo>
                      <a:lnTo>
                        <a:pt x="4" y="131"/>
                      </a:lnTo>
                      <a:lnTo>
                        <a:pt x="2" y="147"/>
                      </a:lnTo>
                      <a:lnTo>
                        <a:pt x="0" y="164"/>
                      </a:lnTo>
                      <a:lnTo>
                        <a:pt x="0" y="1419"/>
                      </a:lnTo>
                      <a:lnTo>
                        <a:pt x="0" y="1419"/>
                      </a:lnTo>
                      <a:lnTo>
                        <a:pt x="2" y="1436"/>
                      </a:lnTo>
                      <a:lnTo>
                        <a:pt x="4" y="1453"/>
                      </a:lnTo>
                      <a:lnTo>
                        <a:pt x="7" y="1468"/>
                      </a:lnTo>
                      <a:lnTo>
                        <a:pt x="13" y="1484"/>
                      </a:lnTo>
                      <a:lnTo>
                        <a:pt x="20" y="1498"/>
                      </a:lnTo>
                      <a:lnTo>
                        <a:pt x="28" y="1511"/>
                      </a:lnTo>
                      <a:lnTo>
                        <a:pt x="38" y="1524"/>
                      </a:lnTo>
                      <a:lnTo>
                        <a:pt x="48" y="1535"/>
                      </a:lnTo>
                      <a:lnTo>
                        <a:pt x="60" y="1547"/>
                      </a:lnTo>
                      <a:lnTo>
                        <a:pt x="72" y="1556"/>
                      </a:lnTo>
                      <a:lnTo>
                        <a:pt x="86" y="1564"/>
                      </a:lnTo>
                      <a:lnTo>
                        <a:pt x="101" y="1571"/>
                      </a:lnTo>
                      <a:lnTo>
                        <a:pt x="116" y="1576"/>
                      </a:lnTo>
                      <a:lnTo>
                        <a:pt x="132" y="1581"/>
                      </a:lnTo>
                      <a:lnTo>
                        <a:pt x="147" y="1583"/>
                      </a:lnTo>
                      <a:lnTo>
                        <a:pt x="165" y="1584"/>
                      </a:lnTo>
                      <a:lnTo>
                        <a:pt x="859" y="1584"/>
                      </a:lnTo>
                      <a:lnTo>
                        <a:pt x="844" y="1775"/>
                      </a:lnTo>
                      <a:lnTo>
                        <a:pt x="392" y="1860"/>
                      </a:lnTo>
                      <a:lnTo>
                        <a:pt x="392" y="1992"/>
                      </a:lnTo>
                      <a:lnTo>
                        <a:pt x="1941" y="1992"/>
                      </a:lnTo>
                      <a:lnTo>
                        <a:pt x="1941" y="1860"/>
                      </a:lnTo>
                      <a:lnTo>
                        <a:pt x="1490" y="1776"/>
                      </a:lnTo>
                      <a:lnTo>
                        <a:pt x="1475" y="1584"/>
                      </a:lnTo>
                      <a:lnTo>
                        <a:pt x="2170" y="1584"/>
                      </a:lnTo>
                      <a:lnTo>
                        <a:pt x="2170" y="1584"/>
                      </a:lnTo>
                      <a:lnTo>
                        <a:pt x="2186" y="1583"/>
                      </a:lnTo>
                      <a:lnTo>
                        <a:pt x="2203" y="1581"/>
                      </a:lnTo>
                      <a:lnTo>
                        <a:pt x="2218" y="1576"/>
                      </a:lnTo>
                      <a:lnTo>
                        <a:pt x="2234" y="1571"/>
                      </a:lnTo>
                      <a:lnTo>
                        <a:pt x="2248" y="1564"/>
                      </a:lnTo>
                      <a:lnTo>
                        <a:pt x="2261" y="1556"/>
                      </a:lnTo>
                      <a:lnTo>
                        <a:pt x="2274" y="1547"/>
                      </a:lnTo>
                      <a:lnTo>
                        <a:pt x="2285" y="1535"/>
                      </a:lnTo>
                      <a:lnTo>
                        <a:pt x="2297" y="1524"/>
                      </a:lnTo>
                      <a:lnTo>
                        <a:pt x="2306" y="1511"/>
                      </a:lnTo>
                      <a:lnTo>
                        <a:pt x="2314" y="1498"/>
                      </a:lnTo>
                      <a:lnTo>
                        <a:pt x="2321" y="1484"/>
                      </a:lnTo>
                      <a:lnTo>
                        <a:pt x="2326" y="1468"/>
                      </a:lnTo>
                      <a:lnTo>
                        <a:pt x="2331" y="1453"/>
                      </a:lnTo>
                      <a:lnTo>
                        <a:pt x="2333" y="1436"/>
                      </a:lnTo>
                      <a:lnTo>
                        <a:pt x="2334" y="1419"/>
                      </a:lnTo>
                      <a:lnTo>
                        <a:pt x="2334" y="164"/>
                      </a:lnTo>
                      <a:lnTo>
                        <a:pt x="2334" y="164"/>
                      </a:lnTo>
                      <a:lnTo>
                        <a:pt x="2333" y="147"/>
                      </a:lnTo>
                      <a:lnTo>
                        <a:pt x="2331" y="131"/>
                      </a:lnTo>
                      <a:lnTo>
                        <a:pt x="2326" y="115"/>
                      </a:lnTo>
                      <a:lnTo>
                        <a:pt x="2321" y="100"/>
                      </a:lnTo>
                      <a:lnTo>
                        <a:pt x="2314" y="85"/>
                      </a:lnTo>
                      <a:lnTo>
                        <a:pt x="2306" y="72"/>
                      </a:lnTo>
                      <a:lnTo>
                        <a:pt x="2297" y="59"/>
                      </a:lnTo>
                      <a:lnTo>
                        <a:pt x="2285" y="48"/>
                      </a:lnTo>
                      <a:lnTo>
                        <a:pt x="2274" y="38"/>
                      </a:lnTo>
                      <a:lnTo>
                        <a:pt x="2261" y="28"/>
                      </a:lnTo>
                      <a:lnTo>
                        <a:pt x="2248" y="19"/>
                      </a:lnTo>
                      <a:lnTo>
                        <a:pt x="2234" y="12"/>
                      </a:lnTo>
                      <a:lnTo>
                        <a:pt x="2218" y="7"/>
                      </a:lnTo>
                      <a:lnTo>
                        <a:pt x="2203" y="3"/>
                      </a:lnTo>
                      <a:lnTo>
                        <a:pt x="2186" y="1"/>
                      </a:lnTo>
                      <a:lnTo>
                        <a:pt x="2170" y="0"/>
                      </a:lnTo>
                      <a:lnTo>
                        <a:pt x="2170" y="0"/>
                      </a:lnTo>
                      <a:close/>
                      <a:moveTo>
                        <a:pt x="165" y="126"/>
                      </a:moveTo>
                      <a:lnTo>
                        <a:pt x="2170" y="126"/>
                      </a:lnTo>
                      <a:lnTo>
                        <a:pt x="2170" y="126"/>
                      </a:lnTo>
                      <a:lnTo>
                        <a:pt x="2177" y="126"/>
                      </a:lnTo>
                      <a:lnTo>
                        <a:pt x="2184" y="129"/>
                      </a:lnTo>
                      <a:lnTo>
                        <a:pt x="2191" y="132"/>
                      </a:lnTo>
                      <a:lnTo>
                        <a:pt x="2196" y="138"/>
                      </a:lnTo>
                      <a:lnTo>
                        <a:pt x="2201" y="142"/>
                      </a:lnTo>
                      <a:lnTo>
                        <a:pt x="2204" y="149"/>
                      </a:lnTo>
                      <a:lnTo>
                        <a:pt x="2207" y="156"/>
                      </a:lnTo>
                      <a:lnTo>
                        <a:pt x="2208" y="164"/>
                      </a:lnTo>
                      <a:lnTo>
                        <a:pt x="2208" y="1363"/>
                      </a:lnTo>
                      <a:lnTo>
                        <a:pt x="127" y="1363"/>
                      </a:lnTo>
                      <a:lnTo>
                        <a:pt x="127" y="164"/>
                      </a:lnTo>
                      <a:lnTo>
                        <a:pt x="127" y="164"/>
                      </a:lnTo>
                      <a:lnTo>
                        <a:pt x="127" y="156"/>
                      </a:lnTo>
                      <a:lnTo>
                        <a:pt x="129" y="149"/>
                      </a:lnTo>
                      <a:lnTo>
                        <a:pt x="133" y="142"/>
                      </a:lnTo>
                      <a:lnTo>
                        <a:pt x="137" y="138"/>
                      </a:lnTo>
                      <a:lnTo>
                        <a:pt x="143" y="132"/>
                      </a:lnTo>
                      <a:lnTo>
                        <a:pt x="150" y="129"/>
                      </a:lnTo>
                      <a:lnTo>
                        <a:pt x="157" y="126"/>
                      </a:lnTo>
                      <a:lnTo>
                        <a:pt x="165" y="126"/>
                      </a:lnTo>
                      <a:lnTo>
                        <a:pt x="165"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graphicFrame>
            <p:nvGraphicFramePr>
              <p:cNvPr id="46" name="Wykres 45">
                <a:extLst>
                  <a:ext uri="{FF2B5EF4-FFF2-40B4-BE49-F238E27FC236}">
                    <a16:creationId xmlns:a16="http://schemas.microsoft.com/office/drawing/2014/main" id="{86FE163F-F6C3-46AA-AEAC-EC784F9F518D}"/>
                  </a:ext>
                </a:extLst>
              </p:cNvPr>
              <p:cNvGraphicFramePr/>
              <p:nvPr>
                <p:extLst>
                  <p:ext uri="{D42A27DB-BD31-4B8C-83A1-F6EECF244321}">
                    <p14:modId xmlns:p14="http://schemas.microsoft.com/office/powerpoint/2010/main" val="587410292"/>
                  </p:ext>
                </p:extLst>
              </p:nvPr>
            </p:nvGraphicFramePr>
            <p:xfrm>
              <a:off x="3952753" y="2911499"/>
              <a:ext cx="1622112" cy="1205952"/>
            </p:xfrm>
            <a:graphic>
              <a:graphicData uri="http://schemas.openxmlformats.org/drawingml/2006/chart">
                <c:chart xmlns:c="http://schemas.openxmlformats.org/drawingml/2006/chart" xmlns:r="http://schemas.openxmlformats.org/officeDocument/2006/relationships" r:id="rId9"/>
              </a:graphicData>
            </a:graphic>
          </p:graphicFrame>
        </p:grpSp>
      </p:grpSp>
      <p:grpSp>
        <p:nvGrpSpPr>
          <p:cNvPr id="26" name="Grupa 25">
            <a:extLst>
              <a:ext uri="{FF2B5EF4-FFF2-40B4-BE49-F238E27FC236}">
                <a16:creationId xmlns:a16="http://schemas.microsoft.com/office/drawing/2014/main" id="{C30B5F87-E181-4CC9-8760-F5EF6E1E0C61}"/>
              </a:ext>
            </a:extLst>
          </p:cNvPr>
          <p:cNvGrpSpPr/>
          <p:nvPr/>
        </p:nvGrpSpPr>
        <p:grpSpPr>
          <a:xfrm>
            <a:off x="4161429" y="2105797"/>
            <a:ext cx="2842032" cy="3390111"/>
            <a:chOff x="4252903" y="2105797"/>
            <a:chExt cx="2842032" cy="3390111"/>
          </a:xfrm>
        </p:grpSpPr>
        <p:graphicFrame>
          <p:nvGraphicFramePr>
            <p:cNvPr id="54" name="Wykres 53" descr="Nabywanie używanych rzeczy&#10;&#10;Wykres kołowy prezentujący czy respondent nabył w ciągu roku używane tekstylia (tak - 41%, nie - 59%, nie wiem, trudno powiedzieć - 0,3%)">
              <a:extLst>
                <a:ext uri="{FF2B5EF4-FFF2-40B4-BE49-F238E27FC236}">
                  <a16:creationId xmlns:a16="http://schemas.microsoft.com/office/drawing/2014/main" id="{F94E2913-957F-4B06-880E-994F6C1B19DF}"/>
                </a:ext>
              </a:extLst>
            </p:cNvPr>
            <p:cNvGraphicFramePr/>
            <p:nvPr>
              <p:extLst>
                <p:ext uri="{D42A27DB-BD31-4B8C-83A1-F6EECF244321}">
                  <p14:modId xmlns:p14="http://schemas.microsoft.com/office/powerpoint/2010/main" val="2632852576"/>
                </p:ext>
              </p:extLst>
            </p:nvPr>
          </p:nvGraphicFramePr>
          <p:xfrm>
            <a:off x="4252903" y="2105797"/>
            <a:ext cx="2039528" cy="1627573"/>
          </p:xfrm>
          <a:graphic>
            <a:graphicData uri="http://schemas.openxmlformats.org/drawingml/2006/chart">
              <c:chart xmlns:c="http://schemas.openxmlformats.org/drawingml/2006/chart" xmlns:r="http://schemas.openxmlformats.org/officeDocument/2006/relationships" r:id="rId10"/>
            </a:graphicData>
          </a:graphic>
        </p:graphicFrame>
        <p:cxnSp>
          <p:nvCxnSpPr>
            <p:cNvPr id="60" name="Łącznik prosty ze strzałką 59">
              <a:extLst>
                <a:ext uri="{FF2B5EF4-FFF2-40B4-BE49-F238E27FC236}">
                  <a16:creationId xmlns:a16="http://schemas.microsoft.com/office/drawing/2014/main" id="{F3F93324-4DF9-491A-9178-29B8F9B081BB}"/>
                </a:ext>
              </a:extLst>
            </p:cNvPr>
            <p:cNvCxnSpPr>
              <a:cxnSpLocks/>
            </p:cNvCxnSpPr>
            <p:nvPr/>
          </p:nvCxnSpPr>
          <p:spPr>
            <a:xfrm>
              <a:off x="5496815" y="3653495"/>
              <a:ext cx="0" cy="1504293"/>
            </a:xfrm>
            <a:prstGeom prst="straightConnector1">
              <a:avLst/>
            </a:prstGeom>
            <a:ln>
              <a:gradFill flip="none" rotWithShape="1">
                <a:gsLst>
                  <a:gs pos="15000">
                    <a:srgbClr val="FF137B"/>
                  </a:gs>
                  <a:gs pos="100000">
                    <a:schemeClr val="bg1"/>
                  </a:gs>
                </a:gsLst>
                <a:lin ang="1620000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67" name="pole tekstowe 37">
              <a:extLst>
                <a:ext uri="{FF2B5EF4-FFF2-40B4-BE49-F238E27FC236}">
                  <a16:creationId xmlns:a16="http://schemas.microsoft.com/office/drawing/2014/main" id="{D8DB48D4-4485-43C3-BF70-6DEE5D3BBFBC}"/>
                </a:ext>
              </a:extLst>
            </p:cNvPr>
            <p:cNvSpPr txBox="1"/>
            <p:nvPr/>
          </p:nvSpPr>
          <p:spPr>
            <a:xfrm>
              <a:off x="4560171" y="5218909"/>
              <a:ext cx="1873288" cy="276999"/>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200" b="1"/>
                <a:t>Tekstylia</a:t>
              </a:r>
            </a:p>
          </p:txBody>
        </p:sp>
        <p:pic>
          <p:nvPicPr>
            <p:cNvPr id="118" name="Grafika 117">
              <a:extLst>
                <a:ext uri="{FF2B5EF4-FFF2-40B4-BE49-F238E27FC236}">
                  <a16:creationId xmlns:a16="http://schemas.microsoft.com/office/drawing/2014/main" id="{28E0EDEF-2C3B-4801-B2AC-800B83D8F4E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79880" y="2673524"/>
              <a:ext cx="486160" cy="486160"/>
            </a:xfrm>
            <a:prstGeom prst="rect">
              <a:avLst/>
            </a:prstGeom>
          </p:spPr>
        </p:pic>
        <p:graphicFrame>
          <p:nvGraphicFramePr>
            <p:cNvPr id="47" name="Wykres 46">
              <a:extLst>
                <a:ext uri="{FF2B5EF4-FFF2-40B4-BE49-F238E27FC236}">
                  <a16:creationId xmlns:a16="http://schemas.microsoft.com/office/drawing/2014/main" id="{5F5BB724-24F4-4D9A-AED5-46245E69091D}"/>
                </a:ext>
              </a:extLst>
            </p:cNvPr>
            <p:cNvGraphicFramePr/>
            <p:nvPr>
              <p:extLst>
                <p:ext uri="{D42A27DB-BD31-4B8C-83A1-F6EECF244321}">
                  <p14:modId xmlns:p14="http://schemas.microsoft.com/office/powerpoint/2010/main" val="3231758343"/>
                </p:ext>
              </p:extLst>
            </p:nvPr>
          </p:nvGraphicFramePr>
          <p:xfrm>
            <a:off x="5472823" y="3831449"/>
            <a:ext cx="1622112" cy="1205952"/>
          </p:xfrm>
          <a:graphic>
            <a:graphicData uri="http://schemas.openxmlformats.org/drawingml/2006/chart">
              <c:chart xmlns:c="http://schemas.openxmlformats.org/drawingml/2006/chart" xmlns:r="http://schemas.openxmlformats.org/officeDocument/2006/relationships" r:id="rId13"/>
            </a:graphicData>
          </a:graphic>
        </p:graphicFrame>
      </p:grpSp>
      <p:grpSp>
        <p:nvGrpSpPr>
          <p:cNvPr id="25" name="Grupa 24">
            <a:extLst>
              <a:ext uri="{FF2B5EF4-FFF2-40B4-BE49-F238E27FC236}">
                <a16:creationId xmlns:a16="http://schemas.microsoft.com/office/drawing/2014/main" id="{DB47DCFE-6559-4B78-ABC3-0681CCF3B8F2}"/>
              </a:ext>
            </a:extLst>
          </p:cNvPr>
          <p:cNvGrpSpPr/>
          <p:nvPr/>
        </p:nvGrpSpPr>
        <p:grpSpPr>
          <a:xfrm>
            <a:off x="6052895" y="1313120"/>
            <a:ext cx="2862688" cy="3408752"/>
            <a:chOff x="5801869" y="1321313"/>
            <a:chExt cx="2862688" cy="3408752"/>
          </a:xfrm>
        </p:grpSpPr>
        <p:graphicFrame>
          <p:nvGraphicFramePr>
            <p:cNvPr id="51" name="Wykres 50" descr="Nabywanie używanych rzeczy&#10;&#10;Wykres kołowy prezentujący czy respondent nabył w ciągu roku używane materiały budowalne (tak - 14%, nie - 86%, nie wiem, trudno powiedzieć - 0,1%)">
              <a:extLst>
                <a:ext uri="{FF2B5EF4-FFF2-40B4-BE49-F238E27FC236}">
                  <a16:creationId xmlns:a16="http://schemas.microsoft.com/office/drawing/2014/main" id="{5BAE93E0-460F-421A-82FD-78E6F3888CC2}"/>
                </a:ext>
              </a:extLst>
            </p:cNvPr>
            <p:cNvGraphicFramePr/>
            <p:nvPr>
              <p:extLst>
                <p:ext uri="{D42A27DB-BD31-4B8C-83A1-F6EECF244321}">
                  <p14:modId xmlns:p14="http://schemas.microsoft.com/office/powerpoint/2010/main" val="2993276873"/>
                </p:ext>
              </p:extLst>
            </p:nvPr>
          </p:nvGraphicFramePr>
          <p:xfrm>
            <a:off x="5801869" y="1321313"/>
            <a:ext cx="2039528" cy="1627573"/>
          </p:xfrm>
          <a:graphic>
            <a:graphicData uri="http://schemas.openxmlformats.org/drawingml/2006/chart">
              <c:chart xmlns:c="http://schemas.openxmlformats.org/drawingml/2006/chart" xmlns:r="http://schemas.openxmlformats.org/officeDocument/2006/relationships" r:id="rId14"/>
            </a:graphicData>
          </a:graphic>
        </p:graphicFrame>
        <p:cxnSp>
          <p:nvCxnSpPr>
            <p:cNvPr id="58" name="Łącznik prosty ze strzałką 57">
              <a:extLst>
                <a:ext uri="{FF2B5EF4-FFF2-40B4-BE49-F238E27FC236}">
                  <a16:creationId xmlns:a16="http://schemas.microsoft.com/office/drawing/2014/main" id="{8D7BBDD0-04A9-4A1B-9EFC-633556693058}"/>
                </a:ext>
              </a:extLst>
            </p:cNvPr>
            <p:cNvCxnSpPr>
              <a:cxnSpLocks/>
              <a:endCxn id="68" idx="0"/>
            </p:cNvCxnSpPr>
            <p:nvPr/>
          </p:nvCxnSpPr>
          <p:spPr>
            <a:xfrm flipH="1">
              <a:off x="7041308" y="2869011"/>
              <a:ext cx="1122" cy="1399389"/>
            </a:xfrm>
            <a:prstGeom prst="straightConnector1">
              <a:avLst/>
            </a:prstGeom>
            <a:ln>
              <a:gradFill flip="none" rotWithShape="1">
                <a:gsLst>
                  <a:gs pos="15000">
                    <a:srgbClr val="A1C1C0"/>
                  </a:gs>
                  <a:gs pos="100000">
                    <a:schemeClr val="bg1"/>
                  </a:gs>
                </a:gsLst>
                <a:lin ang="1620000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68" name="pole tekstowe 38">
              <a:extLst>
                <a:ext uri="{FF2B5EF4-FFF2-40B4-BE49-F238E27FC236}">
                  <a16:creationId xmlns:a16="http://schemas.microsoft.com/office/drawing/2014/main" id="{E2180BB0-91CF-4067-8B8B-13212BA46805}"/>
                </a:ext>
              </a:extLst>
            </p:cNvPr>
            <p:cNvSpPr txBox="1"/>
            <p:nvPr/>
          </p:nvSpPr>
          <p:spPr>
            <a:xfrm>
              <a:off x="6445353" y="4268400"/>
              <a:ext cx="1191910" cy="461665"/>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200" b="1"/>
                <a:t>Materiały budowlane</a:t>
              </a:r>
            </a:p>
          </p:txBody>
        </p:sp>
        <p:pic>
          <p:nvPicPr>
            <p:cNvPr id="120" name="Grafika 119">
              <a:extLst>
                <a:ext uri="{FF2B5EF4-FFF2-40B4-BE49-F238E27FC236}">
                  <a16:creationId xmlns:a16="http://schemas.microsoft.com/office/drawing/2014/main" id="{8782D9AF-6811-4AE6-901D-4CF85653A79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838941" y="1857877"/>
              <a:ext cx="533160" cy="533160"/>
            </a:xfrm>
            <a:prstGeom prst="rect">
              <a:avLst/>
            </a:prstGeom>
          </p:spPr>
        </p:pic>
        <p:graphicFrame>
          <p:nvGraphicFramePr>
            <p:cNvPr id="48" name="Wykres 47">
              <a:extLst>
                <a:ext uri="{FF2B5EF4-FFF2-40B4-BE49-F238E27FC236}">
                  <a16:creationId xmlns:a16="http://schemas.microsoft.com/office/drawing/2014/main" id="{47B37652-068A-4E07-A81D-01AF485AEF27}"/>
                </a:ext>
              </a:extLst>
            </p:cNvPr>
            <p:cNvGraphicFramePr/>
            <p:nvPr>
              <p:extLst>
                <p:ext uri="{D42A27DB-BD31-4B8C-83A1-F6EECF244321}">
                  <p14:modId xmlns:p14="http://schemas.microsoft.com/office/powerpoint/2010/main" val="3859581869"/>
                </p:ext>
              </p:extLst>
            </p:nvPr>
          </p:nvGraphicFramePr>
          <p:xfrm>
            <a:off x="7042445" y="2948886"/>
            <a:ext cx="1622112" cy="1205952"/>
          </p:xfrm>
          <a:graphic>
            <a:graphicData uri="http://schemas.openxmlformats.org/drawingml/2006/chart">
              <c:chart xmlns:c="http://schemas.openxmlformats.org/drawingml/2006/chart" xmlns:r="http://schemas.openxmlformats.org/officeDocument/2006/relationships" r:id="rId17"/>
            </a:graphicData>
          </a:graphic>
        </p:graphicFrame>
      </p:grpSp>
    </p:spTree>
    <p:extLst>
      <p:ext uri="{BB962C8B-B14F-4D97-AF65-F5344CB8AC3E}">
        <p14:creationId xmlns:p14="http://schemas.microsoft.com/office/powerpoint/2010/main" val="404017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188903B-014E-4C2F-B6CD-B50A565BBB75}"/>
              </a:ext>
            </a:extLst>
          </p:cNvPr>
          <p:cNvSpPr>
            <a:spLocks noGrp="1"/>
          </p:cNvSpPr>
          <p:nvPr>
            <p:ph type="body" sz="quarter" idx="11"/>
          </p:nvPr>
        </p:nvSpPr>
        <p:spPr>
          <a:xfrm>
            <a:off x="700567" y="908050"/>
            <a:ext cx="7769664" cy="1080790"/>
          </a:xfrm>
        </p:spPr>
        <p:txBody>
          <a:bodyPr/>
          <a:lstStyle/>
          <a:p>
            <a:r>
              <a:rPr lang="pl-PL" sz="1100" dirty="0"/>
              <a:t>5</a:t>
            </a:r>
            <a:r>
              <a:rPr lang="pl-PL" sz="1100"/>
              <a:t>. Czy otrzymał(a) lub nabył(a) Pan(i) w ciągu ostatniego roku używane meble, np. krzesła, tapczany, stoliki, szafy?</a:t>
            </a:r>
            <a:br>
              <a:rPr lang="pl-PL" sz="1100"/>
            </a:br>
            <a:r>
              <a:rPr lang="pl-PL" sz="800" i="1">
                <a:solidFill>
                  <a:schemeClr val="bg1">
                    <a:lumMod val="75000"/>
                  </a:schemeClr>
                </a:solidFill>
              </a:rPr>
              <a:t>Pytanie jednokrotnego wyboru.</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a:xfrm>
            <a:off x="333053" y="5517256"/>
            <a:ext cx="7908209" cy="216000"/>
          </a:xfrm>
        </p:spPr>
        <p:txBody>
          <a:bodyPr/>
          <a:lstStyle/>
          <a:p>
            <a:r>
              <a:rPr lang="pl-PL">
                <a:solidFill>
                  <a:schemeClr val="bg1">
                    <a:lumMod val="75000"/>
                  </a:schemeClr>
                </a:solidFill>
              </a:rPr>
              <a:t>Odpowiadający: wszyscy badani, n=1004. Ze względu na wiek: 18-24 lata: n=204, 25-34 lata: n=221, 35-44 lata: n=223, 45-59 lat: n=203, 60 i więcej lat: n=149. Ze względu na status zawodowy: pracujący: n=697, emeryci, renciści: n=138, uczniowie, studenci: n=115, niepracujący: n=108. </a:t>
            </a:r>
            <a:br>
              <a:rPr lang="pl-PL">
                <a:solidFill>
                  <a:schemeClr val="bg1">
                    <a:lumMod val="75000"/>
                  </a:schemeClr>
                </a:solidFill>
              </a:rPr>
            </a:br>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Używane meble</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graphicFrame>
        <p:nvGraphicFramePr>
          <p:cNvPr id="7" name="Wykres 6" descr="Używane meble&#10;&#10;Wykres kołowy prezentujący czy respondent nabył w ciągu roku używane meble (tak - 26%).">
            <a:extLst>
              <a:ext uri="{FF2B5EF4-FFF2-40B4-BE49-F238E27FC236}">
                <a16:creationId xmlns:a16="http://schemas.microsoft.com/office/drawing/2014/main" id="{EC1DE990-F74C-43E0-BB4F-5AD41140E421}"/>
              </a:ext>
            </a:extLst>
          </p:cNvPr>
          <p:cNvGraphicFramePr/>
          <p:nvPr>
            <p:extLst>
              <p:ext uri="{D42A27DB-BD31-4B8C-83A1-F6EECF244321}">
                <p14:modId xmlns:p14="http://schemas.microsoft.com/office/powerpoint/2010/main" val="1587716269"/>
              </p:ext>
            </p:extLst>
          </p:nvPr>
        </p:nvGraphicFramePr>
        <p:xfrm>
          <a:off x="373466" y="1521990"/>
          <a:ext cx="4334416" cy="2404172"/>
        </p:xfrm>
        <a:graphic>
          <a:graphicData uri="http://schemas.openxmlformats.org/drawingml/2006/chart">
            <c:chart xmlns:c="http://schemas.openxmlformats.org/drawingml/2006/chart" xmlns:r="http://schemas.openxmlformats.org/officeDocument/2006/relationships" r:id="rId3"/>
          </a:graphicData>
        </a:graphic>
      </p:graphicFrame>
      <p:pic>
        <p:nvPicPr>
          <p:cNvPr id="9" name="Grafika 8">
            <a:extLst>
              <a:ext uri="{FF2B5EF4-FFF2-40B4-BE49-F238E27FC236}">
                <a16:creationId xmlns:a16="http://schemas.microsoft.com/office/drawing/2014/main" id="{BC273432-C259-4FC8-BCDA-2BAF71F38C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7787" y="2982368"/>
            <a:ext cx="583036" cy="583036"/>
          </a:xfrm>
          <a:prstGeom prst="rect">
            <a:avLst/>
          </a:prstGeom>
        </p:spPr>
      </p:pic>
      <p:sp>
        <p:nvSpPr>
          <p:cNvPr id="10" name="pole tekstowe 9">
            <a:extLst>
              <a:ext uri="{FF2B5EF4-FFF2-40B4-BE49-F238E27FC236}">
                <a16:creationId xmlns:a16="http://schemas.microsoft.com/office/drawing/2014/main" id="{B659855A-EEB6-4747-AF2C-36F21B072A97}"/>
              </a:ext>
            </a:extLst>
          </p:cNvPr>
          <p:cNvSpPr txBox="1"/>
          <p:nvPr/>
        </p:nvSpPr>
        <p:spPr>
          <a:xfrm>
            <a:off x="2728274" y="3547596"/>
            <a:ext cx="1170040" cy="600164"/>
          </a:xfrm>
          <a:prstGeom prst="rect">
            <a:avLst/>
          </a:prstGeom>
          <a:solidFill>
            <a:schemeClr val="bg1"/>
          </a:solidFill>
        </p:spPr>
        <p:txBody>
          <a:bodyPr wrap="square">
            <a:spAutoFit/>
          </a:bodyPr>
          <a:lstStyle/>
          <a:p>
            <a:pPr marL="0" defTabSz="914400" rtl="0" eaLnBrk="1" fontAlgn="t" latinLnBrk="0" hangingPunct="1"/>
            <a:r>
              <a:rPr lang="pl-PL" sz="1100" b="1" i="1" u="none" strike="noStrike" kern="1200">
                <a:solidFill>
                  <a:schemeClr val="accent3"/>
                </a:solidFill>
                <a:effectLst/>
                <a:latin typeface="Calibri" panose="020F0502020204030204" pitchFamily="34" charset="0"/>
                <a:ea typeface="+mn-ea"/>
                <a:cs typeface="+mn-cs"/>
              </a:rPr>
              <a:t>Wśród twierdzących</a:t>
            </a:r>
          </a:p>
          <a:p>
            <a:pPr marL="0" defTabSz="914400" rtl="0" eaLnBrk="1" fontAlgn="t" latinLnBrk="0" hangingPunct="1"/>
            <a:r>
              <a:rPr lang="pl-PL" sz="1100" b="1" i="1" u="none" strike="noStrike" kern="1200">
                <a:solidFill>
                  <a:schemeClr val="accent3"/>
                </a:solidFill>
                <a:effectLst/>
                <a:latin typeface="Calibri" panose="020F0502020204030204" pitchFamily="34" charset="0"/>
                <a:ea typeface="+mn-ea"/>
                <a:cs typeface="+mn-cs"/>
              </a:rPr>
              <a:t>wypowiedzi</a:t>
            </a:r>
          </a:p>
        </p:txBody>
      </p:sp>
      <p:graphicFrame>
        <p:nvGraphicFramePr>
          <p:cNvPr id="11" name="Wykres 10" descr="Ilość terenów zielonych w okolicy zamieszkania.&#10;&#10;Wykres kołowy prezentuje ilość terenów zielonych w okolicy zamieszkania respondentów (bardzo dużo - 27%, dużo - 45%, ani mało, ani dużo - 20%, mało - 7%, bardzo mało - 2%).">
            <a:extLst>
              <a:ext uri="{FF2B5EF4-FFF2-40B4-BE49-F238E27FC236}">
                <a16:creationId xmlns:a16="http://schemas.microsoft.com/office/drawing/2014/main" id="{5AFF3B83-7060-4576-A563-90F49B62D1AF}"/>
              </a:ext>
            </a:extLst>
          </p:cNvPr>
          <p:cNvGraphicFramePr/>
          <p:nvPr>
            <p:extLst>
              <p:ext uri="{D42A27DB-BD31-4B8C-83A1-F6EECF244321}">
                <p14:modId xmlns:p14="http://schemas.microsoft.com/office/powerpoint/2010/main" val="2294810241"/>
              </p:ext>
            </p:extLst>
          </p:nvPr>
        </p:nvGraphicFramePr>
        <p:xfrm>
          <a:off x="1121664" y="3107176"/>
          <a:ext cx="1181396" cy="6436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Wykres 28">
            <a:extLst>
              <a:ext uri="{FF2B5EF4-FFF2-40B4-BE49-F238E27FC236}">
                <a16:creationId xmlns:a16="http://schemas.microsoft.com/office/drawing/2014/main" id="{3BCD580C-1A88-41F2-BD15-325FFD456BAA}"/>
              </a:ext>
            </a:extLst>
          </p:cNvPr>
          <p:cNvGraphicFramePr/>
          <p:nvPr>
            <p:extLst>
              <p:ext uri="{D42A27DB-BD31-4B8C-83A1-F6EECF244321}">
                <p14:modId xmlns:p14="http://schemas.microsoft.com/office/powerpoint/2010/main" val="2420415780"/>
              </p:ext>
            </p:extLst>
          </p:nvPr>
        </p:nvGraphicFramePr>
        <p:xfrm>
          <a:off x="3809971" y="1639314"/>
          <a:ext cx="4377079" cy="1576791"/>
        </p:xfrm>
        <a:graphic>
          <a:graphicData uri="http://schemas.openxmlformats.org/drawingml/2006/chart">
            <c:chart xmlns:c="http://schemas.openxmlformats.org/drawingml/2006/chart" xmlns:r="http://schemas.openxmlformats.org/officeDocument/2006/relationships" r:id="rId7"/>
          </a:graphicData>
        </a:graphic>
      </p:graphicFrame>
      <p:sp>
        <p:nvSpPr>
          <p:cNvPr id="30" name="Prostokąt: zaokrąglone rogi 29">
            <a:extLst>
              <a:ext uri="{FF2B5EF4-FFF2-40B4-BE49-F238E27FC236}">
                <a16:creationId xmlns:a16="http://schemas.microsoft.com/office/drawing/2014/main" id="{CF81E88F-D9C5-48F4-99C0-83EB5383CAC2}"/>
              </a:ext>
            </a:extLst>
          </p:cNvPr>
          <p:cNvSpPr/>
          <p:nvPr/>
        </p:nvSpPr>
        <p:spPr>
          <a:xfrm>
            <a:off x="3998079" y="1566328"/>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31" name="Wykres 30">
            <a:extLst>
              <a:ext uri="{FF2B5EF4-FFF2-40B4-BE49-F238E27FC236}">
                <a16:creationId xmlns:a16="http://schemas.microsoft.com/office/drawing/2014/main" id="{0C764FD9-BACC-4C12-9126-6AC7D9277326}"/>
              </a:ext>
            </a:extLst>
          </p:cNvPr>
          <p:cNvGraphicFramePr/>
          <p:nvPr>
            <p:extLst>
              <p:ext uri="{D42A27DB-BD31-4B8C-83A1-F6EECF244321}">
                <p14:modId xmlns:p14="http://schemas.microsoft.com/office/powerpoint/2010/main" val="3972240544"/>
              </p:ext>
            </p:extLst>
          </p:nvPr>
        </p:nvGraphicFramePr>
        <p:xfrm>
          <a:off x="3776037" y="3552855"/>
          <a:ext cx="4377079" cy="1490421"/>
        </p:xfrm>
        <a:graphic>
          <a:graphicData uri="http://schemas.openxmlformats.org/drawingml/2006/chart">
            <c:chart xmlns:c="http://schemas.openxmlformats.org/drawingml/2006/chart" xmlns:r="http://schemas.openxmlformats.org/officeDocument/2006/relationships" r:id="rId8"/>
          </a:graphicData>
        </a:graphic>
      </p:graphicFrame>
      <p:sp>
        <p:nvSpPr>
          <p:cNvPr id="32" name="Prostokąt: zaokrąglone rogi 31">
            <a:extLst>
              <a:ext uri="{FF2B5EF4-FFF2-40B4-BE49-F238E27FC236}">
                <a16:creationId xmlns:a16="http://schemas.microsoft.com/office/drawing/2014/main" id="{BE308AF7-937F-411B-96D7-11D0A02E3D3F}"/>
              </a:ext>
            </a:extLst>
          </p:cNvPr>
          <p:cNvSpPr/>
          <p:nvPr/>
        </p:nvSpPr>
        <p:spPr>
          <a:xfrm>
            <a:off x="4009265" y="3386295"/>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33" name="Grupa 32">
            <a:extLst>
              <a:ext uri="{FF2B5EF4-FFF2-40B4-BE49-F238E27FC236}">
                <a16:creationId xmlns:a16="http://schemas.microsoft.com/office/drawing/2014/main" id="{C535106F-DB84-4A42-862E-1B5D01563273}"/>
              </a:ext>
            </a:extLst>
          </p:cNvPr>
          <p:cNvGrpSpPr>
            <a:grpSpLocks noChangeAspect="1"/>
          </p:cNvGrpSpPr>
          <p:nvPr/>
        </p:nvGrpSpPr>
        <p:grpSpPr>
          <a:xfrm>
            <a:off x="8026162" y="3974085"/>
            <a:ext cx="396783" cy="450680"/>
            <a:chOff x="8001129" y="3982537"/>
            <a:chExt cx="284805" cy="323493"/>
          </a:xfrm>
          <a:solidFill>
            <a:schemeClr val="bg1">
              <a:lumMod val="75000"/>
            </a:schemeClr>
          </a:solidFill>
        </p:grpSpPr>
        <p:sp>
          <p:nvSpPr>
            <p:cNvPr id="34" name="Freeform 167">
              <a:extLst>
                <a:ext uri="{FF2B5EF4-FFF2-40B4-BE49-F238E27FC236}">
                  <a16:creationId xmlns:a16="http://schemas.microsoft.com/office/drawing/2014/main" id="{742742D7-10A2-4D9F-8355-AA382101F73A}"/>
                </a:ext>
              </a:extLst>
            </p:cNvPr>
            <p:cNvSpPr>
              <a:spLocks noEditPoints="1"/>
            </p:cNvSpPr>
            <p:nvPr/>
          </p:nvSpPr>
          <p:spPr bwMode="auto">
            <a:xfrm>
              <a:off x="8001129" y="3982537"/>
              <a:ext cx="187675" cy="323493"/>
            </a:xfrm>
            <a:custGeom>
              <a:avLst/>
              <a:gdLst>
                <a:gd name="T0" fmla="*/ 522 w 1600"/>
                <a:gd name="T1" fmla="*/ 670 h 2747"/>
                <a:gd name="T2" fmla="*/ 417 w 1600"/>
                <a:gd name="T3" fmla="*/ 623 h 2747"/>
                <a:gd name="T4" fmla="*/ 335 w 1600"/>
                <a:gd name="T5" fmla="*/ 544 h 2747"/>
                <a:gd name="T6" fmla="*/ 283 w 1600"/>
                <a:gd name="T7" fmla="*/ 441 h 2747"/>
                <a:gd name="T8" fmla="*/ 268 w 1600"/>
                <a:gd name="T9" fmla="*/ 341 h 2747"/>
                <a:gd name="T10" fmla="*/ 288 w 1600"/>
                <a:gd name="T11" fmla="*/ 223 h 2747"/>
                <a:gd name="T12" fmla="*/ 345 w 1600"/>
                <a:gd name="T13" fmla="*/ 123 h 2747"/>
                <a:gd name="T14" fmla="*/ 431 w 1600"/>
                <a:gd name="T15" fmla="*/ 50 h 2747"/>
                <a:gd name="T16" fmla="*/ 538 w 1600"/>
                <a:gd name="T17" fmla="*/ 8 h 2747"/>
                <a:gd name="T18" fmla="*/ 642 w 1600"/>
                <a:gd name="T19" fmla="*/ 2 h 2747"/>
                <a:gd name="T20" fmla="*/ 755 w 1600"/>
                <a:gd name="T21" fmla="*/ 34 h 2747"/>
                <a:gd name="T22" fmla="*/ 848 w 1600"/>
                <a:gd name="T23" fmla="*/ 100 h 2747"/>
                <a:gd name="T24" fmla="*/ 914 w 1600"/>
                <a:gd name="T25" fmla="*/ 193 h 2747"/>
                <a:gd name="T26" fmla="*/ 946 w 1600"/>
                <a:gd name="T27" fmla="*/ 305 h 2747"/>
                <a:gd name="T28" fmla="*/ 941 w 1600"/>
                <a:gd name="T29" fmla="*/ 409 h 2747"/>
                <a:gd name="T30" fmla="*/ 898 w 1600"/>
                <a:gd name="T31" fmla="*/ 517 h 2747"/>
                <a:gd name="T32" fmla="*/ 824 w 1600"/>
                <a:gd name="T33" fmla="*/ 602 h 2747"/>
                <a:gd name="T34" fmla="*/ 724 w 1600"/>
                <a:gd name="T35" fmla="*/ 660 h 2747"/>
                <a:gd name="T36" fmla="*/ 607 w 1600"/>
                <a:gd name="T37" fmla="*/ 680 h 2747"/>
                <a:gd name="T38" fmla="*/ 834 w 1600"/>
                <a:gd name="T39" fmla="*/ 2518 h 2747"/>
                <a:gd name="T40" fmla="*/ 705 w 1600"/>
                <a:gd name="T41" fmla="*/ 2472 h 2747"/>
                <a:gd name="T42" fmla="*/ 920 w 1600"/>
                <a:gd name="T43" fmla="*/ 1387 h 2747"/>
                <a:gd name="T44" fmla="*/ 1517 w 1600"/>
                <a:gd name="T45" fmla="*/ 1546 h 2747"/>
                <a:gd name="T46" fmla="*/ 1584 w 1600"/>
                <a:gd name="T47" fmla="*/ 1486 h 2747"/>
                <a:gd name="T48" fmla="*/ 1600 w 1600"/>
                <a:gd name="T49" fmla="*/ 1408 h 2747"/>
                <a:gd name="T50" fmla="*/ 1560 w 1600"/>
                <a:gd name="T51" fmla="*/ 1326 h 2747"/>
                <a:gd name="T52" fmla="*/ 1478 w 1600"/>
                <a:gd name="T53" fmla="*/ 1287 h 2747"/>
                <a:gd name="T54" fmla="*/ 922 w 1600"/>
                <a:gd name="T55" fmla="*/ 943 h 2747"/>
                <a:gd name="T56" fmla="*/ 826 w 1600"/>
                <a:gd name="T57" fmla="*/ 853 h 2747"/>
                <a:gd name="T58" fmla="*/ 673 w 1600"/>
                <a:gd name="T59" fmla="*/ 809 h 2747"/>
                <a:gd name="T60" fmla="*/ 477 w 1600"/>
                <a:gd name="T61" fmla="*/ 820 h 2747"/>
                <a:gd name="T62" fmla="*/ 333 w 1600"/>
                <a:gd name="T63" fmla="*/ 891 h 2747"/>
                <a:gd name="T64" fmla="*/ 303 w 1600"/>
                <a:gd name="T65" fmla="*/ 1991 h 2747"/>
                <a:gd name="T66" fmla="*/ 183 w 1600"/>
                <a:gd name="T67" fmla="*/ 1218 h 2747"/>
                <a:gd name="T68" fmla="*/ 154 w 1600"/>
                <a:gd name="T69" fmla="*/ 1163 h 2747"/>
                <a:gd name="T70" fmla="*/ 98 w 1600"/>
                <a:gd name="T71" fmla="*/ 1138 h 2747"/>
                <a:gd name="T72" fmla="*/ 44 w 1600"/>
                <a:gd name="T73" fmla="*/ 1151 h 2747"/>
                <a:gd name="T74" fmla="*/ 5 w 1600"/>
                <a:gd name="T75" fmla="*/ 1197 h 2747"/>
                <a:gd name="T76" fmla="*/ 102 w 1600"/>
                <a:gd name="T77" fmla="*/ 1975 h 2747"/>
                <a:gd name="T78" fmla="*/ 154 w 1600"/>
                <a:gd name="T79" fmla="*/ 2105 h 2747"/>
                <a:gd name="T80" fmla="*/ 275 w 1600"/>
                <a:gd name="T81" fmla="*/ 2176 h 2747"/>
                <a:gd name="T82" fmla="*/ 491 w 1600"/>
                <a:gd name="T83" fmla="*/ 2472 h 2747"/>
                <a:gd name="T84" fmla="*/ 362 w 1600"/>
                <a:gd name="T85" fmla="*/ 2518 h 2747"/>
                <a:gd name="T86" fmla="*/ 275 w 1600"/>
                <a:gd name="T87" fmla="*/ 2503 h 2747"/>
                <a:gd name="T88" fmla="*/ 206 w 1600"/>
                <a:gd name="T89" fmla="*/ 2545 h 2747"/>
                <a:gd name="T90" fmla="*/ 178 w 1600"/>
                <a:gd name="T91" fmla="*/ 2624 h 2747"/>
                <a:gd name="T92" fmla="*/ 199 w 1600"/>
                <a:gd name="T93" fmla="*/ 2692 h 2747"/>
                <a:gd name="T94" fmla="*/ 263 w 1600"/>
                <a:gd name="T95" fmla="*/ 2741 h 2747"/>
                <a:gd name="T96" fmla="*/ 337 w 1600"/>
                <a:gd name="T97" fmla="*/ 2741 h 2747"/>
                <a:gd name="T98" fmla="*/ 402 w 1600"/>
                <a:gd name="T99" fmla="*/ 2694 h 2747"/>
                <a:gd name="T100" fmla="*/ 424 w 1600"/>
                <a:gd name="T101" fmla="*/ 2624 h 2747"/>
                <a:gd name="T102" fmla="*/ 574 w 1600"/>
                <a:gd name="T103" fmla="*/ 2583 h 2747"/>
                <a:gd name="T104" fmla="*/ 710 w 1600"/>
                <a:gd name="T105" fmla="*/ 2600 h 2747"/>
                <a:gd name="T106" fmla="*/ 777 w 1600"/>
                <a:gd name="T107" fmla="*/ 2661 h 2747"/>
                <a:gd name="T108" fmla="*/ 826 w 1600"/>
                <a:gd name="T109" fmla="*/ 2726 h 2747"/>
                <a:gd name="T110" fmla="*/ 895 w 1600"/>
                <a:gd name="T111" fmla="*/ 2747 h 2747"/>
                <a:gd name="T112" fmla="*/ 973 w 1600"/>
                <a:gd name="T113" fmla="*/ 2718 h 2747"/>
                <a:gd name="T114" fmla="*/ 1015 w 1600"/>
                <a:gd name="T115" fmla="*/ 2649 h 2747"/>
                <a:gd name="T116" fmla="*/ 1008 w 1600"/>
                <a:gd name="T117" fmla="*/ 2576 h 2747"/>
                <a:gd name="T118" fmla="*/ 954 w 1600"/>
                <a:gd name="T119" fmla="*/ 2516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0" h="2747">
                  <a:moveTo>
                    <a:pt x="607" y="680"/>
                  </a:moveTo>
                  <a:lnTo>
                    <a:pt x="607" y="680"/>
                  </a:lnTo>
                  <a:lnTo>
                    <a:pt x="590" y="680"/>
                  </a:lnTo>
                  <a:lnTo>
                    <a:pt x="573" y="678"/>
                  </a:lnTo>
                  <a:lnTo>
                    <a:pt x="556" y="676"/>
                  </a:lnTo>
                  <a:lnTo>
                    <a:pt x="538" y="674"/>
                  </a:lnTo>
                  <a:lnTo>
                    <a:pt x="522" y="670"/>
                  </a:lnTo>
                  <a:lnTo>
                    <a:pt x="506" y="665"/>
                  </a:lnTo>
                  <a:lnTo>
                    <a:pt x="491" y="660"/>
                  </a:lnTo>
                  <a:lnTo>
                    <a:pt x="474" y="653"/>
                  </a:lnTo>
                  <a:lnTo>
                    <a:pt x="460" y="647"/>
                  </a:lnTo>
                  <a:lnTo>
                    <a:pt x="445" y="639"/>
                  </a:lnTo>
                  <a:lnTo>
                    <a:pt x="431" y="632"/>
                  </a:lnTo>
                  <a:lnTo>
                    <a:pt x="417" y="623"/>
                  </a:lnTo>
                  <a:lnTo>
                    <a:pt x="404" y="613"/>
                  </a:lnTo>
                  <a:lnTo>
                    <a:pt x="391" y="602"/>
                  </a:lnTo>
                  <a:lnTo>
                    <a:pt x="378" y="593"/>
                  </a:lnTo>
                  <a:lnTo>
                    <a:pt x="367" y="581"/>
                  </a:lnTo>
                  <a:lnTo>
                    <a:pt x="355" y="569"/>
                  </a:lnTo>
                  <a:lnTo>
                    <a:pt x="345" y="557"/>
                  </a:lnTo>
                  <a:lnTo>
                    <a:pt x="335" y="544"/>
                  </a:lnTo>
                  <a:lnTo>
                    <a:pt x="325" y="531"/>
                  </a:lnTo>
                  <a:lnTo>
                    <a:pt x="316" y="517"/>
                  </a:lnTo>
                  <a:lnTo>
                    <a:pt x="308" y="503"/>
                  </a:lnTo>
                  <a:lnTo>
                    <a:pt x="301" y="488"/>
                  </a:lnTo>
                  <a:lnTo>
                    <a:pt x="294" y="473"/>
                  </a:lnTo>
                  <a:lnTo>
                    <a:pt x="288" y="458"/>
                  </a:lnTo>
                  <a:lnTo>
                    <a:pt x="283" y="441"/>
                  </a:lnTo>
                  <a:lnTo>
                    <a:pt x="278" y="425"/>
                  </a:lnTo>
                  <a:lnTo>
                    <a:pt x="274" y="409"/>
                  </a:lnTo>
                  <a:lnTo>
                    <a:pt x="271" y="393"/>
                  </a:lnTo>
                  <a:lnTo>
                    <a:pt x="269" y="375"/>
                  </a:lnTo>
                  <a:lnTo>
                    <a:pt x="268" y="358"/>
                  </a:lnTo>
                  <a:lnTo>
                    <a:pt x="268" y="341"/>
                  </a:lnTo>
                  <a:lnTo>
                    <a:pt x="268" y="341"/>
                  </a:lnTo>
                  <a:lnTo>
                    <a:pt x="268" y="322"/>
                  </a:lnTo>
                  <a:lnTo>
                    <a:pt x="269" y="305"/>
                  </a:lnTo>
                  <a:lnTo>
                    <a:pt x="271" y="289"/>
                  </a:lnTo>
                  <a:lnTo>
                    <a:pt x="274" y="272"/>
                  </a:lnTo>
                  <a:lnTo>
                    <a:pt x="278" y="255"/>
                  </a:lnTo>
                  <a:lnTo>
                    <a:pt x="283" y="239"/>
                  </a:lnTo>
                  <a:lnTo>
                    <a:pt x="288" y="223"/>
                  </a:lnTo>
                  <a:lnTo>
                    <a:pt x="294" y="208"/>
                  </a:lnTo>
                  <a:lnTo>
                    <a:pt x="301" y="193"/>
                  </a:lnTo>
                  <a:lnTo>
                    <a:pt x="308" y="179"/>
                  </a:lnTo>
                  <a:lnTo>
                    <a:pt x="316" y="164"/>
                  </a:lnTo>
                  <a:lnTo>
                    <a:pt x="325" y="151"/>
                  </a:lnTo>
                  <a:lnTo>
                    <a:pt x="335" y="136"/>
                  </a:lnTo>
                  <a:lnTo>
                    <a:pt x="345" y="123"/>
                  </a:lnTo>
                  <a:lnTo>
                    <a:pt x="355" y="112"/>
                  </a:lnTo>
                  <a:lnTo>
                    <a:pt x="367" y="100"/>
                  </a:lnTo>
                  <a:lnTo>
                    <a:pt x="378" y="89"/>
                  </a:lnTo>
                  <a:lnTo>
                    <a:pt x="391" y="78"/>
                  </a:lnTo>
                  <a:lnTo>
                    <a:pt x="404" y="68"/>
                  </a:lnTo>
                  <a:lnTo>
                    <a:pt x="417" y="59"/>
                  </a:lnTo>
                  <a:lnTo>
                    <a:pt x="431" y="50"/>
                  </a:lnTo>
                  <a:lnTo>
                    <a:pt x="445" y="41"/>
                  </a:lnTo>
                  <a:lnTo>
                    <a:pt x="460" y="34"/>
                  </a:lnTo>
                  <a:lnTo>
                    <a:pt x="474" y="27"/>
                  </a:lnTo>
                  <a:lnTo>
                    <a:pt x="491" y="21"/>
                  </a:lnTo>
                  <a:lnTo>
                    <a:pt x="506" y="16"/>
                  </a:lnTo>
                  <a:lnTo>
                    <a:pt x="522" y="11"/>
                  </a:lnTo>
                  <a:lnTo>
                    <a:pt x="538" y="8"/>
                  </a:lnTo>
                  <a:lnTo>
                    <a:pt x="556" y="5"/>
                  </a:lnTo>
                  <a:lnTo>
                    <a:pt x="573" y="2"/>
                  </a:lnTo>
                  <a:lnTo>
                    <a:pt x="590" y="1"/>
                  </a:lnTo>
                  <a:lnTo>
                    <a:pt x="607" y="0"/>
                  </a:lnTo>
                  <a:lnTo>
                    <a:pt x="607" y="0"/>
                  </a:lnTo>
                  <a:lnTo>
                    <a:pt x="625" y="1"/>
                  </a:lnTo>
                  <a:lnTo>
                    <a:pt x="642" y="2"/>
                  </a:lnTo>
                  <a:lnTo>
                    <a:pt x="659" y="5"/>
                  </a:lnTo>
                  <a:lnTo>
                    <a:pt x="676" y="8"/>
                  </a:lnTo>
                  <a:lnTo>
                    <a:pt x="692" y="11"/>
                  </a:lnTo>
                  <a:lnTo>
                    <a:pt x="708" y="16"/>
                  </a:lnTo>
                  <a:lnTo>
                    <a:pt x="724" y="21"/>
                  </a:lnTo>
                  <a:lnTo>
                    <a:pt x="739" y="27"/>
                  </a:lnTo>
                  <a:lnTo>
                    <a:pt x="755" y="34"/>
                  </a:lnTo>
                  <a:lnTo>
                    <a:pt x="770" y="41"/>
                  </a:lnTo>
                  <a:lnTo>
                    <a:pt x="784" y="50"/>
                  </a:lnTo>
                  <a:lnTo>
                    <a:pt x="798" y="59"/>
                  </a:lnTo>
                  <a:lnTo>
                    <a:pt x="811" y="68"/>
                  </a:lnTo>
                  <a:lnTo>
                    <a:pt x="824" y="78"/>
                  </a:lnTo>
                  <a:lnTo>
                    <a:pt x="836" y="89"/>
                  </a:lnTo>
                  <a:lnTo>
                    <a:pt x="848" y="100"/>
                  </a:lnTo>
                  <a:lnTo>
                    <a:pt x="860" y="112"/>
                  </a:lnTo>
                  <a:lnTo>
                    <a:pt x="869" y="123"/>
                  </a:lnTo>
                  <a:lnTo>
                    <a:pt x="880" y="136"/>
                  </a:lnTo>
                  <a:lnTo>
                    <a:pt x="890" y="151"/>
                  </a:lnTo>
                  <a:lnTo>
                    <a:pt x="898" y="164"/>
                  </a:lnTo>
                  <a:lnTo>
                    <a:pt x="906" y="179"/>
                  </a:lnTo>
                  <a:lnTo>
                    <a:pt x="914" y="193"/>
                  </a:lnTo>
                  <a:lnTo>
                    <a:pt x="921" y="208"/>
                  </a:lnTo>
                  <a:lnTo>
                    <a:pt x="927" y="223"/>
                  </a:lnTo>
                  <a:lnTo>
                    <a:pt x="932" y="239"/>
                  </a:lnTo>
                  <a:lnTo>
                    <a:pt x="936" y="255"/>
                  </a:lnTo>
                  <a:lnTo>
                    <a:pt x="941" y="272"/>
                  </a:lnTo>
                  <a:lnTo>
                    <a:pt x="944" y="289"/>
                  </a:lnTo>
                  <a:lnTo>
                    <a:pt x="946" y="305"/>
                  </a:lnTo>
                  <a:lnTo>
                    <a:pt x="947" y="322"/>
                  </a:lnTo>
                  <a:lnTo>
                    <a:pt x="947" y="341"/>
                  </a:lnTo>
                  <a:lnTo>
                    <a:pt x="947" y="341"/>
                  </a:lnTo>
                  <a:lnTo>
                    <a:pt x="947" y="358"/>
                  </a:lnTo>
                  <a:lnTo>
                    <a:pt x="946" y="375"/>
                  </a:lnTo>
                  <a:lnTo>
                    <a:pt x="944" y="393"/>
                  </a:lnTo>
                  <a:lnTo>
                    <a:pt x="941" y="409"/>
                  </a:lnTo>
                  <a:lnTo>
                    <a:pt x="936" y="425"/>
                  </a:lnTo>
                  <a:lnTo>
                    <a:pt x="932" y="441"/>
                  </a:lnTo>
                  <a:lnTo>
                    <a:pt x="927" y="458"/>
                  </a:lnTo>
                  <a:lnTo>
                    <a:pt x="921" y="473"/>
                  </a:lnTo>
                  <a:lnTo>
                    <a:pt x="914" y="488"/>
                  </a:lnTo>
                  <a:lnTo>
                    <a:pt x="906" y="503"/>
                  </a:lnTo>
                  <a:lnTo>
                    <a:pt x="898" y="517"/>
                  </a:lnTo>
                  <a:lnTo>
                    <a:pt x="890" y="531"/>
                  </a:lnTo>
                  <a:lnTo>
                    <a:pt x="880" y="544"/>
                  </a:lnTo>
                  <a:lnTo>
                    <a:pt x="869" y="557"/>
                  </a:lnTo>
                  <a:lnTo>
                    <a:pt x="860" y="569"/>
                  </a:lnTo>
                  <a:lnTo>
                    <a:pt x="848" y="581"/>
                  </a:lnTo>
                  <a:lnTo>
                    <a:pt x="836" y="593"/>
                  </a:lnTo>
                  <a:lnTo>
                    <a:pt x="824" y="602"/>
                  </a:lnTo>
                  <a:lnTo>
                    <a:pt x="811" y="613"/>
                  </a:lnTo>
                  <a:lnTo>
                    <a:pt x="798" y="623"/>
                  </a:lnTo>
                  <a:lnTo>
                    <a:pt x="784" y="632"/>
                  </a:lnTo>
                  <a:lnTo>
                    <a:pt x="770" y="639"/>
                  </a:lnTo>
                  <a:lnTo>
                    <a:pt x="755" y="647"/>
                  </a:lnTo>
                  <a:lnTo>
                    <a:pt x="739" y="653"/>
                  </a:lnTo>
                  <a:lnTo>
                    <a:pt x="724" y="660"/>
                  </a:lnTo>
                  <a:lnTo>
                    <a:pt x="708" y="665"/>
                  </a:lnTo>
                  <a:lnTo>
                    <a:pt x="692" y="670"/>
                  </a:lnTo>
                  <a:lnTo>
                    <a:pt x="676" y="674"/>
                  </a:lnTo>
                  <a:lnTo>
                    <a:pt x="659" y="676"/>
                  </a:lnTo>
                  <a:lnTo>
                    <a:pt x="642" y="678"/>
                  </a:lnTo>
                  <a:lnTo>
                    <a:pt x="625" y="680"/>
                  </a:lnTo>
                  <a:lnTo>
                    <a:pt x="607" y="680"/>
                  </a:lnTo>
                  <a:lnTo>
                    <a:pt x="607" y="680"/>
                  </a:lnTo>
                  <a:close/>
                  <a:moveTo>
                    <a:pt x="895" y="2501"/>
                  </a:moveTo>
                  <a:lnTo>
                    <a:pt x="895" y="2501"/>
                  </a:lnTo>
                  <a:lnTo>
                    <a:pt x="878" y="2502"/>
                  </a:lnTo>
                  <a:lnTo>
                    <a:pt x="863" y="2505"/>
                  </a:lnTo>
                  <a:lnTo>
                    <a:pt x="848" y="2511"/>
                  </a:lnTo>
                  <a:lnTo>
                    <a:pt x="834" y="2518"/>
                  </a:lnTo>
                  <a:lnTo>
                    <a:pt x="834" y="2518"/>
                  </a:lnTo>
                  <a:lnTo>
                    <a:pt x="813" y="2508"/>
                  </a:lnTo>
                  <a:lnTo>
                    <a:pt x="792" y="2499"/>
                  </a:lnTo>
                  <a:lnTo>
                    <a:pt x="771" y="2490"/>
                  </a:lnTo>
                  <a:lnTo>
                    <a:pt x="749" y="2484"/>
                  </a:lnTo>
                  <a:lnTo>
                    <a:pt x="728" y="2477"/>
                  </a:lnTo>
                  <a:lnTo>
                    <a:pt x="705" y="2472"/>
                  </a:lnTo>
                  <a:lnTo>
                    <a:pt x="682" y="2468"/>
                  </a:lnTo>
                  <a:lnTo>
                    <a:pt x="659" y="2464"/>
                  </a:lnTo>
                  <a:lnTo>
                    <a:pt x="659" y="2179"/>
                  </a:lnTo>
                  <a:lnTo>
                    <a:pt x="1021" y="2179"/>
                  </a:lnTo>
                  <a:lnTo>
                    <a:pt x="1021" y="1729"/>
                  </a:lnTo>
                  <a:lnTo>
                    <a:pt x="920" y="1728"/>
                  </a:lnTo>
                  <a:lnTo>
                    <a:pt x="920" y="1387"/>
                  </a:lnTo>
                  <a:lnTo>
                    <a:pt x="1049" y="1557"/>
                  </a:lnTo>
                  <a:lnTo>
                    <a:pt x="1465" y="1557"/>
                  </a:lnTo>
                  <a:lnTo>
                    <a:pt x="1465" y="1557"/>
                  </a:lnTo>
                  <a:lnTo>
                    <a:pt x="1478" y="1556"/>
                  </a:lnTo>
                  <a:lnTo>
                    <a:pt x="1492" y="1555"/>
                  </a:lnTo>
                  <a:lnTo>
                    <a:pt x="1505" y="1551"/>
                  </a:lnTo>
                  <a:lnTo>
                    <a:pt x="1517" y="1546"/>
                  </a:lnTo>
                  <a:lnTo>
                    <a:pt x="1529" y="1541"/>
                  </a:lnTo>
                  <a:lnTo>
                    <a:pt x="1541" y="1534"/>
                  </a:lnTo>
                  <a:lnTo>
                    <a:pt x="1551" y="1526"/>
                  </a:lnTo>
                  <a:lnTo>
                    <a:pt x="1560" y="1517"/>
                  </a:lnTo>
                  <a:lnTo>
                    <a:pt x="1569" y="1507"/>
                  </a:lnTo>
                  <a:lnTo>
                    <a:pt x="1578" y="1498"/>
                  </a:lnTo>
                  <a:lnTo>
                    <a:pt x="1584" y="1486"/>
                  </a:lnTo>
                  <a:lnTo>
                    <a:pt x="1590" y="1474"/>
                  </a:lnTo>
                  <a:lnTo>
                    <a:pt x="1595" y="1462"/>
                  </a:lnTo>
                  <a:lnTo>
                    <a:pt x="1598" y="1449"/>
                  </a:lnTo>
                  <a:lnTo>
                    <a:pt x="1600" y="1435"/>
                  </a:lnTo>
                  <a:lnTo>
                    <a:pt x="1600" y="1422"/>
                  </a:lnTo>
                  <a:lnTo>
                    <a:pt x="1600" y="1422"/>
                  </a:lnTo>
                  <a:lnTo>
                    <a:pt x="1600" y="1408"/>
                  </a:lnTo>
                  <a:lnTo>
                    <a:pt x="1598" y="1394"/>
                  </a:lnTo>
                  <a:lnTo>
                    <a:pt x="1595" y="1381"/>
                  </a:lnTo>
                  <a:lnTo>
                    <a:pt x="1590" y="1369"/>
                  </a:lnTo>
                  <a:lnTo>
                    <a:pt x="1584" y="1357"/>
                  </a:lnTo>
                  <a:lnTo>
                    <a:pt x="1578" y="1345"/>
                  </a:lnTo>
                  <a:lnTo>
                    <a:pt x="1569" y="1336"/>
                  </a:lnTo>
                  <a:lnTo>
                    <a:pt x="1560" y="1326"/>
                  </a:lnTo>
                  <a:lnTo>
                    <a:pt x="1551" y="1317"/>
                  </a:lnTo>
                  <a:lnTo>
                    <a:pt x="1541" y="1309"/>
                  </a:lnTo>
                  <a:lnTo>
                    <a:pt x="1529" y="1302"/>
                  </a:lnTo>
                  <a:lnTo>
                    <a:pt x="1517" y="1297"/>
                  </a:lnTo>
                  <a:lnTo>
                    <a:pt x="1505" y="1292"/>
                  </a:lnTo>
                  <a:lnTo>
                    <a:pt x="1492" y="1289"/>
                  </a:lnTo>
                  <a:lnTo>
                    <a:pt x="1478" y="1287"/>
                  </a:lnTo>
                  <a:lnTo>
                    <a:pt x="1465" y="1286"/>
                  </a:lnTo>
                  <a:lnTo>
                    <a:pt x="1465" y="1286"/>
                  </a:lnTo>
                  <a:lnTo>
                    <a:pt x="1184" y="1286"/>
                  </a:lnTo>
                  <a:lnTo>
                    <a:pt x="1184" y="1286"/>
                  </a:lnTo>
                  <a:lnTo>
                    <a:pt x="1054" y="1116"/>
                  </a:lnTo>
                  <a:lnTo>
                    <a:pt x="922" y="943"/>
                  </a:lnTo>
                  <a:lnTo>
                    <a:pt x="922" y="943"/>
                  </a:lnTo>
                  <a:lnTo>
                    <a:pt x="910" y="928"/>
                  </a:lnTo>
                  <a:lnTo>
                    <a:pt x="898" y="914"/>
                  </a:lnTo>
                  <a:lnTo>
                    <a:pt x="885" y="900"/>
                  </a:lnTo>
                  <a:lnTo>
                    <a:pt x="872" y="887"/>
                  </a:lnTo>
                  <a:lnTo>
                    <a:pt x="857" y="875"/>
                  </a:lnTo>
                  <a:lnTo>
                    <a:pt x="842" y="863"/>
                  </a:lnTo>
                  <a:lnTo>
                    <a:pt x="826" y="853"/>
                  </a:lnTo>
                  <a:lnTo>
                    <a:pt x="809" y="844"/>
                  </a:lnTo>
                  <a:lnTo>
                    <a:pt x="790" y="835"/>
                  </a:lnTo>
                  <a:lnTo>
                    <a:pt x="770" y="828"/>
                  </a:lnTo>
                  <a:lnTo>
                    <a:pt x="748" y="822"/>
                  </a:lnTo>
                  <a:lnTo>
                    <a:pt x="725" y="817"/>
                  </a:lnTo>
                  <a:lnTo>
                    <a:pt x="700" y="812"/>
                  </a:lnTo>
                  <a:lnTo>
                    <a:pt x="673" y="809"/>
                  </a:lnTo>
                  <a:lnTo>
                    <a:pt x="644" y="808"/>
                  </a:lnTo>
                  <a:lnTo>
                    <a:pt x="613" y="807"/>
                  </a:lnTo>
                  <a:lnTo>
                    <a:pt x="613" y="807"/>
                  </a:lnTo>
                  <a:lnTo>
                    <a:pt x="575" y="808"/>
                  </a:lnTo>
                  <a:lnTo>
                    <a:pt x="539" y="810"/>
                  </a:lnTo>
                  <a:lnTo>
                    <a:pt x="507" y="814"/>
                  </a:lnTo>
                  <a:lnTo>
                    <a:pt x="477" y="820"/>
                  </a:lnTo>
                  <a:lnTo>
                    <a:pt x="448" y="826"/>
                  </a:lnTo>
                  <a:lnTo>
                    <a:pt x="422" y="834"/>
                  </a:lnTo>
                  <a:lnTo>
                    <a:pt x="400" y="844"/>
                  </a:lnTo>
                  <a:lnTo>
                    <a:pt x="379" y="854"/>
                  </a:lnTo>
                  <a:lnTo>
                    <a:pt x="362" y="865"/>
                  </a:lnTo>
                  <a:lnTo>
                    <a:pt x="346" y="878"/>
                  </a:lnTo>
                  <a:lnTo>
                    <a:pt x="333" y="891"/>
                  </a:lnTo>
                  <a:lnTo>
                    <a:pt x="322" y="905"/>
                  </a:lnTo>
                  <a:lnTo>
                    <a:pt x="314" y="920"/>
                  </a:lnTo>
                  <a:lnTo>
                    <a:pt x="308" y="937"/>
                  </a:lnTo>
                  <a:lnTo>
                    <a:pt x="305" y="953"/>
                  </a:lnTo>
                  <a:lnTo>
                    <a:pt x="303" y="969"/>
                  </a:lnTo>
                  <a:lnTo>
                    <a:pt x="303" y="1991"/>
                  </a:lnTo>
                  <a:lnTo>
                    <a:pt x="303" y="1991"/>
                  </a:lnTo>
                  <a:lnTo>
                    <a:pt x="296" y="1986"/>
                  </a:lnTo>
                  <a:lnTo>
                    <a:pt x="292" y="1980"/>
                  </a:lnTo>
                  <a:lnTo>
                    <a:pt x="287" y="1972"/>
                  </a:lnTo>
                  <a:lnTo>
                    <a:pt x="286" y="1964"/>
                  </a:lnTo>
                  <a:lnTo>
                    <a:pt x="286" y="1958"/>
                  </a:lnTo>
                  <a:lnTo>
                    <a:pt x="183" y="1218"/>
                  </a:lnTo>
                  <a:lnTo>
                    <a:pt x="183" y="1218"/>
                  </a:lnTo>
                  <a:lnTo>
                    <a:pt x="181" y="1208"/>
                  </a:lnTo>
                  <a:lnTo>
                    <a:pt x="178" y="1199"/>
                  </a:lnTo>
                  <a:lnTo>
                    <a:pt x="175" y="1191"/>
                  </a:lnTo>
                  <a:lnTo>
                    <a:pt x="170" y="1183"/>
                  </a:lnTo>
                  <a:lnTo>
                    <a:pt x="166" y="1176"/>
                  </a:lnTo>
                  <a:lnTo>
                    <a:pt x="161" y="1168"/>
                  </a:lnTo>
                  <a:lnTo>
                    <a:pt x="154" y="1163"/>
                  </a:lnTo>
                  <a:lnTo>
                    <a:pt x="147" y="1156"/>
                  </a:lnTo>
                  <a:lnTo>
                    <a:pt x="140" y="1152"/>
                  </a:lnTo>
                  <a:lnTo>
                    <a:pt x="133" y="1147"/>
                  </a:lnTo>
                  <a:lnTo>
                    <a:pt x="124" y="1144"/>
                  </a:lnTo>
                  <a:lnTo>
                    <a:pt x="115" y="1141"/>
                  </a:lnTo>
                  <a:lnTo>
                    <a:pt x="107" y="1139"/>
                  </a:lnTo>
                  <a:lnTo>
                    <a:pt x="98" y="1138"/>
                  </a:lnTo>
                  <a:lnTo>
                    <a:pt x="88" y="1138"/>
                  </a:lnTo>
                  <a:lnTo>
                    <a:pt x="78" y="1139"/>
                  </a:lnTo>
                  <a:lnTo>
                    <a:pt x="78" y="1139"/>
                  </a:lnTo>
                  <a:lnTo>
                    <a:pt x="70" y="1141"/>
                  </a:lnTo>
                  <a:lnTo>
                    <a:pt x="61" y="1143"/>
                  </a:lnTo>
                  <a:lnTo>
                    <a:pt x="53" y="1146"/>
                  </a:lnTo>
                  <a:lnTo>
                    <a:pt x="44" y="1151"/>
                  </a:lnTo>
                  <a:lnTo>
                    <a:pt x="36" y="1156"/>
                  </a:lnTo>
                  <a:lnTo>
                    <a:pt x="30" y="1161"/>
                  </a:lnTo>
                  <a:lnTo>
                    <a:pt x="23" y="1168"/>
                  </a:lnTo>
                  <a:lnTo>
                    <a:pt x="18" y="1174"/>
                  </a:lnTo>
                  <a:lnTo>
                    <a:pt x="13" y="1182"/>
                  </a:lnTo>
                  <a:lnTo>
                    <a:pt x="8" y="1190"/>
                  </a:lnTo>
                  <a:lnTo>
                    <a:pt x="5" y="1197"/>
                  </a:lnTo>
                  <a:lnTo>
                    <a:pt x="3" y="1206"/>
                  </a:lnTo>
                  <a:lnTo>
                    <a:pt x="1" y="1216"/>
                  </a:lnTo>
                  <a:lnTo>
                    <a:pt x="0" y="1224"/>
                  </a:lnTo>
                  <a:lnTo>
                    <a:pt x="0" y="1233"/>
                  </a:lnTo>
                  <a:lnTo>
                    <a:pt x="1" y="1243"/>
                  </a:lnTo>
                  <a:lnTo>
                    <a:pt x="102" y="1975"/>
                  </a:lnTo>
                  <a:lnTo>
                    <a:pt x="102" y="1975"/>
                  </a:lnTo>
                  <a:lnTo>
                    <a:pt x="104" y="1995"/>
                  </a:lnTo>
                  <a:lnTo>
                    <a:pt x="109" y="2016"/>
                  </a:lnTo>
                  <a:lnTo>
                    <a:pt x="114" y="2035"/>
                  </a:lnTo>
                  <a:lnTo>
                    <a:pt x="122" y="2055"/>
                  </a:lnTo>
                  <a:lnTo>
                    <a:pt x="131" y="2072"/>
                  </a:lnTo>
                  <a:lnTo>
                    <a:pt x="142" y="2089"/>
                  </a:lnTo>
                  <a:lnTo>
                    <a:pt x="154" y="2105"/>
                  </a:lnTo>
                  <a:lnTo>
                    <a:pt x="168" y="2119"/>
                  </a:lnTo>
                  <a:lnTo>
                    <a:pt x="183" y="2132"/>
                  </a:lnTo>
                  <a:lnTo>
                    <a:pt x="200" y="2144"/>
                  </a:lnTo>
                  <a:lnTo>
                    <a:pt x="217" y="2155"/>
                  </a:lnTo>
                  <a:lnTo>
                    <a:pt x="235" y="2164"/>
                  </a:lnTo>
                  <a:lnTo>
                    <a:pt x="255" y="2170"/>
                  </a:lnTo>
                  <a:lnTo>
                    <a:pt x="275" y="2176"/>
                  </a:lnTo>
                  <a:lnTo>
                    <a:pt x="296" y="2178"/>
                  </a:lnTo>
                  <a:lnTo>
                    <a:pt x="318" y="2179"/>
                  </a:lnTo>
                  <a:lnTo>
                    <a:pt x="536" y="2179"/>
                  </a:lnTo>
                  <a:lnTo>
                    <a:pt x="536" y="2464"/>
                  </a:lnTo>
                  <a:lnTo>
                    <a:pt x="536" y="2464"/>
                  </a:lnTo>
                  <a:lnTo>
                    <a:pt x="513" y="2468"/>
                  </a:lnTo>
                  <a:lnTo>
                    <a:pt x="491" y="2472"/>
                  </a:lnTo>
                  <a:lnTo>
                    <a:pt x="468" y="2477"/>
                  </a:lnTo>
                  <a:lnTo>
                    <a:pt x="446" y="2484"/>
                  </a:lnTo>
                  <a:lnTo>
                    <a:pt x="425" y="2490"/>
                  </a:lnTo>
                  <a:lnTo>
                    <a:pt x="403" y="2499"/>
                  </a:lnTo>
                  <a:lnTo>
                    <a:pt x="382" y="2508"/>
                  </a:lnTo>
                  <a:lnTo>
                    <a:pt x="362" y="2518"/>
                  </a:lnTo>
                  <a:lnTo>
                    <a:pt x="362" y="2518"/>
                  </a:lnTo>
                  <a:lnTo>
                    <a:pt x="348" y="2511"/>
                  </a:lnTo>
                  <a:lnTo>
                    <a:pt x="333" y="2505"/>
                  </a:lnTo>
                  <a:lnTo>
                    <a:pt x="318" y="2502"/>
                  </a:lnTo>
                  <a:lnTo>
                    <a:pt x="300" y="2501"/>
                  </a:lnTo>
                  <a:lnTo>
                    <a:pt x="300" y="2501"/>
                  </a:lnTo>
                  <a:lnTo>
                    <a:pt x="288" y="2502"/>
                  </a:lnTo>
                  <a:lnTo>
                    <a:pt x="275" y="2503"/>
                  </a:lnTo>
                  <a:lnTo>
                    <a:pt x="263" y="2507"/>
                  </a:lnTo>
                  <a:lnTo>
                    <a:pt x="253" y="2511"/>
                  </a:lnTo>
                  <a:lnTo>
                    <a:pt x="242" y="2516"/>
                  </a:lnTo>
                  <a:lnTo>
                    <a:pt x="232" y="2522"/>
                  </a:lnTo>
                  <a:lnTo>
                    <a:pt x="222" y="2529"/>
                  </a:lnTo>
                  <a:lnTo>
                    <a:pt x="214" y="2537"/>
                  </a:lnTo>
                  <a:lnTo>
                    <a:pt x="206" y="2545"/>
                  </a:lnTo>
                  <a:lnTo>
                    <a:pt x="199" y="2555"/>
                  </a:lnTo>
                  <a:lnTo>
                    <a:pt x="192" y="2565"/>
                  </a:lnTo>
                  <a:lnTo>
                    <a:pt x="188" y="2576"/>
                  </a:lnTo>
                  <a:lnTo>
                    <a:pt x="183" y="2588"/>
                  </a:lnTo>
                  <a:lnTo>
                    <a:pt x="180" y="2600"/>
                  </a:lnTo>
                  <a:lnTo>
                    <a:pt x="178" y="2611"/>
                  </a:lnTo>
                  <a:lnTo>
                    <a:pt x="178" y="2624"/>
                  </a:lnTo>
                  <a:lnTo>
                    <a:pt x="178" y="2624"/>
                  </a:lnTo>
                  <a:lnTo>
                    <a:pt x="178" y="2636"/>
                  </a:lnTo>
                  <a:lnTo>
                    <a:pt x="180" y="2649"/>
                  </a:lnTo>
                  <a:lnTo>
                    <a:pt x="183" y="2660"/>
                  </a:lnTo>
                  <a:lnTo>
                    <a:pt x="188" y="2672"/>
                  </a:lnTo>
                  <a:lnTo>
                    <a:pt x="192" y="2683"/>
                  </a:lnTo>
                  <a:lnTo>
                    <a:pt x="199" y="2692"/>
                  </a:lnTo>
                  <a:lnTo>
                    <a:pt x="206" y="2702"/>
                  </a:lnTo>
                  <a:lnTo>
                    <a:pt x="214" y="2711"/>
                  </a:lnTo>
                  <a:lnTo>
                    <a:pt x="222" y="2718"/>
                  </a:lnTo>
                  <a:lnTo>
                    <a:pt x="232" y="2726"/>
                  </a:lnTo>
                  <a:lnTo>
                    <a:pt x="242" y="2732"/>
                  </a:lnTo>
                  <a:lnTo>
                    <a:pt x="253" y="2737"/>
                  </a:lnTo>
                  <a:lnTo>
                    <a:pt x="263" y="2741"/>
                  </a:lnTo>
                  <a:lnTo>
                    <a:pt x="275" y="2744"/>
                  </a:lnTo>
                  <a:lnTo>
                    <a:pt x="288" y="2747"/>
                  </a:lnTo>
                  <a:lnTo>
                    <a:pt x="300" y="2747"/>
                  </a:lnTo>
                  <a:lnTo>
                    <a:pt x="300" y="2747"/>
                  </a:lnTo>
                  <a:lnTo>
                    <a:pt x="313" y="2747"/>
                  </a:lnTo>
                  <a:lnTo>
                    <a:pt x="325" y="2744"/>
                  </a:lnTo>
                  <a:lnTo>
                    <a:pt x="337" y="2741"/>
                  </a:lnTo>
                  <a:lnTo>
                    <a:pt x="348" y="2737"/>
                  </a:lnTo>
                  <a:lnTo>
                    <a:pt x="359" y="2732"/>
                  </a:lnTo>
                  <a:lnTo>
                    <a:pt x="369" y="2726"/>
                  </a:lnTo>
                  <a:lnTo>
                    <a:pt x="378" y="2720"/>
                  </a:lnTo>
                  <a:lnTo>
                    <a:pt x="387" y="2711"/>
                  </a:lnTo>
                  <a:lnTo>
                    <a:pt x="395" y="2702"/>
                  </a:lnTo>
                  <a:lnTo>
                    <a:pt x="402" y="2694"/>
                  </a:lnTo>
                  <a:lnTo>
                    <a:pt x="408" y="2683"/>
                  </a:lnTo>
                  <a:lnTo>
                    <a:pt x="414" y="2672"/>
                  </a:lnTo>
                  <a:lnTo>
                    <a:pt x="418" y="2661"/>
                  </a:lnTo>
                  <a:lnTo>
                    <a:pt x="420" y="2649"/>
                  </a:lnTo>
                  <a:lnTo>
                    <a:pt x="422" y="2637"/>
                  </a:lnTo>
                  <a:lnTo>
                    <a:pt x="424" y="2624"/>
                  </a:lnTo>
                  <a:lnTo>
                    <a:pt x="424" y="2624"/>
                  </a:lnTo>
                  <a:lnTo>
                    <a:pt x="443" y="2616"/>
                  </a:lnTo>
                  <a:lnTo>
                    <a:pt x="464" y="2607"/>
                  </a:lnTo>
                  <a:lnTo>
                    <a:pt x="485" y="2600"/>
                  </a:lnTo>
                  <a:lnTo>
                    <a:pt x="507" y="2594"/>
                  </a:lnTo>
                  <a:lnTo>
                    <a:pt x="528" y="2589"/>
                  </a:lnTo>
                  <a:lnTo>
                    <a:pt x="551" y="2585"/>
                  </a:lnTo>
                  <a:lnTo>
                    <a:pt x="574" y="2583"/>
                  </a:lnTo>
                  <a:lnTo>
                    <a:pt x="598" y="2583"/>
                  </a:lnTo>
                  <a:lnTo>
                    <a:pt x="598" y="2583"/>
                  </a:lnTo>
                  <a:lnTo>
                    <a:pt x="622" y="2583"/>
                  </a:lnTo>
                  <a:lnTo>
                    <a:pt x="644" y="2585"/>
                  </a:lnTo>
                  <a:lnTo>
                    <a:pt x="667" y="2589"/>
                  </a:lnTo>
                  <a:lnTo>
                    <a:pt x="689" y="2594"/>
                  </a:lnTo>
                  <a:lnTo>
                    <a:pt x="710" y="2600"/>
                  </a:lnTo>
                  <a:lnTo>
                    <a:pt x="732" y="2607"/>
                  </a:lnTo>
                  <a:lnTo>
                    <a:pt x="752" y="2616"/>
                  </a:lnTo>
                  <a:lnTo>
                    <a:pt x="772" y="2624"/>
                  </a:lnTo>
                  <a:lnTo>
                    <a:pt x="772" y="2624"/>
                  </a:lnTo>
                  <a:lnTo>
                    <a:pt x="773" y="2637"/>
                  </a:lnTo>
                  <a:lnTo>
                    <a:pt x="775" y="2649"/>
                  </a:lnTo>
                  <a:lnTo>
                    <a:pt x="777" y="2661"/>
                  </a:lnTo>
                  <a:lnTo>
                    <a:pt x="782" y="2672"/>
                  </a:lnTo>
                  <a:lnTo>
                    <a:pt x="787" y="2683"/>
                  </a:lnTo>
                  <a:lnTo>
                    <a:pt x="794" y="2694"/>
                  </a:lnTo>
                  <a:lnTo>
                    <a:pt x="800" y="2702"/>
                  </a:lnTo>
                  <a:lnTo>
                    <a:pt x="809" y="2711"/>
                  </a:lnTo>
                  <a:lnTo>
                    <a:pt x="817" y="2720"/>
                  </a:lnTo>
                  <a:lnTo>
                    <a:pt x="826" y="2726"/>
                  </a:lnTo>
                  <a:lnTo>
                    <a:pt x="837" y="2732"/>
                  </a:lnTo>
                  <a:lnTo>
                    <a:pt x="848" y="2737"/>
                  </a:lnTo>
                  <a:lnTo>
                    <a:pt x="858" y="2741"/>
                  </a:lnTo>
                  <a:lnTo>
                    <a:pt x="870" y="2744"/>
                  </a:lnTo>
                  <a:lnTo>
                    <a:pt x="882" y="2747"/>
                  </a:lnTo>
                  <a:lnTo>
                    <a:pt x="895" y="2747"/>
                  </a:lnTo>
                  <a:lnTo>
                    <a:pt x="895" y="2747"/>
                  </a:lnTo>
                  <a:lnTo>
                    <a:pt x="907" y="2747"/>
                  </a:lnTo>
                  <a:lnTo>
                    <a:pt x="920" y="2744"/>
                  </a:lnTo>
                  <a:lnTo>
                    <a:pt x="932" y="2741"/>
                  </a:lnTo>
                  <a:lnTo>
                    <a:pt x="943" y="2737"/>
                  </a:lnTo>
                  <a:lnTo>
                    <a:pt x="954" y="2732"/>
                  </a:lnTo>
                  <a:lnTo>
                    <a:pt x="963" y="2726"/>
                  </a:lnTo>
                  <a:lnTo>
                    <a:pt x="973" y="2718"/>
                  </a:lnTo>
                  <a:lnTo>
                    <a:pt x="982" y="2711"/>
                  </a:lnTo>
                  <a:lnTo>
                    <a:pt x="989" y="2702"/>
                  </a:lnTo>
                  <a:lnTo>
                    <a:pt x="997" y="2692"/>
                  </a:lnTo>
                  <a:lnTo>
                    <a:pt x="1003" y="2683"/>
                  </a:lnTo>
                  <a:lnTo>
                    <a:pt x="1008" y="2672"/>
                  </a:lnTo>
                  <a:lnTo>
                    <a:pt x="1012" y="2660"/>
                  </a:lnTo>
                  <a:lnTo>
                    <a:pt x="1015" y="2649"/>
                  </a:lnTo>
                  <a:lnTo>
                    <a:pt x="1017" y="2636"/>
                  </a:lnTo>
                  <a:lnTo>
                    <a:pt x="1017" y="2624"/>
                  </a:lnTo>
                  <a:lnTo>
                    <a:pt x="1017" y="2624"/>
                  </a:lnTo>
                  <a:lnTo>
                    <a:pt x="1017" y="2611"/>
                  </a:lnTo>
                  <a:lnTo>
                    <a:pt x="1015" y="2600"/>
                  </a:lnTo>
                  <a:lnTo>
                    <a:pt x="1012" y="2588"/>
                  </a:lnTo>
                  <a:lnTo>
                    <a:pt x="1008" y="2576"/>
                  </a:lnTo>
                  <a:lnTo>
                    <a:pt x="1003" y="2565"/>
                  </a:lnTo>
                  <a:lnTo>
                    <a:pt x="997" y="2555"/>
                  </a:lnTo>
                  <a:lnTo>
                    <a:pt x="989" y="2545"/>
                  </a:lnTo>
                  <a:lnTo>
                    <a:pt x="982" y="2537"/>
                  </a:lnTo>
                  <a:lnTo>
                    <a:pt x="973" y="2529"/>
                  </a:lnTo>
                  <a:lnTo>
                    <a:pt x="963" y="2522"/>
                  </a:lnTo>
                  <a:lnTo>
                    <a:pt x="954" y="2516"/>
                  </a:lnTo>
                  <a:lnTo>
                    <a:pt x="943" y="2511"/>
                  </a:lnTo>
                  <a:lnTo>
                    <a:pt x="932" y="2507"/>
                  </a:lnTo>
                  <a:lnTo>
                    <a:pt x="920" y="2503"/>
                  </a:lnTo>
                  <a:lnTo>
                    <a:pt x="907" y="2502"/>
                  </a:lnTo>
                  <a:lnTo>
                    <a:pt x="895" y="2501"/>
                  </a:lnTo>
                  <a:lnTo>
                    <a:pt x="895" y="25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 name="Freeform 168">
              <a:extLst>
                <a:ext uri="{FF2B5EF4-FFF2-40B4-BE49-F238E27FC236}">
                  <a16:creationId xmlns:a16="http://schemas.microsoft.com/office/drawing/2014/main" id="{BB37A459-3803-4B06-9CA8-997A2E649D5B}"/>
                </a:ext>
              </a:extLst>
            </p:cNvPr>
            <p:cNvSpPr>
              <a:spLocks/>
            </p:cNvSpPr>
            <p:nvPr/>
          </p:nvSpPr>
          <p:spPr bwMode="auto">
            <a:xfrm>
              <a:off x="8134477" y="4176797"/>
              <a:ext cx="122647" cy="129233"/>
            </a:xfrm>
            <a:custGeom>
              <a:avLst/>
              <a:gdLst>
                <a:gd name="T0" fmla="*/ 0 w 1046"/>
                <a:gd name="T1" fmla="*/ 1007 h 1100"/>
                <a:gd name="T2" fmla="*/ 2 w 1046"/>
                <a:gd name="T3" fmla="*/ 1016 h 1100"/>
                <a:gd name="T4" fmla="*/ 5 w 1046"/>
                <a:gd name="T5" fmla="*/ 1035 h 1100"/>
                <a:gd name="T6" fmla="*/ 12 w 1046"/>
                <a:gd name="T7" fmla="*/ 1051 h 1100"/>
                <a:gd name="T8" fmla="*/ 22 w 1046"/>
                <a:gd name="T9" fmla="*/ 1066 h 1100"/>
                <a:gd name="T10" fmla="*/ 34 w 1046"/>
                <a:gd name="T11" fmla="*/ 1078 h 1100"/>
                <a:gd name="T12" fmla="*/ 49 w 1046"/>
                <a:gd name="T13" fmla="*/ 1088 h 1100"/>
                <a:gd name="T14" fmla="*/ 65 w 1046"/>
                <a:gd name="T15" fmla="*/ 1095 h 1100"/>
                <a:gd name="T16" fmla="*/ 84 w 1046"/>
                <a:gd name="T17" fmla="*/ 1098 h 1100"/>
                <a:gd name="T18" fmla="*/ 93 w 1046"/>
                <a:gd name="T19" fmla="*/ 1100 h 1100"/>
                <a:gd name="T20" fmla="*/ 112 w 1046"/>
                <a:gd name="T21" fmla="*/ 1097 h 1100"/>
                <a:gd name="T22" fmla="*/ 129 w 1046"/>
                <a:gd name="T23" fmla="*/ 1092 h 1100"/>
                <a:gd name="T24" fmla="*/ 144 w 1046"/>
                <a:gd name="T25" fmla="*/ 1083 h 1100"/>
                <a:gd name="T26" fmla="*/ 158 w 1046"/>
                <a:gd name="T27" fmla="*/ 1073 h 1100"/>
                <a:gd name="T28" fmla="*/ 169 w 1046"/>
                <a:gd name="T29" fmla="*/ 1058 h 1100"/>
                <a:gd name="T30" fmla="*/ 178 w 1046"/>
                <a:gd name="T31" fmla="*/ 1042 h 1100"/>
                <a:gd name="T32" fmla="*/ 183 w 1046"/>
                <a:gd name="T33" fmla="*/ 1025 h 1100"/>
                <a:gd name="T34" fmla="*/ 185 w 1046"/>
                <a:gd name="T35" fmla="*/ 1007 h 1100"/>
                <a:gd name="T36" fmla="*/ 861 w 1046"/>
                <a:gd name="T37" fmla="*/ 998 h 1100"/>
                <a:gd name="T38" fmla="*/ 861 w 1046"/>
                <a:gd name="T39" fmla="*/ 1007 h 1100"/>
                <a:gd name="T40" fmla="*/ 864 w 1046"/>
                <a:gd name="T41" fmla="*/ 1025 h 1100"/>
                <a:gd name="T42" fmla="*/ 869 w 1046"/>
                <a:gd name="T43" fmla="*/ 1042 h 1100"/>
                <a:gd name="T44" fmla="*/ 878 w 1046"/>
                <a:gd name="T45" fmla="*/ 1058 h 1100"/>
                <a:gd name="T46" fmla="*/ 889 w 1046"/>
                <a:gd name="T47" fmla="*/ 1073 h 1100"/>
                <a:gd name="T48" fmla="*/ 903 w 1046"/>
                <a:gd name="T49" fmla="*/ 1083 h 1100"/>
                <a:gd name="T50" fmla="*/ 918 w 1046"/>
                <a:gd name="T51" fmla="*/ 1092 h 1100"/>
                <a:gd name="T52" fmla="*/ 935 w 1046"/>
                <a:gd name="T53" fmla="*/ 1097 h 1100"/>
                <a:gd name="T54" fmla="*/ 953 w 1046"/>
                <a:gd name="T55" fmla="*/ 1100 h 1100"/>
                <a:gd name="T56" fmla="*/ 963 w 1046"/>
                <a:gd name="T57" fmla="*/ 1098 h 1100"/>
                <a:gd name="T58" fmla="*/ 982 w 1046"/>
                <a:gd name="T59" fmla="*/ 1095 h 1100"/>
                <a:gd name="T60" fmla="*/ 998 w 1046"/>
                <a:gd name="T61" fmla="*/ 1088 h 1100"/>
                <a:gd name="T62" fmla="*/ 1013 w 1046"/>
                <a:gd name="T63" fmla="*/ 1078 h 1100"/>
                <a:gd name="T64" fmla="*/ 1025 w 1046"/>
                <a:gd name="T65" fmla="*/ 1066 h 1100"/>
                <a:gd name="T66" fmla="*/ 1035 w 1046"/>
                <a:gd name="T67" fmla="*/ 1051 h 1100"/>
                <a:gd name="T68" fmla="*/ 1042 w 1046"/>
                <a:gd name="T69" fmla="*/ 1035 h 1100"/>
                <a:gd name="T70" fmla="*/ 1045 w 1046"/>
                <a:gd name="T71" fmla="*/ 1016 h 1100"/>
                <a:gd name="T72" fmla="*/ 1046 w 1046"/>
                <a:gd name="T73" fmla="*/ 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6" h="1100">
                  <a:moveTo>
                    <a:pt x="0" y="0"/>
                  </a:moveTo>
                  <a:lnTo>
                    <a:pt x="0" y="1007"/>
                  </a:lnTo>
                  <a:lnTo>
                    <a:pt x="0" y="1007"/>
                  </a:lnTo>
                  <a:lnTo>
                    <a:pt x="2" y="1016"/>
                  </a:lnTo>
                  <a:lnTo>
                    <a:pt x="3" y="1025"/>
                  </a:lnTo>
                  <a:lnTo>
                    <a:pt x="5" y="1035"/>
                  </a:lnTo>
                  <a:lnTo>
                    <a:pt x="8" y="1042"/>
                  </a:lnTo>
                  <a:lnTo>
                    <a:pt x="12" y="1051"/>
                  </a:lnTo>
                  <a:lnTo>
                    <a:pt x="17" y="1058"/>
                  </a:lnTo>
                  <a:lnTo>
                    <a:pt x="22" y="1066"/>
                  </a:lnTo>
                  <a:lnTo>
                    <a:pt x="27" y="1073"/>
                  </a:lnTo>
                  <a:lnTo>
                    <a:pt x="34" y="1078"/>
                  </a:lnTo>
                  <a:lnTo>
                    <a:pt x="42" y="1083"/>
                  </a:lnTo>
                  <a:lnTo>
                    <a:pt x="49" y="1088"/>
                  </a:lnTo>
                  <a:lnTo>
                    <a:pt x="57" y="1092"/>
                  </a:lnTo>
                  <a:lnTo>
                    <a:pt x="65" y="1095"/>
                  </a:lnTo>
                  <a:lnTo>
                    <a:pt x="74" y="1097"/>
                  </a:lnTo>
                  <a:lnTo>
                    <a:pt x="84" y="1098"/>
                  </a:lnTo>
                  <a:lnTo>
                    <a:pt x="93" y="1100"/>
                  </a:lnTo>
                  <a:lnTo>
                    <a:pt x="93" y="1100"/>
                  </a:lnTo>
                  <a:lnTo>
                    <a:pt x="102" y="1098"/>
                  </a:lnTo>
                  <a:lnTo>
                    <a:pt x="112" y="1097"/>
                  </a:lnTo>
                  <a:lnTo>
                    <a:pt x="121" y="1095"/>
                  </a:lnTo>
                  <a:lnTo>
                    <a:pt x="129" y="1092"/>
                  </a:lnTo>
                  <a:lnTo>
                    <a:pt x="137" y="1088"/>
                  </a:lnTo>
                  <a:lnTo>
                    <a:pt x="144" y="1083"/>
                  </a:lnTo>
                  <a:lnTo>
                    <a:pt x="152" y="1078"/>
                  </a:lnTo>
                  <a:lnTo>
                    <a:pt x="158" y="1073"/>
                  </a:lnTo>
                  <a:lnTo>
                    <a:pt x="164" y="1066"/>
                  </a:lnTo>
                  <a:lnTo>
                    <a:pt x="169" y="1058"/>
                  </a:lnTo>
                  <a:lnTo>
                    <a:pt x="175" y="1051"/>
                  </a:lnTo>
                  <a:lnTo>
                    <a:pt x="178" y="1042"/>
                  </a:lnTo>
                  <a:lnTo>
                    <a:pt x="181" y="1035"/>
                  </a:lnTo>
                  <a:lnTo>
                    <a:pt x="183" y="1025"/>
                  </a:lnTo>
                  <a:lnTo>
                    <a:pt x="184" y="1016"/>
                  </a:lnTo>
                  <a:lnTo>
                    <a:pt x="185" y="1007"/>
                  </a:lnTo>
                  <a:lnTo>
                    <a:pt x="185" y="998"/>
                  </a:lnTo>
                  <a:lnTo>
                    <a:pt x="861" y="998"/>
                  </a:lnTo>
                  <a:lnTo>
                    <a:pt x="861" y="1007"/>
                  </a:lnTo>
                  <a:lnTo>
                    <a:pt x="861" y="1007"/>
                  </a:lnTo>
                  <a:lnTo>
                    <a:pt x="863" y="1016"/>
                  </a:lnTo>
                  <a:lnTo>
                    <a:pt x="864" y="1025"/>
                  </a:lnTo>
                  <a:lnTo>
                    <a:pt x="866" y="1035"/>
                  </a:lnTo>
                  <a:lnTo>
                    <a:pt x="869" y="1042"/>
                  </a:lnTo>
                  <a:lnTo>
                    <a:pt x="872" y="1051"/>
                  </a:lnTo>
                  <a:lnTo>
                    <a:pt x="878" y="1058"/>
                  </a:lnTo>
                  <a:lnTo>
                    <a:pt x="883" y="1066"/>
                  </a:lnTo>
                  <a:lnTo>
                    <a:pt x="889" y="1073"/>
                  </a:lnTo>
                  <a:lnTo>
                    <a:pt x="895" y="1078"/>
                  </a:lnTo>
                  <a:lnTo>
                    <a:pt x="903" y="1083"/>
                  </a:lnTo>
                  <a:lnTo>
                    <a:pt x="910" y="1088"/>
                  </a:lnTo>
                  <a:lnTo>
                    <a:pt x="918" y="1092"/>
                  </a:lnTo>
                  <a:lnTo>
                    <a:pt x="926" y="1095"/>
                  </a:lnTo>
                  <a:lnTo>
                    <a:pt x="935" y="1097"/>
                  </a:lnTo>
                  <a:lnTo>
                    <a:pt x="945" y="1098"/>
                  </a:lnTo>
                  <a:lnTo>
                    <a:pt x="953" y="1100"/>
                  </a:lnTo>
                  <a:lnTo>
                    <a:pt x="953" y="1100"/>
                  </a:lnTo>
                  <a:lnTo>
                    <a:pt x="963" y="1098"/>
                  </a:lnTo>
                  <a:lnTo>
                    <a:pt x="973" y="1097"/>
                  </a:lnTo>
                  <a:lnTo>
                    <a:pt x="982" y="1095"/>
                  </a:lnTo>
                  <a:lnTo>
                    <a:pt x="990" y="1092"/>
                  </a:lnTo>
                  <a:lnTo>
                    <a:pt x="998" y="1088"/>
                  </a:lnTo>
                  <a:lnTo>
                    <a:pt x="1005" y="1083"/>
                  </a:lnTo>
                  <a:lnTo>
                    <a:pt x="1013" y="1078"/>
                  </a:lnTo>
                  <a:lnTo>
                    <a:pt x="1019" y="1073"/>
                  </a:lnTo>
                  <a:lnTo>
                    <a:pt x="1025" y="1066"/>
                  </a:lnTo>
                  <a:lnTo>
                    <a:pt x="1030" y="1058"/>
                  </a:lnTo>
                  <a:lnTo>
                    <a:pt x="1035" y="1051"/>
                  </a:lnTo>
                  <a:lnTo>
                    <a:pt x="1039" y="1042"/>
                  </a:lnTo>
                  <a:lnTo>
                    <a:pt x="1042" y="1035"/>
                  </a:lnTo>
                  <a:lnTo>
                    <a:pt x="1044" y="1025"/>
                  </a:lnTo>
                  <a:lnTo>
                    <a:pt x="1045" y="1016"/>
                  </a:lnTo>
                  <a:lnTo>
                    <a:pt x="1046" y="1007"/>
                  </a:lnTo>
                  <a:lnTo>
                    <a:pt x="104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 name="Freeform 169">
              <a:extLst>
                <a:ext uri="{FF2B5EF4-FFF2-40B4-BE49-F238E27FC236}">
                  <a16:creationId xmlns:a16="http://schemas.microsoft.com/office/drawing/2014/main" id="{2ADCD8DC-6DCC-41A9-88FF-34EA7A24DDDD}"/>
                </a:ext>
              </a:extLst>
            </p:cNvPr>
            <p:cNvSpPr>
              <a:spLocks/>
            </p:cNvSpPr>
            <p:nvPr/>
          </p:nvSpPr>
          <p:spPr bwMode="auto">
            <a:xfrm>
              <a:off x="8200328" y="4082960"/>
              <a:ext cx="85606" cy="83137"/>
            </a:xfrm>
            <a:custGeom>
              <a:avLst/>
              <a:gdLst>
                <a:gd name="T0" fmla="*/ 579 w 728"/>
                <a:gd name="T1" fmla="*/ 48 h 706"/>
                <a:gd name="T2" fmla="*/ 374 w 728"/>
                <a:gd name="T3" fmla="*/ 553 h 706"/>
                <a:gd name="T4" fmla="*/ 77 w 728"/>
                <a:gd name="T5" fmla="*/ 553 h 706"/>
                <a:gd name="T6" fmla="*/ 61 w 728"/>
                <a:gd name="T7" fmla="*/ 555 h 706"/>
                <a:gd name="T8" fmla="*/ 47 w 728"/>
                <a:gd name="T9" fmla="*/ 559 h 706"/>
                <a:gd name="T10" fmla="*/ 34 w 728"/>
                <a:gd name="T11" fmla="*/ 567 h 706"/>
                <a:gd name="T12" fmla="*/ 22 w 728"/>
                <a:gd name="T13" fmla="*/ 575 h 706"/>
                <a:gd name="T14" fmla="*/ 14 w 728"/>
                <a:gd name="T15" fmla="*/ 587 h 706"/>
                <a:gd name="T16" fmla="*/ 6 w 728"/>
                <a:gd name="T17" fmla="*/ 600 h 706"/>
                <a:gd name="T18" fmla="*/ 2 w 728"/>
                <a:gd name="T19" fmla="*/ 614 h 706"/>
                <a:gd name="T20" fmla="*/ 0 w 728"/>
                <a:gd name="T21" fmla="*/ 629 h 706"/>
                <a:gd name="T22" fmla="*/ 1 w 728"/>
                <a:gd name="T23" fmla="*/ 638 h 706"/>
                <a:gd name="T24" fmla="*/ 4 w 728"/>
                <a:gd name="T25" fmla="*/ 653 h 706"/>
                <a:gd name="T26" fmla="*/ 9 w 728"/>
                <a:gd name="T27" fmla="*/ 666 h 706"/>
                <a:gd name="T28" fmla="*/ 18 w 728"/>
                <a:gd name="T29" fmla="*/ 679 h 706"/>
                <a:gd name="T30" fmla="*/ 28 w 728"/>
                <a:gd name="T31" fmla="*/ 689 h 706"/>
                <a:gd name="T32" fmla="*/ 41 w 728"/>
                <a:gd name="T33" fmla="*/ 698 h 706"/>
                <a:gd name="T34" fmla="*/ 54 w 728"/>
                <a:gd name="T35" fmla="*/ 703 h 706"/>
                <a:gd name="T36" fmla="*/ 69 w 728"/>
                <a:gd name="T37" fmla="*/ 706 h 706"/>
                <a:gd name="T38" fmla="*/ 477 w 728"/>
                <a:gd name="T39" fmla="*/ 706 h 706"/>
                <a:gd name="T40" fmla="*/ 722 w 728"/>
                <a:gd name="T41" fmla="*/ 106 h 706"/>
                <a:gd name="T42" fmla="*/ 727 w 728"/>
                <a:gd name="T43" fmla="*/ 91 h 706"/>
                <a:gd name="T44" fmla="*/ 728 w 728"/>
                <a:gd name="T45" fmla="*/ 76 h 706"/>
                <a:gd name="T46" fmla="*/ 727 w 728"/>
                <a:gd name="T47" fmla="*/ 61 h 706"/>
                <a:gd name="T48" fmla="*/ 721 w 728"/>
                <a:gd name="T49" fmla="*/ 47 h 706"/>
                <a:gd name="T50" fmla="*/ 715 w 728"/>
                <a:gd name="T51" fmla="*/ 34 h 706"/>
                <a:gd name="T52" fmla="*/ 705 w 728"/>
                <a:gd name="T53" fmla="*/ 23 h 706"/>
                <a:gd name="T54" fmla="*/ 694 w 728"/>
                <a:gd name="T55" fmla="*/ 13 h 706"/>
                <a:gd name="T56" fmla="*/ 680 w 728"/>
                <a:gd name="T57" fmla="*/ 6 h 706"/>
                <a:gd name="T58" fmla="*/ 672 w 728"/>
                <a:gd name="T59" fmla="*/ 3 h 706"/>
                <a:gd name="T60" fmla="*/ 657 w 728"/>
                <a:gd name="T61" fmla="*/ 0 h 706"/>
                <a:gd name="T62" fmla="*/ 642 w 728"/>
                <a:gd name="T63" fmla="*/ 0 h 706"/>
                <a:gd name="T64" fmla="*/ 628 w 728"/>
                <a:gd name="T65" fmla="*/ 3 h 706"/>
                <a:gd name="T66" fmla="*/ 614 w 728"/>
                <a:gd name="T67" fmla="*/ 9 h 706"/>
                <a:gd name="T68" fmla="*/ 602 w 728"/>
                <a:gd name="T69" fmla="*/ 17 h 706"/>
                <a:gd name="T70" fmla="*/ 591 w 728"/>
                <a:gd name="T71" fmla="*/ 28 h 706"/>
                <a:gd name="T72" fmla="*/ 583 w 728"/>
                <a:gd name="T73" fmla="*/ 40 h 706"/>
                <a:gd name="T74" fmla="*/ 579 w 728"/>
                <a:gd name="T75" fmla="*/ 4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706">
                  <a:moveTo>
                    <a:pt x="579" y="48"/>
                  </a:moveTo>
                  <a:lnTo>
                    <a:pt x="579" y="48"/>
                  </a:lnTo>
                  <a:lnTo>
                    <a:pt x="374" y="553"/>
                  </a:lnTo>
                  <a:lnTo>
                    <a:pt x="374" y="553"/>
                  </a:lnTo>
                  <a:lnTo>
                    <a:pt x="77" y="553"/>
                  </a:lnTo>
                  <a:lnTo>
                    <a:pt x="77" y="553"/>
                  </a:lnTo>
                  <a:lnTo>
                    <a:pt x="69" y="554"/>
                  </a:lnTo>
                  <a:lnTo>
                    <a:pt x="61" y="555"/>
                  </a:lnTo>
                  <a:lnTo>
                    <a:pt x="54" y="557"/>
                  </a:lnTo>
                  <a:lnTo>
                    <a:pt x="47" y="559"/>
                  </a:lnTo>
                  <a:lnTo>
                    <a:pt x="41" y="562"/>
                  </a:lnTo>
                  <a:lnTo>
                    <a:pt x="34" y="567"/>
                  </a:lnTo>
                  <a:lnTo>
                    <a:pt x="28" y="571"/>
                  </a:lnTo>
                  <a:lnTo>
                    <a:pt x="22" y="575"/>
                  </a:lnTo>
                  <a:lnTo>
                    <a:pt x="18" y="581"/>
                  </a:lnTo>
                  <a:lnTo>
                    <a:pt x="14" y="587"/>
                  </a:lnTo>
                  <a:lnTo>
                    <a:pt x="9" y="594"/>
                  </a:lnTo>
                  <a:lnTo>
                    <a:pt x="6" y="600"/>
                  </a:lnTo>
                  <a:lnTo>
                    <a:pt x="4" y="607"/>
                  </a:lnTo>
                  <a:lnTo>
                    <a:pt x="2" y="614"/>
                  </a:lnTo>
                  <a:lnTo>
                    <a:pt x="1" y="622"/>
                  </a:lnTo>
                  <a:lnTo>
                    <a:pt x="0" y="629"/>
                  </a:lnTo>
                  <a:lnTo>
                    <a:pt x="0" y="629"/>
                  </a:lnTo>
                  <a:lnTo>
                    <a:pt x="1" y="638"/>
                  </a:lnTo>
                  <a:lnTo>
                    <a:pt x="2" y="646"/>
                  </a:lnTo>
                  <a:lnTo>
                    <a:pt x="4" y="653"/>
                  </a:lnTo>
                  <a:lnTo>
                    <a:pt x="6" y="660"/>
                  </a:lnTo>
                  <a:lnTo>
                    <a:pt x="9" y="666"/>
                  </a:lnTo>
                  <a:lnTo>
                    <a:pt x="14" y="673"/>
                  </a:lnTo>
                  <a:lnTo>
                    <a:pt x="18" y="679"/>
                  </a:lnTo>
                  <a:lnTo>
                    <a:pt x="22" y="685"/>
                  </a:lnTo>
                  <a:lnTo>
                    <a:pt x="28" y="689"/>
                  </a:lnTo>
                  <a:lnTo>
                    <a:pt x="34" y="693"/>
                  </a:lnTo>
                  <a:lnTo>
                    <a:pt x="41" y="698"/>
                  </a:lnTo>
                  <a:lnTo>
                    <a:pt x="47" y="701"/>
                  </a:lnTo>
                  <a:lnTo>
                    <a:pt x="54" y="703"/>
                  </a:lnTo>
                  <a:lnTo>
                    <a:pt x="61" y="705"/>
                  </a:lnTo>
                  <a:lnTo>
                    <a:pt x="69" y="706"/>
                  </a:lnTo>
                  <a:lnTo>
                    <a:pt x="77" y="706"/>
                  </a:lnTo>
                  <a:lnTo>
                    <a:pt x="477" y="706"/>
                  </a:lnTo>
                  <a:lnTo>
                    <a:pt x="722" y="106"/>
                  </a:lnTo>
                  <a:lnTo>
                    <a:pt x="722" y="106"/>
                  </a:lnTo>
                  <a:lnTo>
                    <a:pt x="724" y="99"/>
                  </a:lnTo>
                  <a:lnTo>
                    <a:pt x="727" y="91"/>
                  </a:lnTo>
                  <a:lnTo>
                    <a:pt x="728" y="83"/>
                  </a:lnTo>
                  <a:lnTo>
                    <a:pt x="728" y="76"/>
                  </a:lnTo>
                  <a:lnTo>
                    <a:pt x="728" y="68"/>
                  </a:lnTo>
                  <a:lnTo>
                    <a:pt x="727" y="61"/>
                  </a:lnTo>
                  <a:lnTo>
                    <a:pt x="724" y="54"/>
                  </a:lnTo>
                  <a:lnTo>
                    <a:pt x="721" y="47"/>
                  </a:lnTo>
                  <a:lnTo>
                    <a:pt x="719" y="40"/>
                  </a:lnTo>
                  <a:lnTo>
                    <a:pt x="715" y="34"/>
                  </a:lnTo>
                  <a:lnTo>
                    <a:pt x="710" y="28"/>
                  </a:lnTo>
                  <a:lnTo>
                    <a:pt x="705" y="23"/>
                  </a:lnTo>
                  <a:lnTo>
                    <a:pt x="699" y="17"/>
                  </a:lnTo>
                  <a:lnTo>
                    <a:pt x="694" y="13"/>
                  </a:lnTo>
                  <a:lnTo>
                    <a:pt x="687" y="9"/>
                  </a:lnTo>
                  <a:lnTo>
                    <a:pt x="680" y="6"/>
                  </a:lnTo>
                  <a:lnTo>
                    <a:pt x="680" y="6"/>
                  </a:lnTo>
                  <a:lnTo>
                    <a:pt x="672" y="3"/>
                  </a:lnTo>
                  <a:lnTo>
                    <a:pt x="665" y="1"/>
                  </a:lnTo>
                  <a:lnTo>
                    <a:pt x="657" y="0"/>
                  </a:lnTo>
                  <a:lnTo>
                    <a:pt x="650" y="0"/>
                  </a:lnTo>
                  <a:lnTo>
                    <a:pt x="642" y="0"/>
                  </a:lnTo>
                  <a:lnTo>
                    <a:pt x="635" y="1"/>
                  </a:lnTo>
                  <a:lnTo>
                    <a:pt x="628" y="3"/>
                  </a:lnTo>
                  <a:lnTo>
                    <a:pt x="621" y="6"/>
                  </a:lnTo>
                  <a:lnTo>
                    <a:pt x="614" y="9"/>
                  </a:lnTo>
                  <a:lnTo>
                    <a:pt x="608" y="13"/>
                  </a:lnTo>
                  <a:lnTo>
                    <a:pt x="602" y="17"/>
                  </a:lnTo>
                  <a:lnTo>
                    <a:pt x="597" y="23"/>
                  </a:lnTo>
                  <a:lnTo>
                    <a:pt x="591" y="28"/>
                  </a:lnTo>
                  <a:lnTo>
                    <a:pt x="587" y="34"/>
                  </a:lnTo>
                  <a:lnTo>
                    <a:pt x="583" y="40"/>
                  </a:lnTo>
                  <a:lnTo>
                    <a:pt x="579" y="48"/>
                  </a:lnTo>
                  <a:lnTo>
                    <a:pt x="57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37" name="Grupa 36">
            <a:extLst>
              <a:ext uri="{FF2B5EF4-FFF2-40B4-BE49-F238E27FC236}">
                <a16:creationId xmlns:a16="http://schemas.microsoft.com/office/drawing/2014/main" id="{EF7FC181-1829-4898-9CA7-879A8CDDA96B}"/>
              </a:ext>
            </a:extLst>
          </p:cNvPr>
          <p:cNvGrpSpPr/>
          <p:nvPr/>
        </p:nvGrpSpPr>
        <p:grpSpPr>
          <a:xfrm>
            <a:off x="8026162" y="2139157"/>
            <a:ext cx="386280" cy="465285"/>
            <a:chOff x="6299205" y="3543307"/>
            <a:chExt cx="558800" cy="673091"/>
          </a:xfrm>
          <a:solidFill>
            <a:schemeClr val="bg1">
              <a:lumMod val="75000"/>
            </a:schemeClr>
          </a:solidFill>
        </p:grpSpPr>
        <p:sp>
          <p:nvSpPr>
            <p:cNvPr id="38" name="Freeform 32">
              <a:extLst>
                <a:ext uri="{FF2B5EF4-FFF2-40B4-BE49-F238E27FC236}">
                  <a16:creationId xmlns:a16="http://schemas.microsoft.com/office/drawing/2014/main" id="{1597605E-0F52-4892-8B4E-9543DC40E52B}"/>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9" name="Freeform 33">
              <a:extLst>
                <a:ext uri="{FF2B5EF4-FFF2-40B4-BE49-F238E27FC236}">
                  <a16:creationId xmlns:a16="http://schemas.microsoft.com/office/drawing/2014/main" id="{927C43B6-EEF9-4E3D-ABDB-62BD3CBDAC3F}"/>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0" name="Freeform 34">
              <a:extLst>
                <a:ext uri="{FF2B5EF4-FFF2-40B4-BE49-F238E27FC236}">
                  <a16:creationId xmlns:a16="http://schemas.microsoft.com/office/drawing/2014/main" id="{3E3DBD07-C735-4B36-BA8F-3925A2B79E7F}"/>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1" name="Freeform 35">
              <a:extLst>
                <a:ext uri="{FF2B5EF4-FFF2-40B4-BE49-F238E27FC236}">
                  <a16:creationId xmlns:a16="http://schemas.microsoft.com/office/drawing/2014/main" id="{7B2C915B-CD07-4032-9C99-475D2A3DB79F}"/>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2" name="Freeform 36">
              <a:extLst>
                <a:ext uri="{FF2B5EF4-FFF2-40B4-BE49-F238E27FC236}">
                  <a16:creationId xmlns:a16="http://schemas.microsoft.com/office/drawing/2014/main" id="{1B3BE17D-3061-4CE7-BB54-F1FEA479985E}"/>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3" name="Freeform 37">
              <a:extLst>
                <a:ext uri="{FF2B5EF4-FFF2-40B4-BE49-F238E27FC236}">
                  <a16:creationId xmlns:a16="http://schemas.microsoft.com/office/drawing/2014/main" id="{38E834C8-337D-4881-9F87-3EAD857F3430}"/>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pic>
        <p:nvPicPr>
          <p:cNvPr id="44" name="Grafika 43">
            <a:extLst>
              <a:ext uri="{FF2B5EF4-FFF2-40B4-BE49-F238E27FC236}">
                <a16:creationId xmlns:a16="http://schemas.microsoft.com/office/drawing/2014/main" id="{74DA730C-9272-4D6A-BB6D-C85044F5F6A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94480" y="2635812"/>
            <a:ext cx="704786" cy="704786"/>
          </a:xfrm>
          <a:prstGeom prst="rect">
            <a:avLst/>
          </a:prstGeom>
        </p:spPr>
      </p:pic>
    </p:spTree>
    <p:extLst>
      <p:ext uri="{BB962C8B-B14F-4D97-AF65-F5344CB8AC3E}">
        <p14:creationId xmlns:p14="http://schemas.microsoft.com/office/powerpoint/2010/main" val="426746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fika 43">
            <a:extLst>
              <a:ext uri="{FF2B5EF4-FFF2-40B4-BE49-F238E27FC236}">
                <a16:creationId xmlns:a16="http://schemas.microsoft.com/office/drawing/2014/main" id="{74DA730C-9272-4D6A-BB6D-C85044F5F6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4480" y="2635812"/>
            <a:ext cx="704786" cy="704786"/>
          </a:xfrm>
          <a:prstGeom prst="rect">
            <a:avLst/>
          </a:prstGeom>
        </p:spPr>
      </p:pic>
      <p:graphicFrame>
        <p:nvGraphicFramePr>
          <p:cNvPr id="46" name="Wykres 45" descr="Używane meble&#10;&#10;Wykres kołowy prezentujący czy respondent nabył w ciągu roku używane meble (nie - 74%).">
            <a:extLst>
              <a:ext uri="{FF2B5EF4-FFF2-40B4-BE49-F238E27FC236}">
                <a16:creationId xmlns:a16="http://schemas.microsoft.com/office/drawing/2014/main" id="{6061386B-9A18-4154-8EC5-DE4883DBC2E2}"/>
              </a:ext>
            </a:extLst>
          </p:cNvPr>
          <p:cNvGraphicFramePr/>
          <p:nvPr>
            <p:extLst>
              <p:ext uri="{D42A27DB-BD31-4B8C-83A1-F6EECF244321}">
                <p14:modId xmlns:p14="http://schemas.microsoft.com/office/powerpoint/2010/main" val="2102172443"/>
              </p:ext>
            </p:extLst>
          </p:nvPr>
        </p:nvGraphicFramePr>
        <p:xfrm>
          <a:off x="373466" y="1521990"/>
          <a:ext cx="4334416" cy="2404172"/>
        </p:xfrm>
        <a:graphic>
          <a:graphicData uri="http://schemas.openxmlformats.org/drawingml/2006/chart">
            <c:chart xmlns:c="http://schemas.openxmlformats.org/drawingml/2006/chart" xmlns:r="http://schemas.openxmlformats.org/officeDocument/2006/relationships" r:id="rId5"/>
          </a:graphicData>
        </a:graphic>
      </p:graphicFrame>
      <p:sp>
        <p:nvSpPr>
          <p:cNvPr id="3" name="Symbol zastępczy tekstu 2">
            <a:extLst>
              <a:ext uri="{FF2B5EF4-FFF2-40B4-BE49-F238E27FC236}">
                <a16:creationId xmlns:a16="http://schemas.microsoft.com/office/drawing/2014/main" id="{4188903B-014E-4C2F-B6CD-B50A565BBB75}"/>
              </a:ext>
            </a:extLst>
          </p:cNvPr>
          <p:cNvSpPr>
            <a:spLocks noGrp="1"/>
          </p:cNvSpPr>
          <p:nvPr>
            <p:ph type="body" sz="quarter" idx="11"/>
          </p:nvPr>
        </p:nvSpPr>
        <p:spPr>
          <a:xfrm>
            <a:off x="700567" y="908050"/>
            <a:ext cx="7769664" cy="1080790"/>
          </a:xfrm>
        </p:spPr>
        <p:txBody>
          <a:bodyPr/>
          <a:lstStyle/>
          <a:p>
            <a:r>
              <a:rPr lang="pl-PL" sz="1100" dirty="0"/>
              <a:t>5</a:t>
            </a:r>
            <a:r>
              <a:rPr lang="pl-PL" sz="1100"/>
              <a:t>. Czy otrzymał(a) lub nabył(a) Pan(i) w ciągu ostatniego roku używane meble, np. krzesła, tapczany, stoliki, szafy?</a:t>
            </a:r>
            <a:br>
              <a:rPr lang="pl-PL" sz="1100"/>
            </a:br>
            <a:r>
              <a:rPr lang="pl-PL" sz="800" i="1">
                <a:solidFill>
                  <a:schemeClr val="bg1">
                    <a:lumMod val="75000"/>
                  </a:schemeClr>
                </a:solidFill>
              </a:rPr>
              <a:t>Pytanie jednokrotnego wyboru.</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a:xfrm>
            <a:off x="333053" y="5517256"/>
            <a:ext cx="7908209" cy="216000"/>
          </a:xfrm>
        </p:spPr>
        <p:txBody>
          <a:bodyPr/>
          <a:lstStyle/>
          <a:p>
            <a:r>
              <a:rPr lang="pl-PL">
                <a:solidFill>
                  <a:schemeClr val="bg1">
                    <a:lumMod val="75000"/>
                  </a:schemeClr>
                </a:solidFill>
              </a:rPr>
              <a:t>Odpowiadający: wszyscy badani, n=1004. Ze względu na wiek: 18-24 lata: n=204, 25-34 lata: n=221, 35-44 lata: n=223, 45-59 lat: n=203, 60 i więcej lat: n=149. Ze względu na status zawodowy: pracujący: n=697, emeryci, renciści: n=138, uczniowie, studenci: n=115, niepracujący: n=108. </a:t>
            </a:r>
            <a:br>
              <a:rPr lang="pl-PL">
                <a:solidFill>
                  <a:schemeClr val="bg1">
                    <a:lumMod val="75000"/>
                  </a:schemeClr>
                </a:solidFill>
              </a:rPr>
            </a:br>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Używane meble</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pic>
        <p:nvPicPr>
          <p:cNvPr id="9" name="Grafika 8">
            <a:extLst>
              <a:ext uri="{FF2B5EF4-FFF2-40B4-BE49-F238E27FC236}">
                <a16:creationId xmlns:a16="http://schemas.microsoft.com/office/drawing/2014/main" id="{BC273432-C259-4FC8-BCDA-2BAF71F38C1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67787" y="2982368"/>
            <a:ext cx="583036" cy="583036"/>
          </a:xfrm>
          <a:prstGeom prst="rect">
            <a:avLst/>
          </a:prstGeom>
        </p:spPr>
      </p:pic>
      <p:sp>
        <p:nvSpPr>
          <p:cNvPr id="10" name="pole tekstowe 9">
            <a:extLst>
              <a:ext uri="{FF2B5EF4-FFF2-40B4-BE49-F238E27FC236}">
                <a16:creationId xmlns:a16="http://schemas.microsoft.com/office/drawing/2014/main" id="{B659855A-EEB6-4747-AF2C-36F21B072A97}"/>
              </a:ext>
            </a:extLst>
          </p:cNvPr>
          <p:cNvSpPr txBox="1"/>
          <p:nvPr/>
        </p:nvSpPr>
        <p:spPr>
          <a:xfrm>
            <a:off x="2728274" y="3547596"/>
            <a:ext cx="1170040" cy="600164"/>
          </a:xfrm>
          <a:prstGeom prst="rect">
            <a:avLst/>
          </a:prstGeom>
          <a:solidFill>
            <a:schemeClr val="bg1"/>
          </a:solidFill>
        </p:spPr>
        <p:txBody>
          <a:bodyPr wrap="square">
            <a:spAutoFit/>
          </a:bodyPr>
          <a:lstStyle/>
          <a:p>
            <a:pPr marL="0" defTabSz="914400" rtl="0" eaLnBrk="1" fontAlgn="t" latinLnBrk="0" hangingPunct="1"/>
            <a:r>
              <a:rPr lang="pl-PL" sz="1100" b="1" i="1" u="none" strike="noStrike" kern="1200">
                <a:solidFill>
                  <a:schemeClr val="bg1">
                    <a:lumMod val="65000"/>
                  </a:schemeClr>
                </a:solidFill>
                <a:effectLst/>
                <a:latin typeface="Calibri" panose="020F0502020204030204" pitchFamily="34" charset="0"/>
                <a:ea typeface="+mn-ea"/>
                <a:cs typeface="+mn-cs"/>
              </a:rPr>
              <a:t>Wśród</a:t>
            </a:r>
          </a:p>
          <a:p>
            <a:pPr marL="0" defTabSz="914400" rtl="0" eaLnBrk="1" fontAlgn="t" latinLnBrk="0" hangingPunct="1"/>
            <a:r>
              <a:rPr lang="pl-PL" sz="1100" b="1" i="1" u="none" strike="noStrike" kern="1200">
                <a:solidFill>
                  <a:schemeClr val="bg1">
                    <a:lumMod val="65000"/>
                  </a:schemeClr>
                </a:solidFill>
                <a:effectLst/>
                <a:latin typeface="Calibri" panose="020F0502020204030204" pitchFamily="34" charset="0"/>
                <a:ea typeface="+mn-ea"/>
                <a:cs typeface="+mn-cs"/>
              </a:rPr>
              <a:t>przeczących odpowiedzi</a:t>
            </a:r>
          </a:p>
        </p:txBody>
      </p:sp>
      <p:graphicFrame>
        <p:nvGraphicFramePr>
          <p:cNvPr id="11" name="Wykres 10" descr="Ilość terenów zielonych w okolicy zamieszkania.&#10;&#10;Wykres kołowy prezentuje ilość terenów zielonych w okolicy zamieszkania respondentów (bardzo dużo - 27%, dużo - 45%, ani mało, ani dużo - 20%, mało - 7%, bardzo mało - 2%).">
            <a:extLst>
              <a:ext uri="{FF2B5EF4-FFF2-40B4-BE49-F238E27FC236}">
                <a16:creationId xmlns:a16="http://schemas.microsoft.com/office/drawing/2014/main" id="{5AFF3B83-7060-4576-A563-90F49B62D1AF}"/>
              </a:ext>
            </a:extLst>
          </p:cNvPr>
          <p:cNvGraphicFramePr/>
          <p:nvPr>
            <p:extLst>
              <p:ext uri="{D42A27DB-BD31-4B8C-83A1-F6EECF244321}">
                <p14:modId xmlns:p14="http://schemas.microsoft.com/office/powerpoint/2010/main" val="3642610730"/>
              </p:ext>
            </p:extLst>
          </p:nvPr>
        </p:nvGraphicFramePr>
        <p:xfrm>
          <a:off x="1121664" y="3107176"/>
          <a:ext cx="1181396" cy="64364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Wykres 28">
            <a:extLst>
              <a:ext uri="{FF2B5EF4-FFF2-40B4-BE49-F238E27FC236}">
                <a16:creationId xmlns:a16="http://schemas.microsoft.com/office/drawing/2014/main" id="{3BCD580C-1A88-41F2-BD15-325FFD456BAA}"/>
              </a:ext>
            </a:extLst>
          </p:cNvPr>
          <p:cNvGraphicFramePr/>
          <p:nvPr>
            <p:extLst>
              <p:ext uri="{D42A27DB-BD31-4B8C-83A1-F6EECF244321}">
                <p14:modId xmlns:p14="http://schemas.microsoft.com/office/powerpoint/2010/main" val="874578684"/>
              </p:ext>
            </p:extLst>
          </p:nvPr>
        </p:nvGraphicFramePr>
        <p:xfrm>
          <a:off x="3809971" y="1639314"/>
          <a:ext cx="4377079" cy="1576791"/>
        </p:xfrm>
        <a:graphic>
          <a:graphicData uri="http://schemas.openxmlformats.org/drawingml/2006/chart">
            <c:chart xmlns:c="http://schemas.openxmlformats.org/drawingml/2006/chart" xmlns:r="http://schemas.openxmlformats.org/officeDocument/2006/relationships" r:id="rId9"/>
          </a:graphicData>
        </a:graphic>
      </p:graphicFrame>
      <p:sp>
        <p:nvSpPr>
          <p:cNvPr id="30" name="Prostokąt: zaokrąglone rogi 29">
            <a:extLst>
              <a:ext uri="{FF2B5EF4-FFF2-40B4-BE49-F238E27FC236}">
                <a16:creationId xmlns:a16="http://schemas.microsoft.com/office/drawing/2014/main" id="{CF81E88F-D9C5-48F4-99C0-83EB5383CAC2}"/>
              </a:ext>
            </a:extLst>
          </p:cNvPr>
          <p:cNvSpPr/>
          <p:nvPr/>
        </p:nvSpPr>
        <p:spPr>
          <a:xfrm>
            <a:off x="3998079" y="1566328"/>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31" name="Wykres 30">
            <a:extLst>
              <a:ext uri="{FF2B5EF4-FFF2-40B4-BE49-F238E27FC236}">
                <a16:creationId xmlns:a16="http://schemas.microsoft.com/office/drawing/2014/main" id="{0C764FD9-BACC-4C12-9126-6AC7D9277326}"/>
              </a:ext>
            </a:extLst>
          </p:cNvPr>
          <p:cNvGraphicFramePr/>
          <p:nvPr>
            <p:extLst>
              <p:ext uri="{D42A27DB-BD31-4B8C-83A1-F6EECF244321}">
                <p14:modId xmlns:p14="http://schemas.microsoft.com/office/powerpoint/2010/main" val="3591790611"/>
              </p:ext>
            </p:extLst>
          </p:nvPr>
        </p:nvGraphicFramePr>
        <p:xfrm>
          <a:off x="3776037" y="3552855"/>
          <a:ext cx="4377079" cy="1490421"/>
        </p:xfrm>
        <a:graphic>
          <a:graphicData uri="http://schemas.openxmlformats.org/drawingml/2006/chart">
            <c:chart xmlns:c="http://schemas.openxmlformats.org/drawingml/2006/chart" xmlns:r="http://schemas.openxmlformats.org/officeDocument/2006/relationships" r:id="rId10"/>
          </a:graphicData>
        </a:graphic>
      </p:graphicFrame>
      <p:sp>
        <p:nvSpPr>
          <p:cNvPr id="32" name="Prostokąt: zaokrąglone rogi 31">
            <a:extLst>
              <a:ext uri="{FF2B5EF4-FFF2-40B4-BE49-F238E27FC236}">
                <a16:creationId xmlns:a16="http://schemas.microsoft.com/office/drawing/2014/main" id="{BE308AF7-937F-411B-96D7-11D0A02E3D3F}"/>
              </a:ext>
            </a:extLst>
          </p:cNvPr>
          <p:cNvSpPr/>
          <p:nvPr/>
        </p:nvSpPr>
        <p:spPr>
          <a:xfrm>
            <a:off x="4009265" y="3386295"/>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33" name="Grupa 32">
            <a:extLst>
              <a:ext uri="{FF2B5EF4-FFF2-40B4-BE49-F238E27FC236}">
                <a16:creationId xmlns:a16="http://schemas.microsoft.com/office/drawing/2014/main" id="{C535106F-DB84-4A42-862E-1B5D01563273}"/>
              </a:ext>
            </a:extLst>
          </p:cNvPr>
          <p:cNvGrpSpPr>
            <a:grpSpLocks noChangeAspect="1"/>
          </p:cNvGrpSpPr>
          <p:nvPr/>
        </p:nvGrpSpPr>
        <p:grpSpPr>
          <a:xfrm>
            <a:off x="8026162" y="3974085"/>
            <a:ext cx="396783" cy="450680"/>
            <a:chOff x="8001129" y="3982537"/>
            <a:chExt cx="284805" cy="323493"/>
          </a:xfrm>
          <a:solidFill>
            <a:schemeClr val="bg1">
              <a:lumMod val="75000"/>
            </a:schemeClr>
          </a:solidFill>
        </p:grpSpPr>
        <p:sp>
          <p:nvSpPr>
            <p:cNvPr id="34" name="Freeform 167">
              <a:extLst>
                <a:ext uri="{FF2B5EF4-FFF2-40B4-BE49-F238E27FC236}">
                  <a16:creationId xmlns:a16="http://schemas.microsoft.com/office/drawing/2014/main" id="{742742D7-10A2-4D9F-8355-AA382101F73A}"/>
                </a:ext>
              </a:extLst>
            </p:cNvPr>
            <p:cNvSpPr>
              <a:spLocks noEditPoints="1"/>
            </p:cNvSpPr>
            <p:nvPr/>
          </p:nvSpPr>
          <p:spPr bwMode="auto">
            <a:xfrm>
              <a:off x="8001129" y="3982537"/>
              <a:ext cx="187675" cy="323493"/>
            </a:xfrm>
            <a:custGeom>
              <a:avLst/>
              <a:gdLst>
                <a:gd name="T0" fmla="*/ 522 w 1600"/>
                <a:gd name="T1" fmla="*/ 670 h 2747"/>
                <a:gd name="T2" fmla="*/ 417 w 1600"/>
                <a:gd name="T3" fmla="*/ 623 h 2747"/>
                <a:gd name="T4" fmla="*/ 335 w 1600"/>
                <a:gd name="T5" fmla="*/ 544 h 2747"/>
                <a:gd name="T6" fmla="*/ 283 w 1600"/>
                <a:gd name="T7" fmla="*/ 441 h 2747"/>
                <a:gd name="T8" fmla="*/ 268 w 1600"/>
                <a:gd name="T9" fmla="*/ 341 h 2747"/>
                <a:gd name="T10" fmla="*/ 288 w 1600"/>
                <a:gd name="T11" fmla="*/ 223 h 2747"/>
                <a:gd name="T12" fmla="*/ 345 w 1600"/>
                <a:gd name="T13" fmla="*/ 123 h 2747"/>
                <a:gd name="T14" fmla="*/ 431 w 1600"/>
                <a:gd name="T15" fmla="*/ 50 h 2747"/>
                <a:gd name="T16" fmla="*/ 538 w 1600"/>
                <a:gd name="T17" fmla="*/ 8 h 2747"/>
                <a:gd name="T18" fmla="*/ 642 w 1600"/>
                <a:gd name="T19" fmla="*/ 2 h 2747"/>
                <a:gd name="T20" fmla="*/ 755 w 1600"/>
                <a:gd name="T21" fmla="*/ 34 h 2747"/>
                <a:gd name="T22" fmla="*/ 848 w 1600"/>
                <a:gd name="T23" fmla="*/ 100 h 2747"/>
                <a:gd name="T24" fmla="*/ 914 w 1600"/>
                <a:gd name="T25" fmla="*/ 193 h 2747"/>
                <a:gd name="T26" fmla="*/ 946 w 1600"/>
                <a:gd name="T27" fmla="*/ 305 h 2747"/>
                <a:gd name="T28" fmla="*/ 941 w 1600"/>
                <a:gd name="T29" fmla="*/ 409 h 2747"/>
                <a:gd name="T30" fmla="*/ 898 w 1600"/>
                <a:gd name="T31" fmla="*/ 517 h 2747"/>
                <a:gd name="T32" fmla="*/ 824 w 1600"/>
                <a:gd name="T33" fmla="*/ 602 h 2747"/>
                <a:gd name="T34" fmla="*/ 724 w 1600"/>
                <a:gd name="T35" fmla="*/ 660 h 2747"/>
                <a:gd name="T36" fmla="*/ 607 w 1600"/>
                <a:gd name="T37" fmla="*/ 680 h 2747"/>
                <a:gd name="T38" fmla="*/ 834 w 1600"/>
                <a:gd name="T39" fmla="*/ 2518 h 2747"/>
                <a:gd name="T40" fmla="*/ 705 w 1600"/>
                <a:gd name="T41" fmla="*/ 2472 h 2747"/>
                <a:gd name="T42" fmla="*/ 920 w 1600"/>
                <a:gd name="T43" fmla="*/ 1387 h 2747"/>
                <a:gd name="T44" fmla="*/ 1517 w 1600"/>
                <a:gd name="T45" fmla="*/ 1546 h 2747"/>
                <a:gd name="T46" fmla="*/ 1584 w 1600"/>
                <a:gd name="T47" fmla="*/ 1486 h 2747"/>
                <a:gd name="T48" fmla="*/ 1600 w 1600"/>
                <a:gd name="T49" fmla="*/ 1408 h 2747"/>
                <a:gd name="T50" fmla="*/ 1560 w 1600"/>
                <a:gd name="T51" fmla="*/ 1326 h 2747"/>
                <a:gd name="T52" fmla="*/ 1478 w 1600"/>
                <a:gd name="T53" fmla="*/ 1287 h 2747"/>
                <a:gd name="T54" fmla="*/ 922 w 1600"/>
                <a:gd name="T55" fmla="*/ 943 h 2747"/>
                <a:gd name="T56" fmla="*/ 826 w 1600"/>
                <a:gd name="T57" fmla="*/ 853 h 2747"/>
                <a:gd name="T58" fmla="*/ 673 w 1600"/>
                <a:gd name="T59" fmla="*/ 809 h 2747"/>
                <a:gd name="T60" fmla="*/ 477 w 1600"/>
                <a:gd name="T61" fmla="*/ 820 h 2747"/>
                <a:gd name="T62" fmla="*/ 333 w 1600"/>
                <a:gd name="T63" fmla="*/ 891 h 2747"/>
                <a:gd name="T64" fmla="*/ 303 w 1600"/>
                <a:gd name="T65" fmla="*/ 1991 h 2747"/>
                <a:gd name="T66" fmla="*/ 183 w 1600"/>
                <a:gd name="T67" fmla="*/ 1218 h 2747"/>
                <a:gd name="T68" fmla="*/ 154 w 1600"/>
                <a:gd name="T69" fmla="*/ 1163 h 2747"/>
                <a:gd name="T70" fmla="*/ 98 w 1600"/>
                <a:gd name="T71" fmla="*/ 1138 h 2747"/>
                <a:gd name="T72" fmla="*/ 44 w 1600"/>
                <a:gd name="T73" fmla="*/ 1151 h 2747"/>
                <a:gd name="T74" fmla="*/ 5 w 1600"/>
                <a:gd name="T75" fmla="*/ 1197 h 2747"/>
                <a:gd name="T76" fmla="*/ 102 w 1600"/>
                <a:gd name="T77" fmla="*/ 1975 h 2747"/>
                <a:gd name="T78" fmla="*/ 154 w 1600"/>
                <a:gd name="T79" fmla="*/ 2105 h 2747"/>
                <a:gd name="T80" fmla="*/ 275 w 1600"/>
                <a:gd name="T81" fmla="*/ 2176 h 2747"/>
                <a:gd name="T82" fmla="*/ 491 w 1600"/>
                <a:gd name="T83" fmla="*/ 2472 h 2747"/>
                <a:gd name="T84" fmla="*/ 362 w 1600"/>
                <a:gd name="T85" fmla="*/ 2518 h 2747"/>
                <a:gd name="T86" fmla="*/ 275 w 1600"/>
                <a:gd name="T87" fmla="*/ 2503 h 2747"/>
                <a:gd name="T88" fmla="*/ 206 w 1600"/>
                <a:gd name="T89" fmla="*/ 2545 h 2747"/>
                <a:gd name="T90" fmla="*/ 178 w 1600"/>
                <a:gd name="T91" fmla="*/ 2624 h 2747"/>
                <a:gd name="T92" fmla="*/ 199 w 1600"/>
                <a:gd name="T93" fmla="*/ 2692 h 2747"/>
                <a:gd name="T94" fmla="*/ 263 w 1600"/>
                <a:gd name="T95" fmla="*/ 2741 h 2747"/>
                <a:gd name="T96" fmla="*/ 337 w 1600"/>
                <a:gd name="T97" fmla="*/ 2741 h 2747"/>
                <a:gd name="T98" fmla="*/ 402 w 1600"/>
                <a:gd name="T99" fmla="*/ 2694 h 2747"/>
                <a:gd name="T100" fmla="*/ 424 w 1600"/>
                <a:gd name="T101" fmla="*/ 2624 h 2747"/>
                <a:gd name="T102" fmla="*/ 574 w 1600"/>
                <a:gd name="T103" fmla="*/ 2583 h 2747"/>
                <a:gd name="T104" fmla="*/ 710 w 1600"/>
                <a:gd name="T105" fmla="*/ 2600 h 2747"/>
                <a:gd name="T106" fmla="*/ 777 w 1600"/>
                <a:gd name="T107" fmla="*/ 2661 h 2747"/>
                <a:gd name="T108" fmla="*/ 826 w 1600"/>
                <a:gd name="T109" fmla="*/ 2726 h 2747"/>
                <a:gd name="T110" fmla="*/ 895 w 1600"/>
                <a:gd name="T111" fmla="*/ 2747 h 2747"/>
                <a:gd name="T112" fmla="*/ 973 w 1600"/>
                <a:gd name="T113" fmla="*/ 2718 h 2747"/>
                <a:gd name="T114" fmla="*/ 1015 w 1600"/>
                <a:gd name="T115" fmla="*/ 2649 h 2747"/>
                <a:gd name="T116" fmla="*/ 1008 w 1600"/>
                <a:gd name="T117" fmla="*/ 2576 h 2747"/>
                <a:gd name="T118" fmla="*/ 954 w 1600"/>
                <a:gd name="T119" fmla="*/ 2516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0" h="2747">
                  <a:moveTo>
                    <a:pt x="607" y="680"/>
                  </a:moveTo>
                  <a:lnTo>
                    <a:pt x="607" y="680"/>
                  </a:lnTo>
                  <a:lnTo>
                    <a:pt x="590" y="680"/>
                  </a:lnTo>
                  <a:lnTo>
                    <a:pt x="573" y="678"/>
                  </a:lnTo>
                  <a:lnTo>
                    <a:pt x="556" y="676"/>
                  </a:lnTo>
                  <a:lnTo>
                    <a:pt x="538" y="674"/>
                  </a:lnTo>
                  <a:lnTo>
                    <a:pt x="522" y="670"/>
                  </a:lnTo>
                  <a:lnTo>
                    <a:pt x="506" y="665"/>
                  </a:lnTo>
                  <a:lnTo>
                    <a:pt x="491" y="660"/>
                  </a:lnTo>
                  <a:lnTo>
                    <a:pt x="474" y="653"/>
                  </a:lnTo>
                  <a:lnTo>
                    <a:pt x="460" y="647"/>
                  </a:lnTo>
                  <a:lnTo>
                    <a:pt x="445" y="639"/>
                  </a:lnTo>
                  <a:lnTo>
                    <a:pt x="431" y="632"/>
                  </a:lnTo>
                  <a:lnTo>
                    <a:pt x="417" y="623"/>
                  </a:lnTo>
                  <a:lnTo>
                    <a:pt x="404" y="613"/>
                  </a:lnTo>
                  <a:lnTo>
                    <a:pt x="391" y="602"/>
                  </a:lnTo>
                  <a:lnTo>
                    <a:pt x="378" y="593"/>
                  </a:lnTo>
                  <a:lnTo>
                    <a:pt x="367" y="581"/>
                  </a:lnTo>
                  <a:lnTo>
                    <a:pt x="355" y="569"/>
                  </a:lnTo>
                  <a:lnTo>
                    <a:pt x="345" y="557"/>
                  </a:lnTo>
                  <a:lnTo>
                    <a:pt x="335" y="544"/>
                  </a:lnTo>
                  <a:lnTo>
                    <a:pt x="325" y="531"/>
                  </a:lnTo>
                  <a:lnTo>
                    <a:pt x="316" y="517"/>
                  </a:lnTo>
                  <a:lnTo>
                    <a:pt x="308" y="503"/>
                  </a:lnTo>
                  <a:lnTo>
                    <a:pt x="301" y="488"/>
                  </a:lnTo>
                  <a:lnTo>
                    <a:pt x="294" y="473"/>
                  </a:lnTo>
                  <a:lnTo>
                    <a:pt x="288" y="458"/>
                  </a:lnTo>
                  <a:lnTo>
                    <a:pt x="283" y="441"/>
                  </a:lnTo>
                  <a:lnTo>
                    <a:pt x="278" y="425"/>
                  </a:lnTo>
                  <a:lnTo>
                    <a:pt x="274" y="409"/>
                  </a:lnTo>
                  <a:lnTo>
                    <a:pt x="271" y="393"/>
                  </a:lnTo>
                  <a:lnTo>
                    <a:pt x="269" y="375"/>
                  </a:lnTo>
                  <a:lnTo>
                    <a:pt x="268" y="358"/>
                  </a:lnTo>
                  <a:lnTo>
                    <a:pt x="268" y="341"/>
                  </a:lnTo>
                  <a:lnTo>
                    <a:pt x="268" y="341"/>
                  </a:lnTo>
                  <a:lnTo>
                    <a:pt x="268" y="322"/>
                  </a:lnTo>
                  <a:lnTo>
                    <a:pt x="269" y="305"/>
                  </a:lnTo>
                  <a:lnTo>
                    <a:pt x="271" y="289"/>
                  </a:lnTo>
                  <a:lnTo>
                    <a:pt x="274" y="272"/>
                  </a:lnTo>
                  <a:lnTo>
                    <a:pt x="278" y="255"/>
                  </a:lnTo>
                  <a:lnTo>
                    <a:pt x="283" y="239"/>
                  </a:lnTo>
                  <a:lnTo>
                    <a:pt x="288" y="223"/>
                  </a:lnTo>
                  <a:lnTo>
                    <a:pt x="294" y="208"/>
                  </a:lnTo>
                  <a:lnTo>
                    <a:pt x="301" y="193"/>
                  </a:lnTo>
                  <a:lnTo>
                    <a:pt x="308" y="179"/>
                  </a:lnTo>
                  <a:lnTo>
                    <a:pt x="316" y="164"/>
                  </a:lnTo>
                  <a:lnTo>
                    <a:pt x="325" y="151"/>
                  </a:lnTo>
                  <a:lnTo>
                    <a:pt x="335" y="136"/>
                  </a:lnTo>
                  <a:lnTo>
                    <a:pt x="345" y="123"/>
                  </a:lnTo>
                  <a:lnTo>
                    <a:pt x="355" y="112"/>
                  </a:lnTo>
                  <a:lnTo>
                    <a:pt x="367" y="100"/>
                  </a:lnTo>
                  <a:lnTo>
                    <a:pt x="378" y="89"/>
                  </a:lnTo>
                  <a:lnTo>
                    <a:pt x="391" y="78"/>
                  </a:lnTo>
                  <a:lnTo>
                    <a:pt x="404" y="68"/>
                  </a:lnTo>
                  <a:lnTo>
                    <a:pt x="417" y="59"/>
                  </a:lnTo>
                  <a:lnTo>
                    <a:pt x="431" y="50"/>
                  </a:lnTo>
                  <a:lnTo>
                    <a:pt x="445" y="41"/>
                  </a:lnTo>
                  <a:lnTo>
                    <a:pt x="460" y="34"/>
                  </a:lnTo>
                  <a:lnTo>
                    <a:pt x="474" y="27"/>
                  </a:lnTo>
                  <a:lnTo>
                    <a:pt x="491" y="21"/>
                  </a:lnTo>
                  <a:lnTo>
                    <a:pt x="506" y="16"/>
                  </a:lnTo>
                  <a:lnTo>
                    <a:pt x="522" y="11"/>
                  </a:lnTo>
                  <a:lnTo>
                    <a:pt x="538" y="8"/>
                  </a:lnTo>
                  <a:lnTo>
                    <a:pt x="556" y="5"/>
                  </a:lnTo>
                  <a:lnTo>
                    <a:pt x="573" y="2"/>
                  </a:lnTo>
                  <a:lnTo>
                    <a:pt x="590" y="1"/>
                  </a:lnTo>
                  <a:lnTo>
                    <a:pt x="607" y="0"/>
                  </a:lnTo>
                  <a:lnTo>
                    <a:pt x="607" y="0"/>
                  </a:lnTo>
                  <a:lnTo>
                    <a:pt x="625" y="1"/>
                  </a:lnTo>
                  <a:lnTo>
                    <a:pt x="642" y="2"/>
                  </a:lnTo>
                  <a:lnTo>
                    <a:pt x="659" y="5"/>
                  </a:lnTo>
                  <a:lnTo>
                    <a:pt x="676" y="8"/>
                  </a:lnTo>
                  <a:lnTo>
                    <a:pt x="692" y="11"/>
                  </a:lnTo>
                  <a:lnTo>
                    <a:pt x="708" y="16"/>
                  </a:lnTo>
                  <a:lnTo>
                    <a:pt x="724" y="21"/>
                  </a:lnTo>
                  <a:lnTo>
                    <a:pt x="739" y="27"/>
                  </a:lnTo>
                  <a:lnTo>
                    <a:pt x="755" y="34"/>
                  </a:lnTo>
                  <a:lnTo>
                    <a:pt x="770" y="41"/>
                  </a:lnTo>
                  <a:lnTo>
                    <a:pt x="784" y="50"/>
                  </a:lnTo>
                  <a:lnTo>
                    <a:pt x="798" y="59"/>
                  </a:lnTo>
                  <a:lnTo>
                    <a:pt x="811" y="68"/>
                  </a:lnTo>
                  <a:lnTo>
                    <a:pt x="824" y="78"/>
                  </a:lnTo>
                  <a:lnTo>
                    <a:pt x="836" y="89"/>
                  </a:lnTo>
                  <a:lnTo>
                    <a:pt x="848" y="100"/>
                  </a:lnTo>
                  <a:lnTo>
                    <a:pt x="860" y="112"/>
                  </a:lnTo>
                  <a:lnTo>
                    <a:pt x="869" y="123"/>
                  </a:lnTo>
                  <a:lnTo>
                    <a:pt x="880" y="136"/>
                  </a:lnTo>
                  <a:lnTo>
                    <a:pt x="890" y="151"/>
                  </a:lnTo>
                  <a:lnTo>
                    <a:pt x="898" y="164"/>
                  </a:lnTo>
                  <a:lnTo>
                    <a:pt x="906" y="179"/>
                  </a:lnTo>
                  <a:lnTo>
                    <a:pt x="914" y="193"/>
                  </a:lnTo>
                  <a:lnTo>
                    <a:pt x="921" y="208"/>
                  </a:lnTo>
                  <a:lnTo>
                    <a:pt x="927" y="223"/>
                  </a:lnTo>
                  <a:lnTo>
                    <a:pt x="932" y="239"/>
                  </a:lnTo>
                  <a:lnTo>
                    <a:pt x="936" y="255"/>
                  </a:lnTo>
                  <a:lnTo>
                    <a:pt x="941" y="272"/>
                  </a:lnTo>
                  <a:lnTo>
                    <a:pt x="944" y="289"/>
                  </a:lnTo>
                  <a:lnTo>
                    <a:pt x="946" y="305"/>
                  </a:lnTo>
                  <a:lnTo>
                    <a:pt x="947" y="322"/>
                  </a:lnTo>
                  <a:lnTo>
                    <a:pt x="947" y="341"/>
                  </a:lnTo>
                  <a:lnTo>
                    <a:pt x="947" y="341"/>
                  </a:lnTo>
                  <a:lnTo>
                    <a:pt x="947" y="358"/>
                  </a:lnTo>
                  <a:lnTo>
                    <a:pt x="946" y="375"/>
                  </a:lnTo>
                  <a:lnTo>
                    <a:pt x="944" y="393"/>
                  </a:lnTo>
                  <a:lnTo>
                    <a:pt x="941" y="409"/>
                  </a:lnTo>
                  <a:lnTo>
                    <a:pt x="936" y="425"/>
                  </a:lnTo>
                  <a:lnTo>
                    <a:pt x="932" y="441"/>
                  </a:lnTo>
                  <a:lnTo>
                    <a:pt x="927" y="458"/>
                  </a:lnTo>
                  <a:lnTo>
                    <a:pt x="921" y="473"/>
                  </a:lnTo>
                  <a:lnTo>
                    <a:pt x="914" y="488"/>
                  </a:lnTo>
                  <a:lnTo>
                    <a:pt x="906" y="503"/>
                  </a:lnTo>
                  <a:lnTo>
                    <a:pt x="898" y="517"/>
                  </a:lnTo>
                  <a:lnTo>
                    <a:pt x="890" y="531"/>
                  </a:lnTo>
                  <a:lnTo>
                    <a:pt x="880" y="544"/>
                  </a:lnTo>
                  <a:lnTo>
                    <a:pt x="869" y="557"/>
                  </a:lnTo>
                  <a:lnTo>
                    <a:pt x="860" y="569"/>
                  </a:lnTo>
                  <a:lnTo>
                    <a:pt x="848" y="581"/>
                  </a:lnTo>
                  <a:lnTo>
                    <a:pt x="836" y="593"/>
                  </a:lnTo>
                  <a:lnTo>
                    <a:pt x="824" y="602"/>
                  </a:lnTo>
                  <a:lnTo>
                    <a:pt x="811" y="613"/>
                  </a:lnTo>
                  <a:lnTo>
                    <a:pt x="798" y="623"/>
                  </a:lnTo>
                  <a:lnTo>
                    <a:pt x="784" y="632"/>
                  </a:lnTo>
                  <a:lnTo>
                    <a:pt x="770" y="639"/>
                  </a:lnTo>
                  <a:lnTo>
                    <a:pt x="755" y="647"/>
                  </a:lnTo>
                  <a:lnTo>
                    <a:pt x="739" y="653"/>
                  </a:lnTo>
                  <a:lnTo>
                    <a:pt x="724" y="660"/>
                  </a:lnTo>
                  <a:lnTo>
                    <a:pt x="708" y="665"/>
                  </a:lnTo>
                  <a:lnTo>
                    <a:pt x="692" y="670"/>
                  </a:lnTo>
                  <a:lnTo>
                    <a:pt x="676" y="674"/>
                  </a:lnTo>
                  <a:lnTo>
                    <a:pt x="659" y="676"/>
                  </a:lnTo>
                  <a:lnTo>
                    <a:pt x="642" y="678"/>
                  </a:lnTo>
                  <a:lnTo>
                    <a:pt x="625" y="680"/>
                  </a:lnTo>
                  <a:lnTo>
                    <a:pt x="607" y="680"/>
                  </a:lnTo>
                  <a:lnTo>
                    <a:pt x="607" y="680"/>
                  </a:lnTo>
                  <a:close/>
                  <a:moveTo>
                    <a:pt x="895" y="2501"/>
                  </a:moveTo>
                  <a:lnTo>
                    <a:pt x="895" y="2501"/>
                  </a:lnTo>
                  <a:lnTo>
                    <a:pt x="878" y="2502"/>
                  </a:lnTo>
                  <a:lnTo>
                    <a:pt x="863" y="2505"/>
                  </a:lnTo>
                  <a:lnTo>
                    <a:pt x="848" y="2511"/>
                  </a:lnTo>
                  <a:lnTo>
                    <a:pt x="834" y="2518"/>
                  </a:lnTo>
                  <a:lnTo>
                    <a:pt x="834" y="2518"/>
                  </a:lnTo>
                  <a:lnTo>
                    <a:pt x="813" y="2508"/>
                  </a:lnTo>
                  <a:lnTo>
                    <a:pt x="792" y="2499"/>
                  </a:lnTo>
                  <a:lnTo>
                    <a:pt x="771" y="2490"/>
                  </a:lnTo>
                  <a:lnTo>
                    <a:pt x="749" y="2484"/>
                  </a:lnTo>
                  <a:lnTo>
                    <a:pt x="728" y="2477"/>
                  </a:lnTo>
                  <a:lnTo>
                    <a:pt x="705" y="2472"/>
                  </a:lnTo>
                  <a:lnTo>
                    <a:pt x="682" y="2468"/>
                  </a:lnTo>
                  <a:lnTo>
                    <a:pt x="659" y="2464"/>
                  </a:lnTo>
                  <a:lnTo>
                    <a:pt x="659" y="2179"/>
                  </a:lnTo>
                  <a:lnTo>
                    <a:pt x="1021" y="2179"/>
                  </a:lnTo>
                  <a:lnTo>
                    <a:pt x="1021" y="1729"/>
                  </a:lnTo>
                  <a:lnTo>
                    <a:pt x="920" y="1728"/>
                  </a:lnTo>
                  <a:lnTo>
                    <a:pt x="920" y="1387"/>
                  </a:lnTo>
                  <a:lnTo>
                    <a:pt x="1049" y="1557"/>
                  </a:lnTo>
                  <a:lnTo>
                    <a:pt x="1465" y="1557"/>
                  </a:lnTo>
                  <a:lnTo>
                    <a:pt x="1465" y="1557"/>
                  </a:lnTo>
                  <a:lnTo>
                    <a:pt x="1478" y="1556"/>
                  </a:lnTo>
                  <a:lnTo>
                    <a:pt x="1492" y="1555"/>
                  </a:lnTo>
                  <a:lnTo>
                    <a:pt x="1505" y="1551"/>
                  </a:lnTo>
                  <a:lnTo>
                    <a:pt x="1517" y="1546"/>
                  </a:lnTo>
                  <a:lnTo>
                    <a:pt x="1529" y="1541"/>
                  </a:lnTo>
                  <a:lnTo>
                    <a:pt x="1541" y="1534"/>
                  </a:lnTo>
                  <a:lnTo>
                    <a:pt x="1551" y="1526"/>
                  </a:lnTo>
                  <a:lnTo>
                    <a:pt x="1560" y="1517"/>
                  </a:lnTo>
                  <a:lnTo>
                    <a:pt x="1569" y="1507"/>
                  </a:lnTo>
                  <a:lnTo>
                    <a:pt x="1578" y="1498"/>
                  </a:lnTo>
                  <a:lnTo>
                    <a:pt x="1584" y="1486"/>
                  </a:lnTo>
                  <a:lnTo>
                    <a:pt x="1590" y="1474"/>
                  </a:lnTo>
                  <a:lnTo>
                    <a:pt x="1595" y="1462"/>
                  </a:lnTo>
                  <a:lnTo>
                    <a:pt x="1598" y="1449"/>
                  </a:lnTo>
                  <a:lnTo>
                    <a:pt x="1600" y="1435"/>
                  </a:lnTo>
                  <a:lnTo>
                    <a:pt x="1600" y="1422"/>
                  </a:lnTo>
                  <a:lnTo>
                    <a:pt x="1600" y="1422"/>
                  </a:lnTo>
                  <a:lnTo>
                    <a:pt x="1600" y="1408"/>
                  </a:lnTo>
                  <a:lnTo>
                    <a:pt x="1598" y="1394"/>
                  </a:lnTo>
                  <a:lnTo>
                    <a:pt x="1595" y="1381"/>
                  </a:lnTo>
                  <a:lnTo>
                    <a:pt x="1590" y="1369"/>
                  </a:lnTo>
                  <a:lnTo>
                    <a:pt x="1584" y="1357"/>
                  </a:lnTo>
                  <a:lnTo>
                    <a:pt x="1578" y="1345"/>
                  </a:lnTo>
                  <a:lnTo>
                    <a:pt x="1569" y="1336"/>
                  </a:lnTo>
                  <a:lnTo>
                    <a:pt x="1560" y="1326"/>
                  </a:lnTo>
                  <a:lnTo>
                    <a:pt x="1551" y="1317"/>
                  </a:lnTo>
                  <a:lnTo>
                    <a:pt x="1541" y="1309"/>
                  </a:lnTo>
                  <a:lnTo>
                    <a:pt x="1529" y="1302"/>
                  </a:lnTo>
                  <a:lnTo>
                    <a:pt x="1517" y="1297"/>
                  </a:lnTo>
                  <a:lnTo>
                    <a:pt x="1505" y="1292"/>
                  </a:lnTo>
                  <a:lnTo>
                    <a:pt x="1492" y="1289"/>
                  </a:lnTo>
                  <a:lnTo>
                    <a:pt x="1478" y="1287"/>
                  </a:lnTo>
                  <a:lnTo>
                    <a:pt x="1465" y="1286"/>
                  </a:lnTo>
                  <a:lnTo>
                    <a:pt x="1465" y="1286"/>
                  </a:lnTo>
                  <a:lnTo>
                    <a:pt x="1184" y="1286"/>
                  </a:lnTo>
                  <a:lnTo>
                    <a:pt x="1184" y="1286"/>
                  </a:lnTo>
                  <a:lnTo>
                    <a:pt x="1054" y="1116"/>
                  </a:lnTo>
                  <a:lnTo>
                    <a:pt x="922" y="943"/>
                  </a:lnTo>
                  <a:lnTo>
                    <a:pt x="922" y="943"/>
                  </a:lnTo>
                  <a:lnTo>
                    <a:pt x="910" y="928"/>
                  </a:lnTo>
                  <a:lnTo>
                    <a:pt x="898" y="914"/>
                  </a:lnTo>
                  <a:lnTo>
                    <a:pt x="885" y="900"/>
                  </a:lnTo>
                  <a:lnTo>
                    <a:pt x="872" y="887"/>
                  </a:lnTo>
                  <a:lnTo>
                    <a:pt x="857" y="875"/>
                  </a:lnTo>
                  <a:lnTo>
                    <a:pt x="842" y="863"/>
                  </a:lnTo>
                  <a:lnTo>
                    <a:pt x="826" y="853"/>
                  </a:lnTo>
                  <a:lnTo>
                    <a:pt x="809" y="844"/>
                  </a:lnTo>
                  <a:lnTo>
                    <a:pt x="790" y="835"/>
                  </a:lnTo>
                  <a:lnTo>
                    <a:pt x="770" y="828"/>
                  </a:lnTo>
                  <a:lnTo>
                    <a:pt x="748" y="822"/>
                  </a:lnTo>
                  <a:lnTo>
                    <a:pt x="725" y="817"/>
                  </a:lnTo>
                  <a:lnTo>
                    <a:pt x="700" y="812"/>
                  </a:lnTo>
                  <a:lnTo>
                    <a:pt x="673" y="809"/>
                  </a:lnTo>
                  <a:lnTo>
                    <a:pt x="644" y="808"/>
                  </a:lnTo>
                  <a:lnTo>
                    <a:pt x="613" y="807"/>
                  </a:lnTo>
                  <a:lnTo>
                    <a:pt x="613" y="807"/>
                  </a:lnTo>
                  <a:lnTo>
                    <a:pt x="575" y="808"/>
                  </a:lnTo>
                  <a:lnTo>
                    <a:pt x="539" y="810"/>
                  </a:lnTo>
                  <a:lnTo>
                    <a:pt x="507" y="814"/>
                  </a:lnTo>
                  <a:lnTo>
                    <a:pt x="477" y="820"/>
                  </a:lnTo>
                  <a:lnTo>
                    <a:pt x="448" y="826"/>
                  </a:lnTo>
                  <a:lnTo>
                    <a:pt x="422" y="834"/>
                  </a:lnTo>
                  <a:lnTo>
                    <a:pt x="400" y="844"/>
                  </a:lnTo>
                  <a:lnTo>
                    <a:pt x="379" y="854"/>
                  </a:lnTo>
                  <a:lnTo>
                    <a:pt x="362" y="865"/>
                  </a:lnTo>
                  <a:lnTo>
                    <a:pt x="346" y="878"/>
                  </a:lnTo>
                  <a:lnTo>
                    <a:pt x="333" y="891"/>
                  </a:lnTo>
                  <a:lnTo>
                    <a:pt x="322" y="905"/>
                  </a:lnTo>
                  <a:lnTo>
                    <a:pt x="314" y="920"/>
                  </a:lnTo>
                  <a:lnTo>
                    <a:pt x="308" y="937"/>
                  </a:lnTo>
                  <a:lnTo>
                    <a:pt x="305" y="953"/>
                  </a:lnTo>
                  <a:lnTo>
                    <a:pt x="303" y="969"/>
                  </a:lnTo>
                  <a:lnTo>
                    <a:pt x="303" y="1991"/>
                  </a:lnTo>
                  <a:lnTo>
                    <a:pt x="303" y="1991"/>
                  </a:lnTo>
                  <a:lnTo>
                    <a:pt x="296" y="1986"/>
                  </a:lnTo>
                  <a:lnTo>
                    <a:pt x="292" y="1980"/>
                  </a:lnTo>
                  <a:lnTo>
                    <a:pt x="287" y="1972"/>
                  </a:lnTo>
                  <a:lnTo>
                    <a:pt x="286" y="1964"/>
                  </a:lnTo>
                  <a:lnTo>
                    <a:pt x="286" y="1958"/>
                  </a:lnTo>
                  <a:lnTo>
                    <a:pt x="183" y="1218"/>
                  </a:lnTo>
                  <a:lnTo>
                    <a:pt x="183" y="1218"/>
                  </a:lnTo>
                  <a:lnTo>
                    <a:pt x="181" y="1208"/>
                  </a:lnTo>
                  <a:lnTo>
                    <a:pt x="178" y="1199"/>
                  </a:lnTo>
                  <a:lnTo>
                    <a:pt x="175" y="1191"/>
                  </a:lnTo>
                  <a:lnTo>
                    <a:pt x="170" y="1183"/>
                  </a:lnTo>
                  <a:lnTo>
                    <a:pt x="166" y="1176"/>
                  </a:lnTo>
                  <a:lnTo>
                    <a:pt x="161" y="1168"/>
                  </a:lnTo>
                  <a:lnTo>
                    <a:pt x="154" y="1163"/>
                  </a:lnTo>
                  <a:lnTo>
                    <a:pt x="147" y="1156"/>
                  </a:lnTo>
                  <a:lnTo>
                    <a:pt x="140" y="1152"/>
                  </a:lnTo>
                  <a:lnTo>
                    <a:pt x="133" y="1147"/>
                  </a:lnTo>
                  <a:lnTo>
                    <a:pt x="124" y="1144"/>
                  </a:lnTo>
                  <a:lnTo>
                    <a:pt x="115" y="1141"/>
                  </a:lnTo>
                  <a:lnTo>
                    <a:pt x="107" y="1139"/>
                  </a:lnTo>
                  <a:lnTo>
                    <a:pt x="98" y="1138"/>
                  </a:lnTo>
                  <a:lnTo>
                    <a:pt x="88" y="1138"/>
                  </a:lnTo>
                  <a:lnTo>
                    <a:pt x="78" y="1139"/>
                  </a:lnTo>
                  <a:lnTo>
                    <a:pt x="78" y="1139"/>
                  </a:lnTo>
                  <a:lnTo>
                    <a:pt x="70" y="1141"/>
                  </a:lnTo>
                  <a:lnTo>
                    <a:pt x="61" y="1143"/>
                  </a:lnTo>
                  <a:lnTo>
                    <a:pt x="53" y="1146"/>
                  </a:lnTo>
                  <a:lnTo>
                    <a:pt x="44" y="1151"/>
                  </a:lnTo>
                  <a:lnTo>
                    <a:pt x="36" y="1156"/>
                  </a:lnTo>
                  <a:lnTo>
                    <a:pt x="30" y="1161"/>
                  </a:lnTo>
                  <a:lnTo>
                    <a:pt x="23" y="1168"/>
                  </a:lnTo>
                  <a:lnTo>
                    <a:pt x="18" y="1174"/>
                  </a:lnTo>
                  <a:lnTo>
                    <a:pt x="13" y="1182"/>
                  </a:lnTo>
                  <a:lnTo>
                    <a:pt x="8" y="1190"/>
                  </a:lnTo>
                  <a:lnTo>
                    <a:pt x="5" y="1197"/>
                  </a:lnTo>
                  <a:lnTo>
                    <a:pt x="3" y="1206"/>
                  </a:lnTo>
                  <a:lnTo>
                    <a:pt x="1" y="1216"/>
                  </a:lnTo>
                  <a:lnTo>
                    <a:pt x="0" y="1224"/>
                  </a:lnTo>
                  <a:lnTo>
                    <a:pt x="0" y="1233"/>
                  </a:lnTo>
                  <a:lnTo>
                    <a:pt x="1" y="1243"/>
                  </a:lnTo>
                  <a:lnTo>
                    <a:pt x="102" y="1975"/>
                  </a:lnTo>
                  <a:lnTo>
                    <a:pt x="102" y="1975"/>
                  </a:lnTo>
                  <a:lnTo>
                    <a:pt x="104" y="1995"/>
                  </a:lnTo>
                  <a:lnTo>
                    <a:pt x="109" y="2016"/>
                  </a:lnTo>
                  <a:lnTo>
                    <a:pt x="114" y="2035"/>
                  </a:lnTo>
                  <a:lnTo>
                    <a:pt x="122" y="2055"/>
                  </a:lnTo>
                  <a:lnTo>
                    <a:pt x="131" y="2072"/>
                  </a:lnTo>
                  <a:lnTo>
                    <a:pt x="142" y="2089"/>
                  </a:lnTo>
                  <a:lnTo>
                    <a:pt x="154" y="2105"/>
                  </a:lnTo>
                  <a:lnTo>
                    <a:pt x="168" y="2119"/>
                  </a:lnTo>
                  <a:lnTo>
                    <a:pt x="183" y="2132"/>
                  </a:lnTo>
                  <a:lnTo>
                    <a:pt x="200" y="2144"/>
                  </a:lnTo>
                  <a:lnTo>
                    <a:pt x="217" y="2155"/>
                  </a:lnTo>
                  <a:lnTo>
                    <a:pt x="235" y="2164"/>
                  </a:lnTo>
                  <a:lnTo>
                    <a:pt x="255" y="2170"/>
                  </a:lnTo>
                  <a:lnTo>
                    <a:pt x="275" y="2176"/>
                  </a:lnTo>
                  <a:lnTo>
                    <a:pt x="296" y="2178"/>
                  </a:lnTo>
                  <a:lnTo>
                    <a:pt x="318" y="2179"/>
                  </a:lnTo>
                  <a:lnTo>
                    <a:pt x="536" y="2179"/>
                  </a:lnTo>
                  <a:lnTo>
                    <a:pt x="536" y="2464"/>
                  </a:lnTo>
                  <a:lnTo>
                    <a:pt x="536" y="2464"/>
                  </a:lnTo>
                  <a:lnTo>
                    <a:pt x="513" y="2468"/>
                  </a:lnTo>
                  <a:lnTo>
                    <a:pt x="491" y="2472"/>
                  </a:lnTo>
                  <a:lnTo>
                    <a:pt x="468" y="2477"/>
                  </a:lnTo>
                  <a:lnTo>
                    <a:pt x="446" y="2484"/>
                  </a:lnTo>
                  <a:lnTo>
                    <a:pt x="425" y="2490"/>
                  </a:lnTo>
                  <a:lnTo>
                    <a:pt x="403" y="2499"/>
                  </a:lnTo>
                  <a:lnTo>
                    <a:pt x="382" y="2508"/>
                  </a:lnTo>
                  <a:lnTo>
                    <a:pt x="362" y="2518"/>
                  </a:lnTo>
                  <a:lnTo>
                    <a:pt x="362" y="2518"/>
                  </a:lnTo>
                  <a:lnTo>
                    <a:pt x="348" y="2511"/>
                  </a:lnTo>
                  <a:lnTo>
                    <a:pt x="333" y="2505"/>
                  </a:lnTo>
                  <a:lnTo>
                    <a:pt x="318" y="2502"/>
                  </a:lnTo>
                  <a:lnTo>
                    <a:pt x="300" y="2501"/>
                  </a:lnTo>
                  <a:lnTo>
                    <a:pt x="300" y="2501"/>
                  </a:lnTo>
                  <a:lnTo>
                    <a:pt x="288" y="2502"/>
                  </a:lnTo>
                  <a:lnTo>
                    <a:pt x="275" y="2503"/>
                  </a:lnTo>
                  <a:lnTo>
                    <a:pt x="263" y="2507"/>
                  </a:lnTo>
                  <a:lnTo>
                    <a:pt x="253" y="2511"/>
                  </a:lnTo>
                  <a:lnTo>
                    <a:pt x="242" y="2516"/>
                  </a:lnTo>
                  <a:lnTo>
                    <a:pt x="232" y="2522"/>
                  </a:lnTo>
                  <a:lnTo>
                    <a:pt x="222" y="2529"/>
                  </a:lnTo>
                  <a:lnTo>
                    <a:pt x="214" y="2537"/>
                  </a:lnTo>
                  <a:lnTo>
                    <a:pt x="206" y="2545"/>
                  </a:lnTo>
                  <a:lnTo>
                    <a:pt x="199" y="2555"/>
                  </a:lnTo>
                  <a:lnTo>
                    <a:pt x="192" y="2565"/>
                  </a:lnTo>
                  <a:lnTo>
                    <a:pt x="188" y="2576"/>
                  </a:lnTo>
                  <a:lnTo>
                    <a:pt x="183" y="2588"/>
                  </a:lnTo>
                  <a:lnTo>
                    <a:pt x="180" y="2600"/>
                  </a:lnTo>
                  <a:lnTo>
                    <a:pt x="178" y="2611"/>
                  </a:lnTo>
                  <a:lnTo>
                    <a:pt x="178" y="2624"/>
                  </a:lnTo>
                  <a:lnTo>
                    <a:pt x="178" y="2624"/>
                  </a:lnTo>
                  <a:lnTo>
                    <a:pt x="178" y="2636"/>
                  </a:lnTo>
                  <a:lnTo>
                    <a:pt x="180" y="2649"/>
                  </a:lnTo>
                  <a:lnTo>
                    <a:pt x="183" y="2660"/>
                  </a:lnTo>
                  <a:lnTo>
                    <a:pt x="188" y="2672"/>
                  </a:lnTo>
                  <a:lnTo>
                    <a:pt x="192" y="2683"/>
                  </a:lnTo>
                  <a:lnTo>
                    <a:pt x="199" y="2692"/>
                  </a:lnTo>
                  <a:lnTo>
                    <a:pt x="206" y="2702"/>
                  </a:lnTo>
                  <a:lnTo>
                    <a:pt x="214" y="2711"/>
                  </a:lnTo>
                  <a:lnTo>
                    <a:pt x="222" y="2718"/>
                  </a:lnTo>
                  <a:lnTo>
                    <a:pt x="232" y="2726"/>
                  </a:lnTo>
                  <a:lnTo>
                    <a:pt x="242" y="2732"/>
                  </a:lnTo>
                  <a:lnTo>
                    <a:pt x="253" y="2737"/>
                  </a:lnTo>
                  <a:lnTo>
                    <a:pt x="263" y="2741"/>
                  </a:lnTo>
                  <a:lnTo>
                    <a:pt x="275" y="2744"/>
                  </a:lnTo>
                  <a:lnTo>
                    <a:pt x="288" y="2747"/>
                  </a:lnTo>
                  <a:lnTo>
                    <a:pt x="300" y="2747"/>
                  </a:lnTo>
                  <a:lnTo>
                    <a:pt x="300" y="2747"/>
                  </a:lnTo>
                  <a:lnTo>
                    <a:pt x="313" y="2747"/>
                  </a:lnTo>
                  <a:lnTo>
                    <a:pt x="325" y="2744"/>
                  </a:lnTo>
                  <a:lnTo>
                    <a:pt x="337" y="2741"/>
                  </a:lnTo>
                  <a:lnTo>
                    <a:pt x="348" y="2737"/>
                  </a:lnTo>
                  <a:lnTo>
                    <a:pt x="359" y="2732"/>
                  </a:lnTo>
                  <a:lnTo>
                    <a:pt x="369" y="2726"/>
                  </a:lnTo>
                  <a:lnTo>
                    <a:pt x="378" y="2720"/>
                  </a:lnTo>
                  <a:lnTo>
                    <a:pt x="387" y="2711"/>
                  </a:lnTo>
                  <a:lnTo>
                    <a:pt x="395" y="2702"/>
                  </a:lnTo>
                  <a:lnTo>
                    <a:pt x="402" y="2694"/>
                  </a:lnTo>
                  <a:lnTo>
                    <a:pt x="408" y="2683"/>
                  </a:lnTo>
                  <a:lnTo>
                    <a:pt x="414" y="2672"/>
                  </a:lnTo>
                  <a:lnTo>
                    <a:pt x="418" y="2661"/>
                  </a:lnTo>
                  <a:lnTo>
                    <a:pt x="420" y="2649"/>
                  </a:lnTo>
                  <a:lnTo>
                    <a:pt x="422" y="2637"/>
                  </a:lnTo>
                  <a:lnTo>
                    <a:pt x="424" y="2624"/>
                  </a:lnTo>
                  <a:lnTo>
                    <a:pt x="424" y="2624"/>
                  </a:lnTo>
                  <a:lnTo>
                    <a:pt x="443" y="2616"/>
                  </a:lnTo>
                  <a:lnTo>
                    <a:pt x="464" y="2607"/>
                  </a:lnTo>
                  <a:lnTo>
                    <a:pt x="485" y="2600"/>
                  </a:lnTo>
                  <a:lnTo>
                    <a:pt x="507" y="2594"/>
                  </a:lnTo>
                  <a:lnTo>
                    <a:pt x="528" y="2589"/>
                  </a:lnTo>
                  <a:lnTo>
                    <a:pt x="551" y="2585"/>
                  </a:lnTo>
                  <a:lnTo>
                    <a:pt x="574" y="2583"/>
                  </a:lnTo>
                  <a:lnTo>
                    <a:pt x="598" y="2583"/>
                  </a:lnTo>
                  <a:lnTo>
                    <a:pt x="598" y="2583"/>
                  </a:lnTo>
                  <a:lnTo>
                    <a:pt x="622" y="2583"/>
                  </a:lnTo>
                  <a:lnTo>
                    <a:pt x="644" y="2585"/>
                  </a:lnTo>
                  <a:lnTo>
                    <a:pt x="667" y="2589"/>
                  </a:lnTo>
                  <a:lnTo>
                    <a:pt x="689" y="2594"/>
                  </a:lnTo>
                  <a:lnTo>
                    <a:pt x="710" y="2600"/>
                  </a:lnTo>
                  <a:lnTo>
                    <a:pt x="732" y="2607"/>
                  </a:lnTo>
                  <a:lnTo>
                    <a:pt x="752" y="2616"/>
                  </a:lnTo>
                  <a:lnTo>
                    <a:pt x="772" y="2624"/>
                  </a:lnTo>
                  <a:lnTo>
                    <a:pt x="772" y="2624"/>
                  </a:lnTo>
                  <a:lnTo>
                    <a:pt x="773" y="2637"/>
                  </a:lnTo>
                  <a:lnTo>
                    <a:pt x="775" y="2649"/>
                  </a:lnTo>
                  <a:lnTo>
                    <a:pt x="777" y="2661"/>
                  </a:lnTo>
                  <a:lnTo>
                    <a:pt x="782" y="2672"/>
                  </a:lnTo>
                  <a:lnTo>
                    <a:pt x="787" y="2683"/>
                  </a:lnTo>
                  <a:lnTo>
                    <a:pt x="794" y="2694"/>
                  </a:lnTo>
                  <a:lnTo>
                    <a:pt x="800" y="2702"/>
                  </a:lnTo>
                  <a:lnTo>
                    <a:pt x="809" y="2711"/>
                  </a:lnTo>
                  <a:lnTo>
                    <a:pt x="817" y="2720"/>
                  </a:lnTo>
                  <a:lnTo>
                    <a:pt x="826" y="2726"/>
                  </a:lnTo>
                  <a:lnTo>
                    <a:pt x="837" y="2732"/>
                  </a:lnTo>
                  <a:lnTo>
                    <a:pt x="848" y="2737"/>
                  </a:lnTo>
                  <a:lnTo>
                    <a:pt x="858" y="2741"/>
                  </a:lnTo>
                  <a:lnTo>
                    <a:pt x="870" y="2744"/>
                  </a:lnTo>
                  <a:lnTo>
                    <a:pt x="882" y="2747"/>
                  </a:lnTo>
                  <a:lnTo>
                    <a:pt x="895" y="2747"/>
                  </a:lnTo>
                  <a:lnTo>
                    <a:pt x="895" y="2747"/>
                  </a:lnTo>
                  <a:lnTo>
                    <a:pt x="907" y="2747"/>
                  </a:lnTo>
                  <a:lnTo>
                    <a:pt x="920" y="2744"/>
                  </a:lnTo>
                  <a:lnTo>
                    <a:pt x="932" y="2741"/>
                  </a:lnTo>
                  <a:lnTo>
                    <a:pt x="943" y="2737"/>
                  </a:lnTo>
                  <a:lnTo>
                    <a:pt x="954" y="2732"/>
                  </a:lnTo>
                  <a:lnTo>
                    <a:pt x="963" y="2726"/>
                  </a:lnTo>
                  <a:lnTo>
                    <a:pt x="973" y="2718"/>
                  </a:lnTo>
                  <a:lnTo>
                    <a:pt x="982" y="2711"/>
                  </a:lnTo>
                  <a:lnTo>
                    <a:pt x="989" y="2702"/>
                  </a:lnTo>
                  <a:lnTo>
                    <a:pt x="997" y="2692"/>
                  </a:lnTo>
                  <a:lnTo>
                    <a:pt x="1003" y="2683"/>
                  </a:lnTo>
                  <a:lnTo>
                    <a:pt x="1008" y="2672"/>
                  </a:lnTo>
                  <a:lnTo>
                    <a:pt x="1012" y="2660"/>
                  </a:lnTo>
                  <a:lnTo>
                    <a:pt x="1015" y="2649"/>
                  </a:lnTo>
                  <a:lnTo>
                    <a:pt x="1017" y="2636"/>
                  </a:lnTo>
                  <a:lnTo>
                    <a:pt x="1017" y="2624"/>
                  </a:lnTo>
                  <a:lnTo>
                    <a:pt x="1017" y="2624"/>
                  </a:lnTo>
                  <a:lnTo>
                    <a:pt x="1017" y="2611"/>
                  </a:lnTo>
                  <a:lnTo>
                    <a:pt x="1015" y="2600"/>
                  </a:lnTo>
                  <a:lnTo>
                    <a:pt x="1012" y="2588"/>
                  </a:lnTo>
                  <a:lnTo>
                    <a:pt x="1008" y="2576"/>
                  </a:lnTo>
                  <a:lnTo>
                    <a:pt x="1003" y="2565"/>
                  </a:lnTo>
                  <a:lnTo>
                    <a:pt x="997" y="2555"/>
                  </a:lnTo>
                  <a:lnTo>
                    <a:pt x="989" y="2545"/>
                  </a:lnTo>
                  <a:lnTo>
                    <a:pt x="982" y="2537"/>
                  </a:lnTo>
                  <a:lnTo>
                    <a:pt x="973" y="2529"/>
                  </a:lnTo>
                  <a:lnTo>
                    <a:pt x="963" y="2522"/>
                  </a:lnTo>
                  <a:lnTo>
                    <a:pt x="954" y="2516"/>
                  </a:lnTo>
                  <a:lnTo>
                    <a:pt x="943" y="2511"/>
                  </a:lnTo>
                  <a:lnTo>
                    <a:pt x="932" y="2507"/>
                  </a:lnTo>
                  <a:lnTo>
                    <a:pt x="920" y="2503"/>
                  </a:lnTo>
                  <a:lnTo>
                    <a:pt x="907" y="2502"/>
                  </a:lnTo>
                  <a:lnTo>
                    <a:pt x="895" y="2501"/>
                  </a:lnTo>
                  <a:lnTo>
                    <a:pt x="895" y="25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 name="Freeform 168">
              <a:extLst>
                <a:ext uri="{FF2B5EF4-FFF2-40B4-BE49-F238E27FC236}">
                  <a16:creationId xmlns:a16="http://schemas.microsoft.com/office/drawing/2014/main" id="{BB37A459-3803-4B06-9CA8-997A2E649D5B}"/>
                </a:ext>
              </a:extLst>
            </p:cNvPr>
            <p:cNvSpPr>
              <a:spLocks/>
            </p:cNvSpPr>
            <p:nvPr/>
          </p:nvSpPr>
          <p:spPr bwMode="auto">
            <a:xfrm>
              <a:off x="8134477" y="4176797"/>
              <a:ext cx="122647" cy="129233"/>
            </a:xfrm>
            <a:custGeom>
              <a:avLst/>
              <a:gdLst>
                <a:gd name="T0" fmla="*/ 0 w 1046"/>
                <a:gd name="T1" fmla="*/ 1007 h 1100"/>
                <a:gd name="T2" fmla="*/ 2 w 1046"/>
                <a:gd name="T3" fmla="*/ 1016 h 1100"/>
                <a:gd name="T4" fmla="*/ 5 w 1046"/>
                <a:gd name="T5" fmla="*/ 1035 h 1100"/>
                <a:gd name="T6" fmla="*/ 12 w 1046"/>
                <a:gd name="T7" fmla="*/ 1051 h 1100"/>
                <a:gd name="T8" fmla="*/ 22 w 1046"/>
                <a:gd name="T9" fmla="*/ 1066 h 1100"/>
                <a:gd name="T10" fmla="*/ 34 w 1046"/>
                <a:gd name="T11" fmla="*/ 1078 h 1100"/>
                <a:gd name="T12" fmla="*/ 49 w 1046"/>
                <a:gd name="T13" fmla="*/ 1088 h 1100"/>
                <a:gd name="T14" fmla="*/ 65 w 1046"/>
                <a:gd name="T15" fmla="*/ 1095 h 1100"/>
                <a:gd name="T16" fmla="*/ 84 w 1046"/>
                <a:gd name="T17" fmla="*/ 1098 h 1100"/>
                <a:gd name="T18" fmla="*/ 93 w 1046"/>
                <a:gd name="T19" fmla="*/ 1100 h 1100"/>
                <a:gd name="T20" fmla="*/ 112 w 1046"/>
                <a:gd name="T21" fmla="*/ 1097 h 1100"/>
                <a:gd name="T22" fmla="*/ 129 w 1046"/>
                <a:gd name="T23" fmla="*/ 1092 h 1100"/>
                <a:gd name="T24" fmla="*/ 144 w 1046"/>
                <a:gd name="T25" fmla="*/ 1083 h 1100"/>
                <a:gd name="T26" fmla="*/ 158 w 1046"/>
                <a:gd name="T27" fmla="*/ 1073 h 1100"/>
                <a:gd name="T28" fmla="*/ 169 w 1046"/>
                <a:gd name="T29" fmla="*/ 1058 h 1100"/>
                <a:gd name="T30" fmla="*/ 178 w 1046"/>
                <a:gd name="T31" fmla="*/ 1042 h 1100"/>
                <a:gd name="T32" fmla="*/ 183 w 1046"/>
                <a:gd name="T33" fmla="*/ 1025 h 1100"/>
                <a:gd name="T34" fmla="*/ 185 w 1046"/>
                <a:gd name="T35" fmla="*/ 1007 h 1100"/>
                <a:gd name="T36" fmla="*/ 861 w 1046"/>
                <a:gd name="T37" fmla="*/ 998 h 1100"/>
                <a:gd name="T38" fmla="*/ 861 w 1046"/>
                <a:gd name="T39" fmla="*/ 1007 h 1100"/>
                <a:gd name="T40" fmla="*/ 864 w 1046"/>
                <a:gd name="T41" fmla="*/ 1025 h 1100"/>
                <a:gd name="T42" fmla="*/ 869 w 1046"/>
                <a:gd name="T43" fmla="*/ 1042 h 1100"/>
                <a:gd name="T44" fmla="*/ 878 w 1046"/>
                <a:gd name="T45" fmla="*/ 1058 h 1100"/>
                <a:gd name="T46" fmla="*/ 889 w 1046"/>
                <a:gd name="T47" fmla="*/ 1073 h 1100"/>
                <a:gd name="T48" fmla="*/ 903 w 1046"/>
                <a:gd name="T49" fmla="*/ 1083 h 1100"/>
                <a:gd name="T50" fmla="*/ 918 w 1046"/>
                <a:gd name="T51" fmla="*/ 1092 h 1100"/>
                <a:gd name="T52" fmla="*/ 935 w 1046"/>
                <a:gd name="T53" fmla="*/ 1097 h 1100"/>
                <a:gd name="T54" fmla="*/ 953 w 1046"/>
                <a:gd name="T55" fmla="*/ 1100 h 1100"/>
                <a:gd name="T56" fmla="*/ 963 w 1046"/>
                <a:gd name="T57" fmla="*/ 1098 h 1100"/>
                <a:gd name="T58" fmla="*/ 982 w 1046"/>
                <a:gd name="T59" fmla="*/ 1095 h 1100"/>
                <a:gd name="T60" fmla="*/ 998 w 1046"/>
                <a:gd name="T61" fmla="*/ 1088 h 1100"/>
                <a:gd name="T62" fmla="*/ 1013 w 1046"/>
                <a:gd name="T63" fmla="*/ 1078 h 1100"/>
                <a:gd name="T64" fmla="*/ 1025 w 1046"/>
                <a:gd name="T65" fmla="*/ 1066 h 1100"/>
                <a:gd name="T66" fmla="*/ 1035 w 1046"/>
                <a:gd name="T67" fmla="*/ 1051 h 1100"/>
                <a:gd name="T68" fmla="*/ 1042 w 1046"/>
                <a:gd name="T69" fmla="*/ 1035 h 1100"/>
                <a:gd name="T70" fmla="*/ 1045 w 1046"/>
                <a:gd name="T71" fmla="*/ 1016 h 1100"/>
                <a:gd name="T72" fmla="*/ 1046 w 1046"/>
                <a:gd name="T73" fmla="*/ 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6" h="1100">
                  <a:moveTo>
                    <a:pt x="0" y="0"/>
                  </a:moveTo>
                  <a:lnTo>
                    <a:pt x="0" y="1007"/>
                  </a:lnTo>
                  <a:lnTo>
                    <a:pt x="0" y="1007"/>
                  </a:lnTo>
                  <a:lnTo>
                    <a:pt x="2" y="1016"/>
                  </a:lnTo>
                  <a:lnTo>
                    <a:pt x="3" y="1025"/>
                  </a:lnTo>
                  <a:lnTo>
                    <a:pt x="5" y="1035"/>
                  </a:lnTo>
                  <a:lnTo>
                    <a:pt x="8" y="1042"/>
                  </a:lnTo>
                  <a:lnTo>
                    <a:pt x="12" y="1051"/>
                  </a:lnTo>
                  <a:lnTo>
                    <a:pt x="17" y="1058"/>
                  </a:lnTo>
                  <a:lnTo>
                    <a:pt x="22" y="1066"/>
                  </a:lnTo>
                  <a:lnTo>
                    <a:pt x="27" y="1073"/>
                  </a:lnTo>
                  <a:lnTo>
                    <a:pt x="34" y="1078"/>
                  </a:lnTo>
                  <a:lnTo>
                    <a:pt x="42" y="1083"/>
                  </a:lnTo>
                  <a:lnTo>
                    <a:pt x="49" y="1088"/>
                  </a:lnTo>
                  <a:lnTo>
                    <a:pt x="57" y="1092"/>
                  </a:lnTo>
                  <a:lnTo>
                    <a:pt x="65" y="1095"/>
                  </a:lnTo>
                  <a:lnTo>
                    <a:pt x="74" y="1097"/>
                  </a:lnTo>
                  <a:lnTo>
                    <a:pt x="84" y="1098"/>
                  </a:lnTo>
                  <a:lnTo>
                    <a:pt x="93" y="1100"/>
                  </a:lnTo>
                  <a:lnTo>
                    <a:pt x="93" y="1100"/>
                  </a:lnTo>
                  <a:lnTo>
                    <a:pt x="102" y="1098"/>
                  </a:lnTo>
                  <a:lnTo>
                    <a:pt x="112" y="1097"/>
                  </a:lnTo>
                  <a:lnTo>
                    <a:pt x="121" y="1095"/>
                  </a:lnTo>
                  <a:lnTo>
                    <a:pt x="129" y="1092"/>
                  </a:lnTo>
                  <a:lnTo>
                    <a:pt x="137" y="1088"/>
                  </a:lnTo>
                  <a:lnTo>
                    <a:pt x="144" y="1083"/>
                  </a:lnTo>
                  <a:lnTo>
                    <a:pt x="152" y="1078"/>
                  </a:lnTo>
                  <a:lnTo>
                    <a:pt x="158" y="1073"/>
                  </a:lnTo>
                  <a:lnTo>
                    <a:pt x="164" y="1066"/>
                  </a:lnTo>
                  <a:lnTo>
                    <a:pt x="169" y="1058"/>
                  </a:lnTo>
                  <a:lnTo>
                    <a:pt x="175" y="1051"/>
                  </a:lnTo>
                  <a:lnTo>
                    <a:pt x="178" y="1042"/>
                  </a:lnTo>
                  <a:lnTo>
                    <a:pt x="181" y="1035"/>
                  </a:lnTo>
                  <a:lnTo>
                    <a:pt x="183" y="1025"/>
                  </a:lnTo>
                  <a:lnTo>
                    <a:pt x="184" y="1016"/>
                  </a:lnTo>
                  <a:lnTo>
                    <a:pt x="185" y="1007"/>
                  </a:lnTo>
                  <a:lnTo>
                    <a:pt x="185" y="998"/>
                  </a:lnTo>
                  <a:lnTo>
                    <a:pt x="861" y="998"/>
                  </a:lnTo>
                  <a:lnTo>
                    <a:pt x="861" y="1007"/>
                  </a:lnTo>
                  <a:lnTo>
                    <a:pt x="861" y="1007"/>
                  </a:lnTo>
                  <a:lnTo>
                    <a:pt x="863" y="1016"/>
                  </a:lnTo>
                  <a:lnTo>
                    <a:pt x="864" y="1025"/>
                  </a:lnTo>
                  <a:lnTo>
                    <a:pt x="866" y="1035"/>
                  </a:lnTo>
                  <a:lnTo>
                    <a:pt x="869" y="1042"/>
                  </a:lnTo>
                  <a:lnTo>
                    <a:pt x="872" y="1051"/>
                  </a:lnTo>
                  <a:lnTo>
                    <a:pt x="878" y="1058"/>
                  </a:lnTo>
                  <a:lnTo>
                    <a:pt x="883" y="1066"/>
                  </a:lnTo>
                  <a:lnTo>
                    <a:pt x="889" y="1073"/>
                  </a:lnTo>
                  <a:lnTo>
                    <a:pt x="895" y="1078"/>
                  </a:lnTo>
                  <a:lnTo>
                    <a:pt x="903" y="1083"/>
                  </a:lnTo>
                  <a:lnTo>
                    <a:pt x="910" y="1088"/>
                  </a:lnTo>
                  <a:lnTo>
                    <a:pt x="918" y="1092"/>
                  </a:lnTo>
                  <a:lnTo>
                    <a:pt x="926" y="1095"/>
                  </a:lnTo>
                  <a:lnTo>
                    <a:pt x="935" y="1097"/>
                  </a:lnTo>
                  <a:lnTo>
                    <a:pt x="945" y="1098"/>
                  </a:lnTo>
                  <a:lnTo>
                    <a:pt x="953" y="1100"/>
                  </a:lnTo>
                  <a:lnTo>
                    <a:pt x="953" y="1100"/>
                  </a:lnTo>
                  <a:lnTo>
                    <a:pt x="963" y="1098"/>
                  </a:lnTo>
                  <a:lnTo>
                    <a:pt x="973" y="1097"/>
                  </a:lnTo>
                  <a:lnTo>
                    <a:pt x="982" y="1095"/>
                  </a:lnTo>
                  <a:lnTo>
                    <a:pt x="990" y="1092"/>
                  </a:lnTo>
                  <a:lnTo>
                    <a:pt x="998" y="1088"/>
                  </a:lnTo>
                  <a:lnTo>
                    <a:pt x="1005" y="1083"/>
                  </a:lnTo>
                  <a:lnTo>
                    <a:pt x="1013" y="1078"/>
                  </a:lnTo>
                  <a:lnTo>
                    <a:pt x="1019" y="1073"/>
                  </a:lnTo>
                  <a:lnTo>
                    <a:pt x="1025" y="1066"/>
                  </a:lnTo>
                  <a:lnTo>
                    <a:pt x="1030" y="1058"/>
                  </a:lnTo>
                  <a:lnTo>
                    <a:pt x="1035" y="1051"/>
                  </a:lnTo>
                  <a:lnTo>
                    <a:pt x="1039" y="1042"/>
                  </a:lnTo>
                  <a:lnTo>
                    <a:pt x="1042" y="1035"/>
                  </a:lnTo>
                  <a:lnTo>
                    <a:pt x="1044" y="1025"/>
                  </a:lnTo>
                  <a:lnTo>
                    <a:pt x="1045" y="1016"/>
                  </a:lnTo>
                  <a:lnTo>
                    <a:pt x="1046" y="1007"/>
                  </a:lnTo>
                  <a:lnTo>
                    <a:pt x="104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 name="Freeform 169">
              <a:extLst>
                <a:ext uri="{FF2B5EF4-FFF2-40B4-BE49-F238E27FC236}">
                  <a16:creationId xmlns:a16="http://schemas.microsoft.com/office/drawing/2014/main" id="{2ADCD8DC-6DCC-41A9-88FF-34EA7A24DDDD}"/>
                </a:ext>
              </a:extLst>
            </p:cNvPr>
            <p:cNvSpPr>
              <a:spLocks/>
            </p:cNvSpPr>
            <p:nvPr/>
          </p:nvSpPr>
          <p:spPr bwMode="auto">
            <a:xfrm>
              <a:off x="8200328" y="4082960"/>
              <a:ext cx="85606" cy="83137"/>
            </a:xfrm>
            <a:custGeom>
              <a:avLst/>
              <a:gdLst>
                <a:gd name="T0" fmla="*/ 579 w 728"/>
                <a:gd name="T1" fmla="*/ 48 h 706"/>
                <a:gd name="T2" fmla="*/ 374 w 728"/>
                <a:gd name="T3" fmla="*/ 553 h 706"/>
                <a:gd name="T4" fmla="*/ 77 w 728"/>
                <a:gd name="T5" fmla="*/ 553 h 706"/>
                <a:gd name="T6" fmla="*/ 61 w 728"/>
                <a:gd name="T7" fmla="*/ 555 h 706"/>
                <a:gd name="T8" fmla="*/ 47 w 728"/>
                <a:gd name="T9" fmla="*/ 559 h 706"/>
                <a:gd name="T10" fmla="*/ 34 w 728"/>
                <a:gd name="T11" fmla="*/ 567 h 706"/>
                <a:gd name="T12" fmla="*/ 22 w 728"/>
                <a:gd name="T13" fmla="*/ 575 h 706"/>
                <a:gd name="T14" fmla="*/ 14 w 728"/>
                <a:gd name="T15" fmla="*/ 587 h 706"/>
                <a:gd name="T16" fmla="*/ 6 w 728"/>
                <a:gd name="T17" fmla="*/ 600 h 706"/>
                <a:gd name="T18" fmla="*/ 2 w 728"/>
                <a:gd name="T19" fmla="*/ 614 h 706"/>
                <a:gd name="T20" fmla="*/ 0 w 728"/>
                <a:gd name="T21" fmla="*/ 629 h 706"/>
                <a:gd name="T22" fmla="*/ 1 w 728"/>
                <a:gd name="T23" fmla="*/ 638 h 706"/>
                <a:gd name="T24" fmla="*/ 4 w 728"/>
                <a:gd name="T25" fmla="*/ 653 h 706"/>
                <a:gd name="T26" fmla="*/ 9 w 728"/>
                <a:gd name="T27" fmla="*/ 666 h 706"/>
                <a:gd name="T28" fmla="*/ 18 w 728"/>
                <a:gd name="T29" fmla="*/ 679 h 706"/>
                <a:gd name="T30" fmla="*/ 28 w 728"/>
                <a:gd name="T31" fmla="*/ 689 h 706"/>
                <a:gd name="T32" fmla="*/ 41 w 728"/>
                <a:gd name="T33" fmla="*/ 698 h 706"/>
                <a:gd name="T34" fmla="*/ 54 w 728"/>
                <a:gd name="T35" fmla="*/ 703 h 706"/>
                <a:gd name="T36" fmla="*/ 69 w 728"/>
                <a:gd name="T37" fmla="*/ 706 h 706"/>
                <a:gd name="T38" fmla="*/ 477 w 728"/>
                <a:gd name="T39" fmla="*/ 706 h 706"/>
                <a:gd name="T40" fmla="*/ 722 w 728"/>
                <a:gd name="T41" fmla="*/ 106 h 706"/>
                <a:gd name="T42" fmla="*/ 727 w 728"/>
                <a:gd name="T43" fmla="*/ 91 h 706"/>
                <a:gd name="T44" fmla="*/ 728 w 728"/>
                <a:gd name="T45" fmla="*/ 76 h 706"/>
                <a:gd name="T46" fmla="*/ 727 w 728"/>
                <a:gd name="T47" fmla="*/ 61 h 706"/>
                <a:gd name="T48" fmla="*/ 721 w 728"/>
                <a:gd name="T49" fmla="*/ 47 h 706"/>
                <a:gd name="T50" fmla="*/ 715 w 728"/>
                <a:gd name="T51" fmla="*/ 34 h 706"/>
                <a:gd name="T52" fmla="*/ 705 w 728"/>
                <a:gd name="T53" fmla="*/ 23 h 706"/>
                <a:gd name="T54" fmla="*/ 694 w 728"/>
                <a:gd name="T55" fmla="*/ 13 h 706"/>
                <a:gd name="T56" fmla="*/ 680 w 728"/>
                <a:gd name="T57" fmla="*/ 6 h 706"/>
                <a:gd name="T58" fmla="*/ 672 w 728"/>
                <a:gd name="T59" fmla="*/ 3 h 706"/>
                <a:gd name="T60" fmla="*/ 657 w 728"/>
                <a:gd name="T61" fmla="*/ 0 h 706"/>
                <a:gd name="T62" fmla="*/ 642 w 728"/>
                <a:gd name="T63" fmla="*/ 0 h 706"/>
                <a:gd name="T64" fmla="*/ 628 w 728"/>
                <a:gd name="T65" fmla="*/ 3 h 706"/>
                <a:gd name="T66" fmla="*/ 614 w 728"/>
                <a:gd name="T67" fmla="*/ 9 h 706"/>
                <a:gd name="T68" fmla="*/ 602 w 728"/>
                <a:gd name="T69" fmla="*/ 17 h 706"/>
                <a:gd name="T70" fmla="*/ 591 w 728"/>
                <a:gd name="T71" fmla="*/ 28 h 706"/>
                <a:gd name="T72" fmla="*/ 583 w 728"/>
                <a:gd name="T73" fmla="*/ 40 h 706"/>
                <a:gd name="T74" fmla="*/ 579 w 728"/>
                <a:gd name="T75" fmla="*/ 4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706">
                  <a:moveTo>
                    <a:pt x="579" y="48"/>
                  </a:moveTo>
                  <a:lnTo>
                    <a:pt x="579" y="48"/>
                  </a:lnTo>
                  <a:lnTo>
                    <a:pt x="374" y="553"/>
                  </a:lnTo>
                  <a:lnTo>
                    <a:pt x="374" y="553"/>
                  </a:lnTo>
                  <a:lnTo>
                    <a:pt x="77" y="553"/>
                  </a:lnTo>
                  <a:lnTo>
                    <a:pt x="77" y="553"/>
                  </a:lnTo>
                  <a:lnTo>
                    <a:pt x="69" y="554"/>
                  </a:lnTo>
                  <a:lnTo>
                    <a:pt x="61" y="555"/>
                  </a:lnTo>
                  <a:lnTo>
                    <a:pt x="54" y="557"/>
                  </a:lnTo>
                  <a:lnTo>
                    <a:pt x="47" y="559"/>
                  </a:lnTo>
                  <a:lnTo>
                    <a:pt x="41" y="562"/>
                  </a:lnTo>
                  <a:lnTo>
                    <a:pt x="34" y="567"/>
                  </a:lnTo>
                  <a:lnTo>
                    <a:pt x="28" y="571"/>
                  </a:lnTo>
                  <a:lnTo>
                    <a:pt x="22" y="575"/>
                  </a:lnTo>
                  <a:lnTo>
                    <a:pt x="18" y="581"/>
                  </a:lnTo>
                  <a:lnTo>
                    <a:pt x="14" y="587"/>
                  </a:lnTo>
                  <a:lnTo>
                    <a:pt x="9" y="594"/>
                  </a:lnTo>
                  <a:lnTo>
                    <a:pt x="6" y="600"/>
                  </a:lnTo>
                  <a:lnTo>
                    <a:pt x="4" y="607"/>
                  </a:lnTo>
                  <a:lnTo>
                    <a:pt x="2" y="614"/>
                  </a:lnTo>
                  <a:lnTo>
                    <a:pt x="1" y="622"/>
                  </a:lnTo>
                  <a:lnTo>
                    <a:pt x="0" y="629"/>
                  </a:lnTo>
                  <a:lnTo>
                    <a:pt x="0" y="629"/>
                  </a:lnTo>
                  <a:lnTo>
                    <a:pt x="1" y="638"/>
                  </a:lnTo>
                  <a:lnTo>
                    <a:pt x="2" y="646"/>
                  </a:lnTo>
                  <a:lnTo>
                    <a:pt x="4" y="653"/>
                  </a:lnTo>
                  <a:lnTo>
                    <a:pt x="6" y="660"/>
                  </a:lnTo>
                  <a:lnTo>
                    <a:pt x="9" y="666"/>
                  </a:lnTo>
                  <a:lnTo>
                    <a:pt x="14" y="673"/>
                  </a:lnTo>
                  <a:lnTo>
                    <a:pt x="18" y="679"/>
                  </a:lnTo>
                  <a:lnTo>
                    <a:pt x="22" y="685"/>
                  </a:lnTo>
                  <a:lnTo>
                    <a:pt x="28" y="689"/>
                  </a:lnTo>
                  <a:lnTo>
                    <a:pt x="34" y="693"/>
                  </a:lnTo>
                  <a:lnTo>
                    <a:pt x="41" y="698"/>
                  </a:lnTo>
                  <a:lnTo>
                    <a:pt x="47" y="701"/>
                  </a:lnTo>
                  <a:lnTo>
                    <a:pt x="54" y="703"/>
                  </a:lnTo>
                  <a:lnTo>
                    <a:pt x="61" y="705"/>
                  </a:lnTo>
                  <a:lnTo>
                    <a:pt x="69" y="706"/>
                  </a:lnTo>
                  <a:lnTo>
                    <a:pt x="77" y="706"/>
                  </a:lnTo>
                  <a:lnTo>
                    <a:pt x="477" y="706"/>
                  </a:lnTo>
                  <a:lnTo>
                    <a:pt x="722" y="106"/>
                  </a:lnTo>
                  <a:lnTo>
                    <a:pt x="722" y="106"/>
                  </a:lnTo>
                  <a:lnTo>
                    <a:pt x="724" y="99"/>
                  </a:lnTo>
                  <a:lnTo>
                    <a:pt x="727" y="91"/>
                  </a:lnTo>
                  <a:lnTo>
                    <a:pt x="728" y="83"/>
                  </a:lnTo>
                  <a:lnTo>
                    <a:pt x="728" y="76"/>
                  </a:lnTo>
                  <a:lnTo>
                    <a:pt x="728" y="68"/>
                  </a:lnTo>
                  <a:lnTo>
                    <a:pt x="727" y="61"/>
                  </a:lnTo>
                  <a:lnTo>
                    <a:pt x="724" y="54"/>
                  </a:lnTo>
                  <a:lnTo>
                    <a:pt x="721" y="47"/>
                  </a:lnTo>
                  <a:lnTo>
                    <a:pt x="719" y="40"/>
                  </a:lnTo>
                  <a:lnTo>
                    <a:pt x="715" y="34"/>
                  </a:lnTo>
                  <a:lnTo>
                    <a:pt x="710" y="28"/>
                  </a:lnTo>
                  <a:lnTo>
                    <a:pt x="705" y="23"/>
                  </a:lnTo>
                  <a:lnTo>
                    <a:pt x="699" y="17"/>
                  </a:lnTo>
                  <a:lnTo>
                    <a:pt x="694" y="13"/>
                  </a:lnTo>
                  <a:lnTo>
                    <a:pt x="687" y="9"/>
                  </a:lnTo>
                  <a:lnTo>
                    <a:pt x="680" y="6"/>
                  </a:lnTo>
                  <a:lnTo>
                    <a:pt x="680" y="6"/>
                  </a:lnTo>
                  <a:lnTo>
                    <a:pt x="672" y="3"/>
                  </a:lnTo>
                  <a:lnTo>
                    <a:pt x="665" y="1"/>
                  </a:lnTo>
                  <a:lnTo>
                    <a:pt x="657" y="0"/>
                  </a:lnTo>
                  <a:lnTo>
                    <a:pt x="650" y="0"/>
                  </a:lnTo>
                  <a:lnTo>
                    <a:pt x="642" y="0"/>
                  </a:lnTo>
                  <a:lnTo>
                    <a:pt x="635" y="1"/>
                  </a:lnTo>
                  <a:lnTo>
                    <a:pt x="628" y="3"/>
                  </a:lnTo>
                  <a:lnTo>
                    <a:pt x="621" y="6"/>
                  </a:lnTo>
                  <a:lnTo>
                    <a:pt x="614" y="9"/>
                  </a:lnTo>
                  <a:lnTo>
                    <a:pt x="608" y="13"/>
                  </a:lnTo>
                  <a:lnTo>
                    <a:pt x="602" y="17"/>
                  </a:lnTo>
                  <a:lnTo>
                    <a:pt x="597" y="23"/>
                  </a:lnTo>
                  <a:lnTo>
                    <a:pt x="591" y="28"/>
                  </a:lnTo>
                  <a:lnTo>
                    <a:pt x="587" y="34"/>
                  </a:lnTo>
                  <a:lnTo>
                    <a:pt x="583" y="40"/>
                  </a:lnTo>
                  <a:lnTo>
                    <a:pt x="579" y="48"/>
                  </a:lnTo>
                  <a:lnTo>
                    <a:pt x="57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37" name="Grupa 36">
            <a:extLst>
              <a:ext uri="{FF2B5EF4-FFF2-40B4-BE49-F238E27FC236}">
                <a16:creationId xmlns:a16="http://schemas.microsoft.com/office/drawing/2014/main" id="{EF7FC181-1829-4898-9CA7-879A8CDDA96B}"/>
              </a:ext>
            </a:extLst>
          </p:cNvPr>
          <p:cNvGrpSpPr/>
          <p:nvPr/>
        </p:nvGrpSpPr>
        <p:grpSpPr>
          <a:xfrm>
            <a:off x="8026162" y="2139157"/>
            <a:ext cx="386280" cy="465285"/>
            <a:chOff x="6299205" y="3543307"/>
            <a:chExt cx="558800" cy="673091"/>
          </a:xfrm>
          <a:solidFill>
            <a:schemeClr val="bg1">
              <a:lumMod val="75000"/>
            </a:schemeClr>
          </a:solidFill>
        </p:grpSpPr>
        <p:sp>
          <p:nvSpPr>
            <p:cNvPr id="38" name="Freeform 32">
              <a:extLst>
                <a:ext uri="{FF2B5EF4-FFF2-40B4-BE49-F238E27FC236}">
                  <a16:creationId xmlns:a16="http://schemas.microsoft.com/office/drawing/2014/main" id="{1597605E-0F52-4892-8B4E-9543DC40E52B}"/>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9" name="Freeform 33">
              <a:extLst>
                <a:ext uri="{FF2B5EF4-FFF2-40B4-BE49-F238E27FC236}">
                  <a16:creationId xmlns:a16="http://schemas.microsoft.com/office/drawing/2014/main" id="{927C43B6-EEF9-4E3D-ABDB-62BD3CBDAC3F}"/>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0" name="Freeform 34">
              <a:extLst>
                <a:ext uri="{FF2B5EF4-FFF2-40B4-BE49-F238E27FC236}">
                  <a16:creationId xmlns:a16="http://schemas.microsoft.com/office/drawing/2014/main" id="{3E3DBD07-C735-4B36-BA8F-3925A2B79E7F}"/>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1" name="Freeform 35">
              <a:extLst>
                <a:ext uri="{FF2B5EF4-FFF2-40B4-BE49-F238E27FC236}">
                  <a16:creationId xmlns:a16="http://schemas.microsoft.com/office/drawing/2014/main" id="{7B2C915B-CD07-4032-9C99-475D2A3DB79F}"/>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2" name="Freeform 36">
              <a:extLst>
                <a:ext uri="{FF2B5EF4-FFF2-40B4-BE49-F238E27FC236}">
                  <a16:creationId xmlns:a16="http://schemas.microsoft.com/office/drawing/2014/main" id="{1B3BE17D-3061-4CE7-BB54-F1FEA479985E}"/>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3" name="Freeform 37">
              <a:extLst>
                <a:ext uri="{FF2B5EF4-FFF2-40B4-BE49-F238E27FC236}">
                  <a16:creationId xmlns:a16="http://schemas.microsoft.com/office/drawing/2014/main" id="{38E834C8-337D-4881-9F87-3EAD857F3430}"/>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50998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prstGeom prst="rect">
            <a:avLst/>
          </a:prstGeom>
        </p:spPr>
        <p:txBody>
          <a:bodyPr/>
          <a:lstStyle/>
          <a:p>
            <a:r>
              <a:rPr lang="pl-PL" sz="1600"/>
              <a:t>Spis treści</a:t>
            </a:r>
          </a:p>
          <a:p>
            <a:endParaRPr lang="pl-PL" sz="1600"/>
          </a:p>
        </p:txBody>
      </p:sp>
      <p:sp>
        <p:nvSpPr>
          <p:cNvPr id="6" name="Symbol zastępczy tekstu 5">
            <a:extLst>
              <a:ext uri="{FF2B5EF4-FFF2-40B4-BE49-F238E27FC236}">
                <a16:creationId xmlns:a16="http://schemas.microsoft.com/office/drawing/2014/main" id="{F34DE61A-05E3-4226-84C2-74DAF911F400}"/>
              </a:ext>
            </a:extLst>
          </p:cNvPr>
          <p:cNvSpPr>
            <a:spLocks noGrp="1"/>
          </p:cNvSpPr>
          <p:nvPr>
            <p:ph type="body" sz="quarter" idx="14"/>
          </p:nvPr>
        </p:nvSpPr>
        <p:spPr/>
        <p:txBody>
          <a:bodyPr/>
          <a:lstStyle/>
          <a:p>
            <a:endParaRPr lang="pl-PL"/>
          </a:p>
        </p:txBody>
      </p:sp>
      <p:grpSp>
        <p:nvGrpSpPr>
          <p:cNvPr id="40" name="Grupa 39"/>
          <p:cNvGrpSpPr/>
          <p:nvPr/>
        </p:nvGrpSpPr>
        <p:grpSpPr>
          <a:xfrm>
            <a:off x="1375026" y="1700993"/>
            <a:ext cx="3977193" cy="360040"/>
            <a:chOff x="822839" y="1809941"/>
            <a:chExt cx="3977193" cy="360040"/>
          </a:xfrm>
        </p:grpSpPr>
        <p:cxnSp>
          <p:nvCxnSpPr>
            <p:cNvPr id="41" name="Łącznik prosty 82"/>
            <p:cNvCxnSpPr/>
            <p:nvPr/>
          </p:nvCxnSpPr>
          <p:spPr>
            <a:xfrm>
              <a:off x="1117128" y="2126983"/>
              <a:ext cx="3682904" cy="0"/>
            </a:xfrm>
            <a:prstGeom prst="line">
              <a:avLst/>
            </a:prstGeom>
            <a:ln w="3175">
              <a:gradFill flip="none" rotWithShape="1">
                <a:gsLst>
                  <a:gs pos="46000">
                    <a:srgbClr val="595959"/>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2" name="Elipsa 41"/>
            <p:cNvSpPr/>
            <p:nvPr/>
          </p:nvSpPr>
          <p:spPr>
            <a:xfrm>
              <a:off x="822839" y="1809941"/>
              <a:ext cx="360040"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pl-PL" sz="1400" b="1" dirty="0">
                  <a:solidFill>
                    <a:schemeClr val="tx1"/>
                  </a:solidFill>
                </a:rPr>
                <a:t>3</a:t>
              </a:r>
            </a:p>
          </p:txBody>
        </p:sp>
        <p:sp>
          <p:nvSpPr>
            <p:cNvPr id="43" name="pole tekstowe 42"/>
            <p:cNvSpPr txBox="1"/>
            <p:nvPr/>
          </p:nvSpPr>
          <p:spPr>
            <a:xfrm>
              <a:off x="1182879" y="1819399"/>
              <a:ext cx="1809406" cy="307777"/>
            </a:xfrm>
            <a:prstGeom prst="rect">
              <a:avLst/>
            </a:prstGeom>
            <a:noFill/>
          </p:spPr>
          <p:txBody>
            <a:bodyPr wrap="none" rtlCol="0">
              <a:spAutoFit/>
            </a:bodyPr>
            <a:lstStyle/>
            <a:p>
              <a:r>
                <a:rPr lang="pl-PL" sz="1400"/>
                <a:t>Informacje o projekcie</a:t>
              </a:r>
            </a:p>
          </p:txBody>
        </p:sp>
      </p:grpSp>
      <p:grpSp>
        <p:nvGrpSpPr>
          <p:cNvPr id="44" name="Grupa 43"/>
          <p:cNvGrpSpPr/>
          <p:nvPr/>
        </p:nvGrpSpPr>
        <p:grpSpPr>
          <a:xfrm>
            <a:off x="1375026" y="2384977"/>
            <a:ext cx="3977193" cy="360040"/>
            <a:chOff x="822839" y="2478338"/>
            <a:chExt cx="3977193" cy="360040"/>
          </a:xfrm>
        </p:grpSpPr>
        <p:cxnSp>
          <p:nvCxnSpPr>
            <p:cNvPr id="45" name="Łącznik prosty 82"/>
            <p:cNvCxnSpPr/>
            <p:nvPr/>
          </p:nvCxnSpPr>
          <p:spPr>
            <a:xfrm>
              <a:off x="1117128" y="2795380"/>
              <a:ext cx="3682904" cy="0"/>
            </a:xfrm>
            <a:prstGeom prst="line">
              <a:avLst/>
            </a:prstGeom>
            <a:ln w="3175">
              <a:gradFill flip="none" rotWithShape="1">
                <a:gsLst>
                  <a:gs pos="46000">
                    <a:srgbClr val="595959"/>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 name="Elipsa 45"/>
            <p:cNvSpPr/>
            <p:nvPr/>
          </p:nvSpPr>
          <p:spPr>
            <a:xfrm>
              <a:off x="822839" y="2478338"/>
              <a:ext cx="360040"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pl-PL" sz="1400" b="1" dirty="0">
                  <a:solidFill>
                    <a:schemeClr val="tx1"/>
                  </a:solidFill>
                </a:rPr>
                <a:t>5</a:t>
              </a:r>
            </a:p>
          </p:txBody>
        </p:sp>
        <p:sp>
          <p:nvSpPr>
            <p:cNvPr id="47" name="pole tekstowe 46"/>
            <p:cNvSpPr txBox="1"/>
            <p:nvPr/>
          </p:nvSpPr>
          <p:spPr>
            <a:xfrm>
              <a:off x="1182879" y="2488565"/>
              <a:ext cx="2374176" cy="307777"/>
            </a:xfrm>
            <a:prstGeom prst="rect">
              <a:avLst/>
            </a:prstGeom>
            <a:noFill/>
          </p:spPr>
          <p:txBody>
            <a:bodyPr wrap="none" rtlCol="0">
              <a:spAutoFit/>
            </a:bodyPr>
            <a:lstStyle/>
            <a:p>
              <a:r>
                <a:rPr lang="pl-PL" sz="1400"/>
                <a:t>Metodologia i struktura próby</a:t>
              </a:r>
            </a:p>
          </p:txBody>
        </p:sp>
      </p:grpSp>
      <p:grpSp>
        <p:nvGrpSpPr>
          <p:cNvPr id="64" name="Grupa 63">
            <a:extLst>
              <a:ext uri="{FF2B5EF4-FFF2-40B4-BE49-F238E27FC236}">
                <a16:creationId xmlns:a16="http://schemas.microsoft.com/office/drawing/2014/main" id="{AC782A97-B1C7-4D6F-8DA6-53D92DA356E8}"/>
              </a:ext>
            </a:extLst>
          </p:cNvPr>
          <p:cNvGrpSpPr/>
          <p:nvPr/>
        </p:nvGrpSpPr>
        <p:grpSpPr>
          <a:xfrm>
            <a:off x="1375026" y="3068960"/>
            <a:ext cx="3977193" cy="360040"/>
            <a:chOff x="822839" y="3146735"/>
            <a:chExt cx="3977193" cy="360040"/>
          </a:xfrm>
        </p:grpSpPr>
        <p:cxnSp>
          <p:nvCxnSpPr>
            <p:cNvPr id="65" name="Łącznik prosty 82">
              <a:extLst>
                <a:ext uri="{FF2B5EF4-FFF2-40B4-BE49-F238E27FC236}">
                  <a16:creationId xmlns:a16="http://schemas.microsoft.com/office/drawing/2014/main" id="{A42D60F3-4748-4397-A54F-ACF8297EFF42}"/>
                </a:ext>
              </a:extLst>
            </p:cNvPr>
            <p:cNvCxnSpPr/>
            <p:nvPr/>
          </p:nvCxnSpPr>
          <p:spPr>
            <a:xfrm>
              <a:off x="1117128" y="3463777"/>
              <a:ext cx="3682904" cy="0"/>
            </a:xfrm>
            <a:prstGeom prst="line">
              <a:avLst/>
            </a:prstGeom>
            <a:ln w="3175">
              <a:gradFill flip="none" rotWithShape="1">
                <a:gsLst>
                  <a:gs pos="46000">
                    <a:srgbClr val="595959"/>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6" name="Elipsa 49">
              <a:extLst>
                <a:ext uri="{FF2B5EF4-FFF2-40B4-BE49-F238E27FC236}">
                  <a16:creationId xmlns:a16="http://schemas.microsoft.com/office/drawing/2014/main" id="{AA071A91-33F1-4CC4-AD5B-D8E459E8B058}"/>
                </a:ext>
              </a:extLst>
            </p:cNvPr>
            <p:cNvSpPr/>
            <p:nvPr/>
          </p:nvSpPr>
          <p:spPr>
            <a:xfrm>
              <a:off x="822839" y="3146735"/>
              <a:ext cx="360040"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pl-PL" sz="1400" b="1">
                  <a:solidFill>
                    <a:schemeClr val="tx1"/>
                  </a:solidFill>
                </a:rPr>
                <a:t>10</a:t>
              </a:r>
            </a:p>
          </p:txBody>
        </p:sp>
        <p:sp>
          <p:nvSpPr>
            <p:cNvPr id="67" name="pole tekstowe 66">
              <a:extLst>
                <a:ext uri="{FF2B5EF4-FFF2-40B4-BE49-F238E27FC236}">
                  <a16:creationId xmlns:a16="http://schemas.microsoft.com/office/drawing/2014/main" id="{E9514AB8-31F3-449F-8B59-2559C3D58B5E}"/>
                </a:ext>
              </a:extLst>
            </p:cNvPr>
            <p:cNvSpPr txBox="1"/>
            <p:nvPr/>
          </p:nvSpPr>
          <p:spPr>
            <a:xfrm>
              <a:off x="1182879" y="3152237"/>
              <a:ext cx="1306961" cy="307777"/>
            </a:xfrm>
            <a:prstGeom prst="rect">
              <a:avLst/>
            </a:prstGeom>
            <a:noFill/>
          </p:spPr>
          <p:txBody>
            <a:bodyPr wrap="none" rtlCol="0">
              <a:spAutoFit/>
            </a:bodyPr>
            <a:lstStyle/>
            <a:p>
              <a:r>
                <a:rPr lang="pl-PL" sz="1400"/>
                <a:t>Wyniki badania</a:t>
              </a:r>
            </a:p>
          </p:txBody>
        </p:sp>
      </p:grpSp>
      <p:grpSp>
        <p:nvGrpSpPr>
          <p:cNvPr id="18" name="Grupa 17">
            <a:extLst>
              <a:ext uri="{FF2B5EF4-FFF2-40B4-BE49-F238E27FC236}">
                <a16:creationId xmlns:a16="http://schemas.microsoft.com/office/drawing/2014/main" id="{93A5523D-8A8C-4A7C-AEC8-04F46FB1D051}"/>
              </a:ext>
            </a:extLst>
          </p:cNvPr>
          <p:cNvGrpSpPr/>
          <p:nvPr/>
        </p:nvGrpSpPr>
        <p:grpSpPr>
          <a:xfrm>
            <a:off x="1375026" y="3795941"/>
            <a:ext cx="3977193" cy="360040"/>
            <a:chOff x="822839" y="3146735"/>
            <a:chExt cx="3977193" cy="360040"/>
          </a:xfrm>
        </p:grpSpPr>
        <p:cxnSp>
          <p:nvCxnSpPr>
            <p:cNvPr id="19" name="Łącznik prosty 82">
              <a:extLst>
                <a:ext uri="{FF2B5EF4-FFF2-40B4-BE49-F238E27FC236}">
                  <a16:creationId xmlns:a16="http://schemas.microsoft.com/office/drawing/2014/main" id="{8DC9DD0E-AB1B-460B-870E-B6FA270BF530}"/>
                </a:ext>
              </a:extLst>
            </p:cNvPr>
            <p:cNvCxnSpPr/>
            <p:nvPr/>
          </p:nvCxnSpPr>
          <p:spPr>
            <a:xfrm>
              <a:off x="1117128" y="3463777"/>
              <a:ext cx="3682904" cy="0"/>
            </a:xfrm>
            <a:prstGeom prst="line">
              <a:avLst/>
            </a:prstGeom>
            <a:ln w="3175">
              <a:gradFill flip="none" rotWithShape="1">
                <a:gsLst>
                  <a:gs pos="46000">
                    <a:srgbClr val="595959"/>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0" name="Elipsa 49">
              <a:extLst>
                <a:ext uri="{FF2B5EF4-FFF2-40B4-BE49-F238E27FC236}">
                  <a16:creationId xmlns:a16="http://schemas.microsoft.com/office/drawing/2014/main" id="{8F480F5F-AEF3-486D-B5E5-EF367CB0A683}"/>
                </a:ext>
              </a:extLst>
            </p:cNvPr>
            <p:cNvSpPr/>
            <p:nvPr/>
          </p:nvSpPr>
          <p:spPr>
            <a:xfrm>
              <a:off x="822839" y="3146735"/>
              <a:ext cx="360040"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pl-PL" sz="1400" b="1">
                  <a:solidFill>
                    <a:schemeClr val="tx1"/>
                  </a:solidFill>
                </a:rPr>
                <a:t>32</a:t>
              </a:r>
            </a:p>
          </p:txBody>
        </p:sp>
        <p:sp>
          <p:nvSpPr>
            <p:cNvPr id="21" name="pole tekstowe 20">
              <a:extLst>
                <a:ext uri="{FF2B5EF4-FFF2-40B4-BE49-F238E27FC236}">
                  <a16:creationId xmlns:a16="http://schemas.microsoft.com/office/drawing/2014/main" id="{6DE84A00-4581-453E-9EBB-700A0CDCAA0E}"/>
                </a:ext>
              </a:extLst>
            </p:cNvPr>
            <p:cNvSpPr txBox="1"/>
            <p:nvPr/>
          </p:nvSpPr>
          <p:spPr>
            <a:xfrm>
              <a:off x="1182879" y="3152237"/>
              <a:ext cx="1710725" cy="307777"/>
            </a:xfrm>
            <a:prstGeom prst="rect">
              <a:avLst/>
            </a:prstGeom>
            <a:noFill/>
          </p:spPr>
          <p:txBody>
            <a:bodyPr wrap="none" rtlCol="0">
              <a:spAutoFit/>
            </a:bodyPr>
            <a:lstStyle/>
            <a:p>
              <a:r>
                <a:rPr lang="pl-PL" sz="1400"/>
                <a:t>Omówienie wyników</a:t>
              </a:r>
            </a:p>
          </p:txBody>
        </p:sp>
      </p:grpSp>
    </p:spTree>
    <p:extLst>
      <p:ext uri="{BB962C8B-B14F-4D97-AF65-F5344CB8AC3E}">
        <p14:creationId xmlns:p14="http://schemas.microsoft.com/office/powerpoint/2010/main" val="1500939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descr="Tabela przedstawia rodzaj nabytych używanych mebli.&#10;&#10;Badani otrzymali lub nabyli: krzesła (420 szt.),  szafy (94 szt.), fotele (85 szt.), komody (78 szt.), stoły (78 szt.), łóżka (77 szt.), stoliki kawowe (53 szt.), sofy (51 szt.), regały z półkami (41 szt.), biurka (39 szt.), szafki pod telewizor (19 szt.), szafki łazienkowe (11 szt.), szafki na buty (11 szt.), toaletki (3 szt.), wieszaki na ubrania (3 szt.).">
            <a:extLst>
              <a:ext uri="{FF2B5EF4-FFF2-40B4-BE49-F238E27FC236}">
                <a16:creationId xmlns:a16="http://schemas.microsoft.com/office/drawing/2014/main" id="{6D057A24-0DC1-4549-B359-94B1C34CC082}"/>
              </a:ext>
            </a:extLst>
          </p:cNvPr>
          <p:cNvGraphicFramePr>
            <a:graphicFrameLocks noGrp="1"/>
          </p:cNvGraphicFramePr>
          <p:nvPr>
            <p:extLst>
              <p:ext uri="{D42A27DB-BD31-4B8C-83A1-F6EECF244321}">
                <p14:modId xmlns:p14="http://schemas.microsoft.com/office/powerpoint/2010/main" val="3554914172"/>
              </p:ext>
            </p:extLst>
          </p:nvPr>
        </p:nvGraphicFramePr>
        <p:xfrm>
          <a:off x="829559" y="1482239"/>
          <a:ext cx="7767691" cy="4012010"/>
        </p:xfrm>
        <a:graphic>
          <a:graphicData uri="http://schemas.openxmlformats.org/drawingml/2006/table">
            <a:tbl>
              <a:tblPr>
                <a:tableStyleId>{2D5ABB26-0587-4C30-8999-92F81FD0307C}</a:tableStyleId>
              </a:tblPr>
              <a:tblGrid>
                <a:gridCol w="456923">
                  <a:extLst>
                    <a:ext uri="{9D8B030D-6E8A-4147-A177-3AD203B41FA5}">
                      <a16:colId xmlns:a16="http://schemas.microsoft.com/office/drawing/2014/main" val="3813878305"/>
                    </a:ext>
                  </a:extLst>
                </a:gridCol>
                <a:gridCol w="456923">
                  <a:extLst>
                    <a:ext uri="{9D8B030D-6E8A-4147-A177-3AD203B41FA5}">
                      <a16:colId xmlns:a16="http://schemas.microsoft.com/office/drawing/2014/main" val="3715175384"/>
                    </a:ext>
                  </a:extLst>
                </a:gridCol>
                <a:gridCol w="456923">
                  <a:extLst>
                    <a:ext uri="{9D8B030D-6E8A-4147-A177-3AD203B41FA5}">
                      <a16:colId xmlns:a16="http://schemas.microsoft.com/office/drawing/2014/main" val="548284394"/>
                    </a:ext>
                  </a:extLst>
                </a:gridCol>
                <a:gridCol w="456923">
                  <a:extLst>
                    <a:ext uri="{9D8B030D-6E8A-4147-A177-3AD203B41FA5}">
                      <a16:colId xmlns:a16="http://schemas.microsoft.com/office/drawing/2014/main" val="1482204799"/>
                    </a:ext>
                  </a:extLst>
                </a:gridCol>
                <a:gridCol w="456923">
                  <a:extLst>
                    <a:ext uri="{9D8B030D-6E8A-4147-A177-3AD203B41FA5}">
                      <a16:colId xmlns:a16="http://schemas.microsoft.com/office/drawing/2014/main" val="2365049058"/>
                    </a:ext>
                  </a:extLst>
                </a:gridCol>
                <a:gridCol w="456923">
                  <a:extLst>
                    <a:ext uri="{9D8B030D-6E8A-4147-A177-3AD203B41FA5}">
                      <a16:colId xmlns:a16="http://schemas.microsoft.com/office/drawing/2014/main" val="1108762868"/>
                    </a:ext>
                  </a:extLst>
                </a:gridCol>
                <a:gridCol w="456923">
                  <a:extLst>
                    <a:ext uri="{9D8B030D-6E8A-4147-A177-3AD203B41FA5}">
                      <a16:colId xmlns:a16="http://schemas.microsoft.com/office/drawing/2014/main" val="296357258"/>
                    </a:ext>
                  </a:extLst>
                </a:gridCol>
                <a:gridCol w="456923">
                  <a:extLst>
                    <a:ext uri="{9D8B030D-6E8A-4147-A177-3AD203B41FA5}">
                      <a16:colId xmlns:a16="http://schemas.microsoft.com/office/drawing/2014/main" val="1301919182"/>
                    </a:ext>
                  </a:extLst>
                </a:gridCol>
                <a:gridCol w="456923">
                  <a:extLst>
                    <a:ext uri="{9D8B030D-6E8A-4147-A177-3AD203B41FA5}">
                      <a16:colId xmlns:a16="http://schemas.microsoft.com/office/drawing/2014/main" val="445725981"/>
                    </a:ext>
                  </a:extLst>
                </a:gridCol>
                <a:gridCol w="456923">
                  <a:extLst>
                    <a:ext uri="{9D8B030D-6E8A-4147-A177-3AD203B41FA5}">
                      <a16:colId xmlns:a16="http://schemas.microsoft.com/office/drawing/2014/main" val="3082391750"/>
                    </a:ext>
                  </a:extLst>
                </a:gridCol>
                <a:gridCol w="456923">
                  <a:extLst>
                    <a:ext uri="{9D8B030D-6E8A-4147-A177-3AD203B41FA5}">
                      <a16:colId xmlns:a16="http://schemas.microsoft.com/office/drawing/2014/main" val="1450848081"/>
                    </a:ext>
                  </a:extLst>
                </a:gridCol>
                <a:gridCol w="456923">
                  <a:extLst>
                    <a:ext uri="{9D8B030D-6E8A-4147-A177-3AD203B41FA5}">
                      <a16:colId xmlns:a16="http://schemas.microsoft.com/office/drawing/2014/main" val="3814701196"/>
                    </a:ext>
                  </a:extLst>
                </a:gridCol>
                <a:gridCol w="456923">
                  <a:extLst>
                    <a:ext uri="{9D8B030D-6E8A-4147-A177-3AD203B41FA5}">
                      <a16:colId xmlns:a16="http://schemas.microsoft.com/office/drawing/2014/main" val="3832083273"/>
                    </a:ext>
                  </a:extLst>
                </a:gridCol>
                <a:gridCol w="456923">
                  <a:extLst>
                    <a:ext uri="{9D8B030D-6E8A-4147-A177-3AD203B41FA5}">
                      <a16:colId xmlns:a16="http://schemas.microsoft.com/office/drawing/2014/main" val="2387423732"/>
                    </a:ext>
                  </a:extLst>
                </a:gridCol>
                <a:gridCol w="456923">
                  <a:extLst>
                    <a:ext uri="{9D8B030D-6E8A-4147-A177-3AD203B41FA5}">
                      <a16:colId xmlns:a16="http://schemas.microsoft.com/office/drawing/2014/main" val="3182725004"/>
                    </a:ext>
                  </a:extLst>
                </a:gridCol>
                <a:gridCol w="456923">
                  <a:extLst>
                    <a:ext uri="{9D8B030D-6E8A-4147-A177-3AD203B41FA5}">
                      <a16:colId xmlns:a16="http://schemas.microsoft.com/office/drawing/2014/main" val="2066175234"/>
                    </a:ext>
                  </a:extLst>
                </a:gridCol>
                <a:gridCol w="456923">
                  <a:extLst>
                    <a:ext uri="{9D8B030D-6E8A-4147-A177-3AD203B41FA5}">
                      <a16:colId xmlns:a16="http://schemas.microsoft.com/office/drawing/2014/main" val="664537869"/>
                    </a:ext>
                  </a:extLst>
                </a:gridCol>
              </a:tblGrid>
              <a:tr h="299425">
                <a:tc>
                  <a:txBody>
                    <a:bodyPr/>
                    <a:lstStyle/>
                    <a:p>
                      <a:pPr algn="ctr" fontAlgn="b"/>
                      <a:endParaRPr lang="pl-PL" sz="1000" b="0" i="0" u="none" strike="noStrike">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16">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l-PL" sz="1000" b="1" dirty="0"/>
                        <a:t>Liczba osób wskazująca wybrany mebel:</a:t>
                      </a:r>
                    </a:p>
                  </a:txBody>
                  <a:tcPr marL="6886" marR="6886" marT="6886"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hMerge="1">
                  <a:txBody>
                    <a:bodyPr/>
                    <a:lstStyle/>
                    <a:p>
                      <a:pPr algn="ctr" fontAlgn="ctr"/>
                      <a:endParaRPr lang="pl-PL" sz="1000" b="1" i="0" u="none" strike="noStrike">
                        <a:solidFill>
                          <a:srgbClr val="000000"/>
                        </a:solidFill>
                        <a:effectLst/>
                        <a:latin typeface="+mn-lt"/>
                      </a:endParaRPr>
                    </a:p>
                  </a:txBody>
                  <a:tcPr marL="6886" marR="6886" marT="6886" marB="0" anchor="ctr"/>
                </a:tc>
                <a:tc hMerge="1">
                  <a:txBody>
                    <a:bodyPr/>
                    <a:lstStyle/>
                    <a:p>
                      <a:pPr algn="ctr" fontAlgn="b"/>
                      <a:endParaRPr lang="pl-PL" sz="1000" b="0" i="0" u="none" strike="noStrike">
                        <a:solidFill>
                          <a:srgbClr val="000000"/>
                        </a:solidFill>
                        <a:effectLst/>
                        <a:latin typeface="+mn-lt"/>
                      </a:endParaRPr>
                    </a:p>
                  </a:txBody>
                  <a:tcPr marL="6886" marR="6886" marT="6886" marB="0" anchor="ctr">
                    <a:solidFill>
                      <a:srgbClr val="F2F2F2"/>
                    </a:solidFill>
                  </a:tcPr>
                </a:tc>
                <a:tc hMerge="1">
                  <a:txBody>
                    <a:bodyPr/>
                    <a:lstStyle/>
                    <a:p>
                      <a:pPr algn="ctr" fontAlgn="b"/>
                      <a:endParaRPr lang="pl-PL" sz="1000" b="0" i="0" u="none" strike="noStrike">
                        <a:solidFill>
                          <a:srgbClr val="000000"/>
                        </a:solidFill>
                        <a:effectLst/>
                        <a:latin typeface="+mn-lt"/>
                      </a:endParaRPr>
                    </a:p>
                  </a:txBody>
                  <a:tcPr marL="6886" marR="6886" marT="6886" marB="0" anchor="ctr"/>
                </a:tc>
                <a:tc hMerge="1">
                  <a:txBody>
                    <a:bodyPr/>
                    <a:lstStyle/>
                    <a:p>
                      <a:pPr algn="ctr" fontAlgn="ctr"/>
                      <a:endParaRPr lang="pl-PL" sz="1000" b="1" i="0" u="none" strike="noStrike">
                        <a:solidFill>
                          <a:srgbClr val="000000"/>
                        </a:solidFill>
                        <a:effectLst/>
                        <a:latin typeface="+mn-lt"/>
                      </a:endParaRPr>
                    </a:p>
                  </a:txBody>
                  <a:tcPr marL="6886" marR="6886" marT="6886" marB="0" anchor="ctr">
                    <a:solidFill>
                      <a:srgbClr val="F2F2F2"/>
                    </a:solidFill>
                  </a:tcPr>
                </a:tc>
                <a:tc hMerge="1">
                  <a:txBody>
                    <a:bodyPr/>
                    <a:lstStyle/>
                    <a:p>
                      <a:pPr algn="ctr" fontAlgn="ctr"/>
                      <a:endParaRPr lang="pl-PL" sz="1000" b="1" i="0" u="none" strike="noStrike">
                        <a:solidFill>
                          <a:srgbClr val="000000"/>
                        </a:solidFill>
                        <a:effectLst/>
                        <a:latin typeface="+mn-lt"/>
                      </a:endParaRPr>
                    </a:p>
                  </a:txBody>
                  <a:tcPr marL="6886" marR="6886" marT="6886" marB="0" anchor="ctr"/>
                </a:tc>
                <a:tc hMerge="1">
                  <a:txBody>
                    <a:bodyPr/>
                    <a:lstStyle/>
                    <a:p>
                      <a:pPr algn="ctr" fontAlgn="ctr"/>
                      <a:endParaRPr lang="pl-PL" sz="1000" b="1" i="0" u="none" strike="noStrike">
                        <a:solidFill>
                          <a:srgbClr val="000000"/>
                        </a:solidFill>
                        <a:effectLst/>
                        <a:latin typeface="+mn-lt"/>
                      </a:endParaRPr>
                    </a:p>
                  </a:txBody>
                  <a:tcPr marL="6886" marR="6886" marT="6886" marB="0" anchor="ctr">
                    <a:solidFill>
                      <a:srgbClr val="F2F2F2"/>
                    </a:solidFill>
                  </a:tcPr>
                </a:tc>
                <a:tc hMerge="1">
                  <a:txBody>
                    <a:bodyPr/>
                    <a:lstStyle/>
                    <a:p>
                      <a:pPr algn="ctr" fontAlgn="ctr"/>
                      <a:endParaRPr lang="pl-PL" sz="1000" b="1" i="0" u="none" strike="noStrike">
                        <a:solidFill>
                          <a:srgbClr val="000000"/>
                        </a:solidFill>
                        <a:effectLst/>
                        <a:latin typeface="+mn-lt"/>
                      </a:endParaRPr>
                    </a:p>
                  </a:txBody>
                  <a:tcPr marL="6886" marR="6886" marT="6886" marB="0" anchor="ctr"/>
                </a:tc>
                <a:tc hMerge="1">
                  <a:txBody>
                    <a:bodyPr/>
                    <a:lstStyle/>
                    <a:p>
                      <a:pPr algn="ctr" fontAlgn="b"/>
                      <a:endParaRPr lang="pl-PL" sz="1000" b="0" i="0" u="none" strike="noStrike">
                        <a:solidFill>
                          <a:srgbClr val="000000"/>
                        </a:solidFill>
                        <a:effectLst/>
                        <a:latin typeface="+mn-lt"/>
                      </a:endParaRPr>
                    </a:p>
                  </a:txBody>
                  <a:tcPr marL="6886" marR="6886" marT="6886" marB="0" anchor="ctr">
                    <a:solidFill>
                      <a:srgbClr val="F2F2F2"/>
                    </a:solidFill>
                  </a:tcPr>
                </a:tc>
                <a:tc hMerge="1">
                  <a:txBody>
                    <a:bodyPr/>
                    <a:lstStyle/>
                    <a:p>
                      <a:pPr algn="ctr" fontAlgn="ctr"/>
                      <a:endParaRPr lang="pl-PL" sz="1000" b="1" i="0" u="none" strike="noStrike">
                        <a:solidFill>
                          <a:srgbClr val="000000"/>
                        </a:solidFill>
                        <a:effectLst/>
                        <a:latin typeface="+mn-lt"/>
                      </a:endParaRPr>
                    </a:p>
                  </a:txBody>
                  <a:tcPr marL="6886" marR="6886" marT="6886" marB="0" anchor="ctr"/>
                </a:tc>
                <a:tc hMerge="1">
                  <a:txBody>
                    <a:bodyPr/>
                    <a:lstStyle/>
                    <a:p>
                      <a:pPr algn="ctr" fontAlgn="ctr"/>
                      <a:endParaRPr lang="pl-PL" sz="1000" b="1" i="0" u="none" strike="noStrike">
                        <a:solidFill>
                          <a:srgbClr val="000000"/>
                        </a:solidFill>
                        <a:effectLst/>
                        <a:latin typeface="+mn-lt"/>
                      </a:endParaRPr>
                    </a:p>
                  </a:txBody>
                  <a:tcPr marL="6886" marR="6886" marT="6886" marB="0" anchor="ctr">
                    <a:solidFill>
                      <a:srgbClr val="F2F2F2"/>
                    </a:solidFill>
                  </a:tcPr>
                </a:tc>
                <a:tc hMerge="1">
                  <a:txBody>
                    <a:bodyPr/>
                    <a:lstStyle/>
                    <a:p>
                      <a:pPr algn="ctr" fontAlgn="b"/>
                      <a:endParaRPr lang="pl-PL" sz="1000" b="0" i="0" u="none" strike="noStrike">
                        <a:solidFill>
                          <a:srgbClr val="000000"/>
                        </a:solidFill>
                        <a:effectLst/>
                        <a:latin typeface="+mn-lt"/>
                      </a:endParaRPr>
                    </a:p>
                  </a:txBody>
                  <a:tcPr marL="6886" marR="6886" marT="6886" marB="0" anchor="ctr"/>
                </a:tc>
                <a:tc hMerge="1">
                  <a:txBody>
                    <a:bodyPr/>
                    <a:lstStyle/>
                    <a:p>
                      <a:pPr algn="ctr" fontAlgn="ctr"/>
                      <a:endParaRPr lang="pl-PL" sz="1000" b="1" i="0" u="none" strike="noStrike">
                        <a:solidFill>
                          <a:srgbClr val="000000"/>
                        </a:solidFill>
                        <a:effectLst/>
                        <a:latin typeface="+mn-lt"/>
                      </a:endParaRPr>
                    </a:p>
                  </a:txBody>
                  <a:tcPr marL="6886" marR="6886" marT="6886" marB="0" anchor="ctr">
                    <a:solidFill>
                      <a:srgbClr val="F2F2F2"/>
                    </a:solidFill>
                  </a:tcPr>
                </a:tc>
                <a:tc hMerge="1">
                  <a:txBody>
                    <a:bodyPr/>
                    <a:lstStyle/>
                    <a:p>
                      <a:pPr algn="ctr" fontAlgn="ctr"/>
                      <a:endParaRPr lang="pl-PL" sz="1000" b="1" i="0" u="none" strike="noStrike">
                        <a:solidFill>
                          <a:srgbClr val="000000"/>
                        </a:solidFill>
                        <a:effectLst/>
                        <a:latin typeface="+mn-lt"/>
                      </a:endParaRPr>
                    </a:p>
                  </a:txBody>
                  <a:tcPr marL="6886" marR="6886" marT="6886" marB="0" anchor="ctr"/>
                </a:tc>
                <a:tc hMerge="1">
                  <a:txBody>
                    <a:bodyPr/>
                    <a:lstStyle/>
                    <a:p>
                      <a:pPr algn="ctr" fontAlgn="ctr"/>
                      <a:endParaRPr lang="pl-PL" sz="1000" b="1" i="0" u="none" strike="noStrike">
                        <a:solidFill>
                          <a:srgbClr val="000000"/>
                        </a:solidFill>
                        <a:effectLst/>
                        <a:latin typeface="+mn-lt"/>
                      </a:endParaRPr>
                    </a:p>
                  </a:txBody>
                  <a:tcPr marL="6886" marR="6886" marT="6886" marB="0" anchor="ctr">
                    <a:solidFill>
                      <a:srgbClr val="F2F2F2"/>
                    </a:solidFill>
                  </a:tcPr>
                </a:tc>
                <a:tc hMerge="1">
                  <a:txBody>
                    <a:bodyPr/>
                    <a:lstStyle/>
                    <a:p>
                      <a:pPr algn="ctr" fontAlgn="ctr"/>
                      <a:endParaRPr lang="pl-PL" sz="1000" b="1" i="0" u="none" strike="noStrike">
                        <a:solidFill>
                          <a:srgbClr val="000000"/>
                        </a:solidFill>
                        <a:effectLst/>
                        <a:latin typeface="+mn-lt"/>
                      </a:endParaRPr>
                    </a:p>
                  </a:txBody>
                  <a:tcPr marL="6886" marR="6886" marT="6886" marB="0" anchor="ctr"/>
                </a:tc>
                <a:extLst>
                  <a:ext uri="{0D108BD9-81ED-4DB2-BD59-A6C34878D82A}">
                    <a16:rowId xmlns:a16="http://schemas.microsoft.com/office/drawing/2014/main" val="3653926728"/>
                  </a:ext>
                </a:extLst>
              </a:tr>
              <a:tr h="660105">
                <a:tc>
                  <a:txBody>
                    <a:bodyPr/>
                    <a:lstStyle/>
                    <a:p>
                      <a:pPr algn="ctr" fontAlgn="b"/>
                      <a:endParaRPr lang="pl-PL" sz="1000" b="0" i="0" u="none" strike="noStrike">
                        <a:solidFill>
                          <a:srgbClr val="000000"/>
                        </a:solidFill>
                        <a:effectLst/>
                        <a:latin typeface="+mn-lt"/>
                      </a:endParaRPr>
                    </a:p>
                  </a:txBody>
                  <a:tcPr marL="6886" marR="6886" marT="6886" marB="0" vert="vert27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pl-PL" sz="1000" u="none" strike="noStrike" dirty="0">
                          <a:effectLst/>
                        </a:rPr>
                        <a:t>Krzesło </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pl-PL" sz="1000" u="none" strike="noStrike" dirty="0">
                          <a:effectLst/>
                        </a:rPr>
                        <a:t>Szafa</a:t>
                      </a:r>
                      <a:endParaRPr lang="pl-PL" sz="1000" b="1"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pl-PL" sz="1000" u="none" strike="noStrike" dirty="0">
                          <a:effectLst/>
                        </a:rPr>
                        <a:t>Fotel </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pl-PL" sz="1000" u="none" strike="noStrike" dirty="0">
                          <a:effectLst/>
                        </a:rPr>
                        <a:t>Komoda</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dirty="0">
                          <a:effectLst/>
                        </a:rPr>
                        <a:t>Regał z półkami</a:t>
                      </a:r>
                      <a:endParaRPr lang="pl-PL" sz="1000" b="1"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dirty="0">
                          <a:effectLst/>
                        </a:rPr>
                        <a:t>Sofa</a:t>
                      </a:r>
                      <a:endParaRPr lang="pl-PL" sz="1000" b="1"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dirty="0">
                          <a:effectLst/>
                        </a:rPr>
                        <a:t>Stolik kawowy </a:t>
                      </a:r>
                      <a:endParaRPr lang="pl-PL" sz="1000" b="1"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dirty="0">
                          <a:effectLst/>
                        </a:rPr>
                        <a:t>Stół</a:t>
                      </a:r>
                      <a:endParaRPr lang="pl-PL" sz="1000" b="1"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pl-PL" sz="1000" u="none" strike="noStrike" dirty="0">
                          <a:effectLst/>
                        </a:rPr>
                        <a:t>Łóżko </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900" u="none" strike="noStrike" dirty="0">
                          <a:effectLst/>
                        </a:rPr>
                        <a:t>Szafka łazienko-</a:t>
                      </a:r>
                      <a:r>
                        <a:rPr lang="pl-PL" sz="900" u="none" strike="noStrike" dirty="0" err="1">
                          <a:effectLst/>
                        </a:rPr>
                        <a:t>wa</a:t>
                      </a:r>
                      <a:r>
                        <a:rPr lang="pl-PL" sz="900" u="none" strike="noStrike" dirty="0">
                          <a:effectLst/>
                        </a:rPr>
                        <a:t> </a:t>
                      </a:r>
                      <a:endParaRPr lang="pl-PL" sz="900" b="1"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dirty="0">
                          <a:effectLst/>
                        </a:rPr>
                        <a:t>Szafka na buty</a:t>
                      </a:r>
                      <a:endParaRPr lang="pl-PL" sz="1000" b="1"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pl-PL" sz="1000" u="none" strike="noStrike" dirty="0">
                          <a:effectLst/>
                        </a:rPr>
                        <a:t>Biurko </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dirty="0">
                          <a:effectLst/>
                        </a:rPr>
                        <a:t>Szafka pod TV</a:t>
                      </a:r>
                      <a:endParaRPr lang="pl-PL" sz="1000" b="1"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dirty="0">
                          <a:effectLst/>
                        </a:rPr>
                        <a:t>Toaletka</a:t>
                      </a:r>
                      <a:endParaRPr lang="pl-PL" sz="1000" b="1"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dirty="0">
                          <a:effectLst/>
                        </a:rPr>
                        <a:t>Wieszak</a:t>
                      </a:r>
                      <a:endParaRPr lang="pl-PL" sz="1000" b="1"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Inny mebel </a:t>
                      </a:r>
                      <a:endParaRPr lang="pl-PL" sz="1000" b="1" i="0" u="none" strike="noStrike">
                        <a:solidFill>
                          <a:srgbClr val="000000"/>
                        </a:solidFill>
                        <a:effectLst/>
                        <a:latin typeface="+mn-lt"/>
                      </a:endParaRPr>
                    </a:p>
                  </a:txBody>
                  <a:tcPr marL="6886" marR="6886" marT="6886"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97998511"/>
                  </a:ext>
                </a:extLst>
              </a:tr>
              <a:tr h="209658">
                <a:tc>
                  <a:txBody>
                    <a:bodyPr/>
                    <a:lstStyle/>
                    <a:p>
                      <a:pPr algn="ctr" fontAlgn="t"/>
                      <a:endParaRPr lang="pl-PL" sz="1000" b="0" i="0" u="none" strike="noStrike">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t"/>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endParaRPr lang="pl-PL" sz="1000" b="0" i="0" u="none" strike="noStrike">
                        <a:solidFill>
                          <a:srgbClr val="000000"/>
                        </a:solidFill>
                        <a:effectLst/>
                        <a:latin typeface="+mn-lt"/>
                      </a:endParaRPr>
                    </a:p>
                  </a:txBody>
                  <a:tcPr marL="6886" marR="6886" marT="6886"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08624014"/>
                  </a:ext>
                </a:extLst>
              </a:tr>
              <a:tr h="209658">
                <a:tc>
                  <a:txBody>
                    <a:bodyPr/>
                    <a:lstStyle/>
                    <a:p>
                      <a:pPr algn="ctr" fontAlgn="t"/>
                      <a:r>
                        <a:rPr lang="pl-PL" sz="1000" u="none" strike="noStrike">
                          <a:effectLst/>
                        </a:rPr>
                        <a:t>1</a:t>
                      </a:r>
                      <a:endParaRPr lang="pl-PL" sz="1000" b="0" i="0" u="none" strike="noStrike">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dirty="0">
                          <a:effectLst/>
                        </a:rPr>
                        <a:t>20</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pl-PL" sz="1000" u="none" strike="noStrike" dirty="0">
                          <a:effectLst/>
                        </a:rPr>
                        <a:t>38</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30</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53</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dirty="0">
                          <a:effectLst/>
                        </a:rPr>
                        <a:t>24</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35</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44</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55</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44</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6</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9</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35</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17</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3</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3</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30</a:t>
                      </a:r>
                      <a:endParaRPr lang="pl-PL" sz="1000" b="0" i="0" u="none" strike="noStrike">
                        <a:solidFill>
                          <a:srgbClr val="000000"/>
                        </a:solidFill>
                        <a:effectLst/>
                        <a:latin typeface="+mn-lt"/>
                      </a:endParaRPr>
                    </a:p>
                  </a:txBody>
                  <a:tcPr marL="6886" marR="6886" marT="6886"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81333420"/>
                  </a:ext>
                </a:extLst>
              </a:tr>
              <a:tr h="209658">
                <a:tc>
                  <a:txBody>
                    <a:bodyPr/>
                    <a:lstStyle/>
                    <a:p>
                      <a:pPr algn="ctr" fontAlgn="t"/>
                      <a:r>
                        <a:rPr lang="pl-PL" sz="1000" u="none" strike="noStrike">
                          <a:effectLst/>
                        </a:rPr>
                        <a:t>2</a:t>
                      </a:r>
                      <a:endParaRPr lang="pl-PL" sz="1000" b="0" i="0" u="none" strike="noStrike">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dirty="0">
                          <a:effectLst/>
                        </a:rPr>
                        <a:t>19</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pl-PL" sz="1000" u="none" strike="noStrike" dirty="0">
                          <a:effectLst/>
                        </a:rPr>
                        <a:t>10</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16</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dirty="0">
                          <a:effectLst/>
                        </a:rPr>
                        <a:t>9</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dirty="0">
                          <a:effectLst/>
                        </a:rPr>
                        <a:t>1</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dirty="0">
                          <a:effectLst/>
                        </a:rPr>
                        <a:t>4</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3</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10</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9</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1</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1</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2</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1</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10</a:t>
                      </a:r>
                      <a:endParaRPr lang="pl-PL" sz="1000" b="0" i="0" u="none" strike="noStrike">
                        <a:solidFill>
                          <a:srgbClr val="000000"/>
                        </a:solidFill>
                        <a:effectLst/>
                        <a:latin typeface="+mn-lt"/>
                      </a:endParaRPr>
                    </a:p>
                  </a:txBody>
                  <a:tcPr marL="6886" marR="6886" marT="6886"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34322624"/>
                  </a:ext>
                </a:extLst>
              </a:tr>
              <a:tr h="209658">
                <a:tc>
                  <a:txBody>
                    <a:bodyPr/>
                    <a:lstStyle/>
                    <a:p>
                      <a:pPr algn="ctr" fontAlgn="t"/>
                      <a:r>
                        <a:rPr lang="pl-PL" sz="1000" u="none" strike="noStrike">
                          <a:effectLst/>
                        </a:rPr>
                        <a:t>3</a:t>
                      </a:r>
                      <a:endParaRPr lang="pl-PL" sz="1000" b="0" i="0" u="none" strike="noStrike">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dirty="0">
                          <a:effectLst/>
                        </a:rPr>
                        <a:t>6</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pl-PL" sz="1000" u="none" strike="noStrike" dirty="0">
                          <a:effectLst/>
                        </a:rPr>
                        <a:t>5</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2</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1</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1</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pl-PL" sz="1000" b="0" i="0" u="none" strike="noStrike">
                          <a:solidFill>
                            <a:srgbClr val="000000"/>
                          </a:solidFill>
                          <a:effectLst/>
                          <a:latin typeface="+mn-lt"/>
                        </a:rPr>
                        <a:t>-</a:t>
                      </a: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1</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1</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5</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1</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3</a:t>
                      </a:r>
                      <a:endParaRPr lang="pl-PL" sz="1000" b="0" i="0" u="none" strike="noStrike">
                        <a:solidFill>
                          <a:srgbClr val="000000"/>
                        </a:solidFill>
                        <a:effectLst/>
                        <a:latin typeface="+mn-lt"/>
                      </a:endParaRPr>
                    </a:p>
                  </a:txBody>
                  <a:tcPr marL="6886" marR="6886" marT="6886"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82260177"/>
                  </a:ext>
                </a:extLst>
              </a:tr>
              <a:tr h="209658">
                <a:tc>
                  <a:txBody>
                    <a:bodyPr/>
                    <a:lstStyle/>
                    <a:p>
                      <a:pPr algn="ctr" fontAlgn="t"/>
                      <a:r>
                        <a:rPr lang="pl-PL" sz="1000" u="none" strike="noStrike">
                          <a:effectLst/>
                        </a:rPr>
                        <a:t>4</a:t>
                      </a:r>
                      <a:endParaRPr lang="pl-PL" sz="1000" b="0" i="0" u="none" strike="noStrike">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dirty="0">
                          <a:effectLst/>
                        </a:rPr>
                        <a:t>36</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pl-PL" sz="1000" u="none" strike="noStrike" dirty="0">
                          <a:effectLst/>
                        </a:rPr>
                        <a:t>2</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3</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1</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3</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2</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2</a:t>
                      </a:r>
                      <a:endParaRPr lang="pl-PL" sz="1000" b="0" i="0" u="none" strike="noStrike">
                        <a:solidFill>
                          <a:srgbClr val="000000"/>
                        </a:solidFill>
                        <a:effectLst/>
                        <a:latin typeface="+mn-lt"/>
                      </a:endParaRPr>
                    </a:p>
                  </a:txBody>
                  <a:tcPr marL="6886" marR="6886" marT="6886"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45907674"/>
                  </a:ext>
                </a:extLst>
              </a:tr>
              <a:tr h="209658">
                <a:tc>
                  <a:txBody>
                    <a:bodyPr/>
                    <a:lstStyle/>
                    <a:p>
                      <a:pPr algn="ctr" fontAlgn="t"/>
                      <a:r>
                        <a:rPr lang="pl-PL" sz="1000" u="none" strike="noStrike">
                          <a:effectLst/>
                        </a:rPr>
                        <a:t>5</a:t>
                      </a:r>
                      <a:endParaRPr lang="pl-PL" sz="1000" b="0" i="0" u="none" strike="noStrike">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dirty="0">
                          <a:effectLst/>
                        </a:rPr>
                        <a:t>2</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pl-PL" sz="1000" u="none" strike="noStrike" dirty="0">
                          <a:effectLst/>
                        </a:rPr>
                        <a:t>1</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1</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dirty="0">
                          <a:effectLst/>
                        </a:rPr>
                        <a:t>-</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2</a:t>
                      </a:r>
                      <a:endParaRPr lang="pl-PL" sz="1000" b="0" i="0" u="none" strike="noStrike">
                        <a:solidFill>
                          <a:srgbClr val="000000"/>
                        </a:solidFill>
                        <a:effectLst/>
                        <a:latin typeface="+mn-lt"/>
                      </a:endParaRPr>
                    </a:p>
                  </a:txBody>
                  <a:tcPr marL="6886" marR="6886" marT="6886"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1460976"/>
                  </a:ext>
                </a:extLst>
              </a:tr>
              <a:tr h="209658">
                <a:tc>
                  <a:txBody>
                    <a:bodyPr/>
                    <a:lstStyle/>
                    <a:p>
                      <a:pPr algn="ctr" fontAlgn="t"/>
                      <a:r>
                        <a:rPr lang="pl-PL" sz="1000" u="none" strike="noStrike">
                          <a:effectLst/>
                        </a:rPr>
                        <a:t>6</a:t>
                      </a:r>
                      <a:endParaRPr lang="pl-PL" sz="1000" b="0" i="0" u="none" strike="noStrike">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dirty="0">
                          <a:effectLst/>
                        </a:rPr>
                        <a:t>17</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pl-PL" sz="1000" u="none" strike="noStrike" dirty="0">
                          <a:effectLst/>
                        </a:rPr>
                        <a:t>-</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2</a:t>
                      </a:r>
                      <a:endParaRPr lang="pl-PL" sz="1000" b="0" i="0" u="none" strike="noStrike">
                        <a:solidFill>
                          <a:srgbClr val="000000"/>
                        </a:solidFill>
                        <a:effectLst/>
                        <a:latin typeface="+mn-lt"/>
                      </a:endParaRPr>
                    </a:p>
                  </a:txBody>
                  <a:tcPr marL="6886" marR="6886" marT="6886"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39502337"/>
                  </a:ext>
                </a:extLst>
              </a:tr>
              <a:tr h="209658">
                <a:tc>
                  <a:txBody>
                    <a:bodyPr/>
                    <a:lstStyle/>
                    <a:p>
                      <a:pPr algn="ctr" fontAlgn="t"/>
                      <a:r>
                        <a:rPr lang="pl-PL" sz="1000" u="none" strike="noStrike">
                          <a:effectLst/>
                        </a:rPr>
                        <a:t>8</a:t>
                      </a:r>
                      <a:endParaRPr lang="pl-PL" sz="1000" b="0" i="0" u="none" strike="noStrike">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dirty="0">
                          <a:effectLst/>
                        </a:rPr>
                        <a:t>1</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pl-PL" sz="1000" u="none" strike="noStrike" dirty="0">
                          <a:effectLst/>
                        </a:rPr>
                        <a:t>1</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dirty="0">
                          <a:effectLst/>
                        </a:rPr>
                        <a:t>-</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2</a:t>
                      </a:r>
                      <a:endParaRPr lang="pl-PL" sz="1000" b="0" i="0" u="none" strike="noStrike">
                        <a:solidFill>
                          <a:srgbClr val="000000"/>
                        </a:solidFill>
                        <a:effectLst/>
                        <a:latin typeface="+mn-lt"/>
                      </a:endParaRPr>
                    </a:p>
                  </a:txBody>
                  <a:tcPr marL="6886" marR="6886" marT="6886"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73654691"/>
                  </a:ext>
                </a:extLst>
              </a:tr>
              <a:tr h="209658">
                <a:tc>
                  <a:txBody>
                    <a:bodyPr/>
                    <a:lstStyle/>
                    <a:p>
                      <a:pPr algn="ctr" fontAlgn="t"/>
                      <a:r>
                        <a:rPr lang="pl-PL" sz="1000" u="none" strike="noStrike">
                          <a:effectLst/>
                        </a:rPr>
                        <a:t>10</a:t>
                      </a:r>
                      <a:endParaRPr lang="pl-PL" sz="1000" b="0" i="0" u="none" strike="noStrike">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dirty="0">
                          <a:effectLst/>
                        </a:rPr>
                        <a:t>-</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dirty="0">
                          <a:effectLst/>
                        </a:rPr>
                        <a:t>-</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r>
                        <a:rPr lang="pl-PL" sz="1000" u="none" strike="noStrike">
                          <a:effectLst/>
                        </a:rPr>
                        <a:t>3</a:t>
                      </a:r>
                      <a:endParaRPr lang="pl-PL" sz="1000" b="0" i="0" u="none" strike="noStrike">
                        <a:solidFill>
                          <a:srgbClr val="000000"/>
                        </a:solidFill>
                        <a:effectLst/>
                        <a:latin typeface="+mn-lt"/>
                      </a:endParaRPr>
                    </a:p>
                  </a:txBody>
                  <a:tcPr marL="6886" marR="6886" marT="6886"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38258135"/>
                  </a:ext>
                </a:extLst>
              </a:tr>
              <a:tr h="209658">
                <a:tc>
                  <a:txBody>
                    <a:bodyPr/>
                    <a:lstStyle/>
                    <a:p>
                      <a:pPr algn="ctr" fontAlgn="t"/>
                      <a:r>
                        <a:rPr lang="pl-PL" sz="1000" u="none" strike="noStrike">
                          <a:effectLst/>
                        </a:rPr>
                        <a:t>12</a:t>
                      </a:r>
                      <a:endParaRPr lang="pl-PL" sz="1000" b="0" i="0" u="none" strike="noStrike">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1</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pl-PL" sz="1000" u="none" strike="noStrike" dirty="0">
                          <a:effectLst/>
                        </a:rPr>
                        <a:t>-</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dirty="0">
                          <a:effectLst/>
                        </a:rPr>
                        <a:t>-</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58911150"/>
                  </a:ext>
                </a:extLst>
              </a:tr>
              <a:tr h="209658">
                <a:tc>
                  <a:txBody>
                    <a:bodyPr/>
                    <a:lstStyle/>
                    <a:p>
                      <a:pPr algn="ctr" fontAlgn="t"/>
                      <a:r>
                        <a:rPr lang="pl-PL" sz="1000" u="none" strike="noStrike">
                          <a:effectLst/>
                        </a:rPr>
                        <a:t>13</a:t>
                      </a:r>
                      <a:endParaRPr lang="pl-PL" sz="1000" b="0" i="0" u="none" strike="noStrike">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dirty="0">
                          <a:effectLst/>
                        </a:rPr>
                        <a:t>1</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pl-PL" sz="1000" u="none" strike="noStrike" dirty="0">
                          <a:effectLst/>
                        </a:rPr>
                        <a:t>-</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dirty="0">
                          <a:effectLst/>
                        </a:rPr>
                        <a:t>-</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43549856"/>
                  </a:ext>
                </a:extLst>
              </a:tr>
              <a:tr h="209658">
                <a:tc>
                  <a:txBody>
                    <a:bodyPr/>
                    <a:lstStyle/>
                    <a:p>
                      <a:pPr algn="ctr" fontAlgn="t"/>
                      <a:r>
                        <a:rPr lang="pl-PL" sz="1000" u="none" strike="noStrike">
                          <a:effectLst/>
                        </a:rPr>
                        <a:t>15</a:t>
                      </a:r>
                      <a:endParaRPr lang="pl-PL" sz="1000" b="0" i="0" u="none" strike="noStrike">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1</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81579010"/>
                  </a:ext>
                </a:extLst>
              </a:tr>
              <a:tr h="209658">
                <a:tc>
                  <a:txBody>
                    <a:bodyPr/>
                    <a:lstStyle/>
                    <a:p>
                      <a:pPr algn="ctr" fontAlgn="t"/>
                      <a:r>
                        <a:rPr lang="pl-PL" sz="1000" u="none" strike="noStrike">
                          <a:effectLst/>
                        </a:rPr>
                        <a:t>40</a:t>
                      </a:r>
                      <a:endParaRPr lang="pl-PL" sz="1000" b="0" i="0" u="none" strike="noStrike">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t"/>
                      <a:r>
                        <a:rPr lang="pl-PL" sz="1000" u="none" strike="noStrike">
                          <a:effectLst/>
                        </a:rPr>
                        <a:t>1</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ctr"/>
                      <a:r>
                        <a:rPr lang="pl-PL" sz="1000" u="none" strike="noStrike" dirty="0">
                          <a:effectLst/>
                        </a:rPr>
                        <a:t>-</a:t>
                      </a:r>
                      <a:endParaRPr lang="pl-PL" sz="1000" b="0" i="0" u="none" strike="noStrike" dirty="0">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pl-PL" sz="1000" u="none" strike="noStrike">
                          <a:effectLst/>
                        </a:rPr>
                        <a:t>-</a:t>
                      </a:r>
                      <a:endParaRPr lang="pl-PL" sz="1000" b="0" i="0" u="none" strike="noStrike">
                        <a:solidFill>
                          <a:srgbClr val="000000"/>
                        </a:solidFill>
                        <a:effectLst/>
                        <a:latin typeface="+mn-lt"/>
                      </a:endParaRPr>
                    </a:p>
                  </a:txBody>
                  <a:tcPr marL="6886" marR="6886" marT="6886"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87491149"/>
                  </a:ext>
                </a:extLst>
              </a:tr>
              <a:tr h="209658">
                <a:tc>
                  <a:txBody>
                    <a:bodyPr/>
                    <a:lstStyle/>
                    <a:p>
                      <a:pPr algn="ctr" fontAlgn="t"/>
                      <a:r>
                        <a:rPr lang="pl-PL" sz="1050" b="1" u="none" strike="noStrike" dirty="0">
                          <a:effectLst/>
                        </a:rPr>
                        <a:t>SUMA SZTUK</a:t>
                      </a:r>
                      <a:endParaRPr lang="pl-PL" sz="1050" b="1" i="0" u="none" strike="noStrike" dirty="0">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pl-PL" sz="1050" b="1" u="none" strike="noStrike" dirty="0">
                          <a:effectLst/>
                        </a:rPr>
                        <a:t>420</a:t>
                      </a:r>
                      <a:endParaRPr lang="pl-PL" sz="1050" b="1" i="0" u="none" strike="noStrike" dirty="0">
                        <a:solidFill>
                          <a:srgbClr val="000000"/>
                        </a:solidFill>
                        <a:effectLst/>
                        <a:latin typeface="+mn-lt"/>
                      </a:endParaRPr>
                    </a:p>
                  </a:txBody>
                  <a:tcPr marL="6886" marR="6886" marT="6886"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pl-PL" sz="1050" b="1" u="none" strike="noStrike" dirty="0">
                          <a:effectLst/>
                        </a:rPr>
                        <a:t>94</a:t>
                      </a:r>
                      <a:endParaRPr lang="pl-PL" sz="1050" b="1" i="0" u="none" strike="noStrike" dirty="0">
                        <a:solidFill>
                          <a:srgbClr val="000000"/>
                        </a:solidFill>
                        <a:effectLst/>
                        <a:latin typeface="+mn-lt"/>
                      </a:endParaRPr>
                    </a:p>
                  </a:txBody>
                  <a:tcPr marL="6886" marR="6886" marT="6886"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pl-PL" sz="1050" b="1" u="none" strike="noStrike" dirty="0">
                          <a:effectLst/>
                        </a:rPr>
                        <a:t>85</a:t>
                      </a:r>
                      <a:endParaRPr lang="pl-PL" sz="1050" b="1" i="0" u="none" strike="noStrike" dirty="0">
                        <a:solidFill>
                          <a:srgbClr val="000000"/>
                        </a:solidFill>
                        <a:effectLst/>
                        <a:latin typeface="+mn-lt"/>
                      </a:endParaRPr>
                    </a:p>
                  </a:txBody>
                  <a:tcPr marL="6886" marR="6886" marT="6886"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pl-PL" sz="1050" b="1" u="none" strike="noStrike" dirty="0">
                          <a:effectLst/>
                        </a:rPr>
                        <a:t>78</a:t>
                      </a:r>
                      <a:endParaRPr lang="pl-PL" sz="1050" b="1" i="0" u="none" strike="noStrike" dirty="0">
                        <a:solidFill>
                          <a:srgbClr val="000000"/>
                        </a:solidFill>
                        <a:effectLst/>
                        <a:latin typeface="+mn-lt"/>
                      </a:endParaRPr>
                    </a:p>
                  </a:txBody>
                  <a:tcPr marL="6886" marR="6886" marT="6886"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pl-PL" sz="1050" b="1" u="none" strike="noStrike" dirty="0">
                          <a:effectLst/>
                        </a:rPr>
                        <a:t>41</a:t>
                      </a:r>
                      <a:endParaRPr lang="pl-PL" sz="1050" b="1" i="0" u="none" strike="noStrike" dirty="0">
                        <a:solidFill>
                          <a:srgbClr val="000000"/>
                        </a:solidFill>
                        <a:effectLst/>
                        <a:latin typeface="+mn-lt"/>
                      </a:endParaRPr>
                    </a:p>
                  </a:txBody>
                  <a:tcPr marL="6886" marR="6886" marT="6886"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pl-PL" sz="1050" b="1" u="none" strike="noStrike">
                          <a:effectLst/>
                        </a:rPr>
                        <a:t>51</a:t>
                      </a:r>
                      <a:endParaRPr lang="pl-PL" sz="1050" b="1" i="0" u="none" strike="noStrike">
                        <a:solidFill>
                          <a:srgbClr val="000000"/>
                        </a:solidFill>
                        <a:effectLst/>
                        <a:latin typeface="+mn-lt"/>
                      </a:endParaRPr>
                    </a:p>
                  </a:txBody>
                  <a:tcPr marL="6886" marR="6886" marT="6886"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pl-PL" sz="1050" b="1" u="none" strike="noStrike">
                          <a:effectLst/>
                        </a:rPr>
                        <a:t>53</a:t>
                      </a:r>
                      <a:endParaRPr lang="pl-PL" sz="1050" b="1" i="0" u="none" strike="noStrike">
                        <a:solidFill>
                          <a:srgbClr val="000000"/>
                        </a:solidFill>
                        <a:effectLst/>
                        <a:latin typeface="+mn-lt"/>
                      </a:endParaRPr>
                    </a:p>
                  </a:txBody>
                  <a:tcPr marL="6886" marR="6886" marT="6886"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pl-PL" sz="1050" b="1" u="none" strike="noStrike">
                          <a:effectLst/>
                        </a:rPr>
                        <a:t>78</a:t>
                      </a:r>
                      <a:endParaRPr lang="pl-PL" sz="1050" b="1" i="0" u="none" strike="noStrike">
                        <a:solidFill>
                          <a:srgbClr val="000000"/>
                        </a:solidFill>
                        <a:effectLst/>
                        <a:latin typeface="+mn-lt"/>
                      </a:endParaRPr>
                    </a:p>
                  </a:txBody>
                  <a:tcPr marL="6886" marR="6886" marT="6886"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pl-PL" sz="1050" b="1" u="none" strike="noStrike">
                          <a:effectLst/>
                        </a:rPr>
                        <a:t>77</a:t>
                      </a:r>
                      <a:endParaRPr lang="pl-PL" sz="1050" b="1" i="0" u="none" strike="noStrike">
                        <a:solidFill>
                          <a:srgbClr val="000000"/>
                        </a:solidFill>
                        <a:effectLst/>
                        <a:latin typeface="+mn-lt"/>
                      </a:endParaRPr>
                    </a:p>
                  </a:txBody>
                  <a:tcPr marL="6886" marR="6886" marT="6886"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pl-PL" sz="1050" b="1" u="none" strike="noStrike">
                          <a:effectLst/>
                        </a:rPr>
                        <a:t>11</a:t>
                      </a:r>
                      <a:endParaRPr lang="pl-PL" sz="1050" b="1" i="0" u="none" strike="noStrike">
                        <a:solidFill>
                          <a:srgbClr val="000000"/>
                        </a:solidFill>
                        <a:effectLst/>
                        <a:latin typeface="+mn-lt"/>
                      </a:endParaRPr>
                    </a:p>
                  </a:txBody>
                  <a:tcPr marL="6886" marR="6886" marT="6886"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pl-PL" sz="1050" b="1" u="none" strike="noStrike">
                          <a:effectLst/>
                        </a:rPr>
                        <a:t>11</a:t>
                      </a:r>
                      <a:endParaRPr lang="pl-PL" sz="1050" b="1" i="0" u="none" strike="noStrike">
                        <a:solidFill>
                          <a:srgbClr val="000000"/>
                        </a:solidFill>
                        <a:effectLst/>
                        <a:latin typeface="+mn-lt"/>
                      </a:endParaRPr>
                    </a:p>
                  </a:txBody>
                  <a:tcPr marL="6886" marR="6886" marT="6886"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pl-PL" sz="1050" b="1" u="none" strike="noStrike">
                          <a:effectLst/>
                        </a:rPr>
                        <a:t>39</a:t>
                      </a:r>
                      <a:endParaRPr lang="pl-PL" sz="1050" b="1" i="0" u="none" strike="noStrike">
                        <a:solidFill>
                          <a:srgbClr val="000000"/>
                        </a:solidFill>
                        <a:effectLst/>
                        <a:latin typeface="+mn-lt"/>
                      </a:endParaRPr>
                    </a:p>
                  </a:txBody>
                  <a:tcPr marL="6886" marR="6886" marT="6886"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pl-PL" sz="1050" b="1" u="none" strike="noStrike">
                          <a:effectLst/>
                        </a:rPr>
                        <a:t>19</a:t>
                      </a:r>
                      <a:endParaRPr lang="pl-PL" sz="1050" b="1" i="0" u="none" strike="noStrike">
                        <a:solidFill>
                          <a:srgbClr val="000000"/>
                        </a:solidFill>
                        <a:effectLst/>
                        <a:latin typeface="+mn-lt"/>
                      </a:endParaRPr>
                    </a:p>
                  </a:txBody>
                  <a:tcPr marL="6886" marR="6886" marT="6886"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pl-PL" sz="1050" b="1" u="none" strike="noStrike">
                          <a:effectLst/>
                        </a:rPr>
                        <a:t>3</a:t>
                      </a:r>
                      <a:endParaRPr lang="pl-PL" sz="1050" b="1" i="0" u="none" strike="noStrike">
                        <a:solidFill>
                          <a:srgbClr val="000000"/>
                        </a:solidFill>
                        <a:effectLst/>
                        <a:latin typeface="+mn-lt"/>
                      </a:endParaRPr>
                    </a:p>
                  </a:txBody>
                  <a:tcPr marL="6886" marR="6886" marT="6886"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pl-PL" sz="1050" b="1" u="none" strike="noStrike" dirty="0">
                          <a:effectLst/>
                        </a:rPr>
                        <a:t>3</a:t>
                      </a:r>
                      <a:endParaRPr lang="pl-PL" sz="1050" b="1" i="0" u="none" strike="noStrike" dirty="0">
                        <a:solidFill>
                          <a:srgbClr val="000000"/>
                        </a:solidFill>
                        <a:effectLst/>
                        <a:latin typeface="+mn-lt"/>
                      </a:endParaRPr>
                    </a:p>
                  </a:txBody>
                  <a:tcPr marL="6886" marR="6886" marT="6886"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pl-PL" sz="1050" b="1" u="none" strike="noStrike" dirty="0">
                          <a:effectLst/>
                        </a:rPr>
                        <a:t>135</a:t>
                      </a:r>
                      <a:endParaRPr lang="pl-PL" sz="1050" b="1" i="0" u="none" strike="noStrike" dirty="0">
                        <a:solidFill>
                          <a:srgbClr val="000000"/>
                        </a:solidFill>
                        <a:effectLst/>
                        <a:latin typeface="+mn-lt"/>
                      </a:endParaRPr>
                    </a:p>
                  </a:txBody>
                  <a:tcPr marL="6886" marR="6886" marT="6886"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2715292"/>
                  </a:ext>
                </a:extLst>
              </a:tr>
            </a:tbl>
          </a:graphicData>
        </a:graphic>
      </p:graphicFrame>
      <p:sp>
        <p:nvSpPr>
          <p:cNvPr id="94" name="Prostokąt: zaokrąglone rogi 93">
            <a:extLst>
              <a:ext uri="{FF2B5EF4-FFF2-40B4-BE49-F238E27FC236}">
                <a16:creationId xmlns:a16="http://schemas.microsoft.com/office/drawing/2014/main" id="{5DB8C787-C9EE-4BA3-8C4C-85A0018D950F}"/>
              </a:ext>
            </a:extLst>
          </p:cNvPr>
          <p:cNvSpPr/>
          <p:nvPr/>
        </p:nvSpPr>
        <p:spPr>
          <a:xfrm>
            <a:off x="459979" y="1403033"/>
            <a:ext cx="8224042" cy="4130502"/>
          </a:xfrm>
          <a:prstGeom prst="roundRect">
            <a:avLst>
              <a:gd name="adj" fmla="val 2542"/>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pPr algn="just"/>
            <a:r>
              <a:rPr lang="pl-PL">
                <a:solidFill>
                  <a:schemeClr val="bg1">
                    <a:lumMod val="75000"/>
                  </a:schemeClr>
                </a:solidFill>
              </a:rPr>
              <a:t>Odpowiadający: osoby, które w ciągu ostatniego roku nabyły lub dostały używane meble: n=320.</a:t>
            </a:r>
          </a:p>
          <a:p>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Rodzaj nabytych używanych mebli</a:t>
            </a:r>
          </a:p>
        </p:txBody>
      </p:sp>
      <p:sp>
        <p:nvSpPr>
          <p:cNvPr id="20" name="pole tekstowe 19">
            <a:extLst>
              <a:ext uri="{FF2B5EF4-FFF2-40B4-BE49-F238E27FC236}">
                <a16:creationId xmlns:a16="http://schemas.microsoft.com/office/drawing/2014/main" id="{D74D5514-DF7B-44FE-AB79-8F52A59DD73B}"/>
              </a:ext>
            </a:extLst>
          </p:cNvPr>
          <p:cNvSpPr txBox="1"/>
          <p:nvPr/>
        </p:nvSpPr>
        <p:spPr>
          <a:xfrm>
            <a:off x="755575" y="920770"/>
            <a:ext cx="8055372" cy="399405"/>
          </a:xfrm>
          <a:prstGeom prst="rect">
            <a:avLst/>
          </a:prstGeom>
          <a:noFill/>
        </p:spPr>
        <p:txBody>
          <a:bodyPr wrap="square">
            <a:spAutoFit/>
          </a:bodyPr>
          <a:lstStyle/>
          <a:p>
            <a:pPr lvl="0">
              <a:lnSpc>
                <a:spcPct val="107000"/>
              </a:lnSpc>
              <a:spcAft>
                <a:spcPts val="800"/>
              </a:spcAft>
            </a:pPr>
            <a:r>
              <a:rPr lang="pl-PL" sz="1100" dirty="0"/>
              <a:t>6</a:t>
            </a:r>
            <a:r>
              <a:rPr lang="pl-PL" sz="1100"/>
              <a:t>. Jakie używane meble nabył(a) lub otrzymał(a) Pan(i) w ciągu ostatniego roku?</a:t>
            </a:r>
            <a:br>
              <a:rPr lang="pl-PL" sz="1100"/>
            </a:br>
            <a:r>
              <a:rPr lang="pl-PL" sz="800" i="1">
                <a:solidFill>
                  <a:schemeClr val="bg1">
                    <a:lumMod val="75000"/>
                  </a:schemeClr>
                </a:solidFill>
              </a:rPr>
              <a:t>Pytanie półotwarte.</a:t>
            </a:r>
            <a:endParaRPr lang="pl-PL" sz="800"/>
          </a:p>
        </p:txBody>
      </p:sp>
      <p:sp>
        <p:nvSpPr>
          <p:cNvPr id="97" name="Dowolny kształt: kształt 96">
            <a:extLst>
              <a:ext uri="{FF2B5EF4-FFF2-40B4-BE49-F238E27FC236}">
                <a16:creationId xmlns:a16="http://schemas.microsoft.com/office/drawing/2014/main" id="{94CACA2C-DE38-4E29-B9C7-167E9BD797C8}"/>
              </a:ext>
            </a:extLst>
          </p:cNvPr>
          <p:cNvSpPr>
            <a:spLocks noChangeAspect="1"/>
          </p:cNvSpPr>
          <p:nvPr/>
        </p:nvSpPr>
        <p:spPr>
          <a:xfrm>
            <a:off x="1417492" y="2317251"/>
            <a:ext cx="155194" cy="252000"/>
          </a:xfrm>
          <a:custGeom>
            <a:avLst/>
            <a:gdLst>
              <a:gd name="connsiteX0" fmla="*/ 258127 w 286702"/>
              <a:gd name="connsiteY0" fmla="*/ 285750 h 504825"/>
              <a:gd name="connsiteX1" fmla="*/ 82868 w 286702"/>
              <a:gd name="connsiteY1" fmla="*/ 285750 h 504825"/>
              <a:gd name="connsiteX2" fmla="*/ 57150 w 286702"/>
              <a:gd name="connsiteY2" fmla="*/ 25718 h 504825"/>
              <a:gd name="connsiteX3" fmla="*/ 57150 w 286702"/>
              <a:gd name="connsiteY3" fmla="*/ 25718 h 504825"/>
              <a:gd name="connsiteX4" fmla="*/ 28575 w 286702"/>
              <a:gd name="connsiteY4" fmla="*/ 0 h 504825"/>
              <a:gd name="connsiteX5" fmla="*/ 0 w 286702"/>
              <a:gd name="connsiteY5" fmla="*/ 28575 h 504825"/>
              <a:gd name="connsiteX6" fmla="*/ 0 w 286702"/>
              <a:gd name="connsiteY6" fmla="*/ 31432 h 504825"/>
              <a:gd name="connsiteX7" fmla="*/ 0 w 286702"/>
              <a:gd name="connsiteY7" fmla="*/ 31432 h 504825"/>
              <a:gd name="connsiteX8" fmla="*/ 28575 w 286702"/>
              <a:gd name="connsiteY8" fmla="*/ 313373 h 504825"/>
              <a:gd name="connsiteX9" fmla="*/ 953 w 286702"/>
              <a:gd name="connsiteY9" fmla="*/ 504825 h 504825"/>
              <a:gd name="connsiteX10" fmla="*/ 59055 w 286702"/>
              <a:gd name="connsiteY10" fmla="*/ 504825 h 504825"/>
              <a:gd name="connsiteX11" fmla="*/ 68580 w 286702"/>
              <a:gd name="connsiteY11" fmla="*/ 438150 h 504825"/>
              <a:gd name="connsiteX12" fmla="*/ 200025 w 286702"/>
              <a:gd name="connsiteY12" fmla="*/ 438150 h 504825"/>
              <a:gd name="connsiteX13" fmla="*/ 200025 w 286702"/>
              <a:gd name="connsiteY13" fmla="*/ 504825 h 504825"/>
              <a:gd name="connsiteX14" fmla="*/ 257175 w 286702"/>
              <a:gd name="connsiteY14" fmla="*/ 504825 h 504825"/>
              <a:gd name="connsiteX15" fmla="*/ 257175 w 286702"/>
              <a:gd name="connsiteY15" fmla="*/ 342900 h 504825"/>
              <a:gd name="connsiteX16" fmla="*/ 258127 w 286702"/>
              <a:gd name="connsiteY16" fmla="*/ 342900 h 504825"/>
              <a:gd name="connsiteX17" fmla="*/ 286703 w 286702"/>
              <a:gd name="connsiteY17" fmla="*/ 314325 h 504825"/>
              <a:gd name="connsiteX18" fmla="*/ 258127 w 286702"/>
              <a:gd name="connsiteY18" fmla="*/ 285750 h 504825"/>
              <a:gd name="connsiteX19" fmla="*/ 200025 w 286702"/>
              <a:gd name="connsiteY19" fmla="*/ 400050 h 504825"/>
              <a:gd name="connsiteX20" fmla="*/ 73343 w 286702"/>
              <a:gd name="connsiteY20" fmla="*/ 400050 h 504825"/>
              <a:gd name="connsiteX21" fmla="*/ 81915 w 286702"/>
              <a:gd name="connsiteY21" fmla="*/ 342900 h 504825"/>
              <a:gd name="connsiteX22" fmla="*/ 200025 w 286702"/>
              <a:gd name="connsiteY22" fmla="*/ 342900 h 504825"/>
              <a:gd name="connsiteX23" fmla="*/ 200025 w 286702"/>
              <a:gd name="connsiteY23" fmla="*/ 4000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702" h="504825">
                <a:moveTo>
                  <a:pt x="258127" y="285750"/>
                </a:moveTo>
                <a:lnTo>
                  <a:pt x="82868" y="285750"/>
                </a:lnTo>
                <a:lnTo>
                  <a:pt x="57150" y="25718"/>
                </a:lnTo>
                <a:lnTo>
                  <a:pt x="57150" y="25718"/>
                </a:lnTo>
                <a:cubicBezTo>
                  <a:pt x="55245" y="11430"/>
                  <a:pt x="43815" y="0"/>
                  <a:pt x="28575" y="0"/>
                </a:cubicBezTo>
                <a:cubicBezTo>
                  <a:pt x="12383" y="0"/>
                  <a:pt x="0" y="12382"/>
                  <a:pt x="0" y="28575"/>
                </a:cubicBezTo>
                <a:cubicBezTo>
                  <a:pt x="0" y="29528"/>
                  <a:pt x="0" y="30480"/>
                  <a:pt x="0" y="31432"/>
                </a:cubicBezTo>
                <a:lnTo>
                  <a:pt x="0" y="31432"/>
                </a:lnTo>
                <a:lnTo>
                  <a:pt x="28575" y="313373"/>
                </a:lnTo>
                <a:lnTo>
                  <a:pt x="953" y="504825"/>
                </a:lnTo>
                <a:lnTo>
                  <a:pt x="59055" y="504825"/>
                </a:lnTo>
                <a:lnTo>
                  <a:pt x="68580" y="438150"/>
                </a:lnTo>
                <a:lnTo>
                  <a:pt x="200025" y="438150"/>
                </a:lnTo>
                <a:lnTo>
                  <a:pt x="200025" y="504825"/>
                </a:lnTo>
                <a:lnTo>
                  <a:pt x="257175" y="504825"/>
                </a:lnTo>
                <a:lnTo>
                  <a:pt x="257175" y="342900"/>
                </a:lnTo>
                <a:lnTo>
                  <a:pt x="258127" y="342900"/>
                </a:lnTo>
                <a:cubicBezTo>
                  <a:pt x="274320" y="342900"/>
                  <a:pt x="286703" y="330518"/>
                  <a:pt x="286703" y="314325"/>
                </a:cubicBezTo>
                <a:cubicBezTo>
                  <a:pt x="286703" y="298133"/>
                  <a:pt x="273368" y="285750"/>
                  <a:pt x="258127" y="285750"/>
                </a:cubicBezTo>
                <a:close/>
                <a:moveTo>
                  <a:pt x="200025" y="400050"/>
                </a:moveTo>
                <a:lnTo>
                  <a:pt x="73343" y="400050"/>
                </a:lnTo>
                <a:lnTo>
                  <a:pt x="81915" y="342900"/>
                </a:lnTo>
                <a:lnTo>
                  <a:pt x="200025" y="342900"/>
                </a:lnTo>
                <a:lnTo>
                  <a:pt x="200025" y="400050"/>
                </a:lnTo>
                <a:close/>
              </a:path>
            </a:pathLst>
          </a:custGeom>
          <a:solidFill>
            <a:srgbClr val="7AA400"/>
          </a:solidFill>
          <a:ln w="9525" cap="flat">
            <a:noFill/>
            <a:prstDash val="solid"/>
            <a:miter/>
          </a:ln>
        </p:spPr>
        <p:txBody>
          <a:bodyPr rtlCol="0" anchor="ctr"/>
          <a:lstStyle/>
          <a:p>
            <a:endParaRPr lang="pl-PL"/>
          </a:p>
        </p:txBody>
      </p:sp>
      <p:pic>
        <p:nvPicPr>
          <p:cNvPr id="100" name="Picture 6">
            <a:extLst>
              <a:ext uri="{FF2B5EF4-FFF2-40B4-BE49-F238E27FC236}">
                <a16:creationId xmlns:a16="http://schemas.microsoft.com/office/drawing/2014/main" id="{AB1850FB-C87A-412C-86C5-55272028C8B3}"/>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8472" y="2319862"/>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4">
            <a:extLst>
              <a:ext uri="{FF2B5EF4-FFF2-40B4-BE49-F238E27FC236}">
                <a16:creationId xmlns:a16="http://schemas.microsoft.com/office/drawing/2014/main" id="{546DA001-A2FC-41F2-A5D1-F5AC69590641}"/>
              </a:ext>
            </a:extLst>
          </p:cNvPr>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5203" y="2349516"/>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2">
            <a:extLst>
              <a:ext uri="{FF2B5EF4-FFF2-40B4-BE49-F238E27FC236}">
                <a16:creationId xmlns:a16="http://schemas.microsoft.com/office/drawing/2014/main" id="{CE67BC93-77FB-4A7A-98D5-950364BAC591}"/>
              </a:ext>
            </a:extLst>
          </p:cNvPr>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5674" y="2313516"/>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a:extLst>
              <a:ext uri="{FF2B5EF4-FFF2-40B4-BE49-F238E27FC236}">
                <a16:creationId xmlns:a16="http://schemas.microsoft.com/office/drawing/2014/main" id="{6B4D242A-5E1D-4651-9157-41C7FC005927}"/>
              </a:ext>
            </a:extLst>
          </p:cNvP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45662" y="2338052"/>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32" name="pole tekstowe 31">
            <a:extLst>
              <a:ext uri="{FF2B5EF4-FFF2-40B4-BE49-F238E27FC236}">
                <a16:creationId xmlns:a16="http://schemas.microsoft.com/office/drawing/2014/main" id="{AC2EB3E2-E01A-4B7D-94A9-6FFF64BCD5C5}"/>
              </a:ext>
            </a:extLst>
          </p:cNvPr>
          <p:cNvSpPr txBox="1"/>
          <p:nvPr/>
        </p:nvSpPr>
        <p:spPr>
          <a:xfrm rot="16200000">
            <a:off x="-579750" y="3755164"/>
            <a:ext cx="2573518" cy="246221"/>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pl-PL" sz="1000" b="1"/>
              <a:t>Liczba nabytych lub otrzymanych sztuk</a:t>
            </a:r>
          </a:p>
        </p:txBody>
      </p:sp>
      <p:pic>
        <p:nvPicPr>
          <p:cNvPr id="105" name="Picture 10">
            <a:extLst>
              <a:ext uri="{FF2B5EF4-FFF2-40B4-BE49-F238E27FC236}">
                <a16:creationId xmlns:a16="http://schemas.microsoft.com/office/drawing/2014/main" id="{34CD8A01-6FA6-43E8-AB42-0FE73C5C6F8C}"/>
              </a:ext>
            </a:extLst>
          </p:cNvPr>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41592" y="2338052"/>
            <a:ext cx="252000"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Grupa 105">
            <a:extLst>
              <a:ext uri="{FF2B5EF4-FFF2-40B4-BE49-F238E27FC236}">
                <a16:creationId xmlns:a16="http://schemas.microsoft.com/office/drawing/2014/main" id="{1F6A828C-8AEE-451A-AE81-F6217375D8A0}"/>
              </a:ext>
            </a:extLst>
          </p:cNvPr>
          <p:cNvGrpSpPr>
            <a:grpSpLocks noChangeAspect="1"/>
          </p:cNvGrpSpPr>
          <p:nvPr/>
        </p:nvGrpSpPr>
        <p:grpSpPr>
          <a:xfrm>
            <a:off x="3648982" y="2397199"/>
            <a:ext cx="298914" cy="143999"/>
            <a:chOff x="4348606" y="4691540"/>
            <a:chExt cx="747283" cy="421647"/>
          </a:xfrm>
          <a:solidFill>
            <a:srgbClr val="7AA400"/>
          </a:solidFill>
        </p:grpSpPr>
        <p:sp>
          <p:nvSpPr>
            <p:cNvPr id="107" name="Freeform 38">
              <a:extLst>
                <a:ext uri="{FF2B5EF4-FFF2-40B4-BE49-F238E27FC236}">
                  <a16:creationId xmlns:a16="http://schemas.microsoft.com/office/drawing/2014/main" id="{0ACE45C0-AEA2-408F-B532-ECE1A79C4C85}"/>
                </a:ext>
              </a:extLst>
            </p:cNvPr>
            <p:cNvSpPr>
              <a:spLocks/>
            </p:cNvSpPr>
            <p:nvPr/>
          </p:nvSpPr>
          <p:spPr bwMode="auto">
            <a:xfrm>
              <a:off x="4457418" y="4691540"/>
              <a:ext cx="529659" cy="269630"/>
            </a:xfrm>
            <a:custGeom>
              <a:avLst/>
              <a:gdLst>
                <a:gd name="T0" fmla="*/ 23 w 2651"/>
                <a:gd name="T1" fmla="*/ 394 h 1347"/>
                <a:gd name="T2" fmla="*/ 102 w 2651"/>
                <a:gd name="T3" fmla="*/ 328 h 1347"/>
                <a:gd name="T4" fmla="*/ 195 w 2651"/>
                <a:gd name="T5" fmla="*/ 267 h 1347"/>
                <a:gd name="T6" fmla="*/ 298 w 2651"/>
                <a:gd name="T7" fmla="*/ 210 h 1347"/>
                <a:gd name="T8" fmla="*/ 412 w 2651"/>
                <a:gd name="T9" fmla="*/ 161 h 1347"/>
                <a:gd name="T10" fmla="*/ 536 w 2651"/>
                <a:gd name="T11" fmla="*/ 116 h 1347"/>
                <a:gd name="T12" fmla="*/ 669 w 2651"/>
                <a:gd name="T13" fmla="*/ 79 h 1347"/>
                <a:gd name="T14" fmla="*/ 809 w 2651"/>
                <a:gd name="T15" fmla="*/ 48 h 1347"/>
                <a:gd name="T16" fmla="*/ 958 w 2651"/>
                <a:gd name="T17" fmla="*/ 25 h 1347"/>
                <a:gd name="T18" fmla="*/ 1112 w 2651"/>
                <a:gd name="T19" fmla="*/ 8 h 1347"/>
                <a:gd name="T20" fmla="*/ 1271 w 2651"/>
                <a:gd name="T21" fmla="*/ 2 h 1347"/>
                <a:gd name="T22" fmla="*/ 1379 w 2651"/>
                <a:gd name="T23" fmla="*/ 2 h 1347"/>
                <a:gd name="T24" fmla="*/ 1538 w 2651"/>
                <a:gd name="T25" fmla="*/ 8 h 1347"/>
                <a:gd name="T26" fmla="*/ 1693 w 2651"/>
                <a:gd name="T27" fmla="*/ 25 h 1347"/>
                <a:gd name="T28" fmla="*/ 1841 w 2651"/>
                <a:gd name="T29" fmla="*/ 48 h 1347"/>
                <a:gd name="T30" fmla="*/ 1981 w 2651"/>
                <a:gd name="T31" fmla="*/ 79 h 1347"/>
                <a:gd name="T32" fmla="*/ 2114 w 2651"/>
                <a:gd name="T33" fmla="*/ 116 h 1347"/>
                <a:gd name="T34" fmla="*/ 2239 w 2651"/>
                <a:gd name="T35" fmla="*/ 161 h 1347"/>
                <a:gd name="T36" fmla="*/ 2352 w 2651"/>
                <a:gd name="T37" fmla="*/ 210 h 1347"/>
                <a:gd name="T38" fmla="*/ 2455 w 2651"/>
                <a:gd name="T39" fmla="*/ 267 h 1347"/>
                <a:gd name="T40" fmla="*/ 2547 w 2651"/>
                <a:gd name="T41" fmla="*/ 328 h 1347"/>
                <a:gd name="T42" fmla="*/ 2627 w 2651"/>
                <a:gd name="T43" fmla="*/ 394 h 1347"/>
                <a:gd name="T44" fmla="*/ 2634 w 2651"/>
                <a:gd name="T45" fmla="*/ 427 h 1347"/>
                <a:gd name="T46" fmla="*/ 2588 w 2651"/>
                <a:gd name="T47" fmla="*/ 463 h 1347"/>
                <a:gd name="T48" fmla="*/ 2546 w 2651"/>
                <a:gd name="T49" fmla="*/ 507 h 1347"/>
                <a:gd name="T50" fmla="*/ 2509 w 2651"/>
                <a:gd name="T51" fmla="*/ 558 h 1347"/>
                <a:gd name="T52" fmla="*/ 2477 w 2651"/>
                <a:gd name="T53" fmla="*/ 615 h 1347"/>
                <a:gd name="T54" fmla="*/ 2450 w 2651"/>
                <a:gd name="T55" fmla="*/ 680 h 1347"/>
                <a:gd name="T56" fmla="*/ 2427 w 2651"/>
                <a:gd name="T57" fmla="*/ 752 h 1347"/>
                <a:gd name="T58" fmla="*/ 2408 w 2651"/>
                <a:gd name="T59" fmla="*/ 832 h 1347"/>
                <a:gd name="T60" fmla="*/ 2386 w 2651"/>
                <a:gd name="T61" fmla="*/ 1012 h 1347"/>
                <a:gd name="T62" fmla="*/ 2381 w 2651"/>
                <a:gd name="T63" fmla="*/ 1347 h 1347"/>
                <a:gd name="T64" fmla="*/ 2272 w 2651"/>
                <a:gd name="T65" fmla="*/ 1312 h 1347"/>
                <a:gd name="T66" fmla="*/ 2093 w 2651"/>
                <a:gd name="T67" fmla="*/ 1267 h 1347"/>
                <a:gd name="T68" fmla="*/ 1900 w 2651"/>
                <a:gd name="T69" fmla="*/ 1232 h 1347"/>
                <a:gd name="T70" fmla="*/ 1693 w 2651"/>
                <a:gd name="T71" fmla="*/ 1207 h 1347"/>
                <a:gd name="T72" fmla="*/ 1476 w 2651"/>
                <a:gd name="T73" fmla="*/ 1192 h 1347"/>
                <a:gd name="T74" fmla="*/ 1325 w 2651"/>
                <a:gd name="T75" fmla="*/ 1190 h 1347"/>
                <a:gd name="T76" fmla="*/ 1101 w 2651"/>
                <a:gd name="T77" fmla="*/ 1196 h 1347"/>
                <a:gd name="T78" fmla="*/ 886 w 2651"/>
                <a:gd name="T79" fmla="*/ 1213 h 1347"/>
                <a:gd name="T80" fmla="*/ 684 w 2651"/>
                <a:gd name="T81" fmla="*/ 1243 h 1347"/>
                <a:gd name="T82" fmla="*/ 496 w 2651"/>
                <a:gd name="T83" fmla="*/ 1281 h 1347"/>
                <a:gd name="T84" fmla="*/ 322 w 2651"/>
                <a:gd name="T85" fmla="*/ 1330 h 1347"/>
                <a:gd name="T86" fmla="*/ 268 w 2651"/>
                <a:gd name="T87" fmla="*/ 1147 h 1347"/>
                <a:gd name="T88" fmla="*/ 258 w 2651"/>
                <a:gd name="T89" fmla="*/ 948 h 1347"/>
                <a:gd name="T90" fmla="*/ 236 w 2651"/>
                <a:gd name="T91" fmla="*/ 804 h 1347"/>
                <a:gd name="T92" fmla="*/ 217 w 2651"/>
                <a:gd name="T93" fmla="*/ 727 h 1347"/>
                <a:gd name="T94" fmla="*/ 193 w 2651"/>
                <a:gd name="T95" fmla="*/ 658 h 1347"/>
                <a:gd name="T96" fmla="*/ 163 w 2651"/>
                <a:gd name="T97" fmla="*/ 595 h 1347"/>
                <a:gd name="T98" fmla="*/ 129 w 2651"/>
                <a:gd name="T99" fmla="*/ 540 h 1347"/>
                <a:gd name="T100" fmla="*/ 90 w 2651"/>
                <a:gd name="T101" fmla="*/ 492 h 1347"/>
                <a:gd name="T102" fmla="*/ 47 w 2651"/>
                <a:gd name="T103" fmla="*/ 450 h 1347"/>
                <a:gd name="T104" fmla="*/ 0 w 2651"/>
                <a:gd name="T105" fmla="*/ 417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1" h="1347">
                  <a:moveTo>
                    <a:pt x="0" y="417"/>
                  </a:moveTo>
                  <a:lnTo>
                    <a:pt x="0" y="417"/>
                  </a:lnTo>
                  <a:lnTo>
                    <a:pt x="23" y="394"/>
                  </a:lnTo>
                  <a:lnTo>
                    <a:pt x="48" y="371"/>
                  </a:lnTo>
                  <a:lnTo>
                    <a:pt x="75" y="349"/>
                  </a:lnTo>
                  <a:lnTo>
                    <a:pt x="102" y="328"/>
                  </a:lnTo>
                  <a:lnTo>
                    <a:pt x="132" y="307"/>
                  </a:lnTo>
                  <a:lnTo>
                    <a:pt x="163" y="286"/>
                  </a:lnTo>
                  <a:lnTo>
                    <a:pt x="195" y="267"/>
                  </a:lnTo>
                  <a:lnTo>
                    <a:pt x="228" y="248"/>
                  </a:lnTo>
                  <a:lnTo>
                    <a:pt x="262" y="229"/>
                  </a:lnTo>
                  <a:lnTo>
                    <a:pt x="298" y="210"/>
                  </a:lnTo>
                  <a:lnTo>
                    <a:pt x="334" y="194"/>
                  </a:lnTo>
                  <a:lnTo>
                    <a:pt x="373" y="176"/>
                  </a:lnTo>
                  <a:lnTo>
                    <a:pt x="412" y="161"/>
                  </a:lnTo>
                  <a:lnTo>
                    <a:pt x="452" y="146"/>
                  </a:lnTo>
                  <a:lnTo>
                    <a:pt x="494" y="130"/>
                  </a:lnTo>
                  <a:lnTo>
                    <a:pt x="536" y="116"/>
                  </a:lnTo>
                  <a:lnTo>
                    <a:pt x="580" y="103"/>
                  </a:lnTo>
                  <a:lnTo>
                    <a:pt x="623" y="91"/>
                  </a:lnTo>
                  <a:lnTo>
                    <a:pt x="669" y="79"/>
                  </a:lnTo>
                  <a:lnTo>
                    <a:pt x="715" y="68"/>
                  </a:lnTo>
                  <a:lnTo>
                    <a:pt x="762" y="58"/>
                  </a:lnTo>
                  <a:lnTo>
                    <a:pt x="809" y="48"/>
                  </a:lnTo>
                  <a:lnTo>
                    <a:pt x="858" y="39"/>
                  </a:lnTo>
                  <a:lnTo>
                    <a:pt x="907" y="31"/>
                  </a:lnTo>
                  <a:lnTo>
                    <a:pt x="958" y="25"/>
                  </a:lnTo>
                  <a:lnTo>
                    <a:pt x="1008" y="18"/>
                  </a:lnTo>
                  <a:lnTo>
                    <a:pt x="1060" y="13"/>
                  </a:lnTo>
                  <a:lnTo>
                    <a:pt x="1112" y="8"/>
                  </a:lnTo>
                  <a:lnTo>
                    <a:pt x="1164" y="5"/>
                  </a:lnTo>
                  <a:lnTo>
                    <a:pt x="1217" y="3"/>
                  </a:lnTo>
                  <a:lnTo>
                    <a:pt x="1271" y="2"/>
                  </a:lnTo>
                  <a:lnTo>
                    <a:pt x="1325" y="0"/>
                  </a:lnTo>
                  <a:lnTo>
                    <a:pt x="1325" y="0"/>
                  </a:lnTo>
                  <a:lnTo>
                    <a:pt x="1379" y="2"/>
                  </a:lnTo>
                  <a:lnTo>
                    <a:pt x="1433" y="3"/>
                  </a:lnTo>
                  <a:lnTo>
                    <a:pt x="1487" y="5"/>
                  </a:lnTo>
                  <a:lnTo>
                    <a:pt x="1538" y="8"/>
                  </a:lnTo>
                  <a:lnTo>
                    <a:pt x="1591" y="13"/>
                  </a:lnTo>
                  <a:lnTo>
                    <a:pt x="1642" y="18"/>
                  </a:lnTo>
                  <a:lnTo>
                    <a:pt x="1693" y="25"/>
                  </a:lnTo>
                  <a:lnTo>
                    <a:pt x="1743" y="31"/>
                  </a:lnTo>
                  <a:lnTo>
                    <a:pt x="1792" y="39"/>
                  </a:lnTo>
                  <a:lnTo>
                    <a:pt x="1841" y="48"/>
                  </a:lnTo>
                  <a:lnTo>
                    <a:pt x="1888" y="58"/>
                  </a:lnTo>
                  <a:lnTo>
                    <a:pt x="1935" y="68"/>
                  </a:lnTo>
                  <a:lnTo>
                    <a:pt x="1981" y="79"/>
                  </a:lnTo>
                  <a:lnTo>
                    <a:pt x="2026" y="91"/>
                  </a:lnTo>
                  <a:lnTo>
                    <a:pt x="2070" y="103"/>
                  </a:lnTo>
                  <a:lnTo>
                    <a:pt x="2114" y="116"/>
                  </a:lnTo>
                  <a:lnTo>
                    <a:pt x="2156" y="130"/>
                  </a:lnTo>
                  <a:lnTo>
                    <a:pt x="2198" y="146"/>
                  </a:lnTo>
                  <a:lnTo>
                    <a:pt x="2239" y="161"/>
                  </a:lnTo>
                  <a:lnTo>
                    <a:pt x="2277" y="176"/>
                  </a:lnTo>
                  <a:lnTo>
                    <a:pt x="2315" y="194"/>
                  </a:lnTo>
                  <a:lnTo>
                    <a:pt x="2352" y="210"/>
                  </a:lnTo>
                  <a:lnTo>
                    <a:pt x="2388" y="229"/>
                  </a:lnTo>
                  <a:lnTo>
                    <a:pt x="2422" y="248"/>
                  </a:lnTo>
                  <a:lnTo>
                    <a:pt x="2455" y="267"/>
                  </a:lnTo>
                  <a:lnTo>
                    <a:pt x="2487" y="286"/>
                  </a:lnTo>
                  <a:lnTo>
                    <a:pt x="2518" y="307"/>
                  </a:lnTo>
                  <a:lnTo>
                    <a:pt x="2547" y="328"/>
                  </a:lnTo>
                  <a:lnTo>
                    <a:pt x="2575" y="349"/>
                  </a:lnTo>
                  <a:lnTo>
                    <a:pt x="2601" y="371"/>
                  </a:lnTo>
                  <a:lnTo>
                    <a:pt x="2627" y="394"/>
                  </a:lnTo>
                  <a:lnTo>
                    <a:pt x="2651" y="417"/>
                  </a:lnTo>
                  <a:lnTo>
                    <a:pt x="2651" y="417"/>
                  </a:lnTo>
                  <a:lnTo>
                    <a:pt x="2634" y="427"/>
                  </a:lnTo>
                  <a:lnTo>
                    <a:pt x="2618" y="438"/>
                  </a:lnTo>
                  <a:lnTo>
                    <a:pt x="2602" y="450"/>
                  </a:lnTo>
                  <a:lnTo>
                    <a:pt x="2588" y="463"/>
                  </a:lnTo>
                  <a:lnTo>
                    <a:pt x="2573" y="478"/>
                  </a:lnTo>
                  <a:lnTo>
                    <a:pt x="2560" y="492"/>
                  </a:lnTo>
                  <a:lnTo>
                    <a:pt x="2546" y="507"/>
                  </a:lnTo>
                  <a:lnTo>
                    <a:pt x="2533" y="523"/>
                  </a:lnTo>
                  <a:lnTo>
                    <a:pt x="2521" y="540"/>
                  </a:lnTo>
                  <a:lnTo>
                    <a:pt x="2509" y="558"/>
                  </a:lnTo>
                  <a:lnTo>
                    <a:pt x="2498" y="577"/>
                  </a:lnTo>
                  <a:lnTo>
                    <a:pt x="2487" y="595"/>
                  </a:lnTo>
                  <a:lnTo>
                    <a:pt x="2477" y="615"/>
                  </a:lnTo>
                  <a:lnTo>
                    <a:pt x="2467" y="636"/>
                  </a:lnTo>
                  <a:lnTo>
                    <a:pt x="2458" y="658"/>
                  </a:lnTo>
                  <a:lnTo>
                    <a:pt x="2450" y="680"/>
                  </a:lnTo>
                  <a:lnTo>
                    <a:pt x="2441" y="704"/>
                  </a:lnTo>
                  <a:lnTo>
                    <a:pt x="2433" y="728"/>
                  </a:lnTo>
                  <a:lnTo>
                    <a:pt x="2427" y="752"/>
                  </a:lnTo>
                  <a:lnTo>
                    <a:pt x="2420" y="778"/>
                  </a:lnTo>
                  <a:lnTo>
                    <a:pt x="2413" y="804"/>
                  </a:lnTo>
                  <a:lnTo>
                    <a:pt x="2408" y="832"/>
                  </a:lnTo>
                  <a:lnTo>
                    <a:pt x="2399" y="889"/>
                  </a:lnTo>
                  <a:lnTo>
                    <a:pt x="2391" y="948"/>
                  </a:lnTo>
                  <a:lnTo>
                    <a:pt x="2386" y="1012"/>
                  </a:lnTo>
                  <a:lnTo>
                    <a:pt x="2383" y="1078"/>
                  </a:lnTo>
                  <a:lnTo>
                    <a:pt x="2381" y="1147"/>
                  </a:lnTo>
                  <a:lnTo>
                    <a:pt x="2381" y="1347"/>
                  </a:lnTo>
                  <a:lnTo>
                    <a:pt x="2381" y="1347"/>
                  </a:lnTo>
                  <a:lnTo>
                    <a:pt x="2328" y="1330"/>
                  </a:lnTo>
                  <a:lnTo>
                    <a:pt x="2272" y="1312"/>
                  </a:lnTo>
                  <a:lnTo>
                    <a:pt x="2214" y="1297"/>
                  </a:lnTo>
                  <a:lnTo>
                    <a:pt x="2154" y="1281"/>
                  </a:lnTo>
                  <a:lnTo>
                    <a:pt x="2093" y="1267"/>
                  </a:lnTo>
                  <a:lnTo>
                    <a:pt x="2030" y="1254"/>
                  </a:lnTo>
                  <a:lnTo>
                    <a:pt x="1966" y="1243"/>
                  </a:lnTo>
                  <a:lnTo>
                    <a:pt x="1900" y="1232"/>
                  </a:lnTo>
                  <a:lnTo>
                    <a:pt x="1832" y="1222"/>
                  </a:lnTo>
                  <a:lnTo>
                    <a:pt x="1764" y="1213"/>
                  </a:lnTo>
                  <a:lnTo>
                    <a:pt x="1693" y="1207"/>
                  </a:lnTo>
                  <a:lnTo>
                    <a:pt x="1622" y="1201"/>
                  </a:lnTo>
                  <a:lnTo>
                    <a:pt x="1549" y="1196"/>
                  </a:lnTo>
                  <a:lnTo>
                    <a:pt x="1476" y="1192"/>
                  </a:lnTo>
                  <a:lnTo>
                    <a:pt x="1401" y="1190"/>
                  </a:lnTo>
                  <a:lnTo>
                    <a:pt x="1325" y="1190"/>
                  </a:lnTo>
                  <a:lnTo>
                    <a:pt x="1325" y="1190"/>
                  </a:lnTo>
                  <a:lnTo>
                    <a:pt x="1249" y="1190"/>
                  </a:lnTo>
                  <a:lnTo>
                    <a:pt x="1174" y="1192"/>
                  </a:lnTo>
                  <a:lnTo>
                    <a:pt x="1101" y="1196"/>
                  </a:lnTo>
                  <a:lnTo>
                    <a:pt x="1028" y="1201"/>
                  </a:lnTo>
                  <a:lnTo>
                    <a:pt x="957" y="1207"/>
                  </a:lnTo>
                  <a:lnTo>
                    <a:pt x="886" y="1213"/>
                  </a:lnTo>
                  <a:lnTo>
                    <a:pt x="818" y="1222"/>
                  </a:lnTo>
                  <a:lnTo>
                    <a:pt x="750" y="1232"/>
                  </a:lnTo>
                  <a:lnTo>
                    <a:pt x="684" y="1243"/>
                  </a:lnTo>
                  <a:lnTo>
                    <a:pt x="620" y="1254"/>
                  </a:lnTo>
                  <a:lnTo>
                    <a:pt x="558" y="1267"/>
                  </a:lnTo>
                  <a:lnTo>
                    <a:pt x="496" y="1281"/>
                  </a:lnTo>
                  <a:lnTo>
                    <a:pt x="437" y="1297"/>
                  </a:lnTo>
                  <a:lnTo>
                    <a:pt x="378" y="1312"/>
                  </a:lnTo>
                  <a:lnTo>
                    <a:pt x="322" y="1330"/>
                  </a:lnTo>
                  <a:lnTo>
                    <a:pt x="268" y="1347"/>
                  </a:lnTo>
                  <a:lnTo>
                    <a:pt x="268" y="1147"/>
                  </a:lnTo>
                  <a:lnTo>
                    <a:pt x="268" y="1147"/>
                  </a:lnTo>
                  <a:lnTo>
                    <a:pt x="267" y="1078"/>
                  </a:lnTo>
                  <a:lnTo>
                    <a:pt x="264" y="1012"/>
                  </a:lnTo>
                  <a:lnTo>
                    <a:pt x="258" y="948"/>
                  </a:lnTo>
                  <a:lnTo>
                    <a:pt x="252" y="889"/>
                  </a:lnTo>
                  <a:lnTo>
                    <a:pt x="242" y="832"/>
                  </a:lnTo>
                  <a:lnTo>
                    <a:pt x="236" y="804"/>
                  </a:lnTo>
                  <a:lnTo>
                    <a:pt x="230" y="778"/>
                  </a:lnTo>
                  <a:lnTo>
                    <a:pt x="223" y="752"/>
                  </a:lnTo>
                  <a:lnTo>
                    <a:pt x="217" y="727"/>
                  </a:lnTo>
                  <a:lnTo>
                    <a:pt x="209" y="704"/>
                  </a:lnTo>
                  <a:lnTo>
                    <a:pt x="201" y="680"/>
                  </a:lnTo>
                  <a:lnTo>
                    <a:pt x="193" y="658"/>
                  </a:lnTo>
                  <a:lnTo>
                    <a:pt x="183" y="636"/>
                  </a:lnTo>
                  <a:lnTo>
                    <a:pt x="173" y="615"/>
                  </a:lnTo>
                  <a:lnTo>
                    <a:pt x="163" y="595"/>
                  </a:lnTo>
                  <a:lnTo>
                    <a:pt x="152" y="577"/>
                  </a:lnTo>
                  <a:lnTo>
                    <a:pt x="141" y="558"/>
                  </a:lnTo>
                  <a:lnTo>
                    <a:pt x="129" y="540"/>
                  </a:lnTo>
                  <a:lnTo>
                    <a:pt x="117" y="523"/>
                  </a:lnTo>
                  <a:lnTo>
                    <a:pt x="105" y="507"/>
                  </a:lnTo>
                  <a:lnTo>
                    <a:pt x="90" y="492"/>
                  </a:lnTo>
                  <a:lnTo>
                    <a:pt x="77" y="478"/>
                  </a:lnTo>
                  <a:lnTo>
                    <a:pt x="63" y="463"/>
                  </a:lnTo>
                  <a:lnTo>
                    <a:pt x="47" y="450"/>
                  </a:lnTo>
                  <a:lnTo>
                    <a:pt x="32" y="438"/>
                  </a:lnTo>
                  <a:lnTo>
                    <a:pt x="17" y="427"/>
                  </a:lnTo>
                  <a:lnTo>
                    <a:pt x="0" y="417"/>
                  </a:lnTo>
                  <a:lnTo>
                    <a:pt x="0" y="4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8" name="Freeform 39">
              <a:extLst>
                <a:ext uri="{FF2B5EF4-FFF2-40B4-BE49-F238E27FC236}">
                  <a16:creationId xmlns:a16="http://schemas.microsoft.com/office/drawing/2014/main" id="{E96E23A7-3628-42E9-A961-04E3BF0911C1}"/>
                </a:ext>
              </a:extLst>
            </p:cNvPr>
            <p:cNvSpPr>
              <a:spLocks/>
            </p:cNvSpPr>
            <p:nvPr/>
          </p:nvSpPr>
          <p:spPr bwMode="auto">
            <a:xfrm>
              <a:off x="4348606" y="4781150"/>
              <a:ext cx="747283" cy="332037"/>
            </a:xfrm>
            <a:custGeom>
              <a:avLst/>
              <a:gdLst>
                <a:gd name="T0" fmla="*/ 3733 w 3737"/>
                <a:gd name="T1" fmla="*/ 248 h 1660"/>
                <a:gd name="T2" fmla="*/ 3714 w 3737"/>
                <a:gd name="T3" fmla="*/ 179 h 1660"/>
                <a:gd name="T4" fmla="*/ 3679 w 3737"/>
                <a:gd name="T5" fmla="*/ 119 h 1660"/>
                <a:gd name="T6" fmla="*/ 3629 w 3737"/>
                <a:gd name="T7" fmla="*/ 67 h 1660"/>
                <a:gd name="T8" fmla="*/ 3570 w 3737"/>
                <a:gd name="T9" fmla="*/ 30 h 1660"/>
                <a:gd name="T10" fmla="*/ 3503 w 3737"/>
                <a:gd name="T11" fmla="*/ 6 h 1660"/>
                <a:gd name="T12" fmla="*/ 3443 w 3737"/>
                <a:gd name="T13" fmla="*/ 0 h 1660"/>
                <a:gd name="T14" fmla="*/ 3329 w 3737"/>
                <a:gd name="T15" fmla="*/ 14 h 1660"/>
                <a:gd name="T16" fmla="*/ 3231 w 3737"/>
                <a:gd name="T17" fmla="*/ 57 h 1660"/>
                <a:gd name="T18" fmla="*/ 3149 w 3737"/>
                <a:gd name="T19" fmla="*/ 134 h 1660"/>
                <a:gd name="T20" fmla="*/ 3086 w 3737"/>
                <a:gd name="T21" fmla="*/ 248 h 1660"/>
                <a:gd name="T22" fmla="*/ 3043 w 3737"/>
                <a:gd name="T23" fmla="*/ 404 h 1660"/>
                <a:gd name="T24" fmla="*/ 3021 w 3737"/>
                <a:gd name="T25" fmla="*/ 607 h 1660"/>
                <a:gd name="T26" fmla="*/ 3020 w 3737"/>
                <a:gd name="T27" fmla="*/ 1041 h 1660"/>
                <a:gd name="T28" fmla="*/ 2718 w 3737"/>
                <a:gd name="T29" fmla="*/ 939 h 1660"/>
                <a:gd name="T30" fmla="*/ 2356 w 3737"/>
                <a:gd name="T31" fmla="*/ 870 h 1660"/>
                <a:gd name="T32" fmla="*/ 1953 w 3737"/>
                <a:gd name="T33" fmla="*/ 839 h 1660"/>
                <a:gd name="T34" fmla="*/ 1618 w 3737"/>
                <a:gd name="T35" fmla="*/ 846 h 1660"/>
                <a:gd name="T36" fmla="*/ 1229 w 3737"/>
                <a:gd name="T37" fmla="*/ 893 h 1660"/>
                <a:gd name="T38" fmla="*/ 889 w 3737"/>
                <a:gd name="T39" fmla="*/ 976 h 1660"/>
                <a:gd name="T40" fmla="*/ 717 w 3737"/>
                <a:gd name="T41" fmla="*/ 700 h 1660"/>
                <a:gd name="T42" fmla="*/ 709 w 3737"/>
                <a:gd name="T43" fmla="*/ 520 h 1660"/>
                <a:gd name="T44" fmla="*/ 678 w 3737"/>
                <a:gd name="T45" fmla="*/ 337 h 1660"/>
                <a:gd name="T46" fmla="*/ 628 w 3737"/>
                <a:gd name="T47" fmla="*/ 198 h 1660"/>
                <a:gd name="T48" fmla="*/ 556 w 3737"/>
                <a:gd name="T49" fmla="*/ 99 h 1660"/>
                <a:gd name="T50" fmla="*/ 468 w 3737"/>
                <a:gd name="T51" fmla="*/ 36 h 1660"/>
                <a:gd name="T52" fmla="*/ 363 w 3737"/>
                <a:gd name="T53" fmla="*/ 5 h 1660"/>
                <a:gd name="T54" fmla="*/ 278 w 3737"/>
                <a:gd name="T55" fmla="*/ 1 h 1660"/>
                <a:gd name="T56" fmla="*/ 206 w 3737"/>
                <a:gd name="T57" fmla="*/ 13 h 1660"/>
                <a:gd name="T58" fmla="*/ 141 w 3737"/>
                <a:gd name="T59" fmla="*/ 43 h 1660"/>
                <a:gd name="T60" fmla="*/ 86 w 3737"/>
                <a:gd name="T61" fmla="*/ 87 h 1660"/>
                <a:gd name="T62" fmla="*/ 42 w 3737"/>
                <a:gd name="T63" fmla="*/ 142 h 1660"/>
                <a:gd name="T64" fmla="*/ 13 w 3737"/>
                <a:gd name="T65" fmla="*/ 207 h 1660"/>
                <a:gd name="T66" fmla="*/ 0 w 3737"/>
                <a:gd name="T67" fmla="*/ 278 h 1660"/>
                <a:gd name="T68" fmla="*/ 4 w 3737"/>
                <a:gd name="T69" fmla="*/ 348 h 1660"/>
                <a:gd name="T70" fmla="*/ 58 w 3737"/>
                <a:gd name="T71" fmla="*/ 469 h 1660"/>
                <a:gd name="T72" fmla="*/ 157 w 3737"/>
                <a:gd name="T73" fmla="*/ 553 h 1660"/>
                <a:gd name="T74" fmla="*/ 259 w 3737"/>
                <a:gd name="T75" fmla="*/ 585 h 1660"/>
                <a:gd name="T76" fmla="*/ 357 w 3737"/>
                <a:gd name="T77" fmla="*/ 736 h 1660"/>
                <a:gd name="T78" fmla="*/ 425 w 3737"/>
                <a:gd name="T79" fmla="*/ 924 h 1660"/>
                <a:gd name="T80" fmla="*/ 455 w 3737"/>
                <a:gd name="T81" fmla="*/ 1139 h 1660"/>
                <a:gd name="T82" fmla="*/ 452 w 3737"/>
                <a:gd name="T83" fmla="*/ 1284 h 1660"/>
                <a:gd name="T84" fmla="*/ 425 w 3737"/>
                <a:gd name="T85" fmla="*/ 1440 h 1660"/>
                <a:gd name="T86" fmla="*/ 380 w 3737"/>
                <a:gd name="T87" fmla="*/ 1583 h 1660"/>
                <a:gd name="T88" fmla="*/ 441 w 3737"/>
                <a:gd name="T89" fmla="*/ 1660 h 1660"/>
                <a:gd name="T90" fmla="*/ 606 w 3737"/>
                <a:gd name="T91" fmla="*/ 1439 h 1660"/>
                <a:gd name="T92" fmla="*/ 3166 w 3737"/>
                <a:gd name="T93" fmla="*/ 1491 h 1660"/>
                <a:gd name="T94" fmla="*/ 3392 w 3737"/>
                <a:gd name="T95" fmla="*/ 1660 h 1660"/>
                <a:gd name="T96" fmla="*/ 3346 w 3737"/>
                <a:gd name="T97" fmla="*/ 1556 h 1660"/>
                <a:gd name="T98" fmla="*/ 3304 w 3737"/>
                <a:gd name="T99" fmla="*/ 1410 h 1660"/>
                <a:gd name="T100" fmla="*/ 3283 w 3737"/>
                <a:gd name="T101" fmla="*/ 1251 h 1660"/>
                <a:gd name="T102" fmla="*/ 3284 w 3737"/>
                <a:gd name="T103" fmla="*/ 1095 h 1660"/>
                <a:gd name="T104" fmla="*/ 3321 w 3737"/>
                <a:gd name="T105" fmla="*/ 884 h 1660"/>
                <a:gd name="T106" fmla="*/ 3396 w 3737"/>
                <a:gd name="T107" fmla="*/ 702 h 1660"/>
                <a:gd name="T108" fmla="*/ 3477 w 3737"/>
                <a:gd name="T109" fmla="*/ 585 h 1660"/>
                <a:gd name="T110" fmla="*/ 3602 w 3737"/>
                <a:gd name="T111" fmla="*/ 540 h 1660"/>
                <a:gd name="T112" fmla="*/ 3693 w 3737"/>
                <a:gd name="T113" fmla="*/ 447 h 1660"/>
                <a:gd name="T114" fmla="*/ 3735 w 3737"/>
                <a:gd name="T115" fmla="*/ 321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37" h="1660">
                  <a:moveTo>
                    <a:pt x="3737" y="293"/>
                  </a:moveTo>
                  <a:lnTo>
                    <a:pt x="3737" y="293"/>
                  </a:lnTo>
                  <a:lnTo>
                    <a:pt x="3736" y="278"/>
                  </a:lnTo>
                  <a:lnTo>
                    <a:pt x="3735" y="264"/>
                  </a:lnTo>
                  <a:lnTo>
                    <a:pt x="3733" y="248"/>
                  </a:lnTo>
                  <a:lnTo>
                    <a:pt x="3730" y="234"/>
                  </a:lnTo>
                  <a:lnTo>
                    <a:pt x="3727" y="220"/>
                  </a:lnTo>
                  <a:lnTo>
                    <a:pt x="3724" y="207"/>
                  </a:lnTo>
                  <a:lnTo>
                    <a:pt x="3718" y="192"/>
                  </a:lnTo>
                  <a:lnTo>
                    <a:pt x="3714" y="179"/>
                  </a:lnTo>
                  <a:lnTo>
                    <a:pt x="3707" y="166"/>
                  </a:lnTo>
                  <a:lnTo>
                    <a:pt x="3701" y="154"/>
                  </a:lnTo>
                  <a:lnTo>
                    <a:pt x="3694" y="142"/>
                  </a:lnTo>
                  <a:lnTo>
                    <a:pt x="3686" y="130"/>
                  </a:lnTo>
                  <a:lnTo>
                    <a:pt x="3679" y="119"/>
                  </a:lnTo>
                  <a:lnTo>
                    <a:pt x="3670" y="106"/>
                  </a:lnTo>
                  <a:lnTo>
                    <a:pt x="3660" y="97"/>
                  </a:lnTo>
                  <a:lnTo>
                    <a:pt x="3650" y="87"/>
                  </a:lnTo>
                  <a:lnTo>
                    <a:pt x="3640" y="77"/>
                  </a:lnTo>
                  <a:lnTo>
                    <a:pt x="3629" y="67"/>
                  </a:lnTo>
                  <a:lnTo>
                    <a:pt x="3618" y="58"/>
                  </a:lnTo>
                  <a:lnTo>
                    <a:pt x="3607" y="50"/>
                  </a:lnTo>
                  <a:lnTo>
                    <a:pt x="3595" y="43"/>
                  </a:lnTo>
                  <a:lnTo>
                    <a:pt x="3583" y="36"/>
                  </a:lnTo>
                  <a:lnTo>
                    <a:pt x="3570" y="30"/>
                  </a:lnTo>
                  <a:lnTo>
                    <a:pt x="3558" y="23"/>
                  </a:lnTo>
                  <a:lnTo>
                    <a:pt x="3545" y="19"/>
                  </a:lnTo>
                  <a:lnTo>
                    <a:pt x="3530" y="13"/>
                  </a:lnTo>
                  <a:lnTo>
                    <a:pt x="3516" y="10"/>
                  </a:lnTo>
                  <a:lnTo>
                    <a:pt x="3503" y="6"/>
                  </a:lnTo>
                  <a:lnTo>
                    <a:pt x="3487" y="3"/>
                  </a:lnTo>
                  <a:lnTo>
                    <a:pt x="3473" y="2"/>
                  </a:lnTo>
                  <a:lnTo>
                    <a:pt x="3459" y="1"/>
                  </a:lnTo>
                  <a:lnTo>
                    <a:pt x="3443" y="0"/>
                  </a:lnTo>
                  <a:lnTo>
                    <a:pt x="3443" y="0"/>
                  </a:lnTo>
                  <a:lnTo>
                    <a:pt x="3419" y="1"/>
                  </a:lnTo>
                  <a:lnTo>
                    <a:pt x="3396" y="2"/>
                  </a:lnTo>
                  <a:lnTo>
                    <a:pt x="3373" y="5"/>
                  </a:lnTo>
                  <a:lnTo>
                    <a:pt x="3351" y="9"/>
                  </a:lnTo>
                  <a:lnTo>
                    <a:pt x="3329" y="14"/>
                  </a:lnTo>
                  <a:lnTo>
                    <a:pt x="3308" y="20"/>
                  </a:lnTo>
                  <a:lnTo>
                    <a:pt x="3288" y="27"/>
                  </a:lnTo>
                  <a:lnTo>
                    <a:pt x="3269" y="36"/>
                  </a:lnTo>
                  <a:lnTo>
                    <a:pt x="3249" y="46"/>
                  </a:lnTo>
                  <a:lnTo>
                    <a:pt x="3231" y="57"/>
                  </a:lnTo>
                  <a:lnTo>
                    <a:pt x="3213" y="70"/>
                  </a:lnTo>
                  <a:lnTo>
                    <a:pt x="3196" y="83"/>
                  </a:lnTo>
                  <a:lnTo>
                    <a:pt x="3180" y="99"/>
                  </a:lnTo>
                  <a:lnTo>
                    <a:pt x="3164" y="116"/>
                  </a:lnTo>
                  <a:lnTo>
                    <a:pt x="3149" y="134"/>
                  </a:lnTo>
                  <a:lnTo>
                    <a:pt x="3134" y="154"/>
                  </a:lnTo>
                  <a:lnTo>
                    <a:pt x="3121" y="176"/>
                  </a:lnTo>
                  <a:lnTo>
                    <a:pt x="3109" y="198"/>
                  </a:lnTo>
                  <a:lnTo>
                    <a:pt x="3097" y="223"/>
                  </a:lnTo>
                  <a:lnTo>
                    <a:pt x="3086" y="248"/>
                  </a:lnTo>
                  <a:lnTo>
                    <a:pt x="3075" y="277"/>
                  </a:lnTo>
                  <a:lnTo>
                    <a:pt x="3066" y="305"/>
                  </a:lnTo>
                  <a:lnTo>
                    <a:pt x="3057" y="337"/>
                  </a:lnTo>
                  <a:lnTo>
                    <a:pt x="3050" y="370"/>
                  </a:lnTo>
                  <a:lnTo>
                    <a:pt x="3043" y="404"/>
                  </a:lnTo>
                  <a:lnTo>
                    <a:pt x="3037" y="442"/>
                  </a:lnTo>
                  <a:lnTo>
                    <a:pt x="3031" y="480"/>
                  </a:lnTo>
                  <a:lnTo>
                    <a:pt x="3028" y="520"/>
                  </a:lnTo>
                  <a:lnTo>
                    <a:pt x="3025" y="563"/>
                  </a:lnTo>
                  <a:lnTo>
                    <a:pt x="3021" y="607"/>
                  </a:lnTo>
                  <a:lnTo>
                    <a:pt x="3020" y="653"/>
                  </a:lnTo>
                  <a:lnTo>
                    <a:pt x="3020" y="700"/>
                  </a:lnTo>
                  <a:lnTo>
                    <a:pt x="3020" y="700"/>
                  </a:lnTo>
                  <a:lnTo>
                    <a:pt x="3020" y="1041"/>
                  </a:lnTo>
                  <a:lnTo>
                    <a:pt x="3020" y="1041"/>
                  </a:lnTo>
                  <a:lnTo>
                    <a:pt x="2965" y="1018"/>
                  </a:lnTo>
                  <a:lnTo>
                    <a:pt x="2907" y="996"/>
                  </a:lnTo>
                  <a:lnTo>
                    <a:pt x="2846" y="976"/>
                  </a:lnTo>
                  <a:lnTo>
                    <a:pt x="2784" y="956"/>
                  </a:lnTo>
                  <a:lnTo>
                    <a:pt x="2718" y="939"/>
                  </a:lnTo>
                  <a:lnTo>
                    <a:pt x="2650" y="922"/>
                  </a:lnTo>
                  <a:lnTo>
                    <a:pt x="2579" y="907"/>
                  </a:lnTo>
                  <a:lnTo>
                    <a:pt x="2507" y="893"/>
                  </a:lnTo>
                  <a:lnTo>
                    <a:pt x="2433" y="881"/>
                  </a:lnTo>
                  <a:lnTo>
                    <a:pt x="2356" y="870"/>
                  </a:lnTo>
                  <a:lnTo>
                    <a:pt x="2278" y="860"/>
                  </a:lnTo>
                  <a:lnTo>
                    <a:pt x="2199" y="852"/>
                  </a:lnTo>
                  <a:lnTo>
                    <a:pt x="2119" y="846"/>
                  </a:lnTo>
                  <a:lnTo>
                    <a:pt x="2036" y="842"/>
                  </a:lnTo>
                  <a:lnTo>
                    <a:pt x="1953" y="839"/>
                  </a:lnTo>
                  <a:lnTo>
                    <a:pt x="1868" y="838"/>
                  </a:lnTo>
                  <a:lnTo>
                    <a:pt x="1868" y="838"/>
                  </a:lnTo>
                  <a:lnTo>
                    <a:pt x="1783" y="839"/>
                  </a:lnTo>
                  <a:lnTo>
                    <a:pt x="1701" y="842"/>
                  </a:lnTo>
                  <a:lnTo>
                    <a:pt x="1618" y="846"/>
                  </a:lnTo>
                  <a:lnTo>
                    <a:pt x="1537" y="852"/>
                  </a:lnTo>
                  <a:lnTo>
                    <a:pt x="1458" y="860"/>
                  </a:lnTo>
                  <a:lnTo>
                    <a:pt x="1380" y="870"/>
                  </a:lnTo>
                  <a:lnTo>
                    <a:pt x="1304" y="881"/>
                  </a:lnTo>
                  <a:lnTo>
                    <a:pt x="1229" y="893"/>
                  </a:lnTo>
                  <a:lnTo>
                    <a:pt x="1157" y="907"/>
                  </a:lnTo>
                  <a:lnTo>
                    <a:pt x="1086" y="922"/>
                  </a:lnTo>
                  <a:lnTo>
                    <a:pt x="1018" y="939"/>
                  </a:lnTo>
                  <a:lnTo>
                    <a:pt x="953" y="956"/>
                  </a:lnTo>
                  <a:lnTo>
                    <a:pt x="889" y="976"/>
                  </a:lnTo>
                  <a:lnTo>
                    <a:pt x="829" y="996"/>
                  </a:lnTo>
                  <a:lnTo>
                    <a:pt x="771" y="1018"/>
                  </a:lnTo>
                  <a:lnTo>
                    <a:pt x="717" y="1040"/>
                  </a:lnTo>
                  <a:lnTo>
                    <a:pt x="717" y="1040"/>
                  </a:lnTo>
                  <a:lnTo>
                    <a:pt x="717" y="700"/>
                  </a:lnTo>
                  <a:lnTo>
                    <a:pt x="717" y="700"/>
                  </a:lnTo>
                  <a:lnTo>
                    <a:pt x="716" y="653"/>
                  </a:lnTo>
                  <a:lnTo>
                    <a:pt x="715" y="607"/>
                  </a:lnTo>
                  <a:lnTo>
                    <a:pt x="712" y="563"/>
                  </a:lnTo>
                  <a:lnTo>
                    <a:pt x="709" y="520"/>
                  </a:lnTo>
                  <a:lnTo>
                    <a:pt x="705" y="480"/>
                  </a:lnTo>
                  <a:lnTo>
                    <a:pt x="699" y="442"/>
                  </a:lnTo>
                  <a:lnTo>
                    <a:pt x="694" y="404"/>
                  </a:lnTo>
                  <a:lnTo>
                    <a:pt x="686" y="370"/>
                  </a:lnTo>
                  <a:lnTo>
                    <a:pt x="678" y="337"/>
                  </a:lnTo>
                  <a:lnTo>
                    <a:pt x="670" y="305"/>
                  </a:lnTo>
                  <a:lnTo>
                    <a:pt x="661" y="277"/>
                  </a:lnTo>
                  <a:lnTo>
                    <a:pt x="651" y="248"/>
                  </a:lnTo>
                  <a:lnTo>
                    <a:pt x="639" y="223"/>
                  </a:lnTo>
                  <a:lnTo>
                    <a:pt x="628" y="198"/>
                  </a:lnTo>
                  <a:lnTo>
                    <a:pt x="615" y="176"/>
                  </a:lnTo>
                  <a:lnTo>
                    <a:pt x="601" y="154"/>
                  </a:lnTo>
                  <a:lnTo>
                    <a:pt x="587" y="134"/>
                  </a:lnTo>
                  <a:lnTo>
                    <a:pt x="572" y="116"/>
                  </a:lnTo>
                  <a:lnTo>
                    <a:pt x="556" y="99"/>
                  </a:lnTo>
                  <a:lnTo>
                    <a:pt x="540" y="83"/>
                  </a:lnTo>
                  <a:lnTo>
                    <a:pt x="523" y="70"/>
                  </a:lnTo>
                  <a:lnTo>
                    <a:pt x="506" y="57"/>
                  </a:lnTo>
                  <a:lnTo>
                    <a:pt x="487" y="46"/>
                  </a:lnTo>
                  <a:lnTo>
                    <a:pt x="468" y="36"/>
                  </a:lnTo>
                  <a:lnTo>
                    <a:pt x="449" y="27"/>
                  </a:lnTo>
                  <a:lnTo>
                    <a:pt x="428" y="20"/>
                  </a:lnTo>
                  <a:lnTo>
                    <a:pt x="407" y="14"/>
                  </a:lnTo>
                  <a:lnTo>
                    <a:pt x="385" y="9"/>
                  </a:lnTo>
                  <a:lnTo>
                    <a:pt x="363" y="5"/>
                  </a:lnTo>
                  <a:lnTo>
                    <a:pt x="340" y="2"/>
                  </a:lnTo>
                  <a:lnTo>
                    <a:pt x="317" y="1"/>
                  </a:lnTo>
                  <a:lnTo>
                    <a:pt x="292" y="0"/>
                  </a:lnTo>
                  <a:lnTo>
                    <a:pt x="292" y="0"/>
                  </a:lnTo>
                  <a:lnTo>
                    <a:pt x="278" y="1"/>
                  </a:lnTo>
                  <a:lnTo>
                    <a:pt x="263" y="2"/>
                  </a:lnTo>
                  <a:lnTo>
                    <a:pt x="248" y="3"/>
                  </a:lnTo>
                  <a:lnTo>
                    <a:pt x="234" y="6"/>
                  </a:lnTo>
                  <a:lnTo>
                    <a:pt x="220" y="10"/>
                  </a:lnTo>
                  <a:lnTo>
                    <a:pt x="206" y="13"/>
                  </a:lnTo>
                  <a:lnTo>
                    <a:pt x="192" y="19"/>
                  </a:lnTo>
                  <a:lnTo>
                    <a:pt x="179" y="23"/>
                  </a:lnTo>
                  <a:lnTo>
                    <a:pt x="166" y="30"/>
                  </a:lnTo>
                  <a:lnTo>
                    <a:pt x="153" y="36"/>
                  </a:lnTo>
                  <a:lnTo>
                    <a:pt x="141" y="43"/>
                  </a:lnTo>
                  <a:lnTo>
                    <a:pt x="129" y="50"/>
                  </a:lnTo>
                  <a:lnTo>
                    <a:pt x="118" y="58"/>
                  </a:lnTo>
                  <a:lnTo>
                    <a:pt x="107" y="67"/>
                  </a:lnTo>
                  <a:lnTo>
                    <a:pt x="96" y="77"/>
                  </a:lnTo>
                  <a:lnTo>
                    <a:pt x="86" y="87"/>
                  </a:lnTo>
                  <a:lnTo>
                    <a:pt x="76" y="97"/>
                  </a:lnTo>
                  <a:lnTo>
                    <a:pt x="67" y="106"/>
                  </a:lnTo>
                  <a:lnTo>
                    <a:pt x="58" y="119"/>
                  </a:lnTo>
                  <a:lnTo>
                    <a:pt x="49" y="130"/>
                  </a:lnTo>
                  <a:lnTo>
                    <a:pt x="42" y="142"/>
                  </a:lnTo>
                  <a:lnTo>
                    <a:pt x="35" y="154"/>
                  </a:lnTo>
                  <a:lnTo>
                    <a:pt x="29" y="166"/>
                  </a:lnTo>
                  <a:lnTo>
                    <a:pt x="23" y="179"/>
                  </a:lnTo>
                  <a:lnTo>
                    <a:pt x="18" y="192"/>
                  </a:lnTo>
                  <a:lnTo>
                    <a:pt x="13" y="207"/>
                  </a:lnTo>
                  <a:lnTo>
                    <a:pt x="9" y="220"/>
                  </a:lnTo>
                  <a:lnTo>
                    <a:pt x="5" y="234"/>
                  </a:lnTo>
                  <a:lnTo>
                    <a:pt x="3" y="248"/>
                  </a:lnTo>
                  <a:lnTo>
                    <a:pt x="1" y="264"/>
                  </a:lnTo>
                  <a:lnTo>
                    <a:pt x="0" y="278"/>
                  </a:lnTo>
                  <a:lnTo>
                    <a:pt x="0" y="293"/>
                  </a:lnTo>
                  <a:lnTo>
                    <a:pt x="0" y="293"/>
                  </a:lnTo>
                  <a:lnTo>
                    <a:pt x="0" y="308"/>
                  </a:lnTo>
                  <a:lnTo>
                    <a:pt x="1" y="321"/>
                  </a:lnTo>
                  <a:lnTo>
                    <a:pt x="4" y="348"/>
                  </a:lnTo>
                  <a:lnTo>
                    <a:pt x="11" y="375"/>
                  </a:lnTo>
                  <a:lnTo>
                    <a:pt x="20" y="400"/>
                  </a:lnTo>
                  <a:lnTo>
                    <a:pt x="31" y="424"/>
                  </a:lnTo>
                  <a:lnTo>
                    <a:pt x="43" y="447"/>
                  </a:lnTo>
                  <a:lnTo>
                    <a:pt x="58" y="469"/>
                  </a:lnTo>
                  <a:lnTo>
                    <a:pt x="75" y="489"/>
                  </a:lnTo>
                  <a:lnTo>
                    <a:pt x="93" y="508"/>
                  </a:lnTo>
                  <a:lnTo>
                    <a:pt x="113" y="524"/>
                  </a:lnTo>
                  <a:lnTo>
                    <a:pt x="134" y="540"/>
                  </a:lnTo>
                  <a:lnTo>
                    <a:pt x="157" y="553"/>
                  </a:lnTo>
                  <a:lnTo>
                    <a:pt x="181" y="564"/>
                  </a:lnTo>
                  <a:lnTo>
                    <a:pt x="206" y="574"/>
                  </a:lnTo>
                  <a:lnTo>
                    <a:pt x="232" y="580"/>
                  </a:lnTo>
                  <a:lnTo>
                    <a:pt x="259" y="585"/>
                  </a:lnTo>
                  <a:lnTo>
                    <a:pt x="259" y="585"/>
                  </a:lnTo>
                  <a:lnTo>
                    <a:pt x="281" y="611"/>
                  </a:lnTo>
                  <a:lnTo>
                    <a:pt x="302" y="641"/>
                  </a:lnTo>
                  <a:lnTo>
                    <a:pt x="322" y="671"/>
                  </a:lnTo>
                  <a:lnTo>
                    <a:pt x="341" y="702"/>
                  </a:lnTo>
                  <a:lnTo>
                    <a:pt x="357" y="736"/>
                  </a:lnTo>
                  <a:lnTo>
                    <a:pt x="374" y="772"/>
                  </a:lnTo>
                  <a:lnTo>
                    <a:pt x="389" y="808"/>
                  </a:lnTo>
                  <a:lnTo>
                    <a:pt x="402" y="845"/>
                  </a:lnTo>
                  <a:lnTo>
                    <a:pt x="414" y="884"/>
                  </a:lnTo>
                  <a:lnTo>
                    <a:pt x="425" y="924"/>
                  </a:lnTo>
                  <a:lnTo>
                    <a:pt x="434" y="965"/>
                  </a:lnTo>
                  <a:lnTo>
                    <a:pt x="442" y="1008"/>
                  </a:lnTo>
                  <a:lnTo>
                    <a:pt x="447" y="1051"/>
                  </a:lnTo>
                  <a:lnTo>
                    <a:pt x="452" y="1095"/>
                  </a:lnTo>
                  <a:lnTo>
                    <a:pt x="455" y="1139"/>
                  </a:lnTo>
                  <a:lnTo>
                    <a:pt x="455" y="1185"/>
                  </a:lnTo>
                  <a:lnTo>
                    <a:pt x="455" y="1185"/>
                  </a:lnTo>
                  <a:lnTo>
                    <a:pt x="455" y="1218"/>
                  </a:lnTo>
                  <a:lnTo>
                    <a:pt x="454" y="1251"/>
                  </a:lnTo>
                  <a:lnTo>
                    <a:pt x="452" y="1284"/>
                  </a:lnTo>
                  <a:lnTo>
                    <a:pt x="449" y="1316"/>
                  </a:lnTo>
                  <a:lnTo>
                    <a:pt x="444" y="1348"/>
                  </a:lnTo>
                  <a:lnTo>
                    <a:pt x="439" y="1380"/>
                  </a:lnTo>
                  <a:lnTo>
                    <a:pt x="433" y="1410"/>
                  </a:lnTo>
                  <a:lnTo>
                    <a:pt x="425" y="1440"/>
                  </a:lnTo>
                  <a:lnTo>
                    <a:pt x="419" y="1470"/>
                  </a:lnTo>
                  <a:lnTo>
                    <a:pt x="410" y="1499"/>
                  </a:lnTo>
                  <a:lnTo>
                    <a:pt x="401" y="1528"/>
                  </a:lnTo>
                  <a:lnTo>
                    <a:pt x="391" y="1556"/>
                  </a:lnTo>
                  <a:lnTo>
                    <a:pt x="380" y="1583"/>
                  </a:lnTo>
                  <a:lnTo>
                    <a:pt x="368" y="1609"/>
                  </a:lnTo>
                  <a:lnTo>
                    <a:pt x="357" y="1635"/>
                  </a:lnTo>
                  <a:lnTo>
                    <a:pt x="344" y="1660"/>
                  </a:lnTo>
                  <a:lnTo>
                    <a:pt x="441" y="1660"/>
                  </a:lnTo>
                  <a:lnTo>
                    <a:pt x="441" y="1660"/>
                  </a:lnTo>
                  <a:lnTo>
                    <a:pt x="458" y="1638"/>
                  </a:lnTo>
                  <a:lnTo>
                    <a:pt x="505" y="1579"/>
                  </a:lnTo>
                  <a:lnTo>
                    <a:pt x="535" y="1537"/>
                  </a:lnTo>
                  <a:lnTo>
                    <a:pt x="570" y="1491"/>
                  </a:lnTo>
                  <a:lnTo>
                    <a:pt x="606" y="1439"/>
                  </a:lnTo>
                  <a:lnTo>
                    <a:pt x="643" y="1384"/>
                  </a:lnTo>
                  <a:lnTo>
                    <a:pt x="3094" y="1384"/>
                  </a:lnTo>
                  <a:lnTo>
                    <a:pt x="3094" y="1384"/>
                  </a:lnTo>
                  <a:lnTo>
                    <a:pt x="3130" y="1439"/>
                  </a:lnTo>
                  <a:lnTo>
                    <a:pt x="3166" y="1491"/>
                  </a:lnTo>
                  <a:lnTo>
                    <a:pt x="3202" y="1537"/>
                  </a:lnTo>
                  <a:lnTo>
                    <a:pt x="3232" y="1579"/>
                  </a:lnTo>
                  <a:lnTo>
                    <a:pt x="3278" y="1638"/>
                  </a:lnTo>
                  <a:lnTo>
                    <a:pt x="3296" y="1660"/>
                  </a:lnTo>
                  <a:lnTo>
                    <a:pt x="3392" y="1660"/>
                  </a:lnTo>
                  <a:lnTo>
                    <a:pt x="3392" y="1660"/>
                  </a:lnTo>
                  <a:lnTo>
                    <a:pt x="3380" y="1635"/>
                  </a:lnTo>
                  <a:lnTo>
                    <a:pt x="3368" y="1609"/>
                  </a:lnTo>
                  <a:lnTo>
                    <a:pt x="3355" y="1583"/>
                  </a:lnTo>
                  <a:lnTo>
                    <a:pt x="3346" y="1556"/>
                  </a:lnTo>
                  <a:lnTo>
                    <a:pt x="3336" y="1528"/>
                  </a:lnTo>
                  <a:lnTo>
                    <a:pt x="3326" y="1499"/>
                  </a:lnTo>
                  <a:lnTo>
                    <a:pt x="3318" y="1470"/>
                  </a:lnTo>
                  <a:lnTo>
                    <a:pt x="3310" y="1440"/>
                  </a:lnTo>
                  <a:lnTo>
                    <a:pt x="3304" y="1410"/>
                  </a:lnTo>
                  <a:lnTo>
                    <a:pt x="3297" y="1380"/>
                  </a:lnTo>
                  <a:lnTo>
                    <a:pt x="3293" y="1348"/>
                  </a:lnTo>
                  <a:lnTo>
                    <a:pt x="3288" y="1316"/>
                  </a:lnTo>
                  <a:lnTo>
                    <a:pt x="3285" y="1284"/>
                  </a:lnTo>
                  <a:lnTo>
                    <a:pt x="3283" y="1251"/>
                  </a:lnTo>
                  <a:lnTo>
                    <a:pt x="3281" y="1218"/>
                  </a:lnTo>
                  <a:lnTo>
                    <a:pt x="3281" y="1185"/>
                  </a:lnTo>
                  <a:lnTo>
                    <a:pt x="3281" y="1185"/>
                  </a:lnTo>
                  <a:lnTo>
                    <a:pt x="3282" y="1139"/>
                  </a:lnTo>
                  <a:lnTo>
                    <a:pt x="3284" y="1095"/>
                  </a:lnTo>
                  <a:lnTo>
                    <a:pt x="3288" y="1051"/>
                  </a:lnTo>
                  <a:lnTo>
                    <a:pt x="3294" y="1008"/>
                  </a:lnTo>
                  <a:lnTo>
                    <a:pt x="3302" y="965"/>
                  </a:lnTo>
                  <a:lnTo>
                    <a:pt x="3311" y="924"/>
                  </a:lnTo>
                  <a:lnTo>
                    <a:pt x="3321" y="884"/>
                  </a:lnTo>
                  <a:lnTo>
                    <a:pt x="3333" y="845"/>
                  </a:lnTo>
                  <a:lnTo>
                    <a:pt x="3348" y="808"/>
                  </a:lnTo>
                  <a:lnTo>
                    <a:pt x="3362" y="772"/>
                  </a:lnTo>
                  <a:lnTo>
                    <a:pt x="3379" y="736"/>
                  </a:lnTo>
                  <a:lnTo>
                    <a:pt x="3396" y="702"/>
                  </a:lnTo>
                  <a:lnTo>
                    <a:pt x="3415" y="671"/>
                  </a:lnTo>
                  <a:lnTo>
                    <a:pt x="3435" y="641"/>
                  </a:lnTo>
                  <a:lnTo>
                    <a:pt x="3455" y="611"/>
                  </a:lnTo>
                  <a:lnTo>
                    <a:pt x="3477" y="585"/>
                  </a:lnTo>
                  <a:lnTo>
                    <a:pt x="3477" y="585"/>
                  </a:lnTo>
                  <a:lnTo>
                    <a:pt x="3504" y="580"/>
                  </a:lnTo>
                  <a:lnTo>
                    <a:pt x="3530" y="574"/>
                  </a:lnTo>
                  <a:lnTo>
                    <a:pt x="3556" y="564"/>
                  </a:lnTo>
                  <a:lnTo>
                    <a:pt x="3579" y="553"/>
                  </a:lnTo>
                  <a:lnTo>
                    <a:pt x="3602" y="540"/>
                  </a:lnTo>
                  <a:lnTo>
                    <a:pt x="3624" y="524"/>
                  </a:lnTo>
                  <a:lnTo>
                    <a:pt x="3643" y="508"/>
                  </a:lnTo>
                  <a:lnTo>
                    <a:pt x="3661" y="489"/>
                  </a:lnTo>
                  <a:lnTo>
                    <a:pt x="3678" y="469"/>
                  </a:lnTo>
                  <a:lnTo>
                    <a:pt x="3693" y="447"/>
                  </a:lnTo>
                  <a:lnTo>
                    <a:pt x="3706" y="424"/>
                  </a:lnTo>
                  <a:lnTo>
                    <a:pt x="3716" y="400"/>
                  </a:lnTo>
                  <a:lnTo>
                    <a:pt x="3725" y="375"/>
                  </a:lnTo>
                  <a:lnTo>
                    <a:pt x="3731" y="348"/>
                  </a:lnTo>
                  <a:lnTo>
                    <a:pt x="3735" y="321"/>
                  </a:lnTo>
                  <a:lnTo>
                    <a:pt x="3736" y="308"/>
                  </a:lnTo>
                  <a:lnTo>
                    <a:pt x="3737" y="293"/>
                  </a:lnTo>
                  <a:lnTo>
                    <a:pt x="3737"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pic>
        <p:nvPicPr>
          <p:cNvPr id="109" name="Grafika 108">
            <a:extLst>
              <a:ext uri="{FF2B5EF4-FFF2-40B4-BE49-F238E27FC236}">
                <a16:creationId xmlns:a16="http://schemas.microsoft.com/office/drawing/2014/main" id="{3FBFC12F-DC35-4789-9818-D5F59668F66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2613" y="2292762"/>
            <a:ext cx="288000" cy="288000"/>
          </a:xfrm>
          <a:prstGeom prst="rect">
            <a:avLst/>
          </a:prstGeom>
        </p:spPr>
      </p:pic>
      <p:pic>
        <p:nvPicPr>
          <p:cNvPr id="110" name="Grafika 109">
            <a:extLst>
              <a:ext uri="{FF2B5EF4-FFF2-40B4-BE49-F238E27FC236}">
                <a16:creationId xmlns:a16="http://schemas.microsoft.com/office/drawing/2014/main" id="{5CC9E744-D17A-4608-95A0-907CA39D5BC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39322" y="2301862"/>
            <a:ext cx="324000" cy="324000"/>
          </a:xfrm>
          <a:prstGeom prst="rect">
            <a:avLst/>
          </a:prstGeom>
        </p:spPr>
      </p:pic>
      <p:pic>
        <p:nvPicPr>
          <p:cNvPr id="111" name="Picture 4">
            <a:extLst>
              <a:ext uri="{FF2B5EF4-FFF2-40B4-BE49-F238E27FC236}">
                <a16:creationId xmlns:a16="http://schemas.microsoft.com/office/drawing/2014/main" id="{C3A0E335-70D9-4006-8E90-A90B3B913A58}"/>
              </a:ext>
            </a:extLst>
          </p:cNvPr>
          <p:cNvPicPr>
            <a:picLocks noChangeAspect="1" noChangeArrowheads="1"/>
          </p:cNvPicPr>
          <p:nvPr/>
        </p:nvPicPr>
        <p:blipFill>
          <a:blip r:embed="rId1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6762" y="2367364"/>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8">
            <a:extLst>
              <a:ext uri="{FF2B5EF4-FFF2-40B4-BE49-F238E27FC236}">
                <a16:creationId xmlns:a16="http://schemas.microsoft.com/office/drawing/2014/main" id="{5153A4B4-9899-49D9-A6BE-0DBC95F711D8}"/>
              </a:ext>
            </a:extLst>
          </p:cNvPr>
          <p:cNvPicPr>
            <a:picLocks noChangeAspect="1" noChangeArrowheads="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3888" y="2349516"/>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14" name="Grafika 113">
            <a:extLst>
              <a:ext uri="{FF2B5EF4-FFF2-40B4-BE49-F238E27FC236}">
                <a16:creationId xmlns:a16="http://schemas.microsoft.com/office/drawing/2014/main" id="{531BC812-5FA0-4CC2-8F85-CB27C6441E0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00808" y="2331364"/>
            <a:ext cx="288000" cy="288000"/>
          </a:xfrm>
          <a:prstGeom prst="rect">
            <a:avLst/>
          </a:prstGeom>
        </p:spPr>
      </p:pic>
      <p:pic>
        <p:nvPicPr>
          <p:cNvPr id="115" name="Picture 8">
            <a:extLst>
              <a:ext uri="{FF2B5EF4-FFF2-40B4-BE49-F238E27FC236}">
                <a16:creationId xmlns:a16="http://schemas.microsoft.com/office/drawing/2014/main" id="{7E11E593-1235-4202-98AF-4C280EE726B1}"/>
              </a:ext>
            </a:extLst>
          </p:cNvPr>
          <p:cNvPicPr>
            <a:picLocks noChangeAspect="1" noChangeArrowheads="1"/>
          </p:cNvPicPr>
          <p:nvPr/>
        </p:nvPicPr>
        <p:blipFill>
          <a:blip r:embed="rId1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6540" y="2313516"/>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0">
            <a:extLst>
              <a:ext uri="{FF2B5EF4-FFF2-40B4-BE49-F238E27FC236}">
                <a16:creationId xmlns:a16="http://schemas.microsoft.com/office/drawing/2014/main" id="{B92571C8-2700-4294-82F3-B46C508D8D4A}"/>
              </a:ext>
            </a:extLst>
          </p:cNvPr>
          <p:cNvPicPr>
            <a:picLocks noChangeAspect="1" noChangeArrowheads="1"/>
          </p:cNvPicPr>
          <p:nvPr/>
        </p:nvPicPr>
        <p:blipFill>
          <a:blip r:embed="rId1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302408" y="2313516"/>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6">
            <a:extLst>
              <a:ext uri="{FF2B5EF4-FFF2-40B4-BE49-F238E27FC236}">
                <a16:creationId xmlns:a16="http://schemas.microsoft.com/office/drawing/2014/main" id="{9AD94C75-2277-4767-92C2-DFE28BDB0DA5}"/>
              </a:ext>
            </a:extLst>
          </p:cNvPr>
          <p:cNvPicPr>
            <a:picLocks noChangeAspect="1" noChangeArrowheads="1"/>
          </p:cNvPicPr>
          <p:nvPr/>
        </p:nvPicPr>
        <p:blipFill>
          <a:blip r:embed="rId1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65277" y="2274762"/>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118" name="Grafika 117" descr="Działania Ministerstwa Klimatu i Środowiska&#10;&#10;Obraz przedstawia jakie według respondenta Ministerstwo Klimatu i Środowiska powinno podjąć jeszcze działania, żeby skutecznie poprawić jakość powietrza: inne - 17%.">
            <a:extLst>
              <a:ext uri="{FF2B5EF4-FFF2-40B4-BE49-F238E27FC236}">
                <a16:creationId xmlns:a16="http://schemas.microsoft.com/office/drawing/2014/main" id="{4680609E-BD25-4F3B-A23B-331C6B663FE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208514" y="2292762"/>
            <a:ext cx="381965" cy="381965"/>
          </a:xfrm>
          <a:prstGeom prst="rect">
            <a:avLst/>
          </a:prstGeom>
        </p:spPr>
      </p:pic>
    </p:spTree>
    <p:extLst>
      <p:ext uri="{BB962C8B-B14F-4D97-AF65-F5344CB8AC3E}">
        <p14:creationId xmlns:p14="http://schemas.microsoft.com/office/powerpoint/2010/main" val="3099642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188903B-014E-4C2F-B6CD-B50A565BBB75}"/>
              </a:ext>
            </a:extLst>
          </p:cNvPr>
          <p:cNvSpPr>
            <a:spLocks noGrp="1"/>
          </p:cNvSpPr>
          <p:nvPr>
            <p:ph type="body" sz="quarter" idx="11"/>
          </p:nvPr>
        </p:nvSpPr>
        <p:spPr>
          <a:xfrm>
            <a:off x="755575" y="908050"/>
            <a:ext cx="7746740" cy="1080790"/>
          </a:xfrm>
        </p:spPr>
        <p:txBody>
          <a:bodyPr/>
          <a:lstStyle/>
          <a:p>
            <a:r>
              <a:rPr lang="pl-PL" sz="1100" dirty="0"/>
              <a:t>7</a:t>
            </a:r>
            <a:r>
              <a:rPr lang="pl-PL" sz="1100"/>
              <a:t>. Czy otrzymał(a) lub nabył(a) Pan(i) w ciągu ostatniego roku używany sprzęt elektryczny (w tym AGD) i elektroniczny, np. lodówki, miksery, żelazka, odkurzacze?</a:t>
            </a:r>
            <a:br>
              <a:rPr lang="pl-PL" sz="1100"/>
            </a:br>
            <a:r>
              <a:rPr lang="pl-PL" sz="800" i="1">
                <a:solidFill>
                  <a:schemeClr val="bg1">
                    <a:lumMod val="75000"/>
                  </a:schemeClr>
                </a:solidFill>
              </a:rPr>
              <a:t>Pytanie jednokrotnego wyboru.</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a:xfrm>
            <a:off x="333053" y="5517256"/>
            <a:ext cx="7792969" cy="216000"/>
          </a:xfrm>
        </p:spPr>
        <p:txBody>
          <a:bodyPr/>
          <a:lstStyle/>
          <a:p>
            <a:pPr algn="just"/>
            <a:r>
              <a:rPr lang="pl-PL">
                <a:solidFill>
                  <a:schemeClr val="bg1">
                    <a:lumMod val="75000"/>
                  </a:schemeClr>
                </a:solidFill>
              </a:rPr>
              <a:t>Odpowiadający: wszyscy badani, n=1004. Ze względu na wiek: 18-24 lata: n=204, 25-34 lata: n=221, 35-44 lata: n=223, 45-59 lat: n=203, 60 i więcej lat: n=149Ze względu na wykształcenie: podstawowe, gimnazjalne: n=33, zasadnicze zawodowe: n=79, średnie: n=404, wyższe: n=483.</a:t>
            </a:r>
          </a:p>
          <a:p>
            <a:pPr algn="just"/>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Używany sprzęt elektryczny i elektroniczny</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graphicFrame>
        <p:nvGraphicFramePr>
          <p:cNvPr id="7" name="Wykres 6" descr="Używany sprzęt elektryczny i elektroniczny&#10;&#10;&#10;Wykres kołowy prezentujący czy respondent nabył w ciągu roku używany sprzęt elektroniczny (tak - 21%).">
            <a:extLst>
              <a:ext uri="{FF2B5EF4-FFF2-40B4-BE49-F238E27FC236}">
                <a16:creationId xmlns:a16="http://schemas.microsoft.com/office/drawing/2014/main" id="{EC1DE990-F74C-43E0-BB4F-5AD41140E421}"/>
              </a:ext>
            </a:extLst>
          </p:cNvPr>
          <p:cNvGraphicFramePr/>
          <p:nvPr>
            <p:extLst>
              <p:ext uri="{D42A27DB-BD31-4B8C-83A1-F6EECF244321}">
                <p14:modId xmlns:p14="http://schemas.microsoft.com/office/powerpoint/2010/main" val="2380994613"/>
              </p:ext>
            </p:extLst>
          </p:nvPr>
        </p:nvGraphicFramePr>
        <p:xfrm>
          <a:off x="373466" y="1521990"/>
          <a:ext cx="4334416" cy="2404172"/>
        </p:xfrm>
        <a:graphic>
          <a:graphicData uri="http://schemas.openxmlformats.org/drawingml/2006/chart">
            <c:chart xmlns:c="http://schemas.openxmlformats.org/drawingml/2006/chart" xmlns:r="http://schemas.openxmlformats.org/officeDocument/2006/relationships" r:id="rId3"/>
          </a:graphicData>
        </a:graphic>
      </p:graphicFrame>
      <p:pic>
        <p:nvPicPr>
          <p:cNvPr id="9" name="Grafika 8">
            <a:extLst>
              <a:ext uri="{FF2B5EF4-FFF2-40B4-BE49-F238E27FC236}">
                <a16:creationId xmlns:a16="http://schemas.microsoft.com/office/drawing/2014/main" id="{BC273432-C259-4FC8-BCDA-2BAF71F38C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7787" y="2982368"/>
            <a:ext cx="583036" cy="583036"/>
          </a:xfrm>
          <a:prstGeom prst="rect">
            <a:avLst/>
          </a:prstGeom>
        </p:spPr>
      </p:pic>
      <p:sp>
        <p:nvSpPr>
          <p:cNvPr id="10" name="pole tekstowe 9">
            <a:extLst>
              <a:ext uri="{FF2B5EF4-FFF2-40B4-BE49-F238E27FC236}">
                <a16:creationId xmlns:a16="http://schemas.microsoft.com/office/drawing/2014/main" id="{B659855A-EEB6-4747-AF2C-36F21B072A97}"/>
              </a:ext>
            </a:extLst>
          </p:cNvPr>
          <p:cNvSpPr txBox="1"/>
          <p:nvPr/>
        </p:nvSpPr>
        <p:spPr>
          <a:xfrm>
            <a:off x="2728274" y="3547596"/>
            <a:ext cx="1170040" cy="600164"/>
          </a:xfrm>
          <a:prstGeom prst="rect">
            <a:avLst/>
          </a:prstGeom>
          <a:solidFill>
            <a:schemeClr val="bg1"/>
          </a:solidFill>
        </p:spPr>
        <p:txBody>
          <a:bodyPr wrap="square">
            <a:spAutoFit/>
          </a:bodyPr>
          <a:lstStyle/>
          <a:p>
            <a:pPr marL="0" defTabSz="914400" rtl="0" eaLnBrk="1" fontAlgn="t" latinLnBrk="0" hangingPunct="1"/>
            <a:r>
              <a:rPr lang="pl-PL" sz="1100" b="1" i="1" u="none" strike="noStrike" kern="1200">
                <a:solidFill>
                  <a:srgbClr val="004B88"/>
                </a:solidFill>
                <a:effectLst/>
                <a:latin typeface="Calibri" panose="020F0502020204030204" pitchFamily="34" charset="0"/>
                <a:ea typeface="+mn-ea"/>
                <a:cs typeface="+mn-cs"/>
              </a:rPr>
              <a:t>Wśród twierdzących</a:t>
            </a:r>
          </a:p>
          <a:p>
            <a:pPr marL="0" defTabSz="914400" rtl="0" eaLnBrk="1" fontAlgn="t" latinLnBrk="0" hangingPunct="1"/>
            <a:r>
              <a:rPr lang="pl-PL" sz="1100" b="1" i="1" u="none" strike="noStrike" kern="1200">
                <a:solidFill>
                  <a:srgbClr val="004B88"/>
                </a:solidFill>
                <a:effectLst/>
                <a:latin typeface="Calibri" panose="020F0502020204030204" pitchFamily="34" charset="0"/>
                <a:ea typeface="+mn-ea"/>
                <a:cs typeface="+mn-cs"/>
              </a:rPr>
              <a:t>wypowiedzi</a:t>
            </a:r>
          </a:p>
        </p:txBody>
      </p:sp>
      <p:graphicFrame>
        <p:nvGraphicFramePr>
          <p:cNvPr id="68" name="Wykres 67">
            <a:extLst>
              <a:ext uri="{FF2B5EF4-FFF2-40B4-BE49-F238E27FC236}">
                <a16:creationId xmlns:a16="http://schemas.microsoft.com/office/drawing/2014/main" id="{3FA1598A-9D5A-413E-8EB9-6397E9DF40D3}"/>
              </a:ext>
            </a:extLst>
          </p:cNvPr>
          <p:cNvGraphicFramePr/>
          <p:nvPr>
            <p:extLst>
              <p:ext uri="{D42A27DB-BD31-4B8C-83A1-F6EECF244321}">
                <p14:modId xmlns:p14="http://schemas.microsoft.com/office/powerpoint/2010/main" val="469517889"/>
              </p:ext>
            </p:extLst>
          </p:nvPr>
        </p:nvGraphicFramePr>
        <p:xfrm>
          <a:off x="3809971" y="1926854"/>
          <a:ext cx="4377079" cy="1576791"/>
        </p:xfrm>
        <a:graphic>
          <a:graphicData uri="http://schemas.openxmlformats.org/drawingml/2006/chart">
            <c:chart xmlns:c="http://schemas.openxmlformats.org/drawingml/2006/chart" xmlns:r="http://schemas.openxmlformats.org/officeDocument/2006/relationships" r:id="rId6"/>
          </a:graphicData>
        </a:graphic>
      </p:graphicFrame>
      <p:sp>
        <p:nvSpPr>
          <p:cNvPr id="69" name="Prostokąt: zaokrąglone rogi 68">
            <a:extLst>
              <a:ext uri="{FF2B5EF4-FFF2-40B4-BE49-F238E27FC236}">
                <a16:creationId xmlns:a16="http://schemas.microsoft.com/office/drawing/2014/main" id="{3B8303DE-FE5E-42CB-B0F8-6D0FC0AFEA84}"/>
              </a:ext>
            </a:extLst>
          </p:cNvPr>
          <p:cNvSpPr/>
          <p:nvPr/>
        </p:nvSpPr>
        <p:spPr>
          <a:xfrm>
            <a:off x="3998079" y="1853868"/>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0" name="Grupa 69">
            <a:extLst>
              <a:ext uri="{FF2B5EF4-FFF2-40B4-BE49-F238E27FC236}">
                <a16:creationId xmlns:a16="http://schemas.microsoft.com/office/drawing/2014/main" id="{9CAAC78F-8CA6-4E8B-9D3D-6D39FC6BF871}"/>
              </a:ext>
            </a:extLst>
          </p:cNvPr>
          <p:cNvGrpSpPr/>
          <p:nvPr/>
        </p:nvGrpSpPr>
        <p:grpSpPr>
          <a:xfrm>
            <a:off x="8072221" y="2426697"/>
            <a:ext cx="386280" cy="465285"/>
            <a:chOff x="6299205" y="3543307"/>
            <a:chExt cx="558800" cy="673091"/>
          </a:xfrm>
          <a:solidFill>
            <a:schemeClr val="bg1">
              <a:lumMod val="75000"/>
            </a:schemeClr>
          </a:solidFill>
        </p:grpSpPr>
        <p:sp>
          <p:nvSpPr>
            <p:cNvPr id="71" name="Freeform 32">
              <a:extLst>
                <a:ext uri="{FF2B5EF4-FFF2-40B4-BE49-F238E27FC236}">
                  <a16:creationId xmlns:a16="http://schemas.microsoft.com/office/drawing/2014/main" id="{09579789-E7D6-4AA3-B723-119B29F89648}"/>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2" name="Freeform 33">
              <a:extLst>
                <a:ext uri="{FF2B5EF4-FFF2-40B4-BE49-F238E27FC236}">
                  <a16:creationId xmlns:a16="http://schemas.microsoft.com/office/drawing/2014/main" id="{782CF3A7-0A1F-4D70-8C0A-CB4462C06AE2}"/>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3" name="Freeform 34">
              <a:extLst>
                <a:ext uri="{FF2B5EF4-FFF2-40B4-BE49-F238E27FC236}">
                  <a16:creationId xmlns:a16="http://schemas.microsoft.com/office/drawing/2014/main" id="{33A6E922-73B9-422A-834C-8C35C09457D8}"/>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4" name="Freeform 35">
              <a:extLst>
                <a:ext uri="{FF2B5EF4-FFF2-40B4-BE49-F238E27FC236}">
                  <a16:creationId xmlns:a16="http://schemas.microsoft.com/office/drawing/2014/main" id="{75A188F6-FF01-42FC-9493-8BAAD3A3AA20}"/>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5" name="Freeform 36">
              <a:extLst>
                <a:ext uri="{FF2B5EF4-FFF2-40B4-BE49-F238E27FC236}">
                  <a16:creationId xmlns:a16="http://schemas.microsoft.com/office/drawing/2014/main" id="{F94F0075-06CD-4CBC-AD3F-ED2C321F1815}"/>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6" name="Freeform 37">
              <a:extLst>
                <a:ext uri="{FF2B5EF4-FFF2-40B4-BE49-F238E27FC236}">
                  <a16:creationId xmlns:a16="http://schemas.microsoft.com/office/drawing/2014/main" id="{4FA6A000-4B0E-4560-B72B-C2DF9A0FD593}"/>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78" name="Prostokąt: zaokrąglone rogi 77">
            <a:extLst>
              <a:ext uri="{FF2B5EF4-FFF2-40B4-BE49-F238E27FC236}">
                <a16:creationId xmlns:a16="http://schemas.microsoft.com/office/drawing/2014/main" id="{7E1E9C48-64EC-4B52-9E9D-0D7B9DB4D488}"/>
              </a:ext>
            </a:extLst>
          </p:cNvPr>
          <p:cNvSpPr/>
          <p:nvPr/>
        </p:nvSpPr>
        <p:spPr>
          <a:xfrm>
            <a:off x="3998080" y="3604633"/>
            <a:ext cx="4688295" cy="1298202"/>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9" name="Grafika 6">
            <a:extLst>
              <a:ext uri="{FF2B5EF4-FFF2-40B4-BE49-F238E27FC236}">
                <a16:creationId xmlns:a16="http://schemas.microsoft.com/office/drawing/2014/main" id="{938F89D2-F0E9-436B-9798-FC69028FE019}"/>
              </a:ext>
            </a:extLst>
          </p:cNvPr>
          <p:cNvGrpSpPr/>
          <p:nvPr/>
        </p:nvGrpSpPr>
        <p:grpSpPr>
          <a:xfrm>
            <a:off x="8029118" y="4158529"/>
            <a:ext cx="472486" cy="260084"/>
            <a:chOff x="4156710" y="3200400"/>
            <a:chExt cx="830579" cy="457199"/>
          </a:xfrm>
          <a:solidFill>
            <a:schemeClr val="bg1">
              <a:lumMod val="75000"/>
            </a:schemeClr>
          </a:solidFill>
        </p:grpSpPr>
        <p:sp>
          <p:nvSpPr>
            <p:cNvPr id="80" name="Dowolny kształt: kształt 79">
              <a:extLst>
                <a:ext uri="{FF2B5EF4-FFF2-40B4-BE49-F238E27FC236}">
                  <a16:creationId xmlns:a16="http://schemas.microsoft.com/office/drawing/2014/main" id="{E4BD957F-CB3C-47F8-AE63-48FF2FBC9EC1}"/>
                </a:ext>
              </a:extLst>
            </p:cNvPr>
            <p:cNvSpPr/>
            <p:nvPr/>
          </p:nvSpPr>
          <p:spPr>
            <a:xfrm>
              <a:off x="4305300" y="3441382"/>
              <a:ext cx="533400" cy="216217"/>
            </a:xfrm>
            <a:custGeom>
              <a:avLst/>
              <a:gdLst>
                <a:gd name="connsiteX0" fmla="*/ 0 w 533400"/>
                <a:gd name="connsiteY0" fmla="*/ 0 h 216217"/>
                <a:gd name="connsiteX1" fmla="*/ 0 w 533400"/>
                <a:gd name="connsiteY1" fmla="*/ 111443 h 216217"/>
                <a:gd name="connsiteX2" fmla="*/ 266700 w 533400"/>
                <a:gd name="connsiteY2" fmla="*/ 216218 h 216217"/>
                <a:gd name="connsiteX3" fmla="*/ 533400 w 533400"/>
                <a:gd name="connsiteY3" fmla="*/ 111443 h 216217"/>
                <a:gd name="connsiteX4" fmla="*/ 533400 w 533400"/>
                <a:gd name="connsiteY4" fmla="*/ 0 h 216217"/>
                <a:gd name="connsiteX5" fmla="*/ 266700 w 533400"/>
                <a:gd name="connsiteY5" fmla="*/ 94298 h 216217"/>
                <a:gd name="connsiteX6" fmla="*/ 0 w 533400"/>
                <a:gd name="connsiteY6" fmla="*/ 0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216217">
                  <a:moveTo>
                    <a:pt x="0" y="0"/>
                  </a:moveTo>
                  <a:lnTo>
                    <a:pt x="0" y="111443"/>
                  </a:lnTo>
                  <a:cubicBezTo>
                    <a:pt x="0" y="163830"/>
                    <a:pt x="119063" y="216218"/>
                    <a:pt x="266700" y="216218"/>
                  </a:cubicBezTo>
                  <a:cubicBezTo>
                    <a:pt x="414338" y="216218"/>
                    <a:pt x="533400" y="163830"/>
                    <a:pt x="533400" y="111443"/>
                  </a:cubicBezTo>
                  <a:lnTo>
                    <a:pt x="533400" y="0"/>
                  </a:lnTo>
                  <a:lnTo>
                    <a:pt x="266700" y="94298"/>
                  </a:lnTo>
                  <a:lnTo>
                    <a:pt x="0" y="0"/>
                  </a:lnTo>
                  <a:close/>
                </a:path>
              </a:pathLst>
            </a:custGeom>
            <a:grpFill/>
            <a:ln w="9525" cap="flat">
              <a:noFill/>
              <a:prstDash val="solid"/>
              <a:miter/>
            </a:ln>
          </p:spPr>
          <p:txBody>
            <a:bodyPr rtlCol="0" anchor="ctr"/>
            <a:lstStyle/>
            <a:p>
              <a:endParaRPr lang="pl-PL"/>
            </a:p>
          </p:txBody>
        </p:sp>
        <p:sp>
          <p:nvSpPr>
            <p:cNvPr id="81" name="Dowolny kształt: kształt 80">
              <a:extLst>
                <a:ext uri="{FF2B5EF4-FFF2-40B4-BE49-F238E27FC236}">
                  <a16:creationId xmlns:a16="http://schemas.microsoft.com/office/drawing/2014/main" id="{A46E1893-D3F2-4BA7-917A-80B33A53D0A3}"/>
                </a:ext>
              </a:extLst>
            </p:cNvPr>
            <p:cNvSpPr/>
            <p:nvPr/>
          </p:nvSpPr>
          <p:spPr>
            <a:xfrm>
              <a:off x="4156710" y="3200400"/>
              <a:ext cx="830579" cy="361950"/>
            </a:xfrm>
            <a:custGeom>
              <a:avLst/>
              <a:gdLst>
                <a:gd name="connsiteX0" fmla="*/ 415290 w 830579"/>
                <a:gd name="connsiteY0" fmla="*/ 294323 h 361950"/>
                <a:gd name="connsiteX1" fmla="*/ 830580 w 830579"/>
                <a:gd name="connsiteY1" fmla="*/ 148590 h 361950"/>
                <a:gd name="connsiteX2" fmla="*/ 415290 w 830579"/>
                <a:gd name="connsiteY2" fmla="*/ 0 h 361950"/>
                <a:gd name="connsiteX3" fmla="*/ 0 w 830579"/>
                <a:gd name="connsiteY3" fmla="*/ 148590 h 361950"/>
                <a:gd name="connsiteX4" fmla="*/ 53340 w 830579"/>
                <a:gd name="connsiteY4" fmla="*/ 167640 h 361950"/>
                <a:gd name="connsiteX5" fmla="*/ 53340 w 830579"/>
                <a:gd name="connsiteY5" fmla="*/ 342900 h 361950"/>
                <a:gd name="connsiteX6" fmla="*/ 72390 w 830579"/>
                <a:gd name="connsiteY6" fmla="*/ 361950 h 361950"/>
                <a:gd name="connsiteX7" fmla="*/ 91440 w 830579"/>
                <a:gd name="connsiteY7" fmla="*/ 342900 h 361950"/>
                <a:gd name="connsiteX8" fmla="*/ 91440 w 830579"/>
                <a:gd name="connsiteY8" fmla="*/ 180975 h 361950"/>
                <a:gd name="connsiteX9" fmla="*/ 415290 w 830579"/>
                <a:gd name="connsiteY9" fmla="*/ 29432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579" h="361950">
                  <a:moveTo>
                    <a:pt x="415290" y="294323"/>
                  </a:moveTo>
                  <a:lnTo>
                    <a:pt x="830580" y="148590"/>
                  </a:lnTo>
                  <a:lnTo>
                    <a:pt x="415290" y="0"/>
                  </a:lnTo>
                  <a:lnTo>
                    <a:pt x="0" y="148590"/>
                  </a:lnTo>
                  <a:lnTo>
                    <a:pt x="53340" y="167640"/>
                  </a:lnTo>
                  <a:lnTo>
                    <a:pt x="53340" y="342900"/>
                  </a:lnTo>
                  <a:cubicBezTo>
                    <a:pt x="53340" y="353378"/>
                    <a:pt x="61912" y="361950"/>
                    <a:pt x="72390" y="361950"/>
                  </a:cubicBezTo>
                  <a:cubicBezTo>
                    <a:pt x="82868" y="361950"/>
                    <a:pt x="91440" y="353378"/>
                    <a:pt x="91440" y="342900"/>
                  </a:cubicBezTo>
                  <a:lnTo>
                    <a:pt x="91440" y="180975"/>
                  </a:lnTo>
                  <a:lnTo>
                    <a:pt x="415290" y="294323"/>
                  </a:lnTo>
                  <a:close/>
                </a:path>
              </a:pathLst>
            </a:custGeom>
            <a:grpFill/>
            <a:ln w="9525" cap="flat">
              <a:noFill/>
              <a:prstDash val="solid"/>
              <a:miter/>
            </a:ln>
          </p:spPr>
          <p:txBody>
            <a:bodyPr rtlCol="0" anchor="ctr"/>
            <a:lstStyle/>
            <a:p>
              <a:endParaRPr lang="pl-PL"/>
            </a:p>
          </p:txBody>
        </p:sp>
      </p:grpSp>
      <p:graphicFrame>
        <p:nvGraphicFramePr>
          <p:cNvPr id="84" name="Wykres 83" descr="Ilość terenów zielonych w okolicy zamieszkania.&#10;&#10;Wykres kołowy prezentuje ilość terenów zielonych w okolicy zamieszkania respondentów (bardzo dużo - 27%, dużo - 45%, ani mało, ani dużo - 20%, mało - 7%, bardzo mało - 2%).">
            <a:extLst>
              <a:ext uri="{FF2B5EF4-FFF2-40B4-BE49-F238E27FC236}">
                <a16:creationId xmlns:a16="http://schemas.microsoft.com/office/drawing/2014/main" id="{87775CEB-1D81-42AD-8628-26798B704E4D}"/>
              </a:ext>
            </a:extLst>
          </p:cNvPr>
          <p:cNvGraphicFramePr/>
          <p:nvPr>
            <p:extLst>
              <p:ext uri="{D42A27DB-BD31-4B8C-83A1-F6EECF244321}">
                <p14:modId xmlns:p14="http://schemas.microsoft.com/office/powerpoint/2010/main" val="60695689"/>
              </p:ext>
            </p:extLst>
          </p:nvPr>
        </p:nvGraphicFramePr>
        <p:xfrm>
          <a:off x="1121664" y="3107176"/>
          <a:ext cx="1181396" cy="643647"/>
        </p:xfrm>
        <a:graphic>
          <a:graphicData uri="http://schemas.openxmlformats.org/drawingml/2006/chart">
            <c:chart xmlns:c="http://schemas.openxmlformats.org/drawingml/2006/chart" xmlns:r="http://schemas.openxmlformats.org/officeDocument/2006/relationships" r:id="rId7"/>
          </a:graphicData>
        </a:graphic>
      </p:graphicFrame>
      <p:grpSp>
        <p:nvGrpSpPr>
          <p:cNvPr id="85" name="Grupa 84">
            <a:extLst>
              <a:ext uri="{FF2B5EF4-FFF2-40B4-BE49-F238E27FC236}">
                <a16:creationId xmlns:a16="http://schemas.microsoft.com/office/drawing/2014/main" id="{B476AC6A-0AA5-4F6D-9DBF-765C49F370EC}"/>
              </a:ext>
            </a:extLst>
          </p:cNvPr>
          <p:cNvGrpSpPr/>
          <p:nvPr/>
        </p:nvGrpSpPr>
        <p:grpSpPr>
          <a:xfrm>
            <a:off x="1460146" y="2801216"/>
            <a:ext cx="540060" cy="362304"/>
            <a:chOff x="6315075" y="1751013"/>
            <a:chExt cx="757238" cy="508000"/>
          </a:xfrm>
          <a:solidFill>
            <a:srgbClr val="2F6299"/>
          </a:solidFill>
        </p:grpSpPr>
        <p:sp>
          <p:nvSpPr>
            <p:cNvPr id="86" name="Freeform 13">
              <a:extLst>
                <a:ext uri="{FF2B5EF4-FFF2-40B4-BE49-F238E27FC236}">
                  <a16:creationId xmlns:a16="http://schemas.microsoft.com/office/drawing/2014/main" id="{127B8C5B-AE64-4B38-8BA0-BFE7907B3FC9}"/>
                </a:ext>
              </a:extLst>
            </p:cNvPr>
            <p:cNvSpPr>
              <a:spLocks noEditPoints="1"/>
            </p:cNvSpPr>
            <p:nvPr/>
          </p:nvSpPr>
          <p:spPr bwMode="auto">
            <a:xfrm>
              <a:off x="6892925" y="1751013"/>
              <a:ext cx="179388" cy="508000"/>
            </a:xfrm>
            <a:custGeom>
              <a:avLst/>
              <a:gdLst>
                <a:gd name="T0" fmla="*/ 634 w 795"/>
                <a:gd name="T1" fmla="*/ 4 h 2244"/>
                <a:gd name="T2" fmla="*/ 706 w 795"/>
                <a:gd name="T3" fmla="*/ 34 h 2244"/>
                <a:gd name="T4" fmla="*/ 761 w 795"/>
                <a:gd name="T5" fmla="*/ 89 h 2244"/>
                <a:gd name="T6" fmla="*/ 790 w 795"/>
                <a:gd name="T7" fmla="*/ 160 h 2244"/>
                <a:gd name="T8" fmla="*/ 795 w 795"/>
                <a:gd name="T9" fmla="*/ 2044 h 2244"/>
                <a:gd name="T10" fmla="*/ 779 w 795"/>
                <a:gd name="T11" fmla="*/ 2122 h 2244"/>
                <a:gd name="T12" fmla="*/ 736 w 795"/>
                <a:gd name="T13" fmla="*/ 2186 h 2244"/>
                <a:gd name="T14" fmla="*/ 673 w 795"/>
                <a:gd name="T15" fmla="*/ 2228 h 2244"/>
                <a:gd name="T16" fmla="*/ 594 w 795"/>
                <a:gd name="T17" fmla="*/ 2244 h 2244"/>
                <a:gd name="T18" fmla="*/ 159 w 795"/>
                <a:gd name="T19" fmla="*/ 2241 h 2244"/>
                <a:gd name="T20" fmla="*/ 87 w 795"/>
                <a:gd name="T21" fmla="*/ 2210 h 2244"/>
                <a:gd name="T22" fmla="*/ 34 w 795"/>
                <a:gd name="T23" fmla="*/ 2156 h 2244"/>
                <a:gd name="T24" fmla="*/ 3 w 795"/>
                <a:gd name="T25" fmla="*/ 2085 h 2244"/>
                <a:gd name="T26" fmla="*/ 0 w 795"/>
                <a:gd name="T27" fmla="*/ 200 h 2244"/>
                <a:gd name="T28" fmla="*/ 15 w 795"/>
                <a:gd name="T29" fmla="*/ 123 h 2244"/>
                <a:gd name="T30" fmla="*/ 58 w 795"/>
                <a:gd name="T31" fmla="*/ 59 h 2244"/>
                <a:gd name="T32" fmla="*/ 121 w 795"/>
                <a:gd name="T33" fmla="*/ 16 h 2244"/>
                <a:gd name="T34" fmla="*/ 200 w 795"/>
                <a:gd name="T35" fmla="*/ 0 h 2244"/>
                <a:gd name="T36" fmla="*/ 386 w 795"/>
                <a:gd name="T37" fmla="*/ 1492 h 2244"/>
                <a:gd name="T38" fmla="*/ 345 w 795"/>
                <a:gd name="T39" fmla="*/ 1505 h 2244"/>
                <a:gd name="T40" fmla="*/ 312 w 795"/>
                <a:gd name="T41" fmla="*/ 1532 h 2244"/>
                <a:gd name="T42" fmla="*/ 292 w 795"/>
                <a:gd name="T43" fmla="*/ 1569 h 2244"/>
                <a:gd name="T44" fmla="*/ 287 w 795"/>
                <a:gd name="T45" fmla="*/ 1602 h 2244"/>
                <a:gd name="T46" fmla="*/ 296 w 795"/>
                <a:gd name="T47" fmla="*/ 1645 h 2244"/>
                <a:gd name="T48" fmla="*/ 320 w 795"/>
                <a:gd name="T49" fmla="*/ 1680 h 2244"/>
                <a:gd name="T50" fmla="*/ 354 w 795"/>
                <a:gd name="T51" fmla="*/ 1704 h 2244"/>
                <a:gd name="T52" fmla="*/ 397 w 795"/>
                <a:gd name="T53" fmla="*/ 1713 h 2244"/>
                <a:gd name="T54" fmla="*/ 430 w 795"/>
                <a:gd name="T55" fmla="*/ 1707 h 2244"/>
                <a:gd name="T56" fmla="*/ 468 w 795"/>
                <a:gd name="T57" fmla="*/ 1687 h 2244"/>
                <a:gd name="T58" fmla="*/ 494 w 795"/>
                <a:gd name="T59" fmla="*/ 1655 h 2244"/>
                <a:gd name="T60" fmla="*/ 507 w 795"/>
                <a:gd name="T61" fmla="*/ 1614 h 2244"/>
                <a:gd name="T62" fmla="*/ 505 w 795"/>
                <a:gd name="T63" fmla="*/ 1580 h 2244"/>
                <a:gd name="T64" fmla="*/ 488 w 795"/>
                <a:gd name="T65" fmla="*/ 1541 h 2244"/>
                <a:gd name="T66" fmla="*/ 459 w 795"/>
                <a:gd name="T67" fmla="*/ 1511 h 2244"/>
                <a:gd name="T68" fmla="*/ 419 w 795"/>
                <a:gd name="T69" fmla="*/ 1494 h 2244"/>
                <a:gd name="T70" fmla="*/ 209 w 795"/>
                <a:gd name="T71" fmla="*/ 345 h 2244"/>
                <a:gd name="T72" fmla="*/ 591 w 795"/>
                <a:gd name="T73" fmla="*/ 344 h 2244"/>
                <a:gd name="T74" fmla="*/ 608 w 795"/>
                <a:gd name="T75" fmla="*/ 333 h 2244"/>
                <a:gd name="T76" fmla="*/ 613 w 795"/>
                <a:gd name="T77" fmla="*/ 318 h 2244"/>
                <a:gd name="T78" fmla="*/ 608 w 795"/>
                <a:gd name="T79" fmla="*/ 303 h 2244"/>
                <a:gd name="T80" fmla="*/ 591 w 795"/>
                <a:gd name="T81" fmla="*/ 292 h 2244"/>
                <a:gd name="T82" fmla="*/ 209 w 795"/>
                <a:gd name="T83" fmla="*/ 290 h 2244"/>
                <a:gd name="T84" fmla="*/ 190 w 795"/>
                <a:gd name="T85" fmla="*/ 298 h 2244"/>
                <a:gd name="T86" fmla="*/ 182 w 795"/>
                <a:gd name="T87" fmla="*/ 318 h 2244"/>
                <a:gd name="T88" fmla="*/ 184 w 795"/>
                <a:gd name="T89" fmla="*/ 328 h 2244"/>
                <a:gd name="T90" fmla="*/ 199 w 795"/>
                <a:gd name="T91" fmla="*/ 343 h 2244"/>
                <a:gd name="T92" fmla="*/ 209 w 795"/>
                <a:gd name="T93" fmla="*/ 572 h 2244"/>
                <a:gd name="T94" fmla="*/ 591 w 795"/>
                <a:gd name="T95" fmla="*/ 572 h 2244"/>
                <a:gd name="T96" fmla="*/ 608 w 795"/>
                <a:gd name="T97" fmla="*/ 561 h 2244"/>
                <a:gd name="T98" fmla="*/ 613 w 795"/>
                <a:gd name="T99" fmla="*/ 546 h 2244"/>
                <a:gd name="T100" fmla="*/ 608 w 795"/>
                <a:gd name="T101" fmla="*/ 530 h 2244"/>
                <a:gd name="T102" fmla="*/ 591 w 795"/>
                <a:gd name="T103" fmla="*/ 520 h 2244"/>
                <a:gd name="T104" fmla="*/ 209 w 795"/>
                <a:gd name="T105" fmla="*/ 518 h 2244"/>
                <a:gd name="T106" fmla="*/ 190 w 795"/>
                <a:gd name="T107" fmla="*/ 526 h 2244"/>
                <a:gd name="T108" fmla="*/ 182 w 795"/>
                <a:gd name="T109" fmla="*/ 546 h 2244"/>
                <a:gd name="T110" fmla="*/ 184 w 795"/>
                <a:gd name="T111" fmla="*/ 556 h 2244"/>
                <a:gd name="T112" fmla="*/ 199 w 795"/>
                <a:gd name="T113" fmla="*/ 57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5" h="2244">
                  <a:moveTo>
                    <a:pt x="594" y="0"/>
                  </a:moveTo>
                  <a:lnTo>
                    <a:pt x="594" y="0"/>
                  </a:lnTo>
                  <a:lnTo>
                    <a:pt x="615" y="1"/>
                  </a:lnTo>
                  <a:lnTo>
                    <a:pt x="634" y="4"/>
                  </a:lnTo>
                  <a:lnTo>
                    <a:pt x="654" y="9"/>
                  </a:lnTo>
                  <a:lnTo>
                    <a:pt x="673" y="16"/>
                  </a:lnTo>
                  <a:lnTo>
                    <a:pt x="690" y="25"/>
                  </a:lnTo>
                  <a:lnTo>
                    <a:pt x="706" y="34"/>
                  </a:lnTo>
                  <a:lnTo>
                    <a:pt x="722" y="46"/>
                  </a:lnTo>
                  <a:lnTo>
                    <a:pt x="736" y="59"/>
                  </a:lnTo>
                  <a:lnTo>
                    <a:pt x="749" y="73"/>
                  </a:lnTo>
                  <a:lnTo>
                    <a:pt x="761" y="89"/>
                  </a:lnTo>
                  <a:lnTo>
                    <a:pt x="771" y="105"/>
                  </a:lnTo>
                  <a:lnTo>
                    <a:pt x="779" y="123"/>
                  </a:lnTo>
                  <a:lnTo>
                    <a:pt x="786" y="141"/>
                  </a:lnTo>
                  <a:lnTo>
                    <a:pt x="790" y="160"/>
                  </a:lnTo>
                  <a:lnTo>
                    <a:pt x="794" y="180"/>
                  </a:lnTo>
                  <a:lnTo>
                    <a:pt x="795" y="200"/>
                  </a:lnTo>
                  <a:lnTo>
                    <a:pt x="795" y="2044"/>
                  </a:lnTo>
                  <a:lnTo>
                    <a:pt x="795" y="2044"/>
                  </a:lnTo>
                  <a:lnTo>
                    <a:pt x="794" y="2064"/>
                  </a:lnTo>
                  <a:lnTo>
                    <a:pt x="790" y="2085"/>
                  </a:lnTo>
                  <a:lnTo>
                    <a:pt x="786" y="2104"/>
                  </a:lnTo>
                  <a:lnTo>
                    <a:pt x="779" y="2122"/>
                  </a:lnTo>
                  <a:lnTo>
                    <a:pt x="771" y="2139"/>
                  </a:lnTo>
                  <a:lnTo>
                    <a:pt x="761" y="2156"/>
                  </a:lnTo>
                  <a:lnTo>
                    <a:pt x="749" y="2171"/>
                  </a:lnTo>
                  <a:lnTo>
                    <a:pt x="736" y="2186"/>
                  </a:lnTo>
                  <a:lnTo>
                    <a:pt x="722" y="2199"/>
                  </a:lnTo>
                  <a:lnTo>
                    <a:pt x="706" y="2210"/>
                  </a:lnTo>
                  <a:lnTo>
                    <a:pt x="690" y="2220"/>
                  </a:lnTo>
                  <a:lnTo>
                    <a:pt x="673" y="2228"/>
                  </a:lnTo>
                  <a:lnTo>
                    <a:pt x="654" y="2235"/>
                  </a:lnTo>
                  <a:lnTo>
                    <a:pt x="634" y="2241"/>
                  </a:lnTo>
                  <a:lnTo>
                    <a:pt x="615" y="2243"/>
                  </a:lnTo>
                  <a:lnTo>
                    <a:pt x="594" y="2244"/>
                  </a:lnTo>
                  <a:lnTo>
                    <a:pt x="200" y="2244"/>
                  </a:lnTo>
                  <a:lnTo>
                    <a:pt x="200" y="2244"/>
                  </a:lnTo>
                  <a:lnTo>
                    <a:pt x="180" y="2243"/>
                  </a:lnTo>
                  <a:lnTo>
                    <a:pt x="159" y="2241"/>
                  </a:lnTo>
                  <a:lnTo>
                    <a:pt x="141" y="2235"/>
                  </a:lnTo>
                  <a:lnTo>
                    <a:pt x="121" y="2228"/>
                  </a:lnTo>
                  <a:lnTo>
                    <a:pt x="104" y="2220"/>
                  </a:lnTo>
                  <a:lnTo>
                    <a:pt x="87" y="2210"/>
                  </a:lnTo>
                  <a:lnTo>
                    <a:pt x="72" y="2199"/>
                  </a:lnTo>
                  <a:lnTo>
                    <a:pt x="58" y="2186"/>
                  </a:lnTo>
                  <a:lnTo>
                    <a:pt x="45" y="2171"/>
                  </a:lnTo>
                  <a:lnTo>
                    <a:pt x="34" y="2156"/>
                  </a:lnTo>
                  <a:lnTo>
                    <a:pt x="23" y="2139"/>
                  </a:lnTo>
                  <a:lnTo>
                    <a:pt x="15" y="2122"/>
                  </a:lnTo>
                  <a:lnTo>
                    <a:pt x="9" y="2104"/>
                  </a:lnTo>
                  <a:lnTo>
                    <a:pt x="3" y="2085"/>
                  </a:lnTo>
                  <a:lnTo>
                    <a:pt x="1" y="2064"/>
                  </a:lnTo>
                  <a:lnTo>
                    <a:pt x="0" y="2044"/>
                  </a:lnTo>
                  <a:lnTo>
                    <a:pt x="0" y="200"/>
                  </a:lnTo>
                  <a:lnTo>
                    <a:pt x="0" y="200"/>
                  </a:lnTo>
                  <a:lnTo>
                    <a:pt x="1" y="180"/>
                  </a:lnTo>
                  <a:lnTo>
                    <a:pt x="3" y="160"/>
                  </a:lnTo>
                  <a:lnTo>
                    <a:pt x="9" y="141"/>
                  </a:lnTo>
                  <a:lnTo>
                    <a:pt x="15" y="123"/>
                  </a:lnTo>
                  <a:lnTo>
                    <a:pt x="23" y="105"/>
                  </a:lnTo>
                  <a:lnTo>
                    <a:pt x="34" y="89"/>
                  </a:lnTo>
                  <a:lnTo>
                    <a:pt x="45" y="73"/>
                  </a:lnTo>
                  <a:lnTo>
                    <a:pt x="58" y="59"/>
                  </a:lnTo>
                  <a:lnTo>
                    <a:pt x="72" y="46"/>
                  </a:lnTo>
                  <a:lnTo>
                    <a:pt x="87" y="34"/>
                  </a:lnTo>
                  <a:lnTo>
                    <a:pt x="104" y="25"/>
                  </a:lnTo>
                  <a:lnTo>
                    <a:pt x="121" y="16"/>
                  </a:lnTo>
                  <a:lnTo>
                    <a:pt x="141" y="9"/>
                  </a:lnTo>
                  <a:lnTo>
                    <a:pt x="159" y="4"/>
                  </a:lnTo>
                  <a:lnTo>
                    <a:pt x="180" y="1"/>
                  </a:lnTo>
                  <a:lnTo>
                    <a:pt x="200" y="0"/>
                  </a:lnTo>
                  <a:lnTo>
                    <a:pt x="594" y="0"/>
                  </a:lnTo>
                  <a:close/>
                  <a:moveTo>
                    <a:pt x="397" y="1492"/>
                  </a:moveTo>
                  <a:lnTo>
                    <a:pt x="397" y="1492"/>
                  </a:lnTo>
                  <a:lnTo>
                    <a:pt x="386" y="1492"/>
                  </a:lnTo>
                  <a:lnTo>
                    <a:pt x="374" y="1494"/>
                  </a:lnTo>
                  <a:lnTo>
                    <a:pt x="364" y="1496"/>
                  </a:lnTo>
                  <a:lnTo>
                    <a:pt x="354" y="1501"/>
                  </a:lnTo>
                  <a:lnTo>
                    <a:pt x="345" y="1505"/>
                  </a:lnTo>
                  <a:lnTo>
                    <a:pt x="336" y="1511"/>
                  </a:lnTo>
                  <a:lnTo>
                    <a:pt x="327" y="1517"/>
                  </a:lnTo>
                  <a:lnTo>
                    <a:pt x="320" y="1524"/>
                  </a:lnTo>
                  <a:lnTo>
                    <a:pt x="312" y="1532"/>
                  </a:lnTo>
                  <a:lnTo>
                    <a:pt x="306" y="1541"/>
                  </a:lnTo>
                  <a:lnTo>
                    <a:pt x="300" y="1550"/>
                  </a:lnTo>
                  <a:lnTo>
                    <a:pt x="296" y="1559"/>
                  </a:lnTo>
                  <a:lnTo>
                    <a:pt x="292" y="1569"/>
                  </a:lnTo>
                  <a:lnTo>
                    <a:pt x="289" y="1580"/>
                  </a:lnTo>
                  <a:lnTo>
                    <a:pt x="288" y="1591"/>
                  </a:lnTo>
                  <a:lnTo>
                    <a:pt x="287" y="1602"/>
                  </a:lnTo>
                  <a:lnTo>
                    <a:pt x="287" y="1602"/>
                  </a:lnTo>
                  <a:lnTo>
                    <a:pt x="288" y="1614"/>
                  </a:lnTo>
                  <a:lnTo>
                    <a:pt x="289" y="1624"/>
                  </a:lnTo>
                  <a:lnTo>
                    <a:pt x="292" y="1635"/>
                  </a:lnTo>
                  <a:lnTo>
                    <a:pt x="296" y="1645"/>
                  </a:lnTo>
                  <a:lnTo>
                    <a:pt x="300" y="1655"/>
                  </a:lnTo>
                  <a:lnTo>
                    <a:pt x="306" y="1664"/>
                  </a:lnTo>
                  <a:lnTo>
                    <a:pt x="312" y="1672"/>
                  </a:lnTo>
                  <a:lnTo>
                    <a:pt x="320" y="1680"/>
                  </a:lnTo>
                  <a:lnTo>
                    <a:pt x="327" y="1687"/>
                  </a:lnTo>
                  <a:lnTo>
                    <a:pt x="336" y="1694"/>
                  </a:lnTo>
                  <a:lnTo>
                    <a:pt x="345" y="1699"/>
                  </a:lnTo>
                  <a:lnTo>
                    <a:pt x="354" y="1704"/>
                  </a:lnTo>
                  <a:lnTo>
                    <a:pt x="364" y="1707"/>
                  </a:lnTo>
                  <a:lnTo>
                    <a:pt x="374" y="1711"/>
                  </a:lnTo>
                  <a:lnTo>
                    <a:pt x="386" y="1712"/>
                  </a:lnTo>
                  <a:lnTo>
                    <a:pt x="397" y="1713"/>
                  </a:lnTo>
                  <a:lnTo>
                    <a:pt x="397" y="1713"/>
                  </a:lnTo>
                  <a:lnTo>
                    <a:pt x="409" y="1712"/>
                  </a:lnTo>
                  <a:lnTo>
                    <a:pt x="419" y="1711"/>
                  </a:lnTo>
                  <a:lnTo>
                    <a:pt x="430" y="1707"/>
                  </a:lnTo>
                  <a:lnTo>
                    <a:pt x="441" y="1704"/>
                  </a:lnTo>
                  <a:lnTo>
                    <a:pt x="450" y="1699"/>
                  </a:lnTo>
                  <a:lnTo>
                    <a:pt x="459" y="1694"/>
                  </a:lnTo>
                  <a:lnTo>
                    <a:pt x="468" y="1687"/>
                  </a:lnTo>
                  <a:lnTo>
                    <a:pt x="475" y="1680"/>
                  </a:lnTo>
                  <a:lnTo>
                    <a:pt x="483" y="1672"/>
                  </a:lnTo>
                  <a:lnTo>
                    <a:pt x="488" y="1664"/>
                  </a:lnTo>
                  <a:lnTo>
                    <a:pt x="494" y="1655"/>
                  </a:lnTo>
                  <a:lnTo>
                    <a:pt x="499" y="1645"/>
                  </a:lnTo>
                  <a:lnTo>
                    <a:pt x="502" y="1635"/>
                  </a:lnTo>
                  <a:lnTo>
                    <a:pt x="505" y="1624"/>
                  </a:lnTo>
                  <a:lnTo>
                    <a:pt x="507" y="1614"/>
                  </a:lnTo>
                  <a:lnTo>
                    <a:pt x="508" y="1602"/>
                  </a:lnTo>
                  <a:lnTo>
                    <a:pt x="508" y="1602"/>
                  </a:lnTo>
                  <a:lnTo>
                    <a:pt x="507" y="1591"/>
                  </a:lnTo>
                  <a:lnTo>
                    <a:pt x="505" y="1580"/>
                  </a:lnTo>
                  <a:lnTo>
                    <a:pt x="502" y="1569"/>
                  </a:lnTo>
                  <a:lnTo>
                    <a:pt x="499" y="1559"/>
                  </a:lnTo>
                  <a:lnTo>
                    <a:pt x="494" y="1550"/>
                  </a:lnTo>
                  <a:lnTo>
                    <a:pt x="488" y="1541"/>
                  </a:lnTo>
                  <a:lnTo>
                    <a:pt x="483" y="1532"/>
                  </a:lnTo>
                  <a:lnTo>
                    <a:pt x="475" y="1524"/>
                  </a:lnTo>
                  <a:lnTo>
                    <a:pt x="468" y="1517"/>
                  </a:lnTo>
                  <a:lnTo>
                    <a:pt x="459" y="1511"/>
                  </a:lnTo>
                  <a:lnTo>
                    <a:pt x="450" y="1505"/>
                  </a:lnTo>
                  <a:lnTo>
                    <a:pt x="441" y="1501"/>
                  </a:lnTo>
                  <a:lnTo>
                    <a:pt x="430" y="1496"/>
                  </a:lnTo>
                  <a:lnTo>
                    <a:pt x="419" y="1494"/>
                  </a:lnTo>
                  <a:lnTo>
                    <a:pt x="409" y="1492"/>
                  </a:lnTo>
                  <a:lnTo>
                    <a:pt x="397" y="1492"/>
                  </a:lnTo>
                  <a:lnTo>
                    <a:pt x="397" y="1492"/>
                  </a:lnTo>
                  <a:close/>
                  <a:moveTo>
                    <a:pt x="209" y="345"/>
                  </a:moveTo>
                  <a:lnTo>
                    <a:pt x="585" y="345"/>
                  </a:lnTo>
                  <a:lnTo>
                    <a:pt x="585" y="345"/>
                  </a:lnTo>
                  <a:lnTo>
                    <a:pt x="585" y="345"/>
                  </a:lnTo>
                  <a:lnTo>
                    <a:pt x="591" y="344"/>
                  </a:lnTo>
                  <a:lnTo>
                    <a:pt x="595" y="343"/>
                  </a:lnTo>
                  <a:lnTo>
                    <a:pt x="600" y="341"/>
                  </a:lnTo>
                  <a:lnTo>
                    <a:pt x="605" y="337"/>
                  </a:lnTo>
                  <a:lnTo>
                    <a:pt x="608" y="333"/>
                  </a:lnTo>
                  <a:lnTo>
                    <a:pt x="610" y="328"/>
                  </a:lnTo>
                  <a:lnTo>
                    <a:pt x="611" y="323"/>
                  </a:lnTo>
                  <a:lnTo>
                    <a:pt x="613" y="318"/>
                  </a:lnTo>
                  <a:lnTo>
                    <a:pt x="613" y="318"/>
                  </a:lnTo>
                  <a:lnTo>
                    <a:pt x="613" y="318"/>
                  </a:lnTo>
                  <a:lnTo>
                    <a:pt x="611" y="312"/>
                  </a:lnTo>
                  <a:lnTo>
                    <a:pt x="610" y="307"/>
                  </a:lnTo>
                  <a:lnTo>
                    <a:pt x="608" y="303"/>
                  </a:lnTo>
                  <a:lnTo>
                    <a:pt x="605" y="298"/>
                  </a:lnTo>
                  <a:lnTo>
                    <a:pt x="600" y="295"/>
                  </a:lnTo>
                  <a:lnTo>
                    <a:pt x="595" y="293"/>
                  </a:lnTo>
                  <a:lnTo>
                    <a:pt x="591" y="292"/>
                  </a:lnTo>
                  <a:lnTo>
                    <a:pt x="585" y="290"/>
                  </a:lnTo>
                  <a:lnTo>
                    <a:pt x="209" y="290"/>
                  </a:lnTo>
                  <a:lnTo>
                    <a:pt x="209" y="290"/>
                  </a:lnTo>
                  <a:lnTo>
                    <a:pt x="209" y="290"/>
                  </a:lnTo>
                  <a:lnTo>
                    <a:pt x="203" y="292"/>
                  </a:lnTo>
                  <a:lnTo>
                    <a:pt x="199" y="293"/>
                  </a:lnTo>
                  <a:lnTo>
                    <a:pt x="194" y="295"/>
                  </a:lnTo>
                  <a:lnTo>
                    <a:pt x="190" y="298"/>
                  </a:lnTo>
                  <a:lnTo>
                    <a:pt x="186" y="303"/>
                  </a:lnTo>
                  <a:lnTo>
                    <a:pt x="184" y="307"/>
                  </a:lnTo>
                  <a:lnTo>
                    <a:pt x="183" y="312"/>
                  </a:lnTo>
                  <a:lnTo>
                    <a:pt x="182" y="318"/>
                  </a:lnTo>
                  <a:lnTo>
                    <a:pt x="182" y="318"/>
                  </a:lnTo>
                  <a:lnTo>
                    <a:pt x="182" y="318"/>
                  </a:lnTo>
                  <a:lnTo>
                    <a:pt x="183" y="323"/>
                  </a:lnTo>
                  <a:lnTo>
                    <a:pt x="184" y="328"/>
                  </a:lnTo>
                  <a:lnTo>
                    <a:pt x="186" y="333"/>
                  </a:lnTo>
                  <a:lnTo>
                    <a:pt x="190" y="337"/>
                  </a:lnTo>
                  <a:lnTo>
                    <a:pt x="194" y="341"/>
                  </a:lnTo>
                  <a:lnTo>
                    <a:pt x="199" y="343"/>
                  </a:lnTo>
                  <a:lnTo>
                    <a:pt x="203" y="344"/>
                  </a:lnTo>
                  <a:lnTo>
                    <a:pt x="209" y="345"/>
                  </a:lnTo>
                  <a:lnTo>
                    <a:pt x="209" y="345"/>
                  </a:lnTo>
                  <a:close/>
                  <a:moveTo>
                    <a:pt x="209" y="572"/>
                  </a:moveTo>
                  <a:lnTo>
                    <a:pt x="585" y="572"/>
                  </a:lnTo>
                  <a:lnTo>
                    <a:pt x="585" y="572"/>
                  </a:lnTo>
                  <a:lnTo>
                    <a:pt x="585" y="572"/>
                  </a:lnTo>
                  <a:lnTo>
                    <a:pt x="591" y="572"/>
                  </a:lnTo>
                  <a:lnTo>
                    <a:pt x="595" y="570"/>
                  </a:lnTo>
                  <a:lnTo>
                    <a:pt x="600" y="567"/>
                  </a:lnTo>
                  <a:lnTo>
                    <a:pt x="605" y="564"/>
                  </a:lnTo>
                  <a:lnTo>
                    <a:pt x="608" y="561"/>
                  </a:lnTo>
                  <a:lnTo>
                    <a:pt x="610" y="556"/>
                  </a:lnTo>
                  <a:lnTo>
                    <a:pt x="611" y="550"/>
                  </a:lnTo>
                  <a:lnTo>
                    <a:pt x="613" y="546"/>
                  </a:lnTo>
                  <a:lnTo>
                    <a:pt x="613" y="546"/>
                  </a:lnTo>
                  <a:lnTo>
                    <a:pt x="613" y="546"/>
                  </a:lnTo>
                  <a:lnTo>
                    <a:pt x="611" y="540"/>
                  </a:lnTo>
                  <a:lnTo>
                    <a:pt x="610" y="534"/>
                  </a:lnTo>
                  <a:lnTo>
                    <a:pt x="608" y="530"/>
                  </a:lnTo>
                  <a:lnTo>
                    <a:pt x="605" y="526"/>
                  </a:lnTo>
                  <a:lnTo>
                    <a:pt x="600" y="523"/>
                  </a:lnTo>
                  <a:lnTo>
                    <a:pt x="595" y="521"/>
                  </a:lnTo>
                  <a:lnTo>
                    <a:pt x="591" y="520"/>
                  </a:lnTo>
                  <a:lnTo>
                    <a:pt x="585" y="518"/>
                  </a:lnTo>
                  <a:lnTo>
                    <a:pt x="209" y="518"/>
                  </a:lnTo>
                  <a:lnTo>
                    <a:pt x="209" y="518"/>
                  </a:lnTo>
                  <a:lnTo>
                    <a:pt x="209" y="518"/>
                  </a:lnTo>
                  <a:lnTo>
                    <a:pt x="203" y="520"/>
                  </a:lnTo>
                  <a:lnTo>
                    <a:pt x="199" y="521"/>
                  </a:lnTo>
                  <a:lnTo>
                    <a:pt x="194" y="523"/>
                  </a:lnTo>
                  <a:lnTo>
                    <a:pt x="190" y="526"/>
                  </a:lnTo>
                  <a:lnTo>
                    <a:pt x="186" y="530"/>
                  </a:lnTo>
                  <a:lnTo>
                    <a:pt x="184" y="534"/>
                  </a:lnTo>
                  <a:lnTo>
                    <a:pt x="183" y="540"/>
                  </a:lnTo>
                  <a:lnTo>
                    <a:pt x="182" y="546"/>
                  </a:lnTo>
                  <a:lnTo>
                    <a:pt x="182" y="546"/>
                  </a:lnTo>
                  <a:lnTo>
                    <a:pt x="182" y="546"/>
                  </a:lnTo>
                  <a:lnTo>
                    <a:pt x="183" y="550"/>
                  </a:lnTo>
                  <a:lnTo>
                    <a:pt x="184" y="556"/>
                  </a:lnTo>
                  <a:lnTo>
                    <a:pt x="186" y="561"/>
                  </a:lnTo>
                  <a:lnTo>
                    <a:pt x="190" y="564"/>
                  </a:lnTo>
                  <a:lnTo>
                    <a:pt x="194" y="567"/>
                  </a:lnTo>
                  <a:lnTo>
                    <a:pt x="199" y="570"/>
                  </a:lnTo>
                  <a:lnTo>
                    <a:pt x="203" y="572"/>
                  </a:lnTo>
                  <a:lnTo>
                    <a:pt x="209" y="572"/>
                  </a:lnTo>
                  <a:lnTo>
                    <a:pt x="20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7" name="Freeform 15">
              <a:extLst>
                <a:ext uri="{FF2B5EF4-FFF2-40B4-BE49-F238E27FC236}">
                  <a16:creationId xmlns:a16="http://schemas.microsoft.com/office/drawing/2014/main" id="{A581C677-C5A0-4B13-8985-844BB4AF0348}"/>
                </a:ext>
              </a:extLst>
            </p:cNvPr>
            <p:cNvSpPr>
              <a:spLocks noEditPoints="1"/>
            </p:cNvSpPr>
            <p:nvPr/>
          </p:nvSpPr>
          <p:spPr bwMode="auto">
            <a:xfrm>
              <a:off x="6315075" y="1798638"/>
              <a:ext cx="528638" cy="452438"/>
            </a:xfrm>
            <a:custGeom>
              <a:avLst/>
              <a:gdLst>
                <a:gd name="T0" fmla="*/ 165 w 2334"/>
                <a:gd name="T1" fmla="*/ 0 h 1992"/>
                <a:gd name="T2" fmla="*/ 147 w 2334"/>
                <a:gd name="T3" fmla="*/ 1 h 1992"/>
                <a:gd name="T4" fmla="*/ 116 w 2334"/>
                <a:gd name="T5" fmla="*/ 7 h 1992"/>
                <a:gd name="T6" fmla="*/ 86 w 2334"/>
                <a:gd name="T7" fmla="*/ 19 h 1992"/>
                <a:gd name="T8" fmla="*/ 60 w 2334"/>
                <a:gd name="T9" fmla="*/ 38 h 1992"/>
                <a:gd name="T10" fmla="*/ 38 w 2334"/>
                <a:gd name="T11" fmla="*/ 59 h 1992"/>
                <a:gd name="T12" fmla="*/ 20 w 2334"/>
                <a:gd name="T13" fmla="*/ 85 h 1992"/>
                <a:gd name="T14" fmla="*/ 7 w 2334"/>
                <a:gd name="T15" fmla="*/ 115 h 1992"/>
                <a:gd name="T16" fmla="*/ 2 w 2334"/>
                <a:gd name="T17" fmla="*/ 147 h 1992"/>
                <a:gd name="T18" fmla="*/ 0 w 2334"/>
                <a:gd name="T19" fmla="*/ 1419 h 1992"/>
                <a:gd name="T20" fmla="*/ 2 w 2334"/>
                <a:gd name="T21" fmla="*/ 1436 h 1992"/>
                <a:gd name="T22" fmla="*/ 7 w 2334"/>
                <a:gd name="T23" fmla="*/ 1468 h 1992"/>
                <a:gd name="T24" fmla="*/ 20 w 2334"/>
                <a:gd name="T25" fmla="*/ 1498 h 1992"/>
                <a:gd name="T26" fmla="*/ 38 w 2334"/>
                <a:gd name="T27" fmla="*/ 1524 h 1992"/>
                <a:gd name="T28" fmla="*/ 60 w 2334"/>
                <a:gd name="T29" fmla="*/ 1547 h 1992"/>
                <a:gd name="T30" fmla="*/ 86 w 2334"/>
                <a:gd name="T31" fmla="*/ 1564 h 1992"/>
                <a:gd name="T32" fmla="*/ 116 w 2334"/>
                <a:gd name="T33" fmla="*/ 1576 h 1992"/>
                <a:gd name="T34" fmla="*/ 147 w 2334"/>
                <a:gd name="T35" fmla="*/ 1583 h 1992"/>
                <a:gd name="T36" fmla="*/ 859 w 2334"/>
                <a:gd name="T37" fmla="*/ 1584 h 1992"/>
                <a:gd name="T38" fmla="*/ 392 w 2334"/>
                <a:gd name="T39" fmla="*/ 1860 h 1992"/>
                <a:gd name="T40" fmla="*/ 1941 w 2334"/>
                <a:gd name="T41" fmla="*/ 1992 h 1992"/>
                <a:gd name="T42" fmla="*/ 1490 w 2334"/>
                <a:gd name="T43" fmla="*/ 1776 h 1992"/>
                <a:gd name="T44" fmla="*/ 2170 w 2334"/>
                <a:gd name="T45" fmla="*/ 1584 h 1992"/>
                <a:gd name="T46" fmla="*/ 2186 w 2334"/>
                <a:gd name="T47" fmla="*/ 1583 h 1992"/>
                <a:gd name="T48" fmla="*/ 2218 w 2334"/>
                <a:gd name="T49" fmla="*/ 1576 h 1992"/>
                <a:gd name="T50" fmla="*/ 2248 w 2334"/>
                <a:gd name="T51" fmla="*/ 1564 h 1992"/>
                <a:gd name="T52" fmla="*/ 2274 w 2334"/>
                <a:gd name="T53" fmla="*/ 1547 h 1992"/>
                <a:gd name="T54" fmla="*/ 2297 w 2334"/>
                <a:gd name="T55" fmla="*/ 1524 h 1992"/>
                <a:gd name="T56" fmla="*/ 2314 w 2334"/>
                <a:gd name="T57" fmla="*/ 1498 h 1992"/>
                <a:gd name="T58" fmla="*/ 2326 w 2334"/>
                <a:gd name="T59" fmla="*/ 1468 h 1992"/>
                <a:gd name="T60" fmla="*/ 2333 w 2334"/>
                <a:gd name="T61" fmla="*/ 1436 h 1992"/>
                <a:gd name="T62" fmla="*/ 2334 w 2334"/>
                <a:gd name="T63" fmla="*/ 164 h 1992"/>
                <a:gd name="T64" fmla="*/ 2333 w 2334"/>
                <a:gd name="T65" fmla="*/ 147 h 1992"/>
                <a:gd name="T66" fmla="*/ 2326 w 2334"/>
                <a:gd name="T67" fmla="*/ 115 h 1992"/>
                <a:gd name="T68" fmla="*/ 2314 w 2334"/>
                <a:gd name="T69" fmla="*/ 85 h 1992"/>
                <a:gd name="T70" fmla="*/ 2297 w 2334"/>
                <a:gd name="T71" fmla="*/ 59 h 1992"/>
                <a:gd name="T72" fmla="*/ 2274 w 2334"/>
                <a:gd name="T73" fmla="*/ 38 h 1992"/>
                <a:gd name="T74" fmla="*/ 2248 w 2334"/>
                <a:gd name="T75" fmla="*/ 19 h 1992"/>
                <a:gd name="T76" fmla="*/ 2218 w 2334"/>
                <a:gd name="T77" fmla="*/ 7 h 1992"/>
                <a:gd name="T78" fmla="*/ 2186 w 2334"/>
                <a:gd name="T79" fmla="*/ 1 h 1992"/>
                <a:gd name="T80" fmla="*/ 2170 w 2334"/>
                <a:gd name="T81" fmla="*/ 0 h 1992"/>
                <a:gd name="T82" fmla="*/ 2170 w 2334"/>
                <a:gd name="T83" fmla="*/ 126 h 1992"/>
                <a:gd name="T84" fmla="*/ 2177 w 2334"/>
                <a:gd name="T85" fmla="*/ 126 h 1992"/>
                <a:gd name="T86" fmla="*/ 2191 w 2334"/>
                <a:gd name="T87" fmla="*/ 132 h 1992"/>
                <a:gd name="T88" fmla="*/ 2201 w 2334"/>
                <a:gd name="T89" fmla="*/ 142 h 1992"/>
                <a:gd name="T90" fmla="*/ 2207 w 2334"/>
                <a:gd name="T91" fmla="*/ 156 h 1992"/>
                <a:gd name="T92" fmla="*/ 2208 w 2334"/>
                <a:gd name="T93" fmla="*/ 1363 h 1992"/>
                <a:gd name="T94" fmla="*/ 127 w 2334"/>
                <a:gd name="T95" fmla="*/ 164 h 1992"/>
                <a:gd name="T96" fmla="*/ 127 w 2334"/>
                <a:gd name="T97" fmla="*/ 156 h 1992"/>
                <a:gd name="T98" fmla="*/ 133 w 2334"/>
                <a:gd name="T99" fmla="*/ 142 h 1992"/>
                <a:gd name="T100" fmla="*/ 143 w 2334"/>
                <a:gd name="T101" fmla="*/ 132 h 1992"/>
                <a:gd name="T102" fmla="*/ 157 w 2334"/>
                <a:gd name="T103" fmla="*/ 126 h 1992"/>
                <a:gd name="T104" fmla="*/ 165 w 2334"/>
                <a:gd name="T105" fmla="*/ 126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34" h="1992">
                  <a:moveTo>
                    <a:pt x="2170" y="0"/>
                  </a:moveTo>
                  <a:lnTo>
                    <a:pt x="165" y="0"/>
                  </a:lnTo>
                  <a:lnTo>
                    <a:pt x="165" y="0"/>
                  </a:lnTo>
                  <a:lnTo>
                    <a:pt x="147" y="1"/>
                  </a:lnTo>
                  <a:lnTo>
                    <a:pt x="132" y="3"/>
                  </a:lnTo>
                  <a:lnTo>
                    <a:pt x="116" y="7"/>
                  </a:lnTo>
                  <a:lnTo>
                    <a:pt x="101" y="12"/>
                  </a:lnTo>
                  <a:lnTo>
                    <a:pt x="86" y="19"/>
                  </a:lnTo>
                  <a:lnTo>
                    <a:pt x="72" y="28"/>
                  </a:lnTo>
                  <a:lnTo>
                    <a:pt x="60" y="38"/>
                  </a:lnTo>
                  <a:lnTo>
                    <a:pt x="48" y="48"/>
                  </a:lnTo>
                  <a:lnTo>
                    <a:pt x="38" y="59"/>
                  </a:lnTo>
                  <a:lnTo>
                    <a:pt x="28" y="72"/>
                  </a:lnTo>
                  <a:lnTo>
                    <a:pt x="20" y="85"/>
                  </a:lnTo>
                  <a:lnTo>
                    <a:pt x="13" y="100"/>
                  </a:lnTo>
                  <a:lnTo>
                    <a:pt x="7" y="115"/>
                  </a:lnTo>
                  <a:lnTo>
                    <a:pt x="4" y="131"/>
                  </a:lnTo>
                  <a:lnTo>
                    <a:pt x="2" y="147"/>
                  </a:lnTo>
                  <a:lnTo>
                    <a:pt x="0" y="164"/>
                  </a:lnTo>
                  <a:lnTo>
                    <a:pt x="0" y="1419"/>
                  </a:lnTo>
                  <a:lnTo>
                    <a:pt x="0" y="1419"/>
                  </a:lnTo>
                  <a:lnTo>
                    <a:pt x="2" y="1436"/>
                  </a:lnTo>
                  <a:lnTo>
                    <a:pt x="4" y="1453"/>
                  </a:lnTo>
                  <a:lnTo>
                    <a:pt x="7" y="1468"/>
                  </a:lnTo>
                  <a:lnTo>
                    <a:pt x="13" y="1484"/>
                  </a:lnTo>
                  <a:lnTo>
                    <a:pt x="20" y="1498"/>
                  </a:lnTo>
                  <a:lnTo>
                    <a:pt x="28" y="1511"/>
                  </a:lnTo>
                  <a:lnTo>
                    <a:pt x="38" y="1524"/>
                  </a:lnTo>
                  <a:lnTo>
                    <a:pt x="48" y="1535"/>
                  </a:lnTo>
                  <a:lnTo>
                    <a:pt x="60" y="1547"/>
                  </a:lnTo>
                  <a:lnTo>
                    <a:pt x="72" y="1556"/>
                  </a:lnTo>
                  <a:lnTo>
                    <a:pt x="86" y="1564"/>
                  </a:lnTo>
                  <a:lnTo>
                    <a:pt x="101" y="1571"/>
                  </a:lnTo>
                  <a:lnTo>
                    <a:pt x="116" y="1576"/>
                  </a:lnTo>
                  <a:lnTo>
                    <a:pt x="132" y="1581"/>
                  </a:lnTo>
                  <a:lnTo>
                    <a:pt x="147" y="1583"/>
                  </a:lnTo>
                  <a:lnTo>
                    <a:pt x="165" y="1584"/>
                  </a:lnTo>
                  <a:lnTo>
                    <a:pt x="859" y="1584"/>
                  </a:lnTo>
                  <a:lnTo>
                    <a:pt x="844" y="1775"/>
                  </a:lnTo>
                  <a:lnTo>
                    <a:pt x="392" y="1860"/>
                  </a:lnTo>
                  <a:lnTo>
                    <a:pt x="392" y="1992"/>
                  </a:lnTo>
                  <a:lnTo>
                    <a:pt x="1941" y="1992"/>
                  </a:lnTo>
                  <a:lnTo>
                    <a:pt x="1941" y="1860"/>
                  </a:lnTo>
                  <a:lnTo>
                    <a:pt x="1490" y="1776"/>
                  </a:lnTo>
                  <a:lnTo>
                    <a:pt x="1475" y="1584"/>
                  </a:lnTo>
                  <a:lnTo>
                    <a:pt x="2170" y="1584"/>
                  </a:lnTo>
                  <a:lnTo>
                    <a:pt x="2170" y="1584"/>
                  </a:lnTo>
                  <a:lnTo>
                    <a:pt x="2186" y="1583"/>
                  </a:lnTo>
                  <a:lnTo>
                    <a:pt x="2203" y="1581"/>
                  </a:lnTo>
                  <a:lnTo>
                    <a:pt x="2218" y="1576"/>
                  </a:lnTo>
                  <a:lnTo>
                    <a:pt x="2234" y="1571"/>
                  </a:lnTo>
                  <a:lnTo>
                    <a:pt x="2248" y="1564"/>
                  </a:lnTo>
                  <a:lnTo>
                    <a:pt x="2261" y="1556"/>
                  </a:lnTo>
                  <a:lnTo>
                    <a:pt x="2274" y="1547"/>
                  </a:lnTo>
                  <a:lnTo>
                    <a:pt x="2285" y="1535"/>
                  </a:lnTo>
                  <a:lnTo>
                    <a:pt x="2297" y="1524"/>
                  </a:lnTo>
                  <a:lnTo>
                    <a:pt x="2306" y="1511"/>
                  </a:lnTo>
                  <a:lnTo>
                    <a:pt x="2314" y="1498"/>
                  </a:lnTo>
                  <a:lnTo>
                    <a:pt x="2321" y="1484"/>
                  </a:lnTo>
                  <a:lnTo>
                    <a:pt x="2326" y="1468"/>
                  </a:lnTo>
                  <a:lnTo>
                    <a:pt x="2331" y="1453"/>
                  </a:lnTo>
                  <a:lnTo>
                    <a:pt x="2333" y="1436"/>
                  </a:lnTo>
                  <a:lnTo>
                    <a:pt x="2334" y="1419"/>
                  </a:lnTo>
                  <a:lnTo>
                    <a:pt x="2334" y="164"/>
                  </a:lnTo>
                  <a:lnTo>
                    <a:pt x="2334" y="164"/>
                  </a:lnTo>
                  <a:lnTo>
                    <a:pt x="2333" y="147"/>
                  </a:lnTo>
                  <a:lnTo>
                    <a:pt x="2331" y="131"/>
                  </a:lnTo>
                  <a:lnTo>
                    <a:pt x="2326" y="115"/>
                  </a:lnTo>
                  <a:lnTo>
                    <a:pt x="2321" y="100"/>
                  </a:lnTo>
                  <a:lnTo>
                    <a:pt x="2314" y="85"/>
                  </a:lnTo>
                  <a:lnTo>
                    <a:pt x="2306" y="72"/>
                  </a:lnTo>
                  <a:lnTo>
                    <a:pt x="2297" y="59"/>
                  </a:lnTo>
                  <a:lnTo>
                    <a:pt x="2285" y="48"/>
                  </a:lnTo>
                  <a:lnTo>
                    <a:pt x="2274" y="38"/>
                  </a:lnTo>
                  <a:lnTo>
                    <a:pt x="2261" y="28"/>
                  </a:lnTo>
                  <a:lnTo>
                    <a:pt x="2248" y="19"/>
                  </a:lnTo>
                  <a:lnTo>
                    <a:pt x="2234" y="12"/>
                  </a:lnTo>
                  <a:lnTo>
                    <a:pt x="2218" y="7"/>
                  </a:lnTo>
                  <a:lnTo>
                    <a:pt x="2203" y="3"/>
                  </a:lnTo>
                  <a:lnTo>
                    <a:pt x="2186" y="1"/>
                  </a:lnTo>
                  <a:lnTo>
                    <a:pt x="2170" y="0"/>
                  </a:lnTo>
                  <a:lnTo>
                    <a:pt x="2170" y="0"/>
                  </a:lnTo>
                  <a:close/>
                  <a:moveTo>
                    <a:pt x="165" y="126"/>
                  </a:moveTo>
                  <a:lnTo>
                    <a:pt x="2170" y="126"/>
                  </a:lnTo>
                  <a:lnTo>
                    <a:pt x="2170" y="126"/>
                  </a:lnTo>
                  <a:lnTo>
                    <a:pt x="2177" y="126"/>
                  </a:lnTo>
                  <a:lnTo>
                    <a:pt x="2184" y="129"/>
                  </a:lnTo>
                  <a:lnTo>
                    <a:pt x="2191" y="132"/>
                  </a:lnTo>
                  <a:lnTo>
                    <a:pt x="2196" y="138"/>
                  </a:lnTo>
                  <a:lnTo>
                    <a:pt x="2201" y="142"/>
                  </a:lnTo>
                  <a:lnTo>
                    <a:pt x="2204" y="149"/>
                  </a:lnTo>
                  <a:lnTo>
                    <a:pt x="2207" y="156"/>
                  </a:lnTo>
                  <a:lnTo>
                    <a:pt x="2208" y="164"/>
                  </a:lnTo>
                  <a:lnTo>
                    <a:pt x="2208" y="1363"/>
                  </a:lnTo>
                  <a:lnTo>
                    <a:pt x="127" y="1363"/>
                  </a:lnTo>
                  <a:lnTo>
                    <a:pt x="127" y="164"/>
                  </a:lnTo>
                  <a:lnTo>
                    <a:pt x="127" y="164"/>
                  </a:lnTo>
                  <a:lnTo>
                    <a:pt x="127" y="156"/>
                  </a:lnTo>
                  <a:lnTo>
                    <a:pt x="129" y="149"/>
                  </a:lnTo>
                  <a:lnTo>
                    <a:pt x="133" y="142"/>
                  </a:lnTo>
                  <a:lnTo>
                    <a:pt x="137" y="138"/>
                  </a:lnTo>
                  <a:lnTo>
                    <a:pt x="143" y="132"/>
                  </a:lnTo>
                  <a:lnTo>
                    <a:pt x="150" y="129"/>
                  </a:lnTo>
                  <a:lnTo>
                    <a:pt x="157" y="126"/>
                  </a:lnTo>
                  <a:lnTo>
                    <a:pt x="165" y="126"/>
                  </a:lnTo>
                  <a:lnTo>
                    <a:pt x="165"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graphicFrame>
        <p:nvGraphicFramePr>
          <p:cNvPr id="88" name="Wykres 87">
            <a:extLst>
              <a:ext uri="{FF2B5EF4-FFF2-40B4-BE49-F238E27FC236}">
                <a16:creationId xmlns:a16="http://schemas.microsoft.com/office/drawing/2014/main" id="{FDAF830E-BC04-42A5-85EE-27D2A81FE0BE}"/>
              </a:ext>
            </a:extLst>
          </p:cNvPr>
          <p:cNvGraphicFramePr/>
          <p:nvPr>
            <p:extLst>
              <p:ext uri="{D42A27DB-BD31-4B8C-83A1-F6EECF244321}">
                <p14:modId xmlns:p14="http://schemas.microsoft.com/office/powerpoint/2010/main" val="10294459"/>
              </p:ext>
            </p:extLst>
          </p:nvPr>
        </p:nvGraphicFramePr>
        <p:xfrm>
          <a:off x="3778072" y="3368600"/>
          <a:ext cx="4377079" cy="157679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7492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188903B-014E-4C2F-B6CD-B50A565BBB75}"/>
              </a:ext>
            </a:extLst>
          </p:cNvPr>
          <p:cNvSpPr>
            <a:spLocks noGrp="1"/>
          </p:cNvSpPr>
          <p:nvPr>
            <p:ph type="body" sz="quarter" idx="11"/>
          </p:nvPr>
        </p:nvSpPr>
        <p:spPr>
          <a:xfrm>
            <a:off x="755575" y="908050"/>
            <a:ext cx="7746740" cy="1080790"/>
          </a:xfrm>
        </p:spPr>
        <p:txBody>
          <a:bodyPr/>
          <a:lstStyle/>
          <a:p>
            <a:r>
              <a:rPr lang="pl-PL" sz="1100" dirty="0"/>
              <a:t>7</a:t>
            </a:r>
            <a:r>
              <a:rPr lang="pl-PL" sz="1100"/>
              <a:t>. Czy otrzymał(a) lub nabył(a) Pan(i) w ciągu ostatniego roku używany sprzęt elektryczny (w tym AGD) i elektroniczny, np. lodówki, miksery, żelazka, odkurzacze?</a:t>
            </a:r>
            <a:br>
              <a:rPr lang="pl-PL" sz="1100"/>
            </a:br>
            <a:r>
              <a:rPr lang="pl-PL" sz="800" i="1">
                <a:solidFill>
                  <a:schemeClr val="bg1">
                    <a:lumMod val="75000"/>
                  </a:schemeClr>
                </a:solidFill>
              </a:rPr>
              <a:t>Pytanie jednokrotnego wyboru.</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a:xfrm>
            <a:off x="333053" y="5517256"/>
            <a:ext cx="7792969" cy="216000"/>
          </a:xfrm>
        </p:spPr>
        <p:txBody>
          <a:bodyPr/>
          <a:lstStyle/>
          <a:p>
            <a:pPr algn="just"/>
            <a:r>
              <a:rPr lang="pl-PL">
                <a:solidFill>
                  <a:schemeClr val="bg1">
                    <a:lumMod val="75000"/>
                  </a:schemeClr>
                </a:solidFill>
              </a:rPr>
              <a:t>Odpowiadający: wszyscy badani, n=1004. Ze względu na wiek: 18-24 lata: n=204, 25-34 lata: n=221, 35-44 lata: n=223, 45-59 lat: n=203, 60 i więcej lat: n=149Ze względu na wykształcenie: podstawowe, gimnazjalne: n=33, zasadnicze zawodowe: n=79, średnie: n=404, wyższe: n=483.</a:t>
            </a:r>
          </a:p>
          <a:p>
            <a:pPr algn="just"/>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Używany sprzęt elektryczny i elektroniczny</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graphicFrame>
        <p:nvGraphicFramePr>
          <p:cNvPr id="7" name="Wykres 6" descr="Używany sprzęt elektryczny i elektroniczny&#10;&#10;&#10;Wykres kołowy prezentujący czy respondent nabył w ciągu roku używany sprzęt elektroniczny (nie - 79%).">
            <a:extLst>
              <a:ext uri="{FF2B5EF4-FFF2-40B4-BE49-F238E27FC236}">
                <a16:creationId xmlns:a16="http://schemas.microsoft.com/office/drawing/2014/main" id="{EC1DE990-F74C-43E0-BB4F-5AD41140E421}"/>
              </a:ext>
            </a:extLst>
          </p:cNvPr>
          <p:cNvGraphicFramePr/>
          <p:nvPr>
            <p:extLst>
              <p:ext uri="{D42A27DB-BD31-4B8C-83A1-F6EECF244321}">
                <p14:modId xmlns:p14="http://schemas.microsoft.com/office/powerpoint/2010/main" val="1565111734"/>
              </p:ext>
            </p:extLst>
          </p:nvPr>
        </p:nvGraphicFramePr>
        <p:xfrm>
          <a:off x="373466" y="1521990"/>
          <a:ext cx="4334416" cy="24041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8" name="Wykres 67">
            <a:extLst>
              <a:ext uri="{FF2B5EF4-FFF2-40B4-BE49-F238E27FC236}">
                <a16:creationId xmlns:a16="http://schemas.microsoft.com/office/drawing/2014/main" id="{3FA1598A-9D5A-413E-8EB9-6397E9DF40D3}"/>
              </a:ext>
            </a:extLst>
          </p:cNvPr>
          <p:cNvGraphicFramePr/>
          <p:nvPr>
            <p:extLst>
              <p:ext uri="{D42A27DB-BD31-4B8C-83A1-F6EECF244321}">
                <p14:modId xmlns:p14="http://schemas.microsoft.com/office/powerpoint/2010/main" val="4233587810"/>
              </p:ext>
            </p:extLst>
          </p:nvPr>
        </p:nvGraphicFramePr>
        <p:xfrm>
          <a:off x="3809971" y="1926854"/>
          <a:ext cx="4377079" cy="1576791"/>
        </p:xfrm>
        <a:graphic>
          <a:graphicData uri="http://schemas.openxmlformats.org/drawingml/2006/chart">
            <c:chart xmlns:c="http://schemas.openxmlformats.org/drawingml/2006/chart" xmlns:r="http://schemas.openxmlformats.org/officeDocument/2006/relationships" r:id="rId4"/>
          </a:graphicData>
        </a:graphic>
      </p:graphicFrame>
      <p:sp>
        <p:nvSpPr>
          <p:cNvPr id="69" name="Prostokąt: zaokrąglone rogi 68">
            <a:extLst>
              <a:ext uri="{FF2B5EF4-FFF2-40B4-BE49-F238E27FC236}">
                <a16:creationId xmlns:a16="http://schemas.microsoft.com/office/drawing/2014/main" id="{3B8303DE-FE5E-42CB-B0F8-6D0FC0AFEA84}"/>
              </a:ext>
            </a:extLst>
          </p:cNvPr>
          <p:cNvSpPr/>
          <p:nvPr/>
        </p:nvSpPr>
        <p:spPr>
          <a:xfrm>
            <a:off x="3998079" y="1853868"/>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0" name="Grupa 69">
            <a:extLst>
              <a:ext uri="{FF2B5EF4-FFF2-40B4-BE49-F238E27FC236}">
                <a16:creationId xmlns:a16="http://schemas.microsoft.com/office/drawing/2014/main" id="{9CAAC78F-8CA6-4E8B-9D3D-6D39FC6BF871}"/>
              </a:ext>
            </a:extLst>
          </p:cNvPr>
          <p:cNvGrpSpPr/>
          <p:nvPr/>
        </p:nvGrpSpPr>
        <p:grpSpPr>
          <a:xfrm>
            <a:off x="8072221" y="2426697"/>
            <a:ext cx="386280" cy="465285"/>
            <a:chOff x="6299205" y="3543307"/>
            <a:chExt cx="558800" cy="673091"/>
          </a:xfrm>
          <a:solidFill>
            <a:schemeClr val="bg1">
              <a:lumMod val="75000"/>
            </a:schemeClr>
          </a:solidFill>
        </p:grpSpPr>
        <p:sp>
          <p:nvSpPr>
            <p:cNvPr id="71" name="Freeform 32">
              <a:extLst>
                <a:ext uri="{FF2B5EF4-FFF2-40B4-BE49-F238E27FC236}">
                  <a16:creationId xmlns:a16="http://schemas.microsoft.com/office/drawing/2014/main" id="{09579789-E7D6-4AA3-B723-119B29F89648}"/>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2" name="Freeform 33">
              <a:extLst>
                <a:ext uri="{FF2B5EF4-FFF2-40B4-BE49-F238E27FC236}">
                  <a16:creationId xmlns:a16="http://schemas.microsoft.com/office/drawing/2014/main" id="{782CF3A7-0A1F-4D70-8C0A-CB4462C06AE2}"/>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3" name="Freeform 34">
              <a:extLst>
                <a:ext uri="{FF2B5EF4-FFF2-40B4-BE49-F238E27FC236}">
                  <a16:creationId xmlns:a16="http://schemas.microsoft.com/office/drawing/2014/main" id="{33A6E922-73B9-422A-834C-8C35C09457D8}"/>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4" name="Freeform 35">
              <a:extLst>
                <a:ext uri="{FF2B5EF4-FFF2-40B4-BE49-F238E27FC236}">
                  <a16:creationId xmlns:a16="http://schemas.microsoft.com/office/drawing/2014/main" id="{75A188F6-FF01-42FC-9493-8BAAD3A3AA20}"/>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5" name="Freeform 36">
              <a:extLst>
                <a:ext uri="{FF2B5EF4-FFF2-40B4-BE49-F238E27FC236}">
                  <a16:creationId xmlns:a16="http://schemas.microsoft.com/office/drawing/2014/main" id="{F94F0075-06CD-4CBC-AD3F-ED2C321F1815}"/>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6" name="Freeform 37">
              <a:extLst>
                <a:ext uri="{FF2B5EF4-FFF2-40B4-BE49-F238E27FC236}">
                  <a16:creationId xmlns:a16="http://schemas.microsoft.com/office/drawing/2014/main" id="{4FA6A000-4B0E-4560-B72B-C2DF9A0FD593}"/>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78" name="Prostokąt: zaokrąglone rogi 77">
            <a:extLst>
              <a:ext uri="{FF2B5EF4-FFF2-40B4-BE49-F238E27FC236}">
                <a16:creationId xmlns:a16="http://schemas.microsoft.com/office/drawing/2014/main" id="{7E1E9C48-64EC-4B52-9E9D-0D7B9DB4D488}"/>
              </a:ext>
            </a:extLst>
          </p:cNvPr>
          <p:cNvSpPr/>
          <p:nvPr/>
        </p:nvSpPr>
        <p:spPr>
          <a:xfrm>
            <a:off x="3998080" y="3604633"/>
            <a:ext cx="4688295" cy="1474356"/>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9" name="Grafika 6">
            <a:extLst>
              <a:ext uri="{FF2B5EF4-FFF2-40B4-BE49-F238E27FC236}">
                <a16:creationId xmlns:a16="http://schemas.microsoft.com/office/drawing/2014/main" id="{938F89D2-F0E9-436B-9798-FC69028FE019}"/>
              </a:ext>
            </a:extLst>
          </p:cNvPr>
          <p:cNvGrpSpPr/>
          <p:nvPr/>
        </p:nvGrpSpPr>
        <p:grpSpPr>
          <a:xfrm>
            <a:off x="8029118" y="4158529"/>
            <a:ext cx="472486" cy="260084"/>
            <a:chOff x="4156710" y="3200400"/>
            <a:chExt cx="830579" cy="457199"/>
          </a:xfrm>
          <a:solidFill>
            <a:schemeClr val="bg1">
              <a:lumMod val="75000"/>
            </a:schemeClr>
          </a:solidFill>
        </p:grpSpPr>
        <p:sp>
          <p:nvSpPr>
            <p:cNvPr id="80" name="Dowolny kształt: kształt 79">
              <a:extLst>
                <a:ext uri="{FF2B5EF4-FFF2-40B4-BE49-F238E27FC236}">
                  <a16:creationId xmlns:a16="http://schemas.microsoft.com/office/drawing/2014/main" id="{E4BD957F-CB3C-47F8-AE63-48FF2FBC9EC1}"/>
                </a:ext>
              </a:extLst>
            </p:cNvPr>
            <p:cNvSpPr/>
            <p:nvPr/>
          </p:nvSpPr>
          <p:spPr>
            <a:xfrm>
              <a:off x="4305300" y="3441382"/>
              <a:ext cx="533400" cy="216217"/>
            </a:xfrm>
            <a:custGeom>
              <a:avLst/>
              <a:gdLst>
                <a:gd name="connsiteX0" fmla="*/ 0 w 533400"/>
                <a:gd name="connsiteY0" fmla="*/ 0 h 216217"/>
                <a:gd name="connsiteX1" fmla="*/ 0 w 533400"/>
                <a:gd name="connsiteY1" fmla="*/ 111443 h 216217"/>
                <a:gd name="connsiteX2" fmla="*/ 266700 w 533400"/>
                <a:gd name="connsiteY2" fmla="*/ 216218 h 216217"/>
                <a:gd name="connsiteX3" fmla="*/ 533400 w 533400"/>
                <a:gd name="connsiteY3" fmla="*/ 111443 h 216217"/>
                <a:gd name="connsiteX4" fmla="*/ 533400 w 533400"/>
                <a:gd name="connsiteY4" fmla="*/ 0 h 216217"/>
                <a:gd name="connsiteX5" fmla="*/ 266700 w 533400"/>
                <a:gd name="connsiteY5" fmla="*/ 94298 h 216217"/>
                <a:gd name="connsiteX6" fmla="*/ 0 w 533400"/>
                <a:gd name="connsiteY6" fmla="*/ 0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216217">
                  <a:moveTo>
                    <a:pt x="0" y="0"/>
                  </a:moveTo>
                  <a:lnTo>
                    <a:pt x="0" y="111443"/>
                  </a:lnTo>
                  <a:cubicBezTo>
                    <a:pt x="0" y="163830"/>
                    <a:pt x="119063" y="216218"/>
                    <a:pt x="266700" y="216218"/>
                  </a:cubicBezTo>
                  <a:cubicBezTo>
                    <a:pt x="414338" y="216218"/>
                    <a:pt x="533400" y="163830"/>
                    <a:pt x="533400" y="111443"/>
                  </a:cubicBezTo>
                  <a:lnTo>
                    <a:pt x="533400" y="0"/>
                  </a:lnTo>
                  <a:lnTo>
                    <a:pt x="266700" y="94298"/>
                  </a:lnTo>
                  <a:lnTo>
                    <a:pt x="0" y="0"/>
                  </a:lnTo>
                  <a:close/>
                </a:path>
              </a:pathLst>
            </a:custGeom>
            <a:grpFill/>
            <a:ln w="9525" cap="flat">
              <a:noFill/>
              <a:prstDash val="solid"/>
              <a:miter/>
            </a:ln>
          </p:spPr>
          <p:txBody>
            <a:bodyPr rtlCol="0" anchor="ctr"/>
            <a:lstStyle/>
            <a:p>
              <a:endParaRPr lang="pl-PL"/>
            </a:p>
          </p:txBody>
        </p:sp>
        <p:sp>
          <p:nvSpPr>
            <p:cNvPr id="81" name="Dowolny kształt: kształt 80">
              <a:extLst>
                <a:ext uri="{FF2B5EF4-FFF2-40B4-BE49-F238E27FC236}">
                  <a16:creationId xmlns:a16="http://schemas.microsoft.com/office/drawing/2014/main" id="{A46E1893-D3F2-4BA7-917A-80B33A53D0A3}"/>
                </a:ext>
              </a:extLst>
            </p:cNvPr>
            <p:cNvSpPr/>
            <p:nvPr/>
          </p:nvSpPr>
          <p:spPr>
            <a:xfrm>
              <a:off x="4156710" y="3200400"/>
              <a:ext cx="830579" cy="361950"/>
            </a:xfrm>
            <a:custGeom>
              <a:avLst/>
              <a:gdLst>
                <a:gd name="connsiteX0" fmla="*/ 415290 w 830579"/>
                <a:gd name="connsiteY0" fmla="*/ 294323 h 361950"/>
                <a:gd name="connsiteX1" fmla="*/ 830580 w 830579"/>
                <a:gd name="connsiteY1" fmla="*/ 148590 h 361950"/>
                <a:gd name="connsiteX2" fmla="*/ 415290 w 830579"/>
                <a:gd name="connsiteY2" fmla="*/ 0 h 361950"/>
                <a:gd name="connsiteX3" fmla="*/ 0 w 830579"/>
                <a:gd name="connsiteY3" fmla="*/ 148590 h 361950"/>
                <a:gd name="connsiteX4" fmla="*/ 53340 w 830579"/>
                <a:gd name="connsiteY4" fmla="*/ 167640 h 361950"/>
                <a:gd name="connsiteX5" fmla="*/ 53340 w 830579"/>
                <a:gd name="connsiteY5" fmla="*/ 342900 h 361950"/>
                <a:gd name="connsiteX6" fmla="*/ 72390 w 830579"/>
                <a:gd name="connsiteY6" fmla="*/ 361950 h 361950"/>
                <a:gd name="connsiteX7" fmla="*/ 91440 w 830579"/>
                <a:gd name="connsiteY7" fmla="*/ 342900 h 361950"/>
                <a:gd name="connsiteX8" fmla="*/ 91440 w 830579"/>
                <a:gd name="connsiteY8" fmla="*/ 180975 h 361950"/>
                <a:gd name="connsiteX9" fmla="*/ 415290 w 830579"/>
                <a:gd name="connsiteY9" fmla="*/ 29432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579" h="361950">
                  <a:moveTo>
                    <a:pt x="415290" y="294323"/>
                  </a:moveTo>
                  <a:lnTo>
                    <a:pt x="830580" y="148590"/>
                  </a:lnTo>
                  <a:lnTo>
                    <a:pt x="415290" y="0"/>
                  </a:lnTo>
                  <a:lnTo>
                    <a:pt x="0" y="148590"/>
                  </a:lnTo>
                  <a:lnTo>
                    <a:pt x="53340" y="167640"/>
                  </a:lnTo>
                  <a:lnTo>
                    <a:pt x="53340" y="342900"/>
                  </a:lnTo>
                  <a:cubicBezTo>
                    <a:pt x="53340" y="353378"/>
                    <a:pt x="61912" y="361950"/>
                    <a:pt x="72390" y="361950"/>
                  </a:cubicBezTo>
                  <a:cubicBezTo>
                    <a:pt x="82868" y="361950"/>
                    <a:pt x="91440" y="353378"/>
                    <a:pt x="91440" y="342900"/>
                  </a:cubicBezTo>
                  <a:lnTo>
                    <a:pt x="91440" y="180975"/>
                  </a:lnTo>
                  <a:lnTo>
                    <a:pt x="415290" y="294323"/>
                  </a:lnTo>
                  <a:close/>
                </a:path>
              </a:pathLst>
            </a:custGeom>
            <a:grpFill/>
            <a:ln w="9525" cap="flat">
              <a:noFill/>
              <a:prstDash val="solid"/>
              <a:miter/>
            </a:ln>
          </p:spPr>
          <p:txBody>
            <a:bodyPr rtlCol="0" anchor="ctr"/>
            <a:lstStyle/>
            <a:p>
              <a:endParaRPr lang="pl-PL"/>
            </a:p>
          </p:txBody>
        </p:sp>
      </p:grpSp>
      <p:graphicFrame>
        <p:nvGraphicFramePr>
          <p:cNvPr id="84" name="Wykres 83" descr="Ilość terenów zielonych w okolicy zamieszkania.&#10;&#10;Wykres kołowy prezentuje ilość terenów zielonych w okolicy zamieszkania respondentów (bardzo dużo - 27%, dużo - 45%, ani mało, ani dużo - 20%, mało - 7%, bardzo mało - 2%).">
            <a:extLst>
              <a:ext uri="{FF2B5EF4-FFF2-40B4-BE49-F238E27FC236}">
                <a16:creationId xmlns:a16="http://schemas.microsoft.com/office/drawing/2014/main" id="{87775CEB-1D81-42AD-8628-26798B704E4D}"/>
              </a:ext>
            </a:extLst>
          </p:cNvPr>
          <p:cNvGraphicFramePr/>
          <p:nvPr>
            <p:extLst>
              <p:ext uri="{D42A27DB-BD31-4B8C-83A1-F6EECF244321}">
                <p14:modId xmlns:p14="http://schemas.microsoft.com/office/powerpoint/2010/main" val="756843062"/>
              </p:ext>
            </p:extLst>
          </p:nvPr>
        </p:nvGraphicFramePr>
        <p:xfrm>
          <a:off x="1121664" y="3107176"/>
          <a:ext cx="1181396" cy="643647"/>
        </p:xfrm>
        <a:graphic>
          <a:graphicData uri="http://schemas.openxmlformats.org/drawingml/2006/chart">
            <c:chart xmlns:c="http://schemas.openxmlformats.org/drawingml/2006/chart" xmlns:r="http://schemas.openxmlformats.org/officeDocument/2006/relationships" r:id="rId5"/>
          </a:graphicData>
        </a:graphic>
      </p:graphicFrame>
      <p:grpSp>
        <p:nvGrpSpPr>
          <p:cNvPr id="85" name="Grupa 84">
            <a:extLst>
              <a:ext uri="{FF2B5EF4-FFF2-40B4-BE49-F238E27FC236}">
                <a16:creationId xmlns:a16="http://schemas.microsoft.com/office/drawing/2014/main" id="{B476AC6A-0AA5-4F6D-9DBF-765C49F370EC}"/>
              </a:ext>
            </a:extLst>
          </p:cNvPr>
          <p:cNvGrpSpPr/>
          <p:nvPr/>
        </p:nvGrpSpPr>
        <p:grpSpPr>
          <a:xfrm>
            <a:off x="1460146" y="2801216"/>
            <a:ext cx="540060" cy="362304"/>
            <a:chOff x="6315075" y="1751013"/>
            <a:chExt cx="757238" cy="508000"/>
          </a:xfrm>
          <a:solidFill>
            <a:srgbClr val="2F6299"/>
          </a:solidFill>
        </p:grpSpPr>
        <p:sp>
          <p:nvSpPr>
            <p:cNvPr id="86" name="Freeform 13">
              <a:extLst>
                <a:ext uri="{FF2B5EF4-FFF2-40B4-BE49-F238E27FC236}">
                  <a16:creationId xmlns:a16="http://schemas.microsoft.com/office/drawing/2014/main" id="{127B8C5B-AE64-4B38-8BA0-BFE7907B3FC9}"/>
                </a:ext>
              </a:extLst>
            </p:cNvPr>
            <p:cNvSpPr>
              <a:spLocks noEditPoints="1"/>
            </p:cNvSpPr>
            <p:nvPr/>
          </p:nvSpPr>
          <p:spPr bwMode="auto">
            <a:xfrm>
              <a:off x="6892925" y="1751013"/>
              <a:ext cx="179388" cy="508000"/>
            </a:xfrm>
            <a:custGeom>
              <a:avLst/>
              <a:gdLst>
                <a:gd name="T0" fmla="*/ 634 w 795"/>
                <a:gd name="T1" fmla="*/ 4 h 2244"/>
                <a:gd name="T2" fmla="*/ 706 w 795"/>
                <a:gd name="T3" fmla="*/ 34 h 2244"/>
                <a:gd name="T4" fmla="*/ 761 w 795"/>
                <a:gd name="T5" fmla="*/ 89 h 2244"/>
                <a:gd name="T6" fmla="*/ 790 w 795"/>
                <a:gd name="T7" fmla="*/ 160 h 2244"/>
                <a:gd name="T8" fmla="*/ 795 w 795"/>
                <a:gd name="T9" fmla="*/ 2044 h 2244"/>
                <a:gd name="T10" fmla="*/ 779 w 795"/>
                <a:gd name="T11" fmla="*/ 2122 h 2244"/>
                <a:gd name="T12" fmla="*/ 736 w 795"/>
                <a:gd name="T13" fmla="*/ 2186 h 2244"/>
                <a:gd name="T14" fmla="*/ 673 w 795"/>
                <a:gd name="T15" fmla="*/ 2228 h 2244"/>
                <a:gd name="T16" fmla="*/ 594 w 795"/>
                <a:gd name="T17" fmla="*/ 2244 h 2244"/>
                <a:gd name="T18" fmla="*/ 159 w 795"/>
                <a:gd name="T19" fmla="*/ 2241 h 2244"/>
                <a:gd name="T20" fmla="*/ 87 w 795"/>
                <a:gd name="T21" fmla="*/ 2210 h 2244"/>
                <a:gd name="T22" fmla="*/ 34 w 795"/>
                <a:gd name="T23" fmla="*/ 2156 h 2244"/>
                <a:gd name="T24" fmla="*/ 3 w 795"/>
                <a:gd name="T25" fmla="*/ 2085 h 2244"/>
                <a:gd name="T26" fmla="*/ 0 w 795"/>
                <a:gd name="T27" fmla="*/ 200 h 2244"/>
                <a:gd name="T28" fmla="*/ 15 w 795"/>
                <a:gd name="T29" fmla="*/ 123 h 2244"/>
                <a:gd name="T30" fmla="*/ 58 w 795"/>
                <a:gd name="T31" fmla="*/ 59 h 2244"/>
                <a:gd name="T32" fmla="*/ 121 w 795"/>
                <a:gd name="T33" fmla="*/ 16 h 2244"/>
                <a:gd name="T34" fmla="*/ 200 w 795"/>
                <a:gd name="T35" fmla="*/ 0 h 2244"/>
                <a:gd name="T36" fmla="*/ 386 w 795"/>
                <a:gd name="T37" fmla="*/ 1492 h 2244"/>
                <a:gd name="T38" fmla="*/ 345 w 795"/>
                <a:gd name="T39" fmla="*/ 1505 h 2244"/>
                <a:gd name="T40" fmla="*/ 312 w 795"/>
                <a:gd name="T41" fmla="*/ 1532 h 2244"/>
                <a:gd name="T42" fmla="*/ 292 w 795"/>
                <a:gd name="T43" fmla="*/ 1569 h 2244"/>
                <a:gd name="T44" fmla="*/ 287 w 795"/>
                <a:gd name="T45" fmla="*/ 1602 h 2244"/>
                <a:gd name="T46" fmla="*/ 296 w 795"/>
                <a:gd name="T47" fmla="*/ 1645 h 2244"/>
                <a:gd name="T48" fmla="*/ 320 w 795"/>
                <a:gd name="T49" fmla="*/ 1680 h 2244"/>
                <a:gd name="T50" fmla="*/ 354 w 795"/>
                <a:gd name="T51" fmla="*/ 1704 h 2244"/>
                <a:gd name="T52" fmla="*/ 397 w 795"/>
                <a:gd name="T53" fmla="*/ 1713 h 2244"/>
                <a:gd name="T54" fmla="*/ 430 w 795"/>
                <a:gd name="T55" fmla="*/ 1707 h 2244"/>
                <a:gd name="T56" fmla="*/ 468 w 795"/>
                <a:gd name="T57" fmla="*/ 1687 h 2244"/>
                <a:gd name="T58" fmla="*/ 494 w 795"/>
                <a:gd name="T59" fmla="*/ 1655 h 2244"/>
                <a:gd name="T60" fmla="*/ 507 w 795"/>
                <a:gd name="T61" fmla="*/ 1614 h 2244"/>
                <a:gd name="T62" fmla="*/ 505 w 795"/>
                <a:gd name="T63" fmla="*/ 1580 h 2244"/>
                <a:gd name="T64" fmla="*/ 488 w 795"/>
                <a:gd name="T65" fmla="*/ 1541 h 2244"/>
                <a:gd name="T66" fmla="*/ 459 w 795"/>
                <a:gd name="T67" fmla="*/ 1511 h 2244"/>
                <a:gd name="T68" fmla="*/ 419 w 795"/>
                <a:gd name="T69" fmla="*/ 1494 h 2244"/>
                <a:gd name="T70" fmla="*/ 209 w 795"/>
                <a:gd name="T71" fmla="*/ 345 h 2244"/>
                <a:gd name="T72" fmla="*/ 591 w 795"/>
                <a:gd name="T73" fmla="*/ 344 h 2244"/>
                <a:gd name="T74" fmla="*/ 608 w 795"/>
                <a:gd name="T75" fmla="*/ 333 h 2244"/>
                <a:gd name="T76" fmla="*/ 613 w 795"/>
                <a:gd name="T77" fmla="*/ 318 h 2244"/>
                <a:gd name="T78" fmla="*/ 608 w 795"/>
                <a:gd name="T79" fmla="*/ 303 h 2244"/>
                <a:gd name="T80" fmla="*/ 591 w 795"/>
                <a:gd name="T81" fmla="*/ 292 h 2244"/>
                <a:gd name="T82" fmla="*/ 209 w 795"/>
                <a:gd name="T83" fmla="*/ 290 h 2244"/>
                <a:gd name="T84" fmla="*/ 190 w 795"/>
                <a:gd name="T85" fmla="*/ 298 h 2244"/>
                <a:gd name="T86" fmla="*/ 182 w 795"/>
                <a:gd name="T87" fmla="*/ 318 h 2244"/>
                <a:gd name="T88" fmla="*/ 184 w 795"/>
                <a:gd name="T89" fmla="*/ 328 h 2244"/>
                <a:gd name="T90" fmla="*/ 199 w 795"/>
                <a:gd name="T91" fmla="*/ 343 h 2244"/>
                <a:gd name="T92" fmla="*/ 209 w 795"/>
                <a:gd name="T93" fmla="*/ 572 h 2244"/>
                <a:gd name="T94" fmla="*/ 591 w 795"/>
                <a:gd name="T95" fmla="*/ 572 h 2244"/>
                <a:gd name="T96" fmla="*/ 608 w 795"/>
                <a:gd name="T97" fmla="*/ 561 h 2244"/>
                <a:gd name="T98" fmla="*/ 613 w 795"/>
                <a:gd name="T99" fmla="*/ 546 h 2244"/>
                <a:gd name="T100" fmla="*/ 608 w 795"/>
                <a:gd name="T101" fmla="*/ 530 h 2244"/>
                <a:gd name="T102" fmla="*/ 591 w 795"/>
                <a:gd name="T103" fmla="*/ 520 h 2244"/>
                <a:gd name="T104" fmla="*/ 209 w 795"/>
                <a:gd name="T105" fmla="*/ 518 h 2244"/>
                <a:gd name="T106" fmla="*/ 190 w 795"/>
                <a:gd name="T107" fmla="*/ 526 h 2244"/>
                <a:gd name="T108" fmla="*/ 182 w 795"/>
                <a:gd name="T109" fmla="*/ 546 h 2244"/>
                <a:gd name="T110" fmla="*/ 184 w 795"/>
                <a:gd name="T111" fmla="*/ 556 h 2244"/>
                <a:gd name="T112" fmla="*/ 199 w 795"/>
                <a:gd name="T113" fmla="*/ 57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5" h="2244">
                  <a:moveTo>
                    <a:pt x="594" y="0"/>
                  </a:moveTo>
                  <a:lnTo>
                    <a:pt x="594" y="0"/>
                  </a:lnTo>
                  <a:lnTo>
                    <a:pt x="615" y="1"/>
                  </a:lnTo>
                  <a:lnTo>
                    <a:pt x="634" y="4"/>
                  </a:lnTo>
                  <a:lnTo>
                    <a:pt x="654" y="9"/>
                  </a:lnTo>
                  <a:lnTo>
                    <a:pt x="673" y="16"/>
                  </a:lnTo>
                  <a:lnTo>
                    <a:pt x="690" y="25"/>
                  </a:lnTo>
                  <a:lnTo>
                    <a:pt x="706" y="34"/>
                  </a:lnTo>
                  <a:lnTo>
                    <a:pt x="722" y="46"/>
                  </a:lnTo>
                  <a:lnTo>
                    <a:pt x="736" y="59"/>
                  </a:lnTo>
                  <a:lnTo>
                    <a:pt x="749" y="73"/>
                  </a:lnTo>
                  <a:lnTo>
                    <a:pt x="761" y="89"/>
                  </a:lnTo>
                  <a:lnTo>
                    <a:pt x="771" y="105"/>
                  </a:lnTo>
                  <a:lnTo>
                    <a:pt x="779" y="123"/>
                  </a:lnTo>
                  <a:lnTo>
                    <a:pt x="786" y="141"/>
                  </a:lnTo>
                  <a:lnTo>
                    <a:pt x="790" y="160"/>
                  </a:lnTo>
                  <a:lnTo>
                    <a:pt x="794" y="180"/>
                  </a:lnTo>
                  <a:lnTo>
                    <a:pt x="795" y="200"/>
                  </a:lnTo>
                  <a:lnTo>
                    <a:pt x="795" y="2044"/>
                  </a:lnTo>
                  <a:lnTo>
                    <a:pt x="795" y="2044"/>
                  </a:lnTo>
                  <a:lnTo>
                    <a:pt x="794" y="2064"/>
                  </a:lnTo>
                  <a:lnTo>
                    <a:pt x="790" y="2085"/>
                  </a:lnTo>
                  <a:lnTo>
                    <a:pt x="786" y="2104"/>
                  </a:lnTo>
                  <a:lnTo>
                    <a:pt x="779" y="2122"/>
                  </a:lnTo>
                  <a:lnTo>
                    <a:pt x="771" y="2139"/>
                  </a:lnTo>
                  <a:lnTo>
                    <a:pt x="761" y="2156"/>
                  </a:lnTo>
                  <a:lnTo>
                    <a:pt x="749" y="2171"/>
                  </a:lnTo>
                  <a:lnTo>
                    <a:pt x="736" y="2186"/>
                  </a:lnTo>
                  <a:lnTo>
                    <a:pt x="722" y="2199"/>
                  </a:lnTo>
                  <a:lnTo>
                    <a:pt x="706" y="2210"/>
                  </a:lnTo>
                  <a:lnTo>
                    <a:pt x="690" y="2220"/>
                  </a:lnTo>
                  <a:lnTo>
                    <a:pt x="673" y="2228"/>
                  </a:lnTo>
                  <a:lnTo>
                    <a:pt x="654" y="2235"/>
                  </a:lnTo>
                  <a:lnTo>
                    <a:pt x="634" y="2241"/>
                  </a:lnTo>
                  <a:lnTo>
                    <a:pt x="615" y="2243"/>
                  </a:lnTo>
                  <a:lnTo>
                    <a:pt x="594" y="2244"/>
                  </a:lnTo>
                  <a:lnTo>
                    <a:pt x="200" y="2244"/>
                  </a:lnTo>
                  <a:lnTo>
                    <a:pt x="200" y="2244"/>
                  </a:lnTo>
                  <a:lnTo>
                    <a:pt x="180" y="2243"/>
                  </a:lnTo>
                  <a:lnTo>
                    <a:pt x="159" y="2241"/>
                  </a:lnTo>
                  <a:lnTo>
                    <a:pt x="141" y="2235"/>
                  </a:lnTo>
                  <a:lnTo>
                    <a:pt x="121" y="2228"/>
                  </a:lnTo>
                  <a:lnTo>
                    <a:pt x="104" y="2220"/>
                  </a:lnTo>
                  <a:lnTo>
                    <a:pt x="87" y="2210"/>
                  </a:lnTo>
                  <a:lnTo>
                    <a:pt x="72" y="2199"/>
                  </a:lnTo>
                  <a:lnTo>
                    <a:pt x="58" y="2186"/>
                  </a:lnTo>
                  <a:lnTo>
                    <a:pt x="45" y="2171"/>
                  </a:lnTo>
                  <a:lnTo>
                    <a:pt x="34" y="2156"/>
                  </a:lnTo>
                  <a:lnTo>
                    <a:pt x="23" y="2139"/>
                  </a:lnTo>
                  <a:lnTo>
                    <a:pt x="15" y="2122"/>
                  </a:lnTo>
                  <a:lnTo>
                    <a:pt x="9" y="2104"/>
                  </a:lnTo>
                  <a:lnTo>
                    <a:pt x="3" y="2085"/>
                  </a:lnTo>
                  <a:lnTo>
                    <a:pt x="1" y="2064"/>
                  </a:lnTo>
                  <a:lnTo>
                    <a:pt x="0" y="2044"/>
                  </a:lnTo>
                  <a:lnTo>
                    <a:pt x="0" y="200"/>
                  </a:lnTo>
                  <a:lnTo>
                    <a:pt x="0" y="200"/>
                  </a:lnTo>
                  <a:lnTo>
                    <a:pt x="1" y="180"/>
                  </a:lnTo>
                  <a:lnTo>
                    <a:pt x="3" y="160"/>
                  </a:lnTo>
                  <a:lnTo>
                    <a:pt x="9" y="141"/>
                  </a:lnTo>
                  <a:lnTo>
                    <a:pt x="15" y="123"/>
                  </a:lnTo>
                  <a:lnTo>
                    <a:pt x="23" y="105"/>
                  </a:lnTo>
                  <a:lnTo>
                    <a:pt x="34" y="89"/>
                  </a:lnTo>
                  <a:lnTo>
                    <a:pt x="45" y="73"/>
                  </a:lnTo>
                  <a:lnTo>
                    <a:pt x="58" y="59"/>
                  </a:lnTo>
                  <a:lnTo>
                    <a:pt x="72" y="46"/>
                  </a:lnTo>
                  <a:lnTo>
                    <a:pt x="87" y="34"/>
                  </a:lnTo>
                  <a:lnTo>
                    <a:pt x="104" y="25"/>
                  </a:lnTo>
                  <a:lnTo>
                    <a:pt x="121" y="16"/>
                  </a:lnTo>
                  <a:lnTo>
                    <a:pt x="141" y="9"/>
                  </a:lnTo>
                  <a:lnTo>
                    <a:pt x="159" y="4"/>
                  </a:lnTo>
                  <a:lnTo>
                    <a:pt x="180" y="1"/>
                  </a:lnTo>
                  <a:lnTo>
                    <a:pt x="200" y="0"/>
                  </a:lnTo>
                  <a:lnTo>
                    <a:pt x="594" y="0"/>
                  </a:lnTo>
                  <a:close/>
                  <a:moveTo>
                    <a:pt x="397" y="1492"/>
                  </a:moveTo>
                  <a:lnTo>
                    <a:pt x="397" y="1492"/>
                  </a:lnTo>
                  <a:lnTo>
                    <a:pt x="386" y="1492"/>
                  </a:lnTo>
                  <a:lnTo>
                    <a:pt x="374" y="1494"/>
                  </a:lnTo>
                  <a:lnTo>
                    <a:pt x="364" y="1496"/>
                  </a:lnTo>
                  <a:lnTo>
                    <a:pt x="354" y="1501"/>
                  </a:lnTo>
                  <a:lnTo>
                    <a:pt x="345" y="1505"/>
                  </a:lnTo>
                  <a:lnTo>
                    <a:pt x="336" y="1511"/>
                  </a:lnTo>
                  <a:lnTo>
                    <a:pt x="327" y="1517"/>
                  </a:lnTo>
                  <a:lnTo>
                    <a:pt x="320" y="1524"/>
                  </a:lnTo>
                  <a:lnTo>
                    <a:pt x="312" y="1532"/>
                  </a:lnTo>
                  <a:lnTo>
                    <a:pt x="306" y="1541"/>
                  </a:lnTo>
                  <a:lnTo>
                    <a:pt x="300" y="1550"/>
                  </a:lnTo>
                  <a:lnTo>
                    <a:pt x="296" y="1559"/>
                  </a:lnTo>
                  <a:lnTo>
                    <a:pt x="292" y="1569"/>
                  </a:lnTo>
                  <a:lnTo>
                    <a:pt x="289" y="1580"/>
                  </a:lnTo>
                  <a:lnTo>
                    <a:pt x="288" y="1591"/>
                  </a:lnTo>
                  <a:lnTo>
                    <a:pt x="287" y="1602"/>
                  </a:lnTo>
                  <a:lnTo>
                    <a:pt x="287" y="1602"/>
                  </a:lnTo>
                  <a:lnTo>
                    <a:pt x="288" y="1614"/>
                  </a:lnTo>
                  <a:lnTo>
                    <a:pt x="289" y="1624"/>
                  </a:lnTo>
                  <a:lnTo>
                    <a:pt x="292" y="1635"/>
                  </a:lnTo>
                  <a:lnTo>
                    <a:pt x="296" y="1645"/>
                  </a:lnTo>
                  <a:lnTo>
                    <a:pt x="300" y="1655"/>
                  </a:lnTo>
                  <a:lnTo>
                    <a:pt x="306" y="1664"/>
                  </a:lnTo>
                  <a:lnTo>
                    <a:pt x="312" y="1672"/>
                  </a:lnTo>
                  <a:lnTo>
                    <a:pt x="320" y="1680"/>
                  </a:lnTo>
                  <a:lnTo>
                    <a:pt x="327" y="1687"/>
                  </a:lnTo>
                  <a:lnTo>
                    <a:pt x="336" y="1694"/>
                  </a:lnTo>
                  <a:lnTo>
                    <a:pt x="345" y="1699"/>
                  </a:lnTo>
                  <a:lnTo>
                    <a:pt x="354" y="1704"/>
                  </a:lnTo>
                  <a:lnTo>
                    <a:pt x="364" y="1707"/>
                  </a:lnTo>
                  <a:lnTo>
                    <a:pt x="374" y="1711"/>
                  </a:lnTo>
                  <a:lnTo>
                    <a:pt x="386" y="1712"/>
                  </a:lnTo>
                  <a:lnTo>
                    <a:pt x="397" y="1713"/>
                  </a:lnTo>
                  <a:lnTo>
                    <a:pt x="397" y="1713"/>
                  </a:lnTo>
                  <a:lnTo>
                    <a:pt x="409" y="1712"/>
                  </a:lnTo>
                  <a:lnTo>
                    <a:pt x="419" y="1711"/>
                  </a:lnTo>
                  <a:lnTo>
                    <a:pt x="430" y="1707"/>
                  </a:lnTo>
                  <a:lnTo>
                    <a:pt x="441" y="1704"/>
                  </a:lnTo>
                  <a:lnTo>
                    <a:pt x="450" y="1699"/>
                  </a:lnTo>
                  <a:lnTo>
                    <a:pt x="459" y="1694"/>
                  </a:lnTo>
                  <a:lnTo>
                    <a:pt x="468" y="1687"/>
                  </a:lnTo>
                  <a:lnTo>
                    <a:pt x="475" y="1680"/>
                  </a:lnTo>
                  <a:lnTo>
                    <a:pt x="483" y="1672"/>
                  </a:lnTo>
                  <a:lnTo>
                    <a:pt x="488" y="1664"/>
                  </a:lnTo>
                  <a:lnTo>
                    <a:pt x="494" y="1655"/>
                  </a:lnTo>
                  <a:lnTo>
                    <a:pt x="499" y="1645"/>
                  </a:lnTo>
                  <a:lnTo>
                    <a:pt x="502" y="1635"/>
                  </a:lnTo>
                  <a:lnTo>
                    <a:pt x="505" y="1624"/>
                  </a:lnTo>
                  <a:lnTo>
                    <a:pt x="507" y="1614"/>
                  </a:lnTo>
                  <a:lnTo>
                    <a:pt x="508" y="1602"/>
                  </a:lnTo>
                  <a:lnTo>
                    <a:pt x="508" y="1602"/>
                  </a:lnTo>
                  <a:lnTo>
                    <a:pt x="507" y="1591"/>
                  </a:lnTo>
                  <a:lnTo>
                    <a:pt x="505" y="1580"/>
                  </a:lnTo>
                  <a:lnTo>
                    <a:pt x="502" y="1569"/>
                  </a:lnTo>
                  <a:lnTo>
                    <a:pt x="499" y="1559"/>
                  </a:lnTo>
                  <a:lnTo>
                    <a:pt x="494" y="1550"/>
                  </a:lnTo>
                  <a:lnTo>
                    <a:pt x="488" y="1541"/>
                  </a:lnTo>
                  <a:lnTo>
                    <a:pt x="483" y="1532"/>
                  </a:lnTo>
                  <a:lnTo>
                    <a:pt x="475" y="1524"/>
                  </a:lnTo>
                  <a:lnTo>
                    <a:pt x="468" y="1517"/>
                  </a:lnTo>
                  <a:lnTo>
                    <a:pt x="459" y="1511"/>
                  </a:lnTo>
                  <a:lnTo>
                    <a:pt x="450" y="1505"/>
                  </a:lnTo>
                  <a:lnTo>
                    <a:pt x="441" y="1501"/>
                  </a:lnTo>
                  <a:lnTo>
                    <a:pt x="430" y="1496"/>
                  </a:lnTo>
                  <a:lnTo>
                    <a:pt x="419" y="1494"/>
                  </a:lnTo>
                  <a:lnTo>
                    <a:pt x="409" y="1492"/>
                  </a:lnTo>
                  <a:lnTo>
                    <a:pt x="397" y="1492"/>
                  </a:lnTo>
                  <a:lnTo>
                    <a:pt x="397" y="1492"/>
                  </a:lnTo>
                  <a:close/>
                  <a:moveTo>
                    <a:pt x="209" y="345"/>
                  </a:moveTo>
                  <a:lnTo>
                    <a:pt x="585" y="345"/>
                  </a:lnTo>
                  <a:lnTo>
                    <a:pt x="585" y="345"/>
                  </a:lnTo>
                  <a:lnTo>
                    <a:pt x="585" y="345"/>
                  </a:lnTo>
                  <a:lnTo>
                    <a:pt x="591" y="344"/>
                  </a:lnTo>
                  <a:lnTo>
                    <a:pt x="595" y="343"/>
                  </a:lnTo>
                  <a:lnTo>
                    <a:pt x="600" y="341"/>
                  </a:lnTo>
                  <a:lnTo>
                    <a:pt x="605" y="337"/>
                  </a:lnTo>
                  <a:lnTo>
                    <a:pt x="608" y="333"/>
                  </a:lnTo>
                  <a:lnTo>
                    <a:pt x="610" y="328"/>
                  </a:lnTo>
                  <a:lnTo>
                    <a:pt x="611" y="323"/>
                  </a:lnTo>
                  <a:lnTo>
                    <a:pt x="613" y="318"/>
                  </a:lnTo>
                  <a:lnTo>
                    <a:pt x="613" y="318"/>
                  </a:lnTo>
                  <a:lnTo>
                    <a:pt x="613" y="318"/>
                  </a:lnTo>
                  <a:lnTo>
                    <a:pt x="611" y="312"/>
                  </a:lnTo>
                  <a:lnTo>
                    <a:pt x="610" y="307"/>
                  </a:lnTo>
                  <a:lnTo>
                    <a:pt x="608" y="303"/>
                  </a:lnTo>
                  <a:lnTo>
                    <a:pt x="605" y="298"/>
                  </a:lnTo>
                  <a:lnTo>
                    <a:pt x="600" y="295"/>
                  </a:lnTo>
                  <a:lnTo>
                    <a:pt x="595" y="293"/>
                  </a:lnTo>
                  <a:lnTo>
                    <a:pt x="591" y="292"/>
                  </a:lnTo>
                  <a:lnTo>
                    <a:pt x="585" y="290"/>
                  </a:lnTo>
                  <a:lnTo>
                    <a:pt x="209" y="290"/>
                  </a:lnTo>
                  <a:lnTo>
                    <a:pt x="209" y="290"/>
                  </a:lnTo>
                  <a:lnTo>
                    <a:pt x="209" y="290"/>
                  </a:lnTo>
                  <a:lnTo>
                    <a:pt x="203" y="292"/>
                  </a:lnTo>
                  <a:lnTo>
                    <a:pt x="199" y="293"/>
                  </a:lnTo>
                  <a:lnTo>
                    <a:pt x="194" y="295"/>
                  </a:lnTo>
                  <a:lnTo>
                    <a:pt x="190" y="298"/>
                  </a:lnTo>
                  <a:lnTo>
                    <a:pt x="186" y="303"/>
                  </a:lnTo>
                  <a:lnTo>
                    <a:pt x="184" y="307"/>
                  </a:lnTo>
                  <a:lnTo>
                    <a:pt x="183" y="312"/>
                  </a:lnTo>
                  <a:lnTo>
                    <a:pt x="182" y="318"/>
                  </a:lnTo>
                  <a:lnTo>
                    <a:pt x="182" y="318"/>
                  </a:lnTo>
                  <a:lnTo>
                    <a:pt x="182" y="318"/>
                  </a:lnTo>
                  <a:lnTo>
                    <a:pt x="183" y="323"/>
                  </a:lnTo>
                  <a:lnTo>
                    <a:pt x="184" y="328"/>
                  </a:lnTo>
                  <a:lnTo>
                    <a:pt x="186" y="333"/>
                  </a:lnTo>
                  <a:lnTo>
                    <a:pt x="190" y="337"/>
                  </a:lnTo>
                  <a:lnTo>
                    <a:pt x="194" y="341"/>
                  </a:lnTo>
                  <a:lnTo>
                    <a:pt x="199" y="343"/>
                  </a:lnTo>
                  <a:lnTo>
                    <a:pt x="203" y="344"/>
                  </a:lnTo>
                  <a:lnTo>
                    <a:pt x="209" y="345"/>
                  </a:lnTo>
                  <a:lnTo>
                    <a:pt x="209" y="345"/>
                  </a:lnTo>
                  <a:close/>
                  <a:moveTo>
                    <a:pt x="209" y="572"/>
                  </a:moveTo>
                  <a:lnTo>
                    <a:pt x="585" y="572"/>
                  </a:lnTo>
                  <a:lnTo>
                    <a:pt x="585" y="572"/>
                  </a:lnTo>
                  <a:lnTo>
                    <a:pt x="585" y="572"/>
                  </a:lnTo>
                  <a:lnTo>
                    <a:pt x="591" y="572"/>
                  </a:lnTo>
                  <a:lnTo>
                    <a:pt x="595" y="570"/>
                  </a:lnTo>
                  <a:lnTo>
                    <a:pt x="600" y="567"/>
                  </a:lnTo>
                  <a:lnTo>
                    <a:pt x="605" y="564"/>
                  </a:lnTo>
                  <a:lnTo>
                    <a:pt x="608" y="561"/>
                  </a:lnTo>
                  <a:lnTo>
                    <a:pt x="610" y="556"/>
                  </a:lnTo>
                  <a:lnTo>
                    <a:pt x="611" y="550"/>
                  </a:lnTo>
                  <a:lnTo>
                    <a:pt x="613" y="546"/>
                  </a:lnTo>
                  <a:lnTo>
                    <a:pt x="613" y="546"/>
                  </a:lnTo>
                  <a:lnTo>
                    <a:pt x="613" y="546"/>
                  </a:lnTo>
                  <a:lnTo>
                    <a:pt x="611" y="540"/>
                  </a:lnTo>
                  <a:lnTo>
                    <a:pt x="610" y="534"/>
                  </a:lnTo>
                  <a:lnTo>
                    <a:pt x="608" y="530"/>
                  </a:lnTo>
                  <a:lnTo>
                    <a:pt x="605" y="526"/>
                  </a:lnTo>
                  <a:lnTo>
                    <a:pt x="600" y="523"/>
                  </a:lnTo>
                  <a:lnTo>
                    <a:pt x="595" y="521"/>
                  </a:lnTo>
                  <a:lnTo>
                    <a:pt x="591" y="520"/>
                  </a:lnTo>
                  <a:lnTo>
                    <a:pt x="585" y="518"/>
                  </a:lnTo>
                  <a:lnTo>
                    <a:pt x="209" y="518"/>
                  </a:lnTo>
                  <a:lnTo>
                    <a:pt x="209" y="518"/>
                  </a:lnTo>
                  <a:lnTo>
                    <a:pt x="209" y="518"/>
                  </a:lnTo>
                  <a:lnTo>
                    <a:pt x="203" y="520"/>
                  </a:lnTo>
                  <a:lnTo>
                    <a:pt x="199" y="521"/>
                  </a:lnTo>
                  <a:lnTo>
                    <a:pt x="194" y="523"/>
                  </a:lnTo>
                  <a:lnTo>
                    <a:pt x="190" y="526"/>
                  </a:lnTo>
                  <a:lnTo>
                    <a:pt x="186" y="530"/>
                  </a:lnTo>
                  <a:lnTo>
                    <a:pt x="184" y="534"/>
                  </a:lnTo>
                  <a:lnTo>
                    <a:pt x="183" y="540"/>
                  </a:lnTo>
                  <a:lnTo>
                    <a:pt x="182" y="546"/>
                  </a:lnTo>
                  <a:lnTo>
                    <a:pt x="182" y="546"/>
                  </a:lnTo>
                  <a:lnTo>
                    <a:pt x="182" y="546"/>
                  </a:lnTo>
                  <a:lnTo>
                    <a:pt x="183" y="550"/>
                  </a:lnTo>
                  <a:lnTo>
                    <a:pt x="184" y="556"/>
                  </a:lnTo>
                  <a:lnTo>
                    <a:pt x="186" y="561"/>
                  </a:lnTo>
                  <a:lnTo>
                    <a:pt x="190" y="564"/>
                  </a:lnTo>
                  <a:lnTo>
                    <a:pt x="194" y="567"/>
                  </a:lnTo>
                  <a:lnTo>
                    <a:pt x="199" y="570"/>
                  </a:lnTo>
                  <a:lnTo>
                    <a:pt x="203" y="572"/>
                  </a:lnTo>
                  <a:lnTo>
                    <a:pt x="209" y="572"/>
                  </a:lnTo>
                  <a:lnTo>
                    <a:pt x="20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7" name="Freeform 15">
              <a:extLst>
                <a:ext uri="{FF2B5EF4-FFF2-40B4-BE49-F238E27FC236}">
                  <a16:creationId xmlns:a16="http://schemas.microsoft.com/office/drawing/2014/main" id="{A581C677-C5A0-4B13-8985-844BB4AF0348}"/>
                </a:ext>
              </a:extLst>
            </p:cNvPr>
            <p:cNvSpPr>
              <a:spLocks noEditPoints="1"/>
            </p:cNvSpPr>
            <p:nvPr/>
          </p:nvSpPr>
          <p:spPr bwMode="auto">
            <a:xfrm>
              <a:off x="6315075" y="1798638"/>
              <a:ext cx="528638" cy="452438"/>
            </a:xfrm>
            <a:custGeom>
              <a:avLst/>
              <a:gdLst>
                <a:gd name="T0" fmla="*/ 165 w 2334"/>
                <a:gd name="T1" fmla="*/ 0 h 1992"/>
                <a:gd name="T2" fmla="*/ 147 w 2334"/>
                <a:gd name="T3" fmla="*/ 1 h 1992"/>
                <a:gd name="T4" fmla="*/ 116 w 2334"/>
                <a:gd name="T5" fmla="*/ 7 h 1992"/>
                <a:gd name="T6" fmla="*/ 86 w 2334"/>
                <a:gd name="T7" fmla="*/ 19 h 1992"/>
                <a:gd name="T8" fmla="*/ 60 w 2334"/>
                <a:gd name="T9" fmla="*/ 38 h 1992"/>
                <a:gd name="T10" fmla="*/ 38 w 2334"/>
                <a:gd name="T11" fmla="*/ 59 h 1992"/>
                <a:gd name="T12" fmla="*/ 20 w 2334"/>
                <a:gd name="T13" fmla="*/ 85 h 1992"/>
                <a:gd name="T14" fmla="*/ 7 w 2334"/>
                <a:gd name="T15" fmla="*/ 115 h 1992"/>
                <a:gd name="T16" fmla="*/ 2 w 2334"/>
                <a:gd name="T17" fmla="*/ 147 h 1992"/>
                <a:gd name="T18" fmla="*/ 0 w 2334"/>
                <a:gd name="T19" fmla="*/ 1419 h 1992"/>
                <a:gd name="T20" fmla="*/ 2 w 2334"/>
                <a:gd name="T21" fmla="*/ 1436 h 1992"/>
                <a:gd name="T22" fmla="*/ 7 w 2334"/>
                <a:gd name="T23" fmla="*/ 1468 h 1992"/>
                <a:gd name="T24" fmla="*/ 20 w 2334"/>
                <a:gd name="T25" fmla="*/ 1498 h 1992"/>
                <a:gd name="T26" fmla="*/ 38 w 2334"/>
                <a:gd name="T27" fmla="*/ 1524 h 1992"/>
                <a:gd name="T28" fmla="*/ 60 w 2334"/>
                <a:gd name="T29" fmla="*/ 1547 h 1992"/>
                <a:gd name="T30" fmla="*/ 86 w 2334"/>
                <a:gd name="T31" fmla="*/ 1564 h 1992"/>
                <a:gd name="T32" fmla="*/ 116 w 2334"/>
                <a:gd name="T33" fmla="*/ 1576 h 1992"/>
                <a:gd name="T34" fmla="*/ 147 w 2334"/>
                <a:gd name="T35" fmla="*/ 1583 h 1992"/>
                <a:gd name="T36" fmla="*/ 859 w 2334"/>
                <a:gd name="T37" fmla="*/ 1584 h 1992"/>
                <a:gd name="T38" fmla="*/ 392 w 2334"/>
                <a:gd name="T39" fmla="*/ 1860 h 1992"/>
                <a:gd name="T40" fmla="*/ 1941 w 2334"/>
                <a:gd name="T41" fmla="*/ 1992 h 1992"/>
                <a:gd name="T42" fmla="*/ 1490 w 2334"/>
                <a:gd name="T43" fmla="*/ 1776 h 1992"/>
                <a:gd name="T44" fmla="*/ 2170 w 2334"/>
                <a:gd name="T45" fmla="*/ 1584 h 1992"/>
                <a:gd name="T46" fmla="*/ 2186 w 2334"/>
                <a:gd name="T47" fmla="*/ 1583 h 1992"/>
                <a:gd name="T48" fmla="*/ 2218 w 2334"/>
                <a:gd name="T49" fmla="*/ 1576 h 1992"/>
                <a:gd name="T50" fmla="*/ 2248 w 2334"/>
                <a:gd name="T51" fmla="*/ 1564 h 1992"/>
                <a:gd name="T52" fmla="*/ 2274 w 2334"/>
                <a:gd name="T53" fmla="*/ 1547 h 1992"/>
                <a:gd name="T54" fmla="*/ 2297 w 2334"/>
                <a:gd name="T55" fmla="*/ 1524 h 1992"/>
                <a:gd name="T56" fmla="*/ 2314 w 2334"/>
                <a:gd name="T57" fmla="*/ 1498 h 1992"/>
                <a:gd name="T58" fmla="*/ 2326 w 2334"/>
                <a:gd name="T59" fmla="*/ 1468 h 1992"/>
                <a:gd name="T60" fmla="*/ 2333 w 2334"/>
                <a:gd name="T61" fmla="*/ 1436 h 1992"/>
                <a:gd name="T62" fmla="*/ 2334 w 2334"/>
                <a:gd name="T63" fmla="*/ 164 h 1992"/>
                <a:gd name="T64" fmla="*/ 2333 w 2334"/>
                <a:gd name="T65" fmla="*/ 147 h 1992"/>
                <a:gd name="T66" fmla="*/ 2326 w 2334"/>
                <a:gd name="T67" fmla="*/ 115 h 1992"/>
                <a:gd name="T68" fmla="*/ 2314 w 2334"/>
                <a:gd name="T69" fmla="*/ 85 h 1992"/>
                <a:gd name="T70" fmla="*/ 2297 w 2334"/>
                <a:gd name="T71" fmla="*/ 59 h 1992"/>
                <a:gd name="T72" fmla="*/ 2274 w 2334"/>
                <a:gd name="T73" fmla="*/ 38 h 1992"/>
                <a:gd name="T74" fmla="*/ 2248 w 2334"/>
                <a:gd name="T75" fmla="*/ 19 h 1992"/>
                <a:gd name="T76" fmla="*/ 2218 w 2334"/>
                <a:gd name="T77" fmla="*/ 7 h 1992"/>
                <a:gd name="T78" fmla="*/ 2186 w 2334"/>
                <a:gd name="T79" fmla="*/ 1 h 1992"/>
                <a:gd name="T80" fmla="*/ 2170 w 2334"/>
                <a:gd name="T81" fmla="*/ 0 h 1992"/>
                <a:gd name="T82" fmla="*/ 2170 w 2334"/>
                <a:gd name="T83" fmla="*/ 126 h 1992"/>
                <a:gd name="T84" fmla="*/ 2177 w 2334"/>
                <a:gd name="T85" fmla="*/ 126 h 1992"/>
                <a:gd name="T86" fmla="*/ 2191 w 2334"/>
                <a:gd name="T87" fmla="*/ 132 h 1992"/>
                <a:gd name="T88" fmla="*/ 2201 w 2334"/>
                <a:gd name="T89" fmla="*/ 142 h 1992"/>
                <a:gd name="T90" fmla="*/ 2207 w 2334"/>
                <a:gd name="T91" fmla="*/ 156 h 1992"/>
                <a:gd name="T92" fmla="*/ 2208 w 2334"/>
                <a:gd name="T93" fmla="*/ 1363 h 1992"/>
                <a:gd name="T94" fmla="*/ 127 w 2334"/>
                <a:gd name="T95" fmla="*/ 164 h 1992"/>
                <a:gd name="T96" fmla="*/ 127 w 2334"/>
                <a:gd name="T97" fmla="*/ 156 h 1992"/>
                <a:gd name="T98" fmla="*/ 133 w 2334"/>
                <a:gd name="T99" fmla="*/ 142 h 1992"/>
                <a:gd name="T100" fmla="*/ 143 w 2334"/>
                <a:gd name="T101" fmla="*/ 132 h 1992"/>
                <a:gd name="T102" fmla="*/ 157 w 2334"/>
                <a:gd name="T103" fmla="*/ 126 h 1992"/>
                <a:gd name="T104" fmla="*/ 165 w 2334"/>
                <a:gd name="T105" fmla="*/ 126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34" h="1992">
                  <a:moveTo>
                    <a:pt x="2170" y="0"/>
                  </a:moveTo>
                  <a:lnTo>
                    <a:pt x="165" y="0"/>
                  </a:lnTo>
                  <a:lnTo>
                    <a:pt x="165" y="0"/>
                  </a:lnTo>
                  <a:lnTo>
                    <a:pt x="147" y="1"/>
                  </a:lnTo>
                  <a:lnTo>
                    <a:pt x="132" y="3"/>
                  </a:lnTo>
                  <a:lnTo>
                    <a:pt x="116" y="7"/>
                  </a:lnTo>
                  <a:lnTo>
                    <a:pt x="101" y="12"/>
                  </a:lnTo>
                  <a:lnTo>
                    <a:pt x="86" y="19"/>
                  </a:lnTo>
                  <a:lnTo>
                    <a:pt x="72" y="28"/>
                  </a:lnTo>
                  <a:lnTo>
                    <a:pt x="60" y="38"/>
                  </a:lnTo>
                  <a:lnTo>
                    <a:pt x="48" y="48"/>
                  </a:lnTo>
                  <a:lnTo>
                    <a:pt x="38" y="59"/>
                  </a:lnTo>
                  <a:lnTo>
                    <a:pt x="28" y="72"/>
                  </a:lnTo>
                  <a:lnTo>
                    <a:pt x="20" y="85"/>
                  </a:lnTo>
                  <a:lnTo>
                    <a:pt x="13" y="100"/>
                  </a:lnTo>
                  <a:lnTo>
                    <a:pt x="7" y="115"/>
                  </a:lnTo>
                  <a:lnTo>
                    <a:pt x="4" y="131"/>
                  </a:lnTo>
                  <a:lnTo>
                    <a:pt x="2" y="147"/>
                  </a:lnTo>
                  <a:lnTo>
                    <a:pt x="0" y="164"/>
                  </a:lnTo>
                  <a:lnTo>
                    <a:pt x="0" y="1419"/>
                  </a:lnTo>
                  <a:lnTo>
                    <a:pt x="0" y="1419"/>
                  </a:lnTo>
                  <a:lnTo>
                    <a:pt x="2" y="1436"/>
                  </a:lnTo>
                  <a:lnTo>
                    <a:pt x="4" y="1453"/>
                  </a:lnTo>
                  <a:lnTo>
                    <a:pt x="7" y="1468"/>
                  </a:lnTo>
                  <a:lnTo>
                    <a:pt x="13" y="1484"/>
                  </a:lnTo>
                  <a:lnTo>
                    <a:pt x="20" y="1498"/>
                  </a:lnTo>
                  <a:lnTo>
                    <a:pt x="28" y="1511"/>
                  </a:lnTo>
                  <a:lnTo>
                    <a:pt x="38" y="1524"/>
                  </a:lnTo>
                  <a:lnTo>
                    <a:pt x="48" y="1535"/>
                  </a:lnTo>
                  <a:lnTo>
                    <a:pt x="60" y="1547"/>
                  </a:lnTo>
                  <a:lnTo>
                    <a:pt x="72" y="1556"/>
                  </a:lnTo>
                  <a:lnTo>
                    <a:pt x="86" y="1564"/>
                  </a:lnTo>
                  <a:lnTo>
                    <a:pt x="101" y="1571"/>
                  </a:lnTo>
                  <a:lnTo>
                    <a:pt x="116" y="1576"/>
                  </a:lnTo>
                  <a:lnTo>
                    <a:pt x="132" y="1581"/>
                  </a:lnTo>
                  <a:lnTo>
                    <a:pt x="147" y="1583"/>
                  </a:lnTo>
                  <a:lnTo>
                    <a:pt x="165" y="1584"/>
                  </a:lnTo>
                  <a:lnTo>
                    <a:pt x="859" y="1584"/>
                  </a:lnTo>
                  <a:lnTo>
                    <a:pt x="844" y="1775"/>
                  </a:lnTo>
                  <a:lnTo>
                    <a:pt x="392" y="1860"/>
                  </a:lnTo>
                  <a:lnTo>
                    <a:pt x="392" y="1992"/>
                  </a:lnTo>
                  <a:lnTo>
                    <a:pt x="1941" y="1992"/>
                  </a:lnTo>
                  <a:lnTo>
                    <a:pt x="1941" y="1860"/>
                  </a:lnTo>
                  <a:lnTo>
                    <a:pt x="1490" y="1776"/>
                  </a:lnTo>
                  <a:lnTo>
                    <a:pt x="1475" y="1584"/>
                  </a:lnTo>
                  <a:lnTo>
                    <a:pt x="2170" y="1584"/>
                  </a:lnTo>
                  <a:lnTo>
                    <a:pt x="2170" y="1584"/>
                  </a:lnTo>
                  <a:lnTo>
                    <a:pt x="2186" y="1583"/>
                  </a:lnTo>
                  <a:lnTo>
                    <a:pt x="2203" y="1581"/>
                  </a:lnTo>
                  <a:lnTo>
                    <a:pt x="2218" y="1576"/>
                  </a:lnTo>
                  <a:lnTo>
                    <a:pt x="2234" y="1571"/>
                  </a:lnTo>
                  <a:lnTo>
                    <a:pt x="2248" y="1564"/>
                  </a:lnTo>
                  <a:lnTo>
                    <a:pt x="2261" y="1556"/>
                  </a:lnTo>
                  <a:lnTo>
                    <a:pt x="2274" y="1547"/>
                  </a:lnTo>
                  <a:lnTo>
                    <a:pt x="2285" y="1535"/>
                  </a:lnTo>
                  <a:lnTo>
                    <a:pt x="2297" y="1524"/>
                  </a:lnTo>
                  <a:lnTo>
                    <a:pt x="2306" y="1511"/>
                  </a:lnTo>
                  <a:lnTo>
                    <a:pt x="2314" y="1498"/>
                  </a:lnTo>
                  <a:lnTo>
                    <a:pt x="2321" y="1484"/>
                  </a:lnTo>
                  <a:lnTo>
                    <a:pt x="2326" y="1468"/>
                  </a:lnTo>
                  <a:lnTo>
                    <a:pt x="2331" y="1453"/>
                  </a:lnTo>
                  <a:lnTo>
                    <a:pt x="2333" y="1436"/>
                  </a:lnTo>
                  <a:lnTo>
                    <a:pt x="2334" y="1419"/>
                  </a:lnTo>
                  <a:lnTo>
                    <a:pt x="2334" y="164"/>
                  </a:lnTo>
                  <a:lnTo>
                    <a:pt x="2334" y="164"/>
                  </a:lnTo>
                  <a:lnTo>
                    <a:pt x="2333" y="147"/>
                  </a:lnTo>
                  <a:lnTo>
                    <a:pt x="2331" y="131"/>
                  </a:lnTo>
                  <a:lnTo>
                    <a:pt x="2326" y="115"/>
                  </a:lnTo>
                  <a:lnTo>
                    <a:pt x="2321" y="100"/>
                  </a:lnTo>
                  <a:lnTo>
                    <a:pt x="2314" y="85"/>
                  </a:lnTo>
                  <a:lnTo>
                    <a:pt x="2306" y="72"/>
                  </a:lnTo>
                  <a:lnTo>
                    <a:pt x="2297" y="59"/>
                  </a:lnTo>
                  <a:lnTo>
                    <a:pt x="2285" y="48"/>
                  </a:lnTo>
                  <a:lnTo>
                    <a:pt x="2274" y="38"/>
                  </a:lnTo>
                  <a:lnTo>
                    <a:pt x="2261" y="28"/>
                  </a:lnTo>
                  <a:lnTo>
                    <a:pt x="2248" y="19"/>
                  </a:lnTo>
                  <a:lnTo>
                    <a:pt x="2234" y="12"/>
                  </a:lnTo>
                  <a:lnTo>
                    <a:pt x="2218" y="7"/>
                  </a:lnTo>
                  <a:lnTo>
                    <a:pt x="2203" y="3"/>
                  </a:lnTo>
                  <a:lnTo>
                    <a:pt x="2186" y="1"/>
                  </a:lnTo>
                  <a:lnTo>
                    <a:pt x="2170" y="0"/>
                  </a:lnTo>
                  <a:lnTo>
                    <a:pt x="2170" y="0"/>
                  </a:lnTo>
                  <a:close/>
                  <a:moveTo>
                    <a:pt x="165" y="126"/>
                  </a:moveTo>
                  <a:lnTo>
                    <a:pt x="2170" y="126"/>
                  </a:lnTo>
                  <a:lnTo>
                    <a:pt x="2170" y="126"/>
                  </a:lnTo>
                  <a:lnTo>
                    <a:pt x="2177" y="126"/>
                  </a:lnTo>
                  <a:lnTo>
                    <a:pt x="2184" y="129"/>
                  </a:lnTo>
                  <a:lnTo>
                    <a:pt x="2191" y="132"/>
                  </a:lnTo>
                  <a:lnTo>
                    <a:pt x="2196" y="138"/>
                  </a:lnTo>
                  <a:lnTo>
                    <a:pt x="2201" y="142"/>
                  </a:lnTo>
                  <a:lnTo>
                    <a:pt x="2204" y="149"/>
                  </a:lnTo>
                  <a:lnTo>
                    <a:pt x="2207" y="156"/>
                  </a:lnTo>
                  <a:lnTo>
                    <a:pt x="2208" y="164"/>
                  </a:lnTo>
                  <a:lnTo>
                    <a:pt x="2208" y="1363"/>
                  </a:lnTo>
                  <a:lnTo>
                    <a:pt x="127" y="1363"/>
                  </a:lnTo>
                  <a:lnTo>
                    <a:pt x="127" y="164"/>
                  </a:lnTo>
                  <a:lnTo>
                    <a:pt x="127" y="164"/>
                  </a:lnTo>
                  <a:lnTo>
                    <a:pt x="127" y="156"/>
                  </a:lnTo>
                  <a:lnTo>
                    <a:pt x="129" y="149"/>
                  </a:lnTo>
                  <a:lnTo>
                    <a:pt x="133" y="142"/>
                  </a:lnTo>
                  <a:lnTo>
                    <a:pt x="137" y="138"/>
                  </a:lnTo>
                  <a:lnTo>
                    <a:pt x="143" y="132"/>
                  </a:lnTo>
                  <a:lnTo>
                    <a:pt x="150" y="129"/>
                  </a:lnTo>
                  <a:lnTo>
                    <a:pt x="157" y="126"/>
                  </a:lnTo>
                  <a:lnTo>
                    <a:pt x="165" y="126"/>
                  </a:lnTo>
                  <a:lnTo>
                    <a:pt x="165"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graphicFrame>
        <p:nvGraphicFramePr>
          <p:cNvPr id="88" name="Wykres 87">
            <a:extLst>
              <a:ext uri="{FF2B5EF4-FFF2-40B4-BE49-F238E27FC236}">
                <a16:creationId xmlns:a16="http://schemas.microsoft.com/office/drawing/2014/main" id="{FDAF830E-BC04-42A5-85EE-27D2A81FE0BE}"/>
              </a:ext>
            </a:extLst>
          </p:cNvPr>
          <p:cNvGraphicFramePr/>
          <p:nvPr>
            <p:extLst>
              <p:ext uri="{D42A27DB-BD31-4B8C-83A1-F6EECF244321}">
                <p14:modId xmlns:p14="http://schemas.microsoft.com/office/powerpoint/2010/main" val="2809707391"/>
              </p:ext>
            </p:extLst>
          </p:nvPr>
        </p:nvGraphicFramePr>
        <p:xfrm>
          <a:off x="3778072" y="3565375"/>
          <a:ext cx="4377079" cy="1576791"/>
        </p:xfrm>
        <a:graphic>
          <a:graphicData uri="http://schemas.openxmlformats.org/drawingml/2006/chart">
            <c:chart xmlns:c="http://schemas.openxmlformats.org/drawingml/2006/chart" xmlns:r="http://schemas.openxmlformats.org/officeDocument/2006/relationships" r:id="rId6"/>
          </a:graphicData>
        </a:graphic>
      </p:graphicFrame>
      <p:pic>
        <p:nvPicPr>
          <p:cNvPr id="28" name="Grafika 27">
            <a:extLst>
              <a:ext uri="{FF2B5EF4-FFF2-40B4-BE49-F238E27FC236}">
                <a16:creationId xmlns:a16="http://schemas.microsoft.com/office/drawing/2014/main" id="{CE02DC44-112B-44FA-A348-C3D951F4EB6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67787" y="2982368"/>
            <a:ext cx="583036" cy="583036"/>
          </a:xfrm>
          <a:prstGeom prst="rect">
            <a:avLst/>
          </a:prstGeom>
        </p:spPr>
      </p:pic>
      <p:sp>
        <p:nvSpPr>
          <p:cNvPr id="29" name="pole tekstowe 28">
            <a:extLst>
              <a:ext uri="{FF2B5EF4-FFF2-40B4-BE49-F238E27FC236}">
                <a16:creationId xmlns:a16="http://schemas.microsoft.com/office/drawing/2014/main" id="{096FA36B-2D52-4233-B49C-2702EB3BFBDF}"/>
              </a:ext>
            </a:extLst>
          </p:cNvPr>
          <p:cNvSpPr txBox="1"/>
          <p:nvPr/>
        </p:nvSpPr>
        <p:spPr>
          <a:xfrm>
            <a:off x="2728274" y="3547596"/>
            <a:ext cx="1170040" cy="600164"/>
          </a:xfrm>
          <a:prstGeom prst="rect">
            <a:avLst/>
          </a:prstGeom>
          <a:solidFill>
            <a:schemeClr val="bg1"/>
          </a:solidFill>
        </p:spPr>
        <p:txBody>
          <a:bodyPr wrap="square">
            <a:spAutoFit/>
          </a:bodyPr>
          <a:lstStyle/>
          <a:p>
            <a:pPr marL="0" defTabSz="914400" rtl="0" eaLnBrk="1" fontAlgn="t" latinLnBrk="0" hangingPunct="1"/>
            <a:r>
              <a:rPr lang="pl-PL" sz="1100" b="1" i="1" u="none" strike="noStrike" kern="1200">
                <a:solidFill>
                  <a:schemeClr val="bg1">
                    <a:lumMod val="65000"/>
                  </a:schemeClr>
                </a:solidFill>
                <a:effectLst/>
                <a:latin typeface="Calibri" panose="020F0502020204030204" pitchFamily="34" charset="0"/>
                <a:ea typeface="+mn-ea"/>
                <a:cs typeface="+mn-cs"/>
              </a:rPr>
              <a:t>Wśród</a:t>
            </a:r>
          </a:p>
          <a:p>
            <a:pPr marL="0" defTabSz="914400" rtl="0" eaLnBrk="1" fontAlgn="t" latinLnBrk="0" hangingPunct="1"/>
            <a:r>
              <a:rPr lang="pl-PL" sz="1100" b="1" i="1" u="none" strike="noStrike" kern="1200">
                <a:solidFill>
                  <a:schemeClr val="bg1">
                    <a:lumMod val="65000"/>
                  </a:schemeClr>
                </a:solidFill>
                <a:effectLst/>
                <a:latin typeface="Calibri" panose="020F0502020204030204" pitchFamily="34" charset="0"/>
                <a:ea typeface="+mn-ea"/>
                <a:cs typeface="+mn-cs"/>
              </a:rPr>
              <a:t>przeczących odpowiedzi</a:t>
            </a:r>
          </a:p>
        </p:txBody>
      </p:sp>
    </p:spTree>
    <p:extLst>
      <p:ext uri="{BB962C8B-B14F-4D97-AF65-F5344CB8AC3E}">
        <p14:creationId xmlns:p14="http://schemas.microsoft.com/office/powerpoint/2010/main" val="3468244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pPr algn="just"/>
            <a:r>
              <a:rPr lang="pl-PL">
                <a:solidFill>
                  <a:schemeClr val="bg1">
                    <a:lumMod val="75000"/>
                  </a:schemeClr>
                </a:solidFill>
              </a:rPr>
              <a:t>Odpowiadający: osoby, które w ciągu ostatniego roku nabyły lub dostały używane sprzęt elektryczny i elektroniczny: n=247.</a:t>
            </a:r>
          </a:p>
          <a:p>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Rodzaj nabytego używanego sprzętu elektrycznego i elektronicznego</a:t>
            </a:r>
          </a:p>
        </p:txBody>
      </p:sp>
      <p:sp>
        <p:nvSpPr>
          <p:cNvPr id="20" name="pole tekstowe 19">
            <a:extLst>
              <a:ext uri="{FF2B5EF4-FFF2-40B4-BE49-F238E27FC236}">
                <a16:creationId xmlns:a16="http://schemas.microsoft.com/office/drawing/2014/main" id="{D74D5514-DF7B-44FE-AB79-8F52A59DD73B}"/>
              </a:ext>
            </a:extLst>
          </p:cNvPr>
          <p:cNvSpPr txBox="1"/>
          <p:nvPr/>
        </p:nvSpPr>
        <p:spPr>
          <a:xfrm>
            <a:off x="755575" y="920770"/>
            <a:ext cx="8055372" cy="399405"/>
          </a:xfrm>
          <a:prstGeom prst="rect">
            <a:avLst/>
          </a:prstGeom>
          <a:noFill/>
        </p:spPr>
        <p:txBody>
          <a:bodyPr wrap="square">
            <a:spAutoFit/>
          </a:bodyPr>
          <a:lstStyle/>
          <a:p>
            <a:pPr lvl="0">
              <a:lnSpc>
                <a:spcPct val="107000"/>
              </a:lnSpc>
              <a:spcAft>
                <a:spcPts val="800"/>
              </a:spcAft>
            </a:pPr>
            <a:r>
              <a:rPr lang="pl-PL" sz="1100" dirty="0"/>
              <a:t>8. </a:t>
            </a:r>
            <a:r>
              <a:rPr lang="pl-PL" sz="1100"/>
              <a:t>Jaki używany sprzęt elektryczny (w tym AGD) i elektroniczny nabył(a) lub otrzymał(a) Pan(i) w ciągu ostatniego roku?</a:t>
            </a:r>
            <a:br>
              <a:rPr lang="pl-PL" sz="1100"/>
            </a:br>
            <a:r>
              <a:rPr lang="pl-PL" sz="800" i="1">
                <a:solidFill>
                  <a:schemeClr val="bg1">
                    <a:lumMod val="75000"/>
                  </a:schemeClr>
                </a:solidFill>
              </a:rPr>
              <a:t>Pytanie półotwarte.</a:t>
            </a:r>
            <a:endParaRPr lang="pl-PL" sz="1100"/>
          </a:p>
        </p:txBody>
      </p:sp>
      <p:graphicFrame>
        <p:nvGraphicFramePr>
          <p:cNvPr id="234" name="Tabela 233" descr="Tabela przedstawia rodzaj nabytych używanych sprzętów elektronicznych i elektrycznych.&#10;&#10;Badani otrzymali lub nabyli: lodówki (36 szt.), pralki (36 szt.), roboty kuchenne (31 szt.), odkurzacze (29 szt.), telefony (27 szt.), żelazka (25 szt.),&#10;laptopy (22 szt.), czajniki elektryczne (14 szt.), blendery (14 szt.), telewizory (14 szt.), tostery (13 szt.), mikrofalówki (13 szt.), zmywarki (10 szt.), piekarniki do zabudowy  (9 szt.), suszarki do włosów (8 szt.), ekspresy do kawy (8 szt.).">
            <a:extLst>
              <a:ext uri="{FF2B5EF4-FFF2-40B4-BE49-F238E27FC236}">
                <a16:creationId xmlns:a16="http://schemas.microsoft.com/office/drawing/2014/main" id="{785E1267-F3CA-4BEE-A45D-1D7A8709AFBD}"/>
              </a:ext>
            </a:extLst>
          </p:cNvPr>
          <p:cNvGraphicFramePr>
            <a:graphicFrameLocks noGrp="1"/>
          </p:cNvGraphicFramePr>
          <p:nvPr>
            <p:extLst>
              <p:ext uri="{D42A27DB-BD31-4B8C-83A1-F6EECF244321}">
                <p14:modId xmlns:p14="http://schemas.microsoft.com/office/powerpoint/2010/main" val="2761886677"/>
              </p:ext>
            </p:extLst>
          </p:nvPr>
        </p:nvGraphicFramePr>
        <p:xfrm>
          <a:off x="755575" y="2006601"/>
          <a:ext cx="7840655" cy="2893383"/>
        </p:xfrm>
        <a:graphic>
          <a:graphicData uri="http://schemas.openxmlformats.org/drawingml/2006/table">
            <a:tbl>
              <a:tblPr>
                <a:tableStyleId>{2D5ABB26-0587-4C30-8999-92F81FD0307C}</a:tableStyleId>
              </a:tblPr>
              <a:tblGrid>
                <a:gridCol w="461215">
                  <a:extLst>
                    <a:ext uri="{9D8B030D-6E8A-4147-A177-3AD203B41FA5}">
                      <a16:colId xmlns:a16="http://schemas.microsoft.com/office/drawing/2014/main" val="3813878305"/>
                    </a:ext>
                  </a:extLst>
                </a:gridCol>
                <a:gridCol w="461215">
                  <a:extLst>
                    <a:ext uri="{9D8B030D-6E8A-4147-A177-3AD203B41FA5}">
                      <a16:colId xmlns:a16="http://schemas.microsoft.com/office/drawing/2014/main" val="3715175384"/>
                    </a:ext>
                  </a:extLst>
                </a:gridCol>
                <a:gridCol w="461215">
                  <a:extLst>
                    <a:ext uri="{9D8B030D-6E8A-4147-A177-3AD203B41FA5}">
                      <a16:colId xmlns:a16="http://schemas.microsoft.com/office/drawing/2014/main" val="1718105845"/>
                    </a:ext>
                  </a:extLst>
                </a:gridCol>
                <a:gridCol w="461215">
                  <a:extLst>
                    <a:ext uri="{9D8B030D-6E8A-4147-A177-3AD203B41FA5}">
                      <a16:colId xmlns:a16="http://schemas.microsoft.com/office/drawing/2014/main" val="548284394"/>
                    </a:ext>
                  </a:extLst>
                </a:gridCol>
                <a:gridCol w="461215">
                  <a:extLst>
                    <a:ext uri="{9D8B030D-6E8A-4147-A177-3AD203B41FA5}">
                      <a16:colId xmlns:a16="http://schemas.microsoft.com/office/drawing/2014/main" val="1482204799"/>
                    </a:ext>
                  </a:extLst>
                </a:gridCol>
                <a:gridCol w="461215">
                  <a:extLst>
                    <a:ext uri="{9D8B030D-6E8A-4147-A177-3AD203B41FA5}">
                      <a16:colId xmlns:a16="http://schemas.microsoft.com/office/drawing/2014/main" val="2365049058"/>
                    </a:ext>
                  </a:extLst>
                </a:gridCol>
                <a:gridCol w="461215">
                  <a:extLst>
                    <a:ext uri="{9D8B030D-6E8A-4147-A177-3AD203B41FA5}">
                      <a16:colId xmlns:a16="http://schemas.microsoft.com/office/drawing/2014/main" val="1108762868"/>
                    </a:ext>
                  </a:extLst>
                </a:gridCol>
                <a:gridCol w="461215">
                  <a:extLst>
                    <a:ext uri="{9D8B030D-6E8A-4147-A177-3AD203B41FA5}">
                      <a16:colId xmlns:a16="http://schemas.microsoft.com/office/drawing/2014/main" val="296357258"/>
                    </a:ext>
                  </a:extLst>
                </a:gridCol>
                <a:gridCol w="461215">
                  <a:extLst>
                    <a:ext uri="{9D8B030D-6E8A-4147-A177-3AD203B41FA5}">
                      <a16:colId xmlns:a16="http://schemas.microsoft.com/office/drawing/2014/main" val="1301919182"/>
                    </a:ext>
                  </a:extLst>
                </a:gridCol>
                <a:gridCol w="461215">
                  <a:extLst>
                    <a:ext uri="{9D8B030D-6E8A-4147-A177-3AD203B41FA5}">
                      <a16:colId xmlns:a16="http://schemas.microsoft.com/office/drawing/2014/main" val="445725981"/>
                    </a:ext>
                  </a:extLst>
                </a:gridCol>
                <a:gridCol w="461215">
                  <a:extLst>
                    <a:ext uri="{9D8B030D-6E8A-4147-A177-3AD203B41FA5}">
                      <a16:colId xmlns:a16="http://schemas.microsoft.com/office/drawing/2014/main" val="3082391750"/>
                    </a:ext>
                  </a:extLst>
                </a:gridCol>
                <a:gridCol w="461215">
                  <a:extLst>
                    <a:ext uri="{9D8B030D-6E8A-4147-A177-3AD203B41FA5}">
                      <a16:colId xmlns:a16="http://schemas.microsoft.com/office/drawing/2014/main" val="1450848081"/>
                    </a:ext>
                  </a:extLst>
                </a:gridCol>
                <a:gridCol w="461215">
                  <a:extLst>
                    <a:ext uri="{9D8B030D-6E8A-4147-A177-3AD203B41FA5}">
                      <a16:colId xmlns:a16="http://schemas.microsoft.com/office/drawing/2014/main" val="3814701196"/>
                    </a:ext>
                  </a:extLst>
                </a:gridCol>
                <a:gridCol w="461215">
                  <a:extLst>
                    <a:ext uri="{9D8B030D-6E8A-4147-A177-3AD203B41FA5}">
                      <a16:colId xmlns:a16="http://schemas.microsoft.com/office/drawing/2014/main" val="3832083273"/>
                    </a:ext>
                  </a:extLst>
                </a:gridCol>
                <a:gridCol w="461215">
                  <a:extLst>
                    <a:ext uri="{9D8B030D-6E8A-4147-A177-3AD203B41FA5}">
                      <a16:colId xmlns:a16="http://schemas.microsoft.com/office/drawing/2014/main" val="2387423732"/>
                    </a:ext>
                  </a:extLst>
                </a:gridCol>
                <a:gridCol w="461215">
                  <a:extLst>
                    <a:ext uri="{9D8B030D-6E8A-4147-A177-3AD203B41FA5}">
                      <a16:colId xmlns:a16="http://schemas.microsoft.com/office/drawing/2014/main" val="3182725004"/>
                    </a:ext>
                  </a:extLst>
                </a:gridCol>
                <a:gridCol w="461215">
                  <a:extLst>
                    <a:ext uri="{9D8B030D-6E8A-4147-A177-3AD203B41FA5}">
                      <a16:colId xmlns:a16="http://schemas.microsoft.com/office/drawing/2014/main" val="2066175234"/>
                    </a:ext>
                  </a:extLst>
                </a:gridCol>
              </a:tblGrid>
              <a:tr h="368299">
                <a:tc>
                  <a:txBody>
                    <a:bodyPr/>
                    <a:lstStyle/>
                    <a:p>
                      <a:pPr algn="ctr" fontAlgn="b"/>
                      <a:endParaRPr lang="pl-PL" sz="1000" b="0" i="0" u="none" strike="noStrike">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16">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l-PL" sz="1000" b="1" dirty="0"/>
                        <a:t>Liczba osób wskazująca wybrany sprzęt elektryczny i elektroniczny:</a:t>
                      </a:r>
                    </a:p>
                  </a:txBody>
                  <a:tcPr marL="6886" marR="6886" marT="6886"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hMerge="1">
                  <a:txBody>
                    <a:bodyPr/>
                    <a:lstStyle/>
                    <a:p>
                      <a:endParaRPr lang="pl-PL"/>
                    </a:p>
                  </a:txBody>
                  <a:tcPr/>
                </a:tc>
                <a:tc hMerge="1">
                  <a:txBody>
                    <a:bodyPr/>
                    <a:lstStyle/>
                    <a:p>
                      <a:pPr algn="ctr" fontAlgn="ctr"/>
                      <a:endParaRPr lang="pl-PL" sz="1000" b="1" i="0" u="none" strike="noStrike">
                        <a:solidFill>
                          <a:srgbClr val="000000"/>
                        </a:solidFill>
                        <a:effectLst/>
                        <a:latin typeface="+mn-lt"/>
                      </a:endParaRPr>
                    </a:p>
                  </a:txBody>
                  <a:tcPr marL="6886" marR="6886" marT="6886" marB="0" anchor="ctr"/>
                </a:tc>
                <a:tc hMerge="1">
                  <a:txBody>
                    <a:bodyPr/>
                    <a:lstStyle/>
                    <a:p>
                      <a:pPr algn="ctr" fontAlgn="b"/>
                      <a:endParaRPr lang="pl-PL" sz="1000" b="0" i="0" u="none" strike="noStrike">
                        <a:solidFill>
                          <a:srgbClr val="000000"/>
                        </a:solidFill>
                        <a:effectLst/>
                        <a:latin typeface="+mn-lt"/>
                      </a:endParaRPr>
                    </a:p>
                  </a:txBody>
                  <a:tcPr marL="6886" marR="6886" marT="6886" marB="0" anchor="ctr">
                    <a:solidFill>
                      <a:srgbClr val="F2F2F2"/>
                    </a:solidFill>
                  </a:tcPr>
                </a:tc>
                <a:tc hMerge="1">
                  <a:txBody>
                    <a:bodyPr/>
                    <a:lstStyle/>
                    <a:p>
                      <a:pPr algn="ctr" fontAlgn="b"/>
                      <a:endParaRPr lang="pl-PL" sz="1000" b="0" i="0" u="none" strike="noStrike">
                        <a:solidFill>
                          <a:srgbClr val="000000"/>
                        </a:solidFill>
                        <a:effectLst/>
                        <a:latin typeface="+mn-lt"/>
                      </a:endParaRPr>
                    </a:p>
                  </a:txBody>
                  <a:tcPr marL="6886" marR="6886" marT="6886" marB="0" anchor="ctr"/>
                </a:tc>
                <a:tc hMerge="1">
                  <a:txBody>
                    <a:bodyPr/>
                    <a:lstStyle/>
                    <a:p>
                      <a:pPr algn="ctr" fontAlgn="ctr"/>
                      <a:endParaRPr lang="pl-PL" sz="1000" b="1" i="0" u="none" strike="noStrike">
                        <a:solidFill>
                          <a:srgbClr val="000000"/>
                        </a:solidFill>
                        <a:effectLst/>
                        <a:latin typeface="+mn-lt"/>
                      </a:endParaRPr>
                    </a:p>
                  </a:txBody>
                  <a:tcPr marL="6886" marR="6886" marT="6886" marB="0" anchor="ctr">
                    <a:solidFill>
                      <a:srgbClr val="F2F2F2"/>
                    </a:solidFill>
                  </a:tcPr>
                </a:tc>
                <a:tc hMerge="1">
                  <a:txBody>
                    <a:bodyPr/>
                    <a:lstStyle/>
                    <a:p>
                      <a:pPr algn="ctr" fontAlgn="ctr"/>
                      <a:endParaRPr lang="pl-PL" sz="1000" b="1" i="0" u="none" strike="noStrike">
                        <a:solidFill>
                          <a:srgbClr val="000000"/>
                        </a:solidFill>
                        <a:effectLst/>
                        <a:latin typeface="+mn-lt"/>
                      </a:endParaRPr>
                    </a:p>
                  </a:txBody>
                  <a:tcPr marL="6886" marR="6886" marT="6886" marB="0" anchor="ctr"/>
                </a:tc>
                <a:tc hMerge="1">
                  <a:txBody>
                    <a:bodyPr/>
                    <a:lstStyle/>
                    <a:p>
                      <a:pPr algn="ctr" fontAlgn="ctr"/>
                      <a:endParaRPr lang="pl-PL" sz="1000" b="1" i="0" u="none" strike="noStrike">
                        <a:solidFill>
                          <a:srgbClr val="000000"/>
                        </a:solidFill>
                        <a:effectLst/>
                        <a:latin typeface="+mn-lt"/>
                      </a:endParaRPr>
                    </a:p>
                  </a:txBody>
                  <a:tcPr marL="6886" marR="6886" marT="6886" marB="0" anchor="ctr">
                    <a:solidFill>
                      <a:srgbClr val="F2F2F2"/>
                    </a:solidFill>
                  </a:tcPr>
                </a:tc>
                <a:tc hMerge="1">
                  <a:txBody>
                    <a:bodyPr/>
                    <a:lstStyle/>
                    <a:p>
                      <a:pPr algn="ctr" fontAlgn="ctr"/>
                      <a:endParaRPr lang="pl-PL" sz="1000" b="1" i="0" u="none" strike="noStrike">
                        <a:solidFill>
                          <a:srgbClr val="000000"/>
                        </a:solidFill>
                        <a:effectLst/>
                        <a:latin typeface="+mn-lt"/>
                      </a:endParaRPr>
                    </a:p>
                  </a:txBody>
                  <a:tcPr marL="6886" marR="6886" marT="6886" marB="0" anchor="ctr"/>
                </a:tc>
                <a:tc hMerge="1">
                  <a:txBody>
                    <a:bodyPr/>
                    <a:lstStyle/>
                    <a:p>
                      <a:pPr algn="ctr" fontAlgn="b"/>
                      <a:endParaRPr lang="pl-PL" sz="1000" b="0" i="0" u="none" strike="noStrike">
                        <a:solidFill>
                          <a:srgbClr val="000000"/>
                        </a:solidFill>
                        <a:effectLst/>
                        <a:latin typeface="+mn-lt"/>
                      </a:endParaRPr>
                    </a:p>
                  </a:txBody>
                  <a:tcPr marL="6886" marR="6886" marT="6886" marB="0" anchor="ctr">
                    <a:solidFill>
                      <a:srgbClr val="F2F2F2"/>
                    </a:solidFill>
                  </a:tcPr>
                </a:tc>
                <a:tc hMerge="1">
                  <a:txBody>
                    <a:bodyPr/>
                    <a:lstStyle/>
                    <a:p>
                      <a:pPr algn="ctr" fontAlgn="ctr"/>
                      <a:endParaRPr lang="pl-PL" sz="1000" b="1" i="0" u="none" strike="noStrike">
                        <a:solidFill>
                          <a:srgbClr val="000000"/>
                        </a:solidFill>
                        <a:effectLst/>
                        <a:latin typeface="+mn-lt"/>
                      </a:endParaRPr>
                    </a:p>
                  </a:txBody>
                  <a:tcPr marL="6886" marR="6886" marT="6886" marB="0" anchor="ctr"/>
                </a:tc>
                <a:tc hMerge="1">
                  <a:txBody>
                    <a:bodyPr/>
                    <a:lstStyle/>
                    <a:p>
                      <a:pPr algn="ctr" fontAlgn="ctr"/>
                      <a:endParaRPr lang="pl-PL" sz="1000" b="1" i="0" u="none" strike="noStrike">
                        <a:solidFill>
                          <a:srgbClr val="000000"/>
                        </a:solidFill>
                        <a:effectLst/>
                        <a:latin typeface="+mn-lt"/>
                      </a:endParaRPr>
                    </a:p>
                  </a:txBody>
                  <a:tcPr marL="6886" marR="6886" marT="6886" marB="0" anchor="ctr">
                    <a:solidFill>
                      <a:srgbClr val="F2F2F2"/>
                    </a:solidFill>
                  </a:tcPr>
                </a:tc>
                <a:tc hMerge="1">
                  <a:txBody>
                    <a:bodyPr/>
                    <a:lstStyle/>
                    <a:p>
                      <a:pPr algn="ctr" fontAlgn="b"/>
                      <a:endParaRPr lang="pl-PL" sz="1000" b="0" i="0" u="none" strike="noStrike">
                        <a:solidFill>
                          <a:srgbClr val="000000"/>
                        </a:solidFill>
                        <a:effectLst/>
                        <a:latin typeface="+mn-lt"/>
                      </a:endParaRPr>
                    </a:p>
                  </a:txBody>
                  <a:tcPr marL="6886" marR="6886" marT="6886" marB="0" anchor="ctr"/>
                </a:tc>
                <a:tc hMerge="1">
                  <a:txBody>
                    <a:bodyPr/>
                    <a:lstStyle/>
                    <a:p>
                      <a:pPr algn="ctr" fontAlgn="ctr"/>
                      <a:endParaRPr lang="pl-PL" sz="1000" b="1" i="0" u="none" strike="noStrike">
                        <a:solidFill>
                          <a:srgbClr val="000000"/>
                        </a:solidFill>
                        <a:effectLst/>
                        <a:latin typeface="+mn-lt"/>
                      </a:endParaRPr>
                    </a:p>
                  </a:txBody>
                  <a:tcPr marL="6886" marR="6886" marT="6886" marB="0" anchor="ctr">
                    <a:solidFill>
                      <a:srgbClr val="F2F2F2"/>
                    </a:solidFill>
                  </a:tcPr>
                </a:tc>
                <a:tc hMerge="1">
                  <a:txBody>
                    <a:bodyPr/>
                    <a:lstStyle/>
                    <a:p>
                      <a:pPr algn="ctr" fontAlgn="ctr"/>
                      <a:endParaRPr lang="pl-PL" sz="1000" b="1" i="0" u="none" strike="noStrike">
                        <a:solidFill>
                          <a:srgbClr val="000000"/>
                        </a:solidFill>
                        <a:effectLst/>
                        <a:latin typeface="+mn-lt"/>
                      </a:endParaRPr>
                    </a:p>
                  </a:txBody>
                  <a:tcPr marL="6886" marR="6886" marT="6886" marB="0" anchor="ctr"/>
                </a:tc>
                <a:tc hMerge="1">
                  <a:txBody>
                    <a:bodyPr/>
                    <a:lstStyle/>
                    <a:p>
                      <a:pPr algn="ctr" fontAlgn="ctr"/>
                      <a:endParaRPr lang="pl-PL" sz="1000" b="1" i="0" u="none" strike="noStrike">
                        <a:solidFill>
                          <a:srgbClr val="000000"/>
                        </a:solidFill>
                        <a:effectLst/>
                        <a:latin typeface="+mn-lt"/>
                      </a:endParaRPr>
                    </a:p>
                  </a:txBody>
                  <a:tcPr marL="6886" marR="6886" marT="6886" marB="0" anchor="ctr">
                    <a:solidFill>
                      <a:srgbClr val="F2F2F2"/>
                    </a:solidFill>
                  </a:tcPr>
                </a:tc>
                <a:extLst>
                  <a:ext uri="{0D108BD9-81ED-4DB2-BD59-A6C34878D82A}">
                    <a16:rowId xmlns:a16="http://schemas.microsoft.com/office/drawing/2014/main" val="3653926728"/>
                  </a:ext>
                </a:extLst>
              </a:tr>
              <a:tr h="927253">
                <a:tc>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6886" marR="6886" marT="6886" marB="0" vert="vert27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Lodówka</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Pralka</a:t>
                      </a:r>
                    </a:p>
                  </a:txBody>
                  <a:tcPr marL="9525" marR="9525" marT="9525" marB="0" vert="vert27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Robot kuchenny, mikser</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Odkurzacz </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Telefon</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Żelazko</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Laptop</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Czajnik elektryczny</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err="1">
                          <a:solidFill>
                            <a:schemeClr val="tx1"/>
                          </a:solidFill>
                          <a:effectLst/>
                          <a:latin typeface="+mn-lt"/>
                          <a:ea typeface="+mn-ea"/>
                          <a:cs typeface="+mn-cs"/>
                        </a:rPr>
                        <a:t>Blender</a:t>
                      </a:r>
                      <a:endParaRPr lang="pl-PL" sz="1000" u="none" strike="noStrike" kern="1200" dirty="0">
                        <a:solidFill>
                          <a:schemeClr val="tx1"/>
                        </a:solidFill>
                        <a:effectLst/>
                        <a:latin typeface="+mn-lt"/>
                        <a:ea typeface="+mn-ea"/>
                        <a:cs typeface="+mn-cs"/>
                      </a:endParaRP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Telewizor</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Toster</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Mikrofalówka</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Zmywarka</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Piekarnik do zabudowy </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Suszarka do włosów</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Ekspres do Kawy</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7998511"/>
                  </a:ext>
                </a:extLst>
              </a:tr>
              <a:tr h="811508">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endParaRPr lang="pl-PL" sz="1000" u="none" strike="noStrike" kern="1200" dirty="0">
                        <a:solidFill>
                          <a:schemeClr val="tx1"/>
                        </a:solidFill>
                        <a:effectLst/>
                        <a:latin typeface="+mn-lt"/>
                        <a:ea typeface="+mn-ea"/>
                        <a:cs typeface="+mn-cs"/>
                      </a:endParaRPr>
                    </a:p>
                  </a:txBody>
                  <a:tcPr marL="6886" marR="6886" marT="6886"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8624014"/>
                  </a:ext>
                </a:extLst>
              </a:tr>
              <a:tr h="179724">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1</a:t>
                      </a:r>
                    </a:p>
                  </a:txBody>
                  <a:tcPr marL="9525" marR="9525" marT="9525"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36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1333420"/>
                  </a:ext>
                </a:extLst>
              </a:tr>
              <a:tr h="213192">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2</a:t>
                      </a:r>
                    </a:p>
                  </a:txBody>
                  <a:tcPr marL="9525" marR="9525" marT="9525"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322624"/>
                  </a:ext>
                </a:extLst>
              </a:tr>
              <a:tr h="393407">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SUMA SZTUK</a:t>
                      </a:r>
                    </a:p>
                  </a:txBody>
                  <a:tcPr marL="6886" marR="6886" marT="6886"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36</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36</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31</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29</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27</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25</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22</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14</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14</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14</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13</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13</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10</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9</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8</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8</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2715292"/>
                  </a:ext>
                </a:extLst>
              </a:tr>
            </a:tbl>
          </a:graphicData>
        </a:graphic>
      </p:graphicFrame>
      <p:sp>
        <p:nvSpPr>
          <p:cNvPr id="235" name="pole tekstowe 234">
            <a:extLst>
              <a:ext uri="{FF2B5EF4-FFF2-40B4-BE49-F238E27FC236}">
                <a16:creationId xmlns:a16="http://schemas.microsoft.com/office/drawing/2014/main" id="{0A1CAE7A-5FE0-4D93-B4E8-D345A1228E1F}"/>
              </a:ext>
            </a:extLst>
          </p:cNvPr>
          <p:cNvSpPr txBox="1"/>
          <p:nvPr/>
        </p:nvSpPr>
        <p:spPr>
          <a:xfrm rot="16200000">
            <a:off x="-548464" y="3156350"/>
            <a:ext cx="2343782" cy="246221"/>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pl-PL" sz="1000" b="1"/>
              <a:t>Liczba nabytych lub otrzymanych sztuk</a:t>
            </a:r>
          </a:p>
        </p:txBody>
      </p:sp>
      <p:sp>
        <p:nvSpPr>
          <p:cNvPr id="237" name="Prostokąt: zaokrąglone rogi 236">
            <a:extLst>
              <a:ext uri="{FF2B5EF4-FFF2-40B4-BE49-F238E27FC236}">
                <a16:creationId xmlns:a16="http://schemas.microsoft.com/office/drawing/2014/main" id="{AB269171-7DAE-4D0A-9B31-BB13CD3C88B2}"/>
              </a:ext>
            </a:extLst>
          </p:cNvPr>
          <p:cNvSpPr/>
          <p:nvPr/>
        </p:nvSpPr>
        <p:spPr>
          <a:xfrm>
            <a:off x="459979" y="1760696"/>
            <a:ext cx="8224042" cy="3406727"/>
          </a:xfrm>
          <a:prstGeom prst="roundRect">
            <a:avLst>
              <a:gd name="adj" fmla="val 2542"/>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Picture 2">
            <a:extLst>
              <a:ext uri="{FF2B5EF4-FFF2-40B4-BE49-F238E27FC236}">
                <a16:creationId xmlns:a16="http://schemas.microsoft.com/office/drawing/2014/main" id="{BE6DCE48-5B77-4240-8169-CDC06841B820}"/>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318703" y="3227539"/>
            <a:ext cx="253125" cy="43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a 10">
            <a:extLst>
              <a:ext uri="{FF2B5EF4-FFF2-40B4-BE49-F238E27FC236}">
                <a16:creationId xmlns:a16="http://schemas.microsoft.com/office/drawing/2014/main" id="{6A05AC19-D229-487F-8F47-E7C9AF12A1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1680" y="3300691"/>
            <a:ext cx="360000" cy="360000"/>
          </a:xfrm>
          <a:prstGeom prst="rect">
            <a:avLst/>
          </a:prstGeom>
        </p:spPr>
      </p:pic>
      <p:pic>
        <p:nvPicPr>
          <p:cNvPr id="12" name="Picture 4">
            <a:extLst>
              <a:ext uri="{FF2B5EF4-FFF2-40B4-BE49-F238E27FC236}">
                <a16:creationId xmlns:a16="http://schemas.microsoft.com/office/drawing/2014/main" id="{4506A809-4040-4726-9BA0-B8347851AF2F}"/>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1181" y="3329348"/>
            <a:ext cx="308015" cy="30801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a 12">
            <a:extLst>
              <a:ext uri="{FF2B5EF4-FFF2-40B4-BE49-F238E27FC236}">
                <a16:creationId xmlns:a16="http://schemas.microsoft.com/office/drawing/2014/main" id="{9E90AA51-5ED8-4DDB-88E8-19A669E63AD2}"/>
              </a:ext>
            </a:extLst>
          </p:cNvPr>
          <p:cNvGrpSpPr/>
          <p:nvPr/>
        </p:nvGrpSpPr>
        <p:grpSpPr>
          <a:xfrm>
            <a:off x="2704692" y="3373414"/>
            <a:ext cx="337310" cy="265457"/>
            <a:chOff x="6659563" y="4600575"/>
            <a:chExt cx="649287" cy="558801"/>
          </a:xfrm>
          <a:solidFill>
            <a:srgbClr val="0A76AD"/>
          </a:solidFill>
        </p:grpSpPr>
        <p:sp>
          <p:nvSpPr>
            <p:cNvPr id="14" name="Freeform 5">
              <a:extLst>
                <a:ext uri="{FF2B5EF4-FFF2-40B4-BE49-F238E27FC236}">
                  <a16:creationId xmlns:a16="http://schemas.microsoft.com/office/drawing/2014/main" id="{B041984E-4AB0-4E38-B545-EFD18F119E3D}"/>
                </a:ext>
              </a:extLst>
            </p:cNvPr>
            <p:cNvSpPr>
              <a:spLocks noEditPoints="1"/>
            </p:cNvSpPr>
            <p:nvPr/>
          </p:nvSpPr>
          <p:spPr bwMode="auto">
            <a:xfrm>
              <a:off x="7092950" y="5008563"/>
              <a:ext cx="150812" cy="149225"/>
            </a:xfrm>
            <a:custGeom>
              <a:avLst/>
              <a:gdLst>
                <a:gd name="T0" fmla="*/ 342 w 762"/>
                <a:gd name="T1" fmla="*/ 1 h 760"/>
                <a:gd name="T2" fmla="*/ 268 w 762"/>
                <a:gd name="T3" fmla="*/ 17 h 760"/>
                <a:gd name="T4" fmla="*/ 199 w 762"/>
                <a:gd name="T5" fmla="*/ 46 h 760"/>
                <a:gd name="T6" fmla="*/ 138 w 762"/>
                <a:gd name="T7" fmla="*/ 87 h 760"/>
                <a:gd name="T8" fmla="*/ 86 w 762"/>
                <a:gd name="T9" fmla="*/ 139 h 760"/>
                <a:gd name="T10" fmla="*/ 46 w 762"/>
                <a:gd name="T11" fmla="*/ 199 h 760"/>
                <a:gd name="T12" fmla="*/ 17 w 762"/>
                <a:gd name="T13" fmla="*/ 267 h 760"/>
                <a:gd name="T14" fmla="*/ 2 w 762"/>
                <a:gd name="T15" fmla="*/ 341 h 760"/>
                <a:gd name="T16" fmla="*/ 1 w 762"/>
                <a:gd name="T17" fmla="*/ 399 h 760"/>
                <a:gd name="T18" fmla="*/ 12 w 762"/>
                <a:gd name="T19" fmla="*/ 475 h 760"/>
                <a:gd name="T20" fmla="*/ 37 w 762"/>
                <a:gd name="T21" fmla="*/ 544 h 760"/>
                <a:gd name="T22" fmla="*/ 75 w 762"/>
                <a:gd name="T23" fmla="*/ 607 h 760"/>
                <a:gd name="T24" fmla="*/ 125 w 762"/>
                <a:gd name="T25" fmla="*/ 661 h 760"/>
                <a:gd name="T26" fmla="*/ 183 w 762"/>
                <a:gd name="T27" fmla="*/ 705 h 760"/>
                <a:gd name="T28" fmla="*/ 249 w 762"/>
                <a:gd name="T29" fmla="*/ 737 h 760"/>
                <a:gd name="T30" fmla="*/ 323 w 762"/>
                <a:gd name="T31" fmla="*/ 756 h 760"/>
                <a:gd name="T32" fmla="*/ 381 w 762"/>
                <a:gd name="T33" fmla="*/ 760 h 760"/>
                <a:gd name="T34" fmla="*/ 457 w 762"/>
                <a:gd name="T35" fmla="*/ 752 h 760"/>
                <a:gd name="T36" fmla="*/ 529 w 762"/>
                <a:gd name="T37" fmla="*/ 730 h 760"/>
                <a:gd name="T38" fmla="*/ 594 w 762"/>
                <a:gd name="T39" fmla="*/ 695 h 760"/>
                <a:gd name="T40" fmla="*/ 650 w 762"/>
                <a:gd name="T41" fmla="*/ 648 h 760"/>
                <a:gd name="T42" fmla="*/ 697 w 762"/>
                <a:gd name="T43" fmla="*/ 592 h 760"/>
                <a:gd name="T44" fmla="*/ 731 w 762"/>
                <a:gd name="T45" fmla="*/ 528 h 760"/>
                <a:gd name="T46" fmla="*/ 754 w 762"/>
                <a:gd name="T47" fmla="*/ 457 h 760"/>
                <a:gd name="T48" fmla="*/ 762 w 762"/>
                <a:gd name="T49" fmla="*/ 380 h 760"/>
                <a:gd name="T50" fmla="*/ 757 w 762"/>
                <a:gd name="T51" fmla="*/ 322 h 760"/>
                <a:gd name="T52" fmla="*/ 738 w 762"/>
                <a:gd name="T53" fmla="*/ 249 h 760"/>
                <a:gd name="T54" fmla="*/ 706 w 762"/>
                <a:gd name="T55" fmla="*/ 182 h 760"/>
                <a:gd name="T56" fmla="*/ 662 w 762"/>
                <a:gd name="T57" fmla="*/ 124 h 760"/>
                <a:gd name="T58" fmla="*/ 608 w 762"/>
                <a:gd name="T59" fmla="*/ 76 h 760"/>
                <a:gd name="T60" fmla="*/ 546 w 762"/>
                <a:gd name="T61" fmla="*/ 37 h 760"/>
                <a:gd name="T62" fmla="*/ 476 w 762"/>
                <a:gd name="T63" fmla="*/ 11 h 760"/>
                <a:gd name="T64" fmla="*/ 400 w 762"/>
                <a:gd name="T65" fmla="*/ 0 h 760"/>
                <a:gd name="T66" fmla="*/ 381 w 762"/>
                <a:gd name="T67" fmla="*/ 527 h 760"/>
                <a:gd name="T68" fmla="*/ 324 w 762"/>
                <a:gd name="T69" fmla="*/ 516 h 760"/>
                <a:gd name="T70" fmla="*/ 277 w 762"/>
                <a:gd name="T71" fmla="*/ 484 h 760"/>
                <a:gd name="T72" fmla="*/ 245 w 762"/>
                <a:gd name="T73" fmla="*/ 438 h 760"/>
                <a:gd name="T74" fmla="*/ 233 w 762"/>
                <a:gd name="T75" fmla="*/ 380 h 760"/>
                <a:gd name="T76" fmla="*/ 240 w 762"/>
                <a:gd name="T77" fmla="*/ 336 h 760"/>
                <a:gd name="T78" fmla="*/ 267 w 762"/>
                <a:gd name="T79" fmla="*/ 286 h 760"/>
                <a:gd name="T80" fmla="*/ 310 w 762"/>
                <a:gd name="T81" fmla="*/ 250 h 760"/>
                <a:gd name="T82" fmla="*/ 366 w 762"/>
                <a:gd name="T83" fmla="*/ 233 h 760"/>
                <a:gd name="T84" fmla="*/ 410 w 762"/>
                <a:gd name="T85" fmla="*/ 236 h 760"/>
                <a:gd name="T86" fmla="*/ 463 w 762"/>
                <a:gd name="T87" fmla="*/ 258 h 760"/>
                <a:gd name="T88" fmla="*/ 503 w 762"/>
                <a:gd name="T89" fmla="*/ 297 h 760"/>
                <a:gd name="T90" fmla="*/ 525 w 762"/>
                <a:gd name="T91" fmla="*/ 350 h 760"/>
                <a:gd name="T92" fmla="*/ 528 w 762"/>
                <a:gd name="T93" fmla="*/ 395 h 760"/>
                <a:gd name="T94" fmla="*/ 510 w 762"/>
                <a:gd name="T95" fmla="*/ 450 h 760"/>
                <a:gd name="T96" fmla="*/ 475 w 762"/>
                <a:gd name="T97" fmla="*/ 493 h 760"/>
                <a:gd name="T98" fmla="*/ 425 w 762"/>
                <a:gd name="T99" fmla="*/ 520 h 760"/>
                <a:gd name="T100" fmla="*/ 381 w 762"/>
                <a:gd name="T101" fmla="*/ 527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2" h="760">
                  <a:moveTo>
                    <a:pt x="381" y="0"/>
                  </a:moveTo>
                  <a:lnTo>
                    <a:pt x="381" y="0"/>
                  </a:lnTo>
                  <a:lnTo>
                    <a:pt x="361" y="0"/>
                  </a:lnTo>
                  <a:lnTo>
                    <a:pt x="342" y="1"/>
                  </a:lnTo>
                  <a:lnTo>
                    <a:pt x="323" y="4"/>
                  </a:lnTo>
                  <a:lnTo>
                    <a:pt x="304" y="7"/>
                  </a:lnTo>
                  <a:lnTo>
                    <a:pt x="285" y="11"/>
                  </a:lnTo>
                  <a:lnTo>
                    <a:pt x="268" y="17"/>
                  </a:lnTo>
                  <a:lnTo>
                    <a:pt x="249" y="23"/>
                  </a:lnTo>
                  <a:lnTo>
                    <a:pt x="232" y="30"/>
                  </a:lnTo>
                  <a:lnTo>
                    <a:pt x="216" y="37"/>
                  </a:lnTo>
                  <a:lnTo>
                    <a:pt x="199" y="46"/>
                  </a:lnTo>
                  <a:lnTo>
                    <a:pt x="183" y="55"/>
                  </a:lnTo>
                  <a:lnTo>
                    <a:pt x="168" y="64"/>
                  </a:lnTo>
                  <a:lnTo>
                    <a:pt x="153" y="76"/>
                  </a:lnTo>
                  <a:lnTo>
                    <a:pt x="138" y="87"/>
                  </a:lnTo>
                  <a:lnTo>
                    <a:pt x="125" y="99"/>
                  </a:lnTo>
                  <a:lnTo>
                    <a:pt x="112" y="111"/>
                  </a:lnTo>
                  <a:lnTo>
                    <a:pt x="99" y="124"/>
                  </a:lnTo>
                  <a:lnTo>
                    <a:pt x="86" y="139"/>
                  </a:lnTo>
                  <a:lnTo>
                    <a:pt x="75" y="153"/>
                  </a:lnTo>
                  <a:lnTo>
                    <a:pt x="65" y="167"/>
                  </a:lnTo>
                  <a:lnTo>
                    <a:pt x="55" y="182"/>
                  </a:lnTo>
                  <a:lnTo>
                    <a:pt x="46" y="199"/>
                  </a:lnTo>
                  <a:lnTo>
                    <a:pt x="37" y="215"/>
                  </a:lnTo>
                  <a:lnTo>
                    <a:pt x="29" y="232"/>
                  </a:lnTo>
                  <a:lnTo>
                    <a:pt x="23" y="249"/>
                  </a:lnTo>
                  <a:lnTo>
                    <a:pt x="17" y="267"/>
                  </a:lnTo>
                  <a:lnTo>
                    <a:pt x="12" y="285"/>
                  </a:lnTo>
                  <a:lnTo>
                    <a:pt x="8" y="303"/>
                  </a:lnTo>
                  <a:lnTo>
                    <a:pt x="4" y="322"/>
                  </a:lnTo>
                  <a:lnTo>
                    <a:pt x="2" y="341"/>
                  </a:lnTo>
                  <a:lnTo>
                    <a:pt x="1" y="360"/>
                  </a:lnTo>
                  <a:lnTo>
                    <a:pt x="0" y="380"/>
                  </a:lnTo>
                  <a:lnTo>
                    <a:pt x="0" y="380"/>
                  </a:lnTo>
                  <a:lnTo>
                    <a:pt x="1" y="399"/>
                  </a:lnTo>
                  <a:lnTo>
                    <a:pt x="2" y="418"/>
                  </a:lnTo>
                  <a:lnTo>
                    <a:pt x="4" y="438"/>
                  </a:lnTo>
                  <a:lnTo>
                    <a:pt x="8" y="457"/>
                  </a:lnTo>
                  <a:lnTo>
                    <a:pt x="12" y="475"/>
                  </a:lnTo>
                  <a:lnTo>
                    <a:pt x="17" y="492"/>
                  </a:lnTo>
                  <a:lnTo>
                    <a:pt x="23" y="511"/>
                  </a:lnTo>
                  <a:lnTo>
                    <a:pt x="29" y="528"/>
                  </a:lnTo>
                  <a:lnTo>
                    <a:pt x="37" y="544"/>
                  </a:lnTo>
                  <a:lnTo>
                    <a:pt x="46" y="561"/>
                  </a:lnTo>
                  <a:lnTo>
                    <a:pt x="55" y="577"/>
                  </a:lnTo>
                  <a:lnTo>
                    <a:pt x="65" y="592"/>
                  </a:lnTo>
                  <a:lnTo>
                    <a:pt x="75" y="607"/>
                  </a:lnTo>
                  <a:lnTo>
                    <a:pt x="86" y="622"/>
                  </a:lnTo>
                  <a:lnTo>
                    <a:pt x="99" y="636"/>
                  </a:lnTo>
                  <a:lnTo>
                    <a:pt x="112" y="648"/>
                  </a:lnTo>
                  <a:lnTo>
                    <a:pt x="125" y="661"/>
                  </a:lnTo>
                  <a:lnTo>
                    <a:pt x="138" y="673"/>
                  </a:lnTo>
                  <a:lnTo>
                    <a:pt x="153" y="685"/>
                  </a:lnTo>
                  <a:lnTo>
                    <a:pt x="168" y="695"/>
                  </a:lnTo>
                  <a:lnTo>
                    <a:pt x="183" y="705"/>
                  </a:lnTo>
                  <a:lnTo>
                    <a:pt x="199" y="714"/>
                  </a:lnTo>
                  <a:lnTo>
                    <a:pt x="216" y="722"/>
                  </a:lnTo>
                  <a:lnTo>
                    <a:pt x="232" y="730"/>
                  </a:lnTo>
                  <a:lnTo>
                    <a:pt x="249" y="737"/>
                  </a:lnTo>
                  <a:lnTo>
                    <a:pt x="268" y="743"/>
                  </a:lnTo>
                  <a:lnTo>
                    <a:pt x="285" y="748"/>
                  </a:lnTo>
                  <a:lnTo>
                    <a:pt x="304" y="752"/>
                  </a:lnTo>
                  <a:lnTo>
                    <a:pt x="323" y="756"/>
                  </a:lnTo>
                  <a:lnTo>
                    <a:pt x="342" y="758"/>
                  </a:lnTo>
                  <a:lnTo>
                    <a:pt x="361" y="759"/>
                  </a:lnTo>
                  <a:lnTo>
                    <a:pt x="381" y="760"/>
                  </a:lnTo>
                  <a:lnTo>
                    <a:pt x="381" y="760"/>
                  </a:lnTo>
                  <a:lnTo>
                    <a:pt x="400" y="759"/>
                  </a:lnTo>
                  <a:lnTo>
                    <a:pt x="420" y="758"/>
                  </a:lnTo>
                  <a:lnTo>
                    <a:pt x="439" y="756"/>
                  </a:lnTo>
                  <a:lnTo>
                    <a:pt x="457" y="752"/>
                  </a:lnTo>
                  <a:lnTo>
                    <a:pt x="476" y="748"/>
                  </a:lnTo>
                  <a:lnTo>
                    <a:pt x="494" y="743"/>
                  </a:lnTo>
                  <a:lnTo>
                    <a:pt x="511" y="737"/>
                  </a:lnTo>
                  <a:lnTo>
                    <a:pt x="529" y="730"/>
                  </a:lnTo>
                  <a:lnTo>
                    <a:pt x="546" y="722"/>
                  </a:lnTo>
                  <a:lnTo>
                    <a:pt x="562" y="714"/>
                  </a:lnTo>
                  <a:lnTo>
                    <a:pt x="578" y="705"/>
                  </a:lnTo>
                  <a:lnTo>
                    <a:pt x="594" y="695"/>
                  </a:lnTo>
                  <a:lnTo>
                    <a:pt x="608" y="685"/>
                  </a:lnTo>
                  <a:lnTo>
                    <a:pt x="623" y="673"/>
                  </a:lnTo>
                  <a:lnTo>
                    <a:pt x="637" y="661"/>
                  </a:lnTo>
                  <a:lnTo>
                    <a:pt x="650" y="648"/>
                  </a:lnTo>
                  <a:lnTo>
                    <a:pt x="662" y="636"/>
                  </a:lnTo>
                  <a:lnTo>
                    <a:pt x="674" y="622"/>
                  </a:lnTo>
                  <a:lnTo>
                    <a:pt x="685" y="607"/>
                  </a:lnTo>
                  <a:lnTo>
                    <a:pt x="697" y="592"/>
                  </a:lnTo>
                  <a:lnTo>
                    <a:pt x="706" y="577"/>
                  </a:lnTo>
                  <a:lnTo>
                    <a:pt x="715" y="561"/>
                  </a:lnTo>
                  <a:lnTo>
                    <a:pt x="724" y="544"/>
                  </a:lnTo>
                  <a:lnTo>
                    <a:pt x="731" y="528"/>
                  </a:lnTo>
                  <a:lnTo>
                    <a:pt x="738" y="511"/>
                  </a:lnTo>
                  <a:lnTo>
                    <a:pt x="745" y="492"/>
                  </a:lnTo>
                  <a:lnTo>
                    <a:pt x="750" y="475"/>
                  </a:lnTo>
                  <a:lnTo>
                    <a:pt x="754" y="457"/>
                  </a:lnTo>
                  <a:lnTo>
                    <a:pt x="757" y="438"/>
                  </a:lnTo>
                  <a:lnTo>
                    <a:pt x="760" y="418"/>
                  </a:lnTo>
                  <a:lnTo>
                    <a:pt x="761" y="399"/>
                  </a:lnTo>
                  <a:lnTo>
                    <a:pt x="762" y="380"/>
                  </a:lnTo>
                  <a:lnTo>
                    <a:pt x="762" y="380"/>
                  </a:lnTo>
                  <a:lnTo>
                    <a:pt x="761" y="360"/>
                  </a:lnTo>
                  <a:lnTo>
                    <a:pt x="760" y="341"/>
                  </a:lnTo>
                  <a:lnTo>
                    <a:pt x="757" y="322"/>
                  </a:lnTo>
                  <a:lnTo>
                    <a:pt x="754" y="303"/>
                  </a:lnTo>
                  <a:lnTo>
                    <a:pt x="750" y="285"/>
                  </a:lnTo>
                  <a:lnTo>
                    <a:pt x="745" y="267"/>
                  </a:lnTo>
                  <a:lnTo>
                    <a:pt x="738" y="249"/>
                  </a:lnTo>
                  <a:lnTo>
                    <a:pt x="731" y="232"/>
                  </a:lnTo>
                  <a:lnTo>
                    <a:pt x="724" y="215"/>
                  </a:lnTo>
                  <a:lnTo>
                    <a:pt x="715" y="199"/>
                  </a:lnTo>
                  <a:lnTo>
                    <a:pt x="706" y="182"/>
                  </a:lnTo>
                  <a:lnTo>
                    <a:pt x="697" y="167"/>
                  </a:lnTo>
                  <a:lnTo>
                    <a:pt x="685" y="153"/>
                  </a:lnTo>
                  <a:lnTo>
                    <a:pt x="674" y="139"/>
                  </a:lnTo>
                  <a:lnTo>
                    <a:pt x="662" y="124"/>
                  </a:lnTo>
                  <a:lnTo>
                    <a:pt x="650" y="111"/>
                  </a:lnTo>
                  <a:lnTo>
                    <a:pt x="637" y="99"/>
                  </a:lnTo>
                  <a:lnTo>
                    <a:pt x="623" y="87"/>
                  </a:lnTo>
                  <a:lnTo>
                    <a:pt x="608" y="76"/>
                  </a:lnTo>
                  <a:lnTo>
                    <a:pt x="594" y="64"/>
                  </a:lnTo>
                  <a:lnTo>
                    <a:pt x="578" y="55"/>
                  </a:lnTo>
                  <a:lnTo>
                    <a:pt x="562" y="46"/>
                  </a:lnTo>
                  <a:lnTo>
                    <a:pt x="546" y="37"/>
                  </a:lnTo>
                  <a:lnTo>
                    <a:pt x="529" y="30"/>
                  </a:lnTo>
                  <a:lnTo>
                    <a:pt x="511" y="23"/>
                  </a:lnTo>
                  <a:lnTo>
                    <a:pt x="494" y="17"/>
                  </a:lnTo>
                  <a:lnTo>
                    <a:pt x="476" y="11"/>
                  </a:lnTo>
                  <a:lnTo>
                    <a:pt x="457" y="7"/>
                  </a:lnTo>
                  <a:lnTo>
                    <a:pt x="439" y="4"/>
                  </a:lnTo>
                  <a:lnTo>
                    <a:pt x="420" y="1"/>
                  </a:lnTo>
                  <a:lnTo>
                    <a:pt x="400" y="0"/>
                  </a:lnTo>
                  <a:lnTo>
                    <a:pt x="381" y="0"/>
                  </a:lnTo>
                  <a:lnTo>
                    <a:pt x="381" y="0"/>
                  </a:lnTo>
                  <a:close/>
                  <a:moveTo>
                    <a:pt x="381" y="527"/>
                  </a:moveTo>
                  <a:lnTo>
                    <a:pt x="381" y="527"/>
                  </a:lnTo>
                  <a:lnTo>
                    <a:pt x="366" y="526"/>
                  </a:lnTo>
                  <a:lnTo>
                    <a:pt x="351" y="524"/>
                  </a:lnTo>
                  <a:lnTo>
                    <a:pt x="337" y="520"/>
                  </a:lnTo>
                  <a:lnTo>
                    <a:pt x="324" y="516"/>
                  </a:lnTo>
                  <a:lnTo>
                    <a:pt x="310" y="509"/>
                  </a:lnTo>
                  <a:lnTo>
                    <a:pt x="298" y="502"/>
                  </a:lnTo>
                  <a:lnTo>
                    <a:pt x="287" y="493"/>
                  </a:lnTo>
                  <a:lnTo>
                    <a:pt x="277" y="484"/>
                  </a:lnTo>
                  <a:lnTo>
                    <a:pt x="267" y="473"/>
                  </a:lnTo>
                  <a:lnTo>
                    <a:pt x="259" y="462"/>
                  </a:lnTo>
                  <a:lnTo>
                    <a:pt x="251" y="450"/>
                  </a:lnTo>
                  <a:lnTo>
                    <a:pt x="245" y="438"/>
                  </a:lnTo>
                  <a:lnTo>
                    <a:pt x="240" y="423"/>
                  </a:lnTo>
                  <a:lnTo>
                    <a:pt x="236" y="409"/>
                  </a:lnTo>
                  <a:lnTo>
                    <a:pt x="234" y="395"/>
                  </a:lnTo>
                  <a:lnTo>
                    <a:pt x="233" y="380"/>
                  </a:lnTo>
                  <a:lnTo>
                    <a:pt x="233" y="380"/>
                  </a:lnTo>
                  <a:lnTo>
                    <a:pt x="234" y="364"/>
                  </a:lnTo>
                  <a:lnTo>
                    <a:pt x="236" y="350"/>
                  </a:lnTo>
                  <a:lnTo>
                    <a:pt x="240" y="336"/>
                  </a:lnTo>
                  <a:lnTo>
                    <a:pt x="245" y="323"/>
                  </a:lnTo>
                  <a:lnTo>
                    <a:pt x="251" y="309"/>
                  </a:lnTo>
                  <a:lnTo>
                    <a:pt x="259" y="297"/>
                  </a:lnTo>
                  <a:lnTo>
                    <a:pt x="267" y="286"/>
                  </a:lnTo>
                  <a:lnTo>
                    <a:pt x="277" y="276"/>
                  </a:lnTo>
                  <a:lnTo>
                    <a:pt x="287" y="267"/>
                  </a:lnTo>
                  <a:lnTo>
                    <a:pt x="298" y="258"/>
                  </a:lnTo>
                  <a:lnTo>
                    <a:pt x="310" y="250"/>
                  </a:lnTo>
                  <a:lnTo>
                    <a:pt x="324" y="244"/>
                  </a:lnTo>
                  <a:lnTo>
                    <a:pt x="337" y="239"/>
                  </a:lnTo>
                  <a:lnTo>
                    <a:pt x="351" y="236"/>
                  </a:lnTo>
                  <a:lnTo>
                    <a:pt x="366" y="233"/>
                  </a:lnTo>
                  <a:lnTo>
                    <a:pt x="381" y="233"/>
                  </a:lnTo>
                  <a:lnTo>
                    <a:pt x="381" y="233"/>
                  </a:lnTo>
                  <a:lnTo>
                    <a:pt x="396" y="233"/>
                  </a:lnTo>
                  <a:lnTo>
                    <a:pt x="410" y="236"/>
                  </a:lnTo>
                  <a:lnTo>
                    <a:pt x="425" y="239"/>
                  </a:lnTo>
                  <a:lnTo>
                    <a:pt x="438" y="244"/>
                  </a:lnTo>
                  <a:lnTo>
                    <a:pt x="451" y="250"/>
                  </a:lnTo>
                  <a:lnTo>
                    <a:pt x="463" y="258"/>
                  </a:lnTo>
                  <a:lnTo>
                    <a:pt x="475" y="267"/>
                  </a:lnTo>
                  <a:lnTo>
                    <a:pt x="485" y="276"/>
                  </a:lnTo>
                  <a:lnTo>
                    <a:pt x="494" y="286"/>
                  </a:lnTo>
                  <a:lnTo>
                    <a:pt x="503" y="297"/>
                  </a:lnTo>
                  <a:lnTo>
                    <a:pt x="510" y="309"/>
                  </a:lnTo>
                  <a:lnTo>
                    <a:pt x="516" y="323"/>
                  </a:lnTo>
                  <a:lnTo>
                    <a:pt x="521" y="336"/>
                  </a:lnTo>
                  <a:lnTo>
                    <a:pt x="525" y="350"/>
                  </a:lnTo>
                  <a:lnTo>
                    <a:pt x="528" y="364"/>
                  </a:lnTo>
                  <a:lnTo>
                    <a:pt x="528" y="380"/>
                  </a:lnTo>
                  <a:lnTo>
                    <a:pt x="528" y="380"/>
                  </a:lnTo>
                  <a:lnTo>
                    <a:pt x="528" y="395"/>
                  </a:lnTo>
                  <a:lnTo>
                    <a:pt x="525" y="409"/>
                  </a:lnTo>
                  <a:lnTo>
                    <a:pt x="521" y="423"/>
                  </a:lnTo>
                  <a:lnTo>
                    <a:pt x="516" y="438"/>
                  </a:lnTo>
                  <a:lnTo>
                    <a:pt x="510" y="450"/>
                  </a:lnTo>
                  <a:lnTo>
                    <a:pt x="503" y="462"/>
                  </a:lnTo>
                  <a:lnTo>
                    <a:pt x="494" y="473"/>
                  </a:lnTo>
                  <a:lnTo>
                    <a:pt x="485" y="484"/>
                  </a:lnTo>
                  <a:lnTo>
                    <a:pt x="475" y="493"/>
                  </a:lnTo>
                  <a:lnTo>
                    <a:pt x="463" y="502"/>
                  </a:lnTo>
                  <a:lnTo>
                    <a:pt x="451" y="509"/>
                  </a:lnTo>
                  <a:lnTo>
                    <a:pt x="438" y="516"/>
                  </a:lnTo>
                  <a:lnTo>
                    <a:pt x="425" y="520"/>
                  </a:lnTo>
                  <a:lnTo>
                    <a:pt x="410" y="524"/>
                  </a:lnTo>
                  <a:lnTo>
                    <a:pt x="396" y="526"/>
                  </a:lnTo>
                  <a:lnTo>
                    <a:pt x="381" y="527"/>
                  </a:lnTo>
                  <a:lnTo>
                    <a:pt x="381" y="5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 name="Freeform 6">
              <a:extLst>
                <a:ext uri="{FF2B5EF4-FFF2-40B4-BE49-F238E27FC236}">
                  <a16:creationId xmlns:a16="http://schemas.microsoft.com/office/drawing/2014/main" id="{A609ED18-EFCF-4E23-80CF-4CF26F930610}"/>
                </a:ext>
              </a:extLst>
            </p:cNvPr>
            <p:cNvSpPr>
              <a:spLocks/>
            </p:cNvSpPr>
            <p:nvPr/>
          </p:nvSpPr>
          <p:spPr bwMode="auto">
            <a:xfrm>
              <a:off x="6659563" y="5126038"/>
              <a:ext cx="192087" cy="30163"/>
            </a:xfrm>
            <a:custGeom>
              <a:avLst/>
              <a:gdLst>
                <a:gd name="T0" fmla="*/ 967 w 967"/>
                <a:gd name="T1" fmla="*/ 155 h 155"/>
                <a:gd name="T2" fmla="*/ 967 w 967"/>
                <a:gd name="T3" fmla="*/ 70 h 155"/>
                <a:gd name="T4" fmla="*/ 967 w 967"/>
                <a:gd name="T5" fmla="*/ 70 h 155"/>
                <a:gd name="T6" fmla="*/ 966 w 967"/>
                <a:gd name="T7" fmla="*/ 63 h 155"/>
                <a:gd name="T8" fmla="*/ 965 w 967"/>
                <a:gd name="T9" fmla="*/ 56 h 155"/>
                <a:gd name="T10" fmla="*/ 963 w 967"/>
                <a:gd name="T11" fmla="*/ 50 h 155"/>
                <a:gd name="T12" fmla="*/ 961 w 967"/>
                <a:gd name="T13" fmla="*/ 43 h 155"/>
                <a:gd name="T14" fmla="*/ 958 w 967"/>
                <a:gd name="T15" fmla="*/ 37 h 155"/>
                <a:gd name="T16" fmla="*/ 955 w 967"/>
                <a:gd name="T17" fmla="*/ 32 h 155"/>
                <a:gd name="T18" fmla="*/ 951 w 967"/>
                <a:gd name="T19" fmla="*/ 26 h 155"/>
                <a:gd name="T20" fmla="*/ 946 w 967"/>
                <a:gd name="T21" fmla="*/ 20 h 155"/>
                <a:gd name="T22" fmla="*/ 941 w 967"/>
                <a:gd name="T23" fmla="*/ 16 h 155"/>
                <a:gd name="T24" fmla="*/ 935 w 967"/>
                <a:gd name="T25" fmla="*/ 12 h 155"/>
                <a:gd name="T26" fmla="*/ 929 w 967"/>
                <a:gd name="T27" fmla="*/ 8 h 155"/>
                <a:gd name="T28" fmla="*/ 923 w 967"/>
                <a:gd name="T29" fmla="*/ 5 h 155"/>
                <a:gd name="T30" fmla="*/ 917 w 967"/>
                <a:gd name="T31" fmla="*/ 3 h 155"/>
                <a:gd name="T32" fmla="*/ 910 w 967"/>
                <a:gd name="T33" fmla="*/ 1 h 155"/>
                <a:gd name="T34" fmla="*/ 903 w 967"/>
                <a:gd name="T35" fmla="*/ 0 h 155"/>
                <a:gd name="T36" fmla="*/ 896 w 967"/>
                <a:gd name="T37" fmla="*/ 0 h 155"/>
                <a:gd name="T38" fmla="*/ 70 w 967"/>
                <a:gd name="T39" fmla="*/ 0 h 155"/>
                <a:gd name="T40" fmla="*/ 70 w 967"/>
                <a:gd name="T41" fmla="*/ 0 h 155"/>
                <a:gd name="T42" fmla="*/ 63 w 967"/>
                <a:gd name="T43" fmla="*/ 0 h 155"/>
                <a:gd name="T44" fmla="*/ 56 w 967"/>
                <a:gd name="T45" fmla="*/ 1 h 155"/>
                <a:gd name="T46" fmla="*/ 50 w 967"/>
                <a:gd name="T47" fmla="*/ 3 h 155"/>
                <a:gd name="T48" fmla="*/ 43 w 967"/>
                <a:gd name="T49" fmla="*/ 5 h 155"/>
                <a:gd name="T50" fmla="*/ 37 w 967"/>
                <a:gd name="T51" fmla="*/ 8 h 155"/>
                <a:gd name="T52" fmla="*/ 32 w 967"/>
                <a:gd name="T53" fmla="*/ 12 h 155"/>
                <a:gd name="T54" fmla="*/ 25 w 967"/>
                <a:gd name="T55" fmla="*/ 16 h 155"/>
                <a:gd name="T56" fmla="*/ 20 w 967"/>
                <a:gd name="T57" fmla="*/ 20 h 155"/>
                <a:gd name="T58" fmla="*/ 16 w 967"/>
                <a:gd name="T59" fmla="*/ 26 h 155"/>
                <a:gd name="T60" fmla="*/ 12 w 967"/>
                <a:gd name="T61" fmla="*/ 32 h 155"/>
                <a:gd name="T62" fmla="*/ 8 w 967"/>
                <a:gd name="T63" fmla="*/ 37 h 155"/>
                <a:gd name="T64" fmla="*/ 5 w 967"/>
                <a:gd name="T65" fmla="*/ 43 h 155"/>
                <a:gd name="T66" fmla="*/ 3 w 967"/>
                <a:gd name="T67" fmla="*/ 50 h 155"/>
                <a:gd name="T68" fmla="*/ 1 w 967"/>
                <a:gd name="T69" fmla="*/ 56 h 155"/>
                <a:gd name="T70" fmla="*/ 0 w 967"/>
                <a:gd name="T71" fmla="*/ 63 h 155"/>
                <a:gd name="T72" fmla="*/ 0 w 967"/>
                <a:gd name="T73" fmla="*/ 70 h 155"/>
                <a:gd name="T74" fmla="*/ 0 w 967"/>
                <a:gd name="T75" fmla="*/ 155 h 155"/>
                <a:gd name="T76" fmla="*/ 967 w 967"/>
                <a:gd name="T7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7" h="155">
                  <a:moveTo>
                    <a:pt x="967" y="155"/>
                  </a:moveTo>
                  <a:lnTo>
                    <a:pt x="967" y="70"/>
                  </a:lnTo>
                  <a:lnTo>
                    <a:pt x="967" y="70"/>
                  </a:lnTo>
                  <a:lnTo>
                    <a:pt x="966" y="63"/>
                  </a:lnTo>
                  <a:lnTo>
                    <a:pt x="965" y="56"/>
                  </a:lnTo>
                  <a:lnTo>
                    <a:pt x="963" y="50"/>
                  </a:lnTo>
                  <a:lnTo>
                    <a:pt x="961" y="43"/>
                  </a:lnTo>
                  <a:lnTo>
                    <a:pt x="958" y="37"/>
                  </a:lnTo>
                  <a:lnTo>
                    <a:pt x="955" y="32"/>
                  </a:lnTo>
                  <a:lnTo>
                    <a:pt x="951" y="26"/>
                  </a:lnTo>
                  <a:lnTo>
                    <a:pt x="946" y="20"/>
                  </a:lnTo>
                  <a:lnTo>
                    <a:pt x="941" y="16"/>
                  </a:lnTo>
                  <a:lnTo>
                    <a:pt x="935" y="12"/>
                  </a:lnTo>
                  <a:lnTo>
                    <a:pt x="929" y="8"/>
                  </a:lnTo>
                  <a:lnTo>
                    <a:pt x="923" y="5"/>
                  </a:lnTo>
                  <a:lnTo>
                    <a:pt x="917" y="3"/>
                  </a:lnTo>
                  <a:lnTo>
                    <a:pt x="910" y="1"/>
                  </a:lnTo>
                  <a:lnTo>
                    <a:pt x="903" y="0"/>
                  </a:lnTo>
                  <a:lnTo>
                    <a:pt x="896" y="0"/>
                  </a:lnTo>
                  <a:lnTo>
                    <a:pt x="70" y="0"/>
                  </a:lnTo>
                  <a:lnTo>
                    <a:pt x="70" y="0"/>
                  </a:lnTo>
                  <a:lnTo>
                    <a:pt x="63" y="0"/>
                  </a:lnTo>
                  <a:lnTo>
                    <a:pt x="56" y="1"/>
                  </a:lnTo>
                  <a:lnTo>
                    <a:pt x="50" y="3"/>
                  </a:lnTo>
                  <a:lnTo>
                    <a:pt x="43" y="5"/>
                  </a:lnTo>
                  <a:lnTo>
                    <a:pt x="37" y="8"/>
                  </a:lnTo>
                  <a:lnTo>
                    <a:pt x="32" y="12"/>
                  </a:lnTo>
                  <a:lnTo>
                    <a:pt x="25" y="16"/>
                  </a:lnTo>
                  <a:lnTo>
                    <a:pt x="20" y="20"/>
                  </a:lnTo>
                  <a:lnTo>
                    <a:pt x="16" y="26"/>
                  </a:lnTo>
                  <a:lnTo>
                    <a:pt x="12" y="32"/>
                  </a:lnTo>
                  <a:lnTo>
                    <a:pt x="8" y="37"/>
                  </a:lnTo>
                  <a:lnTo>
                    <a:pt x="5" y="43"/>
                  </a:lnTo>
                  <a:lnTo>
                    <a:pt x="3" y="50"/>
                  </a:lnTo>
                  <a:lnTo>
                    <a:pt x="1" y="56"/>
                  </a:lnTo>
                  <a:lnTo>
                    <a:pt x="0" y="63"/>
                  </a:lnTo>
                  <a:lnTo>
                    <a:pt x="0" y="70"/>
                  </a:lnTo>
                  <a:lnTo>
                    <a:pt x="0" y="155"/>
                  </a:lnTo>
                  <a:lnTo>
                    <a:pt x="967"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 name="Rectangle 7">
              <a:extLst>
                <a:ext uri="{FF2B5EF4-FFF2-40B4-BE49-F238E27FC236}">
                  <a16:creationId xmlns:a16="http://schemas.microsoft.com/office/drawing/2014/main" id="{924B8D7A-330F-4983-AC90-F91E46ACCF14}"/>
                </a:ext>
              </a:extLst>
            </p:cNvPr>
            <p:cNvSpPr>
              <a:spLocks noChangeArrowheads="1"/>
            </p:cNvSpPr>
            <p:nvPr/>
          </p:nvSpPr>
          <p:spPr bwMode="auto">
            <a:xfrm>
              <a:off x="6724650" y="5099050"/>
              <a:ext cx="603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 name="Freeform 8">
              <a:extLst>
                <a:ext uri="{FF2B5EF4-FFF2-40B4-BE49-F238E27FC236}">
                  <a16:creationId xmlns:a16="http://schemas.microsoft.com/office/drawing/2014/main" id="{5345E7FF-0B25-4568-9DAD-B4B9CA8179CF}"/>
                </a:ext>
              </a:extLst>
            </p:cNvPr>
            <p:cNvSpPr>
              <a:spLocks/>
            </p:cNvSpPr>
            <p:nvPr/>
          </p:nvSpPr>
          <p:spPr bwMode="auto">
            <a:xfrm>
              <a:off x="6678613" y="4600575"/>
              <a:ext cx="258762" cy="307975"/>
            </a:xfrm>
            <a:custGeom>
              <a:avLst/>
              <a:gdLst>
                <a:gd name="T0" fmla="*/ 953 w 1307"/>
                <a:gd name="T1" fmla="*/ 1354 h 1552"/>
                <a:gd name="T2" fmla="*/ 841 w 1307"/>
                <a:gd name="T3" fmla="*/ 1190 h 1552"/>
                <a:gd name="T4" fmla="*/ 792 w 1307"/>
                <a:gd name="T5" fmla="*/ 1080 h 1552"/>
                <a:gd name="T6" fmla="*/ 770 w 1307"/>
                <a:gd name="T7" fmla="*/ 974 h 1552"/>
                <a:gd name="T8" fmla="*/ 778 w 1307"/>
                <a:gd name="T9" fmla="*/ 877 h 1552"/>
                <a:gd name="T10" fmla="*/ 807 w 1307"/>
                <a:gd name="T11" fmla="*/ 800 h 1552"/>
                <a:gd name="T12" fmla="*/ 838 w 1307"/>
                <a:gd name="T13" fmla="*/ 670 h 1552"/>
                <a:gd name="T14" fmla="*/ 834 w 1307"/>
                <a:gd name="T15" fmla="*/ 547 h 1552"/>
                <a:gd name="T16" fmla="*/ 795 w 1307"/>
                <a:gd name="T17" fmla="*/ 436 h 1552"/>
                <a:gd name="T18" fmla="*/ 761 w 1307"/>
                <a:gd name="T19" fmla="*/ 386 h 1552"/>
                <a:gd name="T20" fmla="*/ 725 w 1307"/>
                <a:gd name="T21" fmla="*/ 348 h 1552"/>
                <a:gd name="T22" fmla="*/ 656 w 1307"/>
                <a:gd name="T23" fmla="*/ 298 h 1552"/>
                <a:gd name="T24" fmla="*/ 582 w 1307"/>
                <a:gd name="T25" fmla="*/ 269 h 1552"/>
                <a:gd name="T26" fmla="*/ 507 w 1307"/>
                <a:gd name="T27" fmla="*/ 264 h 1552"/>
                <a:gd name="T28" fmla="*/ 454 w 1307"/>
                <a:gd name="T29" fmla="*/ 277 h 1552"/>
                <a:gd name="T30" fmla="*/ 385 w 1307"/>
                <a:gd name="T31" fmla="*/ 311 h 1552"/>
                <a:gd name="T32" fmla="*/ 341 w 1307"/>
                <a:gd name="T33" fmla="*/ 346 h 1552"/>
                <a:gd name="T34" fmla="*/ 308 w 1307"/>
                <a:gd name="T35" fmla="*/ 386 h 1552"/>
                <a:gd name="T36" fmla="*/ 288 w 1307"/>
                <a:gd name="T37" fmla="*/ 421 h 1552"/>
                <a:gd name="T38" fmla="*/ 268 w 1307"/>
                <a:gd name="T39" fmla="*/ 495 h 1552"/>
                <a:gd name="T40" fmla="*/ 265 w 1307"/>
                <a:gd name="T41" fmla="*/ 582 h 1552"/>
                <a:gd name="T42" fmla="*/ 280 w 1307"/>
                <a:gd name="T43" fmla="*/ 677 h 1552"/>
                <a:gd name="T44" fmla="*/ 313 w 1307"/>
                <a:gd name="T45" fmla="*/ 780 h 1552"/>
                <a:gd name="T46" fmla="*/ 438 w 1307"/>
                <a:gd name="T47" fmla="*/ 1092 h 1552"/>
                <a:gd name="T48" fmla="*/ 461 w 1307"/>
                <a:gd name="T49" fmla="*/ 1144 h 1552"/>
                <a:gd name="T50" fmla="*/ 497 w 1307"/>
                <a:gd name="T51" fmla="*/ 1251 h 1552"/>
                <a:gd name="T52" fmla="*/ 512 w 1307"/>
                <a:gd name="T53" fmla="*/ 1341 h 1552"/>
                <a:gd name="T54" fmla="*/ 251 w 1307"/>
                <a:gd name="T55" fmla="*/ 1390 h 1552"/>
                <a:gd name="T56" fmla="*/ 245 w 1307"/>
                <a:gd name="T57" fmla="*/ 1335 h 1552"/>
                <a:gd name="T58" fmla="*/ 216 w 1307"/>
                <a:gd name="T59" fmla="*/ 1241 h 1552"/>
                <a:gd name="T60" fmla="*/ 194 w 1307"/>
                <a:gd name="T61" fmla="*/ 1194 h 1552"/>
                <a:gd name="T62" fmla="*/ 66 w 1307"/>
                <a:gd name="T63" fmla="*/ 876 h 1552"/>
                <a:gd name="T64" fmla="*/ 19 w 1307"/>
                <a:gd name="T65" fmla="*/ 721 h 1552"/>
                <a:gd name="T66" fmla="*/ 0 w 1307"/>
                <a:gd name="T67" fmla="*/ 575 h 1552"/>
                <a:gd name="T68" fmla="*/ 9 w 1307"/>
                <a:gd name="T69" fmla="*/ 439 h 1552"/>
                <a:gd name="T70" fmla="*/ 47 w 1307"/>
                <a:gd name="T71" fmla="*/ 314 h 1552"/>
                <a:gd name="T72" fmla="*/ 84 w 1307"/>
                <a:gd name="T73" fmla="*/ 245 h 1552"/>
                <a:gd name="T74" fmla="*/ 150 w 1307"/>
                <a:gd name="T75" fmla="*/ 165 h 1552"/>
                <a:gd name="T76" fmla="*/ 233 w 1307"/>
                <a:gd name="T77" fmla="*/ 97 h 1552"/>
                <a:gd name="T78" fmla="*/ 332 w 1307"/>
                <a:gd name="T79" fmla="*/ 43 h 1552"/>
                <a:gd name="T80" fmla="*/ 395 w 1307"/>
                <a:gd name="T81" fmla="*/ 19 h 1552"/>
                <a:gd name="T82" fmla="*/ 470 w 1307"/>
                <a:gd name="T83" fmla="*/ 4 h 1552"/>
                <a:gd name="T84" fmla="*/ 545 w 1307"/>
                <a:gd name="T85" fmla="*/ 0 h 1552"/>
                <a:gd name="T86" fmla="*/ 621 w 1307"/>
                <a:gd name="T87" fmla="*/ 9 h 1552"/>
                <a:gd name="T88" fmla="*/ 696 w 1307"/>
                <a:gd name="T89" fmla="*/ 28 h 1552"/>
                <a:gd name="T90" fmla="*/ 769 w 1307"/>
                <a:gd name="T91" fmla="*/ 59 h 1552"/>
                <a:gd name="T92" fmla="*/ 838 w 1307"/>
                <a:gd name="T93" fmla="*/ 101 h 1552"/>
                <a:gd name="T94" fmla="*/ 903 w 1307"/>
                <a:gd name="T95" fmla="*/ 153 h 1552"/>
                <a:gd name="T96" fmla="*/ 950 w 1307"/>
                <a:gd name="T97" fmla="*/ 201 h 1552"/>
                <a:gd name="T98" fmla="*/ 1010 w 1307"/>
                <a:gd name="T99" fmla="*/ 281 h 1552"/>
                <a:gd name="T100" fmla="*/ 1054 w 1307"/>
                <a:gd name="T101" fmla="*/ 368 h 1552"/>
                <a:gd name="T102" fmla="*/ 1085 w 1307"/>
                <a:gd name="T103" fmla="*/ 461 h 1552"/>
                <a:gd name="T104" fmla="*/ 1102 w 1307"/>
                <a:gd name="T105" fmla="*/ 558 h 1552"/>
                <a:gd name="T106" fmla="*/ 1104 w 1307"/>
                <a:gd name="T107" fmla="*/ 659 h 1552"/>
                <a:gd name="T108" fmla="*/ 1091 w 1307"/>
                <a:gd name="T109" fmla="*/ 762 h 1552"/>
                <a:gd name="T110" fmla="*/ 1064 w 1307"/>
                <a:gd name="T111" fmla="*/ 864 h 1552"/>
                <a:gd name="T112" fmla="*/ 1033 w 1307"/>
                <a:gd name="T113" fmla="*/ 942 h 1552"/>
                <a:gd name="T114" fmla="*/ 1042 w 1307"/>
                <a:gd name="T115" fmla="*/ 996 h 1552"/>
                <a:gd name="T116" fmla="*/ 1092 w 1307"/>
                <a:gd name="T117" fmla="*/ 1093 h 1552"/>
                <a:gd name="T118" fmla="*/ 1307 w 1307"/>
                <a:gd name="T119" fmla="*/ 140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7" h="1552">
                  <a:moveTo>
                    <a:pt x="1088" y="1552"/>
                  </a:moveTo>
                  <a:lnTo>
                    <a:pt x="1088" y="1552"/>
                  </a:lnTo>
                  <a:lnTo>
                    <a:pt x="1020" y="1451"/>
                  </a:lnTo>
                  <a:lnTo>
                    <a:pt x="953" y="1354"/>
                  </a:lnTo>
                  <a:lnTo>
                    <a:pt x="877" y="1245"/>
                  </a:lnTo>
                  <a:lnTo>
                    <a:pt x="877" y="1245"/>
                  </a:lnTo>
                  <a:lnTo>
                    <a:pt x="858" y="1217"/>
                  </a:lnTo>
                  <a:lnTo>
                    <a:pt x="841" y="1190"/>
                  </a:lnTo>
                  <a:lnTo>
                    <a:pt x="826" y="1162"/>
                  </a:lnTo>
                  <a:lnTo>
                    <a:pt x="813" y="1135"/>
                  </a:lnTo>
                  <a:lnTo>
                    <a:pt x="802" y="1107"/>
                  </a:lnTo>
                  <a:lnTo>
                    <a:pt x="792" y="1080"/>
                  </a:lnTo>
                  <a:lnTo>
                    <a:pt x="783" y="1053"/>
                  </a:lnTo>
                  <a:lnTo>
                    <a:pt x="777" y="1026"/>
                  </a:lnTo>
                  <a:lnTo>
                    <a:pt x="772" y="1000"/>
                  </a:lnTo>
                  <a:lnTo>
                    <a:pt x="770" y="974"/>
                  </a:lnTo>
                  <a:lnTo>
                    <a:pt x="769" y="949"/>
                  </a:lnTo>
                  <a:lnTo>
                    <a:pt x="770" y="924"/>
                  </a:lnTo>
                  <a:lnTo>
                    <a:pt x="773" y="900"/>
                  </a:lnTo>
                  <a:lnTo>
                    <a:pt x="778" y="877"/>
                  </a:lnTo>
                  <a:lnTo>
                    <a:pt x="784" y="854"/>
                  </a:lnTo>
                  <a:lnTo>
                    <a:pt x="793" y="833"/>
                  </a:lnTo>
                  <a:lnTo>
                    <a:pt x="793" y="833"/>
                  </a:lnTo>
                  <a:lnTo>
                    <a:pt x="807" y="800"/>
                  </a:lnTo>
                  <a:lnTo>
                    <a:pt x="818" y="767"/>
                  </a:lnTo>
                  <a:lnTo>
                    <a:pt x="827" y="734"/>
                  </a:lnTo>
                  <a:lnTo>
                    <a:pt x="834" y="702"/>
                  </a:lnTo>
                  <a:lnTo>
                    <a:pt x="838" y="670"/>
                  </a:lnTo>
                  <a:lnTo>
                    <a:pt x="841" y="639"/>
                  </a:lnTo>
                  <a:lnTo>
                    <a:pt x="841" y="607"/>
                  </a:lnTo>
                  <a:lnTo>
                    <a:pt x="839" y="577"/>
                  </a:lnTo>
                  <a:lnTo>
                    <a:pt x="834" y="547"/>
                  </a:lnTo>
                  <a:lnTo>
                    <a:pt x="828" y="518"/>
                  </a:lnTo>
                  <a:lnTo>
                    <a:pt x="819" y="489"/>
                  </a:lnTo>
                  <a:lnTo>
                    <a:pt x="808" y="463"/>
                  </a:lnTo>
                  <a:lnTo>
                    <a:pt x="795" y="436"/>
                  </a:lnTo>
                  <a:lnTo>
                    <a:pt x="787" y="423"/>
                  </a:lnTo>
                  <a:lnTo>
                    <a:pt x="779" y="411"/>
                  </a:lnTo>
                  <a:lnTo>
                    <a:pt x="770" y="399"/>
                  </a:lnTo>
                  <a:lnTo>
                    <a:pt x="761" y="386"/>
                  </a:lnTo>
                  <a:lnTo>
                    <a:pt x="752" y="375"/>
                  </a:lnTo>
                  <a:lnTo>
                    <a:pt x="742" y="364"/>
                  </a:lnTo>
                  <a:lnTo>
                    <a:pt x="742" y="364"/>
                  </a:lnTo>
                  <a:lnTo>
                    <a:pt x="725" y="348"/>
                  </a:lnTo>
                  <a:lnTo>
                    <a:pt x="709" y="334"/>
                  </a:lnTo>
                  <a:lnTo>
                    <a:pt x="692" y="320"/>
                  </a:lnTo>
                  <a:lnTo>
                    <a:pt x="674" y="309"/>
                  </a:lnTo>
                  <a:lnTo>
                    <a:pt x="656" y="298"/>
                  </a:lnTo>
                  <a:lnTo>
                    <a:pt x="638" y="289"/>
                  </a:lnTo>
                  <a:lnTo>
                    <a:pt x="619" y="282"/>
                  </a:lnTo>
                  <a:lnTo>
                    <a:pt x="601" y="275"/>
                  </a:lnTo>
                  <a:lnTo>
                    <a:pt x="582" y="269"/>
                  </a:lnTo>
                  <a:lnTo>
                    <a:pt x="562" y="266"/>
                  </a:lnTo>
                  <a:lnTo>
                    <a:pt x="544" y="264"/>
                  </a:lnTo>
                  <a:lnTo>
                    <a:pt x="526" y="263"/>
                  </a:lnTo>
                  <a:lnTo>
                    <a:pt x="507" y="264"/>
                  </a:lnTo>
                  <a:lnTo>
                    <a:pt x="489" y="267"/>
                  </a:lnTo>
                  <a:lnTo>
                    <a:pt x="472" y="272"/>
                  </a:lnTo>
                  <a:lnTo>
                    <a:pt x="454" y="277"/>
                  </a:lnTo>
                  <a:lnTo>
                    <a:pt x="454" y="277"/>
                  </a:lnTo>
                  <a:lnTo>
                    <a:pt x="425" y="290"/>
                  </a:lnTo>
                  <a:lnTo>
                    <a:pt x="410" y="297"/>
                  </a:lnTo>
                  <a:lnTo>
                    <a:pt x="397" y="304"/>
                  </a:lnTo>
                  <a:lnTo>
                    <a:pt x="385" y="311"/>
                  </a:lnTo>
                  <a:lnTo>
                    <a:pt x="373" y="319"/>
                  </a:lnTo>
                  <a:lnTo>
                    <a:pt x="362" y="327"/>
                  </a:lnTo>
                  <a:lnTo>
                    <a:pt x="351" y="337"/>
                  </a:lnTo>
                  <a:lnTo>
                    <a:pt x="341" y="346"/>
                  </a:lnTo>
                  <a:lnTo>
                    <a:pt x="332" y="355"/>
                  </a:lnTo>
                  <a:lnTo>
                    <a:pt x="323" y="365"/>
                  </a:lnTo>
                  <a:lnTo>
                    <a:pt x="315" y="375"/>
                  </a:lnTo>
                  <a:lnTo>
                    <a:pt x="308" y="386"/>
                  </a:lnTo>
                  <a:lnTo>
                    <a:pt x="300" y="398"/>
                  </a:lnTo>
                  <a:lnTo>
                    <a:pt x="294" y="409"/>
                  </a:lnTo>
                  <a:lnTo>
                    <a:pt x="288" y="421"/>
                  </a:lnTo>
                  <a:lnTo>
                    <a:pt x="288" y="421"/>
                  </a:lnTo>
                  <a:lnTo>
                    <a:pt x="281" y="438"/>
                  </a:lnTo>
                  <a:lnTo>
                    <a:pt x="276" y="457"/>
                  </a:lnTo>
                  <a:lnTo>
                    <a:pt x="271" y="476"/>
                  </a:lnTo>
                  <a:lnTo>
                    <a:pt x="268" y="495"/>
                  </a:lnTo>
                  <a:lnTo>
                    <a:pt x="265" y="516"/>
                  </a:lnTo>
                  <a:lnTo>
                    <a:pt x="264" y="537"/>
                  </a:lnTo>
                  <a:lnTo>
                    <a:pt x="264" y="558"/>
                  </a:lnTo>
                  <a:lnTo>
                    <a:pt x="265" y="582"/>
                  </a:lnTo>
                  <a:lnTo>
                    <a:pt x="267" y="604"/>
                  </a:lnTo>
                  <a:lnTo>
                    <a:pt x="270" y="628"/>
                  </a:lnTo>
                  <a:lnTo>
                    <a:pt x="274" y="652"/>
                  </a:lnTo>
                  <a:lnTo>
                    <a:pt x="280" y="677"/>
                  </a:lnTo>
                  <a:lnTo>
                    <a:pt x="286" y="702"/>
                  </a:lnTo>
                  <a:lnTo>
                    <a:pt x="293" y="728"/>
                  </a:lnTo>
                  <a:lnTo>
                    <a:pt x="302" y="754"/>
                  </a:lnTo>
                  <a:lnTo>
                    <a:pt x="313" y="780"/>
                  </a:lnTo>
                  <a:lnTo>
                    <a:pt x="313" y="780"/>
                  </a:lnTo>
                  <a:lnTo>
                    <a:pt x="353" y="884"/>
                  </a:lnTo>
                  <a:lnTo>
                    <a:pt x="388" y="972"/>
                  </a:lnTo>
                  <a:lnTo>
                    <a:pt x="438" y="1092"/>
                  </a:lnTo>
                  <a:lnTo>
                    <a:pt x="441" y="1099"/>
                  </a:lnTo>
                  <a:lnTo>
                    <a:pt x="441" y="1099"/>
                  </a:lnTo>
                  <a:lnTo>
                    <a:pt x="450" y="1119"/>
                  </a:lnTo>
                  <a:lnTo>
                    <a:pt x="461" y="1144"/>
                  </a:lnTo>
                  <a:lnTo>
                    <a:pt x="474" y="1175"/>
                  </a:lnTo>
                  <a:lnTo>
                    <a:pt x="486" y="1211"/>
                  </a:lnTo>
                  <a:lnTo>
                    <a:pt x="492" y="1231"/>
                  </a:lnTo>
                  <a:lnTo>
                    <a:pt x="497" y="1251"/>
                  </a:lnTo>
                  <a:lnTo>
                    <a:pt x="502" y="1272"/>
                  </a:lnTo>
                  <a:lnTo>
                    <a:pt x="506" y="1295"/>
                  </a:lnTo>
                  <a:lnTo>
                    <a:pt x="510" y="1318"/>
                  </a:lnTo>
                  <a:lnTo>
                    <a:pt x="512" y="1341"/>
                  </a:lnTo>
                  <a:lnTo>
                    <a:pt x="514" y="1366"/>
                  </a:lnTo>
                  <a:lnTo>
                    <a:pt x="515" y="1390"/>
                  </a:lnTo>
                  <a:lnTo>
                    <a:pt x="251" y="1390"/>
                  </a:lnTo>
                  <a:lnTo>
                    <a:pt x="251" y="1390"/>
                  </a:lnTo>
                  <a:lnTo>
                    <a:pt x="250" y="1376"/>
                  </a:lnTo>
                  <a:lnTo>
                    <a:pt x="249" y="1363"/>
                  </a:lnTo>
                  <a:lnTo>
                    <a:pt x="247" y="1349"/>
                  </a:lnTo>
                  <a:lnTo>
                    <a:pt x="245" y="1335"/>
                  </a:lnTo>
                  <a:lnTo>
                    <a:pt x="239" y="1309"/>
                  </a:lnTo>
                  <a:lnTo>
                    <a:pt x="232" y="1283"/>
                  </a:lnTo>
                  <a:lnTo>
                    <a:pt x="223" y="1261"/>
                  </a:lnTo>
                  <a:lnTo>
                    <a:pt x="216" y="1241"/>
                  </a:lnTo>
                  <a:lnTo>
                    <a:pt x="202" y="1211"/>
                  </a:lnTo>
                  <a:lnTo>
                    <a:pt x="202" y="1211"/>
                  </a:lnTo>
                  <a:lnTo>
                    <a:pt x="194" y="1194"/>
                  </a:lnTo>
                  <a:lnTo>
                    <a:pt x="194" y="1194"/>
                  </a:lnTo>
                  <a:lnTo>
                    <a:pt x="143" y="1071"/>
                  </a:lnTo>
                  <a:lnTo>
                    <a:pt x="108" y="981"/>
                  </a:lnTo>
                  <a:lnTo>
                    <a:pt x="66" y="876"/>
                  </a:lnTo>
                  <a:lnTo>
                    <a:pt x="66" y="876"/>
                  </a:lnTo>
                  <a:lnTo>
                    <a:pt x="52" y="836"/>
                  </a:lnTo>
                  <a:lnTo>
                    <a:pt x="40" y="797"/>
                  </a:lnTo>
                  <a:lnTo>
                    <a:pt x="28" y="759"/>
                  </a:lnTo>
                  <a:lnTo>
                    <a:pt x="19" y="721"/>
                  </a:lnTo>
                  <a:lnTo>
                    <a:pt x="12" y="683"/>
                  </a:lnTo>
                  <a:lnTo>
                    <a:pt x="6" y="647"/>
                  </a:lnTo>
                  <a:lnTo>
                    <a:pt x="2" y="611"/>
                  </a:lnTo>
                  <a:lnTo>
                    <a:pt x="0" y="575"/>
                  </a:lnTo>
                  <a:lnTo>
                    <a:pt x="0" y="540"/>
                  </a:lnTo>
                  <a:lnTo>
                    <a:pt x="1" y="505"/>
                  </a:lnTo>
                  <a:lnTo>
                    <a:pt x="4" y="472"/>
                  </a:lnTo>
                  <a:lnTo>
                    <a:pt x="9" y="439"/>
                  </a:lnTo>
                  <a:lnTo>
                    <a:pt x="16" y="407"/>
                  </a:lnTo>
                  <a:lnTo>
                    <a:pt x="24" y="375"/>
                  </a:lnTo>
                  <a:lnTo>
                    <a:pt x="34" y="345"/>
                  </a:lnTo>
                  <a:lnTo>
                    <a:pt x="47" y="314"/>
                  </a:lnTo>
                  <a:lnTo>
                    <a:pt x="47" y="314"/>
                  </a:lnTo>
                  <a:lnTo>
                    <a:pt x="58" y="291"/>
                  </a:lnTo>
                  <a:lnTo>
                    <a:pt x="71" y="267"/>
                  </a:lnTo>
                  <a:lnTo>
                    <a:pt x="84" y="245"/>
                  </a:lnTo>
                  <a:lnTo>
                    <a:pt x="99" y="224"/>
                  </a:lnTo>
                  <a:lnTo>
                    <a:pt x="115" y="203"/>
                  </a:lnTo>
                  <a:lnTo>
                    <a:pt x="132" y="183"/>
                  </a:lnTo>
                  <a:lnTo>
                    <a:pt x="150" y="165"/>
                  </a:lnTo>
                  <a:lnTo>
                    <a:pt x="169" y="146"/>
                  </a:lnTo>
                  <a:lnTo>
                    <a:pt x="189" y="128"/>
                  </a:lnTo>
                  <a:lnTo>
                    <a:pt x="211" y="112"/>
                  </a:lnTo>
                  <a:lnTo>
                    <a:pt x="233" y="97"/>
                  </a:lnTo>
                  <a:lnTo>
                    <a:pt x="257" y="81"/>
                  </a:lnTo>
                  <a:lnTo>
                    <a:pt x="280" y="67"/>
                  </a:lnTo>
                  <a:lnTo>
                    <a:pt x="305" y="55"/>
                  </a:lnTo>
                  <a:lnTo>
                    <a:pt x="332" y="43"/>
                  </a:lnTo>
                  <a:lnTo>
                    <a:pt x="358" y="32"/>
                  </a:lnTo>
                  <a:lnTo>
                    <a:pt x="358" y="32"/>
                  </a:lnTo>
                  <a:lnTo>
                    <a:pt x="377" y="24"/>
                  </a:lnTo>
                  <a:lnTo>
                    <a:pt x="395" y="19"/>
                  </a:lnTo>
                  <a:lnTo>
                    <a:pt x="413" y="14"/>
                  </a:lnTo>
                  <a:lnTo>
                    <a:pt x="432" y="10"/>
                  </a:lnTo>
                  <a:lnTo>
                    <a:pt x="451" y="6"/>
                  </a:lnTo>
                  <a:lnTo>
                    <a:pt x="470" y="4"/>
                  </a:lnTo>
                  <a:lnTo>
                    <a:pt x="489" y="2"/>
                  </a:lnTo>
                  <a:lnTo>
                    <a:pt x="507" y="0"/>
                  </a:lnTo>
                  <a:lnTo>
                    <a:pt x="527" y="0"/>
                  </a:lnTo>
                  <a:lnTo>
                    <a:pt x="545" y="0"/>
                  </a:lnTo>
                  <a:lnTo>
                    <a:pt x="564" y="1"/>
                  </a:lnTo>
                  <a:lnTo>
                    <a:pt x="584" y="3"/>
                  </a:lnTo>
                  <a:lnTo>
                    <a:pt x="602" y="5"/>
                  </a:lnTo>
                  <a:lnTo>
                    <a:pt x="621" y="9"/>
                  </a:lnTo>
                  <a:lnTo>
                    <a:pt x="640" y="12"/>
                  </a:lnTo>
                  <a:lnTo>
                    <a:pt x="659" y="17"/>
                  </a:lnTo>
                  <a:lnTo>
                    <a:pt x="677" y="22"/>
                  </a:lnTo>
                  <a:lnTo>
                    <a:pt x="696" y="28"/>
                  </a:lnTo>
                  <a:lnTo>
                    <a:pt x="714" y="36"/>
                  </a:lnTo>
                  <a:lnTo>
                    <a:pt x="732" y="43"/>
                  </a:lnTo>
                  <a:lnTo>
                    <a:pt x="751" y="51"/>
                  </a:lnTo>
                  <a:lnTo>
                    <a:pt x="769" y="59"/>
                  </a:lnTo>
                  <a:lnTo>
                    <a:pt x="786" y="69"/>
                  </a:lnTo>
                  <a:lnTo>
                    <a:pt x="804" y="79"/>
                  </a:lnTo>
                  <a:lnTo>
                    <a:pt x="821" y="89"/>
                  </a:lnTo>
                  <a:lnTo>
                    <a:pt x="838" y="101"/>
                  </a:lnTo>
                  <a:lnTo>
                    <a:pt x="855" y="113"/>
                  </a:lnTo>
                  <a:lnTo>
                    <a:pt x="871" y="126"/>
                  </a:lnTo>
                  <a:lnTo>
                    <a:pt x="887" y="139"/>
                  </a:lnTo>
                  <a:lnTo>
                    <a:pt x="903" y="153"/>
                  </a:lnTo>
                  <a:lnTo>
                    <a:pt x="918" y="168"/>
                  </a:lnTo>
                  <a:lnTo>
                    <a:pt x="933" y="183"/>
                  </a:lnTo>
                  <a:lnTo>
                    <a:pt x="933" y="183"/>
                  </a:lnTo>
                  <a:lnTo>
                    <a:pt x="950" y="201"/>
                  </a:lnTo>
                  <a:lnTo>
                    <a:pt x="966" y="221"/>
                  </a:lnTo>
                  <a:lnTo>
                    <a:pt x="981" y="240"/>
                  </a:lnTo>
                  <a:lnTo>
                    <a:pt x="995" y="260"/>
                  </a:lnTo>
                  <a:lnTo>
                    <a:pt x="1010" y="281"/>
                  </a:lnTo>
                  <a:lnTo>
                    <a:pt x="1022" y="302"/>
                  </a:lnTo>
                  <a:lnTo>
                    <a:pt x="1033" y="323"/>
                  </a:lnTo>
                  <a:lnTo>
                    <a:pt x="1044" y="346"/>
                  </a:lnTo>
                  <a:lnTo>
                    <a:pt x="1054" y="368"/>
                  </a:lnTo>
                  <a:lnTo>
                    <a:pt x="1064" y="391"/>
                  </a:lnTo>
                  <a:lnTo>
                    <a:pt x="1072" y="414"/>
                  </a:lnTo>
                  <a:lnTo>
                    <a:pt x="1079" y="437"/>
                  </a:lnTo>
                  <a:lnTo>
                    <a:pt x="1085" y="461"/>
                  </a:lnTo>
                  <a:lnTo>
                    <a:pt x="1091" y="485"/>
                  </a:lnTo>
                  <a:lnTo>
                    <a:pt x="1095" y="508"/>
                  </a:lnTo>
                  <a:lnTo>
                    <a:pt x="1099" y="533"/>
                  </a:lnTo>
                  <a:lnTo>
                    <a:pt x="1102" y="558"/>
                  </a:lnTo>
                  <a:lnTo>
                    <a:pt x="1103" y="583"/>
                  </a:lnTo>
                  <a:lnTo>
                    <a:pt x="1104" y="608"/>
                  </a:lnTo>
                  <a:lnTo>
                    <a:pt x="1104" y="634"/>
                  </a:lnTo>
                  <a:lnTo>
                    <a:pt x="1104" y="659"/>
                  </a:lnTo>
                  <a:lnTo>
                    <a:pt x="1102" y="684"/>
                  </a:lnTo>
                  <a:lnTo>
                    <a:pt x="1099" y="710"/>
                  </a:lnTo>
                  <a:lnTo>
                    <a:pt x="1096" y="735"/>
                  </a:lnTo>
                  <a:lnTo>
                    <a:pt x="1091" y="762"/>
                  </a:lnTo>
                  <a:lnTo>
                    <a:pt x="1086" y="787"/>
                  </a:lnTo>
                  <a:lnTo>
                    <a:pt x="1080" y="813"/>
                  </a:lnTo>
                  <a:lnTo>
                    <a:pt x="1072" y="839"/>
                  </a:lnTo>
                  <a:lnTo>
                    <a:pt x="1064" y="864"/>
                  </a:lnTo>
                  <a:lnTo>
                    <a:pt x="1054" y="890"/>
                  </a:lnTo>
                  <a:lnTo>
                    <a:pt x="1044" y="916"/>
                  </a:lnTo>
                  <a:lnTo>
                    <a:pt x="1033" y="942"/>
                  </a:lnTo>
                  <a:lnTo>
                    <a:pt x="1033" y="942"/>
                  </a:lnTo>
                  <a:lnTo>
                    <a:pt x="1033" y="950"/>
                  </a:lnTo>
                  <a:lnTo>
                    <a:pt x="1033" y="961"/>
                  </a:lnTo>
                  <a:lnTo>
                    <a:pt x="1036" y="977"/>
                  </a:lnTo>
                  <a:lnTo>
                    <a:pt x="1042" y="996"/>
                  </a:lnTo>
                  <a:lnTo>
                    <a:pt x="1049" y="1017"/>
                  </a:lnTo>
                  <a:lnTo>
                    <a:pt x="1061" y="1040"/>
                  </a:lnTo>
                  <a:lnTo>
                    <a:pt x="1075" y="1066"/>
                  </a:lnTo>
                  <a:lnTo>
                    <a:pt x="1092" y="1093"/>
                  </a:lnTo>
                  <a:lnTo>
                    <a:pt x="1092" y="1093"/>
                  </a:lnTo>
                  <a:lnTo>
                    <a:pt x="1170" y="1203"/>
                  </a:lnTo>
                  <a:lnTo>
                    <a:pt x="1238" y="1303"/>
                  </a:lnTo>
                  <a:lnTo>
                    <a:pt x="1307" y="1404"/>
                  </a:lnTo>
                  <a:lnTo>
                    <a:pt x="1088" y="15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 name="Rectangle 9">
              <a:extLst>
                <a:ext uri="{FF2B5EF4-FFF2-40B4-BE49-F238E27FC236}">
                  <a16:creationId xmlns:a16="http://schemas.microsoft.com/office/drawing/2014/main" id="{3E6B2297-3F9F-467D-9C94-CDC0F535C34F}"/>
                </a:ext>
              </a:extLst>
            </p:cNvPr>
            <p:cNvSpPr>
              <a:spLocks noChangeArrowheads="1"/>
            </p:cNvSpPr>
            <p:nvPr/>
          </p:nvSpPr>
          <p:spPr bwMode="auto">
            <a:xfrm>
              <a:off x="6738938" y="4884738"/>
              <a:ext cx="31750" cy="204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 name="Freeform 10">
              <a:extLst>
                <a:ext uri="{FF2B5EF4-FFF2-40B4-BE49-F238E27FC236}">
                  <a16:creationId xmlns:a16="http://schemas.microsoft.com/office/drawing/2014/main" id="{DA743249-ADEE-4580-A531-0A63A8E8284E}"/>
                </a:ext>
              </a:extLst>
            </p:cNvPr>
            <p:cNvSpPr>
              <a:spLocks/>
            </p:cNvSpPr>
            <p:nvPr/>
          </p:nvSpPr>
          <p:spPr bwMode="auto">
            <a:xfrm>
              <a:off x="6865938" y="4870450"/>
              <a:ext cx="263525" cy="173038"/>
            </a:xfrm>
            <a:custGeom>
              <a:avLst/>
              <a:gdLst>
                <a:gd name="T0" fmla="*/ 1250 w 1325"/>
                <a:gd name="T1" fmla="*/ 114 h 865"/>
                <a:gd name="T2" fmla="*/ 1292 w 1325"/>
                <a:gd name="T3" fmla="*/ 55 h 865"/>
                <a:gd name="T4" fmla="*/ 1325 w 1325"/>
                <a:gd name="T5" fmla="*/ 0 h 865"/>
                <a:gd name="T6" fmla="*/ 1253 w 1325"/>
                <a:gd name="T7" fmla="*/ 16 h 865"/>
                <a:gd name="T8" fmla="*/ 1109 w 1325"/>
                <a:gd name="T9" fmla="*/ 55 h 865"/>
                <a:gd name="T10" fmla="*/ 968 w 1325"/>
                <a:gd name="T11" fmla="*/ 99 h 865"/>
                <a:gd name="T12" fmla="*/ 832 w 1325"/>
                <a:gd name="T13" fmla="*/ 151 h 865"/>
                <a:gd name="T14" fmla="*/ 731 w 1325"/>
                <a:gd name="T15" fmla="*/ 196 h 865"/>
                <a:gd name="T16" fmla="*/ 666 w 1325"/>
                <a:gd name="T17" fmla="*/ 230 h 865"/>
                <a:gd name="T18" fmla="*/ 601 w 1325"/>
                <a:gd name="T19" fmla="*/ 264 h 865"/>
                <a:gd name="T20" fmla="*/ 537 w 1325"/>
                <a:gd name="T21" fmla="*/ 302 h 865"/>
                <a:gd name="T22" fmla="*/ 474 w 1325"/>
                <a:gd name="T23" fmla="*/ 341 h 865"/>
                <a:gd name="T24" fmla="*/ 413 w 1325"/>
                <a:gd name="T25" fmla="*/ 384 h 865"/>
                <a:gd name="T26" fmla="*/ 353 w 1325"/>
                <a:gd name="T27" fmla="*/ 430 h 865"/>
                <a:gd name="T28" fmla="*/ 294 w 1325"/>
                <a:gd name="T29" fmla="*/ 478 h 865"/>
                <a:gd name="T30" fmla="*/ 264 w 1325"/>
                <a:gd name="T31" fmla="*/ 503 h 865"/>
                <a:gd name="T32" fmla="*/ 221 w 1325"/>
                <a:gd name="T33" fmla="*/ 543 h 865"/>
                <a:gd name="T34" fmla="*/ 181 w 1325"/>
                <a:gd name="T35" fmla="*/ 585 h 865"/>
                <a:gd name="T36" fmla="*/ 143 w 1325"/>
                <a:gd name="T37" fmla="*/ 627 h 865"/>
                <a:gd name="T38" fmla="*/ 108 w 1325"/>
                <a:gd name="T39" fmla="*/ 671 h 865"/>
                <a:gd name="T40" fmla="*/ 77 w 1325"/>
                <a:gd name="T41" fmla="*/ 717 h 865"/>
                <a:gd name="T42" fmla="*/ 47 w 1325"/>
                <a:gd name="T43" fmla="*/ 765 h 865"/>
                <a:gd name="T44" fmla="*/ 23 w 1325"/>
                <a:gd name="T45" fmla="*/ 814 h 865"/>
                <a:gd name="T46" fmla="*/ 0 w 1325"/>
                <a:gd name="T47" fmla="*/ 865 h 865"/>
                <a:gd name="T48" fmla="*/ 36 w 1325"/>
                <a:gd name="T49" fmla="*/ 862 h 865"/>
                <a:gd name="T50" fmla="*/ 116 w 1325"/>
                <a:gd name="T51" fmla="*/ 849 h 865"/>
                <a:gd name="T52" fmla="*/ 202 w 1325"/>
                <a:gd name="T53" fmla="*/ 826 h 865"/>
                <a:gd name="T54" fmla="*/ 295 w 1325"/>
                <a:gd name="T55" fmla="*/ 793 h 865"/>
                <a:gd name="T56" fmla="*/ 393 w 1325"/>
                <a:gd name="T57" fmla="*/ 752 h 865"/>
                <a:gd name="T58" fmla="*/ 495 w 1325"/>
                <a:gd name="T59" fmla="*/ 704 h 865"/>
                <a:gd name="T60" fmla="*/ 599 w 1325"/>
                <a:gd name="T61" fmla="*/ 648 h 865"/>
                <a:gd name="T62" fmla="*/ 703 w 1325"/>
                <a:gd name="T63" fmla="*/ 585 h 865"/>
                <a:gd name="T64" fmla="*/ 755 w 1325"/>
                <a:gd name="T65" fmla="*/ 551 h 865"/>
                <a:gd name="T66" fmla="*/ 831 w 1325"/>
                <a:gd name="T67" fmla="*/ 498 h 865"/>
                <a:gd name="T68" fmla="*/ 904 w 1325"/>
                <a:gd name="T69" fmla="*/ 445 h 865"/>
                <a:gd name="T70" fmla="*/ 973 w 1325"/>
                <a:gd name="T71" fmla="*/ 390 h 865"/>
                <a:gd name="T72" fmla="*/ 1038 w 1325"/>
                <a:gd name="T73" fmla="*/ 335 h 865"/>
                <a:gd name="T74" fmla="*/ 1099 w 1325"/>
                <a:gd name="T75" fmla="*/ 279 h 865"/>
                <a:gd name="T76" fmla="*/ 1154 w 1325"/>
                <a:gd name="T77" fmla="*/ 223 h 865"/>
                <a:gd name="T78" fmla="*/ 1205 w 1325"/>
                <a:gd name="T79" fmla="*/ 168 h 865"/>
                <a:gd name="T80" fmla="*/ 1250 w 1325"/>
                <a:gd name="T81" fmla="*/ 11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5" h="865">
                  <a:moveTo>
                    <a:pt x="1250" y="114"/>
                  </a:moveTo>
                  <a:lnTo>
                    <a:pt x="1250" y="114"/>
                  </a:lnTo>
                  <a:lnTo>
                    <a:pt x="1272" y="83"/>
                  </a:lnTo>
                  <a:lnTo>
                    <a:pt x="1292" y="55"/>
                  </a:lnTo>
                  <a:lnTo>
                    <a:pt x="1310" y="27"/>
                  </a:lnTo>
                  <a:lnTo>
                    <a:pt x="1325" y="0"/>
                  </a:lnTo>
                  <a:lnTo>
                    <a:pt x="1325" y="0"/>
                  </a:lnTo>
                  <a:lnTo>
                    <a:pt x="1253" y="16"/>
                  </a:lnTo>
                  <a:lnTo>
                    <a:pt x="1180" y="34"/>
                  </a:lnTo>
                  <a:lnTo>
                    <a:pt x="1109" y="55"/>
                  </a:lnTo>
                  <a:lnTo>
                    <a:pt x="1039" y="76"/>
                  </a:lnTo>
                  <a:lnTo>
                    <a:pt x="968" y="99"/>
                  </a:lnTo>
                  <a:lnTo>
                    <a:pt x="900" y="124"/>
                  </a:lnTo>
                  <a:lnTo>
                    <a:pt x="832" y="151"/>
                  </a:lnTo>
                  <a:lnTo>
                    <a:pt x="765" y="181"/>
                  </a:lnTo>
                  <a:lnTo>
                    <a:pt x="731" y="196"/>
                  </a:lnTo>
                  <a:lnTo>
                    <a:pt x="698" y="212"/>
                  </a:lnTo>
                  <a:lnTo>
                    <a:pt x="666" y="230"/>
                  </a:lnTo>
                  <a:lnTo>
                    <a:pt x="633" y="247"/>
                  </a:lnTo>
                  <a:lnTo>
                    <a:pt x="601" y="264"/>
                  </a:lnTo>
                  <a:lnTo>
                    <a:pt x="569" y="282"/>
                  </a:lnTo>
                  <a:lnTo>
                    <a:pt x="537" y="302"/>
                  </a:lnTo>
                  <a:lnTo>
                    <a:pt x="506" y="321"/>
                  </a:lnTo>
                  <a:lnTo>
                    <a:pt x="474" y="341"/>
                  </a:lnTo>
                  <a:lnTo>
                    <a:pt x="444" y="363"/>
                  </a:lnTo>
                  <a:lnTo>
                    <a:pt x="413" y="384"/>
                  </a:lnTo>
                  <a:lnTo>
                    <a:pt x="383" y="407"/>
                  </a:lnTo>
                  <a:lnTo>
                    <a:pt x="353" y="430"/>
                  </a:lnTo>
                  <a:lnTo>
                    <a:pt x="322" y="453"/>
                  </a:lnTo>
                  <a:lnTo>
                    <a:pt x="294" y="478"/>
                  </a:lnTo>
                  <a:lnTo>
                    <a:pt x="264" y="503"/>
                  </a:lnTo>
                  <a:lnTo>
                    <a:pt x="264" y="503"/>
                  </a:lnTo>
                  <a:lnTo>
                    <a:pt x="242" y="524"/>
                  </a:lnTo>
                  <a:lnTo>
                    <a:pt x="221" y="543"/>
                  </a:lnTo>
                  <a:lnTo>
                    <a:pt x="200" y="563"/>
                  </a:lnTo>
                  <a:lnTo>
                    <a:pt x="181" y="585"/>
                  </a:lnTo>
                  <a:lnTo>
                    <a:pt x="161" y="605"/>
                  </a:lnTo>
                  <a:lnTo>
                    <a:pt x="143" y="627"/>
                  </a:lnTo>
                  <a:lnTo>
                    <a:pt x="125" y="649"/>
                  </a:lnTo>
                  <a:lnTo>
                    <a:pt x="108" y="671"/>
                  </a:lnTo>
                  <a:lnTo>
                    <a:pt x="92" y="693"/>
                  </a:lnTo>
                  <a:lnTo>
                    <a:pt x="77" y="717"/>
                  </a:lnTo>
                  <a:lnTo>
                    <a:pt x="62" y="740"/>
                  </a:lnTo>
                  <a:lnTo>
                    <a:pt x="47" y="765"/>
                  </a:lnTo>
                  <a:lnTo>
                    <a:pt x="35" y="789"/>
                  </a:lnTo>
                  <a:lnTo>
                    <a:pt x="23" y="814"/>
                  </a:lnTo>
                  <a:lnTo>
                    <a:pt x="12" y="840"/>
                  </a:lnTo>
                  <a:lnTo>
                    <a:pt x="0" y="865"/>
                  </a:lnTo>
                  <a:lnTo>
                    <a:pt x="0" y="865"/>
                  </a:lnTo>
                  <a:lnTo>
                    <a:pt x="36" y="862"/>
                  </a:lnTo>
                  <a:lnTo>
                    <a:pt x="75" y="857"/>
                  </a:lnTo>
                  <a:lnTo>
                    <a:pt x="116" y="849"/>
                  </a:lnTo>
                  <a:lnTo>
                    <a:pt x="157" y="839"/>
                  </a:lnTo>
                  <a:lnTo>
                    <a:pt x="202" y="826"/>
                  </a:lnTo>
                  <a:lnTo>
                    <a:pt x="248" y="810"/>
                  </a:lnTo>
                  <a:lnTo>
                    <a:pt x="295" y="793"/>
                  </a:lnTo>
                  <a:lnTo>
                    <a:pt x="344" y="774"/>
                  </a:lnTo>
                  <a:lnTo>
                    <a:pt x="393" y="752"/>
                  </a:lnTo>
                  <a:lnTo>
                    <a:pt x="444" y="729"/>
                  </a:lnTo>
                  <a:lnTo>
                    <a:pt x="495" y="704"/>
                  </a:lnTo>
                  <a:lnTo>
                    <a:pt x="547" y="677"/>
                  </a:lnTo>
                  <a:lnTo>
                    <a:pt x="599" y="648"/>
                  </a:lnTo>
                  <a:lnTo>
                    <a:pt x="650" y="617"/>
                  </a:lnTo>
                  <a:lnTo>
                    <a:pt x="703" y="585"/>
                  </a:lnTo>
                  <a:lnTo>
                    <a:pt x="755" y="551"/>
                  </a:lnTo>
                  <a:lnTo>
                    <a:pt x="755" y="551"/>
                  </a:lnTo>
                  <a:lnTo>
                    <a:pt x="794" y="525"/>
                  </a:lnTo>
                  <a:lnTo>
                    <a:pt x="831" y="498"/>
                  </a:lnTo>
                  <a:lnTo>
                    <a:pt x="869" y="472"/>
                  </a:lnTo>
                  <a:lnTo>
                    <a:pt x="904" y="445"/>
                  </a:lnTo>
                  <a:lnTo>
                    <a:pt x="939" y="418"/>
                  </a:lnTo>
                  <a:lnTo>
                    <a:pt x="973" y="390"/>
                  </a:lnTo>
                  <a:lnTo>
                    <a:pt x="1006" y="363"/>
                  </a:lnTo>
                  <a:lnTo>
                    <a:pt x="1038" y="335"/>
                  </a:lnTo>
                  <a:lnTo>
                    <a:pt x="1068" y="307"/>
                  </a:lnTo>
                  <a:lnTo>
                    <a:pt x="1099" y="279"/>
                  </a:lnTo>
                  <a:lnTo>
                    <a:pt x="1127" y="251"/>
                  </a:lnTo>
                  <a:lnTo>
                    <a:pt x="1154" y="223"/>
                  </a:lnTo>
                  <a:lnTo>
                    <a:pt x="1180" y="196"/>
                  </a:lnTo>
                  <a:lnTo>
                    <a:pt x="1205" y="168"/>
                  </a:lnTo>
                  <a:lnTo>
                    <a:pt x="1228" y="140"/>
                  </a:lnTo>
                  <a:lnTo>
                    <a:pt x="1250" y="114"/>
                  </a:lnTo>
                  <a:lnTo>
                    <a:pt x="125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 name="Freeform 11">
              <a:extLst>
                <a:ext uri="{FF2B5EF4-FFF2-40B4-BE49-F238E27FC236}">
                  <a16:creationId xmlns:a16="http://schemas.microsoft.com/office/drawing/2014/main" id="{CBEB4AB1-40A5-45C8-9B9F-FB15595C51AE}"/>
                </a:ext>
              </a:extLst>
            </p:cNvPr>
            <p:cNvSpPr>
              <a:spLocks/>
            </p:cNvSpPr>
            <p:nvPr/>
          </p:nvSpPr>
          <p:spPr bwMode="auto">
            <a:xfrm>
              <a:off x="6856413" y="4856163"/>
              <a:ext cx="452437" cy="303213"/>
            </a:xfrm>
            <a:custGeom>
              <a:avLst/>
              <a:gdLst>
                <a:gd name="T0" fmla="*/ 2272 w 2282"/>
                <a:gd name="T1" fmla="*/ 305 h 1525"/>
                <a:gd name="T2" fmla="*/ 2246 w 2282"/>
                <a:gd name="T3" fmla="*/ 217 h 1525"/>
                <a:gd name="T4" fmla="*/ 2203 w 2282"/>
                <a:gd name="T5" fmla="*/ 141 h 1525"/>
                <a:gd name="T6" fmla="*/ 2141 w 2282"/>
                <a:gd name="T7" fmla="*/ 79 h 1525"/>
                <a:gd name="T8" fmla="*/ 2066 w 2282"/>
                <a:gd name="T9" fmla="*/ 33 h 1525"/>
                <a:gd name="T10" fmla="*/ 1979 w 2282"/>
                <a:gd name="T11" fmla="*/ 7 h 1525"/>
                <a:gd name="T12" fmla="*/ 1903 w 2282"/>
                <a:gd name="T13" fmla="*/ 0 h 1525"/>
                <a:gd name="T14" fmla="*/ 1787 w 2282"/>
                <a:gd name="T15" fmla="*/ 6 h 1525"/>
                <a:gd name="T16" fmla="*/ 1543 w 2282"/>
                <a:gd name="T17" fmla="*/ 40 h 1525"/>
                <a:gd name="T18" fmla="*/ 1450 w 2282"/>
                <a:gd name="T19" fmla="*/ 118 h 1525"/>
                <a:gd name="T20" fmla="*/ 1369 w 2282"/>
                <a:gd name="T21" fmla="*/ 240 h 1525"/>
                <a:gd name="T22" fmla="*/ 1268 w 2282"/>
                <a:gd name="T23" fmla="*/ 355 h 1525"/>
                <a:gd name="T24" fmla="*/ 1113 w 2282"/>
                <a:gd name="T25" fmla="*/ 501 h 1525"/>
                <a:gd name="T26" fmla="*/ 932 w 2282"/>
                <a:gd name="T27" fmla="*/ 642 h 1525"/>
                <a:gd name="T28" fmla="*/ 738 w 2282"/>
                <a:gd name="T29" fmla="*/ 769 h 1525"/>
                <a:gd name="T30" fmla="*/ 456 w 2282"/>
                <a:gd name="T31" fmla="*/ 916 h 1525"/>
                <a:gd name="T32" fmla="*/ 199 w 2282"/>
                <a:gd name="T33" fmla="*/ 1004 h 1525"/>
                <a:gd name="T34" fmla="*/ 47 w 2282"/>
                <a:gd name="T35" fmla="*/ 1027 h 1525"/>
                <a:gd name="T36" fmla="*/ 16 w 2282"/>
                <a:gd name="T37" fmla="*/ 1052 h 1525"/>
                <a:gd name="T38" fmla="*/ 1 w 2282"/>
                <a:gd name="T39" fmla="*/ 1145 h 1525"/>
                <a:gd name="T40" fmla="*/ 5 w 2282"/>
                <a:gd name="T41" fmla="*/ 1228 h 1525"/>
                <a:gd name="T42" fmla="*/ 25 w 2282"/>
                <a:gd name="T43" fmla="*/ 1307 h 1525"/>
                <a:gd name="T44" fmla="*/ 61 w 2282"/>
                <a:gd name="T45" fmla="*/ 1380 h 1525"/>
                <a:gd name="T46" fmla="*/ 111 w 2282"/>
                <a:gd name="T47" fmla="*/ 1440 h 1525"/>
                <a:gd name="T48" fmla="*/ 174 w 2282"/>
                <a:gd name="T49" fmla="*/ 1482 h 1525"/>
                <a:gd name="T50" fmla="*/ 249 w 2282"/>
                <a:gd name="T51" fmla="*/ 1506 h 1525"/>
                <a:gd name="T52" fmla="*/ 541 w 2282"/>
                <a:gd name="T53" fmla="*/ 1518 h 1525"/>
                <a:gd name="T54" fmla="*/ 1226 w 2282"/>
                <a:gd name="T55" fmla="*/ 1525 h 1525"/>
                <a:gd name="T56" fmla="*/ 1140 w 2282"/>
                <a:gd name="T57" fmla="*/ 1424 h 1525"/>
                <a:gd name="T58" fmla="*/ 1081 w 2282"/>
                <a:gd name="T59" fmla="*/ 1304 h 1525"/>
                <a:gd name="T60" fmla="*/ 1055 w 2282"/>
                <a:gd name="T61" fmla="*/ 1169 h 1525"/>
                <a:gd name="T62" fmla="*/ 1060 w 2282"/>
                <a:gd name="T63" fmla="*/ 1062 h 1525"/>
                <a:gd name="T64" fmla="*/ 1095 w 2282"/>
                <a:gd name="T65" fmla="*/ 939 h 1525"/>
                <a:gd name="T66" fmla="*/ 1157 w 2282"/>
                <a:gd name="T67" fmla="*/ 830 h 1525"/>
                <a:gd name="T68" fmla="*/ 1244 w 2282"/>
                <a:gd name="T69" fmla="*/ 741 h 1525"/>
                <a:gd name="T70" fmla="*/ 1349 w 2282"/>
                <a:gd name="T71" fmla="*/ 674 h 1525"/>
                <a:gd name="T72" fmla="*/ 1469 w 2282"/>
                <a:gd name="T73" fmla="*/ 633 h 1525"/>
                <a:gd name="T74" fmla="*/ 1574 w 2282"/>
                <a:gd name="T75" fmla="*/ 623 h 1525"/>
                <a:gd name="T76" fmla="*/ 1703 w 2282"/>
                <a:gd name="T77" fmla="*/ 639 h 1525"/>
                <a:gd name="T78" fmla="*/ 1821 w 2282"/>
                <a:gd name="T79" fmla="*/ 685 h 1525"/>
                <a:gd name="T80" fmla="*/ 1922 w 2282"/>
                <a:gd name="T81" fmla="*/ 757 h 1525"/>
                <a:gd name="T82" fmla="*/ 2004 w 2282"/>
                <a:gd name="T83" fmla="*/ 851 h 1525"/>
                <a:gd name="T84" fmla="*/ 2061 w 2282"/>
                <a:gd name="T85" fmla="*/ 963 h 1525"/>
                <a:gd name="T86" fmla="*/ 2090 w 2282"/>
                <a:gd name="T87" fmla="*/ 1088 h 1525"/>
                <a:gd name="T88" fmla="*/ 2090 w 2282"/>
                <a:gd name="T89" fmla="*/ 1196 h 1525"/>
                <a:gd name="T90" fmla="*/ 2060 w 2282"/>
                <a:gd name="T91" fmla="*/ 1324 h 1525"/>
                <a:gd name="T92" fmla="*/ 2000 w 2282"/>
                <a:gd name="T93" fmla="*/ 1437 h 1525"/>
                <a:gd name="T94" fmla="*/ 1934 w 2282"/>
                <a:gd name="T95" fmla="*/ 1514 h 1525"/>
                <a:gd name="T96" fmla="*/ 2026 w 2282"/>
                <a:gd name="T97" fmla="*/ 1494 h 1525"/>
                <a:gd name="T98" fmla="*/ 2105 w 2282"/>
                <a:gd name="T99" fmla="*/ 1462 h 1525"/>
                <a:gd name="T100" fmla="*/ 2169 w 2282"/>
                <a:gd name="T101" fmla="*/ 1417 h 1525"/>
                <a:gd name="T102" fmla="*/ 2219 w 2282"/>
                <a:gd name="T103" fmla="*/ 1361 h 1525"/>
                <a:gd name="T104" fmla="*/ 2253 w 2282"/>
                <a:gd name="T105" fmla="*/ 1295 h 1525"/>
                <a:gd name="T106" fmla="*/ 2273 w 2282"/>
                <a:gd name="T107" fmla="*/ 1218 h 1525"/>
                <a:gd name="T108" fmla="*/ 2280 w 2282"/>
                <a:gd name="T109" fmla="*/ 96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82" h="1525">
                  <a:moveTo>
                    <a:pt x="2277" y="363"/>
                  </a:moveTo>
                  <a:lnTo>
                    <a:pt x="2277" y="363"/>
                  </a:lnTo>
                  <a:lnTo>
                    <a:pt x="2276" y="343"/>
                  </a:lnTo>
                  <a:lnTo>
                    <a:pt x="2275" y="324"/>
                  </a:lnTo>
                  <a:lnTo>
                    <a:pt x="2272" y="305"/>
                  </a:lnTo>
                  <a:lnTo>
                    <a:pt x="2269" y="286"/>
                  </a:lnTo>
                  <a:lnTo>
                    <a:pt x="2264" y="268"/>
                  </a:lnTo>
                  <a:lnTo>
                    <a:pt x="2259" y="251"/>
                  </a:lnTo>
                  <a:lnTo>
                    <a:pt x="2253" y="233"/>
                  </a:lnTo>
                  <a:lnTo>
                    <a:pt x="2246" y="217"/>
                  </a:lnTo>
                  <a:lnTo>
                    <a:pt x="2239" y="201"/>
                  </a:lnTo>
                  <a:lnTo>
                    <a:pt x="2231" y="185"/>
                  </a:lnTo>
                  <a:lnTo>
                    <a:pt x="2222" y="169"/>
                  </a:lnTo>
                  <a:lnTo>
                    <a:pt x="2213" y="155"/>
                  </a:lnTo>
                  <a:lnTo>
                    <a:pt x="2203" y="141"/>
                  </a:lnTo>
                  <a:lnTo>
                    <a:pt x="2191" y="127"/>
                  </a:lnTo>
                  <a:lnTo>
                    <a:pt x="2180" y="114"/>
                  </a:lnTo>
                  <a:lnTo>
                    <a:pt x="2168" y="102"/>
                  </a:lnTo>
                  <a:lnTo>
                    <a:pt x="2155" y="90"/>
                  </a:lnTo>
                  <a:lnTo>
                    <a:pt x="2141" y="79"/>
                  </a:lnTo>
                  <a:lnTo>
                    <a:pt x="2127" y="69"/>
                  </a:lnTo>
                  <a:lnTo>
                    <a:pt x="2113" y="59"/>
                  </a:lnTo>
                  <a:lnTo>
                    <a:pt x="2098" y="49"/>
                  </a:lnTo>
                  <a:lnTo>
                    <a:pt x="2082" y="41"/>
                  </a:lnTo>
                  <a:lnTo>
                    <a:pt x="2066" y="33"/>
                  </a:lnTo>
                  <a:lnTo>
                    <a:pt x="2050" y="26"/>
                  </a:lnTo>
                  <a:lnTo>
                    <a:pt x="2033" y="20"/>
                  </a:lnTo>
                  <a:lnTo>
                    <a:pt x="2016" y="15"/>
                  </a:lnTo>
                  <a:lnTo>
                    <a:pt x="1998" y="10"/>
                  </a:lnTo>
                  <a:lnTo>
                    <a:pt x="1979" y="7"/>
                  </a:lnTo>
                  <a:lnTo>
                    <a:pt x="1961" y="4"/>
                  </a:lnTo>
                  <a:lnTo>
                    <a:pt x="1943" y="2"/>
                  </a:lnTo>
                  <a:lnTo>
                    <a:pt x="1923" y="0"/>
                  </a:lnTo>
                  <a:lnTo>
                    <a:pt x="1903" y="0"/>
                  </a:lnTo>
                  <a:lnTo>
                    <a:pt x="1903" y="0"/>
                  </a:lnTo>
                  <a:lnTo>
                    <a:pt x="1897" y="0"/>
                  </a:lnTo>
                  <a:lnTo>
                    <a:pt x="1897" y="0"/>
                  </a:lnTo>
                  <a:lnTo>
                    <a:pt x="1860" y="1"/>
                  </a:lnTo>
                  <a:lnTo>
                    <a:pt x="1823" y="3"/>
                  </a:lnTo>
                  <a:lnTo>
                    <a:pt x="1787" y="6"/>
                  </a:lnTo>
                  <a:lnTo>
                    <a:pt x="1750" y="10"/>
                  </a:lnTo>
                  <a:lnTo>
                    <a:pt x="1678" y="19"/>
                  </a:lnTo>
                  <a:lnTo>
                    <a:pt x="1604" y="30"/>
                  </a:lnTo>
                  <a:lnTo>
                    <a:pt x="1604" y="30"/>
                  </a:lnTo>
                  <a:lnTo>
                    <a:pt x="1543" y="40"/>
                  </a:lnTo>
                  <a:lnTo>
                    <a:pt x="1481" y="51"/>
                  </a:lnTo>
                  <a:lnTo>
                    <a:pt x="1481" y="51"/>
                  </a:lnTo>
                  <a:lnTo>
                    <a:pt x="1472" y="73"/>
                  </a:lnTo>
                  <a:lnTo>
                    <a:pt x="1462" y="95"/>
                  </a:lnTo>
                  <a:lnTo>
                    <a:pt x="1450" y="118"/>
                  </a:lnTo>
                  <a:lnTo>
                    <a:pt x="1437" y="141"/>
                  </a:lnTo>
                  <a:lnTo>
                    <a:pt x="1422" y="165"/>
                  </a:lnTo>
                  <a:lnTo>
                    <a:pt x="1406" y="190"/>
                  </a:lnTo>
                  <a:lnTo>
                    <a:pt x="1388" y="214"/>
                  </a:lnTo>
                  <a:lnTo>
                    <a:pt x="1369" y="240"/>
                  </a:lnTo>
                  <a:lnTo>
                    <a:pt x="1369" y="240"/>
                  </a:lnTo>
                  <a:lnTo>
                    <a:pt x="1346" y="269"/>
                  </a:lnTo>
                  <a:lnTo>
                    <a:pt x="1321" y="298"/>
                  </a:lnTo>
                  <a:lnTo>
                    <a:pt x="1296" y="326"/>
                  </a:lnTo>
                  <a:lnTo>
                    <a:pt x="1268" y="355"/>
                  </a:lnTo>
                  <a:lnTo>
                    <a:pt x="1240" y="385"/>
                  </a:lnTo>
                  <a:lnTo>
                    <a:pt x="1210" y="413"/>
                  </a:lnTo>
                  <a:lnTo>
                    <a:pt x="1179" y="443"/>
                  </a:lnTo>
                  <a:lnTo>
                    <a:pt x="1147" y="472"/>
                  </a:lnTo>
                  <a:lnTo>
                    <a:pt x="1113" y="501"/>
                  </a:lnTo>
                  <a:lnTo>
                    <a:pt x="1080" y="529"/>
                  </a:lnTo>
                  <a:lnTo>
                    <a:pt x="1044" y="559"/>
                  </a:lnTo>
                  <a:lnTo>
                    <a:pt x="1007" y="586"/>
                  </a:lnTo>
                  <a:lnTo>
                    <a:pt x="971" y="615"/>
                  </a:lnTo>
                  <a:lnTo>
                    <a:pt x="932" y="642"/>
                  </a:lnTo>
                  <a:lnTo>
                    <a:pt x="893" y="670"/>
                  </a:lnTo>
                  <a:lnTo>
                    <a:pt x="853" y="697"/>
                  </a:lnTo>
                  <a:lnTo>
                    <a:pt x="853" y="697"/>
                  </a:lnTo>
                  <a:lnTo>
                    <a:pt x="795" y="734"/>
                  </a:lnTo>
                  <a:lnTo>
                    <a:pt x="738" y="769"/>
                  </a:lnTo>
                  <a:lnTo>
                    <a:pt x="681" y="803"/>
                  </a:lnTo>
                  <a:lnTo>
                    <a:pt x="624" y="834"/>
                  </a:lnTo>
                  <a:lnTo>
                    <a:pt x="567" y="864"/>
                  </a:lnTo>
                  <a:lnTo>
                    <a:pt x="511" y="891"/>
                  </a:lnTo>
                  <a:lnTo>
                    <a:pt x="456" y="916"/>
                  </a:lnTo>
                  <a:lnTo>
                    <a:pt x="402" y="938"/>
                  </a:lnTo>
                  <a:lnTo>
                    <a:pt x="349" y="959"/>
                  </a:lnTo>
                  <a:lnTo>
                    <a:pt x="298" y="977"/>
                  </a:lnTo>
                  <a:lnTo>
                    <a:pt x="248" y="992"/>
                  </a:lnTo>
                  <a:lnTo>
                    <a:pt x="199" y="1004"/>
                  </a:lnTo>
                  <a:lnTo>
                    <a:pt x="153" y="1014"/>
                  </a:lnTo>
                  <a:lnTo>
                    <a:pt x="109" y="1022"/>
                  </a:lnTo>
                  <a:lnTo>
                    <a:pt x="88" y="1024"/>
                  </a:lnTo>
                  <a:lnTo>
                    <a:pt x="68" y="1026"/>
                  </a:lnTo>
                  <a:lnTo>
                    <a:pt x="47" y="1027"/>
                  </a:lnTo>
                  <a:lnTo>
                    <a:pt x="28" y="1028"/>
                  </a:lnTo>
                  <a:lnTo>
                    <a:pt x="28" y="1028"/>
                  </a:lnTo>
                  <a:lnTo>
                    <a:pt x="22" y="1027"/>
                  </a:lnTo>
                  <a:lnTo>
                    <a:pt x="22" y="1027"/>
                  </a:lnTo>
                  <a:lnTo>
                    <a:pt x="16" y="1052"/>
                  </a:lnTo>
                  <a:lnTo>
                    <a:pt x="11" y="1077"/>
                  </a:lnTo>
                  <a:lnTo>
                    <a:pt x="7" y="1102"/>
                  </a:lnTo>
                  <a:lnTo>
                    <a:pt x="4" y="1128"/>
                  </a:lnTo>
                  <a:lnTo>
                    <a:pt x="4" y="1128"/>
                  </a:lnTo>
                  <a:lnTo>
                    <a:pt x="1" y="1145"/>
                  </a:lnTo>
                  <a:lnTo>
                    <a:pt x="0" y="1162"/>
                  </a:lnTo>
                  <a:lnTo>
                    <a:pt x="0" y="1178"/>
                  </a:lnTo>
                  <a:lnTo>
                    <a:pt x="1" y="1196"/>
                  </a:lnTo>
                  <a:lnTo>
                    <a:pt x="3" y="1212"/>
                  </a:lnTo>
                  <a:lnTo>
                    <a:pt x="5" y="1228"/>
                  </a:lnTo>
                  <a:lnTo>
                    <a:pt x="8" y="1244"/>
                  </a:lnTo>
                  <a:lnTo>
                    <a:pt x="11" y="1261"/>
                  </a:lnTo>
                  <a:lnTo>
                    <a:pt x="15" y="1277"/>
                  </a:lnTo>
                  <a:lnTo>
                    <a:pt x="20" y="1292"/>
                  </a:lnTo>
                  <a:lnTo>
                    <a:pt x="25" y="1307"/>
                  </a:lnTo>
                  <a:lnTo>
                    <a:pt x="31" y="1323"/>
                  </a:lnTo>
                  <a:lnTo>
                    <a:pt x="37" y="1338"/>
                  </a:lnTo>
                  <a:lnTo>
                    <a:pt x="44" y="1352"/>
                  </a:lnTo>
                  <a:lnTo>
                    <a:pt x="52" y="1366"/>
                  </a:lnTo>
                  <a:lnTo>
                    <a:pt x="61" y="1380"/>
                  </a:lnTo>
                  <a:lnTo>
                    <a:pt x="70" y="1393"/>
                  </a:lnTo>
                  <a:lnTo>
                    <a:pt x="79" y="1405"/>
                  </a:lnTo>
                  <a:lnTo>
                    <a:pt x="89" y="1417"/>
                  </a:lnTo>
                  <a:lnTo>
                    <a:pt x="99" y="1428"/>
                  </a:lnTo>
                  <a:lnTo>
                    <a:pt x="111" y="1440"/>
                  </a:lnTo>
                  <a:lnTo>
                    <a:pt x="123" y="1450"/>
                  </a:lnTo>
                  <a:lnTo>
                    <a:pt x="135" y="1459"/>
                  </a:lnTo>
                  <a:lnTo>
                    <a:pt x="147" y="1467"/>
                  </a:lnTo>
                  <a:lnTo>
                    <a:pt x="160" y="1475"/>
                  </a:lnTo>
                  <a:lnTo>
                    <a:pt x="174" y="1482"/>
                  </a:lnTo>
                  <a:lnTo>
                    <a:pt x="188" y="1489"/>
                  </a:lnTo>
                  <a:lnTo>
                    <a:pt x="202" y="1494"/>
                  </a:lnTo>
                  <a:lnTo>
                    <a:pt x="218" y="1500"/>
                  </a:lnTo>
                  <a:lnTo>
                    <a:pt x="233" y="1503"/>
                  </a:lnTo>
                  <a:lnTo>
                    <a:pt x="249" y="1506"/>
                  </a:lnTo>
                  <a:lnTo>
                    <a:pt x="265" y="1507"/>
                  </a:lnTo>
                  <a:lnTo>
                    <a:pt x="265" y="1507"/>
                  </a:lnTo>
                  <a:lnTo>
                    <a:pt x="338" y="1512"/>
                  </a:lnTo>
                  <a:lnTo>
                    <a:pt x="430" y="1515"/>
                  </a:lnTo>
                  <a:lnTo>
                    <a:pt x="541" y="1518"/>
                  </a:lnTo>
                  <a:lnTo>
                    <a:pt x="664" y="1521"/>
                  </a:lnTo>
                  <a:lnTo>
                    <a:pt x="797" y="1523"/>
                  </a:lnTo>
                  <a:lnTo>
                    <a:pt x="938" y="1524"/>
                  </a:lnTo>
                  <a:lnTo>
                    <a:pt x="1226" y="1525"/>
                  </a:lnTo>
                  <a:lnTo>
                    <a:pt x="1226" y="1525"/>
                  </a:lnTo>
                  <a:lnTo>
                    <a:pt x="1207" y="1507"/>
                  </a:lnTo>
                  <a:lnTo>
                    <a:pt x="1189" y="1487"/>
                  </a:lnTo>
                  <a:lnTo>
                    <a:pt x="1171" y="1468"/>
                  </a:lnTo>
                  <a:lnTo>
                    <a:pt x="1155" y="1447"/>
                  </a:lnTo>
                  <a:lnTo>
                    <a:pt x="1140" y="1424"/>
                  </a:lnTo>
                  <a:lnTo>
                    <a:pt x="1125" y="1402"/>
                  </a:lnTo>
                  <a:lnTo>
                    <a:pt x="1112" y="1379"/>
                  </a:lnTo>
                  <a:lnTo>
                    <a:pt x="1101" y="1355"/>
                  </a:lnTo>
                  <a:lnTo>
                    <a:pt x="1090" y="1330"/>
                  </a:lnTo>
                  <a:lnTo>
                    <a:pt x="1081" y="1304"/>
                  </a:lnTo>
                  <a:lnTo>
                    <a:pt x="1073" y="1279"/>
                  </a:lnTo>
                  <a:lnTo>
                    <a:pt x="1066" y="1252"/>
                  </a:lnTo>
                  <a:lnTo>
                    <a:pt x="1061" y="1225"/>
                  </a:lnTo>
                  <a:lnTo>
                    <a:pt x="1057" y="1198"/>
                  </a:lnTo>
                  <a:lnTo>
                    <a:pt x="1055" y="1169"/>
                  </a:lnTo>
                  <a:lnTo>
                    <a:pt x="1054" y="1141"/>
                  </a:lnTo>
                  <a:lnTo>
                    <a:pt x="1054" y="1141"/>
                  </a:lnTo>
                  <a:lnTo>
                    <a:pt x="1055" y="1114"/>
                  </a:lnTo>
                  <a:lnTo>
                    <a:pt x="1057" y="1088"/>
                  </a:lnTo>
                  <a:lnTo>
                    <a:pt x="1060" y="1062"/>
                  </a:lnTo>
                  <a:lnTo>
                    <a:pt x="1065" y="1037"/>
                  </a:lnTo>
                  <a:lnTo>
                    <a:pt x="1070" y="1011"/>
                  </a:lnTo>
                  <a:lnTo>
                    <a:pt x="1078" y="987"/>
                  </a:lnTo>
                  <a:lnTo>
                    <a:pt x="1086" y="963"/>
                  </a:lnTo>
                  <a:lnTo>
                    <a:pt x="1095" y="939"/>
                  </a:lnTo>
                  <a:lnTo>
                    <a:pt x="1105" y="916"/>
                  </a:lnTo>
                  <a:lnTo>
                    <a:pt x="1117" y="893"/>
                  </a:lnTo>
                  <a:lnTo>
                    <a:pt x="1130" y="872"/>
                  </a:lnTo>
                  <a:lnTo>
                    <a:pt x="1143" y="851"/>
                  </a:lnTo>
                  <a:lnTo>
                    <a:pt x="1157" y="830"/>
                  </a:lnTo>
                  <a:lnTo>
                    <a:pt x="1173" y="811"/>
                  </a:lnTo>
                  <a:lnTo>
                    <a:pt x="1190" y="793"/>
                  </a:lnTo>
                  <a:lnTo>
                    <a:pt x="1206" y="774"/>
                  </a:lnTo>
                  <a:lnTo>
                    <a:pt x="1224" y="757"/>
                  </a:lnTo>
                  <a:lnTo>
                    <a:pt x="1244" y="741"/>
                  </a:lnTo>
                  <a:lnTo>
                    <a:pt x="1263" y="726"/>
                  </a:lnTo>
                  <a:lnTo>
                    <a:pt x="1283" y="711"/>
                  </a:lnTo>
                  <a:lnTo>
                    <a:pt x="1305" y="697"/>
                  </a:lnTo>
                  <a:lnTo>
                    <a:pt x="1326" y="685"/>
                  </a:lnTo>
                  <a:lnTo>
                    <a:pt x="1349" y="674"/>
                  </a:lnTo>
                  <a:lnTo>
                    <a:pt x="1371" y="664"/>
                  </a:lnTo>
                  <a:lnTo>
                    <a:pt x="1395" y="654"/>
                  </a:lnTo>
                  <a:lnTo>
                    <a:pt x="1419" y="646"/>
                  </a:lnTo>
                  <a:lnTo>
                    <a:pt x="1443" y="639"/>
                  </a:lnTo>
                  <a:lnTo>
                    <a:pt x="1469" y="633"/>
                  </a:lnTo>
                  <a:lnTo>
                    <a:pt x="1494" y="629"/>
                  </a:lnTo>
                  <a:lnTo>
                    <a:pt x="1521" y="625"/>
                  </a:lnTo>
                  <a:lnTo>
                    <a:pt x="1547" y="623"/>
                  </a:lnTo>
                  <a:lnTo>
                    <a:pt x="1574" y="623"/>
                  </a:lnTo>
                  <a:lnTo>
                    <a:pt x="1574" y="623"/>
                  </a:lnTo>
                  <a:lnTo>
                    <a:pt x="1600" y="623"/>
                  </a:lnTo>
                  <a:lnTo>
                    <a:pt x="1627" y="625"/>
                  </a:lnTo>
                  <a:lnTo>
                    <a:pt x="1652" y="629"/>
                  </a:lnTo>
                  <a:lnTo>
                    <a:pt x="1679" y="633"/>
                  </a:lnTo>
                  <a:lnTo>
                    <a:pt x="1703" y="639"/>
                  </a:lnTo>
                  <a:lnTo>
                    <a:pt x="1728" y="646"/>
                  </a:lnTo>
                  <a:lnTo>
                    <a:pt x="1752" y="654"/>
                  </a:lnTo>
                  <a:lnTo>
                    <a:pt x="1776" y="664"/>
                  </a:lnTo>
                  <a:lnTo>
                    <a:pt x="1799" y="674"/>
                  </a:lnTo>
                  <a:lnTo>
                    <a:pt x="1821" y="685"/>
                  </a:lnTo>
                  <a:lnTo>
                    <a:pt x="1843" y="697"/>
                  </a:lnTo>
                  <a:lnTo>
                    <a:pt x="1864" y="711"/>
                  </a:lnTo>
                  <a:lnTo>
                    <a:pt x="1885" y="726"/>
                  </a:lnTo>
                  <a:lnTo>
                    <a:pt x="1904" y="741"/>
                  </a:lnTo>
                  <a:lnTo>
                    <a:pt x="1922" y="757"/>
                  </a:lnTo>
                  <a:lnTo>
                    <a:pt x="1941" y="774"/>
                  </a:lnTo>
                  <a:lnTo>
                    <a:pt x="1958" y="793"/>
                  </a:lnTo>
                  <a:lnTo>
                    <a:pt x="1974" y="811"/>
                  </a:lnTo>
                  <a:lnTo>
                    <a:pt x="1990" y="830"/>
                  </a:lnTo>
                  <a:lnTo>
                    <a:pt x="2004" y="851"/>
                  </a:lnTo>
                  <a:lnTo>
                    <a:pt x="2018" y="872"/>
                  </a:lnTo>
                  <a:lnTo>
                    <a:pt x="2030" y="893"/>
                  </a:lnTo>
                  <a:lnTo>
                    <a:pt x="2042" y="916"/>
                  </a:lnTo>
                  <a:lnTo>
                    <a:pt x="2052" y="939"/>
                  </a:lnTo>
                  <a:lnTo>
                    <a:pt x="2061" y="963"/>
                  </a:lnTo>
                  <a:lnTo>
                    <a:pt x="2069" y="987"/>
                  </a:lnTo>
                  <a:lnTo>
                    <a:pt x="2076" y="1011"/>
                  </a:lnTo>
                  <a:lnTo>
                    <a:pt x="2082" y="1037"/>
                  </a:lnTo>
                  <a:lnTo>
                    <a:pt x="2087" y="1062"/>
                  </a:lnTo>
                  <a:lnTo>
                    <a:pt x="2090" y="1088"/>
                  </a:lnTo>
                  <a:lnTo>
                    <a:pt x="2092" y="1114"/>
                  </a:lnTo>
                  <a:lnTo>
                    <a:pt x="2092" y="1141"/>
                  </a:lnTo>
                  <a:lnTo>
                    <a:pt x="2092" y="1141"/>
                  </a:lnTo>
                  <a:lnTo>
                    <a:pt x="2092" y="1168"/>
                  </a:lnTo>
                  <a:lnTo>
                    <a:pt x="2090" y="1196"/>
                  </a:lnTo>
                  <a:lnTo>
                    <a:pt x="2086" y="1222"/>
                  </a:lnTo>
                  <a:lnTo>
                    <a:pt x="2081" y="1247"/>
                  </a:lnTo>
                  <a:lnTo>
                    <a:pt x="2075" y="1274"/>
                  </a:lnTo>
                  <a:lnTo>
                    <a:pt x="2068" y="1298"/>
                  </a:lnTo>
                  <a:lnTo>
                    <a:pt x="2060" y="1324"/>
                  </a:lnTo>
                  <a:lnTo>
                    <a:pt x="2050" y="1347"/>
                  </a:lnTo>
                  <a:lnTo>
                    <a:pt x="2038" y="1370"/>
                  </a:lnTo>
                  <a:lnTo>
                    <a:pt x="2027" y="1393"/>
                  </a:lnTo>
                  <a:lnTo>
                    <a:pt x="2014" y="1415"/>
                  </a:lnTo>
                  <a:lnTo>
                    <a:pt x="2000" y="1437"/>
                  </a:lnTo>
                  <a:lnTo>
                    <a:pt x="1984" y="1457"/>
                  </a:lnTo>
                  <a:lnTo>
                    <a:pt x="1968" y="1477"/>
                  </a:lnTo>
                  <a:lnTo>
                    <a:pt x="1951" y="1497"/>
                  </a:lnTo>
                  <a:lnTo>
                    <a:pt x="1934" y="1514"/>
                  </a:lnTo>
                  <a:lnTo>
                    <a:pt x="1934" y="1514"/>
                  </a:lnTo>
                  <a:lnTo>
                    <a:pt x="1954" y="1513"/>
                  </a:lnTo>
                  <a:lnTo>
                    <a:pt x="1954" y="1513"/>
                  </a:lnTo>
                  <a:lnTo>
                    <a:pt x="1991" y="1505"/>
                  </a:lnTo>
                  <a:lnTo>
                    <a:pt x="2009" y="1501"/>
                  </a:lnTo>
                  <a:lnTo>
                    <a:pt x="2026" y="1494"/>
                  </a:lnTo>
                  <a:lnTo>
                    <a:pt x="2043" y="1489"/>
                  </a:lnTo>
                  <a:lnTo>
                    <a:pt x="2059" y="1483"/>
                  </a:lnTo>
                  <a:lnTo>
                    <a:pt x="2074" y="1476"/>
                  </a:lnTo>
                  <a:lnTo>
                    <a:pt x="2089" y="1470"/>
                  </a:lnTo>
                  <a:lnTo>
                    <a:pt x="2105" y="1462"/>
                  </a:lnTo>
                  <a:lnTo>
                    <a:pt x="2118" y="1454"/>
                  </a:lnTo>
                  <a:lnTo>
                    <a:pt x="2131" y="1446"/>
                  </a:lnTo>
                  <a:lnTo>
                    <a:pt x="2144" y="1437"/>
                  </a:lnTo>
                  <a:lnTo>
                    <a:pt x="2157" y="1427"/>
                  </a:lnTo>
                  <a:lnTo>
                    <a:pt x="2169" y="1417"/>
                  </a:lnTo>
                  <a:lnTo>
                    <a:pt x="2180" y="1407"/>
                  </a:lnTo>
                  <a:lnTo>
                    <a:pt x="2190" y="1397"/>
                  </a:lnTo>
                  <a:lnTo>
                    <a:pt x="2200" y="1386"/>
                  </a:lnTo>
                  <a:lnTo>
                    <a:pt x="2210" y="1373"/>
                  </a:lnTo>
                  <a:lnTo>
                    <a:pt x="2219" y="1361"/>
                  </a:lnTo>
                  <a:lnTo>
                    <a:pt x="2227" y="1349"/>
                  </a:lnTo>
                  <a:lnTo>
                    <a:pt x="2234" y="1336"/>
                  </a:lnTo>
                  <a:lnTo>
                    <a:pt x="2241" y="1323"/>
                  </a:lnTo>
                  <a:lnTo>
                    <a:pt x="2247" y="1309"/>
                  </a:lnTo>
                  <a:lnTo>
                    <a:pt x="2253" y="1295"/>
                  </a:lnTo>
                  <a:lnTo>
                    <a:pt x="2259" y="1280"/>
                  </a:lnTo>
                  <a:lnTo>
                    <a:pt x="2264" y="1265"/>
                  </a:lnTo>
                  <a:lnTo>
                    <a:pt x="2267" y="1249"/>
                  </a:lnTo>
                  <a:lnTo>
                    <a:pt x="2271" y="1234"/>
                  </a:lnTo>
                  <a:lnTo>
                    <a:pt x="2273" y="1218"/>
                  </a:lnTo>
                  <a:lnTo>
                    <a:pt x="2275" y="1201"/>
                  </a:lnTo>
                  <a:lnTo>
                    <a:pt x="2277" y="1184"/>
                  </a:lnTo>
                  <a:lnTo>
                    <a:pt x="2277" y="1167"/>
                  </a:lnTo>
                  <a:lnTo>
                    <a:pt x="2277" y="1167"/>
                  </a:lnTo>
                  <a:lnTo>
                    <a:pt x="2280" y="966"/>
                  </a:lnTo>
                  <a:lnTo>
                    <a:pt x="2282" y="764"/>
                  </a:lnTo>
                  <a:lnTo>
                    <a:pt x="2281" y="564"/>
                  </a:lnTo>
                  <a:lnTo>
                    <a:pt x="2277" y="363"/>
                  </a:lnTo>
                  <a:lnTo>
                    <a:pt x="2277"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 name="Freeform 12">
              <a:extLst>
                <a:ext uri="{FF2B5EF4-FFF2-40B4-BE49-F238E27FC236}">
                  <a16:creationId xmlns:a16="http://schemas.microsoft.com/office/drawing/2014/main" id="{B676D412-9460-4209-92B2-3DE286326CC0}"/>
                </a:ext>
              </a:extLst>
            </p:cNvPr>
            <p:cNvSpPr>
              <a:spLocks/>
            </p:cNvSpPr>
            <p:nvPr/>
          </p:nvSpPr>
          <p:spPr bwMode="auto">
            <a:xfrm>
              <a:off x="6896100" y="4884738"/>
              <a:ext cx="82550" cy="69850"/>
            </a:xfrm>
            <a:custGeom>
              <a:avLst/>
              <a:gdLst>
                <a:gd name="T0" fmla="*/ 283 w 410"/>
                <a:gd name="T1" fmla="*/ 0 h 350"/>
                <a:gd name="T2" fmla="*/ 283 w 410"/>
                <a:gd name="T3" fmla="*/ 0 h 350"/>
                <a:gd name="T4" fmla="*/ 246 w 410"/>
                <a:gd name="T5" fmla="*/ 23 h 350"/>
                <a:gd name="T6" fmla="*/ 209 w 410"/>
                <a:gd name="T7" fmla="*/ 47 h 350"/>
                <a:gd name="T8" fmla="*/ 174 w 410"/>
                <a:gd name="T9" fmla="*/ 71 h 350"/>
                <a:gd name="T10" fmla="*/ 138 w 410"/>
                <a:gd name="T11" fmla="*/ 97 h 350"/>
                <a:gd name="T12" fmla="*/ 103 w 410"/>
                <a:gd name="T13" fmla="*/ 122 h 350"/>
                <a:gd name="T14" fmla="*/ 69 w 410"/>
                <a:gd name="T15" fmla="*/ 148 h 350"/>
                <a:gd name="T16" fmla="*/ 35 w 410"/>
                <a:gd name="T17" fmla="*/ 176 h 350"/>
                <a:gd name="T18" fmla="*/ 1 w 410"/>
                <a:gd name="T19" fmla="*/ 204 h 350"/>
                <a:gd name="T20" fmla="*/ 1 w 410"/>
                <a:gd name="T21" fmla="*/ 204 h 350"/>
                <a:gd name="T22" fmla="*/ 0 w 410"/>
                <a:gd name="T23" fmla="*/ 206 h 350"/>
                <a:gd name="T24" fmla="*/ 1 w 410"/>
                <a:gd name="T25" fmla="*/ 209 h 350"/>
                <a:gd name="T26" fmla="*/ 5 w 410"/>
                <a:gd name="T27" fmla="*/ 222 h 350"/>
                <a:gd name="T28" fmla="*/ 13 w 410"/>
                <a:gd name="T29" fmla="*/ 238 h 350"/>
                <a:gd name="T30" fmla="*/ 23 w 410"/>
                <a:gd name="T31" fmla="*/ 258 h 350"/>
                <a:gd name="T32" fmla="*/ 46 w 410"/>
                <a:gd name="T33" fmla="*/ 304 h 350"/>
                <a:gd name="T34" fmla="*/ 71 w 410"/>
                <a:gd name="T35" fmla="*/ 350 h 350"/>
                <a:gd name="T36" fmla="*/ 71 w 410"/>
                <a:gd name="T37" fmla="*/ 350 h 350"/>
                <a:gd name="T38" fmla="*/ 110 w 410"/>
                <a:gd name="T39" fmla="*/ 316 h 350"/>
                <a:gd name="T40" fmla="*/ 150 w 410"/>
                <a:gd name="T41" fmla="*/ 284 h 350"/>
                <a:gd name="T42" fmla="*/ 191 w 410"/>
                <a:gd name="T43" fmla="*/ 253 h 350"/>
                <a:gd name="T44" fmla="*/ 234 w 410"/>
                <a:gd name="T45" fmla="*/ 223 h 350"/>
                <a:gd name="T46" fmla="*/ 276 w 410"/>
                <a:gd name="T47" fmla="*/ 194 h 350"/>
                <a:gd name="T48" fmla="*/ 320 w 410"/>
                <a:gd name="T49" fmla="*/ 166 h 350"/>
                <a:gd name="T50" fmla="*/ 364 w 410"/>
                <a:gd name="T51" fmla="*/ 138 h 350"/>
                <a:gd name="T52" fmla="*/ 410 w 410"/>
                <a:gd name="T53" fmla="*/ 113 h 350"/>
                <a:gd name="T54" fmla="*/ 410 w 410"/>
                <a:gd name="T55" fmla="*/ 113 h 350"/>
                <a:gd name="T56" fmla="*/ 368 w 410"/>
                <a:gd name="T57" fmla="*/ 72 h 350"/>
                <a:gd name="T58" fmla="*/ 329 w 410"/>
                <a:gd name="T59" fmla="*/ 35 h 350"/>
                <a:gd name="T60" fmla="*/ 313 w 410"/>
                <a:gd name="T61" fmla="*/ 19 h 350"/>
                <a:gd name="T62" fmla="*/ 299 w 410"/>
                <a:gd name="T63" fmla="*/ 8 h 350"/>
                <a:gd name="T64" fmla="*/ 289 w 410"/>
                <a:gd name="T65" fmla="*/ 1 h 350"/>
                <a:gd name="T66" fmla="*/ 286 w 410"/>
                <a:gd name="T67" fmla="*/ 0 h 350"/>
                <a:gd name="T68" fmla="*/ 283 w 410"/>
                <a:gd name="T69" fmla="*/ 0 h 350"/>
                <a:gd name="T70" fmla="*/ 283 w 410"/>
                <a:gd name="T71"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0" h="350">
                  <a:moveTo>
                    <a:pt x="283" y="0"/>
                  </a:moveTo>
                  <a:lnTo>
                    <a:pt x="283" y="0"/>
                  </a:lnTo>
                  <a:lnTo>
                    <a:pt x="246" y="23"/>
                  </a:lnTo>
                  <a:lnTo>
                    <a:pt x="209" y="47"/>
                  </a:lnTo>
                  <a:lnTo>
                    <a:pt x="174" y="71"/>
                  </a:lnTo>
                  <a:lnTo>
                    <a:pt x="138" y="97"/>
                  </a:lnTo>
                  <a:lnTo>
                    <a:pt x="103" y="122"/>
                  </a:lnTo>
                  <a:lnTo>
                    <a:pt x="69" y="148"/>
                  </a:lnTo>
                  <a:lnTo>
                    <a:pt x="35" y="176"/>
                  </a:lnTo>
                  <a:lnTo>
                    <a:pt x="1" y="204"/>
                  </a:lnTo>
                  <a:lnTo>
                    <a:pt x="1" y="204"/>
                  </a:lnTo>
                  <a:lnTo>
                    <a:pt x="0" y="206"/>
                  </a:lnTo>
                  <a:lnTo>
                    <a:pt x="1" y="209"/>
                  </a:lnTo>
                  <a:lnTo>
                    <a:pt x="5" y="222"/>
                  </a:lnTo>
                  <a:lnTo>
                    <a:pt x="13" y="238"/>
                  </a:lnTo>
                  <a:lnTo>
                    <a:pt x="23" y="258"/>
                  </a:lnTo>
                  <a:lnTo>
                    <a:pt x="46" y="304"/>
                  </a:lnTo>
                  <a:lnTo>
                    <a:pt x="71" y="350"/>
                  </a:lnTo>
                  <a:lnTo>
                    <a:pt x="71" y="350"/>
                  </a:lnTo>
                  <a:lnTo>
                    <a:pt x="110" y="316"/>
                  </a:lnTo>
                  <a:lnTo>
                    <a:pt x="150" y="284"/>
                  </a:lnTo>
                  <a:lnTo>
                    <a:pt x="191" y="253"/>
                  </a:lnTo>
                  <a:lnTo>
                    <a:pt x="234" y="223"/>
                  </a:lnTo>
                  <a:lnTo>
                    <a:pt x="276" y="194"/>
                  </a:lnTo>
                  <a:lnTo>
                    <a:pt x="320" y="166"/>
                  </a:lnTo>
                  <a:lnTo>
                    <a:pt x="364" y="138"/>
                  </a:lnTo>
                  <a:lnTo>
                    <a:pt x="410" y="113"/>
                  </a:lnTo>
                  <a:lnTo>
                    <a:pt x="410" y="113"/>
                  </a:lnTo>
                  <a:lnTo>
                    <a:pt x="368" y="72"/>
                  </a:lnTo>
                  <a:lnTo>
                    <a:pt x="329" y="35"/>
                  </a:lnTo>
                  <a:lnTo>
                    <a:pt x="313" y="19"/>
                  </a:lnTo>
                  <a:lnTo>
                    <a:pt x="299" y="8"/>
                  </a:lnTo>
                  <a:lnTo>
                    <a:pt x="289" y="1"/>
                  </a:lnTo>
                  <a:lnTo>
                    <a:pt x="286" y="0"/>
                  </a:lnTo>
                  <a:lnTo>
                    <a:pt x="283" y="0"/>
                  </a:lnTo>
                  <a:lnTo>
                    <a:pt x="2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24" name="Grupa 23">
            <a:extLst>
              <a:ext uri="{FF2B5EF4-FFF2-40B4-BE49-F238E27FC236}">
                <a16:creationId xmlns:a16="http://schemas.microsoft.com/office/drawing/2014/main" id="{001161C3-B971-4512-816C-4583ABD2BC64}"/>
              </a:ext>
            </a:extLst>
          </p:cNvPr>
          <p:cNvGrpSpPr/>
          <p:nvPr/>
        </p:nvGrpSpPr>
        <p:grpSpPr>
          <a:xfrm>
            <a:off x="3211273" y="3300690"/>
            <a:ext cx="179052" cy="332583"/>
            <a:chOff x="2862263" y="2578102"/>
            <a:chExt cx="433388" cy="695325"/>
          </a:xfrm>
          <a:solidFill>
            <a:srgbClr val="0A76AD"/>
          </a:solidFill>
        </p:grpSpPr>
        <p:sp>
          <p:nvSpPr>
            <p:cNvPr id="25" name="Freeform 177">
              <a:extLst>
                <a:ext uri="{FF2B5EF4-FFF2-40B4-BE49-F238E27FC236}">
                  <a16:creationId xmlns:a16="http://schemas.microsoft.com/office/drawing/2014/main" id="{916D3E69-1370-47A8-BB22-35960E057A06}"/>
                </a:ext>
              </a:extLst>
            </p:cNvPr>
            <p:cNvSpPr>
              <a:spLocks noEditPoints="1"/>
            </p:cNvSpPr>
            <p:nvPr/>
          </p:nvSpPr>
          <p:spPr bwMode="auto">
            <a:xfrm>
              <a:off x="2862263" y="2578102"/>
              <a:ext cx="433388" cy="695325"/>
            </a:xfrm>
            <a:custGeom>
              <a:avLst/>
              <a:gdLst>
                <a:gd name="T0" fmla="*/ 1874 w 1908"/>
                <a:gd name="T1" fmla="*/ 2948 h 3060"/>
                <a:gd name="T2" fmla="*/ 1498 w 1908"/>
                <a:gd name="T3" fmla="*/ 3029 h 3060"/>
                <a:gd name="T4" fmla="*/ 889 w 1908"/>
                <a:gd name="T5" fmla="*/ 3060 h 3060"/>
                <a:gd name="T6" fmla="*/ 253 w 1908"/>
                <a:gd name="T7" fmla="*/ 3006 h 3060"/>
                <a:gd name="T8" fmla="*/ 10 w 1908"/>
                <a:gd name="T9" fmla="*/ 2919 h 3060"/>
                <a:gd name="T10" fmla="*/ 6 w 1908"/>
                <a:gd name="T11" fmla="*/ 150 h 3060"/>
                <a:gd name="T12" fmla="*/ 204 w 1908"/>
                <a:gd name="T13" fmla="*/ 64 h 3060"/>
                <a:gd name="T14" fmla="*/ 825 w 1908"/>
                <a:gd name="T15" fmla="*/ 3 h 3060"/>
                <a:gd name="T16" fmla="*/ 1443 w 1908"/>
                <a:gd name="T17" fmla="*/ 26 h 3060"/>
                <a:gd name="T18" fmla="*/ 1862 w 1908"/>
                <a:gd name="T19" fmla="*/ 105 h 3060"/>
                <a:gd name="T20" fmla="*/ 1267 w 1908"/>
                <a:gd name="T21" fmla="*/ 194 h 3060"/>
                <a:gd name="T22" fmla="*/ 676 w 1908"/>
                <a:gd name="T23" fmla="*/ 164 h 3060"/>
                <a:gd name="T24" fmla="*/ 646 w 1908"/>
                <a:gd name="T25" fmla="*/ 200 h 3060"/>
                <a:gd name="T26" fmla="*/ 1248 w 1908"/>
                <a:gd name="T27" fmla="*/ 222 h 3060"/>
                <a:gd name="T28" fmla="*/ 1766 w 1908"/>
                <a:gd name="T29" fmla="*/ 372 h 3060"/>
                <a:gd name="T30" fmla="*/ 167 w 1908"/>
                <a:gd name="T31" fmla="*/ 347 h 3060"/>
                <a:gd name="T32" fmla="*/ 158 w 1908"/>
                <a:gd name="T33" fmla="*/ 1669 h 3060"/>
                <a:gd name="T34" fmla="*/ 1761 w 1908"/>
                <a:gd name="T35" fmla="*/ 1660 h 3060"/>
                <a:gd name="T36" fmla="*/ 167 w 1908"/>
                <a:gd name="T37" fmla="*/ 2082 h 3060"/>
                <a:gd name="T38" fmla="*/ 599 w 1908"/>
                <a:gd name="T39" fmla="*/ 2088 h 3060"/>
                <a:gd name="T40" fmla="*/ 625 w 1908"/>
                <a:gd name="T41" fmla="*/ 1878 h 3060"/>
                <a:gd name="T42" fmla="*/ 187 w 1908"/>
                <a:gd name="T43" fmla="*/ 1849 h 3060"/>
                <a:gd name="T44" fmla="*/ 709 w 1908"/>
                <a:gd name="T45" fmla="*/ 2023 h 3060"/>
                <a:gd name="T46" fmla="*/ 1144 w 1908"/>
                <a:gd name="T47" fmla="*/ 2094 h 3060"/>
                <a:gd name="T48" fmla="*/ 1203 w 1908"/>
                <a:gd name="T49" fmla="*/ 2023 h 3060"/>
                <a:gd name="T50" fmla="*/ 1150 w 1908"/>
                <a:gd name="T51" fmla="*/ 1848 h 3060"/>
                <a:gd name="T52" fmla="*/ 713 w 1908"/>
                <a:gd name="T53" fmla="*/ 1890 h 3060"/>
                <a:gd name="T54" fmla="*/ 1312 w 1908"/>
                <a:gd name="T55" fmla="*/ 2088 h 3060"/>
                <a:gd name="T56" fmla="*/ 1745 w 1908"/>
                <a:gd name="T57" fmla="*/ 2082 h 3060"/>
                <a:gd name="T58" fmla="*/ 1753 w 1908"/>
                <a:gd name="T59" fmla="*/ 1868 h 3060"/>
                <a:gd name="T60" fmla="*/ 1318 w 1908"/>
                <a:gd name="T61" fmla="*/ 1850 h 3060"/>
                <a:gd name="T62" fmla="*/ 142 w 1908"/>
                <a:gd name="T63" fmla="*/ 2409 h 3060"/>
                <a:gd name="T64" fmla="*/ 577 w 1908"/>
                <a:gd name="T65" fmla="*/ 2466 h 3060"/>
                <a:gd name="T66" fmla="*/ 635 w 1908"/>
                <a:gd name="T67" fmla="*/ 2289 h 3060"/>
                <a:gd name="T68" fmla="*/ 577 w 1908"/>
                <a:gd name="T69" fmla="*/ 2219 h 3060"/>
                <a:gd name="T70" fmla="*/ 142 w 1908"/>
                <a:gd name="T71" fmla="*/ 2275 h 3060"/>
                <a:gd name="T72" fmla="*/ 750 w 1908"/>
                <a:gd name="T73" fmla="*/ 2462 h 3060"/>
                <a:gd name="T74" fmla="*/ 1186 w 1908"/>
                <a:gd name="T75" fmla="*/ 2444 h 3060"/>
                <a:gd name="T76" fmla="*/ 1177 w 1908"/>
                <a:gd name="T77" fmla="*/ 2231 h 3060"/>
                <a:gd name="T78" fmla="*/ 744 w 1908"/>
                <a:gd name="T79" fmla="*/ 2224 h 3060"/>
                <a:gd name="T80" fmla="*/ 1281 w 1908"/>
                <a:gd name="T81" fmla="*/ 2422 h 3060"/>
                <a:gd name="T82" fmla="*/ 1719 w 1908"/>
                <a:gd name="T83" fmla="*/ 2465 h 3060"/>
                <a:gd name="T84" fmla="*/ 1771 w 1908"/>
                <a:gd name="T85" fmla="*/ 2289 h 3060"/>
                <a:gd name="T86" fmla="*/ 1335 w 1908"/>
                <a:gd name="T87" fmla="*/ 2219 h 3060"/>
                <a:gd name="T88" fmla="*/ 1276 w 1908"/>
                <a:gd name="T89" fmla="*/ 2289 h 3060"/>
                <a:gd name="T90" fmla="*/ 187 w 1908"/>
                <a:gd name="T91" fmla="*/ 2835 h 3060"/>
                <a:gd name="T92" fmla="*/ 625 w 1908"/>
                <a:gd name="T93" fmla="*/ 2805 h 3060"/>
                <a:gd name="T94" fmla="*/ 599 w 1908"/>
                <a:gd name="T95" fmla="*/ 2595 h 3060"/>
                <a:gd name="T96" fmla="*/ 167 w 1908"/>
                <a:gd name="T97" fmla="*/ 2602 h 3060"/>
                <a:gd name="T98" fmla="*/ 718 w 1908"/>
                <a:gd name="T99" fmla="*/ 2805 h 3060"/>
                <a:gd name="T100" fmla="*/ 1156 w 1908"/>
                <a:gd name="T101" fmla="*/ 2835 h 3060"/>
                <a:gd name="T102" fmla="*/ 1202 w 1908"/>
                <a:gd name="T103" fmla="*/ 2646 h 3060"/>
                <a:gd name="T104" fmla="*/ 767 w 1908"/>
                <a:gd name="T105" fmla="*/ 2590 h 3060"/>
                <a:gd name="T106" fmla="*/ 709 w 1908"/>
                <a:gd name="T107" fmla="*/ 2766 h 3060"/>
                <a:gd name="T108" fmla="*/ 1329 w 1908"/>
                <a:gd name="T109" fmla="*/ 2836 h 3060"/>
                <a:gd name="T110" fmla="*/ 1766 w 1908"/>
                <a:gd name="T111" fmla="*/ 2793 h 3060"/>
                <a:gd name="T112" fmla="*/ 1730 w 1908"/>
                <a:gd name="T113" fmla="*/ 2593 h 3060"/>
                <a:gd name="T114" fmla="*/ 1294 w 1908"/>
                <a:gd name="T115" fmla="*/ 2610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8" h="3060">
                  <a:moveTo>
                    <a:pt x="1908" y="180"/>
                  </a:moveTo>
                  <a:lnTo>
                    <a:pt x="1908" y="2882"/>
                  </a:lnTo>
                  <a:lnTo>
                    <a:pt x="1908" y="2882"/>
                  </a:lnTo>
                  <a:lnTo>
                    <a:pt x="1907" y="2889"/>
                  </a:lnTo>
                  <a:lnTo>
                    <a:pt x="1906" y="2897"/>
                  </a:lnTo>
                  <a:lnTo>
                    <a:pt x="1904" y="2905"/>
                  </a:lnTo>
                  <a:lnTo>
                    <a:pt x="1902" y="2911"/>
                  </a:lnTo>
                  <a:lnTo>
                    <a:pt x="1897" y="2919"/>
                  </a:lnTo>
                  <a:lnTo>
                    <a:pt x="1894" y="2925"/>
                  </a:lnTo>
                  <a:lnTo>
                    <a:pt x="1884" y="2937"/>
                  </a:lnTo>
                  <a:lnTo>
                    <a:pt x="1874" y="2948"/>
                  </a:lnTo>
                  <a:lnTo>
                    <a:pt x="1862" y="2956"/>
                  </a:lnTo>
                  <a:lnTo>
                    <a:pt x="1849" y="2963"/>
                  </a:lnTo>
                  <a:lnTo>
                    <a:pt x="1837" y="2967"/>
                  </a:lnTo>
                  <a:lnTo>
                    <a:pt x="1837" y="2967"/>
                  </a:lnTo>
                  <a:lnTo>
                    <a:pt x="1795" y="2978"/>
                  </a:lnTo>
                  <a:lnTo>
                    <a:pt x="1750" y="2988"/>
                  </a:lnTo>
                  <a:lnTo>
                    <a:pt x="1704" y="2998"/>
                  </a:lnTo>
                  <a:lnTo>
                    <a:pt x="1655" y="3006"/>
                  </a:lnTo>
                  <a:lnTo>
                    <a:pt x="1604" y="3015"/>
                  </a:lnTo>
                  <a:lnTo>
                    <a:pt x="1552" y="3022"/>
                  </a:lnTo>
                  <a:lnTo>
                    <a:pt x="1498" y="3029"/>
                  </a:lnTo>
                  <a:lnTo>
                    <a:pt x="1443" y="3035"/>
                  </a:lnTo>
                  <a:lnTo>
                    <a:pt x="1387" y="3041"/>
                  </a:lnTo>
                  <a:lnTo>
                    <a:pt x="1328" y="3046"/>
                  </a:lnTo>
                  <a:lnTo>
                    <a:pt x="1269" y="3051"/>
                  </a:lnTo>
                  <a:lnTo>
                    <a:pt x="1207" y="3054"/>
                  </a:lnTo>
                  <a:lnTo>
                    <a:pt x="1146" y="3057"/>
                  </a:lnTo>
                  <a:lnTo>
                    <a:pt x="1083" y="3059"/>
                  </a:lnTo>
                  <a:lnTo>
                    <a:pt x="1019" y="3060"/>
                  </a:lnTo>
                  <a:lnTo>
                    <a:pt x="954" y="3060"/>
                  </a:lnTo>
                  <a:lnTo>
                    <a:pt x="954" y="3060"/>
                  </a:lnTo>
                  <a:lnTo>
                    <a:pt x="889" y="3060"/>
                  </a:lnTo>
                  <a:lnTo>
                    <a:pt x="825" y="3059"/>
                  </a:lnTo>
                  <a:lnTo>
                    <a:pt x="763" y="3057"/>
                  </a:lnTo>
                  <a:lnTo>
                    <a:pt x="700" y="3054"/>
                  </a:lnTo>
                  <a:lnTo>
                    <a:pt x="639" y="3051"/>
                  </a:lnTo>
                  <a:lnTo>
                    <a:pt x="580" y="3046"/>
                  </a:lnTo>
                  <a:lnTo>
                    <a:pt x="521" y="3041"/>
                  </a:lnTo>
                  <a:lnTo>
                    <a:pt x="465" y="3035"/>
                  </a:lnTo>
                  <a:lnTo>
                    <a:pt x="410" y="3029"/>
                  </a:lnTo>
                  <a:lnTo>
                    <a:pt x="356" y="3022"/>
                  </a:lnTo>
                  <a:lnTo>
                    <a:pt x="304" y="3015"/>
                  </a:lnTo>
                  <a:lnTo>
                    <a:pt x="253" y="3006"/>
                  </a:lnTo>
                  <a:lnTo>
                    <a:pt x="204" y="2998"/>
                  </a:lnTo>
                  <a:lnTo>
                    <a:pt x="158" y="2988"/>
                  </a:lnTo>
                  <a:lnTo>
                    <a:pt x="114" y="2978"/>
                  </a:lnTo>
                  <a:lnTo>
                    <a:pt x="71" y="2967"/>
                  </a:lnTo>
                  <a:lnTo>
                    <a:pt x="71" y="2967"/>
                  </a:lnTo>
                  <a:lnTo>
                    <a:pt x="58" y="2963"/>
                  </a:lnTo>
                  <a:lnTo>
                    <a:pt x="46" y="2956"/>
                  </a:lnTo>
                  <a:lnTo>
                    <a:pt x="35" y="2948"/>
                  </a:lnTo>
                  <a:lnTo>
                    <a:pt x="24" y="2937"/>
                  </a:lnTo>
                  <a:lnTo>
                    <a:pt x="14" y="2925"/>
                  </a:lnTo>
                  <a:lnTo>
                    <a:pt x="10" y="2919"/>
                  </a:lnTo>
                  <a:lnTo>
                    <a:pt x="6" y="2911"/>
                  </a:lnTo>
                  <a:lnTo>
                    <a:pt x="4" y="2905"/>
                  </a:lnTo>
                  <a:lnTo>
                    <a:pt x="2" y="2897"/>
                  </a:lnTo>
                  <a:lnTo>
                    <a:pt x="1" y="2889"/>
                  </a:lnTo>
                  <a:lnTo>
                    <a:pt x="0" y="2882"/>
                  </a:lnTo>
                  <a:lnTo>
                    <a:pt x="0" y="180"/>
                  </a:lnTo>
                  <a:lnTo>
                    <a:pt x="0" y="180"/>
                  </a:lnTo>
                  <a:lnTo>
                    <a:pt x="1" y="172"/>
                  </a:lnTo>
                  <a:lnTo>
                    <a:pt x="2" y="165"/>
                  </a:lnTo>
                  <a:lnTo>
                    <a:pt x="4" y="157"/>
                  </a:lnTo>
                  <a:lnTo>
                    <a:pt x="6" y="150"/>
                  </a:lnTo>
                  <a:lnTo>
                    <a:pt x="10" y="143"/>
                  </a:lnTo>
                  <a:lnTo>
                    <a:pt x="14" y="137"/>
                  </a:lnTo>
                  <a:lnTo>
                    <a:pt x="24" y="125"/>
                  </a:lnTo>
                  <a:lnTo>
                    <a:pt x="35" y="114"/>
                  </a:lnTo>
                  <a:lnTo>
                    <a:pt x="46" y="105"/>
                  </a:lnTo>
                  <a:lnTo>
                    <a:pt x="58" y="99"/>
                  </a:lnTo>
                  <a:lnTo>
                    <a:pt x="71" y="94"/>
                  </a:lnTo>
                  <a:lnTo>
                    <a:pt x="71" y="94"/>
                  </a:lnTo>
                  <a:lnTo>
                    <a:pt x="114" y="84"/>
                  </a:lnTo>
                  <a:lnTo>
                    <a:pt x="158" y="74"/>
                  </a:lnTo>
                  <a:lnTo>
                    <a:pt x="204" y="64"/>
                  </a:lnTo>
                  <a:lnTo>
                    <a:pt x="253" y="56"/>
                  </a:lnTo>
                  <a:lnTo>
                    <a:pt x="304" y="47"/>
                  </a:lnTo>
                  <a:lnTo>
                    <a:pt x="356" y="39"/>
                  </a:lnTo>
                  <a:lnTo>
                    <a:pt x="410" y="33"/>
                  </a:lnTo>
                  <a:lnTo>
                    <a:pt x="465" y="26"/>
                  </a:lnTo>
                  <a:lnTo>
                    <a:pt x="521" y="20"/>
                  </a:lnTo>
                  <a:lnTo>
                    <a:pt x="580" y="16"/>
                  </a:lnTo>
                  <a:lnTo>
                    <a:pt x="639" y="11"/>
                  </a:lnTo>
                  <a:lnTo>
                    <a:pt x="700" y="8"/>
                  </a:lnTo>
                  <a:lnTo>
                    <a:pt x="763" y="5"/>
                  </a:lnTo>
                  <a:lnTo>
                    <a:pt x="825" y="3"/>
                  </a:lnTo>
                  <a:lnTo>
                    <a:pt x="889" y="1"/>
                  </a:lnTo>
                  <a:lnTo>
                    <a:pt x="954" y="0"/>
                  </a:lnTo>
                  <a:lnTo>
                    <a:pt x="954" y="0"/>
                  </a:lnTo>
                  <a:lnTo>
                    <a:pt x="1019" y="1"/>
                  </a:lnTo>
                  <a:lnTo>
                    <a:pt x="1083" y="3"/>
                  </a:lnTo>
                  <a:lnTo>
                    <a:pt x="1146" y="5"/>
                  </a:lnTo>
                  <a:lnTo>
                    <a:pt x="1207" y="8"/>
                  </a:lnTo>
                  <a:lnTo>
                    <a:pt x="1269" y="11"/>
                  </a:lnTo>
                  <a:lnTo>
                    <a:pt x="1328" y="16"/>
                  </a:lnTo>
                  <a:lnTo>
                    <a:pt x="1387" y="20"/>
                  </a:lnTo>
                  <a:lnTo>
                    <a:pt x="1443" y="26"/>
                  </a:lnTo>
                  <a:lnTo>
                    <a:pt x="1498" y="33"/>
                  </a:lnTo>
                  <a:lnTo>
                    <a:pt x="1552" y="39"/>
                  </a:lnTo>
                  <a:lnTo>
                    <a:pt x="1604" y="47"/>
                  </a:lnTo>
                  <a:lnTo>
                    <a:pt x="1655" y="56"/>
                  </a:lnTo>
                  <a:lnTo>
                    <a:pt x="1704" y="64"/>
                  </a:lnTo>
                  <a:lnTo>
                    <a:pt x="1750" y="74"/>
                  </a:lnTo>
                  <a:lnTo>
                    <a:pt x="1795" y="84"/>
                  </a:lnTo>
                  <a:lnTo>
                    <a:pt x="1837" y="94"/>
                  </a:lnTo>
                  <a:lnTo>
                    <a:pt x="1837" y="94"/>
                  </a:lnTo>
                  <a:lnTo>
                    <a:pt x="1849" y="99"/>
                  </a:lnTo>
                  <a:lnTo>
                    <a:pt x="1862" y="105"/>
                  </a:lnTo>
                  <a:lnTo>
                    <a:pt x="1874" y="114"/>
                  </a:lnTo>
                  <a:lnTo>
                    <a:pt x="1884" y="125"/>
                  </a:lnTo>
                  <a:lnTo>
                    <a:pt x="1894" y="137"/>
                  </a:lnTo>
                  <a:lnTo>
                    <a:pt x="1897" y="143"/>
                  </a:lnTo>
                  <a:lnTo>
                    <a:pt x="1902" y="150"/>
                  </a:lnTo>
                  <a:lnTo>
                    <a:pt x="1904" y="157"/>
                  </a:lnTo>
                  <a:lnTo>
                    <a:pt x="1906" y="165"/>
                  </a:lnTo>
                  <a:lnTo>
                    <a:pt x="1907" y="172"/>
                  </a:lnTo>
                  <a:lnTo>
                    <a:pt x="1908" y="180"/>
                  </a:lnTo>
                  <a:lnTo>
                    <a:pt x="1908" y="180"/>
                  </a:lnTo>
                  <a:close/>
                  <a:moveTo>
                    <a:pt x="1267" y="194"/>
                  </a:moveTo>
                  <a:lnTo>
                    <a:pt x="1267" y="194"/>
                  </a:lnTo>
                  <a:lnTo>
                    <a:pt x="1266" y="187"/>
                  </a:lnTo>
                  <a:lnTo>
                    <a:pt x="1263" y="182"/>
                  </a:lnTo>
                  <a:lnTo>
                    <a:pt x="1261" y="177"/>
                  </a:lnTo>
                  <a:lnTo>
                    <a:pt x="1257" y="172"/>
                  </a:lnTo>
                  <a:lnTo>
                    <a:pt x="1253" y="169"/>
                  </a:lnTo>
                  <a:lnTo>
                    <a:pt x="1248" y="166"/>
                  </a:lnTo>
                  <a:lnTo>
                    <a:pt x="1242" y="165"/>
                  </a:lnTo>
                  <a:lnTo>
                    <a:pt x="1236" y="164"/>
                  </a:lnTo>
                  <a:lnTo>
                    <a:pt x="676" y="164"/>
                  </a:lnTo>
                  <a:lnTo>
                    <a:pt x="676" y="164"/>
                  </a:lnTo>
                  <a:lnTo>
                    <a:pt x="670" y="165"/>
                  </a:lnTo>
                  <a:lnTo>
                    <a:pt x="664" y="166"/>
                  </a:lnTo>
                  <a:lnTo>
                    <a:pt x="659" y="169"/>
                  </a:lnTo>
                  <a:lnTo>
                    <a:pt x="654" y="172"/>
                  </a:lnTo>
                  <a:lnTo>
                    <a:pt x="650" y="177"/>
                  </a:lnTo>
                  <a:lnTo>
                    <a:pt x="648" y="182"/>
                  </a:lnTo>
                  <a:lnTo>
                    <a:pt x="646" y="187"/>
                  </a:lnTo>
                  <a:lnTo>
                    <a:pt x="645" y="194"/>
                  </a:lnTo>
                  <a:lnTo>
                    <a:pt x="645" y="194"/>
                  </a:lnTo>
                  <a:lnTo>
                    <a:pt x="645" y="194"/>
                  </a:lnTo>
                  <a:lnTo>
                    <a:pt x="646" y="200"/>
                  </a:lnTo>
                  <a:lnTo>
                    <a:pt x="648" y="206"/>
                  </a:lnTo>
                  <a:lnTo>
                    <a:pt x="650" y="211"/>
                  </a:lnTo>
                  <a:lnTo>
                    <a:pt x="654" y="216"/>
                  </a:lnTo>
                  <a:lnTo>
                    <a:pt x="659" y="219"/>
                  </a:lnTo>
                  <a:lnTo>
                    <a:pt x="664" y="222"/>
                  </a:lnTo>
                  <a:lnTo>
                    <a:pt x="670" y="224"/>
                  </a:lnTo>
                  <a:lnTo>
                    <a:pt x="676" y="224"/>
                  </a:lnTo>
                  <a:lnTo>
                    <a:pt x="1236" y="224"/>
                  </a:lnTo>
                  <a:lnTo>
                    <a:pt x="1236" y="224"/>
                  </a:lnTo>
                  <a:lnTo>
                    <a:pt x="1242" y="224"/>
                  </a:lnTo>
                  <a:lnTo>
                    <a:pt x="1248" y="222"/>
                  </a:lnTo>
                  <a:lnTo>
                    <a:pt x="1253" y="219"/>
                  </a:lnTo>
                  <a:lnTo>
                    <a:pt x="1257" y="216"/>
                  </a:lnTo>
                  <a:lnTo>
                    <a:pt x="1261" y="211"/>
                  </a:lnTo>
                  <a:lnTo>
                    <a:pt x="1263" y="206"/>
                  </a:lnTo>
                  <a:lnTo>
                    <a:pt x="1266" y="200"/>
                  </a:lnTo>
                  <a:lnTo>
                    <a:pt x="1267" y="194"/>
                  </a:lnTo>
                  <a:lnTo>
                    <a:pt x="1267" y="194"/>
                  </a:lnTo>
                  <a:close/>
                  <a:moveTo>
                    <a:pt x="1771" y="396"/>
                  </a:moveTo>
                  <a:lnTo>
                    <a:pt x="1771" y="396"/>
                  </a:lnTo>
                  <a:lnTo>
                    <a:pt x="1770" y="384"/>
                  </a:lnTo>
                  <a:lnTo>
                    <a:pt x="1766" y="372"/>
                  </a:lnTo>
                  <a:lnTo>
                    <a:pt x="1761" y="363"/>
                  </a:lnTo>
                  <a:lnTo>
                    <a:pt x="1753" y="354"/>
                  </a:lnTo>
                  <a:lnTo>
                    <a:pt x="1745" y="347"/>
                  </a:lnTo>
                  <a:lnTo>
                    <a:pt x="1735" y="342"/>
                  </a:lnTo>
                  <a:lnTo>
                    <a:pt x="1724" y="338"/>
                  </a:lnTo>
                  <a:lnTo>
                    <a:pt x="1712" y="337"/>
                  </a:lnTo>
                  <a:lnTo>
                    <a:pt x="199" y="337"/>
                  </a:lnTo>
                  <a:lnTo>
                    <a:pt x="199" y="337"/>
                  </a:lnTo>
                  <a:lnTo>
                    <a:pt x="187" y="338"/>
                  </a:lnTo>
                  <a:lnTo>
                    <a:pt x="176" y="342"/>
                  </a:lnTo>
                  <a:lnTo>
                    <a:pt x="167" y="347"/>
                  </a:lnTo>
                  <a:lnTo>
                    <a:pt x="158" y="354"/>
                  </a:lnTo>
                  <a:lnTo>
                    <a:pt x="150" y="363"/>
                  </a:lnTo>
                  <a:lnTo>
                    <a:pt x="145" y="372"/>
                  </a:lnTo>
                  <a:lnTo>
                    <a:pt x="142" y="384"/>
                  </a:lnTo>
                  <a:lnTo>
                    <a:pt x="141" y="396"/>
                  </a:lnTo>
                  <a:lnTo>
                    <a:pt x="141" y="1628"/>
                  </a:lnTo>
                  <a:lnTo>
                    <a:pt x="141" y="1628"/>
                  </a:lnTo>
                  <a:lnTo>
                    <a:pt x="142" y="1640"/>
                  </a:lnTo>
                  <a:lnTo>
                    <a:pt x="145" y="1650"/>
                  </a:lnTo>
                  <a:lnTo>
                    <a:pt x="150" y="1660"/>
                  </a:lnTo>
                  <a:lnTo>
                    <a:pt x="158" y="1669"/>
                  </a:lnTo>
                  <a:lnTo>
                    <a:pt x="167" y="1676"/>
                  </a:lnTo>
                  <a:lnTo>
                    <a:pt x="176" y="1682"/>
                  </a:lnTo>
                  <a:lnTo>
                    <a:pt x="187" y="1685"/>
                  </a:lnTo>
                  <a:lnTo>
                    <a:pt x="199" y="1686"/>
                  </a:lnTo>
                  <a:lnTo>
                    <a:pt x="1712" y="1686"/>
                  </a:lnTo>
                  <a:lnTo>
                    <a:pt x="1712" y="1686"/>
                  </a:lnTo>
                  <a:lnTo>
                    <a:pt x="1724" y="1685"/>
                  </a:lnTo>
                  <a:lnTo>
                    <a:pt x="1735" y="1682"/>
                  </a:lnTo>
                  <a:lnTo>
                    <a:pt x="1745" y="1676"/>
                  </a:lnTo>
                  <a:lnTo>
                    <a:pt x="1753" y="1669"/>
                  </a:lnTo>
                  <a:lnTo>
                    <a:pt x="1761" y="1660"/>
                  </a:lnTo>
                  <a:lnTo>
                    <a:pt x="1766" y="1650"/>
                  </a:lnTo>
                  <a:lnTo>
                    <a:pt x="1770" y="1640"/>
                  </a:lnTo>
                  <a:lnTo>
                    <a:pt x="1771" y="1628"/>
                  </a:lnTo>
                  <a:lnTo>
                    <a:pt x="1771" y="396"/>
                  </a:lnTo>
                  <a:close/>
                  <a:moveTo>
                    <a:pt x="141" y="2023"/>
                  </a:moveTo>
                  <a:lnTo>
                    <a:pt x="141" y="2023"/>
                  </a:lnTo>
                  <a:lnTo>
                    <a:pt x="142" y="2037"/>
                  </a:lnTo>
                  <a:lnTo>
                    <a:pt x="145" y="2050"/>
                  </a:lnTo>
                  <a:lnTo>
                    <a:pt x="150" y="2062"/>
                  </a:lnTo>
                  <a:lnTo>
                    <a:pt x="158" y="2073"/>
                  </a:lnTo>
                  <a:lnTo>
                    <a:pt x="167" y="2082"/>
                  </a:lnTo>
                  <a:lnTo>
                    <a:pt x="176" y="2088"/>
                  </a:lnTo>
                  <a:lnTo>
                    <a:pt x="182" y="2090"/>
                  </a:lnTo>
                  <a:lnTo>
                    <a:pt x="187" y="2093"/>
                  </a:lnTo>
                  <a:lnTo>
                    <a:pt x="194" y="2094"/>
                  </a:lnTo>
                  <a:lnTo>
                    <a:pt x="199" y="2094"/>
                  </a:lnTo>
                  <a:lnTo>
                    <a:pt x="577" y="2094"/>
                  </a:lnTo>
                  <a:lnTo>
                    <a:pt x="577" y="2094"/>
                  </a:lnTo>
                  <a:lnTo>
                    <a:pt x="582" y="2094"/>
                  </a:lnTo>
                  <a:lnTo>
                    <a:pt x="588" y="2093"/>
                  </a:lnTo>
                  <a:lnTo>
                    <a:pt x="594" y="2090"/>
                  </a:lnTo>
                  <a:lnTo>
                    <a:pt x="599" y="2088"/>
                  </a:lnTo>
                  <a:lnTo>
                    <a:pt x="609" y="2082"/>
                  </a:lnTo>
                  <a:lnTo>
                    <a:pt x="618" y="2073"/>
                  </a:lnTo>
                  <a:lnTo>
                    <a:pt x="625" y="2062"/>
                  </a:lnTo>
                  <a:lnTo>
                    <a:pt x="631" y="2050"/>
                  </a:lnTo>
                  <a:lnTo>
                    <a:pt x="634" y="2037"/>
                  </a:lnTo>
                  <a:lnTo>
                    <a:pt x="635" y="2023"/>
                  </a:lnTo>
                  <a:lnTo>
                    <a:pt x="635" y="1917"/>
                  </a:lnTo>
                  <a:lnTo>
                    <a:pt x="635" y="1917"/>
                  </a:lnTo>
                  <a:lnTo>
                    <a:pt x="634" y="1903"/>
                  </a:lnTo>
                  <a:lnTo>
                    <a:pt x="631" y="1890"/>
                  </a:lnTo>
                  <a:lnTo>
                    <a:pt x="625" y="1878"/>
                  </a:lnTo>
                  <a:lnTo>
                    <a:pt x="618" y="1868"/>
                  </a:lnTo>
                  <a:lnTo>
                    <a:pt x="609" y="1860"/>
                  </a:lnTo>
                  <a:lnTo>
                    <a:pt x="599" y="1853"/>
                  </a:lnTo>
                  <a:lnTo>
                    <a:pt x="594" y="1850"/>
                  </a:lnTo>
                  <a:lnTo>
                    <a:pt x="588" y="1849"/>
                  </a:lnTo>
                  <a:lnTo>
                    <a:pt x="582" y="1848"/>
                  </a:lnTo>
                  <a:lnTo>
                    <a:pt x="577" y="1847"/>
                  </a:lnTo>
                  <a:lnTo>
                    <a:pt x="199" y="1847"/>
                  </a:lnTo>
                  <a:lnTo>
                    <a:pt x="199" y="1847"/>
                  </a:lnTo>
                  <a:lnTo>
                    <a:pt x="194" y="1848"/>
                  </a:lnTo>
                  <a:lnTo>
                    <a:pt x="187" y="1849"/>
                  </a:lnTo>
                  <a:lnTo>
                    <a:pt x="182" y="1850"/>
                  </a:lnTo>
                  <a:lnTo>
                    <a:pt x="176" y="1853"/>
                  </a:lnTo>
                  <a:lnTo>
                    <a:pt x="167" y="1860"/>
                  </a:lnTo>
                  <a:lnTo>
                    <a:pt x="158" y="1868"/>
                  </a:lnTo>
                  <a:lnTo>
                    <a:pt x="150" y="1878"/>
                  </a:lnTo>
                  <a:lnTo>
                    <a:pt x="145" y="1890"/>
                  </a:lnTo>
                  <a:lnTo>
                    <a:pt x="142" y="1903"/>
                  </a:lnTo>
                  <a:lnTo>
                    <a:pt x="141" y="1917"/>
                  </a:lnTo>
                  <a:lnTo>
                    <a:pt x="141" y="2023"/>
                  </a:lnTo>
                  <a:close/>
                  <a:moveTo>
                    <a:pt x="709" y="2023"/>
                  </a:moveTo>
                  <a:lnTo>
                    <a:pt x="709" y="2023"/>
                  </a:lnTo>
                  <a:lnTo>
                    <a:pt x="710" y="2037"/>
                  </a:lnTo>
                  <a:lnTo>
                    <a:pt x="713" y="2050"/>
                  </a:lnTo>
                  <a:lnTo>
                    <a:pt x="718" y="2062"/>
                  </a:lnTo>
                  <a:lnTo>
                    <a:pt x="726" y="2073"/>
                  </a:lnTo>
                  <a:lnTo>
                    <a:pt x="734" y="2082"/>
                  </a:lnTo>
                  <a:lnTo>
                    <a:pt x="744" y="2088"/>
                  </a:lnTo>
                  <a:lnTo>
                    <a:pt x="750" y="2090"/>
                  </a:lnTo>
                  <a:lnTo>
                    <a:pt x="755" y="2093"/>
                  </a:lnTo>
                  <a:lnTo>
                    <a:pt x="762" y="2094"/>
                  </a:lnTo>
                  <a:lnTo>
                    <a:pt x="767" y="2094"/>
                  </a:lnTo>
                  <a:lnTo>
                    <a:pt x="1144" y="2094"/>
                  </a:lnTo>
                  <a:lnTo>
                    <a:pt x="1144" y="2094"/>
                  </a:lnTo>
                  <a:lnTo>
                    <a:pt x="1150" y="2094"/>
                  </a:lnTo>
                  <a:lnTo>
                    <a:pt x="1156" y="2093"/>
                  </a:lnTo>
                  <a:lnTo>
                    <a:pt x="1162" y="2090"/>
                  </a:lnTo>
                  <a:lnTo>
                    <a:pt x="1167" y="2088"/>
                  </a:lnTo>
                  <a:lnTo>
                    <a:pt x="1177" y="2082"/>
                  </a:lnTo>
                  <a:lnTo>
                    <a:pt x="1186" y="2073"/>
                  </a:lnTo>
                  <a:lnTo>
                    <a:pt x="1193" y="2062"/>
                  </a:lnTo>
                  <a:lnTo>
                    <a:pt x="1199" y="2050"/>
                  </a:lnTo>
                  <a:lnTo>
                    <a:pt x="1202" y="2037"/>
                  </a:lnTo>
                  <a:lnTo>
                    <a:pt x="1203" y="2023"/>
                  </a:lnTo>
                  <a:lnTo>
                    <a:pt x="1203" y="1917"/>
                  </a:lnTo>
                  <a:lnTo>
                    <a:pt x="1203" y="1917"/>
                  </a:lnTo>
                  <a:lnTo>
                    <a:pt x="1202" y="1903"/>
                  </a:lnTo>
                  <a:lnTo>
                    <a:pt x="1199" y="1890"/>
                  </a:lnTo>
                  <a:lnTo>
                    <a:pt x="1193" y="1878"/>
                  </a:lnTo>
                  <a:lnTo>
                    <a:pt x="1186" y="1868"/>
                  </a:lnTo>
                  <a:lnTo>
                    <a:pt x="1177" y="1860"/>
                  </a:lnTo>
                  <a:lnTo>
                    <a:pt x="1167" y="1853"/>
                  </a:lnTo>
                  <a:lnTo>
                    <a:pt x="1162" y="1850"/>
                  </a:lnTo>
                  <a:lnTo>
                    <a:pt x="1156" y="1849"/>
                  </a:lnTo>
                  <a:lnTo>
                    <a:pt x="1150" y="1848"/>
                  </a:lnTo>
                  <a:lnTo>
                    <a:pt x="1144" y="1847"/>
                  </a:lnTo>
                  <a:lnTo>
                    <a:pt x="767" y="1847"/>
                  </a:lnTo>
                  <a:lnTo>
                    <a:pt x="767" y="1847"/>
                  </a:lnTo>
                  <a:lnTo>
                    <a:pt x="762" y="1848"/>
                  </a:lnTo>
                  <a:lnTo>
                    <a:pt x="755" y="1849"/>
                  </a:lnTo>
                  <a:lnTo>
                    <a:pt x="750" y="1850"/>
                  </a:lnTo>
                  <a:lnTo>
                    <a:pt x="744" y="1853"/>
                  </a:lnTo>
                  <a:lnTo>
                    <a:pt x="734" y="1860"/>
                  </a:lnTo>
                  <a:lnTo>
                    <a:pt x="726" y="1868"/>
                  </a:lnTo>
                  <a:lnTo>
                    <a:pt x="718" y="1878"/>
                  </a:lnTo>
                  <a:lnTo>
                    <a:pt x="713" y="1890"/>
                  </a:lnTo>
                  <a:lnTo>
                    <a:pt x="710" y="1903"/>
                  </a:lnTo>
                  <a:lnTo>
                    <a:pt x="709" y="1917"/>
                  </a:lnTo>
                  <a:lnTo>
                    <a:pt x="709" y="2023"/>
                  </a:lnTo>
                  <a:close/>
                  <a:moveTo>
                    <a:pt x="1276" y="2023"/>
                  </a:moveTo>
                  <a:lnTo>
                    <a:pt x="1276" y="2023"/>
                  </a:lnTo>
                  <a:lnTo>
                    <a:pt x="1278" y="2037"/>
                  </a:lnTo>
                  <a:lnTo>
                    <a:pt x="1281" y="2050"/>
                  </a:lnTo>
                  <a:lnTo>
                    <a:pt x="1286" y="2062"/>
                  </a:lnTo>
                  <a:lnTo>
                    <a:pt x="1294" y="2073"/>
                  </a:lnTo>
                  <a:lnTo>
                    <a:pt x="1302" y="2082"/>
                  </a:lnTo>
                  <a:lnTo>
                    <a:pt x="1312" y="2088"/>
                  </a:lnTo>
                  <a:lnTo>
                    <a:pt x="1318" y="2090"/>
                  </a:lnTo>
                  <a:lnTo>
                    <a:pt x="1324" y="2093"/>
                  </a:lnTo>
                  <a:lnTo>
                    <a:pt x="1329" y="2094"/>
                  </a:lnTo>
                  <a:lnTo>
                    <a:pt x="1335" y="2094"/>
                  </a:lnTo>
                  <a:lnTo>
                    <a:pt x="1712" y="2094"/>
                  </a:lnTo>
                  <a:lnTo>
                    <a:pt x="1712" y="2094"/>
                  </a:lnTo>
                  <a:lnTo>
                    <a:pt x="1719" y="2094"/>
                  </a:lnTo>
                  <a:lnTo>
                    <a:pt x="1724" y="2093"/>
                  </a:lnTo>
                  <a:lnTo>
                    <a:pt x="1730" y="2090"/>
                  </a:lnTo>
                  <a:lnTo>
                    <a:pt x="1735" y="2088"/>
                  </a:lnTo>
                  <a:lnTo>
                    <a:pt x="1745" y="2082"/>
                  </a:lnTo>
                  <a:lnTo>
                    <a:pt x="1753" y="2073"/>
                  </a:lnTo>
                  <a:lnTo>
                    <a:pt x="1761" y="2062"/>
                  </a:lnTo>
                  <a:lnTo>
                    <a:pt x="1766" y="2050"/>
                  </a:lnTo>
                  <a:lnTo>
                    <a:pt x="1770" y="2037"/>
                  </a:lnTo>
                  <a:lnTo>
                    <a:pt x="1771" y="2023"/>
                  </a:lnTo>
                  <a:lnTo>
                    <a:pt x="1771" y="1917"/>
                  </a:lnTo>
                  <a:lnTo>
                    <a:pt x="1771" y="1917"/>
                  </a:lnTo>
                  <a:lnTo>
                    <a:pt x="1770" y="1903"/>
                  </a:lnTo>
                  <a:lnTo>
                    <a:pt x="1766" y="1890"/>
                  </a:lnTo>
                  <a:lnTo>
                    <a:pt x="1761" y="1878"/>
                  </a:lnTo>
                  <a:lnTo>
                    <a:pt x="1753" y="1868"/>
                  </a:lnTo>
                  <a:lnTo>
                    <a:pt x="1745" y="1860"/>
                  </a:lnTo>
                  <a:lnTo>
                    <a:pt x="1735" y="1853"/>
                  </a:lnTo>
                  <a:lnTo>
                    <a:pt x="1730" y="1850"/>
                  </a:lnTo>
                  <a:lnTo>
                    <a:pt x="1724" y="1849"/>
                  </a:lnTo>
                  <a:lnTo>
                    <a:pt x="1719" y="1848"/>
                  </a:lnTo>
                  <a:lnTo>
                    <a:pt x="1712" y="1847"/>
                  </a:lnTo>
                  <a:lnTo>
                    <a:pt x="1335" y="1847"/>
                  </a:lnTo>
                  <a:lnTo>
                    <a:pt x="1335" y="1847"/>
                  </a:lnTo>
                  <a:lnTo>
                    <a:pt x="1329" y="1848"/>
                  </a:lnTo>
                  <a:lnTo>
                    <a:pt x="1324" y="1849"/>
                  </a:lnTo>
                  <a:lnTo>
                    <a:pt x="1318" y="1850"/>
                  </a:lnTo>
                  <a:lnTo>
                    <a:pt x="1312" y="1853"/>
                  </a:lnTo>
                  <a:lnTo>
                    <a:pt x="1302" y="1860"/>
                  </a:lnTo>
                  <a:lnTo>
                    <a:pt x="1294" y="1868"/>
                  </a:lnTo>
                  <a:lnTo>
                    <a:pt x="1286" y="1878"/>
                  </a:lnTo>
                  <a:lnTo>
                    <a:pt x="1281" y="1890"/>
                  </a:lnTo>
                  <a:lnTo>
                    <a:pt x="1278" y="1903"/>
                  </a:lnTo>
                  <a:lnTo>
                    <a:pt x="1276" y="1917"/>
                  </a:lnTo>
                  <a:lnTo>
                    <a:pt x="1276" y="2023"/>
                  </a:lnTo>
                  <a:close/>
                  <a:moveTo>
                    <a:pt x="141" y="2394"/>
                  </a:moveTo>
                  <a:lnTo>
                    <a:pt x="141" y="2394"/>
                  </a:lnTo>
                  <a:lnTo>
                    <a:pt x="142" y="2409"/>
                  </a:lnTo>
                  <a:lnTo>
                    <a:pt x="145" y="2422"/>
                  </a:lnTo>
                  <a:lnTo>
                    <a:pt x="150" y="2434"/>
                  </a:lnTo>
                  <a:lnTo>
                    <a:pt x="158" y="2444"/>
                  </a:lnTo>
                  <a:lnTo>
                    <a:pt x="167" y="2453"/>
                  </a:lnTo>
                  <a:lnTo>
                    <a:pt x="176" y="2459"/>
                  </a:lnTo>
                  <a:lnTo>
                    <a:pt x="182" y="2462"/>
                  </a:lnTo>
                  <a:lnTo>
                    <a:pt x="187" y="2463"/>
                  </a:lnTo>
                  <a:lnTo>
                    <a:pt x="194" y="2465"/>
                  </a:lnTo>
                  <a:lnTo>
                    <a:pt x="199" y="2466"/>
                  </a:lnTo>
                  <a:lnTo>
                    <a:pt x="577" y="2466"/>
                  </a:lnTo>
                  <a:lnTo>
                    <a:pt x="577" y="2466"/>
                  </a:lnTo>
                  <a:lnTo>
                    <a:pt x="582" y="2465"/>
                  </a:lnTo>
                  <a:lnTo>
                    <a:pt x="588" y="2463"/>
                  </a:lnTo>
                  <a:lnTo>
                    <a:pt x="594" y="2462"/>
                  </a:lnTo>
                  <a:lnTo>
                    <a:pt x="599" y="2459"/>
                  </a:lnTo>
                  <a:lnTo>
                    <a:pt x="609" y="2453"/>
                  </a:lnTo>
                  <a:lnTo>
                    <a:pt x="618" y="2444"/>
                  </a:lnTo>
                  <a:lnTo>
                    <a:pt x="625" y="2434"/>
                  </a:lnTo>
                  <a:lnTo>
                    <a:pt x="631" y="2422"/>
                  </a:lnTo>
                  <a:lnTo>
                    <a:pt x="634" y="2409"/>
                  </a:lnTo>
                  <a:lnTo>
                    <a:pt x="635" y="2394"/>
                  </a:lnTo>
                  <a:lnTo>
                    <a:pt x="635" y="2289"/>
                  </a:lnTo>
                  <a:lnTo>
                    <a:pt x="635" y="2289"/>
                  </a:lnTo>
                  <a:lnTo>
                    <a:pt x="634" y="2275"/>
                  </a:lnTo>
                  <a:lnTo>
                    <a:pt x="631" y="2262"/>
                  </a:lnTo>
                  <a:lnTo>
                    <a:pt x="625" y="2249"/>
                  </a:lnTo>
                  <a:lnTo>
                    <a:pt x="618" y="2240"/>
                  </a:lnTo>
                  <a:lnTo>
                    <a:pt x="609" y="2231"/>
                  </a:lnTo>
                  <a:lnTo>
                    <a:pt x="599" y="2224"/>
                  </a:lnTo>
                  <a:lnTo>
                    <a:pt x="594" y="2222"/>
                  </a:lnTo>
                  <a:lnTo>
                    <a:pt x="588" y="2220"/>
                  </a:lnTo>
                  <a:lnTo>
                    <a:pt x="582" y="2219"/>
                  </a:lnTo>
                  <a:lnTo>
                    <a:pt x="577" y="2219"/>
                  </a:lnTo>
                  <a:lnTo>
                    <a:pt x="199" y="2219"/>
                  </a:lnTo>
                  <a:lnTo>
                    <a:pt x="199" y="2219"/>
                  </a:lnTo>
                  <a:lnTo>
                    <a:pt x="194" y="2219"/>
                  </a:lnTo>
                  <a:lnTo>
                    <a:pt x="187" y="2220"/>
                  </a:lnTo>
                  <a:lnTo>
                    <a:pt x="182" y="2222"/>
                  </a:lnTo>
                  <a:lnTo>
                    <a:pt x="176" y="2224"/>
                  </a:lnTo>
                  <a:lnTo>
                    <a:pt x="167" y="2231"/>
                  </a:lnTo>
                  <a:lnTo>
                    <a:pt x="158" y="2240"/>
                  </a:lnTo>
                  <a:lnTo>
                    <a:pt x="150" y="2249"/>
                  </a:lnTo>
                  <a:lnTo>
                    <a:pt x="145" y="2262"/>
                  </a:lnTo>
                  <a:lnTo>
                    <a:pt x="142" y="2275"/>
                  </a:lnTo>
                  <a:lnTo>
                    <a:pt x="141" y="2289"/>
                  </a:lnTo>
                  <a:lnTo>
                    <a:pt x="141" y="2394"/>
                  </a:lnTo>
                  <a:close/>
                  <a:moveTo>
                    <a:pt x="709" y="2394"/>
                  </a:moveTo>
                  <a:lnTo>
                    <a:pt x="709" y="2394"/>
                  </a:lnTo>
                  <a:lnTo>
                    <a:pt x="710" y="2409"/>
                  </a:lnTo>
                  <a:lnTo>
                    <a:pt x="713" y="2422"/>
                  </a:lnTo>
                  <a:lnTo>
                    <a:pt x="718" y="2434"/>
                  </a:lnTo>
                  <a:lnTo>
                    <a:pt x="726" y="2444"/>
                  </a:lnTo>
                  <a:lnTo>
                    <a:pt x="734" y="2453"/>
                  </a:lnTo>
                  <a:lnTo>
                    <a:pt x="744" y="2459"/>
                  </a:lnTo>
                  <a:lnTo>
                    <a:pt x="750" y="2462"/>
                  </a:lnTo>
                  <a:lnTo>
                    <a:pt x="755" y="2463"/>
                  </a:lnTo>
                  <a:lnTo>
                    <a:pt x="762" y="2465"/>
                  </a:lnTo>
                  <a:lnTo>
                    <a:pt x="767" y="2466"/>
                  </a:lnTo>
                  <a:lnTo>
                    <a:pt x="1144" y="2466"/>
                  </a:lnTo>
                  <a:lnTo>
                    <a:pt x="1144" y="2466"/>
                  </a:lnTo>
                  <a:lnTo>
                    <a:pt x="1150" y="2465"/>
                  </a:lnTo>
                  <a:lnTo>
                    <a:pt x="1156" y="2463"/>
                  </a:lnTo>
                  <a:lnTo>
                    <a:pt x="1162" y="2462"/>
                  </a:lnTo>
                  <a:lnTo>
                    <a:pt x="1167" y="2459"/>
                  </a:lnTo>
                  <a:lnTo>
                    <a:pt x="1177" y="2453"/>
                  </a:lnTo>
                  <a:lnTo>
                    <a:pt x="1186" y="2444"/>
                  </a:lnTo>
                  <a:lnTo>
                    <a:pt x="1193" y="2434"/>
                  </a:lnTo>
                  <a:lnTo>
                    <a:pt x="1199" y="2422"/>
                  </a:lnTo>
                  <a:lnTo>
                    <a:pt x="1202" y="2409"/>
                  </a:lnTo>
                  <a:lnTo>
                    <a:pt x="1203" y="2394"/>
                  </a:lnTo>
                  <a:lnTo>
                    <a:pt x="1203" y="2289"/>
                  </a:lnTo>
                  <a:lnTo>
                    <a:pt x="1203" y="2289"/>
                  </a:lnTo>
                  <a:lnTo>
                    <a:pt x="1202" y="2275"/>
                  </a:lnTo>
                  <a:lnTo>
                    <a:pt x="1199" y="2262"/>
                  </a:lnTo>
                  <a:lnTo>
                    <a:pt x="1193" y="2249"/>
                  </a:lnTo>
                  <a:lnTo>
                    <a:pt x="1186" y="2240"/>
                  </a:lnTo>
                  <a:lnTo>
                    <a:pt x="1177" y="2231"/>
                  </a:lnTo>
                  <a:lnTo>
                    <a:pt x="1167" y="2224"/>
                  </a:lnTo>
                  <a:lnTo>
                    <a:pt x="1162" y="2222"/>
                  </a:lnTo>
                  <a:lnTo>
                    <a:pt x="1156" y="2220"/>
                  </a:lnTo>
                  <a:lnTo>
                    <a:pt x="1150" y="2219"/>
                  </a:lnTo>
                  <a:lnTo>
                    <a:pt x="1144" y="2219"/>
                  </a:lnTo>
                  <a:lnTo>
                    <a:pt x="767" y="2219"/>
                  </a:lnTo>
                  <a:lnTo>
                    <a:pt x="767" y="2219"/>
                  </a:lnTo>
                  <a:lnTo>
                    <a:pt x="762" y="2219"/>
                  </a:lnTo>
                  <a:lnTo>
                    <a:pt x="755" y="2220"/>
                  </a:lnTo>
                  <a:lnTo>
                    <a:pt x="750" y="2222"/>
                  </a:lnTo>
                  <a:lnTo>
                    <a:pt x="744" y="2224"/>
                  </a:lnTo>
                  <a:lnTo>
                    <a:pt x="734" y="2231"/>
                  </a:lnTo>
                  <a:lnTo>
                    <a:pt x="726" y="2240"/>
                  </a:lnTo>
                  <a:lnTo>
                    <a:pt x="718" y="2249"/>
                  </a:lnTo>
                  <a:lnTo>
                    <a:pt x="713" y="2262"/>
                  </a:lnTo>
                  <a:lnTo>
                    <a:pt x="710" y="2275"/>
                  </a:lnTo>
                  <a:lnTo>
                    <a:pt x="709" y="2289"/>
                  </a:lnTo>
                  <a:lnTo>
                    <a:pt x="709" y="2394"/>
                  </a:lnTo>
                  <a:close/>
                  <a:moveTo>
                    <a:pt x="1276" y="2394"/>
                  </a:moveTo>
                  <a:lnTo>
                    <a:pt x="1276" y="2394"/>
                  </a:lnTo>
                  <a:lnTo>
                    <a:pt x="1278" y="2409"/>
                  </a:lnTo>
                  <a:lnTo>
                    <a:pt x="1281" y="2422"/>
                  </a:lnTo>
                  <a:lnTo>
                    <a:pt x="1286" y="2434"/>
                  </a:lnTo>
                  <a:lnTo>
                    <a:pt x="1294" y="2444"/>
                  </a:lnTo>
                  <a:lnTo>
                    <a:pt x="1302" y="2453"/>
                  </a:lnTo>
                  <a:lnTo>
                    <a:pt x="1312" y="2459"/>
                  </a:lnTo>
                  <a:lnTo>
                    <a:pt x="1318" y="2462"/>
                  </a:lnTo>
                  <a:lnTo>
                    <a:pt x="1324" y="2463"/>
                  </a:lnTo>
                  <a:lnTo>
                    <a:pt x="1329" y="2465"/>
                  </a:lnTo>
                  <a:lnTo>
                    <a:pt x="1335" y="2466"/>
                  </a:lnTo>
                  <a:lnTo>
                    <a:pt x="1712" y="2466"/>
                  </a:lnTo>
                  <a:lnTo>
                    <a:pt x="1712" y="2466"/>
                  </a:lnTo>
                  <a:lnTo>
                    <a:pt x="1719" y="2465"/>
                  </a:lnTo>
                  <a:lnTo>
                    <a:pt x="1724" y="2463"/>
                  </a:lnTo>
                  <a:lnTo>
                    <a:pt x="1730" y="2462"/>
                  </a:lnTo>
                  <a:lnTo>
                    <a:pt x="1735" y="2459"/>
                  </a:lnTo>
                  <a:lnTo>
                    <a:pt x="1745" y="2453"/>
                  </a:lnTo>
                  <a:lnTo>
                    <a:pt x="1753" y="2444"/>
                  </a:lnTo>
                  <a:lnTo>
                    <a:pt x="1761" y="2434"/>
                  </a:lnTo>
                  <a:lnTo>
                    <a:pt x="1766" y="2422"/>
                  </a:lnTo>
                  <a:lnTo>
                    <a:pt x="1770" y="2409"/>
                  </a:lnTo>
                  <a:lnTo>
                    <a:pt x="1771" y="2394"/>
                  </a:lnTo>
                  <a:lnTo>
                    <a:pt x="1771" y="2289"/>
                  </a:lnTo>
                  <a:lnTo>
                    <a:pt x="1771" y="2289"/>
                  </a:lnTo>
                  <a:lnTo>
                    <a:pt x="1770" y="2275"/>
                  </a:lnTo>
                  <a:lnTo>
                    <a:pt x="1766" y="2262"/>
                  </a:lnTo>
                  <a:lnTo>
                    <a:pt x="1761" y="2249"/>
                  </a:lnTo>
                  <a:lnTo>
                    <a:pt x="1753" y="2240"/>
                  </a:lnTo>
                  <a:lnTo>
                    <a:pt x="1745" y="2231"/>
                  </a:lnTo>
                  <a:lnTo>
                    <a:pt x="1735" y="2224"/>
                  </a:lnTo>
                  <a:lnTo>
                    <a:pt x="1730" y="2222"/>
                  </a:lnTo>
                  <a:lnTo>
                    <a:pt x="1724" y="2220"/>
                  </a:lnTo>
                  <a:lnTo>
                    <a:pt x="1719" y="2219"/>
                  </a:lnTo>
                  <a:lnTo>
                    <a:pt x="1712" y="2219"/>
                  </a:lnTo>
                  <a:lnTo>
                    <a:pt x="1335" y="2219"/>
                  </a:lnTo>
                  <a:lnTo>
                    <a:pt x="1335" y="2219"/>
                  </a:lnTo>
                  <a:lnTo>
                    <a:pt x="1329" y="2219"/>
                  </a:lnTo>
                  <a:lnTo>
                    <a:pt x="1324" y="2220"/>
                  </a:lnTo>
                  <a:lnTo>
                    <a:pt x="1318" y="2222"/>
                  </a:lnTo>
                  <a:lnTo>
                    <a:pt x="1312" y="2224"/>
                  </a:lnTo>
                  <a:lnTo>
                    <a:pt x="1302" y="2231"/>
                  </a:lnTo>
                  <a:lnTo>
                    <a:pt x="1294" y="2240"/>
                  </a:lnTo>
                  <a:lnTo>
                    <a:pt x="1286" y="2249"/>
                  </a:lnTo>
                  <a:lnTo>
                    <a:pt x="1281" y="2262"/>
                  </a:lnTo>
                  <a:lnTo>
                    <a:pt x="1278" y="2275"/>
                  </a:lnTo>
                  <a:lnTo>
                    <a:pt x="1276" y="2289"/>
                  </a:lnTo>
                  <a:lnTo>
                    <a:pt x="1276" y="2394"/>
                  </a:lnTo>
                  <a:close/>
                  <a:moveTo>
                    <a:pt x="141" y="2766"/>
                  </a:moveTo>
                  <a:lnTo>
                    <a:pt x="141" y="2766"/>
                  </a:lnTo>
                  <a:lnTo>
                    <a:pt x="142" y="2780"/>
                  </a:lnTo>
                  <a:lnTo>
                    <a:pt x="145" y="2793"/>
                  </a:lnTo>
                  <a:lnTo>
                    <a:pt x="150" y="2805"/>
                  </a:lnTo>
                  <a:lnTo>
                    <a:pt x="158" y="2816"/>
                  </a:lnTo>
                  <a:lnTo>
                    <a:pt x="167" y="2825"/>
                  </a:lnTo>
                  <a:lnTo>
                    <a:pt x="176" y="2831"/>
                  </a:lnTo>
                  <a:lnTo>
                    <a:pt x="182" y="2833"/>
                  </a:lnTo>
                  <a:lnTo>
                    <a:pt x="187" y="2835"/>
                  </a:lnTo>
                  <a:lnTo>
                    <a:pt x="194" y="2836"/>
                  </a:lnTo>
                  <a:lnTo>
                    <a:pt x="199" y="2836"/>
                  </a:lnTo>
                  <a:lnTo>
                    <a:pt x="577" y="2836"/>
                  </a:lnTo>
                  <a:lnTo>
                    <a:pt x="577" y="2836"/>
                  </a:lnTo>
                  <a:lnTo>
                    <a:pt x="582" y="2836"/>
                  </a:lnTo>
                  <a:lnTo>
                    <a:pt x="588" y="2835"/>
                  </a:lnTo>
                  <a:lnTo>
                    <a:pt x="594" y="2833"/>
                  </a:lnTo>
                  <a:lnTo>
                    <a:pt x="599" y="2831"/>
                  </a:lnTo>
                  <a:lnTo>
                    <a:pt x="609" y="2825"/>
                  </a:lnTo>
                  <a:lnTo>
                    <a:pt x="618" y="2816"/>
                  </a:lnTo>
                  <a:lnTo>
                    <a:pt x="625" y="2805"/>
                  </a:lnTo>
                  <a:lnTo>
                    <a:pt x="631" y="2793"/>
                  </a:lnTo>
                  <a:lnTo>
                    <a:pt x="634" y="2780"/>
                  </a:lnTo>
                  <a:lnTo>
                    <a:pt x="635" y="2766"/>
                  </a:lnTo>
                  <a:lnTo>
                    <a:pt x="635" y="2660"/>
                  </a:lnTo>
                  <a:lnTo>
                    <a:pt x="635" y="2660"/>
                  </a:lnTo>
                  <a:lnTo>
                    <a:pt x="634" y="2646"/>
                  </a:lnTo>
                  <a:lnTo>
                    <a:pt x="631" y="2633"/>
                  </a:lnTo>
                  <a:lnTo>
                    <a:pt x="625" y="2621"/>
                  </a:lnTo>
                  <a:lnTo>
                    <a:pt x="618" y="2610"/>
                  </a:lnTo>
                  <a:lnTo>
                    <a:pt x="609" y="2602"/>
                  </a:lnTo>
                  <a:lnTo>
                    <a:pt x="599" y="2595"/>
                  </a:lnTo>
                  <a:lnTo>
                    <a:pt x="594" y="2593"/>
                  </a:lnTo>
                  <a:lnTo>
                    <a:pt x="588" y="2591"/>
                  </a:lnTo>
                  <a:lnTo>
                    <a:pt x="582" y="2590"/>
                  </a:lnTo>
                  <a:lnTo>
                    <a:pt x="577" y="2590"/>
                  </a:lnTo>
                  <a:lnTo>
                    <a:pt x="199" y="2590"/>
                  </a:lnTo>
                  <a:lnTo>
                    <a:pt x="199" y="2590"/>
                  </a:lnTo>
                  <a:lnTo>
                    <a:pt x="194" y="2590"/>
                  </a:lnTo>
                  <a:lnTo>
                    <a:pt x="187" y="2591"/>
                  </a:lnTo>
                  <a:lnTo>
                    <a:pt x="182" y="2593"/>
                  </a:lnTo>
                  <a:lnTo>
                    <a:pt x="176" y="2595"/>
                  </a:lnTo>
                  <a:lnTo>
                    <a:pt x="167" y="2602"/>
                  </a:lnTo>
                  <a:lnTo>
                    <a:pt x="158" y="2610"/>
                  </a:lnTo>
                  <a:lnTo>
                    <a:pt x="150" y="2621"/>
                  </a:lnTo>
                  <a:lnTo>
                    <a:pt x="145" y="2633"/>
                  </a:lnTo>
                  <a:lnTo>
                    <a:pt x="142" y="2646"/>
                  </a:lnTo>
                  <a:lnTo>
                    <a:pt x="141" y="2660"/>
                  </a:lnTo>
                  <a:lnTo>
                    <a:pt x="141" y="2766"/>
                  </a:lnTo>
                  <a:close/>
                  <a:moveTo>
                    <a:pt x="709" y="2766"/>
                  </a:moveTo>
                  <a:lnTo>
                    <a:pt x="709" y="2766"/>
                  </a:lnTo>
                  <a:lnTo>
                    <a:pt x="710" y="2780"/>
                  </a:lnTo>
                  <a:lnTo>
                    <a:pt x="713" y="2793"/>
                  </a:lnTo>
                  <a:lnTo>
                    <a:pt x="718" y="2805"/>
                  </a:lnTo>
                  <a:lnTo>
                    <a:pt x="726" y="2816"/>
                  </a:lnTo>
                  <a:lnTo>
                    <a:pt x="734" y="2825"/>
                  </a:lnTo>
                  <a:lnTo>
                    <a:pt x="744" y="2831"/>
                  </a:lnTo>
                  <a:lnTo>
                    <a:pt x="750" y="2833"/>
                  </a:lnTo>
                  <a:lnTo>
                    <a:pt x="755" y="2835"/>
                  </a:lnTo>
                  <a:lnTo>
                    <a:pt x="762" y="2836"/>
                  </a:lnTo>
                  <a:lnTo>
                    <a:pt x="767" y="2836"/>
                  </a:lnTo>
                  <a:lnTo>
                    <a:pt x="1144" y="2836"/>
                  </a:lnTo>
                  <a:lnTo>
                    <a:pt x="1144" y="2836"/>
                  </a:lnTo>
                  <a:lnTo>
                    <a:pt x="1150" y="2836"/>
                  </a:lnTo>
                  <a:lnTo>
                    <a:pt x="1156" y="2835"/>
                  </a:lnTo>
                  <a:lnTo>
                    <a:pt x="1162" y="2833"/>
                  </a:lnTo>
                  <a:lnTo>
                    <a:pt x="1167" y="2831"/>
                  </a:lnTo>
                  <a:lnTo>
                    <a:pt x="1177" y="2825"/>
                  </a:lnTo>
                  <a:lnTo>
                    <a:pt x="1186" y="2816"/>
                  </a:lnTo>
                  <a:lnTo>
                    <a:pt x="1193" y="2805"/>
                  </a:lnTo>
                  <a:lnTo>
                    <a:pt x="1199" y="2793"/>
                  </a:lnTo>
                  <a:lnTo>
                    <a:pt x="1202" y="2780"/>
                  </a:lnTo>
                  <a:lnTo>
                    <a:pt x="1203" y="2766"/>
                  </a:lnTo>
                  <a:lnTo>
                    <a:pt x="1203" y="2660"/>
                  </a:lnTo>
                  <a:lnTo>
                    <a:pt x="1203" y="2660"/>
                  </a:lnTo>
                  <a:lnTo>
                    <a:pt x="1202" y="2646"/>
                  </a:lnTo>
                  <a:lnTo>
                    <a:pt x="1199" y="2633"/>
                  </a:lnTo>
                  <a:lnTo>
                    <a:pt x="1193" y="2621"/>
                  </a:lnTo>
                  <a:lnTo>
                    <a:pt x="1186" y="2610"/>
                  </a:lnTo>
                  <a:lnTo>
                    <a:pt x="1177" y="2602"/>
                  </a:lnTo>
                  <a:lnTo>
                    <a:pt x="1167" y="2595"/>
                  </a:lnTo>
                  <a:lnTo>
                    <a:pt x="1162" y="2593"/>
                  </a:lnTo>
                  <a:lnTo>
                    <a:pt x="1156" y="2591"/>
                  </a:lnTo>
                  <a:lnTo>
                    <a:pt x="1150" y="2590"/>
                  </a:lnTo>
                  <a:lnTo>
                    <a:pt x="1144" y="2590"/>
                  </a:lnTo>
                  <a:lnTo>
                    <a:pt x="767" y="2590"/>
                  </a:lnTo>
                  <a:lnTo>
                    <a:pt x="767" y="2590"/>
                  </a:lnTo>
                  <a:lnTo>
                    <a:pt x="762" y="2590"/>
                  </a:lnTo>
                  <a:lnTo>
                    <a:pt x="755" y="2591"/>
                  </a:lnTo>
                  <a:lnTo>
                    <a:pt x="750" y="2593"/>
                  </a:lnTo>
                  <a:lnTo>
                    <a:pt x="744" y="2595"/>
                  </a:lnTo>
                  <a:lnTo>
                    <a:pt x="734" y="2602"/>
                  </a:lnTo>
                  <a:lnTo>
                    <a:pt x="726" y="2610"/>
                  </a:lnTo>
                  <a:lnTo>
                    <a:pt x="718" y="2621"/>
                  </a:lnTo>
                  <a:lnTo>
                    <a:pt x="713" y="2633"/>
                  </a:lnTo>
                  <a:lnTo>
                    <a:pt x="710" y="2646"/>
                  </a:lnTo>
                  <a:lnTo>
                    <a:pt x="709" y="2660"/>
                  </a:lnTo>
                  <a:lnTo>
                    <a:pt x="709" y="2766"/>
                  </a:lnTo>
                  <a:close/>
                  <a:moveTo>
                    <a:pt x="1276" y="2766"/>
                  </a:moveTo>
                  <a:lnTo>
                    <a:pt x="1276" y="2766"/>
                  </a:lnTo>
                  <a:lnTo>
                    <a:pt x="1278" y="2780"/>
                  </a:lnTo>
                  <a:lnTo>
                    <a:pt x="1281" y="2793"/>
                  </a:lnTo>
                  <a:lnTo>
                    <a:pt x="1286" y="2805"/>
                  </a:lnTo>
                  <a:lnTo>
                    <a:pt x="1294" y="2816"/>
                  </a:lnTo>
                  <a:lnTo>
                    <a:pt x="1302" y="2825"/>
                  </a:lnTo>
                  <a:lnTo>
                    <a:pt x="1312" y="2831"/>
                  </a:lnTo>
                  <a:lnTo>
                    <a:pt x="1318" y="2833"/>
                  </a:lnTo>
                  <a:lnTo>
                    <a:pt x="1324" y="2835"/>
                  </a:lnTo>
                  <a:lnTo>
                    <a:pt x="1329" y="2836"/>
                  </a:lnTo>
                  <a:lnTo>
                    <a:pt x="1335" y="2836"/>
                  </a:lnTo>
                  <a:lnTo>
                    <a:pt x="1712" y="2836"/>
                  </a:lnTo>
                  <a:lnTo>
                    <a:pt x="1712" y="2836"/>
                  </a:lnTo>
                  <a:lnTo>
                    <a:pt x="1719" y="2836"/>
                  </a:lnTo>
                  <a:lnTo>
                    <a:pt x="1724" y="2835"/>
                  </a:lnTo>
                  <a:lnTo>
                    <a:pt x="1730" y="2833"/>
                  </a:lnTo>
                  <a:lnTo>
                    <a:pt x="1735" y="2831"/>
                  </a:lnTo>
                  <a:lnTo>
                    <a:pt x="1745" y="2825"/>
                  </a:lnTo>
                  <a:lnTo>
                    <a:pt x="1753" y="2816"/>
                  </a:lnTo>
                  <a:lnTo>
                    <a:pt x="1761" y="2805"/>
                  </a:lnTo>
                  <a:lnTo>
                    <a:pt x="1766" y="2793"/>
                  </a:lnTo>
                  <a:lnTo>
                    <a:pt x="1770" y="2780"/>
                  </a:lnTo>
                  <a:lnTo>
                    <a:pt x="1771" y="2766"/>
                  </a:lnTo>
                  <a:lnTo>
                    <a:pt x="1771" y="2660"/>
                  </a:lnTo>
                  <a:lnTo>
                    <a:pt x="1771" y="2660"/>
                  </a:lnTo>
                  <a:lnTo>
                    <a:pt x="1770" y="2646"/>
                  </a:lnTo>
                  <a:lnTo>
                    <a:pt x="1766" y="2633"/>
                  </a:lnTo>
                  <a:lnTo>
                    <a:pt x="1761" y="2621"/>
                  </a:lnTo>
                  <a:lnTo>
                    <a:pt x="1753" y="2610"/>
                  </a:lnTo>
                  <a:lnTo>
                    <a:pt x="1745" y="2602"/>
                  </a:lnTo>
                  <a:lnTo>
                    <a:pt x="1735" y="2595"/>
                  </a:lnTo>
                  <a:lnTo>
                    <a:pt x="1730" y="2593"/>
                  </a:lnTo>
                  <a:lnTo>
                    <a:pt x="1724" y="2591"/>
                  </a:lnTo>
                  <a:lnTo>
                    <a:pt x="1719" y="2590"/>
                  </a:lnTo>
                  <a:lnTo>
                    <a:pt x="1712" y="2590"/>
                  </a:lnTo>
                  <a:lnTo>
                    <a:pt x="1335" y="2590"/>
                  </a:lnTo>
                  <a:lnTo>
                    <a:pt x="1335" y="2590"/>
                  </a:lnTo>
                  <a:lnTo>
                    <a:pt x="1329" y="2590"/>
                  </a:lnTo>
                  <a:lnTo>
                    <a:pt x="1324" y="2591"/>
                  </a:lnTo>
                  <a:lnTo>
                    <a:pt x="1318" y="2593"/>
                  </a:lnTo>
                  <a:lnTo>
                    <a:pt x="1312" y="2595"/>
                  </a:lnTo>
                  <a:lnTo>
                    <a:pt x="1302" y="2602"/>
                  </a:lnTo>
                  <a:lnTo>
                    <a:pt x="1294" y="2610"/>
                  </a:lnTo>
                  <a:lnTo>
                    <a:pt x="1286" y="2621"/>
                  </a:lnTo>
                  <a:lnTo>
                    <a:pt x="1281" y="2633"/>
                  </a:lnTo>
                  <a:lnTo>
                    <a:pt x="1278" y="2646"/>
                  </a:lnTo>
                  <a:lnTo>
                    <a:pt x="1276" y="2660"/>
                  </a:lnTo>
                  <a:lnTo>
                    <a:pt x="1276" y="2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 name="Freeform 178">
              <a:extLst>
                <a:ext uri="{FF2B5EF4-FFF2-40B4-BE49-F238E27FC236}">
                  <a16:creationId xmlns:a16="http://schemas.microsoft.com/office/drawing/2014/main" id="{5E1F5149-4EE4-4C79-8139-1E4E06321BE7}"/>
                </a:ext>
              </a:extLst>
            </p:cNvPr>
            <p:cNvSpPr>
              <a:spLocks/>
            </p:cNvSpPr>
            <p:nvPr/>
          </p:nvSpPr>
          <p:spPr bwMode="auto">
            <a:xfrm>
              <a:off x="2919414" y="2679702"/>
              <a:ext cx="320675" cy="119063"/>
            </a:xfrm>
            <a:custGeom>
              <a:avLst/>
              <a:gdLst>
                <a:gd name="T0" fmla="*/ 1354 w 1414"/>
                <a:gd name="T1" fmla="*/ 0 h 525"/>
                <a:gd name="T2" fmla="*/ 61 w 1414"/>
                <a:gd name="T3" fmla="*/ 0 h 525"/>
                <a:gd name="T4" fmla="*/ 61 w 1414"/>
                <a:gd name="T5" fmla="*/ 0 h 525"/>
                <a:gd name="T6" fmla="*/ 49 w 1414"/>
                <a:gd name="T7" fmla="*/ 1 h 525"/>
                <a:gd name="T8" fmla="*/ 38 w 1414"/>
                <a:gd name="T9" fmla="*/ 4 h 525"/>
                <a:gd name="T10" fmla="*/ 27 w 1414"/>
                <a:gd name="T11" fmla="*/ 10 h 525"/>
                <a:gd name="T12" fmla="*/ 18 w 1414"/>
                <a:gd name="T13" fmla="*/ 17 h 525"/>
                <a:gd name="T14" fmla="*/ 11 w 1414"/>
                <a:gd name="T15" fmla="*/ 27 h 525"/>
                <a:gd name="T16" fmla="*/ 5 w 1414"/>
                <a:gd name="T17" fmla="*/ 37 h 525"/>
                <a:gd name="T18" fmla="*/ 1 w 1414"/>
                <a:gd name="T19" fmla="*/ 48 h 525"/>
                <a:gd name="T20" fmla="*/ 0 w 1414"/>
                <a:gd name="T21" fmla="*/ 61 h 525"/>
                <a:gd name="T22" fmla="*/ 0 w 1414"/>
                <a:gd name="T23" fmla="*/ 525 h 525"/>
                <a:gd name="T24" fmla="*/ 1414 w 1414"/>
                <a:gd name="T25" fmla="*/ 46 h 525"/>
                <a:gd name="T26" fmla="*/ 1414 w 1414"/>
                <a:gd name="T27" fmla="*/ 46 h 525"/>
                <a:gd name="T28" fmla="*/ 1410 w 1414"/>
                <a:gd name="T29" fmla="*/ 37 h 525"/>
                <a:gd name="T30" fmla="*/ 1406 w 1414"/>
                <a:gd name="T31" fmla="*/ 28 h 525"/>
                <a:gd name="T32" fmla="*/ 1399 w 1414"/>
                <a:gd name="T33" fmla="*/ 19 h 525"/>
                <a:gd name="T34" fmla="*/ 1392 w 1414"/>
                <a:gd name="T35" fmla="*/ 13 h 525"/>
                <a:gd name="T36" fmla="*/ 1383 w 1414"/>
                <a:gd name="T37" fmla="*/ 7 h 525"/>
                <a:gd name="T38" fmla="*/ 1375 w 1414"/>
                <a:gd name="T39" fmla="*/ 3 h 525"/>
                <a:gd name="T40" fmla="*/ 1365 w 1414"/>
                <a:gd name="T41" fmla="*/ 1 h 525"/>
                <a:gd name="T42" fmla="*/ 1354 w 1414"/>
                <a:gd name="T43" fmla="*/ 0 h 525"/>
                <a:gd name="T44" fmla="*/ 1354 w 1414"/>
                <a:gd name="T4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4" h="525">
                  <a:moveTo>
                    <a:pt x="1354" y="0"/>
                  </a:moveTo>
                  <a:lnTo>
                    <a:pt x="61" y="0"/>
                  </a:lnTo>
                  <a:lnTo>
                    <a:pt x="61" y="0"/>
                  </a:lnTo>
                  <a:lnTo>
                    <a:pt x="49" y="1"/>
                  </a:lnTo>
                  <a:lnTo>
                    <a:pt x="38" y="4"/>
                  </a:lnTo>
                  <a:lnTo>
                    <a:pt x="27" y="10"/>
                  </a:lnTo>
                  <a:lnTo>
                    <a:pt x="18" y="17"/>
                  </a:lnTo>
                  <a:lnTo>
                    <a:pt x="11" y="27"/>
                  </a:lnTo>
                  <a:lnTo>
                    <a:pt x="5" y="37"/>
                  </a:lnTo>
                  <a:lnTo>
                    <a:pt x="1" y="48"/>
                  </a:lnTo>
                  <a:lnTo>
                    <a:pt x="0" y="61"/>
                  </a:lnTo>
                  <a:lnTo>
                    <a:pt x="0" y="525"/>
                  </a:lnTo>
                  <a:lnTo>
                    <a:pt x="1414" y="46"/>
                  </a:lnTo>
                  <a:lnTo>
                    <a:pt x="1414" y="46"/>
                  </a:lnTo>
                  <a:lnTo>
                    <a:pt x="1410" y="37"/>
                  </a:lnTo>
                  <a:lnTo>
                    <a:pt x="1406" y="28"/>
                  </a:lnTo>
                  <a:lnTo>
                    <a:pt x="1399" y="19"/>
                  </a:lnTo>
                  <a:lnTo>
                    <a:pt x="1392" y="13"/>
                  </a:lnTo>
                  <a:lnTo>
                    <a:pt x="1383" y="7"/>
                  </a:lnTo>
                  <a:lnTo>
                    <a:pt x="1375" y="3"/>
                  </a:lnTo>
                  <a:lnTo>
                    <a:pt x="1365" y="1"/>
                  </a:lnTo>
                  <a:lnTo>
                    <a:pt x="1354" y="0"/>
                  </a:lnTo>
                  <a:lnTo>
                    <a:pt x="13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pic>
        <p:nvPicPr>
          <p:cNvPr id="27" name="Picture 8">
            <a:extLst>
              <a:ext uri="{FF2B5EF4-FFF2-40B4-BE49-F238E27FC236}">
                <a16:creationId xmlns:a16="http://schemas.microsoft.com/office/drawing/2014/main" id="{8405E627-C279-4D7C-86B3-F56E3F203401}"/>
              </a:ext>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551136">
            <a:off x="4883940" y="3267411"/>
            <a:ext cx="481986" cy="48198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a 1">
            <a:extLst>
              <a:ext uri="{FF2B5EF4-FFF2-40B4-BE49-F238E27FC236}">
                <a16:creationId xmlns:a16="http://schemas.microsoft.com/office/drawing/2014/main" id="{28C3A3F0-8C76-4F74-A6CF-081B1D136195}"/>
              </a:ext>
            </a:extLst>
          </p:cNvPr>
          <p:cNvGrpSpPr/>
          <p:nvPr/>
        </p:nvGrpSpPr>
        <p:grpSpPr>
          <a:xfrm>
            <a:off x="4096270" y="3412872"/>
            <a:ext cx="296565" cy="217326"/>
            <a:chOff x="3870913" y="1426633"/>
            <a:chExt cx="540386" cy="396000"/>
          </a:xfrm>
          <a:solidFill>
            <a:srgbClr val="0A76AD"/>
          </a:solidFill>
        </p:grpSpPr>
        <p:sp>
          <p:nvSpPr>
            <p:cNvPr id="28" name="Freeform 11">
              <a:extLst>
                <a:ext uri="{FF2B5EF4-FFF2-40B4-BE49-F238E27FC236}">
                  <a16:creationId xmlns:a16="http://schemas.microsoft.com/office/drawing/2014/main" id="{9DDC9A4A-F49A-49A5-BAD7-CBD5F305F0C8}"/>
                </a:ext>
              </a:extLst>
            </p:cNvPr>
            <p:cNvSpPr>
              <a:spLocks noEditPoints="1"/>
            </p:cNvSpPr>
            <p:nvPr/>
          </p:nvSpPr>
          <p:spPr bwMode="auto">
            <a:xfrm>
              <a:off x="3870913" y="1426633"/>
              <a:ext cx="540386" cy="396000"/>
            </a:xfrm>
            <a:custGeom>
              <a:avLst/>
              <a:gdLst>
                <a:gd name="T0" fmla="*/ 3376 w 3563"/>
                <a:gd name="T1" fmla="*/ 2104 h 2610"/>
                <a:gd name="T2" fmla="*/ 3375 w 3563"/>
                <a:gd name="T3" fmla="*/ 201 h 2610"/>
                <a:gd name="T4" fmla="*/ 3359 w 3563"/>
                <a:gd name="T5" fmla="*/ 138 h 2610"/>
                <a:gd name="T6" fmla="*/ 3325 w 3563"/>
                <a:gd name="T7" fmla="*/ 82 h 2610"/>
                <a:gd name="T8" fmla="*/ 3277 w 3563"/>
                <a:gd name="T9" fmla="*/ 38 h 2610"/>
                <a:gd name="T10" fmla="*/ 3219 w 3563"/>
                <a:gd name="T11" fmla="*/ 10 h 2610"/>
                <a:gd name="T12" fmla="*/ 3152 w 3563"/>
                <a:gd name="T13" fmla="*/ 0 h 2610"/>
                <a:gd name="T14" fmla="*/ 389 w 3563"/>
                <a:gd name="T15" fmla="*/ 1 h 2610"/>
                <a:gd name="T16" fmla="*/ 324 w 3563"/>
                <a:gd name="T17" fmla="*/ 18 h 2610"/>
                <a:gd name="T18" fmla="*/ 269 w 3563"/>
                <a:gd name="T19" fmla="*/ 51 h 2610"/>
                <a:gd name="T20" fmla="*/ 226 w 3563"/>
                <a:gd name="T21" fmla="*/ 99 h 2610"/>
                <a:gd name="T22" fmla="*/ 197 w 3563"/>
                <a:gd name="T23" fmla="*/ 158 h 2610"/>
                <a:gd name="T24" fmla="*/ 187 w 3563"/>
                <a:gd name="T25" fmla="*/ 224 h 2610"/>
                <a:gd name="T26" fmla="*/ 71 w 3563"/>
                <a:gd name="T27" fmla="*/ 2209 h 2610"/>
                <a:gd name="T28" fmla="*/ 30 w 3563"/>
                <a:gd name="T29" fmla="*/ 2250 h 2610"/>
                <a:gd name="T30" fmla="*/ 6 w 3563"/>
                <a:gd name="T31" fmla="*/ 2302 h 2610"/>
                <a:gd name="T32" fmla="*/ 0 w 3563"/>
                <a:gd name="T33" fmla="*/ 2446 h 2610"/>
                <a:gd name="T34" fmla="*/ 3 w 3563"/>
                <a:gd name="T35" fmla="*/ 2479 h 2610"/>
                <a:gd name="T36" fmla="*/ 21 w 3563"/>
                <a:gd name="T37" fmla="*/ 2523 h 2610"/>
                <a:gd name="T38" fmla="*/ 48 w 3563"/>
                <a:gd name="T39" fmla="*/ 2561 h 2610"/>
                <a:gd name="T40" fmla="*/ 87 w 3563"/>
                <a:gd name="T41" fmla="*/ 2589 h 2610"/>
                <a:gd name="T42" fmla="*/ 131 w 3563"/>
                <a:gd name="T43" fmla="*/ 2607 h 2610"/>
                <a:gd name="T44" fmla="*/ 3399 w 3563"/>
                <a:gd name="T45" fmla="*/ 2610 h 2610"/>
                <a:gd name="T46" fmla="*/ 3432 w 3563"/>
                <a:gd name="T47" fmla="*/ 2607 h 2610"/>
                <a:gd name="T48" fmla="*/ 3478 w 3563"/>
                <a:gd name="T49" fmla="*/ 2589 h 2610"/>
                <a:gd name="T50" fmla="*/ 3515 w 3563"/>
                <a:gd name="T51" fmla="*/ 2561 h 2610"/>
                <a:gd name="T52" fmla="*/ 3544 w 3563"/>
                <a:gd name="T53" fmla="*/ 2523 h 2610"/>
                <a:gd name="T54" fmla="*/ 3560 w 3563"/>
                <a:gd name="T55" fmla="*/ 2479 h 2610"/>
                <a:gd name="T56" fmla="*/ 3563 w 3563"/>
                <a:gd name="T57" fmla="*/ 2342 h 2610"/>
                <a:gd name="T58" fmla="*/ 3560 w 3563"/>
                <a:gd name="T59" fmla="*/ 2310 h 2610"/>
                <a:gd name="T60" fmla="*/ 3544 w 3563"/>
                <a:gd name="T61" fmla="*/ 2266 h 2610"/>
                <a:gd name="T62" fmla="*/ 3518 w 3563"/>
                <a:gd name="T63" fmla="*/ 2228 h 2610"/>
                <a:gd name="T64" fmla="*/ 410 w 3563"/>
                <a:gd name="T65" fmla="*/ 2204 h 2610"/>
                <a:gd name="T66" fmla="*/ 397 w 3563"/>
                <a:gd name="T67" fmla="*/ 2202 h 2610"/>
                <a:gd name="T68" fmla="*/ 382 w 3563"/>
                <a:gd name="T69" fmla="*/ 2189 h 2610"/>
                <a:gd name="T70" fmla="*/ 375 w 3563"/>
                <a:gd name="T71" fmla="*/ 2170 h 2610"/>
                <a:gd name="T72" fmla="*/ 378 w 3563"/>
                <a:gd name="T73" fmla="*/ 2156 h 2610"/>
                <a:gd name="T74" fmla="*/ 391 w 3563"/>
                <a:gd name="T75" fmla="*/ 2141 h 2610"/>
                <a:gd name="T76" fmla="*/ 410 w 3563"/>
                <a:gd name="T77" fmla="*/ 2136 h 2610"/>
                <a:gd name="T78" fmla="*/ 3161 w 3563"/>
                <a:gd name="T79" fmla="*/ 2137 h 2610"/>
                <a:gd name="T80" fmla="*/ 3178 w 3563"/>
                <a:gd name="T81" fmla="*/ 2146 h 2610"/>
                <a:gd name="T82" fmla="*/ 3187 w 3563"/>
                <a:gd name="T83" fmla="*/ 2163 h 2610"/>
                <a:gd name="T84" fmla="*/ 3187 w 3563"/>
                <a:gd name="T85" fmla="*/ 2177 h 2610"/>
                <a:gd name="T86" fmla="*/ 3178 w 3563"/>
                <a:gd name="T87" fmla="*/ 2195 h 2610"/>
                <a:gd name="T88" fmla="*/ 3161 w 3563"/>
                <a:gd name="T89" fmla="*/ 2204 h 2610"/>
                <a:gd name="T90" fmla="*/ 3204 w 3563"/>
                <a:gd name="T91" fmla="*/ 1992 h 2610"/>
                <a:gd name="T92" fmla="*/ 360 w 3563"/>
                <a:gd name="T93" fmla="*/ 224 h 2610"/>
                <a:gd name="T94" fmla="*/ 368 w 3563"/>
                <a:gd name="T95" fmla="*/ 196 h 2610"/>
                <a:gd name="T96" fmla="*/ 392 w 3563"/>
                <a:gd name="T97" fmla="*/ 176 h 2610"/>
                <a:gd name="T98" fmla="*/ 3152 w 3563"/>
                <a:gd name="T99" fmla="*/ 173 h 2610"/>
                <a:gd name="T100" fmla="*/ 3172 w 3563"/>
                <a:gd name="T101" fmla="*/ 176 h 2610"/>
                <a:gd name="T102" fmla="*/ 3195 w 3563"/>
                <a:gd name="T103" fmla="*/ 196 h 2610"/>
                <a:gd name="T104" fmla="*/ 3204 w 3563"/>
                <a:gd name="T105" fmla="*/ 224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63" h="2610">
                  <a:moveTo>
                    <a:pt x="3518" y="2228"/>
                  </a:moveTo>
                  <a:lnTo>
                    <a:pt x="3518" y="2228"/>
                  </a:lnTo>
                  <a:lnTo>
                    <a:pt x="3376" y="2104"/>
                  </a:lnTo>
                  <a:lnTo>
                    <a:pt x="3376" y="224"/>
                  </a:lnTo>
                  <a:lnTo>
                    <a:pt x="3376" y="224"/>
                  </a:lnTo>
                  <a:lnTo>
                    <a:pt x="3375" y="201"/>
                  </a:lnTo>
                  <a:lnTo>
                    <a:pt x="3372" y="179"/>
                  </a:lnTo>
                  <a:lnTo>
                    <a:pt x="3366" y="158"/>
                  </a:lnTo>
                  <a:lnTo>
                    <a:pt x="3359" y="138"/>
                  </a:lnTo>
                  <a:lnTo>
                    <a:pt x="3349" y="117"/>
                  </a:lnTo>
                  <a:lnTo>
                    <a:pt x="3338" y="99"/>
                  </a:lnTo>
                  <a:lnTo>
                    <a:pt x="3325" y="82"/>
                  </a:lnTo>
                  <a:lnTo>
                    <a:pt x="3310" y="66"/>
                  </a:lnTo>
                  <a:lnTo>
                    <a:pt x="3294" y="51"/>
                  </a:lnTo>
                  <a:lnTo>
                    <a:pt x="3277" y="38"/>
                  </a:lnTo>
                  <a:lnTo>
                    <a:pt x="3259" y="27"/>
                  </a:lnTo>
                  <a:lnTo>
                    <a:pt x="3240" y="18"/>
                  </a:lnTo>
                  <a:lnTo>
                    <a:pt x="3219" y="10"/>
                  </a:lnTo>
                  <a:lnTo>
                    <a:pt x="3198" y="4"/>
                  </a:lnTo>
                  <a:lnTo>
                    <a:pt x="3175" y="1"/>
                  </a:lnTo>
                  <a:lnTo>
                    <a:pt x="3152" y="0"/>
                  </a:lnTo>
                  <a:lnTo>
                    <a:pt x="411" y="0"/>
                  </a:lnTo>
                  <a:lnTo>
                    <a:pt x="411" y="0"/>
                  </a:lnTo>
                  <a:lnTo>
                    <a:pt x="389" y="1"/>
                  </a:lnTo>
                  <a:lnTo>
                    <a:pt x="366" y="4"/>
                  </a:lnTo>
                  <a:lnTo>
                    <a:pt x="344" y="10"/>
                  </a:lnTo>
                  <a:lnTo>
                    <a:pt x="324" y="18"/>
                  </a:lnTo>
                  <a:lnTo>
                    <a:pt x="304" y="27"/>
                  </a:lnTo>
                  <a:lnTo>
                    <a:pt x="286" y="38"/>
                  </a:lnTo>
                  <a:lnTo>
                    <a:pt x="269" y="51"/>
                  </a:lnTo>
                  <a:lnTo>
                    <a:pt x="253" y="66"/>
                  </a:lnTo>
                  <a:lnTo>
                    <a:pt x="238" y="82"/>
                  </a:lnTo>
                  <a:lnTo>
                    <a:pt x="226" y="99"/>
                  </a:lnTo>
                  <a:lnTo>
                    <a:pt x="214" y="117"/>
                  </a:lnTo>
                  <a:lnTo>
                    <a:pt x="205" y="138"/>
                  </a:lnTo>
                  <a:lnTo>
                    <a:pt x="197" y="158"/>
                  </a:lnTo>
                  <a:lnTo>
                    <a:pt x="191" y="180"/>
                  </a:lnTo>
                  <a:lnTo>
                    <a:pt x="188" y="201"/>
                  </a:lnTo>
                  <a:lnTo>
                    <a:pt x="187" y="224"/>
                  </a:lnTo>
                  <a:lnTo>
                    <a:pt x="187" y="2105"/>
                  </a:lnTo>
                  <a:lnTo>
                    <a:pt x="71" y="2209"/>
                  </a:lnTo>
                  <a:lnTo>
                    <a:pt x="71" y="2209"/>
                  </a:lnTo>
                  <a:lnTo>
                    <a:pt x="55" y="2220"/>
                  </a:lnTo>
                  <a:lnTo>
                    <a:pt x="41" y="2234"/>
                  </a:lnTo>
                  <a:lnTo>
                    <a:pt x="30" y="2250"/>
                  </a:lnTo>
                  <a:lnTo>
                    <a:pt x="19" y="2266"/>
                  </a:lnTo>
                  <a:lnTo>
                    <a:pt x="11" y="2284"/>
                  </a:lnTo>
                  <a:lnTo>
                    <a:pt x="6" y="2302"/>
                  </a:lnTo>
                  <a:lnTo>
                    <a:pt x="1" y="2322"/>
                  </a:lnTo>
                  <a:lnTo>
                    <a:pt x="0" y="2342"/>
                  </a:lnTo>
                  <a:lnTo>
                    <a:pt x="0" y="2446"/>
                  </a:lnTo>
                  <a:lnTo>
                    <a:pt x="0" y="2446"/>
                  </a:lnTo>
                  <a:lnTo>
                    <a:pt x="1" y="2462"/>
                  </a:lnTo>
                  <a:lnTo>
                    <a:pt x="3" y="2479"/>
                  </a:lnTo>
                  <a:lnTo>
                    <a:pt x="8" y="2494"/>
                  </a:lnTo>
                  <a:lnTo>
                    <a:pt x="14" y="2510"/>
                  </a:lnTo>
                  <a:lnTo>
                    <a:pt x="21" y="2523"/>
                  </a:lnTo>
                  <a:lnTo>
                    <a:pt x="28" y="2537"/>
                  </a:lnTo>
                  <a:lnTo>
                    <a:pt x="38" y="2550"/>
                  </a:lnTo>
                  <a:lnTo>
                    <a:pt x="48" y="2561"/>
                  </a:lnTo>
                  <a:lnTo>
                    <a:pt x="60" y="2572"/>
                  </a:lnTo>
                  <a:lnTo>
                    <a:pt x="73" y="2581"/>
                  </a:lnTo>
                  <a:lnTo>
                    <a:pt x="87" y="2589"/>
                  </a:lnTo>
                  <a:lnTo>
                    <a:pt x="100" y="2596"/>
                  </a:lnTo>
                  <a:lnTo>
                    <a:pt x="115" y="2602"/>
                  </a:lnTo>
                  <a:lnTo>
                    <a:pt x="131" y="2607"/>
                  </a:lnTo>
                  <a:lnTo>
                    <a:pt x="148" y="2609"/>
                  </a:lnTo>
                  <a:lnTo>
                    <a:pt x="164" y="2610"/>
                  </a:lnTo>
                  <a:lnTo>
                    <a:pt x="3399" y="2610"/>
                  </a:lnTo>
                  <a:lnTo>
                    <a:pt x="3399" y="2610"/>
                  </a:lnTo>
                  <a:lnTo>
                    <a:pt x="3416" y="2609"/>
                  </a:lnTo>
                  <a:lnTo>
                    <a:pt x="3432" y="2607"/>
                  </a:lnTo>
                  <a:lnTo>
                    <a:pt x="3448" y="2602"/>
                  </a:lnTo>
                  <a:lnTo>
                    <a:pt x="3463" y="2596"/>
                  </a:lnTo>
                  <a:lnTo>
                    <a:pt x="3478" y="2589"/>
                  </a:lnTo>
                  <a:lnTo>
                    <a:pt x="3492" y="2581"/>
                  </a:lnTo>
                  <a:lnTo>
                    <a:pt x="3504" y="2572"/>
                  </a:lnTo>
                  <a:lnTo>
                    <a:pt x="3515" y="2561"/>
                  </a:lnTo>
                  <a:lnTo>
                    <a:pt x="3526" y="2550"/>
                  </a:lnTo>
                  <a:lnTo>
                    <a:pt x="3535" y="2537"/>
                  </a:lnTo>
                  <a:lnTo>
                    <a:pt x="3544" y="2523"/>
                  </a:lnTo>
                  <a:lnTo>
                    <a:pt x="3551" y="2510"/>
                  </a:lnTo>
                  <a:lnTo>
                    <a:pt x="3557" y="2494"/>
                  </a:lnTo>
                  <a:lnTo>
                    <a:pt x="3560" y="2479"/>
                  </a:lnTo>
                  <a:lnTo>
                    <a:pt x="3562" y="2462"/>
                  </a:lnTo>
                  <a:lnTo>
                    <a:pt x="3563" y="2446"/>
                  </a:lnTo>
                  <a:lnTo>
                    <a:pt x="3563" y="2342"/>
                  </a:lnTo>
                  <a:lnTo>
                    <a:pt x="3563" y="2342"/>
                  </a:lnTo>
                  <a:lnTo>
                    <a:pt x="3562" y="2326"/>
                  </a:lnTo>
                  <a:lnTo>
                    <a:pt x="3560" y="2310"/>
                  </a:lnTo>
                  <a:lnTo>
                    <a:pt x="3557" y="2294"/>
                  </a:lnTo>
                  <a:lnTo>
                    <a:pt x="3551" y="2279"/>
                  </a:lnTo>
                  <a:lnTo>
                    <a:pt x="3544" y="2266"/>
                  </a:lnTo>
                  <a:lnTo>
                    <a:pt x="3536" y="2252"/>
                  </a:lnTo>
                  <a:lnTo>
                    <a:pt x="3527" y="2241"/>
                  </a:lnTo>
                  <a:lnTo>
                    <a:pt x="3518" y="2228"/>
                  </a:lnTo>
                  <a:lnTo>
                    <a:pt x="3518" y="2228"/>
                  </a:lnTo>
                  <a:close/>
                  <a:moveTo>
                    <a:pt x="3154" y="2204"/>
                  </a:moveTo>
                  <a:lnTo>
                    <a:pt x="410" y="2204"/>
                  </a:lnTo>
                  <a:lnTo>
                    <a:pt x="410" y="2204"/>
                  </a:lnTo>
                  <a:lnTo>
                    <a:pt x="403" y="2204"/>
                  </a:lnTo>
                  <a:lnTo>
                    <a:pt x="397" y="2202"/>
                  </a:lnTo>
                  <a:lnTo>
                    <a:pt x="391" y="2198"/>
                  </a:lnTo>
                  <a:lnTo>
                    <a:pt x="385" y="2195"/>
                  </a:lnTo>
                  <a:lnTo>
                    <a:pt x="382" y="2189"/>
                  </a:lnTo>
                  <a:lnTo>
                    <a:pt x="378" y="2184"/>
                  </a:lnTo>
                  <a:lnTo>
                    <a:pt x="376" y="2177"/>
                  </a:lnTo>
                  <a:lnTo>
                    <a:pt x="375" y="2170"/>
                  </a:lnTo>
                  <a:lnTo>
                    <a:pt x="375" y="2170"/>
                  </a:lnTo>
                  <a:lnTo>
                    <a:pt x="376" y="2163"/>
                  </a:lnTo>
                  <a:lnTo>
                    <a:pt x="378" y="2156"/>
                  </a:lnTo>
                  <a:lnTo>
                    <a:pt x="382" y="2151"/>
                  </a:lnTo>
                  <a:lnTo>
                    <a:pt x="385" y="2146"/>
                  </a:lnTo>
                  <a:lnTo>
                    <a:pt x="391" y="2141"/>
                  </a:lnTo>
                  <a:lnTo>
                    <a:pt x="397" y="2138"/>
                  </a:lnTo>
                  <a:lnTo>
                    <a:pt x="403" y="2137"/>
                  </a:lnTo>
                  <a:lnTo>
                    <a:pt x="410" y="2136"/>
                  </a:lnTo>
                  <a:lnTo>
                    <a:pt x="3154" y="2136"/>
                  </a:lnTo>
                  <a:lnTo>
                    <a:pt x="3154" y="2136"/>
                  </a:lnTo>
                  <a:lnTo>
                    <a:pt x="3161" y="2137"/>
                  </a:lnTo>
                  <a:lnTo>
                    <a:pt x="3167" y="2138"/>
                  </a:lnTo>
                  <a:lnTo>
                    <a:pt x="3174" y="2141"/>
                  </a:lnTo>
                  <a:lnTo>
                    <a:pt x="3178" y="2146"/>
                  </a:lnTo>
                  <a:lnTo>
                    <a:pt x="3183" y="2151"/>
                  </a:lnTo>
                  <a:lnTo>
                    <a:pt x="3186" y="2156"/>
                  </a:lnTo>
                  <a:lnTo>
                    <a:pt x="3187" y="2163"/>
                  </a:lnTo>
                  <a:lnTo>
                    <a:pt x="3188" y="2170"/>
                  </a:lnTo>
                  <a:lnTo>
                    <a:pt x="3188" y="2170"/>
                  </a:lnTo>
                  <a:lnTo>
                    <a:pt x="3187" y="2177"/>
                  </a:lnTo>
                  <a:lnTo>
                    <a:pt x="3186" y="2184"/>
                  </a:lnTo>
                  <a:lnTo>
                    <a:pt x="3183" y="2189"/>
                  </a:lnTo>
                  <a:lnTo>
                    <a:pt x="3178" y="2195"/>
                  </a:lnTo>
                  <a:lnTo>
                    <a:pt x="3174" y="2198"/>
                  </a:lnTo>
                  <a:lnTo>
                    <a:pt x="3167" y="2202"/>
                  </a:lnTo>
                  <a:lnTo>
                    <a:pt x="3161" y="2204"/>
                  </a:lnTo>
                  <a:lnTo>
                    <a:pt x="3154" y="2204"/>
                  </a:lnTo>
                  <a:lnTo>
                    <a:pt x="3154" y="2204"/>
                  </a:lnTo>
                  <a:close/>
                  <a:moveTo>
                    <a:pt x="3204" y="1992"/>
                  </a:moveTo>
                  <a:lnTo>
                    <a:pt x="360" y="1992"/>
                  </a:lnTo>
                  <a:lnTo>
                    <a:pt x="360" y="224"/>
                  </a:lnTo>
                  <a:lnTo>
                    <a:pt x="360" y="224"/>
                  </a:lnTo>
                  <a:lnTo>
                    <a:pt x="361" y="214"/>
                  </a:lnTo>
                  <a:lnTo>
                    <a:pt x="364" y="205"/>
                  </a:lnTo>
                  <a:lnTo>
                    <a:pt x="368" y="196"/>
                  </a:lnTo>
                  <a:lnTo>
                    <a:pt x="375" y="188"/>
                  </a:lnTo>
                  <a:lnTo>
                    <a:pt x="383" y="182"/>
                  </a:lnTo>
                  <a:lnTo>
                    <a:pt x="392" y="176"/>
                  </a:lnTo>
                  <a:lnTo>
                    <a:pt x="401" y="174"/>
                  </a:lnTo>
                  <a:lnTo>
                    <a:pt x="411" y="173"/>
                  </a:lnTo>
                  <a:lnTo>
                    <a:pt x="3152" y="173"/>
                  </a:lnTo>
                  <a:lnTo>
                    <a:pt x="3152" y="173"/>
                  </a:lnTo>
                  <a:lnTo>
                    <a:pt x="3162" y="174"/>
                  </a:lnTo>
                  <a:lnTo>
                    <a:pt x="3172" y="176"/>
                  </a:lnTo>
                  <a:lnTo>
                    <a:pt x="3180" y="182"/>
                  </a:lnTo>
                  <a:lnTo>
                    <a:pt x="3188" y="188"/>
                  </a:lnTo>
                  <a:lnTo>
                    <a:pt x="3195" y="196"/>
                  </a:lnTo>
                  <a:lnTo>
                    <a:pt x="3200" y="205"/>
                  </a:lnTo>
                  <a:lnTo>
                    <a:pt x="3203" y="214"/>
                  </a:lnTo>
                  <a:lnTo>
                    <a:pt x="3204" y="224"/>
                  </a:lnTo>
                  <a:lnTo>
                    <a:pt x="3204" y="19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 name="Freeform 12">
              <a:extLst>
                <a:ext uri="{FF2B5EF4-FFF2-40B4-BE49-F238E27FC236}">
                  <a16:creationId xmlns:a16="http://schemas.microsoft.com/office/drawing/2014/main" id="{4CEB6862-1CCD-492E-A6FA-12514C96465D}"/>
                </a:ext>
              </a:extLst>
            </p:cNvPr>
            <p:cNvSpPr>
              <a:spLocks/>
            </p:cNvSpPr>
            <p:nvPr/>
          </p:nvSpPr>
          <p:spPr bwMode="auto">
            <a:xfrm>
              <a:off x="4078499" y="1504828"/>
              <a:ext cx="105105" cy="174112"/>
            </a:xfrm>
            <a:custGeom>
              <a:avLst/>
              <a:gdLst>
                <a:gd name="T0" fmla="*/ 692 w 692"/>
                <a:gd name="T1" fmla="*/ 505 h 1150"/>
                <a:gd name="T2" fmla="*/ 0 w 692"/>
                <a:gd name="T3" fmla="*/ 0 h 1150"/>
                <a:gd name="T4" fmla="*/ 0 w 692"/>
                <a:gd name="T5" fmla="*/ 855 h 1150"/>
                <a:gd name="T6" fmla="*/ 246 w 692"/>
                <a:gd name="T7" fmla="*/ 730 h 1150"/>
                <a:gd name="T8" fmla="*/ 461 w 692"/>
                <a:gd name="T9" fmla="*/ 1150 h 1150"/>
                <a:gd name="T10" fmla="*/ 661 w 692"/>
                <a:gd name="T11" fmla="*/ 1048 h 1150"/>
                <a:gd name="T12" fmla="*/ 452 w 692"/>
                <a:gd name="T13" fmla="*/ 625 h 1150"/>
                <a:gd name="T14" fmla="*/ 692 w 692"/>
                <a:gd name="T15" fmla="*/ 505 h 1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2" h="1150">
                  <a:moveTo>
                    <a:pt x="692" y="505"/>
                  </a:moveTo>
                  <a:lnTo>
                    <a:pt x="0" y="0"/>
                  </a:lnTo>
                  <a:lnTo>
                    <a:pt x="0" y="855"/>
                  </a:lnTo>
                  <a:lnTo>
                    <a:pt x="246" y="730"/>
                  </a:lnTo>
                  <a:lnTo>
                    <a:pt x="461" y="1150"/>
                  </a:lnTo>
                  <a:lnTo>
                    <a:pt x="661" y="1048"/>
                  </a:lnTo>
                  <a:lnTo>
                    <a:pt x="452" y="625"/>
                  </a:lnTo>
                  <a:lnTo>
                    <a:pt x="692" y="5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grpSp>
      <p:sp>
        <p:nvSpPr>
          <p:cNvPr id="31" name="Freeform 26">
            <a:extLst>
              <a:ext uri="{FF2B5EF4-FFF2-40B4-BE49-F238E27FC236}">
                <a16:creationId xmlns:a16="http://schemas.microsoft.com/office/drawing/2014/main" id="{4E1C673E-A955-4384-99C4-20B29A974597}"/>
              </a:ext>
            </a:extLst>
          </p:cNvPr>
          <p:cNvSpPr>
            <a:spLocks noChangeAspect="1" noEditPoints="1"/>
          </p:cNvSpPr>
          <p:nvPr/>
        </p:nvSpPr>
        <p:spPr bwMode="auto">
          <a:xfrm>
            <a:off x="4588254" y="3391224"/>
            <a:ext cx="245347" cy="234361"/>
          </a:xfrm>
          <a:custGeom>
            <a:avLst/>
            <a:gdLst>
              <a:gd name="T0" fmla="*/ 525 w 536"/>
              <a:gd name="T1" fmla="*/ 512 h 512"/>
              <a:gd name="T2" fmla="*/ 522 w 536"/>
              <a:gd name="T3" fmla="*/ 472 h 512"/>
              <a:gd name="T4" fmla="*/ 512 w 536"/>
              <a:gd name="T5" fmla="*/ 398 h 512"/>
              <a:gd name="T6" fmla="*/ 504 w 536"/>
              <a:gd name="T7" fmla="*/ 362 h 512"/>
              <a:gd name="T8" fmla="*/ 522 w 536"/>
              <a:gd name="T9" fmla="*/ 313 h 512"/>
              <a:gd name="T10" fmla="*/ 534 w 536"/>
              <a:gd name="T11" fmla="*/ 266 h 512"/>
              <a:gd name="T12" fmla="*/ 535 w 536"/>
              <a:gd name="T13" fmla="*/ 253 h 512"/>
              <a:gd name="T14" fmla="*/ 536 w 536"/>
              <a:gd name="T15" fmla="*/ 230 h 512"/>
              <a:gd name="T16" fmla="*/ 532 w 536"/>
              <a:gd name="T17" fmla="*/ 209 h 512"/>
              <a:gd name="T18" fmla="*/ 525 w 536"/>
              <a:gd name="T19" fmla="*/ 191 h 512"/>
              <a:gd name="T20" fmla="*/ 520 w 536"/>
              <a:gd name="T21" fmla="*/ 185 h 512"/>
              <a:gd name="T22" fmla="*/ 502 w 536"/>
              <a:gd name="T23" fmla="*/ 171 h 512"/>
              <a:gd name="T24" fmla="*/ 479 w 536"/>
              <a:gd name="T25" fmla="*/ 166 h 512"/>
              <a:gd name="T26" fmla="*/ 411 w 536"/>
              <a:gd name="T27" fmla="*/ 166 h 512"/>
              <a:gd name="T28" fmla="*/ 372 w 536"/>
              <a:gd name="T29" fmla="*/ 129 h 512"/>
              <a:gd name="T30" fmla="*/ 322 w 536"/>
              <a:gd name="T31" fmla="*/ 49 h 512"/>
              <a:gd name="T32" fmla="*/ 321 w 536"/>
              <a:gd name="T33" fmla="*/ 39 h 512"/>
              <a:gd name="T34" fmla="*/ 312 w 536"/>
              <a:gd name="T35" fmla="*/ 21 h 512"/>
              <a:gd name="T36" fmla="*/ 298 w 536"/>
              <a:gd name="T37" fmla="*/ 8 h 512"/>
              <a:gd name="T38" fmla="*/ 280 w 536"/>
              <a:gd name="T39" fmla="*/ 1 h 512"/>
              <a:gd name="T40" fmla="*/ 269 w 536"/>
              <a:gd name="T41" fmla="*/ 0 h 512"/>
              <a:gd name="T42" fmla="*/ 250 w 536"/>
              <a:gd name="T43" fmla="*/ 4 h 512"/>
              <a:gd name="T44" fmla="*/ 234 w 536"/>
              <a:gd name="T45" fmla="*/ 14 h 512"/>
              <a:gd name="T46" fmla="*/ 221 w 536"/>
              <a:gd name="T47" fmla="*/ 30 h 512"/>
              <a:gd name="T48" fmla="*/ 217 w 536"/>
              <a:gd name="T49" fmla="*/ 49 h 512"/>
              <a:gd name="T50" fmla="*/ 168 w 536"/>
              <a:gd name="T51" fmla="*/ 103 h 512"/>
              <a:gd name="T52" fmla="*/ 255 w 536"/>
              <a:gd name="T53" fmla="*/ 103 h 512"/>
              <a:gd name="T54" fmla="*/ 265 w 536"/>
              <a:gd name="T55" fmla="*/ 106 h 512"/>
              <a:gd name="T56" fmla="*/ 269 w 536"/>
              <a:gd name="T57" fmla="*/ 116 h 512"/>
              <a:gd name="T58" fmla="*/ 268 w 536"/>
              <a:gd name="T59" fmla="*/ 122 h 512"/>
              <a:gd name="T60" fmla="*/ 260 w 536"/>
              <a:gd name="T61" fmla="*/ 129 h 512"/>
              <a:gd name="T62" fmla="*/ 167 w 536"/>
              <a:gd name="T63" fmla="*/ 129 h 512"/>
              <a:gd name="T64" fmla="*/ 148 w 536"/>
              <a:gd name="T65" fmla="*/ 146 h 512"/>
              <a:gd name="T66" fmla="*/ 130 w 536"/>
              <a:gd name="T67" fmla="*/ 165 h 512"/>
              <a:gd name="T68" fmla="*/ 92 w 536"/>
              <a:gd name="T69" fmla="*/ 120 h 512"/>
              <a:gd name="T70" fmla="*/ 48 w 536"/>
              <a:gd name="T71" fmla="*/ 77 h 512"/>
              <a:gd name="T72" fmla="*/ 0 w 536"/>
              <a:gd name="T73" fmla="*/ 125 h 512"/>
              <a:gd name="T74" fmla="*/ 26 w 536"/>
              <a:gd name="T75" fmla="*/ 161 h 512"/>
              <a:gd name="T76" fmla="*/ 45 w 536"/>
              <a:gd name="T77" fmla="*/ 200 h 512"/>
              <a:gd name="T78" fmla="*/ 55 w 536"/>
              <a:gd name="T79" fmla="*/ 242 h 512"/>
              <a:gd name="T80" fmla="*/ 62 w 536"/>
              <a:gd name="T81" fmla="*/ 282 h 512"/>
              <a:gd name="T82" fmla="*/ 51 w 536"/>
              <a:gd name="T83" fmla="*/ 308 h 512"/>
              <a:gd name="T84" fmla="*/ 35 w 536"/>
              <a:gd name="T85" fmla="*/ 361 h 512"/>
              <a:gd name="T86" fmla="*/ 24 w 536"/>
              <a:gd name="T87" fmla="*/ 419 h 512"/>
              <a:gd name="T88" fmla="*/ 16 w 536"/>
              <a:gd name="T89" fmla="*/ 480 h 512"/>
              <a:gd name="T90" fmla="*/ 15 w 536"/>
              <a:gd name="T91" fmla="*/ 512 h 512"/>
              <a:gd name="T92" fmla="*/ 479 w 536"/>
              <a:gd name="T93" fmla="*/ 201 h 512"/>
              <a:gd name="T94" fmla="*/ 488 w 536"/>
              <a:gd name="T95" fmla="*/ 204 h 512"/>
              <a:gd name="T96" fmla="*/ 493 w 536"/>
              <a:gd name="T97" fmla="*/ 208 h 512"/>
              <a:gd name="T98" fmla="*/ 497 w 536"/>
              <a:gd name="T99" fmla="*/ 216 h 512"/>
              <a:gd name="T100" fmla="*/ 501 w 536"/>
              <a:gd name="T101" fmla="*/ 243 h 512"/>
              <a:gd name="T102" fmla="*/ 498 w 536"/>
              <a:gd name="T103" fmla="*/ 260 h 512"/>
              <a:gd name="T104" fmla="*/ 487 w 536"/>
              <a:gd name="T105" fmla="*/ 305 h 512"/>
              <a:gd name="T106" fmla="*/ 477 w 536"/>
              <a:gd name="T107" fmla="*/ 277 h 512"/>
              <a:gd name="T108" fmla="*/ 451 w 536"/>
              <a:gd name="T109" fmla="*/ 225 h 512"/>
              <a:gd name="T110" fmla="*/ 479 w 536"/>
              <a:gd name="T111" fmla="*/ 20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6" h="512">
                <a:moveTo>
                  <a:pt x="15" y="512"/>
                </a:moveTo>
                <a:lnTo>
                  <a:pt x="525" y="512"/>
                </a:lnTo>
                <a:lnTo>
                  <a:pt x="525" y="512"/>
                </a:lnTo>
                <a:lnTo>
                  <a:pt x="522" y="472"/>
                </a:lnTo>
                <a:lnTo>
                  <a:pt x="518" y="434"/>
                </a:lnTo>
                <a:lnTo>
                  <a:pt x="512" y="398"/>
                </a:lnTo>
                <a:lnTo>
                  <a:pt x="504" y="362"/>
                </a:lnTo>
                <a:lnTo>
                  <a:pt x="504" y="362"/>
                </a:lnTo>
                <a:lnTo>
                  <a:pt x="515" y="337"/>
                </a:lnTo>
                <a:lnTo>
                  <a:pt x="522" y="313"/>
                </a:lnTo>
                <a:lnTo>
                  <a:pt x="529" y="289"/>
                </a:lnTo>
                <a:lnTo>
                  <a:pt x="534" y="266"/>
                </a:lnTo>
                <a:lnTo>
                  <a:pt x="534" y="266"/>
                </a:lnTo>
                <a:lnTo>
                  <a:pt x="535" y="253"/>
                </a:lnTo>
                <a:lnTo>
                  <a:pt x="536" y="242"/>
                </a:lnTo>
                <a:lnTo>
                  <a:pt x="536" y="230"/>
                </a:lnTo>
                <a:lnTo>
                  <a:pt x="535" y="219"/>
                </a:lnTo>
                <a:lnTo>
                  <a:pt x="532" y="209"/>
                </a:lnTo>
                <a:lnTo>
                  <a:pt x="530" y="200"/>
                </a:lnTo>
                <a:lnTo>
                  <a:pt x="525" y="191"/>
                </a:lnTo>
                <a:lnTo>
                  <a:pt x="520" y="185"/>
                </a:lnTo>
                <a:lnTo>
                  <a:pt x="520" y="185"/>
                </a:lnTo>
                <a:lnTo>
                  <a:pt x="512" y="177"/>
                </a:lnTo>
                <a:lnTo>
                  <a:pt x="502" y="171"/>
                </a:lnTo>
                <a:lnTo>
                  <a:pt x="492" y="167"/>
                </a:lnTo>
                <a:lnTo>
                  <a:pt x="479" y="166"/>
                </a:lnTo>
                <a:lnTo>
                  <a:pt x="411" y="166"/>
                </a:lnTo>
                <a:lnTo>
                  <a:pt x="411" y="166"/>
                </a:lnTo>
                <a:lnTo>
                  <a:pt x="392" y="147"/>
                </a:lnTo>
                <a:lnTo>
                  <a:pt x="372" y="129"/>
                </a:lnTo>
                <a:lnTo>
                  <a:pt x="372" y="49"/>
                </a:lnTo>
                <a:lnTo>
                  <a:pt x="322" y="49"/>
                </a:lnTo>
                <a:lnTo>
                  <a:pt x="322" y="49"/>
                </a:lnTo>
                <a:lnTo>
                  <a:pt x="321" y="39"/>
                </a:lnTo>
                <a:lnTo>
                  <a:pt x="317" y="30"/>
                </a:lnTo>
                <a:lnTo>
                  <a:pt x="312" y="21"/>
                </a:lnTo>
                <a:lnTo>
                  <a:pt x="306" y="14"/>
                </a:lnTo>
                <a:lnTo>
                  <a:pt x="298" y="8"/>
                </a:lnTo>
                <a:lnTo>
                  <a:pt x="289" y="4"/>
                </a:lnTo>
                <a:lnTo>
                  <a:pt x="280" y="1"/>
                </a:lnTo>
                <a:lnTo>
                  <a:pt x="269" y="0"/>
                </a:lnTo>
                <a:lnTo>
                  <a:pt x="269" y="0"/>
                </a:lnTo>
                <a:lnTo>
                  <a:pt x="259" y="1"/>
                </a:lnTo>
                <a:lnTo>
                  <a:pt x="250" y="4"/>
                </a:lnTo>
                <a:lnTo>
                  <a:pt x="241" y="8"/>
                </a:lnTo>
                <a:lnTo>
                  <a:pt x="234" y="14"/>
                </a:lnTo>
                <a:lnTo>
                  <a:pt x="226" y="21"/>
                </a:lnTo>
                <a:lnTo>
                  <a:pt x="221" y="30"/>
                </a:lnTo>
                <a:lnTo>
                  <a:pt x="218" y="39"/>
                </a:lnTo>
                <a:lnTo>
                  <a:pt x="217" y="49"/>
                </a:lnTo>
                <a:lnTo>
                  <a:pt x="168" y="49"/>
                </a:lnTo>
                <a:lnTo>
                  <a:pt x="168" y="103"/>
                </a:lnTo>
                <a:lnTo>
                  <a:pt x="255" y="103"/>
                </a:lnTo>
                <a:lnTo>
                  <a:pt x="255" y="103"/>
                </a:lnTo>
                <a:lnTo>
                  <a:pt x="260" y="104"/>
                </a:lnTo>
                <a:lnTo>
                  <a:pt x="265" y="106"/>
                </a:lnTo>
                <a:lnTo>
                  <a:pt x="268" y="111"/>
                </a:lnTo>
                <a:lnTo>
                  <a:pt x="269" y="116"/>
                </a:lnTo>
                <a:lnTo>
                  <a:pt x="269" y="116"/>
                </a:lnTo>
                <a:lnTo>
                  <a:pt x="268" y="122"/>
                </a:lnTo>
                <a:lnTo>
                  <a:pt x="265" y="125"/>
                </a:lnTo>
                <a:lnTo>
                  <a:pt x="260" y="129"/>
                </a:lnTo>
                <a:lnTo>
                  <a:pt x="255" y="129"/>
                </a:lnTo>
                <a:lnTo>
                  <a:pt x="167" y="129"/>
                </a:lnTo>
                <a:lnTo>
                  <a:pt x="167" y="129"/>
                </a:lnTo>
                <a:lnTo>
                  <a:pt x="148" y="146"/>
                </a:lnTo>
                <a:lnTo>
                  <a:pt x="130" y="165"/>
                </a:lnTo>
                <a:lnTo>
                  <a:pt x="130" y="165"/>
                </a:lnTo>
                <a:lnTo>
                  <a:pt x="112" y="143"/>
                </a:lnTo>
                <a:lnTo>
                  <a:pt x="92" y="120"/>
                </a:lnTo>
                <a:lnTo>
                  <a:pt x="70" y="99"/>
                </a:lnTo>
                <a:lnTo>
                  <a:pt x="48" y="77"/>
                </a:lnTo>
                <a:lnTo>
                  <a:pt x="0" y="125"/>
                </a:lnTo>
                <a:lnTo>
                  <a:pt x="0" y="125"/>
                </a:lnTo>
                <a:lnTo>
                  <a:pt x="13" y="143"/>
                </a:lnTo>
                <a:lnTo>
                  <a:pt x="26" y="161"/>
                </a:lnTo>
                <a:lnTo>
                  <a:pt x="36" y="181"/>
                </a:lnTo>
                <a:lnTo>
                  <a:pt x="45" y="200"/>
                </a:lnTo>
                <a:lnTo>
                  <a:pt x="51" y="222"/>
                </a:lnTo>
                <a:lnTo>
                  <a:pt x="55" y="242"/>
                </a:lnTo>
                <a:lnTo>
                  <a:pt x="59" y="262"/>
                </a:lnTo>
                <a:lnTo>
                  <a:pt x="62" y="282"/>
                </a:lnTo>
                <a:lnTo>
                  <a:pt x="62" y="282"/>
                </a:lnTo>
                <a:lnTo>
                  <a:pt x="51" y="308"/>
                </a:lnTo>
                <a:lnTo>
                  <a:pt x="43" y="334"/>
                </a:lnTo>
                <a:lnTo>
                  <a:pt x="35" y="361"/>
                </a:lnTo>
                <a:lnTo>
                  <a:pt x="29" y="390"/>
                </a:lnTo>
                <a:lnTo>
                  <a:pt x="24" y="419"/>
                </a:lnTo>
                <a:lnTo>
                  <a:pt x="20" y="449"/>
                </a:lnTo>
                <a:lnTo>
                  <a:pt x="16" y="480"/>
                </a:lnTo>
                <a:lnTo>
                  <a:pt x="15" y="512"/>
                </a:lnTo>
                <a:lnTo>
                  <a:pt x="15" y="512"/>
                </a:lnTo>
                <a:close/>
                <a:moveTo>
                  <a:pt x="479" y="201"/>
                </a:moveTo>
                <a:lnTo>
                  <a:pt x="479" y="201"/>
                </a:lnTo>
                <a:lnTo>
                  <a:pt x="484" y="203"/>
                </a:lnTo>
                <a:lnTo>
                  <a:pt x="488" y="204"/>
                </a:lnTo>
                <a:lnTo>
                  <a:pt x="493" y="208"/>
                </a:lnTo>
                <a:lnTo>
                  <a:pt x="493" y="208"/>
                </a:lnTo>
                <a:lnTo>
                  <a:pt x="496" y="211"/>
                </a:lnTo>
                <a:lnTo>
                  <a:pt x="497" y="216"/>
                </a:lnTo>
                <a:lnTo>
                  <a:pt x="499" y="228"/>
                </a:lnTo>
                <a:lnTo>
                  <a:pt x="501" y="243"/>
                </a:lnTo>
                <a:lnTo>
                  <a:pt x="498" y="260"/>
                </a:lnTo>
                <a:lnTo>
                  <a:pt x="498" y="260"/>
                </a:lnTo>
                <a:lnTo>
                  <a:pt x="493" y="282"/>
                </a:lnTo>
                <a:lnTo>
                  <a:pt x="487" y="305"/>
                </a:lnTo>
                <a:lnTo>
                  <a:pt x="487" y="305"/>
                </a:lnTo>
                <a:lnTo>
                  <a:pt x="477" y="277"/>
                </a:lnTo>
                <a:lnTo>
                  <a:pt x="464" y="251"/>
                </a:lnTo>
                <a:lnTo>
                  <a:pt x="451" y="225"/>
                </a:lnTo>
                <a:lnTo>
                  <a:pt x="437" y="201"/>
                </a:lnTo>
                <a:lnTo>
                  <a:pt x="479" y="201"/>
                </a:lnTo>
                <a:close/>
              </a:path>
            </a:pathLst>
          </a:custGeom>
          <a:solidFill>
            <a:srgbClr val="0A76AD"/>
          </a:solidFill>
          <a:ln>
            <a:noFill/>
          </a:ln>
        </p:spPr>
        <p:txBody>
          <a:bodyPr vert="horz" wrap="square" lIns="91440" tIns="45720" rIns="91440" bIns="45720" numCol="1" anchor="t" anchorCtr="0" compatLnSpc="1">
            <a:prstTxWarp prst="textNoShape">
              <a:avLst/>
            </a:prstTxWarp>
          </a:bodyPr>
          <a:lstStyle/>
          <a:p>
            <a:endParaRPr lang="pl-PL"/>
          </a:p>
        </p:txBody>
      </p:sp>
      <p:grpSp>
        <p:nvGrpSpPr>
          <p:cNvPr id="32" name="Grupa 31">
            <a:extLst>
              <a:ext uri="{FF2B5EF4-FFF2-40B4-BE49-F238E27FC236}">
                <a16:creationId xmlns:a16="http://schemas.microsoft.com/office/drawing/2014/main" id="{021697FC-0FA7-4D05-959A-FC3AA78F8179}"/>
              </a:ext>
            </a:extLst>
          </p:cNvPr>
          <p:cNvGrpSpPr/>
          <p:nvPr/>
        </p:nvGrpSpPr>
        <p:grpSpPr>
          <a:xfrm>
            <a:off x="5451861" y="3422395"/>
            <a:ext cx="316170" cy="208985"/>
            <a:chOff x="3376610" y="2954652"/>
            <a:chExt cx="599107" cy="396000"/>
          </a:xfrm>
          <a:solidFill>
            <a:srgbClr val="0A76AD"/>
          </a:solidFill>
        </p:grpSpPr>
        <p:sp>
          <p:nvSpPr>
            <p:cNvPr id="33" name="Freeform 10">
              <a:extLst>
                <a:ext uri="{FF2B5EF4-FFF2-40B4-BE49-F238E27FC236}">
                  <a16:creationId xmlns:a16="http://schemas.microsoft.com/office/drawing/2014/main" id="{12475A2B-5227-4EB5-A2BC-904A47E6C2C9}"/>
                </a:ext>
              </a:extLst>
            </p:cNvPr>
            <p:cNvSpPr>
              <a:spLocks/>
            </p:cNvSpPr>
            <p:nvPr/>
          </p:nvSpPr>
          <p:spPr bwMode="auto">
            <a:xfrm>
              <a:off x="3524117" y="3325689"/>
              <a:ext cx="304092" cy="24963"/>
            </a:xfrm>
            <a:custGeom>
              <a:avLst/>
              <a:gdLst>
                <a:gd name="T0" fmla="*/ 1072 w 1072"/>
                <a:gd name="T1" fmla="*/ 0 h 89"/>
                <a:gd name="T2" fmla="*/ 1037 w 1072"/>
                <a:gd name="T3" fmla="*/ 89 h 89"/>
                <a:gd name="T4" fmla="*/ 34 w 1072"/>
                <a:gd name="T5" fmla="*/ 89 h 89"/>
                <a:gd name="T6" fmla="*/ 0 w 1072"/>
                <a:gd name="T7" fmla="*/ 0 h 89"/>
                <a:gd name="T8" fmla="*/ 1072 w 1072"/>
                <a:gd name="T9" fmla="*/ 0 h 89"/>
              </a:gdLst>
              <a:ahLst/>
              <a:cxnLst>
                <a:cxn ang="0">
                  <a:pos x="T0" y="T1"/>
                </a:cxn>
                <a:cxn ang="0">
                  <a:pos x="T2" y="T3"/>
                </a:cxn>
                <a:cxn ang="0">
                  <a:pos x="T4" y="T5"/>
                </a:cxn>
                <a:cxn ang="0">
                  <a:pos x="T6" y="T7"/>
                </a:cxn>
                <a:cxn ang="0">
                  <a:pos x="T8" y="T9"/>
                </a:cxn>
              </a:cxnLst>
              <a:rect l="0" t="0" r="r" b="b"/>
              <a:pathLst>
                <a:path w="1072" h="89">
                  <a:moveTo>
                    <a:pt x="1072" y="0"/>
                  </a:moveTo>
                  <a:lnTo>
                    <a:pt x="1037" y="89"/>
                  </a:lnTo>
                  <a:lnTo>
                    <a:pt x="34" y="89"/>
                  </a:lnTo>
                  <a:lnTo>
                    <a:pt x="0" y="0"/>
                  </a:lnTo>
                  <a:lnTo>
                    <a:pt x="10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 name="Freeform 11">
              <a:extLst>
                <a:ext uri="{FF2B5EF4-FFF2-40B4-BE49-F238E27FC236}">
                  <a16:creationId xmlns:a16="http://schemas.microsoft.com/office/drawing/2014/main" id="{93689FB5-631D-4ADA-9CC0-5CC07DB3F7BD}"/>
                </a:ext>
              </a:extLst>
            </p:cNvPr>
            <p:cNvSpPr>
              <a:spLocks noEditPoints="1"/>
            </p:cNvSpPr>
            <p:nvPr/>
          </p:nvSpPr>
          <p:spPr bwMode="auto">
            <a:xfrm>
              <a:off x="3376610" y="2954652"/>
              <a:ext cx="599107" cy="357421"/>
            </a:xfrm>
            <a:custGeom>
              <a:avLst/>
              <a:gdLst>
                <a:gd name="T0" fmla="*/ 142 w 2113"/>
                <a:gd name="T1" fmla="*/ 0 h 1261"/>
                <a:gd name="T2" fmla="*/ 128 w 2113"/>
                <a:gd name="T3" fmla="*/ 0 h 1261"/>
                <a:gd name="T4" fmla="*/ 100 w 2113"/>
                <a:gd name="T5" fmla="*/ 6 h 1261"/>
                <a:gd name="T6" fmla="*/ 74 w 2113"/>
                <a:gd name="T7" fmla="*/ 17 h 1261"/>
                <a:gd name="T8" fmla="*/ 52 w 2113"/>
                <a:gd name="T9" fmla="*/ 31 h 1261"/>
                <a:gd name="T10" fmla="*/ 32 w 2113"/>
                <a:gd name="T11" fmla="*/ 51 h 1261"/>
                <a:gd name="T12" fmla="*/ 17 w 2113"/>
                <a:gd name="T13" fmla="*/ 74 h 1261"/>
                <a:gd name="T14" fmla="*/ 7 w 2113"/>
                <a:gd name="T15" fmla="*/ 99 h 1261"/>
                <a:gd name="T16" fmla="*/ 1 w 2113"/>
                <a:gd name="T17" fmla="*/ 127 h 1261"/>
                <a:gd name="T18" fmla="*/ 0 w 2113"/>
                <a:gd name="T19" fmla="*/ 1120 h 1261"/>
                <a:gd name="T20" fmla="*/ 1 w 2113"/>
                <a:gd name="T21" fmla="*/ 1134 h 1261"/>
                <a:gd name="T22" fmla="*/ 7 w 2113"/>
                <a:gd name="T23" fmla="*/ 1161 h 1261"/>
                <a:gd name="T24" fmla="*/ 17 w 2113"/>
                <a:gd name="T25" fmla="*/ 1186 h 1261"/>
                <a:gd name="T26" fmla="*/ 32 w 2113"/>
                <a:gd name="T27" fmla="*/ 1209 h 1261"/>
                <a:gd name="T28" fmla="*/ 52 w 2113"/>
                <a:gd name="T29" fmla="*/ 1228 h 1261"/>
                <a:gd name="T30" fmla="*/ 74 w 2113"/>
                <a:gd name="T31" fmla="*/ 1244 h 1261"/>
                <a:gd name="T32" fmla="*/ 100 w 2113"/>
                <a:gd name="T33" fmla="*/ 1255 h 1261"/>
                <a:gd name="T34" fmla="*/ 128 w 2113"/>
                <a:gd name="T35" fmla="*/ 1259 h 1261"/>
                <a:gd name="T36" fmla="*/ 142 w 2113"/>
                <a:gd name="T37" fmla="*/ 1261 h 1261"/>
                <a:gd name="T38" fmla="*/ 1060 w 2113"/>
                <a:gd name="T39" fmla="*/ 1259 h 1261"/>
                <a:gd name="T40" fmla="*/ 1676 w 2113"/>
                <a:gd name="T41" fmla="*/ 1259 h 1261"/>
                <a:gd name="T42" fmla="*/ 1972 w 2113"/>
                <a:gd name="T43" fmla="*/ 1261 h 1261"/>
                <a:gd name="T44" fmla="*/ 1986 w 2113"/>
                <a:gd name="T45" fmla="*/ 1259 h 1261"/>
                <a:gd name="T46" fmla="*/ 2014 w 2113"/>
                <a:gd name="T47" fmla="*/ 1255 h 1261"/>
                <a:gd name="T48" fmla="*/ 2039 w 2113"/>
                <a:gd name="T49" fmla="*/ 1244 h 1261"/>
                <a:gd name="T50" fmla="*/ 2062 w 2113"/>
                <a:gd name="T51" fmla="*/ 1228 h 1261"/>
                <a:gd name="T52" fmla="*/ 2082 w 2113"/>
                <a:gd name="T53" fmla="*/ 1209 h 1261"/>
                <a:gd name="T54" fmla="*/ 2096 w 2113"/>
                <a:gd name="T55" fmla="*/ 1186 h 1261"/>
                <a:gd name="T56" fmla="*/ 2107 w 2113"/>
                <a:gd name="T57" fmla="*/ 1161 h 1261"/>
                <a:gd name="T58" fmla="*/ 2113 w 2113"/>
                <a:gd name="T59" fmla="*/ 1134 h 1261"/>
                <a:gd name="T60" fmla="*/ 2113 w 2113"/>
                <a:gd name="T61" fmla="*/ 141 h 1261"/>
                <a:gd name="T62" fmla="*/ 2113 w 2113"/>
                <a:gd name="T63" fmla="*/ 127 h 1261"/>
                <a:gd name="T64" fmla="*/ 2107 w 2113"/>
                <a:gd name="T65" fmla="*/ 99 h 1261"/>
                <a:gd name="T66" fmla="*/ 2096 w 2113"/>
                <a:gd name="T67" fmla="*/ 74 h 1261"/>
                <a:gd name="T68" fmla="*/ 2082 w 2113"/>
                <a:gd name="T69" fmla="*/ 51 h 1261"/>
                <a:gd name="T70" fmla="*/ 2062 w 2113"/>
                <a:gd name="T71" fmla="*/ 31 h 1261"/>
                <a:gd name="T72" fmla="*/ 2039 w 2113"/>
                <a:gd name="T73" fmla="*/ 17 h 1261"/>
                <a:gd name="T74" fmla="*/ 2014 w 2113"/>
                <a:gd name="T75" fmla="*/ 6 h 1261"/>
                <a:gd name="T76" fmla="*/ 1986 w 2113"/>
                <a:gd name="T77" fmla="*/ 0 h 1261"/>
                <a:gd name="T78" fmla="*/ 1972 w 2113"/>
                <a:gd name="T79" fmla="*/ 0 h 1261"/>
                <a:gd name="T80" fmla="*/ 2041 w 2113"/>
                <a:gd name="T81" fmla="*/ 1120 h 1261"/>
                <a:gd name="T82" fmla="*/ 2035 w 2113"/>
                <a:gd name="T83" fmla="*/ 1146 h 1261"/>
                <a:gd name="T84" fmla="*/ 2020 w 2113"/>
                <a:gd name="T85" fmla="*/ 1168 h 1261"/>
                <a:gd name="T86" fmla="*/ 1998 w 2113"/>
                <a:gd name="T87" fmla="*/ 1182 h 1261"/>
                <a:gd name="T88" fmla="*/ 1972 w 2113"/>
                <a:gd name="T89" fmla="*/ 1187 h 1261"/>
                <a:gd name="T90" fmla="*/ 142 w 2113"/>
                <a:gd name="T91" fmla="*/ 1187 h 1261"/>
                <a:gd name="T92" fmla="*/ 114 w 2113"/>
                <a:gd name="T93" fmla="*/ 1182 h 1261"/>
                <a:gd name="T94" fmla="*/ 93 w 2113"/>
                <a:gd name="T95" fmla="*/ 1168 h 1261"/>
                <a:gd name="T96" fmla="*/ 78 w 2113"/>
                <a:gd name="T97" fmla="*/ 1146 h 1261"/>
                <a:gd name="T98" fmla="*/ 73 w 2113"/>
                <a:gd name="T99" fmla="*/ 1120 h 1261"/>
                <a:gd name="T100" fmla="*/ 73 w 2113"/>
                <a:gd name="T101" fmla="*/ 141 h 1261"/>
                <a:gd name="T102" fmla="*/ 78 w 2113"/>
                <a:gd name="T103" fmla="*/ 115 h 1261"/>
                <a:gd name="T104" fmla="*/ 93 w 2113"/>
                <a:gd name="T105" fmla="*/ 93 h 1261"/>
                <a:gd name="T106" fmla="*/ 114 w 2113"/>
                <a:gd name="T107" fmla="*/ 79 h 1261"/>
                <a:gd name="T108" fmla="*/ 142 w 2113"/>
                <a:gd name="T109" fmla="*/ 73 h 1261"/>
                <a:gd name="T110" fmla="*/ 1972 w 2113"/>
                <a:gd name="T111" fmla="*/ 73 h 1261"/>
                <a:gd name="T112" fmla="*/ 1998 w 2113"/>
                <a:gd name="T113" fmla="*/ 79 h 1261"/>
                <a:gd name="T114" fmla="*/ 2020 w 2113"/>
                <a:gd name="T115" fmla="*/ 93 h 1261"/>
                <a:gd name="T116" fmla="*/ 2035 w 2113"/>
                <a:gd name="T117" fmla="*/ 115 h 1261"/>
                <a:gd name="T118" fmla="*/ 2041 w 2113"/>
                <a:gd name="T119" fmla="*/ 141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13" h="1261">
                  <a:moveTo>
                    <a:pt x="1972" y="0"/>
                  </a:moveTo>
                  <a:lnTo>
                    <a:pt x="142" y="0"/>
                  </a:lnTo>
                  <a:lnTo>
                    <a:pt x="142" y="0"/>
                  </a:lnTo>
                  <a:lnTo>
                    <a:pt x="128" y="0"/>
                  </a:lnTo>
                  <a:lnTo>
                    <a:pt x="113" y="3"/>
                  </a:lnTo>
                  <a:lnTo>
                    <a:pt x="100" y="6"/>
                  </a:lnTo>
                  <a:lnTo>
                    <a:pt x="87" y="11"/>
                  </a:lnTo>
                  <a:lnTo>
                    <a:pt x="74" y="17"/>
                  </a:lnTo>
                  <a:lnTo>
                    <a:pt x="62" y="24"/>
                  </a:lnTo>
                  <a:lnTo>
                    <a:pt x="52" y="31"/>
                  </a:lnTo>
                  <a:lnTo>
                    <a:pt x="42" y="41"/>
                  </a:lnTo>
                  <a:lnTo>
                    <a:pt x="32" y="51"/>
                  </a:lnTo>
                  <a:lnTo>
                    <a:pt x="24" y="62"/>
                  </a:lnTo>
                  <a:lnTo>
                    <a:pt x="17" y="74"/>
                  </a:lnTo>
                  <a:lnTo>
                    <a:pt x="12" y="86"/>
                  </a:lnTo>
                  <a:lnTo>
                    <a:pt x="7" y="99"/>
                  </a:lnTo>
                  <a:lnTo>
                    <a:pt x="3" y="112"/>
                  </a:lnTo>
                  <a:lnTo>
                    <a:pt x="1" y="127"/>
                  </a:lnTo>
                  <a:lnTo>
                    <a:pt x="0" y="141"/>
                  </a:lnTo>
                  <a:lnTo>
                    <a:pt x="0" y="1120"/>
                  </a:lnTo>
                  <a:lnTo>
                    <a:pt x="0" y="1120"/>
                  </a:lnTo>
                  <a:lnTo>
                    <a:pt x="1" y="1134"/>
                  </a:lnTo>
                  <a:lnTo>
                    <a:pt x="3" y="1147"/>
                  </a:lnTo>
                  <a:lnTo>
                    <a:pt x="7" y="1161"/>
                  </a:lnTo>
                  <a:lnTo>
                    <a:pt x="12" y="1174"/>
                  </a:lnTo>
                  <a:lnTo>
                    <a:pt x="17" y="1186"/>
                  </a:lnTo>
                  <a:lnTo>
                    <a:pt x="24" y="1198"/>
                  </a:lnTo>
                  <a:lnTo>
                    <a:pt x="32" y="1209"/>
                  </a:lnTo>
                  <a:lnTo>
                    <a:pt x="42" y="1220"/>
                  </a:lnTo>
                  <a:lnTo>
                    <a:pt x="52" y="1228"/>
                  </a:lnTo>
                  <a:lnTo>
                    <a:pt x="62" y="1237"/>
                  </a:lnTo>
                  <a:lnTo>
                    <a:pt x="74" y="1244"/>
                  </a:lnTo>
                  <a:lnTo>
                    <a:pt x="87" y="1250"/>
                  </a:lnTo>
                  <a:lnTo>
                    <a:pt x="100" y="1255"/>
                  </a:lnTo>
                  <a:lnTo>
                    <a:pt x="113" y="1258"/>
                  </a:lnTo>
                  <a:lnTo>
                    <a:pt x="128" y="1259"/>
                  </a:lnTo>
                  <a:lnTo>
                    <a:pt x="142" y="1261"/>
                  </a:lnTo>
                  <a:lnTo>
                    <a:pt x="142" y="1261"/>
                  </a:lnTo>
                  <a:lnTo>
                    <a:pt x="439" y="1259"/>
                  </a:lnTo>
                  <a:lnTo>
                    <a:pt x="1060" y="1259"/>
                  </a:lnTo>
                  <a:lnTo>
                    <a:pt x="1060" y="1259"/>
                  </a:lnTo>
                  <a:lnTo>
                    <a:pt x="1676" y="1259"/>
                  </a:lnTo>
                  <a:lnTo>
                    <a:pt x="1972" y="1261"/>
                  </a:lnTo>
                  <a:lnTo>
                    <a:pt x="1972" y="1261"/>
                  </a:lnTo>
                  <a:lnTo>
                    <a:pt x="1972" y="1261"/>
                  </a:lnTo>
                  <a:lnTo>
                    <a:pt x="1986" y="1259"/>
                  </a:lnTo>
                  <a:lnTo>
                    <a:pt x="2001" y="1258"/>
                  </a:lnTo>
                  <a:lnTo>
                    <a:pt x="2014" y="1255"/>
                  </a:lnTo>
                  <a:lnTo>
                    <a:pt x="2027" y="1250"/>
                  </a:lnTo>
                  <a:lnTo>
                    <a:pt x="2039" y="1244"/>
                  </a:lnTo>
                  <a:lnTo>
                    <a:pt x="2051" y="1237"/>
                  </a:lnTo>
                  <a:lnTo>
                    <a:pt x="2062" y="1228"/>
                  </a:lnTo>
                  <a:lnTo>
                    <a:pt x="2072" y="1220"/>
                  </a:lnTo>
                  <a:lnTo>
                    <a:pt x="2082" y="1209"/>
                  </a:lnTo>
                  <a:lnTo>
                    <a:pt x="2089" y="1198"/>
                  </a:lnTo>
                  <a:lnTo>
                    <a:pt x="2096" y="1186"/>
                  </a:lnTo>
                  <a:lnTo>
                    <a:pt x="2102" y="1174"/>
                  </a:lnTo>
                  <a:lnTo>
                    <a:pt x="2107" y="1161"/>
                  </a:lnTo>
                  <a:lnTo>
                    <a:pt x="2111" y="1147"/>
                  </a:lnTo>
                  <a:lnTo>
                    <a:pt x="2113" y="1134"/>
                  </a:lnTo>
                  <a:lnTo>
                    <a:pt x="2113" y="1120"/>
                  </a:lnTo>
                  <a:lnTo>
                    <a:pt x="2113" y="141"/>
                  </a:lnTo>
                  <a:lnTo>
                    <a:pt x="2113" y="141"/>
                  </a:lnTo>
                  <a:lnTo>
                    <a:pt x="2113" y="127"/>
                  </a:lnTo>
                  <a:lnTo>
                    <a:pt x="2111" y="112"/>
                  </a:lnTo>
                  <a:lnTo>
                    <a:pt x="2107" y="99"/>
                  </a:lnTo>
                  <a:lnTo>
                    <a:pt x="2102" y="86"/>
                  </a:lnTo>
                  <a:lnTo>
                    <a:pt x="2096" y="74"/>
                  </a:lnTo>
                  <a:lnTo>
                    <a:pt x="2089" y="62"/>
                  </a:lnTo>
                  <a:lnTo>
                    <a:pt x="2082" y="51"/>
                  </a:lnTo>
                  <a:lnTo>
                    <a:pt x="2072" y="41"/>
                  </a:lnTo>
                  <a:lnTo>
                    <a:pt x="2062" y="31"/>
                  </a:lnTo>
                  <a:lnTo>
                    <a:pt x="2051" y="24"/>
                  </a:lnTo>
                  <a:lnTo>
                    <a:pt x="2039" y="17"/>
                  </a:lnTo>
                  <a:lnTo>
                    <a:pt x="2027" y="11"/>
                  </a:lnTo>
                  <a:lnTo>
                    <a:pt x="2014" y="6"/>
                  </a:lnTo>
                  <a:lnTo>
                    <a:pt x="2001" y="3"/>
                  </a:lnTo>
                  <a:lnTo>
                    <a:pt x="1986" y="0"/>
                  </a:lnTo>
                  <a:lnTo>
                    <a:pt x="1972" y="0"/>
                  </a:lnTo>
                  <a:lnTo>
                    <a:pt x="1972" y="0"/>
                  </a:lnTo>
                  <a:close/>
                  <a:moveTo>
                    <a:pt x="2041" y="1120"/>
                  </a:moveTo>
                  <a:lnTo>
                    <a:pt x="2041" y="1120"/>
                  </a:lnTo>
                  <a:lnTo>
                    <a:pt x="2039" y="1133"/>
                  </a:lnTo>
                  <a:lnTo>
                    <a:pt x="2035" y="1146"/>
                  </a:lnTo>
                  <a:lnTo>
                    <a:pt x="2029" y="1157"/>
                  </a:lnTo>
                  <a:lnTo>
                    <a:pt x="2020" y="1168"/>
                  </a:lnTo>
                  <a:lnTo>
                    <a:pt x="2010" y="1176"/>
                  </a:lnTo>
                  <a:lnTo>
                    <a:pt x="1998" y="1182"/>
                  </a:lnTo>
                  <a:lnTo>
                    <a:pt x="1985" y="1186"/>
                  </a:lnTo>
                  <a:lnTo>
                    <a:pt x="1972" y="1187"/>
                  </a:lnTo>
                  <a:lnTo>
                    <a:pt x="142" y="1187"/>
                  </a:lnTo>
                  <a:lnTo>
                    <a:pt x="142" y="1187"/>
                  </a:lnTo>
                  <a:lnTo>
                    <a:pt x="128" y="1186"/>
                  </a:lnTo>
                  <a:lnTo>
                    <a:pt x="114" y="1182"/>
                  </a:lnTo>
                  <a:lnTo>
                    <a:pt x="103" y="1176"/>
                  </a:lnTo>
                  <a:lnTo>
                    <a:pt x="93" y="1168"/>
                  </a:lnTo>
                  <a:lnTo>
                    <a:pt x="84" y="1157"/>
                  </a:lnTo>
                  <a:lnTo>
                    <a:pt x="78" y="1146"/>
                  </a:lnTo>
                  <a:lnTo>
                    <a:pt x="74" y="1133"/>
                  </a:lnTo>
                  <a:lnTo>
                    <a:pt x="73" y="1120"/>
                  </a:lnTo>
                  <a:lnTo>
                    <a:pt x="73" y="141"/>
                  </a:lnTo>
                  <a:lnTo>
                    <a:pt x="73" y="141"/>
                  </a:lnTo>
                  <a:lnTo>
                    <a:pt x="74" y="127"/>
                  </a:lnTo>
                  <a:lnTo>
                    <a:pt x="78" y="115"/>
                  </a:lnTo>
                  <a:lnTo>
                    <a:pt x="84" y="103"/>
                  </a:lnTo>
                  <a:lnTo>
                    <a:pt x="93" y="93"/>
                  </a:lnTo>
                  <a:lnTo>
                    <a:pt x="103" y="85"/>
                  </a:lnTo>
                  <a:lnTo>
                    <a:pt x="114" y="79"/>
                  </a:lnTo>
                  <a:lnTo>
                    <a:pt x="128" y="74"/>
                  </a:lnTo>
                  <a:lnTo>
                    <a:pt x="142" y="73"/>
                  </a:lnTo>
                  <a:lnTo>
                    <a:pt x="1972" y="73"/>
                  </a:lnTo>
                  <a:lnTo>
                    <a:pt x="1972" y="73"/>
                  </a:lnTo>
                  <a:lnTo>
                    <a:pt x="1985" y="74"/>
                  </a:lnTo>
                  <a:lnTo>
                    <a:pt x="1998" y="79"/>
                  </a:lnTo>
                  <a:lnTo>
                    <a:pt x="2010" y="85"/>
                  </a:lnTo>
                  <a:lnTo>
                    <a:pt x="2020" y="93"/>
                  </a:lnTo>
                  <a:lnTo>
                    <a:pt x="2029" y="103"/>
                  </a:lnTo>
                  <a:lnTo>
                    <a:pt x="2035" y="115"/>
                  </a:lnTo>
                  <a:lnTo>
                    <a:pt x="2039" y="127"/>
                  </a:lnTo>
                  <a:lnTo>
                    <a:pt x="2041" y="141"/>
                  </a:lnTo>
                  <a:lnTo>
                    <a:pt x="2041"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 name="Freeform 12">
              <a:extLst>
                <a:ext uri="{FF2B5EF4-FFF2-40B4-BE49-F238E27FC236}">
                  <a16:creationId xmlns:a16="http://schemas.microsoft.com/office/drawing/2014/main" id="{6FFF969F-0B98-4B2D-BE03-0A02D977C0D4}"/>
                </a:ext>
              </a:extLst>
            </p:cNvPr>
            <p:cNvSpPr>
              <a:spLocks noEditPoints="1"/>
            </p:cNvSpPr>
            <p:nvPr/>
          </p:nvSpPr>
          <p:spPr bwMode="auto">
            <a:xfrm>
              <a:off x="3411785" y="2988692"/>
              <a:ext cx="529892" cy="288207"/>
            </a:xfrm>
            <a:custGeom>
              <a:avLst/>
              <a:gdLst>
                <a:gd name="T0" fmla="*/ 19 w 1868"/>
                <a:gd name="T1" fmla="*/ 0 h 1016"/>
                <a:gd name="T2" fmla="*/ 14 w 1868"/>
                <a:gd name="T3" fmla="*/ 1 h 1016"/>
                <a:gd name="T4" fmla="*/ 6 w 1868"/>
                <a:gd name="T5" fmla="*/ 6 h 1016"/>
                <a:gd name="T6" fmla="*/ 0 w 1868"/>
                <a:gd name="T7" fmla="*/ 16 h 1016"/>
                <a:gd name="T8" fmla="*/ 0 w 1868"/>
                <a:gd name="T9" fmla="*/ 998 h 1016"/>
                <a:gd name="T10" fmla="*/ 0 w 1868"/>
                <a:gd name="T11" fmla="*/ 1001 h 1016"/>
                <a:gd name="T12" fmla="*/ 6 w 1868"/>
                <a:gd name="T13" fmla="*/ 1011 h 1016"/>
                <a:gd name="T14" fmla="*/ 14 w 1868"/>
                <a:gd name="T15" fmla="*/ 1016 h 1016"/>
                <a:gd name="T16" fmla="*/ 1849 w 1868"/>
                <a:gd name="T17" fmla="*/ 1016 h 1016"/>
                <a:gd name="T18" fmla="*/ 1852 w 1868"/>
                <a:gd name="T19" fmla="*/ 1016 h 1016"/>
                <a:gd name="T20" fmla="*/ 1862 w 1868"/>
                <a:gd name="T21" fmla="*/ 1011 h 1016"/>
                <a:gd name="T22" fmla="*/ 1867 w 1868"/>
                <a:gd name="T23" fmla="*/ 1001 h 1016"/>
                <a:gd name="T24" fmla="*/ 1868 w 1868"/>
                <a:gd name="T25" fmla="*/ 19 h 1016"/>
                <a:gd name="T26" fmla="*/ 1867 w 1868"/>
                <a:gd name="T27" fmla="*/ 16 h 1016"/>
                <a:gd name="T28" fmla="*/ 1862 w 1868"/>
                <a:gd name="T29" fmla="*/ 6 h 1016"/>
                <a:gd name="T30" fmla="*/ 1852 w 1868"/>
                <a:gd name="T31" fmla="*/ 1 h 1016"/>
                <a:gd name="T32" fmla="*/ 1849 w 1868"/>
                <a:gd name="T33" fmla="*/ 0 h 1016"/>
                <a:gd name="T34" fmla="*/ 131 w 1868"/>
                <a:gd name="T35" fmla="*/ 150 h 1016"/>
                <a:gd name="T36" fmla="*/ 126 w 1868"/>
                <a:gd name="T37" fmla="*/ 148 h 1016"/>
                <a:gd name="T38" fmla="*/ 117 w 1868"/>
                <a:gd name="T39" fmla="*/ 145 h 1016"/>
                <a:gd name="T40" fmla="*/ 110 w 1868"/>
                <a:gd name="T41" fmla="*/ 137 h 1016"/>
                <a:gd name="T42" fmla="*/ 106 w 1868"/>
                <a:gd name="T43" fmla="*/ 129 h 1016"/>
                <a:gd name="T44" fmla="*/ 106 w 1868"/>
                <a:gd name="T45" fmla="*/ 123 h 1016"/>
                <a:gd name="T46" fmla="*/ 107 w 1868"/>
                <a:gd name="T47" fmla="*/ 113 h 1016"/>
                <a:gd name="T48" fmla="*/ 113 w 1868"/>
                <a:gd name="T49" fmla="*/ 105 h 1016"/>
                <a:gd name="T50" fmla="*/ 122 w 1868"/>
                <a:gd name="T51" fmla="*/ 99 h 1016"/>
                <a:gd name="T52" fmla="*/ 131 w 1868"/>
                <a:gd name="T53" fmla="*/ 96 h 1016"/>
                <a:gd name="T54" fmla="*/ 518 w 1868"/>
                <a:gd name="T55" fmla="*/ 96 h 1016"/>
                <a:gd name="T56" fmla="*/ 528 w 1868"/>
                <a:gd name="T57" fmla="*/ 99 h 1016"/>
                <a:gd name="T58" fmla="*/ 537 w 1868"/>
                <a:gd name="T59" fmla="*/ 105 h 1016"/>
                <a:gd name="T60" fmla="*/ 543 w 1868"/>
                <a:gd name="T61" fmla="*/ 113 h 1016"/>
                <a:gd name="T62" fmla="*/ 545 w 1868"/>
                <a:gd name="T63" fmla="*/ 123 h 1016"/>
                <a:gd name="T64" fmla="*/ 544 w 1868"/>
                <a:gd name="T65" fmla="*/ 129 h 1016"/>
                <a:gd name="T66" fmla="*/ 540 w 1868"/>
                <a:gd name="T67" fmla="*/ 137 h 1016"/>
                <a:gd name="T68" fmla="*/ 533 w 1868"/>
                <a:gd name="T69" fmla="*/ 145 h 1016"/>
                <a:gd name="T70" fmla="*/ 523 w 1868"/>
                <a:gd name="T71" fmla="*/ 148 h 1016"/>
                <a:gd name="T72" fmla="*/ 518 w 1868"/>
                <a:gd name="T73" fmla="*/ 15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8" h="1016">
                  <a:moveTo>
                    <a:pt x="1849" y="0"/>
                  </a:moveTo>
                  <a:lnTo>
                    <a:pt x="19" y="0"/>
                  </a:lnTo>
                  <a:lnTo>
                    <a:pt x="19" y="0"/>
                  </a:lnTo>
                  <a:lnTo>
                    <a:pt x="14" y="1"/>
                  </a:lnTo>
                  <a:lnTo>
                    <a:pt x="12" y="1"/>
                  </a:lnTo>
                  <a:lnTo>
                    <a:pt x="6" y="6"/>
                  </a:lnTo>
                  <a:lnTo>
                    <a:pt x="1" y="12"/>
                  </a:lnTo>
                  <a:lnTo>
                    <a:pt x="0" y="16"/>
                  </a:lnTo>
                  <a:lnTo>
                    <a:pt x="0" y="19"/>
                  </a:lnTo>
                  <a:lnTo>
                    <a:pt x="0" y="998"/>
                  </a:lnTo>
                  <a:lnTo>
                    <a:pt x="0" y="998"/>
                  </a:lnTo>
                  <a:lnTo>
                    <a:pt x="0" y="1001"/>
                  </a:lnTo>
                  <a:lnTo>
                    <a:pt x="1" y="1005"/>
                  </a:lnTo>
                  <a:lnTo>
                    <a:pt x="6" y="1011"/>
                  </a:lnTo>
                  <a:lnTo>
                    <a:pt x="12" y="1014"/>
                  </a:lnTo>
                  <a:lnTo>
                    <a:pt x="14" y="1016"/>
                  </a:lnTo>
                  <a:lnTo>
                    <a:pt x="19" y="1016"/>
                  </a:lnTo>
                  <a:lnTo>
                    <a:pt x="1849" y="1016"/>
                  </a:lnTo>
                  <a:lnTo>
                    <a:pt x="1849" y="1016"/>
                  </a:lnTo>
                  <a:lnTo>
                    <a:pt x="1852" y="1016"/>
                  </a:lnTo>
                  <a:lnTo>
                    <a:pt x="1856" y="1014"/>
                  </a:lnTo>
                  <a:lnTo>
                    <a:pt x="1862" y="1011"/>
                  </a:lnTo>
                  <a:lnTo>
                    <a:pt x="1867" y="1005"/>
                  </a:lnTo>
                  <a:lnTo>
                    <a:pt x="1867" y="1001"/>
                  </a:lnTo>
                  <a:lnTo>
                    <a:pt x="1868" y="998"/>
                  </a:lnTo>
                  <a:lnTo>
                    <a:pt x="1868" y="19"/>
                  </a:lnTo>
                  <a:lnTo>
                    <a:pt x="1868" y="19"/>
                  </a:lnTo>
                  <a:lnTo>
                    <a:pt x="1867" y="16"/>
                  </a:lnTo>
                  <a:lnTo>
                    <a:pt x="1867" y="12"/>
                  </a:lnTo>
                  <a:lnTo>
                    <a:pt x="1862" y="6"/>
                  </a:lnTo>
                  <a:lnTo>
                    <a:pt x="1856" y="1"/>
                  </a:lnTo>
                  <a:lnTo>
                    <a:pt x="1852" y="1"/>
                  </a:lnTo>
                  <a:lnTo>
                    <a:pt x="1849" y="0"/>
                  </a:lnTo>
                  <a:lnTo>
                    <a:pt x="1849" y="0"/>
                  </a:lnTo>
                  <a:close/>
                  <a:moveTo>
                    <a:pt x="518" y="150"/>
                  </a:moveTo>
                  <a:lnTo>
                    <a:pt x="131" y="150"/>
                  </a:lnTo>
                  <a:lnTo>
                    <a:pt x="131" y="150"/>
                  </a:lnTo>
                  <a:lnTo>
                    <a:pt x="126" y="148"/>
                  </a:lnTo>
                  <a:lnTo>
                    <a:pt x="122" y="147"/>
                  </a:lnTo>
                  <a:lnTo>
                    <a:pt x="117" y="145"/>
                  </a:lnTo>
                  <a:lnTo>
                    <a:pt x="113" y="142"/>
                  </a:lnTo>
                  <a:lnTo>
                    <a:pt x="110" y="137"/>
                  </a:lnTo>
                  <a:lnTo>
                    <a:pt x="107" y="134"/>
                  </a:lnTo>
                  <a:lnTo>
                    <a:pt x="106" y="129"/>
                  </a:lnTo>
                  <a:lnTo>
                    <a:pt x="106" y="123"/>
                  </a:lnTo>
                  <a:lnTo>
                    <a:pt x="106" y="123"/>
                  </a:lnTo>
                  <a:lnTo>
                    <a:pt x="106" y="118"/>
                  </a:lnTo>
                  <a:lnTo>
                    <a:pt x="107" y="113"/>
                  </a:lnTo>
                  <a:lnTo>
                    <a:pt x="110" y="109"/>
                  </a:lnTo>
                  <a:lnTo>
                    <a:pt x="113" y="105"/>
                  </a:lnTo>
                  <a:lnTo>
                    <a:pt x="117" y="101"/>
                  </a:lnTo>
                  <a:lnTo>
                    <a:pt x="122" y="99"/>
                  </a:lnTo>
                  <a:lnTo>
                    <a:pt x="126" y="98"/>
                  </a:lnTo>
                  <a:lnTo>
                    <a:pt x="131" y="96"/>
                  </a:lnTo>
                  <a:lnTo>
                    <a:pt x="518" y="96"/>
                  </a:lnTo>
                  <a:lnTo>
                    <a:pt x="518" y="96"/>
                  </a:lnTo>
                  <a:lnTo>
                    <a:pt x="523" y="98"/>
                  </a:lnTo>
                  <a:lnTo>
                    <a:pt x="528" y="99"/>
                  </a:lnTo>
                  <a:lnTo>
                    <a:pt x="533" y="101"/>
                  </a:lnTo>
                  <a:lnTo>
                    <a:pt x="537" y="105"/>
                  </a:lnTo>
                  <a:lnTo>
                    <a:pt x="540" y="109"/>
                  </a:lnTo>
                  <a:lnTo>
                    <a:pt x="543" y="113"/>
                  </a:lnTo>
                  <a:lnTo>
                    <a:pt x="544" y="118"/>
                  </a:lnTo>
                  <a:lnTo>
                    <a:pt x="545" y="123"/>
                  </a:lnTo>
                  <a:lnTo>
                    <a:pt x="545" y="123"/>
                  </a:lnTo>
                  <a:lnTo>
                    <a:pt x="544" y="129"/>
                  </a:lnTo>
                  <a:lnTo>
                    <a:pt x="543" y="134"/>
                  </a:lnTo>
                  <a:lnTo>
                    <a:pt x="540" y="137"/>
                  </a:lnTo>
                  <a:lnTo>
                    <a:pt x="537" y="142"/>
                  </a:lnTo>
                  <a:lnTo>
                    <a:pt x="533" y="145"/>
                  </a:lnTo>
                  <a:lnTo>
                    <a:pt x="528" y="147"/>
                  </a:lnTo>
                  <a:lnTo>
                    <a:pt x="523" y="148"/>
                  </a:lnTo>
                  <a:lnTo>
                    <a:pt x="518" y="150"/>
                  </a:lnTo>
                  <a:lnTo>
                    <a:pt x="518"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pic>
        <p:nvPicPr>
          <p:cNvPr id="36" name="Picture 10">
            <a:extLst>
              <a:ext uri="{FF2B5EF4-FFF2-40B4-BE49-F238E27FC236}">
                <a16:creationId xmlns:a16="http://schemas.microsoft.com/office/drawing/2014/main" id="{C47A596A-835F-4B45-A42A-5B3AC6DBA987}"/>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3516" y="3324719"/>
            <a:ext cx="340222" cy="34022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a:extLst>
              <a:ext uri="{FF2B5EF4-FFF2-40B4-BE49-F238E27FC236}">
                <a16:creationId xmlns:a16="http://schemas.microsoft.com/office/drawing/2014/main" id="{38F01EE4-9A19-44EB-B4FE-97DDF210D9D7}"/>
              </a:ext>
            </a:extLst>
          </p:cNvP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26819" y="3300690"/>
            <a:ext cx="364305" cy="36430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6">
            <a:extLst>
              <a:ext uri="{FF2B5EF4-FFF2-40B4-BE49-F238E27FC236}">
                <a16:creationId xmlns:a16="http://schemas.microsoft.com/office/drawing/2014/main" id="{07F80455-D8A4-4D25-87CB-E75408660EEA}"/>
              </a:ext>
            </a:extLst>
          </p:cNvPr>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3871" y="3373309"/>
            <a:ext cx="340222" cy="340222"/>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upa 38">
            <a:extLst>
              <a:ext uri="{FF2B5EF4-FFF2-40B4-BE49-F238E27FC236}">
                <a16:creationId xmlns:a16="http://schemas.microsoft.com/office/drawing/2014/main" id="{01CE6BB1-A18F-4956-B51E-DF1AD0C59294}"/>
              </a:ext>
            </a:extLst>
          </p:cNvPr>
          <p:cNvGrpSpPr>
            <a:grpSpLocks noChangeAspect="1"/>
          </p:cNvGrpSpPr>
          <p:nvPr/>
        </p:nvGrpSpPr>
        <p:grpSpPr>
          <a:xfrm>
            <a:off x="8290364" y="3305026"/>
            <a:ext cx="252703" cy="429381"/>
            <a:chOff x="4727699" y="1642566"/>
            <a:chExt cx="374650" cy="636588"/>
          </a:xfrm>
          <a:solidFill>
            <a:srgbClr val="0A76AD"/>
          </a:solidFill>
        </p:grpSpPr>
        <p:sp>
          <p:nvSpPr>
            <p:cNvPr id="40" name="Freeform 5">
              <a:extLst>
                <a:ext uri="{FF2B5EF4-FFF2-40B4-BE49-F238E27FC236}">
                  <a16:creationId xmlns:a16="http://schemas.microsoft.com/office/drawing/2014/main" id="{214F2F8D-D704-4586-A859-7AAFC24A0364}"/>
                </a:ext>
              </a:extLst>
            </p:cNvPr>
            <p:cNvSpPr>
              <a:spLocks/>
            </p:cNvSpPr>
            <p:nvPr/>
          </p:nvSpPr>
          <p:spPr bwMode="auto">
            <a:xfrm>
              <a:off x="4727699" y="1723529"/>
              <a:ext cx="374650" cy="555625"/>
            </a:xfrm>
            <a:custGeom>
              <a:avLst/>
              <a:gdLst>
                <a:gd name="T0" fmla="*/ 428 w 474"/>
                <a:gd name="T1" fmla="*/ 307 h 701"/>
                <a:gd name="T2" fmla="*/ 295 w 474"/>
                <a:gd name="T3" fmla="*/ 336 h 701"/>
                <a:gd name="T4" fmla="*/ 247 w 474"/>
                <a:gd name="T5" fmla="*/ 457 h 701"/>
                <a:gd name="T6" fmla="*/ 350 w 474"/>
                <a:gd name="T7" fmla="*/ 457 h 701"/>
                <a:gd name="T8" fmla="*/ 348 w 474"/>
                <a:gd name="T9" fmla="*/ 470 h 701"/>
                <a:gd name="T10" fmla="*/ 356 w 474"/>
                <a:gd name="T11" fmla="*/ 465 h 701"/>
                <a:gd name="T12" fmla="*/ 365 w 474"/>
                <a:gd name="T13" fmla="*/ 460 h 701"/>
                <a:gd name="T14" fmla="*/ 374 w 474"/>
                <a:gd name="T15" fmla="*/ 457 h 701"/>
                <a:gd name="T16" fmla="*/ 384 w 474"/>
                <a:gd name="T17" fmla="*/ 457 h 701"/>
                <a:gd name="T18" fmla="*/ 389 w 474"/>
                <a:gd name="T19" fmla="*/ 457 h 701"/>
                <a:gd name="T20" fmla="*/ 399 w 474"/>
                <a:gd name="T21" fmla="*/ 460 h 701"/>
                <a:gd name="T22" fmla="*/ 409 w 474"/>
                <a:gd name="T23" fmla="*/ 464 h 701"/>
                <a:gd name="T24" fmla="*/ 418 w 474"/>
                <a:gd name="T25" fmla="*/ 469 h 701"/>
                <a:gd name="T26" fmla="*/ 424 w 474"/>
                <a:gd name="T27" fmla="*/ 476 h 701"/>
                <a:gd name="T28" fmla="*/ 431 w 474"/>
                <a:gd name="T29" fmla="*/ 485 h 701"/>
                <a:gd name="T30" fmla="*/ 434 w 474"/>
                <a:gd name="T31" fmla="*/ 494 h 701"/>
                <a:gd name="T32" fmla="*/ 437 w 474"/>
                <a:gd name="T33" fmla="*/ 506 h 701"/>
                <a:gd name="T34" fmla="*/ 437 w 474"/>
                <a:gd name="T35" fmla="*/ 511 h 701"/>
                <a:gd name="T36" fmla="*/ 436 w 474"/>
                <a:gd name="T37" fmla="*/ 521 h 701"/>
                <a:gd name="T38" fmla="*/ 433 w 474"/>
                <a:gd name="T39" fmla="*/ 532 h 701"/>
                <a:gd name="T40" fmla="*/ 428 w 474"/>
                <a:gd name="T41" fmla="*/ 540 h 701"/>
                <a:gd name="T42" fmla="*/ 422 w 474"/>
                <a:gd name="T43" fmla="*/ 549 h 701"/>
                <a:gd name="T44" fmla="*/ 413 w 474"/>
                <a:gd name="T45" fmla="*/ 555 h 701"/>
                <a:gd name="T46" fmla="*/ 404 w 474"/>
                <a:gd name="T47" fmla="*/ 560 h 701"/>
                <a:gd name="T48" fmla="*/ 394 w 474"/>
                <a:gd name="T49" fmla="*/ 562 h 701"/>
                <a:gd name="T50" fmla="*/ 384 w 474"/>
                <a:gd name="T51" fmla="*/ 564 h 701"/>
                <a:gd name="T52" fmla="*/ 376 w 474"/>
                <a:gd name="T53" fmla="*/ 564 h 701"/>
                <a:gd name="T54" fmla="*/ 363 w 474"/>
                <a:gd name="T55" fmla="*/ 560 h 701"/>
                <a:gd name="T56" fmla="*/ 352 w 474"/>
                <a:gd name="T57" fmla="*/ 554 h 701"/>
                <a:gd name="T58" fmla="*/ 342 w 474"/>
                <a:gd name="T59" fmla="*/ 545 h 701"/>
                <a:gd name="T60" fmla="*/ 338 w 474"/>
                <a:gd name="T61" fmla="*/ 540 h 701"/>
                <a:gd name="T62" fmla="*/ 332 w 474"/>
                <a:gd name="T63" fmla="*/ 564 h 701"/>
                <a:gd name="T64" fmla="*/ 324 w 474"/>
                <a:gd name="T65" fmla="*/ 587 h 701"/>
                <a:gd name="T66" fmla="*/ 314 w 474"/>
                <a:gd name="T67" fmla="*/ 609 h 701"/>
                <a:gd name="T68" fmla="*/ 304 w 474"/>
                <a:gd name="T69" fmla="*/ 630 h 701"/>
                <a:gd name="T70" fmla="*/ 372 w 474"/>
                <a:gd name="T71" fmla="*/ 649 h 701"/>
                <a:gd name="T72" fmla="*/ 238 w 474"/>
                <a:gd name="T73" fmla="*/ 649 h 701"/>
                <a:gd name="T74" fmla="*/ 104 w 474"/>
                <a:gd name="T75" fmla="*/ 649 h 701"/>
                <a:gd name="T76" fmla="*/ 171 w 474"/>
                <a:gd name="T77" fmla="*/ 630 h 701"/>
                <a:gd name="T78" fmla="*/ 166 w 474"/>
                <a:gd name="T79" fmla="*/ 621 h 701"/>
                <a:gd name="T80" fmla="*/ 157 w 474"/>
                <a:gd name="T81" fmla="*/ 602 h 701"/>
                <a:gd name="T82" fmla="*/ 150 w 474"/>
                <a:gd name="T83" fmla="*/ 581 h 701"/>
                <a:gd name="T84" fmla="*/ 142 w 474"/>
                <a:gd name="T85" fmla="*/ 561 h 701"/>
                <a:gd name="T86" fmla="*/ 137 w 474"/>
                <a:gd name="T87" fmla="*/ 540 h 701"/>
                <a:gd name="T88" fmla="*/ 132 w 474"/>
                <a:gd name="T89" fmla="*/ 517 h 701"/>
                <a:gd name="T90" fmla="*/ 129 w 474"/>
                <a:gd name="T91" fmla="*/ 493 h 701"/>
                <a:gd name="T92" fmla="*/ 127 w 474"/>
                <a:gd name="T93" fmla="*/ 469 h 701"/>
                <a:gd name="T94" fmla="*/ 228 w 474"/>
                <a:gd name="T95" fmla="*/ 457 h 701"/>
                <a:gd name="T96" fmla="*/ 180 w 474"/>
                <a:gd name="T97" fmla="*/ 336 h 701"/>
                <a:gd name="T98" fmla="*/ 46 w 474"/>
                <a:gd name="T99" fmla="*/ 307 h 701"/>
                <a:gd name="T100" fmla="*/ 0 w 474"/>
                <a:gd name="T101" fmla="*/ 0 h 701"/>
                <a:gd name="T102" fmla="*/ 474 w 474"/>
                <a:gd name="T103" fmla="*/ 701 h 701"/>
                <a:gd name="T104" fmla="*/ 428 w 474"/>
                <a:gd name="T105"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4" h="701">
                  <a:moveTo>
                    <a:pt x="428" y="0"/>
                  </a:moveTo>
                  <a:lnTo>
                    <a:pt x="428" y="307"/>
                  </a:lnTo>
                  <a:lnTo>
                    <a:pt x="295" y="307"/>
                  </a:lnTo>
                  <a:lnTo>
                    <a:pt x="295" y="336"/>
                  </a:lnTo>
                  <a:lnTo>
                    <a:pt x="247" y="336"/>
                  </a:lnTo>
                  <a:lnTo>
                    <a:pt x="247" y="457"/>
                  </a:lnTo>
                  <a:lnTo>
                    <a:pt x="350" y="457"/>
                  </a:lnTo>
                  <a:lnTo>
                    <a:pt x="350" y="457"/>
                  </a:lnTo>
                  <a:lnTo>
                    <a:pt x="348" y="470"/>
                  </a:lnTo>
                  <a:lnTo>
                    <a:pt x="348" y="470"/>
                  </a:lnTo>
                  <a:lnTo>
                    <a:pt x="352" y="466"/>
                  </a:lnTo>
                  <a:lnTo>
                    <a:pt x="356" y="465"/>
                  </a:lnTo>
                  <a:lnTo>
                    <a:pt x="361" y="462"/>
                  </a:lnTo>
                  <a:lnTo>
                    <a:pt x="365" y="460"/>
                  </a:lnTo>
                  <a:lnTo>
                    <a:pt x="369" y="459"/>
                  </a:lnTo>
                  <a:lnTo>
                    <a:pt x="374" y="457"/>
                  </a:lnTo>
                  <a:lnTo>
                    <a:pt x="379" y="457"/>
                  </a:lnTo>
                  <a:lnTo>
                    <a:pt x="384" y="457"/>
                  </a:lnTo>
                  <a:lnTo>
                    <a:pt x="384" y="457"/>
                  </a:lnTo>
                  <a:lnTo>
                    <a:pt x="389" y="457"/>
                  </a:lnTo>
                  <a:lnTo>
                    <a:pt x="394" y="457"/>
                  </a:lnTo>
                  <a:lnTo>
                    <a:pt x="399" y="460"/>
                  </a:lnTo>
                  <a:lnTo>
                    <a:pt x="404" y="461"/>
                  </a:lnTo>
                  <a:lnTo>
                    <a:pt x="409" y="464"/>
                  </a:lnTo>
                  <a:lnTo>
                    <a:pt x="413" y="466"/>
                  </a:lnTo>
                  <a:lnTo>
                    <a:pt x="418" y="469"/>
                  </a:lnTo>
                  <a:lnTo>
                    <a:pt x="422" y="473"/>
                  </a:lnTo>
                  <a:lnTo>
                    <a:pt x="424" y="476"/>
                  </a:lnTo>
                  <a:lnTo>
                    <a:pt x="428" y="480"/>
                  </a:lnTo>
                  <a:lnTo>
                    <a:pt x="431" y="485"/>
                  </a:lnTo>
                  <a:lnTo>
                    <a:pt x="433" y="489"/>
                  </a:lnTo>
                  <a:lnTo>
                    <a:pt x="434" y="494"/>
                  </a:lnTo>
                  <a:lnTo>
                    <a:pt x="436" y="500"/>
                  </a:lnTo>
                  <a:lnTo>
                    <a:pt x="437" y="506"/>
                  </a:lnTo>
                  <a:lnTo>
                    <a:pt x="437" y="511"/>
                  </a:lnTo>
                  <a:lnTo>
                    <a:pt x="437" y="511"/>
                  </a:lnTo>
                  <a:lnTo>
                    <a:pt x="437" y="516"/>
                  </a:lnTo>
                  <a:lnTo>
                    <a:pt x="436" y="521"/>
                  </a:lnTo>
                  <a:lnTo>
                    <a:pt x="434" y="527"/>
                  </a:lnTo>
                  <a:lnTo>
                    <a:pt x="433" y="532"/>
                  </a:lnTo>
                  <a:lnTo>
                    <a:pt x="431" y="536"/>
                  </a:lnTo>
                  <a:lnTo>
                    <a:pt x="428" y="540"/>
                  </a:lnTo>
                  <a:lnTo>
                    <a:pt x="424" y="545"/>
                  </a:lnTo>
                  <a:lnTo>
                    <a:pt x="422" y="549"/>
                  </a:lnTo>
                  <a:lnTo>
                    <a:pt x="418" y="551"/>
                  </a:lnTo>
                  <a:lnTo>
                    <a:pt x="413" y="555"/>
                  </a:lnTo>
                  <a:lnTo>
                    <a:pt x="409" y="557"/>
                  </a:lnTo>
                  <a:lnTo>
                    <a:pt x="404" y="560"/>
                  </a:lnTo>
                  <a:lnTo>
                    <a:pt x="399" y="561"/>
                  </a:lnTo>
                  <a:lnTo>
                    <a:pt x="394" y="562"/>
                  </a:lnTo>
                  <a:lnTo>
                    <a:pt x="389" y="564"/>
                  </a:lnTo>
                  <a:lnTo>
                    <a:pt x="384" y="564"/>
                  </a:lnTo>
                  <a:lnTo>
                    <a:pt x="384" y="564"/>
                  </a:lnTo>
                  <a:lnTo>
                    <a:pt x="376" y="564"/>
                  </a:lnTo>
                  <a:lnTo>
                    <a:pt x="370" y="562"/>
                  </a:lnTo>
                  <a:lnTo>
                    <a:pt x="363" y="560"/>
                  </a:lnTo>
                  <a:lnTo>
                    <a:pt x="357" y="557"/>
                  </a:lnTo>
                  <a:lnTo>
                    <a:pt x="352" y="554"/>
                  </a:lnTo>
                  <a:lnTo>
                    <a:pt x="347" y="550"/>
                  </a:lnTo>
                  <a:lnTo>
                    <a:pt x="342" y="545"/>
                  </a:lnTo>
                  <a:lnTo>
                    <a:pt x="338" y="540"/>
                  </a:lnTo>
                  <a:lnTo>
                    <a:pt x="338" y="540"/>
                  </a:lnTo>
                  <a:lnTo>
                    <a:pt x="336" y="551"/>
                  </a:lnTo>
                  <a:lnTo>
                    <a:pt x="332" y="564"/>
                  </a:lnTo>
                  <a:lnTo>
                    <a:pt x="328" y="575"/>
                  </a:lnTo>
                  <a:lnTo>
                    <a:pt x="324" y="587"/>
                  </a:lnTo>
                  <a:lnTo>
                    <a:pt x="319" y="598"/>
                  </a:lnTo>
                  <a:lnTo>
                    <a:pt x="314" y="609"/>
                  </a:lnTo>
                  <a:lnTo>
                    <a:pt x="309" y="619"/>
                  </a:lnTo>
                  <a:lnTo>
                    <a:pt x="304" y="630"/>
                  </a:lnTo>
                  <a:lnTo>
                    <a:pt x="372" y="630"/>
                  </a:lnTo>
                  <a:lnTo>
                    <a:pt x="372" y="649"/>
                  </a:lnTo>
                  <a:lnTo>
                    <a:pt x="293" y="649"/>
                  </a:lnTo>
                  <a:lnTo>
                    <a:pt x="238" y="649"/>
                  </a:lnTo>
                  <a:lnTo>
                    <a:pt x="184" y="649"/>
                  </a:lnTo>
                  <a:lnTo>
                    <a:pt x="104" y="649"/>
                  </a:lnTo>
                  <a:lnTo>
                    <a:pt x="104" y="630"/>
                  </a:lnTo>
                  <a:lnTo>
                    <a:pt x="171" y="630"/>
                  </a:lnTo>
                  <a:lnTo>
                    <a:pt x="171" y="630"/>
                  </a:lnTo>
                  <a:lnTo>
                    <a:pt x="166" y="621"/>
                  </a:lnTo>
                  <a:lnTo>
                    <a:pt x="162" y="612"/>
                  </a:lnTo>
                  <a:lnTo>
                    <a:pt x="157" y="602"/>
                  </a:lnTo>
                  <a:lnTo>
                    <a:pt x="153" y="592"/>
                  </a:lnTo>
                  <a:lnTo>
                    <a:pt x="150" y="581"/>
                  </a:lnTo>
                  <a:lnTo>
                    <a:pt x="146" y="571"/>
                  </a:lnTo>
                  <a:lnTo>
                    <a:pt x="142" y="561"/>
                  </a:lnTo>
                  <a:lnTo>
                    <a:pt x="139" y="550"/>
                  </a:lnTo>
                  <a:lnTo>
                    <a:pt x="137" y="540"/>
                  </a:lnTo>
                  <a:lnTo>
                    <a:pt x="134" y="528"/>
                  </a:lnTo>
                  <a:lnTo>
                    <a:pt x="132" y="517"/>
                  </a:lnTo>
                  <a:lnTo>
                    <a:pt x="131" y="504"/>
                  </a:lnTo>
                  <a:lnTo>
                    <a:pt x="129" y="493"/>
                  </a:lnTo>
                  <a:lnTo>
                    <a:pt x="127" y="481"/>
                  </a:lnTo>
                  <a:lnTo>
                    <a:pt x="127" y="469"/>
                  </a:lnTo>
                  <a:lnTo>
                    <a:pt x="126" y="457"/>
                  </a:lnTo>
                  <a:lnTo>
                    <a:pt x="228" y="457"/>
                  </a:lnTo>
                  <a:lnTo>
                    <a:pt x="228" y="336"/>
                  </a:lnTo>
                  <a:lnTo>
                    <a:pt x="180" y="336"/>
                  </a:lnTo>
                  <a:lnTo>
                    <a:pt x="180" y="307"/>
                  </a:lnTo>
                  <a:lnTo>
                    <a:pt x="46" y="307"/>
                  </a:lnTo>
                  <a:lnTo>
                    <a:pt x="46" y="0"/>
                  </a:lnTo>
                  <a:lnTo>
                    <a:pt x="0" y="0"/>
                  </a:lnTo>
                  <a:lnTo>
                    <a:pt x="0" y="701"/>
                  </a:lnTo>
                  <a:lnTo>
                    <a:pt x="474" y="701"/>
                  </a:lnTo>
                  <a:lnTo>
                    <a:pt x="474" y="0"/>
                  </a:lnTo>
                  <a:lnTo>
                    <a:pt x="428" y="0"/>
                  </a:lnTo>
                  <a:lnTo>
                    <a:pt x="4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 name="Freeform 6">
              <a:extLst>
                <a:ext uri="{FF2B5EF4-FFF2-40B4-BE49-F238E27FC236}">
                  <a16:creationId xmlns:a16="http://schemas.microsoft.com/office/drawing/2014/main" id="{7689A317-578D-47A6-BFB0-A1F72815A730}"/>
                </a:ext>
              </a:extLst>
            </p:cNvPr>
            <p:cNvSpPr>
              <a:spLocks/>
            </p:cNvSpPr>
            <p:nvPr/>
          </p:nvSpPr>
          <p:spPr bwMode="auto">
            <a:xfrm>
              <a:off x="5010274" y="2107704"/>
              <a:ext cx="41275" cy="39688"/>
            </a:xfrm>
            <a:custGeom>
              <a:avLst/>
              <a:gdLst>
                <a:gd name="T0" fmla="*/ 52 w 52"/>
                <a:gd name="T1" fmla="*/ 26 h 51"/>
                <a:gd name="T2" fmla="*/ 52 w 52"/>
                <a:gd name="T3" fmla="*/ 21 h 51"/>
                <a:gd name="T4" fmla="*/ 51 w 52"/>
                <a:gd name="T5" fmla="*/ 15 h 51"/>
                <a:gd name="T6" fmla="*/ 48 w 52"/>
                <a:gd name="T7" fmla="*/ 12 h 51"/>
                <a:gd name="T8" fmla="*/ 44 w 52"/>
                <a:gd name="T9" fmla="*/ 8 h 51"/>
                <a:gd name="T10" fmla="*/ 41 w 52"/>
                <a:gd name="T11" fmla="*/ 4 h 51"/>
                <a:gd name="T12" fmla="*/ 37 w 52"/>
                <a:gd name="T13" fmla="*/ 2 h 51"/>
                <a:gd name="T14" fmla="*/ 32 w 52"/>
                <a:gd name="T15" fmla="*/ 0 h 51"/>
                <a:gd name="T16" fmla="*/ 27 w 52"/>
                <a:gd name="T17" fmla="*/ 0 h 51"/>
                <a:gd name="T18" fmla="*/ 24 w 52"/>
                <a:gd name="T19" fmla="*/ 0 h 51"/>
                <a:gd name="T20" fmla="*/ 19 w 52"/>
                <a:gd name="T21" fmla="*/ 0 h 51"/>
                <a:gd name="T22" fmla="*/ 14 w 52"/>
                <a:gd name="T23" fmla="*/ 3 h 51"/>
                <a:gd name="T24" fmla="*/ 10 w 52"/>
                <a:gd name="T25" fmla="*/ 5 h 51"/>
                <a:gd name="T26" fmla="*/ 6 w 52"/>
                <a:gd name="T27" fmla="*/ 9 h 51"/>
                <a:gd name="T28" fmla="*/ 4 w 52"/>
                <a:gd name="T29" fmla="*/ 13 h 51"/>
                <a:gd name="T30" fmla="*/ 1 w 52"/>
                <a:gd name="T31" fmla="*/ 18 h 51"/>
                <a:gd name="T32" fmla="*/ 0 w 52"/>
                <a:gd name="T33" fmla="*/ 23 h 51"/>
                <a:gd name="T34" fmla="*/ 0 w 52"/>
                <a:gd name="T35" fmla="*/ 26 h 51"/>
                <a:gd name="T36" fmla="*/ 1 w 52"/>
                <a:gd name="T37" fmla="*/ 31 h 51"/>
                <a:gd name="T38" fmla="*/ 3 w 52"/>
                <a:gd name="T39" fmla="*/ 36 h 51"/>
                <a:gd name="T40" fmla="*/ 5 w 52"/>
                <a:gd name="T41" fmla="*/ 40 h 51"/>
                <a:gd name="T42" fmla="*/ 8 w 52"/>
                <a:gd name="T43" fmla="*/ 43 h 51"/>
                <a:gd name="T44" fmla="*/ 12 w 52"/>
                <a:gd name="T45" fmla="*/ 47 h 51"/>
                <a:gd name="T46" fmla="*/ 17 w 52"/>
                <a:gd name="T47" fmla="*/ 50 h 51"/>
                <a:gd name="T48" fmla="*/ 22 w 52"/>
                <a:gd name="T49" fmla="*/ 51 h 51"/>
                <a:gd name="T50" fmla="*/ 27 w 52"/>
                <a:gd name="T51" fmla="*/ 51 h 51"/>
                <a:gd name="T52" fmla="*/ 29 w 52"/>
                <a:gd name="T53" fmla="*/ 51 h 51"/>
                <a:gd name="T54" fmla="*/ 34 w 52"/>
                <a:gd name="T55" fmla="*/ 51 h 51"/>
                <a:gd name="T56" fmla="*/ 39 w 52"/>
                <a:gd name="T57" fmla="*/ 48 h 51"/>
                <a:gd name="T58" fmla="*/ 43 w 52"/>
                <a:gd name="T59" fmla="*/ 46 h 51"/>
                <a:gd name="T60" fmla="*/ 47 w 52"/>
                <a:gd name="T61" fmla="*/ 42 h 51"/>
                <a:gd name="T62" fmla="*/ 49 w 52"/>
                <a:gd name="T63" fmla="*/ 38 h 51"/>
                <a:gd name="T64" fmla="*/ 51 w 52"/>
                <a:gd name="T65" fmla="*/ 33 h 51"/>
                <a:gd name="T66" fmla="*/ 52 w 52"/>
                <a:gd name="T67" fmla="*/ 28 h 51"/>
                <a:gd name="T68" fmla="*/ 52 w 52"/>
                <a:gd name="T69"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51">
                  <a:moveTo>
                    <a:pt x="52" y="26"/>
                  </a:moveTo>
                  <a:lnTo>
                    <a:pt x="52" y="26"/>
                  </a:lnTo>
                  <a:lnTo>
                    <a:pt x="52" y="23"/>
                  </a:lnTo>
                  <a:lnTo>
                    <a:pt x="52" y="21"/>
                  </a:lnTo>
                  <a:lnTo>
                    <a:pt x="51" y="18"/>
                  </a:lnTo>
                  <a:lnTo>
                    <a:pt x="51" y="15"/>
                  </a:lnTo>
                  <a:lnTo>
                    <a:pt x="49" y="13"/>
                  </a:lnTo>
                  <a:lnTo>
                    <a:pt x="48" y="12"/>
                  </a:lnTo>
                  <a:lnTo>
                    <a:pt x="47" y="9"/>
                  </a:lnTo>
                  <a:lnTo>
                    <a:pt x="44" y="8"/>
                  </a:lnTo>
                  <a:lnTo>
                    <a:pt x="43" y="5"/>
                  </a:lnTo>
                  <a:lnTo>
                    <a:pt x="41" y="4"/>
                  </a:lnTo>
                  <a:lnTo>
                    <a:pt x="39" y="3"/>
                  </a:lnTo>
                  <a:lnTo>
                    <a:pt x="37" y="2"/>
                  </a:lnTo>
                  <a:lnTo>
                    <a:pt x="34" y="0"/>
                  </a:lnTo>
                  <a:lnTo>
                    <a:pt x="32" y="0"/>
                  </a:lnTo>
                  <a:lnTo>
                    <a:pt x="29" y="0"/>
                  </a:lnTo>
                  <a:lnTo>
                    <a:pt x="27" y="0"/>
                  </a:lnTo>
                  <a:lnTo>
                    <a:pt x="27" y="0"/>
                  </a:lnTo>
                  <a:lnTo>
                    <a:pt x="24" y="0"/>
                  </a:lnTo>
                  <a:lnTo>
                    <a:pt x="22" y="0"/>
                  </a:lnTo>
                  <a:lnTo>
                    <a:pt x="19" y="0"/>
                  </a:lnTo>
                  <a:lnTo>
                    <a:pt x="17" y="2"/>
                  </a:lnTo>
                  <a:lnTo>
                    <a:pt x="14" y="3"/>
                  </a:lnTo>
                  <a:lnTo>
                    <a:pt x="12" y="4"/>
                  </a:lnTo>
                  <a:lnTo>
                    <a:pt x="10" y="5"/>
                  </a:lnTo>
                  <a:lnTo>
                    <a:pt x="8" y="8"/>
                  </a:lnTo>
                  <a:lnTo>
                    <a:pt x="6" y="9"/>
                  </a:lnTo>
                  <a:lnTo>
                    <a:pt x="5" y="12"/>
                  </a:lnTo>
                  <a:lnTo>
                    <a:pt x="4" y="13"/>
                  </a:lnTo>
                  <a:lnTo>
                    <a:pt x="3" y="15"/>
                  </a:lnTo>
                  <a:lnTo>
                    <a:pt x="1" y="18"/>
                  </a:lnTo>
                  <a:lnTo>
                    <a:pt x="1" y="21"/>
                  </a:lnTo>
                  <a:lnTo>
                    <a:pt x="0" y="23"/>
                  </a:lnTo>
                  <a:lnTo>
                    <a:pt x="0" y="26"/>
                  </a:lnTo>
                  <a:lnTo>
                    <a:pt x="0" y="26"/>
                  </a:lnTo>
                  <a:lnTo>
                    <a:pt x="0" y="28"/>
                  </a:lnTo>
                  <a:lnTo>
                    <a:pt x="1" y="31"/>
                  </a:lnTo>
                  <a:lnTo>
                    <a:pt x="1" y="33"/>
                  </a:lnTo>
                  <a:lnTo>
                    <a:pt x="3" y="36"/>
                  </a:lnTo>
                  <a:lnTo>
                    <a:pt x="4" y="38"/>
                  </a:lnTo>
                  <a:lnTo>
                    <a:pt x="5" y="40"/>
                  </a:lnTo>
                  <a:lnTo>
                    <a:pt x="6" y="42"/>
                  </a:lnTo>
                  <a:lnTo>
                    <a:pt x="8" y="43"/>
                  </a:lnTo>
                  <a:lnTo>
                    <a:pt x="10" y="46"/>
                  </a:lnTo>
                  <a:lnTo>
                    <a:pt x="12" y="47"/>
                  </a:lnTo>
                  <a:lnTo>
                    <a:pt x="14" y="48"/>
                  </a:lnTo>
                  <a:lnTo>
                    <a:pt x="17" y="50"/>
                  </a:lnTo>
                  <a:lnTo>
                    <a:pt x="19" y="51"/>
                  </a:lnTo>
                  <a:lnTo>
                    <a:pt x="22" y="51"/>
                  </a:lnTo>
                  <a:lnTo>
                    <a:pt x="24" y="51"/>
                  </a:lnTo>
                  <a:lnTo>
                    <a:pt x="27" y="51"/>
                  </a:lnTo>
                  <a:lnTo>
                    <a:pt x="27" y="51"/>
                  </a:lnTo>
                  <a:lnTo>
                    <a:pt x="29" y="51"/>
                  </a:lnTo>
                  <a:lnTo>
                    <a:pt x="32" y="51"/>
                  </a:lnTo>
                  <a:lnTo>
                    <a:pt x="34" y="51"/>
                  </a:lnTo>
                  <a:lnTo>
                    <a:pt x="37" y="50"/>
                  </a:lnTo>
                  <a:lnTo>
                    <a:pt x="39" y="48"/>
                  </a:lnTo>
                  <a:lnTo>
                    <a:pt x="41" y="47"/>
                  </a:lnTo>
                  <a:lnTo>
                    <a:pt x="43" y="46"/>
                  </a:lnTo>
                  <a:lnTo>
                    <a:pt x="44" y="43"/>
                  </a:lnTo>
                  <a:lnTo>
                    <a:pt x="47" y="42"/>
                  </a:lnTo>
                  <a:lnTo>
                    <a:pt x="48" y="40"/>
                  </a:lnTo>
                  <a:lnTo>
                    <a:pt x="49" y="38"/>
                  </a:lnTo>
                  <a:lnTo>
                    <a:pt x="51" y="36"/>
                  </a:lnTo>
                  <a:lnTo>
                    <a:pt x="51" y="33"/>
                  </a:lnTo>
                  <a:lnTo>
                    <a:pt x="52" y="31"/>
                  </a:lnTo>
                  <a:lnTo>
                    <a:pt x="52" y="28"/>
                  </a:lnTo>
                  <a:lnTo>
                    <a:pt x="52" y="26"/>
                  </a:lnTo>
                  <a:lnTo>
                    <a:pt x="52" y="26"/>
                  </a:lnTo>
                  <a:lnTo>
                    <a:pt x="5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2" name="Freeform 7">
              <a:extLst>
                <a:ext uri="{FF2B5EF4-FFF2-40B4-BE49-F238E27FC236}">
                  <a16:creationId xmlns:a16="http://schemas.microsoft.com/office/drawing/2014/main" id="{40D3F242-4404-4BF6-8801-B0760DAD5A5C}"/>
                </a:ext>
              </a:extLst>
            </p:cNvPr>
            <p:cNvSpPr>
              <a:spLocks noEditPoints="1"/>
            </p:cNvSpPr>
            <p:nvPr/>
          </p:nvSpPr>
          <p:spPr bwMode="auto">
            <a:xfrm>
              <a:off x="4778499" y="1642566"/>
              <a:ext cx="273050" cy="306388"/>
            </a:xfrm>
            <a:custGeom>
              <a:avLst/>
              <a:gdLst>
                <a:gd name="T0" fmla="*/ 344 w 344"/>
                <a:gd name="T1" fmla="*/ 35 h 386"/>
                <a:gd name="T2" fmla="*/ 325 w 344"/>
                <a:gd name="T3" fmla="*/ 28 h 386"/>
                <a:gd name="T4" fmla="*/ 306 w 344"/>
                <a:gd name="T5" fmla="*/ 20 h 386"/>
                <a:gd name="T6" fmla="*/ 286 w 344"/>
                <a:gd name="T7" fmla="*/ 14 h 386"/>
                <a:gd name="T8" fmla="*/ 264 w 344"/>
                <a:gd name="T9" fmla="*/ 10 h 386"/>
                <a:gd name="T10" fmla="*/ 242 w 344"/>
                <a:gd name="T11" fmla="*/ 5 h 386"/>
                <a:gd name="T12" fmla="*/ 219 w 344"/>
                <a:gd name="T13" fmla="*/ 3 h 386"/>
                <a:gd name="T14" fmla="*/ 196 w 344"/>
                <a:gd name="T15" fmla="*/ 0 h 386"/>
                <a:gd name="T16" fmla="*/ 172 w 344"/>
                <a:gd name="T17" fmla="*/ 0 h 386"/>
                <a:gd name="T18" fmla="*/ 161 w 344"/>
                <a:gd name="T19" fmla="*/ 0 h 386"/>
                <a:gd name="T20" fmla="*/ 136 w 344"/>
                <a:gd name="T21" fmla="*/ 1 h 386"/>
                <a:gd name="T22" fmla="*/ 114 w 344"/>
                <a:gd name="T23" fmla="*/ 4 h 386"/>
                <a:gd name="T24" fmla="*/ 91 w 344"/>
                <a:gd name="T25" fmla="*/ 8 h 386"/>
                <a:gd name="T26" fmla="*/ 69 w 344"/>
                <a:gd name="T27" fmla="*/ 11 h 386"/>
                <a:gd name="T28" fmla="*/ 48 w 344"/>
                <a:gd name="T29" fmla="*/ 18 h 386"/>
                <a:gd name="T30" fmla="*/ 28 w 344"/>
                <a:gd name="T31" fmla="*/ 24 h 386"/>
                <a:gd name="T32" fmla="*/ 9 w 344"/>
                <a:gd name="T33" fmla="*/ 32 h 386"/>
                <a:gd name="T34" fmla="*/ 0 w 344"/>
                <a:gd name="T35" fmla="*/ 386 h 386"/>
                <a:gd name="T36" fmla="*/ 344 w 344"/>
                <a:gd name="T37" fmla="*/ 35 h 386"/>
                <a:gd name="T38" fmla="*/ 172 w 344"/>
                <a:gd name="T39" fmla="*/ 260 h 386"/>
                <a:gd name="T40" fmla="*/ 166 w 344"/>
                <a:gd name="T41" fmla="*/ 258 h 386"/>
                <a:gd name="T42" fmla="*/ 154 w 344"/>
                <a:gd name="T43" fmla="*/ 256 h 386"/>
                <a:gd name="T44" fmla="*/ 143 w 344"/>
                <a:gd name="T45" fmla="*/ 252 h 386"/>
                <a:gd name="T46" fmla="*/ 134 w 344"/>
                <a:gd name="T47" fmla="*/ 246 h 386"/>
                <a:gd name="T48" fmla="*/ 125 w 344"/>
                <a:gd name="T49" fmla="*/ 237 h 386"/>
                <a:gd name="T50" fmla="*/ 119 w 344"/>
                <a:gd name="T51" fmla="*/ 228 h 386"/>
                <a:gd name="T52" fmla="*/ 115 w 344"/>
                <a:gd name="T53" fmla="*/ 217 h 386"/>
                <a:gd name="T54" fmla="*/ 112 w 344"/>
                <a:gd name="T55" fmla="*/ 205 h 386"/>
                <a:gd name="T56" fmla="*/ 111 w 344"/>
                <a:gd name="T57" fmla="*/ 199 h 386"/>
                <a:gd name="T58" fmla="*/ 112 w 344"/>
                <a:gd name="T59" fmla="*/ 186 h 386"/>
                <a:gd name="T60" fmla="*/ 116 w 344"/>
                <a:gd name="T61" fmla="*/ 175 h 386"/>
                <a:gd name="T62" fmla="*/ 123 w 344"/>
                <a:gd name="T63" fmla="*/ 165 h 386"/>
                <a:gd name="T64" fmla="*/ 129 w 344"/>
                <a:gd name="T65" fmla="*/ 156 h 386"/>
                <a:gd name="T66" fmla="*/ 139 w 344"/>
                <a:gd name="T67" fmla="*/ 149 h 386"/>
                <a:gd name="T68" fmla="*/ 149 w 344"/>
                <a:gd name="T69" fmla="*/ 143 h 386"/>
                <a:gd name="T70" fmla="*/ 159 w 344"/>
                <a:gd name="T71" fmla="*/ 139 h 386"/>
                <a:gd name="T72" fmla="*/ 172 w 344"/>
                <a:gd name="T73" fmla="*/ 139 h 386"/>
                <a:gd name="T74" fmla="*/ 178 w 344"/>
                <a:gd name="T75" fmla="*/ 139 h 386"/>
                <a:gd name="T76" fmla="*/ 190 w 344"/>
                <a:gd name="T77" fmla="*/ 142 h 386"/>
                <a:gd name="T78" fmla="*/ 201 w 344"/>
                <a:gd name="T79" fmla="*/ 146 h 386"/>
                <a:gd name="T80" fmla="*/ 210 w 344"/>
                <a:gd name="T81" fmla="*/ 152 h 386"/>
                <a:gd name="T82" fmla="*/ 219 w 344"/>
                <a:gd name="T83" fmla="*/ 161 h 386"/>
                <a:gd name="T84" fmla="*/ 225 w 344"/>
                <a:gd name="T85" fmla="*/ 170 h 386"/>
                <a:gd name="T86" fmla="*/ 229 w 344"/>
                <a:gd name="T87" fmla="*/ 181 h 386"/>
                <a:gd name="T88" fmla="*/ 231 w 344"/>
                <a:gd name="T89" fmla="*/ 192 h 386"/>
                <a:gd name="T90" fmla="*/ 233 w 344"/>
                <a:gd name="T91" fmla="*/ 199 h 386"/>
                <a:gd name="T92" fmla="*/ 231 w 344"/>
                <a:gd name="T93" fmla="*/ 211 h 386"/>
                <a:gd name="T94" fmla="*/ 228 w 344"/>
                <a:gd name="T95" fmla="*/ 222 h 386"/>
                <a:gd name="T96" fmla="*/ 221 w 344"/>
                <a:gd name="T97" fmla="*/ 233 h 386"/>
                <a:gd name="T98" fmla="*/ 215 w 344"/>
                <a:gd name="T99" fmla="*/ 242 h 386"/>
                <a:gd name="T100" fmla="*/ 206 w 344"/>
                <a:gd name="T101" fmla="*/ 249 h 386"/>
                <a:gd name="T102" fmla="*/ 195 w 344"/>
                <a:gd name="T103" fmla="*/ 255 h 386"/>
                <a:gd name="T104" fmla="*/ 185 w 344"/>
                <a:gd name="T105" fmla="*/ 257 h 386"/>
                <a:gd name="T106" fmla="*/ 172 w 344"/>
                <a:gd name="T107" fmla="*/ 260 h 386"/>
                <a:gd name="T108" fmla="*/ 172 w 344"/>
                <a:gd name="T109" fmla="*/ 26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4" h="386">
                  <a:moveTo>
                    <a:pt x="344" y="35"/>
                  </a:moveTo>
                  <a:lnTo>
                    <a:pt x="344" y="35"/>
                  </a:lnTo>
                  <a:lnTo>
                    <a:pt x="335" y="32"/>
                  </a:lnTo>
                  <a:lnTo>
                    <a:pt x="325" y="28"/>
                  </a:lnTo>
                  <a:lnTo>
                    <a:pt x="316" y="24"/>
                  </a:lnTo>
                  <a:lnTo>
                    <a:pt x="306" y="20"/>
                  </a:lnTo>
                  <a:lnTo>
                    <a:pt x="296" y="18"/>
                  </a:lnTo>
                  <a:lnTo>
                    <a:pt x="286" y="14"/>
                  </a:lnTo>
                  <a:lnTo>
                    <a:pt x="274" y="11"/>
                  </a:lnTo>
                  <a:lnTo>
                    <a:pt x="264" y="10"/>
                  </a:lnTo>
                  <a:lnTo>
                    <a:pt x="253" y="8"/>
                  </a:lnTo>
                  <a:lnTo>
                    <a:pt x="242" y="5"/>
                  </a:lnTo>
                  <a:lnTo>
                    <a:pt x="230" y="4"/>
                  </a:lnTo>
                  <a:lnTo>
                    <a:pt x="219" y="3"/>
                  </a:lnTo>
                  <a:lnTo>
                    <a:pt x="207" y="1"/>
                  </a:lnTo>
                  <a:lnTo>
                    <a:pt x="196" y="0"/>
                  </a:lnTo>
                  <a:lnTo>
                    <a:pt x="183" y="0"/>
                  </a:lnTo>
                  <a:lnTo>
                    <a:pt x="172" y="0"/>
                  </a:lnTo>
                  <a:lnTo>
                    <a:pt x="172" y="0"/>
                  </a:lnTo>
                  <a:lnTo>
                    <a:pt x="161" y="0"/>
                  </a:lnTo>
                  <a:lnTo>
                    <a:pt x="148" y="0"/>
                  </a:lnTo>
                  <a:lnTo>
                    <a:pt x="136" y="1"/>
                  </a:lnTo>
                  <a:lnTo>
                    <a:pt x="125" y="3"/>
                  </a:lnTo>
                  <a:lnTo>
                    <a:pt x="114" y="4"/>
                  </a:lnTo>
                  <a:lnTo>
                    <a:pt x="102" y="5"/>
                  </a:lnTo>
                  <a:lnTo>
                    <a:pt x="91" y="8"/>
                  </a:lnTo>
                  <a:lnTo>
                    <a:pt x="81" y="10"/>
                  </a:lnTo>
                  <a:lnTo>
                    <a:pt x="69" y="11"/>
                  </a:lnTo>
                  <a:lnTo>
                    <a:pt x="59" y="14"/>
                  </a:lnTo>
                  <a:lnTo>
                    <a:pt x="48" y="18"/>
                  </a:lnTo>
                  <a:lnTo>
                    <a:pt x="38" y="20"/>
                  </a:lnTo>
                  <a:lnTo>
                    <a:pt x="28" y="24"/>
                  </a:lnTo>
                  <a:lnTo>
                    <a:pt x="19" y="28"/>
                  </a:lnTo>
                  <a:lnTo>
                    <a:pt x="9" y="32"/>
                  </a:lnTo>
                  <a:lnTo>
                    <a:pt x="0" y="35"/>
                  </a:lnTo>
                  <a:lnTo>
                    <a:pt x="0" y="386"/>
                  </a:lnTo>
                  <a:lnTo>
                    <a:pt x="344" y="386"/>
                  </a:lnTo>
                  <a:lnTo>
                    <a:pt x="344" y="35"/>
                  </a:lnTo>
                  <a:lnTo>
                    <a:pt x="344" y="35"/>
                  </a:lnTo>
                  <a:close/>
                  <a:moveTo>
                    <a:pt x="172" y="260"/>
                  </a:moveTo>
                  <a:lnTo>
                    <a:pt x="172" y="260"/>
                  </a:lnTo>
                  <a:lnTo>
                    <a:pt x="166" y="258"/>
                  </a:lnTo>
                  <a:lnTo>
                    <a:pt x="159" y="257"/>
                  </a:lnTo>
                  <a:lnTo>
                    <a:pt x="154" y="256"/>
                  </a:lnTo>
                  <a:lnTo>
                    <a:pt x="149" y="255"/>
                  </a:lnTo>
                  <a:lnTo>
                    <a:pt x="143" y="252"/>
                  </a:lnTo>
                  <a:lnTo>
                    <a:pt x="139" y="249"/>
                  </a:lnTo>
                  <a:lnTo>
                    <a:pt x="134" y="246"/>
                  </a:lnTo>
                  <a:lnTo>
                    <a:pt x="129" y="242"/>
                  </a:lnTo>
                  <a:lnTo>
                    <a:pt x="125" y="237"/>
                  </a:lnTo>
                  <a:lnTo>
                    <a:pt x="123" y="233"/>
                  </a:lnTo>
                  <a:lnTo>
                    <a:pt x="119" y="228"/>
                  </a:lnTo>
                  <a:lnTo>
                    <a:pt x="116" y="222"/>
                  </a:lnTo>
                  <a:lnTo>
                    <a:pt x="115" y="217"/>
                  </a:lnTo>
                  <a:lnTo>
                    <a:pt x="112" y="211"/>
                  </a:lnTo>
                  <a:lnTo>
                    <a:pt x="112" y="205"/>
                  </a:lnTo>
                  <a:lnTo>
                    <a:pt x="111" y="199"/>
                  </a:lnTo>
                  <a:lnTo>
                    <a:pt x="111" y="199"/>
                  </a:lnTo>
                  <a:lnTo>
                    <a:pt x="112" y="192"/>
                  </a:lnTo>
                  <a:lnTo>
                    <a:pt x="112" y="186"/>
                  </a:lnTo>
                  <a:lnTo>
                    <a:pt x="115" y="181"/>
                  </a:lnTo>
                  <a:lnTo>
                    <a:pt x="116" y="175"/>
                  </a:lnTo>
                  <a:lnTo>
                    <a:pt x="119" y="170"/>
                  </a:lnTo>
                  <a:lnTo>
                    <a:pt x="123" y="165"/>
                  </a:lnTo>
                  <a:lnTo>
                    <a:pt x="125" y="161"/>
                  </a:lnTo>
                  <a:lnTo>
                    <a:pt x="129" y="156"/>
                  </a:lnTo>
                  <a:lnTo>
                    <a:pt x="134" y="152"/>
                  </a:lnTo>
                  <a:lnTo>
                    <a:pt x="139" y="149"/>
                  </a:lnTo>
                  <a:lnTo>
                    <a:pt x="143" y="146"/>
                  </a:lnTo>
                  <a:lnTo>
                    <a:pt x="149" y="143"/>
                  </a:lnTo>
                  <a:lnTo>
                    <a:pt x="154" y="142"/>
                  </a:lnTo>
                  <a:lnTo>
                    <a:pt x="159" y="139"/>
                  </a:lnTo>
                  <a:lnTo>
                    <a:pt x="166" y="139"/>
                  </a:lnTo>
                  <a:lnTo>
                    <a:pt x="172" y="139"/>
                  </a:lnTo>
                  <a:lnTo>
                    <a:pt x="172" y="139"/>
                  </a:lnTo>
                  <a:lnTo>
                    <a:pt x="178" y="139"/>
                  </a:lnTo>
                  <a:lnTo>
                    <a:pt x="185" y="139"/>
                  </a:lnTo>
                  <a:lnTo>
                    <a:pt x="190" y="142"/>
                  </a:lnTo>
                  <a:lnTo>
                    <a:pt x="195" y="143"/>
                  </a:lnTo>
                  <a:lnTo>
                    <a:pt x="201" y="146"/>
                  </a:lnTo>
                  <a:lnTo>
                    <a:pt x="206" y="149"/>
                  </a:lnTo>
                  <a:lnTo>
                    <a:pt x="210" y="152"/>
                  </a:lnTo>
                  <a:lnTo>
                    <a:pt x="215" y="156"/>
                  </a:lnTo>
                  <a:lnTo>
                    <a:pt x="219" y="161"/>
                  </a:lnTo>
                  <a:lnTo>
                    <a:pt x="221" y="165"/>
                  </a:lnTo>
                  <a:lnTo>
                    <a:pt x="225" y="170"/>
                  </a:lnTo>
                  <a:lnTo>
                    <a:pt x="228" y="175"/>
                  </a:lnTo>
                  <a:lnTo>
                    <a:pt x="229" y="181"/>
                  </a:lnTo>
                  <a:lnTo>
                    <a:pt x="231" y="186"/>
                  </a:lnTo>
                  <a:lnTo>
                    <a:pt x="231" y="192"/>
                  </a:lnTo>
                  <a:lnTo>
                    <a:pt x="233" y="199"/>
                  </a:lnTo>
                  <a:lnTo>
                    <a:pt x="233" y="199"/>
                  </a:lnTo>
                  <a:lnTo>
                    <a:pt x="231" y="205"/>
                  </a:lnTo>
                  <a:lnTo>
                    <a:pt x="231" y="211"/>
                  </a:lnTo>
                  <a:lnTo>
                    <a:pt x="229" y="217"/>
                  </a:lnTo>
                  <a:lnTo>
                    <a:pt x="228" y="222"/>
                  </a:lnTo>
                  <a:lnTo>
                    <a:pt x="225" y="228"/>
                  </a:lnTo>
                  <a:lnTo>
                    <a:pt x="221" y="233"/>
                  </a:lnTo>
                  <a:lnTo>
                    <a:pt x="219" y="237"/>
                  </a:lnTo>
                  <a:lnTo>
                    <a:pt x="215" y="242"/>
                  </a:lnTo>
                  <a:lnTo>
                    <a:pt x="210" y="246"/>
                  </a:lnTo>
                  <a:lnTo>
                    <a:pt x="206" y="249"/>
                  </a:lnTo>
                  <a:lnTo>
                    <a:pt x="201" y="252"/>
                  </a:lnTo>
                  <a:lnTo>
                    <a:pt x="195" y="255"/>
                  </a:lnTo>
                  <a:lnTo>
                    <a:pt x="190" y="256"/>
                  </a:lnTo>
                  <a:lnTo>
                    <a:pt x="185" y="257"/>
                  </a:lnTo>
                  <a:lnTo>
                    <a:pt x="178" y="258"/>
                  </a:lnTo>
                  <a:lnTo>
                    <a:pt x="172" y="260"/>
                  </a:lnTo>
                  <a:lnTo>
                    <a:pt x="172" y="260"/>
                  </a:lnTo>
                  <a:lnTo>
                    <a:pt x="17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43" name="Grupa 42">
            <a:extLst>
              <a:ext uri="{FF2B5EF4-FFF2-40B4-BE49-F238E27FC236}">
                <a16:creationId xmlns:a16="http://schemas.microsoft.com/office/drawing/2014/main" id="{DF4F3F1F-8AE0-4155-8C12-ADB21D4CA1DB}"/>
              </a:ext>
            </a:extLst>
          </p:cNvPr>
          <p:cNvGrpSpPr>
            <a:grpSpLocks noChangeAspect="1"/>
          </p:cNvGrpSpPr>
          <p:nvPr/>
        </p:nvGrpSpPr>
        <p:grpSpPr>
          <a:xfrm rot="20919884">
            <a:off x="7781916" y="3330299"/>
            <a:ext cx="332936" cy="318797"/>
            <a:chOff x="3636963" y="1392238"/>
            <a:chExt cx="822325" cy="787400"/>
          </a:xfrm>
          <a:solidFill>
            <a:srgbClr val="0A76AD"/>
          </a:solidFill>
        </p:grpSpPr>
        <p:sp>
          <p:nvSpPr>
            <p:cNvPr id="44" name="Freeform 128">
              <a:extLst>
                <a:ext uri="{FF2B5EF4-FFF2-40B4-BE49-F238E27FC236}">
                  <a16:creationId xmlns:a16="http://schemas.microsoft.com/office/drawing/2014/main" id="{D3AFD7D5-EF35-4DC8-9D0D-5E8DC0A8DA2F}"/>
                </a:ext>
              </a:extLst>
            </p:cNvPr>
            <p:cNvSpPr>
              <a:spLocks noEditPoints="1"/>
            </p:cNvSpPr>
            <p:nvPr/>
          </p:nvSpPr>
          <p:spPr bwMode="auto">
            <a:xfrm>
              <a:off x="3636963" y="1522413"/>
              <a:ext cx="504825" cy="657225"/>
            </a:xfrm>
            <a:custGeom>
              <a:avLst/>
              <a:gdLst>
                <a:gd name="T0" fmla="*/ 196 w 636"/>
                <a:gd name="T1" fmla="*/ 94 h 828"/>
                <a:gd name="T2" fmla="*/ 128 w 636"/>
                <a:gd name="T3" fmla="*/ 163 h 828"/>
                <a:gd name="T4" fmla="*/ 114 w 636"/>
                <a:gd name="T5" fmla="*/ 233 h 828"/>
                <a:gd name="T6" fmla="*/ 124 w 636"/>
                <a:gd name="T7" fmla="*/ 240 h 828"/>
                <a:gd name="T8" fmla="*/ 136 w 636"/>
                <a:gd name="T9" fmla="*/ 233 h 828"/>
                <a:gd name="T10" fmla="*/ 154 w 636"/>
                <a:gd name="T11" fmla="*/ 164 h 828"/>
                <a:gd name="T12" fmla="*/ 230 w 636"/>
                <a:gd name="T13" fmla="*/ 107 h 828"/>
                <a:gd name="T14" fmla="*/ 272 w 636"/>
                <a:gd name="T15" fmla="*/ 99 h 828"/>
                <a:gd name="T16" fmla="*/ 274 w 636"/>
                <a:gd name="T17" fmla="*/ 86 h 828"/>
                <a:gd name="T18" fmla="*/ 262 w 636"/>
                <a:gd name="T19" fmla="*/ 79 h 828"/>
                <a:gd name="T20" fmla="*/ 346 w 636"/>
                <a:gd name="T21" fmla="*/ 0 h 828"/>
                <a:gd name="T22" fmla="*/ 505 w 636"/>
                <a:gd name="T23" fmla="*/ 0 h 828"/>
                <a:gd name="T24" fmla="*/ 601 w 636"/>
                <a:gd name="T25" fmla="*/ 0 h 828"/>
                <a:gd name="T26" fmla="*/ 629 w 636"/>
                <a:gd name="T27" fmla="*/ 0 h 828"/>
                <a:gd name="T28" fmla="*/ 636 w 636"/>
                <a:gd name="T29" fmla="*/ 10 h 828"/>
                <a:gd name="T30" fmla="*/ 636 w 636"/>
                <a:gd name="T31" fmla="*/ 243 h 828"/>
                <a:gd name="T32" fmla="*/ 634 w 636"/>
                <a:gd name="T33" fmla="*/ 258 h 828"/>
                <a:gd name="T34" fmla="*/ 624 w 636"/>
                <a:gd name="T35" fmla="*/ 265 h 828"/>
                <a:gd name="T36" fmla="*/ 458 w 636"/>
                <a:gd name="T37" fmla="*/ 350 h 828"/>
                <a:gd name="T38" fmla="*/ 356 w 636"/>
                <a:gd name="T39" fmla="*/ 439 h 828"/>
                <a:gd name="T40" fmla="*/ 243 w 636"/>
                <a:gd name="T41" fmla="*/ 458 h 828"/>
                <a:gd name="T42" fmla="*/ 253 w 636"/>
                <a:gd name="T43" fmla="*/ 565 h 828"/>
                <a:gd name="T44" fmla="*/ 255 w 636"/>
                <a:gd name="T45" fmla="*/ 597 h 828"/>
                <a:gd name="T46" fmla="*/ 228 w 636"/>
                <a:gd name="T47" fmla="*/ 647 h 828"/>
                <a:gd name="T48" fmla="*/ 195 w 636"/>
                <a:gd name="T49" fmla="*/ 681 h 828"/>
                <a:gd name="T50" fmla="*/ 176 w 636"/>
                <a:gd name="T51" fmla="*/ 693 h 828"/>
                <a:gd name="T52" fmla="*/ 163 w 636"/>
                <a:gd name="T53" fmla="*/ 701 h 828"/>
                <a:gd name="T54" fmla="*/ 141 w 636"/>
                <a:gd name="T55" fmla="*/ 763 h 828"/>
                <a:gd name="T56" fmla="*/ 81 w 636"/>
                <a:gd name="T57" fmla="*/ 823 h 828"/>
                <a:gd name="T58" fmla="*/ 10 w 636"/>
                <a:gd name="T59" fmla="*/ 827 h 828"/>
                <a:gd name="T60" fmla="*/ 0 w 636"/>
                <a:gd name="T61" fmla="*/ 813 h 828"/>
                <a:gd name="T62" fmla="*/ 10 w 636"/>
                <a:gd name="T63" fmla="*/ 798 h 828"/>
                <a:gd name="T64" fmla="*/ 76 w 636"/>
                <a:gd name="T65" fmla="*/ 793 h 828"/>
                <a:gd name="T66" fmla="*/ 114 w 636"/>
                <a:gd name="T67" fmla="*/ 733 h 828"/>
                <a:gd name="T68" fmla="*/ 91 w 636"/>
                <a:gd name="T69" fmla="*/ 699 h 828"/>
                <a:gd name="T70" fmla="*/ 82 w 636"/>
                <a:gd name="T71" fmla="*/ 686 h 828"/>
                <a:gd name="T72" fmla="*/ 50 w 636"/>
                <a:gd name="T73" fmla="*/ 676 h 828"/>
                <a:gd name="T74" fmla="*/ 34 w 636"/>
                <a:gd name="T75" fmla="*/ 642 h 828"/>
                <a:gd name="T76" fmla="*/ 34 w 636"/>
                <a:gd name="T77" fmla="*/ 568 h 828"/>
                <a:gd name="T78" fmla="*/ 34 w 636"/>
                <a:gd name="T79" fmla="*/ 401 h 828"/>
                <a:gd name="T80" fmla="*/ 34 w 636"/>
                <a:gd name="T81" fmla="*/ 252 h 828"/>
                <a:gd name="T82" fmla="*/ 52 w 636"/>
                <a:gd name="T83" fmla="*/ 141 h 828"/>
                <a:gd name="T84" fmla="*/ 134 w 636"/>
                <a:gd name="T85" fmla="*/ 39 h 828"/>
                <a:gd name="T86" fmla="*/ 264 w 636"/>
                <a:gd name="T87"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6" h="828">
                  <a:moveTo>
                    <a:pt x="262" y="79"/>
                  </a:moveTo>
                  <a:lnTo>
                    <a:pt x="228" y="82"/>
                  </a:lnTo>
                  <a:lnTo>
                    <a:pt x="196" y="94"/>
                  </a:lnTo>
                  <a:lnTo>
                    <a:pt x="170" y="111"/>
                  </a:lnTo>
                  <a:lnTo>
                    <a:pt x="146" y="134"/>
                  </a:lnTo>
                  <a:lnTo>
                    <a:pt x="128" y="163"/>
                  </a:lnTo>
                  <a:lnTo>
                    <a:pt x="116" y="195"/>
                  </a:lnTo>
                  <a:lnTo>
                    <a:pt x="113" y="228"/>
                  </a:lnTo>
                  <a:lnTo>
                    <a:pt x="114" y="233"/>
                  </a:lnTo>
                  <a:lnTo>
                    <a:pt x="116" y="236"/>
                  </a:lnTo>
                  <a:lnTo>
                    <a:pt x="121" y="240"/>
                  </a:lnTo>
                  <a:lnTo>
                    <a:pt x="124" y="240"/>
                  </a:lnTo>
                  <a:lnTo>
                    <a:pt x="129" y="240"/>
                  </a:lnTo>
                  <a:lnTo>
                    <a:pt x="134" y="236"/>
                  </a:lnTo>
                  <a:lnTo>
                    <a:pt x="136" y="233"/>
                  </a:lnTo>
                  <a:lnTo>
                    <a:pt x="138" y="228"/>
                  </a:lnTo>
                  <a:lnTo>
                    <a:pt x="143" y="195"/>
                  </a:lnTo>
                  <a:lnTo>
                    <a:pt x="154" y="164"/>
                  </a:lnTo>
                  <a:lnTo>
                    <a:pt x="175" y="139"/>
                  </a:lnTo>
                  <a:lnTo>
                    <a:pt x="200" y="121"/>
                  </a:lnTo>
                  <a:lnTo>
                    <a:pt x="230" y="107"/>
                  </a:lnTo>
                  <a:lnTo>
                    <a:pt x="262" y="104"/>
                  </a:lnTo>
                  <a:lnTo>
                    <a:pt x="267" y="102"/>
                  </a:lnTo>
                  <a:lnTo>
                    <a:pt x="272" y="99"/>
                  </a:lnTo>
                  <a:lnTo>
                    <a:pt x="274" y="96"/>
                  </a:lnTo>
                  <a:lnTo>
                    <a:pt x="275" y="91"/>
                  </a:lnTo>
                  <a:lnTo>
                    <a:pt x="274" y="86"/>
                  </a:lnTo>
                  <a:lnTo>
                    <a:pt x="272" y="82"/>
                  </a:lnTo>
                  <a:lnTo>
                    <a:pt x="267" y="79"/>
                  </a:lnTo>
                  <a:lnTo>
                    <a:pt x="262" y="79"/>
                  </a:lnTo>
                  <a:close/>
                  <a:moveTo>
                    <a:pt x="287" y="0"/>
                  </a:moveTo>
                  <a:lnTo>
                    <a:pt x="312" y="0"/>
                  </a:lnTo>
                  <a:lnTo>
                    <a:pt x="346" y="0"/>
                  </a:lnTo>
                  <a:lnTo>
                    <a:pt x="383" y="0"/>
                  </a:lnTo>
                  <a:lnTo>
                    <a:pt x="465" y="0"/>
                  </a:lnTo>
                  <a:lnTo>
                    <a:pt x="505" y="0"/>
                  </a:lnTo>
                  <a:lnTo>
                    <a:pt x="544" y="0"/>
                  </a:lnTo>
                  <a:lnTo>
                    <a:pt x="576" y="0"/>
                  </a:lnTo>
                  <a:lnTo>
                    <a:pt x="601" y="0"/>
                  </a:lnTo>
                  <a:lnTo>
                    <a:pt x="619" y="0"/>
                  </a:lnTo>
                  <a:lnTo>
                    <a:pt x="624" y="0"/>
                  </a:lnTo>
                  <a:lnTo>
                    <a:pt x="629" y="0"/>
                  </a:lnTo>
                  <a:lnTo>
                    <a:pt x="633" y="3"/>
                  </a:lnTo>
                  <a:lnTo>
                    <a:pt x="634" y="7"/>
                  </a:lnTo>
                  <a:lnTo>
                    <a:pt x="636" y="10"/>
                  </a:lnTo>
                  <a:lnTo>
                    <a:pt x="636" y="15"/>
                  </a:lnTo>
                  <a:lnTo>
                    <a:pt x="636" y="22"/>
                  </a:lnTo>
                  <a:lnTo>
                    <a:pt x="636" y="243"/>
                  </a:lnTo>
                  <a:lnTo>
                    <a:pt x="636" y="248"/>
                  </a:lnTo>
                  <a:lnTo>
                    <a:pt x="636" y="253"/>
                  </a:lnTo>
                  <a:lnTo>
                    <a:pt x="634" y="258"/>
                  </a:lnTo>
                  <a:lnTo>
                    <a:pt x="633" y="262"/>
                  </a:lnTo>
                  <a:lnTo>
                    <a:pt x="629" y="263"/>
                  </a:lnTo>
                  <a:lnTo>
                    <a:pt x="624" y="265"/>
                  </a:lnTo>
                  <a:lnTo>
                    <a:pt x="490" y="265"/>
                  </a:lnTo>
                  <a:lnTo>
                    <a:pt x="478" y="310"/>
                  </a:lnTo>
                  <a:lnTo>
                    <a:pt x="458" y="350"/>
                  </a:lnTo>
                  <a:lnTo>
                    <a:pt x="430" y="387"/>
                  </a:lnTo>
                  <a:lnTo>
                    <a:pt x="396" y="416"/>
                  </a:lnTo>
                  <a:lnTo>
                    <a:pt x="356" y="439"/>
                  </a:lnTo>
                  <a:lnTo>
                    <a:pt x="311" y="453"/>
                  </a:lnTo>
                  <a:lnTo>
                    <a:pt x="264" y="458"/>
                  </a:lnTo>
                  <a:lnTo>
                    <a:pt x="243" y="458"/>
                  </a:lnTo>
                  <a:lnTo>
                    <a:pt x="238" y="505"/>
                  </a:lnTo>
                  <a:lnTo>
                    <a:pt x="245" y="535"/>
                  </a:lnTo>
                  <a:lnTo>
                    <a:pt x="253" y="565"/>
                  </a:lnTo>
                  <a:lnTo>
                    <a:pt x="267" y="590"/>
                  </a:lnTo>
                  <a:lnTo>
                    <a:pt x="264" y="592"/>
                  </a:lnTo>
                  <a:lnTo>
                    <a:pt x="255" y="597"/>
                  </a:lnTo>
                  <a:lnTo>
                    <a:pt x="243" y="600"/>
                  </a:lnTo>
                  <a:lnTo>
                    <a:pt x="232" y="607"/>
                  </a:lnTo>
                  <a:lnTo>
                    <a:pt x="228" y="647"/>
                  </a:lnTo>
                  <a:lnTo>
                    <a:pt x="223" y="664"/>
                  </a:lnTo>
                  <a:lnTo>
                    <a:pt x="212" y="676"/>
                  </a:lnTo>
                  <a:lnTo>
                    <a:pt x="195" y="681"/>
                  </a:lnTo>
                  <a:lnTo>
                    <a:pt x="178" y="681"/>
                  </a:lnTo>
                  <a:lnTo>
                    <a:pt x="178" y="686"/>
                  </a:lnTo>
                  <a:lnTo>
                    <a:pt x="176" y="693"/>
                  </a:lnTo>
                  <a:lnTo>
                    <a:pt x="173" y="696"/>
                  </a:lnTo>
                  <a:lnTo>
                    <a:pt x="168" y="699"/>
                  </a:lnTo>
                  <a:lnTo>
                    <a:pt x="163" y="701"/>
                  </a:lnTo>
                  <a:lnTo>
                    <a:pt x="146" y="701"/>
                  </a:lnTo>
                  <a:lnTo>
                    <a:pt x="146" y="733"/>
                  </a:lnTo>
                  <a:lnTo>
                    <a:pt x="141" y="763"/>
                  </a:lnTo>
                  <a:lnTo>
                    <a:pt x="128" y="788"/>
                  </a:lnTo>
                  <a:lnTo>
                    <a:pt x="106" y="810"/>
                  </a:lnTo>
                  <a:lnTo>
                    <a:pt x="81" y="823"/>
                  </a:lnTo>
                  <a:lnTo>
                    <a:pt x="50" y="828"/>
                  </a:lnTo>
                  <a:lnTo>
                    <a:pt x="15" y="828"/>
                  </a:lnTo>
                  <a:lnTo>
                    <a:pt x="10" y="827"/>
                  </a:lnTo>
                  <a:lnTo>
                    <a:pt x="5" y="823"/>
                  </a:lnTo>
                  <a:lnTo>
                    <a:pt x="2" y="818"/>
                  </a:lnTo>
                  <a:lnTo>
                    <a:pt x="0" y="813"/>
                  </a:lnTo>
                  <a:lnTo>
                    <a:pt x="2" y="807"/>
                  </a:lnTo>
                  <a:lnTo>
                    <a:pt x="5" y="802"/>
                  </a:lnTo>
                  <a:lnTo>
                    <a:pt x="10" y="798"/>
                  </a:lnTo>
                  <a:lnTo>
                    <a:pt x="15" y="798"/>
                  </a:lnTo>
                  <a:lnTo>
                    <a:pt x="50" y="798"/>
                  </a:lnTo>
                  <a:lnTo>
                    <a:pt x="76" y="793"/>
                  </a:lnTo>
                  <a:lnTo>
                    <a:pt x="96" y="778"/>
                  </a:lnTo>
                  <a:lnTo>
                    <a:pt x="109" y="758"/>
                  </a:lnTo>
                  <a:lnTo>
                    <a:pt x="114" y="733"/>
                  </a:lnTo>
                  <a:lnTo>
                    <a:pt x="114" y="701"/>
                  </a:lnTo>
                  <a:lnTo>
                    <a:pt x="97" y="701"/>
                  </a:lnTo>
                  <a:lnTo>
                    <a:pt x="91" y="699"/>
                  </a:lnTo>
                  <a:lnTo>
                    <a:pt x="87" y="696"/>
                  </a:lnTo>
                  <a:lnTo>
                    <a:pt x="84" y="693"/>
                  </a:lnTo>
                  <a:lnTo>
                    <a:pt x="82" y="686"/>
                  </a:lnTo>
                  <a:lnTo>
                    <a:pt x="82" y="681"/>
                  </a:lnTo>
                  <a:lnTo>
                    <a:pt x="67" y="681"/>
                  </a:lnTo>
                  <a:lnTo>
                    <a:pt x="50" y="676"/>
                  </a:lnTo>
                  <a:lnTo>
                    <a:pt x="39" y="664"/>
                  </a:lnTo>
                  <a:lnTo>
                    <a:pt x="34" y="647"/>
                  </a:lnTo>
                  <a:lnTo>
                    <a:pt x="34" y="642"/>
                  </a:lnTo>
                  <a:lnTo>
                    <a:pt x="34" y="625"/>
                  </a:lnTo>
                  <a:lnTo>
                    <a:pt x="34" y="600"/>
                  </a:lnTo>
                  <a:lnTo>
                    <a:pt x="34" y="568"/>
                  </a:lnTo>
                  <a:lnTo>
                    <a:pt x="34" y="530"/>
                  </a:lnTo>
                  <a:lnTo>
                    <a:pt x="34" y="444"/>
                  </a:lnTo>
                  <a:lnTo>
                    <a:pt x="34" y="401"/>
                  </a:lnTo>
                  <a:lnTo>
                    <a:pt x="34" y="357"/>
                  </a:lnTo>
                  <a:lnTo>
                    <a:pt x="34" y="282"/>
                  </a:lnTo>
                  <a:lnTo>
                    <a:pt x="34" y="252"/>
                  </a:lnTo>
                  <a:lnTo>
                    <a:pt x="34" y="230"/>
                  </a:lnTo>
                  <a:lnTo>
                    <a:pt x="39" y="183"/>
                  </a:lnTo>
                  <a:lnTo>
                    <a:pt x="52" y="141"/>
                  </a:lnTo>
                  <a:lnTo>
                    <a:pt x="72" y="101"/>
                  </a:lnTo>
                  <a:lnTo>
                    <a:pt x="101" y="67"/>
                  </a:lnTo>
                  <a:lnTo>
                    <a:pt x="134" y="39"/>
                  </a:lnTo>
                  <a:lnTo>
                    <a:pt x="175" y="18"/>
                  </a:lnTo>
                  <a:lnTo>
                    <a:pt x="217" y="5"/>
                  </a:lnTo>
                  <a:lnTo>
                    <a:pt x="264" y="0"/>
                  </a:lnTo>
                  <a:lnTo>
                    <a:pt x="270" y="0"/>
                  </a:lnTo>
                  <a:lnTo>
                    <a:pt x="2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45" name="Freeform 129">
              <a:extLst>
                <a:ext uri="{FF2B5EF4-FFF2-40B4-BE49-F238E27FC236}">
                  <a16:creationId xmlns:a16="http://schemas.microsoft.com/office/drawing/2014/main" id="{CDA1DEFC-8814-4A6F-8C1E-7B3AE16D39C6}"/>
                </a:ext>
              </a:extLst>
            </p:cNvPr>
            <p:cNvSpPr>
              <a:spLocks/>
            </p:cNvSpPr>
            <p:nvPr/>
          </p:nvSpPr>
          <p:spPr bwMode="auto">
            <a:xfrm>
              <a:off x="4175125" y="1392238"/>
              <a:ext cx="176213" cy="193675"/>
            </a:xfrm>
            <a:custGeom>
              <a:avLst/>
              <a:gdLst>
                <a:gd name="T0" fmla="*/ 112 w 223"/>
                <a:gd name="T1" fmla="*/ 0 h 245"/>
                <a:gd name="T2" fmla="*/ 143 w 223"/>
                <a:gd name="T3" fmla="*/ 3 h 245"/>
                <a:gd name="T4" fmla="*/ 168 w 223"/>
                <a:gd name="T5" fmla="*/ 15 h 245"/>
                <a:gd name="T6" fmla="*/ 191 w 223"/>
                <a:gd name="T7" fmla="*/ 32 h 245"/>
                <a:gd name="T8" fmla="*/ 208 w 223"/>
                <a:gd name="T9" fmla="*/ 55 h 245"/>
                <a:gd name="T10" fmla="*/ 220 w 223"/>
                <a:gd name="T11" fmla="*/ 80 h 245"/>
                <a:gd name="T12" fmla="*/ 223 w 223"/>
                <a:gd name="T13" fmla="*/ 110 h 245"/>
                <a:gd name="T14" fmla="*/ 218 w 223"/>
                <a:gd name="T15" fmla="*/ 146 h 245"/>
                <a:gd name="T16" fmla="*/ 205 w 223"/>
                <a:gd name="T17" fmla="*/ 179 h 245"/>
                <a:gd name="T18" fmla="*/ 185 w 223"/>
                <a:gd name="T19" fmla="*/ 206 h 245"/>
                <a:gd name="T20" fmla="*/ 158 w 223"/>
                <a:gd name="T21" fmla="*/ 226 h 245"/>
                <a:gd name="T22" fmla="*/ 124 w 223"/>
                <a:gd name="T23" fmla="*/ 241 h 245"/>
                <a:gd name="T24" fmla="*/ 89 w 223"/>
                <a:gd name="T25" fmla="*/ 245 h 245"/>
                <a:gd name="T26" fmla="*/ 17 w 223"/>
                <a:gd name="T27" fmla="*/ 245 h 245"/>
                <a:gd name="T28" fmla="*/ 12 w 223"/>
                <a:gd name="T29" fmla="*/ 245 h 245"/>
                <a:gd name="T30" fmla="*/ 7 w 223"/>
                <a:gd name="T31" fmla="*/ 241 h 245"/>
                <a:gd name="T32" fmla="*/ 3 w 223"/>
                <a:gd name="T33" fmla="*/ 238 h 245"/>
                <a:gd name="T34" fmla="*/ 2 w 223"/>
                <a:gd name="T35" fmla="*/ 233 h 245"/>
                <a:gd name="T36" fmla="*/ 0 w 223"/>
                <a:gd name="T37" fmla="*/ 228 h 245"/>
                <a:gd name="T38" fmla="*/ 2 w 223"/>
                <a:gd name="T39" fmla="*/ 223 h 245"/>
                <a:gd name="T40" fmla="*/ 3 w 223"/>
                <a:gd name="T41" fmla="*/ 218 h 245"/>
                <a:gd name="T42" fmla="*/ 7 w 223"/>
                <a:gd name="T43" fmla="*/ 214 h 245"/>
                <a:gd name="T44" fmla="*/ 12 w 223"/>
                <a:gd name="T45" fmla="*/ 211 h 245"/>
                <a:gd name="T46" fmla="*/ 17 w 223"/>
                <a:gd name="T47" fmla="*/ 211 h 245"/>
                <a:gd name="T48" fmla="*/ 89 w 223"/>
                <a:gd name="T49" fmla="*/ 211 h 245"/>
                <a:gd name="T50" fmla="*/ 121 w 223"/>
                <a:gd name="T51" fmla="*/ 206 h 245"/>
                <a:gd name="T52" fmla="*/ 148 w 223"/>
                <a:gd name="T53" fmla="*/ 191 h 245"/>
                <a:gd name="T54" fmla="*/ 170 w 223"/>
                <a:gd name="T55" fmla="*/ 169 h 245"/>
                <a:gd name="T56" fmla="*/ 185 w 223"/>
                <a:gd name="T57" fmla="*/ 142 h 245"/>
                <a:gd name="T58" fmla="*/ 190 w 223"/>
                <a:gd name="T59" fmla="*/ 110 h 245"/>
                <a:gd name="T60" fmla="*/ 185 w 223"/>
                <a:gd name="T61" fmla="*/ 87 h 245"/>
                <a:gd name="T62" fmla="*/ 175 w 223"/>
                <a:gd name="T63" fmla="*/ 65 h 245"/>
                <a:gd name="T64" fmla="*/ 158 w 223"/>
                <a:gd name="T65" fmla="*/ 48 h 245"/>
                <a:gd name="T66" fmla="*/ 136 w 223"/>
                <a:gd name="T67" fmla="*/ 38 h 245"/>
                <a:gd name="T68" fmla="*/ 112 w 223"/>
                <a:gd name="T69" fmla="*/ 33 h 245"/>
                <a:gd name="T70" fmla="*/ 91 w 223"/>
                <a:gd name="T71" fmla="*/ 38 h 245"/>
                <a:gd name="T72" fmla="*/ 72 w 223"/>
                <a:gd name="T73" fmla="*/ 50 h 245"/>
                <a:gd name="T74" fmla="*/ 59 w 223"/>
                <a:gd name="T75" fmla="*/ 68 h 245"/>
                <a:gd name="T76" fmla="*/ 54 w 223"/>
                <a:gd name="T77" fmla="*/ 92 h 245"/>
                <a:gd name="T78" fmla="*/ 57 w 223"/>
                <a:gd name="T79" fmla="*/ 109 h 245"/>
                <a:gd name="T80" fmla="*/ 67 w 223"/>
                <a:gd name="T81" fmla="*/ 122 h 245"/>
                <a:gd name="T82" fmla="*/ 81 w 223"/>
                <a:gd name="T83" fmla="*/ 132 h 245"/>
                <a:gd name="T84" fmla="*/ 97 w 223"/>
                <a:gd name="T85" fmla="*/ 136 h 245"/>
                <a:gd name="T86" fmla="*/ 102 w 223"/>
                <a:gd name="T87" fmla="*/ 136 h 245"/>
                <a:gd name="T88" fmla="*/ 107 w 223"/>
                <a:gd name="T89" fmla="*/ 139 h 245"/>
                <a:gd name="T90" fmla="*/ 111 w 223"/>
                <a:gd name="T91" fmla="*/ 142 h 245"/>
                <a:gd name="T92" fmla="*/ 114 w 223"/>
                <a:gd name="T93" fmla="*/ 147 h 245"/>
                <a:gd name="T94" fmla="*/ 114 w 223"/>
                <a:gd name="T95" fmla="*/ 152 h 245"/>
                <a:gd name="T96" fmla="*/ 114 w 223"/>
                <a:gd name="T97" fmla="*/ 157 h 245"/>
                <a:gd name="T98" fmla="*/ 111 w 223"/>
                <a:gd name="T99" fmla="*/ 162 h 245"/>
                <a:gd name="T100" fmla="*/ 107 w 223"/>
                <a:gd name="T101" fmla="*/ 166 h 245"/>
                <a:gd name="T102" fmla="*/ 102 w 223"/>
                <a:gd name="T103" fmla="*/ 169 h 245"/>
                <a:gd name="T104" fmla="*/ 97 w 223"/>
                <a:gd name="T105" fmla="*/ 169 h 245"/>
                <a:gd name="T106" fmla="*/ 72 w 223"/>
                <a:gd name="T107" fmla="*/ 166 h 245"/>
                <a:gd name="T108" fmla="*/ 52 w 223"/>
                <a:gd name="T109" fmla="*/ 154 h 245"/>
                <a:gd name="T110" fmla="*/ 35 w 223"/>
                <a:gd name="T111" fmla="*/ 137 h 245"/>
                <a:gd name="T112" fmla="*/ 24 w 223"/>
                <a:gd name="T113" fmla="*/ 117 h 245"/>
                <a:gd name="T114" fmla="*/ 20 w 223"/>
                <a:gd name="T115" fmla="*/ 92 h 245"/>
                <a:gd name="T116" fmla="*/ 25 w 223"/>
                <a:gd name="T117" fmla="*/ 62 h 245"/>
                <a:gd name="T118" fmla="*/ 37 w 223"/>
                <a:gd name="T119" fmla="*/ 37 h 245"/>
                <a:gd name="T120" fmla="*/ 57 w 223"/>
                <a:gd name="T121" fmla="*/ 16 h 245"/>
                <a:gd name="T122" fmla="*/ 84 w 223"/>
                <a:gd name="T123" fmla="*/ 5 h 245"/>
                <a:gd name="T124" fmla="*/ 112 w 223"/>
                <a:gd name="T12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3" h="245">
                  <a:moveTo>
                    <a:pt x="112" y="0"/>
                  </a:moveTo>
                  <a:lnTo>
                    <a:pt x="143" y="3"/>
                  </a:lnTo>
                  <a:lnTo>
                    <a:pt x="168" y="15"/>
                  </a:lnTo>
                  <a:lnTo>
                    <a:pt x="191" y="32"/>
                  </a:lnTo>
                  <a:lnTo>
                    <a:pt x="208" y="55"/>
                  </a:lnTo>
                  <a:lnTo>
                    <a:pt x="220" y="80"/>
                  </a:lnTo>
                  <a:lnTo>
                    <a:pt x="223" y="110"/>
                  </a:lnTo>
                  <a:lnTo>
                    <a:pt x="218" y="146"/>
                  </a:lnTo>
                  <a:lnTo>
                    <a:pt x="205" y="179"/>
                  </a:lnTo>
                  <a:lnTo>
                    <a:pt x="185" y="206"/>
                  </a:lnTo>
                  <a:lnTo>
                    <a:pt x="158" y="226"/>
                  </a:lnTo>
                  <a:lnTo>
                    <a:pt x="124" y="241"/>
                  </a:lnTo>
                  <a:lnTo>
                    <a:pt x="89" y="245"/>
                  </a:lnTo>
                  <a:lnTo>
                    <a:pt x="17" y="245"/>
                  </a:lnTo>
                  <a:lnTo>
                    <a:pt x="12" y="245"/>
                  </a:lnTo>
                  <a:lnTo>
                    <a:pt x="7" y="241"/>
                  </a:lnTo>
                  <a:lnTo>
                    <a:pt x="3" y="238"/>
                  </a:lnTo>
                  <a:lnTo>
                    <a:pt x="2" y="233"/>
                  </a:lnTo>
                  <a:lnTo>
                    <a:pt x="0" y="228"/>
                  </a:lnTo>
                  <a:lnTo>
                    <a:pt x="2" y="223"/>
                  </a:lnTo>
                  <a:lnTo>
                    <a:pt x="3" y="218"/>
                  </a:lnTo>
                  <a:lnTo>
                    <a:pt x="7" y="214"/>
                  </a:lnTo>
                  <a:lnTo>
                    <a:pt x="12" y="211"/>
                  </a:lnTo>
                  <a:lnTo>
                    <a:pt x="17" y="211"/>
                  </a:lnTo>
                  <a:lnTo>
                    <a:pt x="89" y="211"/>
                  </a:lnTo>
                  <a:lnTo>
                    <a:pt x="121" y="206"/>
                  </a:lnTo>
                  <a:lnTo>
                    <a:pt x="148" y="191"/>
                  </a:lnTo>
                  <a:lnTo>
                    <a:pt x="170" y="169"/>
                  </a:lnTo>
                  <a:lnTo>
                    <a:pt x="185" y="142"/>
                  </a:lnTo>
                  <a:lnTo>
                    <a:pt x="190" y="110"/>
                  </a:lnTo>
                  <a:lnTo>
                    <a:pt x="185" y="87"/>
                  </a:lnTo>
                  <a:lnTo>
                    <a:pt x="175" y="65"/>
                  </a:lnTo>
                  <a:lnTo>
                    <a:pt x="158" y="48"/>
                  </a:lnTo>
                  <a:lnTo>
                    <a:pt x="136" y="38"/>
                  </a:lnTo>
                  <a:lnTo>
                    <a:pt x="112" y="33"/>
                  </a:lnTo>
                  <a:lnTo>
                    <a:pt x="91" y="38"/>
                  </a:lnTo>
                  <a:lnTo>
                    <a:pt x="72" y="50"/>
                  </a:lnTo>
                  <a:lnTo>
                    <a:pt x="59" y="68"/>
                  </a:lnTo>
                  <a:lnTo>
                    <a:pt x="54" y="92"/>
                  </a:lnTo>
                  <a:lnTo>
                    <a:pt x="57" y="109"/>
                  </a:lnTo>
                  <a:lnTo>
                    <a:pt x="67" y="122"/>
                  </a:lnTo>
                  <a:lnTo>
                    <a:pt x="81" y="132"/>
                  </a:lnTo>
                  <a:lnTo>
                    <a:pt x="97" y="136"/>
                  </a:lnTo>
                  <a:lnTo>
                    <a:pt x="102" y="136"/>
                  </a:lnTo>
                  <a:lnTo>
                    <a:pt x="107" y="139"/>
                  </a:lnTo>
                  <a:lnTo>
                    <a:pt x="111" y="142"/>
                  </a:lnTo>
                  <a:lnTo>
                    <a:pt x="114" y="147"/>
                  </a:lnTo>
                  <a:lnTo>
                    <a:pt x="114" y="152"/>
                  </a:lnTo>
                  <a:lnTo>
                    <a:pt x="114" y="157"/>
                  </a:lnTo>
                  <a:lnTo>
                    <a:pt x="111" y="162"/>
                  </a:lnTo>
                  <a:lnTo>
                    <a:pt x="107" y="166"/>
                  </a:lnTo>
                  <a:lnTo>
                    <a:pt x="102" y="169"/>
                  </a:lnTo>
                  <a:lnTo>
                    <a:pt x="97" y="169"/>
                  </a:lnTo>
                  <a:lnTo>
                    <a:pt x="72" y="166"/>
                  </a:lnTo>
                  <a:lnTo>
                    <a:pt x="52" y="154"/>
                  </a:lnTo>
                  <a:lnTo>
                    <a:pt x="35" y="137"/>
                  </a:lnTo>
                  <a:lnTo>
                    <a:pt x="24" y="117"/>
                  </a:lnTo>
                  <a:lnTo>
                    <a:pt x="20" y="92"/>
                  </a:lnTo>
                  <a:lnTo>
                    <a:pt x="25" y="62"/>
                  </a:lnTo>
                  <a:lnTo>
                    <a:pt x="37" y="37"/>
                  </a:lnTo>
                  <a:lnTo>
                    <a:pt x="57" y="16"/>
                  </a:lnTo>
                  <a:lnTo>
                    <a:pt x="84" y="5"/>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46" name="Freeform 130">
              <a:extLst>
                <a:ext uri="{FF2B5EF4-FFF2-40B4-BE49-F238E27FC236}">
                  <a16:creationId xmlns:a16="http://schemas.microsoft.com/office/drawing/2014/main" id="{DC5C7ED5-7DA4-425E-B47C-49004CB31143}"/>
                </a:ext>
              </a:extLst>
            </p:cNvPr>
            <p:cNvSpPr>
              <a:spLocks/>
            </p:cNvSpPr>
            <p:nvPr/>
          </p:nvSpPr>
          <p:spPr bwMode="auto">
            <a:xfrm>
              <a:off x="4175125" y="1670050"/>
              <a:ext cx="284163" cy="195262"/>
            </a:xfrm>
            <a:custGeom>
              <a:avLst/>
              <a:gdLst>
                <a:gd name="T0" fmla="*/ 225 w 359"/>
                <a:gd name="T1" fmla="*/ 0 h 247"/>
                <a:gd name="T2" fmla="*/ 292 w 359"/>
                <a:gd name="T3" fmla="*/ 19 h 247"/>
                <a:gd name="T4" fmla="*/ 342 w 359"/>
                <a:gd name="T5" fmla="*/ 67 h 247"/>
                <a:gd name="T6" fmla="*/ 359 w 359"/>
                <a:gd name="T7" fmla="*/ 134 h 247"/>
                <a:gd name="T8" fmla="*/ 344 w 359"/>
                <a:gd name="T9" fmla="*/ 191 h 247"/>
                <a:gd name="T10" fmla="*/ 305 w 359"/>
                <a:gd name="T11" fmla="*/ 232 h 247"/>
                <a:gd name="T12" fmla="*/ 248 w 359"/>
                <a:gd name="T13" fmla="*/ 247 h 247"/>
                <a:gd name="T14" fmla="*/ 195 w 359"/>
                <a:gd name="T15" fmla="*/ 228 h 247"/>
                <a:gd name="T16" fmla="*/ 161 w 359"/>
                <a:gd name="T17" fmla="*/ 183 h 247"/>
                <a:gd name="T18" fmla="*/ 159 w 359"/>
                <a:gd name="T19" fmla="*/ 129 h 247"/>
                <a:gd name="T20" fmla="*/ 188 w 359"/>
                <a:gd name="T21" fmla="*/ 91 h 247"/>
                <a:gd name="T22" fmla="*/ 233 w 359"/>
                <a:gd name="T23" fmla="*/ 76 h 247"/>
                <a:gd name="T24" fmla="*/ 243 w 359"/>
                <a:gd name="T25" fmla="*/ 79 h 247"/>
                <a:gd name="T26" fmla="*/ 250 w 359"/>
                <a:gd name="T27" fmla="*/ 87 h 247"/>
                <a:gd name="T28" fmla="*/ 250 w 359"/>
                <a:gd name="T29" fmla="*/ 99 h 247"/>
                <a:gd name="T30" fmla="*/ 243 w 359"/>
                <a:gd name="T31" fmla="*/ 107 h 247"/>
                <a:gd name="T32" fmla="*/ 233 w 359"/>
                <a:gd name="T33" fmla="*/ 111 h 247"/>
                <a:gd name="T34" fmla="*/ 203 w 359"/>
                <a:gd name="T35" fmla="*/ 123 h 247"/>
                <a:gd name="T36" fmla="*/ 191 w 359"/>
                <a:gd name="T37" fmla="*/ 153 h 247"/>
                <a:gd name="T38" fmla="*/ 208 w 359"/>
                <a:gd name="T39" fmla="*/ 195 h 247"/>
                <a:gd name="T40" fmla="*/ 248 w 359"/>
                <a:gd name="T41" fmla="*/ 211 h 247"/>
                <a:gd name="T42" fmla="*/ 294 w 359"/>
                <a:gd name="T43" fmla="*/ 196 h 247"/>
                <a:gd name="T44" fmla="*/ 321 w 359"/>
                <a:gd name="T45" fmla="*/ 159 h 247"/>
                <a:gd name="T46" fmla="*/ 322 w 359"/>
                <a:gd name="T47" fmla="*/ 109 h 247"/>
                <a:gd name="T48" fmla="*/ 295 w 359"/>
                <a:gd name="T49" fmla="*/ 64 h 247"/>
                <a:gd name="T50" fmla="*/ 252 w 359"/>
                <a:gd name="T51" fmla="*/ 39 h 247"/>
                <a:gd name="T52" fmla="*/ 17 w 359"/>
                <a:gd name="T53" fmla="*/ 35 h 247"/>
                <a:gd name="T54" fmla="*/ 7 w 359"/>
                <a:gd name="T55" fmla="*/ 32 h 247"/>
                <a:gd name="T56" fmla="*/ 2 w 359"/>
                <a:gd name="T57" fmla="*/ 24 h 247"/>
                <a:gd name="T58" fmla="*/ 2 w 359"/>
                <a:gd name="T59" fmla="*/ 12 h 247"/>
                <a:gd name="T60" fmla="*/ 7 w 359"/>
                <a:gd name="T61" fmla="*/ 4 h 247"/>
                <a:gd name="T62" fmla="*/ 17 w 359"/>
                <a:gd name="T6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47">
                  <a:moveTo>
                    <a:pt x="17" y="0"/>
                  </a:moveTo>
                  <a:lnTo>
                    <a:pt x="225" y="0"/>
                  </a:lnTo>
                  <a:lnTo>
                    <a:pt x="260" y="5"/>
                  </a:lnTo>
                  <a:lnTo>
                    <a:pt x="292" y="19"/>
                  </a:lnTo>
                  <a:lnTo>
                    <a:pt x="321" y="39"/>
                  </a:lnTo>
                  <a:lnTo>
                    <a:pt x="342" y="67"/>
                  </a:lnTo>
                  <a:lnTo>
                    <a:pt x="356" y="99"/>
                  </a:lnTo>
                  <a:lnTo>
                    <a:pt x="359" y="134"/>
                  </a:lnTo>
                  <a:lnTo>
                    <a:pt x="356" y="164"/>
                  </a:lnTo>
                  <a:lnTo>
                    <a:pt x="344" y="191"/>
                  </a:lnTo>
                  <a:lnTo>
                    <a:pt x="327" y="213"/>
                  </a:lnTo>
                  <a:lnTo>
                    <a:pt x="305" y="232"/>
                  </a:lnTo>
                  <a:lnTo>
                    <a:pt x="279" y="242"/>
                  </a:lnTo>
                  <a:lnTo>
                    <a:pt x="248" y="247"/>
                  </a:lnTo>
                  <a:lnTo>
                    <a:pt x="220" y="242"/>
                  </a:lnTo>
                  <a:lnTo>
                    <a:pt x="195" y="228"/>
                  </a:lnTo>
                  <a:lnTo>
                    <a:pt x="175" y="208"/>
                  </a:lnTo>
                  <a:lnTo>
                    <a:pt x="161" y="183"/>
                  </a:lnTo>
                  <a:lnTo>
                    <a:pt x="156" y="153"/>
                  </a:lnTo>
                  <a:lnTo>
                    <a:pt x="159" y="129"/>
                  </a:lnTo>
                  <a:lnTo>
                    <a:pt x="171" y="107"/>
                  </a:lnTo>
                  <a:lnTo>
                    <a:pt x="188" y="91"/>
                  </a:lnTo>
                  <a:lnTo>
                    <a:pt x="210" y="79"/>
                  </a:lnTo>
                  <a:lnTo>
                    <a:pt x="233" y="76"/>
                  </a:lnTo>
                  <a:lnTo>
                    <a:pt x="238" y="77"/>
                  </a:lnTo>
                  <a:lnTo>
                    <a:pt x="243" y="79"/>
                  </a:lnTo>
                  <a:lnTo>
                    <a:pt x="247" y="82"/>
                  </a:lnTo>
                  <a:lnTo>
                    <a:pt x="250" y="87"/>
                  </a:lnTo>
                  <a:lnTo>
                    <a:pt x="250" y="92"/>
                  </a:lnTo>
                  <a:lnTo>
                    <a:pt x="250" y="99"/>
                  </a:lnTo>
                  <a:lnTo>
                    <a:pt x="247" y="104"/>
                  </a:lnTo>
                  <a:lnTo>
                    <a:pt x="243" y="107"/>
                  </a:lnTo>
                  <a:lnTo>
                    <a:pt x="238" y="109"/>
                  </a:lnTo>
                  <a:lnTo>
                    <a:pt x="233" y="111"/>
                  </a:lnTo>
                  <a:lnTo>
                    <a:pt x="216" y="114"/>
                  </a:lnTo>
                  <a:lnTo>
                    <a:pt x="203" y="123"/>
                  </a:lnTo>
                  <a:lnTo>
                    <a:pt x="195" y="136"/>
                  </a:lnTo>
                  <a:lnTo>
                    <a:pt x="191" y="153"/>
                  </a:lnTo>
                  <a:lnTo>
                    <a:pt x="195" y="176"/>
                  </a:lnTo>
                  <a:lnTo>
                    <a:pt x="208" y="195"/>
                  </a:lnTo>
                  <a:lnTo>
                    <a:pt x="227" y="206"/>
                  </a:lnTo>
                  <a:lnTo>
                    <a:pt x="248" y="211"/>
                  </a:lnTo>
                  <a:lnTo>
                    <a:pt x="274" y="208"/>
                  </a:lnTo>
                  <a:lnTo>
                    <a:pt x="294" y="196"/>
                  </a:lnTo>
                  <a:lnTo>
                    <a:pt x="310" y="180"/>
                  </a:lnTo>
                  <a:lnTo>
                    <a:pt x="321" y="159"/>
                  </a:lnTo>
                  <a:lnTo>
                    <a:pt x="326" y="134"/>
                  </a:lnTo>
                  <a:lnTo>
                    <a:pt x="322" y="109"/>
                  </a:lnTo>
                  <a:lnTo>
                    <a:pt x="312" y="84"/>
                  </a:lnTo>
                  <a:lnTo>
                    <a:pt x="295" y="64"/>
                  </a:lnTo>
                  <a:lnTo>
                    <a:pt x="275" y="49"/>
                  </a:lnTo>
                  <a:lnTo>
                    <a:pt x="252" y="39"/>
                  </a:lnTo>
                  <a:lnTo>
                    <a:pt x="225" y="35"/>
                  </a:lnTo>
                  <a:lnTo>
                    <a:pt x="17" y="35"/>
                  </a:lnTo>
                  <a:lnTo>
                    <a:pt x="12" y="34"/>
                  </a:lnTo>
                  <a:lnTo>
                    <a:pt x="7" y="32"/>
                  </a:lnTo>
                  <a:lnTo>
                    <a:pt x="3" y="27"/>
                  </a:lnTo>
                  <a:lnTo>
                    <a:pt x="2" y="24"/>
                  </a:lnTo>
                  <a:lnTo>
                    <a:pt x="0" y="17"/>
                  </a:lnTo>
                  <a:lnTo>
                    <a:pt x="2" y="12"/>
                  </a:lnTo>
                  <a:lnTo>
                    <a:pt x="3" y="7"/>
                  </a:lnTo>
                  <a:lnTo>
                    <a:pt x="7" y="4"/>
                  </a:lnTo>
                  <a:lnTo>
                    <a:pt x="12"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47" name="Freeform 131">
              <a:extLst>
                <a:ext uri="{FF2B5EF4-FFF2-40B4-BE49-F238E27FC236}">
                  <a16:creationId xmlns:a16="http://schemas.microsoft.com/office/drawing/2014/main" id="{4B527C50-F5B4-4B5A-9884-0C26F186D918}"/>
                </a:ext>
              </a:extLst>
            </p:cNvPr>
            <p:cNvSpPr>
              <a:spLocks/>
            </p:cNvSpPr>
            <p:nvPr/>
          </p:nvSpPr>
          <p:spPr bwMode="auto">
            <a:xfrm>
              <a:off x="4175125" y="1522413"/>
              <a:ext cx="273050" cy="119062"/>
            </a:xfrm>
            <a:custGeom>
              <a:avLst/>
              <a:gdLst>
                <a:gd name="T0" fmla="*/ 329 w 346"/>
                <a:gd name="T1" fmla="*/ 0 h 151"/>
                <a:gd name="T2" fmla="*/ 334 w 346"/>
                <a:gd name="T3" fmla="*/ 0 h 151"/>
                <a:gd name="T4" fmla="*/ 339 w 346"/>
                <a:gd name="T5" fmla="*/ 3 h 151"/>
                <a:gd name="T6" fmla="*/ 342 w 346"/>
                <a:gd name="T7" fmla="*/ 7 h 151"/>
                <a:gd name="T8" fmla="*/ 346 w 346"/>
                <a:gd name="T9" fmla="*/ 12 h 151"/>
                <a:gd name="T10" fmla="*/ 346 w 346"/>
                <a:gd name="T11" fmla="*/ 17 h 151"/>
                <a:gd name="T12" fmla="*/ 341 w 346"/>
                <a:gd name="T13" fmla="*/ 52 h 151"/>
                <a:gd name="T14" fmla="*/ 327 w 346"/>
                <a:gd name="T15" fmla="*/ 86 h 151"/>
                <a:gd name="T16" fmla="*/ 307 w 346"/>
                <a:gd name="T17" fmla="*/ 112 h 151"/>
                <a:gd name="T18" fmla="*/ 279 w 346"/>
                <a:gd name="T19" fmla="*/ 133 h 151"/>
                <a:gd name="T20" fmla="*/ 247 w 346"/>
                <a:gd name="T21" fmla="*/ 146 h 151"/>
                <a:gd name="T22" fmla="*/ 211 w 346"/>
                <a:gd name="T23" fmla="*/ 151 h 151"/>
                <a:gd name="T24" fmla="*/ 17 w 346"/>
                <a:gd name="T25" fmla="*/ 151 h 151"/>
                <a:gd name="T26" fmla="*/ 12 w 346"/>
                <a:gd name="T27" fmla="*/ 151 h 151"/>
                <a:gd name="T28" fmla="*/ 7 w 346"/>
                <a:gd name="T29" fmla="*/ 148 h 151"/>
                <a:gd name="T30" fmla="*/ 3 w 346"/>
                <a:gd name="T31" fmla="*/ 144 h 151"/>
                <a:gd name="T32" fmla="*/ 2 w 346"/>
                <a:gd name="T33" fmla="*/ 139 h 151"/>
                <a:gd name="T34" fmla="*/ 0 w 346"/>
                <a:gd name="T35" fmla="*/ 134 h 151"/>
                <a:gd name="T36" fmla="*/ 2 w 346"/>
                <a:gd name="T37" fmla="*/ 129 h 151"/>
                <a:gd name="T38" fmla="*/ 3 w 346"/>
                <a:gd name="T39" fmla="*/ 124 h 151"/>
                <a:gd name="T40" fmla="*/ 7 w 346"/>
                <a:gd name="T41" fmla="*/ 121 h 151"/>
                <a:gd name="T42" fmla="*/ 12 w 346"/>
                <a:gd name="T43" fmla="*/ 117 h 151"/>
                <a:gd name="T44" fmla="*/ 17 w 346"/>
                <a:gd name="T45" fmla="*/ 117 h 151"/>
                <a:gd name="T46" fmla="*/ 211 w 346"/>
                <a:gd name="T47" fmla="*/ 117 h 151"/>
                <a:gd name="T48" fmla="*/ 243 w 346"/>
                <a:gd name="T49" fmla="*/ 112 h 151"/>
                <a:gd name="T50" fmla="*/ 270 w 346"/>
                <a:gd name="T51" fmla="*/ 97 h 151"/>
                <a:gd name="T52" fmla="*/ 292 w 346"/>
                <a:gd name="T53" fmla="*/ 75 h 151"/>
                <a:gd name="T54" fmla="*/ 305 w 346"/>
                <a:gd name="T55" fmla="*/ 49 h 151"/>
                <a:gd name="T56" fmla="*/ 310 w 346"/>
                <a:gd name="T57" fmla="*/ 17 h 151"/>
                <a:gd name="T58" fmla="*/ 312 w 346"/>
                <a:gd name="T59" fmla="*/ 12 h 151"/>
                <a:gd name="T60" fmla="*/ 314 w 346"/>
                <a:gd name="T61" fmla="*/ 7 h 151"/>
                <a:gd name="T62" fmla="*/ 319 w 346"/>
                <a:gd name="T63" fmla="*/ 3 h 151"/>
                <a:gd name="T64" fmla="*/ 324 w 346"/>
                <a:gd name="T65" fmla="*/ 0 h 151"/>
                <a:gd name="T66" fmla="*/ 329 w 346"/>
                <a:gd name="T6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 h="151">
                  <a:moveTo>
                    <a:pt x="329" y="0"/>
                  </a:moveTo>
                  <a:lnTo>
                    <a:pt x="334" y="0"/>
                  </a:lnTo>
                  <a:lnTo>
                    <a:pt x="339" y="3"/>
                  </a:lnTo>
                  <a:lnTo>
                    <a:pt x="342" y="7"/>
                  </a:lnTo>
                  <a:lnTo>
                    <a:pt x="346" y="12"/>
                  </a:lnTo>
                  <a:lnTo>
                    <a:pt x="346" y="17"/>
                  </a:lnTo>
                  <a:lnTo>
                    <a:pt x="341" y="52"/>
                  </a:lnTo>
                  <a:lnTo>
                    <a:pt x="327" y="86"/>
                  </a:lnTo>
                  <a:lnTo>
                    <a:pt x="307" y="112"/>
                  </a:lnTo>
                  <a:lnTo>
                    <a:pt x="279" y="133"/>
                  </a:lnTo>
                  <a:lnTo>
                    <a:pt x="247" y="146"/>
                  </a:lnTo>
                  <a:lnTo>
                    <a:pt x="211" y="151"/>
                  </a:lnTo>
                  <a:lnTo>
                    <a:pt x="17" y="151"/>
                  </a:lnTo>
                  <a:lnTo>
                    <a:pt x="12" y="151"/>
                  </a:lnTo>
                  <a:lnTo>
                    <a:pt x="7" y="148"/>
                  </a:lnTo>
                  <a:lnTo>
                    <a:pt x="3" y="144"/>
                  </a:lnTo>
                  <a:lnTo>
                    <a:pt x="2" y="139"/>
                  </a:lnTo>
                  <a:lnTo>
                    <a:pt x="0" y="134"/>
                  </a:lnTo>
                  <a:lnTo>
                    <a:pt x="2" y="129"/>
                  </a:lnTo>
                  <a:lnTo>
                    <a:pt x="3" y="124"/>
                  </a:lnTo>
                  <a:lnTo>
                    <a:pt x="7" y="121"/>
                  </a:lnTo>
                  <a:lnTo>
                    <a:pt x="12" y="117"/>
                  </a:lnTo>
                  <a:lnTo>
                    <a:pt x="17" y="117"/>
                  </a:lnTo>
                  <a:lnTo>
                    <a:pt x="211" y="117"/>
                  </a:lnTo>
                  <a:lnTo>
                    <a:pt x="243" y="112"/>
                  </a:lnTo>
                  <a:lnTo>
                    <a:pt x="270" y="97"/>
                  </a:lnTo>
                  <a:lnTo>
                    <a:pt x="292" y="75"/>
                  </a:lnTo>
                  <a:lnTo>
                    <a:pt x="305" y="49"/>
                  </a:lnTo>
                  <a:lnTo>
                    <a:pt x="310" y="17"/>
                  </a:lnTo>
                  <a:lnTo>
                    <a:pt x="312" y="12"/>
                  </a:lnTo>
                  <a:lnTo>
                    <a:pt x="314" y="7"/>
                  </a:lnTo>
                  <a:lnTo>
                    <a:pt x="319" y="3"/>
                  </a:lnTo>
                  <a:lnTo>
                    <a:pt x="324" y="0"/>
                  </a:lnTo>
                  <a:lnTo>
                    <a:pt x="3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pic>
        <p:nvPicPr>
          <p:cNvPr id="48" name="Grafika 47">
            <a:extLst>
              <a:ext uri="{FF2B5EF4-FFF2-40B4-BE49-F238E27FC236}">
                <a16:creationId xmlns:a16="http://schemas.microsoft.com/office/drawing/2014/main" id="{5AB881B5-9D6E-49FE-BFC6-F9A6016CFE4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01269" y="3333112"/>
            <a:ext cx="373210" cy="373210"/>
          </a:xfrm>
          <a:prstGeom prst="rect">
            <a:avLst/>
          </a:prstGeom>
        </p:spPr>
      </p:pic>
      <p:grpSp>
        <p:nvGrpSpPr>
          <p:cNvPr id="49" name="Grupa 48">
            <a:extLst>
              <a:ext uri="{FF2B5EF4-FFF2-40B4-BE49-F238E27FC236}">
                <a16:creationId xmlns:a16="http://schemas.microsoft.com/office/drawing/2014/main" id="{42F284DB-0BE2-479D-B002-A490739006B6}"/>
              </a:ext>
            </a:extLst>
          </p:cNvPr>
          <p:cNvGrpSpPr>
            <a:grpSpLocks noChangeAspect="1"/>
          </p:cNvGrpSpPr>
          <p:nvPr/>
        </p:nvGrpSpPr>
        <p:grpSpPr>
          <a:xfrm>
            <a:off x="7294698" y="3391240"/>
            <a:ext cx="333681" cy="250358"/>
            <a:chOff x="5267108" y="2772927"/>
            <a:chExt cx="695277" cy="521658"/>
          </a:xfrm>
          <a:solidFill>
            <a:srgbClr val="0A76AD"/>
          </a:solidFill>
        </p:grpSpPr>
        <p:sp>
          <p:nvSpPr>
            <p:cNvPr id="50" name="Freeform 17">
              <a:extLst>
                <a:ext uri="{FF2B5EF4-FFF2-40B4-BE49-F238E27FC236}">
                  <a16:creationId xmlns:a16="http://schemas.microsoft.com/office/drawing/2014/main" id="{CFA31063-F39E-4E77-86CA-77ED243EA7D4}"/>
                </a:ext>
              </a:extLst>
            </p:cNvPr>
            <p:cNvSpPr>
              <a:spLocks/>
            </p:cNvSpPr>
            <p:nvPr/>
          </p:nvSpPr>
          <p:spPr bwMode="auto">
            <a:xfrm>
              <a:off x="5455929" y="2802530"/>
              <a:ext cx="47205" cy="47205"/>
            </a:xfrm>
            <a:custGeom>
              <a:avLst/>
              <a:gdLst>
                <a:gd name="T0" fmla="*/ 117 w 236"/>
                <a:gd name="T1" fmla="*/ 236 h 236"/>
                <a:gd name="T2" fmla="*/ 142 w 236"/>
                <a:gd name="T3" fmla="*/ 234 h 236"/>
                <a:gd name="T4" fmla="*/ 163 w 236"/>
                <a:gd name="T5" fmla="*/ 227 h 236"/>
                <a:gd name="T6" fmla="*/ 183 w 236"/>
                <a:gd name="T7" fmla="*/ 216 h 236"/>
                <a:gd name="T8" fmla="*/ 201 w 236"/>
                <a:gd name="T9" fmla="*/ 201 h 236"/>
                <a:gd name="T10" fmla="*/ 216 w 236"/>
                <a:gd name="T11" fmla="*/ 184 h 236"/>
                <a:gd name="T12" fmla="*/ 226 w 236"/>
                <a:gd name="T13" fmla="*/ 164 h 236"/>
                <a:gd name="T14" fmla="*/ 234 w 236"/>
                <a:gd name="T15" fmla="*/ 142 h 236"/>
                <a:gd name="T16" fmla="*/ 236 w 236"/>
                <a:gd name="T17" fmla="*/ 118 h 236"/>
                <a:gd name="T18" fmla="*/ 235 w 236"/>
                <a:gd name="T19" fmla="*/ 106 h 236"/>
                <a:gd name="T20" fmla="*/ 231 w 236"/>
                <a:gd name="T21" fmla="*/ 82 h 236"/>
                <a:gd name="T22" fmla="*/ 222 w 236"/>
                <a:gd name="T23" fmla="*/ 62 h 236"/>
                <a:gd name="T24" fmla="*/ 209 w 236"/>
                <a:gd name="T25" fmla="*/ 43 h 236"/>
                <a:gd name="T26" fmla="*/ 193 w 236"/>
                <a:gd name="T27" fmla="*/ 26 h 236"/>
                <a:gd name="T28" fmla="*/ 174 w 236"/>
                <a:gd name="T29" fmla="*/ 14 h 236"/>
                <a:gd name="T30" fmla="*/ 153 w 236"/>
                <a:gd name="T31" fmla="*/ 6 h 236"/>
                <a:gd name="T32" fmla="*/ 129 w 236"/>
                <a:gd name="T33" fmla="*/ 0 h 236"/>
                <a:gd name="T34" fmla="*/ 117 w 236"/>
                <a:gd name="T35" fmla="*/ 0 h 236"/>
                <a:gd name="T36" fmla="*/ 94 w 236"/>
                <a:gd name="T37" fmla="*/ 2 h 236"/>
                <a:gd name="T38" fmla="*/ 72 w 236"/>
                <a:gd name="T39" fmla="*/ 9 h 236"/>
                <a:gd name="T40" fmla="*/ 51 w 236"/>
                <a:gd name="T41" fmla="*/ 20 h 236"/>
                <a:gd name="T42" fmla="*/ 34 w 236"/>
                <a:gd name="T43" fmla="*/ 34 h 236"/>
                <a:gd name="T44" fmla="*/ 19 w 236"/>
                <a:gd name="T45" fmla="*/ 52 h 236"/>
                <a:gd name="T46" fmla="*/ 8 w 236"/>
                <a:gd name="T47" fmla="*/ 73 h 236"/>
                <a:gd name="T48" fmla="*/ 2 w 236"/>
                <a:gd name="T49" fmla="*/ 95 h 236"/>
                <a:gd name="T50" fmla="*/ 0 w 236"/>
                <a:gd name="T51" fmla="*/ 118 h 236"/>
                <a:gd name="T52" fmla="*/ 1 w 236"/>
                <a:gd name="T53" fmla="*/ 130 h 236"/>
                <a:gd name="T54" fmla="*/ 5 w 236"/>
                <a:gd name="T55" fmla="*/ 153 h 236"/>
                <a:gd name="T56" fmla="*/ 14 w 236"/>
                <a:gd name="T57" fmla="*/ 175 h 236"/>
                <a:gd name="T58" fmla="*/ 27 w 236"/>
                <a:gd name="T59" fmla="*/ 194 h 236"/>
                <a:gd name="T60" fmla="*/ 43 w 236"/>
                <a:gd name="T61" fmla="*/ 209 h 236"/>
                <a:gd name="T62" fmla="*/ 61 w 236"/>
                <a:gd name="T63" fmla="*/ 222 h 236"/>
                <a:gd name="T64" fmla="*/ 82 w 236"/>
                <a:gd name="T65" fmla="*/ 231 h 236"/>
                <a:gd name="T66" fmla="*/ 105 w 236"/>
                <a:gd name="T67" fmla="*/ 235 h 236"/>
                <a:gd name="T68" fmla="*/ 117 w 236"/>
                <a:gd name="T69"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6" h="236">
                  <a:moveTo>
                    <a:pt x="117" y="236"/>
                  </a:moveTo>
                  <a:lnTo>
                    <a:pt x="117" y="236"/>
                  </a:lnTo>
                  <a:lnTo>
                    <a:pt x="129" y="235"/>
                  </a:lnTo>
                  <a:lnTo>
                    <a:pt x="142" y="234"/>
                  </a:lnTo>
                  <a:lnTo>
                    <a:pt x="153" y="231"/>
                  </a:lnTo>
                  <a:lnTo>
                    <a:pt x="163" y="227"/>
                  </a:lnTo>
                  <a:lnTo>
                    <a:pt x="174" y="222"/>
                  </a:lnTo>
                  <a:lnTo>
                    <a:pt x="183" y="216"/>
                  </a:lnTo>
                  <a:lnTo>
                    <a:pt x="193" y="209"/>
                  </a:lnTo>
                  <a:lnTo>
                    <a:pt x="201" y="201"/>
                  </a:lnTo>
                  <a:lnTo>
                    <a:pt x="209" y="194"/>
                  </a:lnTo>
                  <a:lnTo>
                    <a:pt x="216" y="184"/>
                  </a:lnTo>
                  <a:lnTo>
                    <a:pt x="222" y="175"/>
                  </a:lnTo>
                  <a:lnTo>
                    <a:pt x="226" y="164"/>
                  </a:lnTo>
                  <a:lnTo>
                    <a:pt x="231" y="153"/>
                  </a:lnTo>
                  <a:lnTo>
                    <a:pt x="234" y="142"/>
                  </a:lnTo>
                  <a:lnTo>
                    <a:pt x="235" y="130"/>
                  </a:lnTo>
                  <a:lnTo>
                    <a:pt x="236" y="118"/>
                  </a:lnTo>
                  <a:lnTo>
                    <a:pt x="236" y="118"/>
                  </a:lnTo>
                  <a:lnTo>
                    <a:pt x="235" y="106"/>
                  </a:lnTo>
                  <a:lnTo>
                    <a:pt x="234" y="95"/>
                  </a:lnTo>
                  <a:lnTo>
                    <a:pt x="231" y="82"/>
                  </a:lnTo>
                  <a:lnTo>
                    <a:pt x="226" y="73"/>
                  </a:lnTo>
                  <a:lnTo>
                    <a:pt x="222" y="62"/>
                  </a:lnTo>
                  <a:lnTo>
                    <a:pt x="216" y="52"/>
                  </a:lnTo>
                  <a:lnTo>
                    <a:pt x="209" y="43"/>
                  </a:lnTo>
                  <a:lnTo>
                    <a:pt x="201" y="34"/>
                  </a:lnTo>
                  <a:lnTo>
                    <a:pt x="193" y="26"/>
                  </a:lnTo>
                  <a:lnTo>
                    <a:pt x="183" y="20"/>
                  </a:lnTo>
                  <a:lnTo>
                    <a:pt x="174" y="14"/>
                  </a:lnTo>
                  <a:lnTo>
                    <a:pt x="163" y="9"/>
                  </a:lnTo>
                  <a:lnTo>
                    <a:pt x="153" y="6"/>
                  </a:lnTo>
                  <a:lnTo>
                    <a:pt x="142" y="2"/>
                  </a:lnTo>
                  <a:lnTo>
                    <a:pt x="129" y="0"/>
                  </a:lnTo>
                  <a:lnTo>
                    <a:pt x="117" y="0"/>
                  </a:lnTo>
                  <a:lnTo>
                    <a:pt x="117" y="0"/>
                  </a:lnTo>
                  <a:lnTo>
                    <a:pt x="105" y="0"/>
                  </a:lnTo>
                  <a:lnTo>
                    <a:pt x="94" y="2"/>
                  </a:lnTo>
                  <a:lnTo>
                    <a:pt x="82" y="6"/>
                  </a:lnTo>
                  <a:lnTo>
                    <a:pt x="72" y="9"/>
                  </a:lnTo>
                  <a:lnTo>
                    <a:pt x="61" y="14"/>
                  </a:lnTo>
                  <a:lnTo>
                    <a:pt x="51" y="20"/>
                  </a:lnTo>
                  <a:lnTo>
                    <a:pt x="43" y="26"/>
                  </a:lnTo>
                  <a:lnTo>
                    <a:pt x="34" y="34"/>
                  </a:lnTo>
                  <a:lnTo>
                    <a:pt x="27" y="43"/>
                  </a:lnTo>
                  <a:lnTo>
                    <a:pt x="19" y="52"/>
                  </a:lnTo>
                  <a:lnTo>
                    <a:pt x="14" y="62"/>
                  </a:lnTo>
                  <a:lnTo>
                    <a:pt x="8" y="73"/>
                  </a:lnTo>
                  <a:lnTo>
                    <a:pt x="5" y="82"/>
                  </a:lnTo>
                  <a:lnTo>
                    <a:pt x="2" y="95"/>
                  </a:lnTo>
                  <a:lnTo>
                    <a:pt x="1" y="106"/>
                  </a:lnTo>
                  <a:lnTo>
                    <a:pt x="0" y="118"/>
                  </a:lnTo>
                  <a:lnTo>
                    <a:pt x="0" y="118"/>
                  </a:lnTo>
                  <a:lnTo>
                    <a:pt x="1" y="130"/>
                  </a:lnTo>
                  <a:lnTo>
                    <a:pt x="2" y="142"/>
                  </a:lnTo>
                  <a:lnTo>
                    <a:pt x="5" y="153"/>
                  </a:lnTo>
                  <a:lnTo>
                    <a:pt x="8" y="164"/>
                  </a:lnTo>
                  <a:lnTo>
                    <a:pt x="14" y="175"/>
                  </a:lnTo>
                  <a:lnTo>
                    <a:pt x="19" y="184"/>
                  </a:lnTo>
                  <a:lnTo>
                    <a:pt x="27" y="194"/>
                  </a:lnTo>
                  <a:lnTo>
                    <a:pt x="34" y="201"/>
                  </a:lnTo>
                  <a:lnTo>
                    <a:pt x="43" y="209"/>
                  </a:lnTo>
                  <a:lnTo>
                    <a:pt x="51" y="216"/>
                  </a:lnTo>
                  <a:lnTo>
                    <a:pt x="61" y="222"/>
                  </a:lnTo>
                  <a:lnTo>
                    <a:pt x="72" y="227"/>
                  </a:lnTo>
                  <a:lnTo>
                    <a:pt x="82" y="231"/>
                  </a:lnTo>
                  <a:lnTo>
                    <a:pt x="94" y="234"/>
                  </a:lnTo>
                  <a:lnTo>
                    <a:pt x="105" y="235"/>
                  </a:lnTo>
                  <a:lnTo>
                    <a:pt x="117" y="236"/>
                  </a:lnTo>
                  <a:lnTo>
                    <a:pt x="11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1" name="Freeform 18">
              <a:extLst>
                <a:ext uri="{FF2B5EF4-FFF2-40B4-BE49-F238E27FC236}">
                  <a16:creationId xmlns:a16="http://schemas.microsoft.com/office/drawing/2014/main" id="{41CB0885-9B81-4F25-9B54-18E24DE3DAA9}"/>
                </a:ext>
              </a:extLst>
            </p:cNvPr>
            <p:cNvSpPr>
              <a:spLocks/>
            </p:cNvSpPr>
            <p:nvPr/>
          </p:nvSpPr>
          <p:spPr bwMode="auto">
            <a:xfrm>
              <a:off x="5546339" y="2802530"/>
              <a:ext cx="47205" cy="47205"/>
            </a:xfrm>
            <a:custGeom>
              <a:avLst/>
              <a:gdLst>
                <a:gd name="T0" fmla="*/ 119 w 237"/>
                <a:gd name="T1" fmla="*/ 236 h 236"/>
                <a:gd name="T2" fmla="*/ 142 w 237"/>
                <a:gd name="T3" fmla="*/ 234 h 236"/>
                <a:gd name="T4" fmla="*/ 165 w 237"/>
                <a:gd name="T5" fmla="*/ 227 h 236"/>
                <a:gd name="T6" fmla="*/ 185 w 237"/>
                <a:gd name="T7" fmla="*/ 216 h 236"/>
                <a:gd name="T8" fmla="*/ 203 w 237"/>
                <a:gd name="T9" fmla="*/ 201 h 236"/>
                <a:gd name="T10" fmla="*/ 217 w 237"/>
                <a:gd name="T11" fmla="*/ 184 h 236"/>
                <a:gd name="T12" fmla="*/ 228 w 237"/>
                <a:gd name="T13" fmla="*/ 164 h 236"/>
                <a:gd name="T14" fmla="*/ 235 w 237"/>
                <a:gd name="T15" fmla="*/ 142 h 236"/>
                <a:gd name="T16" fmla="*/ 237 w 237"/>
                <a:gd name="T17" fmla="*/ 118 h 236"/>
                <a:gd name="T18" fmla="*/ 237 w 237"/>
                <a:gd name="T19" fmla="*/ 106 h 236"/>
                <a:gd name="T20" fmla="*/ 231 w 237"/>
                <a:gd name="T21" fmla="*/ 82 h 236"/>
                <a:gd name="T22" fmla="*/ 222 w 237"/>
                <a:gd name="T23" fmla="*/ 62 h 236"/>
                <a:gd name="T24" fmla="*/ 210 w 237"/>
                <a:gd name="T25" fmla="*/ 43 h 236"/>
                <a:gd name="T26" fmla="*/ 194 w 237"/>
                <a:gd name="T27" fmla="*/ 26 h 236"/>
                <a:gd name="T28" fmla="*/ 175 w 237"/>
                <a:gd name="T29" fmla="*/ 14 h 236"/>
                <a:gd name="T30" fmla="*/ 154 w 237"/>
                <a:gd name="T31" fmla="*/ 6 h 236"/>
                <a:gd name="T32" fmla="*/ 131 w 237"/>
                <a:gd name="T33" fmla="*/ 0 h 236"/>
                <a:gd name="T34" fmla="*/ 119 w 237"/>
                <a:gd name="T35" fmla="*/ 0 h 236"/>
                <a:gd name="T36" fmla="*/ 95 w 237"/>
                <a:gd name="T37" fmla="*/ 2 h 236"/>
                <a:gd name="T38" fmla="*/ 73 w 237"/>
                <a:gd name="T39" fmla="*/ 9 h 236"/>
                <a:gd name="T40" fmla="*/ 53 w 237"/>
                <a:gd name="T41" fmla="*/ 20 h 236"/>
                <a:gd name="T42" fmla="*/ 36 w 237"/>
                <a:gd name="T43" fmla="*/ 34 h 236"/>
                <a:gd name="T44" fmla="*/ 21 w 237"/>
                <a:gd name="T45" fmla="*/ 52 h 236"/>
                <a:gd name="T46" fmla="*/ 10 w 237"/>
                <a:gd name="T47" fmla="*/ 73 h 236"/>
                <a:gd name="T48" fmla="*/ 3 w 237"/>
                <a:gd name="T49" fmla="*/ 95 h 236"/>
                <a:gd name="T50" fmla="*/ 0 w 237"/>
                <a:gd name="T51" fmla="*/ 118 h 236"/>
                <a:gd name="T52" fmla="*/ 1 w 237"/>
                <a:gd name="T53" fmla="*/ 130 h 236"/>
                <a:gd name="T54" fmla="*/ 6 w 237"/>
                <a:gd name="T55" fmla="*/ 153 h 236"/>
                <a:gd name="T56" fmla="*/ 15 w 237"/>
                <a:gd name="T57" fmla="*/ 175 h 236"/>
                <a:gd name="T58" fmla="*/ 28 w 237"/>
                <a:gd name="T59" fmla="*/ 194 h 236"/>
                <a:gd name="T60" fmla="*/ 43 w 237"/>
                <a:gd name="T61" fmla="*/ 209 h 236"/>
                <a:gd name="T62" fmla="*/ 62 w 237"/>
                <a:gd name="T63" fmla="*/ 222 h 236"/>
                <a:gd name="T64" fmla="*/ 84 w 237"/>
                <a:gd name="T65" fmla="*/ 231 h 236"/>
                <a:gd name="T66" fmla="*/ 107 w 237"/>
                <a:gd name="T67" fmla="*/ 235 h 236"/>
                <a:gd name="T68" fmla="*/ 119 w 237"/>
                <a:gd name="T69"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7" h="236">
                  <a:moveTo>
                    <a:pt x="119" y="236"/>
                  </a:moveTo>
                  <a:lnTo>
                    <a:pt x="119" y="236"/>
                  </a:lnTo>
                  <a:lnTo>
                    <a:pt x="131" y="235"/>
                  </a:lnTo>
                  <a:lnTo>
                    <a:pt x="142" y="234"/>
                  </a:lnTo>
                  <a:lnTo>
                    <a:pt x="154" y="231"/>
                  </a:lnTo>
                  <a:lnTo>
                    <a:pt x="165" y="227"/>
                  </a:lnTo>
                  <a:lnTo>
                    <a:pt x="175" y="222"/>
                  </a:lnTo>
                  <a:lnTo>
                    <a:pt x="185" y="216"/>
                  </a:lnTo>
                  <a:lnTo>
                    <a:pt x="194" y="209"/>
                  </a:lnTo>
                  <a:lnTo>
                    <a:pt x="203" y="201"/>
                  </a:lnTo>
                  <a:lnTo>
                    <a:pt x="210" y="194"/>
                  </a:lnTo>
                  <a:lnTo>
                    <a:pt x="217" y="184"/>
                  </a:lnTo>
                  <a:lnTo>
                    <a:pt x="222" y="175"/>
                  </a:lnTo>
                  <a:lnTo>
                    <a:pt x="228" y="164"/>
                  </a:lnTo>
                  <a:lnTo>
                    <a:pt x="231" y="153"/>
                  </a:lnTo>
                  <a:lnTo>
                    <a:pt x="235" y="142"/>
                  </a:lnTo>
                  <a:lnTo>
                    <a:pt x="237" y="130"/>
                  </a:lnTo>
                  <a:lnTo>
                    <a:pt x="237" y="118"/>
                  </a:lnTo>
                  <a:lnTo>
                    <a:pt x="237" y="118"/>
                  </a:lnTo>
                  <a:lnTo>
                    <a:pt x="237" y="106"/>
                  </a:lnTo>
                  <a:lnTo>
                    <a:pt x="235" y="95"/>
                  </a:lnTo>
                  <a:lnTo>
                    <a:pt x="231" y="82"/>
                  </a:lnTo>
                  <a:lnTo>
                    <a:pt x="228" y="73"/>
                  </a:lnTo>
                  <a:lnTo>
                    <a:pt x="222" y="62"/>
                  </a:lnTo>
                  <a:lnTo>
                    <a:pt x="217" y="52"/>
                  </a:lnTo>
                  <a:lnTo>
                    <a:pt x="210" y="43"/>
                  </a:lnTo>
                  <a:lnTo>
                    <a:pt x="203" y="34"/>
                  </a:lnTo>
                  <a:lnTo>
                    <a:pt x="194" y="26"/>
                  </a:lnTo>
                  <a:lnTo>
                    <a:pt x="185" y="20"/>
                  </a:lnTo>
                  <a:lnTo>
                    <a:pt x="175" y="14"/>
                  </a:lnTo>
                  <a:lnTo>
                    <a:pt x="165" y="9"/>
                  </a:lnTo>
                  <a:lnTo>
                    <a:pt x="154" y="6"/>
                  </a:lnTo>
                  <a:lnTo>
                    <a:pt x="142" y="2"/>
                  </a:lnTo>
                  <a:lnTo>
                    <a:pt x="131" y="0"/>
                  </a:lnTo>
                  <a:lnTo>
                    <a:pt x="119" y="0"/>
                  </a:lnTo>
                  <a:lnTo>
                    <a:pt x="119" y="0"/>
                  </a:lnTo>
                  <a:lnTo>
                    <a:pt x="107" y="0"/>
                  </a:lnTo>
                  <a:lnTo>
                    <a:pt x="95" y="2"/>
                  </a:lnTo>
                  <a:lnTo>
                    <a:pt x="84" y="6"/>
                  </a:lnTo>
                  <a:lnTo>
                    <a:pt x="73" y="9"/>
                  </a:lnTo>
                  <a:lnTo>
                    <a:pt x="62" y="14"/>
                  </a:lnTo>
                  <a:lnTo>
                    <a:pt x="53" y="20"/>
                  </a:lnTo>
                  <a:lnTo>
                    <a:pt x="43" y="26"/>
                  </a:lnTo>
                  <a:lnTo>
                    <a:pt x="36" y="34"/>
                  </a:lnTo>
                  <a:lnTo>
                    <a:pt x="28" y="43"/>
                  </a:lnTo>
                  <a:lnTo>
                    <a:pt x="21" y="52"/>
                  </a:lnTo>
                  <a:lnTo>
                    <a:pt x="15" y="62"/>
                  </a:lnTo>
                  <a:lnTo>
                    <a:pt x="10" y="73"/>
                  </a:lnTo>
                  <a:lnTo>
                    <a:pt x="6" y="82"/>
                  </a:lnTo>
                  <a:lnTo>
                    <a:pt x="3" y="95"/>
                  </a:lnTo>
                  <a:lnTo>
                    <a:pt x="1" y="106"/>
                  </a:lnTo>
                  <a:lnTo>
                    <a:pt x="0" y="118"/>
                  </a:lnTo>
                  <a:lnTo>
                    <a:pt x="0" y="118"/>
                  </a:lnTo>
                  <a:lnTo>
                    <a:pt x="1" y="130"/>
                  </a:lnTo>
                  <a:lnTo>
                    <a:pt x="3" y="142"/>
                  </a:lnTo>
                  <a:lnTo>
                    <a:pt x="6" y="153"/>
                  </a:lnTo>
                  <a:lnTo>
                    <a:pt x="10" y="164"/>
                  </a:lnTo>
                  <a:lnTo>
                    <a:pt x="15" y="175"/>
                  </a:lnTo>
                  <a:lnTo>
                    <a:pt x="21" y="184"/>
                  </a:lnTo>
                  <a:lnTo>
                    <a:pt x="28" y="194"/>
                  </a:lnTo>
                  <a:lnTo>
                    <a:pt x="36" y="201"/>
                  </a:lnTo>
                  <a:lnTo>
                    <a:pt x="43" y="209"/>
                  </a:lnTo>
                  <a:lnTo>
                    <a:pt x="53" y="216"/>
                  </a:lnTo>
                  <a:lnTo>
                    <a:pt x="62" y="222"/>
                  </a:lnTo>
                  <a:lnTo>
                    <a:pt x="73" y="227"/>
                  </a:lnTo>
                  <a:lnTo>
                    <a:pt x="84" y="231"/>
                  </a:lnTo>
                  <a:lnTo>
                    <a:pt x="95" y="234"/>
                  </a:lnTo>
                  <a:lnTo>
                    <a:pt x="107" y="235"/>
                  </a:lnTo>
                  <a:lnTo>
                    <a:pt x="119" y="236"/>
                  </a:lnTo>
                  <a:lnTo>
                    <a:pt x="119"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2" name="Freeform 19">
              <a:extLst>
                <a:ext uri="{FF2B5EF4-FFF2-40B4-BE49-F238E27FC236}">
                  <a16:creationId xmlns:a16="http://schemas.microsoft.com/office/drawing/2014/main" id="{78EB8C80-A8FC-4200-96DF-C26905E0FFE0}"/>
                </a:ext>
              </a:extLst>
            </p:cNvPr>
            <p:cNvSpPr>
              <a:spLocks/>
            </p:cNvSpPr>
            <p:nvPr/>
          </p:nvSpPr>
          <p:spPr bwMode="auto">
            <a:xfrm>
              <a:off x="5635949" y="2802530"/>
              <a:ext cx="47205" cy="47205"/>
            </a:xfrm>
            <a:custGeom>
              <a:avLst/>
              <a:gdLst>
                <a:gd name="T0" fmla="*/ 0 w 235"/>
                <a:gd name="T1" fmla="*/ 118 h 236"/>
                <a:gd name="T2" fmla="*/ 2 w 235"/>
                <a:gd name="T3" fmla="*/ 142 h 236"/>
                <a:gd name="T4" fmla="*/ 9 w 235"/>
                <a:gd name="T5" fmla="*/ 164 h 236"/>
                <a:gd name="T6" fmla="*/ 20 w 235"/>
                <a:gd name="T7" fmla="*/ 184 h 236"/>
                <a:gd name="T8" fmla="*/ 34 w 235"/>
                <a:gd name="T9" fmla="*/ 201 h 236"/>
                <a:gd name="T10" fmla="*/ 52 w 235"/>
                <a:gd name="T11" fmla="*/ 216 h 236"/>
                <a:gd name="T12" fmla="*/ 72 w 235"/>
                <a:gd name="T13" fmla="*/ 227 h 236"/>
                <a:gd name="T14" fmla="*/ 94 w 235"/>
                <a:gd name="T15" fmla="*/ 234 h 236"/>
                <a:gd name="T16" fmla="*/ 118 w 235"/>
                <a:gd name="T17" fmla="*/ 236 h 236"/>
                <a:gd name="T18" fmla="*/ 130 w 235"/>
                <a:gd name="T19" fmla="*/ 235 h 236"/>
                <a:gd name="T20" fmla="*/ 153 w 235"/>
                <a:gd name="T21" fmla="*/ 231 h 236"/>
                <a:gd name="T22" fmla="*/ 174 w 235"/>
                <a:gd name="T23" fmla="*/ 222 h 236"/>
                <a:gd name="T24" fmla="*/ 193 w 235"/>
                <a:gd name="T25" fmla="*/ 209 h 236"/>
                <a:gd name="T26" fmla="*/ 209 w 235"/>
                <a:gd name="T27" fmla="*/ 194 h 236"/>
                <a:gd name="T28" fmla="*/ 221 w 235"/>
                <a:gd name="T29" fmla="*/ 175 h 236"/>
                <a:gd name="T30" fmla="*/ 231 w 235"/>
                <a:gd name="T31" fmla="*/ 153 h 236"/>
                <a:gd name="T32" fmla="*/ 235 w 235"/>
                <a:gd name="T33" fmla="*/ 130 h 236"/>
                <a:gd name="T34" fmla="*/ 235 w 235"/>
                <a:gd name="T35" fmla="*/ 118 h 236"/>
                <a:gd name="T36" fmla="*/ 233 w 235"/>
                <a:gd name="T37" fmla="*/ 95 h 236"/>
                <a:gd name="T38" fmla="*/ 227 w 235"/>
                <a:gd name="T39" fmla="*/ 73 h 236"/>
                <a:gd name="T40" fmla="*/ 216 w 235"/>
                <a:gd name="T41" fmla="*/ 52 h 236"/>
                <a:gd name="T42" fmla="*/ 201 w 235"/>
                <a:gd name="T43" fmla="*/ 34 h 236"/>
                <a:gd name="T44" fmla="*/ 184 w 235"/>
                <a:gd name="T45" fmla="*/ 20 h 236"/>
                <a:gd name="T46" fmla="*/ 164 w 235"/>
                <a:gd name="T47" fmla="*/ 9 h 236"/>
                <a:gd name="T48" fmla="*/ 142 w 235"/>
                <a:gd name="T49" fmla="*/ 2 h 236"/>
                <a:gd name="T50" fmla="*/ 118 w 235"/>
                <a:gd name="T51" fmla="*/ 0 h 236"/>
                <a:gd name="T52" fmla="*/ 106 w 235"/>
                <a:gd name="T53" fmla="*/ 0 h 236"/>
                <a:gd name="T54" fmla="*/ 83 w 235"/>
                <a:gd name="T55" fmla="*/ 6 h 236"/>
                <a:gd name="T56" fmla="*/ 62 w 235"/>
                <a:gd name="T57" fmla="*/ 14 h 236"/>
                <a:gd name="T58" fmla="*/ 43 w 235"/>
                <a:gd name="T59" fmla="*/ 26 h 236"/>
                <a:gd name="T60" fmla="*/ 26 w 235"/>
                <a:gd name="T61" fmla="*/ 43 h 236"/>
                <a:gd name="T62" fmla="*/ 13 w 235"/>
                <a:gd name="T63" fmla="*/ 62 h 236"/>
                <a:gd name="T64" fmla="*/ 5 w 235"/>
                <a:gd name="T65" fmla="*/ 82 h 236"/>
                <a:gd name="T66" fmla="*/ 0 w 235"/>
                <a:gd name="T67" fmla="*/ 106 h 236"/>
                <a:gd name="T68" fmla="*/ 0 w 235"/>
                <a:gd name="T69"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5" h="236">
                  <a:moveTo>
                    <a:pt x="0" y="118"/>
                  </a:moveTo>
                  <a:lnTo>
                    <a:pt x="0" y="118"/>
                  </a:lnTo>
                  <a:lnTo>
                    <a:pt x="0" y="130"/>
                  </a:lnTo>
                  <a:lnTo>
                    <a:pt x="2" y="142"/>
                  </a:lnTo>
                  <a:lnTo>
                    <a:pt x="5" y="153"/>
                  </a:lnTo>
                  <a:lnTo>
                    <a:pt x="9" y="164"/>
                  </a:lnTo>
                  <a:lnTo>
                    <a:pt x="13" y="175"/>
                  </a:lnTo>
                  <a:lnTo>
                    <a:pt x="20" y="184"/>
                  </a:lnTo>
                  <a:lnTo>
                    <a:pt x="26" y="194"/>
                  </a:lnTo>
                  <a:lnTo>
                    <a:pt x="34" y="201"/>
                  </a:lnTo>
                  <a:lnTo>
                    <a:pt x="43" y="209"/>
                  </a:lnTo>
                  <a:lnTo>
                    <a:pt x="52" y="216"/>
                  </a:lnTo>
                  <a:lnTo>
                    <a:pt x="62" y="222"/>
                  </a:lnTo>
                  <a:lnTo>
                    <a:pt x="72" y="227"/>
                  </a:lnTo>
                  <a:lnTo>
                    <a:pt x="83" y="231"/>
                  </a:lnTo>
                  <a:lnTo>
                    <a:pt x="94" y="234"/>
                  </a:lnTo>
                  <a:lnTo>
                    <a:pt x="106" y="235"/>
                  </a:lnTo>
                  <a:lnTo>
                    <a:pt x="118" y="236"/>
                  </a:lnTo>
                  <a:lnTo>
                    <a:pt x="118" y="236"/>
                  </a:lnTo>
                  <a:lnTo>
                    <a:pt x="130" y="235"/>
                  </a:lnTo>
                  <a:lnTo>
                    <a:pt x="142" y="234"/>
                  </a:lnTo>
                  <a:lnTo>
                    <a:pt x="153" y="231"/>
                  </a:lnTo>
                  <a:lnTo>
                    <a:pt x="164" y="227"/>
                  </a:lnTo>
                  <a:lnTo>
                    <a:pt x="174" y="222"/>
                  </a:lnTo>
                  <a:lnTo>
                    <a:pt x="184" y="216"/>
                  </a:lnTo>
                  <a:lnTo>
                    <a:pt x="193" y="209"/>
                  </a:lnTo>
                  <a:lnTo>
                    <a:pt x="201" y="201"/>
                  </a:lnTo>
                  <a:lnTo>
                    <a:pt x="209" y="194"/>
                  </a:lnTo>
                  <a:lnTo>
                    <a:pt x="216" y="184"/>
                  </a:lnTo>
                  <a:lnTo>
                    <a:pt x="221" y="175"/>
                  </a:lnTo>
                  <a:lnTo>
                    <a:pt x="227" y="164"/>
                  </a:lnTo>
                  <a:lnTo>
                    <a:pt x="231" y="153"/>
                  </a:lnTo>
                  <a:lnTo>
                    <a:pt x="233" y="142"/>
                  </a:lnTo>
                  <a:lnTo>
                    <a:pt x="235" y="130"/>
                  </a:lnTo>
                  <a:lnTo>
                    <a:pt x="235" y="118"/>
                  </a:lnTo>
                  <a:lnTo>
                    <a:pt x="235" y="118"/>
                  </a:lnTo>
                  <a:lnTo>
                    <a:pt x="235" y="106"/>
                  </a:lnTo>
                  <a:lnTo>
                    <a:pt x="233" y="95"/>
                  </a:lnTo>
                  <a:lnTo>
                    <a:pt x="231" y="82"/>
                  </a:lnTo>
                  <a:lnTo>
                    <a:pt x="227" y="73"/>
                  </a:lnTo>
                  <a:lnTo>
                    <a:pt x="221" y="62"/>
                  </a:lnTo>
                  <a:lnTo>
                    <a:pt x="216" y="52"/>
                  </a:lnTo>
                  <a:lnTo>
                    <a:pt x="209" y="43"/>
                  </a:lnTo>
                  <a:lnTo>
                    <a:pt x="201" y="34"/>
                  </a:lnTo>
                  <a:lnTo>
                    <a:pt x="193" y="26"/>
                  </a:lnTo>
                  <a:lnTo>
                    <a:pt x="184" y="20"/>
                  </a:lnTo>
                  <a:lnTo>
                    <a:pt x="174" y="14"/>
                  </a:lnTo>
                  <a:lnTo>
                    <a:pt x="164" y="9"/>
                  </a:lnTo>
                  <a:lnTo>
                    <a:pt x="153" y="6"/>
                  </a:lnTo>
                  <a:lnTo>
                    <a:pt x="142" y="2"/>
                  </a:lnTo>
                  <a:lnTo>
                    <a:pt x="130" y="0"/>
                  </a:lnTo>
                  <a:lnTo>
                    <a:pt x="118" y="0"/>
                  </a:lnTo>
                  <a:lnTo>
                    <a:pt x="118" y="0"/>
                  </a:lnTo>
                  <a:lnTo>
                    <a:pt x="106" y="0"/>
                  </a:lnTo>
                  <a:lnTo>
                    <a:pt x="94" y="2"/>
                  </a:lnTo>
                  <a:lnTo>
                    <a:pt x="83" y="6"/>
                  </a:lnTo>
                  <a:lnTo>
                    <a:pt x="72" y="9"/>
                  </a:lnTo>
                  <a:lnTo>
                    <a:pt x="62" y="14"/>
                  </a:lnTo>
                  <a:lnTo>
                    <a:pt x="52" y="20"/>
                  </a:lnTo>
                  <a:lnTo>
                    <a:pt x="43" y="26"/>
                  </a:lnTo>
                  <a:lnTo>
                    <a:pt x="34" y="34"/>
                  </a:lnTo>
                  <a:lnTo>
                    <a:pt x="26" y="43"/>
                  </a:lnTo>
                  <a:lnTo>
                    <a:pt x="20" y="52"/>
                  </a:lnTo>
                  <a:lnTo>
                    <a:pt x="13" y="62"/>
                  </a:lnTo>
                  <a:lnTo>
                    <a:pt x="9" y="73"/>
                  </a:lnTo>
                  <a:lnTo>
                    <a:pt x="5" y="82"/>
                  </a:lnTo>
                  <a:lnTo>
                    <a:pt x="2" y="95"/>
                  </a:lnTo>
                  <a:lnTo>
                    <a:pt x="0" y="106"/>
                  </a:lnTo>
                  <a:lnTo>
                    <a:pt x="0" y="118"/>
                  </a:lnTo>
                  <a:lnTo>
                    <a:pt x="0"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3" name="Freeform 21">
              <a:extLst>
                <a:ext uri="{FF2B5EF4-FFF2-40B4-BE49-F238E27FC236}">
                  <a16:creationId xmlns:a16="http://schemas.microsoft.com/office/drawing/2014/main" id="{E06E051D-F165-4BCE-B4BC-F4610DBB46C5}"/>
                </a:ext>
              </a:extLst>
            </p:cNvPr>
            <p:cNvSpPr>
              <a:spLocks/>
            </p:cNvSpPr>
            <p:nvPr/>
          </p:nvSpPr>
          <p:spPr bwMode="auto">
            <a:xfrm>
              <a:off x="5867975" y="2772927"/>
              <a:ext cx="94410" cy="521658"/>
            </a:xfrm>
            <a:custGeom>
              <a:avLst/>
              <a:gdLst>
                <a:gd name="T0" fmla="*/ 0 w 474"/>
                <a:gd name="T1" fmla="*/ 0 h 2609"/>
                <a:gd name="T2" fmla="*/ 0 w 474"/>
                <a:gd name="T3" fmla="*/ 2609 h 2609"/>
                <a:gd name="T4" fmla="*/ 366 w 474"/>
                <a:gd name="T5" fmla="*/ 2609 h 2609"/>
                <a:gd name="T6" fmla="*/ 366 w 474"/>
                <a:gd name="T7" fmla="*/ 215 h 2609"/>
                <a:gd name="T8" fmla="*/ 474 w 474"/>
                <a:gd name="T9" fmla="*/ 215 h 2609"/>
                <a:gd name="T10" fmla="*/ 474 w 474"/>
                <a:gd name="T11" fmla="*/ 0 h 2609"/>
                <a:gd name="T12" fmla="*/ 0 w 474"/>
                <a:gd name="T13" fmla="*/ 0 h 2609"/>
              </a:gdLst>
              <a:ahLst/>
              <a:cxnLst>
                <a:cxn ang="0">
                  <a:pos x="T0" y="T1"/>
                </a:cxn>
                <a:cxn ang="0">
                  <a:pos x="T2" y="T3"/>
                </a:cxn>
                <a:cxn ang="0">
                  <a:pos x="T4" y="T5"/>
                </a:cxn>
                <a:cxn ang="0">
                  <a:pos x="T6" y="T7"/>
                </a:cxn>
                <a:cxn ang="0">
                  <a:pos x="T8" y="T9"/>
                </a:cxn>
                <a:cxn ang="0">
                  <a:pos x="T10" y="T11"/>
                </a:cxn>
                <a:cxn ang="0">
                  <a:pos x="T12" y="T13"/>
                </a:cxn>
              </a:cxnLst>
              <a:rect l="0" t="0" r="r" b="b"/>
              <a:pathLst>
                <a:path w="474" h="2609">
                  <a:moveTo>
                    <a:pt x="0" y="0"/>
                  </a:moveTo>
                  <a:lnTo>
                    <a:pt x="0" y="2609"/>
                  </a:lnTo>
                  <a:lnTo>
                    <a:pt x="366" y="2609"/>
                  </a:lnTo>
                  <a:lnTo>
                    <a:pt x="366" y="215"/>
                  </a:lnTo>
                  <a:lnTo>
                    <a:pt x="474" y="215"/>
                  </a:lnTo>
                  <a:lnTo>
                    <a:pt x="47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4" name="Freeform 22">
              <a:extLst>
                <a:ext uri="{FF2B5EF4-FFF2-40B4-BE49-F238E27FC236}">
                  <a16:creationId xmlns:a16="http://schemas.microsoft.com/office/drawing/2014/main" id="{AA4541CB-3BD7-4CD4-B385-E232611E1C88}"/>
                </a:ext>
              </a:extLst>
            </p:cNvPr>
            <p:cNvSpPr>
              <a:spLocks/>
            </p:cNvSpPr>
            <p:nvPr/>
          </p:nvSpPr>
          <p:spPr bwMode="auto">
            <a:xfrm>
              <a:off x="5726359" y="2802530"/>
              <a:ext cx="47205" cy="47205"/>
            </a:xfrm>
            <a:custGeom>
              <a:avLst/>
              <a:gdLst>
                <a:gd name="T0" fmla="*/ 0 w 236"/>
                <a:gd name="T1" fmla="*/ 118 h 236"/>
                <a:gd name="T2" fmla="*/ 2 w 236"/>
                <a:gd name="T3" fmla="*/ 142 h 236"/>
                <a:gd name="T4" fmla="*/ 9 w 236"/>
                <a:gd name="T5" fmla="*/ 164 h 236"/>
                <a:gd name="T6" fmla="*/ 20 w 236"/>
                <a:gd name="T7" fmla="*/ 184 h 236"/>
                <a:gd name="T8" fmla="*/ 34 w 236"/>
                <a:gd name="T9" fmla="*/ 201 h 236"/>
                <a:gd name="T10" fmla="*/ 51 w 236"/>
                <a:gd name="T11" fmla="*/ 216 h 236"/>
                <a:gd name="T12" fmla="*/ 71 w 236"/>
                <a:gd name="T13" fmla="*/ 227 h 236"/>
                <a:gd name="T14" fmla="*/ 94 w 236"/>
                <a:gd name="T15" fmla="*/ 234 h 236"/>
                <a:gd name="T16" fmla="*/ 117 w 236"/>
                <a:gd name="T17" fmla="*/ 236 h 236"/>
                <a:gd name="T18" fmla="*/ 130 w 236"/>
                <a:gd name="T19" fmla="*/ 235 h 236"/>
                <a:gd name="T20" fmla="*/ 153 w 236"/>
                <a:gd name="T21" fmla="*/ 231 h 236"/>
                <a:gd name="T22" fmla="*/ 173 w 236"/>
                <a:gd name="T23" fmla="*/ 222 h 236"/>
                <a:gd name="T24" fmla="*/ 193 w 236"/>
                <a:gd name="T25" fmla="*/ 209 h 236"/>
                <a:gd name="T26" fmla="*/ 209 w 236"/>
                <a:gd name="T27" fmla="*/ 194 h 236"/>
                <a:gd name="T28" fmla="*/ 222 w 236"/>
                <a:gd name="T29" fmla="*/ 175 h 236"/>
                <a:gd name="T30" fmla="*/ 231 w 236"/>
                <a:gd name="T31" fmla="*/ 153 h 236"/>
                <a:gd name="T32" fmla="*/ 235 w 236"/>
                <a:gd name="T33" fmla="*/ 130 h 236"/>
                <a:gd name="T34" fmla="*/ 236 w 236"/>
                <a:gd name="T35" fmla="*/ 118 h 236"/>
                <a:gd name="T36" fmla="*/ 234 w 236"/>
                <a:gd name="T37" fmla="*/ 95 h 236"/>
                <a:gd name="T38" fmla="*/ 226 w 236"/>
                <a:gd name="T39" fmla="*/ 73 h 236"/>
                <a:gd name="T40" fmla="*/ 215 w 236"/>
                <a:gd name="T41" fmla="*/ 52 h 236"/>
                <a:gd name="T42" fmla="*/ 201 w 236"/>
                <a:gd name="T43" fmla="*/ 34 h 236"/>
                <a:gd name="T44" fmla="*/ 183 w 236"/>
                <a:gd name="T45" fmla="*/ 20 h 236"/>
                <a:gd name="T46" fmla="*/ 164 w 236"/>
                <a:gd name="T47" fmla="*/ 9 h 236"/>
                <a:gd name="T48" fmla="*/ 142 w 236"/>
                <a:gd name="T49" fmla="*/ 2 h 236"/>
                <a:gd name="T50" fmla="*/ 117 w 236"/>
                <a:gd name="T51" fmla="*/ 0 h 236"/>
                <a:gd name="T52" fmla="*/ 105 w 236"/>
                <a:gd name="T53" fmla="*/ 0 h 236"/>
                <a:gd name="T54" fmla="*/ 82 w 236"/>
                <a:gd name="T55" fmla="*/ 6 h 236"/>
                <a:gd name="T56" fmla="*/ 61 w 236"/>
                <a:gd name="T57" fmla="*/ 14 h 236"/>
                <a:gd name="T58" fmla="*/ 43 w 236"/>
                <a:gd name="T59" fmla="*/ 26 h 236"/>
                <a:gd name="T60" fmla="*/ 26 w 236"/>
                <a:gd name="T61" fmla="*/ 43 h 236"/>
                <a:gd name="T62" fmla="*/ 14 w 236"/>
                <a:gd name="T63" fmla="*/ 62 h 236"/>
                <a:gd name="T64" fmla="*/ 5 w 236"/>
                <a:gd name="T65" fmla="*/ 82 h 236"/>
                <a:gd name="T66" fmla="*/ 0 w 236"/>
                <a:gd name="T67" fmla="*/ 106 h 236"/>
                <a:gd name="T68" fmla="*/ 0 w 236"/>
                <a:gd name="T69"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6" h="236">
                  <a:moveTo>
                    <a:pt x="0" y="118"/>
                  </a:moveTo>
                  <a:lnTo>
                    <a:pt x="0" y="118"/>
                  </a:lnTo>
                  <a:lnTo>
                    <a:pt x="0" y="130"/>
                  </a:lnTo>
                  <a:lnTo>
                    <a:pt x="2" y="142"/>
                  </a:lnTo>
                  <a:lnTo>
                    <a:pt x="5" y="153"/>
                  </a:lnTo>
                  <a:lnTo>
                    <a:pt x="9" y="164"/>
                  </a:lnTo>
                  <a:lnTo>
                    <a:pt x="14" y="175"/>
                  </a:lnTo>
                  <a:lnTo>
                    <a:pt x="20" y="184"/>
                  </a:lnTo>
                  <a:lnTo>
                    <a:pt x="26" y="194"/>
                  </a:lnTo>
                  <a:lnTo>
                    <a:pt x="34" y="201"/>
                  </a:lnTo>
                  <a:lnTo>
                    <a:pt x="43" y="209"/>
                  </a:lnTo>
                  <a:lnTo>
                    <a:pt x="51" y="216"/>
                  </a:lnTo>
                  <a:lnTo>
                    <a:pt x="61" y="222"/>
                  </a:lnTo>
                  <a:lnTo>
                    <a:pt x="71" y="227"/>
                  </a:lnTo>
                  <a:lnTo>
                    <a:pt x="82" y="231"/>
                  </a:lnTo>
                  <a:lnTo>
                    <a:pt x="94" y="234"/>
                  </a:lnTo>
                  <a:lnTo>
                    <a:pt x="105" y="235"/>
                  </a:lnTo>
                  <a:lnTo>
                    <a:pt x="117" y="236"/>
                  </a:lnTo>
                  <a:lnTo>
                    <a:pt x="117" y="236"/>
                  </a:lnTo>
                  <a:lnTo>
                    <a:pt x="130" y="235"/>
                  </a:lnTo>
                  <a:lnTo>
                    <a:pt x="142" y="234"/>
                  </a:lnTo>
                  <a:lnTo>
                    <a:pt x="153" y="231"/>
                  </a:lnTo>
                  <a:lnTo>
                    <a:pt x="164" y="227"/>
                  </a:lnTo>
                  <a:lnTo>
                    <a:pt x="173" y="222"/>
                  </a:lnTo>
                  <a:lnTo>
                    <a:pt x="183" y="216"/>
                  </a:lnTo>
                  <a:lnTo>
                    <a:pt x="193" y="209"/>
                  </a:lnTo>
                  <a:lnTo>
                    <a:pt x="201" y="201"/>
                  </a:lnTo>
                  <a:lnTo>
                    <a:pt x="209" y="194"/>
                  </a:lnTo>
                  <a:lnTo>
                    <a:pt x="215" y="184"/>
                  </a:lnTo>
                  <a:lnTo>
                    <a:pt x="222" y="175"/>
                  </a:lnTo>
                  <a:lnTo>
                    <a:pt x="226" y="164"/>
                  </a:lnTo>
                  <a:lnTo>
                    <a:pt x="231" y="153"/>
                  </a:lnTo>
                  <a:lnTo>
                    <a:pt x="234" y="142"/>
                  </a:lnTo>
                  <a:lnTo>
                    <a:pt x="235" y="130"/>
                  </a:lnTo>
                  <a:lnTo>
                    <a:pt x="236" y="118"/>
                  </a:lnTo>
                  <a:lnTo>
                    <a:pt x="236" y="118"/>
                  </a:lnTo>
                  <a:lnTo>
                    <a:pt x="235" y="106"/>
                  </a:lnTo>
                  <a:lnTo>
                    <a:pt x="234" y="95"/>
                  </a:lnTo>
                  <a:lnTo>
                    <a:pt x="231" y="82"/>
                  </a:lnTo>
                  <a:lnTo>
                    <a:pt x="226" y="73"/>
                  </a:lnTo>
                  <a:lnTo>
                    <a:pt x="222" y="62"/>
                  </a:lnTo>
                  <a:lnTo>
                    <a:pt x="215" y="52"/>
                  </a:lnTo>
                  <a:lnTo>
                    <a:pt x="209" y="43"/>
                  </a:lnTo>
                  <a:lnTo>
                    <a:pt x="201" y="34"/>
                  </a:lnTo>
                  <a:lnTo>
                    <a:pt x="193" y="26"/>
                  </a:lnTo>
                  <a:lnTo>
                    <a:pt x="183" y="20"/>
                  </a:lnTo>
                  <a:lnTo>
                    <a:pt x="173" y="14"/>
                  </a:lnTo>
                  <a:lnTo>
                    <a:pt x="164" y="9"/>
                  </a:lnTo>
                  <a:lnTo>
                    <a:pt x="153" y="6"/>
                  </a:lnTo>
                  <a:lnTo>
                    <a:pt x="142" y="2"/>
                  </a:lnTo>
                  <a:lnTo>
                    <a:pt x="130" y="0"/>
                  </a:lnTo>
                  <a:lnTo>
                    <a:pt x="117" y="0"/>
                  </a:lnTo>
                  <a:lnTo>
                    <a:pt x="117" y="0"/>
                  </a:lnTo>
                  <a:lnTo>
                    <a:pt x="105" y="0"/>
                  </a:lnTo>
                  <a:lnTo>
                    <a:pt x="94" y="2"/>
                  </a:lnTo>
                  <a:lnTo>
                    <a:pt x="82" y="6"/>
                  </a:lnTo>
                  <a:lnTo>
                    <a:pt x="71" y="9"/>
                  </a:lnTo>
                  <a:lnTo>
                    <a:pt x="61" y="14"/>
                  </a:lnTo>
                  <a:lnTo>
                    <a:pt x="51" y="20"/>
                  </a:lnTo>
                  <a:lnTo>
                    <a:pt x="43" y="26"/>
                  </a:lnTo>
                  <a:lnTo>
                    <a:pt x="34" y="34"/>
                  </a:lnTo>
                  <a:lnTo>
                    <a:pt x="26" y="43"/>
                  </a:lnTo>
                  <a:lnTo>
                    <a:pt x="20" y="52"/>
                  </a:lnTo>
                  <a:lnTo>
                    <a:pt x="14" y="62"/>
                  </a:lnTo>
                  <a:lnTo>
                    <a:pt x="9" y="73"/>
                  </a:lnTo>
                  <a:lnTo>
                    <a:pt x="5" y="82"/>
                  </a:lnTo>
                  <a:lnTo>
                    <a:pt x="2" y="95"/>
                  </a:lnTo>
                  <a:lnTo>
                    <a:pt x="0" y="106"/>
                  </a:lnTo>
                  <a:lnTo>
                    <a:pt x="0" y="118"/>
                  </a:lnTo>
                  <a:lnTo>
                    <a:pt x="0"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5" name="Freeform 23">
              <a:extLst>
                <a:ext uri="{FF2B5EF4-FFF2-40B4-BE49-F238E27FC236}">
                  <a16:creationId xmlns:a16="http://schemas.microsoft.com/office/drawing/2014/main" id="{A4A6B9F3-30D3-4FC1-9BA3-D3EE459FFA81}"/>
                </a:ext>
              </a:extLst>
            </p:cNvPr>
            <p:cNvSpPr>
              <a:spLocks/>
            </p:cNvSpPr>
            <p:nvPr/>
          </p:nvSpPr>
          <p:spPr bwMode="auto">
            <a:xfrm>
              <a:off x="5267108" y="2772927"/>
              <a:ext cx="94410" cy="521658"/>
            </a:xfrm>
            <a:custGeom>
              <a:avLst/>
              <a:gdLst>
                <a:gd name="T0" fmla="*/ 0 w 473"/>
                <a:gd name="T1" fmla="*/ 215 h 2609"/>
                <a:gd name="T2" fmla="*/ 108 w 473"/>
                <a:gd name="T3" fmla="*/ 215 h 2609"/>
                <a:gd name="T4" fmla="*/ 108 w 473"/>
                <a:gd name="T5" fmla="*/ 2609 h 2609"/>
                <a:gd name="T6" fmla="*/ 473 w 473"/>
                <a:gd name="T7" fmla="*/ 2609 h 2609"/>
                <a:gd name="T8" fmla="*/ 473 w 473"/>
                <a:gd name="T9" fmla="*/ 0 h 2609"/>
                <a:gd name="T10" fmla="*/ 0 w 473"/>
                <a:gd name="T11" fmla="*/ 0 h 2609"/>
                <a:gd name="T12" fmla="*/ 0 w 473"/>
                <a:gd name="T13" fmla="*/ 215 h 2609"/>
              </a:gdLst>
              <a:ahLst/>
              <a:cxnLst>
                <a:cxn ang="0">
                  <a:pos x="T0" y="T1"/>
                </a:cxn>
                <a:cxn ang="0">
                  <a:pos x="T2" y="T3"/>
                </a:cxn>
                <a:cxn ang="0">
                  <a:pos x="T4" y="T5"/>
                </a:cxn>
                <a:cxn ang="0">
                  <a:pos x="T6" y="T7"/>
                </a:cxn>
                <a:cxn ang="0">
                  <a:pos x="T8" y="T9"/>
                </a:cxn>
                <a:cxn ang="0">
                  <a:pos x="T10" y="T11"/>
                </a:cxn>
                <a:cxn ang="0">
                  <a:pos x="T12" y="T13"/>
                </a:cxn>
              </a:cxnLst>
              <a:rect l="0" t="0" r="r" b="b"/>
              <a:pathLst>
                <a:path w="473" h="2609">
                  <a:moveTo>
                    <a:pt x="0" y="215"/>
                  </a:moveTo>
                  <a:lnTo>
                    <a:pt x="108" y="215"/>
                  </a:lnTo>
                  <a:lnTo>
                    <a:pt x="108" y="2609"/>
                  </a:lnTo>
                  <a:lnTo>
                    <a:pt x="473" y="2609"/>
                  </a:lnTo>
                  <a:lnTo>
                    <a:pt x="473" y="0"/>
                  </a:lnTo>
                  <a:lnTo>
                    <a:pt x="0" y="0"/>
                  </a:lnTo>
                  <a:lnTo>
                    <a:pt x="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6" name="Freeform 24">
              <a:extLst>
                <a:ext uri="{FF2B5EF4-FFF2-40B4-BE49-F238E27FC236}">
                  <a16:creationId xmlns:a16="http://schemas.microsoft.com/office/drawing/2014/main" id="{8C34398F-41DC-4A4E-940D-22F5B0A6AAE4}"/>
                </a:ext>
              </a:extLst>
            </p:cNvPr>
            <p:cNvSpPr>
              <a:spLocks/>
            </p:cNvSpPr>
            <p:nvPr/>
          </p:nvSpPr>
          <p:spPr bwMode="auto">
            <a:xfrm>
              <a:off x="5367119" y="3196174"/>
              <a:ext cx="495255" cy="98411"/>
            </a:xfrm>
            <a:custGeom>
              <a:avLst/>
              <a:gdLst>
                <a:gd name="T0" fmla="*/ 50 w 2474"/>
                <a:gd name="T1" fmla="*/ 73 h 494"/>
                <a:gd name="T2" fmla="*/ 50 w 2474"/>
                <a:gd name="T3" fmla="*/ 494 h 494"/>
                <a:gd name="T4" fmla="*/ 2424 w 2474"/>
                <a:gd name="T5" fmla="*/ 494 h 494"/>
                <a:gd name="T6" fmla="*/ 2424 w 2474"/>
                <a:gd name="T7" fmla="*/ 73 h 494"/>
                <a:gd name="T8" fmla="*/ 2474 w 2474"/>
                <a:gd name="T9" fmla="*/ 0 h 494"/>
                <a:gd name="T10" fmla="*/ 0 w 2474"/>
                <a:gd name="T11" fmla="*/ 0 h 494"/>
                <a:gd name="T12" fmla="*/ 50 w 2474"/>
                <a:gd name="T13" fmla="*/ 73 h 494"/>
              </a:gdLst>
              <a:ahLst/>
              <a:cxnLst>
                <a:cxn ang="0">
                  <a:pos x="T0" y="T1"/>
                </a:cxn>
                <a:cxn ang="0">
                  <a:pos x="T2" y="T3"/>
                </a:cxn>
                <a:cxn ang="0">
                  <a:pos x="T4" y="T5"/>
                </a:cxn>
                <a:cxn ang="0">
                  <a:pos x="T6" y="T7"/>
                </a:cxn>
                <a:cxn ang="0">
                  <a:pos x="T8" y="T9"/>
                </a:cxn>
                <a:cxn ang="0">
                  <a:pos x="T10" y="T11"/>
                </a:cxn>
                <a:cxn ang="0">
                  <a:pos x="T12" y="T13"/>
                </a:cxn>
              </a:cxnLst>
              <a:rect l="0" t="0" r="r" b="b"/>
              <a:pathLst>
                <a:path w="2474" h="494">
                  <a:moveTo>
                    <a:pt x="50" y="73"/>
                  </a:moveTo>
                  <a:lnTo>
                    <a:pt x="50" y="494"/>
                  </a:lnTo>
                  <a:lnTo>
                    <a:pt x="2424" y="494"/>
                  </a:lnTo>
                  <a:lnTo>
                    <a:pt x="2424" y="73"/>
                  </a:lnTo>
                  <a:lnTo>
                    <a:pt x="2474" y="0"/>
                  </a:lnTo>
                  <a:lnTo>
                    <a:pt x="0" y="0"/>
                  </a:lnTo>
                  <a:lnTo>
                    <a:pt x="50"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7" name="Freeform 25">
              <a:extLst>
                <a:ext uri="{FF2B5EF4-FFF2-40B4-BE49-F238E27FC236}">
                  <a16:creationId xmlns:a16="http://schemas.microsoft.com/office/drawing/2014/main" id="{24606B26-8FDF-4D8D-A804-19ED85D4F5A6}"/>
                </a:ext>
              </a:extLst>
            </p:cNvPr>
            <p:cNvSpPr>
              <a:spLocks noEditPoints="1"/>
            </p:cNvSpPr>
            <p:nvPr/>
          </p:nvSpPr>
          <p:spPr bwMode="auto">
            <a:xfrm>
              <a:off x="5430326" y="2948147"/>
              <a:ext cx="368841" cy="207223"/>
            </a:xfrm>
            <a:custGeom>
              <a:avLst/>
              <a:gdLst>
                <a:gd name="T0" fmla="*/ 196 w 1845"/>
                <a:gd name="T1" fmla="*/ 0 h 1035"/>
                <a:gd name="T2" fmla="*/ 157 w 1845"/>
                <a:gd name="T3" fmla="*/ 5 h 1035"/>
                <a:gd name="T4" fmla="*/ 120 w 1845"/>
                <a:gd name="T5" fmla="*/ 16 h 1035"/>
                <a:gd name="T6" fmla="*/ 87 w 1845"/>
                <a:gd name="T7" fmla="*/ 33 h 1035"/>
                <a:gd name="T8" fmla="*/ 58 w 1845"/>
                <a:gd name="T9" fmla="*/ 57 h 1035"/>
                <a:gd name="T10" fmla="*/ 34 w 1845"/>
                <a:gd name="T11" fmla="*/ 87 h 1035"/>
                <a:gd name="T12" fmla="*/ 15 w 1845"/>
                <a:gd name="T13" fmla="*/ 120 h 1035"/>
                <a:gd name="T14" fmla="*/ 4 w 1845"/>
                <a:gd name="T15" fmla="*/ 156 h 1035"/>
                <a:gd name="T16" fmla="*/ 0 w 1845"/>
                <a:gd name="T17" fmla="*/ 196 h 1035"/>
                <a:gd name="T18" fmla="*/ 0 w 1845"/>
                <a:gd name="T19" fmla="*/ 839 h 1035"/>
                <a:gd name="T20" fmla="*/ 4 w 1845"/>
                <a:gd name="T21" fmla="*/ 879 h 1035"/>
                <a:gd name="T22" fmla="*/ 15 w 1845"/>
                <a:gd name="T23" fmla="*/ 915 h 1035"/>
                <a:gd name="T24" fmla="*/ 34 w 1845"/>
                <a:gd name="T25" fmla="*/ 949 h 1035"/>
                <a:gd name="T26" fmla="*/ 58 w 1845"/>
                <a:gd name="T27" fmla="*/ 978 h 1035"/>
                <a:gd name="T28" fmla="*/ 87 w 1845"/>
                <a:gd name="T29" fmla="*/ 1002 h 1035"/>
                <a:gd name="T30" fmla="*/ 120 w 1845"/>
                <a:gd name="T31" fmla="*/ 1019 h 1035"/>
                <a:gd name="T32" fmla="*/ 157 w 1845"/>
                <a:gd name="T33" fmla="*/ 1030 h 1035"/>
                <a:gd name="T34" fmla="*/ 196 w 1845"/>
                <a:gd name="T35" fmla="*/ 1035 h 1035"/>
                <a:gd name="T36" fmla="*/ 1649 w 1845"/>
                <a:gd name="T37" fmla="*/ 1035 h 1035"/>
                <a:gd name="T38" fmla="*/ 1689 w 1845"/>
                <a:gd name="T39" fmla="*/ 1030 h 1035"/>
                <a:gd name="T40" fmla="*/ 1725 w 1845"/>
                <a:gd name="T41" fmla="*/ 1019 h 1035"/>
                <a:gd name="T42" fmla="*/ 1759 w 1845"/>
                <a:gd name="T43" fmla="*/ 1002 h 1035"/>
                <a:gd name="T44" fmla="*/ 1788 w 1845"/>
                <a:gd name="T45" fmla="*/ 978 h 1035"/>
                <a:gd name="T46" fmla="*/ 1812 w 1845"/>
                <a:gd name="T47" fmla="*/ 949 h 1035"/>
                <a:gd name="T48" fmla="*/ 1829 w 1845"/>
                <a:gd name="T49" fmla="*/ 915 h 1035"/>
                <a:gd name="T50" fmla="*/ 1841 w 1845"/>
                <a:gd name="T51" fmla="*/ 879 h 1035"/>
                <a:gd name="T52" fmla="*/ 1845 w 1845"/>
                <a:gd name="T53" fmla="*/ 839 h 1035"/>
                <a:gd name="T54" fmla="*/ 1845 w 1845"/>
                <a:gd name="T55" fmla="*/ 196 h 1035"/>
                <a:gd name="T56" fmla="*/ 1841 w 1845"/>
                <a:gd name="T57" fmla="*/ 156 h 1035"/>
                <a:gd name="T58" fmla="*/ 1829 w 1845"/>
                <a:gd name="T59" fmla="*/ 120 h 1035"/>
                <a:gd name="T60" fmla="*/ 1812 w 1845"/>
                <a:gd name="T61" fmla="*/ 87 h 1035"/>
                <a:gd name="T62" fmla="*/ 1788 w 1845"/>
                <a:gd name="T63" fmla="*/ 57 h 1035"/>
                <a:gd name="T64" fmla="*/ 1759 w 1845"/>
                <a:gd name="T65" fmla="*/ 33 h 1035"/>
                <a:gd name="T66" fmla="*/ 1725 w 1845"/>
                <a:gd name="T67" fmla="*/ 16 h 1035"/>
                <a:gd name="T68" fmla="*/ 1689 w 1845"/>
                <a:gd name="T69" fmla="*/ 5 h 1035"/>
                <a:gd name="T70" fmla="*/ 1649 w 1845"/>
                <a:gd name="T71" fmla="*/ 0 h 1035"/>
                <a:gd name="T72" fmla="*/ 951 w 1845"/>
                <a:gd name="T73" fmla="*/ 265 h 1035"/>
                <a:gd name="T74" fmla="*/ 208 w 1845"/>
                <a:gd name="T75" fmla="*/ 265 h 1035"/>
                <a:gd name="T76" fmla="*/ 189 w 1845"/>
                <a:gd name="T77" fmla="*/ 262 h 1035"/>
                <a:gd name="T78" fmla="*/ 175 w 1845"/>
                <a:gd name="T79" fmla="*/ 251 h 1035"/>
                <a:gd name="T80" fmla="*/ 164 w 1845"/>
                <a:gd name="T81" fmla="*/ 237 h 1035"/>
                <a:gd name="T82" fmla="*/ 160 w 1845"/>
                <a:gd name="T83" fmla="*/ 218 h 1035"/>
                <a:gd name="T84" fmla="*/ 162 w 1845"/>
                <a:gd name="T85" fmla="*/ 208 h 1035"/>
                <a:gd name="T86" fmla="*/ 168 w 1845"/>
                <a:gd name="T87" fmla="*/ 191 h 1035"/>
                <a:gd name="T88" fmla="*/ 181 w 1845"/>
                <a:gd name="T89" fmla="*/ 178 h 1035"/>
                <a:gd name="T90" fmla="*/ 199 w 1845"/>
                <a:gd name="T91" fmla="*/ 171 h 1035"/>
                <a:gd name="T92" fmla="*/ 951 w 1845"/>
                <a:gd name="T93" fmla="*/ 171 h 1035"/>
                <a:gd name="T94" fmla="*/ 961 w 1845"/>
                <a:gd name="T95" fmla="*/ 171 h 1035"/>
                <a:gd name="T96" fmla="*/ 977 w 1845"/>
                <a:gd name="T97" fmla="*/ 178 h 1035"/>
                <a:gd name="T98" fmla="*/ 991 w 1845"/>
                <a:gd name="T99" fmla="*/ 191 h 1035"/>
                <a:gd name="T100" fmla="*/ 998 w 1845"/>
                <a:gd name="T101" fmla="*/ 208 h 1035"/>
                <a:gd name="T102" fmla="*/ 998 w 1845"/>
                <a:gd name="T103" fmla="*/ 218 h 1035"/>
                <a:gd name="T104" fmla="*/ 995 w 1845"/>
                <a:gd name="T105" fmla="*/ 237 h 1035"/>
                <a:gd name="T106" fmla="*/ 985 w 1845"/>
                <a:gd name="T107" fmla="*/ 251 h 1035"/>
                <a:gd name="T108" fmla="*/ 970 w 1845"/>
                <a:gd name="T109" fmla="*/ 262 h 1035"/>
                <a:gd name="T110" fmla="*/ 951 w 1845"/>
                <a:gd name="T111" fmla="*/ 26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45" h="1035">
                  <a:moveTo>
                    <a:pt x="196" y="0"/>
                  </a:moveTo>
                  <a:lnTo>
                    <a:pt x="196" y="0"/>
                  </a:lnTo>
                  <a:lnTo>
                    <a:pt x="176" y="1"/>
                  </a:lnTo>
                  <a:lnTo>
                    <a:pt x="157" y="5"/>
                  </a:lnTo>
                  <a:lnTo>
                    <a:pt x="138" y="9"/>
                  </a:lnTo>
                  <a:lnTo>
                    <a:pt x="120" y="16"/>
                  </a:lnTo>
                  <a:lnTo>
                    <a:pt x="103" y="24"/>
                  </a:lnTo>
                  <a:lnTo>
                    <a:pt x="87" y="33"/>
                  </a:lnTo>
                  <a:lnTo>
                    <a:pt x="71" y="45"/>
                  </a:lnTo>
                  <a:lnTo>
                    <a:pt x="58" y="57"/>
                  </a:lnTo>
                  <a:lnTo>
                    <a:pt x="45" y="72"/>
                  </a:lnTo>
                  <a:lnTo>
                    <a:pt x="34" y="87"/>
                  </a:lnTo>
                  <a:lnTo>
                    <a:pt x="24" y="102"/>
                  </a:lnTo>
                  <a:lnTo>
                    <a:pt x="15" y="120"/>
                  </a:lnTo>
                  <a:lnTo>
                    <a:pt x="9" y="138"/>
                  </a:lnTo>
                  <a:lnTo>
                    <a:pt x="4" y="156"/>
                  </a:lnTo>
                  <a:lnTo>
                    <a:pt x="1" y="176"/>
                  </a:lnTo>
                  <a:lnTo>
                    <a:pt x="0" y="196"/>
                  </a:lnTo>
                  <a:lnTo>
                    <a:pt x="0" y="839"/>
                  </a:lnTo>
                  <a:lnTo>
                    <a:pt x="0" y="839"/>
                  </a:lnTo>
                  <a:lnTo>
                    <a:pt x="1" y="859"/>
                  </a:lnTo>
                  <a:lnTo>
                    <a:pt x="4" y="879"/>
                  </a:lnTo>
                  <a:lnTo>
                    <a:pt x="9" y="897"/>
                  </a:lnTo>
                  <a:lnTo>
                    <a:pt x="15" y="915"/>
                  </a:lnTo>
                  <a:lnTo>
                    <a:pt x="24" y="932"/>
                  </a:lnTo>
                  <a:lnTo>
                    <a:pt x="34" y="949"/>
                  </a:lnTo>
                  <a:lnTo>
                    <a:pt x="45" y="963"/>
                  </a:lnTo>
                  <a:lnTo>
                    <a:pt x="58" y="978"/>
                  </a:lnTo>
                  <a:lnTo>
                    <a:pt x="71" y="990"/>
                  </a:lnTo>
                  <a:lnTo>
                    <a:pt x="87" y="1002"/>
                  </a:lnTo>
                  <a:lnTo>
                    <a:pt x="103" y="1012"/>
                  </a:lnTo>
                  <a:lnTo>
                    <a:pt x="120" y="1019"/>
                  </a:lnTo>
                  <a:lnTo>
                    <a:pt x="138" y="1026"/>
                  </a:lnTo>
                  <a:lnTo>
                    <a:pt x="157" y="1030"/>
                  </a:lnTo>
                  <a:lnTo>
                    <a:pt x="176" y="1034"/>
                  </a:lnTo>
                  <a:lnTo>
                    <a:pt x="196" y="1035"/>
                  </a:lnTo>
                  <a:lnTo>
                    <a:pt x="1649" y="1035"/>
                  </a:lnTo>
                  <a:lnTo>
                    <a:pt x="1649" y="1035"/>
                  </a:lnTo>
                  <a:lnTo>
                    <a:pt x="1669" y="1034"/>
                  </a:lnTo>
                  <a:lnTo>
                    <a:pt x="1689" y="1030"/>
                  </a:lnTo>
                  <a:lnTo>
                    <a:pt x="1707" y="1026"/>
                  </a:lnTo>
                  <a:lnTo>
                    <a:pt x="1725" y="1019"/>
                  </a:lnTo>
                  <a:lnTo>
                    <a:pt x="1743" y="1012"/>
                  </a:lnTo>
                  <a:lnTo>
                    <a:pt x="1759" y="1002"/>
                  </a:lnTo>
                  <a:lnTo>
                    <a:pt x="1773" y="990"/>
                  </a:lnTo>
                  <a:lnTo>
                    <a:pt x="1788" y="978"/>
                  </a:lnTo>
                  <a:lnTo>
                    <a:pt x="1801" y="963"/>
                  </a:lnTo>
                  <a:lnTo>
                    <a:pt x="1812" y="949"/>
                  </a:lnTo>
                  <a:lnTo>
                    <a:pt x="1822" y="932"/>
                  </a:lnTo>
                  <a:lnTo>
                    <a:pt x="1829" y="915"/>
                  </a:lnTo>
                  <a:lnTo>
                    <a:pt x="1836" y="897"/>
                  </a:lnTo>
                  <a:lnTo>
                    <a:pt x="1841" y="879"/>
                  </a:lnTo>
                  <a:lnTo>
                    <a:pt x="1844" y="859"/>
                  </a:lnTo>
                  <a:lnTo>
                    <a:pt x="1845" y="839"/>
                  </a:lnTo>
                  <a:lnTo>
                    <a:pt x="1845" y="196"/>
                  </a:lnTo>
                  <a:lnTo>
                    <a:pt x="1845" y="196"/>
                  </a:lnTo>
                  <a:lnTo>
                    <a:pt x="1844" y="176"/>
                  </a:lnTo>
                  <a:lnTo>
                    <a:pt x="1841" y="156"/>
                  </a:lnTo>
                  <a:lnTo>
                    <a:pt x="1836" y="138"/>
                  </a:lnTo>
                  <a:lnTo>
                    <a:pt x="1829" y="120"/>
                  </a:lnTo>
                  <a:lnTo>
                    <a:pt x="1822" y="102"/>
                  </a:lnTo>
                  <a:lnTo>
                    <a:pt x="1812" y="87"/>
                  </a:lnTo>
                  <a:lnTo>
                    <a:pt x="1801" y="72"/>
                  </a:lnTo>
                  <a:lnTo>
                    <a:pt x="1788" y="57"/>
                  </a:lnTo>
                  <a:lnTo>
                    <a:pt x="1773" y="45"/>
                  </a:lnTo>
                  <a:lnTo>
                    <a:pt x="1759" y="33"/>
                  </a:lnTo>
                  <a:lnTo>
                    <a:pt x="1743" y="24"/>
                  </a:lnTo>
                  <a:lnTo>
                    <a:pt x="1725" y="16"/>
                  </a:lnTo>
                  <a:lnTo>
                    <a:pt x="1707" y="9"/>
                  </a:lnTo>
                  <a:lnTo>
                    <a:pt x="1689" y="5"/>
                  </a:lnTo>
                  <a:lnTo>
                    <a:pt x="1669" y="1"/>
                  </a:lnTo>
                  <a:lnTo>
                    <a:pt x="1649" y="0"/>
                  </a:lnTo>
                  <a:lnTo>
                    <a:pt x="196" y="0"/>
                  </a:lnTo>
                  <a:close/>
                  <a:moveTo>
                    <a:pt x="951" y="265"/>
                  </a:moveTo>
                  <a:lnTo>
                    <a:pt x="208" y="265"/>
                  </a:lnTo>
                  <a:lnTo>
                    <a:pt x="208" y="265"/>
                  </a:lnTo>
                  <a:lnTo>
                    <a:pt x="199" y="264"/>
                  </a:lnTo>
                  <a:lnTo>
                    <a:pt x="189" y="262"/>
                  </a:lnTo>
                  <a:lnTo>
                    <a:pt x="181" y="257"/>
                  </a:lnTo>
                  <a:lnTo>
                    <a:pt x="175" y="251"/>
                  </a:lnTo>
                  <a:lnTo>
                    <a:pt x="168" y="244"/>
                  </a:lnTo>
                  <a:lnTo>
                    <a:pt x="164" y="237"/>
                  </a:lnTo>
                  <a:lnTo>
                    <a:pt x="162" y="228"/>
                  </a:lnTo>
                  <a:lnTo>
                    <a:pt x="160" y="218"/>
                  </a:lnTo>
                  <a:lnTo>
                    <a:pt x="160" y="218"/>
                  </a:lnTo>
                  <a:lnTo>
                    <a:pt x="162" y="208"/>
                  </a:lnTo>
                  <a:lnTo>
                    <a:pt x="164" y="199"/>
                  </a:lnTo>
                  <a:lnTo>
                    <a:pt x="168" y="191"/>
                  </a:lnTo>
                  <a:lnTo>
                    <a:pt x="175" y="184"/>
                  </a:lnTo>
                  <a:lnTo>
                    <a:pt x="181" y="178"/>
                  </a:lnTo>
                  <a:lnTo>
                    <a:pt x="189" y="174"/>
                  </a:lnTo>
                  <a:lnTo>
                    <a:pt x="199" y="171"/>
                  </a:lnTo>
                  <a:lnTo>
                    <a:pt x="208" y="171"/>
                  </a:lnTo>
                  <a:lnTo>
                    <a:pt x="951" y="171"/>
                  </a:lnTo>
                  <a:lnTo>
                    <a:pt x="951" y="171"/>
                  </a:lnTo>
                  <a:lnTo>
                    <a:pt x="961" y="171"/>
                  </a:lnTo>
                  <a:lnTo>
                    <a:pt x="970" y="174"/>
                  </a:lnTo>
                  <a:lnTo>
                    <a:pt x="977" y="178"/>
                  </a:lnTo>
                  <a:lnTo>
                    <a:pt x="985" y="184"/>
                  </a:lnTo>
                  <a:lnTo>
                    <a:pt x="991" y="191"/>
                  </a:lnTo>
                  <a:lnTo>
                    <a:pt x="995" y="199"/>
                  </a:lnTo>
                  <a:lnTo>
                    <a:pt x="998" y="208"/>
                  </a:lnTo>
                  <a:lnTo>
                    <a:pt x="998" y="218"/>
                  </a:lnTo>
                  <a:lnTo>
                    <a:pt x="998" y="218"/>
                  </a:lnTo>
                  <a:lnTo>
                    <a:pt x="998" y="228"/>
                  </a:lnTo>
                  <a:lnTo>
                    <a:pt x="995" y="237"/>
                  </a:lnTo>
                  <a:lnTo>
                    <a:pt x="991" y="244"/>
                  </a:lnTo>
                  <a:lnTo>
                    <a:pt x="985" y="251"/>
                  </a:lnTo>
                  <a:lnTo>
                    <a:pt x="977" y="257"/>
                  </a:lnTo>
                  <a:lnTo>
                    <a:pt x="970" y="262"/>
                  </a:lnTo>
                  <a:lnTo>
                    <a:pt x="961" y="264"/>
                  </a:lnTo>
                  <a:lnTo>
                    <a:pt x="951" y="265"/>
                  </a:lnTo>
                  <a:lnTo>
                    <a:pt x="951"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8" name="Freeform 26">
              <a:extLst>
                <a:ext uri="{FF2B5EF4-FFF2-40B4-BE49-F238E27FC236}">
                  <a16:creationId xmlns:a16="http://schemas.microsoft.com/office/drawing/2014/main" id="{BC248053-234F-408C-B6B8-4C16AE065492}"/>
                </a:ext>
              </a:extLst>
            </p:cNvPr>
            <p:cNvSpPr>
              <a:spLocks/>
            </p:cNvSpPr>
            <p:nvPr/>
          </p:nvSpPr>
          <p:spPr bwMode="auto">
            <a:xfrm>
              <a:off x="5414324" y="2880939"/>
              <a:ext cx="400845" cy="31203"/>
            </a:xfrm>
            <a:custGeom>
              <a:avLst/>
              <a:gdLst>
                <a:gd name="T0" fmla="*/ 1923 w 2002"/>
                <a:gd name="T1" fmla="*/ 156 h 156"/>
                <a:gd name="T2" fmla="*/ 1932 w 2002"/>
                <a:gd name="T3" fmla="*/ 156 h 156"/>
                <a:gd name="T4" fmla="*/ 1947 w 2002"/>
                <a:gd name="T5" fmla="*/ 152 h 156"/>
                <a:gd name="T6" fmla="*/ 1960 w 2002"/>
                <a:gd name="T7" fmla="*/ 147 h 156"/>
                <a:gd name="T8" fmla="*/ 1973 w 2002"/>
                <a:gd name="T9" fmla="*/ 138 h 156"/>
                <a:gd name="T10" fmla="*/ 1983 w 2002"/>
                <a:gd name="T11" fmla="*/ 127 h 156"/>
                <a:gd name="T12" fmla="*/ 1992 w 2002"/>
                <a:gd name="T13" fmla="*/ 115 h 156"/>
                <a:gd name="T14" fmla="*/ 1998 w 2002"/>
                <a:gd name="T15" fmla="*/ 101 h 156"/>
                <a:gd name="T16" fmla="*/ 2001 w 2002"/>
                <a:gd name="T17" fmla="*/ 85 h 156"/>
                <a:gd name="T18" fmla="*/ 2002 w 2002"/>
                <a:gd name="T19" fmla="*/ 78 h 156"/>
                <a:gd name="T20" fmla="*/ 2000 w 2002"/>
                <a:gd name="T21" fmla="*/ 62 h 156"/>
                <a:gd name="T22" fmla="*/ 1995 w 2002"/>
                <a:gd name="T23" fmla="*/ 47 h 156"/>
                <a:gd name="T24" fmla="*/ 1988 w 2002"/>
                <a:gd name="T25" fmla="*/ 34 h 156"/>
                <a:gd name="T26" fmla="*/ 1979 w 2002"/>
                <a:gd name="T27" fmla="*/ 23 h 156"/>
                <a:gd name="T28" fmla="*/ 1967 w 2002"/>
                <a:gd name="T29" fmla="*/ 13 h 156"/>
                <a:gd name="T30" fmla="*/ 1954 w 2002"/>
                <a:gd name="T31" fmla="*/ 6 h 156"/>
                <a:gd name="T32" fmla="*/ 1939 w 2002"/>
                <a:gd name="T33" fmla="*/ 1 h 156"/>
                <a:gd name="T34" fmla="*/ 1923 w 2002"/>
                <a:gd name="T35" fmla="*/ 0 h 156"/>
                <a:gd name="T36" fmla="*/ 78 w 2002"/>
                <a:gd name="T37" fmla="*/ 0 h 156"/>
                <a:gd name="T38" fmla="*/ 63 w 2002"/>
                <a:gd name="T39" fmla="*/ 1 h 156"/>
                <a:gd name="T40" fmla="*/ 48 w 2002"/>
                <a:gd name="T41" fmla="*/ 6 h 156"/>
                <a:gd name="T42" fmla="*/ 35 w 2002"/>
                <a:gd name="T43" fmla="*/ 13 h 156"/>
                <a:gd name="T44" fmla="*/ 23 w 2002"/>
                <a:gd name="T45" fmla="*/ 23 h 156"/>
                <a:gd name="T46" fmla="*/ 13 w 2002"/>
                <a:gd name="T47" fmla="*/ 34 h 156"/>
                <a:gd name="T48" fmla="*/ 6 w 2002"/>
                <a:gd name="T49" fmla="*/ 47 h 156"/>
                <a:gd name="T50" fmla="*/ 2 w 2002"/>
                <a:gd name="T51" fmla="*/ 62 h 156"/>
                <a:gd name="T52" fmla="*/ 0 w 2002"/>
                <a:gd name="T53" fmla="*/ 78 h 156"/>
                <a:gd name="T54" fmla="*/ 0 w 2002"/>
                <a:gd name="T55" fmla="*/ 85 h 156"/>
                <a:gd name="T56" fmla="*/ 3 w 2002"/>
                <a:gd name="T57" fmla="*/ 101 h 156"/>
                <a:gd name="T58" fmla="*/ 10 w 2002"/>
                <a:gd name="T59" fmla="*/ 115 h 156"/>
                <a:gd name="T60" fmla="*/ 17 w 2002"/>
                <a:gd name="T61" fmla="*/ 127 h 156"/>
                <a:gd name="T62" fmla="*/ 28 w 2002"/>
                <a:gd name="T63" fmla="*/ 138 h 156"/>
                <a:gd name="T64" fmla="*/ 41 w 2002"/>
                <a:gd name="T65" fmla="*/ 147 h 156"/>
                <a:gd name="T66" fmla="*/ 55 w 2002"/>
                <a:gd name="T67" fmla="*/ 152 h 156"/>
                <a:gd name="T68" fmla="*/ 70 w 2002"/>
                <a:gd name="T69" fmla="*/ 156 h 156"/>
                <a:gd name="T70" fmla="*/ 78 w 2002"/>
                <a:gd name="T7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2" h="156">
                  <a:moveTo>
                    <a:pt x="78" y="156"/>
                  </a:moveTo>
                  <a:lnTo>
                    <a:pt x="1923" y="156"/>
                  </a:lnTo>
                  <a:lnTo>
                    <a:pt x="1923" y="156"/>
                  </a:lnTo>
                  <a:lnTo>
                    <a:pt x="1932" y="156"/>
                  </a:lnTo>
                  <a:lnTo>
                    <a:pt x="1939" y="155"/>
                  </a:lnTo>
                  <a:lnTo>
                    <a:pt x="1947" y="152"/>
                  </a:lnTo>
                  <a:lnTo>
                    <a:pt x="1954" y="150"/>
                  </a:lnTo>
                  <a:lnTo>
                    <a:pt x="1960" y="147"/>
                  </a:lnTo>
                  <a:lnTo>
                    <a:pt x="1967" y="142"/>
                  </a:lnTo>
                  <a:lnTo>
                    <a:pt x="1973" y="138"/>
                  </a:lnTo>
                  <a:lnTo>
                    <a:pt x="1979" y="134"/>
                  </a:lnTo>
                  <a:lnTo>
                    <a:pt x="1983" y="127"/>
                  </a:lnTo>
                  <a:lnTo>
                    <a:pt x="1988" y="122"/>
                  </a:lnTo>
                  <a:lnTo>
                    <a:pt x="1992" y="115"/>
                  </a:lnTo>
                  <a:lnTo>
                    <a:pt x="1995" y="108"/>
                  </a:lnTo>
                  <a:lnTo>
                    <a:pt x="1998" y="101"/>
                  </a:lnTo>
                  <a:lnTo>
                    <a:pt x="2000" y="94"/>
                  </a:lnTo>
                  <a:lnTo>
                    <a:pt x="2001" y="85"/>
                  </a:lnTo>
                  <a:lnTo>
                    <a:pt x="2002" y="78"/>
                  </a:lnTo>
                  <a:lnTo>
                    <a:pt x="2002" y="78"/>
                  </a:lnTo>
                  <a:lnTo>
                    <a:pt x="2001" y="70"/>
                  </a:lnTo>
                  <a:lnTo>
                    <a:pt x="2000" y="62"/>
                  </a:lnTo>
                  <a:lnTo>
                    <a:pt x="1998" y="55"/>
                  </a:lnTo>
                  <a:lnTo>
                    <a:pt x="1995" y="47"/>
                  </a:lnTo>
                  <a:lnTo>
                    <a:pt x="1992" y="40"/>
                  </a:lnTo>
                  <a:lnTo>
                    <a:pt x="1988" y="34"/>
                  </a:lnTo>
                  <a:lnTo>
                    <a:pt x="1983" y="28"/>
                  </a:lnTo>
                  <a:lnTo>
                    <a:pt x="1979" y="23"/>
                  </a:lnTo>
                  <a:lnTo>
                    <a:pt x="1973" y="17"/>
                  </a:lnTo>
                  <a:lnTo>
                    <a:pt x="1967" y="13"/>
                  </a:lnTo>
                  <a:lnTo>
                    <a:pt x="1960" y="9"/>
                  </a:lnTo>
                  <a:lnTo>
                    <a:pt x="1954" y="6"/>
                  </a:lnTo>
                  <a:lnTo>
                    <a:pt x="1947" y="3"/>
                  </a:lnTo>
                  <a:lnTo>
                    <a:pt x="1939" y="1"/>
                  </a:lnTo>
                  <a:lnTo>
                    <a:pt x="1932" y="0"/>
                  </a:lnTo>
                  <a:lnTo>
                    <a:pt x="1923" y="0"/>
                  </a:lnTo>
                  <a:lnTo>
                    <a:pt x="78" y="0"/>
                  </a:lnTo>
                  <a:lnTo>
                    <a:pt x="78" y="0"/>
                  </a:lnTo>
                  <a:lnTo>
                    <a:pt x="70" y="0"/>
                  </a:lnTo>
                  <a:lnTo>
                    <a:pt x="63" y="1"/>
                  </a:lnTo>
                  <a:lnTo>
                    <a:pt x="55" y="3"/>
                  </a:lnTo>
                  <a:lnTo>
                    <a:pt x="48" y="6"/>
                  </a:lnTo>
                  <a:lnTo>
                    <a:pt x="41" y="9"/>
                  </a:lnTo>
                  <a:lnTo>
                    <a:pt x="35" y="13"/>
                  </a:lnTo>
                  <a:lnTo>
                    <a:pt x="28" y="17"/>
                  </a:lnTo>
                  <a:lnTo>
                    <a:pt x="23" y="23"/>
                  </a:lnTo>
                  <a:lnTo>
                    <a:pt x="17" y="28"/>
                  </a:lnTo>
                  <a:lnTo>
                    <a:pt x="13" y="34"/>
                  </a:lnTo>
                  <a:lnTo>
                    <a:pt x="10" y="40"/>
                  </a:lnTo>
                  <a:lnTo>
                    <a:pt x="6" y="47"/>
                  </a:lnTo>
                  <a:lnTo>
                    <a:pt x="3" y="55"/>
                  </a:lnTo>
                  <a:lnTo>
                    <a:pt x="2" y="62"/>
                  </a:lnTo>
                  <a:lnTo>
                    <a:pt x="0" y="70"/>
                  </a:lnTo>
                  <a:lnTo>
                    <a:pt x="0" y="78"/>
                  </a:lnTo>
                  <a:lnTo>
                    <a:pt x="0" y="78"/>
                  </a:lnTo>
                  <a:lnTo>
                    <a:pt x="0" y="85"/>
                  </a:lnTo>
                  <a:lnTo>
                    <a:pt x="2" y="94"/>
                  </a:lnTo>
                  <a:lnTo>
                    <a:pt x="3" y="101"/>
                  </a:lnTo>
                  <a:lnTo>
                    <a:pt x="6" y="108"/>
                  </a:lnTo>
                  <a:lnTo>
                    <a:pt x="10" y="115"/>
                  </a:lnTo>
                  <a:lnTo>
                    <a:pt x="13" y="122"/>
                  </a:lnTo>
                  <a:lnTo>
                    <a:pt x="17" y="127"/>
                  </a:lnTo>
                  <a:lnTo>
                    <a:pt x="23" y="134"/>
                  </a:lnTo>
                  <a:lnTo>
                    <a:pt x="28" y="138"/>
                  </a:lnTo>
                  <a:lnTo>
                    <a:pt x="35" y="142"/>
                  </a:lnTo>
                  <a:lnTo>
                    <a:pt x="41" y="147"/>
                  </a:lnTo>
                  <a:lnTo>
                    <a:pt x="48" y="150"/>
                  </a:lnTo>
                  <a:lnTo>
                    <a:pt x="55" y="152"/>
                  </a:lnTo>
                  <a:lnTo>
                    <a:pt x="63" y="155"/>
                  </a:lnTo>
                  <a:lnTo>
                    <a:pt x="70" y="156"/>
                  </a:lnTo>
                  <a:lnTo>
                    <a:pt x="78" y="156"/>
                  </a:lnTo>
                  <a:lnTo>
                    <a:pt x="78"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1980350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 name="Tabela 235" descr="Tabela przedstawia rodzaj nabytych używanych sprzętów elektronicznych i elektrycznych.&#10;&#10;Badani otrzymali lub nabyli: wentylatory (6 szt.), płyty kuchenne do zabudowy  (6 szt.), nawilżacze powietrza (5 szt.), opiekacze do kanapek  (5 szt.), sokowirówki (4 szt.),&#10;maszynia do mielenia (4 szt.), oczyszczacze powietrza (2 szt.), gofrownice (2 szt.), grille elektryczne (2 szt.), parownice do ubrań  (2 szt.),&#10;prostownice/lokówki (2 szt.), wyciskarki wolnoobrotowe (2 szt.),&#10;suszarki do owoców/grzybów (1 szt.),&#10;trymery/golarki (1 szt.).">
            <a:extLst>
              <a:ext uri="{FF2B5EF4-FFF2-40B4-BE49-F238E27FC236}">
                <a16:creationId xmlns:a16="http://schemas.microsoft.com/office/drawing/2014/main" id="{25A91E46-05E2-4B41-9398-2355CB1C7514}"/>
              </a:ext>
            </a:extLst>
          </p:cNvPr>
          <p:cNvGraphicFramePr>
            <a:graphicFrameLocks noGrp="1"/>
          </p:cNvGraphicFramePr>
          <p:nvPr>
            <p:extLst>
              <p:ext uri="{D42A27DB-BD31-4B8C-83A1-F6EECF244321}">
                <p14:modId xmlns:p14="http://schemas.microsoft.com/office/powerpoint/2010/main" val="1761939695"/>
              </p:ext>
            </p:extLst>
          </p:nvPr>
        </p:nvGraphicFramePr>
        <p:xfrm>
          <a:off x="830120" y="1941577"/>
          <a:ext cx="7730544" cy="2965620"/>
        </p:xfrm>
        <a:graphic>
          <a:graphicData uri="http://schemas.openxmlformats.org/drawingml/2006/table">
            <a:tbl>
              <a:tblPr>
                <a:tableStyleId>{2D5ABB26-0587-4C30-8999-92F81FD0307C}</a:tableStyleId>
              </a:tblPr>
              <a:tblGrid>
                <a:gridCol w="483159">
                  <a:extLst>
                    <a:ext uri="{9D8B030D-6E8A-4147-A177-3AD203B41FA5}">
                      <a16:colId xmlns:a16="http://schemas.microsoft.com/office/drawing/2014/main" val="3813878305"/>
                    </a:ext>
                  </a:extLst>
                </a:gridCol>
                <a:gridCol w="483159">
                  <a:extLst>
                    <a:ext uri="{9D8B030D-6E8A-4147-A177-3AD203B41FA5}">
                      <a16:colId xmlns:a16="http://schemas.microsoft.com/office/drawing/2014/main" val="3715175384"/>
                    </a:ext>
                  </a:extLst>
                </a:gridCol>
                <a:gridCol w="483159">
                  <a:extLst>
                    <a:ext uri="{9D8B030D-6E8A-4147-A177-3AD203B41FA5}">
                      <a16:colId xmlns:a16="http://schemas.microsoft.com/office/drawing/2014/main" val="548284394"/>
                    </a:ext>
                  </a:extLst>
                </a:gridCol>
                <a:gridCol w="483159">
                  <a:extLst>
                    <a:ext uri="{9D8B030D-6E8A-4147-A177-3AD203B41FA5}">
                      <a16:colId xmlns:a16="http://schemas.microsoft.com/office/drawing/2014/main" val="1482204799"/>
                    </a:ext>
                  </a:extLst>
                </a:gridCol>
                <a:gridCol w="483159">
                  <a:extLst>
                    <a:ext uri="{9D8B030D-6E8A-4147-A177-3AD203B41FA5}">
                      <a16:colId xmlns:a16="http://schemas.microsoft.com/office/drawing/2014/main" val="2365049058"/>
                    </a:ext>
                  </a:extLst>
                </a:gridCol>
                <a:gridCol w="483159">
                  <a:extLst>
                    <a:ext uri="{9D8B030D-6E8A-4147-A177-3AD203B41FA5}">
                      <a16:colId xmlns:a16="http://schemas.microsoft.com/office/drawing/2014/main" val="1108762868"/>
                    </a:ext>
                  </a:extLst>
                </a:gridCol>
                <a:gridCol w="483159">
                  <a:extLst>
                    <a:ext uri="{9D8B030D-6E8A-4147-A177-3AD203B41FA5}">
                      <a16:colId xmlns:a16="http://schemas.microsoft.com/office/drawing/2014/main" val="296357258"/>
                    </a:ext>
                  </a:extLst>
                </a:gridCol>
                <a:gridCol w="483159">
                  <a:extLst>
                    <a:ext uri="{9D8B030D-6E8A-4147-A177-3AD203B41FA5}">
                      <a16:colId xmlns:a16="http://schemas.microsoft.com/office/drawing/2014/main" val="1301919182"/>
                    </a:ext>
                  </a:extLst>
                </a:gridCol>
                <a:gridCol w="483159">
                  <a:extLst>
                    <a:ext uri="{9D8B030D-6E8A-4147-A177-3AD203B41FA5}">
                      <a16:colId xmlns:a16="http://schemas.microsoft.com/office/drawing/2014/main" val="445725981"/>
                    </a:ext>
                  </a:extLst>
                </a:gridCol>
                <a:gridCol w="483159">
                  <a:extLst>
                    <a:ext uri="{9D8B030D-6E8A-4147-A177-3AD203B41FA5}">
                      <a16:colId xmlns:a16="http://schemas.microsoft.com/office/drawing/2014/main" val="3082391750"/>
                    </a:ext>
                  </a:extLst>
                </a:gridCol>
                <a:gridCol w="483159">
                  <a:extLst>
                    <a:ext uri="{9D8B030D-6E8A-4147-A177-3AD203B41FA5}">
                      <a16:colId xmlns:a16="http://schemas.microsoft.com/office/drawing/2014/main" val="1450848081"/>
                    </a:ext>
                  </a:extLst>
                </a:gridCol>
                <a:gridCol w="483159">
                  <a:extLst>
                    <a:ext uri="{9D8B030D-6E8A-4147-A177-3AD203B41FA5}">
                      <a16:colId xmlns:a16="http://schemas.microsoft.com/office/drawing/2014/main" val="3814701196"/>
                    </a:ext>
                  </a:extLst>
                </a:gridCol>
                <a:gridCol w="483159">
                  <a:extLst>
                    <a:ext uri="{9D8B030D-6E8A-4147-A177-3AD203B41FA5}">
                      <a16:colId xmlns:a16="http://schemas.microsoft.com/office/drawing/2014/main" val="3832083273"/>
                    </a:ext>
                  </a:extLst>
                </a:gridCol>
                <a:gridCol w="483159">
                  <a:extLst>
                    <a:ext uri="{9D8B030D-6E8A-4147-A177-3AD203B41FA5}">
                      <a16:colId xmlns:a16="http://schemas.microsoft.com/office/drawing/2014/main" val="2387423732"/>
                    </a:ext>
                  </a:extLst>
                </a:gridCol>
                <a:gridCol w="483159">
                  <a:extLst>
                    <a:ext uri="{9D8B030D-6E8A-4147-A177-3AD203B41FA5}">
                      <a16:colId xmlns:a16="http://schemas.microsoft.com/office/drawing/2014/main" val="3182725004"/>
                    </a:ext>
                  </a:extLst>
                </a:gridCol>
                <a:gridCol w="483159">
                  <a:extLst>
                    <a:ext uri="{9D8B030D-6E8A-4147-A177-3AD203B41FA5}">
                      <a16:colId xmlns:a16="http://schemas.microsoft.com/office/drawing/2014/main" val="2066175234"/>
                    </a:ext>
                  </a:extLst>
                </a:gridCol>
              </a:tblGrid>
              <a:tr h="337920">
                <a:tc>
                  <a:txBody>
                    <a:bodyPr/>
                    <a:lstStyle/>
                    <a:p>
                      <a:pPr algn="ctr" fontAlgn="b"/>
                      <a:endParaRPr lang="pl-PL" sz="1000" b="0" i="0" u="none" strike="noStrike">
                        <a:solidFill>
                          <a:srgbClr val="000000"/>
                        </a:solidFill>
                        <a:effectLst/>
                        <a:latin typeface="+mn-lt"/>
                      </a:endParaRPr>
                    </a:p>
                  </a:txBody>
                  <a:tcPr marL="6886" marR="6886" marT="6886" marB="0" vert="vert27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gridSpan="1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l-PL" sz="1000" b="1" dirty="0"/>
                        <a:t>Liczba osób wskazująca wybrany sprzęt elektryczny i elektroniczny:</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hMerge="1">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hMerge="1">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hMerge="1">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hMerge="1">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hMerge="1">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hMerge="1">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99918019"/>
                  </a:ext>
                </a:extLst>
              </a:tr>
              <a:tr h="720843">
                <a:tc>
                  <a:txBody>
                    <a:bodyPr/>
                    <a:lstStyle/>
                    <a:p>
                      <a:pPr algn="ctr" fontAlgn="b"/>
                      <a:endParaRPr lang="pl-PL" sz="1000" b="0" i="0" u="none" strike="noStrike">
                        <a:solidFill>
                          <a:srgbClr val="000000"/>
                        </a:solidFill>
                        <a:effectLst/>
                        <a:latin typeface="+mn-lt"/>
                      </a:endParaRPr>
                    </a:p>
                  </a:txBody>
                  <a:tcPr marL="6886" marR="6886" marT="6886" marB="0" vert="vert27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Wentylator</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Płyta kuchenna do zabudowy </a:t>
                      </a:r>
                    </a:p>
                  </a:txBody>
                  <a:tcPr marL="9525" marR="9525" marT="9525" marB="0" vert="vert27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Nawilżacz powietrza</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Opiekacz do kanapek </a:t>
                      </a:r>
                    </a:p>
                  </a:txBody>
                  <a:tcPr marL="9525" marR="9525" marT="9525" marB="0" vert="vert27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Sokowirówka</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Maszynka do mielenia</a:t>
                      </a:r>
                    </a:p>
                  </a:txBody>
                  <a:tcPr marL="9525" marR="9525" marT="9525" marB="0" vert="vert27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Oczyszczacz powietrza</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err="1">
                          <a:solidFill>
                            <a:schemeClr val="tx1"/>
                          </a:solidFill>
                          <a:effectLst/>
                          <a:latin typeface="+mn-lt"/>
                          <a:ea typeface="+mn-ea"/>
                          <a:cs typeface="+mn-cs"/>
                        </a:rPr>
                        <a:t>Gofrownica</a:t>
                      </a:r>
                      <a:endParaRPr lang="pl-PL" sz="1000" u="none" strike="noStrike" kern="1200">
                        <a:solidFill>
                          <a:schemeClr val="tx1"/>
                        </a:solidFill>
                        <a:effectLst/>
                        <a:latin typeface="+mn-lt"/>
                        <a:ea typeface="+mn-ea"/>
                        <a:cs typeface="+mn-cs"/>
                      </a:endParaRPr>
                    </a:p>
                  </a:txBody>
                  <a:tcPr marL="9525" marR="9525" marT="9525" marB="0" vert="vert27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Grill elektryczny</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Parownica do ubrań </a:t>
                      </a:r>
                    </a:p>
                  </a:txBody>
                  <a:tcPr marL="9525" marR="9525" marT="9525" marB="0" vert="vert27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Prostownica, lokówka</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Wyciskarka wolnoobrotowa</a:t>
                      </a:r>
                    </a:p>
                  </a:txBody>
                  <a:tcPr marL="9525" marR="9525" marT="9525" marB="0" vert="vert27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Suszarka do owoców, grzybów</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Trymer, golarka</a:t>
                      </a:r>
                    </a:p>
                  </a:txBody>
                  <a:tcPr marL="9525" marR="9525" marT="9525" marB="0" vert="vert27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Inny sprzęt</a:t>
                      </a:r>
                    </a:p>
                  </a:txBody>
                  <a:tcPr marL="9525" marR="9525" marT="9525" marB="0" vert="vert270" anchor="ctr">
                    <a:lnL>
                      <a:noFill/>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97998511"/>
                  </a:ext>
                </a:extLst>
              </a:tr>
              <a:tr h="594936">
                <a:tc>
                  <a:txBody>
                    <a:bodyPr/>
                    <a:lstStyle/>
                    <a:p>
                      <a:pPr algn="r" fontAlgn="t"/>
                      <a:endParaRPr lang="pl-PL" sz="1000" b="0" i="0" u="none" strike="noStrike" dirty="0">
                        <a:solidFill>
                          <a:srgbClr val="000000"/>
                        </a:solidFill>
                        <a:effectLst/>
                        <a:latin typeface="+mn-lt"/>
                      </a:endParaRPr>
                    </a:p>
                  </a:txBody>
                  <a:tcPr marL="6886" marR="6886" marT="688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pl-PL"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t"/>
                      <a:endParaRPr lang="pl-PL" sz="9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endParaRPr lang="pl-PL" sz="9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endParaRPr lang="pl-PL" sz="9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endParaRPr lang="pl-PL" sz="9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endParaRPr lang="pl-PL" sz="9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endParaRPr lang="pl-PL" sz="9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endParaRPr lang="pl-PL" sz="9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endParaRPr lang="pl-PL" sz="9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t"/>
                      <a:endParaRPr lang="pl-PL" sz="9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endParaRPr lang="pl-PL" sz="9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endParaRPr lang="pl-PL"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endParaRPr lang="pl-PL" sz="9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endParaRPr lang="pl-PL"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pl-PL"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08624014"/>
                  </a:ext>
                </a:extLst>
              </a:tr>
              <a:tr h="139542">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1</a:t>
                      </a:r>
                    </a:p>
                  </a:txBody>
                  <a:tcPr marL="9525" marR="9525" marT="9525"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81333420"/>
                  </a:ext>
                </a:extLst>
              </a:tr>
              <a:tr h="36348">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2</a:t>
                      </a:r>
                    </a:p>
                  </a:txBody>
                  <a:tcPr marL="9525" marR="9525" marT="9525"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endParaRPr lang="pl-PL" sz="1000" u="none" strike="noStrike" kern="1200">
                        <a:solidFill>
                          <a:schemeClr val="tx1"/>
                        </a:solidFill>
                        <a:effectLst/>
                        <a:latin typeface="+mn-l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32138319"/>
                  </a:ext>
                </a:extLst>
              </a:tr>
              <a:tr h="159973">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3</a:t>
                      </a:r>
                    </a:p>
                  </a:txBody>
                  <a:tcPr marL="9525" marR="9525" marT="9525"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290100543"/>
                  </a:ext>
                </a:extLst>
              </a:tr>
              <a:tr h="165527">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4</a:t>
                      </a:r>
                    </a:p>
                  </a:txBody>
                  <a:tcPr marL="9525" marR="9525" marT="9525"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95357970"/>
                  </a:ext>
                </a:extLst>
              </a:tr>
              <a:tr h="165527">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10</a:t>
                      </a:r>
                      <a:endParaRPr lang="pl-PL" sz="1000" u="none" strike="noStrike" kern="1200" dirty="0">
                        <a:solidFill>
                          <a:schemeClr val="tx1"/>
                        </a:solidFill>
                        <a:effectLst/>
                        <a:latin typeface="+mn-lt"/>
                        <a:ea typeface="+mn-ea"/>
                        <a:cs typeface="+mn-cs"/>
                      </a:endParaRPr>
                    </a:p>
                  </a:txBody>
                  <a:tcPr marL="9525" marR="9525" marT="9525"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43788502"/>
                  </a:ext>
                </a:extLst>
              </a:tr>
              <a:tr h="165527">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15</a:t>
                      </a:r>
                      <a:endParaRPr lang="pl-PL" sz="1000" u="none" strike="noStrike" kern="1200" dirty="0">
                        <a:solidFill>
                          <a:schemeClr val="tx1"/>
                        </a:solidFill>
                        <a:effectLst/>
                        <a:latin typeface="+mn-lt"/>
                        <a:ea typeface="+mn-ea"/>
                        <a:cs typeface="+mn-cs"/>
                      </a:endParaRPr>
                    </a:p>
                  </a:txBody>
                  <a:tcPr marL="9525" marR="9525" marT="9525"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pl-PL" sz="1000" u="none" strike="noStrike" kern="1200">
                          <a:solidFill>
                            <a:schemeClr val="tx1"/>
                          </a:solidFill>
                          <a:effectLst/>
                          <a:latin typeface="+mn-l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pl-PL" sz="1000" u="none" strike="noStrike" kern="1200" dirty="0">
                          <a:solidFill>
                            <a:schemeClr val="tx1"/>
                          </a:solidFill>
                          <a:effectLst/>
                          <a:latin typeface="+mn-l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34322624"/>
                  </a:ext>
                </a:extLst>
              </a:tr>
              <a:tr h="307916">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SUMA SZTUK</a:t>
                      </a:r>
                    </a:p>
                  </a:txBody>
                  <a:tcPr marL="9525" marR="9525" marT="9525"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t" latinLnBrk="0" hangingPunct="1"/>
                      <a:r>
                        <a:rPr lang="pl-PL" sz="1050" b="1" u="none" strike="noStrike" kern="1200">
                          <a:solidFill>
                            <a:schemeClr val="tx1"/>
                          </a:solidFill>
                          <a:effectLst/>
                          <a:latin typeface="+mn-lt"/>
                          <a:ea typeface="+mn-ea"/>
                          <a:cs typeface="+mn-cs"/>
                        </a:rPr>
                        <a:t>6</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t" latinLnBrk="0" hangingPunct="1"/>
                      <a:r>
                        <a:rPr lang="pl-PL" sz="1050" b="1" u="none" strike="noStrike" kern="1200">
                          <a:solidFill>
                            <a:schemeClr val="tx1"/>
                          </a:solidFill>
                          <a:effectLst/>
                          <a:latin typeface="+mn-lt"/>
                          <a:ea typeface="+mn-ea"/>
                          <a:cs typeface="+mn-cs"/>
                        </a:rPr>
                        <a:t>6</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t" latinLnBrk="0" hangingPunct="1"/>
                      <a:r>
                        <a:rPr lang="pl-PL" sz="1050" b="1" u="none" strike="noStrike" kern="1200">
                          <a:solidFill>
                            <a:schemeClr val="tx1"/>
                          </a:solidFill>
                          <a:effectLst/>
                          <a:latin typeface="+mn-lt"/>
                          <a:ea typeface="+mn-ea"/>
                          <a:cs typeface="+mn-cs"/>
                        </a:rPr>
                        <a:t>5</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5</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4</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4</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2</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2</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2</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2</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2</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2</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1</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1</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t" latinLnBrk="0" hangingPunct="1"/>
                      <a:r>
                        <a:rPr lang="pl-PL" sz="1050" b="1" u="none" strike="noStrike" kern="1200" dirty="0">
                          <a:solidFill>
                            <a:schemeClr val="tx1"/>
                          </a:solidFill>
                          <a:effectLst/>
                          <a:latin typeface="+mn-lt"/>
                          <a:ea typeface="+mn-ea"/>
                          <a:cs typeface="+mn-cs"/>
                        </a:rPr>
                        <a:t>26</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62715292"/>
                  </a:ext>
                </a:extLst>
              </a:tr>
            </a:tbl>
          </a:graphicData>
        </a:graphic>
      </p:graphicFrame>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pPr algn="just"/>
            <a:r>
              <a:rPr lang="pl-PL">
                <a:solidFill>
                  <a:schemeClr val="bg1">
                    <a:lumMod val="75000"/>
                  </a:schemeClr>
                </a:solidFill>
              </a:rPr>
              <a:t>Odpowiadający: osoby, które w ciągu ostatniego roku nabyły lub dostały używane sprzęt elektryczny i elektroniczny: n=247.</a:t>
            </a:r>
          </a:p>
          <a:p>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Rodzaj nabytego używanego sprzętu elektrycznego i elektronicznego</a:t>
            </a:r>
          </a:p>
        </p:txBody>
      </p:sp>
      <p:sp>
        <p:nvSpPr>
          <p:cNvPr id="20" name="pole tekstowe 19">
            <a:extLst>
              <a:ext uri="{FF2B5EF4-FFF2-40B4-BE49-F238E27FC236}">
                <a16:creationId xmlns:a16="http://schemas.microsoft.com/office/drawing/2014/main" id="{D74D5514-DF7B-44FE-AB79-8F52A59DD73B}"/>
              </a:ext>
            </a:extLst>
          </p:cNvPr>
          <p:cNvSpPr txBox="1"/>
          <p:nvPr/>
        </p:nvSpPr>
        <p:spPr>
          <a:xfrm>
            <a:off x="755575" y="920770"/>
            <a:ext cx="8055372" cy="399405"/>
          </a:xfrm>
          <a:prstGeom prst="rect">
            <a:avLst/>
          </a:prstGeom>
          <a:noFill/>
        </p:spPr>
        <p:txBody>
          <a:bodyPr wrap="square">
            <a:spAutoFit/>
          </a:bodyPr>
          <a:lstStyle/>
          <a:p>
            <a:pPr lvl="0">
              <a:lnSpc>
                <a:spcPct val="107000"/>
              </a:lnSpc>
              <a:spcAft>
                <a:spcPts val="800"/>
              </a:spcAft>
            </a:pPr>
            <a:r>
              <a:rPr lang="pl-PL" sz="1100" dirty="0"/>
              <a:t>8. </a:t>
            </a:r>
            <a:r>
              <a:rPr lang="pl-PL" sz="1100"/>
              <a:t>Jaki używany sprzęt elektryczny (w tym AGD) i elektroniczny nabył(a) lub otrzymał(a) Pan(i) w ciągu ostatniego roku?</a:t>
            </a:r>
            <a:br>
              <a:rPr lang="pl-PL" sz="1100"/>
            </a:br>
            <a:r>
              <a:rPr lang="pl-PL" sz="800" i="1">
                <a:solidFill>
                  <a:schemeClr val="bg1">
                    <a:lumMod val="75000"/>
                  </a:schemeClr>
                </a:solidFill>
              </a:rPr>
              <a:t>Pytanie półotwarte.</a:t>
            </a:r>
            <a:endParaRPr lang="pl-PL" sz="1100"/>
          </a:p>
        </p:txBody>
      </p:sp>
      <p:sp>
        <p:nvSpPr>
          <p:cNvPr id="235" name="pole tekstowe 234">
            <a:extLst>
              <a:ext uri="{FF2B5EF4-FFF2-40B4-BE49-F238E27FC236}">
                <a16:creationId xmlns:a16="http://schemas.microsoft.com/office/drawing/2014/main" id="{0A1CAE7A-5FE0-4D93-B4E8-D345A1228E1F}"/>
              </a:ext>
            </a:extLst>
          </p:cNvPr>
          <p:cNvSpPr txBox="1"/>
          <p:nvPr/>
        </p:nvSpPr>
        <p:spPr>
          <a:xfrm rot="16200000">
            <a:off x="-579750" y="3457448"/>
            <a:ext cx="2573518" cy="246221"/>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pl-PL" sz="1000" b="1"/>
              <a:t>Liczba nabytych lub otrzymanych sztuk</a:t>
            </a:r>
          </a:p>
        </p:txBody>
      </p:sp>
      <p:pic>
        <p:nvPicPr>
          <p:cNvPr id="10" name="Picture 14">
            <a:extLst>
              <a:ext uri="{FF2B5EF4-FFF2-40B4-BE49-F238E27FC236}">
                <a16:creationId xmlns:a16="http://schemas.microsoft.com/office/drawing/2014/main" id="{C07461D5-0094-46D2-A37F-C1B8E4AAF020}"/>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58407" y="3140161"/>
            <a:ext cx="277751" cy="27775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a 10">
            <a:extLst>
              <a:ext uri="{FF2B5EF4-FFF2-40B4-BE49-F238E27FC236}">
                <a16:creationId xmlns:a16="http://schemas.microsoft.com/office/drawing/2014/main" id="{5BE55A9C-93D7-4224-BACF-89B521723A8E}"/>
              </a:ext>
            </a:extLst>
          </p:cNvPr>
          <p:cNvGrpSpPr>
            <a:grpSpLocks noChangeAspect="1"/>
          </p:cNvGrpSpPr>
          <p:nvPr/>
        </p:nvGrpSpPr>
        <p:grpSpPr>
          <a:xfrm>
            <a:off x="1468000" y="3174332"/>
            <a:ext cx="209408" cy="209408"/>
            <a:chOff x="5707063" y="1444626"/>
            <a:chExt cx="598488" cy="598488"/>
          </a:xfrm>
          <a:solidFill>
            <a:srgbClr val="0A76AD"/>
          </a:solidFill>
        </p:grpSpPr>
        <p:sp>
          <p:nvSpPr>
            <p:cNvPr id="12" name="Freeform 49">
              <a:extLst>
                <a:ext uri="{FF2B5EF4-FFF2-40B4-BE49-F238E27FC236}">
                  <a16:creationId xmlns:a16="http://schemas.microsoft.com/office/drawing/2014/main" id="{35DB679A-0B71-4EE1-BF2D-3BB7A69EF949}"/>
                </a:ext>
              </a:extLst>
            </p:cNvPr>
            <p:cNvSpPr>
              <a:spLocks/>
            </p:cNvSpPr>
            <p:nvPr/>
          </p:nvSpPr>
          <p:spPr bwMode="auto">
            <a:xfrm>
              <a:off x="5943601" y="1444626"/>
              <a:ext cx="349250" cy="280988"/>
            </a:xfrm>
            <a:custGeom>
              <a:avLst/>
              <a:gdLst>
                <a:gd name="T0" fmla="*/ 243 w 878"/>
                <a:gd name="T1" fmla="*/ 52 h 707"/>
                <a:gd name="T2" fmla="*/ 309 w 878"/>
                <a:gd name="T3" fmla="*/ 76 h 707"/>
                <a:gd name="T4" fmla="*/ 370 w 878"/>
                <a:gd name="T5" fmla="*/ 106 h 707"/>
                <a:gd name="T6" fmla="*/ 392 w 878"/>
                <a:gd name="T7" fmla="*/ 114 h 707"/>
                <a:gd name="T8" fmla="*/ 372 w 878"/>
                <a:gd name="T9" fmla="*/ 133 h 707"/>
                <a:gd name="T10" fmla="*/ 340 w 878"/>
                <a:gd name="T11" fmla="*/ 179 h 707"/>
                <a:gd name="T12" fmla="*/ 328 w 878"/>
                <a:gd name="T13" fmla="*/ 204 h 707"/>
                <a:gd name="T14" fmla="*/ 256 w 878"/>
                <a:gd name="T15" fmla="*/ 187 h 707"/>
                <a:gd name="T16" fmla="*/ 183 w 878"/>
                <a:gd name="T17" fmla="*/ 179 h 707"/>
                <a:gd name="T18" fmla="*/ 111 w 878"/>
                <a:gd name="T19" fmla="*/ 181 h 707"/>
                <a:gd name="T20" fmla="*/ 36 w 878"/>
                <a:gd name="T21" fmla="*/ 193 h 707"/>
                <a:gd name="T22" fmla="*/ 60 w 878"/>
                <a:gd name="T23" fmla="*/ 193 h 707"/>
                <a:gd name="T24" fmla="*/ 107 w 878"/>
                <a:gd name="T25" fmla="*/ 196 h 707"/>
                <a:gd name="T26" fmla="*/ 152 w 878"/>
                <a:gd name="T27" fmla="*/ 201 h 707"/>
                <a:gd name="T28" fmla="*/ 199 w 878"/>
                <a:gd name="T29" fmla="*/ 211 h 707"/>
                <a:gd name="T30" fmla="*/ 223 w 878"/>
                <a:gd name="T31" fmla="*/ 219 h 707"/>
                <a:gd name="T32" fmla="*/ 267 w 878"/>
                <a:gd name="T33" fmla="*/ 235 h 707"/>
                <a:gd name="T34" fmla="*/ 310 w 878"/>
                <a:gd name="T35" fmla="*/ 256 h 707"/>
                <a:gd name="T36" fmla="*/ 309 w 878"/>
                <a:gd name="T37" fmla="*/ 260 h 707"/>
                <a:gd name="T38" fmla="*/ 249 w 878"/>
                <a:gd name="T39" fmla="*/ 451 h 707"/>
                <a:gd name="T40" fmla="*/ 290 w 878"/>
                <a:gd name="T41" fmla="*/ 467 h 707"/>
                <a:gd name="T42" fmla="*/ 329 w 878"/>
                <a:gd name="T43" fmla="*/ 489 h 707"/>
                <a:gd name="T44" fmla="*/ 365 w 878"/>
                <a:gd name="T45" fmla="*/ 515 h 707"/>
                <a:gd name="T46" fmla="*/ 396 w 878"/>
                <a:gd name="T47" fmla="*/ 546 h 707"/>
                <a:gd name="T48" fmla="*/ 422 w 878"/>
                <a:gd name="T49" fmla="*/ 581 h 707"/>
                <a:gd name="T50" fmla="*/ 444 w 878"/>
                <a:gd name="T51" fmla="*/ 620 h 707"/>
                <a:gd name="T52" fmla="*/ 460 w 878"/>
                <a:gd name="T53" fmla="*/ 662 h 707"/>
                <a:gd name="T54" fmla="*/ 470 w 878"/>
                <a:gd name="T55" fmla="*/ 707 h 707"/>
                <a:gd name="T56" fmla="*/ 742 w 878"/>
                <a:gd name="T57" fmla="*/ 565 h 707"/>
                <a:gd name="T58" fmla="*/ 759 w 878"/>
                <a:gd name="T59" fmla="*/ 555 h 707"/>
                <a:gd name="T60" fmla="*/ 793 w 878"/>
                <a:gd name="T61" fmla="*/ 528 h 707"/>
                <a:gd name="T62" fmla="*/ 820 w 878"/>
                <a:gd name="T63" fmla="*/ 496 h 707"/>
                <a:gd name="T64" fmla="*/ 844 w 878"/>
                <a:gd name="T65" fmla="*/ 459 h 707"/>
                <a:gd name="T66" fmla="*/ 861 w 878"/>
                <a:gd name="T67" fmla="*/ 418 h 707"/>
                <a:gd name="T68" fmla="*/ 873 w 878"/>
                <a:gd name="T69" fmla="*/ 375 h 707"/>
                <a:gd name="T70" fmla="*/ 878 w 878"/>
                <a:gd name="T71" fmla="*/ 331 h 707"/>
                <a:gd name="T72" fmla="*/ 876 w 878"/>
                <a:gd name="T73" fmla="*/ 287 h 707"/>
                <a:gd name="T74" fmla="*/ 873 w 878"/>
                <a:gd name="T75" fmla="*/ 265 h 707"/>
                <a:gd name="T76" fmla="*/ 856 w 878"/>
                <a:gd name="T77" fmla="*/ 209 h 707"/>
                <a:gd name="T78" fmla="*/ 828 w 878"/>
                <a:gd name="T79" fmla="*/ 159 h 707"/>
                <a:gd name="T80" fmla="*/ 792 w 878"/>
                <a:gd name="T81" fmla="*/ 116 h 707"/>
                <a:gd name="T82" fmla="*/ 750 w 878"/>
                <a:gd name="T83" fmla="*/ 81 h 707"/>
                <a:gd name="T84" fmla="*/ 701 w 878"/>
                <a:gd name="T85" fmla="*/ 55 h 707"/>
                <a:gd name="T86" fmla="*/ 647 w 878"/>
                <a:gd name="T87" fmla="*/ 39 h 707"/>
                <a:gd name="T88" fmla="*/ 591 w 878"/>
                <a:gd name="T89" fmla="*/ 33 h 707"/>
                <a:gd name="T90" fmla="*/ 533 w 878"/>
                <a:gd name="T91" fmla="*/ 39 h 707"/>
                <a:gd name="T92" fmla="*/ 514 w 878"/>
                <a:gd name="T93" fmla="*/ 43 h 707"/>
                <a:gd name="T94" fmla="*/ 479 w 878"/>
                <a:gd name="T95" fmla="*/ 56 h 707"/>
                <a:gd name="T96" fmla="*/ 464 w 878"/>
                <a:gd name="T97" fmla="*/ 63 h 707"/>
                <a:gd name="T98" fmla="*/ 409 w 878"/>
                <a:gd name="T99" fmla="*/ 42 h 707"/>
                <a:gd name="T100" fmla="*/ 353 w 878"/>
                <a:gd name="T101" fmla="*/ 24 h 707"/>
                <a:gd name="T102" fmla="*/ 295 w 878"/>
                <a:gd name="T103" fmla="*/ 11 h 707"/>
                <a:gd name="T104" fmla="*/ 237 w 878"/>
                <a:gd name="T105" fmla="*/ 3 h 707"/>
                <a:gd name="T106" fmla="*/ 178 w 878"/>
                <a:gd name="T107" fmla="*/ 0 h 707"/>
                <a:gd name="T108" fmla="*/ 118 w 878"/>
                <a:gd name="T109" fmla="*/ 2 h 707"/>
                <a:gd name="T110" fmla="*/ 58 w 878"/>
                <a:gd name="T111" fmla="*/ 8 h 707"/>
                <a:gd name="T112" fmla="*/ 0 w 878"/>
                <a:gd name="T113" fmla="*/ 19 h 707"/>
                <a:gd name="T114" fmla="*/ 30 w 878"/>
                <a:gd name="T115" fmla="*/ 19 h 707"/>
                <a:gd name="T116" fmla="*/ 91 w 878"/>
                <a:gd name="T117" fmla="*/ 21 h 707"/>
                <a:gd name="T118" fmla="*/ 152 w 878"/>
                <a:gd name="T119" fmla="*/ 29 h 707"/>
                <a:gd name="T120" fmla="*/ 212 w 878"/>
                <a:gd name="T121" fmla="*/ 43 h 707"/>
                <a:gd name="T122" fmla="*/ 243 w 878"/>
                <a:gd name="T123" fmla="*/ 52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8" h="707">
                  <a:moveTo>
                    <a:pt x="243" y="52"/>
                  </a:moveTo>
                  <a:lnTo>
                    <a:pt x="243" y="52"/>
                  </a:lnTo>
                  <a:lnTo>
                    <a:pt x="276" y="63"/>
                  </a:lnTo>
                  <a:lnTo>
                    <a:pt x="309" y="76"/>
                  </a:lnTo>
                  <a:lnTo>
                    <a:pt x="340" y="90"/>
                  </a:lnTo>
                  <a:lnTo>
                    <a:pt x="370" y="106"/>
                  </a:lnTo>
                  <a:lnTo>
                    <a:pt x="370" y="106"/>
                  </a:lnTo>
                  <a:lnTo>
                    <a:pt x="392" y="114"/>
                  </a:lnTo>
                  <a:lnTo>
                    <a:pt x="392" y="114"/>
                  </a:lnTo>
                  <a:lnTo>
                    <a:pt x="372" y="133"/>
                  </a:lnTo>
                  <a:lnTo>
                    <a:pt x="355" y="155"/>
                  </a:lnTo>
                  <a:lnTo>
                    <a:pt x="340" y="179"/>
                  </a:lnTo>
                  <a:lnTo>
                    <a:pt x="328" y="204"/>
                  </a:lnTo>
                  <a:lnTo>
                    <a:pt x="328" y="204"/>
                  </a:lnTo>
                  <a:lnTo>
                    <a:pt x="293" y="194"/>
                  </a:lnTo>
                  <a:lnTo>
                    <a:pt x="256" y="187"/>
                  </a:lnTo>
                  <a:lnTo>
                    <a:pt x="220" y="181"/>
                  </a:lnTo>
                  <a:lnTo>
                    <a:pt x="183" y="179"/>
                  </a:lnTo>
                  <a:lnTo>
                    <a:pt x="147" y="179"/>
                  </a:lnTo>
                  <a:lnTo>
                    <a:pt x="111" y="181"/>
                  </a:lnTo>
                  <a:lnTo>
                    <a:pt x="74" y="187"/>
                  </a:lnTo>
                  <a:lnTo>
                    <a:pt x="36" y="193"/>
                  </a:lnTo>
                  <a:lnTo>
                    <a:pt x="36" y="193"/>
                  </a:lnTo>
                  <a:lnTo>
                    <a:pt x="60" y="193"/>
                  </a:lnTo>
                  <a:lnTo>
                    <a:pt x="83" y="194"/>
                  </a:lnTo>
                  <a:lnTo>
                    <a:pt x="107" y="196"/>
                  </a:lnTo>
                  <a:lnTo>
                    <a:pt x="130" y="198"/>
                  </a:lnTo>
                  <a:lnTo>
                    <a:pt x="152" y="201"/>
                  </a:lnTo>
                  <a:lnTo>
                    <a:pt x="176" y="206"/>
                  </a:lnTo>
                  <a:lnTo>
                    <a:pt x="199" y="211"/>
                  </a:lnTo>
                  <a:lnTo>
                    <a:pt x="223" y="219"/>
                  </a:lnTo>
                  <a:lnTo>
                    <a:pt x="223" y="219"/>
                  </a:lnTo>
                  <a:lnTo>
                    <a:pt x="245" y="227"/>
                  </a:lnTo>
                  <a:lnTo>
                    <a:pt x="267" y="235"/>
                  </a:lnTo>
                  <a:lnTo>
                    <a:pt x="289" y="245"/>
                  </a:lnTo>
                  <a:lnTo>
                    <a:pt x="310" y="256"/>
                  </a:lnTo>
                  <a:lnTo>
                    <a:pt x="310" y="256"/>
                  </a:lnTo>
                  <a:lnTo>
                    <a:pt x="309" y="260"/>
                  </a:lnTo>
                  <a:lnTo>
                    <a:pt x="249" y="451"/>
                  </a:lnTo>
                  <a:lnTo>
                    <a:pt x="249" y="451"/>
                  </a:lnTo>
                  <a:lnTo>
                    <a:pt x="269" y="457"/>
                  </a:lnTo>
                  <a:lnTo>
                    <a:pt x="290" y="467"/>
                  </a:lnTo>
                  <a:lnTo>
                    <a:pt x="310" y="477"/>
                  </a:lnTo>
                  <a:lnTo>
                    <a:pt x="329" y="489"/>
                  </a:lnTo>
                  <a:lnTo>
                    <a:pt x="348" y="500"/>
                  </a:lnTo>
                  <a:lnTo>
                    <a:pt x="365" y="515"/>
                  </a:lnTo>
                  <a:lnTo>
                    <a:pt x="380" y="530"/>
                  </a:lnTo>
                  <a:lnTo>
                    <a:pt x="396" y="546"/>
                  </a:lnTo>
                  <a:lnTo>
                    <a:pt x="410" y="563"/>
                  </a:lnTo>
                  <a:lnTo>
                    <a:pt x="422" y="581"/>
                  </a:lnTo>
                  <a:lnTo>
                    <a:pt x="434" y="601"/>
                  </a:lnTo>
                  <a:lnTo>
                    <a:pt x="444" y="620"/>
                  </a:lnTo>
                  <a:lnTo>
                    <a:pt x="453" y="641"/>
                  </a:lnTo>
                  <a:lnTo>
                    <a:pt x="460" y="662"/>
                  </a:lnTo>
                  <a:lnTo>
                    <a:pt x="466" y="684"/>
                  </a:lnTo>
                  <a:lnTo>
                    <a:pt x="470" y="707"/>
                  </a:lnTo>
                  <a:lnTo>
                    <a:pt x="470" y="707"/>
                  </a:lnTo>
                  <a:lnTo>
                    <a:pt x="742" y="565"/>
                  </a:lnTo>
                  <a:lnTo>
                    <a:pt x="742" y="565"/>
                  </a:lnTo>
                  <a:lnTo>
                    <a:pt x="759" y="555"/>
                  </a:lnTo>
                  <a:lnTo>
                    <a:pt x="777" y="542"/>
                  </a:lnTo>
                  <a:lnTo>
                    <a:pt x="793" y="528"/>
                  </a:lnTo>
                  <a:lnTo>
                    <a:pt x="807" y="513"/>
                  </a:lnTo>
                  <a:lnTo>
                    <a:pt x="820" y="496"/>
                  </a:lnTo>
                  <a:lnTo>
                    <a:pt x="833" y="478"/>
                  </a:lnTo>
                  <a:lnTo>
                    <a:pt x="844" y="459"/>
                  </a:lnTo>
                  <a:lnTo>
                    <a:pt x="853" y="439"/>
                  </a:lnTo>
                  <a:lnTo>
                    <a:pt x="861" y="418"/>
                  </a:lnTo>
                  <a:lnTo>
                    <a:pt x="867" y="398"/>
                  </a:lnTo>
                  <a:lnTo>
                    <a:pt x="873" y="375"/>
                  </a:lnTo>
                  <a:lnTo>
                    <a:pt x="876" y="353"/>
                  </a:lnTo>
                  <a:lnTo>
                    <a:pt x="878" y="331"/>
                  </a:lnTo>
                  <a:lnTo>
                    <a:pt x="878" y="309"/>
                  </a:lnTo>
                  <a:lnTo>
                    <a:pt x="876" y="287"/>
                  </a:lnTo>
                  <a:lnTo>
                    <a:pt x="873" y="265"/>
                  </a:lnTo>
                  <a:lnTo>
                    <a:pt x="873" y="265"/>
                  </a:lnTo>
                  <a:lnTo>
                    <a:pt x="865" y="236"/>
                  </a:lnTo>
                  <a:lnTo>
                    <a:pt x="856" y="209"/>
                  </a:lnTo>
                  <a:lnTo>
                    <a:pt x="843" y="183"/>
                  </a:lnTo>
                  <a:lnTo>
                    <a:pt x="828" y="159"/>
                  </a:lnTo>
                  <a:lnTo>
                    <a:pt x="811" y="137"/>
                  </a:lnTo>
                  <a:lnTo>
                    <a:pt x="792" y="116"/>
                  </a:lnTo>
                  <a:lnTo>
                    <a:pt x="772" y="98"/>
                  </a:lnTo>
                  <a:lnTo>
                    <a:pt x="750" y="81"/>
                  </a:lnTo>
                  <a:lnTo>
                    <a:pt x="725" y="67"/>
                  </a:lnTo>
                  <a:lnTo>
                    <a:pt x="701" y="55"/>
                  </a:lnTo>
                  <a:lnTo>
                    <a:pt x="675" y="46"/>
                  </a:lnTo>
                  <a:lnTo>
                    <a:pt x="647" y="39"/>
                  </a:lnTo>
                  <a:lnTo>
                    <a:pt x="620" y="36"/>
                  </a:lnTo>
                  <a:lnTo>
                    <a:pt x="591" y="33"/>
                  </a:lnTo>
                  <a:lnTo>
                    <a:pt x="563" y="36"/>
                  </a:lnTo>
                  <a:lnTo>
                    <a:pt x="533" y="39"/>
                  </a:lnTo>
                  <a:lnTo>
                    <a:pt x="533" y="39"/>
                  </a:lnTo>
                  <a:lnTo>
                    <a:pt x="514" y="43"/>
                  </a:lnTo>
                  <a:lnTo>
                    <a:pt x="497" y="50"/>
                  </a:lnTo>
                  <a:lnTo>
                    <a:pt x="479" y="56"/>
                  </a:lnTo>
                  <a:lnTo>
                    <a:pt x="464" y="63"/>
                  </a:lnTo>
                  <a:lnTo>
                    <a:pt x="464" y="63"/>
                  </a:lnTo>
                  <a:lnTo>
                    <a:pt x="436" y="52"/>
                  </a:lnTo>
                  <a:lnTo>
                    <a:pt x="409" y="42"/>
                  </a:lnTo>
                  <a:lnTo>
                    <a:pt x="380" y="32"/>
                  </a:lnTo>
                  <a:lnTo>
                    <a:pt x="353" y="24"/>
                  </a:lnTo>
                  <a:lnTo>
                    <a:pt x="324" y="17"/>
                  </a:lnTo>
                  <a:lnTo>
                    <a:pt x="295" y="11"/>
                  </a:lnTo>
                  <a:lnTo>
                    <a:pt x="266" y="7"/>
                  </a:lnTo>
                  <a:lnTo>
                    <a:pt x="237" y="3"/>
                  </a:lnTo>
                  <a:lnTo>
                    <a:pt x="207" y="0"/>
                  </a:lnTo>
                  <a:lnTo>
                    <a:pt x="178" y="0"/>
                  </a:lnTo>
                  <a:lnTo>
                    <a:pt x="148" y="0"/>
                  </a:lnTo>
                  <a:lnTo>
                    <a:pt x="118" y="2"/>
                  </a:lnTo>
                  <a:lnTo>
                    <a:pt x="88" y="4"/>
                  </a:lnTo>
                  <a:lnTo>
                    <a:pt x="58" y="8"/>
                  </a:lnTo>
                  <a:lnTo>
                    <a:pt x="30" y="13"/>
                  </a:lnTo>
                  <a:lnTo>
                    <a:pt x="0" y="19"/>
                  </a:lnTo>
                  <a:lnTo>
                    <a:pt x="0" y="19"/>
                  </a:lnTo>
                  <a:lnTo>
                    <a:pt x="30" y="19"/>
                  </a:lnTo>
                  <a:lnTo>
                    <a:pt x="60" y="20"/>
                  </a:lnTo>
                  <a:lnTo>
                    <a:pt x="91" y="21"/>
                  </a:lnTo>
                  <a:lnTo>
                    <a:pt x="121" y="25"/>
                  </a:lnTo>
                  <a:lnTo>
                    <a:pt x="152" y="29"/>
                  </a:lnTo>
                  <a:lnTo>
                    <a:pt x="182" y="36"/>
                  </a:lnTo>
                  <a:lnTo>
                    <a:pt x="212" y="43"/>
                  </a:lnTo>
                  <a:lnTo>
                    <a:pt x="243" y="52"/>
                  </a:lnTo>
                  <a:lnTo>
                    <a:pt x="243" y="52"/>
                  </a:lnTo>
                  <a:close/>
                </a:path>
              </a:pathLst>
            </a:custGeom>
            <a:grpFill/>
            <a:ln>
              <a:noFill/>
            </a:ln>
          </p:spPr>
          <p:txBody>
            <a:bodyPr vert="horz" wrap="square" lIns="91440" tIns="45720" rIns="91440" bIns="45720" numCol="1" anchor="t" anchorCtr="0" compatLnSpc="1">
              <a:prstTxWarp prst="textNoShape">
                <a:avLst/>
              </a:prstTxWarp>
            </a:bodyPr>
            <a:lstStyle/>
            <a:p>
              <a:endParaRPr lang="pl-PL"/>
            </a:p>
          </p:txBody>
        </p:sp>
        <p:sp>
          <p:nvSpPr>
            <p:cNvPr id="13" name="Freeform 50">
              <a:extLst>
                <a:ext uri="{FF2B5EF4-FFF2-40B4-BE49-F238E27FC236}">
                  <a16:creationId xmlns:a16="http://schemas.microsoft.com/office/drawing/2014/main" id="{3952D974-A689-41FD-BE7A-B5960690C2F9}"/>
                </a:ext>
              </a:extLst>
            </p:cNvPr>
            <p:cNvSpPr>
              <a:spLocks/>
            </p:cNvSpPr>
            <p:nvPr/>
          </p:nvSpPr>
          <p:spPr bwMode="auto">
            <a:xfrm>
              <a:off x="6024563" y="1682751"/>
              <a:ext cx="280988" cy="347663"/>
            </a:xfrm>
            <a:custGeom>
              <a:avLst/>
              <a:gdLst>
                <a:gd name="T0" fmla="*/ 643 w 707"/>
                <a:gd name="T1" fmla="*/ 462 h 878"/>
                <a:gd name="T2" fmla="*/ 666 w 707"/>
                <a:gd name="T3" fmla="*/ 409 h 878"/>
                <a:gd name="T4" fmla="*/ 684 w 707"/>
                <a:gd name="T5" fmla="*/ 353 h 878"/>
                <a:gd name="T6" fmla="*/ 696 w 707"/>
                <a:gd name="T7" fmla="*/ 296 h 878"/>
                <a:gd name="T8" fmla="*/ 705 w 707"/>
                <a:gd name="T9" fmla="*/ 237 h 878"/>
                <a:gd name="T10" fmla="*/ 707 w 707"/>
                <a:gd name="T11" fmla="*/ 178 h 878"/>
                <a:gd name="T12" fmla="*/ 706 w 707"/>
                <a:gd name="T13" fmla="*/ 119 h 878"/>
                <a:gd name="T14" fmla="*/ 699 w 707"/>
                <a:gd name="T15" fmla="*/ 59 h 878"/>
                <a:gd name="T16" fmla="*/ 688 w 707"/>
                <a:gd name="T17" fmla="*/ 0 h 878"/>
                <a:gd name="T18" fmla="*/ 689 w 707"/>
                <a:gd name="T19" fmla="*/ 30 h 878"/>
                <a:gd name="T20" fmla="*/ 686 w 707"/>
                <a:gd name="T21" fmla="*/ 91 h 878"/>
                <a:gd name="T22" fmla="*/ 677 w 707"/>
                <a:gd name="T23" fmla="*/ 152 h 878"/>
                <a:gd name="T24" fmla="*/ 664 w 707"/>
                <a:gd name="T25" fmla="*/ 212 h 878"/>
                <a:gd name="T26" fmla="*/ 655 w 707"/>
                <a:gd name="T27" fmla="*/ 244 h 878"/>
                <a:gd name="T28" fmla="*/ 632 w 707"/>
                <a:gd name="T29" fmla="*/ 309 h 878"/>
                <a:gd name="T30" fmla="*/ 602 w 707"/>
                <a:gd name="T31" fmla="*/ 370 h 878"/>
                <a:gd name="T32" fmla="*/ 594 w 707"/>
                <a:gd name="T33" fmla="*/ 391 h 878"/>
                <a:gd name="T34" fmla="*/ 574 w 707"/>
                <a:gd name="T35" fmla="*/ 372 h 878"/>
                <a:gd name="T36" fmla="*/ 529 w 707"/>
                <a:gd name="T37" fmla="*/ 340 h 878"/>
                <a:gd name="T38" fmla="*/ 504 w 707"/>
                <a:gd name="T39" fmla="*/ 327 h 878"/>
                <a:gd name="T40" fmla="*/ 521 w 707"/>
                <a:gd name="T41" fmla="*/ 257 h 878"/>
                <a:gd name="T42" fmla="*/ 529 w 707"/>
                <a:gd name="T43" fmla="*/ 184 h 878"/>
                <a:gd name="T44" fmla="*/ 526 w 707"/>
                <a:gd name="T45" fmla="*/ 111 h 878"/>
                <a:gd name="T46" fmla="*/ 513 w 707"/>
                <a:gd name="T47" fmla="*/ 36 h 878"/>
                <a:gd name="T48" fmla="*/ 515 w 707"/>
                <a:gd name="T49" fmla="*/ 60 h 878"/>
                <a:gd name="T50" fmla="*/ 512 w 707"/>
                <a:gd name="T51" fmla="*/ 107 h 878"/>
                <a:gd name="T52" fmla="*/ 505 w 707"/>
                <a:gd name="T53" fmla="*/ 152 h 878"/>
                <a:gd name="T54" fmla="*/ 495 w 707"/>
                <a:gd name="T55" fmla="*/ 199 h 878"/>
                <a:gd name="T56" fmla="*/ 488 w 707"/>
                <a:gd name="T57" fmla="*/ 223 h 878"/>
                <a:gd name="T58" fmla="*/ 473 w 707"/>
                <a:gd name="T59" fmla="*/ 267 h 878"/>
                <a:gd name="T60" fmla="*/ 452 w 707"/>
                <a:gd name="T61" fmla="*/ 310 h 878"/>
                <a:gd name="T62" fmla="*/ 447 w 707"/>
                <a:gd name="T63" fmla="*/ 309 h 878"/>
                <a:gd name="T64" fmla="*/ 257 w 707"/>
                <a:gd name="T65" fmla="*/ 249 h 878"/>
                <a:gd name="T66" fmla="*/ 241 w 707"/>
                <a:gd name="T67" fmla="*/ 290 h 878"/>
                <a:gd name="T68" fmla="*/ 219 w 707"/>
                <a:gd name="T69" fmla="*/ 329 h 878"/>
                <a:gd name="T70" fmla="*/ 193 w 707"/>
                <a:gd name="T71" fmla="*/ 365 h 878"/>
                <a:gd name="T72" fmla="*/ 162 w 707"/>
                <a:gd name="T73" fmla="*/ 396 h 878"/>
                <a:gd name="T74" fmla="*/ 126 w 707"/>
                <a:gd name="T75" fmla="*/ 422 h 878"/>
                <a:gd name="T76" fmla="*/ 87 w 707"/>
                <a:gd name="T77" fmla="*/ 444 h 878"/>
                <a:gd name="T78" fmla="*/ 46 w 707"/>
                <a:gd name="T79" fmla="*/ 460 h 878"/>
                <a:gd name="T80" fmla="*/ 0 w 707"/>
                <a:gd name="T81" fmla="*/ 470 h 878"/>
                <a:gd name="T82" fmla="*/ 142 w 707"/>
                <a:gd name="T83" fmla="*/ 741 h 878"/>
                <a:gd name="T84" fmla="*/ 152 w 707"/>
                <a:gd name="T85" fmla="*/ 759 h 878"/>
                <a:gd name="T86" fmla="*/ 178 w 707"/>
                <a:gd name="T87" fmla="*/ 793 h 878"/>
                <a:gd name="T88" fmla="*/ 211 w 707"/>
                <a:gd name="T89" fmla="*/ 820 h 878"/>
                <a:gd name="T90" fmla="*/ 247 w 707"/>
                <a:gd name="T91" fmla="*/ 844 h 878"/>
                <a:gd name="T92" fmla="*/ 289 w 707"/>
                <a:gd name="T93" fmla="*/ 861 h 878"/>
                <a:gd name="T94" fmla="*/ 332 w 707"/>
                <a:gd name="T95" fmla="*/ 872 h 878"/>
                <a:gd name="T96" fmla="*/ 376 w 707"/>
                <a:gd name="T97" fmla="*/ 878 h 878"/>
                <a:gd name="T98" fmla="*/ 421 w 707"/>
                <a:gd name="T99" fmla="*/ 876 h 878"/>
                <a:gd name="T100" fmla="*/ 443 w 707"/>
                <a:gd name="T101" fmla="*/ 872 h 878"/>
                <a:gd name="T102" fmla="*/ 499 w 707"/>
                <a:gd name="T103" fmla="*/ 855 h 878"/>
                <a:gd name="T104" fmla="*/ 548 w 707"/>
                <a:gd name="T105" fmla="*/ 828 h 878"/>
                <a:gd name="T106" fmla="*/ 591 w 707"/>
                <a:gd name="T107" fmla="*/ 792 h 878"/>
                <a:gd name="T108" fmla="*/ 625 w 707"/>
                <a:gd name="T109" fmla="*/ 749 h 878"/>
                <a:gd name="T110" fmla="*/ 651 w 707"/>
                <a:gd name="T111" fmla="*/ 701 h 878"/>
                <a:gd name="T112" fmla="*/ 668 w 707"/>
                <a:gd name="T113" fmla="*/ 647 h 878"/>
                <a:gd name="T114" fmla="*/ 673 w 707"/>
                <a:gd name="T115" fmla="*/ 591 h 878"/>
                <a:gd name="T116" fmla="*/ 668 w 707"/>
                <a:gd name="T117" fmla="*/ 533 h 878"/>
                <a:gd name="T118" fmla="*/ 663 w 707"/>
                <a:gd name="T119" fmla="*/ 514 h 878"/>
                <a:gd name="T120" fmla="*/ 651 w 707"/>
                <a:gd name="T121" fmla="*/ 479 h 878"/>
                <a:gd name="T122" fmla="*/ 643 w 707"/>
                <a:gd name="T123" fmla="*/ 46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7" h="878">
                  <a:moveTo>
                    <a:pt x="643" y="462"/>
                  </a:moveTo>
                  <a:lnTo>
                    <a:pt x="643" y="462"/>
                  </a:lnTo>
                  <a:lnTo>
                    <a:pt x="655" y="436"/>
                  </a:lnTo>
                  <a:lnTo>
                    <a:pt x="666" y="409"/>
                  </a:lnTo>
                  <a:lnTo>
                    <a:pt x="675" y="380"/>
                  </a:lnTo>
                  <a:lnTo>
                    <a:pt x="684" y="353"/>
                  </a:lnTo>
                  <a:lnTo>
                    <a:pt x="690" y="324"/>
                  </a:lnTo>
                  <a:lnTo>
                    <a:pt x="696" y="296"/>
                  </a:lnTo>
                  <a:lnTo>
                    <a:pt x="701" y="266"/>
                  </a:lnTo>
                  <a:lnTo>
                    <a:pt x="705" y="237"/>
                  </a:lnTo>
                  <a:lnTo>
                    <a:pt x="706" y="207"/>
                  </a:lnTo>
                  <a:lnTo>
                    <a:pt x="707" y="178"/>
                  </a:lnTo>
                  <a:lnTo>
                    <a:pt x="707" y="148"/>
                  </a:lnTo>
                  <a:lnTo>
                    <a:pt x="706" y="119"/>
                  </a:lnTo>
                  <a:lnTo>
                    <a:pt x="703" y="89"/>
                  </a:lnTo>
                  <a:lnTo>
                    <a:pt x="699" y="59"/>
                  </a:lnTo>
                  <a:lnTo>
                    <a:pt x="694" y="29"/>
                  </a:lnTo>
                  <a:lnTo>
                    <a:pt x="688" y="0"/>
                  </a:lnTo>
                  <a:lnTo>
                    <a:pt x="688" y="0"/>
                  </a:lnTo>
                  <a:lnTo>
                    <a:pt x="689" y="30"/>
                  </a:lnTo>
                  <a:lnTo>
                    <a:pt x="688" y="60"/>
                  </a:lnTo>
                  <a:lnTo>
                    <a:pt x="686" y="91"/>
                  </a:lnTo>
                  <a:lnTo>
                    <a:pt x="683" y="121"/>
                  </a:lnTo>
                  <a:lnTo>
                    <a:pt x="677" y="152"/>
                  </a:lnTo>
                  <a:lnTo>
                    <a:pt x="672" y="182"/>
                  </a:lnTo>
                  <a:lnTo>
                    <a:pt x="664" y="212"/>
                  </a:lnTo>
                  <a:lnTo>
                    <a:pt x="655" y="244"/>
                  </a:lnTo>
                  <a:lnTo>
                    <a:pt x="655" y="244"/>
                  </a:lnTo>
                  <a:lnTo>
                    <a:pt x="643" y="276"/>
                  </a:lnTo>
                  <a:lnTo>
                    <a:pt x="632" y="309"/>
                  </a:lnTo>
                  <a:lnTo>
                    <a:pt x="617" y="339"/>
                  </a:lnTo>
                  <a:lnTo>
                    <a:pt x="602" y="370"/>
                  </a:lnTo>
                  <a:lnTo>
                    <a:pt x="602" y="370"/>
                  </a:lnTo>
                  <a:lnTo>
                    <a:pt x="594" y="391"/>
                  </a:lnTo>
                  <a:lnTo>
                    <a:pt x="594" y="391"/>
                  </a:lnTo>
                  <a:lnTo>
                    <a:pt x="574" y="372"/>
                  </a:lnTo>
                  <a:lnTo>
                    <a:pt x="552" y="355"/>
                  </a:lnTo>
                  <a:lnTo>
                    <a:pt x="529" y="340"/>
                  </a:lnTo>
                  <a:lnTo>
                    <a:pt x="504" y="327"/>
                  </a:lnTo>
                  <a:lnTo>
                    <a:pt x="504" y="327"/>
                  </a:lnTo>
                  <a:lnTo>
                    <a:pt x="513" y="292"/>
                  </a:lnTo>
                  <a:lnTo>
                    <a:pt x="521" y="257"/>
                  </a:lnTo>
                  <a:lnTo>
                    <a:pt x="526" y="220"/>
                  </a:lnTo>
                  <a:lnTo>
                    <a:pt x="529" y="184"/>
                  </a:lnTo>
                  <a:lnTo>
                    <a:pt x="529" y="147"/>
                  </a:lnTo>
                  <a:lnTo>
                    <a:pt x="526" y="111"/>
                  </a:lnTo>
                  <a:lnTo>
                    <a:pt x="521" y="73"/>
                  </a:lnTo>
                  <a:lnTo>
                    <a:pt x="513" y="36"/>
                  </a:lnTo>
                  <a:lnTo>
                    <a:pt x="513" y="36"/>
                  </a:lnTo>
                  <a:lnTo>
                    <a:pt x="515" y="60"/>
                  </a:lnTo>
                  <a:lnTo>
                    <a:pt x="513" y="83"/>
                  </a:lnTo>
                  <a:lnTo>
                    <a:pt x="512" y="107"/>
                  </a:lnTo>
                  <a:lnTo>
                    <a:pt x="509" y="129"/>
                  </a:lnTo>
                  <a:lnTo>
                    <a:pt x="505" y="152"/>
                  </a:lnTo>
                  <a:lnTo>
                    <a:pt x="501" y="176"/>
                  </a:lnTo>
                  <a:lnTo>
                    <a:pt x="495" y="199"/>
                  </a:lnTo>
                  <a:lnTo>
                    <a:pt x="488" y="223"/>
                  </a:lnTo>
                  <a:lnTo>
                    <a:pt x="488" y="223"/>
                  </a:lnTo>
                  <a:lnTo>
                    <a:pt x="481" y="245"/>
                  </a:lnTo>
                  <a:lnTo>
                    <a:pt x="473" y="267"/>
                  </a:lnTo>
                  <a:lnTo>
                    <a:pt x="462" y="289"/>
                  </a:lnTo>
                  <a:lnTo>
                    <a:pt x="452" y="310"/>
                  </a:lnTo>
                  <a:lnTo>
                    <a:pt x="452" y="310"/>
                  </a:lnTo>
                  <a:lnTo>
                    <a:pt x="447" y="309"/>
                  </a:lnTo>
                  <a:lnTo>
                    <a:pt x="257" y="249"/>
                  </a:lnTo>
                  <a:lnTo>
                    <a:pt x="257" y="249"/>
                  </a:lnTo>
                  <a:lnTo>
                    <a:pt x="250" y="270"/>
                  </a:lnTo>
                  <a:lnTo>
                    <a:pt x="241" y="290"/>
                  </a:lnTo>
                  <a:lnTo>
                    <a:pt x="231" y="310"/>
                  </a:lnTo>
                  <a:lnTo>
                    <a:pt x="219" y="329"/>
                  </a:lnTo>
                  <a:lnTo>
                    <a:pt x="206" y="348"/>
                  </a:lnTo>
                  <a:lnTo>
                    <a:pt x="193" y="365"/>
                  </a:lnTo>
                  <a:lnTo>
                    <a:pt x="177" y="380"/>
                  </a:lnTo>
                  <a:lnTo>
                    <a:pt x="162" y="396"/>
                  </a:lnTo>
                  <a:lnTo>
                    <a:pt x="145" y="409"/>
                  </a:lnTo>
                  <a:lnTo>
                    <a:pt x="126" y="422"/>
                  </a:lnTo>
                  <a:lnTo>
                    <a:pt x="107" y="434"/>
                  </a:lnTo>
                  <a:lnTo>
                    <a:pt x="87" y="444"/>
                  </a:lnTo>
                  <a:lnTo>
                    <a:pt x="66" y="452"/>
                  </a:lnTo>
                  <a:lnTo>
                    <a:pt x="46" y="460"/>
                  </a:lnTo>
                  <a:lnTo>
                    <a:pt x="23" y="465"/>
                  </a:lnTo>
                  <a:lnTo>
                    <a:pt x="0" y="470"/>
                  </a:lnTo>
                  <a:lnTo>
                    <a:pt x="0" y="470"/>
                  </a:lnTo>
                  <a:lnTo>
                    <a:pt x="142" y="741"/>
                  </a:lnTo>
                  <a:lnTo>
                    <a:pt x="142" y="741"/>
                  </a:lnTo>
                  <a:lnTo>
                    <a:pt x="152" y="759"/>
                  </a:lnTo>
                  <a:lnTo>
                    <a:pt x="165" y="776"/>
                  </a:lnTo>
                  <a:lnTo>
                    <a:pt x="178" y="793"/>
                  </a:lnTo>
                  <a:lnTo>
                    <a:pt x="194" y="807"/>
                  </a:lnTo>
                  <a:lnTo>
                    <a:pt x="211" y="820"/>
                  </a:lnTo>
                  <a:lnTo>
                    <a:pt x="229" y="833"/>
                  </a:lnTo>
                  <a:lnTo>
                    <a:pt x="247" y="844"/>
                  </a:lnTo>
                  <a:lnTo>
                    <a:pt x="268" y="853"/>
                  </a:lnTo>
                  <a:lnTo>
                    <a:pt x="289" y="861"/>
                  </a:lnTo>
                  <a:lnTo>
                    <a:pt x="310" y="867"/>
                  </a:lnTo>
                  <a:lnTo>
                    <a:pt x="332" y="872"/>
                  </a:lnTo>
                  <a:lnTo>
                    <a:pt x="354" y="876"/>
                  </a:lnTo>
                  <a:lnTo>
                    <a:pt x="376" y="878"/>
                  </a:lnTo>
                  <a:lnTo>
                    <a:pt x="399" y="878"/>
                  </a:lnTo>
                  <a:lnTo>
                    <a:pt x="421" y="876"/>
                  </a:lnTo>
                  <a:lnTo>
                    <a:pt x="443" y="872"/>
                  </a:lnTo>
                  <a:lnTo>
                    <a:pt x="443" y="872"/>
                  </a:lnTo>
                  <a:lnTo>
                    <a:pt x="472" y="865"/>
                  </a:lnTo>
                  <a:lnTo>
                    <a:pt x="499" y="855"/>
                  </a:lnTo>
                  <a:lnTo>
                    <a:pt x="524" y="842"/>
                  </a:lnTo>
                  <a:lnTo>
                    <a:pt x="548" y="828"/>
                  </a:lnTo>
                  <a:lnTo>
                    <a:pt x="571" y="811"/>
                  </a:lnTo>
                  <a:lnTo>
                    <a:pt x="591" y="792"/>
                  </a:lnTo>
                  <a:lnTo>
                    <a:pt x="610" y="771"/>
                  </a:lnTo>
                  <a:lnTo>
                    <a:pt x="625" y="749"/>
                  </a:lnTo>
                  <a:lnTo>
                    <a:pt x="640" y="725"/>
                  </a:lnTo>
                  <a:lnTo>
                    <a:pt x="651" y="701"/>
                  </a:lnTo>
                  <a:lnTo>
                    <a:pt x="662" y="674"/>
                  </a:lnTo>
                  <a:lnTo>
                    <a:pt x="668" y="647"/>
                  </a:lnTo>
                  <a:lnTo>
                    <a:pt x="672" y="620"/>
                  </a:lnTo>
                  <a:lnTo>
                    <a:pt x="673" y="591"/>
                  </a:lnTo>
                  <a:lnTo>
                    <a:pt x="672" y="563"/>
                  </a:lnTo>
                  <a:lnTo>
                    <a:pt x="668" y="533"/>
                  </a:lnTo>
                  <a:lnTo>
                    <a:pt x="668" y="533"/>
                  </a:lnTo>
                  <a:lnTo>
                    <a:pt x="663" y="514"/>
                  </a:lnTo>
                  <a:lnTo>
                    <a:pt x="658" y="496"/>
                  </a:lnTo>
                  <a:lnTo>
                    <a:pt x="651" y="479"/>
                  </a:lnTo>
                  <a:lnTo>
                    <a:pt x="643" y="462"/>
                  </a:lnTo>
                  <a:lnTo>
                    <a:pt x="643" y="462"/>
                  </a:lnTo>
                  <a:close/>
                </a:path>
              </a:pathLst>
            </a:custGeom>
            <a:grpFill/>
            <a:ln>
              <a:noFill/>
            </a:ln>
          </p:spPr>
          <p:txBody>
            <a:bodyPr vert="horz" wrap="square" lIns="91440" tIns="45720" rIns="91440" bIns="45720" numCol="1" anchor="t" anchorCtr="0" compatLnSpc="1">
              <a:prstTxWarp prst="textNoShape">
                <a:avLst/>
              </a:prstTxWarp>
            </a:bodyPr>
            <a:lstStyle/>
            <a:p>
              <a:endParaRPr lang="pl-PL"/>
            </a:p>
          </p:txBody>
        </p:sp>
        <p:sp>
          <p:nvSpPr>
            <p:cNvPr id="14" name="Freeform 51">
              <a:extLst>
                <a:ext uri="{FF2B5EF4-FFF2-40B4-BE49-F238E27FC236}">
                  <a16:creationId xmlns:a16="http://schemas.microsoft.com/office/drawing/2014/main" id="{3F939E1E-FA7C-4311-B394-DF2C289A036A}"/>
                </a:ext>
              </a:extLst>
            </p:cNvPr>
            <p:cNvSpPr>
              <a:spLocks/>
            </p:cNvSpPr>
            <p:nvPr/>
          </p:nvSpPr>
          <p:spPr bwMode="auto">
            <a:xfrm>
              <a:off x="5707063" y="1457326"/>
              <a:ext cx="280988" cy="349250"/>
            </a:xfrm>
            <a:custGeom>
              <a:avLst/>
              <a:gdLst>
                <a:gd name="T0" fmla="*/ 52 w 707"/>
                <a:gd name="T1" fmla="*/ 634 h 878"/>
                <a:gd name="T2" fmla="*/ 76 w 707"/>
                <a:gd name="T3" fmla="*/ 569 h 878"/>
                <a:gd name="T4" fmla="*/ 105 w 707"/>
                <a:gd name="T5" fmla="*/ 508 h 878"/>
                <a:gd name="T6" fmla="*/ 113 w 707"/>
                <a:gd name="T7" fmla="*/ 486 h 878"/>
                <a:gd name="T8" fmla="*/ 133 w 707"/>
                <a:gd name="T9" fmla="*/ 505 h 878"/>
                <a:gd name="T10" fmla="*/ 178 w 707"/>
                <a:gd name="T11" fmla="*/ 536 h 878"/>
                <a:gd name="T12" fmla="*/ 203 w 707"/>
                <a:gd name="T13" fmla="*/ 549 h 878"/>
                <a:gd name="T14" fmla="*/ 186 w 707"/>
                <a:gd name="T15" fmla="*/ 621 h 878"/>
                <a:gd name="T16" fmla="*/ 178 w 707"/>
                <a:gd name="T17" fmla="*/ 693 h 878"/>
                <a:gd name="T18" fmla="*/ 181 w 707"/>
                <a:gd name="T19" fmla="*/ 767 h 878"/>
                <a:gd name="T20" fmla="*/ 194 w 707"/>
                <a:gd name="T21" fmla="*/ 840 h 878"/>
                <a:gd name="T22" fmla="*/ 193 w 707"/>
                <a:gd name="T23" fmla="*/ 818 h 878"/>
                <a:gd name="T24" fmla="*/ 195 w 707"/>
                <a:gd name="T25" fmla="*/ 771 h 878"/>
                <a:gd name="T26" fmla="*/ 202 w 707"/>
                <a:gd name="T27" fmla="*/ 724 h 878"/>
                <a:gd name="T28" fmla="*/ 212 w 707"/>
                <a:gd name="T29" fmla="*/ 678 h 878"/>
                <a:gd name="T30" fmla="*/ 219 w 707"/>
                <a:gd name="T31" fmla="*/ 655 h 878"/>
                <a:gd name="T32" fmla="*/ 234 w 707"/>
                <a:gd name="T33" fmla="*/ 609 h 878"/>
                <a:gd name="T34" fmla="*/ 255 w 707"/>
                <a:gd name="T35" fmla="*/ 568 h 878"/>
                <a:gd name="T36" fmla="*/ 259 w 707"/>
                <a:gd name="T37" fmla="*/ 569 h 878"/>
                <a:gd name="T38" fmla="*/ 451 w 707"/>
                <a:gd name="T39" fmla="*/ 629 h 878"/>
                <a:gd name="T40" fmla="*/ 466 w 707"/>
                <a:gd name="T41" fmla="*/ 587 h 878"/>
                <a:gd name="T42" fmla="*/ 488 w 707"/>
                <a:gd name="T43" fmla="*/ 548 h 878"/>
                <a:gd name="T44" fmla="*/ 514 w 707"/>
                <a:gd name="T45" fmla="*/ 513 h 878"/>
                <a:gd name="T46" fmla="*/ 546 w 707"/>
                <a:gd name="T47" fmla="*/ 482 h 878"/>
                <a:gd name="T48" fmla="*/ 581 w 707"/>
                <a:gd name="T49" fmla="*/ 454 h 878"/>
                <a:gd name="T50" fmla="*/ 620 w 707"/>
                <a:gd name="T51" fmla="*/ 434 h 878"/>
                <a:gd name="T52" fmla="*/ 662 w 707"/>
                <a:gd name="T53" fmla="*/ 418 h 878"/>
                <a:gd name="T54" fmla="*/ 707 w 707"/>
                <a:gd name="T55" fmla="*/ 407 h 878"/>
                <a:gd name="T56" fmla="*/ 565 w 707"/>
                <a:gd name="T57" fmla="*/ 135 h 878"/>
                <a:gd name="T58" fmla="*/ 555 w 707"/>
                <a:gd name="T59" fmla="*/ 117 h 878"/>
                <a:gd name="T60" fmla="*/ 529 w 707"/>
                <a:gd name="T61" fmla="*/ 85 h 878"/>
                <a:gd name="T62" fmla="*/ 496 w 707"/>
                <a:gd name="T63" fmla="*/ 56 h 878"/>
                <a:gd name="T64" fmla="*/ 460 w 707"/>
                <a:gd name="T65" fmla="*/ 34 h 878"/>
                <a:gd name="T66" fmla="*/ 418 w 707"/>
                <a:gd name="T67" fmla="*/ 16 h 878"/>
                <a:gd name="T68" fmla="*/ 375 w 707"/>
                <a:gd name="T69" fmla="*/ 5 h 878"/>
                <a:gd name="T70" fmla="*/ 331 w 707"/>
                <a:gd name="T71" fmla="*/ 0 h 878"/>
                <a:gd name="T72" fmla="*/ 287 w 707"/>
                <a:gd name="T73" fmla="*/ 1 h 878"/>
                <a:gd name="T74" fmla="*/ 264 w 707"/>
                <a:gd name="T75" fmla="*/ 5 h 878"/>
                <a:gd name="T76" fmla="*/ 208 w 707"/>
                <a:gd name="T77" fmla="*/ 22 h 878"/>
                <a:gd name="T78" fmla="*/ 159 w 707"/>
                <a:gd name="T79" fmla="*/ 49 h 878"/>
                <a:gd name="T80" fmla="*/ 116 w 707"/>
                <a:gd name="T81" fmla="*/ 85 h 878"/>
                <a:gd name="T82" fmla="*/ 82 w 707"/>
                <a:gd name="T83" fmla="*/ 128 h 878"/>
                <a:gd name="T84" fmla="*/ 56 w 707"/>
                <a:gd name="T85" fmla="*/ 177 h 878"/>
                <a:gd name="T86" fmla="*/ 39 w 707"/>
                <a:gd name="T87" fmla="*/ 230 h 878"/>
                <a:gd name="T88" fmla="*/ 34 w 707"/>
                <a:gd name="T89" fmla="*/ 286 h 878"/>
                <a:gd name="T90" fmla="*/ 39 w 707"/>
                <a:gd name="T91" fmla="*/ 344 h 878"/>
                <a:gd name="T92" fmla="*/ 43 w 707"/>
                <a:gd name="T93" fmla="*/ 363 h 878"/>
                <a:gd name="T94" fmla="*/ 56 w 707"/>
                <a:gd name="T95" fmla="*/ 397 h 878"/>
                <a:gd name="T96" fmla="*/ 64 w 707"/>
                <a:gd name="T97" fmla="*/ 414 h 878"/>
                <a:gd name="T98" fmla="*/ 42 w 707"/>
                <a:gd name="T99" fmla="*/ 469 h 878"/>
                <a:gd name="T100" fmla="*/ 23 w 707"/>
                <a:gd name="T101" fmla="*/ 525 h 878"/>
                <a:gd name="T102" fmla="*/ 12 w 707"/>
                <a:gd name="T103" fmla="*/ 582 h 878"/>
                <a:gd name="T104" fmla="*/ 3 w 707"/>
                <a:gd name="T105" fmla="*/ 641 h 878"/>
                <a:gd name="T106" fmla="*/ 0 w 707"/>
                <a:gd name="T107" fmla="*/ 699 h 878"/>
                <a:gd name="T108" fmla="*/ 1 w 707"/>
                <a:gd name="T109" fmla="*/ 759 h 878"/>
                <a:gd name="T110" fmla="*/ 8 w 707"/>
                <a:gd name="T111" fmla="*/ 818 h 878"/>
                <a:gd name="T112" fmla="*/ 20 w 707"/>
                <a:gd name="T113" fmla="*/ 878 h 878"/>
                <a:gd name="T114" fmla="*/ 18 w 707"/>
                <a:gd name="T115" fmla="*/ 848 h 878"/>
                <a:gd name="T116" fmla="*/ 21 w 707"/>
                <a:gd name="T117" fmla="*/ 786 h 878"/>
                <a:gd name="T118" fmla="*/ 30 w 707"/>
                <a:gd name="T119" fmla="*/ 725 h 878"/>
                <a:gd name="T120" fmla="*/ 43 w 707"/>
                <a:gd name="T121" fmla="*/ 664 h 878"/>
                <a:gd name="T122" fmla="*/ 52 w 707"/>
                <a:gd name="T123" fmla="*/ 63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7" h="878">
                  <a:moveTo>
                    <a:pt x="52" y="634"/>
                  </a:moveTo>
                  <a:lnTo>
                    <a:pt x="52" y="634"/>
                  </a:lnTo>
                  <a:lnTo>
                    <a:pt x="63" y="601"/>
                  </a:lnTo>
                  <a:lnTo>
                    <a:pt x="76" y="569"/>
                  </a:lnTo>
                  <a:lnTo>
                    <a:pt x="90" y="538"/>
                  </a:lnTo>
                  <a:lnTo>
                    <a:pt x="105" y="508"/>
                  </a:lnTo>
                  <a:lnTo>
                    <a:pt x="105" y="508"/>
                  </a:lnTo>
                  <a:lnTo>
                    <a:pt x="113" y="486"/>
                  </a:lnTo>
                  <a:lnTo>
                    <a:pt x="113" y="486"/>
                  </a:lnTo>
                  <a:lnTo>
                    <a:pt x="133" y="505"/>
                  </a:lnTo>
                  <a:lnTo>
                    <a:pt x="155" y="522"/>
                  </a:lnTo>
                  <a:lnTo>
                    <a:pt x="178" y="536"/>
                  </a:lnTo>
                  <a:lnTo>
                    <a:pt x="203" y="549"/>
                  </a:lnTo>
                  <a:lnTo>
                    <a:pt x="203" y="549"/>
                  </a:lnTo>
                  <a:lnTo>
                    <a:pt x="194" y="585"/>
                  </a:lnTo>
                  <a:lnTo>
                    <a:pt x="186" y="621"/>
                  </a:lnTo>
                  <a:lnTo>
                    <a:pt x="181" y="656"/>
                  </a:lnTo>
                  <a:lnTo>
                    <a:pt x="178" y="693"/>
                  </a:lnTo>
                  <a:lnTo>
                    <a:pt x="178" y="730"/>
                  </a:lnTo>
                  <a:lnTo>
                    <a:pt x="181" y="767"/>
                  </a:lnTo>
                  <a:lnTo>
                    <a:pt x="186" y="803"/>
                  </a:lnTo>
                  <a:lnTo>
                    <a:pt x="194" y="840"/>
                  </a:lnTo>
                  <a:lnTo>
                    <a:pt x="194" y="840"/>
                  </a:lnTo>
                  <a:lnTo>
                    <a:pt x="193" y="818"/>
                  </a:lnTo>
                  <a:lnTo>
                    <a:pt x="194" y="794"/>
                  </a:lnTo>
                  <a:lnTo>
                    <a:pt x="195" y="771"/>
                  </a:lnTo>
                  <a:lnTo>
                    <a:pt x="198" y="747"/>
                  </a:lnTo>
                  <a:lnTo>
                    <a:pt x="202" y="724"/>
                  </a:lnTo>
                  <a:lnTo>
                    <a:pt x="206" y="700"/>
                  </a:lnTo>
                  <a:lnTo>
                    <a:pt x="212" y="678"/>
                  </a:lnTo>
                  <a:lnTo>
                    <a:pt x="219" y="655"/>
                  </a:lnTo>
                  <a:lnTo>
                    <a:pt x="219" y="655"/>
                  </a:lnTo>
                  <a:lnTo>
                    <a:pt x="227" y="631"/>
                  </a:lnTo>
                  <a:lnTo>
                    <a:pt x="234" y="609"/>
                  </a:lnTo>
                  <a:lnTo>
                    <a:pt x="245" y="588"/>
                  </a:lnTo>
                  <a:lnTo>
                    <a:pt x="255" y="568"/>
                  </a:lnTo>
                  <a:lnTo>
                    <a:pt x="255" y="568"/>
                  </a:lnTo>
                  <a:lnTo>
                    <a:pt x="259" y="569"/>
                  </a:lnTo>
                  <a:lnTo>
                    <a:pt x="451" y="629"/>
                  </a:lnTo>
                  <a:lnTo>
                    <a:pt x="451" y="629"/>
                  </a:lnTo>
                  <a:lnTo>
                    <a:pt x="457" y="607"/>
                  </a:lnTo>
                  <a:lnTo>
                    <a:pt x="466" y="587"/>
                  </a:lnTo>
                  <a:lnTo>
                    <a:pt x="477" y="566"/>
                  </a:lnTo>
                  <a:lnTo>
                    <a:pt x="488" y="548"/>
                  </a:lnTo>
                  <a:lnTo>
                    <a:pt x="501" y="530"/>
                  </a:lnTo>
                  <a:lnTo>
                    <a:pt x="514" y="513"/>
                  </a:lnTo>
                  <a:lnTo>
                    <a:pt x="530" y="496"/>
                  </a:lnTo>
                  <a:lnTo>
                    <a:pt x="546" y="482"/>
                  </a:lnTo>
                  <a:lnTo>
                    <a:pt x="563" y="467"/>
                  </a:lnTo>
                  <a:lnTo>
                    <a:pt x="581" y="454"/>
                  </a:lnTo>
                  <a:lnTo>
                    <a:pt x="600" y="444"/>
                  </a:lnTo>
                  <a:lnTo>
                    <a:pt x="620" y="434"/>
                  </a:lnTo>
                  <a:lnTo>
                    <a:pt x="641" y="424"/>
                  </a:lnTo>
                  <a:lnTo>
                    <a:pt x="662" y="418"/>
                  </a:lnTo>
                  <a:lnTo>
                    <a:pt x="684" y="411"/>
                  </a:lnTo>
                  <a:lnTo>
                    <a:pt x="707" y="407"/>
                  </a:lnTo>
                  <a:lnTo>
                    <a:pt x="707" y="407"/>
                  </a:lnTo>
                  <a:lnTo>
                    <a:pt x="565" y="135"/>
                  </a:lnTo>
                  <a:lnTo>
                    <a:pt x="565" y="135"/>
                  </a:lnTo>
                  <a:lnTo>
                    <a:pt x="555" y="117"/>
                  </a:lnTo>
                  <a:lnTo>
                    <a:pt x="542" y="100"/>
                  </a:lnTo>
                  <a:lnTo>
                    <a:pt x="529" y="85"/>
                  </a:lnTo>
                  <a:lnTo>
                    <a:pt x="513" y="70"/>
                  </a:lnTo>
                  <a:lnTo>
                    <a:pt x="496" y="56"/>
                  </a:lnTo>
                  <a:lnTo>
                    <a:pt x="478" y="44"/>
                  </a:lnTo>
                  <a:lnTo>
                    <a:pt x="460" y="34"/>
                  </a:lnTo>
                  <a:lnTo>
                    <a:pt x="439" y="23"/>
                  </a:lnTo>
                  <a:lnTo>
                    <a:pt x="418" y="16"/>
                  </a:lnTo>
                  <a:lnTo>
                    <a:pt x="397" y="9"/>
                  </a:lnTo>
                  <a:lnTo>
                    <a:pt x="375" y="5"/>
                  </a:lnTo>
                  <a:lnTo>
                    <a:pt x="353" y="1"/>
                  </a:lnTo>
                  <a:lnTo>
                    <a:pt x="331" y="0"/>
                  </a:lnTo>
                  <a:lnTo>
                    <a:pt x="309" y="0"/>
                  </a:lnTo>
                  <a:lnTo>
                    <a:pt x="287" y="1"/>
                  </a:lnTo>
                  <a:lnTo>
                    <a:pt x="264" y="5"/>
                  </a:lnTo>
                  <a:lnTo>
                    <a:pt x="264" y="5"/>
                  </a:lnTo>
                  <a:lnTo>
                    <a:pt x="236" y="12"/>
                  </a:lnTo>
                  <a:lnTo>
                    <a:pt x="208" y="22"/>
                  </a:lnTo>
                  <a:lnTo>
                    <a:pt x="184" y="35"/>
                  </a:lnTo>
                  <a:lnTo>
                    <a:pt x="159" y="49"/>
                  </a:lnTo>
                  <a:lnTo>
                    <a:pt x="137" y="66"/>
                  </a:lnTo>
                  <a:lnTo>
                    <a:pt x="116" y="85"/>
                  </a:lnTo>
                  <a:lnTo>
                    <a:pt x="98" y="105"/>
                  </a:lnTo>
                  <a:lnTo>
                    <a:pt x="82" y="128"/>
                  </a:lnTo>
                  <a:lnTo>
                    <a:pt x="68" y="151"/>
                  </a:lnTo>
                  <a:lnTo>
                    <a:pt x="56" y="177"/>
                  </a:lnTo>
                  <a:lnTo>
                    <a:pt x="46" y="203"/>
                  </a:lnTo>
                  <a:lnTo>
                    <a:pt x="39" y="230"/>
                  </a:lnTo>
                  <a:lnTo>
                    <a:pt x="35" y="258"/>
                  </a:lnTo>
                  <a:lnTo>
                    <a:pt x="34" y="286"/>
                  </a:lnTo>
                  <a:lnTo>
                    <a:pt x="35" y="315"/>
                  </a:lnTo>
                  <a:lnTo>
                    <a:pt x="39" y="344"/>
                  </a:lnTo>
                  <a:lnTo>
                    <a:pt x="39" y="344"/>
                  </a:lnTo>
                  <a:lnTo>
                    <a:pt x="43" y="363"/>
                  </a:lnTo>
                  <a:lnTo>
                    <a:pt x="49" y="380"/>
                  </a:lnTo>
                  <a:lnTo>
                    <a:pt x="56" y="397"/>
                  </a:lnTo>
                  <a:lnTo>
                    <a:pt x="64" y="414"/>
                  </a:lnTo>
                  <a:lnTo>
                    <a:pt x="64" y="414"/>
                  </a:lnTo>
                  <a:lnTo>
                    <a:pt x="52" y="441"/>
                  </a:lnTo>
                  <a:lnTo>
                    <a:pt x="42" y="469"/>
                  </a:lnTo>
                  <a:lnTo>
                    <a:pt x="33" y="496"/>
                  </a:lnTo>
                  <a:lnTo>
                    <a:pt x="23" y="525"/>
                  </a:lnTo>
                  <a:lnTo>
                    <a:pt x="17" y="553"/>
                  </a:lnTo>
                  <a:lnTo>
                    <a:pt x="12" y="582"/>
                  </a:lnTo>
                  <a:lnTo>
                    <a:pt x="6" y="611"/>
                  </a:lnTo>
                  <a:lnTo>
                    <a:pt x="3" y="641"/>
                  </a:lnTo>
                  <a:lnTo>
                    <a:pt x="1" y="669"/>
                  </a:lnTo>
                  <a:lnTo>
                    <a:pt x="0" y="699"/>
                  </a:lnTo>
                  <a:lnTo>
                    <a:pt x="0" y="729"/>
                  </a:lnTo>
                  <a:lnTo>
                    <a:pt x="1" y="759"/>
                  </a:lnTo>
                  <a:lnTo>
                    <a:pt x="4" y="789"/>
                  </a:lnTo>
                  <a:lnTo>
                    <a:pt x="8" y="818"/>
                  </a:lnTo>
                  <a:lnTo>
                    <a:pt x="13" y="848"/>
                  </a:lnTo>
                  <a:lnTo>
                    <a:pt x="20" y="878"/>
                  </a:lnTo>
                  <a:lnTo>
                    <a:pt x="20" y="878"/>
                  </a:lnTo>
                  <a:lnTo>
                    <a:pt x="18" y="848"/>
                  </a:lnTo>
                  <a:lnTo>
                    <a:pt x="20" y="816"/>
                  </a:lnTo>
                  <a:lnTo>
                    <a:pt x="21" y="786"/>
                  </a:lnTo>
                  <a:lnTo>
                    <a:pt x="25" y="756"/>
                  </a:lnTo>
                  <a:lnTo>
                    <a:pt x="30" y="725"/>
                  </a:lnTo>
                  <a:lnTo>
                    <a:pt x="35" y="695"/>
                  </a:lnTo>
                  <a:lnTo>
                    <a:pt x="43" y="664"/>
                  </a:lnTo>
                  <a:lnTo>
                    <a:pt x="52" y="634"/>
                  </a:lnTo>
                  <a:lnTo>
                    <a:pt x="52" y="634"/>
                  </a:lnTo>
                  <a:close/>
                </a:path>
              </a:pathLst>
            </a:custGeom>
            <a:grpFill/>
            <a:ln>
              <a:noFill/>
            </a:ln>
          </p:spPr>
          <p:txBody>
            <a:bodyPr vert="horz" wrap="square" lIns="91440" tIns="45720" rIns="91440" bIns="45720" numCol="1" anchor="t" anchorCtr="0" compatLnSpc="1">
              <a:prstTxWarp prst="textNoShape">
                <a:avLst/>
              </a:prstTxWarp>
            </a:bodyPr>
            <a:lstStyle/>
            <a:p>
              <a:endParaRPr lang="pl-PL"/>
            </a:p>
          </p:txBody>
        </p:sp>
        <p:sp>
          <p:nvSpPr>
            <p:cNvPr id="15" name="Freeform 52">
              <a:extLst>
                <a:ext uri="{FF2B5EF4-FFF2-40B4-BE49-F238E27FC236}">
                  <a16:creationId xmlns:a16="http://schemas.microsoft.com/office/drawing/2014/main" id="{28E209D0-A1F0-4026-81E7-CB7BF397F578}"/>
                </a:ext>
              </a:extLst>
            </p:cNvPr>
            <p:cNvSpPr>
              <a:spLocks/>
            </p:cNvSpPr>
            <p:nvPr/>
          </p:nvSpPr>
          <p:spPr bwMode="auto">
            <a:xfrm>
              <a:off x="5719763" y="1762126"/>
              <a:ext cx="347663" cy="280988"/>
            </a:xfrm>
            <a:custGeom>
              <a:avLst/>
              <a:gdLst>
                <a:gd name="T0" fmla="*/ 634 w 877"/>
                <a:gd name="T1" fmla="*/ 655 h 707"/>
                <a:gd name="T2" fmla="*/ 569 w 877"/>
                <a:gd name="T3" fmla="*/ 632 h 707"/>
                <a:gd name="T4" fmla="*/ 508 w 877"/>
                <a:gd name="T5" fmla="*/ 602 h 707"/>
                <a:gd name="T6" fmla="*/ 485 w 877"/>
                <a:gd name="T7" fmla="*/ 594 h 707"/>
                <a:gd name="T8" fmla="*/ 505 w 877"/>
                <a:gd name="T9" fmla="*/ 573 h 707"/>
                <a:gd name="T10" fmla="*/ 537 w 877"/>
                <a:gd name="T11" fmla="*/ 529 h 707"/>
                <a:gd name="T12" fmla="*/ 549 w 877"/>
                <a:gd name="T13" fmla="*/ 504 h 707"/>
                <a:gd name="T14" fmla="*/ 621 w 877"/>
                <a:gd name="T15" fmla="*/ 521 h 707"/>
                <a:gd name="T16" fmla="*/ 692 w 877"/>
                <a:gd name="T17" fmla="*/ 527 h 707"/>
                <a:gd name="T18" fmla="*/ 767 w 877"/>
                <a:gd name="T19" fmla="*/ 526 h 707"/>
                <a:gd name="T20" fmla="*/ 841 w 877"/>
                <a:gd name="T21" fmla="*/ 513 h 707"/>
                <a:gd name="T22" fmla="*/ 818 w 877"/>
                <a:gd name="T23" fmla="*/ 514 h 707"/>
                <a:gd name="T24" fmla="*/ 771 w 877"/>
                <a:gd name="T25" fmla="*/ 512 h 707"/>
                <a:gd name="T26" fmla="*/ 724 w 877"/>
                <a:gd name="T27" fmla="*/ 505 h 707"/>
                <a:gd name="T28" fmla="*/ 678 w 877"/>
                <a:gd name="T29" fmla="*/ 495 h 707"/>
                <a:gd name="T30" fmla="*/ 655 w 877"/>
                <a:gd name="T31" fmla="*/ 488 h 707"/>
                <a:gd name="T32" fmla="*/ 610 w 877"/>
                <a:gd name="T33" fmla="*/ 471 h 707"/>
                <a:gd name="T34" fmla="*/ 567 w 877"/>
                <a:gd name="T35" fmla="*/ 452 h 707"/>
                <a:gd name="T36" fmla="*/ 569 w 877"/>
                <a:gd name="T37" fmla="*/ 447 h 707"/>
                <a:gd name="T38" fmla="*/ 629 w 877"/>
                <a:gd name="T39" fmla="*/ 257 h 707"/>
                <a:gd name="T40" fmla="*/ 587 w 877"/>
                <a:gd name="T41" fmla="*/ 241 h 707"/>
                <a:gd name="T42" fmla="*/ 548 w 877"/>
                <a:gd name="T43" fmla="*/ 219 h 707"/>
                <a:gd name="T44" fmla="*/ 513 w 877"/>
                <a:gd name="T45" fmla="*/ 193 h 707"/>
                <a:gd name="T46" fmla="*/ 481 w 877"/>
                <a:gd name="T47" fmla="*/ 162 h 707"/>
                <a:gd name="T48" fmla="*/ 455 w 877"/>
                <a:gd name="T49" fmla="*/ 125 h 707"/>
                <a:gd name="T50" fmla="*/ 433 w 877"/>
                <a:gd name="T51" fmla="*/ 87 h 707"/>
                <a:gd name="T52" fmla="*/ 418 w 877"/>
                <a:gd name="T53" fmla="*/ 44 h 707"/>
                <a:gd name="T54" fmla="*/ 407 w 877"/>
                <a:gd name="T55" fmla="*/ 0 h 707"/>
                <a:gd name="T56" fmla="*/ 135 w 877"/>
                <a:gd name="T57" fmla="*/ 142 h 707"/>
                <a:gd name="T58" fmla="*/ 118 w 877"/>
                <a:gd name="T59" fmla="*/ 152 h 707"/>
                <a:gd name="T60" fmla="*/ 84 w 877"/>
                <a:gd name="T61" fmla="*/ 179 h 707"/>
                <a:gd name="T62" fmla="*/ 57 w 877"/>
                <a:gd name="T63" fmla="*/ 211 h 707"/>
                <a:gd name="T64" fmla="*/ 33 w 877"/>
                <a:gd name="T65" fmla="*/ 248 h 707"/>
                <a:gd name="T66" fmla="*/ 16 w 877"/>
                <a:gd name="T67" fmla="*/ 288 h 707"/>
                <a:gd name="T68" fmla="*/ 5 w 877"/>
                <a:gd name="T69" fmla="*/ 331 h 707"/>
                <a:gd name="T70" fmla="*/ 0 w 877"/>
                <a:gd name="T71" fmla="*/ 376 h 707"/>
                <a:gd name="T72" fmla="*/ 1 w 877"/>
                <a:gd name="T73" fmla="*/ 421 h 707"/>
                <a:gd name="T74" fmla="*/ 5 w 877"/>
                <a:gd name="T75" fmla="*/ 443 h 707"/>
                <a:gd name="T76" fmla="*/ 22 w 877"/>
                <a:gd name="T77" fmla="*/ 499 h 707"/>
                <a:gd name="T78" fmla="*/ 49 w 877"/>
                <a:gd name="T79" fmla="*/ 548 h 707"/>
                <a:gd name="T80" fmla="*/ 84 w 877"/>
                <a:gd name="T81" fmla="*/ 590 h 707"/>
                <a:gd name="T82" fmla="*/ 127 w 877"/>
                <a:gd name="T83" fmla="*/ 625 h 707"/>
                <a:gd name="T84" fmla="*/ 177 w 877"/>
                <a:gd name="T85" fmla="*/ 651 h 707"/>
                <a:gd name="T86" fmla="*/ 230 w 877"/>
                <a:gd name="T87" fmla="*/ 668 h 707"/>
                <a:gd name="T88" fmla="*/ 286 w 877"/>
                <a:gd name="T89" fmla="*/ 673 h 707"/>
                <a:gd name="T90" fmla="*/ 345 w 877"/>
                <a:gd name="T91" fmla="*/ 668 h 707"/>
                <a:gd name="T92" fmla="*/ 363 w 877"/>
                <a:gd name="T93" fmla="*/ 663 h 707"/>
                <a:gd name="T94" fmla="*/ 398 w 877"/>
                <a:gd name="T95" fmla="*/ 651 h 707"/>
                <a:gd name="T96" fmla="*/ 414 w 877"/>
                <a:gd name="T97" fmla="*/ 643 h 707"/>
                <a:gd name="T98" fmla="*/ 468 w 877"/>
                <a:gd name="T99" fmla="*/ 665 h 707"/>
                <a:gd name="T100" fmla="*/ 524 w 877"/>
                <a:gd name="T101" fmla="*/ 682 h 707"/>
                <a:gd name="T102" fmla="*/ 582 w 877"/>
                <a:gd name="T103" fmla="*/ 695 h 707"/>
                <a:gd name="T104" fmla="*/ 640 w 877"/>
                <a:gd name="T105" fmla="*/ 705 h 707"/>
                <a:gd name="T106" fmla="*/ 699 w 877"/>
                <a:gd name="T107" fmla="*/ 707 h 707"/>
                <a:gd name="T108" fmla="*/ 759 w 877"/>
                <a:gd name="T109" fmla="*/ 706 h 707"/>
                <a:gd name="T110" fmla="*/ 819 w 877"/>
                <a:gd name="T111" fmla="*/ 699 h 707"/>
                <a:gd name="T112" fmla="*/ 877 w 877"/>
                <a:gd name="T113" fmla="*/ 688 h 707"/>
                <a:gd name="T114" fmla="*/ 847 w 877"/>
                <a:gd name="T115" fmla="*/ 689 h 707"/>
                <a:gd name="T116" fmla="*/ 786 w 877"/>
                <a:gd name="T117" fmla="*/ 685 h 707"/>
                <a:gd name="T118" fmla="*/ 725 w 877"/>
                <a:gd name="T119" fmla="*/ 677 h 707"/>
                <a:gd name="T120" fmla="*/ 664 w 877"/>
                <a:gd name="T121" fmla="*/ 664 h 707"/>
                <a:gd name="T122" fmla="*/ 634 w 877"/>
                <a:gd name="T123" fmla="*/ 6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7" h="707">
                  <a:moveTo>
                    <a:pt x="634" y="655"/>
                  </a:moveTo>
                  <a:lnTo>
                    <a:pt x="634" y="655"/>
                  </a:lnTo>
                  <a:lnTo>
                    <a:pt x="601" y="643"/>
                  </a:lnTo>
                  <a:lnTo>
                    <a:pt x="569" y="632"/>
                  </a:lnTo>
                  <a:lnTo>
                    <a:pt x="537" y="617"/>
                  </a:lnTo>
                  <a:lnTo>
                    <a:pt x="508" y="602"/>
                  </a:lnTo>
                  <a:lnTo>
                    <a:pt x="508" y="602"/>
                  </a:lnTo>
                  <a:lnTo>
                    <a:pt x="485" y="594"/>
                  </a:lnTo>
                  <a:lnTo>
                    <a:pt x="485" y="594"/>
                  </a:lnTo>
                  <a:lnTo>
                    <a:pt x="505" y="573"/>
                  </a:lnTo>
                  <a:lnTo>
                    <a:pt x="522" y="552"/>
                  </a:lnTo>
                  <a:lnTo>
                    <a:pt x="537" y="529"/>
                  </a:lnTo>
                  <a:lnTo>
                    <a:pt x="549" y="504"/>
                  </a:lnTo>
                  <a:lnTo>
                    <a:pt x="549" y="504"/>
                  </a:lnTo>
                  <a:lnTo>
                    <a:pt x="584" y="513"/>
                  </a:lnTo>
                  <a:lnTo>
                    <a:pt x="621" y="521"/>
                  </a:lnTo>
                  <a:lnTo>
                    <a:pt x="656" y="525"/>
                  </a:lnTo>
                  <a:lnTo>
                    <a:pt x="692" y="527"/>
                  </a:lnTo>
                  <a:lnTo>
                    <a:pt x="730" y="529"/>
                  </a:lnTo>
                  <a:lnTo>
                    <a:pt x="767" y="526"/>
                  </a:lnTo>
                  <a:lnTo>
                    <a:pt x="803" y="521"/>
                  </a:lnTo>
                  <a:lnTo>
                    <a:pt x="841" y="513"/>
                  </a:lnTo>
                  <a:lnTo>
                    <a:pt x="841" y="513"/>
                  </a:lnTo>
                  <a:lnTo>
                    <a:pt x="818" y="514"/>
                  </a:lnTo>
                  <a:lnTo>
                    <a:pt x="794" y="513"/>
                  </a:lnTo>
                  <a:lnTo>
                    <a:pt x="771" y="512"/>
                  </a:lnTo>
                  <a:lnTo>
                    <a:pt x="747" y="509"/>
                  </a:lnTo>
                  <a:lnTo>
                    <a:pt x="724" y="505"/>
                  </a:lnTo>
                  <a:lnTo>
                    <a:pt x="702" y="501"/>
                  </a:lnTo>
                  <a:lnTo>
                    <a:pt x="678" y="495"/>
                  </a:lnTo>
                  <a:lnTo>
                    <a:pt x="655" y="488"/>
                  </a:lnTo>
                  <a:lnTo>
                    <a:pt x="655" y="488"/>
                  </a:lnTo>
                  <a:lnTo>
                    <a:pt x="633" y="481"/>
                  </a:lnTo>
                  <a:lnTo>
                    <a:pt x="610" y="471"/>
                  </a:lnTo>
                  <a:lnTo>
                    <a:pt x="588" y="462"/>
                  </a:lnTo>
                  <a:lnTo>
                    <a:pt x="567" y="452"/>
                  </a:lnTo>
                  <a:lnTo>
                    <a:pt x="567" y="452"/>
                  </a:lnTo>
                  <a:lnTo>
                    <a:pt x="569" y="447"/>
                  </a:lnTo>
                  <a:lnTo>
                    <a:pt x="629" y="257"/>
                  </a:lnTo>
                  <a:lnTo>
                    <a:pt x="629" y="257"/>
                  </a:lnTo>
                  <a:lnTo>
                    <a:pt x="608" y="249"/>
                  </a:lnTo>
                  <a:lnTo>
                    <a:pt x="587" y="241"/>
                  </a:lnTo>
                  <a:lnTo>
                    <a:pt x="566" y="231"/>
                  </a:lnTo>
                  <a:lnTo>
                    <a:pt x="548" y="219"/>
                  </a:lnTo>
                  <a:lnTo>
                    <a:pt x="530" y="206"/>
                  </a:lnTo>
                  <a:lnTo>
                    <a:pt x="513" y="193"/>
                  </a:lnTo>
                  <a:lnTo>
                    <a:pt x="497" y="177"/>
                  </a:lnTo>
                  <a:lnTo>
                    <a:pt x="481" y="162"/>
                  </a:lnTo>
                  <a:lnTo>
                    <a:pt x="467" y="143"/>
                  </a:lnTo>
                  <a:lnTo>
                    <a:pt x="455" y="125"/>
                  </a:lnTo>
                  <a:lnTo>
                    <a:pt x="444" y="107"/>
                  </a:lnTo>
                  <a:lnTo>
                    <a:pt x="433" y="87"/>
                  </a:lnTo>
                  <a:lnTo>
                    <a:pt x="424" y="67"/>
                  </a:lnTo>
                  <a:lnTo>
                    <a:pt x="418" y="44"/>
                  </a:lnTo>
                  <a:lnTo>
                    <a:pt x="411" y="22"/>
                  </a:lnTo>
                  <a:lnTo>
                    <a:pt x="407" y="0"/>
                  </a:lnTo>
                  <a:lnTo>
                    <a:pt x="407" y="0"/>
                  </a:lnTo>
                  <a:lnTo>
                    <a:pt x="135" y="142"/>
                  </a:lnTo>
                  <a:lnTo>
                    <a:pt x="135" y="142"/>
                  </a:lnTo>
                  <a:lnTo>
                    <a:pt x="118" y="152"/>
                  </a:lnTo>
                  <a:lnTo>
                    <a:pt x="100" y="164"/>
                  </a:lnTo>
                  <a:lnTo>
                    <a:pt x="84" y="179"/>
                  </a:lnTo>
                  <a:lnTo>
                    <a:pt x="70" y="194"/>
                  </a:lnTo>
                  <a:lnTo>
                    <a:pt x="57" y="211"/>
                  </a:lnTo>
                  <a:lnTo>
                    <a:pt x="44" y="229"/>
                  </a:lnTo>
                  <a:lnTo>
                    <a:pt x="33" y="248"/>
                  </a:lnTo>
                  <a:lnTo>
                    <a:pt x="24" y="267"/>
                  </a:lnTo>
                  <a:lnTo>
                    <a:pt x="16" y="288"/>
                  </a:lnTo>
                  <a:lnTo>
                    <a:pt x="10" y="310"/>
                  </a:lnTo>
                  <a:lnTo>
                    <a:pt x="5" y="331"/>
                  </a:lnTo>
                  <a:lnTo>
                    <a:pt x="1" y="353"/>
                  </a:lnTo>
                  <a:lnTo>
                    <a:pt x="0" y="376"/>
                  </a:lnTo>
                  <a:lnTo>
                    <a:pt x="0" y="399"/>
                  </a:lnTo>
                  <a:lnTo>
                    <a:pt x="1" y="421"/>
                  </a:lnTo>
                  <a:lnTo>
                    <a:pt x="5" y="443"/>
                  </a:lnTo>
                  <a:lnTo>
                    <a:pt x="5" y="443"/>
                  </a:lnTo>
                  <a:lnTo>
                    <a:pt x="13" y="471"/>
                  </a:lnTo>
                  <a:lnTo>
                    <a:pt x="22" y="499"/>
                  </a:lnTo>
                  <a:lnTo>
                    <a:pt x="35" y="524"/>
                  </a:lnTo>
                  <a:lnTo>
                    <a:pt x="49" y="548"/>
                  </a:lnTo>
                  <a:lnTo>
                    <a:pt x="66" y="570"/>
                  </a:lnTo>
                  <a:lnTo>
                    <a:pt x="84" y="590"/>
                  </a:lnTo>
                  <a:lnTo>
                    <a:pt x="105" y="610"/>
                  </a:lnTo>
                  <a:lnTo>
                    <a:pt x="127" y="625"/>
                  </a:lnTo>
                  <a:lnTo>
                    <a:pt x="152" y="639"/>
                  </a:lnTo>
                  <a:lnTo>
                    <a:pt x="177" y="651"/>
                  </a:lnTo>
                  <a:lnTo>
                    <a:pt x="203" y="660"/>
                  </a:lnTo>
                  <a:lnTo>
                    <a:pt x="230" y="668"/>
                  </a:lnTo>
                  <a:lnTo>
                    <a:pt x="257" y="672"/>
                  </a:lnTo>
                  <a:lnTo>
                    <a:pt x="286" y="673"/>
                  </a:lnTo>
                  <a:lnTo>
                    <a:pt x="315" y="672"/>
                  </a:lnTo>
                  <a:lnTo>
                    <a:pt x="345" y="668"/>
                  </a:lnTo>
                  <a:lnTo>
                    <a:pt x="345" y="668"/>
                  </a:lnTo>
                  <a:lnTo>
                    <a:pt x="363" y="663"/>
                  </a:lnTo>
                  <a:lnTo>
                    <a:pt x="380" y="658"/>
                  </a:lnTo>
                  <a:lnTo>
                    <a:pt x="398" y="651"/>
                  </a:lnTo>
                  <a:lnTo>
                    <a:pt x="414" y="643"/>
                  </a:lnTo>
                  <a:lnTo>
                    <a:pt x="414" y="643"/>
                  </a:lnTo>
                  <a:lnTo>
                    <a:pt x="441" y="655"/>
                  </a:lnTo>
                  <a:lnTo>
                    <a:pt x="468" y="665"/>
                  </a:lnTo>
                  <a:lnTo>
                    <a:pt x="497" y="675"/>
                  </a:lnTo>
                  <a:lnTo>
                    <a:pt x="524" y="682"/>
                  </a:lnTo>
                  <a:lnTo>
                    <a:pt x="553" y="690"/>
                  </a:lnTo>
                  <a:lnTo>
                    <a:pt x="582" y="695"/>
                  </a:lnTo>
                  <a:lnTo>
                    <a:pt x="610" y="701"/>
                  </a:lnTo>
                  <a:lnTo>
                    <a:pt x="640" y="705"/>
                  </a:lnTo>
                  <a:lnTo>
                    <a:pt x="670" y="706"/>
                  </a:lnTo>
                  <a:lnTo>
                    <a:pt x="699" y="707"/>
                  </a:lnTo>
                  <a:lnTo>
                    <a:pt x="729" y="707"/>
                  </a:lnTo>
                  <a:lnTo>
                    <a:pt x="759" y="706"/>
                  </a:lnTo>
                  <a:lnTo>
                    <a:pt x="789" y="703"/>
                  </a:lnTo>
                  <a:lnTo>
                    <a:pt x="819" y="699"/>
                  </a:lnTo>
                  <a:lnTo>
                    <a:pt x="847" y="694"/>
                  </a:lnTo>
                  <a:lnTo>
                    <a:pt x="877" y="688"/>
                  </a:lnTo>
                  <a:lnTo>
                    <a:pt x="877" y="688"/>
                  </a:lnTo>
                  <a:lnTo>
                    <a:pt x="847" y="689"/>
                  </a:lnTo>
                  <a:lnTo>
                    <a:pt x="818" y="688"/>
                  </a:lnTo>
                  <a:lnTo>
                    <a:pt x="786" y="685"/>
                  </a:lnTo>
                  <a:lnTo>
                    <a:pt x="756" y="682"/>
                  </a:lnTo>
                  <a:lnTo>
                    <a:pt x="725" y="677"/>
                  </a:lnTo>
                  <a:lnTo>
                    <a:pt x="695" y="672"/>
                  </a:lnTo>
                  <a:lnTo>
                    <a:pt x="664" y="664"/>
                  </a:lnTo>
                  <a:lnTo>
                    <a:pt x="634" y="655"/>
                  </a:lnTo>
                  <a:lnTo>
                    <a:pt x="634" y="655"/>
                  </a:lnTo>
                  <a:close/>
                </a:path>
              </a:pathLst>
            </a:custGeom>
            <a:grpFill/>
            <a:ln>
              <a:noFill/>
            </a:ln>
          </p:spPr>
          <p:txBody>
            <a:bodyPr vert="horz" wrap="square" lIns="91440" tIns="45720" rIns="91440" bIns="45720" numCol="1" anchor="t" anchorCtr="0" compatLnSpc="1">
              <a:prstTxWarp prst="textNoShape">
                <a:avLst/>
              </a:prstTxWarp>
            </a:bodyPr>
            <a:lstStyle/>
            <a:p>
              <a:endParaRPr lang="pl-PL"/>
            </a:p>
          </p:txBody>
        </p:sp>
        <p:sp>
          <p:nvSpPr>
            <p:cNvPr id="16" name="Freeform 53">
              <a:extLst>
                <a:ext uri="{FF2B5EF4-FFF2-40B4-BE49-F238E27FC236}">
                  <a16:creationId xmlns:a16="http://schemas.microsoft.com/office/drawing/2014/main" id="{D7D35219-2C62-46CD-993F-2AFD8D2135DB}"/>
                </a:ext>
              </a:extLst>
            </p:cNvPr>
            <p:cNvSpPr>
              <a:spLocks noEditPoints="1"/>
            </p:cNvSpPr>
            <p:nvPr/>
          </p:nvSpPr>
          <p:spPr bwMode="auto">
            <a:xfrm>
              <a:off x="5903913" y="1641476"/>
              <a:ext cx="203200" cy="203200"/>
            </a:xfrm>
            <a:custGeom>
              <a:avLst/>
              <a:gdLst>
                <a:gd name="T0" fmla="*/ 255 w 510"/>
                <a:gd name="T1" fmla="*/ 0 h 511"/>
                <a:gd name="T2" fmla="*/ 203 w 510"/>
                <a:gd name="T3" fmla="*/ 5 h 511"/>
                <a:gd name="T4" fmla="*/ 156 w 510"/>
                <a:gd name="T5" fmla="*/ 21 h 511"/>
                <a:gd name="T6" fmla="*/ 112 w 510"/>
                <a:gd name="T7" fmla="*/ 44 h 511"/>
                <a:gd name="T8" fmla="*/ 74 w 510"/>
                <a:gd name="T9" fmla="*/ 75 h 511"/>
                <a:gd name="T10" fmla="*/ 43 w 510"/>
                <a:gd name="T11" fmla="*/ 113 h 511"/>
                <a:gd name="T12" fmla="*/ 19 w 510"/>
                <a:gd name="T13" fmla="*/ 156 h 511"/>
                <a:gd name="T14" fmla="*/ 5 w 510"/>
                <a:gd name="T15" fmla="*/ 204 h 511"/>
                <a:gd name="T16" fmla="*/ 0 w 510"/>
                <a:gd name="T17" fmla="*/ 256 h 511"/>
                <a:gd name="T18" fmla="*/ 1 w 510"/>
                <a:gd name="T19" fmla="*/ 282 h 511"/>
                <a:gd name="T20" fmla="*/ 10 w 510"/>
                <a:gd name="T21" fmla="*/ 332 h 511"/>
                <a:gd name="T22" fmla="*/ 30 w 510"/>
                <a:gd name="T23" fmla="*/ 377 h 511"/>
                <a:gd name="T24" fmla="*/ 57 w 510"/>
                <a:gd name="T25" fmla="*/ 419 h 511"/>
                <a:gd name="T26" fmla="*/ 92 w 510"/>
                <a:gd name="T27" fmla="*/ 453 h 511"/>
                <a:gd name="T28" fmla="*/ 133 w 510"/>
                <a:gd name="T29" fmla="*/ 482 h 511"/>
                <a:gd name="T30" fmla="*/ 180 w 510"/>
                <a:gd name="T31" fmla="*/ 500 h 511"/>
                <a:gd name="T32" fmla="*/ 229 w 510"/>
                <a:gd name="T33" fmla="*/ 510 h 511"/>
                <a:gd name="T34" fmla="*/ 255 w 510"/>
                <a:gd name="T35" fmla="*/ 511 h 511"/>
                <a:gd name="T36" fmla="*/ 307 w 510"/>
                <a:gd name="T37" fmla="*/ 506 h 511"/>
                <a:gd name="T38" fmla="*/ 354 w 510"/>
                <a:gd name="T39" fmla="*/ 492 h 511"/>
                <a:gd name="T40" fmla="*/ 398 w 510"/>
                <a:gd name="T41" fmla="*/ 469 h 511"/>
                <a:gd name="T42" fmla="*/ 436 w 510"/>
                <a:gd name="T43" fmla="*/ 437 h 511"/>
                <a:gd name="T44" fmla="*/ 467 w 510"/>
                <a:gd name="T45" fmla="*/ 400 h 511"/>
                <a:gd name="T46" fmla="*/ 491 w 510"/>
                <a:gd name="T47" fmla="*/ 355 h 511"/>
                <a:gd name="T48" fmla="*/ 505 w 510"/>
                <a:gd name="T49" fmla="*/ 307 h 511"/>
                <a:gd name="T50" fmla="*/ 510 w 510"/>
                <a:gd name="T51" fmla="*/ 256 h 511"/>
                <a:gd name="T52" fmla="*/ 509 w 510"/>
                <a:gd name="T53" fmla="*/ 230 h 511"/>
                <a:gd name="T54" fmla="*/ 500 w 510"/>
                <a:gd name="T55" fmla="*/ 179 h 511"/>
                <a:gd name="T56" fmla="*/ 480 w 510"/>
                <a:gd name="T57" fmla="*/ 134 h 511"/>
                <a:gd name="T58" fmla="*/ 452 w 510"/>
                <a:gd name="T59" fmla="*/ 94 h 511"/>
                <a:gd name="T60" fmla="*/ 418 w 510"/>
                <a:gd name="T61" fmla="*/ 58 h 511"/>
                <a:gd name="T62" fmla="*/ 378 w 510"/>
                <a:gd name="T63" fmla="*/ 31 h 511"/>
                <a:gd name="T64" fmla="*/ 331 w 510"/>
                <a:gd name="T65" fmla="*/ 11 h 511"/>
                <a:gd name="T66" fmla="*/ 281 w 510"/>
                <a:gd name="T67" fmla="*/ 1 h 511"/>
                <a:gd name="T68" fmla="*/ 255 w 510"/>
                <a:gd name="T69" fmla="*/ 0 h 511"/>
                <a:gd name="T70" fmla="*/ 255 w 510"/>
                <a:gd name="T71" fmla="*/ 338 h 511"/>
                <a:gd name="T72" fmla="*/ 238 w 510"/>
                <a:gd name="T73" fmla="*/ 337 h 511"/>
                <a:gd name="T74" fmla="*/ 223 w 510"/>
                <a:gd name="T75" fmla="*/ 332 h 511"/>
                <a:gd name="T76" fmla="*/ 197 w 510"/>
                <a:gd name="T77" fmla="*/ 314 h 511"/>
                <a:gd name="T78" fmla="*/ 180 w 510"/>
                <a:gd name="T79" fmla="*/ 288 h 511"/>
                <a:gd name="T80" fmla="*/ 174 w 510"/>
                <a:gd name="T81" fmla="*/ 273 h 511"/>
                <a:gd name="T82" fmla="*/ 173 w 510"/>
                <a:gd name="T83" fmla="*/ 256 h 511"/>
                <a:gd name="T84" fmla="*/ 173 w 510"/>
                <a:gd name="T85" fmla="*/ 247 h 511"/>
                <a:gd name="T86" fmla="*/ 177 w 510"/>
                <a:gd name="T87" fmla="*/ 232 h 511"/>
                <a:gd name="T88" fmla="*/ 187 w 510"/>
                <a:gd name="T89" fmla="*/ 211 h 511"/>
                <a:gd name="T90" fmla="*/ 210 w 510"/>
                <a:gd name="T91" fmla="*/ 189 h 511"/>
                <a:gd name="T92" fmla="*/ 230 w 510"/>
                <a:gd name="T93" fmla="*/ 178 h 511"/>
                <a:gd name="T94" fmla="*/ 247 w 510"/>
                <a:gd name="T95" fmla="*/ 174 h 511"/>
                <a:gd name="T96" fmla="*/ 255 w 510"/>
                <a:gd name="T97" fmla="*/ 174 h 511"/>
                <a:gd name="T98" fmla="*/ 272 w 510"/>
                <a:gd name="T99" fmla="*/ 176 h 511"/>
                <a:gd name="T100" fmla="*/ 286 w 510"/>
                <a:gd name="T101" fmla="*/ 181 h 511"/>
                <a:gd name="T102" fmla="*/ 314 w 510"/>
                <a:gd name="T103" fmla="*/ 198 h 511"/>
                <a:gd name="T104" fmla="*/ 331 w 510"/>
                <a:gd name="T105" fmla="*/ 224 h 511"/>
                <a:gd name="T106" fmla="*/ 336 w 510"/>
                <a:gd name="T107" fmla="*/ 239 h 511"/>
                <a:gd name="T108" fmla="*/ 337 w 510"/>
                <a:gd name="T109" fmla="*/ 256 h 511"/>
                <a:gd name="T110" fmla="*/ 337 w 510"/>
                <a:gd name="T111" fmla="*/ 264 h 511"/>
                <a:gd name="T112" fmla="*/ 333 w 510"/>
                <a:gd name="T113" fmla="*/ 281 h 511"/>
                <a:gd name="T114" fmla="*/ 323 w 510"/>
                <a:gd name="T115" fmla="*/ 302 h 511"/>
                <a:gd name="T116" fmla="*/ 301 w 510"/>
                <a:gd name="T117" fmla="*/ 324 h 511"/>
                <a:gd name="T118" fmla="*/ 280 w 510"/>
                <a:gd name="T119" fmla="*/ 334 h 511"/>
                <a:gd name="T120" fmla="*/ 263 w 510"/>
                <a:gd name="T121" fmla="*/ 338 h 511"/>
                <a:gd name="T122" fmla="*/ 255 w 510"/>
                <a:gd name="T123" fmla="*/ 338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0" h="511">
                  <a:moveTo>
                    <a:pt x="255" y="0"/>
                  </a:moveTo>
                  <a:lnTo>
                    <a:pt x="255" y="0"/>
                  </a:lnTo>
                  <a:lnTo>
                    <a:pt x="229" y="1"/>
                  </a:lnTo>
                  <a:lnTo>
                    <a:pt x="203" y="5"/>
                  </a:lnTo>
                  <a:lnTo>
                    <a:pt x="180" y="11"/>
                  </a:lnTo>
                  <a:lnTo>
                    <a:pt x="156" y="21"/>
                  </a:lnTo>
                  <a:lnTo>
                    <a:pt x="133" y="31"/>
                  </a:lnTo>
                  <a:lnTo>
                    <a:pt x="112" y="44"/>
                  </a:lnTo>
                  <a:lnTo>
                    <a:pt x="92" y="58"/>
                  </a:lnTo>
                  <a:lnTo>
                    <a:pt x="74" y="75"/>
                  </a:lnTo>
                  <a:lnTo>
                    <a:pt x="57" y="94"/>
                  </a:lnTo>
                  <a:lnTo>
                    <a:pt x="43" y="113"/>
                  </a:lnTo>
                  <a:lnTo>
                    <a:pt x="30" y="134"/>
                  </a:lnTo>
                  <a:lnTo>
                    <a:pt x="19" y="156"/>
                  </a:lnTo>
                  <a:lnTo>
                    <a:pt x="10" y="179"/>
                  </a:lnTo>
                  <a:lnTo>
                    <a:pt x="5" y="204"/>
                  </a:lnTo>
                  <a:lnTo>
                    <a:pt x="1" y="230"/>
                  </a:lnTo>
                  <a:lnTo>
                    <a:pt x="0" y="256"/>
                  </a:lnTo>
                  <a:lnTo>
                    <a:pt x="0" y="256"/>
                  </a:lnTo>
                  <a:lnTo>
                    <a:pt x="1" y="282"/>
                  </a:lnTo>
                  <a:lnTo>
                    <a:pt x="5" y="307"/>
                  </a:lnTo>
                  <a:lnTo>
                    <a:pt x="10" y="332"/>
                  </a:lnTo>
                  <a:lnTo>
                    <a:pt x="19" y="355"/>
                  </a:lnTo>
                  <a:lnTo>
                    <a:pt x="30" y="377"/>
                  </a:lnTo>
                  <a:lnTo>
                    <a:pt x="43" y="400"/>
                  </a:lnTo>
                  <a:lnTo>
                    <a:pt x="57" y="419"/>
                  </a:lnTo>
                  <a:lnTo>
                    <a:pt x="74" y="437"/>
                  </a:lnTo>
                  <a:lnTo>
                    <a:pt x="92" y="453"/>
                  </a:lnTo>
                  <a:lnTo>
                    <a:pt x="112" y="469"/>
                  </a:lnTo>
                  <a:lnTo>
                    <a:pt x="133" y="482"/>
                  </a:lnTo>
                  <a:lnTo>
                    <a:pt x="156" y="492"/>
                  </a:lnTo>
                  <a:lnTo>
                    <a:pt x="180" y="500"/>
                  </a:lnTo>
                  <a:lnTo>
                    <a:pt x="203" y="506"/>
                  </a:lnTo>
                  <a:lnTo>
                    <a:pt x="229" y="510"/>
                  </a:lnTo>
                  <a:lnTo>
                    <a:pt x="255" y="511"/>
                  </a:lnTo>
                  <a:lnTo>
                    <a:pt x="255" y="511"/>
                  </a:lnTo>
                  <a:lnTo>
                    <a:pt x="281" y="510"/>
                  </a:lnTo>
                  <a:lnTo>
                    <a:pt x="307" y="506"/>
                  </a:lnTo>
                  <a:lnTo>
                    <a:pt x="331" y="500"/>
                  </a:lnTo>
                  <a:lnTo>
                    <a:pt x="354" y="492"/>
                  </a:lnTo>
                  <a:lnTo>
                    <a:pt x="378" y="482"/>
                  </a:lnTo>
                  <a:lnTo>
                    <a:pt x="398" y="469"/>
                  </a:lnTo>
                  <a:lnTo>
                    <a:pt x="418" y="453"/>
                  </a:lnTo>
                  <a:lnTo>
                    <a:pt x="436" y="437"/>
                  </a:lnTo>
                  <a:lnTo>
                    <a:pt x="452" y="419"/>
                  </a:lnTo>
                  <a:lnTo>
                    <a:pt x="467" y="400"/>
                  </a:lnTo>
                  <a:lnTo>
                    <a:pt x="480" y="377"/>
                  </a:lnTo>
                  <a:lnTo>
                    <a:pt x="491" y="355"/>
                  </a:lnTo>
                  <a:lnTo>
                    <a:pt x="500" y="332"/>
                  </a:lnTo>
                  <a:lnTo>
                    <a:pt x="505" y="307"/>
                  </a:lnTo>
                  <a:lnTo>
                    <a:pt x="509" y="282"/>
                  </a:lnTo>
                  <a:lnTo>
                    <a:pt x="510" y="256"/>
                  </a:lnTo>
                  <a:lnTo>
                    <a:pt x="510" y="256"/>
                  </a:lnTo>
                  <a:lnTo>
                    <a:pt x="509" y="230"/>
                  </a:lnTo>
                  <a:lnTo>
                    <a:pt x="505" y="204"/>
                  </a:lnTo>
                  <a:lnTo>
                    <a:pt x="500" y="179"/>
                  </a:lnTo>
                  <a:lnTo>
                    <a:pt x="491" y="156"/>
                  </a:lnTo>
                  <a:lnTo>
                    <a:pt x="480" y="134"/>
                  </a:lnTo>
                  <a:lnTo>
                    <a:pt x="467" y="113"/>
                  </a:lnTo>
                  <a:lnTo>
                    <a:pt x="452" y="94"/>
                  </a:lnTo>
                  <a:lnTo>
                    <a:pt x="436" y="75"/>
                  </a:lnTo>
                  <a:lnTo>
                    <a:pt x="418" y="58"/>
                  </a:lnTo>
                  <a:lnTo>
                    <a:pt x="398" y="44"/>
                  </a:lnTo>
                  <a:lnTo>
                    <a:pt x="378" y="31"/>
                  </a:lnTo>
                  <a:lnTo>
                    <a:pt x="354" y="21"/>
                  </a:lnTo>
                  <a:lnTo>
                    <a:pt x="331" y="11"/>
                  </a:lnTo>
                  <a:lnTo>
                    <a:pt x="307" y="5"/>
                  </a:lnTo>
                  <a:lnTo>
                    <a:pt x="281" y="1"/>
                  </a:lnTo>
                  <a:lnTo>
                    <a:pt x="255" y="0"/>
                  </a:lnTo>
                  <a:lnTo>
                    <a:pt x="255" y="0"/>
                  </a:lnTo>
                  <a:close/>
                  <a:moveTo>
                    <a:pt x="255" y="338"/>
                  </a:moveTo>
                  <a:lnTo>
                    <a:pt x="255" y="338"/>
                  </a:lnTo>
                  <a:lnTo>
                    <a:pt x="247" y="338"/>
                  </a:lnTo>
                  <a:lnTo>
                    <a:pt x="238" y="337"/>
                  </a:lnTo>
                  <a:lnTo>
                    <a:pt x="230" y="334"/>
                  </a:lnTo>
                  <a:lnTo>
                    <a:pt x="223" y="332"/>
                  </a:lnTo>
                  <a:lnTo>
                    <a:pt x="210" y="324"/>
                  </a:lnTo>
                  <a:lnTo>
                    <a:pt x="197" y="314"/>
                  </a:lnTo>
                  <a:lnTo>
                    <a:pt x="187" y="302"/>
                  </a:lnTo>
                  <a:lnTo>
                    <a:pt x="180" y="288"/>
                  </a:lnTo>
                  <a:lnTo>
                    <a:pt x="177" y="281"/>
                  </a:lnTo>
                  <a:lnTo>
                    <a:pt x="174" y="273"/>
                  </a:lnTo>
                  <a:lnTo>
                    <a:pt x="173" y="264"/>
                  </a:lnTo>
                  <a:lnTo>
                    <a:pt x="173" y="256"/>
                  </a:lnTo>
                  <a:lnTo>
                    <a:pt x="173" y="256"/>
                  </a:lnTo>
                  <a:lnTo>
                    <a:pt x="173" y="247"/>
                  </a:lnTo>
                  <a:lnTo>
                    <a:pt x="174" y="239"/>
                  </a:lnTo>
                  <a:lnTo>
                    <a:pt x="177" y="232"/>
                  </a:lnTo>
                  <a:lnTo>
                    <a:pt x="180" y="224"/>
                  </a:lnTo>
                  <a:lnTo>
                    <a:pt x="187" y="211"/>
                  </a:lnTo>
                  <a:lnTo>
                    <a:pt x="197" y="198"/>
                  </a:lnTo>
                  <a:lnTo>
                    <a:pt x="210" y="189"/>
                  </a:lnTo>
                  <a:lnTo>
                    <a:pt x="223" y="181"/>
                  </a:lnTo>
                  <a:lnTo>
                    <a:pt x="230" y="178"/>
                  </a:lnTo>
                  <a:lnTo>
                    <a:pt x="238" y="176"/>
                  </a:lnTo>
                  <a:lnTo>
                    <a:pt x="247" y="174"/>
                  </a:lnTo>
                  <a:lnTo>
                    <a:pt x="255" y="174"/>
                  </a:lnTo>
                  <a:lnTo>
                    <a:pt x="255" y="174"/>
                  </a:lnTo>
                  <a:lnTo>
                    <a:pt x="263" y="174"/>
                  </a:lnTo>
                  <a:lnTo>
                    <a:pt x="272" y="176"/>
                  </a:lnTo>
                  <a:lnTo>
                    <a:pt x="280" y="178"/>
                  </a:lnTo>
                  <a:lnTo>
                    <a:pt x="286" y="181"/>
                  </a:lnTo>
                  <a:lnTo>
                    <a:pt x="301" y="189"/>
                  </a:lnTo>
                  <a:lnTo>
                    <a:pt x="314" y="198"/>
                  </a:lnTo>
                  <a:lnTo>
                    <a:pt x="323" y="211"/>
                  </a:lnTo>
                  <a:lnTo>
                    <a:pt x="331" y="224"/>
                  </a:lnTo>
                  <a:lnTo>
                    <a:pt x="333" y="232"/>
                  </a:lnTo>
                  <a:lnTo>
                    <a:pt x="336" y="239"/>
                  </a:lnTo>
                  <a:lnTo>
                    <a:pt x="337" y="247"/>
                  </a:lnTo>
                  <a:lnTo>
                    <a:pt x="337" y="256"/>
                  </a:lnTo>
                  <a:lnTo>
                    <a:pt x="337" y="256"/>
                  </a:lnTo>
                  <a:lnTo>
                    <a:pt x="337" y="264"/>
                  </a:lnTo>
                  <a:lnTo>
                    <a:pt x="336" y="273"/>
                  </a:lnTo>
                  <a:lnTo>
                    <a:pt x="333" y="281"/>
                  </a:lnTo>
                  <a:lnTo>
                    <a:pt x="331" y="288"/>
                  </a:lnTo>
                  <a:lnTo>
                    <a:pt x="323" y="302"/>
                  </a:lnTo>
                  <a:lnTo>
                    <a:pt x="314" y="314"/>
                  </a:lnTo>
                  <a:lnTo>
                    <a:pt x="301" y="324"/>
                  </a:lnTo>
                  <a:lnTo>
                    <a:pt x="286" y="332"/>
                  </a:lnTo>
                  <a:lnTo>
                    <a:pt x="280" y="334"/>
                  </a:lnTo>
                  <a:lnTo>
                    <a:pt x="272" y="337"/>
                  </a:lnTo>
                  <a:lnTo>
                    <a:pt x="263" y="338"/>
                  </a:lnTo>
                  <a:lnTo>
                    <a:pt x="255" y="338"/>
                  </a:lnTo>
                  <a:lnTo>
                    <a:pt x="255" y="338"/>
                  </a:lnTo>
                  <a:close/>
                </a:path>
              </a:pathLst>
            </a:custGeom>
            <a:grpFill/>
            <a:ln>
              <a:noFill/>
            </a:ln>
          </p:spPr>
          <p:txBody>
            <a:bodyPr vert="horz" wrap="square" lIns="91440" tIns="45720" rIns="91440" bIns="45720" numCol="1" anchor="t" anchorCtr="0" compatLnSpc="1">
              <a:prstTxWarp prst="textNoShape">
                <a:avLst/>
              </a:prstTxWarp>
            </a:bodyPr>
            <a:lstStyle/>
            <a:p>
              <a:endParaRPr lang="pl-PL"/>
            </a:p>
          </p:txBody>
        </p:sp>
      </p:grpSp>
      <p:pic>
        <p:nvPicPr>
          <p:cNvPr id="17" name="Picture 18">
            <a:extLst>
              <a:ext uri="{FF2B5EF4-FFF2-40B4-BE49-F238E27FC236}">
                <a16:creationId xmlns:a16="http://schemas.microsoft.com/office/drawing/2014/main" id="{E8E5840E-4774-4B4A-A214-20D3F37A9161}"/>
              </a:ext>
            </a:extLst>
          </p:cNvP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1558" y="3110295"/>
            <a:ext cx="337482" cy="33748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a 17">
            <a:extLst>
              <a:ext uri="{FF2B5EF4-FFF2-40B4-BE49-F238E27FC236}">
                <a16:creationId xmlns:a16="http://schemas.microsoft.com/office/drawing/2014/main" id="{376F4D04-EB16-4F61-8BF6-0DEF725EF855}"/>
              </a:ext>
            </a:extLst>
          </p:cNvPr>
          <p:cNvGrpSpPr>
            <a:grpSpLocks noChangeAspect="1"/>
          </p:cNvGrpSpPr>
          <p:nvPr/>
        </p:nvGrpSpPr>
        <p:grpSpPr>
          <a:xfrm>
            <a:off x="1839080" y="3161093"/>
            <a:ext cx="285457" cy="235887"/>
            <a:chOff x="6948488" y="2117725"/>
            <a:chExt cx="1060450" cy="876301"/>
          </a:xfrm>
          <a:solidFill>
            <a:srgbClr val="0A76AD"/>
          </a:solidFill>
        </p:grpSpPr>
        <p:grpSp>
          <p:nvGrpSpPr>
            <p:cNvPr id="19" name="Grupa 18">
              <a:extLst>
                <a:ext uri="{FF2B5EF4-FFF2-40B4-BE49-F238E27FC236}">
                  <a16:creationId xmlns:a16="http://schemas.microsoft.com/office/drawing/2014/main" id="{C8C77D98-80B2-441A-935A-8C0B2160D6AA}"/>
                </a:ext>
              </a:extLst>
            </p:cNvPr>
            <p:cNvGrpSpPr/>
            <p:nvPr/>
          </p:nvGrpSpPr>
          <p:grpSpPr>
            <a:xfrm>
              <a:off x="7097713" y="2374900"/>
              <a:ext cx="758825" cy="619126"/>
              <a:chOff x="7097713" y="2374900"/>
              <a:chExt cx="758825" cy="619126"/>
            </a:xfrm>
            <a:grpFill/>
          </p:grpSpPr>
          <p:sp>
            <p:nvSpPr>
              <p:cNvPr id="34" name="Freeform 12">
                <a:extLst>
                  <a:ext uri="{FF2B5EF4-FFF2-40B4-BE49-F238E27FC236}">
                    <a16:creationId xmlns:a16="http://schemas.microsoft.com/office/drawing/2014/main" id="{7C491D0F-7758-44C3-A5AD-C1FB94B743AA}"/>
                  </a:ext>
                </a:extLst>
              </p:cNvPr>
              <p:cNvSpPr>
                <a:spLocks/>
              </p:cNvSpPr>
              <p:nvPr/>
            </p:nvSpPr>
            <p:spPr bwMode="auto">
              <a:xfrm>
                <a:off x="7161213" y="2374900"/>
                <a:ext cx="631825" cy="200025"/>
              </a:xfrm>
              <a:custGeom>
                <a:avLst/>
                <a:gdLst>
                  <a:gd name="T0" fmla="*/ 598 w 1195"/>
                  <a:gd name="T1" fmla="*/ 379 h 379"/>
                  <a:gd name="T2" fmla="*/ 723 w 1195"/>
                  <a:gd name="T3" fmla="*/ 375 h 379"/>
                  <a:gd name="T4" fmla="*/ 836 w 1195"/>
                  <a:gd name="T5" fmla="*/ 362 h 379"/>
                  <a:gd name="T6" fmla="*/ 936 w 1195"/>
                  <a:gd name="T7" fmla="*/ 342 h 379"/>
                  <a:gd name="T8" fmla="*/ 1023 w 1195"/>
                  <a:gd name="T9" fmla="*/ 315 h 379"/>
                  <a:gd name="T10" fmla="*/ 1077 w 1195"/>
                  <a:gd name="T11" fmla="*/ 293 h 379"/>
                  <a:gd name="T12" fmla="*/ 1108 w 1195"/>
                  <a:gd name="T13" fmla="*/ 277 h 379"/>
                  <a:gd name="T14" fmla="*/ 1134 w 1195"/>
                  <a:gd name="T15" fmla="*/ 259 h 379"/>
                  <a:gd name="T16" fmla="*/ 1156 w 1195"/>
                  <a:gd name="T17" fmla="*/ 242 h 379"/>
                  <a:gd name="T18" fmla="*/ 1174 w 1195"/>
                  <a:gd name="T19" fmla="*/ 224 h 379"/>
                  <a:gd name="T20" fmla="*/ 1186 w 1195"/>
                  <a:gd name="T21" fmla="*/ 205 h 379"/>
                  <a:gd name="T22" fmla="*/ 1193 w 1195"/>
                  <a:gd name="T23" fmla="*/ 187 h 379"/>
                  <a:gd name="T24" fmla="*/ 1195 w 1195"/>
                  <a:gd name="T25" fmla="*/ 178 h 379"/>
                  <a:gd name="T26" fmla="*/ 1189 w 1195"/>
                  <a:gd name="T27" fmla="*/ 162 h 379"/>
                  <a:gd name="T28" fmla="*/ 1178 w 1195"/>
                  <a:gd name="T29" fmla="*/ 145 h 379"/>
                  <a:gd name="T30" fmla="*/ 1163 w 1195"/>
                  <a:gd name="T31" fmla="*/ 129 h 379"/>
                  <a:gd name="T32" fmla="*/ 1142 w 1195"/>
                  <a:gd name="T33" fmla="*/ 113 h 379"/>
                  <a:gd name="T34" fmla="*/ 1117 w 1195"/>
                  <a:gd name="T35" fmla="*/ 98 h 379"/>
                  <a:gd name="T36" fmla="*/ 1055 w 1195"/>
                  <a:gd name="T37" fmla="*/ 69 h 379"/>
                  <a:gd name="T38" fmla="*/ 977 w 1195"/>
                  <a:gd name="T39" fmla="*/ 44 h 379"/>
                  <a:gd name="T40" fmla="*/ 885 w 1195"/>
                  <a:gd name="T41" fmla="*/ 23 h 379"/>
                  <a:gd name="T42" fmla="*/ 778 w 1195"/>
                  <a:gd name="T43" fmla="*/ 9 h 379"/>
                  <a:gd name="T44" fmla="*/ 660 w 1195"/>
                  <a:gd name="T45" fmla="*/ 1 h 379"/>
                  <a:gd name="T46" fmla="*/ 598 w 1195"/>
                  <a:gd name="T47" fmla="*/ 0 h 379"/>
                  <a:gd name="T48" fmla="*/ 474 w 1195"/>
                  <a:gd name="T49" fmla="*/ 4 h 379"/>
                  <a:gd name="T50" fmla="*/ 362 w 1195"/>
                  <a:gd name="T51" fmla="*/ 15 h 379"/>
                  <a:gd name="T52" fmla="*/ 263 w 1195"/>
                  <a:gd name="T53" fmla="*/ 33 h 379"/>
                  <a:gd name="T54" fmla="*/ 177 w 1195"/>
                  <a:gd name="T55" fmla="*/ 56 h 379"/>
                  <a:gd name="T56" fmla="*/ 107 w 1195"/>
                  <a:gd name="T57" fmla="*/ 83 h 379"/>
                  <a:gd name="T58" fmla="*/ 65 w 1195"/>
                  <a:gd name="T59" fmla="*/ 105 h 379"/>
                  <a:gd name="T60" fmla="*/ 43 w 1195"/>
                  <a:gd name="T61" fmla="*/ 121 h 379"/>
                  <a:gd name="T62" fmla="*/ 24 w 1195"/>
                  <a:gd name="T63" fmla="*/ 137 h 379"/>
                  <a:gd name="T64" fmla="*/ 11 w 1195"/>
                  <a:gd name="T65" fmla="*/ 154 h 379"/>
                  <a:gd name="T66" fmla="*/ 2 w 1195"/>
                  <a:gd name="T67" fmla="*/ 170 h 379"/>
                  <a:gd name="T68" fmla="*/ 0 w 1195"/>
                  <a:gd name="T69" fmla="*/ 178 h 379"/>
                  <a:gd name="T70" fmla="*/ 5 w 1195"/>
                  <a:gd name="T71" fmla="*/ 197 h 379"/>
                  <a:gd name="T72" fmla="*/ 14 w 1195"/>
                  <a:gd name="T73" fmla="*/ 215 h 379"/>
                  <a:gd name="T74" fmla="*/ 30 w 1195"/>
                  <a:gd name="T75" fmla="*/ 233 h 379"/>
                  <a:gd name="T76" fmla="*/ 50 w 1195"/>
                  <a:gd name="T77" fmla="*/ 251 h 379"/>
                  <a:gd name="T78" fmla="*/ 74 w 1195"/>
                  <a:gd name="T79" fmla="*/ 268 h 379"/>
                  <a:gd name="T80" fmla="*/ 102 w 1195"/>
                  <a:gd name="T81" fmla="*/ 285 h 379"/>
                  <a:gd name="T82" fmla="*/ 135 w 1195"/>
                  <a:gd name="T83" fmla="*/ 301 h 379"/>
                  <a:gd name="T84" fmla="*/ 213 w 1195"/>
                  <a:gd name="T85" fmla="*/ 329 h 379"/>
                  <a:gd name="T86" fmla="*/ 307 w 1195"/>
                  <a:gd name="T87" fmla="*/ 353 h 379"/>
                  <a:gd name="T88" fmla="*/ 414 w 1195"/>
                  <a:gd name="T89" fmla="*/ 369 h 379"/>
                  <a:gd name="T90" fmla="*/ 533 w 1195"/>
                  <a:gd name="T91" fmla="*/ 378 h 379"/>
                  <a:gd name="T92" fmla="*/ 598 w 1195"/>
                  <a:gd name="T93"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5" h="379">
                    <a:moveTo>
                      <a:pt x="598" y="379"/>
                    </a:moveTo>
                    <a:lnTo>
                      <a:pt x="598" y="379"/>
                    </a:lnTo>
                    <a:lnTo>
                      <a:pt x="662" y="378"/>
                    </a:lnTo>
                    <a:lnTo>
                      <a:pt x="723" y="375"/>
                    </a:lnTo>
                    <a:lnTo>
                      <a:pt x="781" y="369"/>
                    </a:lnTo>
                    <a:lnTo>
                      <a:pt x="836" y="362"/>
                    </a:lnTo>
                    <a:lnTo>
                      <a:pt x="888" y="353"/>
                    </a:lnTo>
                    <a:lnTo>
                      <a:pt x="936" y="342"/>
                    </a:lnTo>
                    <a:lnTo>
                      <a:pt x="981" y="329"/>
                    </a:lnTo>
                    <a:lnTo>
                      <a:pt x="1023" y="315"/>
                    </a:lnTo>
                    <a:lnTo>
                      <a:pt x="1059" y="301"/>
                    </a:lnTo>
                    <a:lnTo>
                      <a:pt x="1077" y="293"/>
                    </a:lnTo>
                    <a:lnTo>
                      <a:pt x="1092" y="285"/>
                    </a:lnTo>
                    <a:lnTo>
                      <a:pt x="1108" y="277"/>
                    </a:lnTo>
                    <a:lnTo>
                      <a:pt x="1122" y="268"/>
                    </a:lnTo>
                    <a:lnTo>
                      <a:pt x="1134" y="259"/>
                    </a:lnTo>
                    <a:lnTo>
                      <a:pt x="1146" y="251"/>
                    </a:lnTo>
                    <a:lnTo>
                      <a:pt x="1156" y="242"/>
                    </a:lnTo>
                    <a:lnTo>
                      <a:pt x="1166" y="233"/>
                    </a:lnTo>
                    <a:lnTo>
                      <a:pt x="1174" y="224"/>
                    </a:lnTo>
                    <a:lnTo>
                      <a:pt x="1180" y="215"/>
                    </a:lnTo>
                    <a:lnTo>
                      <a:pt x="1186" y="205"/>
                    </a:lnTo>
                    <a:lnTo>
                      <a:pt x="1190" y="197"/>
                    </a:lnTo>
                    <a:lnTo>
                      <a:pt x="1193" y="187"/>
                    </a:lnTo>
                    <a:lnTo>
                      <a:pt x="1195" y="178"/>
                    </a:lnTo>
                    <a:lnTo>
                      <a:pt x="1195" y="178"/>
                    </a:lnTo>
                    <a:lnTo>
                      <a:pt x="1192" y="170"/>
                    </a:lnTo>
                    <a:lnTo>
                      <a:pt x="1189" y="162"/>
                    </a:lnTo>
                    <a:lnTo>
                      <a:pt x="1185" y="154"/>
                    </a:lnTo>
                    <a:lnTo>
                      <a:pt x="1178" y="145"/>
                    </a:lnTo>
                    <a:lnTo>
                      <a:pt x="1170" y="137"/>
                    </a:lnTo>
                    <a:lnTo>
                      <a:pt x="1163" y="129"/>
                    </a:lnTo>
                    <a:lnTo>
                      <a:pt x="1153" y="121"/>
                    </a:lnTo>
                    <a:lnTo>
                      <a:pt x="1142" y="113"/>
                    </a:lnTo>
                    <a:lnTo>
                      <a:pt x="1130" y="105"/>
                    </a:lnTo>
                    <a:lnTo>
                      <a:pt x="1117" y="98"/>
                    </a:lnTo>
                    <a:lnTo>
                      <a:pt x="1088" y="83"/>
                    </a:lnTo>
                    <a:lnTo>
                      <a:pt x="1055" y="69"/>
                    </a:lnTo>
                    <a:lnTo>
                      <a:pt x="1018" y="56"/>
                    </a:lnTo>
                    <a:lnTo>
                      <a:pt x="977" y="44"/>
                    </a:lnTo>
                    <a:lnTo>
                      <a:pt x="932" y="33"/>
                    </a:lnTo>
                    <a:lnTo>
                      <a:pt x="885" y="23"/>
                    </a:lnTo>
                    <a:lnTo>
                      <a:pt x="833" y="15"/>
                    </a:lnTo>
                    <a:lnTo>
                      <a:pt x="778" y="9"/>
                    </a:lnTo>
                    <a:lnTo>
                      <a:pt x="721" y="4"/>
                    </a:lnTo>
                    <a:lnTo>
                      <a:pt x="660" y="1"/>
                    </a:lnTo>
                    <a:lnTo>
                      <a:pt x="598" y="0"/>
                    </a:lnTo>
                    <a:lnTo>
                      <a:pt x="598" y="0"/>
                    </a:lnTo>
                    <a:lnTo>
                      <a:pt x="534" y="1"/>
                    </a:lnTo>
                    <a:lnTo>
                      <a:pt x="474" y="4"/>
                    </a:lnTo>
                    <a:lnTo>
                      <a:pt x="417" y="9"/>
                    </a:lnTo>
                    <a:lnTo>
                      <a:pt x="362" y="15"/>
                    </a:lnTo>
                    <a:lnTo>
                      <a:pt x="311" y="23"/>
                    </a:lnTo>
                    <a:lnTo>
                      <a:pt x="263" y="33"/>
                    </a:lnTo>
                    <a:lnTo>
                      <a:pt x="218" y="44"/>
                    </a:lnTo>
                    <a:lnTo>
                      <a:pt x="177" y="56"/>
                    </a:lnTo>
                    <a:lnTo>
                      <a:pt x="141" y="69"/>
                    </a:lnTo>
                    <a:lnTo>
                      <a:pt x="107" y="83"/>
                    </a:lnTo>
                    <a:lnTo>
                      <a:pt x="78" y="98"/>
                    </a:lnTo>
                    <a:lnTo>
                      <a:pt x="65" y="105"/>
                    </a:lnTo>
                    <a:lnTo>
                      <a:pt x="53" y="113"/>
                    </a:lnTo>
                    <a:lnTo>
                      <a:pt x="43" y="121"/>
                    </a:lnTo>
                    <a:lnTo>
                      <a:pt x="33" y="129"/>
                    </a:lnTo>
                    <a:lnTo>
                      <a:pt x="24" y="137"/>
                    </a:lnTo>
                    <a:lnTo>
                      <a:pt x="17" y="145"/>
                    </a:lnTo>
                    <a:lnTo>
                      <a:pt x="11" y="154"/>
                    </a:lnTo>
                    <a:lnTo>
                      <a:pt x="6" y="162"/>
                    </a:lnTo>
                    <a:lnTo>
                      <a:pt x="2" y="170"/>
                    </a:lnTo>
                    <a:lnTo>
                      <a:pt x="0" y="178"/>
                    </a:lnTo>
                    <a:lnTo>
                      <a:pt x="0" y="178"/>
                    </a:lnTo>
                    <a:lnTo>
                      <a:pt x="1" y="187"/>
                    </a:lnTo>
                    <a:lnTo>
                      <a:pt x="5" y="197"/>
                    </a:lnTo>
                    <a:lnTo>
                      <a:pt x="9" y="205"/>
                    </a:lnTo>
                    <a:lnTo>
                      <a:pt x="14" y="215"/>
                    </a:lnTo>
                    <a:lnTo>
                      <a:pt x="22" y="224"/>
                    </a:lnTo>
                    <a:lnTo>
                      <a:pt x="30" y="233"/>
                    </a:lnTo>
                    <a:lnTo>
                      <a:pt x="39" y="242"/>
                    </a:lnTo>
                    <a:lnTo>
                      <a:pt x="50" y="251"/>
                    </a:lnTo>
                    <a:lnTo>
                      <a:pt x="61" y="259"/>
                    </a:lnTo>
                    <a:lnTo>
                      <a:pt x="74" y="268"/>
                    </a:lnTo>
                    <a:lnTo>
                      <a:pt x="87" y="277"/>
                    </a:lnTo>
                    <a:lnTo>
                      <a:pt x="102" y="285"/>
                    </a:lnTo>
                    <a:lnTo>
                      <a:pt x="119" y="293"/>
                    </a:lnTo>
                    <a:lnTo>
                      <a:pt x="135" y="301"/>
                    </a:lnTo>
                    <a:lnTo>
                      <a:pt x="173" y="315"/>
                    </a:lnTo>
                    <a:lnTo>
                      <a:pt x="213" y="329"/>
                    </a:lnTo>
                    <a:lnTo>
                      <a:pt x="258" y="342"/>
                    </a:lnTo>
                    <a:lnTo>
                      <a:pt x="307" y="353"/>
                    </a:lnTo>
                    <a:lnTo>
                      <a:pt x="358" y="362"/>
                    </a:lnTo>
                    <a:lnTo>
                      <a:pt x="414" y="369"/>
                    </a:lnTo>
                    <a:lnTo>
                      <a:pt x="473" y="375"/>
                    </a:lnTo>
                    <a:lnTo>
                      <a:pt x="533" y="378"/>
                    </a:lnTo>
                    <a:lnTo>
                      <a:pt x="598" y="379"/>
                    </a:lnTo>
                    <a:lnTo>
                      <a:pt x="598"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 name="Freeform 13">
                <a:extLst>
                  <a:ext uri="{FF2B5EF4-FFF2-40B4-BE49-F238E27FC236}">
                    <a16:creationId xmlns:a16="http://schemas.microsoft.com/office/drawing/2014/main" id="{91D8320E-2014-460D-BAAF-1F675052BDFE}"/>
                  </a:ext>
                </a:extLst>
              </p:cNvPr>
              <p:cNvSpPr>
                <a:spLocks/>
              </p:cNvSpPr>
              <p:nvPr/>
            </p:nvSpPr>
            <p:spPr bwMode="auto">
              <a:xfrm>
                <a:off x="7205663" y="2722563"/>
                <a:ext cx="544513" cy="271463"/>
              </a:xfrm>
              <a:custGeom>
                <a:avLst/>
                <a:gdLst>
                  <a:gd name="T0" fmla="*/ 281 w 1028"/>
                  <a:gd name="T1" fmla="*/ 262 h 514"/>
                  <a:gd name="T2" fmla="*/ 282 w 1028"/>
                  <a:gd name="T3" fmla="*/ 440 h 514"/>
                  <a:gd name="T4" fmla="*/ 283 w 1028"/>
                  <a:gd name="T5" fmla="*/ 446 h 514"/>
                  <a:gd name="T6" fmla="*/ 291 w 1028"/>
                  <a:gd name="T7" fmla="*/ 459 h 514"/>
                  <a:gd name="T8" fmla="*/ 306 w 1028"/>
                  <a:gd name="T9" fmla="*/ 471 h 514"/>
                  <a:gd name="T10" fmla="*/ 329 w 1028"/>
                  <a:gd name="T11" fmla="*/ 483 h 514"/>
                  <a:gd name="T12" fmla="*/ 360 w 1028"/>
                  <a:gd name="T13" fmla="*/ 494 h 514"/>
                  <a:gd name="T14" fmla="*/ 396 w 1028"/>
                  <a:gd name="T15" fmla="*/ 503 h 514"/>
                  <a:gd name="T16" fmla="*/ 439 w 1028"/>
                  <a:gd name="T17" fmla="*/ 509 h 514"/>
                  <a:gd name="T18" fmla="*/ 487 w 1028"/>
                  <a:gd name="T19" fmla="*/ 514 h 514"/>
                  <a:gd name="T20" fmla="*/ 514 w 1028"/>
                  <a:gd name="T21" fmla="*/ 514 h 514"/>
                  <a:gd name="T22" fmla="*/ 564 w 1028"/>
                  <a:gd name="T23" fmla="*/ 511 h 514"/>
                  <a:gd name="T24" fmla="*/ 610 w 1028"/>
                  <a:gd name="T25" fmla="*/ 507 h 514"/>
                  <a:gd name="T26" fmla="*/ 650 w 1028"/>
                  <a:gd name="T27" fmla="*/ 498 h 514"/>
                  <a:gd name="T28" fmla="*/ 683 w 1028"/>
                  <a:gd name="T29" fmla="*/ 488 h 514"/>
                  <a:gd name="T30" fmla="*/ 710 w 1028"/>
                  <a:gd name="T31" fmla="*/ 477 h 514"/>
                  <a:gd name="T32" fmla="*/ 729 w 1028"/>
                  <a:gd name="T33" fmla="*/ 464 h 514"/>
                  <a:gd name="T34" fmla="*/ 741 w 1028"/>
                  <a:gd name="T35" fmla="*/ 452 h 514"/>
                  <a:gd name="T36" fmla="*/ 746 w 1028"/>
                  <a:gd name="T37" fmla="*/ 440 h 514"/>
                  <a:gd name="T38" fmla="*/ 752 w 1028"/>
                  <a:gd name="T39" fmla="*/ 256 h 514"/>
                  <a:gd name="T40" fmla="*/ 1028 w 1028"/>
                  <a:gd name="T41" fmla="*/ 0 h 514"/>
                  <a:gd name="T42" fmla="*/ 974 w 1028"/>
                  <a:gd name="T43" fmla="*/ 18 h 514"/>
                  <a:gd name="T44" fmla="*/ 917 w 1028"/>
                  <a:gd name="T45" fmla="*/ 33 h 514"/>
                  <a:gd name="T46" fmla="*/ 855 w 1028"/>
                  <a:gd name="T47" fmla="*/ 45 h 514"/>
                  <a:gd name="T48" fmla="*/ 792 w 1028"/>
                  <a:gd name="T49" fmla="*/ 56 h 514"/>
                  <a:gd name="T50" fmla="*/ 656 w 1028"/>
                  <a:gd name="T51" fmla="*/ 72 h 514"/>
                  <a:gd name="T52" fmla="*/ 514 w 1028"/>
                  <a:gd name="T53" fmla="*/ 76 h 514"/>
                  <a:gd name="T54" fmla="*/ 441 w 1028"/>
                  <a:gd name="T55" fmla="*/ 75 h 514"/>
                  <a:gd name="T56" fmla="*/ 303 w 1028"/>
                  <a:gd name="T57" fmla="*/ 65 h 514"/>
                  <a:gd name="T58" fmla="*/ 203 w 1028"/>
                  <a:gd name="T59" fmla="*/ 52 h 514"/>
                  <a:gd name="T60" fmla="*/ 140 w 1028"/>
                  <a:gd name="T61" fmla="*/ 40 h 514"/>
                  <a:gd name="T62" fmla="*/ 81 w 1028"/>
                  <a:gd name="T63" fmla="*/ 26 h 514"/>
                  <a:gd name="T64" fmla="*/ 26 w 1028"/>
                  <a:gd name="T65" fmla="*/ 9 h 514"/>
                  <a:gd name="T66" fmla="*/ 0 w 1028"/>
                  <a:gd name="T67"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8" h="514">
                    <a:moveTo>
                      <a:pt x="0" y="0"/>
                    </a:moveTo>
                    <a:lnTo>
                      <a:pt x="281" y="262"/>
                    </a:lnTo>
                    <a:lnTo>
                      <a:pt x="281" y="422"/>
                    </a:lnTo>
                    <a:lnTo>
                      <a:pt x="282" y="440"/>
                    </a:lnTo>
                    <a:lnTo>
                      <a:pt x="282" y="440"/>
                    </a:lnTo>
                    <a:lnTo>
                      <a:pt x="283" y="446"/>
                    </a:lnTo>
                    <a:lnTo>
                      <a:pt x="285" y="452"/>
                    </a:lnTo>
                    <a:lnTo>
                      <a:pt x="291" y="459"/>
                    </a:lnTo>
                    <a:lnTo>
                      <a:pt x="297" y="464"/>
                    </a:lnTo>
                    <a:lnTo>
                      <a:pt x="306" y="471"/>
                    </a:lnTo>
                    <a:lnTo>
                      <a:pt x="317" y="477"/>
                    </a:lnTo>
                    <a:lnTo>
                      <a:pt x="329" y="483"/>
                    </a:lnTo>
                    <a:lnTo>
                      <a:pt x="344" y="488"/>
                    </a:lnTo>
                    <a:lnTo>
                      <a:pt x="360" y="494"/>
                    </a:lnTo>
                    <a:lnTo>
                      <a:pt x="378" y="498"/>
                    </a:lnTo>
                    <a:lnTo>
                      <a:pt x="396" y="503"/>
                    </a:lnTo>
                    <a:lnTo>
                      <a:pt x="417" y="507"/>
                    </a:lnTo>
                    <a:lnTo>
                      <a:pt x="439" y="509"/>
                    </a:lnTo>
                    <a:lnTo>
                      <a:pt x="462" y="511"/>
                    </a:lnTo>
                    <a:lnTo>
                      <a:pt x="487" y="514"/>
                    </a:lnTo>
                    <a:lnTo>
                      <a:pt x="514" y="514"/>
                    </a:lnTo>
                    <a:lnTo>
                      <a:pt x="514" y="514"/>
                    </a:lnTo>
                    <a:lnTo>
                      <a:pt x="540" y="514"/>
                    </a:lnTo>
                    <a:lnTo>
                      <a:pt x="564" y="511"/>
                    </a:lnTo>
                    <a:lnTo>
                      <a:pt x="589" y="509"/>
                    </a:lnTo>
                    <a:lnTo>
                      <a:pt x="610" y="507"/>
                    </a:lnTo>
                    <a:lnTo>
                      <a:pt x="631" y="503"/>
                    </a:lnTo>
                    <a:lnTo>
                      <a:pt x="650" y="498"/>
                    </a:lnTo>
                    <a:lnTo>
                      <a:pt x="668" y="494"/>
                    </a:lnTo>
                    <a:lnTo>
                      <a:pt x="683" y="488"/>
                    </a:lnTo>
                    <a:lnTo>
                      <a:pt x="697" y="483"/>
                    </a:lnTo>
                    <a:lnTo>
                      <a:pt x="710" y="477"/>
                    </a:lnTo>
                    <a:lnTo>
                      <a:pt x="720" y="471"/>
                    </a:lnTo>
                    <a:lnTo>
                      <a:pt x="729" y="464"/>
                    </a:lnTo>
                    <a:lnTo>
                      <a:pt x="737" y="459"/>
                    </a:lnTo>
                    <a:lnTo>
                      <a:pt x="741" y="452"/>
                    </a:lnTo>
                    <a:lnTo>
                      <a:pt x="745" y="446"/>
                    </a:lnTo>
                    <a:lnTo>
                      <a:pt x="746" y="440"/>
                    </a:lnTo>
                    <a:lnTo>
                      <a:pt x="747" y="262"/>
                    </a:lnTo>
                    <a:lnTo>
                      <a:pt x="752" y="256"/>
                    </a:lnTo>
                    <a:lnTo>
                      <a:pt x="1028" y="0"/>
                    </a:lnTo>
                    <a:lnTo>
                      <a:pt x="1028" y="0"/>
                    </a:lnTo>
                    <a:lnTo>
                      <a:pt x="1002" y="9"/>
                    </a:lnTo>
                    <a:lnTo>
                      <a:pt x="974" y="18"/>
                    </a:lnTo>
                    <a:lnTo>
                      <a:pt x="946" y="26"/>
                    </a:lnTo>
                    <a:lnTo>
                      <a:pt x="917" y="33"/>
                    </a:lnTo>
                    <a:lnTo>
                      <a:pt x="886" y="40"/>
                    </a:lnTo>
                    <a:lnTo>
                      <a:pt x="855" y="45"/>
                    </a:lnTo>
                    <a:lnTo>
                      <a:pt x="824" y="52"/>
                    </a:lnTo>
                    <a:lnTo>
                      <a:pt x="792" y="56"/>
                    </a:lnTo>
                    <a:lnTo>
                      <a:pt x="725" y="65"/>
                    </a:lnTo>
                    <a:lnTo>
                      <a:pt x="656" y="72"/>
                    </a:lnTo>
                    <a:lnTo>
                      <a:pt x="585" y="75"/>
                    </a:lnTo>
                    <a:lnTo>
                      <a:pt x="514" y="76"/>
                    </a:lnTo>
                    <a:lnTo>
                      <a:pt x="514" y="76"/>
                    </a:lnTo>
                    <a:lnTo>
                      <a:pt x="441" y="75"/>
                    </a:lnTo>
                    <a:lnTo>
                      <a:pt x="371" y="72"/>
                    </a:lnTo>
                    <a:lnTo>
                      <a:pt x="303" y="65"/>
                    </a:lnTo>
                    <a:lnTo>
                      <a:pt x="236" y="56"/>
                    </a:lnTo>
                    <a:lnTo>
                      <a:pt x="203" y="52"/>
                    </a:lnTo>
                    <a:lnTo>
                      <a:pt x="172" y="45"/>
                    </a:lnTo>
                    <a:lnTo>
                      <a:pt x="140" y="40"/>
                    </a:lnTo>
                    <a:lnTo>
                      <a:pt x="111" y="33"/>
                    </a:lnTo>
                    <a:lnTo>
                      <a:pt x="81" y="26"/>
                    </a:lnTo>
                    <a:lnTo>
                      <a:pt x="53" y="18"/>
                    </a:lnTo>
                    <a:lnTo>
                      <a:pt x="26" y="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 name="Freeform 14">
                <a:extLst>
                  <a:ext uri="{FF2B5EF4-FFF2-40B4-BE49-F238E27FC236}">
                    <a16:creationId xmlns:a16="http://schemas.microsoft.com/office/drawing/2014/main" id="{F64B8F28-1FBE-4FCF-89B4-71CD40DD30C7}"/>
                  </a:ext>
                </a:extLst>
              </p:cNvPr>
              <p:cNvSpPr>
                <a:spLocks noEditPoints="1"/>
              </p:cNvSpPr>
              <p:nvPr/>
            </p:nvSpPr>
            <p:spPr bwMode="auto">
              <a:xfrm>
                <a:off x="7097713" y="2498725"/>
                <a:ext cx="758825" cy="230188"/>
              </a:xfrm>
              <a:custGeom>
                <a:avLst/>
                <a:gdLst>
                  <a:gd name="T0" fmla="*/ 1293 w 1432"/>
                  <a:gd name="T1" fmla="*/ 72 h 434"/>
                  <a:gd name="T2" fmla="*/ 996 w 1432"/>
                  <a:gd name="T3" fmla="*/ 177 h 434"/>
                  <a:gd name="T4" fmla="*/ 543 w 1432"/>
                  <a:gd name="T5" fmla="*/ 191 h 434"/>
                  <a:gd name="T6" fmla="*/ 169 w 1432"/>
                  <a:gd name="T7" fmla="*/ 89 h 434"/>
                  <a:gd name="T8" fmla="*/ 73 w 1432"/>
                  <a:gd name="T9" fmla="*/ 0 h 434"/>
                  <a:gd name="T10" fmla="*/ 3 w 1432"/>
                  <a:gd name="T11" fmla="*/ 200 h 434"/>
                  <a:gd name="T12" fmla="*/ 85 w 1432"/>
                  <a:gd name="T13" fmla="*/ 299 h 434"/>
                  <a:gd name="T14" fmla="*/ 200 w 1432"/>
                  <a:gd name="T15" fmla="*/ 355 h 434"/>
                  <a:gd name="T16" fmla="*/ 566 w 1432"/>
                  <a:gd name="T17" fmla="*/ 428 h 434"/>
                  <a:gd name="T18" fmla="*/ 637 w 1432"/>
                  <a:gd name="T19" fmla="*/ 432 h 434"/>
                  <a:gd name="T20" fmla="*/ 772 w 1432"/>
                  <a:gd name="T21" fmla="*/ 433 h 434"/>
                  <a:gd name="T22" fmla="*/ 855 w 1432"/>
                  <a:gd name="T23" fmla="*/ 429 h 434"/>
                  <a:gd name="T24" fmla="*/ 1196 w 1432"/>
                  <a:gd name="T25" fmla="*/ 367 h 434"/>
                  <a:gd name="T26" fmla="*/ 1322 w 1432"/>
                  <a:gd name="T27" fmla="*/ 314 h 434"/>
                  <a:gd name="T28" fmla="*/ 1425 w 1432"/>
                  <a:gd name="T29" fmla="*/ 218 h 434"/>
                  <a:gd name="T30" fmla="*/ 1387 w 1432"/>
                  <a:gd name="T31" fmla="*/ 63 h 434"/>
                  <a:gd name="T32" fmla="*/ 401 w 1432"/>
                  <a:gd name="T33" fmla="*/ 247 h 434"/>
                  <a:gd name="T34" fmla="*/ 463 w 1432"/>
                  <a:gd name="T35" fmla="*/ 278 h 434"/>
                  <a:gd name="T36" fmla="*/ 432 w 1432"/>
                  <a:gd name="T37" fmla="*/ 351 h 434"/>
                  <a:gd name="T38" fmla="*/ 370 w 1432"/>
                  <a:gd name="T39" fmla="*/ 319 h 434"/>
                  <a:gd name="T40" fmla="*/ 255 w 1432"/>
                  <a:gd name="T41" fmla="*/ 224 h 434"/>
                  <a:gd name="T42" fmla="*/ 320 w 1432"/>
                  <a:gd name="T43" fmla="*/ 229 h 434"/>
                  <a:gd name="T44" fmla="*/ 309 w 1432"/>
                  <a:gd name="T45" fmla="*/ 307 h 434"/>
                  <a:gd name="T46" fmla="*/ 244 w 1432"/>
                  <a:gd name="T47" fmla="*/ 302 h 434"/>
                  <a:gd name="T48" fmla="*/ 100 w 1432"/>
                  <a:gd name="T49" fmla="*/ 186 h 434"/>
                  <a:gd name="T50" fmla="*/ 43 w 1432"/>
                  <a:gd name="T51" fmla="*/ 203 h 434"/>
                  <a:gd name="T52" fmla="*/ 52 w 1432"/>
                  <a:gd name="T53" fmla="*/ 132 h 434"/>
                  <a:gd name="T54" fmla="*/ 109 w 1432"/>
                  <a:gd name="T55" fmla="*/ 114 h 434"/>
                  <a:gd name="T56" fmla="*/ 144 w 1432"/>
                  <a:gd name="T57" fmla="*/ 273 h 434"/>
                  <a:gd name="T58" fmla="*/ 128 w 1432"/>
                  <a:gd name="T59" fmla="*/ 205 h 434"/>
                  <a:gd name="T60" fmla="*/ 189 w 1432"/>
                  <a:gd name="T61" fmla="*/ 170 h 434"/>
                  <a:gd name="T62" fmla="*/ 207 w 1432"/>
                  <a:gd name="T63" fmla="*/ 239 h 434"/>
                  <a:gd name="T64" fmla="*/ 144 w 1432"/>
                  <a:gd name="T65" fmla="*/ 273 h 434"/>
                  <a:gd name="T66" fmla="*/ 511 w 1432"/>
                  <a:gd name="T67" fmla="*/ 332 h 434"/>
                  <a:gd name="T68" fmla="*/ 542 w 1432"/>
                  <a:gd name="T69" fmla="*/ 261 h 434"/>
                  <a:gd name="T70" fmla="*/ 608 w 1432"/>
                  <a:gd name="T71" fmla="*/ 294 h 434"/>
                  <a:gd name="T72" fmla="*/ 577 w 1432"/>
                  <a:gd name="T73" fmla="*/ 365 h 434"/>
                  <a:gd name="T74" fmla="*/ 673 w 1432"/>
                  <a:gd name="T75" fmla="*/ 365 h 434"/>
                  <a:gd name="T76" fmla="*/ 673 w 1432"/>
                  <a:gd name="T77" fmla="*/ 286 h 434"/>
                  <a:gd name="T78" fmla="*/ 752 w 1432"/>
                  <a:gd name="T79" fmla="*/ 286 h 434"/>
                  <a:gd name="T80" fmla="*/ 752 w 1432"/>
                  <a:gd name="T81" fmla="*/ 365 h 434"/>
                  <a:gd name="T82" fmla="*/ 1152 w 1432"/>
                  <a:gd name="T83" fmla="*/ 211 h 434"/>
                  <a:gd name="T84" fmla="*/ 1197 w 1432"/>
                  <a:gd name="T85" fmla="*/ 274 h 434"/>
                  <a:gd name="T86" fmla="*/ 1150 w 1432"/>
                  <a:gd name="T87" fmla="*/ 320 h 434"/>
                  <a:gd name="T88" fmla="*/ 1105 w 1432"/>
                  <a:gd name="T89" fmla="*/ 257 h 434"/>
                  <a:gd name="T90" fmla="*/ 1002 w 1432"/>
                  <a:gd name="T91" fmla="*/ 244 h 434"/>
                  <a:gd name="T92" fmla="*/ 1064 w 1432"/>
                  <a:gd name="T93" fmla="*/ 287 h 434"/>
                  <a:gd name="T94" fmla="*/ 1030 w 1432"/>
                  <a:gd name="T95" fmla="*/ 353 h 434"/>
                  <a:gd name="T96" fmla="*/ 970 w 1432"/>
                  <a:gd name="T97" fmla="*/ 310 h 434"/>
                  <a:gd name="T98" fmla="*/ 1002 w 1432"/>
                  <a:gd name="T99" fmla="*/ 244 h 434"/>
                  <a:gd name="T100" fmla="*/ 860 w 1432"/>
                  <a:gd name="T101" fmla="*/ 258 h 434"/>
                  <a:gd name="T102" fmla="*/ 923 w 1432"/>
                  <a:gd name="T103" fmla="*/ 299 h 434"/>
                  <a:gd name="T104" fmla="*/ 887 w 1432"/>
                  <a:gd name="T105" fmla="*/ 367 h 434"/>
                  <a:gd name="T106" fmla="*/ 823 w 1432"/>
                  <a:gd name="T107" fmla="*/ 327 h 434"/>
                  <a:gd name="T108" fmla="*/ 1245 w 1432"/>
                  <a:gd name="T109" fmla="*/ 265 h 434"/>
                  <a:gd name="T110" fmla="*/ 1225 w 1432"/>
                  <a:gd name="T111" fmla="*/ 189 h 434"/>
                  <a:gd name="T112" fmla="*/ 1286 w 1432"/>
                  <a:gd name="T113" fmla="*/ 178 h 434"/>
                  <a:gd name="T114" fmla="*/ 1307 w 1432"/>
                  <a:gd name="T115" fmla="*/ 255 h 434"/>
                  <a:gd name="T116" fmla="*/ 1363 w 1432"/>
                  <a:gd name="T117" fmla="*/ 209 h 434"/>
                  <a:gd name="T118" fmla="*/ 1317 w 1432"/>
                  <a:gd name="T119" fmla="*/ 145 h 434"/>
                  <a:gd name="T120" fmla="*/ 1352 w 1432"/>
                  <a:gd name="T121" fmla="*/ 109 h 434"/>
                  <a:gd name="T122" fmla="*/ 1398 w 1432"/>
                  <a:gd name="T123" fmla="*/ 17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2" h="434">
                    <a:moveTo>
                      <a:pt x="1360" y="0"/>
                    </a:moveTo>
                    <a:lnTo>
                      <a:pt x="1360" y="0"/>
                    </a:lnTo>
                    <a:lnTo>
                      <a:pt x="1354" y="11"/>
                    </a:lnTo>
                    <a:lnTo>
                      <a:pt x="1346" y="21"/>
                    </a:lnTo>
                    <a:lnTo>
                      <a:pt x="1338" y="32"/>
                    </a:lnTo>
                    <a:lnTo>
                      <a:pt x="1328" y="42"/>
                    </a:lnTo>
                    <a:lnTo>
                      <a:pt x="1317" y="52"/>
                    </a:lnTo>
                    <a:lnTo>
                      <a:pt x="1306" y="62"/>
                    </a:lnTo>
                    <a:lnTo>
                      <a:pt x="1293" y="72"/>
                    </a:lnTo>
                    <a:lnTo>
                      <a:pt x="1279" y="80"/>
                    </a:lnTo>
                    <a:lnTo>
                      <a:pt x="1264" y="89"/>
                    </a:lnTo>
                    <a:lnTo>
                      <a:pt x="1249" y="98"/>
                    </a:lnTo>
                    <a:lnTo>
                      <a:pt x="1215" y="114"/>
                    </a:lnTo>
                    <a:lnTo>
                      <a:pt x="1177" y="130"/>
                    </a:lnTo>
                    <a:lnTo>
                      <a:pt x="1137" y="143"/>
                    </a:lnTo>
                    <a:lnTo>
                      <a:pt x="1093" y="156"/>
                    </a:lnTo>
                    <a:lnTo>
                      <a:pt x="1045" y="167"/>
                    </a:lnTo>
                    <a:lnTo>
                      <a:pt x="996" y="177"/>
                    </a:lnTo>
                    <a:lnTo>
                      <a:pt x="944" y="185"/>
                    </a:lnTo>
                    <a:lnTo>
                      <a:pt x="890" y="191"/>
                    </a:lnTo>
                    <a:lnTo>
                      <a:pt x="834" y="196"/>
                    </a:lnTo>
                    <a:lnTo>
                      <a:pt x="776" y="199"/>
                    </a:lnTo>
                    <a:lnTo>
                      <a:pt x="717" y="200"/>
                    </a:lnTo>
                    <a:lnTo>
                      <a:pt x="717" y="200"/>
                    </a:lnTo>
                    <a:lnTo>
                      <a:pt x="657" y="199"/>
                    </a:lnTo>
                    <a:lnTo>
                      <a:pt x="599" y="196"/>
                    </a:lnTo>
                    <a:lnTo>
                      <a:pt x="543" y="191"/>
                    </a:lnTo>
                    <a:lnTo>
                      <a:pt x="489" y="185"/>
                    </a:lnTo>
                    <a:lnTo>
                      <a:pt x="437" y="177"/>
                    </a:lnTo>
                    <a:lnTo>
                      <a:pt x="387" y="167"/>
                    </a:lnTo>
                    <a:lnTo>
                      <a:pt x="341" y="156"/>
                    </a:lnTo>
                    <a:lnTo>
                      <a:pt x="297" y="143"/>
                    </a:lnTo>
                    <a:lnTo>
                      <a:pt x="256" y="130"/>
                    </a:lnTo>
                    <a:lnTo>
                      <a:pt x="219" y="114"/>
                    </a:lnTo>
                    <a:lnTo>
                      <a:pt x="185" y="98"/>
                    </a:lnTo>
                    <a:lnTo>
                      <a:pt x="169" y="89"/>
                    </a:lnTo>
                    <a:lnTo>
                      <a:pt x="154" y="80"/>
                    </a:lnTo>
                    <a:lnTo>
                      <a:pt x="140" y="72"/>
                    </a:lnTo>
                    <a:lnTo>
                      <a:pt x="128" y="62"/>
                    </a:lnTo>
                    <a:lnTo>
                      <a:pt x="116" y="52"/>
                    </a:lnTo>
                    <a:lnTo>
                      <a:pt x="105" y="42"/>
                    </a:lnTo>
                    <a:lnTo>
                      <a:pt x="95" y="32"/>
                    </a:lnTo>
                    <a:lnTo>
                      <a:pt x="87" y="21"/>
                    </a:lnTo>
                    <a:lnTo>
                      <a:pt x="80" y="11"/>
                    </a:lnTo>
                    <a:lnTo>
                      <a:pt x="73" y="0"/>
                    </a:lnTo>
                    <a:lnTo>
                      <a:pt x="73" y="0"/>
                    </a:lnTo>
                    <a:lnTo>
                      <a:pt x="47" y="63"/>
                    </a:lnTo>
                    <a:lnTo>
                      <a:pt x="24" y="118"/>
                    </a:lnTo>
                    <a:lnTo>
                      <a:pt x="7" y="161"/>
                    </a:lnTo>
                    <a:lnTo>
                      <a:pt x="3" y="174"/>
                    </a:lnTo>
                    <a:lnTo>
                      <a:pt x="0" y="183"/>
                    </a:lnTo>
                    <a:lnTo>
                      <a:pt x="0" y="183"/>
                    </a:lnTo>
                    <a:lnTo>
                      <a:pt x="2" y="191"/>
                    </a:lnTo>
                    <a:lnTo>
                      <a:pt x="3" y="200"/>
                    </a:lnTo>
                    <a:lnTo>
                      <a:pt x="5" y="209"/>
                    </a:lnTo>
                    <a:lnTo>
                      <a:pt x="8" y="218"/>
                    </a:lnTo>
                    <a:lnTo>
                      <a:pt x="13" y="227"/>
                    </a:lnTo>
                    <a:lnTo>
                      <a:pt x="17" y="235"/>
                    </a:lnTo>
                    <a:lnTo>
                      <a:pt x="22" y="243"/>
                    </a:lnTo>
                    <a:lnTo>
                      <a:pt x="29" y="252"/>
                    </a:lnTo>
                    <a:lnTo>
                      <a:pt x="44" y="268"/>
                    </a:lnTo>
                    <a:lnTo>
                      <a:pt x="63" y="284"/>
                    </a:lnTo>
                    <a:lnTo>
                      <a:pt x="85" y="299"/>
                    </a:lnTo>
                    <a:lnTo>
                      <a:pt x="109" y="313"/>
                    </a:lnTo>
                    <a:lnTo>
                      <a:pt x="125" y="322"/>
                    </a:lnTo>
                    <a:lnTo>
                      <a:pt x="125" y="322"/>
                    </a:lnTo>
                    <a:lnTo>
                      <a:pt x="150" y="334"/>
                    </a:lnTo>
                    <a:lnTo>
                      <a:pt x="177" y="345"/>
                    </a:lnTo>
                    <a:lnTo>
                      <a:pt x="177" y="345"/>
                    </a:lnTo>
                    <a:lnTo>
                      <a:pt x="183" y="347"/>
                    </a:lnTo>
                    <a:lnTo>
                      <a:pt x="183" y="347"/>
                    </a:lnTo>
                    <a:lnTo>
                      <a:pt x="200" y="355"/>
                    </a:lnTo>
                    <a:lnTo>
                      <a:pt x="200" y="355"/>
                    </a:lnTo>
                    <a:lnTo>
                      <a:pt x="239" y="368"/>
                    </a:lnTo>
                    <a:lnTo>
                      <a:pt x="280" y="380"/>
                    </a:lnTo>
                    <a:lnTo>
                      <a:pt x="323" y="391"/>
                    </a:lnTo>
                    <a:lnTo>
                      <a:pt x="369" y="401"/>
                    </a:lnTo>
                    <a:lnTo>
                      <a:pt x="416" y="410"/>
                    </a:lnTo>
                    <a:lnTo>
                      <a:pt x="464" y="418"/>
                    </a:lnTo>
                    <a:lnTo>
                      <a:pt x="515" y="423"/>
                    </a:lnTo>
                    <a:lnTo>
                      <a:pt x="566" y="428"/>
                    </a:lnTo>
                    <a:lnTo>
                      <a:pt x="566" y="428"/>
                    </a:lnTo>
                    <a:lnTo>
                      <a:pt x="577" y="429"/>
                    </a:lnTo>
                    <a:lnTo>
                      <a:pt x="577" y="429"/>
                    </a:lnTo>
                    <a:lnTo>
                      <a:pt x="599" y="431"/>
                    </a:lnTo>
                    <a:lnTo>
                      <a:pt x="599" y="431"/>
                    </a:lnTo>
                    <a:lnTo>
                      <a:pt x="618" y="431"/>
                    </a:lnTo>
                    <a:lnTo>
                      <a:pt x="618" y="431"/>
                    </a:lnTo>
                    <a:lnTo>
                      <a:pt x="637" y="432"/>
                    </a:lnTo>
                    <a:lnTo>
                      <a:pt x="637" y="432"/>
                    </a:lnTo>
                    <a:lnTo>
                      <a:pt x="662" y="433"/>
                    </a:lnTo>
                    <a:lnTo>
                      <a:pt x="662" y="433"/>
                    </a:lnTo>
                    <a:lnTo>
                      <a:pt x="676" y="433"/>
                    </a:lnTo>
                    <a:lnTo>
                      <a:pt x="676" y="433"/>
                    </a:lnTo>
                    <a:lnTo>
                      <a:pt x="717" y="434"/>
                    </a:lnTo>
                    <a:lnTo>
                      <a:pt x="717" y="434"/>
                    </a:lnTo>
                    <a:lnTo>
                      <a:pt x="756" y="433"/>
                    </a:lnTo>
                    <a:lnTo>
                      <a:pt x="756" y="433"/>
                    </a:lnTo>
                    <a:lnTo>
                      <a:pt x="772" y="433"/>
                    </a:lnTo>
                    <a:lnTo>
                      <a:pt x="772" y="433"/>
                    </a:lnTo>
                    <a:lnTo>
                      <a:pt x="796" y="432"/>
                    </a:lnTo>
                    <a:lnTo>
                      <a:pt x="796" y="432"/>
                    </a:lnTo>
                    <a:lnTo>
                      <a:pt x="815" y="431"/>
                    </a:lnTo>
                    <a:lnTo>
                      <a:pt x="815" y="431"/>
                    </a:lnTo>
                    <a:lnTo>
                      <a:pt x="833" y="431"/>
                    </a:lnTo>
                    <a:lnTo>
                      <a:pt x="833" y="431"/>
                    </a:lnTo>
                    <a:lnTo>
                      <a:pt x="855" y="429"/>
                    </a:lnTo>
                    <a:lnTo>
                      <a:pt x="855" y="429"/>
                    </a:lnTo>
                    <a:lnTo>
                      <a:pt x="867" y="428"/>
                    </a:lnTo>
                    <a:lnTo>
                      <a:pt x="867" y="428"/>
                    </a:lnTo>
                    <a:lnTo>
                      <a:pt x="919" y="423"/>
                    </a:lnTo>
                    <a:lnTo>
                      <a:pt x="970" y="418"/>
                    </a:lnTo>
                    <a:lnTo>
                      <a:pt x="1018" y="410"/>
                    </a:lnTo>
                    <a:lnTo>
                      <a:pt x="1065" y="401"/>
                    </a:lnTo>
                    <a:lnTo>
                      <a:pt x="1111" y="391"/>
                    </a:lnTo>
                    <a:lnTo>
                      <a:pt x="1154" y="380"/>
                    </a:lnTo>
                    <a:lnTo>
                      <a:pt x="1196" y="367"/>
                    </a:lnTo>
                    <a:lnTo>
                      <a:pt x="1234" y="354"/>
                    </a:lnTo>
                    <a:lnTo>
                      <a:pt x="1234" y="354"/>
                    </a:lnTo>
                    <a:lnTo>
                      <a:pt x="1250" y="349"/>
                    </a:lnTo>
                    <a:lnTo>
                      <a:pt x="1250" y="349"/>
                    </a:lnTo>
                    <a:lnTo>
                      <a:pt x="1257" y="345"/>
                    </a:lnTo>
                    <a:lnTo>
                      <a:pt x="1257" y="345"/>
                    </a:lnTo>
                    <a:lnTo>
                      <a:pt x="1284" y="334"/>
                    </a:lnTo>
                    <a:lnTo>
                      <a:pt x="1308" y="322"/>
                    </a:lnTo>
                    <a:lnTo>
                      <a:pt x="1322" y="314"/>
                    </a:lnTo>
                    <a:lnTo>
                      <a:pt x="1322" y="314"/>
                    </a:lnTo>
                    <a:lnTo>
                      <a:pt x="1346" y="300"/>
                    </a:lnTo>
                    <a:lnTo>
                      <a:pt x="1368" y="285"/>
                    </a:lnTo>
                    <a:lnTo>
                      <a:pt x="1387" y="268"/>
                    </a:lnTo>
                    <a:lnTo>
                      <a:pt x="1403" y="252"/>
                    </a:lnTo>
                    <a:lnTo>
                      <a:pt x="1410" y="244"/>
                    </a:lnTo>
                    <a:lnTo>
                      <a:pt x="1416" y="235"/>
                    </a:lnTo>
                    <a:lnTo>
                      <a:pt x="1421" y="227"/>
                    </a:lnTo>
                    <a:lnTo>
                      <a:pt x="1425" y="218"/>
                    </a:lnTo>
                    <a:lnTo>
                      <a:pt x="1429" y="209"/>
                    </a:lnTo>
                    <a:lnTo>
                      <a:pt x="1431" y="200"/>
                    </a:lnTo>
                    <a:lnTo>
                      <a:pt x="1432" y="191"/>
                    </a:lnTo>
                    <a:lnTo>
                      <a:pt x="1432" y="183"/>
                    </a:lnTo>
                    <a:lnTo>
                      <a:pt x="1432" y="183"/>
                    </a:lnTo>
                    <a:lnTo>
                      <a:pt x="1431" y="174"/>
                    </a:lnTo>
                    <a:lnTo>
                      <a:pt x="1425" y="161"/>
                    </a:lnTo>
                    <a:lnTo>
                      <a:pt x="1410" y="118"/>
                    </a:lnTo>
                    <a:lnTo>
                      <a:pt x="1387" y="63"/>
                    </a:lnTo>
                    <a:lnTo>
                      <a:pt x="1360" y="0"/>
                    </a:lnTo>
                    <a:lnTo>
                      <a:pt x="1360" y="0"/>
                    </a:lnTo>
                    <a:close/>
                    <a:moveTo>
                      <a:pt x="370" y="287"/>
                    </a:moveTo>
                    <a:lnTo>
                      <a:pt x="370" y="287"/>
                    </a:lnTo>
                    <a:lnTo>
                      <a:pt x="373" y="276"/>
                    </a:lnTo>
                    <a:lnTo>
                      <a:pt x="378" y="266"/>
                    </a:lnTo>
                    <a:lnTo>
                      <a:pt x="385" y="258"/>
                    </a:lnTo>
                    <a:lnTo>
                      <a:pt x="393" y="252"/>
                    </a:lnTo>
                    <a:lnTo>
                      <a:pt x="401" y="247"/>
                    </a:lnTo>
                    <a:lnTo>
                      <a:pt x="410" y="244"/>
                    </a:lnTo>
                    <a:lnTo>
                      <a:pt x="420" y="243"/>
                    </a:lnTo>
                    <a:lnTo>
                      <a:pt x="430" y="244"/>
                    </a:lnTo>
                    <a:lnTo>
                      <a:pt x="430" y="244"/>
                    </a:lnTo>
                    <a:lnTo>
                      <a:pt x="440" y="247"/>
                    </a:lnTo>
                    <a:lnTo>
                      <a:pt x="448" y="253"/>
                    </a:lnTo>
                    <a:lnTo>
                      <a:pt x="454" y="260"/>
                    </a:lnTo>
                    <a:lnTo>
                      <a:pt x="460" y="268"/>
                    </a:lnTo>
                    <a:lnTo>
                      <a:pt x="463" y="278"/>
                    </a:lnTo>
                    <a:lnTo>
                      <a:pt x="465" y="288"/>
                    </a:lnTo>
                    <a:lnTo>
                      <a:pt x="466" y="299"/>
                    </a:lnTo>
                    <a:lnTo>
                      <a:pt x="464" y="310"/>
                    </a:lnTo>
                    <a:lnTo>
                      <a:pt x="464" y="310"/>
                    </a:lnTo>
                    <a:lnTo>
                      <a:pt x="461" y="321"/>
                    </a:lnTo>
                    <a:lnTo>
                      <a:pt x="455" y="331"/>
                    </a:lnTo>
                    <a:lnTo>
                      <a:pt x="449" y="339"/>
                    </a:lnTo>
                    <a:lnTo>
                      <a:pt x="441" y="345"/>
                    </a:lnTo>
                    <a:lnTo>
                      <a:pt x="432" y="351"/>
                    </a:lnTo>
                    <a:lnTo>
                      <a:pt x="422" y="353"/>
                    </a:lnTo>
                    <a:lnTo>
                      <a:pt x="412" y="354"/>
                    </a:lnTo>
                    <a:lnTo>
                      <a:pt x="404" y="353"/>
                    </a:lnTo>
                    <a:lnTo>
                      <a:pt x="404" y="353"/>
                    </a:lnTo>
                    <a:lnTo>
                      <a:pt x="394" y="350"/>
                    </a:lnTo>
                    <a:lnTo>
                      <a:pt x="386" y="344"/>
                    </a:lnTo>
                    <a:lnTo>
                      <a:pt x="378" y="338"/>
                    </a:lnTo>
                    <a:lnTo>
                      <a:pt x="374" y="329"/>
                    </a:lnTo>
                    <a:lnTo>
                      <a:pt x="370" y="319"/>
                    </a:lnTo>
                    <a:lnTo>
                      <a:pt x="367" y="309"/>
                    </a:lnTo>
                    <a:lnTo>
                      <a:pt x="367" y="298"/>
                    </a:lnTo>
                    <a:lnTo>
                      <a:pt x="370" y="287"/>
                    </a:lnTo>
                    <a:lnTo>
                      <a:pt x="370" y="287"/>
                    </a:lnTo>
                    <a:close/>
                    <a:moveTo>
                      <a:pt x="239" y="252"/>
                    </a:moveTo>
                    <a:lnTo>
                      <a:pt x="239" y="252"/>
                    </a:lnTo>
                    <a:lnTo>
                      <a:pt x="243" y="242"/>
                    </a:lnTo>
                    <a:lnTo>
                      <a:pt x="249" y="232"/>
                    </a:lnTo>
                    <a:lnTo>
                      <a:pt x="255" y="224"/>
                    </a:lnTo>
                    <a:lnTo>
                      <a:pt x="264" y="219"/>
                    </a:lnTo>
                    <a:lnTo>
                      <a:pt x="272" y="213"/>
                    </a:lnTo>
                    <a:lnTo>
                      <a:pt x="281" y="211"/>
                    </a:lnTo>
                    <a:lnTo>
                      <a:pt x="291" y="211"/>
                    </a:lnTo>
                    <a:lnTo>
                      <a:pt x="299" y="212"/>
                    </a:lnTo>
                    <a:lnTo>
                      <a:pt x="299" y="212"/>
                    </a:lnTo>
                    <a:lnTo>
                      <a:pt x="308" y="217"/>
                    </a:lnTo>
                    <a:lnTo>
                      <a:pt x="315" y="222"/>
                    </a:lnTo>
                    <a:lnTo>
                      <a:pt x="320" y="229"/>
                    </a:lnTo>
                    <a:lnTo>
                      <a:pt x="325" y="238"/>
                    </a:lnTo>
                    <a:lnTo>
                      <a:pt x="328" y="247"/>
                    </a:lnTo>
                    <a:lnTo>
                      <a:pt x="329" y="257"/>
                    </a:lnTo>
                    <a:lnTo>
                      <a:pt x="328" y="268"/>
                    </a:lnTo>
                    <a:lnTo>
                      <a:pt x="326" y="279"/>
                    </a:lnTo>
                    <a:lnTo>
                      <a:pt x="326" y="279"/>
                    </a:lnTo>
                    <a:lnTo>
                      <a:pt x="321" y="290"/>
                    </a:lnTo>
                    <a:lnTo>
                      <a:pt x="316" y="299"/>
                    </a:lnTo>
                    <a:lnTo>
                      <a:pt x="309" y="307"/>
                    </a:lnTo>
                    <a:lnTo>
                      <a:pt x="302" y="313"/>
                    </a:lnTo>
                    <a:lnTo>
                      <a:pt x="293" y="318"/>
                    </a:lnTo>
                    <a:lnTo>
                      <a:pt x="284" y="320"/>
                    </a:lnTo>
                    <a:lnTo>
                      <a:pt x="274" y="321"/>
                    </a:lnTo>
                    <a:lnTo>
                      <a:pt x="265" y="319"/>
                    </a:lnTo>
                    <a:lnTo>
                      <a:pt x="265" y="319"/>
                    </a:lnTo>
                    <a:lnTo>
                      <a:pt x="258" y="316"/>
                    </a:lnTo>
                    <a:lnTo>
                      <a:pt x="250" y="310"/>
                    </a:lnTo>
                    <a:lnTo>
                      <a:pt x="244" y="302"/>
                    </a:lnTo>
                    <a:lnTo>
                      <a:pt x="240" y="294"/>
                    </a:lnTo>
                    <a:lnTo>
                      <a:pt x="237" y="285"/>
                    </a:lnTo>
                    <a:lnTo>
                      <a:pt x="236" y="274"/>
                    </a:lnTo>
                    <a:lnTo>
                      <a:pt x="237" y="263"/>
                    </a:lnTo>
                    <a:lnTo>
                      <a:pt x="239" y="252"/>
                    </a:lnTo>
                    <a:lnTo>
                      <a:pt x="239" y="252"/>
                    </a:lnTo>
                    <a:close/>
                    <a:moveTo>
                      <a:pt x="106" y="176"/>
                    </a:moveTo>
                    <a:lnTo>
                      <a:pt x="106" y="176"/>
                    </a:lnTo>
                    <a:lnTo>
                      <a:pt x="100" y="186"/>
                    </a:lnTo>
                    <a:lnTo>
                      <a:pt x="93" y="194"/>
                    </a:lnTo>
                    <a:lnTo>
                      <a:pt x="85" y="200"/>
                    </a:lnTo>
                    <a:lnTo>
                      <a:pt x="77" y="206"/>
                    </a:lnTo>
                    <a:lnTo>
                      <a:pt x="70" y="209"/>
                    </a:lnTo>
                    <a:lnTo>
                      <a:pt x="62" y="210"/>
                    </a:lnTo>
                    <a:lnTo>
                      <a:pt x="55" y="210"/>
                    </a:lnTo>
                    <a:lnTo>
                      <a:pt x="49" y="208"/>
                    </a:lnTo>
                    <a:lnTo>
                      <a:pt x="49" y="208"/>
                    </a:lnTo>
                    <a:lnTo>
                      <a:pt x="43" y="203"/>
                    </a:lnTo>
                    <a:lnTo>
                      <a:pt x="39" y="197"/>
                    </a:lnTo>
                    <a:lnTo>
                      <a:pt x="36" y="190"/>
                    </a:lnTo>
                    <a:lnTo>
                      <a:pt x="35" y="181"/>
                    </a:lnTo>
                    <a:lnTo>
                      <a:pt x="36" y="172"/>
                    </a:lnTo>
                    <a:lnTo>
                      <a:pt x="37" y="162"/>
                    </a:lnTo>
                    <a:lnTo>
                      <a:pt x="41" y="152"/>
                    </a:lnTo>
                    <a:lnTo>
                      <a:pt x="46" y="142"/>
                    </a:lnTo>
                    <a:lnTo>
                      <a:pt x="46" y="142"/>
                    </a:lnTo>
                    <a:lnTo>
                      <a:pt x="52" y="132"/>
                    </a:lnTo>
                    <a:lnTo>
                      <a:pt x="59" y="124"/>
                    </a:lnTo>
                    <a:lnTo>
                      <a:pt x="66" y="118"/>
                    </a:lnTo>
                    <a:lnTo>
                      <a:pt x="74" y="112"/>
                    </a:lnTo>
                    <a:lnTo>
                      <a:pt x="82" y="109"/>
                    </a:lnTo>
                    <a:lnTo>
                      <a:pt x="89" y="107"/>
                    </a:lnTo>
                    <a:lnTo>
                      <a:pt x="97" y="108"/>
                    </a:lnTo>
                    <a:lnTo>
                      <a:pt x="104" y="110"/>
                    </a:lnTo>
                    <a:lnTo>
                      <a:pt x="104" y="110"/>
                    </a:lnTo>
                    <a:lnTo>
                      <a:pt x="109" y="114"/>
                    </a:lnTo>
                    <a:lnTo>
                      <a:pt x="113" y="121"/>
                    </a:lnTo>
                    <a:lnTo>
                      <a:pt x="116" y="128"/>
                    </a:lnTo>
                    <a:lnTo>
                      <a:pt x="117" y="136"/>
                    </a:lnTo>
                    <a:lnTo>
                      <a:pt x="116" y="145"/>
                    </a:lnTo>
                    <a:lnTo>
                      <a:pt x="115" y="155"/>
                    </a:lnTo>
                    <a:lnTo>
                      <a:pt x="111" y="166"/>
                    </a:lnTo>
                    <a:lnTo>
                      <a:pt x="106" y="176"/>
                    </a:lnTo>
                    <a:lnTo>
                      <a:pt x="106" y="176"/>
                    </a:lnTo>
                    <a:close/>
                    <a:moveTo>
                      <a:pt x="144" y="273"/>
                    </a:moveTo>
                    <a:lnTo>
                      <a:pt x="144" y="273"/>
                    </a:lnTo>
                    <a:lnTo>
                      <a:pt x="138" y="268"/>
                    </a:lnTo>
                    <a:lnTo>
                      <a:pt x="131" y="262"/>
                    </a:lnTo>
                    <a:lnTo>
                      <a:pt x="127" y="255"/>
                    </a:lnTo>
                    <a:lnTo>
                      <a:pt x="124" y="245"/>
                    </a:lnTo>
                    <a:lnTo>
                      <a:pt x="122" y="236"/>
                    </a:lnTo>
                    <a:lnTo>
                      <a:pt x="122" y="225"/>
                    </a:lnTo>
                    <a:lnTo>
                      <a:pt x="125" y="216"/>
                    </a:lnTo>
                    <a:lnTo>
                      <a:pt x="128" y="205"/>
                    </a:lnTo>
                    <a:lnTo>
                      <a:pt x="128" y="205"/>
                    </a:lnTo>
                    <a:lnTo>
                      <a:pt x="133" y="195"/>
                    </a:lnTo>
                    <a:lnTo>
                      <a:pt x="140" y="186"/>
                    </a:lnTo>
                    <a:lnTo>
                      <a:pt x="148" y="178"/>
                    </a:lnTo>
                    <a:lnTo>
                      <a:pt x="155" y="173"/>
                    </a:lnTo>
                    <a:lnTo>
                      <a:pt x="164" y="169"/>
                    </a:lnTo>
                    <a:lnTo>
                      <a:pt x="173" y="167"/>
                    </a:lnTo>
                    <a:lnTo>
                      <a:pt x="182" y="168"/>
                    </a:lnTo>
                    <a:lnTo>
                      <a:pt x="189" y="170"/>
                    </a:lnTo>
                    <a:lnTo>
                      <a:pt x="189" y="170"/>
                    </a:lnTo>
                    <a:lnTo>
                      <a:pt x="197" y="175"/>
                    </a:lnTo>
                    <a:lnTo>
                      <a:pt x="204" y="181"/>
                    </a:lnTo>
                    <a:lnTo>
                      <a:pt x="208" y="189"/>
                    </a:lnTo>
                    <a:lnTo>
                      <a:pt x="211" y="198"/>
                    </a:lnTo>
                    <a:lnTo>
                      <a:pt x="213" y="207"/>
                    </a:lnTo>
                    <a:lnTo>
                      <a:pt x="213" y="218"/>
                    </a:lnTo>
                    <a:lnTo>
                      <a:pt x="210" y="229"/>
                    </a:lnTo>
                    <a:lnTo>
                      <a:pt x="207" y="239"/>
                    </a:lnTo>
                    <a:lnTo>
                      <a:pt x="207" y="239"/>
                    </a:lnTo>
                    <a:lnTo>
                      <a:pt x="202" y="249"/>
                    </a:lnTo>
                    <a:lnTo>
                      <a:pt x="195" y="257"/>
                    </a:lnTo>
                    <a:lnTo>
                      <a:pt x="187" y="265"/>
                    </a:lnTo>
                    <a:lnTo>
                      <a:pt x="180" y="271"/>
                    </a:lnTo>
                    <a:lnTo>
                      <a:pt x="171" y="274"/>
                    </a:lnTo>
                    <a:lnTo>
                      <a:pt x="162" y="276"/>
                    </a:lnTo>
                    <a:lnTo>
                      <a:pt x="153" y="275"/>
                    </a:lnTo>
                    <a:lnTo>
                      <a:pt x="144" y="273"/>
                    </a:lnTo>
                    <a:lnTo>
                      <a:pt x="144" y="273"/>
                    </a:lnTo>
                    <a:close/>
                    <a:moveTo>
                      <a:pt x="556" y="368"/>
                    </a:moveTo>
                    <a:lnTo>
                      <a:pt x="556" y="368"/>
                    </a:lnTo>
                    <a:lnTo>
                      <a:pt x="547" y="367"/>
                    </a:lnTo>
                    <a:lnTo>
                      <a:pt x="537" y="363"/>
                    </a:lnTo>
                    <a:lnTo>
                      <a:pt x="528" y="357"/>
                    </a:lnTo>
                    <a:lnTo>
                      <a:pt x="521" y="351"/>
                    </a:lnTo>
                    <a:lnTo>
                      <a:pt x="515" y="342"/>
                    </a:lnTo>
                    <a:lnTo>
                      <a:pt x="511" y="332"/>
                    </a:lnTo>
                    <a:lnTo>
                      <a:pt x="508" y="321"/>
                    </a:lnTo>
                    <a:lnTo>
                      <a:pt x="508" y="310"/>
                    </a:lnTo>
                    <a:lnTo>
                      <a:pt x="508" y="310"/>
                    </a:lnTo>
                    <a:lnTo>
                      <a:pt x="509" y="299"/>
                    </a:lnTo>
                    <a:lnTo>
                      <a:pt x="514" y="288"/>
                    </a:lnTo>
                    <a:lnTo>
                      <a:pt x="519" y="279"/>
                    </a:lnTo>
                    <a:lnTo>
                      <a:pt x="526" y="272"/>
                    </a:lnTo>
                    <a:lnTo>
                      <a:pt x="533" y="265"/>
                    </a:lnTo>
                    <a:lnTo>
                      <a:pt x="542" y="261"/>
                    </a:lnTo>
                    <a:lnTo>
                      <a:pt x="552" y="257"/>
                    </a:lnTo>
                    <a:lnTo>
                      <a:pt x="563" y="257"/>
                    </a:lnTo>
                    <a:lnTo>
                      <a:pt x="563" y="257"/>
                    </a:lnTo>
                    <a:lnTo>
                      <a:pt x="573" y="258"/>
                    </a:lnTo>
                    <a:lnTo>
                      <a:pt x="583" y="263"/>
                    </a:lnTo>
                    <a:lnTo>
                      <a:pt x="592" y="268"/>
                    </a:lnTo>
                    <a:lnTo>
                      <a:pt x="598" y="275"/>
                    </a:lnTo>
                    <a:lnTo>
                      <a:pt x="605" y="284"/>
                    </a:lnTo>
                    <a:lnTo>
                      <a:pt x="608" y="294"/>
                    </a:lnTo>
                    <a:lnTo>
                      <a:pt x="611" y="305"/>
                    </a:lnTo>
                    <a:lnTo>
                      <a:pt x="611" y="316"/>
                    </a:lnTo>
                    <a:lnTo>
                      <a:pt x="611" y="316"/>
                    </a:lnTo>
                    <a:lnTo>
                      <a:pt x="609" y="327"/>
                    </a:lnTo>
                    <a:lnTo>
                      <a:pt x="606" y="338"/>
                    </a:lnTo>
                    <a:lnTo>
                      <a:pt x="600" y="346"/>
                    </a:lnTo>
                    <a:lnTo>
                      <a:pt x="594" y="354"/>
                    </a:lnTo>
                    <a:lnTo>
                      <a:pt x="586" y="361"/>
                    </a:lnTo>
                    <a:lnTo>
                      <a:pt x="577" y="365"/>
                    </a:lnTo>
                    <a:lnTo>
                      <a:pt x="567" y="368"/>
                    </a:lnTo>
                    <a:lnTo>
                      <a:pt x="556" y="368"/>
                    </a:lnTo>
                    <a:lnTo>
                      <a:pt x="556" y="368"/>
                    </a:lnTo>
                    <a:close/>
                    <a:moveTo>
                      <a:pt x="712" y="382"/>
                    </a:moveTo>
                    <a:lnTo>
                      <a:pt x="712" y="382"/>
                    </a:lnTo>
                    <a:lnTo>
                      <a:pt x="701" y="380"/>
                    </a:lnTo>
                    <a:lnTo>
                      <a:pt x="690" y="377"/>
                    </a:lnTo>
                    <a:lnTo>
                      <a:pt x="682" y="372"/>
                    </a:lnTo>
                    <a:lnTo>
                      <a:pt x="673" y="365"/>
                    </a:lnTo>
                    <a:lnTo>
                      <a:pt x="666" y="356"/>
                    </a:lnTo>
                    <a:lnTo>
                      <a:pt x="661" y="347"/>
                    </a:lnTo>
                    <a:lnTo>
                      <a:pt x="657" y="336"/>
                    </a:lnTo>
                    <a:lnTo>
                      <a:pt x="656" y="325"/>
                    </a:lnTo>
                    <a:lnTo>
                      <a:pt x="656" y="325"/>
                    </a:lnTo>
                    <a:lnTo>
                      <a:pt x="657" y="314"/>
                    </a:lnTo>
                    <a:lnTo>
                      <a:pt x="661" y="303"/>
                    </a:lnTo>
                    <a:lnTo>
                      <a:pt x="666" y="294"/>
                    </a:lnTo>
                    <a:lnTo>
                      <a:pt x="673" y="286"/>
                    </a:lnTo>
                    <a:lnTo>
                      <a:pt x="682" y="279"/>
                    </a:lnTo>
                    <a:lnTo>
                      <a:pt x="690" y="274"/>
                    </a:lnTo>
                    <a:lnTo>
                      <a:pt x="701" y="271"/>
                    </a:lnTo>
                    <a:lnTo>
                      <a:pt x="712" y="269"/>
                    </a:lnTo>
                    <a:lnTo>
                      <a:pt x="712" y="269"/>
                    </a:lnTo>
                    <a:lnTo>
                      <a:pt x="723" y="271"/>
                    </a:lnTo>
                    <a:lnTo>
                      <a:pt x="734" y="274"/>
                    </a:lnTo>
                    <a:lnTo>
                      <a:pt x="744" y="279"/>
                    </a:lnTo>
                    <a:lnTo>
                      <a:pt x="752" y="286"/>
                    </a:lnTo>
                    <a:lnTo>
                      <a:pt x="759" y="294"/>
                    </a:lnTo>
                    <a:lnTo>
                      <a:pt x="764" y="303"/>
                    </a:lnTo>
                    <a:lnTo>
                      <a:pt x="767" y="314"/>
                    </a:lnTo>
                    <a:lnTo>
                      <a:pt x="768" y="325"/>
                    </a:lnTo>
                    <a:lnTo>
                      <a:pt x="768" y="325"/>
                    </a:lnTo>
                    <a:lnTo>
                      <a:pt x="767" y="336"/>
                    </a:lnTo>
                    <a:lnTo>
                      <a:pt x="764" y="347"/>
                    </a:lnTo>
                    <a:lnTo>
                      <a:pt x="759" y="356"/>
                    </a:lnTo>
                    <a:lnTo>
                      <a:pt x="752" y="365"/>
                    </a:lnTo>
                    <a:lnTo>
                      <a:pt x="744" y="372"/>
                    </a:lnTo>
                    <a:lnTo>
                      <a:pt x="734" y="377"/>
                    </a:lnTo>
                    <a:lnTo>
                      <a:pt x="723" y="380"/>
                    </a:lnTo>
                    <a:lnTo>
                      <a:pt x="712" y="382"/>
                    </a:lnTo>
                    <a:lnTo>
                      <a:pt x="712" y="382"/>
                    </a:lnTo>
                    <a:close/>
                    <a:moveTo>
                      <a:pt x="1133" y="212"/>
                    </a:moveTo>
                    <a:lnTo>
                      <a:pt x="1133" y="212"/>
                    </a:lnTo>
                    <a:lnTo>
                      <a:pt x="1143" y="211"/>
                    </a:lnTo>
                    <a:lnTo>
                      <a:pt x="1152" y="211"/>
                    </a:lnTo>
                    <a:lnTo>
                      <a:pt x="1161" y="213"/>
                    </a:lnTo>
                    <a:lnTo>
                      <a:pt x="1169" y="219"/>
                    </a:lnTo>
                    <a:lnTo>
                      <a:pt x="1177" y="224"/>
                    </a:lnTo>
                    <a:lnTo>
                      <a:pt x="1184" y="232"/>
                    </a:lnTo>
                    <a:lnTo>
                      <a:pt x="1189" y="242"/>
                    </a:lnTo>
                    <a:lnTo>
                      <a:pt x="1194" y="252"/>
                    </a:lnTo>
                    <a:lnTo>
                      <a:pt x="1194" y="252"/>
                    </a:lnTo>
                    <a:lnTo>
                      <a:pt x="1197" y="263"/>
                    </a:lnTo>
                    <a:lnTo>
                      <a:pt x="1197" y="274"/>
                    </a:lnTo>
                    <a:lnTo>
                      <a:pt x="1196" y="285"/>
                    </a:lnTo>
                    <a:lnTo>
                      <a:pt x="1194" y="294"/>
                    </a:lnTo>
                    <a:lnTo>
                      <a:pt x="1189" y="302"/>
                    </a:lnTo>
                    <a:lnTo>
                      <a:pt x="1183" y="310"/>
                    </a:lnTo>
                    <a:lnTo>
                      <a:pt x="1176" y="316"/>
                    </a:lnTo>
                    <a:lnTo>
                      <a:pt x="1167" y="319"/>
                    </a:lnTo>
                    <a:lnTo>
                      <a:pt x="1167" y="319"/>
                    </a:lnTo>
                    <a:lnTo>
                      <a:pt x="1158" y="321"/>
                    </a:lnTo>
                    <a:lnTo>
                      <a:pt x="1150" y="320"/>
                    </a:lnTo>
                    <a:lnTo>
                      <a:pt x="1141" y="318"/>
                    </a:lnTo>
                    <a:lnTo>
                      <a:pt x="1132" y="313"/>
                    </a:lnTo>
                    <a:lnTo>
                      <a:pt x="1124" y="307"/>
                    </a:lnTo>
                    <a:lnTo>
                      <a:pt x="1118" y="299"/>
                    </a:lnTo>
                    <a:lnTo>
                      <a:pt x="1111" y="290"/>
                    </a:lnTo>
                    <a:lnTo>
                      <a:pt x="1107" y="279"/>
                    </a:lnTo>
                    <a:lnTo>
                      <a:pt x="1107" y="279"/>
                    </a:lnTo>
                    <a:lnTo>
                      <a:pt x="1105" y="268"/>
                    </a:lnTo>
                    <a:lnTo>
                      <a:pt x="1105" y="257"/>
                    </a:lnTo>
                    <a:lnTo>
                      <a:pt x="1106" y="247"/>
                    </a:lnTo>
                    <a:lnTo>
                      <a:pt x="1108" y="238"/>
                    </a:lnTo>
                    <a:lnTo>
                      <a:pt x="1112" y="229"/>
                    </a:lnTo>
                    <a:lnTo>
                      <a:pt x="1118" y="222"/>
                    </a:lnTo>
                    <a:lnTo>
                      <a:pt x="1126" y="217"/>
                    </a:lnTo>
                    <a:lnTo>
                      <a:pt x="1133" y="212"/>
                    </a:lnTo>
                    <a:lnTo>
                      <a:pt x="1133" y="212"/>
                    </a:lnTo>
                    <a:close/>
                    <a:moveTo>
                      <a:pt x="1002" y="244"/>
                    </a:moveTo>
                    <a:lnTo>
                      <a:pt x="1002" y="244"/>
                    </a:lnTo>
                    <a:lnTo>
                      <a:pt x="1012" y="243"/>
                    </a:lnTo>
                    <a:lnTo>
                      <a:pt x="1022" y="244"/>
                    </a:lnTo>
                    <a:lnTo>
                      <a:pt x="1032" y="247"/>
                    </a:lnTo>
                    <a:lnTo>
                      <a:pt x="1041" y="252"/>
                    </a:lnTo>
                    <a:lnTo>
                      <a:pt x="1049" y="258"/>
                    </a:lnTo>
                    <a:lnTo>
                      <a:pt x="1055" y="266"/>
                    </a:lnTo>
                    <a:lnTo>
                      <a:pt x="1061" y="276"/>
                    </a:lnTo>
                    <a:lnTo>
                      <a:pt x="1064" y="287"/>
                    </a:lnTo>
                    <a:lnTo>
                      <a:pt x="1064" y="287"/>
                    </a:lnTo>
                    <a:lnTo>
                      <a:pt x="1065" y="298"/>
                    </a:lnTo>
                    <a:lnTo>
                      <a:pt x="1065" y="309"/>
                    </a:lnTo>
                    <a:lnTo>
                      <a:pt x="1063" y="319"/>
                    </a:lnTo>
                    <a:lnTo>
                      <a:pt x="1060" y="329"/>
                    </a:lnTo>
                    <a:lnTo>
                      <a:pt x="1054" y="338"/>
                    </a:lnTo>
                    <a:lnTo>
                      <a:pt x="1048" y="344"/>
                    </a:lnTo>
                    <a:lnTo>
                      <a:pt x="1039" y="350"/>
                    </a:lnTo>
                    <a:lnTo>
                      <a:pt x="1030" y="353"/>
                    </a:lnTo>
                    <a:lnTo>
                      <a:pt x="1030" y="353"/>
                    </a:lnTo>
                    <a:lnTo>
                      <a:pt x="1020" y="354"/>
                    </a:lnTo>
                    <a:lnTo>
                      <a:pt x="1010" y="353"/>
                    </a:lnTo>
                    <a:lnTo>
                      <a:pt x="1001" y="351"/>
                    </a:lnTo>
                    <a:lnTo>
                      <a:pt x="993" y="345"/>
                    </a:lnTo>
                    <a:lnTo>
                      <a:pt x="985" y="339"/>
                    </a:lnTo>
                    <a:lnTo>
                      <a:pt x="978" y="331"/>
                    </a:lnTo>
                    <a:lnTo>
                      <a:pt x="973" y="321"/>
                    </a:lnTo>
                    <a:lnTo>
                      <a:pt x="970" y="310"/>
                    </a:lnTo>
                    <a:lnTo>
                      <a:pt x="970" y="310"/>
                    </a:lnTo>
                    <a:lnTo>
                      <a:pt x="967" y="299"/>
                    </a:lnTo>
                    <a:lnTo>
                      <a:pt x="967" y="288"/>
                    </a:lnTo>
                    <a:lnTo>
                      <a:pt x="970" y="278"/>
                    </a:lnTo>
                    <a:lnTo>
                      <a:pt x="973" y="268"/>
                    </a:lnTo>
                    <a:lnTo>
                      <a:pt x="978" y="260"/>
                    </a:lnTo>
                    <a:lnTo>
                      <a:pt x="986" y="253"/>
                    </a:lnTo>
                    <a:lnTo>
                      <a:pt x="994" y="247"/>
                    </a:lnTo>
                    <a:lnTo>
                      <a:pt x="1002" y="244"/>
                    </a:lnTo>
                    <a:lnTo>
                      <a:pt x="1002" y="244"/>
                    </a:lnTo>
                    <a:close/>
                    <a:moveTo>
                      <a:pt x="821" y="316"/>
                    </a:moveTo>
                    <a:lnTo>
                      <a:pt x="821" y="316"/>
                    </a:lnTo>
                    <a:lnTo>
                      <a:pt x="822" y="305"/>
                    </a:lnTo>
                    <a:lnTo>
                      <a:pt x="824" y="294"/>
                    </a:lnTo>
                    <a:lnTo>
                      <a:pt x="829" y="284"/>
                    </a:lnTo>
                    <a:lnTo>
                      <a:pt x="834" y="275"/>
                    </a:lnTo>
                    <a:lnTo>
                      <a:pt x="842" y="268"/>
                    </a:lnTo>
                    <a:lnTo>
                      <a:pt x="851" y="263"/>
                    </a:lnTo>
                    <a:lnTo>
                      <a:pt x="860" y="258"/>
                    </a:lnTo>
                    <a:lnTo>
                      <a:pt x="871" y="257"/>
                    </a:lnTo>
                    <a:lnTo>
                      <a:pt x="871" y="257"/>
                    </a:lnTo>
                    <a:lnTo>
                      <a:pt x="881" y="257"/>
                    </a:lnTo>
                    <a:lnTo>
                      <a:pt x="890" y="261"/>
                    </a:lnTo>
                    <a:lnTo>
                      <a:pt x="899" y="265"/>
                    </a:lnTo>
                    <a:lnTo>
                      <a:pt x="908" y="272"/>
                    </a:lnTo>
                    <a:lnTo>
                      <a:pt x="915" y="279"/>
                    </a:lnTo>
                    <a:lnTo>
                      <a:pt x="920" y="288"/>
                    </a:lnTo>
                    <a:lnTo>
                      <a:pt x="923" y="299"/>
                    </a:lnTo>
                    <a:lnTo>
                      <a:pt x="926" y="310"/>
                    </a:lnTo>
                    <a:lnTo>
                      <a:pt x="926" y="310"/>
                    </a:lnTo>
                    <a:lnTo>
                      <a:pt x="924" y="321"/>
                    </a:lnTo>
                    <a:lnTo>
                      <a:pt x="922" y="332"/>
                    </a:lnTo>
                    <a:lnTo>
                      <a:pt x="918" y="342"/>
                    </a:lnTo>
                    <a:lnTo>
                      <a:pt x="912" y="351"/>
                    </a:lnTo>
                    <a:lnTo>
                      <a:pt x="905" y="357"/>
                    </a:lnTo>
                    <a:lnTo>
                      <a:pt x="896" y="363"/>
                    </a:lnTo>
                    <a:lnTo>
                      <a:pt x="887" y="367"/>
                    </a:lnTo>
                    <a:lnTo>
                      <a:pt x="876" y="368"/>
                    </a:lnTo>
                    <a:lnTo>
                      <a:pt x="876" y="368"/>
                    </a:lnTo>
                    <a:lnTo>
                      <a:pt x="866" y="368"/>
                    </a:lnTo>
                    <a:lnTo>
                      <a:pt x="856" y="365"/>
                    </a:lnTo>
                    <a:lnTo>
                      <a:pt x="848" y="361"/>
                    </a:lnTo>
                    <a:lnTo>
                      <a:pt x="839" y="354"/>
                    </a:lnTo>
                    <a:lnTo>
                      <a:pt x="832" y="346"/>
                    </a:lnTo>
                    <a:lnTo>
                      <a:pt x="827" y="338"/>
                    </a:lnTo>
                    <a:lnTo>
                      <a:pt x="823" y="327"/>
                    </a:lnTo>
                    <a:lnTo>
                      <a:pt x="821" y="316"/>
                    </a:lnTo>
                    <a:lnTo>
                      <a:pt x="821" y="316"/>
                    </a:lnTo>
                    <a:close/>
                    <a:moveTo>
                      <a:pt x="1288" y="273"/>
                    </a:moveTo>
                    <a:lnTo>
                      <a:pt x="1288" y="273"/>
                    </a:lnTo>
                    <a:lnTo>
                      <a:pt x="1279" y="275"/>
                    </a:lnTo>
                    <a:lnTo>
                      <a:pt x="1272" y="276"/>
                    </a:lnTo>
                    <a:lnTo>
                      <a:pt x="1263" y="274"/>
                    </a:lnTo>
                    <a:lnTo>
                      <a:pt x="1254" y="271"/>
                    </a:lnTo>
                    <a:lnTo>
                      <a:pt x="1245" y="265"/>
                    </a:lnTo>
                    <a:lnTo>
                      <a:pt x="1239" y="257"/>
                    </a:lnTo>
                    <a:lnTo>
                      <a:pt x="1232" y="249"/>
                    </a:lnTo>
                    <a:lnTo>
                      <a:pt x="1227" y="239"/>
                    </a:lnTo>
                    <a:lnTo>
                      <a:pt x="1227" y="239"/>
                    </a:lnTo>
                    <a:lnTo>
                      <a:pt x="1222" y="229"/>
                    </a:lnTo>
                    <a:lnTo>
                      <a:pt x="1221" y="218"/>
                    </a:lnTo>
                    <a:lnTo>
                      <a:pt x="1220" y="207"/>
                    </a:lnTo>
                    <a:lnTo>
                      <a:pt x="1222" y="198"/>
                    </a:lnTo>
                    <a:lnTo>
                      <a:pt x="1225" y="189"/>
                    </a:lnTo>
                    <a:lnTo>
                      <a:pt x="1230" y="181"/>
                    </a:lnTo>
                    <a:lnTo>
                      <a:pt x="1235" y="175"/>
                    </a:lnTo>
                    <a:lnTo>
                      <a:pt x="1243" y="170"/>
                    </a:lnTo>
                    <a:lnTo>
                      <a:pt x="1243" y="170"/>
                    </a:lnTo>
                    <a:lnTo>
                      <a:pt x="1252" y="168"/>
                    </a:lnTo>
                    <a:lnTo>
                      <a:pt x="1261" y="167"/>
                    </a:lnTo>
                    <a:lnTo>
                      <a:pt x="1269" y="169"/>
                    </a:lnTo>
                    <a:lnTo>
                      <a:pt x="1277" y="173"/>
                    </a:lnTo>
                    <a:lnTo>
                      <a:pt x="1286" y="178"/>
                    </a:lnTo>
                    <a:lnTo>
                      <a:pt x="1294" y="186"/>
                    </a:lnTo>
                    <a:lnTo>
                      <a:pt x="1300" y="195"/>
                    </a:lnTo>
                    <a:lnTo>
                      <a:pt x="1305" y="205"/>
                    </a:lnTo>
                    <a:lnTo>
                      <a:pt x="1305" y="205"/>
                    </a:lnTo>
                    <a:lnTo>
                      <a:pt x="1309" y="216"/>
                    </a:lnTo>
                    <a:lnTo>
                      <a:pt x="1311" y="225"/>
                    </a:lnTo>
                    <a:lnTo>
                      <a:pt x="1311" y="236"/>
                    </a:lnTo>
                    <a:lnTo>
                      <a:pt x="1309" y="245"/>
                    </a:lnTo>
                    <a:lnTo>
                      <a:pt x="1307" y="255"/>
                    </a:lnTo>
                    <a:lnTo>
                      <a:pt x="1301" y="262"/>
                    </a:lnTo>
                    <a:lnTo>
                      <a:pt x="1296" y="268"/>
                    </a:lnTo>
                    <a:lnTo>
                      <a:pt x="1288" y="273"/>
                    </a:lnTo>
                    <a:lnTo>
                      <a:pt x="1288" y="273"/>
                    </a:lnTo>
                    <a:close/>
                    <a:moveTo>
                      <a:pt x="1385" y="208"/>
                    </a:moveTo>
                    <a:lnTo>
                      <a:pt x="1385" y="208"/>
                    </a:lnTo>
                    <a:lnTo>
                      <a:pt x="1378" y="210"/>
                    </a:lnTo>
                    <a:lnTo>
                      <a:pt x="1371" y="210"/>
                    </a:lnTo>
                    <a:lnTo>
                      <a:pt x="1363" y="209"/>
                    </a:lnTo>
                    <a:lnTo>
                      <a:pt x="1355" y="206"/>
                    </a:lnTo>
                    <a:lnTo>
                      <a:pt x="1347" y="200"/>
                    </a:lnTo>
                    <a:lnTo>
                      <a:pt x="1340" y="194"/>
                    </a:lnTo>
                    <a:lnTo>
                      <a:pt x="1333" y="186"/>
                    </a:lnTo>
                    <a:lnTo>
                      <a:pt x="1327" y="176"/>
                    </a:lnTo>
                    <a:lnTo>
                      <a:pt x="1327" y="176"/>
                    </a:lnTo>
                    <a:lnTo>
                      <a:pt x="1322" y="166"/>
                    </a:lnTo>
                    <a:lnTo>
                      <a:pt x="1319" y="155"/>
                    </a:lnTo>
                    <a:lnTo>
                      <a:pt x="1317" y="145"/>
                    </a:lnTo>
                    <a:lnTo>
                      <a:pt x="1317" y="136"/>
                    </a:lnTo>
                    <a:lnTo>
                      <a:pt x="1318" y="128"/>
                    </a:lnTo>
                    <a:lnTo>
                      <a:pt x="1320" y="121"/>
                    </a:lnTo>
                    <a:lnTo>
                      <a:pt x="1324" y="114"/>
                    </a:lnTo>
                    <a:lnTo>
                      <a:pt x="1330" y="110"/>
                    </a:lnTo>
                    <a:lnTo>
                      <a:pt x="1330" y="110"/>
                    </a:lnTo>
                    <a:lnTo>
                      <a:pt x="1336" y="108"/>
                    </a:lnTo>
                    <a:lnTo>
                      <a:pt x="1344" y="107"/>
                    </a:lnTo>
                    <a:lnTo>
                      <a:pt x="1352" y="109"/>
                    </a:lnTo>
                    <a:lnTo>
                      <a:pt x="1360" y="112"/>
                    </a:lnTo>
                    <a:lnTo>
                      <a:pt x="1367" y="118"/>
                    </a:lnTo>
                    <a:lnTo>
                      <a:pt x="1375" y="124"/>
                    </a:lnTo>
                    <a:lnTo>
                      <a:pt x="1382" y="132"/>
                    </a:lnTo>
                    <a:lnTo>
                      <a:pt x="1387" y="142"/>
                    </a:lnTo>
                    <a:lnTo>
                      <a:pt x="1387" y="142"/>
                    </a:lnTo>
                    <a:lnTo>
                      <a:pt x="1392" y="152"/>
                    </a:lnTo>
                    <a:lnTo>
                      <a:pt x="1396" y="162"/>
                    </a:lnTo>
                    <a:lnTo>
                      <a:pt x="1398" y="172"/>
                    </a:lnTo>
                    <a:lnTo>
                      <a:pt x="1398" y="181"/>
                    </a:lnTo>
                    <a:lnTo>
                      <a:pt x="1397" y="190"/>
                    </a:lnTo>
                    <a:lnTo>
                      <a:pt x="1395" y="197"/>
                    </a:lnTo>
                    <a:lnTo>
                      <a:pt x="1390" y="203"/>
                    </a:lnTo>
                    <a:lnTo>
                      <a:pt x="1385" y="208"/>
                    </a:lnTo>
                    <a:lnTo>
                      <a:pt x="1385"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21" name="Grupa 20">
              <a:extLst>
                <a:ext uri="{FF2B5EF4-FFF2-40B4-BE49-F238E27FC236}">
                  <a16:creationId xmlns:a16="http://schemas.microsoft.com/office/drawing/2014/main" id="{4096A227-0D50-4E1D-8D2E-EDAE6DEAFED0}"/>
                </a:ext>
              </a:extLst>
            </p:cNvPr>
            <p:cNvGrpSpPr/>
            <p:nvPr/>
          </p:nvGrpSpPr>
          <p:grpSpPr>
            <a:xfrm>
              <a:off x="6948488" y="2117725"/>
              <a:ext cx="1060450" cy="414338"/>
              <a:chOff x="6948488" y="2117725"/>
              <a:chExt cx="1060450" cy="414338"/>
            </a:xfrm>
            <a:grpFill/>
          </p:grpSpPr>
          <p:sp>
            <p:nvSpPr>
              <p:cNvPr id="22" name="Freeform 15">
                <a:extLst>
                  <a:ext uri="{FF2B5EF4-FFF2-40B4-BE49-F238E27FC236}">
                    <a16:creationId xmlns:a16="http://schemas.microsoft.com/office/drawing/2014/main" id="{FAD433FD-9B7E-43B0-8EE8-3AB3F01896BA}"/>
                  </a:ext>
                </a:extLst>
              </p:cNvPr>
              <p:cNvSpPr>
                <a:spLocks/>
              </p:cNvSpPr>
              <p:nvPr/>
            </p:nvSpPr>
            <p:spPr bwMode="auto">
              <a:xfrm>
                <a:off x="7432676" y="2117725"/>
                <a:ext cx="88900" cy="238125"/>
              </a:xfrm>
              <a:custGeom>
                <a:avLst/>
                <a:gdLst>
                  <a:gd name="T0" fmla="*/ 0 w 169"/>
                  <a:gd name="T1" fmla="*/ 225 h 450"/>
                  <a:gd name="T2" fmla="*/ 0 w 169"/>
                  <a:gd name="T3" fmla="*/ 225 h 450"/>
                  <a:gd name="T4" fmla="*/ 1 w 169"/>
                  <a:gd name="T5" fmla="*/ 248 h 450"/>
                  <a:gd name="T6" fmla="*/ 4 w 169"/>
                  <a:gd name="T7" fmla="*/ 270 h 450"/>
                  <a:gd name="T8" fmla="*/ 8 w 169"/>
                  <a:gd name="T9" fmla="*/ 292 h 450"/>
                  <a:gd name="T10" fmla="*/ 13 w 169"/>
                  <a:gd name="T11" fmla="*/ 312 h 450"/>
                  <a:gd name="T12" fmla="*/ 20 w 169"/>
                  <a:gd name="T13" fmla="*/ 332 h 450"/>
                  <a:gd name="T14" fmla="*/ 27 w 169"/>
                  <a:gd name="T15" fmla="*/ 351 h 450"/>
                  <a:gd name="T16" fmla="*/ 34 w 169"/>
                  <a:gd name="T17" fmla="*/ 368 h 450"/>
                  <a:gd name="T18" fmla="*/ 42 w 169"/>
                  <a:gd name="T19" fmla="*/ 384 h 450"/>
                  <a:gd name="T20" fmla="*/ 57 w 169"/>
                  <a:gd name="T21" fmla="*/ 411 h 450"/>
                  <a:gd name="T22" fmla="*/ 72 w 169"/>
                  <a:gd name="T23" fmla="*/ 432 h 450"/>
                  <a:gd name="T24" fmla="*/ 80 w 169"/>
                  <a:gd name="T25" fmla="*/ 445 h 450"/>
                  <a:gd name="T26" fmla="*/ 85 w 169"/>
                  <a:gd name="T27" fmla="*/ 450 h 450"/>
                  <a:gd name="T28" fmla="*/ 85 w 169"/>
                  <a:gd name="T29" fmla="*/ 450 h 450"/>
                  <a:gd name="T30" fmla="*/ 88 w 169"/>
                  <a:gd name="T31" fmla="*/ 445 h 450"/>
                  <a:gd name="T32" fmla="*/ 98 w 169"/>
                  <a:gd name="T33" fmla="*/ 432 h 450"/>
                  <a:gd name="T34" fmla="*/ 111 w 169"/>
                  <a:gd name="T35" fmla="*/ 411 h 450"/>
                  <a:gd name="T36" fmla="*/ 127 w 169"/>
                  <a:gd name="T37" fmla="*/ 384 h 450"/>
                  <a:gd name="T38" fmla="*/ 134 w 169"/>
                  <a:gd name="T39" fmla="*/ 368 h 450"/>
                  <a:gd name="T40" fmla="*/ 142 w 169"/>
                  <a:gd name="T41" fmla="*/ 351 h 450"/>
                  <a:gd name="T42" fmla="*/ 150 w 169"/>
                  <a:gd name="T43" fmla="*/ 332 h 450"/>
                  <a:gd name="T44" fmla="*/ 156 w 169"/>
                  <a:gd name="T45" fmla="*/ 312 h 450"/>
                  <a:gd name="T46" fmla="*/ 162 w 169"/>
                  <a:gd name="T47" fmla="*/ 292 h 450"/>
                  <a:gd name="T48" fmla="*/ 165 w 169"/>
                  <a:gd name="T49" fmla="*/ 270 h 450"/>
                  <a:gd name="T50" fmla="*/ 168 w 169"/>
                  <a:gd name="T51" fmla="*/ 248 h 450"/>
                  <a:gd name="T52" fmla="*/ 169 w 169"/>
                  <a:gd name="T53" fmla="*/ 225 h 450"/>
                  <a:gd name="T54" fmla="*/ 169 w 169"/>
                  <a:gd name="T55" fmla="*/ 225 h 450"/>
                  <a:gd name="T56" fmla="*/ 168 w 169"/>
                  <a:gd name="T57" fmla="*/ 202 h 450"/>
                  <a:gd name="T58" fmla="*/ 165 w 169"/>
                  <a:gd name="T59" fmla="*/ 179 h 450"/>
                  <a:gd name="T60" fmla="*/ 162 w 169"/>
                  <a:gd name="T61" fmla="*/ 158 h 450"/>
                  <a:gd name="T62" fmla="*/ 156 w 169"/>
                  <a:gd name="T63" fmla="*/ 137 h 450"/>
                  <a:gd name="T64" fmla="*/ 150 w 169"/>
                  <a:gd name="T65" fmla="*/ 118 h 450"/>
                  <a:gd name="T66" fmla="*/ 142 w 169"/>
                  <a:gd name="T67" fmla="*/ 99 h 450"/>
                  <a:gd name="T68" fmla="*/ 134 w 169"/>
                  <a:gd name="T69" fmla="*/ 82 h 450"/>
                  <a:gd name="T70" fmla="*/ 127 w 169"/>
                  <a:gd name="T71" fmla="*/ 66 h 450"/>
                  <a:gd name="T72" fmla="*/ 111 w 169"/>
                  <a:gd name="T73" fmla="*/ 38 h 450"/>
                  <a:gd name="T74" fmla="*/ 98 w 169"/>
                  <a:gd name="T75" fmla="*/ 18 h 450"/>
                  <a:gd name="T76" fmla="*/ 88 w 169"/>
                  <a:gd name="T77" fmla="*/ 4 h 450"/>
                  <a:gd name="T78" fmla="*/ 85 w 169"/>
                  <a:gd name="T79" fmla="*/ 0 h 450"/>
                  <a:gd name="T80" fmla="*/ 85 w 169"/>
                  <a:gd name="T81" fmla="*/ 0 h 450"/>
                  <a:gd name="T82" fmla="*/ 80 w 169"/>
                  <a:gd name="T83" fmla="*/ 4 h 450"/>
                  <a:gd name="T84" fmla="*/ 72 w 169"/>
                  <a:gd name="T85" fmla="*/ 18 h 450"/>
                  <a:gd name="T86" fmla="*/ 57 w 169"/>
                  <a:gd name="T87" fmla="*/ 38 h 450"/>
                  <a:gd name="T88" fmla="*/ 42 w 169"/>
                  <a:gd name="T89" fmla="*/ 66 h 450"/>
                  <a:gd name="T90" fmla="*/ 34 w 169"/>
                  <a:gd name="T91" fmla="*/ 82 h 450"/>
                  <a:gd name="T92" fmla="*/ 27 w 169"/>
                  <a:gd name="T93" fmla="*/ 99 h 450"/>
                  <a:gd name="T94" fmla="*/ 20 w 169"/>
                  <a:gd name="T95" fmla="*/ 118 h 450"/>
                  <a:gd name="T96" fmla="*/ 13 w 169"/>
                  <a:gd name="T97" fmla="*/ 137 h 450"/>
                  <a:gd name="T98" fmla="*/ 8 w 169"/>
                  <a:gd name="T99" fmla="*/ 158 h 450"/>
                  <a:gd name="T100" fmla="*/ 4 w 169"/>
                  <a:gd name="T101" fmla="*/ 179 h 450"/>
                  <a:gd name="T102" fmla="*/ 1 w 169"/>
                  <a:gd name="T103" fmla="*/ 202 h 450"/>
                  <a:gd name="T104" fmla="*/ 0 w 169"/>
                  <a:gd name="T105" fmla="*/ 225 h 450"/>
                  <a:gd name="T106" fmla="*/ 0 w 169"/>
                  <a:gd name="T107" fmla="*/ 22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9" h="450">
                    <a:moveTo>
                      <a:pt x="0" y="225"/>
                    </a:moveTo>
                    <a:lnTo>
                      <a:pt x="0" y="225"/>
                    </a:lnTo>
                    <a:lnTo>
                      <a:pt x="1" y="248"/>
                    </a:lnTo>
                    <a:lnTo>
                      <a:pt x="4" y="270"/>
                    </a:lnTo>
                    <a:lnTo>
                      <a:pt x="8" y="292"/>
                    </a:lnTo>
                    <a:lnTo>
                      <a:pt x="13" y="312"/>
                    </a:lnTo>
                    <a:lnTo>
                      <a:pt x="20" y="332"/>
                    </a:lnTo>
                    <a:lnTo>
                      <a:pt x="27" y="351"/>
                    </a:lnTo>
                    <a:lnTo>
                      <a:pt x="34" y="368"/>
                    </a:lnTo>
                    <a:lnTo>
                      <a:pt x="42" y="384"/>
                    </a:lnTo>
                    <a:lnTo>
                      <a:pt x="57" y="411"/>
                    </a:lnTo>
                    <a:lnTo>
                      <a:pt x="72" y="432"/>
                    </a:lnTo>
                    <a:lnTo>
                      <a:pt x="80" y="445"/>
                    </a:lnTo>
                    <a:lnTo>
                      <a:pt x="85" y="450"/>
                    </a:lnTo>
                    <a:lnTo>
                      <a:pt x="85" y="450"/>
                    </a:lnTo>
                    <a:lnTo>
                      <a:pt x="88" y="445"/>
                    </a:lnTo>
                    <a:lnTo>
                      <a:pt x="98" y="432"/>
                    </a:lnTo>
                    <a:lnTo>
                      <a:pt x="111" y="411"/>
                    </a:lnTo>
                    <a:lnTo>
                      <a:pt x="127" y="384"/>
                    </a:lnTo>
                    <a:lnTo>
                      <a:pt x="134" y="368"/>
                    </a:lnTo>
                    <a:lnTo>
                      <a:pt x="142" y="351"/>
                    </a:lnTo>
                    <a:lnTo>
                      <a:pt x="150" y="332"/>
                    </a:lnTo>
                    <a:lnTo>
                      <a:pt x="156" y="312"/>
                    </a:lnTo>
                    <a:lnTo>
                      <a:pt x="162" y="292"/>
                    </a:lnTo>
                    <a:lnTo>
                      <a:pt x="165" y="270"/>
                    </a:lnTo>
                    <a:lnTo>
                      <a:pt x="168" y="248"/>
                    </a:lnTo>
                    <a:lnTo>
                      <a:pt x="169" y="225"/>
                    </a:lnTo>
                    <a:lnTo>
                      <a:pt x="169" y="225"/>
                    </a:lnTo>
                    <a:lnTo>
                      <a:pt x="168" y="202"/>
                    </a:lnTo>
                    <a:lnTo>
                      <a:pt x="165" y="179"/>
                    </a:lnTo>
                    <a:lnTo>
                      <a:pt x="162" y="158"/>
                    </a:lnTo>
                    <a:lnTo>
                      <a:pt x="156" y="137"/>
                    </a:lnTo>
                    <a:lnTo>
                      <a:pt x="150" y="118"/>
                    </a:lnTo>
                    <a:lnTo>
                      <a:pt x="142" y="99"/>
                    </a:lnTo>
                    <a:lnTo>
                      <a:pt x="134" y="82"/>
                    </a:lnTo>
                    <a:lnTo>
                      <a:pt x="127" y="66"/>
                    </a:lnTo>
                    <a:lnTo>
                      <a:pt x="111" y="38"/>
                    </a:lnTo>
                    <a:lnTo>
                      <a:pt x="98" y="18"/>
                    </a:lnTo>
                    <a:lnTo>
                      <a:pt x="88" y="4"/>
                    </a:lnTo>
                    <a:lnTo>
                      <a:pt x="85" y="0"/>
                    </a:lnTo>
                    <a:lnTo>
                      <a:pt x="85" y="0"/>
                    </a:lnTo>
                    <a:lnTo>
                      <a:pt x="80" y="4"/>
                    </a:lnTo>
                    <a:lnTo>
                      <a:pt x="72" y="18"/>
                    </a:lnTo>
                    <a:lnTo>
                      <a:pt x="57" y="38"/>
                    </a:lnTo>
                    <a:lnTo>
                      <a:pt x="42" y="66"/>
                    </a:lnTo>
                    <a:lnTo>
                      <a:pt x="34" y="82"/>
                    </a:lnTo>
                    <a:lnTo>
                      <a:pt x="27" y="99"/>
                    </a:lnTo>
                    <a:lnTo>
                      <a:pt x="20" y="118"/>
                    </a:lnTo>
                    <a:lnTo>
                      <a:pt x="13" y="137"/>
                    </a:lnTo>
                    <a:lnTo>
                      <a:pt x="8" y="158"/>
                    </a:lnTo>
                    <a:lnTo>
                      <a:pt x="4" y="179"/>
                    </a:lnTo>
                    <a:lnTo>
                      <a:pt x="1" y="202"/>
                    </a:lnTo>
                    <a:lnTo>
                      <a:pt x="0" y="225"/>
                    </a:lnTo>
                    <a:lnTo>
                      <a:pt x="0"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4" name="Freeform 16">
                <a:extLst>
                  <a:ext uri="{FF2B5EF4-FFF2-40B4-BE49-F238E27FC236}">
                    <a16:creationId xmlns:a16="http://schemas.microsoft.com/office/drawing/2014/main" id="{A32118D5-C2BB-4AFB-A271-367D906A4C9F}"/>
                  </a:ext>
                </a:extLst>
              </p:cNvPr>
              <p:cNvSpPr>
                <a:spLocks/>
              </p:cNvSpPr>
              <p:nvPr/>
            </p:nvSpPr>
            <p:spPr bwMode="auto">
              <a:xfrm>
                <a:off x="7537451" y="2128838"/>
                <a:ext cx="92075" cy="234950"/>
              </a:xfrm>
              <a:custGeom>
                <a:avLst/>
                <a:gdLst>
                  <a:gd name="T0" fmla="*/ 3 w 173"/>
                  <a:gd name="T1" fmla="*/ 211 h 445"/>
                  <a:gd name="T2" fmla="*/ 3 w 173"/>
                  <a:gd name="T3" fmla="*/ 211 h 445"/>
                  <a:gd name="T4" fmla="*/ 1 w 173"/>
                  <a:gd name="T5" fmla="*/ 234 h 445"/>
                  <a:gd name="T6" fmla="*/ 0 w 173"/>
                  <a:gd name="T7" fmla="*/ 256 h 445"/>
                  <a:gd name="T8" fmla="*/ 1 w 173"/>
                  <a:gd name="T9" fmla="*/ 278 h 445"/>
                  <a:gd name="T10" fmla="*/ 4 w 173"/>
                  <a:gd name="T11" fmla="*/ 300 h 445"/>
                  <a:gd name="T12" fmla="*/ 8 w 173"/>
                  <a:gd name="T13" fmla="*/ 320 h 445"/>
                  <a:gd name="T14" fmla="*/ 12 w 173"/>
                  <a:gd name="T15" fmla="*/ 339 h 445"/>
                  <a:gd name="T16" fmla="*/ 18 w 173"/>
                  <a:gd name="T17" fmla="*/ 357 h 445"/>
                  <a:gd name="T18" fmla="*/ 23 w 173"/>
                  <a:gd name="T19" fmla="*/ 375 h 445"/>
                  <a:gd name="T20" fmla="*/ 34 w 173"/>
                  <a:gd name="T21" fmla="*/ 403 h 445"/>
                  <a:gd name="T22" fmla="*/ 45 w 173"/>
                  <a:gd name="T23" fmla="*/ 426 h 445"/>
                  <a:gd name="T24" fmla="*/ 53 w 173"/>
                  <a:gd name="T25" fmla="*/ 441 h 445"/>
                  <a:gd name="T26" fmla="*/ 55 w 173"/>
                  <a:gd name="T27" fmla="*/ 445 h 445"/>
                  <a:gd name="T28" fmla="*/ 55 w 173"/>
                  <a:gd name="T29" fmla="*/ 445 h 445"/>
                  <a:gd name="T30" fmla="*/ 59 w 173"/>
                  <a:gd name="T31" fmla="*/ 442 h 445"/>
                  <a:gd name="T32" fmla="*/ 71 w 173"/>
                  <a:gd name="T33" fmla="*/ 430 h 445"/>
                  <a:gd name="T34" fmla="*/ 87 w 173"/>
                  <a:gd name="T35" fmla="*/ 411 h 445"/>
                  <a:gd name="T36" fmla="*/ 107 w 173"/>
                  <a:gd name="T37" fmla="*/ 386 h 445"/>
                  <a:gd name="T38" fmla="*/ 117 w 173"/>
                  <a:gd name="T39" fmla="*/ 371 h 445"/>
                  <a:gd name="T40" fmla="*/ 126 w 173"/>
                  <a:gd name="T41" fmla="*/ 355 h 445"/>
                  <a:gd name="T42" fmla="*/ 136 w 173"/>
                  <a:gd name="T43" fmla="*/ 338 h 445"/>
                  <a:gd name="T44" fmla="*/ 145 w 173"/>
                  <a:gd name="T45" fmla="*/ 320 h 445"/>
                  <a:gd name="T46" fmla="*/ 154 w 173"/>
                  <a:gd name="T47" fmla="*/ 300 h 445"/>
                  <a:gd name="T48" fmla="*/ 160 w 173"/>
                  <a:gd name="T49" fmla="*/ 279 h 445"/>
                  <a:gd name="T50" fmla="*/ 166 w 173"/>
                  <a:gd name="T51" fmla="*/ 257 h 445"/>
                  <a:gd name="T52" fmla="*/ 170 w 173"/>
                  <a:gd name="T53" fmla="*/ 234 h 445"/>
                  <a:gd name="T54" fmla="*/ 170 w 173"/>
                  <a:gd name="T55" fmla="*/ 234 h 445"/>
                  <a:gd name="T56" fmla="*/ 173 w 173"/>
                  <a:gd name="T57" fmla="*/ 212 h 445"/>
                  <a:gd name="T58" fmla="*/ 173 w 173"/>
                  <a:gd name="T59" fmla="*/ 189 h 445"/>
                  <a:gd name="T60" fmla="*/ 171 w 173"/>
                  <a:gd name="T61" fmla="*/ 167 h 445"/>
                  <a:gd name="T62" fmla="*/ 169 w 173"/>
                  <a:gd name="T63" fmla="*/ 146 h 445"/>
                  <a:gd name="T64" fmla="*/ 166 w 173"/>
                  <a:gd name="T65" fmla="*/ 125 h 445"/>
                  <a:gd name="T66" fmla="*/ 162 w 173"/>
                  <a:gd name="T67" fmla="*/ 106 h 445"/>
                  <a:gd name="T68" fmla="*/ 156 w 173"/>
                  <a:gd name="T69" fmla="*/ 88 h 445"/>
                  <a:gd name="T70" fmla="*/ 151 w 173"/>
                  <a:gd name="T71" fmla="*/ 71 h 445"/>
                  <a:gd name="T72" fmla="*/ 140 w 173"/>
                  <a:gd name="T73" fmla="*/ 42 h 445"/>
                  <a:gd name="T74" fmla="*/ 129 w 173"/>
                  <a:gd name="T75" fmla="*/ 20 h 445"/>
                  <a:gd name="T76" fmla="*/ 121 w 173"/>
                  <a:gd name="T77" fmla="*/ 5 h 445"/>
                  <a:gd name="T78" fmla="*/ 118 w 173"/>
                  <a:gd name="T79" fmla="*/ 0 h 445"/>
                  <a:gd name="T80" fmla="*/ 118 w 173"/>
                  <a:gd name="T81" fmla="*/ 0 h 445"/>
                  <a:gd name="T82" fmla="*/ 113 w 173"/>
                  <a:gd name="T83" fmla="*/ 4 h 445"/>
                  <a:gd name="T84" fmla="*/ 102 w 173"/>
                  <a:gd name="T85" fmla="*/ 15 h 445"/>
                  <a:gd name="T86" fmla="*/ 86 w 173"/>
                  <a:gd name="T87" fmla="*/ 34 h 445"/>
                  <a:gd name="T88" fmla="*/ 67 w 173"/>
                  <a:gd name="T89" fmla="*/ 59 h 445"/>
                  <a:gd name="T90" fmla="*/ 57 w 173"/>
                  <a:gd name="T91" fmla="*/ 73 h 445"/>
                  <a:gd name="T92" fmla="*/ 47 w 173"/>
                  <a:gd name="T93" fmla="*/ 90 h 445"/>
                  <a:gd name="T94" fmla="*/ 37 w 173"/>
                  <a:gd name="T95" fmla="*/ 108 h 445"/>
                  <a:gd name="T96" fmla="*/ 29 w 173"/>
                  <a:gd name="T97" fmla="*/ 126 h 445"/>
                  <a:gd name="T98" fmla="*/ 20 w 173"/>
                  <a:gd name="T99" fmla="*/ 146 h 445"/>
                  <a:gd name="T100" fmla="*/ 13 w 173"/>
                  <a:gd name="T101" fmla="*/ 167 h 445"/>
                  <a:gd name="T102" fmla="*/ 7 w 173"/>
                  <a:gd name="T103" fmla="*/ 188 h 445"/>
                  <a:gd name="T104" fmla="*/ 3 w 173"/>
                  <a:gd name="T105" fmla="*/ 211 h 445"/>
                  <a:gd name="T106" fmla="*/ 3 w 173"/>
                  <a:gd name="T107" fmla="*/ 21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445">
                    <a:moveTo>
                      <a:pt x="3" y="211"/>
                    </a:moveTo>
                    <a:lnTo>
                      <a:pt x="3" y="211"/>
                    </a:lnTo>
                    <a:lnTo>
                      <a:pt x="1" y="234"/>
                    </a:lnTo>
                    <a:lnTo>
                      <a:pt x="0" y="256"/>
                    </a:lnTo>
                    <a:lnTo>
                      <a:pt x="1" y="278"/>
                    </a:lnTo>
                    <a:lnTo>
                      <a:pt x="4" y="300"/>
                    </a:lnTo>
                    <a:lnTo>
                      <a:pt x="8" y="320"/>
                    </a:lnTo>
                    <a:lnTo>
                      <a:pt x="12" y="339"/>
                    </a:lnTo>
                    <a:lnTo>
                      <a:pt x="18" y="357"/>
                    </a:lnTo>
                    <a:lnTo>
                      <a:pt x="23" y="375"/>
                    </a:lnTo>
                    <a:lnTo>
                      <a:pt x="34" y="403"/>
                    </a:lnTo>
                    <a:lnTo>
                      <a:pt x="45" y="426"/>
                    </a:lnTo>
                    <a:lnTo>
                      <a:pt x="53" y="441"/>
                    </a:lnTo>
                    <a:lnTo>
                      <a:pt x="55" y="445"/>
                    </a:lnTo>
                    <a:lnTo>
                      <a:pt x="55" y="445"/>
                    </a:lnTo>
                    <a:lnTo>
                      <a:pt x="59" y="442"/>
                    </a:lnTo>
                    <a:lnTo>
                      <a:pt x="71" y="430"/>
                    </a:lnTo>
                    <a:lnTo>
                      <a:pt x="87" y="411"/>
                    </a:lnTo>
                    <a:lnTo>
                      <a:pt x="107" y="386"/>
                    </a:lnTo>
                    <a:lnTo>
                      <a:pt x="117" y="371"/>
                    </a:lnTo>
                    <a:lnTo>
                      <a:pt x="126" y="355"/>
                    </a:lnTo>
                    <a:lnTo>
                      <a:pt x="136" y="338"/>
                    </a:lnTo>
                    <a:lnTo>
                      <a:pt x="145" y="320"/>
                    </a:lnTo>
                    <a:lnTo>
                      <a:pt x="154" y="300"/>
                    </a:lnTo>
                    <a:lnTo>
                      <a:pt x="160" y="279"/>
                    </a:lnTo>
                    <a:lnTo>
                      <a:pt x="166" y="257"/>
                    </a:lnTo>
                    <a:lnTo>
                      <a:pt x="170" y="234"/>
                    </a:lnTo>
                    <a:lnTo>
                      <a:pt x="170" y="234"/>
                    </a:lnTo>
                    <a:lnTo>
                      <a:pt x="173" y="212"/>
                    </a:lnTo>
                    <a:lnTo>
                      <a:pt x="173" y="189"/>
                    </a:lnTo>
                    <a:lnTo>
                      <a:pt x="171" y="167"/>
                    </a:lnTo>
                    <a:lnTo>
                      <a:pt x="169" y="146"/>
                    </a:lnTo>
                    <a:lnTo>
                      <a:pt x="166" y="125"/>
                    </a:lnTo>
                    <a:lnTo>
                      <a:pt x="162" y="106"/>
                    </a:lnTo>
                    <a:lnTo>
                      <a:pt x="156" y="88"/>
                    </a:lnTo>
                    <a:lnTo>
                      <a:pt x="151" y="71"/>
                    </a:lnTo>
                    <a:lnTo>
                      <a:pt x="140" y="42"/>
                    </a:lnTo>
                    <a:lnTo>
                      <a:pt x="129" y="20"/>
                    </a:lnTo>
                    <a:lnTo>
                      <a:pt x="121" y="5"/>
                    </a:lnTo>
                    <a:lnTo>
                      <a:pt x="118" y="0"/>
                    </a:lnTo>
                    <a:lnTo>
                      <a:pt x="118" y="0"/>
                    </a:lnTo>
                    <a:lnTo>
                      <a:pt x="113" y="4"/>
                    </a:lnTo>
                    <a:lnTo>
                      <a:pt x="102" y="15"/>
                    </a:lnTo>
                    <a:lnTo>
                      <a:pt x="86" y="34"/>
                    </a:lnTo>
                    <a:lnTo>
                      <a:pt x="67" y="59"/>
                    </a:lnTo>
                    <a:lnTo>
                      <a:pt x="57" y="73"/>
                    </a:lnTo>
                    <a:lnTo>
                      <a:pt x="47" y="90"/>
                    </a:lnTo>
                    <a:lnTo>
                      <a:pt x="37" y="108"/>
                    </a:lnTo>
                    <a:lnTo>
                      <a:pt x="29" y="126"/>
                    </a:lnTo>
                    <a:lnTo>
                      <a:pt x="20" y="146"/>
                    </a:lnTo>
                    <a:lnTo>
                      <a:pt x="13" y="167"/>
                    </a:lnTo>
                    <a:lnTo>
                      <a:pt x="7" y="188"/>
                    </a:lnTo>
                    <a:lnTo>
                      <a:pt x="3" y="211"/>
                    </a:lnTo>
                    <a:lnTo>
                      <a:pt x="3"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 name="Freeform 17">
                <a:extLst>
                  <a:ext uri="{FF2B5EF4-FFF2-40B4-BE49-F238E27FC236}">
                    <a16:creationId xmlns:a16="http://schemas.microsoft.com/office/drawing/2014/main" id="{78DC7E5A-F8A8-4B78-A31A-3255216B8257}"/>
                  </a:ext>
                </a:extLst>
              </p:cNvPr>
              <p:cNvSpPr>
                <a:spLocks/>
              </p:cNvSpPr>
              <p:nvPr/>
            </p:nvSpPr>
            <p:spPr bwMode="auto">
              <a:xfrm>
                <a:off x="7640638" y="2146300"/>
                <a:ext cx="98425" cy="228600"/>
              </a:xfrm>
              <a:custGeom>
                <a:avLst/>
                <a:gdLst>
                  <a:gd name="T0" fmla="*/ 155 w 186"/>
                  <a:gd name="T1" fmla="*/ 0 h 432"/>
                  <a:gd name="T2" fmla="*/ 155 w 186"/>
                  <a:gd name="T3" fmla="*/ 0 h 432"/>
                  <a:gd name="T4" fmla="*/ 151 w 186"/>
                  <a:gd name="T5" fmla="*/ 3 h 432"/>
                  <a:gd name="T6" fmla="*/ 138 w 186"/>
                  <a:gd name="T7" fmla="*/ 13 h 432"/>
                  <a:gd name="T8" fmla="*/ 119 w 186"/>
                  <a:gd name="T9" fmla="*/ 28 h 432"/>
                  <a:gd name="T10" fmla="*/ 97 w 186"/>
                  <a:gd name="T11" fmla="*/ 52 h 432"/>
                  <a:gd name="T12" fmla="*/ 85 w 186"/>
                  <a:gd name="T13" fmla="*/ 65 h 432"/>
                  <a:gd name="T14" fmla="*/ 73 w 186"/>
                  <a:gd name="T15" fmla="*/ 79 h 432"/>
                  <a:gd name="T16" fmla="*/ 61 w 186"/>
                  <a:gd name="T17" fmla="*/ 94 h 432"/>
                  <a:gd name="T18" fmla="*/ 49 w 186"/>
                  <a:gd name="T19" fmla="*/ 112 h 432"/>
                  <a:gd name="T20" fmla="*/ 38 w 186"/>
                  <a:gd name="T21" fmla="*/ 131 h 432"/>
                  <a:gd name="T22" fmla="*/ 28 w 186"/>
                  <a:gd name="T23" fmla="*/ 149 h 432"/>
                  <a:gd name="T24" fmla="*/ 19 w 186"/>
                  <a:gd name="T25" fmla="*/ 170 h 432"/>
                  <a:gd name="T26" fmla="*/ 13 w 186"/>
                  <a:gd name="T27" fmla="*/ 192 h 432"/>
                  <a:gd name="T28" fmla="*/ 13 w 186"/>
                  <a:gd name="T29" fmla="*/ 192 h 432"/>
                  <a:gd name="T30" fmla="*/ 7 w 186"/>
                  <a:gd name="T31" fmla="*/ 214 h 432"/>
                  <a:gd name="T32" fmla="*/ 3 w 186"/>
                  <a:gd name="T33" fmla="*/ 237 h 432"/>
                  <a:gd name="T34" fmla="*/ 2 w 186"/>
                  <a:gd name="T35" fmla="*/ 259 h 432"/>
                  <a:gd name="T36" fmla="*/ 0 w 186"/>
                  <a:gd name="T37" fmla="*/ 280 h 432"/>
                  <a:gd name="T38" fmla="*/ 2 w 186"/>
                  <a:gd name="T39" fmla="*/ 301 h 432"/>
                  <a:gd name="T40" fmla="*/ 4 w 186"/>
                  <a:gd name="T41" fmla="*/ 321 h 432"/>
                  <a:gd name="T42" fmla="*/ 6 w 186"/>
                  <a:gd name="T43" fmla="*/ 340 h 432"/>
                  <a:gd name="T44" fmla="*/ 9 w 186"/>
                  <a:gd name="T45" fmla="*/ 357 h 432"/>
                  <a:gd name="T46" fmla="*/ 16 w 186"/>
                  <a:gd name="T47" fmla="*/ 388 h 432"/>
                  <a:gd name="T48" fmla="*/ 24 w 186"/>
                  <a:gd name="T49" fmla="*/ 411 h 432"/>
                  <a:gd name="T50" fmla="*/ 29 w 186"/>
                  <a:gd name="T51" fmla="*/ 426 h 432"/>
                  <a:gd name="T52" fmla="*/ 31 w 186"/>
                  <a:gd name="T53" fmla="*/ 432 h 432"/>
                  <a:gd name="T54" fmla="*/ 31 w 186"/>
                  <a:gd name="T55" fmla="*/ 432 h 432"/>
                  <a:gd name="T56" fmla="*/ 37 w 186"/>
                  <a:gd name="T57" fmla="*/ 429 h 432"/>
                  <a:gd name="T58" fmla="*/ 49 w 186"/>
                  <a:gd name="T59" fmla="*/ 419 h 432"/>
                  <a:gd name="T60" fmla="*/ 67 w 186"/>
                  <a:gd name="T61" fmla="*/ 402 h 432"/>
                  <a:gd name="T62" fmla="*/ 91 w 186"/>
                  <a:gd name="T63" fmla="*/ 380 h 432"/>
                  <a:gd name="T64" fmla="*/ 103 w 186"/>
                  <a:gd name="T65" fmla="*/ 367 h 432"/>
                  <a:gd name="T66" fmla="*/ 115 w 186"/>
                  <a:gd name="T67" fmla="*/ 353 h 432"/>
                  <a:gd name="T68" fmla="*/ 126 w 186"/>
                  <a:gd name="T69" fmla="*/ 336 h 432"/>
                  <a:gd name="T70" fmla="*/ 138 w 186"/>
                  <a:gd name="T71" fmla="*/ 320 h 432"/>
                  <a:gd name="T72" fmla="*/ 149 w 186"/>
                  <a:gd name="T73" fmla="*/ 301 h 432"/>
                  <a:gd name="T74" fmla="*/ 159 w 186"/>
                  <a:gd name="T75" fmla="*/ 281 h 432"/>
                  <a:gd name="T76" fmla="*/ 167 w 186"/>
                  <a:gd name="T77" fmla="*/ 260 h 432"/>
                  <a:gd name="T78" fmla="*/ 175 w 186"/>
                  <a:gd name="T79" fmla="*/ 238 h 432"/>
                  <a:gd name="T80" fmla="*/ 175 w 186"/>
                  <a:gd name="T81" fmla="*/ 238 h 432"/>
                  <a:gd name="T82" fmla="*/ 180 w 186"/>
                  <a:gd name="T83" fmla="*/ 216 h 432"/>
                  <a:gd name="T84" fmla="*/ 184 w 186"/>
                  <a:gd name="T85" fmla="*/ 194 h 432"/>
                  <a:gd name="T86" fmla="*/ 185 w 186"/>
                  <a:gd name="T87" fmla="*/ 172 h 432"/>
                  <a:gd name="T88" fmla="*/ 186 w 186"/>
                  <a:gd name="T89" fmla="*/ 152 h 432"/>
                  <a:gd name="T90" fmla="*/ 185 w 186"/>
                  <a:gd name="T91" fmla="*/ 131 h 432"/>
                  <a:gd name="T92" fmla="*/ 184 w 186"/>
                  <a:gd name="T93" fmla="*/ 111 h 432"/>
                  <a:gd name="T94" fmla="*/ 181 w 186"/>
                  <a:gd name="T95" fmla="*/ 92 h 432"/>
                  <a:gd name="T96" fmla="*/ 177 w 186"/>
                  <a:gd name="T97" fmla="*/ 75 h 432"/>
                  <a:gd name="T98" fmla="*/ 171 w 186"/>
                  <a:gd name="T99" fmla="*/ 44 h 432"/>
                  <a:gd name="T100" fmla="*/ 163 w 186"/>
                  <a:gd name="T101" fmla="*/ 20 h 432"/>
                  <a:gd name="T102" fmla="*/ 158 w 186"/>
                  <a:gd name="T103" fmla="*/ 4 h 432"/>
                  <a:gd name="T104" fmla="*/ 155 w 186"/>
                  <a:gd name="T105" fmla="*/ 0 h 432"/>
                  <a:gd name="T106" fmla="*/ 155 w 186"/>
                  <a:gd name="T107"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 h="432">
                    <a:moveTo>
                      <a:pt x="155" y="0"/>
                    </a:moveTo>
                    <a:lnTo>
                      <a:pt x="155" y="0"/>
                    </a:lnTo>
                    <a:lnTo>
                      <a:pt x="151" y="3"/>
                    </a:lnTo>
                    <a:lnTo>
                      <a:pt x="138" y="13"/>
                    </a:lnTo>
                    <a:lnTo>
                      <a:pt x="119" y="28"/>
                    </a:lnTo>
                    <a:lnTo>
                      <a:pt x="97" y="52"/>
                    </a:lnTo>
                    <a:lnTo>
                      <a:pt x="85" y="65"/>
                    </a:lnTo>
                    <a:lnTo>
                      <a:pt x="73" y="79"/>
                    </a:lnTo>
                    <a:lnTo>
                      <a:pt x="61" y="94"/>
                    </a:lnTo>
                    <a:lnTo>
                      <a:pt x="49" y="112"/>
                    </a:lnTo>
                    <a:lnTo>
                      <a:pt x="38" y="131"/>
                    </a:lnTo>
                    <a:lnTo>
                      <a:pt x="28" y="149"/>
                    </a:lnTo>
                    <a:lnTo>
                      <a:pt x="19" y="170"/>
                    </a:lnTo>
                    <a:lnTo>
                      <a:pt x="13" y="192"/>
                    </a:lnTo>
                    <a:lnTo>
                      <a:pt x="13" y="192"/>
                    </a:lnTo>
                    <a:lnTo>
                      <a:pt x="7" y="214"/>
                    </a:lnTo>
                    <a:lnTo>
                      <a:pt x="3" y="237"/>
                    </a:lnTo>
                    <a:lnTo>
                      <a:pt x="2" y="259"/>
                    </a:lnTo>
                    <a:lnTo>
                      <a:pt x="0" y="280"/>
                    </a:lnTo>
                    <a:lnTo>
                      <a:pt x="2" y="301"/>
                    </a:lnTo>
                    <a:lnTo>
                      <a:pt x="4" y="321"/>
                    </a:lnTo>
                    <a:lnTo>
                      <a:pt x="6" y="340"/>
                    </a:lnTo>
                    <a:lnTo>
                      <a:pt x="9" y="357"/>
                    </a:lnTo>
                    <a:lnTo>
                      <a:pt x="16" y="388"/>
                    </a:lnTo>
                    <a:lnTo>
                      <a:pt x="24" y="411"/>
                    </a:lnTo>
                    <a:lnTo>
                      <a:pt x="29" y="426"/>
                    </a:lnTo>
                    <a:lnTo>
                      <a:pt x="31" y="432"/>
                    </a:lnTo>
                    <a:lnTo>
                      <a:pt x="31" y="432"/>
                    </a:lnTo>
                    <a:lnTo>
                      <a:pt x="37" y="429"/>
                    </a:lnTo>
                    <a:lnTo>
                      <a:pt x="49" y="419"/>
                    </a:lnTo>
                    <a:lnTo>
                      <a:pt x="67" y="402"/>
                    </a:lnTo>
                    <a:lnTo>
                      <a:pt x="91" y="380"/>
                    </a:lnTo>
                    <a:lnTo>
                      <a:pt x="103" y="367"/>
                    </a:lnTo>
                    <a:lnTo>
                      <a:pt x="115" y="353"/>
                    </a:lnTo>
                    <a:lnTo>
                      <a:pt x="126" y="336"/>
                    </a:lnTo>
                    <a:lnTo>
                      <a:pt x="138" y="320"/>
                    </a:lnTo>
                    <a:lnTo>
                      <a:pt x="149" y="301"/>
                    </a:lnTo>
                    <a:lnTo>
                      <a:pt x="159" y="281"/>
                    </a:lnTo>
                    <a:lnTo>
                      <a:pt x="167" y="260"/>
                    </a:lnTo>
                    <a:lnTo>
                      <a:pt x="175" y="238"/>
                    </a:lnTo>
                    <a:lnTo>
                      <a:pt x="175" y="238"/>
                    </a:lnTo>
                    <a:lnTo>
                      <a:pt x="180" y="216"/>
                    </a:lnTo>
                    <a:lnTo>
                      <a:pt x="184" y="194"/>
                    </a:lnTo>
                    <a:lnTo>
                      <a:pt x="185" y="172"/>
                    </a:lnTo>
                    <a:lnTo>
                      <a:pt x="186" y="152"/>
                    </a:lnTo>
                    <a:lnTo>
                      <a:pt x="185" y="131"/>
                    </a:lnTo>
                    <a:lnTo>
                      <a:pt x="184" y="111"/>
                    </a:lnTo>
                    <a:lnTo>
                      <a:pt x="181" y="92"/>
                    </a:lnTo>
                    <a:lnTo>
                      <a:pt x="177" y="75"/>
                    </a:lnTo>
                    <a:lnTo>
                      <a:pt x="171" y="44"/>
                    </a:lnTo>
                    <a:lnTo>
                      <a:pt x="163" y="20"/>
                    </a:lnTo>
                    <a:lnTo>
                      <a:pt x="158" y="4"/>
                    </a:lnTo>
                    <a:lnTo>
                      <a:pt x="155" y="0"/>
                    </a:lnTo>
                    <a:lnTo>
                      <a:pt x="1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 name="Freeform 18">
                <a:extLst>
                  <a:ext uri="{FF2B5EF4-FFF2-40B4-BE49-F238E27FC236}">
                    <a16:creationId xmlns:a16="http://schemas.microsoft.com/office/drawing/2014/main" id="{C7473B3B-FB19-4489-B5A8-3603AC40AD6A}"/>
                  </a:ext>
                </a:extLst>
              </p:cNvPr>
              <p:cNvSpPr>
                <a:spLocks/>
              </p:cNvSpPr>
              <p:nvPr/>
            </p:nvSpPr>
            <p:spPr bwMode="auto">
              <a:xfrm>
                <a:off x="7731126" y="2178050"/>
                <a:ext cx="109538" cy="219075"/>
              </a:xfrm>
              <a:custGeom>
                <a:avLst/>
                <a:gdLst>
                  <a:gd name="T0" fmla="*/ 195 w 207"/>
                  <a:gd name="T1" fmla="*/ 0 h 412"/>
                  <a:gd name="T2" fmla="*/ 195 w 207"/>
                  <a:gd name="T3" fmla="*/ 0 h 412"/>
                  <a:gd name="T4" fmla="*/ 190 w 207"/>
                  <a:gd name="T5" fmla="*/ 4 h 412"/>
                  <a:gd name="T6" fmla="*/ 176 w 207"/>
                  <a:gd name="T7" fmla="*/ 11 h 412"/>
                  <a:gd name="T8" fmla="*/ 155 w 207"/>
                  <a:gd name="T9" fmla="*/ 26 h 412"/>
                  <a:gd name="T10" fmla="*/ 129 w 207"/>
                  <a:gd name="T11" fmla="*/ 44 h 412"/>
                  <a:gd name="T12" fmla="*/ 116 w 207"/>
                  <a:gd name="T13" fmla="*/ 55 h 412"/>
                  <a:gd name="T14" fmla="*/ 102 w 207"/>
                  <a:gd name="T15" fmla="*/ 69 h 412"/>
                  <a:gd name="T16" fmla="*/ 88 w 207"/>
                  <a:gd name="T17" fmla="*/ 82 h 412"/>
                  <a:gd name="T18" fmla="*/ 74 w 207"/>
                  <a:gd name="T19" fmla="*/ 97 h 412"/>
                  <a:gd name="T20" fmla="*/ 61 w 207"/>
                  <a:gd name="T21" fmla="*/ 114 h 412"/>
                  <a:gd name="T22" fmla="*/ 48 w 207"/>
                  <a:gd name="T23" fmla="*/ 132 h 412"/>
                  <a:gd name="T24" fmla="*/ 37 w 207"/>
                  <a:gd name="T25" fmla="*/ 151 h 412"/>
                  <a:gd name="T26" fmla="*/ 26 w 207"/>
                  <a:gd name="T27" fmla="*/ 172 h 412"/>
                  <a:gd name="T28" fmla="*/ 26 w 207"/>
                  <a:gd name="T29" fmla="*/ 172 h 412"/>
                  <a:gd name="T30" fmla="*/ 18 w 207"/>
                  <a:gd name="T31" fmla="*/ 194 h 412"/>
                  <a:gd name="T32" fmla="*/ 12 w 207"/>
                  <a:gd name="T33" fmla="*/ 215 h 412"/>
                  <a:gd name="T34" fmla="*/ 6 w 207"/>
                  <a:gd name="T35" fmla="*/ 237 h 412"/>
                  <a:gd name="T36" fmla="*/ 3 w 207"/>
                  <a:gd name="T37" fmla="*/ 258 h 412"/>
                  <a:gd name="T38" fmla="*/ 1 w 207"/>
                  <a:gd name="T39" fmla="*/ 277 h 412"/>
                  <a:gd name="T40" fmla="*/ 0 w 207"/>
                  <a:gd name="T41" fmla="*/ 298 h 412"/>
                  <a:gd name="T42" fmla="*/ 0 w 207"/>
                  <a:gd name="T43" fmla="*/ 317 h 412"/>
                  <a:gd name="T44" fmla="*/ 1 w 207"/>
                  <a:gd name="T45" fmla="*/ 335 h 412"/>
                  <a:gd name="T46" fmla="*/ 3 w 207"/>
                  <a:gd name="T47" fmla="*/ 367 h 412"/>
                  <a:gd name="T48" fmla="*/ 7 w 207"/>
                  <a:gd name="T49" fmla="*/ 391 h 412"/>
                  <a:gd name="T50" fmla="*/ 11 w 207"/>
                  <a:gd name="T51" fmla="*/ 406 h 412"/>
                  <a:gd name="T52" fmla="*/ 12 w 207"/>
                  <a:gd name="T53" fmla="*/ 412 h 412"/>
                  <a:gd name="T54" fmla="*/ 12 w 207"/>
                  <a:gd name="T55" fmla="*/ 412 h 412"/>
                  <a:gd name="T56" fmla="*/ 17 w 207"/>
                  <a:gd name="T57" fmla="*/ 409 h 412"/>
                  <a:gd name="T58" fmla="*/ 32 w 207"/>
                  <a:gd name="T59" fmla="*/ 402 h 412"/>
                  <a:gd name="T60" fmla="*/ 52 w 207"/>
                  <a:gd name="T61" fmla="*/ 387 h 412"/>
                  <a:gd name="T62" fmla="*/ 78 w 207"/>
                  <a:gd name="T63" fmla="*/ 369 h 412"/>
                  <a:gd name="T64" fmla="*/ 91 w 207"/>
                  <a:gd name="T65" fmla="*/ 358 h 412"/>
                  <a:gd name="T66" fmla="*/ 105 w 207"/>
                  <a:gd name="T67" fmla="*/ 345 h 412"/>
                  <a:gd name="T68" fmla="*/ 119 w 207"/>
                  <a:gd name="T69" fmla="*/ 331 h 412"/>
                  <a:gd name="T70" fmla="*/ 134 w 207"/>
                  <a:gd name="T71" fmla="*/ 316 h 412"/>
                  <a:gd name="T72" fmla="*/ 147 w 207"/>
                  <a:gd name="T73" fmla="*/ 298 h 412"/>
                  <a:gd name="T74" fmla="*/ 159 w 207"/>
                  <a:gd name="T75" fmla="*/ 281 h 412"/>
                  <a:gd name="T76" fmla="*/ 171 w 207"/>
                  <a:gd name="T77" fmla="*/ 261 h 412"/>
                  <a:gd name="T78" fmla="*/ 181 w 207"/>
                  <a:gd name="T79" fmla="*/ 241 h 412"/>
                  <a:gd name="T80" fmla="*/ 181 w 207"/>
                  <a:gd name="T81" fmla="*/ 241 h 412"/>
                  <a:gd name="T82" fmla="*/ 190 w 207"/>
                  <a:gd name="T83" fmla="*/ 219 h 412"/>
                  <a:gd name="T84" fmla="*/ 196 w 207"/>
                  <a:gd name="T85" fmla="*/ 198 h 412"/>
                  <a:gd name="T86" fmla="*/ 201 w 207"/>
                  <a:gd name="T87" fmla="*/ 176 h 412"/>
                  <a:gd name="T88" fmla="*/ 204 w 207"/>
                  <a:gd name="T89" fmla="*/ 155 h 412"/>
                  <a:gd name="T90" fmla="*/ 206 w 207"/>
                  <a:gd name="T91" fmla="*/ 135 h 412"/>
                  <a:gd name="T92" fmla="*/ 207 w 207"/>
                  <a:gd name="T93" fmla="*/ 115 h 412"/>
                  <a:gd name="T94" fmla="*/ 207 w 207"/>
                  <a:gd name="T95" fmla="*/ 96 h 412"/>
                  <a:gd name="T96" fmla="*/ 207 w 207"/>
                  <a:gd name="T97" fmla="*/ 78 h 412"/>
                  <a:gd name="T98" fmla="*/ 204 w 207"/>
                  <a:gd name="T99" fmla="*/ 47 h 412"/>
                  <a:gd name="T100" fmla="*/ 200 w 207"/>
                  <a:gd name="T101" fmla="*/ 22 h 412"/>
                  <a:gd name="T102" fmla="*/ 196 w 207"/>
                  <a:gd name="T103" fmla="*/ 7 h 412"/>
                  <a:gd name="T104" fmla="*/ 195 w 207"/>
                  <a:gd name="T105" fmla="*/ 0 h 412"/>
                  <a:gd name="T106" fmla="*/ 195 w 207"/>
                  <a:gd name="T10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 h="412">
                    <a:moveTo>
                      <a:pt x="195" y="0"/>
                    </a:moveTo>
                    <a:lnTo>
                      <a:pt x="195" y="0"/>
                    </a:lnTo>
                    <a:lnTo>
                      <a:pt x="190" y="4"/>
                    </a:lnTo>
                    <a:lnTo>
                      <a:pt x="176" y="11"/>
                    </a:lnTo>
                    <a:lnTo>
                      <a:pt x="155" y="26"/>
                    </a:lnTo>
                    <a:lnTo>
                      <a:pt x="129" y="44"/>
                    </a:lnTo>
                    <a:lnTo>
                      <a:pt x="116" y="55"/>
                    </a:lnTo>
                    <a:lnTo>
                      <a:pt x="102" y="69"/>
                    </a:lnTo>
                    <a:lnTo>
                      <a:pt x="88" y="82"/>
                    </a:lnTo>
                    <a:lnTo>
                      <a:pt x="74" y="97"/>
                    </a:lnTo>
                    <a:lnTo>
                      <a:pt x="61" y="114"/>
                    </a:lnTo>
                    <a:lnTo>
                      <a:pt x="48" y="132"/>
                    </a:lnTo>
                    <a:lnTo>
                      <a:pt x="37" y="151"/>
                    </a:lnTo>
                    <a:lnTo>
                      <a:pt x="26" y="172"/>
                    </a:lnTo>
                    <a:lnTo>
                      <a:pt x="26" y="172"/>
                    </a:lnTo>
                    <a:lnTo>
                      <a:pt x="18" y="194"/>
                    </a:lnTo>
                    <a:lnTo>
                      <a:pt x="12" y="215"/>
                    </a:lnTo>
                    <a:lnTo>
                      <a:pt x="6" y="237"/>
                    </a:lnTo>
                    <a:lnTo>
                      <a:pt x="3" y="258"/>
                    </a:lnTo>
                    <a:lnTo>
                      <a:pt x="1" y="277"/>
                    </a:lnTo>
                    <a:lnTo>
                      <a:pt x="0" y="298"/>
                    </a:lnTo>
                    <a:lnTo>
                      <a:pt x="0" y="317"/>
                    </a:lnTo>
                    <a:lnTo>
                      <a:pt x="1" y="335"/>
                    </a:lnTo>
                    <a:lnTo>
                      <a:pt x="3" y="367"/>
                    </a:lnTo>
                    <a:lnTo>
                      <a:pt x="7" y="391"/>
                    </a:lnTo>
                    <a:lnTo>
                      <a:pt x="11" y="406"/>
                    </a:lnTo>
                    <a:lnTo>
                      <a:pt x="12" y="412"/>
                    </a:lnTo>
                    <a:lnTo>
                      <a:pt x="12" y="412"/>
                    </a:lnTo>
                    <a:lnTo>
                      <a:pt x="17" y="409"/>
                    </a:lnTo>
                    <a:lnTo>
                      <a:pt x="32" y="402"/>
                    </a:lnTo>
                    <a:lnTo>
                      <a:pt x="52" y="387"/>
                    </a:lnTo>
                    <a:lnTo>
                      <a:pt x="78" y="369"/>
                    </a:lnTo>
                    <a:lnTo>
                      <a:pt x="91" y="358"/>
                    </a:lnTo>
                    <a:lnTo>
                      <a:pt x="105" y="345"/>
                    </a:lnTo>
                    <a:lnTo>
                      <a:pt x="119" y="331"/>
                    </a:lnTo>
                    <a:lnTo>
                      <a:pt x="134" y="316"/>
                    </a:lnTo>
                    <a:lnTo>
                      <a:pt x="147" y="298"/>
                    </a:lnTo>
                    <a:lnTo>
                      <a:pt x="159" y="281"/>
                    </a:lnTo>
                    <a:lnTo>
                      <a:pt x="171" y="261"/>
                    </a:lnTo>
                    <a:lnTo>
                      <a:pt x="181" y="241"/>
                    </a:lnTo>
                    <a:lnTo>
                      <a:pt x="181" y="241"/>
                    </a:lnTo>
                    <a:lnTo>
                      <a:pt x="190" y="219"/>
                    </a:lnTo>
                    <a:lnTo>
                      <a:pt x="196" y="198"/>
                    </a:lnTo>
                    <a:lnTo>
                      <a:pt x="201" y="176"/>
                    </a:lnTo>
                    <a:lnTo>
                      <a:pt x="204" y="155"/>
                    </a:lnTo>
                    <a:lnTo>
                      <a:pt x="206" y="135"/>
                    </a:lnTo>
                    <a:lnTo>
                      <a:pt x="207" y="115"/>
                    </a:lnTo>
                    <a:lnTo>
                      <a:pt x="207" y="96"/>
                    </a:lnTo>
                    <a:lnTo>
                      <a:pt x="207" y="78"/>
                    </a:lnTo>
                    <a:lnTo>
                      <a:pt x="204" y="47"/>
                    </a:lnTo>
                    <a:lnTo>
                      <a:pt x="200" y="22"/>
                    </a:lnTo>
                    <a:lnTo>
                      <a:pt x="196" y="7"/>
                    </a:lnTo>
                    <a:lnTo>
                      <a:pt x="195" y="0"/>
                    </a:lnTo>
                    <a:lnTo>
                      <a:pt x="1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 name="Freeform 19">
                <a:extLst>
                  <a:ext uri="{FF2B5EF4-FFF2-40B4-BE49-F238E27FC236}">
                    <a16:creationId xmlns:a16="http://schemas.microsoft.com/office/drawing/2014/main" id="{F84222D4-3E2D-4A51-9B3D-3479C8ED87B3}"/>
                  </a:ext>
                </a:extLst>
              </p:cNvPr>
              <p:cNvSpPr>
                <a:spLocks/>
              </p:cNvSpPr>
              <p:nvPr/>
            </p:nvSpPr>
            <p:spPr bwMode="auto">
              <a:xfrm>
                <a:off x="7807326" y="2246313"/>
                <a:ext cx="128588" cy="201613"/>
              </a:xfrm>
              <a:custGeom>
                <a:avLst/>
                <a:gdLst>
                  <a:gd name="T0" fmla="*/ 193 w 243"/>
                  <a:gd name="T1" fmla="*/ 235 h 381"/>
                  <a:gd name="T2" fmla="*/ 193 w 243"/>
                  <a:gd name="T3" fmla="*/ 235 h 381"/>
                  <a:gd name="T4" fmla="*/ 204 w 243"/>
                  <a:gd name="T5" fmla="*/ 215 h 381"/>
                  <a:gd name="T6" fmla="*/ 214 w 243"/>
                  <a:gd name="T7" fmla="*/ 195 h 381"/>
                  <a:gd name="T8" fmla="*/ 222 w 243"/>
                  <a:gd name="T9" fmla="*/ 175 h 381"/>
                  <a:gd name="T10" fmla="*/ 228 w 243"/>
                  <a:gd name="T11" fmla="*/ 154 h 381"/>
                  <a:gd name="T12" fmla="*/ 233 w 243"/>
                  <a:gd name="T13" fmla="*/ 134 h 381"/>
                  <a:gd name="T14" fmla="*/ 237 w 243"/>
                  <a:gd name="T15" fmla="*/ 114 h 381"/>
                  <a:gd name="T16" fmla="*/ 239 w 243"/>
                  <a:gd name="T17" fmla="*/ 96 h 381"/>
                  <a:gd name="T18" fmla="*/ 241 w 243"/>
                  <a:gd name="T19" fmla="*/ 78 h 381"/>
                  <a:gd name="T20" fmla="*/ 243 w 243"/>
                  <a:gd name="T21" fmla="*/ 46 h 381"/>
                  <a:gd name="T22" fmla="*/ 243 w 243"/>
                  <a:gd name="T23" fmla="*/ 22 h 381"/>
                  <a:gd name="T24" fmla="*/ 241 w 243"/>
                  <a:gd name="T25" fmla="*/ 5 h 381"/>
                  <a:gd name="T26" fmla="*/ 240 w 243"/>
                  <a:gd name="T27" fmla="*/ 0 h 381"/>
                  <a:gd name="T28" fmla="*/ 240 w 243"/>
                  <a:gd name="T29" fmla="*/ 0 h 381"/>
                  <a:gd name="T30" fmla="*/ 235 w 243"/>
                  <a:gd name="T31" fmla="*/ 1 h 381"/>
                  <a:gd name="T32" fmla="*/ 219 w 243"/>
                  <a:gd name="T33" fmla="*/ 8 h 381"/>
                  <a:gd name="T34" fmla="*/ 198 w 243"/>
                  <a:gd name="T35" fmla="*/ 18 h 381"/>
                  <a:gd name="T36" fmla="*/ 170 w 243"/>
                  <a:gd name="T37" fmla="*/ 33 h 381"/>
                  <a:gd name="T38" fmla="*/ 155 w 243"/>
                  <a:gd name="T39" fmla="*/ 43 h 381"/>
                  <a:gd name="T40" fmla="*/ 139 w 243"/>
                  <a:gd name="T41" fmla="*/ 53 h 381"/>
                  <a:gd name="T42" fmla="*/ 123 w 243"/>
                  <a:gd name="T43" fmla="*/ 65 h 381"/>
                  <a:gd name="T44" fmla="*/ 107 w 243"/>
                  <a:gd name="T45" fmla="*/ 78 h 381"/>
                  <a:gd name="T46" fmla="*/ 92 w 243"/>
                  <a:gd name="T47" fmla="*/ 93 h 381"/>
                  <a:gd name="T48" fmla="*/ 77 w 243"/>
                  <a:gd name="T49" fmla="*/ 109 h 381"/>
                  <a:gd name="T50" fmla="*/ 62 w 243"/>
                  <a:gd name="T51" fmla="*/ 126 h 381"/>
                  <a:gd name="T52" fmla="*/ 49 w 243"/>
                  <a:gd name="T53" fmla="*/ 145 h 381"/>
                  <a:gd name="T54" fmla="*/ 49 w 243"/>
                  <a:gd name="T55" fmla="*/ 145 h 381"/>
                  <a:gd name="T56" fmla="*/ 38 w 243"/>
                  <a:gd name="T57" fmla="*/ 166 h 381"/>
                  <a:gd name="T58" fmla="*/ 28 w 243"/>
                  <a:gd name="T59" fmla="*/ 186 h 381"/>
                  <a:gd name="T60" fmla="*/ 21 w 243"/>
                  <a:gd name="T61" fmla="*/ 207 h 381"/>
                  <a:gd name="T62" fmla="*/ 14 w 243"/>
                  <a:gd name="T63" fmla="*/ 226 h 381"/>
                  <a:gd name="T64" fmla="*/ 10 w 243"/>
                  <a:gd name="T65" fmla="*/ 247 h 381"/>
                  <a:gd name="T66" fmla="*/ 5 w 243"/>
                  <a:gd name="T67" fmla="*/ 266 h 381"/>
                  <a:gd name="T68" fmla="*/ 3 w 243"/>
                  <a:gd name="T69" fmla="*/ 285 h 381"/>
                  <a:gd name="T70" fmla="*/ 1 w 243"/>
                  <a:gd name="T71" fmla="*/ 303 h 381"/>
                  <a:gd name="T72" fmla="*/ 0 w 243"/>
                  <a:gd name="T73" fmla="*/ 334 h 381"/>
                  <a:gd name="T74" fmla="*/ 0 w 243"/>
                  <a:gd name="T75" fmla="*/ 359 h 381"/>
                  <a:gd name="T76" fmla="*/ 2 w 243"/>
                  <a:gd name="T77" fmla="*/ 375 h 381"/>
                  <a:gd name="T78" fmla="*/ 2 w 243"/>
                  <a:gd name="T79" fmla="*/ 381 h 381"/>
                  <a:gd name="T80" fmla="*/ 2 w 243"/>
                  <a:gd name="T81" fmla="*/ 381 h 381"/>
                  <a:gd name="T82" fmla="*/ 7 w 243"/>
                  <a:gd name="T83" fmla="*/ 379 h 381"/>
                  <a:gd name="T84" fmla="*/ 23 w 243"/>
                  <a:gd name="T85" fmla="*/ 373 h 381"/>
                  <a:gd name="T86" fmla="*/ 45 w 243"/>
                  <a:gd name="T87" fmla="*/ 363 h 381"/>
                  <a:gd name="T88" fmla="*/ 73 w 243"/>
                  <a:gd name="T89" fmla="*/ 347 h 381"/>
                  <a:gd name="T90" fmla="*/ 88 w 243"/>
                  <a:gd name="T91" fmla="*/ 339 h 381"/>
                  <a:gd name="T92" fmla="*/ 104 w 243"/>
                  <a:gd name="T93" fmla="*/ 328 h 381"/>
                  <a:gd name="T94" fmla="*/ 120 w 243"/>
                  <a:gd name="T95" fmla="*/ 315 h 381"/>
                  <a:gd name="T96" fmla="*/ 135 w 243"/>
                  <a:gd name="T97" fmla="*/ 302 h 381"/>
                  <a:gd name="T98" fmla="*/ 151 w 243"/>
                  <a:gd name="T99" fmla="*/ 288 h 381"/>
                  <a:gd name="T100" fmla="*/ 166 w 243"/>
                  <a:gd name="T101" fmla="*/ 271 h 381"/>
                  <a:gd name="T102" fmla="*/ 180 w 243"/>
                  <a:gd name="T103" fmla="*/ 254 h 381"/>
                  <a:gd name="T104" fmla="*/ 193 w 243"/>
                  <a:gd name="T105" fmla="*/ 235 h 381"/>
                  <a:gd name="T106" fmla="*/ 193 w 243"/>
                  <a:gd name="T107" fmla="*/ 23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381">
                    <a:moveTo>
                      <a:pt x="193" y="235"/>
                    </a:moveTo>
                    <a:lnTo>
                      <a:pt x="193" y="235"/>
                    </a:lnTo>
                    <a:lnTo>
                      <a:pt x="204" y="215"/>
                    </a:lnTo>
                    <a:lnTo>
                      <a:pt x="214" y="195"/>
                    </a:lnTo>
                    <a:lnTo>
                      <a:pt x="222" y="175"/>
                    </a:lnTo>
                    <a:lnTo>
                      <a:pt x="228" y="154"/>
                    </a:lnTo>
                    <a:lnTo>
                      <a:pt x="233" y="134"/>
                    </a:lnTo>
                    <a:lnTo>
                      <a:pt x="237" y="114"/>
                    </a:lnTo>
                    <a:lnTo>
                      <a:pt x="239" y="96"/>
                    </a:lnTo>
                    <a:lnTo>
                      <a:pt x="241" y="78"/>
                    </a:lnTo>
                    <a:lnTo>
                      <a:pt x="243" y="46"/>
                    </a:lnTo>
                    <a:lnTo>
                      <a:pt x="243" y="22"/>
                    </a:lnTo>
                    <a:lnTo>
                      <a:pt x="241" y="5"/>
                    </a:lnTo>
                    <a:lnTo>
                      <a:pt x="240" y="0"/>
                    </a:lnTo>
                    <a:lnTo>
                      <a:pt x="240" y="0"/>
                    </a:lnTo>
                    <a:lnTo>
                      <a:pt x="235" y="1"/>
                    </a:lnTo>
                    <a:lnTo>
                      <a:pt x="219" y="8"/>
                    </a:lnTo>
                    <a:lnTo>
                      <a:pt x="198" y="18"/>
                    </a:lnTo>
                    <a:lnTo>
                      <a:pt x="170" y="33"/>
                    </a:lnTo>
                    <a:lnTo>
                      <a:pt x="155" y="43"/>
                    </a:lnTo>
                    <a:lnTo>
                      <a:pt x="139" y="53"/>
                    </a:lnTo>
                    <a:lnTo>
                      <a:pt x="123" y="65"/>
                    </a:lnTo>
                    <a:lnTo>
                      <a:pt x="107" y="78"/>
                    </a:lnTo>
                    <a:lnTo>
                      <a:pt x="92" y="93"/>
                    </a:lnTo>
                    <a:lnTo>
                      <a:pt x="77" y="109"/>
                    </a:lnTo>
                    <a:lnTo>
                      <a:pt x="62" y="126"/>
                    </a:lnTo>
                    <a:lnTo>
                      <a:pt x="49" y="145"/>
                    </a:lnTo>
                    <a:lnTo>
                      <a:pt x="49" y="145"/>
                    </a:lnTo>
                    <a:lnTo>
                      <a:pt x="38" y="166"/>
                    </a:lnTo>
                    <a:lnTo>
                      <a:pt x="28" y="186"/>
                    </a:lnTo>
                    <a:lnTo>
                      <a:pt x="21" y="207"/>
                    </a:lnTo>
                    <a:lnTo>
                      <a:pt x="14" y="226"/>
                    </a:lnTo>
                    <a:lnTo>
                      <a:pt x="10" y="247"/>
                    </a:lnTo>
                    <a:lnTo>
                      <a:pt x="5" y="266"/>
                    </a:lnTo>
                    <a:lnTo>
                      <a:pt x="3" y="285"/>
                    </a:lnTo>
                    <a:lnTo>
                      <a:pt x="1" y="303"/>
                    </a:lnTo>
                    <a:lnTo>
                      <a:pt x="0" y="334"/>
                    </a:lnTo>
                    <a:lnTo>
                      <a:pt x="0" y="359"/>
                    </a:lnTo>
                    <a:lnTo>
                      <a:pt x="2" y="375"/>
                    </a:lnTo>
                    <a:lnTo>
                      <a:pt x="2" y="381"/>
                    </a:lnTo>
                    <a:lnTo>
                      <a:pt x="2" y="381"/>
                    </a:lnTo>
                    <a:lnTo>
                      <a:pt x="7" y="379"/>
                    </a:lnTo>
                    <a:lnTo>
                      <a:pt x="23" y="373"/>
                    </a:lnTo>
                    <a:lnTo>
                      <a:pt x="45" y="363"/>
                    </a:lnTo>
                    <a:lnTo>
                      <a:pt x="73" y="347"/>
                    </a:lnTo>
                    <a:lnTo>
                      <a:pt x="88" y="339"/>
                    </a:lnTo>
                    <a:lnTo>
                      <a:pt x="104" y="328"/>
                    </a:lnTo>
                    <a:lnTo>
                      <a:pt x="120" y="315"/>
                    </a:lnTo>
                    <a:lnTo>
                      <a:pt x="135" y="302"/>
                    </a:lnTo>
                    <a:lnTo>
                      <a:pt x="151" y="288"/>
                    </a:lnTo>
                    <a:lnTo>
                      <a:pt x="166" y="271"/>
                    </a:lnTo>
                    <a:lnTo>
                      <a:pt x="180" y="254"/>
                    </a:lnTo>
                    <a:lnTo>
                      <a:pt x="193" y="235"/>
                    </a:lnTo>
                    <a:lnTo>
                      <a:pt x="193"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 name="Freeform 20">
                <a:extLst>
                  <a:ext uri="{FF2B5EF4-FFF2-40B4-BE49-F238E27FC236}">
                    <a16:creationId xmlns:a16="http://schemas.microsoft.com/office/drawing/2014/main" id="{576095AA-6EB3-456A-8114-EDAC88AE6A83}"/>
                  </a:ext>
                </a:extLst>
              </p:cNvPr>
              <p:cNvSpPr>
                <a:spLocks/>
              </p:cNvSpPr>
              <p:nvPr/>
            </p:nvSpPr>
            <p:spPr bwMode="auto">
              <a:xfrm>
                <a:off x="7856538" y="2346325"/>
                <a:ext cx="152400" cy="182563"/>
              </a:xfrm>
              <a:custGeom>
                <a:avLst/>
                <a:gdLst>
                  <a:gd name="T0" fmla="*/ 80 w 289"/>
                  <a:gd name="T1" fmla="*/ 118 h 344"/>
                  <a:gd name="T2" fmla="*/ 80 w 289"/>
                  <a:gd name="T3" fmla="*/ 118 h 344"/>
                  <a:gd name="T4" fmla="*/ 66 w 289"/>
                  <a:gd name="T5" fmla="*/ 136 h 344"/>
                  <a:gd name="T6" fmla="*/ 54 w 289"/>
                  <a:gd name="T7" fmla="*/ 155 h 344"/>
                  <a:gd name="T8" fmla="*/ 43 w 289"/>
                  <a:gd name="T9" fmla="*/ 174 h 344"/>
                  <a:gd name="T10" fmla="*/ 34 w 289"/>
                  <a:gd name="T11" fmla="*/ 194 h 344"/>
                  <a:gd name="T12" fmla="*/ 26 w 289"/>
                  <a:gd name="T13" fmla="*/ 212 h 344"/>
                  <a:gd name="T14" fmla="*/ 20 w 289"/>
                  <a:gd name="T15" fmla="*/ 231 h 344"/>
                  <a:gd name="T16" fmla="*/ 14 w 289"/>
                  <a:gd name="T17" fmla="*/ 250 h 344"/>
                  <a:gd name="T18" fmla="*/ 10 w 289"/>
                  <a:gd name="T19" fmla="*/ 267 h 344"/>
                  <a:gd name="T20" fmla="*/ 4 w 289"/>
                  <a:gd name="T21" fmla="*/ 298 h 344"/>
                  <a:gd name="T22" fmla="*/ 1 w 289"/>
                  <a:gd name="T23" fmla="*/ 322 h 344"/>
                  <a:gd name="T24" fmla="*/ 1 w 289"/>
                  <a:gd name="T25" fmla="*/ 339 h 344"/>
                  <a:gd name="T26" fmla="*/ 0 w 289"/>
                  <a:gd name="T27" fmla="*/ 344 h 344"/>
                  <a:gd name="T28" fmla="*/ 0 w 289"/>
                  <a:gd name="T29" fmla="*/ 344 h 344"/>
                  <a:gd name="T30" fmla="*/ 7 w 289"/>
                  <a:gd name="T31" fmla="*/ 343 h 344"/>
                  <a:gd name="T32" fmla="*/ 22 w 289"/>
                  <a:gd name="T33" fmla="*/ 340 h 344"/>
                  <a:gd name="T34" fmla="*/ 45 w 289"/>
                  <a:gd name="T35" fmla="*/ 332 h 344"/>
                  <a:gd name="T36" fmla="*/ 75 w 289"/>
                  <a:gd name="T37" fmla="*/ 321 h 344"/>
                  <a:gd name="T38" fmla="*/ 91 w 289"/>
                  <a:gd name="T39" fmla="*/ 314 h 344"/>
                  <a:gd name="T40" fmla="*/ 109 w 289"/>
                  <a:gd name="T41" fmla="*/ 306 h 344"/>
                  <a:gd name="T42" fmla="*/ 125 w 289"/>
                  <a:gd name="T43" fmla="*/ 296 h 344"/>
                  <a:gd name="T44" fmla="*/ 143 w 289"/>
                  <a:gd name="T45" fmla="*/ 285 h 344"/>
                  <a:gd name="T46" fmla="*/ 160 w 289"/>
                  <a:gd name="T47" fmla="*/ 273 h 344"/>
                  <a:gd name="T48" fmla="*/ 178 w 289"/>
                  <a:gd name="T49" fmla="*/ 258 h 344"/>
                  <a:gd name="T50" fmla="*/ 195 w 289"/>
                  <a:gd name="T51" fmla="*/ 243 h 344"/>
                  <a:gd name="T52" fmla="*/ 210 w 289"/>
                  <a:gd name="T53" fmla="*/ 227 h 344"/>
                  <a:gd name="T54" fmla="*/ 210 w 289"/>
                  <a:gd name="T55" fmla="*/ 227 h 344"/>
                  <a:gd name="T56" fmla="*/ 224 w 289"/>
                  <a:gd name="T57" fmla="*/ 208 h 344"/>
                  <a:gd name="T58" fmla="*/ 236 w 289"/>
                  <a:gd name="T59" fmla="*/ 189 h 344"/>
                  <a:gd name="T60" fmla="*/ 246 w 289"/>
                  <a:gd name="T61" fmla="*/ 170 h 344"/>
                  <a:gd name="T62" fmla="*/ 256 w 289"/>
                  <a:gd name="T63" fmla="*/ 151 h 344"/>
                  <a:gd name="T64" fmla="*/ 264 w 289"/>
                  <a:gd name="T65" fmla="*/ 132 h 344"/>
                  <a:gd name="T66" fmla="*/ 270 w 289"/>
                  <a:gd name="T67" fmla="*/ 113 h 344"/>
                  <a:gd name="T68" fmla="*/ 275 w 289"/>
                  <a:gd name="T69" fmla="*/ 95 h 344"/>
                  <a:gd name="T70" fmla="*/ 279 w 289"/>
                  <a:gd name="T71" fmla="*/ 77 h 344"/>
                  <a:gd name="T72" fmla="*/ 286 w 289"/>
                  <a:gd name="T73" fmla="*/ 46 h 344"/>
                  <a:gd name="T74" fmla="*/ 288 w 289"/>
                  <a:gd name="T75" fmla="*/ 22 h 344"/>
                  <a:gd name="T76" fmla="*/ 289 w 289"/>
                  <a:gd name="T77" fmla="*/ 6 h 344"/>
                  <a:gd name="T78" fmla="*/ 289 w 289"/>
                  <a:gd name="T79" fmla="*/ 0 h 344"/>
                  <a:gd name="T80" fmla="*/ 289 w 289"/>
                  <a:gd name="T81" fmla="*/ 0 h 344"/>
                  <a:gd name="T82" fmla="*/ 284 w 289"/>
                  <a:gd name="T83" fmla="*/ 1 h 344"/>
                  <a:gd name="T84" fmla="*/ 268 w 289"/>
                  <a:gd name="T85" fmla="*/ 4 h 344"/>
                  <a:gd name="T86" fmla="*/ 244 w 289"/>
                  <a:gd name="T87" fmla="*/ 12 h 344"/>
                  <a:gd name="T88" fmla="*/ 214 w 289"/>
                  <a:gd name="T89" fmla="*/ 23 h 344"/>
                  <a:gd name="T90" fmla="*/ 199 w 289"/>
                  <a:gd name="T91" fmla="*/ 30 h 344"/>
                  <a:gd name="T92" fmla="*/ 181 w 289"/>
                  <a:gd name="T93" fmla="*/ 39 h 344"/>
                  <a:gd name="T94" fmla="*/ 164 w 289"/>
                  <a:gd name="T95" fmla="*/ 48 h 344"/>
                  <a:gd name="T96" fmla="*/ 146 w 289"/>
                  <a:gd name="T97" fmla="*/ 59 h 344"/>
                  <a:gd name="T98" fmla="*/ 130 w 289"/>
                  <a:gd name="T99" fmla="*/ 71 h 344"/>
                  <a:gd name="T100" fmla="*/ 112 w 289"/>
                  <a:gd name="T101" fmla="*/ 86 h 344"/>
                  <a:gd name="T102" fmla="*/ 96 w 289"/>
                  <a:gd name="T103" fmla="*/ 101 h 344"/>
                  <a:gd name="T104" fmla="*/ 80 w 289"/>
                  <a:gd name="T105" fmla="*/ 118 h 344"/>
                  <a:gd name="T106" fmla="*/ 80 w 289"/>
                  <a:gd name="T107" fmla="*/ 11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9" h="344">
                    <a:moveTo>
                      <a:pt x="80" y="118"/>
                    </a:moveTo>
                    <a:lnTo>
                      <a:pt x="80" y="118"/>
                    </a:lnTo>
                    <a:lnTo>
                      <a:pt x="66" y="136"/>
                    </a:lnTo>
                    <a:lnTo>
                      <a:pt x="54" y="155"/>
                    </a:lnTo>
                    <a:lnTo>
                      <a:pt x="43" y="174"/>
                    </a:lnTo>
                    <a:lnTo>
                      <a:pt x="34" y="194"/>
                    </a:lnTo>
                    <a:lnTo>
                      <a:pt x="26" y="212"/>
                    </a:lnTo>
                    <a:lnTo>
                      <a:pt x="20" y="231"/>
                    </a:lnTo>
                    <a:lnTo>
                      <a:pt x="14" y="250"/>
                    </a:lnTo>
                    <a:lnTo>
                      <a:pt x="10" y="267"/>
                    </a:lnTo>
                    <a:lnTo>
                      <a:pt x="4" y="298"/>
                    </a:lnTo>
                    <a:lnTo>
                      <a:pt x="1" y="322"/>
                    </a:lnTo>
                    <a:lnTo>
                      <a:pt x="1" y="339"/>
                    </a:lnTo>
                    <a:lnTo>
                      <a:pt x="0" y="344"/>
                    </a:lnTo>
                    <a:lnTo>
                      <a:pt x="0" y="344"/>
                    </a:lnTo>
                    <a:lnTo>
                      <a:pt x="7" y="343"/>
                    </a:lnTo>
                    <a:lnTo>
                      <a:pt x="22" y="340"/>
                    </a:lnTo>
                    <a:lnTo>
                      <a:pt x="45" y="332"/>
                    </a:lnTo>
                    <a:lnTo>
                      <a:pt x="75" y="321"/>
                    </a:lnTo>
                    <a:lnTo>
                      <a:pt x="91" y="314"/>
                    </a:lnTo>
                    <a:lnTo>
                      <a:pt x="109" y="306"/>
                    </a:lnTo>
                    <a:lnTo>
                      <a:pt x="125" y="296"/>
                    </a:lnTo>
                    <a:lnTo>
                      <a:pt x="143" y="285"/>
                    </a:lnTo>
                    <a:lnTo>
                      <a:pt x="160" y="273"/>
                    </a:lnTo>
                    <a:lnTo>
                      <a:pt x="178" y="258"/>
                    </a:lnTo>
                    <a:lnTo>
                      <a:pt x="195" y="243"/>
                    </a:lnTo>
                    <a:lnTo>
                      <a:pt x="210" y="227"/>
                    </a:lnTo>
                    <a:lnTo>
                      <a:pt x="210" y="227"/>
                    </a:lnTo>
                    <a:lnTo>
                      <a:pt x="224" y="208"/>
                    </a:lnTo>
                    <a:lnTo>
                      <a:pt x="236" y="189"/>
                    </a:lnTo>
                    <a:lnTo>
                      <a:pt x="246" y="170"/>
                    </a:lnTo>
                    <a:lnTo>
                      <a:pt x="256" y="151"/>
                    </a:lnTo>
                    <a:lnTo>
                      <a:pt x="264" y="132"/>
                    </a:lnTo>
                    <a:lnTo>
                      <a:pt x="270" y="113"/>
                    </a:lnTo>
                    <a:lnTo>
                      <a:pt x="275" y="95"/>
                    </a:lnTo>
                    <a:lnTo>
                      <a:pt x="279" y="77"/>
                    </a:lnTo>
                    <a:lnTo>
                      <a:pt x="286" y="46"/>
                    </a:lnTo>
                    <a:lnTo>
                      <a:pt x="288" y="22"/>
                    </a:lnTo>
                    <a:lnTo>
                      <a:pt x="289" y="6"/>
                    </a:lnTo>
                    <a:lnTo>
                      <a:pt x="289" y="0"/>
                    </a:lnTo>
                    <a:lnTo>
                      <a:pt x="289" y="0"/>
                    </a:lnTo>
                    <a:lnTo>
                      <a:pt x="284" y="1"/>
                    </a:lnTo>
                    <a:lnTo>
                      <a:pt x="268" y="4"/>
                    </a:lnTo>
                    <a:lnTo>
                      <a:pt x="244" y="12"/>
                    </a:lnTo>
                    <a:lnTo>
                      <a:pt x="214" y="23"/>
                    </a:lnTo>
                    <a:lnTo>
                      <a:pt x="199" y="30"/>
                    </a:lnTo>
                    <a:lnTo>
                      <a:pt x="181" y="39"/>
                    </a:lnTo>
                    <a:lnTo>
                      <a:pt x="164" y="48"/>
                    </a:lnTo>
                    <a:lnTo>
                      <a:pt x="146" y="59"/>
                    </a:lnTo>
                    <a:lnTo>
                      <a:pt x="130" y="71"/>
                    </a:lnTo>
                    <a:lnTo>
                      <a:pt x="112" y="86"/>
                    </a:lnTo>
                    <a:lnTo>
                      <a:pt x="96" y="101"/>
                    </a:lnTo>
                    <a:lnTo>
                      <a:pt x="80" y="118"/>
                    </a:lnTo>
                    <a:lnTo>
                      <a:pt x="80"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 name="Freeform 21">
                <a:extLst>
                  <a:ext uri="{FF2B5EF4-FFF2-40B4-BE49-F238E27FC236}">
                    <a16:creationId xmlns:a16="http://schemas.microsoft.com/office/drawing/2014/main" id="{34A0EB69-D917-4850-BDED-652E29C08784}"/>
                  </a:ext>
                </a:extLst>
              </p:cNvPr>
              <p:cNvSpPr>
                <a:spLocks/>
              </p:cNvSpPr>
              <p:nvPr/>
            </p:nvSpPr>
            <p:spPr bwMode="auto">
              <a:xfrm>
                <a:off x="7327901" y="2128838"/>
                <a:ext cx="92075" cy="234950"/>
              </a:xfrm>
              <a:custGeom>
                <a:avLst/>
                <a:gdLst>
                  <a:gd name="T0" fmla="*/ 56 w 174"/>
                  <a:gd name="T1" fmla="*/ 0 h 445"/>
                  <a:gd name="T2" fmla="*/ 56 w 174"/>
                  <a:gd name="T3" fmla="*/ 0 h 445"/>
                  <a:gd name="T4" fmla="*/ 53 w 174"/>
                  <a:gd name="T5" fmla="*/ 5 h 445"/>
                  <a:gd name="T6" fmla="*/ 45 w 174"/>
                  <a:gd name="T7" fmla="*/ 20 h 445"/>
                  <a:gd name="T8" fmla="*/ 35 w 174"/>
                  <a:gd name="T9" fmla="*/ 42 h 445"/>
                  <a:gd name="T10" fmla="*/ 24 w 174"/>
                  <a:gd name="T11" fmla="*/ 71 h 445"/>
                  <a:gd name="T12" fmla="*/ 18 w 174"/>
                  <a:gd name="T13" fmla="*/ 88 h 445"/>
                  <a:gd name="T14" fmla="*/ 13 w 174"/>
                  <a:gd name="T15" fmla="*/ 106 h 445"/>
                  <a:gd name="T16" fmla="*/ 8 w 174"/>
                  <a:gd name="T17" fmla="*/ 125 h 445"/>
                  <a:gd name="T18" fmla="*/ 5 w 174"/>
                  <a:gd name="T19" fmla="*/ 146 h 445"/>
                  <a:gd name="T20" fmla="*/ 2 w 174"/>
                  <a:gd name="T21" fmla="*/ 167 h 445"/>
                  <a:gd name="T22" fmla="*/ 0 w 174"/>
                  <a:gd name="T23" fmla="*/ 189 h 445"/>
                  <a:gd name="T24" fmla="*/ 2 w 174"/>
                  <a:gd name="T25" fmla="*/ 212 h 445"/>
                  <a:gd name="T26" fmla="*/ 4 w 174"/>
                  <a:gd name="T27" fmla="*/ 234 h 445"/>
                  <a:gd name="T28" fmla="*/ 4 w 174"/>
                  <a:gd name="T29" fmla="*/ 234 h 445"/>
                  <a:gd name="T30" fmla="*/ 8 w 174"/>
                  <a:gd name="T31" fmla="*/ 257 h 445"/>
                  <a:gd name="T32" fmla="*/ 14 w 174"/>
                  <a:gd name="T33" fmla="*/ 279 h 445"/>
                  <a:gd name="T34" fmla="*/ 20 w 174"/>
                  <a:gd name="T35" fmla="*/ 300 h 445"/>
                  <a:gd name="T36" fmla="*/ 29 w 174"/>
                  <a:gd name="T37" fmla="*/ 320 h 445"/>
                  <a:gd name="T38" fmla="*/ 38 w 174"/>
                  <a:gd name="T39" fmla="*/ 338 h 445"/>
                  <a:gd name="T40" fmla="*/ 48 w 174"/>
                  <a:gd name="T41" fmla="*/ 355 h 445"/>
                  <a:gd name="T42" fmla="*/ 58 w 174"/>
                  <a:gd name="T43" fmla="*/ 371 h 445"/>
                  <a:gd name="T44" fmla="*/ 67 w 174"/>
                  <a:gd name="T45" fmla="*/ 386 h 445"/>
                  <a:gd name="T46" fmla="*/ 86 w 174"/>
                  <a:gd name="T47" fmla="*/ 411 h 445"/>
                  <a:gd name="T48" fmla="*/ 103 w 174"/>
                  <a:gd name="T49" fmla="*/ 430 h 445"/>
                  <a:gd name="T50" fmla="*/ 115 w 174"/>
                  <a:gd name="T51" fmla="*/ 442 h 445"/>
                  <a:gd name="T52" fmla="*/ 118 w 174"/>
                  <a:gd name="T53" fmla="*/ 445 h 445"/>
                  <a:gd name="T54" fmla="*/ 118 w 174"/>
                  <a:gd name="T55" fmla="*/ 445 h 445"/>
                  <a:gd name="T56" fmla="*/ 121 w 174"/>
                  <a:gd name="T57" fmla="*/ 441 h 445"/>
                  <a:gd name="T58" fmla="*/ 129 w 174"/>
                  <a:gd name="T59" fmla="*/ 426 h 445"/>
                  <a:gd name="T60" fmla="*/ 140 w 174"/>
                  <a:gd name="T61" fmla="*/ 403 h 445"/>
                  <a:gd name="T62" fmla="*/ 151 w 174"/>
                  <a:gd name="T63" fmla="*/ 375 h 445"/>
                  <a:gd name="T64" fmla="*/ 156 w 174"/>
                  <a:gd name="T65" fmla="*/ 357 h 445"/>
                  <a:gd name="T66" fmla="*/ 162 w 174"/>
                  <a:gd name="T67" fmla="*/ 339 h 445"/>
                  <a:gd name="T68" fmla="*/ 166 w 174"/>
                  <a:gd name="T69" fmla="*/ 320 h 445"/>
                  <a:gd name="T70" fmla="*/ 170 w 174"/>
                  <a:gd name="T71" fmla="*/ 300 h 445"/>
                  <a:gd name="T72" fmla="*/ 173 w 174"/>
                  <a:gd name="T73" fmla="*/ 278 h 445"/>
                  <a:gd name="T74" fmla="*/ 174 w 174"/>
                  <a:gd name="T75" fmla="*/ 256 h 445"/>
                  <a:gd name="T76" fmla="*/ 173 w 174"/>
                  <a:gd name="T77" fmla="*/ 234 h 445"/>
                  <a:gd name="T78" fmla="*/ 171 w 174"/>
                  <a:gd name="T79" fmla="*/ 211 h 445"/>
                  <a:gd name="T80" fmla="*/ 171 w 174"/>
                  <a:gd name="T81" fmla="*/ 211 h 445"/>
                  <a:gd name="T82" fmla="*/ 166 w 174"/>
                  <a:gd name="T83" fmla="*/ 188 h 445"/>
                  <a:gd name="T84" fmla="*/ 161 w 174"/>
                  <a:gd name="T85" fmla="*/ 167 h 445"/>
                  <a:gd name="T86" fmla="*/ 154 w 174"/>
                  <a:gd name="T87" fmla="*/ 146 h 445"/>
                  <a:gd name="T88" fmla="*/ 145 w 174"/>
                  <a:gd name="T89" fmla="*/ 126 h 445"/>
                  <a:gd name="T90" fmla="*/ 137 w 174"/>
                  <a:gd name="T91" fmla="*/ 108 h 445"/>
                  <a:gd name="T92" fmla="*/ 127 w 174"/>
                  <a:gd name="T93" fmla="*/ 90 h 445"/>
                  <a:gd name="T94" fmla="*/ 117 w 174"/>
                  <a:gd name="T95" fmla="*/ 73 h 445"/>
                  <a:gd name="T96" fmla="*/ 107 w 174"/>
                  <a:gd name="T97" fmla="*/ 59 h 445"/>
                  <a:gd name="T98" fmla="*/ 87 w 174"/>
                  <a:gd name="T99" fmla="*/ 34 h 445"/>
                  <a:gd name="T100" fmla="*/ 72 w 174"/>
                  <a:gd name="T101" fmla="*/ 15 h 445"/>
                  <a:gd name="T102" fmla="*/ 60 w 174"/>
                  <a:gd name="T103" fmla="*/ 4 h 445"/>
                  <a:gd name="T104" fmla="*/ 56 w 174"/>
                  <a:gd name="T105" fmla="*/ 0 h 445"/>
                  <a:gd name="T106" fmla="*/ 56 w 174"/>
                  <a:gd name="T10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 h="445">
                    <a:moveTo>
                      <a:pt x="56" y="0"/>
                    </a:moveTo>
                    <a:lnTo>
                      <a:pt x="56" y="0"/>
                    </a:lnTo>
                    <a:lnTo>
                      <a:pt x="53" y="5"/>
                    </a:lnTo>
                    <a:lnTo>
                      <a:pt x="45" y="20"/>
                    </a:lnTo>
                    <a:lnTo>
                      <a:pt x="35" y="42"/>
                    </a:lnTo>
                    <a:lnTo>
                      <a:pt x="24" y="71"/>
                    </a:lnTo>
                    <a:lnTo>
                      <a:pt x="18" y="88"/>
                    </a:lnTo>
                    <a:lnTo>
                      <a:pt x="13" y="106"/>
                    </a:lnTo>
                    <a:lnTo>
                      <a:pt x="8" y="125"/>
                    </a:lnTo>
                    <a:lnTo>
                      <a:pt x="5" y="146"/>
                    </a:lnTo>
                    <a:lnTo>
                      <a:pt x="2" y="167"/>
                    </a:lnTo>
                    <a:lnTo>
                      <a:pt x="0" y="189"/>
                    </a:lnTo>
                    <a:lnTo>
                      <a:pt x="2" y="212"/>
                    </a:lnTo>
                    <a:lnTo>
                      <a:pt x="4" y="234"/>
                    </a:lnTo>
                    <a:lnTo>
                      <a:pt x="4" y="234"/>
                    </a:lnTo>
                    <a:lnTo>
                      <a:pt x="8" y="257"/>
                    </a:lnTo>
                    <a:lnTo>
                      <a:pt x="14" y="279"/>
                    </a:lnTo>
                    <a:lnTo>
                      <a:pt x="20" y="300"/>
                    </a:lnTo>
                    <a:lnTo>
                      <a:pt x="29" y="320"/>
                    </a:lnTo>
                    <a:lnTo>
                      <a:pt x="38" y="338"/>
                    </a:lnTo>
                    <a:lnTo>
                      <a:pt x="48" y="355"/>
                    </a:lnTo>
                    <a:lnTo>
                      <a:pt x="58" y="371"/>
                    </a:lnTo>
                    <a:lnTo>
                      <a:pt x="67" y="386"/>
                    </a:lnTo>
                    <a:lnTo>
                      <a:pt x="86" y="411"/>
                    </a:lnTo>
                    <a:lnTo>
                      <a:pt x="103" y="430"/>
                    </a:lnTo>
                    <a:lnTo>
                      <a:pt x="115" y="442"/>
                    </a:lnTo>
                    <a:lnTo>
                      <a:pt x="118" y="445"/>
                    </a:lnTo>
                    <a:lnTo>
                      <a:pt x="118" y="445"/>
                    </a:lnTo>
                    <a:lnTo>
                      <a:pt x="121" y="441"/>
                    </a:lnTo>
                    <a:lnTo>
                      <a:pt x="129" y="426"/>
                    </a:lnTo>
                    <a:lnTo>
                      <a:pt x="140" y="403"/>
                    </a:lnTo>
                    <a:lnTo>
                      <a:pt x="151" y="375"/>
                    </a:lnTo>
                    <a:lnTo>
                      <a:pt x="156" y="357"/>
                    </a:lnTo>
                    <a:lnTo>
                      <a:pt x="162" y="339"/>
                    </a:lnTo>
                    <a:lnTo>
                      <a:pt x="166" y="320"/>
                    </a:lnTo>
                    <a:lnTo>
                      <a:pt x="170" y="300"/>
                    </a:lnTo>
                    <a:lnTo>
                      <a:pt x="173" y="278"/>
                    </a:lnTo>
                    <a:lnTo>
                      <a:pt x="174" y="256"/>
                    </a:lnTo>
                    <a:lnTo>
                      <a:pt x="173" y="234"/>
                    </a:lnTo>
                    <a:lnTo>
                      <a:pt x="171" y="211"/>
                    </a:lnTo>
                    <a:lnTo>
                      <a:pt x="171" y="211"/>
                    </a:lnTo>
                    <a:lnTo>
                      <a:pt x="166" y="188"/>
                    </a:lnTo>
                    <a:lnTo>
                      <a:pt x="161" y="167"/>
                    </a:lnTo>
                    <a:lnTo>
                      <a:pt x="154" y="146"/>
                    </a:lnTo>
                    <a:lnTo>
                      <a:pt x="145" y="126"/>
                    </a:lnTo>
                    <a:lnTo>
                      <a:pt x="137" y="108"/>
                    </a:lnTo>
                    <a:lnTo>
                      <a:pt x="127" y="90"/>
                    </a:lnTo>
                    <a:lnTo>
                      <a:pt x="117" y="73"/>
                    </a:lnTo>
                    <a:lnTo>
                      <a:pt x="107" y="59"/>
                    </a:lnTo>
                    <a:lnTo>
                      <a:pt x="87" y="34"/>
                    </a:lnTo>
                    <a:lnTo>
                      <a:pt x="72" y="15"/>
                    </a:lnTo>
                    <a:lnTo>
                      <a:pt x="60" y="4"/>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 name="Freeform 22">
                <a:extLst>
                  <a:ext uri="{FF2B5EF4-FFF2-40B4-BE49-F238E27FC236}">
                    <a16:creationId xmlns:a16="http://schemas.microsoft.com/office/drawing/2014/main" id="{3D10E9ED-5DE8-446D-8550-5B3EBFB36924}"/>
                  </a:ext>
                </a:extLst>
              </p:cNvPr>
              <p:cNvSpPr>
                <a:spLocks/>
              </p:cNvSpPr>
              <p:nvPr/>
            </p:nvSpPr>
            <p:spPr bwMode="auto">
              <a:xfrm>
                <a:off x="7219951" y="2146300"/>
                <a:ext cx="98425" cy="228600"/>
              </a:xfrm>
              <a:custGeom>
                <a:avLst/>
                <a:gdLst>
                  <a:gd name="T0" fmla="*/ 31 w 186"/>
                  <a:gd name="T1" fmla="*/ 0 h 432"/>
                  <a:gd name="T2" fmla="*/ 31 w 186"/>
                  <a:gd name="T3" fmla="*/ 0 h 432"/>
                  <a:gd name="T4" fmla="*/ 29 w 186"/>
                  <a:gd name="T5" fmla="*/ 4 h 432"/>
                  <a:gd name="T6" fmla="*/ 23 w 186"/>
                  <a:gd name="T7" fmla="*/ 20 h 432"/>
                  <a:gd name="T8" fmla="*/ 15 w 186"/>
                  <a:gd name="T9" fmla="*/ 44 h 432"/>
                  <a:gd name="T10" fmla="*/ 8 w 186"/>
                  <a:gd name="T11" fmla="*/ 75 h 432"/>
                  <a:gd name="T12" fmla="*/ 5 w 186"/>
                  <a:gd name="T13" fmla="*/ 92 h 432"/>
                  <a:gd name="T14" fmla="*/ 2 w 186"/>
                  <a:gd name="T15" fmla="*/ 111 h 432"/>
                  <a:gd name="T16" fmla="*/ 1 w 186"/>
                  <a:gd name="T17" fmla="*/ 131 h 432"/>
                  <a:gd name="T18" fmla="*/ 0 w 186"/>
                  <a:gd name="T19" fmla="*/ 152 h 432"/>
                  <a:gd name="T20" fmla="*/ 0 w 186"/>
                  <a:gd name="T21" fmla="*/ 172 h 432"/>
                  <a:gd name="T22" fmla="*/ 2 w 186"/>
                  <a:gd name="T23" fmla="*/ 194 h 432"/>
                  <a:gd name="T24" fmla="*/ 5 w 186"/>
                  <a:gd name="T25" fmla="*/ 216 h 432"/>
                  <a:gd name="T26" fmla="*/ 11 w 186"/>
                  <a:gd name="T27" fmla="*/ 238 h 432"/>
                  <a:gd name="T28" fmla="*/ 11 w 186"/>
                  <a:gd name="T29" fmla="*/ 238 h 432"/>
                  <a:gd name="T30" fmla="*/ 19 w 186"/>
                  <a:gd name="T31" fmla="*/ 260 h 432"/>
                  <a:gd name="T32" fmla="*/ 27 w 186"/>
                  <a:gd name="T33" fmla="*/ 281 h 432"/>
                  <a:gd name="T34" fmla="*/ 37 w 186"/>
                  <a:gd name="T35" fmla="*/ 301 h 432"/>
                  <a:gd name="T36" fmla="*/ 48 w 186"/>
                  <a:gd name="T37" fmla="*/ 320 h 432"/>
                  <a:gd name="T38" fmla="*/ 59 w 186"/>
                  <a:gd name="T39" fmla="*/ 336 h 432"/>
                  <a:gd name="T40" fmla="*/ 71 w 186"/>
                  <a:gd name="T41" fmla="*/ 353 h 432"/>
                  <a:gd name="T42" fmla="*/ 83 w 186"/>
                  <a:gd name="T43" fmla="*/ 367 h 432"/>
                  <a:gd name="T44" fmla="*/ 96 w 186"/>
                  <a:gd name="T45" fmla="*/ 380 h 432"/>
                  <a:gd name="T46" fmla="*/ 119 w 186"/>
                  <a:gd name="T47" fmla="*/ 402 h 432"/>
                  <a:gd name="T48" fmla="*/ 137 w 186"/>
                  <a:gd name="T49" fmla="*/ 419 h 432"/>
                  <a:gd name="T50" fmla="*/ 149 w 186"/>
                  <a:gd name="T51" fmla="*/ 429 h 432"/>
                  <a:gd name="T52" fmla="*/ 155 w 186"/>
                  <a:gd name="T53" fmla="*/ 432 h 432"/>
                  <a:gd name="T54" fmla="*/ 155 w 186"/>
                  <a:gd name="T55" fmla="*/ 432 h 432"/>
                  <a:gd name="T56" fmla="*/ 157 w 186"/>
                  <a:gd name="T57" fmla="*/ 426 h 432"/>
                  <a:gd name="T58" fmla="*/ 163 w 186"/>
                  <a:gd name="T59" fmla="*/ 411 h 432"/>
                  <a:gd name="T60" fmla="*/ 169 w 186"/>
                  <a:gd name="T61" fmla="*/ 388 h 432"/>
                  <a:gd name="T62" fmla="*/ 177 w 186"/>
                  <a:gd name="T63" fmla="*/ 357 h 432"/>
                  <a:gd name="T64" fmla="*/ 180 w 186"/>
                  <a:gd name="T65" fmla="*/ 340 h 432"/>
                  <a:gd name="T66" fmla="*/ 182 w 186"/>
                  <a:gd name="T67" fmla="*/ 321 h 432"/>
                  <a:gd name="T68" fmla="*/ 185 w 186"/>
                  <a:gd name="T69" fmla="*/ 301 h 432"/>
                  <a:gd name="T70" fmla="*/ 186 w 186"/>
                  <a:gd name="T71" fmla="*/ 280 h 432"/>
                  <a:gd name="T72" fmla="*/ 185 w 186"/>
                  <a:gd name="T73" fmla="*/ 259 h 432"/>
                  <a:gd name="T74" fmla="*/ 182 w 186"/>
                  <a:gd name="T75" fmla="*/ 237 h 432"/>
                  <a:gd name="T76" fmla="*/ 179 w 186"/>
                  <a:gd name="T77" fmla="*/ 214 h 432"/>
                  <a:gd name="T78" fmla="*/ 174 w 186"/>
                  <a:gd name="T79" fmla="*/ 192 h 432"/>
                  <a:gd name="T80" fmla="*/ 174 w 186"/>
                  <a:gd name="T81" fmla="*/ 192 h 432"/>
                  <a:gd name="T82" fmla="*/ 167 w 186"/>
                  <a:gd name="T83" fmla="*/ 170 h 432"/>
                  <a:gd name="T84" fmla="*/ 158 w 186"/>
                  <a:gd name="T85" fmla="*/ 149 h 432"/>
                  <a:gd name="T86" fmla="*/ 148 w 186"/>
                  <a:gd name="T87" fmla="*/ 131 h 432"/>
                  <a:gd name="T88" fmla="*/ 137 w 186"/>
                  <a:gd name="T89" fmla="*/ 112 h 432"/>
                  <a:gd name="T90" fmla="*/ 125 w 186"/>
                  <a:gd name="T91" fmla="*/ 94 h 432"/>
                  <a:gd name="T92" fmla="*/ 113 w 186"/>
                  <a:gd name="T93" fmla="*/ 79 h 432"/>
                  <a:gd name="T94" fmla="*/ 101 w 186"/>
                  <a:gd name="T95" fmla="*/ 65 h 432"/>
                  <a:gd name="T96" fmla="*/ 89 w 186"/>
                  <a:gd name="T97" fmla="*/ 52 h 432"/>
                  <a:gd name="T98" fmla="*/ 67 w 186"/>
                  <a:gd name="T99" fmla="*/ 28 h 432"/>
                  <a:gd name="T100" fmla="*/ 48 w 186"/>
                  <a:gd name="T101" fmla="*/ 13 h 432"/>
                  <a:gd name="T102" fmla="*/ 35 w 186"/>
                  <a:gd name="T103" fmla="*/ 3 h 432"/>
                  <a:gd name="T104" fmla="*/ 31 w 186"/>
                  <a:gd name="T105" fmla="*/ 0 h 432"/>
                  <a:gd name="T106" fmla="*/ 31 w 186"/>
                  <a:gd name="T107"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 h="432">
                    <a:moveTo>
                      <a:pt x="31" y="0"/>
                    </a:moveTo>
                    <a:lnTo>
                      <a:pt x="31" y="0"/>
                    </a:lnTo>
                    <a:lnTo>
                      <a:pt x="29" y="4"/>
                    </a:lnTo>
                    <a:lnTo>
                      <a:pt x="23" y="20"/>
                    </a:lnTo>
                    <a:lnTo>
                      <a:pt x="15" y="44"/>
                    </a:lnTo>
                    <a:lnTo>
                      <a:pt x="8" y="75"/>
                    </a:lnTo>
                    <a:lnTo>
                      <a:pt x="5" y="92"/>
                    </a:lnTo>
                    <a:lnTo>
                      <a:pt x="2" y="111"/>
                    </a:lnTo>
                    <a:lnTo>
                      <a:pt x="1" y="131"/>
                    </a:lnTo>
                    <a:lnTo>
                      <a:pt x="0" y="152"/>
                    </a:lnTo>
                    <a:lnTo>
                      <a:pt x="0" y="172"/>
                    </a:lnTo>
                    <a:lnTo>
                      <a:pt x="2" y="194"/>
                    </a:lnTo>
                    <a:lnTo>
                      <a:pt x="5" y="216"/>
                    </a:lnTo>
                    <a:lnTo>
                      <a:pt x="11" y="238"/>
                    </a:lnTo>
                    <a:lnTo>
                      <a:pt x="11" y="238"/>
                    </a:lnTo>
                    <a:lnTo>
                      <a:pt x="19" y="260"/>
                    </a:lnTo>
                    <a:lnTo>
                      <a:pt x="27" y="281"/>
                    </a:lnTo>
                    <a:lnTo>
                      <a:pt x="37" y="301"/>
                    </a:lnTo>
                    <a:lnTo>
                      <a:pt x="48" y="320"/>
                    </a:lnTo>
                    <a:lnTo>
                      <a:pt x="59" y="336"/>
                    </a:lnTo>
                    <a:lnTo>
                      <a:pt x="71" y="353"/>
                    </a:lnTo>
                    <a:lnTo>
                      <a:pt x="83" y="367"/>
                    </a:lnTo>
                    <a:lnTo>
                      <a:pt x="96" y="380"/>
                    </a:lnTo>
                    <a:lnTo>
                      <a:pt x="119" y="402"/>
                    </a:lnTo>
                    <a:lnTo>
                      <a:pt x="137" y="419"/>
                    </a:lnTo>
                    <a:lnTo>
                      <a:pt x="149" y="429"/>
                    </a:lnTo>
                    <a:lnTo>
                      <a:pt x="155" y="432"/>
                    </a:lnTo>
                    <a:lnTo>
                      <a:pt x="155" y="432"/>
                    </a:lnTo>
                    <a:lnTo>
                      <a:pt x="157" y="426"/>
                    </a:lnTo>
                    <a:lnTo>
                      <a:pt x="163" y="411"/>
                    </a:lnTo>
                    <a:lnTo>
                      <a:pt x="169" y="388"/>
                    </a:lnTo>
                    <a:lnTo>
                      <a:pt x="177" y="357"/>
                    </a:lnTo>
                    <a:lnTo>
                      <a:pt x="180" y="340"/>
                    </a:lnTo>
                    <a:lnTo>
                      <a:pt x="182" y="321"/>
                    </a:lnTo>
                    <a:lnTo>
                      <a:pt x="185" y="301"/>
                    </a:lnTo>
                    <a:lnTo>
                      <a:pt x="186" y="280"/>
                    </a:lnTo>
                    <a:lnTo>
                      <a:pt x="185" y="259"/>
                    </a:lnTo>
                    <a:lnTo>
                      <a:pt x="182" y="237"/>
                    </a:lnTo>
                    <a:lnTo>
                      <a:pt x="179" y="214"/>
                    </a:lnTo>
                    <a:lnTo>
                      <a:pt x="174" y="192"/>
                    </a:lnTo>
                    <a:lnTo>
                      <a:pt x="174" y="192"/>
                    </a:lnTo>
                    <a:lnTo>
                      <a:pt x="167" y="170"/>
                    </a:lnTo>
                    <a:lnTo>
                      <a:pt x="158" y="149"/>
                    </a:lnTo>
                    <a:lnTo>
                      <a:pt x="148" y="131"/>
                    </a:lnTo>
                    <a:lnTo>
                      <a:pt x="137" y="112"/>
                    </a:lnTo>
                    <a:lnTo>
                      <a:pt x="125" y="94"/>
                    </a:lnTo>
                    <a:lnTo>
                      <a:pt x="113" y="79"/>
                    </a:lnTo>
                    <a:lnTo>
                      <a:pt x="101" y="65"/>
                    </a:lnTo>
                    <a:lnTo>
                      <a:pt x="89" y="52"/>
                    </a:lnTo>
                    <a:lnTo>
                      <a:pt x="67" y="28"/>
                    </a:lnTo>
                    <a:lnTo>
                      <a:pt x="48" y="13"/>
                    </a:lnTo>
                    <a:lnTo>
                      <a:pt x="35" y="3"/>
                    </a:lnTo>
                    <a:lnTo>
                      <a:pt x="31" y="0"/>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 name="Freeform 23">
                <a:extLst>
                  <a:ext uri="{FF2B5EF4-FFF2-40B4-BE49-F238E27FC236}">
                    <a16:creationId xmlns:a16="http://schemas.microsoft.com/office/drawing/2014/main" id="{8B9D2F3A-F1A0-47AF-850D-14E531D5B08E}"/>
                  </a:ext>
                </a:extLst>
              </p:cNvPr>
              <p:cNvSpPr>
                <a:spLocks/>
              </p:cNvSpPr>
              <p:nvPr/>
            </p:nvSpPr>
            <p:spPr bwMode="auto">
              <a:xfrm>
                <a:off x="7118351" y="2182813"/>
                <a:ext cx="109538" cy="217488"/>
              </a:xfrm>
              <a:custGeom>
                <a:avLst/>
                <a:gdLst>
                  <a:gd name="T0" fmla="*/ 12 w 207"/>
                  <a:gd name="T1" fmla="*/ 0 h 410"/>
                  <a:gd name="T2" fmla="*/ 12 w 207"/>
                  <a:gd name="T3" fmla="*/ 0 h 410"/>
                  <a:gd name="T4" fmla="*/ 11 w 207"/>
                  <a:gd name="T5" fmla="*/ 6 h 410"/>
                  <a:gd name="T6" fmla="*/ 6 w 207"/>
                  <a:gd name="T7" fmla="*/ 21 h 410"/>
                  <a:gd name="T8" fmla="*/ 3 w 207"/>
                  <a:gd name="T9" fmla="*/ 45 h 410"/>
                  <a:gd name="T10" fmla="*/ 0 w 207"/>
                  <a:gd name="T11" fmla="*/ 77 h 410"/>
                  <a:gd name="T12" fmla="*/ 0 w 207"/>
                  <a:gd name="T13" fmla="*/ 95 h 410"/>
                  <a:gd name="T14" fmla="*/ 0 w 207"/>
                  <a:gd name="T15" fmla="*/ 113 h 410"/>
                  <a:gd name="T16" fmla="*/ 0 w 207"/>
                  <a:gd name="T17" fmla="*/ 133 h 410"/>
                  <a:gd name="T18" fmla="*/ 2 w 207"/>
                  <a:gd name="T19" fmla="*/ 154 h 410"/>
                  <a:gd name="T20" fmla="*/ 6 w 207"/>
                  <a:gd name="T21" fmla="*/ 175 h 410"/>
                  <a:gd name="T22" fmla="*/ 11 w 207"/>
                  <a:gd name="T23" fmla="*/ 197 h 410"/>
                  <a:gd name="T24" fmla="*/ 17 w 207"/>
                  <a:gd name="T25" fmla="*/ 218 h 410"/>
                  <a:gd name="T26" fmla="*/ 26 w 207"/>
                  <a:gd name="T27" fmla="*/ 240 h 410"/>
                  <a:gd name="T28" fmla="*/ 26 w 207"/>
                  <a:gd name="T29" fmla="*/ 240 h 410"/>
                  <a:gd name="T30" fmla="*/ 36 w 207"/>
                  <a:gd name="T31" fmla="*/ 261 h 410"/>
                  <a:gd name="T32" fmla="*/ 48 w 207"/>
                  <a:gd name="T33" fmla="*/ 279 h 410"/>
                  <a:gd name="T34" fmla="*/ 60 w 207"/>
                  <a:gd name="T35" fmla="*/ 297 h 410"/>
                  <a:gd name="T36" fmla="*/ 73 w 207"/>
                  <a:gd name="T37" fmla="*/ 315 h 410"/>
                  <a:gd name="T38" fmla="*/ 88 w 207"/>
                  <a:gd name="T39" fmla="*/ 330 h 410"/>
                  <a:gd name="T40" fmla="*/ 102 w 207"/>
                  <a:gd name="T41" fmla="*/ 343 h 410"/>
                  <a:gd name="T42" fmla="*/ 115 w 207"/>
                  <a:gd name="T43" fmla="*/ 356 h 410"/>
                  <a:gd name="T44" fmla="*/ 129 w 207"/>
                  <a:gd name="T45" fmla="*/ 367 h 410"/>
                  <a:gd name="T46" fmla="*/ 155 w 207"/>
                  <a:gd name="T47" fmla="*/ 386 h 410"/>
                  <a:gd name="T48" fmla="*/ 176 w 207"/>
                  <a:gd name="T49" fmla="*/ 400 h 410"/>
                  <a:gd name="T50" fmla="*/ 190 w 207"/>
                  <a:gd name="T51" fmla="*/ 408 h 410"/>
                  <a:gd name="T52" fmla="*/ 194 w 207"/>
                  <a:gd name="T53" fmla="*/ 410 h 410"/>
                  <a:gd name="T54" fmla="*/ 194 w 207"/>
                  <a:gd name="T55" fmla="*/ 410 h 410"/>
                  <a:gd name="T56" fmla="*/ 196 w 207"/>
                  <a:gd name="T57" fmla="*/ 405 h 410"/>
                  <a:gd name="T58" fmla="*/ 200 w 207"/>
                  <a:gd name="T59" fmla="*/ 389 h 410"/>
                  <a:gd name="T60" fmla="*/ 203 w 207"/>
                  <a:gd name="T61" fmla="*/ 365 h 410"/>
                  <a:gd name="T62" fmla="*/ 206 w 207"/>
                  <a:gd name="T63" fmla="*/ 333 h 410"/>
                  <a:gd name="T64" fmla="*/ 207 w 207"/>
                  <a:gd name="T65" fmla="*/ 316 h 410"/>
                  <a:gd name="T66" fmla="*/ 207 w 207"/>
                  <a:gd name="T67" fmla="*/ 297 h 410"/>
                  <a:gd name="T68" fmla="*/ 206 w 207"/>
                  <a:gd name="T69" fmla="*/ 277 h 410"/>
                  <a:gd name="T70" fmla="*/ 204 w 207"/>
                  <a:gd name="T71" fmla="*/ 256 h 410"/>
                  <a:gd name="T72" fmla="*/ 201 w 207"/>
                  <a:gd name="T73" fmla="*/ 235 h 410"/>
                  <a:gd name="T74" fmla="*/ 195 w 207"/>
                  <a:gd name="T75" fmla="*/ 213 h 410"/>
                  <a:gd name="T76" fmla="*/ 189 w 207"/>
                  <a:gd name="T77" fmla="*/ 193 h 410"/>
                  <a:gd name="T78" fmla="*/ 180 w 207"/>
                  <a:gd name="T79" fmla="*/ 171 h 410"/>
                  <a:gd name="T80" fmla="*/ 180 w 207"/>
                  <a:gd name="T81" fmla="*/ 171 h 410"/>
                  <a:gd name="T82" fmla="*/ 170 w 207"/>
                  <a:gd name="T83" fmla="*/ 150 h 410"/>
                  <a:gd name="T84" fmla="*/ 159 w 207"/>
                  <a:gd name="T85" fmla="*/ 131 h 410"/>
                  <a:gd name="T86" fmla="*/ 146 w 207"/>
                  <a:gd name="T87" fmla="*/ 113 h 410"/>
                  <a:gd name="T88" fmla="*/ 133 w 207"/>
                  <a:gd name="T89" fmla="*/ 96 h 410"/>
                  <a:gd name="T90" fmla="*/ 118 w 207"/>
                  <a:gd name="T91" fmla="*/ 80 h 410"/>
                  <a:gd name="T92" fmla="*/ 105 w 207"/>
                  <a:gd name="T93" fmla="*/ 67 h 410"/>
                  <a:gd name="T94" fmla="*/ 91 w 207"/>
                  <a:gd name="T95" fmla="*/ 54 h 410"/>
                  <a:gd name="T96" fmla="*/ 77 w 207"/>
                  <a:gd name="T97" fmla="*/ 43 h 410"/>
                  <a:gd name="T98" fmla="*/ 51 w 207"/>
                  <a:gd name="T99" fmla="*/ 24 h 410"/>
                  <a:gd name="T100" fmla="*/ 30 w 207"/>
                  <a:gd name="T101" fmla="*/ 10 h 410"/>
                  <a:gd name="T102" fmla="*/ 17 w 207"/>
                  <a:gd name="T103" fmla="*/ 2 h 410"/>
                  <a:gd name="T104" fmla="*/ 12 w 207"/>
                  <a:gd name="T105" fmla="*/ 0 h 410"/>
                  <a:gd name="T106" fmla="*/ 12 w 207"/>
                  <a:gd name="T107"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 h="410">
                    <a:moveTo>
                      <a:pt x="12" y="0"/>
                    </a:moveTo>
                    <a:lnTo>
                      <a:pt x="12" y="0"/>
                    </a:lnTo>
                    <a:lnTo>
                      <a:pt x="11" y="6"/>
                    </a:lnTo>
                    <a:lnTo>
                      <a:pt x="6" y="21"/>
                    </a:lnTo>
                    <a:lnTo>
                      <a:pt x="3" y="45"/>
                    </a:lnTo>
                    <a:lnTo>
                      <a:pt x="0" y="77"/>
                    </a:lnTo>
                    <a:lnTo>
                      <a:pt x="0" y="95"/>
                    </a:lnTo>
                    <a:lnTo>
                      <a:pt x="0" y="113"/>
                    </a:lnTo>
                    <a:lnTo>
                      <a:pt x="0" y="133"/>
                    </a:lnTo>
                    <a:lnTo>
                      <a:pt x="2" y="154"/>
                    </a:lnTo>
                    <a:lnTo>
                      <a:pt x="6" y="175"/>
                    </a:lnTo>
                    <a:lnTo>
                      <a:pt x="11" y="197"/>
                    </a:lnTo>
                    <a:lnTo>
                      <a:pt x="17" y="218"/>
                    </a:lnTo>
                    <a:lnTo>
                      <a:pt x="26" y="240"/>
                    </a:lnTo>
                    <a:lnTo>
                      <a:pt x="26" y="240"/>
                    </a:lnTo>
                    <a:lnTo>
                      <a:pt x="36" y="261"/>
                    </a:lnTo>
                    <a:lnTo>
                      <a:pt x="48" y="279"/>
                    </a:lnTo>
                    <a:lnTo>
                      <a:pt x="60" y="297"/>
                    </a:lnTo>
                    <a:lnTo>
                      <a:pt x="73" y="315"/>
                    </a:lnTo>
                    <a:lnTo>
                      <a:pt x="88" y="330"/>
                    </a:lnTo>
                    <a:lnTo>
                      <a:pt x="102" y="343"/>
                    </a:lnTo>
                    <a:lnTo>
                      <a:pt x="115" y="356"/>
                    </a:lnTo>
                    <a:lnTo>
                      <a:pt x="129" y="367"/>
                    </a:lnTo>
                    <a:lnTo>
                      <a:pt x="155" y="386"/>
                    </a:lnTo>
                    <a:lnTo>
                      <a:pt x="176" y="400"/>
                    </a:lnTo>
                    <a:lnTo>
                      <a:pt x="190" y="408"/>
                    </a:lnTo>
                    <a:lnTo>
                      <a:pt x="194" y="410"/>
                    </a:lnTo>
                    <a:lnTo>
                      <a:pt x="194" y="410"/>
                    </a:lnTo>
                    <a:lnTo>
                      <a:pt x="196" y="405"/>
                    </a:lnTo>
                    <a:lnTo>
                      <a:pt x="200" y="389"/>
                    </a:lnTo>
                    <a:lnTo>
                      <a:pt x="203" y="365"/>
                    </a:lnTo>
                    <a:lnTo>
                      <a:pt x="206" y="333"/>
                    </a:lnTo>
                    <a:lnTo>
                      <a:pt x="207" y="316"/>
                    </a:lnTo>
                    <a:lnTo>
                      <a:pt x="207" y="297"/>
                    </a:lnTo>
                    <a:lnTo>
                      <a:pt x="206" y="277"/>
                    </a:lnTo>
                    <a:lnTo>
                      <a:pt x="204" y="256"/>
                    </a:lnTo>
                    <a:lnTo>
                      <a:pt x="201" y="235"/>
                    </a:lnTo>
                    <a:lnTo>
                      <a:pt x="195" y="213"/>
                    </a:lnTo>
                    <a:lnTo>
                      <a:pt x="189" y="193"/>
                    </a:lnTo>
                    <a:lnTo>
                      <a:pt x="180" y="171"/>
                    </a:lnTo>
                    <a:lnTo>
                      <a:pt x="180" y="171"/>
                    </a:lnTo>
                    <a:lnTo>
                      <a:pt x="170" y="150"/>
                    </a:lnTo>
                    <a:lnTo>
                      <a:pt x="159" y="131"/>
                    </a:lnTo>
                    <a:lnTo>
                      <a:pt x="146" y="113"/>
                    </a:lnTo>
                    <a:lnTo>
                      <a:pt x="133" y="96"/>
                    </a:lnTo>
                    <a:lnTo>
                      <a:pt x="118" y="80"/>
                    </a:lnTo>
                    <a:lnTo>
                      <a:pt x="105" y="67"/>
                    </a:lnTo>
                    <a:lnTo>
                      <a:pt x="91" y="54"/>
                    </a:lnTo>
                    <a:lnTo>
                      <a:pt x="77" y="43"/>
                    </a:lnTo>
                    <a:lnTo>
                      <a:pt x="51" y="24"/>
                    </a:lnTo>
                    <a:lnTo>
                      <a:pt x="30" y="10"/>
                    </a:lnTo>
                    <a:lnTo>
                      <a:pt x="17" y="2"/>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 name="Freeform 24">
                <a:extLst>
                  <a:ext uri="{FF2B5EF4-FFF2-40B4-BE49-F238E27FC236}">
                    <a16:creationId xmlns:a16="http://schemas.microsoft.com/office/drawing/2014/main" id="{6F7068FE-8214-4742-B715-C675E39A0FEA}"/>
                  </a:ext>
                </a:extLst>
              </p:cNvPr>
              <p:cNvSpPr>
                <a:spLocks/>
              </p:cNvSpPr>
              <p:nvPr/>
            </p:nvSpPr>
            <p:spPr bwMode="auto">
              <a:xfrm>
                <a:off x="7023101" y="2249488"/>
                <a:ext cx="127000" cy="201613"/>
              </a:xfrm>
              <a:custGeom>
                <a:avLst/>
                <a:gdLst>
                  <a:gd name="T0" fmla="*/ 2 w 242"/>
                  <a:gd name="T1" fmla="*/ 0 h 381"/>
                  <a:gd name="T2" fmla="*/ 2 w 242"/>
                  <a:gd name="T3" fmla="*/ 0 h 381"/>
                  <a:gd name="T4" fmla="*/ 1 w 242"/>
                  <a:gd name="T5" fmla="*/ 5 h 381"/>
                  <a:gd name="T6" fmla="*/ 0 w 242"/>
                  <a:gd name="T7" fmla="*/ 22 h 381"/>
                  <a:gd name="T8" fmla="*/ 0 w 242"/>
                  <a:gd name="T9" fmla="*/ 46 h 381"/>
                  <a:gd name="T10" fmla="*/ 1 w 242"/>
                  <a:gd name="T11" fmla="*/ 78 h 381"/>
                  <a:gd name="T12" fmla="*/ 3 w 242"/>
                  <a:gd name="T13" fmla="*/ 95 h 381"/>
                  <a:gd name="T14" fmla="*/ 5 w 242"/>
                  <a:gd name="T15" fmla="*/ 114 h 381"/>
                  <a:gd name="T16" fmla="*/ 8 w 242"/>
                  <a:gd name="T17" fmla="*/ 134 h 381"/>
                  <a:gd name="T18" fmla="*/ 14 w 242"/>
                  <a:gd name="T19" fmla="*/ 153 h 381"/>
                  <a:gd name="T20" fmla="*/ 20 w 242"/>
                  <a:gd name="T21" fmla="*/ 174 h 381"/>
                  <a:gd name="T22" fmla="*/ 28 w 242"/>
                  <a:gd name="T23" fmla="*/ 194 h 381"/>
                  <a:gd name="T24" fmla="*/ 38 w 242"/>
                  <a:gd name="T25" fmla="*/ 215 h 381"/>
                  <a:gd name="T26" fmla="*/ 49 w 242"/>
                  <a:gd name="T27" fmla="*/ 235 h 381"/>
                  <a:gd name="T28" fmla="*/ 49 w 242"/>
                  <a:gd name="T29" fmla="*/ 235 h 381"/>
                  <a:gd name="T30" fmla="*/ 62 w 242"/>
                  <a:gd name="T31" fmla="*/ 253 h 381"/>
                  <a:gd name="T32" fmla="*/ 76 w 242"/>
                  <a:gd name="T33" fmla="*/ 271 h 381"/>
                  <a:gd name="T34" fmla="*/ 91 w 242"/>
                  <a:gd name="T35" fmla="*/ 288 h 381"/>
                  <a:gd name="T36" fmla="*/ 106 w 242"/>
                  <a:gd name="T37" fmla="*/ 302 h 381"/>
                  <a:gd name="T38" fmla="*/ 123 w 242"/>
                  <a:gd name="T39" fmla="*/ 315 h 381"/>
                  <a:gd name="T40" fmla="*/ 138 w 242"/>
                  <a:gd name="T41" fmla="*/ 327 h 381"/>
                  <a:gd name="T42" fmla="*/ 154 w 242"/>
                  <a:gd name="T43" fmla="*/ 338 h 381"/>
                  <a:gd name="T44" fmla="*/ 169 w 242"/>
                  <a:gd name="T45" fmla="*/ 347 h 381"/>
                  <a:gd name="T46" fmla="*/ 197 w 242"/>
                  <a:gd name="T47" fmla="*/ 362 h 381"/>
                  <a:gd name="T48" fmla="*/ 219 w 242"/>
                  <a:gd name="T49" fmla="*/ 373 h 381"/>
                  <a:gd name="T50" fmla="*/ 235 w 242"/>
                  <a:gd name="T51" fmla="*/ 379 h 381"/>
                  <a:gd name="T52" fmla="*/ 240 w 242"/>
                  <a:gd name="T53" fmla="*/ 381 h 381"/>
                  <a:gd name="T54" fmla="*/ 240 w 242"/>
                  <a:gd name="T55" fmla="*/ 381 h 381"/>
                  <a:gd name="T56" fmla="*/ 240 w 242"/>
                  <a:gd name="T57" fmla="*/ 376 h 381"/>
                  <a:gd name="T58" fmla="*/ 241 w 242"/>
                  <a:gd name="T59" fmla="*/ 359 h 381"/>
                  <a:gd name="T60" fmla="*/ 242 w 242"/>
                  <a:gd name="T61" fmla="*/ 334 h 381"/>
                  <a:gd name="T62" fmla="*/ 241 w 242"/>
                  <a:gd name="T63" fmla="*/ 303 h 381"/>
                  <a:gd name="T64" fmla="*/ 239 w 242"/>
                  <a:gd name="T65" fmla="*/ 285 h 381"/>
                  <a:gd name="T66" fmla="*/ 236 w 242"/>
                  <a:gd name="T67" fmla="*/ 266 h 381"/>
                  <a:gd name="T68" fmla="*/ 232 w 242"/>
                  <a:gd name="T69" fmla="*/ 247 h 381"/>
                  <a:gd name="T70" fmla="*/ 227 w 242"/>
                  <a:gd name="T71" fmla="*/ 226 h 381"/>
                  <a:gd name="T72" fmla="*/ 221 w 242"/>
                  <a:gd name="T73" fmla="*/ 206 h 381"/>
                  <a:gd name="T74" fmla="*/ 214 w 242"/>
                  <a:gd name="T75" fmla="*/ 185 h 381"/>
                  <a:gd name="T76" fmla="*/ 204 w 242"/>
                  <a:gd name="T77" fmla="*/ 166 h 381"/>
                  <a:gd name="T78" fmla="*/ 192 w 242"/>
                  <a:gd name="T79" fmla="*/ 146 h 381"/>
                  <a:gd name="T80" fmla="*/ 192 w 242"/>
                  <a:gd name="T81" fmla="*/ 146 h 381"/>
                  <a:gd name="T82" fmla="*/ 180 w 242"/>
                  <a:gd name="T83" fmla="*/ 126 h 381"/>
                  <a:gd name="T84" fmla="*/ 165 w 242"/>
                  <a:gd name="T85" fmla="*/ 108 h 381"/>
                  <a:gd name="T86" fmla="*/ 150 w 242"/>
                  <a:gd name="T87" fmla="*/ 93 h 381"/>
                  <a:gd name="T88" fmla="*/ 135 w 242"/>
                  <a:gd name="T89" fmla="*/ 78 h 381"/>
                  <a:gd name="T90" fmla="*/ 119 w 242"/>
                  <a:gd name="T91" fmla="*/ 64 h 381"/>
                  <a:gd name="T92" fmla="*/ 103 w 242"/>
                  <a:gd name="T93" fmla="*/ 52 h 381"/>
                  <a:gd name="T94" fmla="*/ 87 w 242"/>
                  <a:gd name="T95" fmla="*/ 42 h 381"/>
                  <a:gd name="T96" fmla="*/ 72 w 242"/>
                  <a:gd name="T97" fmla="*/ 33 h 381"/>
                  <a:gd name="T98" fmla="*/ 45 w 242"/>
                  <a:gd name="T99" fmla="*/ 18 h 381"/>
                  <a:gd name="T100" fmla="*/ 23 w 242"/>
                  <a:gd name="T101" fmla="*/ 7 h 381"/>
                  <a:gd name="T102" fmla="*/ 7 w 242"/>
                  <a:gd name="T103" fmla="*/ 2 h 381"/>
                  <a:gd name="T104" fmla="*/ 2 w 242"/>
                  <a:gd name="T105" fmla="*/ 0 h 381"/>
                  <a:gd name="T106" fmla="*/ 2 w 242"/>
                  <a:gd name="T107"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 h="381">
                    <a:moveTo>
                      <a:pt x="2" y="0"/>
                    </a:moveTo>
                    <a:lnTo>
                      <a:pt x="2" y="0"/>
                    </a:lnTo>
                    <a:lnTo>
                      <a:pt x="1" y="5"/>
                    </a:lnTo>
                    <a:lnTo>
                      <a:pt x="0" y="22"/>
                    </a:lnTo>
                    <a:lnTo>
                      <a:pt x="0" y="46"/>
                    </a:lnTo>
                    <a:lnTo>
                      <a:pt x="1" y="78"/>
                    </a:lnTo>
                    <a:lnTo>
                      <a:pt x="3" y="95"/>
                    </a:lnTo>
                    <a:lnTo>
                      <a:pt x="5" y="114"/>
                    </a:lnTo>
                    <a:lnTo>
                      <a:pt x="8" y="134"/>
                    </a:lnTo>
                    <a:lnTo>
                      <a:pt x="14" y="153"/>
                    </a:lnTo>
                    <a:lnTo>
                      <a:pt x="20" y="174"/>
                    </a:lnTo>
                    <a:lnTo>
                      <a:pt x="28" y="194"/>
                    </a:lnTo>
                    <a:lnTo>
                      <a:pt x="38" y="215"/>
                    </a:lnTo>
                    <a:lnTo>
                      <a:pt x="49" y="235"/>
                    </a:lnTo>
                    <a:lnTo>
                      <a:pt x="49" y="235"/>
                    </a:lnTo>
                    <a:lnTo>
                      <a:pt x="62" y="253"/>
                    </a:lnTo>
                    <a:lnTo>
                      <a:pt x="76" y="271"/>
                    </a:lnTo>
                    <a:lnTo>
                      <a:pt x="91" y="288"/>
                    </a:lnTo>
                    <a:lnTo>
                      <a:pt x="106" y="302"/>
                    </a:lnTo>
                    <a:lnTo>
                      <a:pt x="123" y="315"/>
                    </a:lnTo>
                    <a:lnTo>
                      <a:pt x="138" y="327"/>
                    </a:lnTo>
                    <a:lnTo>
                      <a:pt x="154" y="338"/>
                    </a:lnTo>
                    <a:lnTo>
                      <a:pt x="169" y="347"/>
                    </a:lnTo>
                    <a:lnTo>
                      <a:pt x="197" y="362"/>
                    </a:lnTo>
                    <a:lnTo>
                      <a:pt x="219" y="373"/>
                    </a:lnTo>
                    <a:lnTo>
                      <a:pt x="235" y="379"/>
                    </a:lnTo>
                    <a:lnTo>
                      <a:pt x="240" y="381"/>
                    </a:lnTo>
                    <a:lnTo>
                      <a:pt x="240" y="381"/>
                    </a:lnTo>
                    <a:lnTo>
                      <a:pt x="240" y="376"/>
                    </a:lnTo>
                    <a:lnTo>
                      <a:pt x="241" y="359"/>
                    </a:lnTo>
                    <a:lnTo>
                      <a:pt x="242" y="334"/>
                    </a:lnTo>
                    <a:lnTo>
                      <a:pt x="241" y="303"/>
                    </a:lnTo>
                    <a:lnTo>
                      <a:pt x="239" y="285"/>
                    </a:lnTo>
                    <a:lnTo>
                      <a:pt x="236" y="266"/>
                    </a:lnTo>
                    <a:lnTo>
                      <a:pt x="232" y="247"/>
                    </a:lnTo>
                    <a:lnTo>
                      <a:pt x="227" y="226"/>
                    </a:lnTo>
                    <a:lnTo>
                      <a:pt x="221" y="206"/>
                    </a:lnTo>
                    <a:lnTo>
                      <a:pt x="214" y="185"/>
                    </a:lnTo>
                    <a:lnTo>
                      <a:pt x="204" y="166"/>
                    </a:lnTo>
                    <a:lnTo>
                      <a:pt x="192" y="146"/>
                    </a:lnTo>
                    <a:lnTo>
                      <a:pt x="192" y="146"/>
                    </a:lnTo>
                    <a:lnTo>
                      <a:pt x="180" y="126"/>
                    </a:lnTo>
                    <a:lnTo>
                      <a:pt x="165" y="108"/>
                    </a:lnTo>
                    <a:lnTo>
                      <a:pt x="150" y="93"/>
                    </a:lnTo>
                    <a:lnTo>
                      <a:pt x="135" y="78"/>
                    </a:lnTo>
                    <a:lnTo>
                      <a:pt x="119" y="64"/>
                    </a:lnTo>
                    <a:lnTo>
                      <a:pt x="103" y="52"/>
                    </a:lnTo>
                    <a:lnTo>
                      <a:pt x="87" y="42"/>
                    </a:lnTo>
                    <a:lnTo>
                      <a:pt x="72" y="33"/>
                    </a:lnTo>
                    <a:lnTo>
                      <a:pt x="45" y="18"/>
                    </a:lnTo>
                    <a:lnTo>
                      <a:pt x="23" y="7"/>
                    </a:lnTo>
                    <a:lnTo>
                      <a:pt x="7"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 name="Freeform 25">
                <a:extLst>
                  <a:ext uri="{FF2B5EF4-FFF2-40B4-BE49-F238E27FC236}">
                    <a16:creationId xmlns:a16="http://schemas.microsoft.com/office/drawing/2014/main" id="{CA761C7C-24A0-449D-AC58-2155F9DA9A8F}"/>
                  </a:ext>
                </a:extLst>
              </p:cNvPr>
              <p:cNvSpPr>
                <a:spLocks/>
              </p:cNvSpPr>
              <p:nvPr/>
            </p:nvSpPr>
            <p:spPr bwMode="auto">
              <a:xfrm>
                <a:off x="6948488" y="2349500"/>
                <a:ext cx="152400" cy="182563"/>
              </a:xfrm>
              <a:custGeom>
                <a:avLst/>
                <a:gdLst>
                  <a:gd name="T0" fmla="*/ 0 w 289"/>
                  <a:gd name="T1" fmla="*/ 0 h 344"/>
                  <a:gd name="T2" fmla="*/ 0 w 289"/>
                  <a:gd name="T3" fmla="*/ 0 h 344"/>
                  <a:gd name="T4" fmla="*/ 1 w 289"/>
                  <a:gd name="T5" fmla="*/ 5 h 344"/>
                  <a:gd name="T6" fmla="*/ 2 w 289"/>
                  <a:gd name="T7" fmla="*/ 22 h 344"/>
                  <a:gd name="T8" fmla="*/ 4 w 289"/>
                  <a:gd name="T9" fmla="*/ 46 h 344"/>
                  <a:gd name="T10" fmla="*/ 11 w 289"/>
                  <a:gd name="T11" fmla="*/ 78 h 344"/>
                  <a:gd name="T12" fmla="*/ 14 w 289"/>
                  <a:gd name="T13" fmla="*/ 94 h 344"/>
                  <a:gd name="T14" fmla="*/ 20 w 289"/>
                  <a:gd name="T15" fmla="*/ 113 h 344"/>
                  <a:gd name="T16" fmla="*/ 26 w 289"/>
                  <a:gd name="T17" fmla="*/ 132 h 344"/>
                  <a:gd name="T18" fmla="*/ 34 w 289"/>
                  <a:gd name="T19" fmla="*/ 150 h 344"/>
                  <a:gd name="T20" fmla="*/ 43 w 289"/>
                  <a:gd name="T21" fmla="*/ 170 h 344"/>
                  <a:gd name="T22" fmla="*/ 54 w 289"/>
                  <a:gd name="T23" fmla="*/ 189 h 344"/>
                  <a:gd name="T24" fmla="*/ 66 w 289"/>
                  <a:gd name="T25" fmla="*/ 207 h 344"/>
                  <a:gd name="T26" fmla="*/ 80 w 289"/>
                  <a:gd name="T27" fmla="*/ 226 h 344"/>
                  <a:gd name="T28" fmla="*/ 80 w 289"/>
                  <a:gd name="T29" fmla="*/ 226 h 344"/>
                  <a:gd name="T30" fmla="*/ 96 w 289"/>
                  <a:gd name="T31" fmla="*/ 244 h 344"/>
                  <a:gd name="T32" fmla="*/ 112 w 289"/>
                  <a:gd name="T33" fmla="*/ 259 h 344"/>
                  <a:gd name="T34" fmla="*/ 130 w 289"/>
                  <a:gd name="T35" fmla="*/ 272 h 344"/>
                  <a:gd name="T36" fmla="*/ 146 w 289"/>
                  <a:gd name="T37" fmla="*/ 284 h 344"/>
                  <a:gd name="T38" fmla="*/ 164 w 289"/>
                  <a:gd name="T39" fmla="*/ 295 h 344"/>
                  <a:gd name="T40" fmla="*/ 181 w 289"/>
                  <a:gd name="T41" fmla="*/ 305 h 344"/>
                  <a:gd name="T42" fmla="*/ 199 w 289"/>
                  <a:gd name="T43" fmla="*/ 314 h 344"/>
                  <a:gd name="T44" fmla="*/ 215 w 289"/>
                  <a:gd name="T45" fmla="*/ 321 h 344"/>
                  <a:gd name="T46" fmla="*/ 244 w 289"/>
                  <a:gd name="T47" fmla="*/ 332 h 344"/>
                  <a:gd name="T48" fmla="*/ 268 w 289"/>
                  <a:gd name="T49" fmla="*/ 339 h 344"/>
                  <a:gd name="T50" fmla="*/ 283 w 289"/>
                  <a:gd name="T51" fmla="*/ 343 h 344"/>
                  <a:gd name="T52" fmla="*/ 289 w 289"/>
                  <a:gd name="T53" fmla="*/ 344 h 344"/>
                  <a:gd name="T54" fmla="*/ 289 w 289"/>
                  <a:gd name="T55" fmla="*/ 344 h 344"/>
                  <a:gd name="T56" fmla="*/ 289 w 289"/>
                  <a:gd name="T57" fmla="*/ 338 h 344"/>
                  <a:gd name="T58" fmla="*/ 288 w 289"/>
                  <a:gd name="T59" fmla="*/ 322 h 344"/>
                  <a:gd name="T60" fmla="*/ 286 w 289"/>
                  <a:gd name="T61" fmla="*/ 298 h 344"/>
                  <a:gd name="T62" fmla="*/ 279 w 289"/>
                  <a:gd name="T63" fmla="*/ 267 h 344"/>
                  <a:gd name="T64" fmla="*/ 276 w 289"/>
                  <a:gd name="T65" fmla="*/ 249 h 344"/>
                  <a:gd name="T66" fmla="*/ 270 w 289"/>
                  <a:gd name="T67" fmla="*/ 230 h 344"/>
                  <a:gd name="T68" fmla="*/ 264 w 289"/>
                  <a:gd name="T69" fmla="*/ 212 h 344"/>
                  <a:gd name="T70" fmla="*/ 256 w 289"/>
                  <a:gd name="T71" fmla="*/ 193 h 344"/>
                  <a:gd name="T72" fmla="*/ 247 w 289"/>
                  <a:gd name="T73" fmla="*/ 173 h 344"/>
                  <a:gd name="T74" fmla="*/ 236 w 289"/>
                  <a:gd name="T75" fmla="*/ 155 h 344"/>
                  <a:gd name="T76" fmla="*/ 224 w 289"/>
                  <a:gd name="T77" fmla="*/ 136 h 344"/>
                  <a:gd name="T78" fmla="*/ 210 w 289"/>
                  <a:gd name="T79" fmla="*/ 117 h 344"/>
                  <a:gd name="T80" fmla="*/ 210 w 289"/>
                  <a:gd name="T81" fmla="*/ 117 h 344"/>
                  <a:gd name="T82" fmla="*/ 194 w 289"/>
                  <a:gd name="T83" fmla="*/ 101 h 344"/>
                  <a:gd name="T84" fmla="*/ 178 w 289"/>
                  <a:gd name="T85" fmla="*/ 85 h 344"/>
                  <a:gd name="T86" fmla="*/ 160 w 289"/>
                  <a:gd name="T87" fmla="*/ 71 h 344"/>
                  <a:gd name="T88" fmla="*/ 143 w 289"/>
                  <a:gd name="T89" fmla="*/ 59 h 344"/>
                  <a:gd name="T90" fmla="*/ 126 w 289"/>
                  <a:gd name="T91" fmla="*/ 48 h 344"/>
                  <a:gd name="T92" fmla="*/ 109 w 289"/>
                  <a:gd name="T93" fmla="*/ 38 h 344"/>
                  <a:gd name="T94" fmla="*/ 91 w 289"/>
                  <a:gd name="T95" fmla="*/ 30 h 344"/>
                  <a:gd name="T96" fmla="*/ 75 w 289"/>
                  <a:gd name="T97" fmla="*/ 23 h 344"/>
                  <a:gd name="T98" fmla="*/ 46 w 289"/>
                  <a:gd name="T99" fmla="*/ 12 h 344"/>
                  <a:gd name="T100" fmla="*/ 22 w 289"/>
                  <a:gd name="T101" fmla="*/ 4 h 344"/>
                  <a:gd name="T102" fmla="*/ 7 w 289"/>
                  <a:gd name="T103" fmla="*/ 1 h 344"/>
                  <a:gd name="T104" fmla="*/ 0 w 289"/>
                  <a:gd name="T105" fmla="*/ 0 h 344"/>
                  <a:gd name="T106" fmla="*/ 0 w 289"/>
                  <a:gd name="T107"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9" h="344">
                    <a:moveTo>
                      <a:pt x="0" y="0"/>
                    </a:moveTo>
                    <a:lnTo>
                      <a:pt x="0" y="0"/>
                    </a:lnTo>
                    <a:lnTo>
                      <a:pt x="1" y="5"/>
                    </a:lnTo>
                    <a:lnTo>
                      <a:pt x="2" y="22"/>
                    </a:lnTo>
                    <a:lnTo>
                      <a:pt x="4" y="46"/>
                    </a:lnTo>
                    <a:lnTo>
                      <a:pt x="11" y="78"/>
                    </a:lnTo>
                    <a:lnTo>
                      <a:pt x="14" y="94"/>
                    </a:lnTo>
                    <a:lnTo>
                      <a:pt x="20" y="113"/>
                    </a:lnTo>
                    <a:lnTo>
                      <a:pt x="26" y="132"/>
                    </a:lnTo>
                    <a:lnTo>
                      <a:pt x="34" y="150"/>
                    </a:lnTo>
                    <a:lnTo>
                      <a:pt x="43" y="170"/>
                    </a:lnTo>
                    <a:lnTo>
                      <a:pt x="54" y="189"/>
                    </a:lnTo>
                    <a:lnTo>
                      <a:pt x="66" y="207"/>
                    </a:lnTo>
                    <a:lnTo>
                      <a:pt x="80" y="226"/>
                    </a:lnTo>
                    <a:lnTo>
                      <a:pt x="80" y="226"/>
                    </a:lnTo>
                    <a:lnTo>
                      <a:pt x="96" y="244"/>
                    </a:lnTo>
                    <a:lnTo>
                      <a:pt x="112" y="259"/>
                    </a:lnTo>
                    <a:lnTo>
                      <a:pt x="130" y="272"/>
                    </a:lnTo>
                    <a:lnTo>
                      <a:pt x="146" y="284"/>
                    </a:lnTo>
                    <a:lnTo>
                      <a:pt x="164" y="295"/>
                    </a:lnTo>
                    <a:lnTo>
                      <a:pt x="181" y="305"/>
                    </a:lnTo>
                    <a:lnTo>
                      <a:pt x="199" y="314"/>
                    </a:lnTo>
                    <a:lnTo>
                      <a:pt x="215" y="321"/>
                    </a:lnTo>
                    <a:lnTo>
                      <a:pt x="244" y="332"/>
                    </a:lnTo>
                    <a:lnTo>
                      <a:pt x="268" y="339"/>
                    </a:lnTo>
                    <a:lnTo>
                      <a:pt x="283" y="343"/>
                    </a:lnTo>
                    <a:lnTo>
                      <a:pt x="289" y="344"/>
                    </a:lnTo>
                    <a:lnTo>
                      <a:pt x="289" y="344"/>
                    </a:lnTo>
                    <a:lnTo>
                      <a:pt x="289" y="338"/>
                    </a:lnTo>
                    <a:lnTo>
                      <a:pt x="288" y="322"/>
                    </a:lnTo>
                    <a:lnTo>
                      <a:pt x="286" y="298"/>
                    </a:lnTo>
                    <a:lnTo>
                      <a:pt x="279" y="267"/>
                    </a:lnTo>
                    <a:lnTo>
                      <a:pt x="276" y="249"/>
                    </a:lnTo>
                    <a:lnTo>
                      <a:pt x="270" y="230"/>
                    </a:lnTo>
                    <a:lnTo>
                      <a:pt x="264" y="212"/>
                    </a:lnTo>
                    <a:lnTo>
                      <a:pt x="256" y="193"/>
                    </a:lnTo>
                    <a:lnTo>
                      <a:pt x="247" y="173"/>
                    </a:lnTo>
                    <a:lnTo>
                      <a:pt x="236" y="155"/>
                    </a:lnTo>
                    <a:lnTo>
                      <a:pt x="224" y="136"/>
                    </a:lnTo>
                    <a:lnTo>
                      <a:pt x="210" y="117"/>
                    </a:lnTo>
                    <a:lnTo>
                      <a:pt x="210" y="117"/>
                    </a:lnTo>
                    <a:lnTo>
                      <a:pt x="194" y="101"/>
                    </a:lnTo>
                    <a:lnTo>
                      <a:pt x="178" y="85"/>
                    </a:lnTo>
                    <a:lnTo>
                      <a:pt x="160" y="71"/>
                    </a:lnTo>
                    <a:lnTo>
                      <a:pt x="143" y="59"/>
                    </a:lnTo>
                    <a:lnTo>
                      <a:pt x="126" y="48"/>
                    </a:lnTo>
                    <a:lnTo>
                      <a:pt x="109" y="38"/>
                    </a:lnTo>
                    <a:lnTo>
                      <a:pt x="91" y="30"/>
                    </a:lnTo>
                    <a:lnTo>
                      <a:pt x="75" y="23"/>
                    </a:lnTo>
                    <a:lnTo>
                      <a:pt x="46" y="12"/>
                    </a:lnTo>
                    <a:lnTo>
                      <a:pt x="22" y="4"/>
                    </a:lnTo>
                    <a:lnTo>
                      <a:pt x="7"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grpSp>
        <p:nvGrpSpPr>
          <p:cNvPr id="37" name="Grupa 36">
            <a:extLst>
              <a:ext uri="{FF2B5EF4-FFF2-40B4-BE49-F238E27FC236}">
                <a16:creationId xmlns:a16="http://schemas.microsoft.com/office/drawing/2014/main" id="{14E70953-424C-4623-B59F-30D8883252C0}"/>
              </a:ext>
            </a:extLst>
          </p:cNvPr>
          <p:cNvGrpSpPr>
            <a:grpSpLocks noChangeAspect="1"/>
          </p:cNvGrpSpPr>
          <p:nvPr/>
        </p:nvGrpSpPr>
        <p:grpSpPr>
          <a:xfrm>
            <a:off x="6245027" y="3136512"/>
            <a:ext cx="262906" cy="285048"/>
            <a:chOff x="3703638" y="4425950"/>
            <a:chExt cx="703262" cy="819150"/>
          </a:xfrm>
          <a:solidFill>
            <a:srgbClr val="0A76AD"/>
          </a:solidFill>
        </p:grpSpPr>
        <p:sp>
          <p:nvSpPr>
            <p:cNvPr id="38" name="Freeform 139">
              <a:extLst>
                <a:ext uri="{FF2B5EF4-FFF2-40B4-BE49-F238E27FC236}">
                  <a16:creationId xmlns:a16="http://schemas.microsoft.com/office/drawing/2014/main" id="{6EA56989-4EFD-433B-ACD2-2487F2B00148}"/>
                </a:ext>
              </a:extLst>
            </p:cNvPr>
            <p:cNvSpPr>
              <a:spLocks/>
            </p:cNvSpPr>
            <p:nvPr/>
          </p:nvSpPr>
          <p:spPr bwMode="auto">
            <a:xfrm>
              <a:off x="3810000" y="4881563"/>
              <a:ext cx="596900" cy="363537"/>
            </a:xfrm>
            <a:custGeom>
              <a:avLst/>
              <a:gdLst>
                <a:gd name="T0" fmla="*/ 151 w 752"/>
                <a:gd name="T1" fmla="*/ 5 h 458"/>
                <a:gd name="T2" fmla="*/ 203 w 752"/>
                <a:gd name="T3" fmla="*/ 35 h 458"/>
                <a:gd name="T4" fmla="*/ 587 w 752"/>
                <a:gd name="T5" fmla="*/ 416 h 458"/>
                <a:gd name="T6" fmla="*/ 633 w 752"/>
                <a:gd name="T7" fmla="*/ 428 h 458"/>
                <a:gd name="T8" fmla="*/ 676 w 752"/>
                <a:gd name="T9" fmla="*/ 416 h 458"/>
                <a:gd name="T10" fmla="*/ 711 w 752"/>
                <a:gd name="T11" fmla="*/ 379 h 458"/>
                <a:gd name="T12" fmla="*/ 720 w 752"/>
                <a:gd name="T13" fmla="*/ 329 h 458"/>
                <a:gd name="T14" fmla="*/ 721 w 752"/>
                <a:gd name="T15" fmla="*/ 297 h 458"/>
                <a:gd name="T16" fmla="*/ 737 w 752"/>
                <a:gd name="T17" fmla="*/ 282 h 458"/>
                <a:gd name="T18" fmla="*/ 752 w 752"/>
                <a:gd name="T19" fmla="*/ 339 h 458"/>
                <a:gd name="T20" fmla="*/ 735 w 752"/>
                <a:gd name="T21" fmla="*/ 398 h 458"/>
                <a:gd name="T22" fmla="*/ 691 w 752"/>
                <a:gd name="T23" fmla="*/ 441 h 458"/>
                <a:gd name="T24" fmla="*/ 633 w 752"/>
                <a:gd name="T25" fmla="*/ 458 h 458"/>
                <a:gd name="T26" fmla="*/ 574 w 752"/>
                <a:gd name="T27" fmla="*/ 441 h 458"/>
                <a:gd name="T28" fmla="*/ 183 w 752"/>
                <a:gd name="T29" fmla="*/ 57 h 458"/>
                <a:gd name="T30" fmla="*/ 143 w 752"/>
                <a:gd name="T31" fmla="*/ 34 h 458"/>
                <a:gd name="T32" fmla="*/ 96 w 752"/>
                <a:gd name="T33" fmla="*/ 34 h 458"/>
                <a:gd name="T34" fmla="*/ 55 w 752"/>
                <a:gd name="T35" fmla="*/ 57 h 458"/>
                <a:gd name="T36" fmla="*/ 33 w 752"/>
                <a:gd name="T37" fmla="*/ 97 h 458"/>
                <a:gd name="T38" fmla="*/ 33 w 752"/>
                <a:gd name="T39" fmla="*/ 143 h 458"/>
                <a:gd name="T40" fmla="*/ 55 w 752"/>
                <a:gd name="T41" fmla="*/ 183 h 458"/>
                <a:gd name="T42" fmla="*/ 80 w 752"/>
                <a:gd name="T43" fmla="*/ 183 h 458"/>
                <a:gd name="T44" fmla="*/ 149 w 752"/>
                <a:gd name="T45" fmla="*/ 220 h 458"/>
                <a:gd name="T46" fmla="*/ 153 w 752"/>
                <a:gd name="T47" fmla="*/ 255 h 458"/>
                <a:gd name="T48" fmla="*/ 184 w 752"/>
                <a:gd name="T49" fmla="*/ 289 h 458"/>
                <a:gd name="T50" fmla="*/ 184 w 752"/>
                <a:gd name="T51" fmla="*/ 294 h 458"/>
                <a:gd name="T52" fmla="*/ 179 w 752"/>
                <a:gd name="T53" fmla="*/ 299 h 458"/>
                <a:gd name="T54" fmla="*/ 174 w 752"/>
                <a:gd name="T55" fmla="*/ 299 h 458"/>
                <a:gd name="T56" fmla="*/ 141 w 752"/>
                <a:gd name="T57" fmla="*/ 267 h 458"/>
                <a:gd name="T58" fmla="*/ 149 w 752"/>
                <a:gd name="T59" fmla="*/ 319 h 458"/>
                <a:gd name="T60" fmla="*/ 151 w 752"/>
                <a:gd name="T61" fmla="*/ 326 h 458"/>
                <a:gd name="T62" fmla="*/ 149 w 752"/>
                <a:gd name="T63" fmla="*/ 332 h 458"/>
                <a:gd name="T64" fmla="*/ 143 w 752"/>
                <a:gd name="T65" fmla="*/ 334 h 458"/>
                <a:gd name="T66" fmla="*/ 136 w 752"/>
                <a:gd name="T67" fmla="*/ 332 h 458"/>
                <a:gd name="T68" fmla="*/ 91 w 752"/>
                <a:gd name="T69" fmla="*/ 317 h 458"/>
                <a:gd name="T70" fmla="*/ 77 w 752"/>
                <a:gd name="T71" fmla="*/ 290 h 458"/>
                <a:gd name="T72" fmla="*/ 47 w 752"/>
                <a:gd name="T73" fmla="*/ 217 h 458"/>
                <a:gd name="T74" fmla="*/ 15 w 752"/>
                <a:gd name="T75" fmla="*/ 180 h 458"/>
                <a:gd name="T76" fmla="*/ 0 w 752"/>
                <a:gd name="T77" fmla="*/ 121 h 458"/>
                <a:gd name="T78" fmla="*/ 15 w 752"/>
                <a:gd name="T79" fmla="*/ 61 h 458"/>
                <a:gd name="T80" fmla="*/ 59 w 752"/>
                <a:gd name="T81" fmla="*/ 17 h 458"/>
                <a:gd name="T82" fmla="*/ 119 w 752"/>
                <a:gd name="T83"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2" h="458">
                  <a:moveTo>
                    <a:pt x="119" y="0"/>
                  </a:moveTo>
                  <a:lnTo>
                    <a:pt x="151" y="5"/>
                  </a:lnTo>
                  <a:lnTo>
                    <a:pt x="179" y="17"/>
                  </a:lnTo>
                  <a:lnTo>
                    <a:pt x="203" y="35"/>
                  </a:lnTo>
                  <a:lnTo>
                    <a:pt x="569" y="401"/>
                  </a:lnTo>
                  <a:lnTo>
                    <a:pt x="587" y="416"/>
                  </a:lnTo>
                  <a:lnTo>
                    <a:pt x="609" y="424"/>
                  </a:lnTo>
                  <a:lnTo>
                    <a:pt x="633" y="428"/>
                  </a:lnTo>
                  <a:lnTo>
                    <a:pt x="654" y="424"/>
                  </a:lnTo>
                  <a:lnTo>
                    <a:pt x="676" y="416"/>
                  </a:lnTo>
                  <a:lnTo>
                    <a:pt x="695" y="401"/>
                  </a:lnTo>
                  <a:lnTo>
                    <a:pt x="711" y="379"/>
                  </a:lnTo>
                  <a:lnTo>
                    <a:pt x="720" y="354"/>
                  </a:lnTo>
                  <a:lnTo>
                    <a:pt x="720" y="329"/>
                  </a:lnTo>
                  <a:lnTo>
                    <a:pt x="713" y="304"/>
                  </a:lnTo>
                  <a:lnTo>
                    <a:pt x="721" y="297"/>
                  </a:lnTo>
                  <a:lnTo>
                    <a:pt x="730" y="290"/>
                  </a:lnTo>
                  <a:lnTo>
                    <a:pt x="737" y="282"/>
                  </a:lnTo>
                  <a:lnTo>
                    <a:pt x="748" y="310"/>
                  </a:lnTo>
                  <a:lnTo>
                    <a:pt x="752" y="339"/>
                  </a:lnTo>
                  <a:lnTo>
                    <a:pt x="747" y="369"/>
                  </a:lnTo>
                  <a:lnTo>
                    <a:pt x="735" y="398"/>
                  </a:lnTo>
                  <a:lnTo>
                    <a:pt x="716" y="423"/>
                  </a:lnTo>
                  <a:lnTo>
                    <a:pt x="691" y="441"/>
                  </a:lnTo>
                  <a:lnTo>
                    <a:pt x="663" y="453"/>
                  </a:lnTo>
                  <a:lnTo>
                    <a:pt x="633" y="458"/>
                  </a:lnTo>
                  <a:lnTo>
                    <a:pt x="602" y="453"/>
                  </a:lnTo>
                  <a:lnTo>
                    <a:pt x="574" y="441"/>
                  </a:lnTo>
                  <a:lnTo>
                    <a:pt x="547" y="423"/>
                  </a:lnTo>
                  <a:lnTo>
                    <a:pt x="183" y="57"/>
                  </a:lnTo>
                  <a:lnTo>
                    <a:pt x="164" y="44"/>
                  </a:lnTo>
                  <a:lnTo>
                    <a:pt x="143" y="34"/>
                  </a:lnTo>
                  <a:lnTo>
                    <a:pt x="119" y="32"/>
                  </a:lnTo>
                  <a:lnTo>
                    <a:pt x="96" y="34"/>
                  </a:lnTo>
                  <a:lnTo>
                    <a:pt x="75" y="44"/>
                  </a:lnTo>
                  <a:lnTo>
                    <a:pt x="55" y="57"/>
                  </a:lnTo>
                  <a:lnTo>
                    <a:pt x="42" y="76"/>
                  </a:lnTo>
                  <a:lnTo>
                    <a:pt x="33" y="97"/>
                  </a:lnTo>
                  <a:lnTo>
                    <a:pt x="30" y="121"/>
                  </a:lnTo>
                  <a:lnTo>
                    <a:pt x="33" y="143"/>
                  </a:lnTo>
                  <a:lnTo>
                    <a:pt x="42" y="165"/>
                  </a:lnTo>
                  <a:lnTo>
                    <a:pt x="55" y="183"/>
                  </a:lnTo>
                  <a:lnTo>
                    <a:pt x="67" y="195"/>
                  </a:lnTo>
                  <a:lnTo>
                    <a:pt x="80" y="183"/>
                  </a:lnTo>
                  <a:lnTo>
                    <a:pt x="143" y="225"/>
                  </a:lnTo>
                  <a:lnTo>
                    <a:pt x="149" y="220"/>
                  </a:lnTo>
                  <a:lnTo>
                    <a:pt x="168" y="238"/>
                  </a:lnTo>
                  <a:lnTo>
                    <a:pt x="153" y="255"/>
                  </a:lnTo>
                  <a:lnTo>
                    <a:pt x="183" y="285"/>
                  </a:lnTo>
                  <a:lnTo>
                    <a:pt x="184" y="289"/>
                  </a:lnTo>
                  <a:lnTo>
                    <a:pt x="186" y="292"/>
                  </a:lnTo>
                  <a:lnTo>
                    <a:pt x="184" y="294"/>
                  </a:lnTo>
                  <a:lnTo>
                    <a:pt x="183" y="297"/>
                  </a:lnTo>
                  <a:lnTo>
                    <a:pt x="179" y="299"/>
                  </a:lnTo>
                  <a:lnTo>
                    <a:pt x="176" y="300"/>
                  </a:lnTo>
                  <a:lnTo>
                    <a:pt x="174" y="299"/>
                  </a:lnTo>
                  <a:lnTo>
                    <a:pt x="171" y="297"/>
                  </a:lnTo>
                  <a:lnTo>
                    <a:pt x="141" y="267"/>
                  </a:lnTo>
                  <a:lnTo>
                    <a:pt x="117" y="289"/>
                  </a:lnTo>
                  <a:lnTo>
                    <a:pt x="149" y="319"/>
                  </a:lnTo>
                  <a:lnTo>
                    <a:pt x="151" y="322"/>
                  </a:lnTo>
                  <a:lnTo>
                    <a:pt x="151" y="326"/>
                  </a:lnTo>
                  <a:lnTo>
                    <a:pt x="151" y="329"/>
                  </a:lnTo>
                  <a:lnTo>
                    <a:pt x="149" y="332"/>
                  </a:lnTo>
                  <a:lnTo>
                    <a:pt x="146" y="334"/>
                  </a:lnTo>
                  <a:lnTo>
                    <a:pt x="143" y="334"/>
                  </a:lnTo>
                  <a:lnTo>
                    <a:pt x="139" y="334"/>
                  </a:lnTo>
                  <a:lnTo>
                    <a:pt x="136" y="332"/>
                  </a:lnTo>
                  <a:lnTo>
                    <a:pt x="106" y="300"/>
                  </a:lnTo>
                  <a:lnTo>
                    <a:pt x="91" y="317"/>
                  </a:lnTo>
                  <a:lnTo>
                    <a:pt x="70" y="297"/>
                  </a:lnTo>
                  <a:lnTo>
                    <a:pt x="77" y="290"/>
                  </a:lnTo>
                  <a:lnTo>
                    <a:pt x="33" y="228"/>
                  </a:lnTo>
                  <a:lnTo>
                    <a:pt x="47" y="217"/>
                  </a:lnTo>
                  <a:lnTo>
                    <a:pt x="35" y="205"/>
                  </a:lnTo>
                  <a:lnTo>
                    <a:pt x="15" y="180"/>
                  </a:lnTo>
                  <a:lnTo>
                    <a:pt x="3" y="151"/>
                  </a:lnTo>
                  <a:lnTo>
                    <a:pt x="0" y="121"/>
                  </a:lnTo>
                  <a:lnTo>
                    <a:pt x="3" y="89"/>
                  </a:lnTo>
                  <a:lnTo>
                    <a:pt x="15" y="61"/>
                  </a:lnTo>
                  <a:lnTo>
                    <a:pt x="35" y="35"/>
                  </a:lnTo>
                  <a:lnTo>
                    <a:pt x="59" y="17"/>
                  </a:lnTo>
                  <a:lnTo>
                    <a:pt x="89" y="5"/>
                  </a:lnTo>
                  <a:lnTo>
                    <a:pt x="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9" name="Freeform 140">
              <a:extLst>
                <a:ext uri="{FF2B5EF4-FFF2-40B4-BE49-F238E27FC236}">
                  <a16:creationId xmlns:a16="http://schemas.microsoft.com/office/drawing/2014/main" id="{E605DC51-D649-4276-80E8-4E834446248D}"/>
                </a:ext>
              </a:extLst>
            </p:cNvPr>
            <p:cNvSpPr>
              <a:spLocks/>
            </p:cNvSpPr>
            <p:nvPr/>
          </p:nvSpPr>
          <p:spPr bwMode="auto">
            <a:xfrm>
              <a:off x="3703638" y="4425950"/>
              <a:ext cx="690563" cy="688975"/>
            </a:xfrm>
            <a:custGeom>
              <a:avLst/>
              <a:gdLst>
                <a:gd name="T0" fmla="*/ 214 w 869"/>
                <a:gd name="T1" fmla="*/ 1 h 867"/>
                <a:gd name="T2" fmla="*/ 253 w 869"/>
                <a:gd name="T3" fmla="*/ 27 h 867"/>
                <a:gd name="T4" fmla="*/ 855 w 869"/>
                <a:gd name="T5" fmla="*/ 743 h 867"/>
                <a:gd name="T6" fmla="*/ 867 w 869"/>
                <a:gd name="T7" fmla="*/ 773 h 867"/>
                <a:gd name="T8" fmla="*/ 861 w 869"/>
                <a:gd name="T9" fmla="*/ 823 h 867"/>
                <a:gd name="T10" fmla="*/ 844 w 869"/>
                <a:gd name="T11" fmla="*/ 843 h 867"/>
                <a:gd name="T12" fmla="*/ 844 w 869"/>
                <a:gd name="T13" fmla="*/ 843 h 867"/>
                <a:gd name="T14" fmla="*/ 824 w 869"/>
                <a:gd name="T15" fmla="*/ 860 h 867"/>
                <a:gd name="T16" fmla="*/ 773 w 869"/>
                <a:gd name="T17" fmla="*/ 867 h 867"/>
                <a:gd name="T18" fmla="*/ 743 w 869"/>
                <a:gd name="T19" fmla="*/ 855 h 867"/>
                <a:gd name="T20" fmla="*/ 27 w 869"/>
                <a:gd name="T21" fmla="*/ 253 h 867"/>
                <a:gd name="T22" fmla="*/ 3 w 869"/>
                <a:gd name="T23" fmla="*/ 214 h 867"/>
                <a:gd name="T24" fmla="*/ 5 w 869"/>
                <a:gd name="T25" fmla="*/ 171 h 867"/>
                <a:gd name="T26" fmla="*/ 15 w 869"/>
                <a:gd name="T27" fmla="*/ 147 h 867"/>
                <a:gd name="T28" fmla="*/ 16 w 869"/>
                <a:gd name="T29" fmla="*/ 141 h 867"/>
                <a:gd name="T30" fmla="*/ 23 w 869"/>
                <a:gd name="T31" fmla="*/ 137 h 867"/>
                <a:gd name="T32" fmla="*/ 30 w 869"/>
                <a:gd name="T33" fmla="*/ 139 h 867"/>
                <a:gd name="T34" fmla="*/ 250 w 869"/>
                <a:gd name="T35" fmla="*/ 323 h 867"/>
                <a:gd name="T36" fmla="*/ 250 w 869"/>
                <a:gd name="T37" fmla="*/ 330 h 867"/>
                <a:gd name="T38" fmla="*/ 246 w 869"/>
                <a:gd name="T39" fmla="*/ 337 h 867"/>
                <a:gd name="T40" fmla="*/ 312 w 869"/>
                <a:gd name="T41" fmla="*/ 395 h 867"/>
                <a:gd name="T42" fmla="*/ 454 w 869"/>
                <a:gd name="T43" fmla="*/ 516 h 867"/>
                <a:gd name="T44" fmla="*/ 597 w 869"/>
                <a:gd name="T45" fmla="*/ 634 h 867"/>
                <a:gd name="T46" fmla="*/ 723 w 869"/>
                <a:gd name="T47" fmla="*/ 739 h 867"/>
                <a:gd name="T48" fmla="*/ 731 w 869"/>
                <a:gd name="T49" fmla="*/ 731 h 867"/>
                <a:gd name="T50" fmla="*/ 741 w 869"/>
                <a:gd name="T51" fmla="*/ 722 h 867"/>
                <a:gd name="T52" fmla="*/ 634 w 869"/>
                <a:gd name="T53" fmla="*/ 597 h 867"/>
                <a:gd name="T54" fmla="*/ 517 w 869"/>
                <a:gd name="T55" fmla="*/ 454 h 867"/>
                <a:gd name="T56" fmla="*/ 396 w 869"/>
                <a:gd name="T57" fmla="*/ 312 h 867"/>
                <a:gd name="T58" fmla="*/ 334 w 869"/>
                <a:gd name="T59" fmla="*/ 248 h 867"/>
                <a:gd name="T60" fmla="*/ 327 w 869"/>
                <a:gd name="T61" fmla="*/ 250 h 867"/>
                <a:gd name="T62" fmla="*/ 322 w 869"/>
                <a:gd name="T63" fmla="*/ 246 h 867"/>
                <a:gd name="T64" fmla="*/ 137 w 869"/>
                <a:gd name="T65" fmla="*/ 27 h 867"/>
                <a:gd name="T66" fmla="*/ 139 w 869"/>
                <a:gd name="T67" fmla="*/ 20 h 867"/>
                <a:gd name="T68" fmla="*/ 144 w 869"/>
                <a:gd name="T69" fmla="*/ 15 h 867"/>
                <a:gd name="T70" fmla="*/ 151 w 869"/>
                <a:gd name="T71" fmla="*/ 15 h 867"/>
                <a:gd name="T72" fmla="*/ 193 w 869"/>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9" h="867">
                  <a:moveTo>
                    <a:pt x="193" y="0"/>
                  </a:moveTo>
                  <a:lnTo>
                    <a:pt x="214" y="1"/>
                  </a:lnTo>
                  <a:lnTo>
                    <a:pt x="235" y="12"/>
                  </a:lnTo>
                  <a:lnTo>
                    <a:pt x="253" y="27"/>
                  </a:lnTo>
                  <a:lnTo>
                    <a:pt x="850" y="736"/>
                  </a:lnTo>
                  <a:lnTo>
                    <a:pt x="855" y="743"/>
                  </a:lnTo>
                  <a:lnTo>
                    <a:pt x="859" y="749"/>
                  </a:lnTo>
                  <a:lnTo>
                    <a:pt x="867" y="773"/>
                  </a:lnTo>
                  <a:lnTo>
                    <a:pt x="869" y="798"/>
                  </a:lnTo>
                  <a:lnTo>
                    <a:pt x="861" y="823"/>
                  </a:lnTo>
                  <a:lnTo>
                    <a:pt x="845" y="845"/>
                  </a:lnTo>
                  <a:lnTo>
                    <a:pt x="844" y="843"/>
                  </a:lnTo>
                  <a:lnTo>
                    <a:pt x="844" y="843"/>
                  </a:lnTo>
                  <a:lnTo>
                    <a:pt x="844" y="843"/>
                  </a:lnTo>
                  <a:lnTo>
                    <a:pt x="845" y="845"/>
                  </a:lnTo>
                  <a:lnTo>
                    <a:pt x="824" y="860"/>
                  </a:lnTo>
                  <a:lnTo>
                    <a:pt x="800" y="867"/>
                  </a:lnTo>
                  <a:lnTo>
                    <a:pt x="773" y="867"/>
                  </a:lnTo>
                  <a:lnTo>
                    <a:pt x="750" y="858"/>
                  </a:lnTo>
                  <a:lnTo>
                    <a:pt x="743" y="855"/>
                  </a:lnTo>
                  <a:lnTo>
                    <a:pt x="736" y="850"/>
                  </a:lnTo>
                  <a:lnTo>
                    <a:pt x="27" y="253"/>
                  </a:lnTo>
                  <a:lnTo>
                    <a:pt x="11" y="235"/>
                  </a:lnTo>
                  <a:lnTo>
                    <a:pt x="3" y="214"/>
                  </a:lnTo>
                  <a:lnTo>
                    <a:pt x="0" y="193"/>
                  </a:lnTo>
                  <a:lnTo>
                    <a:pt x="5" y="171"/>
                  </a:lnTo>
                  <a:lnTo>
                    <a:pt x="16" y="151"/>
                  </a:lnTo>
                  <a:lnTo>
                    <a:pt x="15" y="147"/>
                  </a:lnTo>
                  <a:lnTo>
                    <a:pt x="15" y="144"/>
                  </a:lnTo>
                  <a:lnTo>
                    <a:pt x="16" y="141"/>
                  </a:lnTo>
                  <a:lnTo>
                    <a:pt x="20" y="137"/>
                  </a:lnTo>
                  <a:lnTo>
                    <a:pt x="23" y="137"/>
                  </a:lnTo>
                  <a:lnTo>
                    <a:pt x="27" y="137"/>
                  </a:lnTo>
                  <a:lnTo>
                    <a:pt x="30" y="139"/>
                  </a:lnTo>
                  <a:lnTo>
                    <a:pt x="246" y="320"/>
                  </a:lnTo>
                  <a:lnTo>
                    <a:pt x="250" y="323"/>
                  </a:lnTo>
                  <a:lnTo>
                    <a:pt x="250" y="327"/>
                  </a:lnTo>
                  <a:lnTo>
                    <a:pt x="250" y="330"/>
                  </a:lnTo>
                  <a:lnTo>
                    <a:pt x="248" y="333"/>
                  </a:lnTo>
                  <a:lnTo>
                    <a:pt x="246" y="337"/>
                  </a:lnTo>
                  <a:lnTo>
                    <a:pt x="245" y="338"/>
                  </a:lnTo>
                  <a:lnTo>
                    <a:pt x="312" y="395"/>
                  </a:lnTo>
                  <a:lnTo>
                    <a:pt x="382" y="456"/>
                  </a:lnTo>
                  <a:lnTo>
                    <a:pt x="454" y="516"/>
                  </a:lnTo>
                  <a:lnTo>
                    <a:pt x="527" y="575"/>
                  </a:lnTo>
                  <a:lnTo>
                    <a:pt x="597" y="634"/>
                  </a:lnTo>
                  <a:lnTo>
                    <a:pt x="663" y="689"/>
                  </a:lnTo>
                  <a:lnTo>
                    <a:pt x="723" y="739"/>
                  </a:lnTo>
                  <a:lnTo>
                    <a:pt x="726" y="734"/>
                  </a:lnTo>
                  <a:lnTo>
                    <a:pt x="731" y="731"/>
                  </a:lnTo>
                  <a:lnTo>
                    <a:pt x="736" y="726"/>
                  </a:lnTo>
                  <a:lnTo>
                    <a:pt x="741" y="722"/>
                  </a:lnTo>
                  <a:lnTo>
                    <a:pt x="689" y="662"/>
                  </a:lnTo>
                  <a:lnTo>
                    <a:pt x="634" y="597"/>
                  </a:lnTo>
                  <a:lnTo>
                    <a:pt x="577" y="526"/>
                  </a:lnTo>
                  <a:lnTo>
                    <a:pt x="517" y="454"/>
                  </a:lnTo>
                  <a:lnTo>
                    <a:pt x="456" y="382"/>
                  </a:lnTo>
                  <a:lnTo>
                    <a:pt x="396" y="312"/>
                  </a:lnTo>
                  <a:lnTo>
                    <a:pt x="339" y="243"/>
                  </a:lnTo>
                  <a:lnTo>
                    <a:pt x="334" y="248"/>
                  </a:lnTo>
                  <a:lnTo>
                    <a:pt x="330" y="250"/>
                  </a:lnTo>
                  <a:lnTo>
                    <a:pt x="327" y="250"/>
                  </a:lnTo>
                  <a:lnTo>
                    <a:pt x="324" y="248"/>
                  </a:lnTo>
                  <a:lnTo>
                    <a:pt x="322" y="246"/>
                  </a:lnTo>
                  <a:lnTo>
                    <a:pt x="139" y="30"/>
                  </a:lnTo>
                  <a:lnTo>
                    <a:pt x="137" y="27"/>
                  </a:lnTo>
                  <a:lnTo>
                    <a:pt x="137" y="23"/>
                  </a:lnTo>
                  <a:lnTo>
                    <a:pt x="139" y="20"/>
                  </a:lnTo>
                  <a:lnTo>
                    <a:pt x="141" y="17"/>
                  </a:lnTo>
                  <a:lnTo>
                    <a:pt x="144" y="15"/>
                  </a:lnTo>
                  <a:lnTo>
                    <a:pt x="147" y="15"/>
                  </a:lnTo>
                  <a:lnTo>
                    <a:pt x="151" y="15"/>
                  </a:lnTo>
                  <a:lnTo>
                    <a:pt x="171" y="5"/>
                  </a:lnTo>
                  <a:lnTo>
                    <a:pt x="1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pic>
        <p:nvPicPr>
          <p:cNvPr id="40" name="Picture 20">
            <a:extLst>
              <a:ext uri="{FF2B5EF4-FFF2-40B4-BE49-F238E27FC236}">
                <a16:creationId xmlns:a16="http://schemas.microsoft.com/office/drawing/2014/main" id="{5CF8428E-98FC-4762-BCE6-42033111A352}"/>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41186" y="3092974"/>
            <a:ext cx="347415" cy="37212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2">
            <a:extLst>
              <a:ext uri="{FF2B5EF4-FFF2-40B4-BE49-F238E27FC236}">
                <a16:creationId xmlns:a16="http://schemas.microsoft.com/office/drawing/2014/main" id="{690FCB44-75CF-4A90-9CE0-9432031E6B97}"/>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08324" y="3123096"/>
            <a:ext cx="311880" cy="31188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6">
            <a:extLst>
              <a:ext uri="{FF2B5EF4-FFF2-40B4-BE49-F238E27FC236}">
                <a16:creationId xmlns:a16="http://schemas.microsoft.com/office/drawing/2014/main" id="{EC04FD81-CA82-423E-A154-A62213CB7C0A}"/>
              </a:ext>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733661" y="3134470"/>
            <a:ext cx="289133" cy="28913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4">
            <a:extLst>
              <a:ext uri="{FF2B5EF4-FFF2-40B4-BE49-F238E27FC236}">
                <a16:creationId xmlns:a16="http://schemas.microsoft.com/office/drawing/2014/main" id="{85CAB5CE-D763-4633-BB6E-21D07906D02F}"/>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42749" y="3115147"/>
            <a:ext cx="327779" cy="327779"/>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upa 50">
            <a:extLst>
              <a:ext uri="{FF2B5EF4-FFF2-40B4-BE49-F238E27FC236}">
                <a16:creationId xmlns:a16="http://schemas.microsoft.com/office/drawing/2014/main" id="{A398C53C-E2D6-4A26-A6C1-8F16B73992EC}"/>
              </a:ext>
            </a:extLst>
          </p:cNvPr>
          <p:cNvGrpSpPr>
            <a:grpSpLocks noChangeAspect="1"/>
          </p:cNvGrpSpPr>
          <p:nvPr/>
        </p:nvGrpSpPr>
        <p:grpSpPr>
          <a:xfrm rot="9841650">
            <a:off x="7680796" y="3078018"/>
            <a:ext cx="245952" cy="402037"/>
            <a:chOff x="2916238" y="4410075"/>
            <a:chExt cx="495300" cy="809625"/>
          </a:xfrm>
          <a:solidFill>
            <a:srgbClr val="0A76AD"/>
          </a:solidFill>
        </p:grpSpPr>
        <p:sp>
          <p:nvSpPr>
            <p:cNvPr id="52" name="Freeform 141">
              <a:extLst>
                <a:ext uri="{FF2B5EF4-FFF2-40B4-BE49-F238E27FC236}">
                  <a16:creationId xmlns:a16="http://schemas.microsoft.com/office/drawing/2014/main" id="{B71553BB-0DE4-43DD-B6A1-7D786D8CC1C2}"/>
                </a:ext>
              </a:extLst>
            </p:cNvPr>
            <p:cNvSpPr>
              <a:spLocks noEditPoints="1"/>
            </p:cNvSpPr>
            <p:nvPr/>
          </p:nvSpPr>
          <p:spPr bwMode="auto">
            <a:xfrm>
              <a:off x="2916238" y="4410075"/>
              <a:ext cx="331788" cy="809625"/>
            </a:xfrm>
            <a:custGeom>
              <a:avLst/>
              <a:gdLst>
                <a:gd name="T0" fmla="*/ 99 w 418"/>
                <a:gd name="T1" fmla="*/ 917 h 1019"/>
                <a:gd name="T2" fmla="*/ 106 w 418"/>
                <a:gd name="T3" fmla="*/ 935 h 1019"/>
                <a:gd name="T4" fmla="*/ 353 w 418"/>
                <a:gd name="T5" fmla="*/ 932 h 1019"/>
                <a:gd name="T6" fmla="*/ 353 w 418"/>
                <a:gd name="T7" fmla="*/ 914 h 1019"/>
                <a:gd name="T8" fmla="*/ 227 w 418"/>
                <a:gd name="T9" fmla="*/ 774 h 1019"/>
                <a:gd name="T10" fmla="*/ 205 w 418"/>
                <a:gd name="T11" fmla="*/ 789 h 1019"/>
                <a:gd name="T12" fmla="*/ 213 w 418"/>
                <a:gd name="T13" fmla="*/ 816 h 1019"/>
                <a:gd name="T14" fmla="*/ 240 w 418"/>
                <a:gd name="T15" fmla="*/ 816 h 1019"/>
                <a:gd name="T16" fmla="*/ 249 w 418"/>
                <a:gd name="T17" fmla="*/ 789 h 1019"/>
                <a:gd name="T18" fmla="*/ 227 w 418"/>
                <a:gd name="T19" fmla="*/ 774 h 1019"/>
                <a:gd name="T20" fmla="*/ 156 w 418"/>
                <a:gd name="T21" fmla="*/ 473 h 1019"/>
                <a:gd name="T22" fmla="*/ 161 w 418"/>
                <a:gd name="T23" fmla="*/ 488 h 1019"/>
                <a:gd name="T24" fmla="*/ 296 w 418"/>
                <a:gd name="T25" fmla="*/ 484 h 1019"/>
                <a:gd name="T26" fmla="*/ 296 w 418"/>
                <a:gd name="T27" fmla="*/ 469 h 1019"/>
                <a:gd name="T28" fmla="*/ 170 w 418"/>
                <a:gd name="T29" fmla="*/ 405 h 1019"/>
                <a:gd name="T30" fmla="*/ 160 w 418"/>
                <a:gd name="T31" fmla="*/ 415 h 1019"/>
                <a:gd name="T32" fmla="*/ 170 w 418"/>
                <a:gd name="T33" fmla="*/ 427 h 1019"/>
                <a:gd name="T34" fmla="*/ 294 w 418"/>
                <a:gd name="T35" fmla="*/ 421 h 1019"/>
                <a:gd name="T36" fmla="*/ 289 w 418"/>
                <a:gd name="T37" fmla="*/ 405 h 1019"/>
                <a:gd name="T38" fmla="*/ 170 w 418"/>
                <a:gd name="T39" fmla="*/ 345 h 1019"/>
                <a:gd name="T40" fmla="*/ 165 w 418"/>
                <a:gd name="T41" fmla="*/ 360 h 1019"/>
                <a:gd name="T42" fmla="*/ 280 w 418"/>
                <a:gd name="T43" fmla="*/ 367 h 1019"/>
                <a:gd name="T44" fmla="*/ 291 w 418"/>
                <a:gd name="T45" fmla="*/ 355 h 1019"/>
                <a:gd name="T46" fmla="*/ 280 w 418"/>
                <a:gd name="T47" fmla="*/ 345 h 1019"/>
                <a:gd name="T48" fmla="*/ 165 w 418"/>
                <a:gd name="T49" fmla="*/ 13 h 1019"/>
                <a:gd name="T50" fmla="*/ 239 w 418"/>
                <a:gd name="T51" fmla="*/ 107 h 1019"/>
                <a:gd name="T52" fmla="*/ 265 w 418"/>
                <a:gd name="T53" fmla="*/ 176 h 1019"/>
                <a:gd name="T54" fmla="*/ 274 w 418"/>
                <a:gd name="T55" fmla="*/ 203 h 1019"/>
                <a:gd name="T56" fmla="*/ 356 w 418"/>
                <a:gd name="T57" fmla="*/ 248 h 1019"/>
                <a:gd name="T58" fmla="*/ 383 w 418"/>
                <a:gd name="T59" fmla="*/ 348 h 1019"/>
                <a:gd name="T60" fmla="*/ 410 w 418"/>
                <a:gd name="T61" fmla="*/ 556 h 1019"/>
                <a:gd name="T62" fmla="*/ 416 w 418"/>
                <a:gd name="T63" fmla="*/ 815 h 1019"/>
                <a:gd name="T64" fmla="*/ 398 w 418"/>
                <a:gd name="T65" fmla="*/ 984 h 1019"/>
                <a:gd name="T66" fmla="*/ 361 w 418"/>
                <a:gd name="T67" fmla="*/ 1002 h 1019"/>
                <a:gd name="T68" fmla="*/ 294 w 418"/>
                <a:gd name="T69" fmla="*/ 1002 h 1019"/>
                <a:gd name="T70" fmla="*/ 227 w 418"/>
                <a:gd name="T71" fmla="*/ 1002 h 1019"/>
                <a:gd name="T72" fmla="*/ 160 w 418"/>
                <a:gd name="T73" fmla="*/ 1002 h 1019"/>
                <a:gd name="T74" fmla="*/ 93 w 418"/>
                <a:gd name="T75" fmla="*/ 1002 h 1019"/>
                <a:gd name="T76" fmla="*/ 56 w 418"/>
                <a:gd name="T77" fmla="*/ 984 h 1019"/>
                <a:gd name="T78" fmla="*/ 37 w 418"/>
                <a:gd name="T79" fmla="*/ 815 h 1019"/>
                <a:gd name="T80" fmla="*/ 44 w 418"/>
                <a:gd name="T81" fmla="*/ 568 h 1019"/>
                <a:gd name="T82" fmla="*/ 17 w 418"/>
                <a:gd name="T83" fmla="*/ 464 h 1019"/>
                <a:gd name="T84" fmla="*/ 71 w 418"/>
                <a:gd name="T85" fmla="*/ 357 h 1019"/>
                <a:gd name="T86" fmla="*/ 108 w 418"/>
                <a:gd name="T87" fmla="*/ 229 h 1019"/>
                <a:gd name="T88" fmla="*/ 178 w 418"/>
                <a:gd name="T89" fmla="*/ 191 h 1019"/>
                <a:gd name="T90" fmla="*/ 195 w 418"/>
                <a:gd name="T91" fmla="*/ 176 h 1019"/>
                <a:gd name="T92" fmla="*/ 198 w 418"/>
                <a:gd name="T93" fmla="*/ 82 h 1019"/>
                <a:gd name="T94" fmla="*/ 98 w 418"/>
                <a:gd name="T95" fmla="*/ 30 h 1019"/>
                <a:gd name="T96" fmla="*/ 82 w 418"/>
                <a:gd name="T97" fmla="*/ 15 h 1019"/>
                <a:gd name="T98" fmla="*/ 98 w 418"/>
                <a:gd name="T99" fmla="*/ 0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1019">
                  <a:moveTo>
                    <a:pt x="111" y="910"/>
                  </a:moveTo>
                  <a:lnTo>
                    <a:pt x="106" y="910"/>
                  </a:lnTo>
                  <a:lnTo>
                    <a:pt x="103" y="914"/>
                  </a:lnTo>
                  <a:lnTo>
                    <a:pt x="99" y="917"/>
                  </a:lnTo>
                  <a:lnTo>
                    <a:pt x="98" y="922"/>
                  </a:lnTo>
                  <a:lnTo>
                    <a:pt x="99" y="927"/>
                  </a:lnTo>
                  <a:lnTo>
                    <a:pt x="103" y="932"/>
                  </a:lnTo>
                  <a:lnTo>
                    <a:pt x="106" y="935"/>
                  </a:lnTo>
                  <a:lnTo>
                    <a:pt x="111" y="935"/>
                  </a:lnTo>
                  <a:lnTo>
                    <a:pt x="343" y="935"/>
                  </a:lnTo>
                  <a:lnTo>
                    <a:pt x="348" y="935"/>
                  </a:lnTo>
                  <a:lnTo>
                    <a:pt x="353" y="932"/>
                  </a:lnTo>
                  <a:lnTo>
                    <a:pt x="356" y="927"/>
                  </a:lnTo>
                  <a:lnTo>
                    <a:pt x="356" y="922"/>
                  </a:lnTo>
                  <a:lnTo>
                    <a:pt x="356" y="917"/>
                  </a:lnTo>
                  <a:lnTo>
                    <a:pt x="353" y="914"/>
                  </a:lnTo>
                  <a:lnTo>
                    <a:pt x="348" y="910"/>
                  </a:lnTo>
                  <a:lnTo>
                    <a:pt x="343" y="910"/>
                  </a:lnTo>
                  <a:lnTo>
                    <a:pt x="111" y="910"/>
                  </a:lnTo>
                  <a:close/>
                  <a:moveTo>
                    <a:pt x="227" y="774"/>
                  </a:moveTo>
                  <a:lnTo>
                    <a:pt x="220" y="774"/>
                  </a:lnTo>
                  <a:lnTo>
                    <a:pt x="213" y="778"/>
                  </a:lnTo>
                  <a:lnTo>
                    <a:pt x="208" y="783"/>
                  </a:lnTo>
                  <a:lnTo>
                    <a:pt x="205" y="789"/>
                  </a:lnTo>
                  <a:lnTo>
                    <a:pt x="203" y="798"/>
                  </a:lnTo>
                  <a:lnTo>
                    <a:pt x="205" y="805"/>
                  </a:lnTo>
                  <a:lnTo>
                    <a:pt x="208" y="811"/>
                  </a:lnTo>
                  <a:lnTo>
                    <a:pt x="213" y="816"/>
                  </a:lnTo>
                  <a:lnTo>
                    <a:pt x="220" y="820"/>
                  </a:lnTo>
                  <a:lnTo>
                    <a:pt x="227" y="820"/>
                  </a:lnTo>
                  <a:lnTo>
                    <a:pt x="235" y="820"/>
                  </a:lnTo>
                  <a:lnTo>
                    <a:pt x="240" y="816"/>
                  </a:lnTo>
                  <a:lnTo>
                    <a:pt x="245" y="811"/>
                  </a:lnTo>
                  <a:lnTo>
                    <a:pt x="249" y="805"/>
                  </a:lnTo>
                  <a:lnTo>
                    <a:pt x="250" y="798"/>
                  </a:lnTo>
                  <a:lnTo>
                    <a:pt x="249" y="789"/>
                  </a:lnTo>
                  <a:lnTo>
                    <a:pt x="245" y="783"/>
                  </a:lnTo>
                  <a:lnTo>
                    <a:pt x="240" y="778"/>
                  </a:lnTo>
                  <a:lnTo>
                    <a:pt x="235" y="774"/>
                  </a:lnTo>
                  <a:lnTo>
                    <a:pt x="227" y="774"/>
                  </a:lnTo>
                  <a:close/>
                  <a:moveTo>
                    <a:pt x="165" y="466"/>
                  </a:moveTo>
                  <a:lnTo>
                    <a:pt x="161" y="467"/>
                  </a:lnTo>
                  <a:lnTo>
                    <a:pt x="158" y="469"/>
                  </a:lnTo>
                  <a:lnTo>
                    <a:pt x="156" y="473"/>
                  </a:lnTo>
                  <a:lnTo>
                    <a:pt x="155" y="478"/>
                  </a:lnTo>
                  <a:lnTo>
                    <a:pt x="156" y="481"/>
                  </a:lnTo>
                  <a:lnTo>
                    <a:pt x="158" y="484"/>
                  </a:lnTo>
                  <a:lnTo>
                    <a:pt x="161" y="488"/>
                  </a:lnTo>
                  <a:lnTo>
                    <a:pt x="165" y="488"/>
                  </a:lnTo>
                  <a:lnTo>
                    <a:pt x="289" y="488"/>
                  </a:lnTo>
                  <a:lnTo>
                    <a:pt x="292" y="488"/>
                  </a:lnTo>
                  <a:lnTo>
                    <a:pt x="296" y="484"/>
                  </a:lnTo>
                  <a:lnTo>
                    <a:pt x="299" y="481"/>
                  </a:lnTo>
                  <a:lnTo>
                    <a:pt x="299" y="478"/>
                  </a:lnTo>
                  <a:lnTo>
                    <a:pt x="299" y="473"/>
                  </a:lnTo>
                  <a:lnTo>
                    <a:pt x="296" y="469"/>
                  </a:lnTo>
                  <a:lnTo>
                    <a:pt x="292" y="467"/>
                  </a:lnTo>
                  <a:lnTo>
                    <a:pt x="289" y="466"/>
                  </a:lnTo>
                  <a:lnTo>
                    <a:pt x="165" y="466"/>
                  </a:lnTo>
                  <a:close/>
                  <a:moveTo>
                    <a:pt x="170" y="405"/>
                  </a:moveTo>
                  <a:lnTo>
                    <a:pt x="166" y="405"/>
                  </a:lnTo>
                  <a:lnTo>
                    <a:pt x="163" y="409"/>
                  </a:lnTo>
                  <a:lnTo>
                    <a:pt x="160" y="412"/>
                  </a:lnTo>
                  <a:lnTo>
                    <a:pt x="160" y="415"/>
                  </a:lnTo>
                  <a:lnTo>
                    <a:pt x="160" y="421"/>
                  </a:lnTo>
                  <a:lnTo>
                    <a:pt x="163" y="424"/>
                  </a:lnTo>
                  <a:lnTo>
                    <a:pt x="166" y="426"/>
                  </a:lnTo>
                  <a:lnTo>
                    <a:pt x="170" y="427"/>
                  </a:lnTo>
                  <a:lnTo>
                    <a:pt x="284" y="427"/>
                  </a:lnTo>
                  <a:lnTo>
                    <a:pt x="289" y="426"/>
                  </a:lnTo>
                  <a:lnTo>
                    <a:pt x="292" y="424"/>
                  </a:lnTo>
                  <a:lnTo>
                    <a:pt x="294" y="421"/>
                  </a:lnTo>
                  <a:lnTo>
                    <a:pt x="296" y="415"/>
                  </a:lnTo>
                  <a:lnTo>
                    <a:pt x="294" y="412"/>
                  </a:lnTo>
                  <a:lnTo>
                    <a:pt x="292" y="409"/>
                  </a:lnTo>
                  <a:lnTo>
                    <a:pt x="289" y="405"/>
                  </a:lnTo>
                  <a:lnTo>
                    <a:pt x="284" y="405"/>
                  </a:lnTo>
                  <a:lnTo>
                    <a:pt x="170" y="405"/>
                  </a:lnTo>
                  <a:close/>
                  <a:moveTo>
                    <a:pt x="175" y="345"/>
                  </a:moveTo>
                  <a:lnTo>
                    <a:pt x="170" y="345"/>
                  </a:lnTo>
                  <a:lnTo>
                    <a:pt x="166" y="348"/>
                  </a:lnTo>
                  <a:lnTo>
                    <a:pt x="165" y="352"/>
                  </a:lnTo>
                  <a:lnTo>
                    <a:pt x="163" y="355"/>
                  </a:lnTo>
                  <a:lnTo>
                    <a:pt x="165" y="360"/>
                  </a:lnTo>
                  <a:lnTo>
                    <a:pt x="166" y="364"/>
                  </a:lnTo>
                  <a:lnTo>
                    <a:pt x="170" y="365"/>
                  </a:lnTo>
                  <a:lnTo>
                    <a:pt x="175" y="367"/>
                  </a:lnTo>
                  <a:lnTo>
                    <a:pt x="280" y="367"/>
                  </a:lnTo>
                  <a:lnTo>
                    <a:pt x="284" y="365"/>
                  </a:lnTo>
                  <a:lnTo>
                    <a:pt x="287" y="364"/>
                  </a:lnTo>
                  <a:lnTo>
                    <a:pt x="291" y="360"/>
                  </a:lnTo>
                  <a:lnTo>
                    <a:pt x="291" y="355"/>
                  </a:lnTo>
                  <a:lnTo>
                    <a:pt x="291" y="352"/>
                  </a:lnTo>
                  <a:lnTo>
                    <a:pt x="287" y="348"/>
                  </a:lnTo>
                  <a:lnTo>
                    <a:pt x="284" y="345"/>
                  </a:lnTo>
                  <a:lnTo>
                    <a:pt x="280" y="345"/>
                  </a:lnTo>
                  <a:lnTo>
                    <a:pt x="175" y="345"/>
                  </a:lnTo>
                  <a:close/>
                  <a:moveTo>
                    <a:pt x="98" y="0"/>
                  </a:moveTo>
                  <a:lnTo>
                    <a:pt x="133" y="3"/>
                  </a:lnTo>
                  <a:lnTo>
                    <a:pt x="165" y="13"/>
                  </a:lnTo>
                  <a:lnTo>
                    <a:pt x="192" y="28"/>
                  </a:lnTo>
                  <a:lnTo>
                    <a:pt x="213" y="50"/>
                  </a:lnTo>
                  <a:lnTo>
                    <a:pt x="228" y="77"/>
                  </a:lnTo>
                  <a:lnTo>
                    <a:pt x="239" y="107"/>
                  </a:lnTo>
                  <a:lnTo>
                    <a:pt x="242" y="144"/>
                  </a:lnTo>
                  <a:lnTo>
                    <a:pt x="242" y="176"/>
                  </a:lnTo>
                  <a:lnTo>
                    <a:pt x="259" y="176"/>
                  </a:lnTo>
                  <a:lnTo>
                    <a:pt x="265" y="176"/>
                  </a:lnTo>
                  <a:lnTo>
                    <a:pt x="270" y="179"/>
                  </a:lnTo>
                  <a:lnTo>
                    <a:pt x="274" y="184"/>
                  </a:lnTo>
                  <a:lnTo>
                    <a:pt x="274" y="191"/>
                  </a:lnTo>
                  <a:lnTo>
                    <a:pt x="274" y="203"/>
                  </a:lnTo>
                  <a:lnTo>
                    <a:pt x="307" y="208"/>
                  </a:lnTo>
                  <a:lnTo>
                    <a:pt x="331" y="216"/>
                  </a:lnTo>
                  <a:lnTo>
                    <a:pt x="348" y="229"/>
                  </a:lnTo>
                  <a:lnTo>
                    <a:pt x="356" y="248"/>
                  </a:lnTo>
                  <a:lnTo>
                    <a:pt x="361" y="265"/>
                  </a:lnTo>
                  <a:lnTo>
                    <a:pt x="368" y="286"/>
                  </a:lnTo>
                  <a:lnTo>
                    <a:pt x="374" y="315"/>
                  </a:lnTo>
                  <a:lnTo>
                    <a:pt x="383" y="348"/>
                  </a:lnTo>
                  <a:lnTo>
                    <a:pt x="390" y="390"/>
                  </a:lnTo>
                  <a:lnTo>
                    <a:pt x="396" y="437"/>
                  </a:lnTo>
                  <a:lnTo>
                    <a:pt x="403" y="493"/>
                  </a:lnTo>
                  <a:lnTo>
                    <a:pt x="410" y="556"/>
                  </a:lnTo>
                  <a:lnTo>
                    <a:pt x="415" y="627"/>
                  </a:lnTo>
                  <a:lnTo>
                    <a:pt x="416" y="707"/>
                  </a:lnTo>
                  <a:lnTo>
                    <a:pt x="418" y="794"/>
                  </a:lnTo>
                  <a:lnTo>
                    <a:pt x="416" y="815"/>
                  </a:lnTo>
                  <a:lnTo>
                    <a:pt x="415" y="843"/>
                  </a:lnTo>
                  <a:lnTo>
                    <a:pt x="410" y="875"/>
                  </a:lnTo>
                  <a:lnTo>
                    <a:pt x="398" y="908"/>
                  </a:lnTo>
                  <a:lnTo>
                    <a:pt x="398" y="984"/>
                  </a:lnTo>
                  <a:lnTo>
                    <a:pt x="396" y="999"/>
                  </a:lnTo>
                  <a:lnTo>
                    <a:pt x="388" y="1009"/>
                  </a:lnTo>
                  <a:lnTo>
                    <a:pt x="376" y="1017"/>
                  </a:lnTo>
                  <a:lnTo>
                    <a:pt x="361" y="1002"/>
                  </a:lnTo>
                  <a:lnTo>
                    <a:pt x="344" y="1019"/>
                  </a:lnTo>
                  <a:lnTo>
                    <a:pt x="327" y="1002"/>
                  </a:lnTo>
                  <a:lnTo>
                    <a:pt x="311" y="1019"/>
                  </a:lnTo>
                  <a:lnTo>
                    <a:pt x="294" y="1002"/>
                  </a:lnTo>
                  <a:lnTo>
                    <a:pt x="277" y="1019"/>
                  </a:lnTo>
                  <a:lnTo>
                    <a:pt x="260" y="1002"/>
                  </a:lnTo>
                  <a:lnTo>
                    <a:pt x="244" y="1019"/>
                  </a:lnTo>
                  <a:lnTo>
                    <a:pt x="227" y="1002"/>
                  </a:lnTo>
                  <a:lnTo>
                    <a:pt x="210" y="1019"/>
                  </a:lnTo>
                  <a:lnTo>
                    <a:pt x="193" y="1002"/>
                  </a:lnTo>
                  <a:lnTo>
                    <a:pt x="176" y="1019"/>
                  </a:lnTo>
                  <a:lnTo>
                    <a:pt x="160" y="1002"/>
                  </a:lnTo>
                  <a:lnTo>
                    <a:pt x="143" y="1019"/>
                  </a:lnTo>
                  <a:lnTo>
                    <a:pt x="126" y="1002"/>
                  </a:lnTo>
                  <a:lnTo>
                    <a:pt x="109" y="1019"/>
                  </a:lnTo>
                  <a:lnTo>
                    <a:pt x="93" y="1002"/>
                  </a:lnTo>
                  <a:lnTo>
                    <a:pt x="77" y="1017"/>
                  </a:lnTo>
                  <a:lnTo>
                    <a:pt x="66" y="1009"/>
                  </a:lnTo>
                  <a:lnTo>
                    <a:pt x="59" y="999"/>
                  </a:lnTo>
                  <a:lnTo>
                    <a:pt x="56" y="984"/>
                  </a:lnTo>
                  <a:lnTo>
                    <a:pt x="56" y="908"/>
                  </a:lnTo>
                  <a:lnTo>
                    <a:pt x="46" y="875"/>
                  </a:lnTo>
                  <a:lnTo>
                    <a:pt x="39" y="843"/>
                  </a:lnTo>
                  <a:lnTo>
                    <a:pt x="37" y="815"/>
                  </a:lnTo>
                  <a:lnTo>
                    <a:pt x="35" y="794"/>
                  </a:lnTo>
                  <a:lnTo>
                    <a:pt x="37" y="712"/>
                  </a:lnTo>
                  <a:lnTo>
                    <a:pt x="41" y="637"/>
                  </a:lnTo>
                  <a:lnTo>
                    <a:pt x="44" y="568"/>
                  </a:lnTo>
                  <a:lnTo>
                    <a:pt x="0" y="491"/>
                  </a:lnTo>
                  <a:lnTo>
                    <a:pt x="2" y="488"/>
                  </a:lnTo>
                  <a:lnTo>
                    <a:pt x="9" y="479"/>
                  </a:lnTo>
                  <a:lnTo>
                    <a:pt x="17" y="464"/>
                  </a:lnTo>
                  <a:lnTo>
                    <a:pt x="29" y="444"/>
                  </a:lnTo>
                  <a:lnTo>
                    <a:pt x="42" y="421"/>
                  </a:lnTo>
                  <a:lnTo>
                    <a:pt x="56" y="390"/>
                  </a:lnTo>
                  <a:lnTo>
                    <a:pt x="71" y="357"/>
                  </a:lnTo>
                  <a:lnTo>
                    <a:pt x="81" y="308"/>
                  </a:lnTo>
                  <a:lnTo>
                    <a:pt x="91" y="273"/>
                  </a:lnTo>
                  <a:lnTo>
                    <a:pt x="98" y="248"/>
                  </a:lnTo>
                  <a:lnTo>
                    <a:pt x="108" y="229"/>
                  </a:lnTo>
                  <a:lnTo>
                    <a:pt x="123" y="216"/>
                  </a:lnTo>
                  <a:lnTo>
                    <a:pt x="146" y="208"/>
                  </a:lnTo>
                  <a:lnTo>
                    <a:pt x="178" y="203"/>
                  </a:lnTo>
                  <a:lnTo>
                    <a:pt x="178" y="191"/>
                  </a:lnTo>
                  <a:lnTo>
                    <a:pt x="180" y="184"/>
                  </a:lnTo>
                  <a:lnTo>
                    <a:pt x="183" y="179"/>
                  </a:lnTo>
                  <a:lnTo>
                    <a:pt x="188" y="176"/>
                  </a:lnTo>
                  <a:lnTo>
                    <a:pt x="195" y="176"/>
                  </a:lnTo>
                  <a:lnTo>
                    <a:pt x="212" y="176"/>
                  </a:lnTo>
                  <a:lnTo>
                    <a:pt x="212" y="144"/>
                  </a:lnTo>
                  <a:lnTo>
                    <a:pt x="208" y="110"/>
                  </a:lnTo>
                  <a:lnTo>
                    <a:pt x="198" y="82"/>
                  </a:lnTo>
                  <a:lnTo>
                    <a:pt x="181" y="60"/>
                  </a:lnTo>
                  <a:lnTo>
                    <a:pt x="160" y="43"/>
                  </a:lnTo>
                  <a:lnTo>
                    <a:pt x="131" y="33"/>
                  </a:lnTo>
                  <a:lnTo>
                    <a:pt x="98" y="30"/>
                  </a:lnTo>
                  <a:lnTo>
                    <a:pt x="91" y="28"/>
                  </a:lnTo>
                  <a:lnTo>
                    <a:pt x="86" y="25"/>
                  </a:lnTo>
                  <a:lnTo>
                    <a:pt x="82" y="20"/>
                  </a:lnTo>
                  <a:lnTo>
                    <a:pt x="82" y="15"/>
                  </a:lnTo>
                  <a:lnTo>
                    <a:pt x="82" y="8"/>
                  </a:lnTo>
                  <a:lnTo>
                    <a:pt x="86" y="3"/>
                  </a:lnTo>
                  <a:lnTo>
                    <a:pt x="91" y="1"/>
                  </a:lnTo>
                  <a:lnTo>
                    <a:pt x="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53" name="Freeform 142">
              <a:extLst>
                <a:ext uri="{FF2B5EF4-FFF2-40B4-BE49-F238E27FC236}">
                  <a16:creationId xmlns:a16="http://schemas.microsoft.com/office/drawing/2014/main" id="{5496624A-ED70-4EAE-9664-56C4B2579D63}"/>
                </a:ext>
              </a:extLst>
            </p:cNvPr>
            <p:cNvSpPr>
              <a:spLocks/>
            </p:cNvSpPr>
            <p:nvPr/>
          </p:nvSpPr>
          <p:spPr bwMode="auto">
            <a:xfrm>
              <a:off x="3319463" y="5149850"/>
              <a:ext cx="23813" cy="31750"/>
            </a:xfrm>
            <a:custGeom>
              <a:avLst/>
              <a:gdLst>
                <a:gd name="T0" fmla="*/ 16 w 30"/>
                <a:gd name="T1" fmla="*/ 0 h 39"/>
                <a:gd name="T2" fmla="*/ 30 w 30"/>
                <a:gd name="T3" fmla="*/ 8 h 39"/>
                <a:gd name="T4" fmla="*/ 13 w 30"/>
                <a:gd name="T5" fmla="*/ 39 h 39"/>
                <a:gd name="T6" fmla="*/ 0 w 30"/>
                <a:gd name="T7" fmla="*/ 32 h 39"/>
                <a:gd name="T8" fmla="*/ 16 w 30"/>
                <a:gd name="T9" fmla="*/ 0 h 39"/>
              </a:gdLst>
              <a:ahLst/>
              <a:cxnLst>
                <a:cxn ang="0">
                  <a:pos x="T0" y="T1"/>
                </a:cxn>
                <a:cxn ang="0">
                  <a:pos x="T2" y="T3"/>
                </a:cxn>
                <a:cxn ang="0">
                  <a:pos x="T4" y="T5"/>
                </a:cxn>
                <a:cxn ang="0">
                  <a:pos x="T6" y="T7"/>
                </a:cxn>
                <a:cxn ang="0">
                  <a:pos x="T8" y="T9"/>
                </a:cxn>
              </a:cxnLst>
              <a:rect l="0" t="0" r="r" b="b"/>
              <a:pathLst>
                <a:path w="30" h="39">
                  <a:moveTo>
                    <a:pt x="16" y="0"/>
                  </a:moveTo>
                  <a:lnTo>
                    <a:pt x="30" y="8"/>
                  </a:lnTo>
                  <a:lnTo>
                    <a:pt x="13" y="39"/>
                  </a:lnTo>
                  <a:lnTo>
                    <a:pt x="0" y="3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54" name="Freeform 143">
              <a:extLst>
                <a:ext uri="{FF2B5EF4-FFF2-40B4-BE49-F238E27FC236}">
                  <a16:creationId xmlns:a16="http://schemas.microsoft.com/office/drawing/2014/main" id="{397428CD-7927-43C9-AAE0-2F03EAFF5D86}"/>
                </a:ext>
              </a:extLst>
            </p:cNvPr>
            <p:cNvSpPr>
              <a:spLocks/>
            </p:cNvSpPr>
            <p:nvPr/>
          </p:nvSpPr>
          <p:spPr bwMode="auto">
            <a:xfrm>
              <a:off x="3349625" y="5164138"/>
              <a:ext cx="30163" cy="26987"/>
            </a:xfrm>
            <a:custGeom>
              <a:avLst/>
              <a:gdLst>
                <a:gd name="T0" fmla="*/ 29 w 39"/>
                <a:gd name="T1" fmla="*/ 0 h 35"/>
                <a:gd name="T2" fmla="*/ 39 w 39"/>
                <a:gd name="T3" fmla="*/ 11 h 35"/>
                <a:gd name="T4" fmla="*/ 9 w 39"/>
                <a:gd name="T5" fmla="*/ 35 h 35"/>
                <a:gd name="T6" fmla="*/ 0 w 39"/>
                <a:gd name="T7" fmla="*/ 23 h 35"/>
                <a:gd name="T8" fmla="*/ 29 w 39"/>
                <a:gd name="T9" fmla="*/ 0 h 35"/>
              </a:gdLst>
              <a:ahLst/>
              <a:cxnLst>
                <a:cxn ang="0">
                  <a:pos x="T0" y="T1"/>
                </a:cxn>
                <a:cxn ang="0">
                  <a:pos x="T2" y="T3"/>
                </a:cxn>
                <a:cxn ang="0">
                  <a:pos x="T4" y="T5"/>
                </a:cxn>
                <a:cxn ang="0">
                  <a:pos x="T6" y="T7"/>
                </a:cxn>
                <a:cxn ang="0">
                  <a:pos x="T8" y="T9"/>
                </a:cxn>
              </a:cxnLst>
              <a:rect l="0" t="0" r="r" b="b"/>
              <a:pathLst>
                <a:path w="39" h="35">
                  <a:moveTo>
                    <a:pt x="29" y="0"/>
                  </a:moveTo>
                  <a:lnTo>
                    <a:pt x="39" y="11"/>
                  </a:lnTo>
                  <a:lnTo>
                    <a:pt x="9" y="35"/>
                  </a:lnTo>
                  <a:lnTo>
                    <a:pt x="0" y="23"/>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55" name="Freeform 144">
              <a:extLst>
                <a:ext uri="{FF2B5EF4-FFF2-40B4-BE49-F238E27FC236}">
                  <a16:creationId xmlns:a16="http://schemas.microsoft.com/office/drawing/2014/main" id="{3EE98FA5-15FF-4446-AC0D-39B6AAB23BD8}"/>
                </a:ext>
              </a:extLst>
            </p:cNvPr>
            <p:cNvSpPr>
              <a:spLocks/>
            </p:cNvSpPr>
            <p:nvPr/>
          </p:nvSpPr>
          <p:spPr bwMode="auto">
            <a:xfrm>
              <a:off x="3376613" y="5186363"/>
              <a:ext cx="34925" cy="25400"/>
            </a:xfrm>
            <a:custGeom>
              <a:avLst/>
              <a:gdLst>
                <a:gd name="T0" fmla="*/ 37 w 43"/>
                <a:gd name="T1" fmla="*/ 0 h 32"/>
                <a:gd name="T2" fmla="*/ 43 w 43"/>
                <a:gd name="T3" fmla="*/ 14 h 32"/>
                <a:gd name="T4" fmla="*/ 7 w 43"/>
                <a:gd name="T5" fmla="*/ 32 h 32"/>
                <a:gd name="T6" fmla="*/ 0 w 43"/>
                <a:gd name="T7" fmla="*/ 19 h 32"/>
                <a:gd name="T8" fmla="*/ 37 w 43"/>
                <a:gd name="T9" fmla="*/ 0 h 32"/>
              </a:gdLst>
              <a:ahLst/>
              <a:cxnLst>
                <a:cxn ang="0">
                  <a:pos x="T0" y="T1"/>
                </a:cxn>
                <a:cxn ang="0">
                  <a:pos x="T2" y="T3"/>
                </a:cxn>
                <a:cxn ang="0">
                  <a:pos x="T4" y="T5"/>
                </a:cxn>
                <a:cxn ang="0">
                  <a:pos x="T6" y="T7"/>
                </a:cxn>
                <a:cxn ang="0">
                  <a:pos x="T8" y="T9"/>
                </a:cxn>
              </a:cxnLst>
              <a:rect l="0" t="0" r="r" b="b"/>
              <a:pathLst>
                <a:path w="43" h="32">
                  <a:moveTo>
                    <a:pt x="37" y="0"/>
                  </a:moveTo>
                  <a:lnTo>
                    <a:pt x="43" y="14"/>
                  </a:lnTo>
                  <a:lnTo>
                    <a:pt x="7" y="32"/>
                  </a:lnTo>
                  <a:lnTo>
                    <a:pt x="0" y="19"/>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56" name="Freeform 145">
              <a:extLst>
                <a:ext uri="{FF2B5EF4-FFF2-40B4-BE49-F238E27FC236}">
                  <a16:creationId xmlns:a16="http://schemas.microsoft.com/office/drawing/2014/main" id="{4AA09466-89F4-44B4-ADFE-B17F08688346}"/>
                </a:ext>
              </a:extLst>
            </p:cNvPr>
            <p:cNvSpPr>
              <a:spLocks/>
            </p:cNvSpPr>
            <p:nvPr/>
          </p:nvSpPr>
          <p:spPr bwMode="auto">
            <a:xfrm>
              <a:off x="3289300" y="5151438"/>
              <a:ext cx="15875" cy="30162"/>
            </a:xfrm>
            <a:custGeom>
              <a:avLst/>
              <a:gdLst>
                <a:gd name="T0" fmla="*/ 8 w 22"/>
                <a:gd name="T1" fmla="*/ 0 h 37"/>
                <a:gd name="T2" fmla="*/ 22 w 22"/>
                <a:gd name="T3" fmla="*/ 3 h 37"/>
                <a:gd name="T4" fmla="*/ 14 w 22"/>
                <a:gd name="T5" fmla="*/ 37 h 37"/>
                <a:gd name="T6" fmla="*/ 0 w 22"/>
                <a:gd name="T7" fmla="*/ 33 h 37"/>
                <a:gd name="T8" fmla="*/ 8 w 22"/>
                <a:gd name="T9" fmla="*/ 0 h 37"/>
              </a:gdLst>
              <a:ahLst/>
              <a:cxnLst>
                <a:cxn ang="0">
                  <a:pos x="T0" y="T1"/>
                </a:cxn>
                <a:cxn ang="0">
                  <a:pos x="T2" y="T3"/>
                </a:cxn>
                <a:cxn ang="0">
                  <a:pos x="T4" y="T5"/>
                </a:cxn>
                <a:cxn ang="0">
                  <a:pos x="T6" y="T7"/>
                </a:cxn>
                <a:cxn ang="0">
                  <a:pos x="T8" y="T9"/>
                </a:cxn>
              </a:cxnLst>
              <a:rect l="0" t="0" r="r" b="b"/>
              <a:pathLst>
                <a:path w="22" h="37">
                  <a:moveTo>
                    <a:pt x="8" y="0"/>
                  </a:moveTo>
                  <a:lnTo>
                    <a:pt x="22" y="3"/>
                  </a:lnTo>
                  <a:lnTo>
                    <a:pt x="14" y="37"/>
                  </a:lnTo>
                  <a:lnTo>
                    <a:pt x="0" y="33"/>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57" name="Freeform 146">
              <a:extLst>
                <a:ext uri="{FF2B5EF4-FFF2-40B4-BE49-F238E27FC236}">
                  <a16:creationId xmlns:a16="http://schemas.microsoft.com/office/drawing/2014/main" id="{C233BE96-8D2D-4CD3-ACDA-D7F016B354E6}"/>
                </a:ext>
              </a:extLst>
            </p:cNvPr>
            <p:cNvSpPr>
              <a:spLocks/>
            </p:cNvSpPr>
            <p:nvPr/>
          </p:nvSpPr>
          <p:spPr bwMode="auto">
            <a:xfrm>
              <a:off x="3259138" y="5159375"/>
              <a:ext cx="14288" cy="28575"/>
            </a:xfrm>
            <a:custGeom>
              <a:avLst/>
              <a:gdLst>
                <a:gd name="T0" fmla="*/ 4 w 19"/>
                <a:gd name="T1" fmla="*/ 0 h 35"/>
                <a:gd name="T2" fmla="*/ 19 w 19"/>
                <a:gd name="T3" fmla="*/ 1 h 35"/>
                <a:gd name="T4" fmla="*/ 15 w 19"/>
                <a:gd name="T5" fmla="*/ 35 h 35"/>
                <a:gd name="T6" fmla="*/ 0 w 19"/>
                <a:gd name="T7" fmla="*/ 33 h 35"/>
                <a:gd name="T8" fmla="*/ 4 w 19"/>
                <a:gd name="T9" fmla="*/ 0 h 35"/>
              </a:gdLst>
              <a:ahLst/>
              <a:cxnLst>
                <a:cxn ang="0">
                  <a:pos x="T0" y="T1"/>
                </a:cxn>
                <a:cxn ang="0">
                  <a:pos x="T2" y="T3"/>
                </a:cxn>
                <a:cxn ang="0">
                  <a:pos x="T4" y="T5"/>
                </a:cxn>
                <a:cxn ang="0">
                  <a:pos x="T6" y="T7"/>
                </a:cxn>
                <a:cxn ang="0">
                  <a:pos x="T8" y="T9"/>
                </a:cxn>
              </a:cxnLst>
              <a:rect l="0" t="0" r="r" b="b"/>
              <a:pathLst>
                <a:path w="19" h="35">
                  <a:moveTo>
                    <a:pt x="4" y="0"/>
                  </a:moveTo>
                  <a:lnTo>
                    <a:pt x="19" y="1"/>
                  </a:lnTo>
                  <a:lnTo>
                    <a:pt x="15" y="35"/>
                  </a:lnTo>
                  <a:lnTo>
                    <a:pt x="0" y="3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pic>
        <p:nvPicPr>
          <p:cNvPr id="58" name="Picture 28">
            <a:extLst>
              <a:ext uri="{FF2B5EF4-FFF2-40B4-BE49-F238E27FC236}">
                <a16:creationId xmlns:a16="http://schemas.microsoft.com/office/drawing/2014/main" id="{827729DB-0A81-423C-B801-A57ACDEE54D0}"/>
              </a:ext>
            </a:extLst>
          </p:cNvP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84809" y="3131572"/>
            <a:ext cx="294929" cy="29492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0">
            <a:extLst>
              <a:ext uri="{FF2B5EF4-FFF2-40B4-BE49-F238E27FC236}">
                <a16:creationId xmlns:a16="http://schemas.microsoft.com/office/drawing/2014/main" id="{BFAD5821-BEC7-40C0-99A7-1ADDAEED4458}"/>
              </a:ext>
            </a:extLst>
          </p:cNvPr>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3680" y="3110625"/>
            <a:ext cx="336823" cy="33682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2">
            <a:extLst>
              <a:ext uri="{FF2B5EF4-FFF2-40B4-BE49-F238E27FC236}">
                <a16:creationId xmlns:a16="http://schemas.microsoft.com/office/drawing/2014/main" id="{403D27AB-70C8-4E2A-964B-24E05D27564F}"/>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25073" y="3123096"/>
            <a:ext cx="311880" cy="311880"/>
          </a:xfrm>
          <a:prstGeom prst="rect">
            <a:avLst/>
          </a:prstGeom>
          <a:noFill/>
          <a:extLst>
            <a:ext uri="{909E8E84-426E-40DD-AFC4-6F175D3DCCD1}">
              <a14:hiddenFill xmlns:a14="http://schemas.microsoft.com/office/drawing/2010/main">
                <a:solidFill>
                  <a:srgbClr val="FFFFFF"/>
                </a:solidFill>
              </a14:hiddenFill>
            </a:ext>
          </a:extLst>
        </p:spPr>
      </p:pic>
      <p:sp>
        <p:nvSpPr>
          <p:cNvPr id="62" name="Prostokąt: zaokrąglone rogi 61">
            <a:extLst>
              <a:ext uri="{FF2B5EF4-FFF2-40B4-BE49-F238E27FC236}">
                <a16:creationId xmlns:a16="http://schemas.microsoft.com/office/drawing/2014/main" id="{308F87FA-FC9E-41D6-94A3-FD19C10C0C38}"/>
              </a:ext>
            </a:extLst>
          </p:cNvPr>
          <p:cNvSpPr/>
          <p:nvPr/>
        </p:nvSpPr>
        <p:spPr>
          <a:xfrm>
            <a:off x="459979" y="1760696"/>
            <a:ext cx="8224042" cy="3406727"/>
          </a:xfrm>
          <a:prstGeom prst="roundRect">
            <a:avLst>
              <a:gd name="adj" fmla="val 2542"/>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4" name="Grafika 63" descr="Działania Ministerstwa Klimatu i Środowiska&#10;&#10;Obraz przedstawia jakie według respondenta Ministerstwo Klimatu i Środowiska powinno podjąć jeszcze działania, żeby skutecznie poprawić jakość powietrza: inne - 17%.">
            <a:extLst>
              <a:ext uri="{FF2B5EF4-FFF2-40B4-BE49-F238E27FC236}">
                <a16:creationId xmlns:a16="http://schemas.microsoft.com/office/drawing/2014/main" id="{B3B4BAB8-A3E4-4369-B4BC-00CF0CC6705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31809" y="3067499"/>
            <a:ext cx="381965" cy="381965"/>
          </a:xfrm>
          <a:prstGeom prst="rect">
            <a:avLst/>
          </a:prstGeom>
        </p:spPr>
      </p:pic>
      <p:pic>
        <p:nvPicPr>
          <p:cNvPr id="4" name="Grafika 3" descr="Wietrznie z wypełnieniem pełnym">
            <a:extLst>
              <a:ext uri="{FF2B5EF4-FFF2-40B4-BE49-F238E27FC236}">
                <a16:creationId xmlns:a16="http://schemas.microsoft.com/office/drawing/2014/main" id="{F6EABC10-43EB-469F-A4FC-F305E709D3B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77017" y="3133302"/>
            <a:ext cx="360000" cy="360000"/>
          </a:xfrm>
          <a:prstGeom prst="rect">
            <a:avLst/>
          </a:prstGeom>
        </p:spPr>
      </p:pic>
    </p:spTree>
    <p:extLst>
      <p:ext uri="{BB962C8B-B14F-4D97-AF65-F5344CB8AC3E}">
        <p14:creationId xmlns:p14="http://schemas.microsoft.com/office/powerpoint/2010/main" val="3897231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Wykres 32" descr="Używane tekstylia&#10;&#10;Wykres kołowy prezentujący czy respondent nabył w ciągu roku używane tekstylia (tak - 41%).">
            <a:extLst>
              <a:ext uri="{FF2B5EF4-FFF2-40B4-BE49-F238E27FC236}">
                <a16:creationId xmlns:a16="http://schemas.microsoft.com/office/drawing/2014/main" id="{EB33349D-D069-44AE-B7AC-CA5EDB78D4A6}"/>
              </a:ext>
            </a:extLst>
          </p:cNvPr>
          <p:cNvGraphicFramePr/>
          <p:nvPr>
            <p:extLst>
              <p:ext uri="{D42A27DB-BD31-4B8C-83A1-F6EECF244321}">
                <p14:modId xmlns:p14="http://schemas.microsoft.com/office/powerpoint/2010/main" val="2478939611"/>
              </p:ext>
            </p:extLst>
          </p:nvPr>
        </p:nvGraphicFramePr>
        <p:xfrm>
          <a:off x="373466" y="1521990"/>
          <a:ext cx="4334416" cy="2404172"/>
        </p:xfrm>
        <a:graphic>
          <a:graphicData uri="http://schemas.openxmlformats.org/drawingml/2006/chart">
            <c:chart xmlns:c="http://schemas.openxmlformats.org/drawingml/2006/chart" xmlns:r="http://schemas.openxmlformats.org/officeDocument/2006/relationships" r:id="rId3"/>
          </a:graphicData>
        </a:graphic>
      </p:graphicFrame>
      <p:sp>
        <p:nvSpPr>
          <p:cNvPr id="9" name="Symbol zastępczy tekstu 2">
            <a:extLst>
              <a:ext uri="{FF2B5EF4-FFF2-40B4-BE49-F238E27FC236}">
                <a16:creationId xmlns:a16="http://schemas.microsoft.com/office/drawing/2014/main" id="{FC658639-37C1-4CC2-93B8-DF9F742E9249}"/>
              </a:ext>
            </a:extLst>
          </p:cNvPr>
          <p:cNvSpPr txBox="1">
            <a:spLocks/>
          </p:cNvSpPr>
          <p:nvPr/>
        </p:nvSpPr>
        <p:spPr>
          <a:xfrm>
            <a:off x="755575" y="908050"/>
            <a:ext cx="7821348" cy="108079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200" b="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sz="1100" dirty="0"/>
              <a:t>9</a:t>
            </a:r>
            <a:r>
              <a:rPr lang="pl-PL" sz="1100"/>
              <a:t>. Czy otrzymał(a) lub nabył(a) Pan(i) w ciągu ostatniego roku używane tekstylia lub inne produkty, np. odzież, zasłony, dywany? </a:t>
            </a:r>
            <a:br>
              <a:rPr lang="pl-PL" sz="1100"/>
            </a:br>
            <a:r>
              <a:rPr lang="pl-PL" sz="800" i="1">
                <a:solidFill>
                  <a:schemeClr val="bg1">
                    <a:lumMod val="75000"/>
                  </a:schemeClr>
                </a:solidFill>
              </a:rPr>
              <a:t>Pytanie jednokrotnego wyboru.</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a:xfrm>
            <a:off x="333053" y="5453457"/>
            <a:ext cx="7821648" cy="249989"/>
          </a:xfrm>
        </p:spPr>
        <p:txBody>
          <a:bodyPr/>
          <a:lstStyle/>
          <a:p>
            <a:pPr algn="just"/>
            <a:r>
              <a:rPr lang="pl-PL">
                <a:solidFill>
                  <a:schemeClr val="bg1">
                    <a:lumMod val="75000"/>
                  </a:schemeClr>
                </a:solidFill>
              </a:rPr>
              <a:t>Odpowiadający: wszyscy badani, n=1004. Ze względu na wiek: 18-24 lata: n=204, 25-34 lata: n=221, 35-44 lata: n=223, 45-59 lat: n=203, 60 i więcej lat: n=149. Ze względu na wykształcenie: podstawowe, gimnazjalne: n=33, zasadnicze zawodowe: n=79, średnie: n=404, wyższe: n=483. Ze względu na status zawodowy: pracujący: n=697, emeryci, renciści: n=138, uczniowie, studenci: n=115, niepracujący: n=108. </a:t>
            </a:r>
          </a:p>
          <a:p>
            <a:pPr algn="just"/>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Używane tekstylia</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14" name="Prostokąt: zaokrąglone rogi 13">
            <a:extLst>
              <a:ext uri="{FF2B5EF4-FFF2-40B4-BE49-F238E27FC236}">
                <a16:creationId xmlns:a16="http://schemas.microsoft.com/office/drawing/2014/main" id="{F5D2E8D7-7017-4A10-A865-A0AE6AB8C408}"/>
              </a:ext>
            </a:extLst>
          </p:cNvPr>
          <p:cNvSpPr/>
          <p:nvPr/>
        </p:nvSpPr>
        <p:spPr>
          <a:xfrm>
            <a:off x="3998080" y="2668772"/>
            <a:ext cx="4688295" cy="1298202"/>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zaokrąglone rogi 14">
            <a:extLst>
              <a:ext uri="{FF2B5EF4-FFF2-40B4-BE49-F238E27FC236}">
                <a16:creationId xmlns:a16="http://schemas.microsoft.com/office/drawing/2014/main" id="{19A4BA5C-44BB-428E-96E9-AA2296DD5B02}"/>
              </a:ext>
            </a:extLst>
          </p:cNvPr>
          <p:cNvSpPr/>
          <p:nvPr/>
        </p:nvSpPr>
        <p:spPr>
          <a:xfrm>
            <a:off x="3998079" y="4052173"/>
            <a:ext cx="4688295" cy="1339072"/>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zaokrąglone rogi 15">
            <a:extLst>
              <a:ext uri="{FF2B5EF4-FFF2-40B4-BE49-F238E27FC236}">
                <a16:creationId xmlns:a16="http://schemas.microsoft.com/office/drawing/2014/main" id="{E151A172-3196-46F8-AEAB-96A0F2E36525}"/>
              </a:ext>
            </a:extLst>
          </p:cNvPr>
          <p:cNvSpPr/>
          <p:nvPr/>
        </p:nvSpPr>
        <p:spPr>
          <a:xfrm>
            <a:off x="3998080" y="1407353"/>
            <a:ext cx="4688295" cy="1210959"/>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9" name="Grafika 6">
            <a:extLst>
              <a:ext uri="{FF2B5EF4-FFF2-40B4-BE49-F238E27FC236}">
                <a16:creationId xmlns:a16="http://schemas.microsoft.com/office/drawing/2014/main" id="{5B2E0508-286D-45A4-8A04-DB0C028FD909}"/>
              </a:ext>
            </a:extLst>
          </p:cNvPr>
          <p:cNvGrpSpPr/>
          <p:nvPr/>
        </p:nvGrpSpPr>
        <p:grpSpPr>
          <a:xfrm>
            <a:off x="8106355" y="3222668"/>
            <a:ext cx="472486" cy="260084"/>
            <a:chOff x="4156710" y="3200400"/>
            <a:chExt cx="830579" cy="457199"/>
          </a:xfrm>
          <a:solidFill>
            <a:schemeClr val="bg1">
              <a:lumMod val="75000"/>
            </a:schemeClr>
          </a:solidFill>
        </p:grpSpPr>
        <p:sp>
          <p:nvSpPr>
            <p:cNvPr id="20" name="Dowolny kształt: kształt 19">
              <a:extLst>
                <a:ext uri="{FF2B5EF4-FFF2-40B4-BE49-F238E27FC236}">
                  <a16:creationId xmlns:a16="http://schemas.microsoft.com/office/drawing/2014/main" id="{41A2A7FA-CC47-438B-B7C8-8A98F491B3C3}"/>
                </a:ext>
              </a:extLst>
            </p:cNvPr>
            <p:cNvSpPr/>
            <p:nvPr/>
          </p:nvSpPr>
          <p:spPr>
            <a:xfrm>
              <a:off x="4305300" y="3441382"/>
              <a:ext cx="533400" cy="216217"/>
            </a:xfrm>
            <a:custGeom>
              <a:avLst/>
              <a:gdLst>
                <a:gd name="connsiteX0" fmla="*/ 0 w 533400"/>
                <a:gd name="connsiteY0" fmla="*/ 0 h 216217"/>
                <a:gd name="connsiteX1" fmla="*/ 0 w 533400"/>
                <a:gd name="connsiteY1" fmla="*/ 111443 h 216217"/>
                <a:gd name="connsiteX2" fmla="*/ 266700 w 533400"/>
                <a:gd name="connsiteY2" fmla="*/ 216218 h 216217"/>
                <a:gd name="connsiteX3" fmla="*/ 533400 w 533400"/>
                <a:gd name="connsiteY3" fmla="*/ 111443 h 216217"/>
                <a:gd name="connsiteX4" fmla="*/ 533400 w 533400"/>
                <a:gd name="connsiteY4" fmla="*/ 0 h 216217"/>
                <a:gd name="connsiteX5" fmla="*/ 266700 w 533400"/>
                <a:gd name="connsiteY5" fmla="*/ 94298 h 216217"/>
                <a:gd name="connsiteX6" fmla="*/ 0 w 533400"/>
                <a:gd name="connsiteY6" fmla="*/ 0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216217">
                  <a:moveTo>
                    <a:pt x="0" y="0"/>
                  </a:moveTo>
                  <a:lnTo>
                    <a:pt x="0" y="111443"/>
                  </a:lnTo>
                  <a:cubicBezTo>
                    <a:pt x="0" y="163830"/>
                    <a:pt x="119063" y="216218"/>
                    <a:pt x="266700" y="216218"/>
                  </a:cubicBezTo>
                  <a:cubicBezTo>
                    <a:pt x="414338" y="216218"/>
                    <a:pt x="533400" y="163830"/>
                    <a:pt x="533400" y="111443"/>
                  </a:cubicBezTo>
                  <a:lnTo>
                    <a:pt x="533400" y="0"/>
                  </a:lnTo>
                  <a:lnTo>
                    <a:pt x="266700" y="94298"/>
                  </a:lnTo>
                  <a:lnTo>
                    <a:pt x="0" y="0"/>
                  </a:lnTo>
                  <a:close/>
                </a:path>
              </a:pathLst>
            </a:custGeom>
            <a:grpFill/>
            <a:ln w="9525" cap="flat">
              <a:noFill/>
              <a:prstDash val="solid"/>
              <a:miter/>
            </a:ln>
          </p:spPr>
          <p:txBody>
            <a:bodyPr rtlCol="0" anchor="ctr"/>
            <a:lstStyle/>
            <a:p>
              <a:endParaRPr lang="pl-PL"/>
            </a:p>
          </p:txBody>
        </p:sp>
        <p:sp>
          <p:nvSpPr>
            <p:cNvPr id="21" name="Dowolny kształt: kształt 20">
              <a:extLst>
                <a:ext uri="{FF2B5EF4-FFF2-40B4-BE49-F238E27FC236}">
                  <a16:creationId xmlns:a16="http://schemas.microsoft.com/office/drawing/2014/main" id="{8472570D-50AD-431C-B47A-BFFA1E3CB39A}"/>
                </a:ext>
              </a:extLst>
            </p:cNvPr>
            <p:cNvSpPr/>
            <p:nvPr/>
          </p:nvSpPr>
          <p:spPr>
            <a:xfrm>
              <a:off x="4156710" y="3200400"/>
              <a:ext cx="830579" cy="361950"/>
            </a:xfrm>
            <a:custGeom>
              <a:avLst/>
              <a:gdLst>
                <a:gd name="connsiteX0" fmla="*/ 415290 w 830579"/>
                <a:gd name="connsiteY0" fmla="*/ 294323 h 361950"/>
                <a:gd name="connsiteX1" fmla="*/ 830580 w 830579"/>
                <a:gd name="connsiteY1" fmla="*/ 148590 h 361950"/>
                <a:gd name="connsiteX2" fmla="*/ 415290 w 830579"/>
                <a:gd name="connsiteY2" fmla="*/ 0 h 361950"/>
                <a:gd name="connsiteX3" fmla="*/ 0 w 830579"/>
                <a:gd name="connsiteY3" fmla="*/ 148590 h 361950"/>
                <a:gd name="connsiteX4" fmla="*/ 53340 w 830579"/>
                <a:gd name="connsiteY4" fmla="*/ 167640 h 361950"/>
                <a:gd name="connsiteX5" fmla="*/ 53340 w 830579"/>
                <a:gd name="connsiteY5" fmla="*/ 342900 h 361950"/>
                <a:gd name="connsiteX6" fmla="*/ 72390 w 830579"/>
                <a:gd name="connsiteY6" fmla="*/ 361950 h 361950"/>
                <a:gd name="connsiteX7" fmla="*/ 91440 w 830579"/>
                <a:gd name="connsiteY7" fmla="*/ 342900 h 361950"/>
                <a:gd name="connsiteX8" fmla="*/ 91440 w 830579"/>
                <a:gd name="connsiteY8" fmla="*/ 180975 h 361950"/>
                <a:gd name="connsiteX9" fmla="*/ 415290 w 830579"/>
                <a:gd name="connsiteY9" fmla="*/ 29432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579" h="361950">
                  <a:moveTo>
                    <a:pt x="415290" y="294323"/>
                  </a:moveTo>
                  <a:lnTo>
                    <a:pt x="830580" y="148590"/>
                  </a:lnTo>
                  <a:lnTo>
                    <a:pt x="415290" y="0"/>
                  </a:lnTo>
                  <a:lnTo>
                    <a:pt x="0" y="148590"/>
                  </a:lnTo>
                  <a:lnTo>
                    <a:pt x="53340" y="167640"/>
                  </a:lnTo>
                  <a:lnTo>
                    <a:pt x="53340" y="342900"/>
                  </a:lnTo>
                  <a:cubicBezTo>
                    <a:pt x="53340" y="353378"/>
                    <a:pt x="61912" y="361950"/>
                    <a:pt x="72390" y="361950"/>
                  </a:cubicBezTo>
                  <a:cubicBezTo>
                    <a:pt x="82868" y="361950"/>
                    <a:pt x="91440" y="353378"/>
                    <a:pt x="91440" y="342900"/>
                  </a:cubicBezTo>
                  <a:lnTo>
                    <a:pt x="91440" y="180975"/>
                  </a:lnTo>
                  <a:lnTo>
                    <a:pt x="415290" y="294323"/>
                  </a:lnTo>
                  <a:close/>
                </a:path>
              </a:pathLst>
            </a:custGeom>
            <a:grpFill/>
            <a:ln w="9525" cap="flat">
              <a:noFill/>
              <a:prstDash val="solid"/>
              <a:miter/>
            </a:ln>
          </p:spPr>
          <p:txBody>
            <a:bodyPr rtlCol="0" anchor="ctr"/>
            <a:lstStyle/>
            <a:p>
              <a:endParaRPr lang="pl-PL"/>
            </a:p>
          </p:txBody>
        </p:sp>
      </p:grpSp>
      <p:grpSp>
        <p:nvGrpSpPr>
          <p:cNvPr id="22" name="Grupa 21">
            <a:extLst>
              <a:ext uri="{FF2B5EF4-FFF2-40B4-BE49-F238E27FC236}">
                <a16:creationId xmlns:a16="http://schemas.microsoft.com/office/drawing/2014/main" id="{CBF56494-6F9C-4AF4-807E-453778FB16E5}"/>
              </a:ext>
            </a:extLst>
          </p:cNvPr>
          <p:cNvGrpSpPr>
            <a:grpSpLocks noChangeAspect="1"/>
          </p:cNvGrpSpPr>
          <p:nvPr/>
        </p:nvGrpSpPr>
        <p:grpSpPr>
          <a:xfrm>
            <a:off x="8144207" y="4496369"/>
            <a:ext cx="396783" cy="450680"/>
            <a:chOff x="8001129" y="3982537"/>
            <a:chExt cx="284805" cy="323493"/>
          </a:xfrm>
          <a:solidFill>
            <a:schemeClr val="bg1">
              <a:lumMod val="75000"/>
            </a:schemeClr>
          </a:solidFill>
        </p:grpSpPr>
        <p:sp>
          <p:nvSpPr>
            <p:cNvPr id="24" name="Freeform 167">
              <a:extLst>
                <a:ext uri="{FF2B5EF4-FFF2-40B4-BE49-F238E27FC236}">
                  <a16:creationId xmlns:a16="http://schemas.microsoft.com/office/drawing/2014/main" id="{81127695-843D-4871-967C-007977AEAC97}"/>
                </a:ext>
              </a:extLst>
            </p:cNvPr>
            <p:cNvSpPr>
              <a:spLocks noEditPoints="1"/>
            </p:cNvSpPr>
            <p:nvPr/>
          </p:nvSpPr>
          <p:spPr bwMode="auto">
            <a:xfrm>
              <a:off x="8001129" y="3982537"/>
              <a:ext cx="187675" cy="323493"/>
            </a:xfrm>
            <a:custGeom>
              <a:avLst/>
              <a:gdLst>
                <a:gd name="T0" fmla="*/ 522 w 1600"/>
                <a:gd name="T1" fmla="*/ 670 h 2747"/>
                <a:gd name="T2" fmla="*/ 417 w 1600"/>
                <a:gd name="T3" fmla="*/ 623 h 2747"/>
                <a:gd name="T4" fmla="*/ 335 w 1600"/>
                <a:gd name="T5" fmla="*/ 544 h 2747"/>
                <a:gd name="T6" fmla="*/ 283 w 1600"/>
                <a:gd name="T7" fmla="*/ 441 h 2747"/>
                <a:gd name="T8" fmla="*/ 268 w 1600"/>
                <a:gd name="T9" fmla="*/ 341 h 2747"/>
                <a:gd name="T10" fmla="*/ 288 w 1600"/>
                <a:gd name="T11" fmla="*/ 223 h 2747"/>
                <a:gd name="T12" fmla="*/ 345 w 1600"/>
                <a:gd name="T13" fmla="*/ 123 h 2747"/>
                <a:gd name="T14" fmla="*/ 431 w 1600"/>
                <a:gd name="T15" fmla="*/ 50 h 2747"/>
                <a:gd name="T16" fmla="*/ 538 w 1600"/>
                <a:gd name="T17" fmla="*/ 8 h 2747"/>
                <a:gd name="T18" fmla="*/ 642 w 1600"/>
                <a:gd name="T19" fmla="*/ 2 h 2747"/>
                <a:gd name="T20" fmla="*/ 755 w 1600"/>
                <a:gd name="T21" fmla="*/ 34 h 2747"/>
                <a:gd name="T22" fmla="*/ 848 w 1600"/>
                <a:gd name="T23" fmla="*/ 100 h 2747"/>
                <a:gd name="T24" fmla="*/ 914 w 1600"/>
                <a:gd name="T25" fmla="*/ 193 h 2747"/>
                <a:gd name="T26" fmla="*/ 946 w 1600"/>
                <a:gd name="T27" fmla="*/ 305 h 2747"/>
                <a:gd name="T28" fmla="*/ 941 w 1600"/>
                <a:gd name="T29" fmla="*/ 409 h 2747"/>
                <a:gd name="T30" fmla="*/ 898 w 1600"/>
                <a:gd name="T31" fmla="*/ 517 h 2747"/>
                <a:gd name="T32" fmla="*/ 824 w 1600"/>
                <a:gd name="T33" fmla="*/ 602 h 2747"/>
                <a:gd name="T34" fmla="*/ 724 w 1600"/>
                <a:gd name="T35" fmla="*/ 660 h 2747"/>
                <a:gd name="T36" fmla="*/ 607 w 1600"/>
                <a:gd name="T37" fmla="*/ 680 h 2747"/>
                <a:gd name="T38" fmla="*/ 834 w 1600"/>
                <a:gd name="T39" fmla="*/ 2518 h 2747"/>
                <a:gd name="T40" fmla="*/ 705 w 1600"/>
                <a:gd name="T41" fmla="*/ 2472 h 2747"/>
                <a:gd name="T42" fmla="*/ 920 w 1600"/>
                <a:gd name="T43" fmla="*/ 1387 h 2747"/>
                <a:gd name="T44" fmla="*/ 1517 w 1600"/>
                <a:gd name="T45" fmla="*/ 1546 h 2747"/>
                <a:gd name="T46" fmla="*/ 1584 w 1600"/>
                <a:gd name="T47" fmla="*/ 1486 h 2747"/>
                <a:gd name="T48" fmla="*/ 1600 w 1600"/>
                <a:gd name="T49" fmla="*/ 1408 h 2747"/>
                <a:gd name="T50" fmla="*/ 1560 w 1600"/>
                <a:gd name="T51" fmla="*/ 1326 h 2747"/>
                <a:gd name="T52" fmla="*/ 1478 w 1600"/>
                <a:gd name="T53" fmla="*/ 1287 h 2747"/>
                <a:gd name="T54" fmla="*/ 922 w 1600"/>
                <a:gd name="T55" fmla="*/ 943 h 2747"/>
                <a:gd name="T56" fmla="*/ 826 w 1600"/>
                <a:gd name="T57" fmla="*/ 853 h 2747"/>
                <a:gd name="T58" fmla="*/ 673 w 1600"/>
                <a:gd name="T59" fmla="*/ 809 h 2747"/>
                <a:gd name="T60" fmla="*/ 477 w 1600"/>
                <a:gd name="T61" fmla="*/ 820 h 2747"/>
                <a:gd name="T62" fmla="*/ 333 w 1600"/>
                <a:gd name="T63" fmla="*/ 891 h 2747"/>
                <a:gd name="T64" fmla="*/ 303 w 1600"/>
                <a:gd name="T65" fmla="*/ 1991 h 2747"/>
                <a:gd name="T66" fmla="*/ 183 w 1600"/>
                <a:gd name="T67" fmla="*/ 1218 h 2747"/>
                <a:gd name="T68" fmla="*/ 154 w 1600"/>
                <a:gd name="T69" fmla="*/ 1163 h 2747"/>
                <a:gd name="T70" fmla="*/ 98 w 1600"/>
                <a:gd name="T71" fmla="*/ 1138 h 2747"/>
                <a:gd name="T72" fmla="*/ 44 w 1600"/>
                <a:gd name="T73" fmla="*/ 1151 h 2747"/>
                <a:gd name="T74" fmla="*/ 5 w 1600"/>
                <a:gd name="T75" fmla="*/ 1197 h 2747"/>
                <a:gd name="T76" fmla="*/ 102 w 1600"/>
                <a:gd name="T77" fmla="*/ 1975 h 2747"/>
                <a:gd name="T78" fmla="*/ 154 w 1600"/>
                <a:gd name="T79" fmla="*/ 2105 h 2747"/>
                <a:gd name="T80" fmla="*/ 275 w 1600"/>
                <a:gd name="T81" fmla="*/ 2176 h 2747"/>
                <a:gd name="T82" fmla="*/ 491 w 1600"/>
                <a:gd name="T83" fmla="*/ 2472 h 2747"/>
                <a:gd name="T84" fmla="*/ 362 w 1600"/>
                <a:gd name="T85" fmla="*/ 2518 h 2747"/>
                <a:gd name="T86" fmla="*/ 275 w 1600"/>
                <a:gd name="T87" fmla="*/ 2503 h 2747"/>
                <a:gd name="T88" fmla="*/ 206 w 1600"/>
                <a:gd name="T89" fmla="*/ 2545 h 2747"/>
                <a:gd name="T90" fmla="*/ 178 w 1600"/>
                <a:gd name="T91" fmla="*/ 2624 h 2747"/>
                <a:gd name="T92" fmla="*/ 199 w 1600"/>
                <a:gd name="T93" fmla="*/ 2692 h 2747"/>
                <a:gd name="T94" fmla="*/ 263 w 1600"/>
                <a:gd name="T95" fmla="*/ 2741 h 2747"/>
                <a:gd name="T96" fmla="*/ 337 w 1600"/>
                <a:gd name="T97" fmla="*/ 2741 h 2747"/>
                <a:gd name="T98" fmla="*/ 402 w 1600"/>
                <a:gd name="T99" fmla="*/ 2694 h 2747"/>
                <a:gd name="T100" fmla="*/ 424 w 1600"/>
                <a:gd name="T101" fmla="*/ 2624 h 2747"/>
                <a:gd name="T102" fmla="*/ 574 w 1600"/>
                <a:gd name="T103" fmla="*/ 2583 h 2747"/>
                <a:gd name="T104" fmla="*/ 710 w 1600"/>
                <a:gd name="T105" fmla="*/ 2600 h 2747"/>
                <a:gd name="T106" fmla="*/ 777 w 1600"/>
                <a:gd name="T107" fmla="*/ 2661 h 2747"/>
                <a:gd name="T108" fmla="*/ 826 w 1600"/>
                <a:gd name="T109" fmla="*/ 2726 h 2747"/>
                <a:gd name="T110" fmla="*/ 895 w 1600"/>
                <a:gd name="T111" fmla="*/ 2747 h 2747"/>
                <a:gd name="T112" fmla="*/ 973 w 1600"/>
                <a:gd name="T113" fmla="*/ 2718 h 2747"/>
                <a:gd name="T114" fmla="*/ 1015 w 1600"/>
                <a:gd name="T115" fmla="*/ 2649 h 2747"/>
                <a:gd name="T116" fmla="*/ 1008 w 1600"/>
                <a:gd name="T117" fmla="*/ 2576 h 2747"/>
                <a:gd name="T118" fmla="*/ 954 w 1600"/>
                <a:gd name="T119" fmla="*/ 2516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0" h="2747">
                  <a:moveTo>
                    <a:pt x="607" y="680"/>
                  </a:moveTo>
                  <a:lnTo>
                    <a:pt x="607" y="680"/>
                  </a:lnTo>
                  <a:lnTo>
                    <a:pt x="590" y="680"/>
                  </a:lnTo>
                  <a:lnTo>
                    <a:pt x="573" y="678"/>
                  </a:lnTo>
                  <a:lnTo>
                    <a:pt x="556" y="676"/>
                  </a:lnTo>
                  <a:lnTo>
                    <a:pt x="538" y="674"/>
                  </a:lnTo>
                  <a:lnTo>
                    <a:pt x="522" y="670"/>
                  </a:lnTo>
                  <a:lnTo>
                    <a:pt x="506" y="665"/>
                  </a:lnTo>
                  <a:lnTo>
                    <a:pt x="491" y="660"/>
                  </a:lnTo>
                  <a:lnTo>
                    <a:pt x="474" y="653"/>
                  </a:lnTo>
                  <a:lnTo>
                    <a:pt x="460" y="647"/>
                  </a:lnTo>
                  <a:lnTo>
                    <a:pt x="445" y="639"/>
                  </a:lnTo>
                  <a:lnTo>
                    <a:pt x="431" y="632"/>
                  </a:lnTo>
                  <a:lnTo>
                    <a:pt x="417" y="623"/>
                  </a:lnTo>
                  <a:lnTo>
                    <a:pt x="404" y="613"/>
                  </a:lnTo>
                  <a:lnTo>
                    <a:pt x="391" y="602"/>
                  </a:lnTo>
                  <a:lnTo>
                    <a:pt x="378" y="593"/>
                  </a:lnTo>
                  <a:lnTo>
                    <a:pt x="367" y="581"/>
                  </a:lnTo>
                  <a:lnTo>
                    <a:pt x="355" y="569"/>
                  </a:lnTo>
                  <a:lnTo>
                    <a:pt x="345" y="557"/>
                  </a:lnTo>
                  <a:lnTo>
                    <a:pt x="335" y="544"/>
                  </a:lnTo>
                  <a:lnTo>
                    <a:pt x="325" y="531"/>
                  </a:lnTo>
                  <a:lnTo>
                    <a:pt x="316" y="517"/>
                  </a:lnTo>
                  <a:lnTo>
                    <a:pt x="308" y="503"/>
                  </a:lnTo>
                  <a:lnTo>
                    <a:pt x="301" y="488"/>
                  </a:lnTo>
                  <a:lnTo>
                    <a:pt x="294" y="473"/>
                  </a:lnTo>
                  <a:lnTo>
                    <a:pt x="288" y="458"/>
                  </a:lnTo>
                  <a:lnTo>
                    <a:pt x="283" y="441"/>
                  </a:lnTo>
                  <a:lnTo>
                    <a:pt x="278" y="425"/>
                  </a:lnTo>
                  <a:lnTo>
                    <a:pt x="274" y="409"/>
                  </a:lnTo>
                  <a:lnTo>
                    <a:pt x="271" y="393"/>
                  </a:lnTo>
                  <a:lnTo>
                    <a:pt x="269" y="375"/>
                  </a:lnTo>
                  <a:lnTo>
                    <a:pt x="268" y="358"/>
                  </a:lnTo>
                  <a:lnTo>
                    <a:pt x="268" y="341"/>
                  </a:lnTo>
                  <a:lnTo>
                    <a:pt x="268" y="341"/>
                  </a:lnTo>
                  <a:lnTo>
                    <a:pt x="268" y="322"/>
                  </a:lnTo>
                  <a:lnTo>
                    <a:pt x="269" y="305"/>
                  </a:lnTo>
                  <a:lnTo>
                    <a:pt x="271" y="289"/>
                  </a:lnTo>
                  <a:lnTo>
                    <a:pt x="274" y="272"/>
                  </a:lnTo>
                  <a:lnTo>
                    <a:pt x="278" y="255"/>
                  </a:lnTo>
                  <a:lnTo>
                    <a:pt x="283" y="239"/>
                  </a:lnTo>
                  <a:lnTo>
                    <a:pt x="288" y="223"/>
                  </a:lnTo>
                  <a:lnTo>
                    <a:pt x="294" y="208"/>
                  </a:lnTo>
                  <a:lnTo>
                    <a:pt x="301" y="193"/>
                  </a:lnTo>
                  <a:lnTo>
                    <a:pt x="308" y="179"/>
                  </a:lnTo>
                  <a:lnTo>
                    <a:pt x="316" y="164"/>
                  </a:lnTo>
                  <a:lnTo>
                    <a:pt x="325" y="151"/>
                  </a:lnTo>
                  <a:lnTo>
                    <a:pt x="335" y="136"/>
                  </a:lnTo>
                  <a:lnTo>
                    <a:pt x="345" y="123"/>
                  </a:lnTo>
                  <a:lnTo>
                    <a:pt x="355" y="112"/>
                  </a:lnTo>
                  <a:lnTo>
                    <a:pt x="367" y="100"/>
                  </a:lnTo>
                  <a:lnTo>
                    <a:pt x="378" y="89"/>
                  </a:lnTo>
                  <a:lnTo>
                    <a:pt x="391" y="78"/>
                  </a:lnTo>
                  <a:lnTo>
                    <a:pt x="404" y="68"/>
                  </a:lnTo>
                  <a:lnTo>
                    <a:pt x="417" y="59"/>
                  </a:lnTo>
                  <a:lnTo>
                    <a:pt x="431" y="50"/>
                  </a:lnTo>
                  <a:lnTo>
                    <a:pt x="445" y="41"/>
                  </a:lnTo>
                  <a:lnTo>
                    <a:pt x="460" y="34"/>
                  </a:lnTo>
                  <a:lnTo>
                    <a:pt x="474" y="27"/>
                  </a:lnTo>
                  <a:lnTo>
                    <a:pt x="491" y="21"/>
                  </a:lnTo>
                  <a:lnTo>
                    <a:pt x="506" y="16"/>
                  </a:lnTo>
                  <a:lnTo>
                    <a:pt x="522" y="11"/>
                  </a:lnTo>
                  <a:lnTo>
                    <a:pt x="538" y="8"/>
                  </a:lnTo>
                  <a:lnTo>
                    <a:pt x="556" y="5"/>
                  </a:lnTo>
                  <a:lnTo>
                    <a:pt x="573" y="2"/>
                  </a:lnTo>
                  <a:lnTo>
                    <a:pt x="590" y="1"/>
                  </a:lnTo>
                  <a:lnTo>
                    <a:pt x="607" y="0"/>
                  </a:lnTo>
                  <a:lnTo>
                    <a:pt x="607" y="0"/>
                  </a:lnTo>
                  <a:lnTo>
                    <a:pt x="625" y="1"/>
                  </a:lnTo>
                  <a:lnTo>
                    <a:pt x="642" y="2"/>
                  </a:lnTo>
                  <a:lnTo>
                    <a:pt x="659" y="5"/>
                  </a:lnTo>
                  <a:lnTo>
                    <a:pt x="676" y="8"/>
                  </a:lnTo>
                  <a:lnTo>
                    <a:pt x="692" y="11"/>
                  </a:lnTo>
                  <a:lnTo>
                    <a:pt x="708" y="16"/>
                  </a:lnTo>
                  <a:lnTo>
                    <a:pt x="724" y="21"/>
                  </a:lnTo>
                  <a:lnTo>
                    <a:pt x="739" y="27"/>
                  </a:lnTo>
                  <a:lnTo>
                    <a:pt x="755" y="34"/>
                  </a:lnTo>
                  <a:lnTo>
                    <a:pt x="770" y="41"/>
                  </a:lnTo>
                  <a:lnTo>
                    <a:pt x="784" y="50"/>
                  </a:lnTo>
                  <a:lnTo>
                    <a:pt x="798" y="59"/>
                  </a:lnTo>
                  <a:lnTo>
                    <a:pt x="811" y="68"/>
                  </a:lnTo>
                  <a:lnTo>
                    <a:pt x="824" y="78"/>
                  </a:lnTo>
                  <a:lnTo>
                    <a:pt x="836" y="89"/>
                  </a:lnTo>
                  <a:lnTo>
                    <a:pt x="848" y="100"/>
                  </a:lnTo>
                  <a:lnTo>
                    <a:pt x="860" y="112"/>
                  </a:lnTo>
                  <a:lnTo>
                    <a:pt x="869" y="123"/>
                  </a:lnTo>
                  <a:lnTo>
                    <a:pt x="880" y="136"/>
                  </a:lnTo>
                  <a:lnTo>
                    <a:pt x="890" y="151"/>
                  </a:lnTo>
                  <a:lnTo>
                    <a:pt x="898" y="164"/>
                  </a:lnTo>
                  <a:lnTo>
                    <a:pt x="906" y="179"/>
                  </a:lnTo>
                  <a:lnTo>
                    <a:pt x="914" y="193"/>
                  </a:lnTo>
                  <a:lnTo>
                    <a:pt x="921" y="208"/>
                  </a:lnTo>
                  <a:lnTo>
                    <a:pt x="927" y="223"/>
                  </a:lnTo>
                  <a:lnTo>
                    <a:pt x="932" y="239"/>
                  </a:lnTo>
                  <a:lnTo>
                    <a:pt x="936" y="255"/>
                  </a:lnTo>
                  <a:lnTo>
                    <a:pt x="941" y="272"/>
                  </a:lnTo>
                  <a:lnTo>
                    <a:pt x="944" y="289"/>
                  </a:lnTo>
                  <a:lnTo>
                    <a:pt x="946" y="305"/>
                  </a:lnTo>
                  <a:lnTo>
                    <a:pt x="947" y="322"/>
                  </a:lnTo>
                  <a:lnTo>
                    <a:pt x="947" y="341"/>
                  </a:lnTo>
                  <a:lnTo>
                    <a:pt x="947" y="341"/>
                  </a:lnTo>
                  <a:lnTo>
                    <a:pt x="947" y="358"/>
                  </a:lnTo>
                  <a:lnTo>
                    <a:pt x="946" y="375"/>
                  </a:lnTo>
                  <a:lnTo>
                    <a:pt x="944" y="393"/>
                  </a:lnTo>
                  <a:lnTo>
                    <a:pt x="941" y="409"/>
                  </a:lnTo>
                  <a:lnTo>
                    <a:pt x="936" y="425"/>
                  </a:lnTo>
                  <a:lnTo>
                    <a:pt x="932" y="441"/>
                  </a:lnTo>
                  <a:lnTo>
                    <a:pt x="927" y="458"/>
                  </a:lnTo>
                  <a:lnTo>
                    <a:pt x="921" y="473"/>
                  </a:lnTo>
                  <a:lnTo>
                    <a:pt x="914" y="488"/>
                  </a:lnTo>
                  <a:lnTo>
                    <a:pt x="906" y="503"/>
                  </a:lnTo>
                  <a:lnTo>
                    <a:pt x="898" y="517"/>
                  </a:lnTo>
                  <a:lnTo>
                    <a:pt x="890" y="531"/>
                  </a:lnTo>
                  <a:lnTo>
                    <a:pt x="880" y="544"/>
                  </a:lnTo>
                  <a:lnTo>
                    <a:pt x="869" y="557"/>
                  </a:lnTo>
                  <a:lnTo>
                    <a:pt x="860" y="569"/>
                  </a:lnTo>
                  <a:lnTo>
                    <a:pt x="848" y="581"/>
                  </a:lnTo>
                  <a:lnTo>
                    <a:pt x="836" y="593"/>
                  </a:lnTo>
                  <a:lnTo>
                    <a:pt x="824" y="602"/>
                  </a:lnTo>
                  <a:lnTo>
                    <a:pt x="811" y="613"/>
                  </a:lnTo>
                  <a:lnTo>
                    <a:pt x="798" y="623"/>
                  </a:lnTo>
                  <a:lnTo>
                    <a:pt x="784" y="632"/>
                  </a:lnTo>
                  <a:lnTo>
                    <a:pt x="770" y="639"/>
                  </a:lnTo>
                  <a:lnTo>
                    <a:pt x="755" y="647"/>
                  </a:lnTo>
                  <a:lnTo>
                    <a:pt x="739" y="653"/>
                  </a:lnTo>
                  <a:lnTo>
                    <a:pt x="724" y="660"/>
                  </a:lnTo>
                  <a:lnTo>
                    <a:pt x="708" y="665"/>
                  </a:lnTo>
                  <a:lnTo>
                    <a:pt x="692" y="670"/>
                  </a:lnTo>
                  <a:lnTo>
                    <a:pt x="676" y="674"/>
                  </a:lnTo>
                  <a:lnTo>
                    <a:pt x="659" y="676"/>
                  </a:lnTo>
                  <a:lnTo>
                    <a:pt x="642" y="678"/>
                  </a:lnTo>
                  <a:lnTo>
                    <a:pt x="625" y="680"/>
                  </a:lnTo>
                  <a:lnTo>
                    <a:pt x="607" y="680"/>
                  </a:lnTo>
                  <a:lnTo>
                    <a:pt x="607" y="680"/>
                  </a:lnTo>
                  <a:close/>
                  <a:moveTo>
                    <a:pt x="895" y="2501"/>
                  </a:moveTo>
                  <a:lnTo>
                    <a:pt x="895" y="2501"/>
                  </a:lnTo>
                  <a:lnTo>
                    <a:pt x="878" y="2502"/>
                  </a:lnTo>
                  <a:lnTo>
                    <a:pt x="863" y="2505"/>
                  </a:lnTo>
                  <a:lnTo>
                    <a:pt x="848" y="2511"/>
                  </a:lnTo>
                  <a:lnTo>
                    <a:pt x="834" y="2518"/>
                  </a:lnTo>
                  <a:lnTo>
                    <a:pt x="834" y="2518"/>
                  </a:lnTo>
                  <a:lnTo>
                    <a:pt x="813" y="2508"/>
                  </a:lnTo>
                  <a:lnTo>
                    <a:pt x="792" y="2499"/>
                  </a:lnTo>
                  <a:lnTo>
                    <a:pt x="771" y="2490"/>
                  </a:lnTo>
                  <a:lnTo>
                    <a:pt x="749" y="2484"/>
                  </a:lnTo>
                  <a:lnTo>
                    <a:pt x="728" y="2477"/>
                  </a:lnTo>
                  <a:lnTo>
                    <a:pt x="705" y="2472"/>
                  </a:lnTo>
                  <a:lnTo>
                    <a:pt x="682" y="2468"/>
                  </a:lnTo>
                  <a:lnTo>
                    <a:pt x="659" y="2464"/>
                  </a:lnTo>
                  <a:lnTo>
                    <a:pt x="659" y="2179"/>
                  </a:lnTo>
                  <a:lnTo>
                    <a:pt x="1021" y="2179"/>
                  </a:lnTo>
                  <a:lnTo>
                    <a:pt x="1021" y="1729"/>
                  </a:lnTo>
                  <a:lnTo>
                    <a:pt x="920" y="1728"/>
                  </a:lnTo>
                  <a:lnTo>
                    <a:pt x="920" y="1387"/>
                  </a:lnTo>
                  <a:lnTo>
                    <a:pt x="1049" y="1557"/>
                  </a:lnTo>
                  <a:lnTo>
                    <a:pt x="1465" y="1557"/>
                  </a:lnTo>
                  <a:lnTo>
                    <a:pt x="1465" y="1557"/>
                  </a:lnTo>
                  <a:lnTo>
                    <a:pt x="1478" y="1556"/>
                  </a:lnTo>
                  <a:lnTo>
                    <a:pt x="1492" y="1555"/>
                  </a:lnTo>
                  <a:lnTo>
                    <a:pt x="1505" y="1551"/>
                  </a:lnTo>
                  <a:lnTo>
                    <a:pt x="1517" y="1546"/>
                  </a:lnTo>
                  <a:lnTo>
                    <a:pt x="1529" y="1541"/>
                  </a:lnTo>
                  <a:lnTo>
                    <a:pt x="1541" y="1534"/>
                  </a:lnTo>
                  <a:lnTo>
                    <a:pt x="1551" y="1526"/>
                  </a:lnTo>
                  <a:lnTo>
                    <a:pt x="1560" y="1517"/>
                  </a:lnTo>
                  <a:lnTo>
                    <a:pt x="1569" y="1507"/>
                  </a:lnTo>
                  <a:lnTo>
                    <a:pt x="1578" y="1498"/>
                  </a:lnTo>
                  <a:lnTo>
                    <a:pt x="1584" y="1486"/>
                  </a:lnTo>
                  <a:lnTo>
                    <a:pt x="1590" y="1474"/>
                  </a:lnTo>
                  <a:lnTo>
                    <a:pt x="1595" y="1462"/>
                  </a:lnTo>
                  <a:lnTo>
                    <a:pt x="1598" y="1449"/>
                  </a:lnTo>
                  <a:lnTo>
                    <a:pt x="1600" y="1435"/>
                  </a:lnTo>
                  <a:lnTo>
                    <a:pt x="1600" y="1422"/>
                  </a:lnTo>
                  <a:lnTo>
                    <a:pt x="1600" y="1422"/>
                  </a:lnTo>
                  <a:lnTo>
                    <a:pt x="1600" y="1408"/>
                  </a:lnTo>
                  <a:lnTo>
                    <a:pt x="1598" y="1394"/>
                  </a:lnTo>
                  <a:lnTo>
                    <a:pt x="1595" y="1381"/>
                  </a:lnTo>
                  <a:lnTo>
                    <a:pt x="1590" y="1369"/>
                  </a:lnTo>
                  <a:lnTo>
                    <a:pt x="1584" y="1357"/>
                  </a:lnTo>
                  <a:lnTo>
                    <a:pt x="1578" y="1345"/>
                  </a:lnTo>
                  <a:lnTo>
                    <a:pt x="1569" y="1336"/>
                  </a:lnTo>
                  <a:lnTo>
                    <a:pt x="1560" y="1326"/>
                  </a:lnTo>
                  <a:lnTo>
                    <a:pt x="1551" y="1317"/>
                  </a:lnTo>
                  <a:lnTo>
                    <a:pt x="1541" y="1309"/>
                  </a:lnTo>
                  <a:lnTo>
                    <a:pt x="1529" y="1302"/>
                  </a:lnTo>
                  <a:lnTo>
                    <a:pt x="1517" y="1297"/>
                  </a:lnTo>
                  <a:lnTo>
                    <a:pt x="1505" y="1292"/>
                  </a:lnTo>
                  <a:lnTo>
                    <a:pt x="1492" y="1289"/>
                  </a:lnTo>
                  <a:lnTo>
                    <a:pt x="1478" y="1287"/>
                  </a:lnTo>
                  <a:lnTo>
                    <a:pt x="1465" y="1286"/>
                  </a:lnTo>
                  <a:lnTo>
                    <a:pt x="1465" y="1286"/>
                  </a:lnTo>
                  <a:lnTo>
                    <a:pt x="1184" y="1286"/>
                  </a:lnTo>
                  <a:lnTo>
                    <a:pt x="1184" y="1286"/>
                  </a:lnTo>
                  <a:lnTo>
                    <a:pt x="1054" y="1116"/>
                  </a:lnTo>
                  <a:lnTo>
                    <a:pt x="922" y="943"/>
                  </a:lnTo>
                  <a:lnTo>
                    <a:pt x="922" y="943"/>
                  </a:lnTo>
                  <a:lnTo>
                    <a:pt x="910" y="928"/>
                  </a:lnTo>
                  <a:lnTo>
                    <a:pt x="898" y="914"/>
                  </a:lnTo>
                  <a:lnTo>
                    <a:pt x="885" y="900"/>
                  </a:lnTo>
                  <a:lnTo>
                    <a:pt x="872" y="887"/>
                  </a:lnTo>
                  <a:lnTo>
                    <a:pt x="857" y="875"/>
                  </a:lnTo>
                  <a:lnTo>
                    <a:pt x="842" y="863"/>
                  </a:lnTo>
                  <a:lnTo>
                    <a:pt x="826" y="853"/>
                  </a:lnTo>
                  <a:lnTo>
                    <a:pt x="809" y="844"/>
                  </a:lnTo>
                  <a:lnTo>
                    <a:pt x="790" y="835"/>
                  </a:lnTo>
                  <a:lnTo>
                    <a:pt x="770" y="828"/>
                  </a:lnTo>
                  <a:lnTo>
                    <a:pt x="748" y="822"/>
                  </a:lnTo>
                  <a:lnTo>
                    <a:pt x="725" y="817"/>
                  </a:lnTo>
                  <a:lnTo>
                    <a:pt x="700" y="812"/>
                  </a:lnTo>
                  <a:lnTo>
                    <a:pt x="673" y="809"/>
                  </a:lnTo>
                  <a:lnTo>
                    <a:pt x="644" y="808"/>
                  </a:lnTo>
                  <a:lnTo>
                    <a:pt x="613" y="807"/>
                  </a:lnTo>
                  <a:lnTo>
                    <a:pt x="613" y="807"/>
                  </a:lnTo>
                  <a:lnTo>
                    <a:pt x="575" y="808"/>
                  </a:lnTo>
                  <a:lnTo>
                    <a:pt x="539" y="810"/>
                  </a:lnTo>
                  <a:lnTo>
                    <a:pt x="507" y="814"/>
                  </a:lnTo>
                  <a:lnTo>
                    <a:pt x="477" y="820"/>
                  </a:lnTo>
                  <a:lnTo>
                    <a:pt x="448" y="826"/>
                  </a:lnTo>
                  <a:lnTo>
                    <a:pt x="422" y="834"/>
                  </a:lnTo>
                  <a:lnTo>
                    <a:pt x="400" y="844"/>
                  </a:lnTo>
                  <a:lnTo>
                    <a:pt x="379" y="854"/>
                  </a:lnTo>
                  <a:lnTo>
                    <a:pt x="362" y="865"/>
                  </a:lnTo>
                  <a:lnTo>
                    <a:pt x="346" y="878"/>
                  </a:lnTo>
                  <a:lnTo>
                    <a:pt x="333" y="891"/>
                  </a:lnTo>
                  <a:lnTo>
                    <a:pt x="322" y="905"/>
                  </a:lnTo>
                  <a:lnTo>
                    <a:pt x="314" y="920"/>
                  </a:lnTo>
                  <a:lnTo>
                    <a:pt x="308" y="937"/>
                  </a:lnTo>
                  <a:lnTo>
                    <a:pt x="305" y="953"/>
                  </a:lnTo>
                  <a:lnTo>
                    <a:pt x="303" y="969"/>
                  </a:lnTo>
                  <a:lnTo>
                    <a:pt x="303" y="1991"/>
                  </a:lnTo>
                  <a:lnTo>
                    <a:pt x="303" y="1991"/>
                  </a:lnTo>
                  <a:lnTo>
                    <a:pt x="296" y="1986"/>
                  </a:lnTo>
                  <a:lnTo>
                    <a:pt x="292" y="1980"/>
                  </a:lnTo>
                  <a:lnTo>
                    <a:pt x="287" y="1972"/>
                  </a:lnTo>
                  <a:lnTo>
                    <a:pt x="286" y="1964"/>
                  </a:lnTo>
                  <a:lnTo>
                    <a:pt x="286" y="1958"/>
                  </a:lnTo>
                  <a:lnTo>
                    <a:pt x="183" y="1218"/>
                  </a:lnTo>
                  <a:lnTo>
                    <a:pt x="183" y="1218"/>
                  </a:lnTo>
                  <a:lnTo>
                    <a:pt x="181" y="1208"/>
                  </a:lnTo>
                  <a:lnTo>
                    <a:pt x="178" y="1199"/>
                  </a:lnTo>
                  <a:lnTo>
                    <a:pt x="175" y="1191"/>
                  </a:lnTo>
                  <a:lnTo>
                    <a:pt x="170" y="1183"/>
                  </a:lnTo>
                  <a:lnTo>
                    <a:pt x="166" y="1176"/>
                  </a:lnTo>
                  <a:lnTo>
                    <a:pt x="161" y="1168"/>
                  </a:lnTo>
                  <a:lnTo>
                    <a:pt x="154" y="1163"/>
                  </a:lnTo>
                  <a:lnTo>
                    <a:pt x="147" y="1156"/>
                  </a:lnTo>
                  <a:lnTo>
                    <a:pt x="140" y="1152"/>
                  </a:lnTo>
                  <a:lnTo>
                    <a:pt x="133" y="1147"/>
                  </a:lnTo>
                  <a:lnTo>
                    <a:pt x="124" y="1144"/>
                  </a:lnTo>
                  <a:lnTo>
                    <a:pt x="115" y="1141"/>
                  </a:lnTo>
                  <a:lnTo>
                    <a:pt x="107" y="1139"/>
                  </a:lnTo>
                  <a:lnTo>
                    <a:pt x="98" y="1138"/>
                  </a:lnTo>
                  <a:lnTo>
                    <a:pt x="88" y="1138"/>
                  </a:lnTo>
                  <a:lnTo>
                    <a:pt x="78" y="1139"/>
                  </a:lnTo>
                  <a:lnTo>
                    <a:pt x="78" y="1139"/>
                  </a:lnTo>
                  <a:lnTo>
                    <a:pt x="70" y="1141"/>
                  </a:lnTo>
                  <a:lnTo>
                    <a:pt x="61" y="1143"/>
                  </a:lnTo>
                  <a:lnTo>
                    <a:pt x="53" y="1146"/>
                  </a:lnTo>
                  <a:lnTo>
                    <a:pt x="44" y="1151"/>
                  </a:lnTo>
                  <a:lnTo>
                    <a:pt x="36" y="1156"/>
                  </a:lnTo>
                  <a:lnTo>
                    <a:pt x="30" y="1161"/>
                  </a:lnTo>
                  <a:lnTo>
                    <a:pt x="23" y="1168"/>
                  </a:lnTo>
                  <a:lnTo>
                    <a:pt x="18" y="1174"/>
                  </a:lnTo>
                  <a:lnTo>
                    <a:pt x="13" y="1182"/>
                  </a:lnTo>
                  <a:lnTo>
                    <a:pt x="8" y="1190"/>
                  </a:lnTo>
                  <a:lnTo>
                    <a:pt x="5" y="1197"/>
                  </a:lnTo>
                  <a:lnTo>
                    <a:pt x="3" y="1206"/>
                  </a:lnTo>
                  <a:lnTo>
                    <a:pt x="1" y="1216"/>
                  </a:lnTo>
                  <a:lnTo>
                    <a:pt x="0" y="1224"/>
                  </a:lnTo>
                  <a:lnTo>
                    <a:pt x="0" y="1233"/>
                  </a:lnTo>
                  <a:lnTo>
                    <a:pt x="1" y="1243"/>
                  </a:lnTo>
                  <a:lnTo>
                    <a:pt x="102" y="1975"/>
                  </a:lnTo>
                  <a:lnTo>
                    <a:pt x="102" y="1975"/>
                  </a:lnTo>
                  <a:lnTo>
                    <a:pt x="104" y="1995"/>
                  </a:lnTo>
                  <a:lnTo>
                    <a:pt x="109" y="2016"/>
                  </a:lnTo>
                  <a:lnTo>
                    <a:pt x="114" y="2035"/>
                  </a:lnTo>
                  <a:lnTo>
                    <a:pt x="122" y="2055"/>
                  </a:lnTo>
                  <a:lnTo>
                    <a:pt x="131" y="2072"/>
                  </a:lnTo>
                  <a:lnTo>
                    <a:pt x="142" y="2089"/>
                  </a:lnTo>
                  <a:lnTo>
                    <a:pt x="154" y="2105"/>
                  </a:lnTo>
                  <a:lnTo>
                    <a:pt x="168" y="2119"/>
                  </a:lnTo>
                  <a:lnTo>
                    <a:pt x="183" y="2132"/>
                  </a:lnTo>
                  <a:lnTo>
                    <a:pt x="200" y="2144"/>
                  </a:lnTo>
                  <a:lnTo>
                    <a:pt x="217" y="2155"/>
                  </a:lnTo>
                  <a:lnTo>
                    <a:pt x="235" y="2164"/>
                  </a:lnTo>
                  <a:lnTo>
                    <a:pt x="255" y="2170"/>
                  </a:lnTo>
                  <a:lnTo>
                    <a:pt x="275" y="2176"/>
                  </a:lnTo>
                  <a:lnTo>
                    <a:pt x="296" y="2178"/>
                  </a:lnTo>
                  <a:lnTo>
                    <a:pt x="318" y="2179"/>
                  </a:lnTo>
                  <a:lnTo>
                    <a:pt x="536" y="2179"/>
                  </a:lnTo>
                  <a:lnTo>
                    <a:pt x="536" y="2464"/>
                  </a:lnTo>
                  <a:lnTo>
                    <a:pt x="536" y="2464"/>
                  </a:lnTo>
                  <a:lnTo>
                    <a:pt x="513" y="2468"/>
                  </a:lnTo>
                  <a:lnTo>
                    <a:pt x="491" y="2472"/>
                  </a:lnTo>
                  <a:lnTo>
                    <a:pt x="468" y="2477"/>
                  </a:lnTo>
                  <a:lnTo>
                    <a:pt x="446" y="2484"/>
                  </a:lnTo>
                  <a:lnTo>
                    <a:pt x="425" y="2490"/>
                  </a:lnTo>
                  <a:lnTo>
                    <a:pt x="403" y="2499"/>
                  </a:lnTo>
                  <a:lnTo>
                    <a:pt x="382" y="2508"/>
                  </a:lnTo>
                  <a:lnTo>
                    <a:pt x="362" y="2518"/>
                  </a:lnTo>
                  <a:lnTo>
                    <a:pt x="362" y="2518"/>
                  </a:lnTo>
                  <a:lnTo>
                    <a:pt x="348" y="2511"/>
                  </a:lnTo>
                  <a:lnTo>
                    <a:pt x="333" y="2505"/>
                  </a:lnTo>
                  <a:lnTo>
                    <a:pt x="318" y="2502"/>
                  </a:lnTo>
                  <a:lnTo>
                    <a:pt x="300" y="2501"/>
                  </a:lnTo>
                  <a:lnTo>
                    <a:pt x="300" y="2501"/>
                  </a:lnTo>
                  <a:lnTo>
                    <a:pt x="288" y="2502"/>
                  </a:lnTo>
                  <a:lnTo>
                    <a:pt x="275" y="2503"/>
                  </a:lnTo>
                  <a:lnTo>
                    <a:pt x="263" y="2507"/>
                  </a:lnTo>
                  <a:lnTo>
                    <a:pt x="253" y="2511"/>
                  </a:lnTo>
                  <a:lnTo>
                    <a:pt x="242" y="2516"/>
                  </a:lnTo>
                  <a:lnTo>
                    <a:pt x="232" y="2522"/>
                  </a:lnTo>
                  <a:lnTo>
                    <a:pt x="222" y="2529"/>
                  </a:lnTo>
                  <a:lnTo>
                    <a:pt x="214" y="2537"/>
                  </a:lnTo>
                  <a:lnTo>
                    <a:pt x="206" y="2545"/>
                  </a:lnTo>
                  <a:lnTo>
                    <a:pt x="199" y="2555"/>
                  </a:lnTo>
                  <a:lnTo>
                    <a:pt x="192" y="2565"/>
                  </a:lnTo>
                  <a:lnTo>
                    <a:pt x="188" y="2576"/>
                  </a:lnTo>
                  <a:lnTo>
                    <a:pt x="183" y="2588"/>
                  </a:lnTo>
                  <a:lnTo>
                    <a:pt x="180" y="2600"/>
                  </a:lnTo>
                  <a:lnTo>
                    <a:pt x="178" y="2611"/>
                  </a:lnTo>
                  <a:lnTo>
                    <a:pt x="178" y="2624"/>
                  </a:lnTo>
                  <a:lnTo>
                    <a:pt x="178" y="2624"/>
                  </a:lnTo>
                  <a:lnTo>
                    <a:pt x="178" y="2636"/>
                  </a:lnTo>
                  <a:lnTo>
                    <a:pt x="180" y="2649"/>
                  </a:lnTo>
                  <a:lnTo>
                    <a:pt x="183" y="2660"/>
                  </a:lnTo>
                  <a:lnTo>
                    <a:pt x="188" y="2672"/>
                  </a:lnTo>
                  <a:lnTo>
                    <a:pt x="192" y="2683"/>
                  </a:lnTo>
                  <a:lnTo>
                    <a:pt x="199" y="2692"/>
                  </a:lnTo>
                  <a:lnTo>
                    <a:pt x="206" y="2702"/>
                  </a:lnTo>
                  <a:lnTo>
                    <a:pt x="214" y="2711"/>
                  </a:lnTo>
                  <a:lnTo>
                    <a:pt x="222" y="2718"/>
                  </a:lnTo>
                  <a:lnTo>
                    <a:pt x="232" y="2726"/>
                  </a:lnTo>
                  <a:lnTo>
                    <a:pt x="242" y="2732"/>
                  </a:lnTo>
                  <a:lnTo>
                    <a:pt x="253" y="2737"/>
                  </a:lnTo>
                  <a:lnTo>
                    <a:pt x="263" y="2741"/>
                  </a:lnTo>
                  <a:lnTo>
                    <a:pt x="275" y="2744"/>
                  </a:lnTo>
                  <a:lnTo>
                    <a:pt x="288" y="2747"/>
                  </a:lnTo>
                  <a:lnTo>
                    <a:pt x="300" y="2747"/>
                  </a:lnTo>
                  <a:lnTo>
                    <a:pt x="300" y="2747"/>
                  </a:lnTo>
                  <a:lnTo>
                    <a:pt x="313" y="2747"/>
                  </a:lnTo>
                  <a:lnTo>
                    <a:pt x="325" y="2744"/>
                  </a:lnTo>
                  <a:lnTo>
                    <a:pt x="337" y="2741"/>
                  </a:lnTo>
                  <a:lnTo>
                    <a:pt x="348" y="2737"/>
                  </a:lnTo>
                  <a:lnTo>
                    <a:pt x="359" y="2732"/>
                  </a:lnTo>
                  <a:lnTo>
                    <a:pt x="369" y="2726"/>
                  </a:lnTo>
                  <a:lnTo>
                    <a:pt x="378" y="2720"/>
                  </a:lnTo>
                  <a:lnTo>
                    <a:pt x="387" y="2711"/>
                  </a:lnTo>
                  <a:lnTo>
                    <a:pt x="395" y="2702"/>
                  </a:lnTo>
                  <a:lnTo>
                    <a:pt x="402" y="2694"/>
                  </a:lnTo>
                  <a:lnTo>
                    <a:pt x="408" y="2683"/>
                  </a:lnTo>
                  <a:lnTo>
                    <a:pt x="414" y="2672"/>
                  </a:lnTo>
                  <a:lnTo>
                    <a:pt x="418" y="2661"/>
                  </a:lnTo>
                  <a:lnTo>
                    <a:pt x="420" y="2649"/>
                  </a:lnTo>
                  <a:lnTo>
                    <a:pt x="422" y="2637"/>
                  </a:lnTo>
                  <a:lnTo>
                    <a:pt x="424" y="2624"/>
                  </a:lnTo>
                  <a:lnTo>
                    <a:pt x="424" y="2624"/>
                  </a:lnTo>
                  <a:lnTo>
                    <a:pt x="443" y="2616"/>
                  </a:lnTo>
                  <a:lnTo>
                    <a:pt x="464" y="2607"/>
                  </a:lnTo>
                  <a:lnTo>
                    <a:pt x="485" y="2600"/>
                  </a:lnTo>
                  <a:lnTo>
                    <a:pt x="507" y="2594"/>
                  </a:lnTo>
                  <a:lnTo>
                    <a:pt x="528" y="2589"/>
                  </a:lnTo>
                  <a:lnTo>
                    <a:pt x="551" y="2585"/>
                  </a:lnTo>
                  <a:lnTo>
                    <a:pt x="574" y="2583"/>
                  </a:lnTo>
                  <a:lnTo>
                    <a:pt x="598" y="2583"/>
                  </a:lnTo>
                  <a:lnTo>
                    <a:pt x="598" y="2583"/>
                  </a:lnTo>
                  <a:lnTo>
                    <a:pt x="622" y="2583"/>
                  </a:lnTo>
                  <a:lnTo>
                    <a:pt x="644" y="2585"/>
                  </a:lnTo>
                  <a:lnTo>
                    <a:pt x="667" y="2589"/>
                  </a:lnTo>
                  <a:lnTo>
                    <a:pt x="689" y="2594"/>
                  </a:lnTo>
                  <a:lnTo>
                    <a:pt x="710" y="2600"/>
                  </a:lnTo>
                  <a:lnTo>
                    <a:pt x="732" y="2607"/>
                  </a:lnTo>
                  <a:lnTo>
                    <a:pt x="752" y="2616"/>
                  </a:lnTo>
                  <a:lnTo>
                    <a:pt x="772" y="2624"/>
                  </a:lnTo>
                  <a:lnTo>
                    <a:pt x="772" y="2624"/>
                  </a:lnTo>
                  <a:lnTo>
                    <a:pt x="773" y="2637"/>
                  </a:lnTo>
                  <a:lnTo>
                    <a:pt x="775" y="2649"/>
                  </a:lnTo>
                  <a:lnTo>
                    <a:pt x="777" y="2661"/>
                  </a:lnTo>
                  <a:lnTo>
                    <a:pt x="782" y="2672"/>
                  </a:lnTo>
                  <a:lnTo>
                    <a:pt x="787" y="2683"/>
                  </a:lnTo>
                  <a:lnTo>
                    <a:pt x="794" y="2694"/>
                  </a:lnTo>
                  <a:lnTo>
                    <a:pt x="800" y="2702"/>
                  </a:lnTo>
                  <a:lnTo>
                    <a:pt x="809" y="2711"/>
                  </a:lnTo>
                  <a:lnTo>
                    <a:pt x="817" y="2720"/>
                  </a:lnTo>
                  <a:lnTo>
                    <a:pt x="826" y="2726"/>
                  </a:lnTo>
                  <a:lnTo>
                    <a:pt x="837" y="2732"/>
                  </a:lnTo>
                  <a:lnTo>
                    <a:pt x="848" y="2737"/>
                  </a:lnTo>
                  <a:lnTo>
                    <a:pt x="858" y="2741"/>
                  </a:lnTo>
                  <a:lnTo>
                    <a:pt x="870" y="2744"/>
                  </a:lnTo>
                  <a:lnTo>
                    <a:pt x="882" y="2747"/>
                  </a:lnTo>
                  <a:lnTo>
                    <a:pt x="895" y="2747"/>
                  </a:lnTo>
                  <a:lnTo>
                    <a:pt x="895" y="2747"/>
                  </a:lnTo>
                  <a:lnTo>
                    <a:pt x="907" y="2747"/>
                  </a:lnTo>
                  <a:lnTo>
                    <a:pt x="920" y="2744"/>
                  </a:lnTo>
                  <a:lnTo>
                    <a:pt x="932" y="2741"/>
                  </a:lnTo>
                  <a:lnTo>
                    <a:pt x="943" y="2737"/>
                  </a:lnTo>
                  <a:lnTo>
                    <a:pt x="954" y="2732"/>
                  </a:lnTo>
                  <a:lnTo>
                    <a:pt x="963" y="2726"/>
                  </a:lnTo>
                  <a:lnTo>
                    <a:pt x="973" y="2718"/>
                  </a:lnTo>
                  <a:lnTo>
                    <a:pt x="982" y="2711"/>
                  </a:lnTo>
                  <a:lnTo>
                    <a:pt x="989" y="2702"/>
                  </a:lnTo>
                  <a:lnTo>
                    <a:pt x="997" y="2692"/>
                  </a:lnTo>
                  <a:lnTo>
                    <a:pt x="1003" y="2683"/>
                  </a:lnTo>
                  <a:lnTo>
                    <a:pt x="1008" y="2672"/>
                  </a:lnTo>
                  <a:lnTo>
                    <a:pt x="1012" y="2660"/>
                  </a:lnTo>
                  <a:lnTo>
                    <a:pt x="1015" y="2649"/>
                  </a:lnTo>
                  <a:lnTo>
                    <a:pt x="1017" y="2636"/>
                  </a:lnTo>
                  <a:lnTo>
                    <a:pt x="1017" y="2624"/>
                  </a:lnTo>
                  <a:lnTo>
                    <a:pt x="1017" y="2624"/>
                  </a:lnTo>
                  <a:lnTo>
                    <a:pt x="1017" y="2611"/>
                  </a:lnTo>
                  <a:lnTo>
                    <a:pt x="1015" y="2600"/>
                  </a:lnTo>
                  <a:lnTo>
                    <a:pt x="1012" y="2588"/>
                  </a:lnTo>
                  <a:lnTo>
                    <a:pt x="1008" y="2576"/>
                  </a:lnTo>
                  <a:lnTo>
                    <a:pt x="1003" y="2565"/>
                  </a:lnTo>
                  <a:lnTo>
                    <a:pt x="997" y="2555"/>
                  </a:lnTo>
                  <a:lnTo>
                    <a:pt x="989" y="2545"/>
                  </a:lnTo>
                  <a:lnTo>
                    <a:pt x="982" y="2537"/>
                  </a:lnTo>
                  <a:lnTo>
                    <a:pt x="973" y="2529"/>
                  </a:lnTo>
                  <a:lnTo>
                    <a:pt x="963" y="2522"/>
                  </a:lnTo>
                  <a:lnTo>
                    <a:pt x="954" y="2516"/>
                  </a:lnTo>
                  <a:lnTo>
                    <a:pt x="943" y="2511"/>
                  </a:lnTo>
                  <a:lnTo>
                    <a:pt x="932" y="2507"/>
                  </a:lnTo>
                  <a:lnTo>
                    <a:pt x="920" y="2503"/>
                  </a:lnTo>
                  <a:lnTo>
                    <a:pt x="907" y="2502"/>
                  </a:lnTo>
                  <a:lnTo>
                    <a:pt x="895" y="2501"/>
                  </a:lnTo>
                  <a:lnTo>
                    <a:pt x="895" y="25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 name="Freeform 168">
              <a:extLst>
                <a:ext uri="{FF2B5EF4-FFF2-40B4-BE49-F238E27FC236}">
                  <a16:creationId xmlns:a16="http://schemas.microsoft.com/office/drawing/2014/main" id="{6FDD4102-C0E3-49EB-8181-065F7A0C0472}"/>
                </a:ext>
              </a:extLst>
            </p:cNvPr>
            <p:cNvSpPr>
              <a:spLocks/>
            </p:cNvSpPr>
            <p:nvPr/>
          </p:nvSpPr>
          <p:spPr bwMode="auto">
            <a:xfrm>
              <a:off x="8134477" y="4176797"/>
              <a:ext cx="122647" cy="129233"/>
            </a:xfrm>
            <a:custGeom>
              <a:avLst/>
              <a:gdLst>
                <a:gd name="T0" fmla="*/ 0 w 1046"/>
                <a:gd name="T1" fmla="*/ 1007 h 1100"/>
                <a:gd name="T2" fmla="*/ 2 w 1046"/>
                <a:gd name="T3" fmla="*/ 1016 h 1100"/>
                <a:gd name="T4" fmla="*/ 5 w 1046"/>
                <a:gd name="T5" fmla="*/ 1035 h 1100"/>
                <a:gd name="T6" fmla="*/ 12 w 1046"/>
                <a:gd name="T7" fmla="*/ 1051 h 1100"/>
                <a:gd name="T8" fmla="*/ 22 w 1046"/>
                <a:gd name="T9" fmla="*/ 1066 h 1100"/>
                <a:gd name="T10" fmla="*/ 34 w 1046"/>
                <a:gd name="T11" fmla="*/ 1078 h 1100"/>
                <a:gd name="T12" fmla="*/ 49 w 1046"/>
                <a:gd name="T13" fmla="*/ 1088 h 1100"/>
                <a:gd name="T14" fmla="*/ 65 w 1046"/>
                <a:gd name="T15" fmla="*/ 1095 h 1100"/>
                <a:gd name="T16" fmla="*/ 84 w 1046"/>
                <a:gd name="T17" fmla="*/ 1098 h 1100"/>
                <a:gd name="T18" fmla="*/ 93 w 1046"/>
                <a:gd name="T19" fmla="*/ 1100 h 1100"/>
                <a:gd name="T20" fmla="*/ 112 w 1046"/>
                <a:gd name="T21" fmla="*/ 1097 h 1100"/>
                <a:gd name="T22" fmla="*/ 129 w 1046"/>
                <a:gd name="T23" fmla="*/ 1092 h 1100"/>
                <a:gd name="T24" fmla="*/ 144 w 1046"/>
                <a:gd name="T25" fmla="*/ 1083 h 1100"/>
                <a:gd name="T26" fmla="*/ 158 w 1046"/>
                <a:gd name="T27" fmla="*/ 1073 h 1100"/>
                <a:gd name="T28" fmla="*/ 169 w 1046"/>
                <a:gd name="T29" fmla="*/ 1058 h 1100"/>
                <a:gd name="T30" fmla="*/ 178 w 1046"/>
                <a:gd name="T31" fmla="*/ 1042 h 1100"/>
                <a:gd name="T32" fmla="*/ 183 w 1046"/>
                <a:gd name="T33" fmla="*/ 1025 h 1100"/>
                <a:gd name="T34" fmla="*/ 185 w 1046"/>
                <a:gd name="T35" fmla="*/ 1007 h 1100"/>
                <a:gd name="T36" fmla="*/ 861 w 1046"/>
                <a:gd name="T37" fmla="*/ 998 h 1100"/>
                <a:gd name="T38" fmla="*/ 861 w 1046"/>
                <a:gd name="T39" fmla="*/ 1007 h 1100"/>
                <a:gd name="T40" fmla="*/ 864 w 1046"/>
                <a:gd name="T41" fmla="*/ 1025 h 1100"/>
                <a:gd name="T42" fmla="*/ 869 w 1046"/>
                <a:gd name="T43" fmla="*/ 1042 h 1100"/>
                <a:gd name="T44" fmla="*/ 878 w 1046"/>
                <a:gd name="T45" fmla="*/ 1058 h 1100"/>
                <a:gd name="T46" fmla="*/ 889 w 1046"/>
                <a:gd name="T47" fmla="*/ 1073 h 1100"/>
                <a:gd name="T48" fmla="*/ 903 w 1046"/>
                <a:gd name="T49" fmla="*/ 1083 h 1100"/>
                <a:gd name="T50" fmla="*/ 918 w 1046"/>
                <a:gd name="T51" fmla="*/ 1092 h 1100"/>
                <a:gd name="T52" fmla="*/ 935 w 1046"/>
                <a:gd name="T53" fmla="*/ 1097 h 1100"/>
                <a:gd name="T54" fmla="*/ 953 w 1046"/>
                <a:gd name="T55" fmla="*/ 1100 h 1100"/>
                <a:gd name="T56" fmla="*/ 963 w 1046"/>
                <a:gd name="T57" fmla="*/ 1098 h 1100"/>
                <a:gd name="T58" fmla="*/ 982 w 1046"/>
                <a:gd name="T59" fmla="*/ 1095 h 1100"/>
                <a:gd name="T60" fmla="*/ 998 w 1046"/>
                <a:gd name="T61" fmla="*/ 1088 h 1100"/>
                <a:gd name="T62" fmla="*/ 1013 w 1046"/>
                <a:gd name="T63" fmla="*/ 1078 h 1100"/>
                <a:gd name="T64" fmla="*/ 1025 w 1046"/>
                <a:gd name="T65" fmla="*/ 1066 h 1100"/>
                <a:gd name="T66" fmla="*/ 1035 w 1046"/>
                <a:gd name="T67" fmla="*/ 1051 h 1100"/>
                <a:gd name="T68" fmla="*/ 1042 w 1046"/>
                <a:gd name="T69" fmla="*/ 1035 h 1100"/>
                <a:gd name="T70" fmla="*/ 1045 w 1046"/>
                <a:gd name="T71" fmla="*/ 1016 h 1100"/>
                <a:gd name="T72" fmla="*/ 1046 w 1046"/>
                <a:gd name="T73" fmla="*/ 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6" h="1100">
                  <a:moveTo>
                    <a:pt x="0" y="0"/>
                  </a:moveTo>
                  <a:lnTo>
                    <a:pt x="0" y="1007"/>
                  </a:lnTo>
                  <a:lnTo>
                    <a:pt x="0" y="1007"/>
                  </a:lnTo>
                  <a:lnTo>
                    <a:pt x="2" y="1016"/>
                  </a:lnTo>
                  <a:lnTo>
                    <a:pt x="3" y="1025"/>
                  </a:lnTo>
                  <a:lnTo>
                    <a:pt x="5" y="1035"/>
                  </a:lnTo>
                  <a:lnTo>
                    <a:pt x="8" y="1042"/>
                  </a:lnTo>
                  <a:lnTo>
                    <a:pt x="12" y="1051"/>
                  </a:lnTo>
                  <a:lnTo>
                    <a:pt x="17" y="1058"/>
                  </a:lnTo>
                  <a:lnTo>
                    <a:pt x="22" y="1066"/>
                  </a:lnTo>
                  <a:lnTo>
                    <a:pt x="27" y="1073"/>
                  </a:lnTo>
                  <a:lnTo>
                    <a:pt x="34" y="1078"/>
                  </a:lnTo>
                  <a:lnTo>
                    <a:pt x="42" y="1083"/>
                  </a:lnTo>
                  <a:lnTo>
                    <a:pt x="49" y="1088"/>
                  </a:lnTo>
                  <a:lnTo>
                    <a:pt x="57" y="1092"/>
                  </a:lnTo>
                  <a:lnTo>
                    <a:pt x="65" y="1095"/>
                  </a:lnTo>
                  <a:lnTo>
                    <a:pt x="74" y="1097"/>
                  </a:lnTo>
                  <a:lnTo>
                    <a:pt x="84" y="1098"/>
                  </a:lnTo>
                  <a:lnTo>
                    <a:pt x="93" y="1100"/>
                  </a:lnTo>
                  <a:lnTo>
                    <a:pt x="93" y="1100"/>
                  </a:lnTo>
                  <a:lnTo>
                    <a:pt x="102" y="1098"/>
                  </a:lnTo>
                  <a:lnTo>
                    <a:pt x="112" y="1097"/>
                  </a:lnTo>
                  <a:lnTo>
                    <a:pt x="121" y="1095"/>
                  </a:lnTo>
                  <a:lnTo>
                    <a:pt x="129" y="1092"/>
                  </a:lnTo>
                  <a:lnTo>
                    <a:pt x="137" y="1088"/>
                  </a:lnTo>
                  <a:lnTo>
                    <a:pt x="144" y="1083"/>
                  </a:lnTo>
                  <a:lnTo>
                    <a:pt x="152" y="1078"/>
                  </a:lnTo>
                  <a:lnTo>
                    <a:pt x="158" y="1073"/>
                  </a:lnTo>
                  <a:lnTo>
                    <a:pt x="164" y="1066"/>
                  </a:lnTo>
                  <a:lnTo>
                    <a:pt x="169" y="1058"/>
                  </a:lnTo>
                  <a:lnTo>
                    <a:pt x="175" y="1051"/>
                  </a:lnTo>
                  <a:lnTo>
                    <a:pt x="178" y="1042"/>
                  </a:lnTo>
                  <a:lnTo>
                    <a:pt x="181" y="1035"/>
                  </a:lnTo>
                  <a:lnTo>
                    <a:pt x="183" y="1025"/>
                  </a:lnTo>
                  <a:lnTo>
                    <a:pt x="184" y="1016"/>
                  </a:lnTo>
                  <a:lnTo>
                    <a:pt x="185" y="1007"/>
                  </a:lnTo>
                  <a:lnTo>
                    <a:pt x="185" y="998"/>
                  </a:lnTo>
                  <a:lnTo>
                    <a:pt x="861" y="998"/>
                  </a:lnTo>
                  <a:lnTo>
                    <a:pt x="861" y="1007"/>
                  </a:lnTo>
                  <a:lnTo>
                    <a:pt x="861" y="1007"/>
                  </a:lnTo>
                  <a:lnTo>
                    <a:pt x="863" y="1016"/>
                  </a:lnTo>
                  <a:lnTo>
                    <a:pt x="864" y="1025"/>
                  </a:lnTo>
                  <a:lnTo>
                    <a:pt x="866" y="1035"/>
                  </a:lnTo>
                  <a:lnTo>
                    <a:pt x="869" y="1042"/>
                  </a:lnTo>
                  <a:lnTo>
                    <a:pt x="872" y="1051"/>
                  </a:lnTo>
                  <a:lnTo>
                    <a:pt x="878" y="1058"/>
                  </a:lnTo>
                  <a:lnTo>
                    <a:pt x="883" y="1066"/>
                  </a:lnTo>
                  <a:lnTo>
                    <a:pt x="889" y="1073"/>
                  </a:lnTo>
                  <a:lnTo>
                    <a:pt x="895" y="1078"/>
                  </a:lnTo>
                  <a:lnTo>
                    <a:pt x="903" y="1083"/>
                  </a:lnTo>
                  <a:lnTo>
                    <a:pt x="910" y="1088"/>
                  </a:lnTo>
                  <a:lnTo>
                    <a:pt x="918" y="1092"/>
                  </a:lnTo>
                  <a:lnTo>
                    <a:pt x="926" y="1095"/>
                  </a:lnTo>
                  <a:lnTo>
                    <a:pt x="935" y="1097"/>
                  </a:lnTo>
                  <a:lnTo>
                    <a:pt x="945" y="1098"/>
                  </a:lnTo>
                  <a:lnTo>
                    <a:pt x="953" y="1100"/>
                  </a:lnTo>
                  <a:lnTo>
                    <a:pt x="953" y="1100"/>
                  </a:lnTo>
                  <a:lnTo>
                    <a:pt x="963" y="1098"/>
                  </a:lnTo>
                  <a:lnTo>
                    <a:pt x="973" y="1097"/>
                  </a:lnTo>
                  <a:lnTo>
                    <a:pt x="982" y="1095"/>
                  </a:lnTo>
                  <a:lnTo>
                    <a:pt x="990" y="1092"/>
                  </a:lnTo>
                  <a:lnTo>
                    <a:pt x="998" y="1088"/>
                  </a:lnTo>
                  <a:lnTo>
                    <a:pt x="1005" y="1083"/>
                  </a:lnTo>
                  <a:lnTo>
                    <a:pt x="1013" y="1078"/>
                  </a:lnTo>
                  <a:lnTo>
                    <a:pt x="1019" y="1073"/>
                  </a:lnTo>
                  <a:lnTo>
                    <a:pt x="1025" y="1066"/>
                  </a:lnTo>
                  <a:lnTo>
                    <a:pt x="1030" y="1058"/>
                  </a:lnTo>
                  <a:lnTo>
                    <a:pt x="1035" y="1051"/>
                  </a:lnTo>
                  <a:lnTo>
                    <a:pt x="1039" y="1042"/>
                  </a:lnTo>
                  <a:lnTo>
                    <a:pt x="1042" y="1035"/>
                  </a:lnTo>
                  <a:lnTo>
                    <a:pt x="1044" y="1025"/>
                  </a:lnTo>
                  <a:lnTo>
                    <a:pt x="1045" y="1016"/>
                  </a:lnTo>
                  <a:lnTo>
                    <a:pt x="1046" y="1007"/>
                  </a:lnTo>
                  <a:lnTo>
                    <a:pt x="104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 name="Freeform 169">
              <a:extLst>
                <a:ext uri="{FF2B5EF4-FFF2-40B4-BE49-F238E27FC236}">
                  <a16:creationId xmlns:a16="http://schemas.microsoft.com/office/drawing/2014/main" id="{FA0BADB3-E0DB-4E6A-B707-2DC0F9D52DC8}"/>
                </a:ext>
              </a:extLst>
            </p:cNvPr>
            <p:cNvSpPr>
              <a:spLocks/>
            </p:cNvSpPr>
            <p:nvPr/>
          </p:nvSpPr>
          <p:spPr bwMode="auto">
            <a:xfrm>
              <a:off x="8200328" y="4082960"/>
              <a:ext cx="85606" cy="83137"/>
            </a:xfrm>
            <a:custGeom>
              <a:avLst/>
              <a:gdLst>
                <a:gd name="T0" fmla="*/ 579 w 728"/>
                <a:gd name="T1" fmla="*/ 48 h 706"/>
                <a:gd name="T2" fmla="*/ 374 w 728"/>
                <a:gd name="T3" fmla="*/ 553 h 706"/>
                <a:gd name="T4" fmla="*/ 77 w 728"/>
                <a:gd name="T5" fmla="*/ 553 h 706"/>
                <a:gd name="T6" fmla="*/ 61 w 728"/>
                <a:gd name="T7" fmla="*/ 555 h 706"/>
                <a:gd name="T8" fmla="*/ 47 w 728"/>
                <a:gd name="T9" fmla="*/ 559 h 706"/>
                <a:gd name="T10" fmla="*/ 34 w 728"/>
                <a:gd name="T11" fmla="*/ 567 h 706"/>
                <a:gd name="T12" fmla="*/ 22 w 728"/>
                <a:gd name="T13" fmla="*/ 575 h 706"/>
                <a:gd name="T14" fmla="*/ 14 w 728"/>
                <a:gd name="T15" fmla="*/ 587 h 706"/>
                <a:gd name="T16" fmla="*/ 6 w 728"/>
                <a:gd name="T17" fmla="*/ 600 h 706"/>
                <a:gd name="T18" fmla="*/ 2 w 728"/>
                <a:gd name="T19" fmla="*/ 614 h 706"/>
                <a:gd name="T20" fmla="*/ 0 w 728"/>
                <a:gd name="T21" fmla="*/ 629 h 706"/>
                <a:gd name="T22" fmla="*/ 1 w 728"/>
                <a:gd name="T23" fmla="*/ 638 h 706"/>
                <a:gd name="T24" fmla="*/ 4 w 728"/>
                <a:gd name="T25" fmla="*/ 653 h 706"/>
                <a:gd name="T26" fmla="*/ 9 w 728"/>
                <a:gd name="T27" fmla="*/ 666 h 706"/>
                <a:gd name="T28" fmla="*/ 18 w 728"/>
                <a:gd name="T29" fmla="*/ 679 h 706"/>
                <a:gd name="T30" fmla="*/ 28 w 728"/>
                <a:gd name="T31" fmla="*/ 689 h 706"/>
                <a:gd name="T32" fmla="*/ 41 w 728"/>
                <a:gd name="T33" fmla="*/ 698 h 706"/>
                <a:gd name="T34" fmla="*/ 54 w 728"/>
                <a:gd name="T35" fmla="*/ 703 h 706"/>
                <a:gd name="T36" fmla="*/ 69 w 728"/>
                <a:gd name="T37" fmla="*/ 706 h 706"/>
                <a:gd name="T38" fmla="*/ 477 w 728"/>
                <a:gd name="T39" fmla="*/ 706 h 706"/>
                <a:gd name="T40" fmla="*/ 722 w 728"/>
                <a:gd name="T41" fmla="*/ 106 h 706"/>
                <a:gd name="T42" fmla="*/ 727 w 728"/>
                <a:gd name="T43" fmla="*/ 91 h 706"/>
                <a:gd name="T44" fmla="*/ 728 w 728"/>
                <a:gd name="T45" fmla="*/ 76 h 706"/>
                <a:gd name="T46" fmla="*/ 727 w 728"/>
                <a:gd name="T47" fmla="*/ 61 h 706"/>
                <a:gd name="T48" fmla="*/ 721 w 728"/>
                <a:gd name="T49" fmla="*/ 47 h 706"/>
                <a:gd name="T50" fmla="*/ 715 w 728"/>
                <a:gd name="T51" fmla="*/ 34 h 706"/>
                <a:gd name="T52" fmla="*/ 705 w 728"/>
                <a:gd name="T53" fmla="*/ 23 h 706"/>
                <a:gd name="T54" fmla="*/ 694 w 728"/>
                <a:gd name="T55" fmla="*/ 13 h 706"/>
                <a:gd name="T56" fmla="*/ 680 w 728"/>
                <a:gd name="T57" fmla="*/ 6 h 706"/>
                <a:gd name="T58" fmla="*/ 672 w 728"/>
                <a:gd name="T59" fmla="*/ 3 h 706"/>
                <a:gd name="T60" fmla="*/ 657 w 728"/>
                <a:gd name="T61" fmla="*/ 0 h 706"/>
                <a:gd name="T62" fmla="*/ 642 w 728"/>
                <a:gd name="T63" fmla="*/ 0 h 706"/>
                <a:gd name="T64" fmla="*/ 628 w 728"/>
                <a:gd name="T65" fmla="*/ 3 h 706"/>
                <a:gd name="T66" fmla="*/ 614 w 728"/>
                <a:gd name="T67" fmla="*/ 9 h 706"/>
                <a:gd name="T68" fmla="*/ 602 w 728"/>
                <a:gd name="T69" fmla="*/ 17 h 706"/>
                <a:gd name="T70" fmla="*/ 591 w 728"/>
                <a:gd name="T71" fmla="*/ 28 h 706"/>
                <a:gd name="T72" fmla="*/ 583 w 728"/>
                <a:gd name="T73" fmla="*/ 40 h 706"/>
                <a:gd name="T74" fmla="*/ 579 w 728"/>
                <a:gd name="T75" fmla="*/ 4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706">
                  <a:moveTo>
                    <a:pt x="579" y="48"/>
                  </a:moveTo>
                  <a:lnTo>
                    <a:pt x="579" y="48"/>
                  </a:lnTo>
                  <a:lnTo>
                    <a:pt x="374" y="553"/>
                  </a:lnTo>
                  <a:lnTo>
                    <a:pt x="374" y="553"/>
                  </a:lnTo>
                  <a:lnTo>
                    <a:pt x="77" y="553"/>
                  </a:lnTo>
                  <a:lnTo>
                    <a:pt x="77" y="553"/>
                  </a:lnTo>
                  <a:lnTo>
                    <a:pt x="69" y="554"/>
                  </a:lnTo>
                  <a:lnTo>
                    <a:pt x="61" y="555"/>
                  </a:lnTo>
                  <a:lnTo>
                    <a:pt x="54" y="557"/>
                  </a:lnTo>
                  <a:lnTo>
                    <a:pt x="47" y="559"/>
                  </a:lnTo>
                  <a:lnTo>
                    <a:pt x="41" y="562"/>
                  </a:lnTo>
                  <a:lnTo>
                    <a:pt x="34" y="567"/>
                  </a:lnTo>
                  <a:lnTo>
                    <a:pt x="28" y="571"/>
                  </a:lnTo>
                  <a:lnTo>
                    <a:pt x="22" y="575"/>
                  </a:lnTo>
                  <a:lnTo>
                    <a:pt x="18" y="581"/>
                  </a:lnTo>
                  <a:lnTo>
                    <a:pt x="14" y="587"/>
                  </a:lnTo>
                  <a:lnTo>
                    <a:pt x="9" y="594"/>
                  </a:lnTo>
                  <a:lnTo>
                    <a:pt x="6" y="600"/>
                  </a:lnTo>
                  <a:lnTo>
                    <a:pt x="4" y="607"/>
                  </a:lnTo>
                  <a:lnTo>
                    <a:pt x="2" y="614"/>
                  </a:lnTo>
                  <a:lnTo>
                    <a:pt x="1" y="622"/>
                  </a:lnTo>
                  <a:lnTo>
                    <a:pt x="0" y="629"/>
                  </a:lnTo>
                  <a:lnTo>
                    <a:pt x="0" y="629"/>
                  </a:lnTo>
                  <a:lnTo>
                    <a:pt x="1" y="638"/>
                  </a:lnTo>
                  <a:lnTo>
                    <a:pt x="2" y="646"/>
                  </a:lnTo>
                  <a:lnTo>
                    <a:pt x="4" y="653"/>
                  </a:lnTo>
                  <a:lnTo>
                    <a:pt x="6" y="660"/>
                  </a:lnTo>
                  <a:lnTo>
                    <a:pt x="9" y="666"/>
                  </a:lnTo>
                  <a:lnTo>
                    <a:pt x="14" y="673"/>
                  </a:lnTo>
                  <a:lnTo>
                    <a:pt x="18" y="679"/>
                  </a:lnTo>
                  <a:lnTo>
                    <a:pt x="22" y="685"/>
                  </a:lnTo>
                  <a:lnTo>
                    <a:pt x="28" y="689"/>
                  </a:lnTo>
                  <a:lnTo>
                    <a:pt x="34" y="693"/>
                  </a:lnTo>
                  <a:lnTo>
                    <a:pt x="41" y="698"/>
                  </a:lnTo>
                  <a:lnTo>
                    <a:pt x="47" y="701"/>
                  </a:lnTo>
                  <a:lnTo>
                    <a:pt x="54" y="703"/>
                  </a:lnTo>
                  <a:lnTo>
                    <a:pt x="61" y="705"/>
                  </a:lnTo>
                  <a:lnTo>
                    <a:pt x="69" y="706"/>
                  </a:lnTo>
                  <a:lnTo>
                    <a:pt x="77" y="706"/>
                  </a:lnTo>
                  <a:lnTo>
                    <a:pt x="477" y="706"/>
                  </a:lnTo>
                  <a:lnTo>
                    <a:pt x="722" y="106"/>
                  </a:lnTo>
                  <a:lnTo>
                    <a:pt x="722" y="106"/>
                  </a:lnTo>
                  <a:lnTo>
                    <a:pt x="724" y="99"/>
                  </a:lnTo>
                  <a:lnTo>
                    <a:pt x="727" y="91"/>
                  </a:lnTo>
                  <a:lnTo>
                    <a:pt x="728" y="83"/>
                  </a:lnTo>
                  <a:lnTo>
                    <a:pt x="728" y="76"/>
                  </a:lnTo>
                  <a:lnTo>
                    <a:pt x="728" y="68"/>
                  </a:lnTo>
                  <a:lnTo>
                    <a:pt x="727" y="61"/>
                  </a:lnTo>
                  <a:lnTo>
                    <a:pt x="724" y="54"/>
                  </a:lnTo>
                  <a:lnTo>
                    <a:pt x="721" y="47"/>
                  </a:lnTo>
                  <a:lnTo>
                    <a:pt x="719" y="40"/>
                  </a:lnTo>
                  <a:lnTo>
                    <a:pt x="715" y="34"/>
                  </a:lnTo>
                  <a:lnTo>
                    <a:pt x="710" y="28"/>
                  </a:lnTo>
                  <a:lnTo>
                    <a:pt x="705" y="23"/>
                  </a:lnTo>
                  <a:lnTo>
                    <a:pt x="699" y="17"/>
                  </a:lnTo>
                  <a:lnTo>
                    <a:pt x="694" y="13"/>
                  </a:lnTo>
                  <a:lnTo>
                    <a:pt x="687" y="9"/>
                  </a:lnTo>
                  <a:lnTo>
                    <a:pt x="680" y="6"/>
                  </a:lnTo>
                  <a:lnTo>
                    <a:pt x="680" y="6"/>
                  </a:lnTo>
                  <a:lnTo>
                    <a:pt x="672" y="3"/>
                  </a:lnTo>
                  <a:lnTo>
                    <a:pt x="665" y="1"/>
                  </a:lnTo>
                  <a:lnTo>
                    <a:pt x="657" y="0"/>
                  </a:lnTo>
                  <a:lnTo>
                    <a:pt x="650" y="0"/>
                  </a:lnTo>
                  <a:lnTo>
                    <a:pt x="642" y="0"/>
                  </a:lnTo>
                  <a:lnTo>
                    <a:pt x="635" y="1"/>
                  </a:lnTo>
                  <a:lnTo>
                    <a:pt x="628" y="3"/>
                  </a:lnTo>
                  <a:lnTo>
                    <a:pt x="621" y="6"/>
                  </a:lnTo>
                  <a:lnTo>
                    <a:pt x="614" y="9"/>
                  </a:lnTo>
                  <a:lnTo>
                    <a:pt x="608" y="13"/>
                  </a:lnTo>
                  <a:lnTo>
                    <a:pt x="602" y="17"/>
                  </a:lnTo>
                  <a:lnTo>
                    <a:pt x="597" y="23"/>
                  </a:lnTo>
                  <a:lnTo>
                    <a:pt x="591" y="28"/>
                  </a:lnTo>
                  <a:lnTo>
                    <a:pt x="587" y="34"/>
                  </a:lnTo>
                  <a:lnTo>
                    <a:pt x="583" y="40"/>
                  </a:lnTo>
                  <a:lnTo>
                    <a:pt x="579" y="48"/>
                  </a:lnTo>
                  <a:lnTo>
                    <a:pt x="57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30" name="Symbol zastępczy tekstu 7">
            <a:extLst>
              <a:ext uri="{FF2B5EF4-FFF2-40B4-BE49-F238E27FC236}">
                <a16:creationId xmlns:a16="http://schemas.microsoft.com/office/drawing/2014/main" id="{CEE9D43D-BEEA-4097-8B60-E99BBD9CB2EB}"/>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pic>
        <p:nvPicPr>
          <p:cNvPr id="34" name="Grafika 33">
            <a:extLst>
              <a:ext uri="{FF2B5EF4-FFF2-40B4-BE49-F238E27FC236}">
                <a16:creationId xmlns:a16="http://schemas.microsoft.com/office/drawing/2014/main" id="{895B8A13-5BF6-4FF5-89BE-7743F736FF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7787" y="2982368"/>
            <a:ext cx="583036" cy="583036"/>
          </a:xfrm>
          <a:prstGeom prst="rect">
            <a:avLst/>
          </a:prstGeom>
        </p:spPr>
      </p:pic>
      <p:sp>
        <p:nvSpPr>
          <p:cNvPr id="35" name="pole tekstowe 34">
            <a:extLst>
              <a:ext uri="{FF2B5EF4-FFF2-40B4-BE49-F238E27FC236}">
                <a16:creationId xmlns:a16="http://schemas.microsoft.com/office/drawing/2014/main" id="{A935F2D2-2395-4E06-A055-835870FA4589}"/>
              </a:ext>
            </a:extLst>
          </p:cNvPr>
          <p:cNvSpPr txBox="1"/>
          <p:nvPr/>
        </p:nvSpPr>
        <p:spPr>
          <a:xfrm>
            <a:off x="2728274" y="3547596"/>
            <a:ext cx="1170040" cy="600164"/>
          </a:xfrm>
          <a:prstGeom prst="rect">
            <a:avLst/>
          </a:prstGeom>
          <a:solidFill>
            <a:schemeClr val="bg1"/>
          </a:solidFill>
        </p:spPr>
        <p:txBody>
          <a:bodyPr wrap="square">
            <a:spAutoFit/>
          </a:bodyPr>
          <a:lstStyle/>
          <a:p>
            <a:pPr marL="0" defTabSz="914400" rtl="0" eaLnBrk="1" fontAlgn="t" latinLnBrk="0" hangingPunct="1"/>
            <a:r>
              <a:rPr lang="pl-PL" sz="1100" b="1" i="1" u="none" strike="noStrike" kern="1200">
                <a:solidFill>
                  <a:srgbClr val="FF137B"/>
                </a:solidFill>
                <a:effectLst/>
                <a:latin typeface="Calibri" panose="020F0502020204030204" pitchFamily="34" charset="0"/>
                <a:ea typeface="+mn-ea"/>
                <a:cs typeface="+mn-cs"/>
              </a:rPr>
              <a:t>Wśród twierdzących</a:t>
            </a:r>
          </a:p>
          <a:p>
            <a:pPr marL="0" defTabSz="914400" rtl="0" eaLnBrk="1" fontAlgn="t" latinLnBrk="0" hangingPunct="1"/>
            <a:r>
              <a:rPr lang="pl-PL" sz="1100" b="1" i="1" u="none" strike="noStrike" kern="1200">
                <a:solidFill>
                  <a:srgbClr val="FF137B"/>
                </a:solidFill>
                <a:effectLst/>
                <a:latin typeface="Calibri" panose="020F0502020204030204" pitchFamily="34" charset="0"/>
                <a:ea typeface="+mn-ea"/>
                <a:cs typeface="+mn-cs"/>
              </a:rPr>
              <a:t>wypowiedzi</a:t>
            </a:r>
          </a:p>
        </p:txBody>
      </p:sp>
      <p:graphicFrame>
        <p:nvGraphicFramePr>
          <p:cNvPr id="37" name="Wykres 36">
            <a:extLst>
              <a:ext uri="{FF2B5EF4-FFF2-40B4-BE49-F238E27FC236}">
                <a16:creationId xmlns:a16="http://schemas.microsoft.com/office/drawing/2014/main" id="{D632A58B-264C-4405-BB52-AF13E2657716}"/>
              </a:ext>
            </a:extLst>
          </p:cNvPr>
          <p:cNvGraphicFramePr/>
          <p:nvPr>
            <p:extLst>
              <p:ext uri="{D42A27DB-BD31-4B8C-83A1-F6EECF244321}">
                <p14:modId xmlns:p14="http://schemas.microsoft.com/office/powerpoint/2010/main" val="2328874691"/>
              </p:ext>
            </p:extLst>
          </p:nvPr>
        </p:nvGraphicFramePr>
        <p:xfrm>
          <a:off x="3966687" y="1254168"/>
          <a:ext cx="4377079" cy="1576791"/>
        </p:xfrm>
        <a:graphic>
          <a:graphicData uri="http://schemas.openxmlformats.org/drawingml/2006/chart">
            <c:chart xmlns:c="http://schemas.openxmlformats.org/drawingml/2006/chart" xmlns:r="http://schemas.openxmlformats.org/officeDocument/2006/relationships" r:id="rId6"/>
          </a:graphicData>
        </a:graphic>
      </p:graphicFrame>
      <p:grpSp>
        <p:nvGrpSpPr>
          <p:cNvPr id="38" name="Grupa 37">
            <a:extLst>
              <a:ext uri="{FF2B5EF4-FFF2-40B4-BE49-F238E27FC236}">
                <a16:creationId xmlns:a16="http://schemas.microsoft.com/office/drawing/2014/main" id="{894A22A0-1E97-4E50-8A37-3CD4858A4A0E}"/>
              </a:ext>
            </a:extLst>
          </p:cNvPr>
          <p:cNvGrpSpPr/>
          <p:nvPr/>
        </p:nvGrpSpPr>
        <p:grpSpPr>
          <a:xfrm>
            <a:off x="8149458" y="1700846"/>
            <a:ext cx="386280" cy="465285"/>
            <a:chOff x="6299205" y="3543307"/>
            <a:chExt cx="558800" cy="673091"/>
          </a:xfrm>
          <a:solidFill>
            <a:schemeClr val="bg1">
              <a:lumMod val="75000"/>
            </a:schemeClr>
          </a:solidFill>
        </p:grpSpPr>
        <p:sp>
          <p:nvSpPr>
            <p:cNvPr id="39" name="Freeform 32">
              <a:extLst>
                <a:ext uri="{FF2B5EF4-FFF2-40B4-BE49-F238E27FC236}">
                  <a16:creationId xmlns:a16="http://schemas.microsoft.com/office/drawing/2014/main" id="{F079D635-8B49-4AFF-BE93-40C321A3FBE2}"/>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0" name="Freeform 33">
              <a:extLst>
                <a:ext uri="{FF2B5EF4-FFF2-40B4-BE49-F238E27FC236}">
                  <a16:creationId xmlns:a16="http://schemas.microsoft.com/office/drawing/2014/main" id="{DB1A8312-DDCE-47A0-BAA6-10EE8FFE2B76}"/>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1" name="Freeform 34">
              <a:extLst>
                <a:ext uri="{FF2B5EF4-FFF2-40B4-BE49-F238E27FC236}">
                  <a16:creationId xmlns:a16="http://schemas.microsoft.com/office/drawing/2014/main" id="{D182A82E-C003-401F-90B6-82F0A9736411}"/>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2" name="Freeform 35">
              <a:extLst>
                <a:ext uri="{FF2B5EF4-FFF2-40B4-BE49-F238E27FC236}">
                  <a16:creationId xmlns:a16="http://schemas.microsoft.com/office/drawing/2014/main" id="{336F49FA-C5AA-47A4-80D4-73B978C9AC95}"/>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3" name="Freeform 36">
              <a:extLst>
                <a:ext uri="{FF2B5EF4-FFF2-40B4-BE49-F238E27FC236}">
                  <a16:creationId xmlns:a16="http://schemas.microsoft.com/office/drawing/2014/main" id="{DEAA536C-2C56-4613-9C5A-0B47BA34AD38}"/>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4" name="Freeform 37">
              <a:extLst>
                <a:ext uri="{FF2B5EF4-FFF2-40B4-BE49-F238E27FC236}">
                  <a16:creationId xmlns:a16="http://schemas.microsoft.com/office/drawing/2014/main" id="{B9A3A4BC-250F-4837-AE46-A68E5ECF42D7}"/>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pic>
        <p:nvPicPr>
          <p:cNvPr id="46" name="Grafika 45">
            <a:extLst>
              <a:ext uri="{FF2B5EF4-FFF2-40B4-BE49-F238E27FC236}">
                <a16:creationId xmlns:a16="http://schemas.microsoft.com/office/drawing/2014/main" id="{3A966608-F270-45EB-89CB-CFA61A703FE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10619" y="2649755"/>
            <a:ext cx="486160" cy="486160"/>
          </a:xfrm>
          <a:prstGeom prst="rect">
            <a:avLst/>
          </a:prstGeom>
        </p:spPr>
      </p:pic>
      <p:graphicFrame>
        <p:nvGraphicFramePr>
          <p:cNvPr id="47" name="Wykres 46" descr="Ilość terenów zielonych w okolicy zamieszkania.&#10;&#10;Wykres kołowy prezentuje ilość terenów zielonych w okolicy zamieszkania respondentów (bardzo dużo - 27%, dużo - 45%, ani mało, ani dużo - 20%, mało - 7%, bardzo mało - 2%).">
            <a:extLst>
              <a:ext uri="{FF2B5EF4-FFF2-40B4-BE49-F238E27FC236}">
                <a16:creationId xmlns:a16="http://schemas.microsoft.com/office/drawing/2014/main" id="{83DBB396-0455-465A-ABFA-E8BA46FC91AE}"/>
              </a:ext>
            </a:extLst>
          </p:cNvPr>
          <p:cNvGraphicFramePr/>
          <p:nvPr>
            <p:extLst>
              <p:ext uri="{D42A27DB-BD31-4B8C-83A1-F6EECF244321}">
                <p14:modId xmlns:p14="http://schemas.microsoft.com/office/powerpoint/2010/main" val="1571397193"/>
              </p:ext>
            </p:extLst>
          </p:nvPr>
        </p:nvGraphicFramePr>
        <p:xfrm>
          <a:off x="1121664" y="3107176"/>
          <a:ext cx="1181396" cy="64364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8" name="Wykres 47">
            <a:extLst>
              <a:ext uri="{FF2B5EF4-FFF2-40B4-BE49-F238E27FC236}">
                <a16:creationId xmlns:a16="http://schemas.microsoft.com/office/drawing/2014/main" id="{73DF8E77-F48C-40D0-BB3D-6EE659937074}"/>
              </a:ext>
            </a:extLst>
          </p:cNvPr>
          <p:cNvGraphicFramePr/>
          <p:nvPr>
            <p:extLst>
              <p:ext uri="{D42A27DB-BD31-4B8C-83A1-F6EECF244321}">
                <p14:modId xmlns:p14="http://schemas.microsoft.com/office/powerpoint/2010/main" val="1013390393"/>
              </p:ext>
            </p:extLst>
          </p:nvPr>
        </p:nvGraphicFramePr>
        <p:xfrm>
          <a:off x="3966687" y="2640172"/>
          <a:ext cx="4377079" cy="157679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9" name="Wykres 48">
            <a:extLst>
              <a:ext uri="{FF2B5EF4-FFF2-40B4-BE49-F238E27FC236}">
                <a16:creationId xmlns:a16="http://schemas.microsoft.com/office/drawing/2014/main" id="{5F9B1DCD-C7B8-4988-ABA2-2B5E9D68EC07}"/>
              </a:ext>
            </a:extLst>
          </p:cNvPr>
          <p:cNvGraphicFramePr/>
          <p:nvPr>
            <p:extLst>
              <p:ext uri="{D42A27DB-BD31-4B8C-83A1-F6EECF244321}">
                <p14:modId xmlns:p14="http://schemas.microsoft.com/office/powerpoint/2010/main" val="328891562"/>
              </p:ext>
            </p:extLst>
          </p:nvPr>
        </p:nvGraphicFramePr>
        <p:xfrm>
          <a:off x="3966687" y="3989690"/>
          <a:ext cx="4377079" cy="1576791"/>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992130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Wykres 32" descr="Używane tekstylia&#10;&#10;Wykres kołowy prezentujący czy respondent nabył w ciągu roku używane tekstylia (nie - 59%).">
            <a:extLst>
              <a:ext uri="{FF2B5EF4-FFF2-40B4-BE49-F238E27FC236}">
                <a16:creationId xmlns:a16="http://schemas.microsoft.com/office/drawing/2014/main" id="{EB33349D-D069-44AE-B7AC-CA5EDB78D4A6}"/>
              </a:ext>
            </a:extLst>
          </p:cNvPr>
          <p:cNvGraphicFramePr/>
          <p:nvPr>
            <p:extLst>
              <p:ext uri="{D42A27DB-BD31-4B8C-83A1-F6EECF244321}">
                <p14:modId xmlns:p14="http://schemas.microsoft.com/office/powerpoint/2010/main" val="3724554031"/>
              </p:ext>
            </p:extLst>
          </p:nvPr>
        </p:nvGraphicFramePr>
        <p:xfrm>
          <a:off x="373466" y="1521990"/>
          <a:ext cx="4334416" cy="2404172"/>
        </p:xfrm>
        <a:graphic>
          <a:graphicData uri="http://schemas.openxmlformats.org/drawingml/2006/chart">
            <c:chart xmlns:c="http://schemas.openxmlformats.org/drawingml/2006/chart" xmlns:r="http://schemas.openxmlformats.org/officeDocument/2006/relationships" r:id="rId3"/>
          </a:graphicData>
        </a:graphic>
      </p:graphicFrame>
      <p:sp>
        <p:nvSpPr>
          <p:cNvPr id="9" name="Symbol zastępczy tekstu 2">
            <a:extLst>
              <a:ext uri="{FF2B5EF4-FFF2-40B4-BE49-F238E27FC236}">
                <a16:creationId xmlns:a16="http://schemas.microsoft.com/office/drawing/2014/main" id="{FC658639-37C1-4CC2-93B8-DF9F742E9249}"/>
              </a:ext>
            </a:extLst>
          </p:cNvPr>
          <p:cNvSpPr txBox="1">
            <a:spLocks/>
          </p:cNvSpPr>
          <p:nvPr/>
        </p:nvSpPr>
        <p:spPr>
          <a:xfrm>
            <a:off x="755575" y="908050"/>
            <a:ext cx="7821348" cy="108079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200" b="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sz="1100" dirty="0"/>
              <a:t>9</a:t>
            </a:r>
            <a:r>
              <a:rPr lang="pl-PL" sz="1100"/>
              <a:t>. Czy otrzymał(a) lub nabył(a) Pan(i) w ciągu ostatniego roku używane tekstylia lub inne produkty, np. odzież, zasłony, dywany? </a:t>
            </a:r>
            <a:br>
              <a:rPr lang="pl-PL" sz="1100"/>
            </a:br>
            <a:r>
              <a:rPr lang="pl-PL" sz="800" i="1">
                <a:solidFill>
                  <a:schemeClr val="bg1">
                    <a:lumMod val="75000"/>
                  </a:schemeClr>
                </a:solidFill>
              </a:rPr>
              <a:t>Pytanie jednokrotnego wyboru.</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a:xfrm>
            <a:off x="333053" y="5453457"/>
            <a:ext cx="7821648" cy="249989"/>
          </a:xfrm>
        </p:spPr>
        <p:txBody>
          <a:bodyPr/>
          <a:lstStyle/>
          <a:p>
            <a:pPr algn="just"/>
            <a:r>
              <a:rPr lang="pl-PL">
                <a:solidFill>
                  <a:schemeClr val="bg1">
                    <a:lumMod val="75000"/>
                  </a:schemeClr>
                </a:solidFill>
              </a:rPr>
              <a:t>Odpowiadający: wszyscy badani, n=1004. Ze względu na wiek: 18-24 lata: n=204, 25-34 lata: n=221, 35-44 lata: n=223, 45-59 lat: n=203, 60 i więcej lat: n=149. Ze względu na wykształcenie: podstawowe, gimnazjalne: n=33, zasadnicze zawodowe: n=79, średnie: n=404, wyższe: n=483. Ze względu na status zawodowy: pracujący: n=697, emeryci, renciści: n=138, uczniowie, studenci: n=115, niepracujący: n=108. </a:t>
            </a:r>
          </a:p>
          <a:p>
            <a:pPr algn="just"/>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Używane tekstylia</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14" name="Prostokąt: zaokrąglone rogi 13">
            <a:extLst>
              <a:ext uri="{FF2B5EF4-FFF2-40B4-BE49-F238E27FC236}">
                <a16:creationId xmlns:a16="http://schemas.microsoft.com/office/drawing/2014/main" id="{F5D2E8D7-7017-4A10-A865-A0AE6AB8C408}"/>
              </a:ext>
            </a:extLst>
          </p:cNvPr>
          <p:cNvSpPr/>
          <p:nvPr/>
        </p:nvSpPr>
        <p:spPr>
          <a:xfrm>
            <a:off x="3998080" y="2668772"/>
            <a:ext cx="4688295" cy="1298202"/>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zaokrąglone rogi 14">
            <a:extLst>
              <a:ext uri="{FF2B5EF4-FFF2-40B4-BE49-F238E27FC236}">
                <a16:creationId xmlns:a16="http://schemas.microsoft.com/office/drawing/2014/main" id="{19A4BA5C-44BB-428E-96E9-AA2296DD5B02}"/>
              </a:ext>
            </a:extLst>
          </p:cNvPr>
          <p:cNvSpPr/>
          <p:nvPr/>
        </p:nvSpPr>
        <p:spPr>
          <a:xfrm>
            <a:off x="3998079" y="4052173"/>
            <a:ext cx="4688295" cy="1339072"/>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zaokrąglone rogi 15">
            <a:extLst>
              <a:ext uri="{FF2B5EF4-FFF2-40B4-BE49-F238E27FC236}">
                <a16:creationId xmlns:a16="http://schemas.microsoft.com/office/drawing/2014/main" id="{E151A172-3196-46F8-AEAB-96A0F2E36525}"/>
              </a:ext>
            </a:extLst>
          </p:cNvPr>
          <p:cNvSpPr/>
          <p:nvPr/>
        </p:nvSpPr>
        <p:spPr>
          <a:xfrm>
            <a:off x="3998080" y="1407353"/>
            <a:ext cx="4688295" cy="1210959"/>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9" name="Grafika 6">
            <a:extLst>
              <a:ext uri="{FF2B5EF4-FFF2-40B4-BE49-F238E27FC236}">
                <a16:creationId xmlns:a16="http://schemas.microsoft.com/office/drawing/2014/main" id="{5B2E0508-286D-45A4-8A04-DB0C028FD909}"/>
              </a:ext>
            </a:extLst>
          </p:cNvPr>
          <p:cNvGrpSpPr/>
          <p:nvPr/>
        </p:nvGrpSpPr>
        <p:grpSpPr>
          <a:xfrm>
            <a:off x="8106355" y="3222668"/>
            <a:ext cx="472486" cy="260084"/>
            <a:chOff x="4156710" y="3200400"/>
            <a:chExt cx="830579" cy="457199"/>
          </a:xfrm>
          <a:solidFill>
            <a:schemeClr val="bg1">
              <a:lumMod val="75000"/>
            </a:schemeClr>
          </a:solidFill>
        </p:grpSpPr>
        <p:sp>
          <p:nvSpPr>
            <p:cNvPr id="20" name="Dowolny kształt: kształt 19">
              <a:extLst>
                <a:ext uri="{FF2B5EF4-FFF2-40B4-BE49-F238E27FC236}">
                  <a16:creationId xmlns:a16="http://schemas.microsoft.com/office/drawing/2014/main" id="{41A2A7FA-CC47-438B-B7C8-8A98F491B3C3}"/>
                </a:ext>
              </a:extLst>
            </p:cNvPr>
            <p:cNvSpPr/>
            <p:nvPr/>
          </p:nvSpPr>
          <p:spPr>
            <a:xfrm>
              <a:off x="4305300" y="3441382"/>
              <a:ext cx="533400" cy="216217"/>
            </a:xfrm>
            <a:custGeom>
              <a:avLst/>
              <a:gdLst>
                <a:gd name="connsiteX0" fmla="*/ 0 w 533400"/>
                <a:gd name="connsiteY0" fmla="*/ 0 h 216217"/>
                <a:gd name="connsiteX1" fmla="*/ 0 w 533400"/>
                <a:gd name="connsiteY1" fmla="*/ 111443 h 216217"/>
                <a:gd name="connsiteX2" fmla="*/ 266700 w 533400"/>
                <a:gd name="connsiteY2" fmla="*/ 216218 h 216217"/>
                <a:gd name="connsiteX3" fmla="*/ 533400 w 533400"/>
                <a:gd name="connsiteY3" fmla="*/ 111443 h 216217"/>
                <a:gd name="connsiteX4" fmla="*/ 533400 w 533400"/>
                <a:gd name="connsiteY4" fmla="*/ 0 h 216217"/>
                <a:gd name="connsiteX5" fmla="*/ 266700 w 533400"/>
                <a:gd name="connsiteY5" fmla="*/ 94298 h 216217"/>
                <a:gd name="connsiteX6" fmla="*/ 0 w 533400"/>
                <a:gd name="connsiteY6" fmla="*/ 0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216217">
                  <a:moveTo>
                    <a:pt x="0" y="0"/>
                  </a:moveTo>
                  <a:lnTo>
                    <a:pt x="0" y="111443"/>
                  </a:lnTo>
                  <a:cubicBezTo>
                    <a:pt x="0" y="163830"/>
                    <a:pt x="119063" y="216218"/>
                    <a:pt x="266700" y="216218"/>
                  </a:cubicBezTo>
                  <a:cubicBezTo>
                    <a:pt x="414338" y="216218"/>
                    <a:pt x="533400" y="163830"/>
                    <a:pt x="533400" y="111443"/>
                  </a:cubicBezTo>
                  <a:lnTo>
                    <a:pt x="533400" y="0"/>
                  </a:lnTo>
                  <a:lnTo>
                    <a:pt x="266700" y="94298"/>
                  </a:lnTo>
                  <a:lnTo>
                    <a:pt x="0" y="0"/>
                  </a:lnTo>
                  <a:close/>
                </a:path>
              </a:pathLst>
            </a:custGeom>
            <a:grpFill/>
            <a:ln w="9525" cap="flat">
              <a:noFill/>
              <a:prstDash val="solid"/>
              <a:miter/>
            </a:ln>
          </p:spPr>
          <p:txBody>
            <a:bodyPr rtlCol="0" anchor="ctr"/>
            <a:lstStyle/>
            <a:p>
              <a:endParaRPr lang="pl-PL"/>
            </a:p>
          </p:txBody>
        </p:sp>
        <p:sp>
          <p:nvSpPr>
            <p:cNvPr id="21" name="Dowolny kształt: kształt 20">
              <a:extLst>
                <a:ext uri="{FF2B5EF4-FFF2-40B4-BE49-F238E27FC236}">
                  <a16:creationId xmlns:a16="http://schemas.microsoft.com/office/drawing/2014/main" id="{8472570D-50AD-431C-B47A-BFFA1E3CB39A}"/>
                </a:ext>
              </a:extLst>
            </p:cNvPr>
            <p:cNvSpPr/>
            <p:nvPr/>
          </p:nvSpPr>
          <p:spPr>
            <a:xfrm>
              <a:off x="4156710" y="3200400"/>
              <a:ext cx="830579" cy="361950"/>
            </a:xfrm>
            <a:custGeom>
              <a:avLst/>
              <a:gdLst>
                <a:gd name="connsiteX0" fmla="*/ 415290 w 830579"/>
                <a:gd name="connsiteY0" fmla="*/ 294323 h 361950"/>
                <a:gd name="connsiteX1" fmla="*/ 830580 w 830579"/>
                <a:gd name="connsiteY1" fmla="*/ 148590 h 361950"/>
                <a:gd name="connsiteX2" fmla="*/ 415290 w 830579"/>
                <a:gd name="connsiteY2" fmla="*/ 0 h 361950"/>
                <a:gd name="connsiteX3" fmla="*/ 0 w 830579"/>
                <a:gd name="connsiteY3" fmla="*/ 148590 h 361950"/>
                <a:gd name="connsiteX4" fmla="*/ 53340 w 830579"/>
                <a:gd name="connsiteY4" fmla="*/ 167640 h 361950"/>
                <a:gd name="connsiteX5" fmla="*/ 53340 w 830579"/>
                <a:gd name="connsiteY5" fmla="*/ 342900 h 361950"/>
                <a:gd name="connsiteX6" fmla="*/ 72390 w 830579"/>
                <a:gd name="connsiteY6" fmla="*/ 361950 h 361950"/>
                <a:gd name="connsiteX7" fmla="*/ 91440 w 830579"/>
                <a:gd name="connsiteY7" fmla="*/ 342900 h 361950"/>
                <a:gd name="connsiteX8" fmla="*/ 91440 w 830579"/>
                <a:gd name="connsiteY8" fmla="*/ 180975 h 361950"/>
                <a:gd name="connsiteX9" fmla="*/ 415290 w 830579"/>
                <a:gd name="connsiteY9" fmla="*/ 29432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579" h="361950">
                  <a:moveTo>
                    <a:pt x="415290" y="294323"/>
                  </a:moveTo>
                  <a:lnTo>
                    <a:pt x="830580" y="148590"/>
                  </a:lnTo>
                  <a:lnTo>
                    <a:pt x="415290" y="0"/>
                  </a:lnTo>
                  <a:lnTo>
                    <a:pt x="0" y="148590"/>
                  </a:lnTo>
                  <a:lnTo>
                    <a:pt x="53340" y="167640"/>
                  </a:lnTo>
                  <a:lnTo>
                    <a:pt x="53340" y="342900"/>
                  </a:lnTo>
                  <a:cubicBezTo>
                    <a:pt x="53340" y="353378"/>
                    <a:pt x="61912" y="361950"/>
                    <a:pt x="72390" y="361950"/>
                  </a:cubicBezTo>
                  <a:cubicBezTo>
                    <a:pt x="82868" y="361950"/>
                    <a:pt x="91440" y="353378"/>
                    <a:pt x="91440" y="342900"/>
                  </a:cubicBezTo>
                  <a:lnTo>
                    <a:pt x="91440" y="180975"/>
                  </a:lnTo>
                  <a:lnTo>
                    <a:pt x="415290" y="294323"/>
                  </a:lnTo>
                  <a:close/>
                </a:path>
              </a:pathLst>
            </a:custGeom>
            <a:grpFill/>
            <a:ln w="9525" cap="flat">
              <a:noFill/>
              <a:prstDash val="solid"/>
              <a:miter/>
            </a:ln>
          </p:spPr>
          <p:txBody>
            <a:bodyPr rtlCol="0" anchor="ctr"/>
            <a:lstStyle/>
            <a:p>
              <a:endParaRPr lang="pl-PL"/>
            </a:p>
          </p:txBody>
        </p:sp>
      </p:grpSp>
      <p:grpSp>
        <p:nvGrpSpPr>
          <p:cNvPr id="22" name="Grupa 21">
            <a:extLst>
              <a:ext uri="{FF2B5EF4-FFF2-40B4-BE49-F238E27FC236}">
                <a16:creationId xmlns:a16="http://schemas.microsoft.com/office/drawing/2014/main" id="{CBF56494-6F9C-4AF4-807E-453778FB16E5}"/>
              </a:ext>
            </a:extLst>
          </p:cNvPr>
          <p:cNvGrpSpPr>
            <a:grpSpLocks noChangeAspect="1"/>
          </p:cNvGrpSpPr>
          <p:nvPr/>
        </p:nvGrpSpPr>
        <p:grpSpPr>
          <a:xfrm>
            <a:off x="8144207" y="4496369"/>
            <a:ext cx="396783" cy="450680"/>
            <a:chOff x="8001129" y="3982537"/>
            <a:chExt cx="284805" cy="323493"/>
          </a:xfrm>
          <a:solidFill>
            <a:schemeClr val="bg1">
              <a:lumMod val="75000"/>
            </a:schemeClr>
          </a:solidFill>
        </p:grpSpPr>
        <p:sp>
          <p:nvSpPr>
            <p:cNvPr id="24" name="Freeform 167">
              <a:extLst>
                <a:ext uri="{FF2B5EF4-FFF2-40B4-BE49-F238E27FC236}">
                  <a16:creationId xmlns:a16="http://schemas.microsoft.com/office/drawing/2014/main" id="{81127695-843D-4871-967C-007977AEAC97}"/>
                </a:ext>
              </a:extLst>
            </p:cNvPr>
            <p:cNvSpPr>
              <a:spLocks noEditPoints="1"/>
            </p:cNvSpPr>
            <p:nvPr/>
          </p:nvSpPr>
          <p:spPr bwMode="auto">
            <a:xfrm>
              <a:off x="8001129" y="3982537"/>
              <a:ext cx="187675" cy="323493"/>
            </a:xfrm>
            <a:custGeom>
              <a:avLst/>
              <a:gdLst>
                <a:gd name="T0" fmla="*/ 522 w 1600"/>
                <a:gd name="T1" fmla="*/ 670 h 2747"/>
                <a:gd name="T2" fmla="*/ 417 w 1600"/>
                <a:gd name="T3" fmla="*/ 623 h 2747"/>
                <a:gd name="T4" fmla="*/ 335 w 1600"/>
                <a:gd name="T5" fmla="*/ 544 h 2747"/>
                <a:gd name="T6" fmla="*/ 283 w 1600"/>
                <a:gd name="T7" fmla="*/ 441 h 2747"/>
                <a:gd name="T8" fmla="*/ 268 w 1600"/>
                <a:gd name="T9" fmla="*/ 341 h 2747"/>
                <a:gd name="T10" fmla="*/ 288 w 1600"/>
                <a:gd name="T11" fmla="*/ 223 h 2747"/>
                <a:gd name="T12" fmla="*/ 345 w 1600"/>
                <a:gd name="T13" fmla="*/ 123 h 2747"/>
                <a:gd name="T14" fmla="*/ 431 w 1600"/>
                <a:gd name="T15" fmla="*/ 50 h 2747"/>
                <a:gd name="T16" fmla="*/ 538 w 1600"/>
                <a:gd name="T17" fmla="*/ 8 h 2747"/>
                <a:gd name="T18" fmla="*/ 642 w 1600"/>
                <a:gd name="T19" fmla="*/ 2 h 2747"/>
                <a:gd name="T20" fmla="*/ 755 w 1600"/>
                <a:gd name="T21" fmla="*/ 34 h 2747"/>
                <a:gd name="T22" fmla="*/ 848 w 1600"/>
                <a:gd name="T23" fmla="*/ 100 h 2747"/>
                <a:gd name="T24" fmla="*/ 914 w 1600"/>
                <a:gd name="T25" fmla="*/ 193 h 2747"/>
                <a:gd name="T26" fmla="*/ 946 w 1600"/>
                <a:gd name="T27" fmla="*/ 305 h 2747"/>
                <a:gd name="T28" fmla="*/ 941 w 1600"/>
                <a:gd name="T29" fmla="*/ 409 h 2747"/>
                <a:gd name="T30" fmla="*/ 898 w 1600"/>
                <a:gd name="T31" fmla="*/ 517 h 2747"/>
                <a:gd name="T32" fmla="*/ 824 w 1600"/>
                <a:gd name="T33" fmla="*/ 602 h 2747"/>
                <a:gd name="T34" fmla="*/ 724 w 1600"/>
                <a:gd name="T35" fmla="*/ 660 h 2747"/>
                <a:gd name="T36" fmla="*/ 607 w 1600"/>
                <a:gd name="T37" fmla="*/ 680 h 2747"/>
                <a:gd name="T38" fmla="*/ 834 w 1600"/>
                <a:gd name="T39" fmla="*/ 2518 h 2747"/>
                <a:gd name="T40" fmla="*/ 705 w 1600"/>
                <a:gd name="T41" fmla="*/ 2472 h 2747"/>
                <a:gd name="T42" fmla="*/ 920 w 1600"/>
                <a:gd name="T43" fmla="*/ 1387 h 2747"/>
                <a:gd name="T44" fmla="*/ 1517 w 1600"/>
                <a:gd name="T45" fmla="*/ 1546 h 2747"/>
                <a:gd name="T46" fmla="*/ 1584 w 1600"/>
                <a:gd name="T47" fmla="*/ 1486 h 2747"/>
                <a:gd name="T48" fmla="*/ 1600 w 1600"/>
                <a:gd name="T49" fmla="*/ 1408 h 2747"/>
                <a:gd name="T50" fmla="*/ 1560 w 1600"/>
                <a:gd name="T51" fmla="*/ 1326 h 2747"/>
                <a:gd name="T52" fmla="*/ 1478 w 1600"/>
                <a:gd name="T53" fmla="*/ 1287 h 2747"/>
                <a:gd name="T54" fmla="*/ 922 w 1600"/>
                <a:gd name="T55" fmla="*/ 943 h 2747"/>
                <a:gd name="T56" fmla="*/ 826 w 1600"/>
                <a:gd name="T57" fmla="*/ 853 h 2747"/>
                <a:gd name="T58" fmla="*/ 673 w 1600"/>
                <a:gd name="T59" fmla="*/ 809 h 2747"/>
                <a:gd name="T60" fmla="*/ 477 w 1600"/>
                <a:gd name="T61" fmla="*/ 820 h 2747"/>
                <a:gd name="T62" fmla="*/ 333 w 1600"/>
                <a:gd name="T63" fmla="*/ 891 h 2747"/>
                <a:gd name="T64" fmla="*/ 303 w 1600"/>
                <a:gd name="T65" fmla="*/ 1991 h 2747"/>
                <a:gd name="T66" fmla="*/ 183 w 1600"/>
                <a:gd name="T67" fmla="*/ 1218 h 2747"/>
                <a:gd name="T68" fmla="*/ 154 w 1600"/>
                <a:gd name="T69" fmla="*/ 1163 h 2747"/>
                <a:gd name="T70" fmla="*/ 98 w 1600"/>
                <a:gd name="T71" fmla="*/ 1138 h 2747"/>
                <a:gd name="T72" fmla="*/ 44 w 1600"/>
                <a:gd name="T73" fmla="*/ 1151 h 2747"/>
                <a:gd name="T74" fmla="*/ 5 w 1600"/>
                <a:gd name="T75" fmla="*/ 1197 h 2747"/>
                <a:gd name="T76" fmla="*/ 102 w 1600"/>
                <a:gd name="T77" fmla="*/ 1975 h 2747"/>
                <a:gd name="T78" fmla="*/ 154 w 1600"/>
                <a:gd name="T79" fmla="*/ 2105 h 2747"/>
                <a:gd name="T80" fmla="*/ 275 w 1600"/>
                <a:gd name="T81" fmla="*/ 2176 h 2747"/>
                <a:gd name="T82" fmla="*/ 491 w 1600"/>
                <a:gd name="T83" fmla="*/ 2472 h 2747"/>
                <a:gd name="T84" fmla="*/ 362 w 1600"/>
                <a:gd name="T85" fmla="*/ 2518 h 2747"/>
                <a:gd name="T86" fmla="*/ 275 w 1600"/>
                <a:gd name="T87" fmla="*/ 2503 h 2747"/>
                <a:gd name="T88" fmla="*/ 206 w 1600"/>
                <a:gd name="T89" fmla="*/ 2545 h 2747"/>
                <a:gd name="T90" fmla="*/ 178 w 1600"/>
                <a:gd name="T91" fmla="*/ 2624 h 2747"/>
                <a:gd name="T92" fmla="*/ 199 w 1600"/>
                <a:gd name="T93" fmla="*/ 2692 h 2747"/>
                <a:gd name="T94" fmla="*/ 263 w 1600"/>
                <a:gd name="T95" fmla="*/ 2741 h 2747"/>
                <a:gd name="T96" fmla="*/ 337 w 1600"/>
                <a:gd name="T97" fmla="*/ 2741 h 2747"/>
                <a:gd name="T98" fmla="*/ 402 w 1600"/>
                <a:gd name="T99" fmla="*/ 2694 h 2747"/>
                <a:gd name="T100" fmla="*/ 424 w 1600"/>
                <a:gd name="T101" fmla="*/ 2624 h 2747"/>
                <a:gd name="T102" fmla="*/ 574 w 1600"/>
                <a:gd name="T103" fmla="*/ 2583 h 2747"/>
                <a:gd name="T104" fmla="*/ 710 w 1600"/>
                <a:gd name="T105" fmla="*/ 2600 h 2747"/>
                <a:gd name="T106" fmla="*/ 777 w 1600"/>
                <a:gd name="T107" fmla="*/ 2661 h 2747"/>
                <a:gd name="T108" fmla="*/ 826 w 1600"/>
                <a:gd name="T109" fmla="*/ 2726 h 2747"/>
                <a:gd name="T110" fmla="*/ 895 w 1600"/>
                <a:gd name="T111" fmla="*/ 2747 h 2747"/>
                <a:gd name="T112" fmla="*/ 973 w 1600"/>
                <a:gd name="T113" fmla="*/ 2718 h 2747"/>
                <a:gd name="T114" fmla="*/ 1015 w 1600"/>
                <a:gd name="T115" fmla="*/ 2649 h 2747"/>
                <a:gd name="T116" fmla="*/ 1008 w 1600"/>
                <a:gd name="T117" fmla="*/ 2576 h 2747"/>
                <a:gd name="T118" fmla="*/ 954 w 1600"/>
                <a:gd name="T119" fmla="*/ 2516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0" h="2747">
                  <a:moveTo>
                    <a:pt x="607" y="680"/>
                  </a:moveTo>
                  <a:lnTo>
                    <a:pt x="607" y="680"/>
                  </a:lnTo>
                  <a:lnTo>
                    <a:pt x="590" y="680"/>
                  </a:lnTo>
                  <a:lnTo>
                    <a:pt x="573" y="678"/>
                  </a:lnTo>
                  <a:lnTo>
                    <a:pt x="556" y="676"/>
                  </a:lnTo>
                  <a:lnTo>
                    <a:pt x="538" y="674"/>
                  </a:lnTo>
                  <a:lnTo>
                    <a:pt x="522" y="670"/>
                  </a:lnTo>
                  <a:lnTo>
                    <a:pt x="506" y="665"/>
                  </a:lnTo>
                  <a:lnTo>
                    <a:pt x="491" y="660"/>
                  </a:lnTo>
                  <a:lnTo>
                    <a:pt x="474" y="653"/>
                  </a:lnTo>
                  <a:lnTo>
                    <a:pt x="460" y="647"/>
                  </a:lnTo>
                  <a:lnTo>
                    <a:pt x="445" y="639"/>
                  </a:lnTo>
                  <a:lnTo>
                    <a:pt x="431" y="632"/>
                  </a:lnTo>
                  <a:lnTo>
                    <a:pt x="417" y="623"/>
                  </a:lnTo>
                  <a:lnTo>
                    <a:pt x="404" y="613"/>
                  </a:lnTo>
                  <a:lnTo>
                    <a:pt x="391" y="602"/>
                  </a:lnTo>
                  <a:lnTo>
                    <a:pt x="378" y="593"/>
                  </a:lnTo>
                  <a:lnTo>
                    <a:pt x="367" y="581"/>
                  </a:lnTo>
                  <a:lnTo>
                    <a:pt x="355" y="569"/>
                  </a:lnTo>
                  <a:lnTo>
                    <a:pt x="345" y="557"/>
                  </a:lnTo>
                  <a:lnTo>
                    <a:pt x="335" y="544"/>
                  </a:lnTo>
                  <a:lnTo>
                    <a:pt x="325" y="531"/>
                  </a:lnTo>
                  <a:lnTo>
                    <a:pt x="316" y="517"/>
                  </a:lnTo>
                  <a:lnTo>
                    <a:pt x="308" y="503"/>
                  </a:lnTo>
                  <a:lnTo>
                    <a:pt x="301" y="488"/>
                  </a:lnTo>
                  <a:lnTo>
                    <a:pt x="294" y="473"/>
                  </a:lnTo>
                  <a:lnTo>
                    <a:pt x="288" y="458"/>
                  </a:lnTo>
                  <a:lnTo>
                    <a:pt x="283" y="441"/>
                  </a:lnTo>
                  <a:lnTo>
                    <a:pt x="278" y="425"/>
                  </a:lnTo>
                  <a:lnTo>
                    <a:pt x="274" y="409"/>
                  </a:lnTo>
                  <a:lnTo>
                    <a:pt x="271" y="393"/>
                  </a:lnTo>
                  <a:lnTo>
                    <a:pt x="269" y="375"/>
                  </a:lnTo>
                  <a:lnTo>
                    <a:pt x="268" y="358"/>
                  </a:lnTo>
                  <a:lnTo>
                    <a:pt x="268" y="341"/>
                  </a:lnTo>
                  <a:lnTo>
                    <a:pt x="268" y="341"/>
                  </a:lnTo>
                  <a:lnTo>
                    <a:pt x="268" y="322"/>
                  </a:lnTo>
                  <a:lnTo>
                    <a:pt x="269" y="305"/>
                  </a:lnTo>
                  <a:lnTo>
                    <a:pt x="271" y="289"/>
                  </a:lnTo>
                  <a:lnTo>
                    <a:pt x="274" y="272"/>
                  </a:lnTo>
                  <a:lnTo>
                    <a:pt x="278" y="255"/>
                  </a:lnTo>
                  <a:lnTo>
                    <a:pt x="283" y="239"/>
                  </a:lnTo>
                  <a:lnTo>
                    <a:pt x="288" y="223"/>
                  </a:lnTo>
                  <a:lnTo>
                    <a:pt x="294" y="208"/>
                  </a:lnTo>
                  <a:lnTo>
                    <a:pt x="301" y="193"/>
                  </a:lnTo>
                  <a:lnTo>
                    <a:pt x="308" y="179"/>
                  </a:lnTo>
                  <a:lnTo>
                    <a:pt x="316" y="164"/>
                  </a:lnTo>
                  <a:lnTo>
                    <a:pt x="325" y="151"/>
                  </a:lnTo>
                  <a:lnTo>
                    <a:pt x="335" y="136"/>
                  </a:lnTo>
                  <a:lnTo>
                    <a:pt x="345" y="123"/>
                  </a:lnTo>
                  <a:lnTo>
                    <a:pt x="355" y="112"/>
                  </a:lnTo>
                  <a:lnTo>
                    <a:pt x="367" y="100"/>
                  </a:lnTo>
                  <a:lnTo>
                    <a:pt x="378" y="89"/>
                  </a:lnTo>
                  <a:lnTo>
                    <a:pt x="391" y="78"/>
                  </a:lnTo>
                  <a:lnTo>
                    <a:pt x="404" y="68"/>
                  </a:lnTo>
                  <a:lnTo>
                    <a:pt x="417" y="59"/>
                  </a:lnTo>
                  <a:lnTo>
                    <a:pt x="431" y="50"/>
                  </a:lnTo>
                  <a:lnTo>
                    <a:pt x="445" y="41"/>
                  </a:lnTo>
                  <a:lnTo>
                    <a:pt x="460" y="34"/>
                  </a:lnTo>
                  <a:lnTo>
                    <a:pt x="474" y="27"/>
                  </a:lnTo>
                  <a:lnTo>
                    <a:pt x="491" y="21"/>
                  </a:lnTo>
                  <a:lnTo>
                    <a:pt x="506" y="16"/>
                  </a:lnTo>
                  <a:lnTo>
                    <a:pt x="522" y="11"/>
                  </a:lnTo>
                  <a:lnTo>
                    <a:pt x="538" y="8"/>
                  </a:lnTo>
                  <a:lnTo>
                    <a:pt x="556" y="5"/>
                  </a:lnTo>
                  <a:lnTo>
                    <a:pt x="573" y="2"/>
                  </a:lnTo>
                  <a:lnTo>
                    <a:pt x="590" y="1"/>
                  </a:lnTo>
                  <a:lnTo>
                    <a:pt x="607" y="0"/>
                  </a:lnTo>
                  <a:lnTo>
                    <a:pt x="607" y="0"/>
                  </a:lnTo>
                  <a:lnTo>
                    <a:pt x="625" y="1"/>
                  </a:lnTo>
                  <a:lnTo>
                    <a:pt x="642" y="2"/>
                  </a:lnTo>
                  <a:lnTo>
                    <a:pt x="659" y="5"/>
                  </a:lnTo>
                  <a:lnTo>
                    <a:pt x="676" y="8"/>
                  </a:lnTo>
                  <a:lnTo>
                    <a:pt x="692" y="11"/>
                  </a:lnTo>
                  <a:lnTo>
                    <a:pt x="708" y="16"/>
                  </a:lnTo>
                  <a:lnTo>
                    <a:pt x="724" y="21"/>
                  </a:lnTo>
                  <a:lnTo>
                    <a:pt x="739" y="27"/>
                  </a:lnTo>
                  <a:lnTo>
                    <a:pt x="755" y="34"/>
                  </a:lnTo>
                  <a:lnTo>
                    <a:pt x="770" y="41"/>
                  </a:lnTo>
                  <a:lnTo>
                    <a:pt x="784" y="50"/>
                  </a:lnTo>
                  <a:lnTo>
                    <a:pt x="798" y="59"/>
                  </a:lnTo>
                  <a:lnTo>
                    <a:pt x="811" y="68"/>
                  </a:lnTo>
                  <a:lnTo>
                    <a:pt x="824" y="78"/>
                  </a:lnTo>
                  <a:lnTo>
                    <a:pt x="836" y="89"/>
                  </a:lnTo>
                  <a:lnTo>
                    <a:pt x="848" y="100"/>
                  </a:lnTo>
                  <a:lnTo>
                    <a:pt x="860" y="112"/>
                  </a:lnTo>
                  <a:lnTo>
                    <a:pt x="869" y="123"/>
                  </a:lnTo>
                  <a:lnTo>
                    <a:pt x="880" y="136"/>
                  </a:lnTo>
                  <a:lnTo>
                    <a:pt x="890" y="151"/>
                  </a:lnTo>
                  <a:lnTo>
                    <a:pt x="898" y="164"/>
                  </a:lnTo>
                  <a:lnTo>
                    <a:pt x="906" y="179"/>
                  </a:lnTo>
                  <a:lnTo>
                    <a:pt x="914" y="193"/>
                  </a:lnTo>
                  <a:lnTo>
                    <a:pt x="921" y="208"/>
                  </a:lnTo>
                  <a:lnTo>
                    <a:pt x="927" y="223"/>
                  </a:lnTo>
                  <a:lnTo>
                    <a:pt x="932" y="239"/>
                  </a:lnTo>
                  <a:lnTo>
                    <a:pt x="936" y="255"/>
                  </a:lnTo>
                  <a:lnTo>
                    <a:pt x="941" y="272"/>
                  </a:lnTo>
                  <a:lnTo>
                    <a:pt x="944" y="289"/>
                  </a:lnTo>
                  <a:lnTo>
                    <a:pt x="946" y="305"/>
                  </a:lnTo>
                  <a:lnTo>
                    <a:pt x="947" y="322"/>
                  </a:lnTo>
                  <a:lnTo>
                    <a:pt x="947" y="341"/>
                  </a:lnTo>
                  <a:lnTo>
                    <a:pt x="947" y="341"/>
                  </a:lnTo>
                  <a:lnTo>
                    <a:pt x="947" y="358"/>
                  </a:lnTo>
                  <a:lnTo>
                    <a:pt x="946" y="375"/>
                  </a:lnTo>
                  <a:lnTo>
                    <a:pt x="944" y="393"/>
                  </a:lnTo>
                  <a:lnTo>
                    <a:pt x="941" y="409"/>
                  </a:lnTo>
                  <a:lnTo>
                    <a:pt x="936" y="425"/>
                  </a:lnTo>
                  <a:lnTo>
                    <a:pt x="932" y="441"/>
                  </a:lnTo>
                  <a:lnTo>
                    <a:pt x="927" y="458"/>
                  </a:lnTo>
                  <a:lnTo>
                    <a:pt x="921" y="473"/>
                  </a:lnTo>
                  <a:lnTo>
                    <a:pt x="914" y="488"/>
                  </a:lnTo>
                  <a:lnTo>
                    <a:pt x="906" y="503"/>
                  </a:lnTo>
                  <a:lnTo>
                    <a:pt x="898" y="517"/>
                  </a:lnTo>
                  <a:lnTo>
                    <a:pt x="890" y="531"/>
                  </a:lnTo>
                  <a:lnTo>
                    <a:pt x="880" y="544"/>
                  </a:lnTo>
                  <a:lnTo>
                    <a:pt x="869" y="557"/>
                  </a:lnTo>
                  <a:lnTo>
                    <a:pt x="860" y="569"/>
                  </a:lnTo>
                  <a:lnTo>
                    <a:pt x="848" y="581"/>
                  </a:lnTo>
                  <a:lnTo>
                    <a:pt x="836" y="593"/>
                  </a:lnTo>
                  <a:lnTo>
                    <a:pt x="824" y="602"/>
                  </a:lnTo>
                  <a:lnTo>
                    <a:pt x="811" y="613"/>
                  </a:lnTo>
                  <a:lnTo>
                    <a:pt x="798" y="623"/>
                  </a:lnTo>
                  <a:lnTo>
                    <a:pt x="784" y="632"/>
                  </a:lnTo>
                  <a:lnTo>
                    <a:pt x="770" y="639"/>
                  </a:lnTo>
                  <a:lnTo>
                    <a:pt x="755" y="647"/>
                  </a:lnTo>
                  <a:lnTo>
                    <a:pt x="739" y="653"/>
                  </a:lnTo>
                  <a:lnTo>
                    <a:pt x="724" y="660"/>
                  </a:lnTo>
                  <a:lnTo>
                    <a:pt x="708" y="665"/>
                  </a:lnTo>
                  <a:lnTo>
                    <a:pt x="692" y="670"/>
                  </a:lnTo>
                  <a:lnTo>
                    <a:pt x="676" y="674"/>
                  </a:lnTo>
                  <a:lnTo>
                    <a:pt x="659" y="676"/>
                  </a:lnTo>
                  <a:lnTo>
                    <a:pt x="642" y="678"/>
                  </a:lnTo>
                  <a:lnTo>
                    <a:pt x="625" y="680"/>
                  </a:lnTo>
                  <a:lnTo>
                    <a:pt x="607" y="680"/>
                  </a:lnTo>
                  <a:lnTo>
                    <a:pt x="607" y="680"/>
                  </a:lnTo>
                  <a:close/>
                  <a:moveTo>
                    <a:pt x="895" y="2501"/>
                  </a:moveTo>
                  <a:lnTo>
                    <a:pt x="895" y="2501"/>
                  </a:lnTo>
                  <a:lnTo>
                    <a:pt x="878" y="2502"/>
                  </a:lnTo>
                  <a:lnTo>
                    <a:pt x="863" y="2505"/>
                  </a:lnTo>
                  <a:lnTo>
                    <a:pt x="848" y="2511"/>
                  </a:lnTo>
                  <a:lnTo>
                    <a:pt x="834" y="2518"/>
                  </a:lnTo>
                  <a:lnTo>
                    <a:pt x="834" y="2518"/>
                  </a:lnTo>
                  <a:lnTo>
                    <a:pt x="813" y="2508"/>
                  </a:lnTo>
                  <a:lnTo>
                    <a:pt x="792" y="2499"/>
                  </a:lnTo>
                  <a:lnTo>
                    <a:pt x="771" y="2490"/>
                  </a:lnTo>
                  <a:lnTo>
                    <a:pt x="749" y="2484"/>
                  </a:lnTo>
                  <a:lnTo>
                    <a:pt x="728" y="2477"/>
                  </a:lnTo>
                  <a:lnTo>
                    <a:pt x="705" y="2472"/>
                  </a:lnTo>
                  <a:lnTo>
                    <a:pt x="682" y="2468"/>
                  </a:lnTo>
                  <a:lnTo>
                    <a:pt x="659" y="2464"/>
                  </a:lnTo>
                  <a:lnTo>
                    <a:pt x="659" y="2179"/>
                  </a:lnTo>
                  <a:lnTo>
                    <a:pt x="1021" y="2179"/>
                  </a:lnTo>
                  <a:lnTo>
                    <a:pt x="1021" y="1729"/>
                  </a:lnTo>
                  <a:lnTo>
                    <a:pt x="920" y="1728"/>
                  </a:lnTo>
                  <a:lnTo>
                    <a:pt x="920" y="1387"/>
                  </a:lnTo>
                  <a:lnTo>
                    <a:pt x="1049" y="1557"/>
                  </a:lnTo>
                  <a:lnTo>
                    <a:pt x="1465" y="1557"/>
                  </a:lnTo>
                  <a:lnTo>
                    <a:pt x="1465" y="1557"/>
                  </a:lnTo>
                  <a:lnTo>
                    <a:pt x="1478" y="1556"/>
                  </a:lnTo>
                  <a:lnTo>
                    <a:pt x="1492" y="1555"/>
                  </a:lnTo>
                  <a:lnTo>
                    <a:pt x="1505" y="1551"/>
                  </a:lnTo>
                  <a:lnTo>
                    <a:pt x="1517" y="1546"/>
                  </a:lnTo>
                  <a:lnTo>
                    <a:pt x="1529" y="1541"/>
                  </a:lnTo>
                  <a:lnTo>
                    <a:pt x="1541" y="1534"/>
                  </a:lnTo>
                  <a:lnTo>
                    <a:pt x="1551" y="1526"/>
                  </a:lnTo>
                  <a:lnTo>
                    <a:pt x="1560" y="1517"/>
                  </a:lnTo>
                  <a:lnTo>
                    <a:pt x="1569" y="1507"/>
                  </a:lnTo>
                  <a:lnTo>
                    <a:pt x="1578" y="1498"/>
                  </a:lnTo>
                  <a:lnTo>
                    <a:pt x="1584" y="1486"/>
                  </a:lnTo>
                  <a:lnTo>
                    <a:pt x="1590" y="1474"/>
                  </a:lnTo>
                  <a:lnTo>
                    <a:pt x="1595" y="1462"/>
                  </a:lnTo>
                  <a:lnTo>
                    <a:pt x="1598" y="1449"/>
                  </a:lnTo>
                  <a:lnTo>
                    <a:pt x="1600" y="1435"/>
                  </a:lnTo>
                  <a:lnTo>
                    <a:pt x="1600" y="1422"/>
                  </a:lnTo>
                  <a:lnTo>
                    <a:pt x="1600" y="1422"/>
                  </a:lnTo>
                  <a:lnTo>
                    <a:pt x="1600" y="1408"/>
                  </a:lnTo>
                  <a:lnTo>
                    <a:pt x="1598" y="1394"/>
                  </a:lnTo>
                  <a:lnTo>
                    <a:pt x="1595" y="1381"/>
                  </a:lnTo>
                  <a:lnTo>
                    <a:pt x="1590" y="1369"/>
                  </a:lnTo>
                  <a:lnTo>
                    <a:pt x="1584" y="1357"/>
                  </a:lnTo>
                  <a:lnTo>
                    <a:pt x="1578" y="1345"/>
                  </a:lnTo>
                  <a:lnTo>
                    <a:pt x="1569" y="1336"/>
                  </a:lnTo>
                  <a:lnTo>
                    <a:pt x="1560" y="1326"/>
                  </a:lnTo>
                  <a:lnTo>
                    <a:pt x="1551" y="1317"/>
                  </a:lnTo>
                  <a:lnTo>
                    <a:pt x="1541" y="1309"/>
                  </a:lnTo>
                  <a:lnTo>
                    <a:pt x="1529" y="1302"/>
                  </a:lnTo>
                  <a:lnTo>
                    <a:pt x="1517" y="1297"/>
                  </a:lnTo>
                  <a:lnTo>
                    <a:pt x="1505" y="1292"/>
                  </a:lnTo>
                  <a:lnTo>
                    <a:pt x="1492" y="1289"/>
                  </a:lnTo>
                  <a:lnTo>
                    <a:pt x="1478" y="1287"/>
                  </a:lnTo>
                  <a:lnTo>
                    <a:pt x="1465" y="1286"/>
                  </a:lnTo>
                  <a:lnTo>
                    <a:pt x="1465" y="1286"/>
                  </a:lnTo>
                  <a:lnTo>
                    <a:pt x="1184" y="1286"/>
                  </a:lnTo>
                  <a:lnTo>
                    <a:pt x="1184" y="1286"/>
                  </a:lnTo>
                  <a:lnTo>
                    <a:pt x="1054" y="1116"/>
                  </a:lnTo>
                  <a:lnTo>
                    <a:pt x="922" y="943"/>
                  </a:lnTo>
                  <a:lnTo>
                    <a:pt x="922" y="943"/>
                  </a:lnTo>
                  <a:lnTo>
                    <a:pt x="910" y="928"/>
                  </a:lnTo>
                  <a:lnTo>
                    <a:pt x="898" y="914"/>
                  </a:lnTo>
                  <a:lnTo>
                    <a:pt x="885" y="900"/>
                  </a:lnTo>
                  <a:lnTo>
                    <a:pt x="872" y="887"/>
                  </a:lnTo>
                  <a:lnTo>
                    <a:pt x="857" y="875"/>
                  </a:lnTo>
                  <a:lnTo>
                    <a:pt x="842" y="863"/>
                  </a:lnTo>
                  <a:lnTo>
                    <a:pt x="826" y="853"/>
                  </a:lnTo>
                  <a:lnTo>
                    <a:pt x="809" y="844"/>
                  </a:lnTo>
                  <a:lnTo>
                    <a:pt x="790" y="835"/>
                  </a:lnTo>
                  <a:lnTo>
                    <a:pt x="770" y="828"/>
                  </a:lnTo>
                  <a:lnTo>
                    <a:pt x="748" y="822"/>
                  </a:lnTo>
                  <a:lnTo>
                    <a:pt x="725" y="817"/>
                  </a:lnTo>
                  <a:lnTo>
                    <a:pt x="700" y="812"/>
                  </a:lnTo>
                  <a:lnTo>
                    <a:pt x="673" y="809"/>
                  </a:lnTo>
                  <a:lnTo>
                    <a:pt x="644" y="808"/>
                  </a:lnTo>
                  <a:lnTo>
                    <a:pt x="613" y="807"/>
                  </a:lnTo>
                  <a:lnTo>
                    <a:pt x="613" y="807"/>
                  </a:lnTo>
                  <a:lnTo>
                    <a:pt x="575" y="808"/>
                  </a:lnTo>
                  <a:lnTo>
                    <a:pt x="539" y="810"/>
                  </a:lnTo>
                  <a:lnTo>
                    <a:pt x="507" y="814"/>
                  </a:lnTo>
                  <a:lnTo>
                    <a:pt x="477" y="820"/>
                  </a:lnTo>
                  <a:lnTo>
                    <a:pt x="448" y="826"/>
                  </a:lnTo>
                  <a:lnTo>
                    <a:pt x="422" y="834"/>
                  </a:lnTo>
                  <a:lnTo>
                    <a:pt x="400" y="844"/>
                  </a:lnTo>
                  <a:lnTo>
                    <a:pt x="379" y="854"/>
                  </a:lnTo>
                  <a:lnTo>
                    <a:pt x="362" y="865"/>
                  </a:lnTo>
                  <a:lnTo>
                    <a:pt x="346" y="878"/>
                  </a:lnTo>
                  <a:lnTo>
                    <a:pt x="333" y="891"/>
                  </a:lnTo>
                  <a:lnTo>
                    <a:pt x="322" y="905"/>
                  </a:lnTo>
                  <a:lnTo>
                    <a:pt x="314" y="920"/>
                  </a:lnTo>
                  <a:lnTo>
                    <a:pt x="308" y="937"/>
                  </a:lnTo>
                  <a:lnTo>
                    <a:pt x="305" y="953"/>
                  </a:lnTo>
                  <a:lnTo>
                    <a:pt x="303" y="969"/>
                  </a:lnTo>
                  <a:lnTo>
                    <a:pt x="303" y="1991"/>
                  </a:lnTo>
                  <a:lnTo>
                    <a:pt x="303" y="1991"/>
                  </a:lnTo>
                  <a:lnTo>
                    <a:pt x="296" y="1986"/>
                  </a:lnTo>
                  <a:lnTo>
                    <a:pt x="292" y="1980"/>
                  </a:lnTo>
                  <a:lnTo>
                    <a:pt x="287" y="1972"/>
                  </a:lnTo>
                  <a:lnTo>
                    <a:pt x="286" y="1964"/>
                  </a:lnTo>
                  <a:lnTo>
                    <a:pt x="286" y="1958"/>
                  </a:lnTo>
                  <a:lnTo>
                    <a:pt x="183" y="1218"/>
                  </a:lnTo>
                  <a:lnTo>
                    <a:pt x="183" y="1218"/>
                  </a:lnTo>
                  <a:lnTo>
                    <a:pt x="181" y="1208"/>
                  </a:lnTo>
                  <a:lnTo>
                    <a:pt x="178" y="1199"/>
                  </a:lnTo>
                  <a:lnTo>
                    <a:pt x="175" y="1191"/>
                  </a:lnTo>
                  <a:lnTo>
                    <a:pt x="170" y="1183"/>
                  </a:lnTo>
                  <a:lnTo>
                    <a:pt x="166" y="1176"/>
                  </a:lnTo>
                  <a:lnTo>
                    <a:pt x="161" y="1168"/>
                  </a:lnTo>
                  <a:lnTo>
                    <a:pt x="154" y="1163"/>
                  </a:lnTo>
                  <a:lnTo>
                    <a:pt x="147" y="1156"/>
                  </a:lnTo>
                  <a:lnTo>
                    <a:pt x="140" y="1152"/>
                  </a:lnTo>
                  <a:lnTo>
                    <a:pt x="133" y="1147"/>
                  </a:lnTo>
                  <a:lnTo>
                    <a:pt x="124" y="1144"/>
                  </a:lnTo>
                  <a:lnTo>
                    <a:pt x="115" y="1141"/>
                  </a:lnTo>
                  <a:lnTo>
                    <a:pt x="107" y="1139"/>
                  </a:lnTo>
                  <a:lnTo>
                    <a:pt x="98" y="1138"/>
                  </a:lnTo>
                  <a:lnTo>
                    <a:pt x="88" y="1138"/>
                  </a:lnTo>
                  <a:lnTo>
                    <a:pt x="78" y="1139"/>
                  </a:lnTo>
                  <a:lnTo>
                    <a:pt x="78" y="1139"/>
                  </a:lnTo>
                  <a:lnTo>
                    <a:pt x="70" y="1141"/>
                  </a:lnTo>
                  <a:lnTo>
                    <a:pt x="61" y="1143"/>
                  </a:lnTo>
                  <a:lnTo>
                    <a:pt x="53" y="1146"/>
                  </a:lnTo>
                  <a:lnTo>
                    <a:pt x="44" y="1151"/>
                  </a:lnTo>
                  <a:lnTo>
                    <a:pt x="36" y="1156"/>
                  </a:lnTo>
                  <a:lnTo>
                    <a:pt x="30" y="1161"/>
                  </a:lnTo>
                  <a:lnTo>
                    <a:pt x="23" y="1168"/>
                  </a:lnTo>
                  <a:lnTo>
                    <a:pt x="18" y="1174"/>
                  </a:lnTo>
                  <a:lnTo>
                    <a:pt x="13" y="1182"/>
                  </a:lnTo>
                  <a:lnTo>
                    <a:pt x="8" y="1190"/>
                  </a:lnTo>
                  <a:lnTo>
                    <a:pt x="5" y="1197"/>
                  </a:lnTo>
                  <a:lnTo>
                    <a:pt x="3" y="1206"/>
                  </a:lnTo>
                  <a:lnTo>
                    <a:pt x="1" y="1216"/>
                  </a:lnTo>
                  <a:lnTo>
                    <a:pt x="0" y="1224"/>
                  </a:lnTo>
                  <a:lnTo>
                    <a:pt x="0" y="1233"/>
                  </a:lnTo>
                  <a:lnTo>
                    <a:pt x="1" y="1243"/>
                  </a:lnTo>
                  <a:lnTo>
                    <a:pt x="102" y="1975"/>
                  </a:lnTo>
                  <a:lnTo>
                    <a:pt x="102" y="1975"/>
                  </a:lnTo>
                  <a:lnTo>
                    <a:pt x="104" y="1995"/>
                  </a:lnTo>
                  <a:lnTo>
                    <a:pt x="109" y="2016"/>
                  </a:lnTo>
                  <a:lnTo>
                    <a:pt x="114" y="2035"/>
                  </a:lnTo>
                  <a:lnTo>
                    <a:pt x="122" y="2055"/>
                  </a:lnTo>
                  <a:lnTo>
                    <a:pt x="131" y="2072"/>
                  </a:lnTo>
                  <a:lnTo>
                    <a:pt x="142" y="2089"/>
                  </a:lnTo>
                  <a:lnTo>
                    <a:pt x="154" y="2105"/>
                  </a:lnTo>
                  <a:lnTo>
                    <a:pt x="168" y="2119"/>
                  </a:lnTo>
                  <a:lnTo>
                    <a:pt x="183" y="2132"/>
                  </a:lnTo>
                  <a:lnTo>
                    <a:pt x="200" y="2144"/>
                  </a:lnTo>
                  <a:lnTo>
                    <a:pt x="217" y="2155"/>
                  </a:lnTo>
                  <a:lnTo>
                    <a:pt x="235" y="2164"/>
                  </a:lnTo>
                  <a:lnTo>
                    <a:pt x="255" y="2170"/>
                  </a:lnTo>
                  <a:lnTo>
                    <a:pt x="275" y="2176"/>
                  </a:lnTo>
                  <a:lnTo>
                    <a:pt x="296" y="2178"/>
                  </a:lnTo>
                  <a:lnTo>
                    <a:pt x="318" y="2179"/>
                  </a:lnTo>
                  <a:lnTo>
                    <a:pt x="536" y="2179"/>
                  </a:lnTo>
                  <a:lnTo>
                    <a:pt x="536" y="2464"/>
                  </a:lnTo>
                  <a:lnTo>
                    <a:pt x="536" y="2464"/>
                  </a:lnTo>
                  <a:lnTo>
                    <a:pt x="513" y="2468"/>
                  </a:lnTo>
                  <a:lnTo>
                    <a:pt x="491" y="2472"/>
                  </a:lnTo>
                  <a:lnTo>
                    <a:pt x="468" y="2477"/>
                  </a:lnTo>
                  <a:lnTo>
                    <a:pt x="446" y="2484"/>
                  </a:lnTo>
                  <a:lnTo>
                    <a:pt x="425" y="2490"/>
                  </a:lnTo>
                  <a:lnTo>
                    <a:pt x="403" y="2499"/>
                  </a:lnTo>
                  <a:lnTo>
                    <a:pt x="382" y="2508"/>
                  </a:lnTo>
                  <a:lnTo>
                    <a:pt x="362" y="2518"/>
                  </a:lnTo>
                  <a:lnTo>
                    <a:pt x="362" y="2518"/>
                  </a:lnTo>
                  <a:lnTo>
                    <a:pt x="348" y="2511"/>
                  </a:lnTo>
                  <a:lnTo>
                    <a:pt x="333" y="2505"/>
                  </a:lnTo>
                  <a:lnTo>
                    <a:pt x="318" y="2502"/>
                  </a:lnTo>
                  <a:lnTo>
                    <a:pt x="300" y="2501"/>
                  </a:lnTo>
                  <a:lnTo>
                    <a:pt x="300" y="2501"/>
                  </a:lnTo>
                  <a:lnTo>
                    <a:pt x="288" y="2502"/>
                  </a:lnTo>
                  <a:lnTo>
                    <a:pt x="275" y="2503"/>
                  </a:lnTo>
                  <a:lnTo>
                    <a:pt x="263" y="2507"/>
                  </a:lnTo>
                  <a:lnTo>
                    <a:pt x="253" y="2511"/>
                  </a:lnTo>
                  <a:lnTo>
                    <a:pt x="242" y="2516"/>
                  </a:lnTo>
                  <a:lnTo>
                    <a:pt x="232" y="2522"/>
                  </a:lnTo>
                  <a:lnTo>
                    <a:pt x="222" y="2529"/>
                  </a:lnTo>
                  <a:lnTo>
                    <a:pt x="214" y="2537"/>
                  </a:lnTo>
                  <a:lnTo>
                    <a:pt x="206" y="2545"/>
                  </a:lnTo>
                  <a:lnTo>
                    <a:pt x="199" y="2555"/>
                  </a:lnTo>
                  <a:lnTo>
                    <a:pt x="192" y="2565"/>
                  </a:lnTo>
                  <a:lnTo>
                    <a:pt x="188" y="2576"/>
                  </a:lnTo>
                  <a:lnTo>
                    <a:pt x="183" y="2588"/>
                  </a:lnTo>
                  <a:lnTo>
                    <a:pt x="180" y="2600"/>
                  </a:lnTo>
                  <a:lnTo>
                    <a:pt x="178" y="2611"/>
                  </a:lnTo>
                  <a:lnTo>
                    <a:pt x="178" y="2624"/>
                  </a:lnTo>
                  <a:lnTo>
                    <a:pt x="178" y="2624"/>
                  </a:lnTo>
                  <a:lnTo>
                    <a:pt x="178" y="2636"/>
                  </a:lnTo>
                  <a:lnTo>
                    <a:pt x="180" y="2649"/>
                  </a:lnTo>
                  <a:lnTo>
                    <a:pt x="183" y="2660"/>
                  </a:lnTo>
                  <a:lnTo>
                    <a:pt x="188" y="2672"/>
                  </a:lnTo>
                  <a:lnTo>
                    <a:pt x="192" y="2683"/>
                  </a:lnTo>
                  <a:lnTo>
                    <a:pt x="199" y="2692"/>
                  </a:lnTo>
                  <a:lnTo>
                    <a:pt x="206" y="2702"/>
                  </a:lnTo>
                  <a:lnTo>
                    <a:pt x="214" y="2711"/>
                  </a:lnTo>
                  <a:lnTo>
                    <a:pt x="222" y="2718"/>
                  </a:lnTo>
                  <a:lnTo>
                    <a:pt x="232" y="2726"/>
                  </a:lnTo>
                  <a:lnTo>
                    <a:pt x="242" y="2732"/>
                  </a:lnTo>
                  <a:lnTo>
                    <a:pt x="253" y="2737"/>
                  </a:lnTo>
                  <a:lnTo>
                    <a:pt x="263" y="2741"/>
                  </a:lnTo>
                  <a:lnTo>
                    <a:pt x="275" y="2744"/>
                  </a:lnTo>
                  <a:lnTo>
                    <a:pt x="288" y="2747"/>
                  </a:lnTo>
                  <a:lnTo>
                    <a:pt x="300" y="2747"/>
                  </a:lnTo>
                  <a:lnTo>
                    <a:pt x="300" y="2747"/>
                  </a:lnTo>
                  <a:lnTo>
                    <a:pt x="313" y="2747"/>
                  </a:lnTo>
                  <a:lnTo>
                    <a:pt x="325" y="2744"/>
                  </a:lnTo>
                  <a:lnTo>
                    <a:pt x="337" y="2741"/>
                  </a:lnTo>
                  <a:lnTo>
                    <a:pt x="348" y="2737"/>
                  </a:lnTo>
                  <a:lnTo>
                    <a:pt x="359" y="2732"/>
                  </a:lnTo>
                  <a:lnTo>
                    <a:pt x="369" y="2726"/>
                  </a:lnTo>
                  <a:lnTo>
                    <a:pt x="378" y="2720"/>
                  </a:lnTo>
                  <a:lnTo>
                    <a:pt x="387" y="2711"/>
                  </a:lnTo>
                  <a:lnTo>
                    <a:pt x="395" y="2702"/>
                  </a:lnTo>
                  <a:lnTo>
                    <a:pt x="402" y="2694"/>
                  </a:lnTo>
                  <a:lnTo>
                    <a:pt x="408" y="2683"/>
                  </a:lnTo>
                  <a:lnTo>
                    <a:pt x="414" y="2672"/>
                  </a:lnTo>
                  <a:lnTo>
                    <a:pt x="418" y="2661"/>
                  </a:lnTo>
                  <a:lnTo>
                    <a:pt x="420" y="2649"/>
                  </a:lnTo>
                  <a:lnTo>
                    <a:pt x="422" y="2637"/>
                  </a:lnTo>
                  <a:lnTo>
                    <a:pt x="424" y="2624"/>
                  </a:lnTo>
                  <a:lnTo>
                    <a:pt x="424" y="2624"/>
                  </a:lnTo>
                  <a:lnTo>
                    <a:pt x="443" y="2616"/>
                  </a:lnTo>
                  <a:lnTo>
                    <a:pt x="464" y="2607"/>
                  </a:lnTo>
                  <a:lnTo>
                    <a:pt x="485" y="2600"/>
                  </a:lnTo>
                  <a:lnTo>
                    <a:pt x="507" y="2594"/>
                  </a:lnTo>
                  <a:lnTo>
                    <a:pt x="528" y="2589"/>
                  </a:lnTo>
                  <a:lnTo>
                    <a:pt x="551" y="2585"/>
                  </a:lnTo>
                  <a:lnTo>
                    <a:pt x="574" y="2583"/>
                  </a:lnTo>
                  <a:lnTo>
                    <a:pt x="598" y="2583"/>
                  </a:lnTo>
                  <a:lnTo>
                    <a:pt x="598" y="2583"/>
                  </a:lnTo>
                  <a:lnTo>
                    <a:pt x="622" y="2583"/>
                  </a:lnTo>
                  <a:lnTo>
                    <a:pt x="644" y="2585"/>
                  </a:lnTo>
                  <a:lnTo>
                    <a:pt x="667" y="2589"/>
                  </a:lnTo>
                  <a:lnTo>
                    <a:pt x="689" y="2594"/>
                  </a:lnTo>
                  <a:lnTo>
                    <a:pt x="710" y="2600"/>
                  </a:lnTo>
                  <a:lnTo>
                    <a:pt x="732" y="2607"/>
                  </a:lnTo>
                  <a:lnTo>
                    <a:pt x="752" y="2616"/>
                  </a:lnTo>
                  <a:lnTo>
                    <a:pt x="772" y="2624"/>
                  </a:lnTo>
                  <a:lnTo>
                    <a:pt x="772" y="2624"/>
                  </a:lnTo>
                  <a:lnTo>
                    <a:pt x="773" y="2637"/>
                  </a:lnTo>
                  <a:lnTo>
                    <a:pt x="775" y="2649"/>
                  </a:lnTo>
                  <a:lnTo>
                    <a:pt x="777" y="2661"/>
                  </a:lnTo>
                  <a:lnTo>
                    <a:pt x="782" y="2672"/>
                  </a:lnTo>
                  <a:lnTo>
                    <a:pt x="787" y="2683"/>
                  </a:lnTo>
                  <a:lnTo>
                    <a:pt x="794" y="2694"/>
                  </a:lnTo>
                  <a:lnTo>
                    <a:pt x="800" y="2702"/>
                  </a:lnTo>
                  <a:lnTo>
                    <a:pt x="809" y="2711"/>
                  </a:lnTo>
                  <a:lnTo>
                    <a:pt x="817" y="2720"/>
                  </a:lnTo>
                  <a:lnTo>
                    <a:pt x="826" y="2726"/>
                  </a:lnTo>
                  <a:lnTo>
                    <a:pt x="837" y="2732"/>
                  </a:lnTo>
                  <a:lnTo>
                    <a:pt x="848" y="2737"/>
                  </a:lnTo>
                  <a:lnTo>
                    <a:pt x="858" y="2741"/>
                  </a:lnTo>
                  <a:lnTo>
                    <a:pt x="870" y="2744"/>
                  </a:lnTo>
                  <a:lnTo>
                    <a:pt x="882" y="2747"/>
                  </a:lnTo>
                  <a:lnTo>
                    <a:pt x="895" y="2747"/>
                  </a:lnTo>
                  <a:lnTo>
                    <a:pt x="895" y="2747"/>
                  </a:lnTo>
                  <a:lnTo>
                    <a:pt x="907" y="2747"/>
                  </a:lnTo>
                  <a:lnTo>
                    <a:pt x="920" y="2744"/>
                  </a:lnTo>
                  <a:lnTo>
                    <a:pt x="932" y="2741"/>
                  </a:lnTo>
                  <a:lnTo>
                    <a:pt x="943" y="2737"/>
                  </a:lnTo>
                  <a:lnTo>
                    <a:pt x="954" y="2732"/>
                  </a:lnTo>
                  <a:lnTo>
                    <a:pt x="963" y="2726"/>
                  </a:lnTo>
                  <a:lnTo>
                    <a:pt x="973" y="2718"/>
                  </a:lnTo>
                  <a:lnTo>
                    <a:pt x="982" y="2711"/>
                  </a:lnTo>
                  <a:lnTo>
                    <a:pt x="989" y="2702"/>
                  </a:lnTo>
                  <a:lnTo>
                    <a:pt x="997" y="2692"/>
                  </a:lnTo>
                  <a:lnTo>
                    <a:pt x="1003" y="2683"/>
                  </a:lnTo>
                  <a:lnTo>
                    <a:pt x="1008" y="2672"/>
                  </a:lnTo>
                  <a:lnTo>
                    <a:pt x="1012" y="2660"/>
                  </a:lnTo>
                  <a:lnTo>
                    <a:pt x="1015" y="2649"/>
                  </a:lnTo>
                  <a:lnTo>
                    <a:pt x="1017" y="2636"/>
                  </a:lnTo>
                  <a:lnTo>
                    <a:pt x="1017" y="2624"/>
                  </a:lnTo>
                  <a:lnTo>
                    <a:pt x="1017" y="2624"/>
                  </a:lnTo>
                  <a:lnTo>
                    <a:pt x="1017" y="2611"/>
                  </a:lnTo>
                  <a:lnTo>
                    <a:pt x="1015" y="2600"/>
                  </a:lnTo>
                  <a:lnTo>
                    <a:pt x="1012" y="2588"/>
                  </a:lnTo>
                  <a:lnTo>
                    <a:pt x="1008" y="2576"/>
                  </a:lnTo>
                  <a:lnTo>
                    <a:pt x="1003" y="2565"/>
                  </a:lnTo>
                  <a:lnTo>
                    <a:pt x="997" y="2555"/>
                  </a:lnTo>
                  <a:lnTo>
                    <a:pt x="989" y="2545"/>
                  </a:lnTo>
                  <a:lnTo>
                    <a:pt x="982" y="2537"/>
                  </a:lnTo>
                  <a:lnTo>
                    <a:pt x="973" y="2529"/>
                  </a:lnTo>
                  <a:lnTo>
                    <a:pt x="963" y="2522"/>
                  </a:lnTo>
                  <a:lnTo>
                    <a:pt x="954" y="2516"/>
                  </a:lnTo>
                  <a:lnTo>
                    <a:pt x="943" y="2511"/>
                  </a:lnTo>
                  <a:lnTo>
                    <a:pt x="932" y="2507"/>
                  </a:lnTo>
                  <a:lnTo>
                    <a:pt x="920" y="2503"/>
                  </a:lnTo>
                  <a:lnTo>
                    <a:pt x="907" y="2502"/>
                  </a:lnTo>
                  <a:lnTo>
                    <a:pt x="895" y="2501"/>
                  </a:lnTo>
                  <a:lnTo>
                    <a:pt x="895" y="25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 name="Freeform 168">
              <a:extLst>
                <a:ext uri="{FF2B5EF4-FFF2-40B4-BE49-F238E27FC236}">
                  <a16:creationId xmlns:a16="http://schemas.microsoft.com/office/drawing/2014/main" id="{6FDD4102-C0E3-49EB-8181-065F7A0C0472}"/>
                </a:ext>
              </a:extLst>
            </p:cNvPr>
            <p:cNvSpPr>
              <a:spLocks/>
            </p:cNvSpPr>
            <p:nvPr/>
          </p:nvSpPr>
          <p:spPr bwMode="auto">
            <a:xfrm>
              <a:off x="8134477" y="4176797"/>
              <a:ext cx="122647" cy="129233"/>
            </a:xfrm>
            <a:custGeom>
              <a:avLst/>
              <a:gdLst>
                <a:gd name="T0" fmla="*/ 0 w 1046"/>
                <a:gd name="T1" fmla="*/ 1007 h 1100"/>
                <a:gd name="T2" fmla="*/ 2 w 1046"/>
                <a:gd name="T3" fmla="*/ 1016 h 1100"/>
                <a:gd name="T4" fmla="*/ 5 w 1046"/>
                <a:gd name="T5" fmla="*/ 1035 h 1100"/>
                <a:gd name="T6" fmla="*/ 12 w 1046"/>
                <a:gd name="T7" fmla="*/ 1051 h 1100"/>
                <a:gd name="T8" fmla="*/ 22 w 1046"/>
                <a:gd name="T9" fmla="*/ 1066 h 1100"/>
                <a:gd name="T10" fmla="*/ 34 w 1046"/>
                <a:gd name="T11" fmla="*/ 1078 h 1100"/>
                <a:gd name="T12" fmla="*/ 49 w 1046"/>
                <a:gd name="T13" fmla="*/ 1088 h 1100"/>
                <a:gd name="T14" fmla="*/ 65 w 1046"/>
                <a:gd name="T15" fmla="*/ 1095 h 1100"/>
                <a:gd name="T16" fmla="*/ 84 w 1046"/>
                <a:gd name="T17" fmla="*/ 1098 h 1100"/>
                <a:gd name="T18" fmla="*/ 93 w 1046"/>
                <a:gd name="T19" fmla="*/ 1100 h 1100"/>
                <a:gd name="T20" fmla="*/ 112 w 1046"/>
                <a:gd name="T21" fmla="*/ 1097 h 1100"/>
                <a:gd name="T22" fmla="*/ 129 w 1046"/>
                <a:gd name="T23" fmla="*/ 1092 h 1100"/>
                <a:gd name="T24" fmla="*/ 144 w 1046"/>
                <a:gd name="T25" fmla="*/ 1083 h 1100"/>
                <a:gd name="T26" fmla="*/ 158 w 1046"/>
                <a:gd name="T27" fmla="*/ 1073 h 1100"/>
                <a:gd name="T28" fmla="*/ 169 w 1046"/>
                <a:gd name="T29" fmla="*/ 1058 h 1100"/>
                <a:gd name="T30" fmla="*/ 178 w 1046"/>
                <a:gd name="T31" fmla="*/ 1042 h 1100"/>
                <a:gd name="T32" fmla="*/ 183 w 1046"/>
                <a:gd name="T33" fmla="*/ 1025 h 1100"/>
                <a:gd name="T34" fmla="*/ 185 w 1046"/>
                <a:gd name="T35" fmla="*/ 1007 h 1100"/>
                <a:gd name="T36" fmla="*/ 861 w 1046"/>
                <a:gd name="T37" fmla="*/ 998 h 1100"/>
                <a:gd name="T38" fmla="*/ 861 w 1046"/>
                <a:gd name="T39" fmla="*/ 1007 h 1100"/>
                <a:gd name="T40" fmla="*/ 864 w 1046"/>
                <a:gd name="T41" fmla="*/ 1025 h 1100"/>
                <a:gd name="T42" fmla="*/ 869 w 1046"/>
                <a:gd name="T43" fmla="*/ 1042 h 1100"/>
                <a:gd name="T44" fmla="*/ 878 w 1046"/>
                <a:gd name="T45" fmla="*/ 1058 h 1100"/>
                <a:gd name="T46" fmla="*/ 889 w 1046"/>
                <a:gd name="T47" fmla="*/ 1073 h 1100"/>
                <a:gd name="T48" fmla="*/ 903 w 1046"/>
                <a:gd name="T49" fmla="*/ 1083 h 1100"/>
                <a:gd name="T50" fmla="*/ 918 w 1046"/>
                <a:gd name="T51" fmla="*/ 1092 h 1100"/>
                <a:gd name="T52" fmla="*/ 935 w 1046"/>
                <a:gd name="T53" fmla="*/ 1097 h 1100"/>
                <a:gd name="T54" fmla="*/ 953 w 1046"/>
                <a:gd name="T55" fmla="*/ 1100 h 1100"/>
                <a:gd name="T56" fmla="*/ 963 w 1046"/>
                <a:gd name="T57" fmla="*/ 1098 h 1100"/>
                <a:gd name="T58" fmla="*/ 982 w 1046"/>
                <a:gd name="T59" fmla="*/ 1095 h 1100"/>
                <a:gd name="T60" fmla="*/ 998 w 1046"/>
                <a:gd name="T61" fmla="*/ 1088 h 1100"/>
                <a:gd name="T62" fmla="*/ 1013 w 1046"/>
                <a:gd name="T63" fmla="*/ 1078 h 1100"/>
                <a:gd name="T64" fmla="*/ 1025 w 1046"/>
                <a:gd name="T65" fmla="*/ 1066 h 1100"/>
                <a:gd name="T66" fmla="*/ 1035 w 1046"/>
                <a:gd name="T67" fmla="*/ 1051 h 1100"/>
                <a:gd name="T68" fmla="*/ 1042 w 1046"/>
                <a:gd name="T69" fmla="*/ 1035 h 1100"/>
                <a:gd name="T70" fmla="*/ 1045 w 1046"/>
                <a:gd name="T71" fmla="*/ 1016 h 1100"/>
                <a:gd name="T72" fmla="*/ 1046 w 1046"/>
                <a:gd name="T73" fmla="*/ 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6" h="1100">
                  <a:moveTo>
                    <a:pt x="0" y="0"/>
                  </a:moveTo>
                  <a:lnTo>
                    <a:pt x="0" y="1007"/>
                  </a:lnTo>
                  <a:lnTo>
                    <a:pt x="0" y="1007"/>
                  </a:lnTo>
                  <a:lnTo>
                    <a:pt x="2" y="1016"/>
                  </a:lnTo>
                  <a:lnTo>
                    <a:pt x="3" y="1025"/>
                  </a:lnTo>
                  <a:lnTo>
                    <a:pt x="5" y="1035"/>
                  </a:lnTo>
                  <a:lnTo>
                    <a:pt x="8" y="1042"/>
                  </a:lnTo>
                  <a:lnTo>
                    <a:pt x="12" y="1051"/>
                  </a:lnTo>
                  <a:lnTo>
                    <a:pt x="17" y="1058"/>
                  </a:lnTo>
                  <a:lnTo>
                    <a:pt x="22" y="1066"/>
                  </a:lnTo>
                  <a:lnTo>
                    <a:pt x="27" y="1073"/>
                  </a:lnTo>
                  <a:lnTo>
                    <a:pt x="34" y="1078"/>
                  </a:lnTo>
                  <a:lnTo>
                    <a:pt x="42" y="1083"/>
                  </a:lnTo>
                  <a:lnTo>
                    <a:pt x="49" y="1088"/>
                  </a:lnTo>
                  <a:lnTo>
                    <a:pt x="57" y="1092"/>
                  </a:lnTo>
                  <a:lnTo>
                    <a:pt x="65" y="1095"/>
                  </a:lnTo>
                  <a:lnTo>
                    <a:pt x="74" y="1097"/>
                  </a:lnTo>
                  <a:lnTo>
                    <a:pt x="84" y="1098"/>
                  </a:lnTo>
                  <a:lnTo>
                    <a:pt x="93" y="1100"/>
                  </a:lnTo>
                  <a:lnTo>
                    <a:pt x="93" y="1100"/>
                  </a:lnTo>
                  <a:lnTo>
                    <a:pt x="102" y="1098"/>
                  </a:lnTo>
                  <a:lnTo>
                    <a:pt x="112" y="1097"/>
                  </a:lnTo>
                  <a:lnTo>
                    <a:pt x="121" y="1095"/>
                  </a:lnTo>
                  <a:lnTo>
                    <a:pt x="129" y="1092"/>
                  </a:lnTo>
                  <a:lnTo>
                    <a:pt x="137" y="1088"/>
                  </a:lnTo>
                  <a:lnTo>
                    <a:pt x="144" y="1083"/>
                  </a:lnTo>
                  <a:lnTo>
                    <a:pt x="152" y="1078"/>
                  </a:lnTo>
                  <a:lnTo>
                    <a:pt x="158" y="1073"/>
                  </a:lnTo>
                  <a:lnTo>
                    <a:pt x="164" y="1066"/>
                  </a:lnTo>
                  <a:lnTo>
                    <a:pt x="169" y="1058"/>
                  </a:lnTo>
                  <a:lnTo>
                    <a:pt x="175" y="1051"/>
                  </a:lnTo>
                  <a:lnTo>
                    <a:pt x="178" y="1042"/>
                  </a:lnTo>
                  <a:lnTo>
                    <a:pt x="181" y="1035"/>
                  </a:lnTo>
                  <a:lnTo>
                    <a:pt x="183" y="1025"/>
                  </a:lnTo>
                  <a:lnTo>
                    <a:pt x="184" y="1016"/>
                  </a:lnTo>
                  <a:lnTo>
                    <a:pt x="185" y="1007"/>
                  </a:lnTo>
                  <a:lnTo>
                    <a:pt x="185" y="998"/>
                  </a:lnTo>
                  <a:lnTo>
                    <a:pt x="861" y="998"/>
                  </a:lnTo>
                  <a:lnTo>
                    <a:pt x="861" y="1007"/>
                  </a:lnTo>
                  <a:lnTo>
                    <a:pt x="861" y="1007"/>
                  </a:lnTo>
                  <a:lnTo>
                    <a:pt x="863" y="1016"/>
                  </a:lnTo>
                  <a:lnTo>
                    <a:pt x="864" y="1025"/>
                  </a:lnTo>
                  <a:lnTo>
                    <a:pt x="866" y="1035"/>
                  </a:lnTo>
                  <a:lnTo>
                    <a:pt x="869" y="1042"/>
                  </a:lnTo>
                  <a:lnTo>
                    <a:pt x="872" y="1051"/>
                  </a:lnTo>
                  <a:lnTo>
                    <a:pt x="878" y="1058"/>
                  </a:lnTo>
                  <a:lnTo>
                    <a:pt x="883" y="1066"/>
                  </a:lnTo>
                  <a:lnTo>
                    <a:pt x="889" y="1073"/>
                  </a:lnTo>
                  <a:lnTo>
                    <a:pt x="895" y="1078"/>
                  </a:lnTo>
                  <a:lnTo>
                    <a:pt x="903" y="1083"/>
                  </a:lnTo>
                  <a:lnTo>
                    <a:pt x="910" y="1088"/>
                  </a:lnTo>
                  <a:lnTo>
                    <a:pt x="918" y="1092"/>
                  </a:lnTo>
                  <a:lnTo>
                    <a:pt x="926" y="1095"/>
                  </a:lnTo>
                  <a:lnTo>
                    <a:pt x="935" y="1097"/>
                  </a:lnTo>
                  <a:lnTo>
                    <a:pt x="945" y="1098"/>
                  </a:lnTo>
                  <a:lnTo>
                    <a:pt x="953" y="1100"/>
                  </a:lnTo>
                  <a:lnTo>
                    <a:pt x="953" y="1100"/>
                  </a:lnTo>
                  <a:lnTo>
                    <a:pt x="963" y="1098"/>
                  </a:lnTo>
                  <a:lnTo>
                    <a:pt x="973" y="1097"/>
                  </a:lnTo>
                  <a:lnTo>
                    <a:pt x="982" y="1095"/>
                  </a:lnTo>
                  <a:lnTo>
                    <a:pt x="990" y="1092"/>
                  </a:lnTo>
                  <a:lnTo>
                    <a:pt x="998" y="1088"/>
                  </a:lnTo>
                  <a:lnTo>
                    <a:pt x="1005" y="1083"/>
                  </a:lnTo>
                  <a:lnTo>
                    <a:pt x="1013" y="1078"/>
                  </a:lnTo>
                  <a:lnTo>
                    <a:pt x="1019" y="1073"/>
                  </a:lnTo>
                  <a:lnTo>
                    <a:pt x="1025" y="1066"/>
                  </a:lnTo>
                  <a:lnTo>
                    <a:pt x="1030" y="1058"/>
                  </a:lnTo>
                  <a:lnTo>
                    <a:pt x="1035" y="1051"/>
                  </a:lnTo>
                  <a:lnTo>
                    <a:pt x="1039" y="1042"/>
                  </a:lnTo>
                  <a:lnTo>
                    <a:pt x="1042" y="1035"/>
                  </a:lnTo>
                  <a:lnTo>
                    <a:pt x="1044" y="1025"/>
                  </a:lnTo>
                  <a:lnTo>
                    <a:pt x="1045" y="1016"/>
                  </a:lnTo>
                  <a:lnTo>
                    <a:pt x="1046" y="1007"/>
                  </a:lnTo>
                  <a:lnTo>
                    <a:pt x="104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 name="Freeform 169">
              <a:extLst>
                <a:ext uri="{FF2B5EF4-FFF2-40B4-BE49-F238E27FC236}">
                  <a16:creationId xmlns:a16="http://schemas.microsoft.com/office/drawing/2014/main" id="{FA0BADB3-E0DB-4E6A-B707-2DC0F9D52DC8}"/>
                </a:ext>
              </a:extLst>
            </p:cNvPr>
            <p:cNvSpPr>
              <a:spLocks/>
            </p:cNvSpPr>
            <p:nvPr/>
          </p:nvSpPr>
          <p:spPr bwMode="auto">
            <a:xfrm>
              <a:off x="8200328" y="4082960"/>
              <a:ext cx="85606" cy="83137"/>
            </a:xfrm>
            <a:custGeom>
              <a:avLst/>
              <a:gdLst>
                <a:gd name="T0" fmla="*/ 579 w 728"/>
                <a:gd name="T1" fmla="*/ 48 h 706"/>
                <a:gd name="T2" fmla="*/ 374 w 728"/>
                <a:gd name="T3" fmla="*/ 553 h 706"/>
                <a:gd name="T4" fmla="*/ 77 w 728"/>
                <a:gd name="T5" fmla="*/ 553 h 706"/>
                <a:gd name="T6" fmla="*/ 61 w 728"/>
                <a:gd name="T7" fmla="*/ 555 h 706"/>
                <a:gd name="T8" fmla="*/ 47 w 728"/>
                <a:gd name="T9" fmla="*/ 559 h 706"/>
                <a:gd name="T10" fmla="*/ 34 w 728"/>
                <a:gd name="T11" fmla="*/ 567 h 706"/>
                <a:gd name="T12" fmla="*/ 22 w 728"/>
                <a:gd name="T13" fmla="*/ 575 h 706"/>
                <a:gd name="T14" fmla="*/ 14 w 728"/>
                <a:gd name="T15" fmla="*/ 587 h 706"/>
                <a:gd name="T16" fmla="*/ 6 w 728"/>
                <a:gd name="T17" fmla="*/ 600 h 706"/>
                <a:gd name="T18" fmla="*/ 2 w 728"/>
                <a:gd name="T19" fmla="*/ 614 h 706"/>
                <a:gd name="T20" fmla="*/ 0 w 728"/>
                <a:gd name="T21" fmla="*/ 629 h 706"/>
                <a:gd name="T22" fmla="*/ 1 w 728"/>
                <a:gd name="T23" fmla="*/ 638 h 706"/>
                <a:gd name="T24" fmla="*/ 4 w 728"/>
                <a:gd name="T25" fmla="*/ 653 h 706"/>
                <a:gd name="T26" fmla="*/ 9 w 728"/>
                <a:gd name="T27" fmla="*/ 666 h 706"/>
                <a:gd name="T28" fmla="*/ 18 w 728"/>
                <a:gd name="T29" fmla="*/ 679 h 706"/>
                <a:gd name="T30" fmla="*/ 28 w 728"/>
                <a:gd name="T31" fmla="*/ 689 h 706"/>
                <a:gd name="T32" fmla="*/ 41 w 728"/>
                <a:gd name="T33" fmla="*/ 698 h 706"/>
                <a:gd name="T34" fmla="*/ 54 w 728"/>
                <a:gd name="T35" fmla="*/ 703 h 706"/>
                <a:gd name="T36" fmla="*/ 69 w 728"/>
                <a:gd name="T37" fmla="*/ 706 h 706"/>
                <a:gd name="T38" fmla="*/ 477 w 728"/>
                <a:gd name="T39" fmla="*/ 706 h 706"/>
                <a:gd name="T40" fmla="*/ 722 w 728"/>
                <a:gd name="T41" fmla="*/ 106 h 706"/>
                <a:gd name="T42" fmla="*/ 727 w 728"/>
                <a:gd name="T43" fmla="*/ 91 h 706"/>
                <a:gd name="T44" fmla="*/ 728 w 728"/>
                <a:gd name="T45" fmla="*/ 76 h 706"/>
                <a:gd name="T46" fmla="*/ 727 w 728"/>
                <a:gd name="T47" fmla="*/ 61 h 706"/>
                <a:gd name="T48" fmla="*/ 721 w 728"/>
                <a:gd name="T49" fmla="*/ 47 h 706"/>
                <a:gd name="T50" fmla="*/ 715 w 728"/>
                <a:gd name="T51" fmla="*/ 34 h 706"/>
                <a:gd name="T52" fmla="*/ 705 w 728"/>
                <a:gd name="T53" fmla="*/ 23 h 706"/>
                <a:gd name="T54" fmla="*/ 694 w 728"/>
                <a:gd name="T55" fmla="*/ 13 h 706"/>
                <a:gd name="T56" fmla="*/ 680 w 728"/>
                <a:gd name="T57" fmla="*/ 6 h 706"/>
                <a:gd name="T58" fmla="*/ 672 w 728"/>
                <a:gd name="T59" fmla="*/ 3 h 706"/>
                <a:gd name="T60" fmla="*/ 657 w 728"/>
                <a:gd name="T61" fmla="*/ 0 h 706"/>
                <a:gd name="T62" fmla="*/ 642 w 728"/>
                <a:gd name="T63" fmla="*/ 0 h 706"/>
                <a:gd name="T64" fmla="*/ 628 w 728"/>
                <a:gd name="T65" fmla="*/ 3 h 706"/>
                <a:gd name="T66" fmla="*/ 614 w 728"/>
                <a:gd name="T67" fmla="*/ 9 h 706"/>
                <a:gd name="T68" fmla="*/ 602 w 728"/>
                <a:gd name="T69" fmla="*/ 17 h 706"/>
                <a:gd name="T70" fmla="*/ 591 w 728"/>
                <a:gd name="T71" fmla="*/ 28 h 706"/>
                <a:gd name="T72" fmla="*/ 583 w 728"/>
                <a:gd name="T73" fmla="*/ 40 h 706"/>
                <a:gd name="T74" fmla="*/ 579 w 728"/>
                <a:gd name="T75" fmla="*/ 4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706">
                  <a:moveTo>
                    <a:pt x="579" y="48"/>
                  </a:moveTo>
                  <a:lnTo>
                    <a:pt x="579" y="48"/>
                  </a:lnTo>
                  <a:lnTo>
                    <a:pt x="374" y="553"/>
                  </a:lnTo>
                  <a:lnTo>
                    <a:pt x="374" y="553"/>
                  </a:lnTo>
                  <a:lnTo>
                    <a:pt x="77" y="553"/>
                  </a:lnTo>
                  <a:lnTo>
                    <a:pt x="77" y="553"/>
                  </a:lnTo>
                  <a:lnTo>
                    <a:pt x="69" y="554"/>
                  </a:lnTo>
                  <a:lnTo>
                    <a:pt x="61" y="555"/>
                  </a:lnTo>
                  <a:lnTo>
                    <a:pt x="54" y="557"/>
                  </a:lnTo>
                  <a:lnTo>
                    <a:pt x="47" y="559"/>
                  </a:lnTo>
                  <a:lnTo>
                    <a:pt x="41" y="562"/>
                  </a:lnTo>
                  <a:lnTo>
                    <a:pt x="34" y="567"/>
                  </a:lnTo>
                  <a:lnTo>
                    <a:pt x="28" y="571"/>
                  </a:lnTo>
                  <a:lnTo>
                    <a:pt x="22" y="575"/>
                  </a:lnTo>
                  <a:lnTo>
                    <a:pt x="18" y="581"/>
                  </a:lnTo>
                  <a:lnTo>
                    <a:pt x="14" y="587"/>
                  </a:lnTo>
                  <a:lnTo>
                    <a:pt x="9" y="594"/>
                  </a:lnTo>
                  <a:lnTo>
                    <a:pt x="6" y="600"/>
                  </a:lnTo>
                  <a:lnTo>
                    <a:pt x="4" y="607"/>
                  </a:lnTo>
                  <a:lnTo>
                    <a:pt x="2" y="614"/>
                  </a:lnTo>
                  <a:lnTo>
                    <a:pt x="1" y="622"/>
                  </a:lnTo>
                  <a:lnTo>
                    <a:pt x="0" y="629"/>
                  </a:lnTo>
                  <a:lnTo>
                    <a:pt x="0" y="629"/>
                  </a:lnTo>
                  <a:lnTo>
                    <a:pt x="1" y="638"/>
                  </a:lnTo>
                  <a:lnTo>
                    <a:pt x="2" y="646"/>
                  </a:lnTo>
                  <a:lnTo>
                    <a:pt x="4" y="653"/>
                  </a:lnTo>
                  <a:lnTo>
                    <a:pt x="6" y="660"/>
                  </a:lnTo>
                  <a:lnTo>
                    <a:pt x="9" y="666"/>
                  </a:lnTo>
                  <a:lnTo>
                    <a:pt x="14" y="673"/>
                  </a:lnTo>
                  <a:lnTo>
                    <a:pt x="18" y="679"/>
                  </a:lnTo>
                  <a:lnTo>
                    <a:pt x="22" y="685"/>
                  </a:lnTo>
                  <a:lnTo>
                    <a:pt x="28" y="689"/>
                  </a:lnTo>
                  <a:lnTo>
                    <a:pt x="34" y="693"/>
                  </a:lnTo>
                  <a:lnTo>
                    <a:pt x="41" y="698"/>
                  </a:lnTo>
                  <a:lnTo>
                    <a:pt x="47" y="701"/>
                  </a:lnTo>
                  <a:lnTo>
                    <a:pt x="54" y="703"/>
                  </a:lnTo>
                  <a:lnTo>
                    <a:pt x="61" y="705"/>
                  </a:lnTo>
                  <a:lnTo>
                    <a:pt x="69" y="706"/>
                  </a:lnTo>
                  <a:lnTo>
                    <a:pt x="77" y="706"/>
                  </a:lnTo>
                  <a:lnTo>
                    <a:pt x="477" y="706"/>
                  </a:lnTo>
                  <a:lnTo>
                    <a:pt x="722" y="106"/>
                  </a:lnTo>
                  <a:lnTo>
                    <a:pt x="722" y="106"/>
                  </a:lnTo>
                  <a:lnTo>
                    <a:pt x="724" y="99"/>
                  </a:lnTo>
                  <a:lnTo>
                    <a:pt x="727" y="91"/>
                  </a:lnTo>
                  <a:lnTo>
                    <a:pt x="728" y="83"/>
                  </a:lnTo>
                  <a:lnTo>
                    <a:pt x="728" y="76"/>
                  </a:lnTo>
                  <a:lnTo>
                    <a:pt x="728" y="68"/>
                  </a:lnTo>
                  <a:lnTo>
                    <a:pt x="727" y="61"/>
                  </a:lnTo>
                  <a:lnTo>
                    <a:pt x="724" y="54"/>
                  </a:lnTo>
                  <a:lnTo>
                    <a:pt x="721" y="47"/>
                  </a:lnTo>
                  <a:lnTo>
                    <a:pt x="719" y="40"/>
                  </a:lnTo>
                  <a:lnTo>
                    <a:pt x="715" y="34"/>
                  </a:lnTo>
                  <a:lnTo>
                    <a:pt x="710" y="28"/>
                  </a:lnTo>
                  <a:lnTo>
                    <a:pt x="705" y="23"/>
                  </a:lnTo>
                  <a:lnTo>
                    <a:pt x="699" y="17"/>
                  </a:lnTo>
                  <a:lnTo>
                    <a:pt x="694" y="13"/>
                  </a:lnTo>
                  <a:lnTo>
                    <a:pt x="687" y="9"/>
                  </a:lnTo>
                  <a:lnTo>
                    <a:pt x="680" y="6"/>
                  </a:lnTo>
                  <a:lnTo>
                    <a:pt x="680" y="6"/>
                  </a:lnTo>
                  <a:lnTo>
                    <a:pt x="672" y="3"/>
                  </a:lnTo>
                  <a:lnTo>
                    <a:pt x="665" y="1"/>
                  </a:lnTo>
                  <a:lnTo>
                    <a:pt x="657" y="0"/>
                  </a:lnTo>
                  <a:lnTo>
                    <a:pt x="650" y="0"/>
                  </a:lnTo>
                  <a:lnTo>
                    <a:pt x="642" y="0"/>
                  </a:lnTo>
                  <a:lnTo>
                    <a:pt x="635" y="1"/>
                  </a:lnTo>
                  <a:lnTo>
                    <a:pt x="628" y="3"/>
                  </a:lnTo>
                  <a:lnTo>
                    <a:pt x="621" y="6"/>
                  </a:lnTo>
                  <a:lnTo>
                    <a:pt x="614" y="9"/>
                  </a:lnTo>
                  <a:lnTo>
                    <a:pt x="608" y="13"/>
                  </a:lnTo>
                  <a:lnTo>
                    <a:pt x="602" y="17"/>
                  </a:lnTo>
                  <a:lnTo>
                    <a:pt x="597" y="23"/>
                  </a:lnTo>
                  <a:lnTo>
                    <a:pt x="591" y="28"/>
                  </a:lnTo>
                  <a:lnTo>
                    <a:pt x="587" y="34"/>
                  </a:lnTo>
                  <a:lnTo>
                    <a:pt x="583" y="40"/>
                  </a:lnTo>
                  <a:lnTo>
                    <a:pt x="579" y="48"/>
                  </a:lnTo>
                  <a:lnTo>
                    <a:pt x="57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30" name="Symbol zastępczy tekstu 7">
            <a:extLst>
              <a:ext uri="{FF2B5EF4-FFF2-40B4-BE49-F238E27FC236}">
                <a16:creationId xmlns:a16="http://schemas.microsoft.com/office/drawing/2014/main" id="{CEE9D43D-BEEA-4097-8B60-E99BBD9CB2EB}"/>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graphicFrame>
        <p:nvGraphicFramePr>
          <p:cNvPr id="37" name="Wykres 36">
            <a:extLst>
              <a:ext uri="{FF2B5EF4-FFF2-40B4-BE49-F238E27FC236}">
                <a16:creationId xmlns:a16="http://schemas.microsoft.com/office/drawing/2014/main" id="{D632A58B-264C-4405-BB52-AF13E2657716}"/>
              </a:ext>
            </a:extLst>
          </p:cNvPr>
          <p:cNvGraphicFramePr/>
          <p:nvPr>
            <p:extLst>
              <p:ext uri="{D42A27DB-BD31-4B8C-83A1-F6EECF244321}">
                <p14:modId xmlns:p14="http://schemas.microsoft.com/office/powerpoint/2010/main" val="1390188904"/>
              </p:ext>
            </p:extLst>
          </p:nvPr>
        </p:nvGraphicFramePr>
        <p:xfrm>
          <a:off x="3966687" y="1254168"/>
          <a:ext cx="4377079" cy="1576791"/>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upa 37">
            <a:extLst>
              <a:ext uri="{FF2B5EF4-FFF2-40B4-BE49-F238E27FC236}">
                <a16:creationId xmlns:a16="http://schemas.microsoft.com/office/drawing/2014/main" id="{894A22A0-1E97-4E50-8A37-3CD4858A4A0E}"/>
              </a:ext>
            </a:extLst>
          </p:cNvPr>
          <p:cNvGrpSpPr/>
          <p:nvPr/>
        </p:nvGrpSpPr>
        <p:grpSpPr>
          <a:xfrm>
            <a:off x="8149458" y="1700846"/>
            <a:ext cx="386280" cy="465285"/>
            <a:chOff x="6299205" y="3543307"/>
            <a:chExt cx="558800" cy="673091"/>
          </a:xfrm>
          <a:solidFill>
            <a:schemeClr val="bg1">
              <a:lumMod val="75000"/>
            </a:schemeClr>
          </a:solidFill>
        </p:grpSpPr>
        <p:sp>
          <p:nvSpPr>
            <p:cNvPr id="39" name="Freeform 32">
              <a:extLst>
                <a:ext uri="{FF2B5EF4-FFF2-40B4-BE49-F238E27FC236}">
                  <a16:creationId xmlns:a16="http://schemas.microsoft.com/office/drawing/2014/main" id="{F079D635-8B49-4AFF-BE93-40C321A3FBE2}"/>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0" name="Freeform 33">
              <a:extLst>
                <a:ext uri="{FF2B5EF4-FFF2-40B4-BE49-F238E27FC236}">
                  <a16:creationId xmlns:a16="http://schemas.microsoft.com/office/drawing/2014/main" id="{DB1A8312-DDCE-47A0-BAA6-10EE8FFE2B76}"/>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1" name="Freeform 34">
              <a:extLst>
                <a:ext uri="{FF2B5EF4-FFF2-40B4-BE49-F238E27FC236}">
                  <a16:creationId xmlns:a16="http://schemas.microsoft.com/office/drawing/2014/main" id="{D182A82E-C003-401F-90B6-82F0A9736411}"/>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2" name="Freeform 35">
              <a:extLst>
                <a:ext uri="{FF2B5EF4-FFF2-40B4-BE49-F238E27FC236}">
                  <a16:creationId xmlns:a16="http://schemas.microsoft.com/office/drawing/2014/main" id="{336F49FA-C5AA-47A4-80D4-73B978C9AC95}"/>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3" name="Freeform 36">
              <a:extLst>
                <a:ext uri="{FF2B5EF4-FFF2-40B4-BE49-F238E27FC236}">
                  <a16:creationId xmlns:a16="http://schemas.microsoft.com/office/drawing/2014/main" id="{DEAA536C-2C56-4613-9C5A-0B47BA34AD38}"/>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4" name="Freeform 37">
              <a:extLst>
                <a:ext uri="{FF2B5EF4-FFF2-40B4-BE49-F238E27FC236}">
                  <a16:creationId xmlns:a16="http://schemas.microsoft.com/office/drawing/2014/main" id="{B9A3A4BC-250F-4837-AE46-A68E5ECF42D7}"/>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pic>
        <p:nvPicPr>
          <p:cNvPr id="46" name="Grafika 45">
            <a:extLst>
              <a:ext uri="{FF2B5EF4-FFF2-40B4-BE49-F238E27FC236}">
                <a16:creationId xmlns:a16="http://schemas.microsoft.com/office/drawing/2014/main" id="{3A966608-F270-45EB-89CB-CFA61A703FE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0619" y="2649755"/>
            <a:ext cx="486160" cy="486160"/>
          </a:xfrm>
          <a:prstGeom prst="rect">
            <a:avLst/>
          </a:prstGeom>
        </p:spPr>
      </p:pic>
      <p:graphicFrame>
        <p:nvGraphicFramePr>
          <p:cNvPr id="47" name="Wykres 46" descr="Ilość terenów zielonych w okolicy zamieszkania.&#10;&#10;Wykres kołowy prezentuje ilość terenów zielonych w okolicy zamieszkania respondentów (bardzo dużo - 27%, dużo - 45%, ani mało, ani dużo - 20%, mało - 7%, bardzo mało - 2%).">
            <a:extLst>
              <a:ext uri="{FF2B5EF4-FFF2-40B4-BE49-F238E27FC236}">
                <a16:creationId xmlns:a16="http://schemas.microsoft.com/office/drawing/2014/main" id="{83DBB396-0455-465A-ABFA-E8BA46FC91AE}"/>
              </a:ext>
            </a:extLst>
          </p:cNvPr>
          <p:cNvGraphicFramePr/>
          <p:nvPr>
            <p:extLst>
              <p:ext uri="{D42A27DB-BD31-4B8C-83A1-F6EECF244321}">
                <p14:modId xmlns:p14="http://schemas.microsoft.com/office/powerpoint/2010/main" val="1979651937"/>
              </p:ext>
            </p:extLst>
          </p:nvPr>
        </p:nvGraphicFramePr>
        <p:xfrm>
          <a:off x="1121664" y="3107176"/>
          <a:ext cx="1181396" cy="64364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8" name="Wykres 47">
            <a:extLst>
              <a:ext uri="{FF2B5EF4-FFF2-40B4-BE49-F238E27FC236}">
                <a16:creationId xmlns:a16="http://schemas.microsoft.com/office/drawing/2014/main" id="{73DF8E77-F48C-40D0-BB3D-6EE659937074}"/>
              </a:ext>
            </a:extLst>
          </p:cNvPr>
          <p:cNvGraphicFramePr/>
          <p:nvPr>
            <p:extLst>
              <p:ext uri="{D42A27DB-BD31-4B8C-83A1-F6EECF244321}">
                <p14:modId xmlns:p14="http://schemas.microsoft.com/office/powerpoint/2010/main" val="404982555"/>
              </p:ext>
            </p:extLst>
          </p:nvPr>
        </p:nvGraphicFramePr>
        <p:xfrm>
          <a:off x="3966687" y="2640172"/>
          <a:ext cx="4377079" cy="157679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9" name="Wykres 48">
            <a:extLst>
              <a:ext uri="{FF2B5EF4-FFF2-40B4-BE49-F238E27FC236}">
                <a16:creationId xmlns:a16="http://schemas.microsoft.com/office/drawing/2014/main" id="{5F9B1DCD-C7B8-4988-ABA2-2B5E9D68EC07}"/>
              </a:ext>
            </a:extLst>
          </p:cNvPr>
          <p:cNvGraphicFramePr/>
          <p:nvPr>
            <p:extLst>
              <p:ext uri="{D42A27DB-BD31-4B8C-83A1-F6EECF244321}">
                <p14:modId xmlns:p14="http://schemas.microsoft.com/office/powerpoint/2010/main" val="27676885"/>
              </p:ext>
            </p:extLst>
          </p:nvPr>
        </p:nvGraphicFramePr>
        <p:xfrm>
          <a:off x="3966687" y="3989690"/>
          <a:ext cx="4377079" cy="1576791"/>
        </p:xfrm>
        <a:graphic>
          <a:graphicData uri="http://schemas.openxmlformats.org/drawingml/2006/chart">
            <c:chart xmlns:c="http://schemas.openxmlformats.org/drawingml/2006/chart" xmlns:r="http://schemas.openxmlformats.org/officeDocument/2006/relationships" r:id="rId9"/>
          </a:graphicData>
        </a:graphic>
      </p:graphicFrame>
      <p:pic>
        <p:nvPicPr>
          <p:cNvPr id="36" name="Grafika 35">
            <a:extLst>
              <a:ext uri="{FF2B5EF4-FFF2-40B4-BE49-F238E27FC236}">
                <a16:creationId xmlns:a16="http://schemas.microsoft.com/office/drawing/2014/main" id="{8D947D5D-AFDE-4FBC-B250-30B38645D99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67787" y="2982368"/>
            <a:ext cx="583036" cy="583036"/>
          </a:xfrm>
          <a:prstGeom prst="rect">
            <a:avLst/>
          </a:prstGeom>
        </p:spPr>
      </p:pic>
      <p:sp>
        <p:nvSpPr>
          <p:cNvPr id="45" name="pole tekstowe 44">
            <a:extLst>
              <a:ext uri="{FF2B5EF4-FFF2-40B4-BE49-F238E27FC236}">
                <a16:creationId xmlns:a16="http://schemas.microsoft.com/office/drawing/2014/main" id="{D1C6297F-5456-457B-9D6D-C95D10C1DE3D}"/>
              </a:ext>
            </a:extLst>
          </p:cNvPr>
          <p:cNvSpPr txBox="1"/>
          <p:nvPr/>
        </p:nvSpPr>
        <p:spPr>
          <a:xfrm>
            <a:off x="2728274" y="3547596"/>
            <a:ext cx="1170040" cy="600164"/>
          </a:xfrm>
          <a:prstGeom prst="rect">
            <a:avLst/>
          </a:prstGeom>
          <a:solidFill>
            <a:schemeClr val="bg1"/>
          </a:solidFill>
        </p:spPr>
        <p:txBody>
          <a:bodyPr wrap="square">
            <a:spAutoFit/>
          </a:bodyPr>
          <a:lstStyle/>
          <a:p>
            <a:pPr marL="0" defTabSz="914400" rtl="0" eaLnBrk="1" fontAlgn="t" latinLnBrk="0" hangingPunct="1"/>
            <a:r>
              <a:rPr lang="pl-PL" sz="1100" b="1" i="1" u="none" strike="noStrike" kern="1200">
                <a:solidFill>
                  <a:schemeClr val="bg1">
                    <a:lumMod val="65000"/>
                  </a:schemeClr>
                </a:solidFill>
                <a:effectLst/>
                <a:latin typeface="Calibri" panose="020F0502020204030204" pitchFamily="34" charset="0"/>
                <a:ea typeface="+mn-ea"/>
                <a:cs typeface="+mn-cs"/>
              </a:rPr>
              <a:t>Wśród</a:t>
            </a:r>
          </a:p>
          <a:p>
            <a:pPr marL="0" defTabSz="914400" rtl="0" eaLnBrk="1" fontAlgn="t" latinLnBrk="0" hangingPunct="1"/>
            <a:r>
              <a:rPr lang="pl-PL" sz="1100" b="1" i="1" u="none" strike="noStrike" kern="1200">
                <a:solidFill>
                  <a:schemeClr val="bg1">
                    <a:lumMod val="65000"/>
                  </a:schemeClr>
                </a:solidFill>
                <a:effectLst/>
                <a:latin typeface="Calibri" panose="020F0502020204030204" pitchFamily="34" charset="0"/>
                <a:ea typeface="+mn-ea"/>
                <a:cs typeface="+mn-cs"/>
              </a:rPr>
              <a:t>przeczących odpowiedzi</a:t>
            </a:r>
          </a:p>
        </p:txBody>
      </p:sp>
    </p:spTree>
    <p:extLst>
      <p:ext uri="{BB962C8B-B14F-4D97-AF65-F5344CB8AC3E}">
        <p14:creationId xmlns:p14="http://schemas.microsoft.com/office/powerpoint/2010/main" val="2249787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Wykres 30" descr="Używane materiały budowalne&#10;&#10;Wykres kołowy prezentujący czy respondent nabył w ciągu roku używane materiały budowalne (tak - 14%).">
            <a:extLst>
              <a:ext uri="{FF2B5EF4-FFF2-40B4-BE49-F238E27FC236}">
                <a16:creationId xmlns:a16="http://schemas.microsoft.com/office/drawing/2014/main" id="{1E26560D-F466-4177-916C-F7B3310D4019}"/>
              </a:ext>
            </a:extLst>
          </p:cNvPr>
          <p:cNvGraphicFramePr/>
          <p:nvPr/>
        </p:nvGraphicFramePr>
        <p:xfrm>
          <a:off x="373466" y="1521990"/>
          <a:ext cx="4334416" cy="2404172"/>
        </p:xfrm>
        <a:graphic>
          <a:graphicData uri="http://schemas.openxmlformats.org/drawingml/2006/chart">
            <c:chart xmlns:c="http://schemas.openxmlformats.org/drawingml/2006/chart" xmlns:r="http://schemas.openxmlformats.org/officeDocument/2006/relationships" r:id="rId3"/>
          </a:graphicData>
        </a:graphic>
      </p:graphicFrame>
      <p:sp>
        <p:nvSpPr>
          <p:cNvPr id="3" name="Symbol zastępczy tekstu 2">
            <a:extLst>
              <a:ext uri="{FF2B5EF4-FFF2-40B4-BE49-F238E27FC236}">
                <a16:creationId xmlns:a16="http://schemas.microsoft.com/office/drawing/2014/main" id="{4188903B-014E-4C2F-B6CD-B50A565BBB75}"/>
              </a:ext>
            </a:extLst>
          </p:cNvPr>
          <p:cNvSpPr>
            <a:spLocks noGrp="1"/>
          </p:cNvSpPr>
          <p:nvPr>
            <p:ph type="body" sz="quarter" idx="11"/>
          </p:nvPr>
        </p:nvSpPr>
        <p:spPr>
          <a:xfrm>
            <a:off x="700567" y="908050"/>
            <a:ext cx="8119904" cy="1080790"/>
          </a:xfrm>
        </p:spPr>
        <p:txBody>
          <a:bodyPr/>
          <a:lstStyle/>
          <a:p>
            <a:r>
              <a:rPr lang="pl-PL" sz="1100" dirty="0"/>
              <a:t>10</a:t>
            </a:r>
            <a:r>
              <a:rPr lang="pl-PL" sz="1100"/>
              <a:t>. Czy otrzymał(a) lub nabył(a) Pan(i) w ciągu ostatniego roku używane materiały i produkty budowlane (np. okna, drzwi, rynny, bramy, cegły, deski)?</a:t>
            </a:r>
            <a:br>
              <a:rPr lang="pl-PL" sz="1100"/>
            </a:br>
            <a:r>
              <a:rPr lang="pl-PL" sz="800" i="1">
                <a:solidFill>
                  <a:schemeClr val="bg1">
                    <a:lumMod val="75000"/>
                  </a:schemeClr>
                </a:solidFill>
              </a:rPr>
              <a:t>Pytanie jednokrotnego wyboru.</a:t>
            </a:r>
          </a:p>
          <a:p>
            <a:endParaRPr lang="pl-PL" sz="800" i="1">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Używane materiały budowalne</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9" name="Symbol zastępczy tekstu 7">
            <a:extLst>
              <a:ext uri="{FF2B5EF4-FFF2-40B4-BE49-F238E27FC236}">
                <a16:creationId xmlns:a16="http://schemas.microsoft.com/office/drawing/2014/main" id="{611A309B-B372-4B63-9005-89A7DE0CB09F}"/>
              </a:ext>
            </a:extLst>
          </p:cNvPr>
          <p:cNvSpPr txBox="1">
            <a:spLocks/>
          </p:cNvSpPr>
          <p:nvPr/>
        </p:nvSpPr>
        <p:spPr>
          <a:xfrm>
            <a:off x="333053" y="5517256"/>
            <a:ext cx="7936730" cy="2537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Odpowiadający: wszyscy badani, n=1004. Ze względu na wiek: 18-24 lata: n=204, 25-34 lata: n=221, 35-44 lata: n=223, 45-59 lat: n=203, 60 i więcej lat: n=149. Ze względu na status zawodowy: pracujący: n=697, emeryci, renciści: n=138, uczniowie, studenci: n=115, niepracujący: n=108.</a:t>
            </a:r>
          </a:p>
        </p:txBody>
      </p:sp>
      <p:sp>
        <p:nvSpPr>
          <p:cNvPr id="10" name="Symbol zastępczy tekstu 7">
            <a:extLst>
              <a:ext uri="{FF2B5EF4-FFF2-40B4-BE49-F238E27FC236}">
                <a16:creationId xmlns:a16="http://schemas.microsoft.com/office/drawing/2014/main" id="{2BB5D2CF-1491-4706-8997-B3FA37B6FF2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graphicFrame>
        <p:nvGraphicFramePr>
          <p:cNvPr id="11" name="Wykres 10">
            <a:extLst>
              <a:ext uri="{FF2B5EF4-FFF2-40B4-BE49-F238E27FC236}">
                <a16:creationId xmlns:a16="http://schemas.microsoft.com/office/drawing/2014/main" id="{6A415CB4-1782-4EED-BF81-375E81762C51}"/>
              </a:ext>
            </a:extLst>
          </p:cNvPr>
          <p:cNvGraphicFramePr/>
          <p:nvPr/>
        </p:nvGraphicFramePr>
        <p:xfrm>
          <a:off x="3809971" y="1639314"/>
          <a:ext cx="4377079" cy="1576791"/>
        </p:xfrm>
        <a:graphic>
          <a:graphicData uri="http://schemas.openxmlformats.org/drawingml/2006/chart">
            <c:chart xmlns:c="http://schemas.openxmlformats.org/drawingml/2006/chart" xmlns:r="http://schemas.openxmlformats.org/officeDocument/2006/relationships" r:id="rId4"/>
          </a:graphicData>
        </a:graphic>
      </p:graphicFrame>
      <p:sp>
        <p:nvSpPr>
          <p:cNvPr id="12" name="Prostokąt: zaokrąglone rogi 11">
            <a:extLst>
              <a:ext uri="{FF2B5EF4-FFF2-40B4-BE49-F238E27FC236}">
                <a16:creationId xmlns:a16="http://schemas.microsoft.com/office/drawing/2014/main" id="{34F6DA32-38EE-4A7A-BA03-249A09C6E0B8}"/>
              </a:ext>
            </a:extLst>
          </p:cNvPr>
          <p:cNvSpPr/>
          <p:nvPr/>
        </p:nvSpPr>
        <p:spPr>
          <a:xfrm>
            <a:off x="3998079" y="1566328"/>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3" name="Wykres 12">
            <a:extLst>
              <a:ext uri="{FF2B5EF4-FFF2-40B4-BE49-F238E27FC236}">
                <a16:creationId xmlns:a16="http://schemas.microsoft.com/office/drawing/2014/main" id="{7D8B741C-17DC-43C1-BA18-8356AD385375}"/>
              </a:ext>
            </a:extLst>
          </p:cNvPr>
          <p:cNvGraphicFramePr/>
          <p:nvPr/>
        </p:nvGraphicFramePr>
        <p:xfrm>
          <a:off x="3776037" y="3552855"/>
          <a:ext cx="4377079" cy="1490421"/>
        </p:xfrm>
        <a:graphic>
          <a:graphicData uri="http://schemas.openxmlformats.org/drawingml/2006/chart">
            <c:chart xmlns:c="http://schemas.openxmlformats.org/drawingml/2006/chart" xmlns:r="http://schemas.openxmlformats.org/officeDocument/2006/relationships" r:id="rId5"/>
          </a:graphicData>
        </a:graphic>
      </p:graphicFrame>
      <p:sp>
        <p:nvSpPr>
          <p:cNvPr id="14" name="Prostokąt: zaokrąglone rogi 13">
            <a:extLst>
              <a:ext uri="{FF2B5EF4-FFF2-40B4-BE49-F238E27FC236}">
                <a16:creationId xmlns:a16="http://schemas.microsoft.com/office/drawing/2014/main" id="{606F98E0-757A-4747-BD98-F1654C2881E2}"/>
              </a:ext>
            </a:extLst>
          </p:cNvPr>
          <p:cNvSpPr/>
          <p:nvPr/>
        </p:nvSpPr>
        <p:spPr>
          <a:xfrm>
            <a:off x="4009265" y="3386295"/>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5" name="Grupa 14">
            <a:extLst>
              <a:ext uri="{FF2B5EF4-FFF2-40B4-BE49-F238E27FC236}">
                <a16:creationId xmlns:a16="http://schemas.microsoft.com/office/drawing/2014/main" id="{F5A13B41-4D99-4614-87EF-1A19F0B15B00}"/>
              </a:ext>
            </a:extLst>
          </p:cNvPr>
          <p:cNvGrpSpPr>
            <a:grpSpLocks noChangeAspect="1"/>
          </p:cNvGrpSpPr>
          <p:nvPr/>
        </p:nvGrpSpPr>
        <p:grpSpPr>
          <a:xfrm>
            <a:off x="8073787" y="3974085"/>
            <a:ext cx="396783" cy="450680"/>
            <a:chOff x="8001129" y="3982537"/>
            <a:chExt cx="284805" cy="323493"/>
          </a:xfrm>
          <a:solidFill>
            <a:schemeClr val="bg1">
              <a:lumMod val="75000"/>
            </a:schemeClr>
          </a:solidFill>
        </p:grpSpPr>
        <p:sp>
          <p:nvSpPr>
            <p:cNvPr id="16" name="Freeform 167">
              <a:extLst>
                <a:ext uri="{FF2B5EF4-FFF2-40B4-BE49-F238E27FC236}">
                  <a16:creationId xmlns:a16="http://schemas.microsoft.com/office/drawing/2014/main" id="{6ADF8880-7553-456B-84B8-FD3586BD14C1}"/>
                </a:ext>
              </a:extLst>
            </p:cNvPr>
            <p:cNvSpPr>
              <a:spLocks noEditPoints="1"/>
            </p:cNvSpPr>
            <p:nvPr/>
          </p:nvSpPr>
          <p:spPr bwMode="auto">
            <a:xfrm>
              <a:off x="8001129" y="3982537"/>
              <a:ext cx="187675" cy="323493"/>
            </a:xfrm>
            <a:custGeom>
              <a:avLst/>
              <a:gdLst>
                <a:gd name="T0" fmla="*/ 522 w 1600"/>
                <a:gd name="T1" fmla="*/ 670 h 2747"/>
                <a:gd name="T2" fmla="*/ 417 w 1600"/>
                <a:gd name="T3" fmla="*/ 623 h 2747"/>
                <a:gd name="T4" fmla="*/ 335 w 1600"/>
                <a:gd name="T5" fmla="*/ 544 h 2747"/>
                <a:gd name="T6" fmla="*/ 283 w 1600"/>
                <a:gd name="T7" fmla="*/ 441 h 2747"/>
                <a:gd name="T8" fmla="*/ 268 w 1600"/>
                <a:gd name="T9" fmla="*/ 341 h 2747"/>
                <a:gd name="T10" fmla="*/ 288 w 1600"/>
                <a:gd name="T11" fmla="*/ 223 h 2747"/>
                <a:gd name="T12" fmla="*/ 345 w 1600"/>
                <a:gd name="T13" fmla="*/ 123 h 2747"/>
                <a:gd name="T14" fmla="*/ 431 w 1600"/>
                <a:gd name="T15" fmla="*/ 50 h 2747"/>
                <a:gd name="T16" fmla="*/ 538 w 1600"/>
                <a:gd name="T17" fmla="*/ 8 h 2747"/>
                <a:gd name="T18" fmla="*/ 642 w 1600"/>
                <a:gd name="T19" fmla="*/ 2 h 2747"/>
                <a:gd name="T20" fmla="*/ 755 w 1600"/>
                <a:gd name="T21" fmla="*/ 34 h 2747"/>
                <a:gd name="T22" fmla="*/ 848 w 1600"/>
                <a:gd name="T23" fmla="*/ 100 h 2747"/>
                <a:gd name="T24" fmla="*/ 914 w 1600"/>
                <a:gd name="T25" fmla="*/ 193 h 2747"/>
                <a:gd name="T26" fmla="*/ 946 w 1600"/>
                <a:gd name="T27" fmla="*/ 305 h 2747"/>
                <a:gd name="T28" fmla="*/ 941 w 1600"/>
                <a:gd name="T29" fmla="*/ 409 h 2747"/>
                <a:gd name="T30" fmla="*/ 898 w 1600"/>
                <a:gd name="T31" fmla="*/ 517 h 2747"/>
                <a:gd name="T32" fmla="*/ 824 w 1600"/>
                <a:gd name="T33" fmla="*/ 602 h 2747"/>
                <a:gd name="T34" fmla="*/ 724 w 1600"/>
                <a:gd name="T35" fmla="*/ 660 h 2747"/>
                <a:gd name="T36" fmla="*/ 607 w 1600"/>
                <a:gd name="T37" fmla="*/ 680 h 2747"/>
                <a:gd name="T38" fmla="*/ 834 w 1600"/>
                <a:gd name="T39" fmla="*/ 2518 h 2747"/>
                <a:gd name="T40" fmla="*/ 705 w 1600"/>
                <a:gd name="T41" fmla="*/ 2472 h 2747"/>
                <a:gd name="T42" fmla="*/ 920 w 1600"/>
                <a:gd name="T43" fmla="*/ 1387 h 2747"/>
                <a:gd name="T44" fmla="*/ 1517 w 1600"/>
                <a:gd name="T45" fmla="*/ 1546 h 2747"/>
                <a:gd name="T46" fmla="*/ 1584 w 1600"/>
                <a:gd name="T47" fmla="*/ 1486 h 2747"/>
                <a:gd name="T48" fmla="*/ 1600 w 1600"/>
                <a:gd name="T49" fmla="*/ 1408 h 2747"/>
                <a:gd name="T50" fmla="*/ 1560 w 1600"/>
                <a:gd name="T51" fmla="*/ 1326 h 2747"/>
                <a:gd name="T52" fmla="*/ 1478 w 1600"/>
                <a:gd name="T53" fmla="*/ 1287 h 2747"/>
                <a:gd name="T54" fmla="*/ 922 w 1600"/>
                <a:gd name="T55" fmla="*/ 943 h 2747"/>
                <a:gd name="T56" fmla="*/ 826 w 1600"/>
                <a:gd name="T57" fmla="*/ 853 h 2747"/>
                <a:gd name="T58" fmla="*/ 673 w 1600"/>
                <a:gd name="T59" fmla="*/ 809 h 2747"/>
                <a:gd name="T60" fmla="*/ 477 w 1600"/>
                <a:gd name="T61" fmla="*/ 820 h 2747"/>
                <a:gd name="T62" fmla="*/ 333 w 1600"/>
                <a:gd name="T63" fmla="*/ 891 h 2747"/>
                <a:gd name="T64" fmla="*/ 303 w 1600"/>
                <a:gd name="T65" fmla="*/ 1991 h 2747"/>
                <a:gd name="T66" fmla="*/ 183 w 1600"/>
                <a:gd name="T67" fmla="*/ 1218 h 2747"/>
                <a:gd name="T68" fmla="*/ 154 w 1600"/>
                <a:gd name="T69" fmla="*/ 1163 h 2747"/>
                <a:gd name="T70" fmla="*/ 98 w 1600"/>
                <a:gd name="T71" fmla="*/ 1138 h 2747"/>
                <a:gd name="T72" fmla="*/ 44 w 1600"/>
                <a:gd name="T73" fmla="*/ 1151 h 2747"/>
                <a:gd name="T74" fmla="*/ 5 w 1600"/>
                <a:gd name="T75" fmla="*/ 1197 h 2747"/>
                <a:gd name="T76" fmla="*/ 102 w 1600"/>
                <a:gd name="T77" fmla="*/ 1975 h 2747"/>
                <a:gd name="T78" fmla="*/ 154 w 1600"/>
                <a:gd name="T79" fmla="*/ 2105 h 2747"/>
                <a:gd name="T80" fmla="*/ 275 w 1600"/>
                <a:gd name="T81" fmla="*/ 2176 h 2747"/>
                <a:gd name="T82" fmla="*/ 491 w 1600"/>
                <a:gd name="T83" fmla="*/ 2472 h 2747"/>
                <a:gd name="T84" fmla="*/ 362 w 1600"/>
                <a:gd name="T85" fmla="*/ 2518 h 2747"/>
                <a:gd name="T86" fmla="*/ 275 w 1600"/>
                <a:gd name="T87" fmla="*/ 2503 h 2747"/>
                <a:gd name="T88" fmla="*/ 206 w 1600"/>
                <a:gd name="T89" fmla="*/ 2545 h 2747"/>
                <a:gd name="T90" fmla="*/ 178 w 1600"/>
                <a:gd name="T91" fmla="*/ 2624 h 2747"/>
                <a:gd name="T92" fmla="*/ 199 w 1600"/>
                <a:gd name="T93" fmla="*/ 2692 h 2747"/>
                <a:gd name="T94" fmla="*/ 263 w 1600"/>
                <a:gd name="T95" fmla="*/ 2741 h 2747"/>
                <a:gd name="T96" fmla="*/ 337 w 1600"/>
                <a:gd name="T97" fmla="*/ 2741 h 2747"/>
                <a:gd name="T98" fmla="*/ 402 w 1600"/>
                <a:gd name="T99" fmla="*/ 2694 h 2747"/>
                <a:gd name="T100" fmla="*/ 424 w 1600"/>
                <a:gd name="T101" fmla="*/ 2624 h 2747"/>
                <a:gd name="T102" fmla="*/ 574 w 1600"/>
                <a:gd name="T103" fmla="*/ 2583 h 2747"/>
                <a:gd name="T104" fmla="*/ 710 w 1600"/>
                <a:gd name="T105" fmla="*/ 2600 h 2747"/>
                <a:gd name="T106" fmla="*/ 777 w 1600"/>
                <a:gd name="T107" fmla="*/ 2661 h 2747"/>
                <a:gd name="T108" fmla="*/ 826 w 1600"/>
                <a:gd name="T109" fmla="*/ 2726 h 2747"/>
                <a:gd name="T110" fmla="*/ 895 w 1600"/>
                <a:gd name="T111" fmla="*/ 2747 h 2747"/>
                <a:gd name="T112" fmla="*/ 973 w 1600"/>
                <a:gd name="T113" fmla="*/ 2718 h 2747"/>
                <a:gd name="T114" fmla="*/ 1015 w 1600"/>
                <a:gd name="T115" fmla="*/ 2649 h 2747"/>
                <a:gd name="T116" fmla="*/ 1008 w 1600"/>
                <a:gd name="T117" fmla="*/ 2576 h 2747"/>
                <a:gd name="T118" fmla="*/ 954 w 1600"/>
                <a:gd name="T119" fmla="*/ 2516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0" h="2747">
                  <a:moveTo>
                    <a:pt x="607" y="680"/>
                  </a:moveTo>
                  <a:lnTo>
                    <a:pt x="607" y="680"/>
                  </a:lnTo>
                  <a:lnTo>
                    <a:pt x="590" y="680"/>
                  </a:lnTo>
                  <a:lnTo>
                    <a:pt x="573" y="678"/>
                  </a:lnTo>
                  <a:lnTo>
                    <a:pt x="556" y="676"/>
                  </a:lnTo>
                  <a:lnTo>
                    <a:pt x="538" y="674"/>
                  </a:lnTo>
                  <a:lnTo>
                    <a:pt x="522" y="670"/>
                  </a:lnTo>
                  <a:lnTo>
                    <a:pt x="506" y="665"/>
                  </a:lnTo>
                  <a:lnTo>
                    <a:pt x="491" y="660"/>
                  </a:lnTo>
                  <a:lnTo>
                    <a:pt x="474" y="653"/>
                  </a:lnTo>
                  <a:lnTo>
                    <a:pt x="460" y="647"/>
                  </a:lnTo>
                  <a:lnTo>
                    <a:pt x="445" y="639"/>
                  </a:lnTo>
                  <a:lnTo>
                    <a:pt x="431" y="632"/>
                  </a:lnTo>
                  <a:lnTo>
                    <a:pt x="417" y="623"/>
                  </a:lnTo>
                  <a:lnTo>
                    <a:pt x="404" y="613"/>
                  </a:lnTo>
                  <a:lnTo>
                    <a:pt x="391" y="602"/>
                  </a:lnTo>
                  <a:lnTo>
                    <a:pt x="378" y="593"/>
                  </a:lnTo>
                  <a:lnTo>
                    <a:pt x="367" y="581"/>
                  </a:lnTo>
                  <a:lnTo>
                    <a:pt x="355" y="569"/>
                  </a:lnTo>
                  <a:lnTo>
                    <a:pt x="345" y="557"/>
                  </a:lnTo>
                  <a:lnTo>
                    <a:pt x="335" y="544"/>
                  </a:lnTo>
                  <a:lnTo>
                    <a:pt x="325" y="531"/>
                  </a:lnTo>
                  <a:lnTo>
                    <a:pt x="316" y="517"/>
                  </a:lnTo>
                  <a:lnTo>
                    <a:pt x="308" y="503"/>
                  </a:lnTo>
                  <a:lnTo>
                    <a:pt x="301" y="488"/>
                  </a:lnTo>
                  <a:lnTo>
                    <a:pt x="294" y="473"/>
                  </a:lnTo>
                  <a:lnTo>
                    <a:pt x="288" y="458"/>
                  </a:lnTo>
                  <a:lnTo>
                    <a:pt x="283" y="441"/>
                  </a:lnTo>
                  <a:lnTo>
                    <a:pt x="278" y="425"/>
                  </a:lnTo>
                  <a:lnTo>
                    <a:pt x="274" y="409"/>
                  </a:lnTo>
                  <a:lnTo>
                    <a:pt x="271" y="393"/>
                  </a:lnTo>
                  <a:lnTo>
                    <a:pt x="269" y="375"/>
                  </a:lnTo>
                  <a:lnTo>
                    <a:pt x="268" y="358"/>
                  </a:lnTo>
                  <a:lnTo>
                    <a:pt x="268" y="341"/>
                  </a:lnTo>
                  <a:lnTo>
                    <a:pt x="268" y="341"/>
                  </a:lnTo>
                  <a:lnTo>
                    <a:pt x="268" y="322"/>
                  </a:lnTo>
                  <a:lnTo>
                    <a:pt x="269" y="305"/>
                  </a:lnTo>
                  <a:lnTo>
                    <a:pt x="271" y="289"/>
                  </a:lnTo>
                  <a:lnTo>
                    <a:pt x="274" y="272"/>
                  </a:lnTo>
                  <a:lnTo>
                    <a:pt x="278" y="255"/>
                  </a:lnTo>
                  <a:lnTo>
                    <a:pt x="283" y="239"/>
                  </a:lnTo>
                  <a:lnTo>
                    <a:pt x="288" y="223"/>
                  </a:lnTo>
                  <a:lnTo>
                    <a:pt x="294" y="208"/>
                  </a:lnTo>
                  <a:lnTo>
                    <a:pt x="301" y="193"/>
                  </a:lnTo>
                  <a:lnTo>
                    <a:pt x="308" y="179"/>
                  </a:lnTo>
                  <a:lnTo>
                    <a:pt x="316" y="164"/>
                  </a:lnTo>
                  <a:lnTo>
                    <a:pt x="325" y="151"/>
                  </a:lnTo>
                  <a:lnTo>
                    <a:pt x="335" y="136"/>
                  </a:lnTo>
                  <a:lnTo>
                    <a:pt x="345" y="123"/>
                  </a:lnTo>
                  <a:lnTo>
                    <a:pt x="355" y="112"/>
                  </a:lnTo>
                  <a:lnTo>
                    <a:pt x="367" y="100"/>
                  </a:lnTo>
                  <a:lnTo>
                    <a:pt x="378" y="89"/>
                  </a:lnTo>
                  <a:lnTo>
                    <a:pt x="391" y="78"/>
                  </a:lnTo>
                  <a:lnTo>
                    <a:pt x="404" y="68"/>
                  </a:lnTo>
                  <a:lnTo>
                    <a:pt x="417" y="59"/>
                  </a:lnTo>
                  <a:lnTo>
                    <a:pt x="431" y="50"/>
                  </a:lnTo>
                  <a:lnTo>
                    <a:pt x="445" y="41"/>
                  </a:lnTo>
                  <a:lnTo>
                    <a:pt x="460" y="34"/>
                  </a:lnTo>
                  <a:lnTo>
                    <a:pt x="474" y="27"/>
                  </a:lnTo>
                  <a:lnTo>
                    <a:pt x="491" y="21"/>
                  </a:lnTo>
                  <a:lnTo>
                    <a:pt x="506" y="16"/>
                  </a:lnTo>
                  <a:lnTo>
                    <a:pt x="522" y="11"/>
                  </a:lnTo>
                  <a:lnTo>
                    <a:pt x="538" y="8"/>
                  </a:lnTo>
                  <a:lnTo>
                    <a:pt x="556" y="5"/>
                  </a:lnTo>
                  <a:lnTo>
                    <a:pt x="573" y="2"/>
                  </a:lnTo>
                  <a:lnTo>
                    <a:pt x="590" y="1"/>
                  </a:lnTo>
                  <a:lnTo>
                    <a:pt x="607" y="0"/>
                  </a:lnTo>
                  <a:lnTo>
                    <a:pt x="607" y="0"/>
                  </a:lnTo>
                  <a:lnTo>
                    <a:pt x="625" y="1"/>
                  </a:lnTo>
                  <a:lnTo>
                    <a:pt x="642" y="2"/>
                  </a:lnTo>
                  <a:lnTo>
                    <a:pt x="659" y="5"/>
                  </a:lnTo>
                  <a:lnTo>
                    <a:pt x="676" y="8"/>
                  </a:lnTo>
                  <a:lnTo>
                    <a:pt x="692" y="11"/>
                  </a:lnTo>
                  <a:lnTo>
                    <a:pt x="708" y="16"/>
                  </a:lnTo>
                  <a:lnTo>
                    <a:pt x="724" y="21"/>
                  </a:lnTo>
                  <a:lnTo>
                    <a:pt x="739" y="27"/>
                  </a:lnTo>
                  <a:lnTo>
                    <a:pt x="755" y="34"/>
                  </a:lnTo>
                  <a:lnTo>
                    <a:pt x="770" y="41"/>
                  </a:lnTo>
                  <a:lnTo>
                    <a:pt x="784" y="50"/>
                  </a:lnTo>
                  <a:lnTo>
                    <a:pt x="798" y="59"/>
                  </a:lnTo>
                  <a:lnTo>
                    <a:pt x="811" y="68"/>
                  </a:lnTo>
                  <a:lnTo>
                    <a:pt x="824" y="78"/>
                  </a:lnTo>
                  <a:lnTo>
                    <a:pt x="836" y="89"/>
                  </a:lnTo>
                  <a:lnTo>
                    <a:pt x="848" y="100"/>
                  </a:lnTo>
                  <a:lnTo>
                    <a:pt x="860" y="112"/>
                  </a:lnTo>
                  <a:lnTo>
                    <a:pt x="869" y="123"/>
                  </a:lnTo>
                  <a:lnTo>
                    <a:pt x="880" y="136"/>
                  </a:lnTo>
                  <a:lnTo>
                    <a:pt x="890" y="151"/>
                  </a:lnTo>
                  <a:lnTo>
                    <a:pt x="898" y="164"/>
                  </a:lnTo>
                  <a:lnTo>
                    <a:pt x="906" y="179"/>
                  </a:lnTo>
                  <a:lnTo>
                    <a:pt x="914" y="193"/>
                  </a:lnTo>
                  <a:lnTo>
                    <a:pt x="921" y="208"/>
                  </a:lnTo>
                  <a:lnTo>
                    <a:pt x="927" y="223"/>
                  </a:lnTo>
                  <a:lnTo>
                    <a:pt x="932" y="239"/>
                  </a:lnTo>
                  <a:lnTo>
                    <a:pt x="936" y="255"/>
                  </a:lnTo>
                  <a:lnTo>
                    <a:pt x="941" y="272"/>
                  </a:lnTo>
                  <a:lnTo>
                    <a:pt x="944" y="289"/>
                  </a:lnTo>
                  <a:lnTo>
                    <a:pt x="946" y="305"/>
                  </a:lnTo>
                  <a:lnTo>
                    <a:pt x="947" y="322"/>
                  </a:lnTo>
                  <a:lnTo>
                    <a:pt x="947" y="341"/>
                  </a:lnTo>
                  <a:lnTo>
                    <a:pt x="947" y="341"/>
                  </a:lnTo>
                  <a:lnTo>
                    <a:pt x="947" y="358"/>
                  </a:lnTo>
                  <a:lnTo>
                    <a:pt x="946" y="375"/>
                  </a:lnTo>
                  <a:lnTo>
                    <a:pt x="944" y="393"/>
                  </a:lnTo>
                  <a:lnTo>
                    <a:pt x="941" y="409"/>
                  </a:lnTo>
                  <a:lnTo>
                    <a:pt x="936" y="425"/>
                  </a:lnTo>
                  <a:lnTo>
                    <a:pt x="932" y="441"/>
                  </a:lnTo>
                  <a:lnTo>
                    <a:pt x="927" y="458"/>
                  </a:lnTo>
                  <a:lnTo>
                    <a:pt x="921" y="473"/>
                  </a:lnTo>
                  <a:lnTo>
                    <a:pt x="914" y="488"/>
                  </a:lnTo>
                  <a:lnTo>
                    <a:pt x="906" y="503"/>
                  </a:lnTo>
                  <a:lnTo>
                    <a:pt x="898" y="517"/>
                  </a:lnTo>
                  <a:lnTo>
                    <a:pt x="890" y="531"/>
                  </a:lnTo>
                  <a:lnTo>
                    <a:pt x="880" y="544"/>
                  </a:lnTo>
                  <a:lnTo>
                    <a:pt x="869" y="557"/>
                  </a:lnTo>
                  <a:lnTo>
                    <a:pt x="860" y="569"/>
                  </a:lnTo>
                  <a:lnTo>
                    <a:pt x="848" y="581"/>
                  </a:lnTo>
                  <a:lnTo>
                    <a:pt x="836" y="593"/>
                  </a:lnTo>
                  <a:lnTo>
                    <a:pt x="824" y="602"/>
                  </a:lnTo>
                  <a:lnTo>
                    <a:pt x="811" y="613"/>
                  </a:lnTo>
                  <a:lnTo>
                    <a:pt x="798" y="623"/>
                  </a:lnTo>
                  <a:lnTo>
                    <a:pt x="784" y="632"/>
                  </a:lnTo>
                  <a:lnTo>
                    <a:pt x="770" y="639"/>
                  </a:lnTo>
                  <a:lnTo>
                    <a:pt x="755" y="647"/>
                  </a:lnTo>
                  <a:lnTo>
                    <a:pt x="739" y="653"/>
                  </a:lnTo>
                  <a:lnTo>
                    <a:pt x="724" y="660"/>
                  </a:lnTo>
                  <a:lnTo>
                    <a:pt x="708" y="665"/>
                  </a:lnTo>
                  <a:lnTo>
                    <a:pt x="692" y="670"/>
                  </a:lnTo>
                  <a:lnTo>
                    <a:pt x="676" y="674"/>
                  </a:lnTo>
                  <a:lnTo>
                    <a:pt x="659" y="676"/>
                  </a:lnTo>
                  <a:lnTo>
                    <a:pt x="642" y="678"/>
                  </a:lnTo>
                  <a:lnTo>
                    <a:pt x="625" y="680"/>
                  </a:lnTo>
                  <a:lnTo>
                    <a:pt x="607" y="680"/>
                  </a:lnTo>
                  <a:lnTo>
                    <a:pt x="607" y="680"/>
                  </a:lnTo>
                  <a:close/>
                  <a:moveTo>
                    <a:pt x="895" y="2501"/>
                  </a:moveTo>
                  <a:lnTo>
                    <a:pt x="895" y="2501"/>
                  </a:lnTo>
                  <a:lnTo>
                    <a:pt x="878" y="2502"/>
                  </a:lnTo>
                  <a:lnTo>
                    <a:pt x="863" y="2505"/>
                  </a:lnTo>
                  <a:lnTo>
                    <a:pt x="848" y="2511"/>
                  </a:lnTo>
                  <a:lnTo>
                    <a:pt x="834" y="2518"/>
                  </a:lnTo>
                  <a:lnTo>
                    <a:pt x="834" y="2518"/>
                  </a:lnTo>
                  <a:lnTo>
                    <a:pt x="813" y="2508"/>
                  </a:lnTo>
                  <a:lnTo>
                    <a:pt x="792" y="2499"/>
                  </a:lnTo>
                  <a:lnTo>
                    <a:pt x="771" y="2490"/>
                  </a:lnTo>
                  <a:lnTo>
                    <a:pt x="749" y="2484"/>
                  </a:lnTo>
                  <a:lnTo>
                    <a:pt x="728" y="2477"/>
                  </a:lnTo>
                  <a:lnTo>
                    <a:pt x="705" y="2472"/>
                  </a:lnTo>
                  <a:lnTo>
                    <a:pt x="682" y="2468"/>
                  </a:lnTo>
                  <a:lnTo>
                    <a:pt x="659" y="2464"/>
                  </a:lnTo>
                  <a:lnTo>
                    <a:pt x="659" y="2179"/>
                  </a:lnTo>
                  <a:lnTo>
                    <a:pt x="1021" y="2179"/>
                  </a:lnTo>
                  <a:lnTo>
                    <a:pt x="1021" y="1729"/>
                  </a:lnTo>
                  <a:lnTo>
                    <a:pt x="920" y="1728"/>
                  </a:lnTo>
                  <a:lnTo>
                    <a:pt x="920" y="1387"/>
                  </a:lnTo>
                  <a:lnTo>
                    <a:pt x="1049" y="1557"/>
                  </a:lnTo>
                  <a:lnTo>
                    <a:pt x="1465" y="1557"/>
                  </a:lnTo>
                  <a:lnTo>
                    <a:pt x="1465" y="1557"/>
                  </a:lnTo>
                  <a:lnTo>
                    <a:pt x="1478" y="1556"/>
                  </a:lnTo>
                  <a:lnTo>
                    <a:pt x="1492" y="1555"/>
                  </a:lnTo>
                  <a:lnTo>
                    <a:pt x="1505" y="1551"/>
                  </a:lnTo>
                  <a:lnTo>
                    <a:pt x="1517" y="1546"/>
                  </a:lnTo>
                  <a:lnTo>
                    <a:pt x="1529" y="1541"/>
                  </a:lnTo>
                  <a:lnTo>
                    <a:pt x="1541" y="1534"/>
                  </a:lnTo>
                  <a:lnTo>
                    <a:pt x="1551" y="1526"/>
                  </a:lnTo>
                  <a:lnTo>
                    <a:pt x="1560" y="1517"/>
                  </a:lnTo>
                  <a:lnTo>
                    <a:pt x="1569" y="1507"/>
                  </a:lnTo>
                  <a:lnTo>
                    <a:pt x="1578" y="1498"/>
                  </a:lnTo>
                  <a:lnTo>
                    <a:pt x="1584" y="1486"/>
                  </a:lnTo>
                  <a:lnTo>
                    <a:pt x="1590" y="1474"/>
                  </a:lnTo>
                  <a:lnTo>
                    <a:pt x="1595" y="1462"/>
                  </a:lnTo>
                  <a:lnTo>
                    <a:pt x="1598" y="1449"/>
                  </a:lnTo>
                  <a:lnTo>
                    <a:pt x="1600" y="1435"/>
                  </a:lnTo>
                  <a:lnTo>
                    <a:pt x="1600" y="1422"/>
                  </a:lnTo>
                  <a:lnTo>
                    <a:pt x="1600" y="1422"/>
                  </a:lnTo>
                  <a:lnTo>
                    <a:pt x="1600" y="1408"/>
                  </a:lnTo>
                  <a:lnTo>
                    <a:pt x="1598" y="1394"/>
                  </a:lnTo>
                  <a:lnTo>
                    <a:pt x="1595" y="1381"/>
                  </a:lnTo>
                  <a:lnTo>
                    <a:pt x="1590" y="1369"/>
                  </a:lnTo>
                  <a:lnTo>
                    <a:pt x="1584" y="1357"/>
                  </a:lnTo>
                  <a:lnTo>
                    <a:pt x="1578" y="1345"/>
                  </a:lnTo>
                  <a:lnTo>
                    <a:pt x="1569" y="1336"/>
                  </a:lnTo>
                  <a:lnTo>
                    <a:pt x="1560" y="1326"/>
                  </a:lnTo>
                  <a:lnTo>
                    <a:pt x="1551" y="1317"/>
                  </a:lnTo>
                  <a:lnTo>
                    <a:pt x="1541" y="1309"/>
                  </a:lnTo>
                  <a:lnTo>
                    <a:pt x="1529" y="1302"/>
                  </a:lnTo>
                  <a:lnTo>
                    <a:pt x="1517" y="1297"/>
                  </a:lnTo>
                  <a:lnTo>
                    <a:pt x="1505" y="1292"/>
                  </a:lnTo>
                  <a:lnTo>
                    <a:pt x="1492" y="1289"/>
                  </a:lnTo>
                  <a:lnTo>
                    <a:pt x="1478" y="1287"/>
                  </a:lnTo>
                  <a:lnTo>
                    <a:pt x="1465" y="1286"/>
                  </a:lnTo>
                  <a:lnTo>
                    <a:pt x="1465" y="1286"/>
                  </a:lnTo>
                  <a:lnTo>
                    <a:pt x="1184" y="1286"/>
                  </a:lnTo>
                  <a:lnTo>
                    <a:pt x="1184" y="1286"/>
                  </a:lnTo>
                  <a:lnTo>
                    <a:pt x="1054" y="1116"/>
                  </a:lnTo>
                  <a:lnTo>
                    <a:pt x="922" y="943"/>
                  </a:lnTo>
                  <a:lnTo>
                    <a:pt x="922" y="943"/>
                  </a:lnTo>
                  <a:lnTo>
                    <a:pt x="910" y="928"/>
                  </a:lnTo>
                  <a:lnTo>
                    <a:pt x="898" y="914"/>
                  </a:lnTo>
                  <a:lnTo>
                    <a:pt x="885" y="900"/>
                  </a:lnTo>
                  <a:lnTo>
                    <a:pt x="872" y="887"/>
                  </a:lnTo>
                  <a:lnTo>
                    <a:pt x="857" y="875"/>
                  </a:lnTo>
                  <a:lnTo>
                    <a:pt x="842" y="863"/>
                  </a:lnTo>
                  <a:lnTo>
                    <a:pt x="826" y="853"/>
                  </a:lnTo>
                  <a:lnTo>
                    <a:pt x="809" y="844"/>
                  </a:lnTo>
                  <a:lnTo>
                    <a:pt x="790" y="835"/>
                  </a:lnTo>
                  <a:lnTo>
                    <a:pt x="770" y="828"/>
                  </a:lnTo>
                  <a:lnTo>
                    <a:pt x="748" y="822"/>
                  </a:lnTo>
                  <a:lnTo>
                    <a:pt x="725" y="817"/>
                  </a:lnTo>
                  <a:lnTo>
                    <a:pt x="700" y="812"/>
                  </a:lnTo>
                  <a:lnTo>
                    <a:pt x="673" y="809"/>
                  </a:lnTo>
                  <a:lnTo>
                    <a:pt x="644" y="808"/>
                  </a:lnTo>
                  <a:lnTo>
                    <a:pt x="613" y="807"/>
                  </a:lnTo>
                  <a:lnTo>
                    <a:pt x="613" y="807"/>
                  </a:lnTo>
                  <a:lnTo>
                    <a:pt x="575" y="808"/>
                  </a:lnTo>
                  <a:lnTo>
                    <a:pt x="539" y="810"/>
                  </a:lnTo>
                  <a:lnTo>
                    <a:pt x="507" y="814"/>
                  </a:lnTo>
                  <a:lnTo>
                    <a:pt x="477" y="820"/>
                  </a:lnTo>
                  <a:lnTo>
                    <a:pt x="448" y="826"/>
                  </a:lnTo>
                  <a:lnTo>
                    <a:pt x="422" y="834"/>
                  </a:lnTo>
                  <a:lnTo>
                    <a:pt x="400" y="844"/>
                  </a:lnTo>
                  <a:lnTo>
                    <a:pt x="379" y="854"/>
                  </a:lnTo>
                  <a:lnTo>
                    <a:pt x="362" y="865"/>
                  </a:lnTo>
                  <a:lnTo>
                    <a:pt x="346" y="878"/>
                  </a:lnTo>
                  <a:lnTo>
                    <a:pt x="333" y="891"/>
                  </a:lnTo>
                  <a:lnTo>
                    <a:pt x="322" y="905"/>
                  </a:lnTo>
                  <a:lnTo>
                    <a:pt x="314" y="920"/>
                  </a:lnTo>
                  <a:lnTo>
                    <a:pt x="308" y="937"/>
                  </a:lnTo>
                  <a:lnTo>
                    <a:pt x="305" y="953"/>
                  </a:lnTo>
                  <a:lnTo>
                    <a:pt x="303" y="969"/>
                  </a:lnTo>
                  <a:lnTo>
                    <a:pt x="303" y="1991"/>
                  </a:lnTo>
                  <a:lnTo>
                    <a:pt x="303" y="1991"/>
                  </a:lnTo>
                  <a:lnTo>
                    <a:pt x="296" y="1986"/>
                  </a:lnTo>
                  <a:lnTo>
                    <a:pt x="292" y="1980"/>
                  </a:lnTo>
                  <a:lnTo>
                    <a:pt x="287" y="1972"/>
                  </a:lnTo>
                  <a:lnTo>
                    <a:pt x="286" y="1964"/>
                  </a:lnTo>
                  <a:lnTo>
                    <a:pt x="286" y="1958"/>
                  </a:lnTo>
                  <a:lnTo>
                    <a:pt x="183" y="1218"/>
                  </a:lnTo>
                  <a:lnTo>
                    <a:pt x="183" y="1218"/>
                  </a:lnTo>
                  <a:lnTo>
                    <a:pt x="181" y="1208"/>
                  </a:lnTo>
                  <a:lnTo>
                    <a:pt x="178" y="1199"/>
                  </a:lnTo>
                  <a:lnTo>
                    <a:pt x="175" y="1191"/>
                  </a:lnTo>
                  <a:lnTo>
                    <a:pt x="170" y="1183"/>
                  </a:lnTo>
                  <a:lnTo>
                    <a:pt x="166" y="1176"/>
                  </a:lnTo>
                  <a:lnTo>
                    <a:pt x="161" y="1168"/>
                  </a:lnTo>
                  <a:lnTo>
                    <a:pt x="154" y="1163"/>
                  </a:lnTo>
                  <a:lnTo>
                    <a:pt x="147" y="1156"/>
                  </a:lnTo>
                  <a:lnTo>
                    <a:pt x="140" y="1152"/>
                  </a:lnTo>
                  <a:lnTo>
                    <a:pt x="133" y="1147"/>
                  </a:lnTo>
                  <a:lnTo>
                    <a:pt x="124" y="1144"/>
                  </a:lnTo>
                  <a:lnTo>
                    <a:pt x="115" y="1141"/>
                  </a:lnTo>
                  <a:lnTo>
                    <a:pt x="107" y="1139"/>
                  </a:lnTo>
                  <a:lnTo>
                    <a:pt x="98" y="1138"/>
                  </a:lnTo>
                  <a:lnTo>
                    <a:pt x="88" y="1138"/>
                  </a:lnTo>
                  <a:lnTo>
                    <a:pt x="78" y="1139"/>
                  </a:lnTo>
                  <a:lnTo>
                    <a:pt x="78" y="1139"/>
                  </a:lnTo>
                  <a:lnTo>
                    <a:pt x="70" y="1141"/>
                  </a:lnTo>
                  <a:lnTo>
                    <a:pt x="61" y="1143"/>
                  </a:lnTo>
                  <a:lnTo>
                    <a:pt x="53" y="1146"/>
                  </a:lnTo>
                  <a:lnTo>
                    <a:pt x="44" y="1151"/>
                  </a:lnTo>
                  <a:lnTo>
                    <a:pt x="36" y="1156"/>
                  </a:lnTo>
                  <a:lnTo>
                    <a:pt x="30" y="1161"/>
                  </a:lnTo>
                  <a:lnTo>
                    <a:pt x="23" y="1168"/>
                  </a:lnTo>
                  <a:lnTo>
                    <a:pt x="18" y="1174"/>
                  </a:lnTo>
                  <a:lnTo>
                    <a:pt x="13" y="1182"/>
                  </a:lnTo>
                  <a:lnTo>
                    <a:pt x="8" y="1190"/>
                  </a:lnTo>
                  <a:lnTo>
                    <a:pt x="5" y="1197"/>
                  </a:lnTo>
                  <a:lnTo>
                    <a:pt x="3" y="1206"/>
                  </a:lnTo>
                  <a:lnTo>
                    <a:pt x="1" y="1216"/>
                  </a:lnTo>
                  <a:lnTo>
                    <a:pt x="0" y="1224"/>
                  </a:lnTo>
                  <a:lnTo>
                    <a:pt x="0" y="1233"/>
                  </a:lnTo>
                  <a:lnTo>
                    <a:pt x="1" y="1243"/>
                  </a:lnTo>
                  <a:lnTo>
                    <a:pt x="102" y="1975"/>
                  </a:lnTo>
                  <a:lnTo>
                    <a:pt x="102" y="1975"/>
                  </a:lnTo>
                  <a:lnTo>
                    <a:pt x="104" y="1995"/>
                  </a:lnTo>
                  <a:lnTo>
                    <a:pt x="109" y="2016"/>
                  </a:lnTo>
                  <a:lnTo>
                    <a:pt x="114" y="2035"/>
                  </a:lnTo>
                  <a:lnTo>
                    <a:pt x="122" y="2055"/>
                  </a:lnTo>
                  <a:lnTo>
                    <a:pt x="131" y="2072"/>
                  </a:lnTo>
                  <a:lnTo>
                    <a:pt x="142" y="2089"/>
                  </a:lnTo>
                  <a:lnTo>
                    <a:pt x="154" y="2105"/>
                  </a:lnTo>
                  <a:lnTo>
                    <a:pt x="168" y="2119"/>
                  </a:lnTo>
                  <a:lnTo>
                    <a:pt x="183" y="2132"/>
                  </a:lnTo>
                  <a:lnTo>
                    <a:pt x="200" y="2144"/>
                  </a:lnTo>
                  <a:lnTo>
                    <a:pt x="217" y="2155"/>
                  </a:lnTo>
                  <a:lnTo>
                    <a:pt x="235" y="2164"/>
                  </a:lnTo>
                  <a:lnTo>
                    <a:pt x="255" y="2170"/>
                  </a:lnTo>
                  <a:lnTo>
                    <a:pt x="275" y="2176"/>
                  </a:lnTo>
                  <a:lnTo>
                    <a:pt x="296" y="2178"/>
                  </a:lnTo>
                  <a:lnTo>
                    <a:pt x="318" y="2179"/>
                  </a:lnTo>
                  <a:lnTo>
                    <a:pt x="536" y="2179"/>
                  </a:lnTo>
                  <a:lnTo>
                    <a:pt x="536" y="2464"/>
                  </a:lnTo>
                  <a:lnTo>
                    <a:pt x="536" y="2464"/>
                  </a:lnTo>
                  <a:lnTo>
                    <a:pt x="513" y="2468"/>
                  </a:lnTo>
                  <a:lnTo>
                    <a:pt x="491" y="2472"/>
                  </a:lnTo>
                  <a:lnTo>
                    <a:pt x="468" y="2477"/>
                  </a:lnTo>
                  <a:lnTo>
                    <a:pt x="446" y="2484"/>
                  </a:lnTo>
                  <a:lnTo>
                    <a:pt x="425" y="2490"/>
                  </a:lnTo>
                  <a:lnTo>
                    <a:pt x="403" y="2499"/>
                  </a:lnTo>
                  <a:lnTo>
                    <a:pt x="382" y="2508"/>
                  </a:lnTo>
                  <a:lnTo>
                    <a:pt x="362" y="2518"/>
                  </a:lnTo>
                  <a:lnTo>
                    <a:pt x="362" y="2518"/>
                  </a:lnTo>
                  <a:lnTo>
                    <a:pt x="348" y="2511"/>
                  </a:lnTo>
                  <a:lnTo>
                    <a:pt x="333" y="2505"/>
                  </a:lnTo>
                  <a:lnTo>
                    <a:pt x="318" y="2502"/>
                  </a:lnTo>
                  <a:lnTo>
                    <a:pt x="300" y="2501"/>
                  </a:lnTo>
                  <a:lnTo>
                    <a:pt x="300" y="2501"/>
                  </a:lnTo>
                  <a:lnTo>
                    <a:pt x="288" y="2502"/>
                  </a:lnTo>
                  <a:lnTo>
                    <a:pt x="275" y="2503"/>
                  </a:lnTo>
                  <a:lnTo>
                    <a:pt x="263" y="2507"/>
                  </a:lnTo>
                  <a:lnTo>
                    <a:pt x="253" y="2511"/>
                  </a:lnTo>
                  <a:lnTo>
                    <a:pt x="242" y="2516"/>
                  </a:lnTo>
                  <a:lnTo>
                    <a:pt x="232" y="2522"/>
                  </a:lnTo>
                  <a:lnTo>
                    <a:pt x="222" y="2529"/>
                  </a:lnTo>
                  <a:lnTo>
                    <a:pt x="214" y="2537"/>
                  </a:lnTo>
                  <a:lnTo>
                    <a:pt x="206" y="2545"/>
                  </a:lnTo>
                  <a:lnTo>
                    <a:pt x="199" y="2555"/>
                  </a:lnTo>
                  <a:lnTo>
                    <a:pt x="192" y="2565"/>
                  </a:lnTo>
                  <a:lnTo>
                    <a:pt x="188" y="2576"/>
                  </a:lnTo>
                  <a:lnTo>
                    <a:pt x="183" y="2588"/>
                  </a:lnTo>
                  <a:lnTo>
                    <a:pt x="180" y="2600"/>
                  </a:lnTo>
                  <a:lnTo>
                    <a:pt x="178" y="2611"/>
                  </a:lnTo>
                  <a:lnTo>
                    <a:pt x="178" y="2624"/>
                  </a:lnTo>
                  <a:lnTo>
                    <a:pt x="178" y="2624"/>
                  </a:lnTo>
                  <a:lnTo>
                    <a:pt x="178" y="2636"/>
                  </a:lnTo>
                  <a:lnTo>
                    <a:pt x="180" y="2649"/>
                  </a:lnTo>
                  <a:lnTo>
                    <a:pt x="183" y="2660"/>
                  </a:lnTo>
                  <a:lnTo>
                    <a:pt x="188" y="2672"/>
                  </a:lnTo>
                  <a:lnTo>
                    <a:pt x="192" y="2683"/>
                  </a:lnTo>
                  <a:lnTo>
                    <a:pt x="199" y="2692"/>
                  </a:lnTo>
                  <a:lnTo>
                    <a:pt x="206" y="2702"/>
                  </a:lnTo>
                  <a:lnTo>
                    <a:pt x="214" y="2711"/>
                  </a:lnTo>
                  <a:lnTo>
                    <a:pt x="222" y="2718"/>
                  </a:lnTo>
                  <a:lnTo>
                    <a:pt x="232" y="2726"/>
                  </a:lnTo>
                  <a:lnTo>
                    <a:pt x="242" y="2732"/>
                  </a:lnTo>
                  <a:lnTo>
                    <a:pt x="253" y="2737"/>
                  </a:lnTo>
                  <a:lnTo>
                    <a:pt x="263" y="2741"/>
                  </a:lnTo>
                  <a:lnTo>
                    <a:pt x="275" y="2744"/>
                  </a:lnTo>
                  <a:lnTo>
                    <a:pt x="288" y="2747"/>
                  </a:lnTo>
                  <a:lnTo>
                    <a:pt x="300" y="2747"/>
                  </a:lnTo>
                  <a:lnTo>
                    <a:pt x="300" y="2747"/>
                  </a:lnTo>
                  <a:lnTo>
                    <a:pt x="313" y="2747"/>
                  </a:lnTo>
                  <a:lnTo>
                    <a:pt x="325" y="2744"/>
                  </a:lnTo>
                  <a:lnTo>
                    <a:pt x="337" y="2741"/>
                  </a:lnTo>
                  <a:lnTo>
                    <a:pt x="348" y="2737"/>
                  </a:lnTo>
                  <a:lnTo>
                    <a:pt x="359" y="2732"/>
                  </a:lnTo>
                  <a:lnTo>
                    <a:pt x="369" y="2726"/>
                  </a:lnTo>
                  <a:lnTo>
                    <a:pt x="378" y="2720"/>
                  </a:lnTo>
                  <a:lnTo>
                    <a:pt x="387" y="2711"/>
                  </a:lnTo>
                  <a:lnTo>
                    <a:pt x="395" y="2702"/>
                  </a:lnTo>
                  <a:lnTo>
                    <a:pt x="402" y="2694"/>
                  </a:lnTo>
                  <a:lnTo>
                    <a:pt x="408" y="2683"/>
                  </a:lnTo>
                  <a:lnTo>
                    <a:pt x="414" y="2672"/>
                  </a:lnTo>
                  <a:lnTo>
                    <a:pt x="418" y="2661"/>
                  </a:lnTo>
                  <a:lnTo>
                    <a:pt x="420" y="2649"/>
                  </a:lnTo>
                  <a:lnTo>
                    <a:pt x="422" y="2637"/>
                  </a:lnTo>
                  <a:lnTo>
                    <a:pt x="424" y="2624"/>
                  </a:lnTo>
                  <a:lnTo>
                    <a:pt x="424" y="2624"/>
                  </a:lnTo>
                  <a:lnTo>
                    <a:pt x="443" y="2616"/>
                  </a:lnTo>
                  <a:lnTo>
                    <a:pt x="464" y="2607"/>
                  </a:lnTo>
                  <a:lnTo>
                    <a:pt x="485" y="2600"/>
                  </a:lnTo>
                  <a:lnTo>
                    <a:pt x="507" y="2594"/>
                  </a:lnTo>
                  <a:lnTo>
                    <a:pt x="528" y="2589"/>
                  </a:lnTo>
                  <a:lnTo>
                    <a:pt x="551" y="2585"/>
                  </a:lnTo>
                  <a:lnTo>
                    <a:pt x="574" y="2583"/>
                  </a:lnTo>
                  <a:lnTo>
                    <a:pt x="598" y="2583"/>
                  </a:lnTo>
                  <a:lnTo>
                    <a:pt x="598" y="2583"/>
                  </a:lnTo>
                  <a:lnTo>
                    <a:pt x="622" y="2583"/>
                  </a:lnTo>
                  <a:lnTo>
                    <a:pt x="644" y="2585"/>
                  </a:lnTo>
                  <a:lnTo>
                    <a:pt x="667" y="2589"/>
                  </a:lnTo>
                  <a:lnTo>
                    <a:pt x="689" y="2594"/>
                  </a:lnTo>
                  <a:lnTo>
                    <a:pt x="710" y="2600"/>
                  </a:lnTo>
                  <a:lnTo>
                    <a:pt x="732" y="2607"/>
                  </a:lnTo>
                  <a:lnTo>
                    <a:pt x="752" y="2616"/>
                  </a:lnTo>
                  <a:lnTo>
                    <a:pt x="772" y="2624"/>
                  </a:lnTo>
                  <a:lnTo>
                    <a:pt x="772" y="2624"/>
                  </a:lnTo>
                  <a:lnTo>
                    <a:pt x="773" y="2637"/>
                  </a:lnTo>
                  <a:lnTo>
                    <a:pt x="775" y="2649"/>
                  </a:lnTo>
                  <a:lnTo>
                    <a:pt x="777" y="2661"/>
                  </a:lnTo>
                  <a:lnTo>
                    <a:pt x="782" y="2672"/>
                  </a:lnTo>
                  <a:lnTo>
                    <a:pt x="787" y="2683"/>
                  </a:lnTo>
                  <a:lnTo>
                    <a:pt x="794" y="2694"/>
                  </a:lnTo>
                  <a:lnTo>
                    <a:pt x="800" y="2702"/>
                  </a:lnTo>
                  <a:lnTo>
                    <a:pt x="809" y="2711"/>
                  </a:lnTo>
                  <a:lnTo>
                    <a:pt x="817" y="2720"/>
                  </a:lnTo>
                  <a:lnTo>
                    <a:pt x="826" y="2726"/>
                  </a:lnTo>
                  <a:lnTo>
                    <a:pt x="837" y="2732"/>
                  </a:lnTo>
                  <a:lnTo>
                    <a:pt x="848" y="2737"/>
                  </a:lnTo>
                  <a:lnTo>
                    <a:pt x="858" y="2741"/>
                  </a:lnTo>
                  <a:lnTo>
                    <a:pt x="870" y="2744"/>
                  </a:lnTo>
                  <a:lnTo>
                    <a:pt x="882" y="2747"/>
                  </a:lnTo>
                  <a:lnTo>
                    <a:pt x="895" y="2747"/>
                  </a:lnTo>
                  <a:lnTo>
                    <a:pt x="895" y="2747"/>
                  </a:lnTo>
                  <a:lnTo>
                    <a:pt x="907" y="2747"/>
                  </a:lnTo>
                  <a:lnTo>
                    <a:pt x="920" y="2744"/>
                  </a:lnTo>
                  <a:lnTo>
                    <a:pt x="932" y="2741"/>
                  </a:lnTo>
                  <a:lnTo>
                    <a:pt x="943" y="2737"/>
                  </a:lnTo>
                  <a:lnTo>
                    <a:pt x="954" y="2732"/>
                  </a:lnTo>
                  <a:lnTo>
                    <a:pt x="963" y="2726"/>
                  </a:lnTo>
                  <a:lnTo>
                    <a:pt x="973" y="2718"/>
                  </a:lnTo>
                  <a:lnTo>
                    <a:pt x="982" y="2711"/>
                  </a:lnTo>
                  <a:lnTo>
                    <a:pt x="989" y="2702"/>
                  </a:lnTo>
                  <a:lnTo>
                    <a:pt x="997" y="2692"/>
                  </a:lnTo>
                  <a:lnTo>
                    <a:pt x="1003" y="2683"/>
                  </a:lnTo>
                  <a:lnTo>
                    <a:pt x="1008" y="2672"/>
                  </a:lnTo>
                  <a:lnTo>
                    <a:pt x="1012" y="2660"/>
                  </a:lnTo>
                  <a:lnTo>
                    <a:pt x="1015" y="2649"/>
                  </a:lnTo>
                  <a:lnTo>
                    <a:pt x="1017" y="2636"/>
                  </a:lnTo>
                  <a:lnTo>
                    <a:pt x="1017" y="2624"/>
                  </a:lnTo>
                  <a:lnTo>
                    <a:pt x="1017" y="2624"/>
                  </a:lnTo>
                  <a:lnTo>
                    <a:pt x="1017" y="2611"/>
                  </a:lnTo>
                  <a:lnTo>
                    <a:pt x="1015" y="2600"/>
                  </a:lnTo>
                  <a:lnTo>
                    <a:pt x="1012" y="2588"/>
                  </a:lnTo>
                  <a:lnTo>
                    <a:pt x="1008" y="2576"/>
                  </a:lnTo>
                  <a:lnTo>
                    <a:pt x="1003" y="2565"/>
                  </a:lnTo>
                  <a:lnTo>
                    <a:pt x="997" y="2555"/>
                  </a:lnTo>
                  <a:lnTo>
                    <a:pt x="989" y="2545"/>
                  </a:lnTo>
                  <a:lnTo>
                    <a:pt x="982" y="2537"/>
                  </a:lnTo>
                  <a:lnTo>
                    <a:pt x="973" y="2529"/>
                  </a:lnTo>
                  <a:lnTo>
                    <a:pt x="963" y="2522"/>
                  </a:lnTo>
                  <a:lnTo>
                    <a:pt x="954" y="2516"/>
                  </a:lnTo>
                  <a:lnTo>
                    <a:pt x="943" y="2511"/>
                  </a:lnTo>
                  <a:lnTo>
                    <a:pt x="932" y="2507"/>
                  </a:lnTo>
                  <a:lnTo>
                    <a:pt x="920" y="2503"/>
                  </a:lnTo>
                  <a:lnTo>
                    <a:pt x="907" y="2502"/>
                  </a:lnTo>
                  <a:lnTo>
                    <a:pt x="895" y="2501"/>
                  </a:lnTo>
                  <a:lnTo>
                    <a:pt x="895" y="25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 name="Freeform 168">
              <a:extLst>
                <a:ext uri="{FF2B5EF4-FFF2-40B4-BE49-F238E27FC236}">
                  <a16:creationId xmlns:a16="http://schemas.microsoft.com/office/drawing/2014/main" id="{8D8B404B-D22E-4E45-B01A-B265FC8AFECC}"/>
                </a:ext>
              </a:extLst>
            </p:cNvPr>
            <p:cNvSpPr>
              <a:spLocks/>
            </p:cNvSpPr>
            <p:nvPr/>
          </p:nvSpPr>
          <p:spPr bwMode="auto">
            <a:xfrm>
              <a:off x="8134477" y="4176797"/>
              <a:ext cx="122647" cy="129233"/>
            </a:xfrm>
            <a:custGeom>
              <a:avLst/>
              <a:gdLst>
                <a:gd name="T0" fmla="*/ 0 w 1046"/>
                <a:gd name="T1" fmla="*/ 1007 h 1100"/>
                <a:gd name="T2" fmla="*/ 2 w 1046"/>
                <a:gd name="T3" fmla="*/ 1016 h 1100"/>
                <a:gd name="T4" fmla="*/ 5 w 1046"/>
                <a:gd name="T5" fmla="*/ 1035 h 1100"/>
                <a:gd name="T6" fmla="*/ 12 w 1046"/>
                <a:gd name="T7" fmla="*/ 1051 h 1100"/>
                <a:gd name="T8" fmla="*/ 22 w 1046"/>
                <a:gd name="T9" fmla="*/ 1066 h 1100"/>
                <a:gd name="T10" fmla="*/ 34 w 1046"/>
                <a:gd name="T11" fmla="*/ 1078 h 1100"/>
                <a:gd name="T12" fmla="*/ 49 w 1046"/>
                <a:gd name="T13" fmla="*/ 1088 h 1100"/>
                <a:gd name="T14" fmla="*/ 65 w 1046"/>
                <a:gd name="T15" fmla="*/ 1095 h 1100"/>
                <a:gd name="T16" fmla="*/ 84 w 1046"/>
                <a:gd name="T17" fmla="*/ 1098 h 1100"/>
                <a:gd name="T18" fmla="*/ 93 w 1046"/>
                <a:gd name="T19" fmla="*/ 1100 h 1100"/>
                <a:gd name="T20" fmla="*/ 112 w 1046"/>
                <a:gd name="T21" fmla="*/ 1097 h 1100"/>
                <a:gd name="T22" fmla="*/ 129 w 1046"/>
                <a:gd name="T23" fmla="*/ 1092 h 1100"/>
                <a:gd name="T24" fmla="*/ 144 w 1046"/>
                <a:gd name="T25" fmla="*/ 1083 h 1100"/>
                <a:gd name="T26" fmla="*/ 158 w 1046"/>
                <a:gd name="T27" fmla="*/ 1073 h 1100"/>
                <a:gd name="T28" fmla="*/ 169 w 1046"/>
                <a:gd name="T29" fmla="*/ 1058 h 1100"/>
                <a:gd name="T30" fmla="*/ 178 w 1046"/>
                <a:gd name="T31" fmla="*/ 1042 h 1100"/>
                <a:gd name="T32" fmla="*/ 183 w 1046"/>
                <a:gd name="T33" fmla="*/ 1025 h 1100"/>
                <a:gd name="T34" fmla="*/ 185 w 1046"/>
                <a:gd name="T35" fmla="*/ 1007 h 1100"/>
                <a:gd name="T36" fmla="*/ 861 w 1046"/>
                <a:gd name="T37" fmla="*/ 998 h 1100"/>
                <a:gd name="T38" fmla="*/ 861 w 1046"/>
                <a:gd name="T39" fmla="*/ 1007 h 1100"/>
                <a:gd name="T40" fmla="*/ 864 w 1046"/>
                <a:gd name="T41" fmla="*/ 1025 h 1100"/>
                <a:gd name="T42" fmla="*/ 869 w 1046"/>
                <a:gd name="T43" fmla="*/ 1042 h 1100"/>
                <a:gd name="T44" fmla="*/ 878 w 1046"/>
                <a:gd name="T45" fmla="*/ 1058 h 1100"/>
                <a:gd name="T46" fmla="*/ 889 w 1046"/>
                <a:gd name="T47" fmla="*/ 1073 h 1100"/>
                <a:gd name="T48" fmla="*/ 903 w 1046"/>
                <a:gd name="T49" fmla="*/ 1083 h 1100"/>
                <a:gd name="T50" fmla="*/ 918 w 1046"/>
                <a:gd name="T51" fmla="*/ 1092 h 1100"/>
                <a:gd name="T52" fmla="*/ 935 w 1046"/>
                <a:gd name="T53" fmla="*/ 1097 h 1100"/>
                <a:gd name="T54" fmla="*/ 953 w 1046"/>
                <a:gd name="T55" fmla="*/ 1100 h 1100"/>
                <a:gd name="T56" fmla="*/ 963 w 1046"/>
                <a:gd name="T57" fmla="*/ 1098 h 1100"/>
                <a:gd name="T58" fmla="*/ 982 w 1046"/>
                <a:gd name="T59" fmla="*/ 1095 h 1100"/>
                <a:gd name="T60" fmla="*/ 998 w 1046"/>
                <a:gd name="T61" fmla="*/ 1088 h 1100"/>
                <a:gd name="T62" fmla="*/ 1013 w 1046"/>
                <a:gd name="T63" fmla="*/ 1078 h 1100"/>
                <a:gd name="T64" fmla="*/ 1025 w 1046"/>
                <a:gd name="T65" fmla="*/ 1066 h 1100"/>
                <a:gd name="T66" fmla="*/ 1035 w 1046"/>
                <a:gd name="T67" fmla="*/ 1051 h 1100"/>
                <a:gd name="T68" fmla="*/ 1042 w 1046"/>
                <a:gd name="T69" fmla="*/ 1035 h 1100"/>
                <a:gd name="T70" fmla="*/ 1045 w 1046"/>
                <a:gd name="T71" fmla="*/ 1016 h 1100"/>
                <a:gd name="T72" fmla="*/ 1046 w 1046"/>
                <a:gd name="T73" fmla="*/ 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6" h="1100">
                  <a:moveTo>
                    <a:pt x="0" y="0"/>
                  </a:moveTo>
                  <a:lnTo>
                    <a:pt x="0" y="1007"/>
                  </a:lnTo>
                  <a:lnTo>
                    <a:pt x="0" y="1007"/>
                  </a:lnTo>
                  <a:lnTo>
                    <a:pt x="2" y="1016"/>
                  </a:lnTo>
                  <a:lnTo>
                    <a:pt x="3" y="1025"/>
                  </a:lnTo>
                  <a:lnTo>
                    <a:pt x="5" y="1035"/>
                  </a:lnTo>
                  <a:lnTo>
                    <a:pt x="8" y="1042"/>
                  </a:lnTo>
                  <a:lnTo>
                    <a:pt x="12" y="1051"/>
                  </a:lnTo>
                  <a:lnTo>
                    <a:pt x="17" y="1058"/>
                  </a:lnTo>
                  <a:lnTo>
                    <a:pt x="22" y="1066"/>
                  </a:lnTo>
                  <a:lnTo>
                    <a:pt x="27" y="1073"/>
                  </a:lnTo>
                  <a:lnTo>
                    <a:pt x="34" y="1078"/>
                  </a:lnTo>
                  <a:lnTo>
                    <a:pt x="42" y="1083"/>
                  </a:lnTo>
                  <a:lnTo>
                    <a:pt x="49" y="1088"/>
                  </a:lnTo>
                  <a:lnTo>
                    <a:pt x="57" y="1092"/>
                  </a:lnTo>
                  <a:lnTo>
                    <a:pt x="65" y="1095"/>
                  </a:lnTo>
                  <a:lnTo>
                    <a:pt x="74" y="1097"/>
                  </a:lnTo>
                  <a:lnTo>
                    <a:pt x="84" y="1098"/>
                  </a:lnTo>
                  <a:lnTo>
                    <a:pt x="93" y="1100"/>
                  </a:lnTo>
                  <a:lnTo>
                    <a:pt x="93" y="1100"/>
                  </a:lnTo>
                  <a:lnTo>
                    <a:pt x="102" y="1098"/>
                  </a:lnTo>
                  <a:lnTo>
                    <a:pt x="112" y="1097"/>
                  </a:lnTo>
                  <a:lnTo>
                    <a:pt x="121" y="1095"/>
                  </a:lnTo>
                  <a:lnTo>
                    <a:pt x="129" y="1092"/>
                  </a:lnTo>
                  <a:lnTo>
                    <a:pt x="137" y="1088"/>
                  </a:lnTo>
                  <a:lnTo>
                    <a:pt x="144" y="1083"/>
                  </a:lnTo>
                  <a:lnTo>
                    <a:pt x="152" y="1078"/>
                  </a:lnTo>
                  <a:lnTo>
                    <a:pt x="158" y="1073"/>
                  </a:lnTo>
                  <a:lnTo>
                    <a:pt x="164" y="1066"/>
                  </a:lnTo>
                  <a:lnTo>
                    <a:pt x="169" y="1058"/>
                  </a:lnTo>
                  <a:lnTo>
                    <a:pt x="175" y="1051"/>
                  </a:lnTo>
                  <a:lnTo>
                    <a:pt x="178" y="1042"/>
                  </a:lnTo>
                  <a:lnTo>
                    <a:pt x="181" y="1035"/>
                  </a:lnTo>
                  <a:lnTo>
                    <a:pt x="183" y="1025"/>
                  </a:lnTo>
                  <a:lnTo>
                    <a:pt x="184" y="1016"/>
                  </a:lnTo>
                  <a:lnTo>
                    <a:pt x="185" y="1007"/>
                  </a:lnTo>
                  <a:lnTo>
                    <a:pt x="185" y="998"/>
                  </a:lnTo>
                  <a:lnTo>
                    <a:pt x="861" y="998"/>
                  </a:lnTo>
                  <a:lnTo>
                    <a:pt x="861" y="1007"/>
                  </a:lnTo>
                  <a:lnTo>
                    <a:pt x="861" y="1007"/>
                  </a:lnTo>
                  <a:lnTo>
                    <a:pt x="863" y="1016"/>
                  </a:lnTo>
                  <a:lnTo>
                    <a:pt x="864" y="1025"/>
                  </a:lnTo>
                  <a:lnTo>
                    <a:pt x="866" y="1035"/>
                  </a:lnTo>
                  <a:lnTo>
                    <a:pt x="869" y="1042"/>
                  </a:lnTo>
                  <a:lnTo>
                    <a:pt x="872" y="1051"/>
                  </a:lnTo>
                  <a:lnTo>
                    <a:pt x="878" y="1058"/>
                  </a:lnTo>
                  <a:lnTo>
                    <a:pt x="883" y="1066"/>
                  </a:lnTo>
                  <a:lnTo>
                    <a:pt x="889" y="1073"/>
                  </a:lnTo>
                  <a:lnTo>
                    <a:pt x="895" y="1078"/>
                  </a:lnTo>
                  <a:lnTo>
                    <a:pt x="903" y="1083"/>
                  </a:lnTo>
                  <a:lnTo>
                    <a:pt x="910" y="1088"/>
                  </a:lnTo>
                  <a:lnTo>
                    <a:pt x="918" y="1092"/>
                  </a:lnTo>
                  <a:lnTo>
                    <a:pt x="926" y="1095"/>
                  </a:lnTo>
                  <a:lnTo>
                    <a:pt x="935" y="1097"/>
                  </a:lnTo>
                  <a:lnTo>
                    <a:pt x="945" y="1098"/>
                  </a:lnTo>
                  <a:lnTo>
                    <a:pt x="953" y="1100"/>
                  </a:lnTo>
                  <a:lnTo>
                    <a:pt x="953" y="1100"/>
                  </a:lnTo>
                  <a:lnTo>
                    <a:pt x="963" y="1098"/>
                  </a:lnTo>
                  <a:lnTo>
                    <a:pt x="973" y="1097"/>
                  </a:lnTo>
                  <a:lnTo>
                    <a:pt x="982" y="1095"/>
                  </a:lnTo>
                  <a:lnTo>
                    <a:pt x="990" y="1092"/>
                  </a:lnTo>
                  <a:lnTo>
                    <a:pt x="998" y="1088"/>
                  </a:lnTo>
                  <a:lnTo>
                    <a:pt x="1005" y="1083"/>
                  </a:lnTo>
                  <a:lnTo>
                    <a:pt x="1013" y="1078"/>
                  </a:lnTo>
                  <a:lnTo>
                    <a:pt x="1019" y="1073"/>
                  </a:lnTo>
                  <a:lnTo>
                    <a:pt x="1025" y="1066"/>
                  </a:lnTo>
                  <a:lnTo>
                    <a:pt x="1030" y="1058"/>
                  </a:lnTo>
                  <a:lnTo>
                    <a:pt x="1035" y="1051"/>
                  </a:lnTo>
                  <a:lnTo>
                    <a:pt x="1039" y="1042"/>
                  </a:lnTo>
                  <a:lnTo>
                    <a:pt x="1042" y="1035"/>
                  </a:lnTo>
                  <a:lnTo>
                    <a:pt x="1044" y="1025"/>
                  </a:lnTo>
                  <a:lnTo>
                    <a:pt x="1045" y="1016"/>
                  </a:lnTo>
                  <a:lnTo>
                    <a:pt x="1046" y="1007"/>
                  </a:lnTo>
                  <a:lnTo>
                    <a:pt x="104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 name="Freeform 169">
              <a:extLst>
                <a:ext uri="{FF2B5EF4-FFF2-40B4-BE49-F238E27FC236}">
                  <a16:creationId xmlns:a16="http://schemas.microsoft.com/office/drawing/2014/main" id="{F5B65ED1-41CD-4B73-BE86-12AFEE90D523}"/>
                </a:ext>
              </a:extLst>
            </p:cNvPr>
            <p:cNvSpPr>
              <a:spLocks/>
            </p:cNvSpPr>
            <p:nvPr/>
          </p:nvSpPr>
          <p:spPr bwMode="auto">
            <a:xfrm>
              <a:off x="8200328" y="4082960"/>
              <a:ext cx="85606" cy="83137"/>
            </a:xfrm>
            <a:custGeom>
              <a:avLst/>
              <a:gdLst>
                <a:gd name="T0" fmla="*/ 579 w 728"/>
                <a:gd name="T1" fmla="*/ 48 h 706"/>
                <a:gd name="T2" fmla="*/ 374 w 728"/>
                <a:gd name="T3" fmla="*/ 553 h 706"/>
                <a:gd name="T4" fmla="*/ 77 w 728"/>
                <a:gd name="T5" fmla="*/ 553 h 706"/>
                <a:gd name="T6" fmla="*/ 61 w 728"/>
                <a:gd name="T7" fmla="*/ 555 h 706"/>
                <a:gd name="T8" fmla="*/ 47 w 728"/>
                <a:gd name="T9" fmla="*/ 559 h 706"/>
                <a:gd name="T10" fmla="*/ 34 w 728"/>
                <a:gd name="T11" fmla="*/ 567 h 706"/>
                <a:gd name="T12" fmla="*/ 22 w 728"/>
                <a:gd name="T13" fmla="*/ 575 h 706"/>
                <a:gd name="T14" fmla="*/ 14 w 728"/>
                <a:gd name="T15" fmla="*/ 587 h 706"/>
                <a:gd name="T16" fmla="*/ 6 w 728"/>
                <a:gd name="T17" fmla="*/ 600 h 706"/>
                <a:gd name="T18" fmla="*/ 2 w 728"/>
                <a:gd name="T19" fmla="*/ 614 h 706"/>
                <a:gd name="T20" fmla="*/ 0 w 728"/>
                <a:gd name="T21" fmla="*/ 629 h 706"/>
                <a:gd name="T22" fmla="*/ 1 w 728"/>
                <a:gd name="T23" fmla="*/ 638 h 706"/>
                <a:gd name="T24" fmla="*/ 4 w 728"/>
                <a:gd name="T25" fmla="*/ 653 h 706"/>
                <a:gd name="T26" fmla="*/ 9 w 728"/>
                <a:gd name="T27" fmla="*/ 666 h 706"/>
                <a:gd name="T28" fmla="*/ 18 w 728"/>
                <a:gd name="T29" fmla="*/ 679 h 706"/>
                <a:gd name="T30" fmla="*/ 28 w 728"/>
                <a:gd name="T31" fmla="*/ 689 h 706"/>
                <a:gd name="T32" fmla="*/ 41 w 728"/>
                <a:gd name="T33" fmla="*/ 698 h 706"/>
                <a:gd name="T34" fmla="*/ 54 w 728"/>
                <a:gd name="T35" fmla="*/ 703 h 706"/>
                <a:gd name="T36" fmla="*/ 69 w 728"/>
                <a:gd name="T37" fmla="*/ 706 h 706"/>
                <a:gd name="T38" fmla="*/ 477 w 728"/>
                <a:gd name="T39" fmla="*/ 706 h 706"/>
                <a:gd name="T40" fmla="*/ 722 w 728"/>
                <a:gd name="T41" fmla="*/ 106 h 706"/>
                <a:gd name="T42" fmla="*/ 727 w 728"/>
                <a:gd name="T43" fmla="*/ 91 h 706"/>
                <a:gd name="T44" fmla="*/ 728 w 728"/>
                <a:gd name="T45" fmla="*/ 76 h 706"/>
                <a:gd name="T46" fmla="*/ 727 w 728"/>
                <a:gd name="T47" fmla="*/ 61 h 706"/>
                <a:gd name="T48" fmla="*/ 721 w 728"/>
                <a:gd name="T49" fmla="*/ 47 h 706"/>
                <a:gd name="T50" fmla="*/ 715 w 728"/>
                <a:gd name="T51" fmla="*/ 34 h 706"/>
                <a:gd name="T52" fmla="*/ 705 w 728"/>
                <a:gd name="T53" fmla="*/ 23 h 706"/>
                <a:gd name="T54" fmla="*/ 694 w 728"/>
                <a:gd name="T55" fmla="*/ 13 h 706"/>
                <a:gd name="T56" fmla="*/ 680 w 728"/>
                <a:gd name="T57" fmla="*/ 6 h 706"/>
                <a:gd name="T58" fmla="*/ 672 w 728"/>
                <a:gd name="T59" fmla="*/ 3 h 706"/>
                <a:gd name="T60" fmla="*/ 657 w 728"/>
                <a:gd name="T61" fmla="*/ 0 h 706"/>
                <a:gd name="T62" fmla="*/ 642 w 728"/>
                <a:gd name="T63" fmla="*/ 0 h 706"/>
                <a:gd name="T64" fmla="*/ 628 w 728"/>
                <a:gd name="T65" fmla="*/ 3 h 706"/>
                <a:gd name="T66" fmla="*/ 614 w 728"/>
                <a:gd name="T67" fmla="*/ 9 h 706"/>
                <a:gd name="T68" fmla="*/ 602 w 728"/>
                <a:gd name="T69" fmla="*/ 17 h 706"/>
                <a:gd name="T70" fmla="*/ 591 w 728"/>
                <a:gd name="T71" fmla="*/ 28 h 706"/>
                <a:gd name="T72" fmla="*/ 583 w 728"/>
                <a:gd name="T73" fmla="*/ 40 h 706"/>
                <a:gd name="T74" fmla="*/ 579 w 728"/>
                <a:gd name="T75" fmla="*/ 4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706">
                  <a:moveTo>
                    <a:pt x="579" y="48"/>
                  </a:moveTo>
                  <a:lnTo>
                    <a:pt x="579" y="48"/>
                  </a:lnTo>
                  <a:lnTo>
                    <a:pt x="374" y="553"/>
                  </a:lnTo>
                  <a:lnTo>
                    <a:pt x="374" y="553"/>
                  </a:lnTo>
                  <a:lnTo>
                    <a:pt x="77" y="553"/>
                  </a:lnTo>
                  <a:lnTo>
                    <a:pt x="77" y="553"/>
                  </a:lnTo>
                  <a:lnTo>
                    <a:pt x="69" y="554"/>
                  </a:lnTo>
                  <a:lnTo>
                    <a:pt x="61" y="555"/>
                  </a:lnTo>
                  <a:lnTo>
                    <a:pt x="54" y="557"/>
                  </a:lnTo>
                  <a:lnTo>
                    <a:pt x="47" y="559"/>
                  </a:lnTo>
                  <a:lnTo>
                    <a:pt x="41" y="562"/>
                  </a:lnTo>
                  <a:lnTo>
                    <a:pt x="34" y="567"/>
                  </a:lnTo>
                  <a:lnTo>
                    <a:pt x="28" y="571"/>
                  </a:lnTo>
                  <a:lnTo>
                    <a:pt x="22" y="575"/>
                  </a:lnTo>
                  <a:lnTo>
                    <a:pt x="18" y="581"/>
                  </a:lnTo>
                  <a:lnTo>
                    <a:pt x="14" y="587"/>
                  </a:lnTo>
                  <a:lnTo>
                    <a:pt x="9" y="594"/>
                  </a:lnTo>
                  <a:lnTo>
                    <a:pt x="6" y="600"/>
                  </a:lnTo>
                  <a:lnTo>
                    <a:pt x="4" y="607"/>
                  </a:lnTo>
                  <a:lnTo>
                    <a:pt x="2" y="614"/>
                  </a:lnTo>
                  <a:lnTo>
                    <a:pt x="1" y="622"/>
                  </a:lnTo>
                  <a:lnTo>
                    <a:pt x="0" y="629"/>
                  </a:lnTo>
                  <a:lnTo>
                    <a:pt x="0" y="629"/>
                  </a:lnTo>
                  <a:lnTo>
                    <a:pt x="1" y="638"/>
                  </a:lnTo>
                  <a:lnTo>
                    <a:pt x="2" y="646"/>
                  </a:lnTo>
                  <a:lnTo>
                    <a:pt x="4" y="653"/>
                  </a:lnTo>
                  <a:lnTo>
                    <a:pt x="6" y="660"/>
                  </a:lnTo>
                  <a:lnTo>
                    <a:pt x="9" y="666"/>
                  </a:lnTo>
                  <a:lnTo>
                    <a:pt x="14" y="673"/>
                  </a:lnTo>
                  <a:lnTo>
                    <a:pt x="18" y="679"/>
                  </a:lnTo>
                  <a:lnTo>
                    <a:pt x="22" y="685"/>
                  </a:lnTo>
                  <a:lnTo>
                    <a:pt x="28" y="689"/>
                  </a:lnTo>
                  <a:lnTo>
                    <a:pt x="34" y="693"/>
                  </a:lnTo>
                  <a:lnTo>
                    <a:pt x="41" y="698"/>
                  </a:lnTo>
                  <a:lnTo>
                    <a:pt x="47" y="701"/>
                  </a:lnTo>
                  <a:lnTo>
                    <a:pt x="54" y="703"/>
                  </a:lnTo>
                  <a:lnTo>
                    <a:pt x="61" y="705"/>
                  </a:lnTo>
                  <a:lnTo>
                    <a:pt x="69" y="706"/>
                  </a:lnTo>
                  <a:lnTo>
                    <a:pt x="77" y="706"/>
                  </a:lnTo>
                  <a:lnTo>
                    <a:pt x="477" y="706"/>
                  </a:lnTo>
                  <a:lnTo>
                    <a:pt x="722" y="106"/>
                  </a:lnTo>
                  <a:lnTo>
                    <a:pt x="722" y="106"/>
                  </a:lnTo>
                  <a:lnTo>
                    <a:pt x="724" y="99"/>
                  </a:lnTo>
                  <a:lnTo>
                    <a:pt x="727" y="91"/>
                  </a:lnTo>
                  <a:lnTo>
                    <a:pt x="728" y="83"/>
                  </a:lnTo>
                  <a:lnTo>
                    <a:pt x="728" y="76"/>
                  </a:lnTo>
                  <a:lnTo>
                    <a:pt x="728" y="68"/>
                  </a:lnTo>
                  <a:lnTo>
                    <a:pt x="727" y="61"/>
                  </a:lnTo>
                  <a:lnTo>
                    <a:pt x="724" y="54"/>
                  </a:lnTo>
                  <a:lnTo>
                    <a:pt x="721" y="47"/>
                  </a:lnTo>
                  <a:lnTo>
                    <a:pt x="719" y="40"/>
                  </a:lnTo>
                  <a:lnTo>
                    <a:pt x="715" y="34"/>
                  </a:lnTo>
                  <a:lnTo>
                    <a:pt x="710" y="28"/>
                  </a:lnTo>
                  <a:lnTo>
                    <a:pt x="705" y="23"/>
                  </a:lnTo>
                  <a:lnTo>
                    <a:pt x="699" y="17"/>
                  </a:lnTo>
                  <a:lnTo>
                    <a:pt x="694" y="13"/>
                  </a:lnTo>
                  <a:lnTo>
                    <a:pt x="687" y="9"/>
                  </a:lnTo>
                  <a:lnTo>
                    <a:pt x="680" y="6"/>
                  </a:lnTo>
                  <a:lnTo>
                    <a:pt x="680" y="6"/>
                  </a:lnTo>
                  <a:lnTo>
                    <a:pt x="672" y="3"/>
                  </a:lnTo>
                  <a:lnTo>
                    <a:pt x="665" y="1"/>
                  </a:lnTo>
                  <a:lnTo>
                    <a:pt x="657" y="0"/>
                  </a:lnTo>
                  <a:lnTo>
                    <a:pt x="650" y="0"/>
                  </a:lnTo>
                  <a:lnTo>
                    <a:pt x="642" y="0"/>
                  </a:lnTo>
                  <a:lnTo>
                    <a:pt x="635" y="1"/>
                  </a:lnTo>
                  <a:lnTo>
                    <a:pt x="628" y="3"/>
                  </a:lnTo>
                  <a:lnTo>
                    <a:pt x="621" y="6"/>
                  </a:lnTo>
                  <a:lnTo>
                    <a:pt x="614" y="9"/>
                  </a:lnTo>
                  <a:lnTo>
                    <a:pt x="608" y="13"/>
                  </a:lnTo>
                  <a:lnTo>
                    <a:pt x="602" y="17"/>
                  </a:lnTo>
                  <a:lnTo>
                    <a:pt x="597" y="23"/>
                  </a:lnTo>
                  <a:lnTo>
                    <a:pt x="591" y="28"/>
                  </a:lnTo>
                  <a:lnTo>
                    <a:pt x="587" y="34"/>
                  </a:lnTo>
                  <a:lnTo>
                    <a:pt x="583" y="40"/>
                  </a:lnTo>
                  <a:lnTo>
                    <a:pt x="579" y="48"/>
                  </a:lnTo>
                  <a:lnTo>
                    <a:pt x="57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9" name="Grupa 18">
            <a:extLst>
              <a:ext uri="{FF2B5EF4-FFF2-40B4-BE49-F238E27FC236}">
                <a16:creationId xmlns:a16="http://schemas.microsoft.com/office/drawing/2014/main" id="{D8B59DB7-E761-44AC-8B4C-DA1B68ED761D}"/>
              </a:ext>
            </a:extLst>
          </p:cNvPr>
          <p:cNvGrpSpPr/>
          <p:nvPr/>
        </p:nvGrpSpPr>
        <p:grpSpPr>
          <a:xfrm>
            <a:off x="8079038" y="2139157"/>
            <a:ext cx="386280" cy="465285"/>
            <a:chOff x="6299205" y="3543307"/>
            <a:chExt cx="558800" cy="673091"/>
          </a:xfrm>
          <a:solidFill>
            <a:schemeClr val="bg1">
              <a:lumMod val="75000"/>
            </a:schemeClr>
          </a:solidFill>
        </p:grpSpPr>
        <p:sp>
          <p:nvSpPr>
            <p:cNvPr id="20" name="Freeform 32">
              <a:extLst>
                <a:ext uri="{FF2B5EF4-FFF2-40B4-BE49-F238E27FC236}">
                  <a16:creationId xmlns:a16="http://schemas.microsoft.com/office/drawing/2014/main" id="{0CFE261F-5AF1-4D65-8B38-D7D11BDBA0F5}"/>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1" name="Freeform 33">
              <a:extLst>
                <a:ext uri="{FF2B5EF4-FFF2-40B4-BE49-F238E27FC236}">
                  <a16:creationId xmlns:a16="http://schemas.microsoft.com/office/drawing/2014/main" id="{02C556BC-8089-4334-9476-858F420C8265}"/>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2" name="Freeform 34">
              <a:extLst>
                <a:ext uri="{FF2B5EF4-FFF2-40B4-BE49-F238E27FC236}">
                  <a16:creationId xmlns:a16="http://schemas.microsoft.com/office/drawing/2014/main" id="{4B950111-8496-40BC-B447-2AA2359378CF}"/>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4" name="Freeform 35">
              <a:extLst>
                <a:ext uri="{FF2B5EF4-FFF2-40B4-BE49-F238E27FC236}">
                  <a16:creationId xmlns:a16="http://schemas.microsoft.com/office/drawing/2014/main" id="{B596BA44-BC09-4DD4-A999-0B4DC2282FA1}"/>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 name="Freeform 36">
              <a:extLst>
                <a:ext uri="{FF2B5EF4-FFF2-40B4-BE49-F238E27FC236}">
                  <a16:creationId xmlns:a16="http://schemas.microsoft.com/office/drawing/2014/main" id="{70BC0F6B-C18C-4ED9-A5A7-141E06AEDFEA}"/>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6" name="Freeform 37">
              <a:extLst>
                <a:ext uri="{FF2B5EF4-FFF2-40B4-BE49-F238E27FC236}">
                  <a16:creationId xmlns:a16="http://schemas.microsoft.com/office/drawing/2014/main" id="{1AB182B7-1822-403E-AC49-D4DDE246157A}"/>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pic>
        <p:nvPicPr>
          <p:cNvPr id="36" name="Grafika 35">
            <a:extLst>
              <a:ext uri="{FF2B5EF4-FFF2-40B4-BE49-F238E27FC236}">
                <a16:creationId xmlns:a16="http://schemas.microsoft.com/office/drawing/2014/main" id="{1573B922-6BB3-48A4-8D1A-C44E514A5C5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5529" y="2637423"/>
            <a:ext cx="586658" cy="586658"/>
          </a:xfrm>
          <a:prstGeom prst="rect">
            <a:avLst/>
          </a:prstGeom>
        </p:spPr>
      </p:pic>
      <p:graphicFrame>
        <p:nvGraphicFramePr>
          <p:cNvPr id="37" name="Wykres 36" descr="Ilość terenów zielonych w okolicy zamieszkania.&#10;&#10;Wykres kołowy prezentuje ilość terenów zielonych w okolicy zamieszkania respondentów (bardzo dużo - 27%, dużo - 45%, ani mało, ani dużo - 20%, mało - 7%, bardzo mało - 2%).">
            <a:extLst>
              <a:ext uri="{FF2B5EF4-FFF2-40B4-BE49-F238E27FC236}">
                <a16:creationId xmlns:a16="http://schemas.microsoft.com/office/drawing/2014/main" id="{6B509C13-B5E9-445E-8234-0FF9A61E766B}"/>
              </a:ext>
            </a:extLst>
          </p:cNvPr>
          <p:cNvGraphicFramePr/>
          <p:nvPr/>
        </p:nvGraphicFramePr>
        <p:xfrm>
          <a:off x="1121664" y="3107176"/>
          <a:ext cx="1181396" cy="643647"/>
        </p:xfrm>
        <a:graphic>
          <a:graphicData uri="http://schemas.openxmlformats.org/drawingml/2006/chart">
            <c:chart xmlns:c="http://schemas.openxmlformats.org/drawingml/2006/chart" xmlns:r="http://schemas.openxmlformats.org/officeDocument/2006/relationships" r:id="rId8"/>
          </a:graphicData>
        </a:graphic>
      </p:graphicFrame>
      <p:pic>
        <p:nvPicPr>
          <p:cNvPr id="35" name="Grafika 34">
            <a:extLst>
              <a:ext uri="{FF2B5EF4-FFF2-40B4-BE49-F238E27FC236}">
                <a16:creationId xmlns:a16="http://schemas.microsoft.com/office/drawing/2014/main" id="{600BF562-F272-42A6-AE92-8144B03233B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67787" y="2982368"/>
            <a:ext cx="583036" cy="583036"/>
          </a:xfrm>
          <a:prstGeom prst="rect">
            <a:avLst/>
          </a:prstGeom>
        </p:spPr>
      </p:pic>
      <p:sp>
        <p:nvSpPr>
          <p:cNvPr id="38" name="pole tekstowe 37">
            <a:extLst>
              <a:ext uri="{FF2B5EF4-FFF2-40B4-BE49-F238E27FC236}">
                <a16:creationId xmlns:a16="http://schemas.microsoft.com/office/drawing/2014/main" id="{F9DCFDC8-0366-4B86-914F-9FC9A3FB97D0}"/>
              </a:ext>
            </a:extLst>
          </p:cNvPr>
          <p:cNvSpPr txBox="1"/>
          <p:nvPr/>
        </p:nvSpPr>
        <p:spPr>
          <a:xfrm>
            <a:off x="2728274" y="3547596"/>
            <a:ext cx="1170040" cy="600164"/>
          </a:xfrm>
          <a:prstGeom prst="rect">
            <a:avLst/>
          </a:prstGeom>
          <a:solidFill>
            <a:schemeClr val="bg1"/>
          </a:solidFill>
        </p:spPr>
        <p:txBody>
          <a:bodyPr wrap="square">
            <a:spAutoFit/>
          </a:bodyPr>
          <a:lstStyle/>
          <a:p>
            <a:pPr marL="0" defTabSz="914400" rtl="0" eaLnBrk="1" fontAlgn="t" latinLnBrk="0" hangingPunct="1"/>
            <a:r>
              <a:rPr lang="pl-PL" sz="1100" b="1" i="1" u="none" strike="noStrike" kern="1200">
                <a:solidFill>
                  <a:srgbClr val="82ACAB"/>
                </a:solidFill>
                <a:effectLst/>
                <a:latin typeface="Calibri" panose="020F0502020204030204" pitchFamily="34" charset="0"/>
                <a:ea typeface="+mn-ea"/>
                <a:cs typeface="+mn-cs"/>
              </a:rPr>
              <a:t>Wśród twierdzących</a:t>
            </a:r>
          </a:p>
          <a:p>
            <a:pPr marL="0" defTabSz="914400" rtl="0" eaLnBrk="1" fontAlgn="t" latinLnBrk="0" hangingPunct="1"/>
            <a:r>
              <a:rPr lang="pl-PL" sz="1100" b="1" i="1" u="none" strike="noStrike" kern="1200">
                <a:solidFill>
                  <a:srgbClr val="82ACAB"/>
                </a:solidFill>
                <a:effectLst/>
                <a:latin typeface="Calibri" panose="020F0502020204030204" pitchFamily="34" charset="0"/>
                <a:ea typeface="+mn-ea"/>
                <a:cs typeface="+mn-cs"/>
              </a:rPr>
              <a:t>wypowiedzi</a:t>
            </a:r>
          </a:p>
        </p:txBody>
      </p:sp>
    </p:spTree>
    <p:extLst>
      <p:ext uri="{BB962C8B-B14F-4D97-AF65-F5344CB8AC3E}">
        <p14:creationId xmlns:p14="http://schemas.microsoft.com/office/powerpoint/2010/main" val="4269159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Wykres 30" descr="Używane materiały budowalne&#10;&#10;Wykres kołowy prezentujący czy respondent nabył w ciągu roku używane materiały budowalne (nie - 86%).">
            <a:extLst>
              <a:ext uri="{FF2B5EF4-FFF2-40B4-BE49-F238E27FC236}">
                <a16:creationId xmlns:a16="http://schemas.microsoft.com/office/drawing/2014/main" id="{1E26560D-F466-4177-916C-F7B3310D4019}"/>
              </a:ext>
            </a:extLst>
          </p:cNvPr>
          <p:cNvGraphicFramePr/>
          <p:nvPr>
            <p:extLst>
              <p:ext uri="{D42A27DB-BD31-4B8C-83A1-F6EECF244321}">
                <p14:modId xmlns:p14="http://schemas.microsoft.com/office/powerpoint/2010/main" val="1109819664"/>
              </p:ext>
            </p:extLst>
          </p:nvPr>
        </p:nvGraphicFramePr>
        <p:xfrm>
          <a:off x="373466" y="1521990"/>
          <a:ext cx="4334416" cy="2404172"/>
        </p:xfrm>
        <a:graphic>
          <a:graphicData uri="http://schemas.openxmlformats.org/drawingml/2006/chart">
            <c:chart xmlns:c="http://schemas.openxmlformats.org/drawingml/2006/chart" xmlns:r="http://schemas.openxmlformats.org/officeDocument/2006/relationships" r:id="rId3"/>
          </a:graphicData>
        </a:graphic>
      </p:graphicFrame>
      <p:sp>
        <p:nvSpPr>
          <p:cNvPr id="3" name="Symbol zastępczy tekstu 2">
            <a:extLst>
              <a:ext uri="{FF2B5EF4-FFF2-40B4-BE49-F238E27FC236}">
                <a16:creationId xmlns:a16="http://schemas.microsoft.com/office/drawing/2014/main" id="{4188903B-014E-4C2F-B6CD-B50A565BBB75}"/>
              </a:ext>
            </a:extLst>
          </p:cNvPr>
          <p:cNvSpPr>
            <a:spLocks noGrp="1"/>
          </p:cNvSpPr>
          <p:nvPr>
            <p:ph type="body" sz="quarter" idx="11"/>
          </p:nvPr>
        </p:nvSpPr>
        <p:spPr>
          <a:xfrm>
            <a:off x="700567" y="908050"/>
            <a:ext cx="8119904" cy="1080790"/>
          </a:xfrm>
        </p:spPr>
        <p:txBody>
          <a:bodyPr/>
          <a:lstStyle/>
          <a:p>
            <a:r>
              <a:rPr lang="pl-PL" sz="1100" dirty="0"/>
              <a:t>10</a:t>
            </a:r>
            <a:r>
              <a:rPr lang="pl-PL" sz="1100"/>
              <a:t>. Czy otrzymał(a) lub nabył(a) Pan(i) w ciągu ostatniego roku używane materiały i produkty budowlane (np. okna, drzwi, rynny, bramy, cegły, deski)?</a:t>
            </a:r>
            <a:br>
              <a:rPr lang="pl-PL" sz="1100"/>
            </a:br>
            <a:r>
              <a:rPr lang="pl-PL" sz="800" i="1">
                <a:solidFill>
                  <a:schemeClr val="bg1">
                    <a:lumMod val="75000"/>
                  </a:schemeClr>
                </a:solidFill>
              </a:rPr>
              <a:t>Pytanie jednokrotnego wyboru.</a:t>
            </a:r>
          </a:p>
          <a:p>
            <a:endParaRPr lang="pl-PL" sz="800" i="1">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Używane materiały budowalne</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9" name="Symbol zastępczy tekstu 7">
            <a:extLst>
              <a:ext uri="{FF2B5EF4-FFF2-40B4-BE49-F238E27FC236}">
                <a16:creationId xmlns:a16="http://schemas.microsoft.com/office/drawing/2014/main" id="{611A309B-B372-4B63-9005-89A7DE0CB09F}"/>
              </a:ext>
            </a:extLst>
          </p:cNvPr>
          <p:cNvSpPr txBox="1">
            <a:spLocks/>
          </p:cNvSpPr>
          <p:nvPr/>
        </p:nvSpPr>
        <p:spPr>
          <a:xfrm>
            <a:off x="333053" y="5517256"/>
            <a:ext cx="7936730" cy="2537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Odpowiadający: wszyscy badani, n=1004. Ze względu na wiek: 18-24 lata: n=204, 25-34 lata: n=221, 35-44 lata: n=223, 45-59 lat: n=203, 60 i więcej lat: n=149. Ze względu na status zawodowy: pracujący: n=697, emeryci, renciści: n=138, uczniowie, studenci: n=115, niepracujący: n=108.</a:t>
            </a:r>
          </a:p>
        </p:txBody>
      </p:sp>
      <p:sp>
        <p:nvSpPr>
          <p:cNvPr id="10" name="Symbol zastępczy tekstu 7">
            <a:extLst>
              <a:ext uri="{FF2B5EF4-FFF2-40B4-BE49-F238E27FC236}">
                <a16:creationId xmlns:a16="http://schemas.microsoft.com/office/drawing/2014/main" id="{2BB5D2CF-1491-4706-8997-B3FA37B6FF2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graphicFrame>
        <p:nvGraphicFramePr>
          <p:cNvPr id="11" name="Wykres 10">
            <a:extLst>
              <a:ext uri="{FF2B5EF4-FFF2-40B4-BE49-F238E27FC236}">
                <a16:creationId xmlns:a16="http://schemas.microsoft.com/office/drawing/2014/main" id="{6A415CB4-1782-4EED-BF81-375E81762C51}"/>
              </a:ext>
            </a:extLst>
          </p:cNvPr>
          <p:cNvGraphicFramePr/>
          <p:nvPr>
            <p:extLst>
              <p:ext uri="{D42A27DB-BD31-4B8C-83A1-F6EECF244321}">
                <p14:modId xmlns:p14="http://schemas.microsoft.com/office/powerpoint/2010/main" val="241183710"/>
              </p:ext>
            </p:extLst>
          </p:nvPr>
        </p:nvGraphicFramePr>
        <p:xfrm>
          <a:off x="3809971" y="1639314"/>
          <a:ext cx="4377079" cy="1576791"/>
        </p:xfrm>
        <a:graphic>
          <a:graphicData uri="http://schemas.openxmlformats.org/drawingml/2006/chart">
            <c:chart xmlns:c="http://schemas.openxmlformats.org/drawingml/2006/chart" xmlns:r="http://schemas.openxmlformats.org/officeDocument/2006/relationships" r:id="rId4"/>
          </a:graphicData>
        </a:graphic>
      </p:graphicFrame>
      <p:sp>
        <p:nvSpPr>
          <p:cNvPr id="12" name="Prostokąt: zaokrąglone rogi 11">
            <a:extLst>
              <a:ext uri="{FF2B5EF4-FFF2-40B4-BE49-F238E27FC236}">
                <a16:creationId xmlns:a16="http://schemas.microsoft.com/office/drawing/2014/main" id="{34F6DA32-38EE-4A7A-BA03-249A09C6E0B8}"/>
              </a:ext>
            </a:extLst>
          </p:cNvPr>
          <p:cNvSpPr/>
          <p:nvPr/>
        </p:nvSpPr>
        <p:spPr>
          <a:xfrm>
            <a:off x="3998079" y="1566328"/>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3" name="Wykres 12">
            <a:extLst>
              <a:ext uri="{FF2B5EF4-FFF2-40B4-BE49-F238E27FC236}">
                <a16:creationId xmlns:a16="http://schemas.microsoft.com/office/drawing/2014/main" id="{7D8B741C-17DC-43C1-BA18-8356AD385375}"/>
              </a:ext>
            </a:extLst>
          </p:cNvPr>
          <p:cNvGraphicFramePr/>
          <p:nvPr>
            <p:extLst>
              <p:ext uri="{D42A27DB-BD31-4B8C-83A1-F6EECF244321}">
                <p14:modId xmlns:p14="http://schemas.microsoft.com/office/powerpoint/2010/main" val="259342051"/>
              </p:ext>
            </p:extLst>
          </p:nvPr>
        </p:nvGraphicFramePr>
        <p:xfrm>
          <a:off x="3776037" y="3552855"/>
          <a:ext cx="4377079" cy="1490421"/>
        </p:xfrm>
        <a:graphic>
          <a:graphicData uri="http://schemas.openxmlformats.org/drawingml/2006/chart">
            <c:chart xmlns:c="http://schemas.openxmlformats.org/drawingml/2006/chart" xmlns:r="http://schemas.openxmlformats.org/officeDocument/2006/relationships" r:id="rId5"/>
          </a:graphicData>
        </a:graphic>
      </p:graphicFrame>
      <p:sp>
        <p:nvSpPr>
          <p:cNvPr id="14" name="Prostokąt: zaokrąglone rogi 13">
            <a:extLst>
              <a:ext uri="{FF2B5EF4-FFF2-40B4-BE49-F238E27FC236}">
                <a16:creationId xmlns:a16="http://schemas.microsoft.com/office/drawing/2014/main" id="{606F98E0-757A-4747-BD98-F1654C2881E2}"/>
              </a:ext>
            </a:extLst>
          </p:cNvPr>
          <p:cNvSpPr/>
          <p:nvPr/>
        </p:nvSpPr>
        <p:spPr>
          <a:xfrm>
            <a:off x="4009265" y="3386295"/>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5" name="Grupa 14">
            <a:extLst>
              <a:ext uri="{FF2B5EF4-FFF2-40B4-BE49-F238E27FC236}">
                <a16:creationId xmlns:a16="http://schemas.microsoft.com/office/drawing/2014/main" id="{F5A13B41-4D99-4614-87EF-1A19F0B15B00}"/>
              </a:ext>
            </a:extLst>
          </p:cNvPr>
          <p:cNvGrpSpPr>
            <a:grpSpLocks noChangeAspect="1"/>
          </p:cNvGrpSpPr>
          <p:nvPr/>
        </p:nvGrpSpPr>
        <p:grpSpPr>
          <a:xfrm>
            <a:off x="8073787" y="3974085"/>
            <a:ext cx="396783" cy="450680"/>
            <a:chOff x="8001129" y="3982537"/>
            <a:chExt cx="284805" cy="323493"/>
          </a:xfrm>
          <a:solidFill>
            <a:schemeClr val="bg1">
              <a:lumMod val="75000"/>
            </a:schemeClr>
          </a:solidFill>
        </p:grpSpPr>
        <p:sp>
          <p:nvSpPr>
            <p:cNvPr id="16" name="Freeform 167">
              <a:extLst>
                <a:ext uri="{FF2B5EF4-FFF2-40B4-BE49-F238E27FC236}">
                  <a16:creationId xmlns:a16="http://schemas.microsoft.com/office/drawing/2014/main" id="{6ADF8880-7553-456B-84B8-FD3586BD14C1}"/>
                </a:ext>
              </a:extLst>
            </p:cNvPr>
            <p:cNvSpPr>
              <a:spLocks noEditPoints="1"/>
            </p:cNvSpPr>
            <p:nvPr/>
          </p:nvSpPr>
          <p:spPr bwMode="auto">
            <a:xfrm>
              <a:off x="8001129" y="3982537"/>
              <a:ext cx="187675" cy="323493"/>
            </a:xfrm>
            <a:custGeom>
              <a:avLst/>
              <a:gdLst>
                <a:gd name="T0" fmla="*/ 522 w 1600"/>
                <a:gd name="T1" fmla="*/ 670 h 2747"/>
                <a:gd name="T2" fmla="*/ 417 w 1600"/>
                <a:gd name="T3" fmla="*/ 623 h 2747"/>
                <a:gd name="T4" fmla="*/ 335 w 1600"/>
                <a:gd name="T5" fmla="*/ 544 h 2747"/>
                <a:gd name="T6" fmla="*/ 283 w 1600"/>
                <a:gd name="T7" fmla="*/ 441 h 2747"/>
                <a:gd name="T8" fmla="*/ 268 w 1600"/>
                <a:gd name="T9" fmla="*/ 341 h 2747"/>
                <a:gd name="T10" fmla="*/ 288 w 1600"/>
                <a:gd name="T11" fmla="*/ 223 h 2747"/>
                <a:gd name="T12" fmla="*/ 345 w 1600"/>
                <a:gd name="T13" fmla="*/ 123 h 2747"/>
                <a:gd name="T14" fmla="*/ 431 w 1600"/>
                <a:gd name="T15" fmla="*/ 50 h 2747"/>
                <a:gd name="T16" fmla="*/ 538 w 1600"/>
                <a:gd name="T17" fmla="*/ 8 h 2747"/>
                <a:gd name="T18" fmla="*/ 642 w 1600"/>
                <a:gd name="T19" fmla="*/ 2 h 2747"/>
                <a:gd name="T20" fmla="*/ 755 w 1600"/>
                <a:gd name="T21" fmla="*/ 34 h 2747"/>
                <a:gd name="T22" fmla="*/ 848 w 1600"/>
                <a:gd name="T23" fmla="*/ 100 h 2747"/>
                <a:gd name="T24" fmla="*/ 914 w 1600"/>
                <a:gd name="T25" fmla="*/ 193 h 2747"/>
                <a:gd name="T26" fmla="*/ 946 w 1600"/>
                <a:gd name="T27" fmla="*/ 305 h 2747"/>
                <a:gd name="T28" fmla="*/ 941 w 1600"/>
                <a:gd name="T29" fmla="*/ 409 h 2747"/>
                <a:gd name="T30" fmla="*/ 898 w 1600"/>
                <a:gd name="T31" fmla="*/ 517 h 2747"/>
                <a:gd name="T32" fmla="*/ 824 w 1600"/>
                <a:gd name="T33" fmla="*/ 602 h 2747"/>
                <a:gd name="T34" fmla="*/ 724 w 1600"/>
                <a:gd name="T35" fmla="*/ 660 h 2747"/>
                <a:gd name="T36" fmla="*/ 607 w 1600"/>
                <a:gd name="T37" fmla="*/ 680 h 2747"/>
                <a:gd name="T38" fmla="*/ 834 w 1600"/>
                <a:gd name="T39" fmla="*/ 2518 h 2747"/>
                <a:gd name="T40" fmla="*/ 705 w 1600"/>
                <a:gd name="T41" fmla="*/ 2472 h 2747"/>
                <a:gd name="T42" fmla="*/ 920 w 1600"/>
                <a:gd name="T43" fmla="*/ 1387 h 2747"/>
                <a:gd name="T44" fmla="*/ 1517 w 1600"/>
                <a:gd name="T45" fmla="*/ 1546 h 2747"/>
                <a:gd name="T46" fmla="*/ 1584 w 1600"/>
                <a:gd name="T47" fmla="*/ 1486 h 2747"/>
                <a:gd name="T48" fmla="*/ 1600 w 1600"/>
                <a:gd name="T49" fmla="*/ 1408 h 2747"/>
                <a:gd name="T50" fmla="*/ 1560 w 1600"/>
                <a:gd name="T51" fmla="*/ 1326 h 2747"/>
                <a:gd name="T52" fmla="*/ 1478 w 1600"/>
                <a:gd name="T53" fmla="*/ 1287 h 2747"/>
                <a:gd name="T54" fmla="*/ 922 w 1600"/>
                <a:gd name="T55" fmla="*/ 943 h 2747"/>
                <a:gd name="T56" fmla="*/ 826 w 1600"/>
                <a:gd name="T57" fmla="*/ 853 h 2747"/>
                <a:gd name="T58" fmla="*/ 673 w 1600"/>
                <a:gd name="T59" fmla="*/ 809 h 2747"/>
                <a:gd name="T60" fmla="*/ 477 w 1600"/>
                <a:gd name="T61" fmla="*/ 820 h 2747"/>
                <a:gd name="T62" fmla="*/ 333 w 1600"/>
                <a:gd name="T63" fmla="*/ 891 h 2747"/>
                <a:gd name="T64" fmla="*/ 303 w 1600"/>
                <a:gd name="T65" fmla="*/ 1991 h 2747"/>
                <a:gd name="T66" fmla="*/ 183 w 1600"/>
                <a:gd name="T67" fmla="*/ 1218 h 2747"/>
                <a:gd name="T68" fmla="*/ 154 w 1600"/>
                <a:gd name="T69" fmla="*/ 1163 h 2747"/>
                <a:gd name="T70" fmla="*/ 98 w 1600"/>
                <a:gd name="T71" fmla="*/ 1138 h 2747"/>
                <a:gd name="T72" fmla="*/ 44 w 1600"/>
                <a:gd name="T73" fmla="*/ 1151 h 2747"/>
                <a:gd name="T74" fmla="*/ 5 w 1600"/>
                <a:gd name="T75" fmla="*/ 1197 h 2747"/>
                <a:gd name="T76" fmla="*/ 102 w 1600"/>
                <a:gd name="T77" fmla="*/ 1975 h 2747"/>
                <a:gd name="T78" fmla="*/ 154 w 1600"/>
                <a:gd name="T79" fmla="*/ 2105 h 2747"/>
                <a:gd name="T80" fmla="*/ 275 w 1600"/>
                <a:gd name="T81" fmla="*/ 2176 h 2747"/>
                <a:gd name="T82" fmla="*/ 491 w 1600"/>
                <a:gd name="T83" fmla="*/ 2472 h 2747"/>
                <a:gd name="T84" fmla="*/ 362 w 1600"/>
                <a:gd name="T85" fmla="*/ 2518 h 2747"/>
                <a:gd name="T86" fmla="*/ 275 w 1600"/>
                <a:gd name="T87" fmla="*/ 2503 h 2747"/>
                <a:gd name="T88" fmla="*/ 206 w 1600"/>
                <a:gd name="T89" fmla="*/ 2545 h 2747"/>
                <a:gd name="T90" fmla="*/ 178 w 1600"/>
                <a:gd name="T91" fmla="*/ 2624 h 2747"/>
                <a:gd name="T92" fmla="*/ 199 w 1600"/>
                <a:gd name="T93" fmla="*/ 2692 h 2747"/>
                <a:gd name="T94" fmla="*/ 263 w 1600"/>
                <a:gd name="T95" fmla="*/ 2741 h 2747"/>
                <a:gd name="T96" fmla="*/ 337 w 1600"/>
                <a:gd name="T97" fmla="*/ 2741 h 2747"/>
                <a:gd name="T98" fmla="*/ 402 w 1600"/>
                <a:gd name="T99" fmla="*/ 2694 h 2747"/>
                <a:gd name="T100" fmla="*/ 424 w 1600"/>
                <a:gd name="T101" fmla="*/ 2624 h 2747"/>
                <a:gd name="T102" fmla="*/ 574 w 1600"/>
                <a:gd name="T103" fmla="*/ 2583 h 2747"/>
                <a:gd name="T104" fmla="*/ 710 w 1600"/>
                <a:gd name="T105" fmla="*/ 2600 h 2747"/>
                <a:gd name="T106" fmla="*/ 777 w 1600"/>
                <a:gd name="T107" fmla="*/ 2661 h 2747"/>
                <a:gd name="T108" fmla="*/ 826 w 1600"/>
                <a:gd name="T109" fmla="*/ 2726 h 2747"/>
                <a:gd name="T110" fmla="*/ 895 w 1600"/>
                <a:gd name="T111" fmla="*/ 2747 h 2747"/>
                <a:gd name="T112" fmla="*/ 973 w 1600"/>
                <a:gd name="T113" fmla="*/ 2718 h 2747"/>
                <a:gd name="T114" fmla="*/ 1015 w 1600"/>
                <a:gd name="T115" fmla="*/ 2649 h 2747"/>
                <a:gd name="T116" fmla="*/ 1008 w 1600"/>
                <a:gd name="T117" fmla="*/ 2576 h 2747"/>
                <a:gd name="T118" fmla="*/ 954 w 1600"/>
                <a:gd name="T119" fmla="*/ 2516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0" h="2747">
                  <a:moveTo>
                    <a:pt x="607" y="680"/>
                  </a:moveTo>
                  <a:lnTo>
                    <a:pt x="607" y="680"/>
                  </a:lnTo>
                  <a:lnTo>
                    <a:pt x="590" y="680"/>
                  </a:lnTo>
                  <a:lnTo>
                    <a:pt x="573" y="678"/>
                  </a:lnTo>
                  <a:lnTo>
                    <a:pt x="556" y="676"/>
                  </a:lnTo>
                  <a:lnTo>
                    <a:pt x="538" y="674"/>
                  </a:lnTo>
                  <a:lnTo>
                    <a:pt x="522" y="670"/>
                  </a:lnTo>
                  <a:lnTo>
                    <a:pt x="506" y="665"/>
                  </a:lnTo>
                  <a:lnTo>
                    <a:pt x="491" y="660"/>
                  </a:lnTo>
                  <a:lnTo>
                    <a:pt x="474" y="653"/>
                  </a:lnTo>
                  <a:lnTo>
                    <a:pt x="460" y="647"/>
                  </a:lnTo>
                  <a:lnTo>
                    <a:pt x="445" y="639"/>
                  </a:lnTo>
                  <a:lnTo>
                    <a:pt x="431" y="632"/>
                  </a:lnTo>
                  <a:lnTo>
                    <a:pt x="417" y="623"/>
                  </a:lnTo>
                  <a:lnTo>
                    <a:pt x="404" y="613"/>
                  </a:lnTo>
                  <a:lnTo>
                    <a:pt x="391" y="602"/>
                  </a:lnTo>
                  <a:lnTo>
                    <a:pt x="378" y="593"/>
                  </a:lnTo>
                  <a:lnTo>
                    <a:pt x="367" y="581"/>
                  </a:lnTo>
                  <a:lnTo>
                    <a:pt x="355" y="569"/>
                  </a:lnTo>
                  <a:lnTo>
                    <a:pt x="345" y="557"/>
                  </a:lnTo>
                  <a:lnTo>
                    <a:pt x="335" y="544"/>
                  </a:lnTo>
                  <a:lnTo>
                    <a:pt x="325" y="531"/>
                  </a:lnTo>
                  <a:lnTo>
                    <a:pt x="316" y="517"/>
                  </a:lnTo>
                  <a:lnTo>
                    <a:pt x="308" y="503"/>
                  </a:lnTo>
                  <a:lnTo>
                    <a:pt x="301" y="488"/>
                  </a:lnTo>
                  <a:lnTo>
                    <a:pt x="294" y="473"/>
                  </a:lnTo>
                  <a:lnTo>
                    <a:pt x="288" y="458"/>
                  </a:lnTo>
                  <a:lnTo>
                    <a:pt x="283" y="441"/>
                  </a:lnTo>
                  <a:lnTo>
                    <a:pt x="278" y="425"/>
                  </a:lnTo>
                  <a:lnTo>
                    <a:pt x="274" y="409"/>
                  </a:lnTo>
                  <a:lnTo>
                    <a:pt x="271" y="393"/>
                  </a:lnTo>
                  <a:lnTo>
                    <a:pt x="269" y="375"/>
                  </a:lnTo>
                  <a:lnTo>
                    <a:pt x="268" y="358"/>
                  </a:lnTo>
                  <a:lnTo>
                    <a:pt x="268" y="341"/>
                  </a:lnTo>
                  <a:lnTo>
                    <a:pt x="268" y="341"/>
                  </a:lnTo>
                  <a:lnTo>
                    <a:pt x="268" y="322"/>
                  </a:lnTo>
                  <a:lnTo>
                    <a:pt x="269" y="305"/>
                  </a:lnTo>
                  <a:lnTo>
                    <a:pt x="271" y="289"/>
                  </a:lnTo>
                  <a:lnTo>
                    <a:pt x="274" y="272"/>
                  </a:lnTo>
                  <a:lnTo>
                    <a:pt x="278" y="255"/>
                  </a:lnTo>
                  <a:lnTo>
                    <a:pt x="283" y="239"/>
                  </a:lnTo>
                  <a:lnTo>
                    <a:pt x="288" y="223"/>
                  </a:lnTo>
                  <a:lnTo>
                    <a:pt x="294" y="208"/>
                  </a:lnTo>
                  <a:lnTo>
                    <a:pt x="301" y="193"/>
                  </a:lnTo>
                  <a:lnTo>
                    <a:pt x="308" y="179"/>
                  </a:lnTo>
                  <a:lnTo>
                    <a:pt x="316" y="164"/>
                  </a:lnTo>
                  <a:lnTo>
                    <a:pt x="325" y="151"/>
                  </a:lnTo>
                  <a:lnTo>
                    <a:pt x="335" y="136"/>
                  </a:lnTo>
                  <a:lnTo>
                    <a:pt x="345" y="123"/>
                  </a:lnTo>
                  <a:lnTo>
                    <a:pt x="355" y="112"/>
                  </a:lnTo>
                  <a:lnTo>
                    <a:pt x="367" y="100"/>
                  </a:lnTo>
                  <a:lnTo>
                    <a:pt x="378" y="89"/>
                  </a:lnTo>
                  <a:lnTo>
                    <a:pt x="391" y="78"/>
                  </a:lnTo>
                  <a:lnTo>
                    <a:pt x="404" y="68"/>
                  </a:lnTo>
                  <a:lnTo>
                    <a:pt x="417" y="59"/>
                  </a:lnTo>
                  <a:lnTo>
                    <a:pt x="431" y="50"/>
                  </a:lnTo>
                  <a:lnTo>
                    <a:pt x="445" y="41"/>
                  </a:lnTo>
                  <a:lnTo>
                    <a:pt x="460" y="34"/>
                  </a:lnTo>
                  <a:lnTo>
                    <a:pt x="474" y="27"/>
                  </a:lnTo>
                  <a:lnTo>
                    <a:pt x="491" y="21"/>
                  </a:lnTo>
                  <a:lnTo>
                    <a:pt x="506" y="16"/>
                  </a:lnTo>
                  <a:lnTo>
                    <a:pt x="522" y="11"/>
                  </a:lnTo>
                  <a:lnTo>
                    <a:pt x="538" y="8"/>
                  </a:lnTo>
                  <a:lnTo>
                    <a:pt x="556" y="5"/>
                  </a:lnTo>
                  <a:lnTo>
                    <a:pt x="573" y="2"/>
                  </a:lnTo>
                  <a:lnTo>
                    <a:pt x="590" y="1"/>
                  </a:lnTo>
                  <a:lnTo>
                    <a:pt x="607" y="0"/>
                  </a:lnTo>
                  <a:lnTo>
                    <a:pt x="607" y="0"/>
                  </a:lnTo>
                  <a:lnTo>
                    <a:pt x="625" y="1"/>
                  </a:lnTo>
                  <a:lnTo>
                    <a:pt x="642" y="2"/>
                  </a:lnTo>
                  <a:lnTo>
                    <a:pt x="659" y="5"/>
                  </a:lnTo>
                  <a:lnTo>
                    <a:pt x="676" y="8"/>
                  </a:lnTo>
                  <a:lnTo>
                    <a:pt x="692" y="11"/>
                  </a:lnTo>
                  <a:lnTo>
                    <a:pt x="708" y="16"/>
                  </a:lnTo>
                  <a:lnTo>
                    <a:pt x="724" y="21"/>
                  </a:lnTo>
                  <a:lnTo>
                    <a:pt x="739" y="27"/>
                  </a:lnTo>
                  <a:lnTo>
                    <a:pt x="755" y="34"/>
                  </a:lnTo>
                  <a:lnTo>
                    <a:pt x="770" y="41"/>
                  </a:lnTo>
                  <a:lnTo>
                    <a:pt x="784" y="50"/>
                  </a:lnTo>
                  <a:lnTo>
                    <a:pt x="798" y="59"/>
                  </a:lnTo>
                  <a:lnTo>
                    <a:pt x="811" y="68"/>
                  </a:lnTo>
                  <a:lnTo>
                    <a:pt x="824" y="78"/>
                  </a:lnTo>
                  <a:lnTo>
                    <a:pt x="836" y="89"/>
                  </a:lnTo>
                  <a:lnTo>
                    <a:pt x="848" y="100"/>
                  </a:lnTo>
                  <a:lnTo>
                    <a:pt x="860" y="112"/>
                  </a:lnTo>
                  <a:lnTo>
                    <a:pt x="869" y="123"/>
                  </a:lnTo>
                  <a:lnTo>
                    <a:pt x="880" y="136"/>
                  </a:lnTo>
                  <a:lnTo>
                    <a:pt x="890" y="151"/>
                  </a:lnTo>
                  <a:lnTo>
                    <a:pt x="898" y="164"/>
                  </a:lnTo>
                  <a:lnTo>
                    <a:pt x="906" y="179"/>
                  </a:lnTo>
                  <a:lnTo>
                    <a:pt x="914" y="193"/>
                  </a:lnTo>
                  <a:lnTo>
                    <a:pt x="921" y="208"/>
                  </a:lnTo>
                  <a:lnTo>
                    <a:pt x="927" y="223"/>
                  </a:lnTo>
                  <a:lnTo>
                    <a:pt x="932" y="239"/>
                  </a:lnTo>
                  <a:lnTo>
                    <a:pt x="936" y="255"/>
                  </a:lnTo>
                  <a:lnTo>
                    <a:pt x="941" y="272"/>
                  </a:lnTo>
                  <a:lnTo>
                    <a:pt x="944" y="289"/>
                  </a:lnTo>
                  <a:lnTo>
                    <a:pt x="946" y="305"/>
                  </a:lnTo>
                  <a:lnTo>
                    <a:pt x="947" y="322"/>
                  </a:lnTo>
                  <a:lnTo>
                    <a:pt x="947" y="341"/>
                  </a:lnTo>
                  <a:lnTo>
                    <a:pt x="947" y="341"/>
                  </a:lnTo>
                  <a:lnTo>
                    <a:pt x="947" y="358"/>
                  </a:lnTo>
                  <a:lnTo>
                    <a:pt x="946" y="375"/>
                  </a:lnTo>
                  <a:lnTo>
                    <a:pt x="944" y="393"/>
                  </a:lnTo>
                  <a:lnTo>
                    <a:pt x="941" y="409"/>
                  </a:lnTo>
                  <a:lnTo>
                    <a:pt x="936" y="425"/>
                  </a:lnTo>
                  <a:lnTo>
                    <a:pt x="932" y="441"/>
                  </a:lnTo>
                  <a:lnTo>
                    <a:pt x="927" y="458"/>
                  </a:lnTo>
                  <a:lnTo>
                    <a:pt x="921" y="473"/>
                  </a:lnTo>
                  <a:lnTo>
                    <a:pt x="914" y="488"/>
                  </a:lnTo>
                  <a:lnTo>
                    <a:pt x="906" y="503"/>
                  </a:lnTo>
                  <a:lnTo>
                    <a:pt x="898" y="517"/>
                  </a:lnTo>
                  <a:lnTo>
                    <a:pt x="890" y="531"/>
                  </a:lnTo>
                  <a:lnTo>
                    <a:pt x="880" y="544"/>
                  </a:lnTo>
                  <a:lnTo>
                    <a:pt x="869" y="557"/>
                  </a:lnTo>
                  <a:lnTo>
                    <a:pt x="860" y="569"/>
                  </a:lnTo>
                  <a:lnTo>
                    <a:pt x="848" y="581"/>
                  </a:lnTo>
                  <a:lnTo>
                    <a:pt x="836" y="593"/>
                  </a:lnTo>
                  <a:lnTo>
                    <a:pt x="824" y="602"/>
                  </a:lnTo>
                  <a:lnTo>
                    <a:pt x="811" y="613"/>
                  </a:lnTo>
                  <a:lnTo>
                    <a:pt x="798" y="623"/>
                  </a:lnTo>
                  <a:lnTo>
                    <a:pt x="784" y="632"/>
                  </a:lnTo>
                  <a:lnTo>
                    <a:pt x="770" y="639"/>
                  </a:lnTo>
                  <a:lnTo>
                    <a:pt x="755" y="647"/>
                  </a:lnTo>
                  <a:lnTo>
                    <a:pt x="739" y="653"/>
                  </a:lnTo>
                  <a:lnTo>
                    <a:pt x="724" y="660"/>
                  </a:lnTo>
                  <a:lnTo>
                    <a:pt x="708" y="665"/>
                  </a:lnTo>
                  <a:lnTo>
                    <a:pt x="692" y="670"/>
                  </a:lnTo>
                  <a:lnTo>
                    <a:pt x="676" y="674"/>
                  </a:lnTo>
                  <a:lnTo>
                    <a:pt x="659" y="676"/>
                  </a:lnTo>
                  <a:lnTo>
                    <a:pt x="642" y="678"/>
                  </a:lnTo>
                  <a:lnTo>
                    <a:pt x="625" y="680"/>
                  </a:lnTo>
                  <a:lnTo>
                    <a:pt x="607" y="680"/>
                  </a:lnTo>
                  <a:lnTo>
                    <a:pt x="607" y="680"/>
                  </a:lnTo>
                  <a:close/>
                  <a:moveTo>
                    <a:pt x="895" y="2501"/>
                  </a:moveTo>
                  <a:lnTo>
                    <a:pt x="895" y="2501"/>
                  </a:lnTo>
                  <a:lnTo>
                    <a:pt x="878" y="2502"/>
                  </a:lnTo>
                  <a:lnTo>
                    <a:pt x="863" y="2505"/>
                  </a:lnTo>
                  <a:lnTo>
                    <a:pt x="848" y="2511"/>
                  </a:lnTo>
                  <a:lnTo>
                    <a:pt x="834" y="2518"/>
                  </a:lnTo>
                  <a:lnTo>
                    <a:pt x="834" y="2518"/>
                  </a:lnTo>
                  <a:lnTo>
                    <a:pt x="813" y="2508"/>
                  </a:lnTo>
                  <a:lnTo>
                    <a:pt x="792" y="2499"/>
                  </a:lnTo>
                  <a:lnTo>
                    <a:pt x="771" y="2490"/>
                  </a:lnTo>
                  <a:lnTo>
                    <a:pt x="749" y="2484"/>
                  </a:lnTo>
                  <a:lnTo>
                    <a:pt x="728" y="2477"/>
                  </a:lnTo>
                  <a:lnTo>
                    <a:pt x="705" y="2472"/>
                  </a:lnTo>
                  <a:lnTo>
                    <a:pt x="682" y="2468"/>
                  </a:lnTo>
                  <a:lnTo>
                    <a:pt x="659" y="2464"/>
                  </a:lnTo>
                  <a:lnTo>
                    <a:pt x="659" y="2179"/>
                  </a:lnTo>
                  <a:lnTo>
                    <a:pt x="1021" y="2179"/>
                  </a:lnTo>
                  <a:lnTo>
                    <a:pt x="1021" y="1729"/>
                  </a:lnTo>
                  <a:lnTo>
                    <a:pt x="920" y="1728"/>
                  </a:lnTo>
                  <a:lnTo>
                    <a:pt x="920" y="1387"/>
                  </a:lnTo>
                  <a:lnTo>
                    <a:pt x="1049" y="1557"/>
                  </a:lnTo>
                  <a:lnTo>
                    <a:pt x="1465" y="1557"/>
                  </a:lnTo>
                  <a:lnTo>
                    <a:pt x="1465" y="1557"/>
                  </a:lnTo>
                  <a:lnTo>
                    <a:pt x="1478" y="1556"/>
                  </a:lnTo>
                  <a:lnTo>
                    <a:pt x="1492" y="1555"/>
                  </a:lnTo>
                  <a:lnTo>
                    <a:pt x="1505" y="1551"/>
                  </a:lnTo>
                  <a:lnTo>
                    <a:pt x="1517" y="1546"/>
                  </a:lnTo>
                  <a:lnTo>
                    <a:pt x="1529" y="1541"/>
                  </a:lnTo>
                  <a:lnTo>
                    <a:pt x="1541" y="1534"/>
                  </a:lnTo>
                  <a:lnTo>
                    <a:pt x="1551" y="1526"/>
                  </a:lnTo>
                  <a:lnTo>
                    <a:pt x="1560" y="1517"/>
                  </a:lnTo>
                  <a:lnTo>
                    <a:pt x="1569" y="1507"/>
                  </a:lnTo>
                  <a:lnTo>
                    <a:pt x="1578" y="1498"/>
                  </a:lnTo>
                  <a:lnTo>
                    <a:pt x="1584" y="1486"/>
                  </a:lnTo>
                  <a:lnTo>
                    <a:pt x="1590" y="1474"/>
                  </a:lnTo>
                  <a:lnTo>
                    <a:pt x="1595" y="1462"/>
                  </a:lnTo>
                  <a:lnTo>
                    <a:pt x="1598" y="1449"/>
                  </a:lnTo>
                  <a:lnTo>
                    <a:pt x="1600" y="1435"/>
                  </a:lnTo>
                  <a:lnTo>
                    <a:pt x="1600" y="1422"/>
                  </a:lnTo>
                  <a:lnTo>
                    <a:pt x="1600" y="1422"/>
                  </a:lnTo>
                  <a:lnTo>
                    <a:pt x="1600" y="1408"/>
                  </a:lnTo>
                  <a:lnTo>
                    <a:pt x="1598" y="1394"/>
                  </a:lnTo>
                  <a:lnTo>
                    <a:pt x="1595" y="1381"/>
                  </a:lnTo>
                  <a:lnTo>
                    <a:pt x="1590" y="1369"/>
                  </a:lnTo>
                  <a:lnTo>
                    <a:pt x="1584" y="1357"/>
                  </a:lnTo>
                  <a:lnTo>
                    <a:pt x="1578" y="1345"/>
                  </a:lnTo>
                  <a:lnTo>
                    <a:pt x="1569" y="1336"/>
                  </a:lnTo>
                  <a:lnTo>
                    <a:pt x="1560" y="1326"/>
                  </a:lnTo>
                  <a:lnTo>
                    <a:pt x="1551" y="1317"/>
                  </a:lnTo>
                  <a:lnTo>
                    <a:pt x="1541" y="1309"/>
                  </a:lnTo>
                  <a:lnTo>
                    <a:pt x="1529" y="1302"/>
                  </a:lnTo>
                  <a:lnTo>
                    <a:pt x="1517" y="1297"/>
                  </a:lnTo>
                  <a:lnTo>
                    <a:pt x="1505" y="1292"/>
                  </a:lnTo>
                  <a:lnTo>
                    <a:pt x="1492" y="1289"/>
                  </a:lnTo>
                  <a:lnTo>
                    <a:pt x="1478" y="1287"/>
                  </a:lnTo>
                  <a:lnTo>
                    <a:pt x="1465" y="1286"/>
                  </a:lnTo>
                  <a:lnTo>
                    <a:pt x="1465" y="1286"/>
                  </a:lnTo>
                  <a:lnTo>
                    <a:pt x="1184" y="1286"/>
                  </a:lnTo>
                  <a:lnTo>
                    <a:pt x="1184" y="1286"/>
                  </a:lnTo>
                  <a:lnTo>
                    <a:pt x="1054" y="1116"/>
                  </a:lnTo>
                  <a:lnTo>
                    <a:pt x="922" y="943"/>
                  </a:lnTo>
                  <a:lnTo>
                    <a:pt x="922" y="943"/>
                  </a:lnTo>
                  <a:lnTo>
                    <a:pt x="910" y="928"/>
                  </a:lnTo>
                  <a:lnTo>
                    <a:pt x="898" y="914"/>
                  </a:lnTo>
                  <a:lnTo>
                    <a:pt x="885" y="900"/>
                  </a:lnTo>
                  <a:lnTo>
                    <a:pt x="872" y="887"/>
                  </a:lnTo>
                  <a:lnTo>
                    <a:pt x="857" y="875"/>
                  </a:lnTo>
                  <a:lnTo>
                    <a:pt x="842" y="863"/>
                  </a:lnTo>
                  <a:lnTo>
                    <a:pt x="826" y="853"/>
                  </a:lnTo>
                  <a:lnTo>
                    <a:pt x="809" y="844"/>
                  </a:lnTo>
                  <a:lnTo>
                    <a:pt x="790" y="835"/>
                  </a:lnTo>
                  <a:lnTo>
                    <a:pt x="770" y="828"/>
                  </a:lnTo>
                  <a:lnTo>
                    <a:pt x="748" y="822"/>
                  </a:lnTo>
                  <a:lnTo>
                    <a:pt x="725" y="817"/>
                  </a:lnTo>
                  <a:lnTo>
                    <a:pt x="700" y="812"/>
                  </a:lnTo>
                  <a:lnTo>
                    <a:pt x="673" y="809"/>
                  </a:lnTo>
                  <a:lnTo>
                    <a:pt x="644" y="808"/>
                  </a:lnTo>
                  <a:lnTo>
                    <a:pt x="613" y="807"/>
                  </a:lnTo>
                  <a:lnTo>
                    <a:pt x="613" y="807"/>
                  </a:lnTo>
                  <a:lnTo>
                    <a:pt x="575" y="808"/>
                  </a:lnTo>
                  <a:lnTo>
                    <a:pt x="539" y="810"/>
                  </a:lnTo>
                  <a:lnTo>
                    <a:pt x="507" y="814"/>
                  </a:lnTo>
                  <a:lnTo>
                    <a:pt x="477" y="820"/>
                  </a:lnTo>
                  <a:lnTo>
                    <a:pt x="448" y="826"/>
                  </a:lnTo>
                  <a:lnTo>
                    <a:pt x="422" y="834"/>
                  </a:lnTo>
                  <a:lnTo>
                    <a:pt x="400" y="844"/>
                  </a:lnTo>
                  <a:lnTo>
                    <a:pt x="379" y="854"/>
                  </a:lnTo>
                  <a:lnTo>
                    <a:pt x="362" y="865"/>
                  </a:lnTo>
                  <a:lnTo>
                    <a:pt x="346" y="878"/>
                  </a:lnTo>
                  <a:lnTo>
                    <a:pt x="333" y="891"/>
                  </a:lnTo>
                  <a:lnTo>
                    <a:pt x="322" y="905"/>
                  </a:lnTo>
                  <a:lnTo>
                    <a:pt x="314" y="920"/>
                  </a:lnTo>
                  <a:lnTo>
                    <a:pt x="308" y="937"/>
                  </a:lnTo>
                  <a:lnTo>
                    <a:pt x="305" y="953"/>
                  </a:lnTo>
                  <a:lnTo>
                    <a:pt x="303" y="969"/>
                  </a:lnTo>
                  <a:lnTo>
                    <a:pt x="303" y="1991"/>
                  </a:lnTo>
                  <a:lnTo>
                    <a:pt x="303" y="1991"/>
                  </a:lnTo>
                  <a:lnTo>
                    <a:pt x="296" y="1986"/>
                  </a:lnTo>
                  <a:lnTo>
                    <a:pt x="292" y="1980"/>
                  </a:lnTo>
                  <a:lnTo>
                    <a:pt x="287" y="1972"/>
                  </a:lnTo>
                  <a:lnTo>
                    <a:pt x="286" y="1964"/>
                  </a:lnTo>
                  <a:lnTo>
                    <a:pt x="286" y="1958"/>
                  </a:lnTo>
                  <a:lnTo>
                    <a:pt x="183" y="1218"/>
                  </a:lnTo>
                  <a:lnTo>
                    <a:pt x="183" y="1218"/>
                  </a:lnTo>
                  <a:lnTo>
                    <a:pt x="181" y="1208"/>
                  </a:lnTo>
                  <a:lnTo>
                    <a:pt x="178" y="1199"/>
                  </a:lnTo>
                  <a:lnTo>
                    <a:pt x="175" y="1191"/>
                  </a:lnTo>
                  <a:lnTo>
                    <a:pt x="170" y="1183"/>
                  </a:lnTo>
                  <a:lnTo>
                    <a:pt x="166" y="1176"/>
                  </a:lnTo>
                  <a:lnTo>
                    <a:pt x="161" y="1168"/>
                  </a:lnTo>
                  <a:lnTo>
                    <a:pt x="154" y="1163"/>
                  </a:lnTo>
                  <a:lnTo>
                    <a:pt x="147" y="1156"/>
                  </a:lnTo>
                  <a:lnTo>
                    <a:pt x="140" y="1152"/>
                  </a:lnTo>
                  <a:lnTo>
                    <a:pt x="133" y="1147"/>
                  </a:lnTo>
                  <a:lnTo>
                    <a:pt x="124" y="1144"/>
                  </a:lnTo>
                  <a:lnTo>
                    <a:pt x="115" y="1141"/>
                  </a:lnTo>
                  <a:lnTo>
                    <a:pt x="107" y="1139"/>
                  </a:lnTo>
                  <a:lnTo>
                    <a:pt x="98" y="1138"/>
                  </a:lnTo>
                  <a:lnTo>
                    <a:pt x="88" y="1138"/>
                  </a:lnTo>
                  <a:lnTo>
                    <a:pt x="78" y="1139"/>
                  </a:lnTo>
                  <a:lnTo>
                    <a:pt x="78" y="1139"/>
                  </a:lnTo>
                  <a:lnTo>
                    <a:pt x="70" y="1141"/>
                  </a:lnTo>
                  <a:lnTo>
                    <a:pt x="61" y="1143"/>
                  </a:lnTo>
                  <a:lnTo>
                    <a:pt x="53" y="1146"/>
                  </a:lnTo>
                  <a:lnTo>
                    <a:pt x="44" y="1151"/>
                  </a:lnTo>
                  <a:lnTo>
                    <a:pt x="36" y="1156"/>
                  </a:lnTo>
                  <a:lnTo>
                    <a:pt x="30" y="1161"/>
                  </a:lnTo>
                  <a:lnTo>
                    <a:pt x="23" y="1168"/>
                  </a:lnTo>
                  <a:lnTo>
                    <a:pt x="18" y="1174"/>
                  </a:lnTo>
                  <a:lnTo>
                    <a:pt x="13" y="1182"/>
                  </a:lnTo>
                  <a:lnTo>
                    <a:pt x="8" y="1190"/>
                  </a:lnTo>
                  <a:lnTo>
                    <a:pt x="5" y="1197"/>
                  </a:lnTo>
                  <a:lnTo>
                    <a:pt x="3" y="1206"/>
                  </a:lnTo>
                  <a:lnTo>
                    <a:pt x="1" y="1216"/>
                  </a:lnTo>
                  <a:lnTo>
                    <a:pt x="0" y="1224"/>
                  </a:lnTo>
                  <a:lnTo>
                    <a:pt x="0" y="1233"/>
                  </a:lnTo>
                  <a:lnTo>
                    <a:pt x="1" y="1243"/>
                  </a:lnTo>
                  <a:lnTo>
                    <a:pt x="102" y="1975"/>
                  </a:lnTo>
                  <a:lnTo>
                    <a:pt x="102" y="1975"/>
                  </a:lnTo>
                  <a:lnTo>
                    <a:pt x="104" y="1995"/>
                  </a:lnTo>
                  <a:lnTo>
                    <a:pt x="109" y="2016"/>
                  </a:lnTo>
                  <a:lnTo>
                    <a:pt x="114" y="2035"/>
                  </a:lnTo>
                  <a:lnTo>
                    <a:pt x="122" y="2055"/>
                  </a:lnTo>
                  <a:lnTo>
                    <a:pt x="131" y="2072"/>
                  </a:lnTo>
                  <a:lnTo>
                    <a:pt x="142" y="2089"/>
                  </a:lnTo>
                  <a:lnTo>
                    <a:pt x="154" y="2105"/>
                  </a:lnTo>
                  <a:lnTo>
                    <a:pt x="168" y="2119"/>
                  </a:lnTo>
                  <a:lnTo>
                    <a:pt x="183" y="2132"/>
                  </a:lnTo>
                  <a:lnTo>
                    <a:pt x="200" y="2144"/>
                  </a:lnTo>
                  <a:lnTo>
                    <a:pt x="217" y="2155"/>
                  </a:lnTo>
                  <a:lnTo>
                    <a:pt x="235" y="2164"/>
                  </a:lnTo>
                  <a:lnTo>
                    <a:pt x="255" y="2170"/>
                  </a:lnTo>
                  <a:lnTo>
                    <a:pt x="275" y="2176"/>
                  </a:lnTo>
                  <a:lnTo>
                    <a:pt x="296" y="2178"/>
                  </a:lnTo>
                  <a:lnTo>
                    <a:pt x="318" y="2179"/>
                  </a:lnTo>
                  <a:lnTo>
                    <a:pt x="536" y="2179"/>
                  </a:lnTo>
                  <a:lnTo>
                    <a:pt x="536" y="2464"/>
                  </a:lnTo>
                  <a:lnTo>
                    <a:pt x="536" y="2464"/>
                  </a:lnTo>
                  <a:lnTo>
                    <a:pt x="513" y="2468"/>
                  </a:lnTo>
                  <a:lnTo>
                    <a:pt x="491" y="2472"/>
                  </a:lnTo>
                  <a:lnTo>
                    <a:pt x="468" y="2477"/>
                  </a:lnTo>
                  <a:lnTo>
                    <a:pt x="446" y="2484"/>
                  </a:lnTo>
                  <a:lnTo>
                    <a:pt x="425" y="2490"/>
                  </a:lnTo>
                  <a:lnTo>
                    <a:pt x="403" y="2499"/>
                  </a:lnTo>
                  <a:lnTo>
                    <a:pt x="382" y="2508"/>
                  </a:lnTo>
                  <a:lnTo>
                    <a:pt x="362" y="2518"/>
                  </a:lnTo>
                  <a:lnTo>
                    <a:pt x="362" y="2518"/>
                  </a:lnTo>
                  <a:lnTo>
                    <a:pt x="348" y="2511"/>
                  </a:lnTo>
                  <a:lnTo>
                    <a:pt x="333" y="2505"/>
                  </a:lnTo>
                  <a:lnTo>
                    <a:pt x="318" y="2502"/>
                  </a:lnTo>
                  <a:lnTo>
                    <a:pt x="300" y="2501"/>
                  </a:lnTo>
                  <a:lnTo>
                    <a:pt x="300" y="2501"/>
                  </a:lnTo>
                  <a:lnTo>
                    <a:pt x="288" y="2502"/>
                  </a:lnTo>
                  <a:lnTo>
                    <a:pt x="275" y="2503"/>
                  </a:lnTo>
                  <a:lnTo>
                    <a:pt x="263" y="2507"/>
                  </a:lnTo>
                  <a:lnTo>
                    <a:pt x="253" y="2511"/>
                  </a:lnTo>
                  <a:lnTo>
                    <a:pt x="242" y="2516"/>
                  </a:lnTo>
                  <a:lnTo>
                    <a:pt x="232" y="2522"/>
                  </a:lnTo>
                  <a:lnTo>
                    <a:pt x="222" y="2529"/>
                  </a:lnTo>
                  <a:lnTo>
                    <a:pt x="214" y="2537"/>
                  </a:lnTo>
                  <a:lnTo>
                    <a:pt x="206" y="2545"/>
                  </a:lnTo>
                  <a:lnTo>
                    <a:pt x="199" y="2555"/>
                  </a:lnTo>
                  <a:lnTo>
                    <a:pt x="192" y="2565"/>
                  </a:lnTo>
                  <a:lnTo>
                    <a:pt x="188" y="2576"/>
                  </a:lnTo>
                  <a:lnTo>
                    <a:pt x="183" y="2588"/>
                  </a:lnTo>
                  <a:lnTo>
                    <a:pt x="180" y="2600"/>
                  </a:lnTo>
                  <a:lnTo>
                    <a:pt x="178" y="2611"/>
                  </a:lnTo>
                  <a:lnTo>
                    <a:pt x="178" y="2624"/>
                  </a:lnTo>
                  <a:lnTo>
                    <a:pt x="178" y="2624"/>
                  </a:lnTo>
                  <a:lnTo>
                    <a:pt x="178" y="2636"/>
                  </a:lnTo>
                  <a:lnTo>
                    <a:pt x="180" y="2649"/>
                  </a:lnTo>
                  <a:lnTo>
                    <a:pt x="183" y="2660"/>
                  </a:lnTo>
                  <a:lnTo>
                    <a:pt x="188" y="2672"/>
                  </a:lnTo>
                  <a:lnTo>
                    <a:pt x="192" y="2683"/>
                  </a:lnTo>
                  <a:lnTo>
                    <a:pt x="199" y="2692"/>
                  </a:lnTo>
                  <a:lnTo>
                    <a:pt x="206" y="2702"/>
                  </a:lnTo>
                  <a:lnTo>
                    <a:pt x="214" y="2711"/>
                  </a:lnTo>
                  <a:lnTo>
                    <a:pt x="222" y="2718"/>
                  </a:lnTo>
                  <a:lnTo>
                    <a:pt x="232" y="2726"/>
                  </a:lnTo>
                  <a:lnTo>
                    <a:pt x="242" y="2732"/>
                  </a:lnTo>
                  <a:lnTo>
                    <a:pt x="253" y="2737"/>
                  </a:lnTo>
                  <a:lnTo>
                    <a:pt x="263" y="2741"/>
                  </a:lnTo>
                  <a:lnTo>
                    <a:pt x="275" y="2744"/>
                  </a:lnTo>
                  <a:lnTo>
                    <a:pt x="288" y="2747"/>
                  </a:lnTo>
                  <a:lnTo>
                    <a:pt x="300" y="2747"/>
                  </a:lnTo>
                  <a:lnTo>
                    <a:pt x="300" y="2747"/>
                  </a:lnTo>
                  <a:lnTo>
                    <a:pt x="313" y="2747"/>
                  </a:lnTo>
                  <a:lnTo>
                    <a:pt x="325" y="2744"/>
                  </a:lnTo>
                  <a:lnTo>
                    <a:pt x="337" y="2741"/>
                  </a:lnTo>
                  <a:lnTo>
                    <a:pt x="348" y="2737"/>
                  </a:lnTo>
                  <a:lnTo>
                    <a:pt x="359" y="2732"/>
                  </a:lnTo>
                  <a:lnTo>
                    <a:pt x="369" y="2726"/>
                  </a:lnTo>
                  <a:lnTo>
                    <a:pt x="378" y="2720"/>
                  </a:lnTo>
                  <a:lnTo>
                    <a:pt x="387" y="2711"/>
                  </a:lnTo>
                  <a:lnTo>
                    <a:pt x="395" y="2702"/>
                  </a:lnTo>
                  <a:lnTo>
                    <a:pt x="402" y="2694"/>
                  </a:lnTo>
                  <a:lnTo>
                    <a:pt x="408" y="2683"/>
                  </a:lnTo>
                  <a:lnTo>
                    <a:pt x="414" y="2672"/>
                  </a:lnTo>
                  <a:lnTo>
                    <a:pt x="418" y="2661"/>
                  </a:lnTo>
                  <a:lnTo>
                    <a:pt x="420" y="2649"/>
                  </a:lnTo>
                  <a:lnTo>
                    <a:pt x="422" y="2637"/>
                  </a:lnTo>
                  <a:lnTo>
                    <a:pt x="424" y="2624"/>
                  </a:lnTo>
                  <a:lnTo>
                    <a:pt x="424" y="2624"/>
                  </a:lnTo>
                  <a:lnTo>
                    <a:pt x="443" y="2616"/>
                  </a:lnTo>
                  <a:lnTo>
                    <a:pt x="464" y="2607"/>
                  </a:lnTo>
                  <a:lnTo>
                    <a:pt x="485" y="2600"/>
                  </a:lnTo>
                  <a:lnTo>
                    <a:pt x="507" y="2594"/>
                  </a:lnTo>
                  <a:lnTo>
                    <a:pt x="528" y="2589"/>
                  </a:lnTo>
                  <a:lnTo>
                    <a:pt x="551" y="2585"/>
                  </a:lnTo>
                  <a:lnTo>
                    <a:pt x="574" y="2583"/>
                  </a:lnTo>
                  <a:lnTo>
                    <a:pt x="598" y="2583"/>
                  </a:lnTo>
                  <a:lnTo>
                    <a:pt x="598" y="2583"/>
                  </a:lnTo>
                  <a:lnTo>
                    <a:pt x="622" y="2583"/>
                  </a:lnTo>
                  <a:lnTo>
                    <a:pt x="644" y="2585"/>
                  </a:lnTo>
                  <a:lnTo>
                    <a:pt x="667" y="2589"/>
                  </a:lnTo>
                  <a:lnTo>
                    <a:pt x="689" y="2594"/>
                  </a:lnTo>
                  <a:lnTo>
                    <a:pt x="710" y="2600"/>
                  </a:lnTo>
                  <a:lnTo>
                    <a:pt x="732" y="2607"/>
                  </a:lnTo>
                  <a:lnTo>
                    <a:pt x="752" y="2616"/>
                  </a:lnTo>
                  <a:lnTo>
                    <a:pt x="772" y="2624"/>
                  </a:lnTo>
                  <a:lnTo>
                    <a:pt x="772" y="2624"/>
                  </a:lnTo>
                  <a:lnTo>
                    <a:pt x="773" y="2637"/>
                  </a:lnTo>
                  <a:lnTo>
                    <a:pt x="775" y="2649"/>
                  </a:lnTo>
                  <a:lnTo>
                    <a:pt x="777" y="2661"/>
                  </a:lnTo>
                  <a:lnTo>
                    <a:pt x="782" y="2672"/>
                  </a:lnTo>
                  <a:lnTo>
                    <a:pt x="787" y="2683"/>
                  </a:lnTo>
                  <a:lnTo>
                    <a:pt x="794" y="2694"/>
                  </a:lnTo>
                  <a:lnTo>
                    <a:pt x="800" y="2702"/>
                  </a:lnTo>
                  <a:lnTo>
                    <a:pt x="809" y="2711"/>
                  </a:lnTo>
                  <a:lnTo>
                    <a:pt x="817" y="2720"/>
                  </a:lnTo>
                  <a:lnTo>
                    <a:pt x="826" y="2726"/>
                  </a:lnTo>
                  <a:lnTo>
                    <a:pt x="837" y="2732"/>
                  </a:lnTo>
                  <a:lnTo>
                    <a:pt x="848" y="2737"/>
                  </a:lnTo>
                  <a:lnTo>
                    <a:pt x="858" y="2741"/>
                  </a:lnTo>
                  <a:lnTo>
                    <a:pt x="870" y="2744"/>
                  </a:lnTo>
                  <a:lnTo>
                    <a:pt x="882" y="2747"/>
                  </a:lnTo>
                  <a:lnTo>
                    <a:pt x="895" y="2747"/>
                  </a:lnTo>
                  <a:lnTo>
                    <a:pt x="895" y="2747"/>
                  </a:lnTo>
                  <a:lnTo>
                    <a:pt x="907" y="2747"/>
                  </a:lnTo>
                  <a:lnTo>
                    <a:pt x="920" y="2744"/>
                  </a:lnTo>
                  <a:lnTo>
                    <a:pt x="932" y="2741"/>
                  </a:lnTo>
                  <a:lnTo>
                    <a:pt x="943" y="2737"/>
                  </a:lnTo>
                  <a:lnTo>
                    <a:pt x="954" y="2732"/>
                  </a:lnTo>
                  <a:lnTo>
                    <a:pt x="963" y="2726"/>
                  </a:lnTo>
                  <a:lnTo>
                    <a:pt x="973" y="2718"/>
                  </a:lnTo>
                  <a:lnTo>
                    <a:pt x="982" y="2711"/>
                  </a:lnTo>
                  <a:lnTo>
                    <a:pt x="989" y="2702"/>
                  </a:lnTo>
                  <a:lnTo>
                    <a:pt x="997" y="2692"/>
                  </a:lnTo>
                  <a:lnTo>
                    <a:pt x="1003" y="2683"/>
                  </a:lnTo>
                  <a:lnTo>
                    <a:pt x="1008" y="2672"/>
                  </a:lnTo>
                  <a:lnTo>
                    <a:pt x="1012" y="2660"/>
                  </a:lnTo>
                  <a:lnTo>
                    <a:pt x="1015" y="2649"/>
                  </a:lnTo>
                  <a:lnTo>
                    <a:pt x="1017" y="2636"/>
                  </a:lnTo>
                  <a:lnTo>
                    <a:pt x="1017" y="2624"/>
                  </a:lnTo>
                  <a:lnTo>
                    <a:pt x="1017" y="2624"/>
                  </a:lnTo>
                  <a:lnTo>
                    <a:pt x="1017" y="2611"/>
                  </a:lnTo>
                  <a:lnTo>
                    <a:pt x="1015" y="2600"/>
                  </a:lnTo>
                  <a:lnTo>
                    <a:pt x="1012" y="2588"/>
                  </a:lnTo>
                  <a:lnTo>
                    <a:pt x="1008" y="2576"/>
                  </a:lnTo>
                  <a:lnTo>
                    <a:pt x="1003" y="2565"/>
                  </a:lnTo>
                  <a:lnTo>
                    <a:pt x="997" y="2555"/>
                  </a:lnTo>
                  <a:lnTo>
                    <a:pt x="989" y="2545"/>
                  </a:lnTo>
                  <a:lnTo>
                    <a:pt x="982" y="2537"/>
                  </a:lnTo>
                  <a:lnTo>
                    <a:pt x="973" y="2529"/>
                  </a:lnTo>
                  <a:lnTo>
                    <a:pt x="963" y="2522"/>
                  </a:lnTo>
                  <a:lnTo>
                    <a:pt x="954" y="2516"/>
                  </a:lnTo>
                  <a:lnTo>
                    <a:pt x="943" y="2511"/>
                  </a:lnTo>
                  <a:lnTo>
                    <a:pt x="932" y="2507"/>
                  </a:lnTo>
                  <a:lnTo>
                    <a:pt x="920" y="2503"/>
                  </a:lnTo>
                  <a:lnTo>
                    <a:pt x="907" y="2502"/>
                  </a:lnTo>
                  <a:lnTo>
                    <a:pt x="895" y="2501"/>
                  </a:lnTo>
                  <a:lnTo>
                    <a:pt x="895" y="25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 name="Freeform 168">
              <a:extLst>
                <a:ext uri="{FF2B5EF4-FFF2-40B4-BE49-F238E27FC236}">
                  <a16:creationId xmlns:a16="http://schemas.microsoft.com/office/drawing/2014/main" id="{8D8B404B-D22E-4E45-B01A-B265FC8AFECC}"/>
                </a:ext>
              </a:extLst>
            </p:cNvPr>
            <p:cNvSpPr>
              <a:spLocks/>
            </p:cNvSpPr>
            <p:nvPr/>
          </p:nvSpPr>
          <p:spPr bwMode="auto">
            <a:xfrm>
              <a:off x="8134477" y="4176797"/>
              <a:ext cx="122647" cy="129233"/>
            </a:xfrm>
            <a:custGeom>
              <a:avLst/>
              <a:gdLst>
                <a:gd name="T0" fmla="*/ 0 w 1046"/>
                <a:gd name="T1" fmla="*/ 1007 h 1100"/>
                <a:gd name="T2" fmla="*/ 2 w 1046"/>
                <a:gd name="T3" fmla="*/ 1016 h 1100"/>
                <a:gd name="T4" fmla="*/ 5 w 1046"/>
                <a:gd name="T5" fmla="*/ 1035 h 1100"/>
                <a:gd name="T6" fmla="*/ 12 w 1046"/>
                <a:gd name="T7" fmla="*/ 1051 h 1100"/>
                <a:gd name="T8" fmla="*/ 22 w 1046"/>
                <a:gd name="T9" fmla="*/ 1066 h 1100"/>
                <a:gd name="T10" fmla="*/ 34 w 1046"/>
                <a:gd name="T11" fmla="*/ 1078 h 1100"/>
                <a:gd name="T12" fmla="*/ 49 w 1046"/>
                <a:gd name="T13" fmla="*/ 1088 h 1100"/>
                <a:gd name="T14" fmla="*/ 65 w 1046"/>
                <a:gd name="T15" fmla="*/ 1095 h 1100"/>
                <a:gd name="T16" fmla="*/ 84 w 1046"/>
                <a:gd name="T17" fmla="*/ 1098 h 1100"/>
                <a:gd name="T18" fmla="*/ 93 w 1046"/>
                <a:gd name="T19" fmla="*/ 1100 h 1100"/>
                <a:gd name="T20" fmla="*/ 112 w 1046"/>
                <a:gd name="T21" fmla="*/ 1097 h 1100"/>
                <a:gd name="T22" fmla="*/ 129 w 1046"/>
                <a:gd name="T23" fmla="*/ 1092 h 1100"/>
                <a:gd name="T24" fmla="*/ 144 w 1046"/>
                <a:gd name="T25" fmla="*/ 1083 h 1100"/>
                <a:gd name="T26" fmla="*/ 158 w 1046"/>
                <a:gd name="T27" fmla="*/ 1073 h 1100"/>
                <a:gd name="T28" fmla="*/ 169 w 1046"/>
                <a:gd name="T29" fmla="*/ 1058 h 1100"/>
                <a:gd name="T30" fmla="*/ 178 w 1046"/>
                <a:gd name="T31" fmla="*/ 1042 h 1100"/>
                <a:gd name="T32" fmla="*/ 183 w 1046"/>
                <a:gd name="T33" fmla="*/ 1025 h 1100"/>
                <a:gd name="T34" fmla="*/ 185 w 1046"/>
                <a:gd name="T35" fmla="*/ 1007 h 1100"/>
                <a:gd name="T36" fmla="*/ 861 w 1046"/>
                <a:gd name="T37" fmla="*/ 998 h 1100"/>
                <a:gd name="T38" fmla="*/ 861 w 1046"/>
                <a:gd name="T39" fmla="*/ 1007 h 1100"/>
                <a:gd name="T40" fmla="*/ 864 w 1046"/>
                <a:gd name="T41" fmla="*/ 1025 h 1100"/>
                <a:gd name="T42" fmla="*/ 869 w 1046"/>
                <a:gd name="T43" fmla="*/ 1042 h 1100"/>
                <a:gd name="T44" fmla="*/ 878 w 1046"/>
                <a:gd name="T45" fmla="*/ 1058 h 1100"/>
                <a:gd name="T46" fmla="*/ 889 w 1046"/>
                <a:gd name="T47" fmla="*/ 1073 h 1100"/>
                <a:gd name="T48" fmla="*/ 903 w 1046"/>
                <a:gd name="T49" fmla="*/ 1083 h 1100"/>
                <a:gd name="T50" fmla="*/ 918 w 1046"/>
                <a:gd name="T51" fmla="*/ 1092 h 1100"/>
                <a:gd name="T52" fmla="*/ 935 w 1046"/>
                <a:gd name="T53" fmla="*/ 1097 h 1100"/>
                <a:gd name="T54" fmla="*/ 953 w 1046"/>
                <a:gd name="T55" fmla="*/ 1100 h 1100"/>
                <a:gd name="T56" fmla="*/ 963 w 1046"/>
                <a:gd name="T57" fmla="*/ 1098 h 1100"/>
                <a:gd name="T58" fmla="*/ 982 w 1046"/>
                <a:gd name="T59" fmla="*/ 1095 h 1100"/>
                <a:gd name="T60" fmla="*/ 998 w 1046"/>
                <a:gd name="T61" fmla="*/ 1088 h 1100"/>
                <a:gd name="T62" fmla="*/ 1013 w 1046"/>
                <a:gd name="T63" fmla="*/ 1078 h 1100"/>
                <a:gd name="T64" fmla="*/ 1025 w 1046"/>
                <a:gd name="T65" fmla="*/ 1066 h 1100"/>
                <a:gd name="T66" fmla="*/ 1035 w 1046"/>
                <a:gd name="T67" fmla="*/ 1051 h 1100"/>
                <a:gd name="T68" fmla="*/ 1042 w 1046"/>
                <a:gd name="T69" fmla="*/ 1035 h 1100"/>
                <a:gd name="T70" fmla="*/ 1045 w 1046"/>
                <a:gd name="T71" fmla="*/ 1016 h 1100"/>
                <a:gd name="T72" fmla="*/ 1046 w 1046"/>
                <a:gd name="T73" fmla="*/ 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6" h="1100">
                  <a:moveTo>
                    <a:pt x="0" y="0"/>
                  </a:moveTo>
                  <a:lnTo>
                    <a:pt x="0" y="1007"/>
                  </a:lnTo>
                  <a:lnTo>
                    <a:pt x="0" y="1007"/>
                  </a:lnTo>
                  <a:lnTo>
                    <a:pt x="2" y="1016"/>
                  </a:lnTo>
                  <a:lnTo>
                    <a:pt x="3" y="1025"/>
                  </a:lnTo>
                  <a:lnTo>
                    <a:pt x="5" y="1035"/>
                  </a:lnTo>
                  <a:lnTo>
                    <a:pt x="8" y="1042"/>
                  </a:lnTo>
                  <a:lnTo>
                    <a:pt x="12" y="1051"/>
                  </a:lnTo>
                  <a:lnTo>
                    <a:pt x="17" y="1058"/>
                  </a:lnTo>
                  <a:lnTo>
                    <a:pt x="22" y="1066"/>
                  </a:lnTo>
                  <a:lnTo>
                    <a:pt x="27" y="1073"/>
                  </a:lnTo>
                  <a:lnTo>
                    <a:pt x="34" y="1078"/>
                  </a:lnTo>
                  <a:lnTo>
                    <a:pt x="42" y="1083"/>
                  </a:lnTo>
                  <a:lnTo>
                    <a:pt x="49" y="1088"/>
                  </a:lnTo>
                  <a:lnTo>
                    <a:pt x="57" y="1092"/>
                  </a:lnTo>
                  <a:lnTo>
                    <a:pt x="65" y="1095"/>
                  </a:lnTo>
                  <a:lnTo>
                    <a:pt x="74" y="1097"/>
                  </a:lnTo>
                  <a:lnTo>
                    <a:pt x="84" y="1098"/>
                  </a:lnTo>
                  <a:lnTo>
                    <a:pt x="93" y="1100"/>
                  </a:lnTo>
                  <a:lnTo>
                    <a:pt x="93" y="1100"/>
                  </a:lnTo>
                  <a:lnTo>
                    <a:pt x="102" y="1098"/>
                  </a:lnTo>
                  <a:lnTo>
                    <a:pt x="112" y="1097"/>
                  </a:lnTo>
                  <a:lnTo>
                    <a:pt x="121" y="1095"/>
                  </a:lnTo>
                  <a:lnTo>
                    <a:pt x="129" y="1092"/>
                  </a:lnTo>
                  <a:lnTo>
                    <a:pt x="137" y="1088"/>
                  </a:lnTo>
                  <a:lnTo>
                    <a:pt x="144" y="1083"/>
                  </a:lnTo>
                  <a:lnTo>
                    <a:pt x="152" y="1078"/>
                  </a:lnTo>
                  <a:lnTo>
                    <a:pt x="158" y="1073"/>
                  </a:lnTo>
                  <a:lnTo>
                    <a:pt x="164" y="1066"/>
                  </a:lnTo>
                  <a:lnTo>
                    <a:pt x="169" y="1058"/>
                  </a:lnTo>
                  <a:lnTo>
                    <a:pt x="175" y="1051"/>
                  </a:lnTo>
                  <a:lnTo>
                    <a:pt x="178" y="1042"/>
                  </a:lnTo>
                  <a:lnTo>
                    <a:pt x="181" y="1035"/>
                  </a:lnTo>
                  <a:lnTo>
                    <a:pt x="183" y="1025"/>
                  </a:lnTo>
                  <a:lnTo>
                    <a:pt x="184" y="1016"/>
                  </a:lnTo>
                  <a:lnTo>
                    <a:pt x="185" y="1007"/>
                  </a:lnTo>
                  <a:lnTo>
                    <a:pt x="185" y="998"/>
                  </a:lnTo>
                  <a:lnTo>
                    <a:pt x="861" y="998"/>
                  </a:lnTo>
                  <a:lnTo>
                    <a:pt x="861" y="1007"/>
                  </a:lnTo>
                  <a:lnTo>
                    <a:pt x="861" y="1007"/>
                  </a:lnTo>
                  <a:lnTo>
                    <a:pt x="863" y="1016"/>
                  </a:lnTo>
                  <a:lnTo>
                    <a:pt x="864" y="1025"/>
                  </a:lnTo>
                  <a:lnTo>
                    <a:pt x="866" y="1035"/>
                  </a:lnTo>
                  <a:lnTo>
                    <a:pt x="869" y="1042"/>
                  </a:lnTo>
                  <a:lnTo>
                    <a:pt x="872" y="1051"/>
                  </a:lnTo>
                  <a:lnTo>
                    <a:pt x="878" y="1058"/>
                  </a:lnTo>
                  <a:lnTo>
                    <a:pt x="883" y="1066"/>
                  </a:lnTo>
                  <a:lnTo>
                    <a:pt x="889" y="1073"/>
                  </a:lnTo>
                  <a:lnTo>
                    <a:pt x="895" y="1078"/>
                  </a:lnTo>
                  <a:lnTo>
                    <a:pt x="903" y="1083"/>
                  </a:lnTo>
                  <a:lnTo>
                    <a:pt x="910" y="1088"/>
                  </a:lnTo>
                  <a:lnTo>
                    <a:pt x="918" y="1092"/>
                  </a:lnTo>
                  <a:lnTo>
                    <a:pt x="926" y="1095"/>
                  </a:lnTo>
                  <a:lnTo>
                    <a:pt x="935" y="1097"/>
                  </a:lnTo>
                  <a:lnTo>
                    <a:pt x="945" y="1098"/>
                  </a:lnTo>
                  <a:lnTo>
                    <a:pt x="953" y="1100"/>
                  </a:lnTo>
                  <a:lnTo>
                    <a:pt x="953" y="1100"/>
                  </a:lnTo>
                  <a:lnTo>
                    <a:pt x="963" y="1098"/>
                  </a:lnTo>
                  <a:lnTo>
                    <a:pt x="973" y="1097"/>
                  </a:lnTo>
                  <a:lnTo>
                    <a:pt x="982" y="1095"/>
                  </a:lnTo>
                  <a:lnTo>
                    <a:pt x="990" y="1092"/>
                  </a:lnTo>
                  <a:lnTo>
                    <a:pt x="998" y="1088"/>
                  </a:lnTo>
                  <a:lnTo>
                    <a:pt x="1005" y="1083"/>
                  </a:lnTo>
                  <a:lnTo>
                    <a:pt x="1013" y="1078"/>
                  </a:lnTo>
                  <a:lnTo>
                    <a:pt x="1019" y="1073"/>
                  </a:lnTo>
                  <a:lnTo>
                    <a:pt x="1025" y="1066"/>
                  </a:lnTo>
                  <a:lnTo>
                    <a:pt x="1030" y="1058"/>
                  </a:lnTo>
                  <a:lnTo>
                    <a:pt x="1035" y="1051"/>
                  </a:lnTo>
                  <a:lnTo>
                    <a:pt x="1039" y="1042"/>
                  </a:lnTo>
                  <a:lnTo>
                    <a:pt x="1042" y="1035"/>
                  </a:lnTo>
                  <a:lnTo>
                    <a:pt x="1044" y="1025"/>
                  </a:lnTo>
                  <a:lnTo>
                    <a:pt x="1045" y="1016"/>
                  </a:lnTo>
                  <a:lnTo>
                    <a:pt x="1046" y="1007"/>
                  </a:lnTo>
                  <a:lnTo>
                    <a:pt x="104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 name="Freeform 169">
              <a:extLst>
                <a:ext uri="{FF2B5EF4-FFF2-40B4-BE49-F238E27FC236}">
                  <a16:creationId xmlns:a16="http://schemas.microsoft.com/office/drawing/2014/main" id="{F5B65ED1-41CD-4B73-BE86-12AFEE90D523}"/>
                </a:ext>
              </a:extLst>
            </p:cNvPr>
            <p:cNvSpPr>
              <a:spLocks/>
            </p:cNvSpPr>
            <p:nvPr/>
          </p:nvSpPr>
          <p:spPr bwMode="auto">
            <a:xfrm>
              <a:off x="8200328" y="4082960"/>
              <a:ext cx="85606" cy="83137"/>
            </a:xfrm>
            <a:custGeom>
              <a:avLst/>
              <a:gdLst>
                <a:gd name="T0" fmla="*/ 579 w 728"/>
                <a:gd name="T1" fmla="*/ 48 h 706"/>
                <a:gd name="T2" fmla="*/ 374 w 728"/>
                <a:gd name="T3" fmla="*/ 553 h 706"/>
                <a:gd name="T4" fmla="*/ 77 w 728"/>
                <a:gd name="T5" fmla="*/ 553 h 706"/>
                <a:gd name="T6" fmla="*/ 61 w 728"/>
                <a:gd name="T7" fmla="*/ 555 h 706"/>
                <a:gd name="T8" fmla="*/ 47 w 728"/>
                <a:gd name="T9" fmla="*/ 559 h 706"/>
                <a:gd name="T10" fmla="*/ 34 w 728"/>
                <a:gd name="T11" fmla="*/ 567 h 706"/>
                <a:gd name="T12" fmla="*/ 22 w 728"/>
                <a:gd name="T13" fmla="*/ 575 h 706"/>
                <a:gd name="T14" fmla="*/ 14 w 728"/>
                <a:gd name="T15" fmla="*/ 587 h 706"/>
                <a:gd name="T16" fmla="*/ 6 w 728"/>
                <a:gd name="T17" fmla="*/ 600 h 706"/>
                <a:gd name="T18" fmla="*/ 2 w 728"/>
                <a:gd name="T19" fmla="*/ 614 h 706"/>
                <a:gd name="T20" fmla="*/ 0 w 728"/>
                <a:gd name="T21" fmla="*/ 629 h 706"/>
                <a:gd name="T22" fmla="*/ 1 w 728"/>
                <a:gd name="T23" fmla="*/ 638 h 706"/>
                <a:gd name="T24" fmla="*/ 4 w 728"/>
                <a:gd name="T25" fmla="*/ 653 h 706"/>
                <a:gd name="T26" fmla="*/ 9 w 728"/>
                <a:gd name="T27" fmla="*/ 666 h 706"/>
                <a:gd name="T28" fmla="*/ 18 w 728"/>
                <a:gd name="T29" fmla="*/ 679 h 706"/>
                <a:gd name="T30" fmla="*/ 28 w 728"/>
                <a:gd name="T31" fmla="*/ 689 h 706"/>
                <a:gd name="T32" fmla="*/ 41 w 728"/>
                <a:gd name="T33" fmla="*/ 698 h 706"/>
                <a:gd name="T34" fmla="*/ 54 w 728"/>
                <a:gd name="T35" fmla="*/ 703 h 706"/>
                <a:gd name="T36" fmla="*/ 69 w 728"/>
                <a:gd name="T37" fmla="*/ 706 h 706"/>
                <a:gd name="T38" fmla="*/ 477 w 728"/>
                <a:gd name="T39" fmla="*/ 706 h 706"/>
                <a:gd name="T40" fmla="*/ 722 w 728"/>
                <a:gd name="T41" fmla="*/ 106 h 706"/>
                <a:gd name="T42" fmla="*/ 727 w 728"/>
                <a:gd name="T43" fmla="*/ 91 h 706"/>
                <a:gd name="T44" fmla="*/ 728 w 728"/>
                <a:gd name="T45" fmla="*/ 76 h 706"/>
                <a:gd name="T46" fmla="*/ 727 w 728"/>
                <a:gd name="T47" fmla="*/ 61 h 706"/>
                <a:gd name="T48" fmla="*/ 721 w 728"/>
                <a:gd name="T49" fmla="*/ 47 h 706"/>
                <a:gd name="T50" fmla="*/ 715 w 728"/>
                <a:gd name="T51" fmla="*/ 34 h 706"/>
                <a:gd name="T52" fmla="*/ 705 w 728"/>
                <a:gd name="T53" fmla="*/ 23 h 706"/>
                <a:gd name="T54" fmla="*/ 694 w 728"/>
                <a:gd name="T55" fmla="*/ 13 h 706"/>
                <a:gd name="T56" fmla="*/ 680 w 728"/>
                <a:gd name="T57" fmla="*/ 6 h 706"/>
                <a:gd name="T58" fmla="*/ 672 w 728"/>
                <a:gd name="T59" fmla="*/ 3 h 706"/>
                <a:gd name="T60" fmla="*/ 657 w 728"/>
                <a:gd name="T61" fmla="*/ 0 h 706"/>
                <a:gd name="T62" fmla="*/ 642 w 728"/>
                <a:gd name="T63" fmla="*/ 0 h 706"/>
                <a:gd name="T64" fmla="*/ 628 w 728"/>
                <a:gd name="T65" fmla="*/ 3 h 706"/>
                <a:gd name="T66" fmla="*/ 614 w 728"/>
                <a:gd name="T67" fmla="*/ 9 h 706"/>
                <a:gd name="T68" fmla="*/ 602 w 728"/>
                <a:gd name="T69" fmla="*/ 17 h 706"/>
                <a:gd name="T70" fmla="*/ 591 w 728"/>
                <a:gd name="T71" fmla="*/ 28 h 706"/>
                <a:gd name="T72" fmla="*/ 583 w 728"/>
                <a:gd name="T73" fmla="*/ 40 h 706"/>
                <a:gd name="T74" fmla="*/ 579 w 728"/>
                <a:gd name="T75" fmla="*/ 4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706">
                  <a:moveTo>
                    <a:pt x="579" y="48"/>
                  </a:moveTo>
                  <a:lnTo>
                    <a:pt x="579" y="48"/>
                  </a:lnTo>
                  <a:lnTo>
                    <a:pt x="374" y="553"/>
                  </a:lnTo>
                  <a:lnTo>
                    <a:pt x="374" y="553"/>
                  </a:lnTo>
                  <a:lnTo>
                    <a:pt x="77" y="553"/>
                  </a:lnTo>
                  <a:lnTo>
                    <a:pt x="77" y="553"/>
                  </a:lnTo>
                  <a:lnTo>
                    <a:pt x="69" y="554"/>
                  </a:lnTo>
                  <a:lnTo>
                    <a:pt x="61" y="555"/>
                  </a:lnTo>
                  <a:lnTo>
                    <a:pt x="54" y="557"/>
                  </a:lnTo>
                  <a:lnTo>
                    <a:pt x="47" y="559"/>
                  </a:lnTo>
                  <a:lnTo>
                    <a:pt x="41" y="562"/>
                  </a:lnTo>
                  <a:lnTo>
                    <a:pt x="34" y="567"/>
                  </a:lnTo>
                  <a:lnTo>
                    <a:pt x="28" y="571"/>
                  </a:lnTo>
                  <a:lnTo>
                    <a:pt x="22" y="575"/>
                  </a:lnTo>
                  <a:lnTo>
                    <a:pt x="18" y="581"/>
                  </a:lnTo>
                  <a:lnTo>
                    <a:pt x="14" y="587"/>
                  </a:lnTo>
                  <a:lnTo>
                    <a:pt x="9" y="594"/>
                  </a:lnTo>
                  <a:lnTo>
                    <a:pt x="6" y="600"/>
                  </a:lnTo>
                  <a:lnTo>
                    <a:pt x="4" y="607"/>
                  </a:lnTo>
                  <a:lnTo>
                    <a:pt x="2" y="614"/>
                  </a:lnTo>
                  <a:lnTo>
                    <a:pt x="1" y="622"/>
                  </a:lnTo>
                  <a:lnTo>
                    <a:pt x="0" y="629"/>
                  </a:lnTo>
                  <a:lnTo>
                    <a:pt x="0" y="629"/>
                  </a:lnTo>
                  <a:lnTo>
                    <a:pt x="1" y="638"/>
                  </a:lnTo>
                  <a:lnTo>
                    <a:pt x="2" y="646"/>
                  </a:lnTo>
                  <a:lnTo>
                    <a:pt x="4" y="653"/>
                  </a:lnTo>
                  <a:lnTo>
                    <a:pt x="6" y="660"/>
                  </a:lnTo>
                  <a:lnTo>
                    <a:pt x="9" y="666"/>
                  </a:lnTo>
                  <a:lnTo>
                    <a:pt x="14" y="673"/>
                  </a:lnTo>
                  <a:lnTo>
                    <a:pt x="18" y="679"/>
                  </a:lnTo>
                  <a:lnTo>
                    <a:pt x="22" y="685"/>
                  </a:lnTo>
                  <a:lnTo>
                    <a:pt x="28" y="689"/>
                  </a:lnTo>
                  <a:lnTo>
                    <a:pt x="34" y="693"/>
                  </a:lnTo>
                  <a:lnTo>
                    <a:pt x="41" y="698"/>
                  </a:lnTo>
                  <a:lnTo>
                    <a:pt x="47" y="701"/>
                  </a:lnTo>
                  <a:lnTo>
                    <a:pt x="54" y="703"/>
                  </a:lnTo>
                  <a:lnTo>
                    <a:pt x="61" y="705"/>
                  </a:lnTo>
                  <a:lnTo>
                    <a:pt x="69" y="706"/>
                  </a:lnTo>
                  <a:lnTo>
                    <a:pt x="77" y="706"/>
                  </a:lnTo>
                  <a:lnTo>
                    <a:pt x="477" y="706"/>
                  </a:lnTo>
                  <a:lnTo>
                    <a:pt x="722" y="106"/>
                  </a:lnTo>
                  <a:lnTo>
                    <a:pt x="722" y="106"/>
                  </a:lnTo>
                  <a:lnTo>
                    <a:pt x="724" y="99"/>
                  </a:lnTo>
                  <a:lnTo>
                    <a:pt x="727" y="91"/>
                  </a:lnTo>
                  <a:lnTo>
                    <a:pt x="728" y="83"/>
                  </a:lnTo>
                  <a:lnTo>
                    <a:pt x="728" y="76"/>
                  </a:lnTo>
                  <a:lnTo>
                    <a:pt x="728" y="68"/>
                  </a:lnTo>
                  <a:lnTo>
                    <a:pt x="727" y="61"/>
                  </a:lnTo>
                  <a:lnTo>
                    <a:pt x="724" y="54"/>
                  </a:lnTo>
                  <a:lnTo>
                    <a:pt x="721" y="47"/>
                  </a:lnTo>
                  <a:lnTo>
                    <a:pt x="719" y="40"/>
                  </a:lnTo>
                  <a:lnTo>
                    <a:pt x="715" y="34"/>
                  </a:lnTo>
                  <a:lnTo>
                    <a:pt x="710" y="28"/>
                  </a:lnTo>
                  <a:lnTo>
                    <a:pt x="705" y="23"/>
                  </a:lnTo>
                  <a:lnTo>
                    <a:pt x="699" y="17"/>
                  </a:lnTo>
                  <a:lnTo>
                    <a:pt x="694" y="13"/>
                  </a:lnTo>
                  <a:lnTo>
                    <a:pt x="687" y="9"/>
                  </a:lnTo>
                  <a:lnTo>
                    <a:pt x="680" y="6"/>
                  </a:lnTo>
                  <a:lnTo>
                    <a:pt x="680" y="6"/>
                  </a:lnTo>
                  <a:lnTo>
                    <a:pt x="672" y="3"/>
                  </a:lnTo>
                  <a:lnTo>
                    <a:pt x="665" y="1"/>
                  </a:lnTo>
                  <a:lnTo>
                    <a:pt x="657" y="0"/>
                  </a:lnTo>
                  <a:lnTo>
                    <a:pt x="650" y="0"/>
                  </a:lnTo>
                  <a:lnTo>
                    <a:pt x="642" y="0"/>
                  </a:lnTo>
                  <a:lnTo>
                    <a:pt x="635" y="1"/>
                  </a:lnTo>
                  <a:lnTo>
                    <a:pt x="628" y="3"/>
                  </a:lnTo>
                  <a:lnTo>
                    <a:pt x="621" y="6"/>
                  </a:lnTo>
                  <a:lnTo>
                    <a:pt x="614" y="9"/>
                  </a:lnTo>
                  <a:lnTo>
                    <a:pt x="608" y="13"/>
                  </a:lnTo>
                  <a:lnTo>
                    <a:pt x="602" y="17"/>
                  </a:lnTo>
                  <a:lnTo>
                    <a:pt x="597" y="23"/>
                  </a:lnTo>
                  <a:lnTo>
                    <a:pt x="591" y="28"/>
                  </a:lnTo>
                  <a:lnTo>
                    <a:pt x="587" y="34"/>
                  </a:lnTo>
                  <a:lnTo>
                    <a:pt x="583" y="40"/>
                  </a:lnTo>
                  <a:lnTo>
                    <a:pt x="579" y="48"/>
                  </a:lnTo>
                  <a:lnTo>
                    <a:pt x="57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9" name="Grupa 18">
            <a:extLst>
              <a:ext uri="{FF2B5EF4-FFF2-40B4-BE49-F238E27FC236}">
                <a16:creationId xmlns:a16="http://schemas.microsoft.com/office/drawing/2014/main" id="{D8B59DB7-E761-44AC-8B4C-DA1B68ED761D}"/>
              </a:ext>
            </a:extLst>
          </p:cNvPr>
          <p:cNvGrpSpPr/>
          <p:nvPr/>
        </p:nvGrpSpPr>
        <p:grpSpPr>
          <a:xfrm>
            <a:off x="8079038" y="2139157"/>
            <a:ext cx="386280" cy="465285"/>
            <a:chOff x="6299205" y="3543307"/>
            <a:chExt cx="558800" cy="673091"/>
          </a:xfrm>
          <a:solidFill>
            <a:schemeClr val="bg1">
              <a:lumMod val="75000"/>
            </a:schemeClr>
          </a:solidFill>
        </p:grpSpPr>
        <p:sp>
          <p:nvSpPr>
            <p:cNvPr id="20" name="Freeform 32">
              <a:extLst>
                <a:ext uri="{FF2B5EF4-FFF2-40B4-BE49-F238E27FC236}">
                  <a16:creationId xmlns:a16="http://schemas.microsoft.com/office/drawing/2014/main" id="{0CFE261F-5AF1-4D65-8B38-D7D11BDBA0F5}"/>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1" name="Freeform 33">
              <a:extLst>
                <a:ext uri="{FF2B5EF4-FFF2-40B4-BE49-F238E27FC236}">
                  <a16:creationId xmlns:a16="http://schemas.microsoft.com/office/drawing/2014/main" id="{02C556BC-8089-4334-9476-858F420C8265}"/>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2" name="Freeform 34">
              <a:extLst>
                <a:ext uri="{FF2B5EF4-FFF2-40B4-BE49-F238E27FC236}">
                  <a16:creationId xmlns:a16="http://schemas.microsoft.com/office/drawing/2014/main" id="{4B950111-8496-40BC-B447-2AA2359378CF}"/>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4" name="Freeform 35">
              <a:extLst>
                <a:ext uri="{FF2B5EF4-FFF2-40B4-BE49-F238E27FC236}">
                  <a16:creationId xmlns:a16="http://schemas.microsoft.com/office/drawing/2014/main" id="{B596BA44-BC09-4DD4-A999-0B4DC2282FA1}"/>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 name="Freeform 36">
              <a:extLst>
                <a:ext uri="{FF2B5EF4-FFF2-40B4-BE49-F238E27FC236}">
                  <a16:creationId xmlns:a16="http://schemas.microsoft.com/office/drawing/2014/main" id="{70BC0F6B-C18C-4ED9-A5A7-141E06AEDFEA}"/>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6" name="Freeform 37">
              <a:extLst>
                <a:ext uri="{FF2B5EF4-FFF2-40B4-BE49-F238E27FC236}">
                  <a16:creationId xmlns:a16="http://schemas.microsoft.com/office/drawing/2014/main" id="{1AB182B7-1822-403E-AC49-D4DDE246157A}"/>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pic>
        <p:nvPicPr>
          <p:cNvPr id="36" name="Grafika 35">
            <a:extLst>
              <a:ext uri="{FF2B5EF4-FFF2-40B4-BE49-F238E27FC236}">
                <a16:creationId xmlns:a16="http://schemas.microsoft.com/office/drawing/2014/main" id="{1573B922-6BB3-48A4-8D1A-C44E514A5C5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5529" y="2637423"/>
            <a:ext cx="586658" cy="586658"/>
          </a:xfrm>
          <a:prstGeom prst="rect">
            <a:avLst/>
          </a:prstGeom>
        </p:spPr>
      </p:pic>
      <p:graphicFrame>
        <p:nvGraphicFramePr>
          <p:cNvPr id="37" name="Wykres 36" descr="Ilość terenów zielonych w okolicy zamieszkania.&#10;&#10;Wykres kołowy prezentuje ilość terenów zielonych w okolicy zamieszkania respondentów (bardzo dużo - 27%, dużo - 45%, ani mało, ani dużo - 20%, mało - 7%, bardzo mało - 2%).">
            <a:extLst>
              <a:ext uri="{FF2B5EF4-FFF2-40B4-BE49-F238E27FC236}">
                <a16:creationId xmlns:a16="http://schemas.microsoft.com/office/drawing/2014/main" id="{6B509C13-B5E9-445E-8234-0FF9A61E766B}"/>
              </a:ext>
            </a:extLst>
          </p:cNvPr>
          <p:cNvGraphicFramePr/>
          <p:nvPr>
            <p:extLst>
              <p:ext uri="{D42A27DB-BD31-4B8C-83A1-F6EECF244321}">
                <p14:modId xmlns:p14="http://schemas.microsoft.com/office/powerpoint/2010/main" val="1225539713"/>
              </p:ext>
            </p:extLst>
          </p:nvPr>
        </p:nvGraphicFramePr>
        <p:xfrm>
          <a:off x="1121664" y="3107176"/>
          <a:ext cx="1181396" cy="643647"/>
        </p:xfrm>
        <a:graphic>
          <a:graphicData uri="http://schemas.openxmlformats.org/drawingml/2006/chart">
            <c:chart xmlns:c="http://schemas.openxmlformats.org/drawingml/2006/chart" xmlns:r="http://schemas.openxmlformats.org/officeDocument/2006/relationships" r:id="rId8"/>
          </a:graphicData>
        </a:graphic>
      </p:graphicFrame>
      <p:pic>
        <p:nvPicPr>
          <p:cNvPr id="28" name="Grafika 27">
            <a:extLst>
              <a:ext uri="{FF2B5EF4-FFF2-40B4-BE49-F238E27FC236}">
                <a16:creationId xmlns:a16="http://schemas.microsoft.com/office/drawing/2014/main" id="{A48F1067-2A60-4564-AAEC-132457CFEB1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67787" y="2982368"/>
            <a:ext cx="583036" cy="583036"/>
          </a:xfrm>
          <a:prstGeom prst="rect">
            <a:avLst/>
          </a:prstGeom>
        </p:spPr>
      </p:pic>
      <p:sp>
        <p:nvSpPr>
          <p:cNvPr id="29" name="pole tekstowe 28">
            <a:extLst>
              <a:ext uri="{FF2B5EF4-FFF2-40B4-BE49-F238E27FC236}">
                <a16:creationId xmlns:a16="http://schemas.microsoft.com/office/drawing/2014/main" id="{7407E892-0737-4ADA-AFAD-7AF6CCE89D97}"/>
              </a:ext>
            </a:extLst>
          </p:cNvPr>
          <p:cNvSpPr txBox="1"/>
          <p:nvPr/>
        </p:nvSpPr>
        <p:spPr>
          <a:xfrm>
            <a:off x="2728274" y="3547596"/>
            <a:ext cx="1170040" cy="600164"/>
          </a:xfrm>
          <a:prstGeom prst="rect">
            <a:avLst/>
          </a:prstGeom>
          <a:solidFill>
            <a:schemeClr val="bg1"/>
          </a:solidFill>
        </p:spPr>
        <p:txBody>
          <a:bodyPr wrap="square">
            <a:spAutoFit/>
          </a:bodyPr>
          <a:lstStyle/>
          <a:p>
            <a:pPr marL="0" defTabSz="914400" rtl="0" eaLnBrk="1" fontAlgn="t" latinLnBrk="0" hangingPunct="1"/>
            <a:r>
              <a:rPr lang="pl-PL" sz="1100" b="1" i="1" u="none" strike="noStrike" kern="1200">
                <a:solidFill>
                  <a:schemeClr val="bg1">
                    <a:lumMod val="65000"/>
                  </a:schemeClr>
                </a:solidFill>
                <a:effectLst/>
                <a:latin typeface="Calibri" panose="020F0502020204030204" pitchFamily="34" charset="0"/>
                <a:ea typeface="+mn-ea"/>
                <a:cs typeface="+mn-cs"/>
              </a:rPr>
              <a:t>Wśród</a:t>
            </a:r>
          </a:p>
          <a:p>
            <a:pPr marL="0" defTabSz="914400" rtl="0" eaLnBrk="1" fontAlgn="t" latinLnBrk="0" hangingPunct="1"/>
            <a:r>
              <a:rPr lang="pl-PL" sz="1100" b="1" i="1" u="none" strike="noStrike" kern="1200">
                <a:solidFill>
                  <a:schemeClr val="bg1">
                    <a:lumMod val="65000"/>
                  </a:schemeClr>
                </a:solidFill>
                <a:effectLst/>
                <a:latin typeface="Calibri" panose="020F0502020204030204" pitchFamily="34" charset="0"/>
                <a:ea typeface="+mn-ea"/>
                <a:cs typeface="+mn-cs"/>
              </a:rPr>
              <a:t>przeczących odpowiedzi</a:t>
            </a:r>
          </a:p>
        </p:txBody>
      </p:sp>
    </p:spTree>
    <p:extLst>
      <p:ext uri="{BB962C8B-B14F-4D97-AF65-F5344CB8AC3E}">
        <p14:creationId xmlns:p14="http://schemas.microsoft.com/office/powerpoint/2010/main" val="434982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ymbol zastępczy tekstu 2">
            <a:extLst>
              <a:ext uri="{FF2B5EF4-FFF2-40B4-BE49-F238E27FC236}">
                <a16:creationId xmlns:a16="http://schemas.microsoft.com/office/drawing/2014/main" id="{360CDE44-731C-498F-ADBB-D7F55C7AF1CB}"/>
              </a:ext>
            </a:extLst>
          </p:cNvPr>
          <p:cNvSpPr txBox="1">
            <a:spLocks/>
          </p:cNvSpPr>
          <p:nvPr/>
        </p:nvSpPr>
        <p:spPr>
          <a:xfrm>
            <a:off x="755575" y="908050"/>
            <a:ext cx="8064896" cy="108079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200" b="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sz="1100" dirty="0"/>
              <a:t>11</a:t>
            </a:r>
            <a:r>
              <a:rPr lang="pl-PL" sz="1100"/>
              <a:t>. Jak ocenia Pan(i) działania Ministerstwa Klimatu i Środowiska, które mają na celu poprawę gospodarkę odpadami w Polsce?</a:t>
            </a:r>
            <a:br>
              <a:rPr lang="pl-PL" sz="1100"/>
            </a:br>
            <a:r>
              <a:rPr lang="pl-PL" sz="800" i="1">
                <a:solidFill>
                  <a:schemeClr val="bg1">
                    <a:lumMod val="75000"/>
                  </a:schemeClr>
                </a:solidFill>
              </a:rPr>
              <a:t>Pytanie jednokrotnego wyboru.</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a:xfrm>
            <a:off x="333053" y="5517256"/>
            <a:ext cx="7832010" cy="216000"/>
          </a:xfrm>
        </p:spPr>
        <p:txBody>
          <a:bodyPr/>
          <a:lstStyle/>
          <a:p>
            <a:pPr algn="just"/>
            <a:r>
              <a:rPr lang="pl-PL">
                <a:solidFill>
                  <a:schemeClr val="bg1">
                    <a:lumMod val="75000"/>
                  </a:schemeClr>
                </a:solidFill>
              </a:rPr>
              <a:t>Odpowiadający: wszyscy badani, n=1004. Ze względu na wiek: 18-24 lata: n=204, 25-34 lata: n=221, 35-44 lata: n=223, 45-59 lat: n=203, 60 i więcej lat: n=149Ze względu na wykształcenie: podstawowe, gimnazjalne: n=33, zasadnicze zawodowe: n=79, średnie: n=404, wyższe: n=483.</a:t>
            </a:r>
          </a:p>
          <a:p>
            <a:pPr algn="just"/>
            <a:endParaRPr lang="pl-PL">
              <a:solidFill>
                <a:schemeClr val="bg1">
                  <a:lumMod val="75000"/>
                </a:schemeClr>
              </a:solidFill>
            </a:endParaRPr>
          </a:p>
          <a:p>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Ocena działania Ministerstwa Klimatu i Środowiska</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9" name="Symbol zastępczy tekstu 7">
            <a:extLst>
              <a:ext uri="{FF2B5EF4-FFF2-40B4-BE49-F238E27FC236}">
                <a16:creationId xmlns:a16="http://schemas.microsoft.com/office/drawing/2014/main" id="{9DF1419D-3B05-4651-82AC-132550439E30}"/>
              </a:ext>
            </a:extLst>
          </p:cNvPr>
          <p:cNvSpPr txBox="1">
            <a:spLocks/>
          </p:cNvSpPr>
          <p:nvPr/>
        </p:nvSpPr>
        <p:spPr>
          <a:xfrm>
            <a:off x="333053" y="5517256"/>
            <a:ext cx="8487418"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pl-PL">
              <a:solidFill>
                <a:schemeClr val="bg1">
                  <a:lumMod val="75000"/>
                </a:schemeClr>
              </a:solidFill>
            </a:endParaRPr>
          </a:p>
        </p:txBody>
      </p:sp>
      <p:sp>
        <p:nvSpPr>
          <p:cNvPr id="11" name="Symbol zastępczy tekstu 7">
            <a:extLst>
              <a:ext uri="{FF2B5EF4-FFF2-40B4-BE49-F238E27FC236}">
                <a16:creationId xmlns:a16="http://schemas.microsoft.com/office/drawing/2014/main" id="{70E2F21E-426D-4DBA-ABAC-8B57C78D443C}"/>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graphicFrame>
        <p:nvGraphicFramePr>
          <p:cNvPr id="36" name="Wykres 35" descr="Gotowość do zaangażowania się w tworzenie i dbanie o tereny zielone.&#10;&#10;Wykres kołowy przedstawiający gotowość do zaangażowania się w tworzenie i dbanie o istniejące tereny zielone w najbliższej okolicy respondentów (zdecydowanie tak - 25%, raczej tak - 50%, raczej nie - 18%, zdecydowanie nie - 5%, nie wiem, trudno powiedzieć - 2%).">
            <a:extLst>
              <a:ext uri="{FF2B5EF4-FFF2-40B4-BE49-F238E27FC236}">
                <a16:creationId xmlns:a16="http://schemas.microsoft.com/office/drawing/2014/main" id="{C206380A-8ADA-4604-BCAB-E56C2627BA88}"/>
              </a:ext>
            </a:extLst>
          </p:cNvPr>
          <p:cNvGraphicFramePr/>
          <p:nvPr>
            <p:extLst>
              <p:ext uri="{D42A27DB-BD31-4B8C-83A1-F6EECF244321}">
                <p14:modId xmlns:p14="http://schemas.microsoft.com/office/powerpoint/2010/main" val="1039506859"/>
              </p:ext>
            </p:extLst>
          </p:nvPr>
        </p:nvGraphicFramePr>
        <p:xfrm>
          <a:off x="411960" y="1798758"/>
          <a:ext cx="2882326" cy="24041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Wykres 36" descr="Ocena działania Ministerstwa Klimatu i Środowiska&#10;&#10;Wykres kołowy przedstawiający ocenę respondenta działania Ministerstwa Klimatu i Środowiska które mają na celu poprawę gospodarkę odpadami w Polsce (zdecydowanie pozytywnie - 4%, raczej pozytywnie - 38%, raczej negatywnie  - 34%, zdecydowanie negatywnie - 15%, nie wiem, trudno powiedzieć - 9%).">
            <a:extLst>
              <a:ext uri="{FF2B5EF4-FFF2-40B4-BE49-F238E27FC236}">
                <a16:creationId xmlns:a16="http://schemas.microsoft.com/office/drawing/2014/main" id="{C4593B34-F7A0-4589-8610-0C42AF59B208}"/>
              </a:ext>
            </a:extLst>
          </p:cNvPr>
          <p:cNvGraphicFramePr/>
          <p:nvPr>
            <p:extLst>
              <p:ext uri="{D42A27DB-BD31-4B8C-83A1-F6EECF244321}">
                <p14:modId xmlns:p14="http://schemas.microsoft.com/office/powerpoint/2010/main" val="3392244317"/>
              </p:ext>
            </p:extLst>
          </p:nvPr>
        </p:nvGraphicFramePr>
        <p:xfrm>
          <a:off x="373466" y="1521990"/>
          <a:ext cx="4334416" cy="24041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Symbol zastępczy zawartości 4">
            <a:extLst>
              <a:ext uri="{FF2B5EF4-FFF2-40B4-BE49-F238E27FC236}">
                <a16:creationId xmlns:a16="http://schemas.microsoft.com/office/drawing/2014/main" id="{974FB1E3-775A-4100-8DC5-D9F57D7F3245}"/>
              </a:ext>
            </a:extLst>
          </p:cNvPr>
          <p:cNvGraphicFramePr>
            <a:graphicFrameLocks/>
          </p:cNvGraphicFramePr>
          <p:nvPr/>
        </p:nvGraphicFramePr>
        <p:xfrm>
          <a:off x="758289" y="4202930"/>
          <a:ext cx="5110010" cy="1197485"/>
        </p:xfrm>
        <a:graphic>
          <a:graphicData uri="http://schemas.openxmlformats.org/drawingml/2006/chart">
            <c:chart xmlns:c="http://schemas.openxmlformats.org/drawingml/2006/chart" xmlns:r="http://schemas.openxmlformats.org/officeDocument/2006/relationships" r:id="rId5"/>
          </a:graphicData>
        </a:graphic>
      </p:graphicFrame>
      <p:pic>
        <p:nvPicPr>
          <p:cNvPr id="39" name="Grafika 38">
            <a:extLst>
              <a:ext uri="{FF2B5EF4-FFF2-40B4-BE49-F238E27FC236}">
                <a16:creationId xmlns:a16="http://schemas.microsoft.com/office/drawing/2014/main" id="{5803ECDF-F6A3-4E7E-8258-D93F35DECDD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67787" y="2737239"/>
            <a:ext cx="583036" cy="583036"/>
          </a:xfrm>
          <a:prstGeom prst="rect">
            <a:avLst/>
          </a:prstGeom>
        </p:spPr>
      </p:pic>
      <p:sp>
        <p:nvSpPr>
          <p:cNvPr id="40" name="pole tekstowe 39">
            <a:extLst>
              <a:ext uri="{FF2B5EF4-FFF2-40B4-BE49-F238E27FC236}">
                <a16:creationId xmlns:a16="http://schemas.microsoft.com/office/drawing/2014/main" id="{719A3201-9CE7-4E59-BE05-633FAC745DAC}"/>
              </a:ext>
            </a:extLst>
          </p:cNvPr>
          <p:cNvSpPr txBox="1"/>
          <p:nvPr/>
        </p:nvSpPr>
        <p:spPr>
          <a:xfrm>
            <a:off x="2767787" y="3243216"/>
            <a:ext cx="1170040" cy="600164"/>
          </a:xfrm>
          <a:prstGeom prst="rect">
            <a:avLst/>
          </a:prstGeom>
          <a:solidFill>
            <a:schemeClr val="bg1"/>
          </a:solidFill>
        </p:spPr>
        <p:txBody>
          <a:bodyPr wrap="square">
            <a:spAutoFit/>
          </a:bodyPr>
          <a:lstStyle/>
          <a:p>
            <a:pPr marL="0" defTabSz="914400" rtl="0" eaLnBrk="1" fontAlgn="t" latinLnBrk="0" hangingPunct="1"/>
            <a:r>
              <a:rPr lang="pl-PL" sz="1100" b="1" i="1" u="none" strike="noStrike" kern="1200">
                <a:solidFill>
                  <a:schemeClr val="accent3"/>
                </a:solidFill>
                <a:effectLst/>
                <a:latin typeface="Calibri" panose="020F0502020204030204" pitchFamily="34" charset="0"/>
                <a:ea typeface="+mn-ea"/>
                <a:cs typeface="+mn-cs"/>
              </a:rPr>
              <a:t>Odsetek odpowiedzi pozytywnych</a:t>
            </a:r>
          </a:p>
        </p:txBody>
      </p:sp>
      <p:sp>
        <p:nvSpPr>
          <p:cNvPr id="41" name="Prostokąt: zaokrąglone rogi 40">
            <a:extLst>
              <a:ext uri="{FF2B5EF4-FFF2-40B4-BE49-F238E27FC236}">
                <a16:creationId xmlns:a16="http://schemas.microsoft.com/office/drawing/2014/main" id="{ED849A01-819D-47B2-9846-A81C29AB9E91}"/>
              </a:ext>
            </a:extLst>
          </p:cNvPr>
          <p:cNvSpPr/>
          <p:nvPr/>
        </p:nvSpPr>
        <p:spPr>
          <a:xfrm>
            <a:off x="3998079" y="1566328"/>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zaokrąglone rogi 41">
            <a:extLst>
              <a:ext uri="{FF2B5EF4-FFF2-40B4-BE49-F238E27FC236}">
                <a16:creationId xmlns:a16="http://schemas.microsoft.com/office/drawing/2014/main" id="{880583CE-AE73-46C2-AA35-D8B6A6E1DD43}"/>
              </a:ext>
            </a:extLst>
          </p:cNvPr>
          <p:cNvSpPr/>
          <p:nvPr/>
        </p:nvSpPr>
        <p:spPr>
          <a:xfrm>
            <a:off x="4009265" y="3386295"/>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43" name="Grupa 42">
            <a:extLst>
              <a:ext uri="{FF2B5EF4-FFF2-40B4-BE49-F238E27FC236}">
                <a16:creationId xmlns:a16="http://schemas.microsoft.com/office/drawing/2014/main" id="{E55E5F5C-672E-4BAF-8E03-68B139123D9D}"/>
              </a:ext>
            </a:extLst>
          </p:cNvPr>
          <p:cNvGrpSpPr/>
          <p:nvPr/>
        </p:nvGrpSpPr>
        <p:grpSpPr>
          <a:xfrm>
            <a:off x="8026162" y="2139157"/>
            <a:ext cx="386280" cy="465285"/>
            <a:chOff x="6299205" y="3543307"/>
            <a:chExt cx="558800" cy="673091"/>
          </a:xfrm>
          <a:solidFill>
            <a:schemeClr val="bg1">
              <a:lumMod val="75000"/>
            </a:schemeClr>
          </a:solidFill>
        </p:grpSpPr>
        <p:sp>
          <p:nvSpPr>
            <p:cNvPr id="44" name="Freeform 32">
              <a:extLst>
                <a:ext uri="{FF2B5EF4-FFF2-40B4-BE49-F238E27FC236}">
                  <a16:creationId xmlns:a16="http://schemas.microsoft.com/office/drawing/2014/main" id="{FEBE78C7-A27A-492D-A068-648C6E3C474D}"/>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5" name="Freeform 33">
              <a:extLst>
                <a:ext uri="{FF2B5EF4-FFF2-40B4-BE49-F238E27FC236}">
                  <a16:creationId xmlns:a16="http://schemas.microsoft.com/office/drawing/2014/main" id="{0EFABADD-40E1-4978-9473-76A1CDC96E7E}"/>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6" name="Freeform 34">
              <a:extLst>
                <a:ext uri="{FF2B5EF4-FFF2-40B4-BE49-F238E27FC236}">
                  <a16:creationId xmlns:a16="http://schemas.microsoft.com/office/drawing/2014/main" id="{527454C6-AC76-47F1-AD49-48D8602C42A0}"/>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7" name="Freeform 35">
              <a:extLst>
                <a:ext uri="{FF2B5EF4-FFF2-40B4-BE49-F238E27FC236}">
                  <a16:creationId xmlns:a16="http://schemas.microsoft.com/office/drawing/2014/main" id="{F0975B57-9BB3-4E7E-8CF7-20678BED8E7C}"/>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8" name="Freeform 36">
              <a:extLst>
                <a:ext uri="{FF2B5EF4-FFF2-40B4-BE49-F238E27FC236}">
                  <a16:creationId xmlns:a16="http://schemas.microsoft.com/office/drawing/2014/main" id="{F200A150-7387-4E1C-949D-4187121D15C4}"/>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9" name="Freeform 37">
              <a:extLst>
                <a:ext uri="{FF2B5EF4-FFF2-40B4-BE49-F238E27FC236}">
                  <a16:creationId xmlns:a16="http://schemas.microsoft.com/office/drawing/2014/main" id="{A79FC0C0-F4E0-4A10-ACE7-BD308B41CCF3}"/>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graphicFrame>
        <p:nvGraphicFramePr>
          <p:cNvPr id="53" name="Wykres 52">
            <a:extLst>
              <a:ext uri="{FF2B5EF4-FFF2-40B4-BE49-F238E27FC236}">
                <a16:creationId xmlns:a16="http://schemas.microsoft.com/office/drawing/2014/main" id="{71F6C448-C775-4B84-83F8-2B507FCD5055}"/>
              </a:ext>
            </a:extLst>
          </p:cNvPr>
          <p:cNvGraphicFramePr/>
          <p:nvPr>
            <p:extLst>
              <p:ext uri="{D42A27DB-BD31-4B8C-83A1-F6EECF244321}">
                <p14:modId xmlns:p14="http://schemas.microsoft.com/office/powerpoint/2010/main" val="1219016006"/>
              </p:ext>
            </p:extLst>
          </p:nvPr>
        </p:nvGraphicFramePr>
        <p:xfrm>
          <a:off x="3789564" y="1631813"/>
          <a:ext cx="4377079" cy="1576791"/>
        </p:xfrm>
        <a:graphic>
          <a:graphicData uri="http://schemas.openxmlformats.org/drawingml/2006/chart">
            <c:chart xmlns:c="http://schemas.openxmlformats.org/drawingml/2006/chart" xmlns:r="http://schemas.openxmlformats.org/officeDocument/2006/relationships" r:id="rId8"/>
          </a:graphicData>
        </a:graphic>
      </p:graphicFrame>
      <p:sp>
        <p:nvSpPr>
          <p:cNvPr id="56" name="pole tekstowe 55">
            <a:extLst>
              <a:ext uri="{FF2B5EF4-FFF2-40B4-BE49-F238E27FC236}">
                <a16:creationId xmlns:a16="http://schemas.microsoft.com/office/drawing/2014/main" id="{B3707A0C-3009-474C-806D-F669C8730589}"/>
              </a:ext>
            </a:extLst>
          </p:cNvPr>
          <p:cNvSpPr txBox="1"/>
          <p:nvPr/>
        </p:nvSpPr>
        <p:spPr>
          <a:xfrm>
            <a:off x="2711250" y="1684898"/>
            <a:ext cx="583036" cy="338554"/>
          </a:xfrm>
          <a:prstGeom prst="rect">
            <a:avLst/>
          </a:prstGeom>
          <a:noFill/>
        </p:spPr>
        <p:txBody>
          <a:bodyPr wrap="square" rtlCol="0">
            <a:spAutoFit/>
          </a:bodyPr>
          <a:lstStyle/>
          <a:p>
            <a:r>
              <a:rPr lang="pl-PL" sz="1600">
                <a:solidFill>
                  <a:srgbClr val="48AA48"/>
                </a:solidFill>
              </a:rPr>
              <a:t>42%</a:t>
            </a:r>
          </a:p>
        </p:txBody>
      </p:sp>
      <p:sp>
        <p:nvSpPr>
          <p:cNvPr id="57" name="pole tekstowe 56">
            <a:extLst>
              <a:ext uri="{FF2B5EF4-FFF2-40B4-BE49-F238E27FC236}">
                <a16:creationId xmlns:a16="http://schemas.microsoft.com/office/drawing/2014/main" id="{35C797BF-1B5B-4C5B-B82D-12EA4EFB4DAE}"/>
              </a:ext>
            </a:extLst>
          </p:cNvPr>
          <p:cNvSpPr txBox="1"/>
          <p:nvPr/>
        </p:nvSpPr>
        <p:spPr>
          <a:xfrm>
            <a:off x="446128" y="3942285"/>
            <a:ext cx="544345" cy="338554"/>
          </a:xfrm>
          <a:prstGeom prst="rect">
            <a:avLst/>
          </a:prstGeom>
          <a:noFill/>
        </p:spPr>
        <p:txBody>
          <a:bodyPr wrap="square" rtlCol="0">
            <a:spAutoFit/>
          </a:bodyPr>
          <a:lstStyle/>
          <a:p>
            <a:r>
              <a:rPr lang="pl-PL" sz="1600">
                <a:solidFill>
                  <a:srgbClr val="E54337"/>
                </a:solidFill>
              </a:rPr>
              <a:t>49%</a:t>
            </a:r>
          </a:p>
        </p:txBody>
      </p:sp>
      <p:pic>
        <p:nvPicPr>
          <p:cNvPr id="58" name="Grafika 57" descr="Wstecz kontur">
            <a:extLst>
              <a:ext uri="{FF2B5EF4-FFF2-40B4-BE49-F238E27FC236}">
                <a16:creationId xmlns:a16="http://schemas.microsoft.com/office/drawing/2014/main" id="{92E8273A-DEF5-4D25-977D-5F0A416320D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99430" y="1688828"/>
            <a:ext cx="366217" cy="366217"/>
          </a:xfrm>
          <a:prstGeom prst="rect">
            <a:avLst/>
          </a:prstGeom>
        </p:spPr>
      </p:pic>
      <p:pic>
        <p:nvPicPr>
          <p:cNvPr id="59" name="Grafika 58" descr="Wstecz kontur">
            <a:extLst>
              <a:ext uri="{FF2B5EF4-FFF2-40B4-BE49-F238E27FC236}">
                <a16:creationId xmlns:a16="http://schemas.microsoft.com/office/drawing/2014/main" id="{373B36E2-4572-4CA4-BA81-0B5AE656339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flipV="1">
            <a:off x="492513" y="3662391"/>
            <a:ext cx="366217" cy="366217"/>
          </a:xfrm>
          <a:prstGeom prst="rect">
            <a:avLst/>
          </a:prstGeom>
        </p:spPr>
      </p:pic>
      <p:grpSp>
        <p:nvGrpSpPr>
          <p:cNvPr id="61" name="Grafika 6">
            <a:extLst>
              <a:ext uri="{FF2B5EF4-FFF2-40B4-BE49-F238E27FC236}">
                <a16:creationId xmlns:a16="http://schemas.microsoft.com/office/drawing/2014/main" id="{7BE6DB8C-6CFB-490F-96A5-34E2A82E37CF}"/>
              </a:ext>
            </a:extLst>
          </p:cNvPr>
          <p:cNvGrpSpPr/>
          <p:nvPr/>
        </p:nvGrpSpPr>
        <p:grpSpPr>
          <a:xfrm>
            <a:off x="7981037" y="4105728"/>
            <a:ext cx="472486" cy="260084"/>
            <a:chOff x="4156710" y="3200400"/>
            <a:chExt cx="830579" cy="457199"/>
          </a:xfrm>
          <a:solidFill>
            <a:schemeClr val="bg1">
              <a:lumMod val="75000"/>
            </a:schemeClr>
          </a:solidFill>
        </p:grpSpPr>
        <p:sp>
          <p:nvSpPr>
            <p:cNvPr id="62" name="Dowolny kształt: kształt 61">
              <a:extLst>
                <a:ext uri="{FF2B5EF4-FFF2-40B4-BE49-F238E27FC236}">
                  <a16:creationId xmlns:a16="http://schemas.microsoft.com/office/drawing/2014/main" id="{93A8A858-0B26-47EF-9166-F6A2BB6AED09}"/>
                </a:ext>
              </a:extLst>
            </p:cNvPr>
            <p:cNvSpPr/>
            <p:nvPr/>
          </p:nvSpPr>
          <p:spPr>
            <a:xfrm>
              <a:off x="4305300" y="3441382"/>
              <a:ext cx="533400" cy="216217"/>
            </a:xfrm>
            <a:custGeom>
              <a:avLst/>
              <a:gdLst>
                <a:gd name="connsiteX0" fmla="*/ 0 w 533400"/>
                <a:gd name="connsiteY0" fmla="*/ 0 h 216217"/>
                <a:gd name="connsiteX1" fmla="*/ 0 w 533400"/>
                <a:gd name="connsiteY1" fmla="*/ 111443 h 216217"/>
                <a:gd name="connsiteX2" fmla="*/ 266700 w 533400"/>
                <a:gd name="connsiteY2" fmla="*/ 216218 h 216217"/>
                <a:gd name="connsiteX3" fmla="*/ 533400 w 533400"/>
                <a:gd name="connsiteY3" fmla="*/ 111443 h 216217"/>
                <a:gd name="connsiteX4" fmla="*/ 533400 w 533400"/>
                <a:gd name="connsiteY4" fmla="*/ 0 h 216217"/>
                <a:gd name="connsiteX5" fmla="*/ 266700 w 533400"/>
                <a:gd name="connsiteY5" fmla="*/ 94298 h 216217"/>
                <a:gd name="connsiteX6" fmla="*/ 0 w 533400"/>
                <a:gd name="connsiteY6" fmla="*/ 0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216217">
                  <a:moveTo>
                    <a:pt x="0" y="0"/>
                  </a:moveTo>
                  <a:lnTo>
                    <a:pt x="0" y="111443"/>
                  </a:lnTo>
                  <a:cubicBezTo>
                    <a:pt x="0" y="163830"/>
                    <a:pt x="119063" y="216218"/>
                    <a:pt x="266700" y="216218"/>
                  </a:cubicBezTo>
                  <a:cubicBezTo>
                    <a:pt x="414338" y="216218"/>
                    <a:pt x="533400" y="163830"/>
                    <a:pt x="533400" y="111443"/>
                  </a:cubicBezTo>
                  <a:lnTo>
                    <a:pt x="533400" y="0"/>
                  </a:lnTo>
                  <a:lnTo>
                    <a:pt x="266700" y="94298"/>
                  </a:lnTo>
                  <a:lnTo>
                    <a:pt x="0" y="0"/>
                  </a:lnTo>
                  <a:close/>
                </a:path>
              </a:pathLst>
            </a:custGeom>
            <a:grpFill/>
            <a:ln w="9525" cap="flat">
              <a:noFill/>
              <a:prstDash val="solid"/>
              <a:miter/>
            </a:ln>
          </p:spPr>
          <p:txBody>
            <a:bodyPr rtlCol="0" anchor="ctr"/>
            <a:lstStyle/>
            <a:p>
              <a:endParaRPr lang="pl-PL"/>
            </a:p>
          </p:txBody>
        </p:sp>
        <p:sp>
          <p:nvSpPr>
            <p:cNvPr id="63" name="Dowolny kształt: kształt 62">
              <a:extLst>
                <a:ext uri="{FF2B5EF4-FFF2-40B4-BE49-F238E27FC236}">
                  <a16:creationId xmlns:a16="http://schemas.microsoft.com/office/drawing/2014/main" id="{6A6ECA6F-13FD-476C-9B00-4FDF76F61213}"/>
                </a:ext>
              </a:extLst>
            </p:cNvPr>
            <p:cNvSpPr/>
            <p:nvPr/>
          </p:nvSpPr>
          <p:spPr>
            <a:xfrm>
              <a:off x="4156710" y="3200400"/>
              <a:ext cx="830579" cy="361950"/>
            </a:xfrm>
            <a:custGeom>
              <a:avLst/>
              <a:gdLst>
                <a:gd name="connsiteX0" fmla="*/ 415290 w 830579"/>
                <a:gd name="connsiteY0" fmla="*/ 294323 h 361950"/>
                <a:gd name="connsiteX1" fmla="*/ 830580 w 830579"/>
                <a:gd name="connsiteY1" fmla="*/ 148590 h 361950"/>
                <a:gd name="connsiteX2" fmla="*/ 415290 w 830579"/>
                <a:gd name="connsiteY2" fmla="*/ 0 h 361950"/>
                <a:gd name="connsiteX3" fmla="*/ 0 w 830579"/>
                <a:gd name="connsiteY3" fmla="*/ 148590 h 361950"/>
                <a:gd name="connsiteX4" fmla="*/ 53340 w 830579"/>
                <a:gd name="connsiteY4" fmla="*/ 167640 h 361950"/>
                <a:gd name="connsiteX5" fmla="*/ 53340 w 830579"/>
                <a:gd name="connsiteY5" fmla="*/ 342900 h 361950"/>
                <a:gd name="connsiteX6" fmla="*/ 72390 w 830579"/>
                <a:gd name="connsiteY6" fmla="*/ 361950 h 361950"/>
                <a:gd name="connsiteX7" fmla="*/ 91440 w 830579"/>
                <a:gd name="connsiteY7" fmla="*/ 342900 h 361950"/>
                <a:gd name="connsiteX8" fmla="*/ 91440 w 830579"/>
                <a:gd name="connsiteY8" fmla="*/ 180975 h 361950"/>
                <a:gd name="connsiteX9" fmla="*/ 415290 w 830579"/>
                <a:gd name="connsiteY9" fmla="*/ 29432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579" h="361950">
                  <a:moveTo>
                    <a:pt x="415290" y="294323"/>
                  </a:moveTo>
                  <a:lnTo>
                    <a:pt x="830580" y="148590"/>
                  </a:lnTo>
                  <a:lnTo>
                    <a:pt x="415290" y="0"/>
                  </a:lnTo>
                  <a:lnTo>
                    <a:pt x="0" y="148590"/>
                  </a:lnTo>
                  <a:lnTo>
                    <a:pt x="53340" y="167640"/>
                  </a:lnTo>
                  <a:lnTo>
                    <a:pt x="53340" y="342900"/>
                  </a:lnTo>
                  <a:cubicBezTo>
                    <a:pt x="53340" y="353378"/>
                    <a:pt x="61912" y="361950"/>
                    <a:pt x="72390" y="361950"/>
                  </a:cubicBezTo>
                  <a:cubicBezTo>
                    <a:pt x="82868" y="361950"/>
                    <a:pt x="91440" y="353378"/>
                    <a:pt x="91440" y="342900"/>
                  </a:cubicBezTo>
                  <a:lnTo>
                    <a:pt x="91440" y="180975"/>
                  </a:lnTo>
                  <a:lnTo>
                    <a:pt x="415290" y="294323"/>
                  </a:lnTo>
                  <a:close/>
                </a:path>
              </a:pathLst>
            </a:custGeom>
            <a:grpFill/>
            <a:ln w="9525" cap="flat">
              <a:noFill/>
              <a:prstDash val="solid"/>
              <a:miter/>
            </a:ln>
          </p:spPr>
          <p:txBody>
            <a:bodyPr rtlCol="0" anchor="ctr"/>
            <a:lstStyle/>
            <a:p>
              <a:endParaRPr lang="pl-PL"/>
            </a:p>
          </p:txBody>
        </p:sp>
      </p:grpSp>
      <p:graphicFrame>
        <p:nvGraphicFramePr>
          <p:cNvPr id="64" name="Wykres 63">
            <a:extLst>
              <a:ext uri="{FF2B5EF4-FFF2-40B4-BE49-F238E27FC236}">
                <a16:creationId xmlns:a16="http://schemas.microsoft.com/office/drawing/2014/main" id="{DAECB935-15FA-441D-A370-7039ADE4968D}"/>
              </a:ext>
            </a:extLst>
          </p:cNvPr>
          <p:cNvGraphicFramePr/>
          <p:nvPr>
            <p:extLst>
              <p:ext uri="{D42A27DB-BD31-4B8C-83A1-F6EECF244321}">
                <p14:modId xmlns:p14="http://schemas.microsoft.com/office/powerpoint/2010/main" val="486528274"/>
              </p:ext>
            </p:extLst>
          </p:nvPr>
        </p:nvGraphicFramePr>
        <p:xfrm>
          <a:off x="3770891" y="3431301"/>
          <a:ext cx="4377079" cy="157680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94700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p:txBody>
          <a:bodyPr/>
          <a:lstStyle/>
          <a:p>
            <a:r>
              <a:rPr lang="pl-PL" sz="1600" b="1">
                <a:latin typeface="Calibri" panose="020F0502020204030204" pitchFamily="34" charset="0"/>
                <a:cs typeface="Calibri" panose="020F0502020204030204" pitchFamily="34" charset="0"/>
              </a:rPr>
              <a:t>INFORMACJE O PROJEKCIE</a:t>
            </a:r>
          </a:p>
        </p:txBody>
      </p:sp>
      <p:grpSp>
        <p:nvGrpSpPr>
          <p:cNvPr id="3" name="Grupa 2">
            <a:extLst>
              <a:ext uri="{FF2B5EF4-FFF2-40B4-BE49-F238E27FC236}">
                <a16:creationId xmlns:a16="http://schemas.microsoft.com/office/drawing/2014/main" id="{E9F3E358-E922-4441-98D4-58A4CF4F0DFF}"/>
              </a:ext>
            </a:extLst>
          </p:cNvPr>
          <p:cNvGrpSpPr/>
          <p:nvPr/>
        </p:nvGrpSpPr>
        <p:grpSpPr>
          <a:xfrm>
            <a:off x="4359912" y="3216913"/>
            <a:ext cx="424173" cy="424173"/>
            <a:chOff x="7127875" y="3567113"/>
            <a:chExt cx="674688" cy="674688"/>
          </a:xfrm>
        </p:grpSpPr>
        <p:sp>
          <p:nvSpPr>
            <p:cNvPr id="4" name="Freeform 13">
              <a:extLst>
                <a:ext uri="{FF2B5EF4-FFF2-40B4-BE49-F238E27FC236}">
                  <a16:creationId xmlns:a16="http://schemas.microsoft.com/office/drawing/2014/main" id="{CE5E73CE-268D-491E-B470-EAD477611772}"/>
                </a:ext>
              </a:extLst>
            </p:cNvPr>
            <p:cNvSpPr>
              <a:spLocks noEditPoints="1"/>
            </p:cNvSpPr>
            <p:nvPr/>
          </p:nvSpPr>
          <p:spPr bwMode="auto">
            <a:xfrm>
              <a:off x="7127875" y="3567113"/>
              <a:ext cx="674688" cy="674688"/>
            </a:xfrm>
            <a:custGeom>
              <a:avLst/>
              <a:gdLst>
                <a:gd name="T0" fmla="*/ 3371 w 3398"/>
                <a:gd name="T1" fmla="*/ 2002 h 3401"/>
                <a:gd name="T2" fmla="*/ 3265 w 3398"/>
                <a:gd name="T3" fmla="*/ 2362 h 3401"/>
                <a:gd name="T4" fmla="*/ 3085 w 3398"/>
                <a:gd name="T5" fmla="*/ 2685 h 3401"/>
                <a:gd name="T6" fmla="*/ 2842 w 3398"/>
                <a:gd name="T7" fmla="*/ 2958 h 3401"/>
                <a:gd name="T8" fmla="*/ 2545 w 3398"/>
                <a:gd name="T9" fmla="*/ 3175 h 3401"/>
                <a:gd name="T10" fmla="*/ 2204 w 3398"/>
                <a:gd name="T11" fmla="*/ 3324 h 3401"/>
                <a:gd name="T12" fmla="*/ 1829 w 3398"/>
                <a:gd name="T13" fmla="*/ 3396 h 3401"/>
                <a:gd name="T14" fmla="*/ 1483 w 3398"/>
                <a:gd name="T15" fmla="*/ 3387 h 3401"/>
                <a:gd name="T16" fmla="*/ 1115 w 3398"/>
                <a:gd name="T17" fmla="*/ 3297 h 3401"/>
                <a:gd name="T18" fmla="*/ 784 w 3398"/>
                <a:gd name="T19" fmla="*/ 3133 h 3401"/>
                <a:gd name="T20" fmla="*/ 498 w 3398"/>
                <a:gd name="T21" fmla="*/ 2902 h 3401"/>
                <a:gd name="T22" fmla="*/ 268 w 3398"/>
                <a:gd name="T23" fmla="*/ 2616 h 3401"/>
                <a:gd name="T24" fmla="*/ 103 w 3398"/>
                <a:gd name="T25" fmla="*/ 2285 h 3401"/>
                <a:gd name="T26" fmla="*/ 14 w 3398"/>
                <a:gd name="T27" fmla="*/ 1917 h 3401"/>
                <a:gd name="T28" fmla="*/ 5 w 3398"/>
                <a:gd name="T29" fmla="*/ 1570 h 3401"/>
                <a:gd name="T30" fmla="*/ 76 w 3398"/>
                <a:gd name="T31" fmla="*/ 1195 h 3401"/>
                <a:gd name="T32" fmla="*/ 226 w 3398"/>
                <a:gd name="T33" fmla="*/ 854 h 3401"/>
                <a:gd name="T34" fmla="*/ 442 w 3398"/>
                <a:gd name="T35" fmla="*/ 557 h 3401"/>
                <a:gd name="T36" fmla="*/ 716 w 3398"/>
                <a:gd name="T37" fmla="*/ 314 h 3401"/>
                <a:gd name="T38" fmla="*/ 1038 w 3398"/>
                <a:gd name="T39" fmla="*/ 134 h 3401"/>
                <a:gd name="T40" fmla="*/ 1399 w 3398"/>
                <a:gd name="T41" fmla="*/ 27 h 3401"/>
                <a:gd name="T42" fmla="*/ 1743 w 3398"/>
                <a:gd name="T43" fmla="*/ 1 h 3401"/>
                <a:gd name="T44" fmla="*/ 2124 w 3398"/>
                <a:gd name="T45" fmla="*/ 54 h 3401"/>
                <a:gd name="T46" fmla="*/ 2473 w 3398"/>
                <a:gd name="T47" fmla="*/ 186 h 3401"/>
                <a:gd name="T48" fmla="*/ 2780 w 3398"/>
                <a:gd name="T49" fmla="*/ 388 h 3401"/>
                <a:gd name="T50" fmla="*/ 3036 w 3398"/>
                <a:gd name="T51" fmla="*/ 650 h 3401"/>
                <a:gd name="T52" fmla="*/ 3231 w 3398"/>
                <a:gd name="T53" fmla="*/ 963 h 3401"/>
                <a:gd name="T54" fmla="*/ 3354 w 3398"/>
                <a:gd name="T55" fmla="*/ 1316 h 3401"/>
                <a:gd name="T56" fmla="*/ 3398 w 3398"/>
                <a:gd name="T57" fmla="*/ 1700 h 3401"/>
                <a:gd name="T58" fmla="*/ 3217 w 3398"/>
                <a:gd name="T59" fmla="*/ 1466 h 3401"/>
                <a:gd name="T60" fmla="*/ 3128 w 3398"/>
                <a:gd name="T61" fmla="*/ 1136 h 3401"/>
                <a:gd name="T62" fmla="*/ 2972 w 3398"/>
                <a:gd name="T63" fmla="*/ 841 h 3401"/>
                <a:gd name="T64" fmla="*/ 2758 w 3398"/>
                <a:gd name="T65" fmla="*/ 588 h 3401"/>
                <a:gd name="T66" fmla="*/ 2495 w 3398"/>
                <a:gd name="T67" fmla="*/ 386 h 3401"/>
                <a:gd name="T68" fmla="*/ 2192 w 3398"/>
                <a:gd name="T69" fmla="*/ 244 h 3401"/>
                <a:gd name="T70" fmla="*/ 1856 w 3398"/>
                <a:gd name="T71" fmla="*/ 172 h 3401"/>
                <a:gd name="T72" fmla="*/ 1542 w 3398"/>
                <a:gd name="T73" fmla="*/ 172 h 3401"/>
                <a:gd name="T74" fmla="*/ 1206 w 3398"/>
                <a:gd name="T75" fmla="*/ 244 h 3401"/>
                <a:gd name="T76" fmla="*/ 903 w 3398"/>
                <a:gd name="T77" fmla="*/ 386 h 3401"/>
                <a:gd name="T78" fmla="*/ 640 w 3398"/>
                <a:gd name="T79" fmla="*/ 588 h 3401"/>
                <a:gd name="T80" fmla="*/ 426 w 3398"/>
                <a:gd name="T81" fmla="*/ 841 h 3401"/>
                <a:gd name="T82" fmla="*/ 270 w 3398"/>
                <a:gd name="T83" fmla="*/ 1136 h 3401"/>
                <a:gd name="T84" fmla="*/ 181 w 3398"/>
                <a:gd name="T85" fmla="*/ 1466 h 3401"/>
                <a:gd name="T86" fmla="*/ 165 w 3398"/>
                <a:gd name="T87" fmla="*/ 1779 h 3401"/>
                <a:gd name="T88" fmla="*/ 222 w 3398"/>
                <a:gd name="T89" fmla="*/ 2121 h 3401"/>
                <a:gd name="T90" fmla="*/ 349 w 3398"/>
                <a:gd name="T91" fmla="*/ 2433 h 3401"/>
                <a:gd name="T92" fmla="*/ 538 w 3398"/>
                <a:gd name="T93" fmla="*/ 2706 h 3401"/>
                <a:gd name="T94" fmla="*/ 780 w 3398"/>
                <a:gd name="T95" fmla="*/ 2931 h 3401"/>
                <a:gd name="T96" fmla="*/ 1067 w 3398"/>
                <a:gd name="T97" fmla="*/ 3101 h 3401"/>
                <a:gd name="T98" fmla="*/ 1390 w 3398"/>
                <a:gd name="T99" fmla="*/ 3206 h 3401"/>
                <a:gd name="T100" fmla="*/ 1699 w 3398"/>
                <a:gd name="T101" fmla="*/ 3237 h 3401"/>
                <a:gd name="T102" fmla="*/ 2045 w 3398"/>
                <a:gd name="T103" fmla="*/ 3198 h 3401"/>
                <a:gd name="T104" fmla="*/ 2365 w 3398"/>
                <a:gd name="T105" fmla="*/ 3085 h 3401"/>
                <a:gd name="T106" fmla="*/ 2647 w 3398"/>
                <a:gd name="T107" fmla="*/ 2909 h 3401"/>
                <a:gd name="T108" fmla="*/ 2884 w 3398"/>
                <a:gd name="T109" fmla="*/ 2678 h 3401"/>
                <a:gd name="T110" fmla="*/ 3067 w 3398"/>
                <a:gd name="T111" fmla="*/ 2400 h 3401"/>
                <a:gd name="T112" fmla="*/ 3187 w 3398"/>
                <a:gd name="T113" fmla="*/ 2084 h 3401"/>
                <a:gd name="T114" fmla="*/ 3234 w 3398"/>
                <a:gd name="T115" fmla="*/ 1739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8" h="3401">
                  <a:moveTo>
                    <a:pt x="3398" y="1700"/>
                  </a:moveTo>
                  <a:lnTo>
                    <a:pt x="3398" y="1700"/>
                  </a:lnTo>
                  <a:lnTo>
                    <a:pt x="3397" y="1744"/>
                  </a:lnTo>
                  <a:lnTo>
                    <a:pt x="3396" y="1788"/>
                  </a:lnTo>
                  <a:lnTo>
                    <a:pt x="3394" y="1831"/>
                  </a:lnTo>
                  <a:lnTo>
                    <a:pt x="3389" y="1875"/>
                  </a:lnTo>
                  <a:lnTo>
                    <a:pt x="3385" y="1917"/>
                  </a:lnTo>
                  <a:lnTo>
                    <a:pt x="3378" y="1959"/>
                  </a:lnTo>
                  <a:lnTo>
                    <a:pt x="3371" y="2002"/>
                  </a:lnTo>
                  <a:lnTo>
                    <a:pt x="3363" y="2043"/>
                  </a:lnTo>
                  <a:lnTo>
                    <a:pt x="3354" y="2084"/>
                  </a:lnTo>
                  <a:lnTo>
                    <a:pt x="3344" y="2125"/>
                  </a:lnTo>
                  <a:lnTo>
                    <a:pt x="3334" y="2166"/>
                  </a:lnTo>
                  <a:lnTo>
                    <a:pt x="3322" y="2205"/>
                  </a:lnTo>
                  <a:lnTo>
                    <a:pt x="3308" y="2246"/>
                  </a:lnTo>
                  <a:lnTo>
                    <a:pt x="3295" y="2285"/>
                  </a:lnTo>
                  <a:lnTo>
                    <a:pt x="3280" y="2324"/>
                  </a:lnTo>
                  <a:lnTo>
                    <a:pt x="3265" y="2362"/>
                  </a:lnTo>
                  <a:lnTo>
                    <a:pt x="3248" y="2400"/>
                  </a:lnTo>
                  <a:lnTo>
                    <a:pt x="3231" y="2437"/>
                  </a:lnTo>
                  <a:lnTo>
                    <a:pt x="3213" y="2474"/>
                  </a:lnTo>
                  <a:lnTo>
                    <a:pt x="3194" y="2510"/>
                  </a:lnTo>
                  <a:lnTo>
                    <a:pt x="3173" y="2546"/>
                  </a:lnTo>
                  <a:lnTo>
                    <a:pt x="3152" y="2581"/>
                  </a:lnTo>
                  <a:lnTo>
                    <a:pt x="3131" y="2616"/>
                  </a:lnTo>
                  <a:lnTo>
                    <a:pt x="3108" y="2651"/>
                  </a:lnTo>
                  <a:lnTo>
                    <a:pt x="3085" y="2685"/>
                  </a:lnTo>
                  <a:lnTo>
                    <a:pt x="3061" y="2717"/>
                  </a:lnTo>
                  <a:lnTo>
                    <a:pt x="3036" y="2750"/>
                  </a:lnTo>
                  <a:lnTo>
                    <a:pt x="3010" y="2782"/>
                  </a:lnTo>
                  <a:lnTo>
                    <a:pt x="2983" y="2813"/>
                  </a:lnTo>
                  <a:lnTo>
                    <a:pt x="2956" y="2843"/>
                  </a:lnTo>
                  <a:lnTo>
                    <a:pt x="2929" y="2873"/>
                  </a:lnTo>
                  <a:lnTo>
                    <a:pt x="2900" y="2902"/>
                  </a:lnTo>
                  <a:lnTo>
                    <a:pt x="2871" y="2931"/>
                  </a:lnTo>
                  <a:lnTo>
                    <a:pt x="2842" y="2958"/>
                  </a:lnTo>
                  <a:lnTo>
                    <a:pt x="2811" y="2985"/>
                  </a:lnTo>
                  <a:lnTo>
                    <a:pt x="2780" y="3012"/>
                  </a:lnTo>
                  <a:lnTo>
                    <a:pt x="2748" y="3038"/>
                  </a:lnTo>
                  <a:lnTo>
                    <a:pt x="2716" y="3063"/>
                  </a:lnTo>
                  <a:lnTo>
                    <a:pt x="2683" y="3087"/>
                  </a:lnTo>
                  <a:lnTo>
                    <a:pt x="2649" y="3110"/>
                  </a:lnTo>
                  <a:lnTo>
                    <a:pt x="2614" y="3133"/>
                  </a:lnTo>
                  <a:lnTo>
                    <a:pt x="2581" y="3154"/>
                  </a:lnTo>
                  <a:lnTo>
                    <a:pt x="2545" y="3175"/>
                  </a:lnTo>
                  <a:lnTo>
                    <a:pt x="2509" y="3196"/>
                  </a:lnTo>
                  <a:lnTo>
                    <a:pt x="2473" y="3215"/>
                  </a:lnTo>
                  <a:lnTo>
                    <a:pt x="2436" y="3233"/>
                  </a:lnTo>
                  <a:lnTo>
                    <a:pt x="2399" y="3250"/>
                  </a:lnTo>
                  <a:lnTo>
                    <a:pt x="2360" y="3267"/>
                  </a:lnTo>
                  <a:lnTo>
                    <a:pt x="2322" y="3282"/>
                  </a:lnTo>
                  <a:lnTo>
                    <a:pt x="2284" y="3297"/>
                  </a:lnTo>
                  <a:lnTo>
                    <a:pt x="2244" y="3310"/>
                  </a:lnTo>
                  <a:lnTo>
                    <a:pt x="2204" y="3324"/>
                  </a:lnTo>
                  <a:lnTo>
                    <a:pt x="2165" y="3336"/>
                  </a:lnTo>
                  <a:lnTo>
                    <a:pt x="2124" y="3346"/>
                  </a:lnTo>
                  <a:lnTo>
                    <a:pt x="2083" y="3357"/>
                  </a:lnTo>
                  <a:lnTo>
                    <a:pt x="2042" y="3366"/>
                  </a:lnTo>
                  <a:lnTo>
                    <a:pt x="2000" y="3374"/>
                  </a:lnTo>
                  <a:lnTo>
                    <a:pt x="1958" y="3381"/>
                  </a:lnTo>
                  <a:lnTo>
                    <a:pt x="1916" y="3387"/>
                  </a:lnTo>
                  <a:lnTo>
                    <a:pt x="1873" y="3392"/>
                  </a:lnTo>
                  <a:lnTo>
                    <a:pt x="1829" y="3396"/>
                  </a:lnTo>
                  <a:lnTo>
                    <a:pt x="1787" y="3398"/>
                  </a:lnTo>
                  <a:lnTo>
                    <a:pt x="1743" y="3399"/>
                  </a:lnTo>
                  <a:lnTo>
                    <a:pt x="1699" y="3401"/>
                  </a:lnTo>
                  <a:lnTo>
                    <a:pt x="1699" y="3401"/>
                  </a:lnTo>
                  <a:lnTo>
                    <a:pt x="1655" y="3399"/>
                  </a:lnTo>
                  <a:lnTo>
                    <a:pt x="1611" y="3398"/>
                  </a:lnTo>
                  <a:lnTo>
                    <a:pt x="1569" y="3396"/>
                  </a:lnTo>
                  <a:lnTo>
                    <a:pt x="1526" y="3392"/>
                  </a:lnTo>
                  <a:lnTo>
                    <a:pt x="1483" y="3387"/>
                  </a:lnTo>
                  <a:lnTo>
                    <a:pt x="1440" y="3381"/>
                  </a:lnTo>
                  <a:lnTo>
                    <a:pt x="1399" y="3374"/>
                  </a:lnTo>
                  <a:lnTo>
                    <a:pt x="1357" y="3366"/>
                  </a:lnTo>
                  <a:lnTo>
                    <a:pt x="1316" y="3357"/>
                  </a:lnTo>
                  <a:lnTo>
                    <a:pt x="1275" y="3346"/>
                  </a:lnTo>
                  <a:lnTo>
                    <a:pt x="1235" y="3336"/>
                  </a:lnTo>
                  <a:lnTo>
                    <a:pt x="1194" y="3324"/>
                  </a:lnTo>
                  <a:lnTo>
                    <a:pt x="1155" y="3310"/>
                  </a:lnTo>
                  <a:lnTo>
                    <a:pt x="1115" y="3297"/>
                  </a:lnTo>
                  <a:lnTo>
                    <a:pt x="1076" y="3282"/>
                  </a:lnTo>
                  <a:lnTo>
                    <a:pt x="1038" y="3267"/>
                  </a:lnTo>
                  <a:lnTo>
                    <a:pt x="1000" y="3250"/>
                  </a:lnTo>
                  <a:lnTo>
                    <a:pt x="962" y="3233"/>
                  </a:lnTo>
                  <a:lnTo>
                    <a:pt x="925" y="3215"/>
                  </a:lnTo>
                  <a:lnTo>
                    <a:pt x="889" y="3196"/>
                  </a:lnTo>
                  <a:lnTo>
                    <a:pt x="853" y="3175"/>
                  </a:lnTo>
                  <a:lnTo>
                    <a:pt x="818" y="3154"/>
                  </a:lnTo>
                  <a:lnTo>
                    <a:pt x="784" y="3133"/>
                  </a:lnTo>
                  <a:lnTo>
                    <a:pt x="750" y="3110"/>
                  </a:lnTo>
                  <a:lnTo>
                    <a:pt x="716" y="3087"/>
                  </a:lnTo>
                  <a:lnTo>
                    <a:pt x="682" y="3063"/>
                  </a:lnTo>
                  <a:lnTo>
                    <a:pt x="650" y="3038"/>
                  </a:lnTo>
                  <a:lnTo>
                    <a:pt x="618" y="3012"/>
                  </a:lnTo>
                  <a:lnTo>
                    <a:pt x="588" y="2985"/>
                  </a:lnTo>
                  <a:lnTo>
                    <a:pt x="556" y="2958"/>
                  </a:lnTo>
                  <a:lnTo>
                    <a:pt x="527" y="2931"/>
                  </a:lnTo>
                  <a:lnTo>
                    <a:pt x="498" y="2902"/>
                  </a:lnTo>
                  <a:lnTo>
                    <a:pt x="470" y="2873"/>
                  </a:lnTo>
                  <a:lnTo>
                    <a:pt x="442" y="2843"/>
                  </a:lnTo>
                  <a:lnTo>
                    <a:pt x="415" y="2813"/>
                  </a:lnTo>
                  <a:lnTo>
                    <a:pt x="388" y="2782"/>
                  </a:lnTo>
                  <a:lnTo>
                    <a:pt x="363" y="2750"/>
                  </a:lnTo>
                  <a:lnTo>
                    <a:pt x="338" y="2717"/>
                  </a:lnTo>
                  <a:lnTo>
                    <a:pt x="313" y="2685"/>
                  </a:lnTo>
                  <a:lnTo>
                    <a:pt x="291" y="2651"/>
                  </a:lnTo>
                  <a:lnTo>
                    <a:pt x="268" y="2616"/>
                  </a:lnTo>
                  <a:lnTo>
                    <a:pt x="246" y="2581"/>
                  </a:lnTo>
                  <a:lnTo>
                    <a:pt x="226" y="2546"/>
                  </a:lnTo>
                  <a:lnTo>
                    <a:pt x="206" y="2510"/>
                  </a:lnTo>
                  <a:lnTo>
                    <a:pt x="186" y="2474"/>
                  </a:lnTo>
                  <a:lnTo>
                    <a:pt x="168" y="2437"/>
                  </a:lnTo>
                  <a:lnTo>
                    <a:pt x="150" y="2400"/>
                  </a:lnTo>
                  <a:lnTo>
                    <a:pt x="134" y="2362"/>
                  </a:lnTo>
                  <a:lnTo>
                    <a:pt x="118" y="2324"/>
                  </a:lnTo>
                  <a:lnTo>
                    <a:pt x="103" y="2285"/>
                  </a:lnTo>
                  <a:lnTo>
                    <a:pt x="90" y="2246"/>
                  </a:lnTo>
                  <a:lnTo>
                    <a:pt x="76" y="2205"/>
                  </a:lnTo>
                  <a:lnTo>
                    <a:pt x="65" y="2166"/>
                  </a:lnTo>
                  <a:lnTo>
                    <a:pt x="54" y="2125"/>
                  </a:lnTo>
                  <a:lnTo>
                    <a:pt x="44" y="2084"/>
                  </a:lnTo>
                  <a:lnTo>
                    <a:pt x="35" y="2043"/>
                  </a:lnTo>
                  <a:lnTo>
                    <a:pt x="27" y="2002"/>
                  </a:lnTo>
                  <a:lnTo>
                    <a:pt x="20" y="1959"/>
                  </a:lnTo>
                  <a:lnTo>
                    <a:pt x="14" y="1917"/>
                  </a:lnTo>
                  <a:lnTo>
                    <a:pt x="9" y="1875"/>
                  </a:lnTo>
                  <a:lnTo>
                    <a:pt x="5" y="1831"/>
                  </a:lnTo>
                  <a:lnTo>
                    <a:pt x="2" y="1788"/>
                  </a:lnTo>
                  <a:lnTo>
                    <a:pt x="1" y="1744"/>
                  </a:lnTo>
                  <a:lnTo>
                    <a:pt x="0" y="1700"/>
                  </a:lnTo>
                  <a:lnTo>
                    <a:pt x="0" y="1700"/>
                  </a:lnTo>
                  <a:lnTo>
                    <a:pt x="1" y="1656"/>
                  </a:lnTo>
                  <a:lnTo>
                    <a:pt x="2" y="1612"/>
                  </a:lnTo>
                  <a:lnTo>
                    <a:pt x="5" y="1570"/>
                  </a:lnTo>
                  <a:lnTo>
                    <a:pt x="9" y="1527"/>
                  </a:lnTo>
                  <a:lnTo>
                    <a:pt x="14" y="1484"/>
                  </a:lnTo>
                  <a:lnTo>
                    <a:pt x="20" y="1441"/>
                  </a:lnTo>
                  <a:lnTo>
                    <a:pt x="27" y="1400"/>
                  </a:lnTo>
                  <a:lnTo>
                    <a:pt x="35" y="1358"/>
                  </a:lnTo>
                  <a:lnTo>
                    <a:pt x="44" y="1316"/>
                  </a:lnTo>
                  <a:lnTo>
                    <a:pt x="54" y="1276"/>
                  </a:lnTo>
                  <a:lnTo>
                    <a:pt x="65" y="1234"/>
                  </a:lnTo>
                  <a:lnTo>
                    <a:pt x="76" y="1195"/>
                  </a:lnTo>
                  <a:lnTo>
                    <a:pt x="90" y="1155"/>
                  </a:lnTo>
                  <a:lnTo>
                    <a:pt x="103" y="1116"/>
                  </a:lnTo>
                  <a:lnTo>
                    <a:pt x="118" y="1077"/>
                  </a:lnTo>
                  <a:lnTo>
                    <a:pt x="134" y="1038"/>
                  </a:lnTo>
                  <a:lnTo>
                    <a:pt x="150" y="1000"/>
                  </a:lnTo>
                  <a:lnTo>
                    <a:pt x="168" y="963"/>
                  </a:lnTo>
                  <a:lnTo>
                    <a:pt x="186" y="926"/>
                  </a:lnTo>
                  <a:lnTo>
                    <a:pt x="206" y="890"/>
                  </a:lnTo>
                  <a:lnTo>
                    <a:pt x="226" y="854"/>
                  </a:lnTo>
                  <a:lnTo>
                    <a:pt x="246" y="819"/>
                  </a:lnTo>
                  <a:lnTo>
                    <a:pt x="268" y="784"/>
                  </a:lnTo>
                  <a:lnTo>
                    <a:pt x="291" y="749"/>
                  </a:lnTo>
                  <a:lnTo>
                    <a:pt x="313" y="717"/>
                  </a:lnTo>
                  <a:lnTo>
                    <a:pt x="338" y="683"/>
                  </a:lnTo>
                  <a:lnTo>
                    <a:pt x="363" y="650"/>
                  </a:lnTo>
                  <a:lnTo>
                    <a:pt x="388" y="619"/>
                  </a:lnTo>
                  <a:lnTo>
                    <a:pt x="415" y="588"/>
                  </a:lnTo>
                  <a:lnTo>
                    <a:pt x="442" y="557"/>
                  </a:lnTo>
                  <a:lnTo>
                    <a:pt x="470" y="527"/>
                  </a:lnTo>
                  <a:lnTo>
                    <a:pt x="498" y="498"/>
                  </a:lnTo>
                  <a:lnTo>
                    <a:pt x="527" y="470"/>
                  </a:lnTo>
                  <a:lnTo>
                    <a:pt x="556" y="442"/>
                  </a:lnTo>
                  <a:lnTo>
                    <a:pt x="588" y="415"/>
                  </a:lnTo>
                  <a:lnTo>
                    <a:pt x="618" y="388"/>
                  </a:lnTo>
                  <a:lnTo>
                    <a:pt x="651" y="363"/>
                  </a:lnTo>
                  <a:lnTo>
                    <a:pt x="682" y="338"/>
                  </a:lnTo>
                  <a:lnTo>
                    <a:pt x="716" y="314"/>
                  </a:lnTo>
                  <a:lnTo>
                    <a:pt x="750" y="291"/>
                  </a:lnTo>
                  <a:lnTo>
                    <a:pt x="784" y="269"/>
                  </a:lnTo>
                  <a:lnTo>
                    <a:pt x="818" y="246"/>
                  </a:lnTo>
                  <a:lnTo>
                    <a:pt x="853" y="226"/>
                  </a:lnTo>
                  <a:lnTo>
                    <a:pt x="889" y="206"/>
                  </a:lnTo>
                  <a:lnTo>
                    <a:pt x="925" y="186"/>
                  </a:lnTo>
                  <a:lnTo>
                    <a:pt x="962" y="168"/>
                  </a:lnTo>
                  <a:lnTo>
                    <a:pt x="1000" y="150"/>
                  </a:lnTo>
                  <a:lnTo>
                    <a:pt x="1038" y="134"/>
                  </a:lnTo>
                  <a:lnTo>
                    <a:pt x="1076" y="118"/>
                  </a:lnTo>
                  <a:lnTo>
                    <a:pt x="1115" y="103"/>
                  </a:lnTo>
                  <a:lnTo>
                    <a:pt x="1155" y="90"/>
                  </a:lnTo>
                  <a:lnTo>
                    <a:pt x="1194" y="76"/>
                  </a:lnTo>
                  <a:lnTo>
                    <a:pt x="1235" y="65"/>
                  </a:lnTo>
                  <a:lnTo>
                    <a:pt x="1275" y="54"/>
                  </a:lnTo>
                  <a:lnTo>
                    <a:pt x="1316" y="44"/>
                  </a:lnTo>
                  <a:lnTo>
                    <a:pt x="1357" y="35"/>
                  </a:lnTo>
                  <a:lnTo>
                    <a:pt x="1399" y="27"/>
                  </a:lnTo>
                  <a:lnTo>
                    <a:pt x="1440" y="20"/>
                  </a:lnTo>
                  <a:lnTo>
                    <a:pt x="1483" y="14"/>
                  </a:lnTo>
                  <a:lnTo>
                    <a:pt x="1526" y="9"/>
                  </a:lnTo>
                  <a:lnTo>
                    <a:pt x="1569" y="5"/>
                  </a:lnTo>
                  <a:lnTo>
                    <a:pt x="1611" y="2"/>
                  </a:lnTo>
                  <a:lnTo>
                    <a:pt x="1655" y="1"/>
                  </a:lnTo>
                  <a:lnTo>
                    <a:pt x="1699" y="0"/>
                  </a:lnTo>
                  <a:lnTo>
                    <a:pt x="1699" y="0"/>
                  </a:lnTo>
                  <a:lnTo>
                    <a:pt x="1743" y="1"/>
                  </a:lnTo>
                  <a:lnTo>
                    <a:pt x="1787" y="2"/>
                  </a:lnTo>
                  <a:lnTo>
                    <a:pt x="1829" y="5"/>
                  </a:lnTo>
                  <a:lnTo>
                    <a:pt x="1873" y="9"/>
                  </a:lnTo>
                  <a:lnTo>
                    <a:pt x="1915" y="14"/>
                  </a:lnTo>
                  <a:lnTo>
                    <a:pt x="1958" y="20"/>
                  </a:lnTo>
                  <a:lnTo>
                    <a:pt x="2000" y="27"/>
                  </a:lnTo>
                  <a:lnTo>
                    <a:pt x="2042" y="35"/>
                  </a:lnTo>
                  <a:lnTo>
                    <a:pt x="2083" y="44"/>
                  </a:lnTo>
                  <a:lnTo>
                    <a:pt x="2124" y="54"/>
                  </a:lnTo>
                  <a:lnTo>
                    <a:pt x="2165" y="65"/>
                  </a:lnTo>
                  <a:lnTo>
                    <a:pt x="2204" y="76"/>
                  </a:lnTo>
                  <a:lnTo>
                    <a:pt x="2244" y="90"/>
                  </a:lnTo>
                  <a:lnTo>
                    <a:pt x="2284" y="103"/>
                  </a:lnTo>
                  <a:lnTo>
                    <a:pt x="2322" y="118"/>
                  </a:lnTo>
                  <a:lnTo>
                    <a:pt x="2360" y="134"/>
                  </a:lnTo>
                  <a:lnTo>
                    <a:pt x="2399" y="150"/>
                  </a:lnTo>
                  <a:lnTo>
                    <a:pt x="2436" y="168"/>
                  </a:lnTo>
                  <a:lnTo>
                    <a:pt x="2473" y="186"/>
                  </a:lnTo>
                  <a:lnTo>
                    <a:pt x="2509" y="206"/>
                  </a:lnTo>
                  <a:lnTo>
                    <a:pt x="2545" y="226"/>
                  </a:lnTo>
                  <a:lnTo>
                    <a:pt x="2580" y="246"/>
                  </a:lnTo>
                  <a:lnTo>
                    <a:pt x="2614" y="269"/>
                  </a:lnTo>
                  <a:lnTo>
                    <a:pt x="2649" y="291"/>
                  </a:lnTo>
                  <a:lnTo>
                    <a:pt x="2683" y="314"/>
                  </a:lnTo>
                  <a:lnTo>
                    <a:pt x="2716" y="338"/>
                  </a:lnTo>
                  <a:lnTo>
                    <a:pt x="2748" y="363"/>
                  </a:lnTo>
                  <a:lnTo>
                    <a:pt x="2780" y="388"/>
                  </a:lnTo>
                  <a:lnTo>
                    <a:pt x="2811" y="415"/>
                  </a:lnTo>
                  <a:lnTo>
                    <a:pt x="2842" y="442"/>
                  </a:lnTo>
                  <a:lnTo>
                    <a:pt x="2871" y="470"/>
                  </a:lnTo>
                  <a:lnTo>
                    <a:pt x="2900" y="498"/>
                  </a:lnTo>
                  <a:lnTo>
                    <a:pt x="2929" y="527"/>
                  </a:lnTo>
                  <a:lnTo>
                    <a:pt x="2956" y="557"/>
                  </a:lnTo>
                  <a:lnTo>
                    <a:pt x="2983" y="588"/>
                  </a:lnTo>
                  <a:lnTo>
                    <a:pt x="3010" y="619"/>
                  </a:lnTo>
                  <a:lnTo>
                    <a:pt x="3036" y="650"/>
                  </a:lnTo>
                  <a:lnTo>
                    <a:pt x="3061" y="683"/>
                  </a:lnTo>
                  <a:lnTo>
                    <a:pt x="3085" y="717"/>
                  </a:lnTo>
                  <a:lnTo>
                    <a:pt x="3108" y="749"/>
                  </a:lnTo>
                  <a:lnTo>
                    <a:pt x="3131" y="784"/>
                  </a:lnTo>
                  <a:lnTo>
                    <a:pt x="3152" y="819"/>
                  </a:lnTo>
                  <a:lnTo>
                    <a:pt x="3173" y="854"/>
                  </a:lnTo>
                  <a:lnTo>
                    <a:pt x="3194" y="890"/>
                  </a:lnTo>
                  <a:lnTo>
                    <a:pt x="3213" y="926"/>
                  </a:lnTo>
                  <a:lnTo>
                    <a:pt x="3231" y="963"/>
                  </a:lnTo>
                  <a:lnTo>
                    <a:pt x="3248" y="1000"/>
                  </a:lnTo>
                  <a:lnTo>
                    <a:pt x="3265" y="1038"/>
                  </a:lnTo>
                  <a:lnTo>
                    <a:pt x="3280" y="1077"/>
                  </a:lnTo>
                  <a:lnTo>
                    <a:pt x="3295" y="1116"/>
                  </a:lnTo>
                  <a:lnTo>
                    <a:pt x="3308" y="1155"/>
                  </a:lnTo>
                  <a:lnTo>
                    <a:pt x="3322" y="1195"/>
                  </a:lnTo>
                  <a:lnTo>
                    <a:pt x="3334" y="1234"/>
                  </a:lnTo>
                  <a:lnTo>
                    <a:pt x="3344" y="1276"/>
                  </a:lnTo>
                  <a:lnTo>
                    <a:pt x="3354" y="1316"/>
                  </a:lnTo>
                  <a:lnTo>
                    <a:pt x="3363" y="1358"/>
                  </a:lnTo>
                  <a:lnTo>
                    <a:pt x="3371" y="1400"/>
                  </a:lnTo>
                  <a:lnTo>
                    <a:pt x="3378" y="1441"/>
                  </a:lnTo>
                  <a:lnTo>
                    <a:pt x="3385" y="1484"/>
                  </a:lnTo>
                  <a:lnTo>
                    <a:pt x="3389" y="1527"/>
                  </a:lnTo>
                  <a:lnTo>
                    <a:pt x="3394" y="1570"/>
                  </a:lnTo>
                  <a:lnTo>
                    <a:pt x="3396" y="1612"/>
                  </a:lnTo>
                  <a:lnTo>
                    <a:pt x="3397" y="1656"/>
                  </a:lnTo>
                  <a:lnTo>
                    <a:pt x="3398" y="1700"/>
                  </a:lnTo>
                  <a:lnTo>
                    <a:pt x="3398" y="1700"/>
                  </a:lnTo>
                  <a:close/>
                  <a:moveTo>
                    <a:pt x="3235" y="1700"/>
                  </a:moveTo>
                  <a:lnTo>
                    <a:pt x="3235" y="1700"/>
                  </a:lnTo>
                  <a:lnTo>
                    <a:pt x="3234" y="1661"/>
                  </a:lnTo>
                  <a:lnTo>
                    <a:pt x="3233" y="1621"/>
                  </a:lnTo>
                  <a:lnTo>
                    <a:pt x="3231" y="1582"/>
                  </a:lnTo>
                  <a:lnTo>
                    <a:pt x="3227" y="1543"/>
                  </a:lnTo>
                  <a:lnTo>
                    <a:pt x="3223" y="1504"/>
                  </a:lnTo>
                  <a:lnTo>
                    <a:pt x="3217" y="1466"/>
                  </a:lnTo>
                  <a:lnTo>
                    <a:pt x="3211" y="1428"/>
                  </a:lnTo>
                  <a:lnTo>
                    <a:pt x="3204" y="1391"/>
                  </a:lnTo>
                  <a:lnTo>
                    <a:pt x="3196" y="1353"/>
                  </a:lnTo>
                  <a:lnTo>
                    <a:pt x="3187" y="1316"/>
                  </a:lnTo>
                  <a:lnTo>
                    <a:pt x="3177" y="1279"/>
                  </a:lnTo>
                  <a:lnTo>
                    <a:pt x="3166" y="1243"/>
                  </a:lnTo>
                  <a:lnTo>
                    <a:pt x="3154" y="1207"/>
                  </a:lnTo>
                  <a:lnTo>
                    <a:pt x="3142" y="1172"/>
                  </a:lnTo>
                  <a:lnTo>
                    <a:pt x="3128" y="1136"/>
                  </a:lnTo>
                  <a:lnTo>
                    <a:pt x="3114" y="1103"/>
                  </a:lnTo>
                  <a:lnTo>
                    <a:pt x="3099" y="1068"/>
                  </a:lnTo>
                  <a:lnTo>
                    <a:pt x="3083" y="1034"/>
                  </a:lnTo>
                  <a:lnTo>
                    <a:pt x="3067" y="1000"/>
                  </a:lnTo>
                  <a:lnTo>
                    <a:pt x="3050" y="967"/>
                  </a:lnTo>
                  <a:lnTo>
                    <a:pt x="3032" y="935"/>
                  </a:lnTo>
                  <a:lnTo>
                    <a:pt x="3013" y="903"/>
                  </a:lnTo>
                  <a:lnTo>
                    <a:pt x="2993" y="872"/>
                  </a:lnTo>
                  <a:lnTo>
                    <a:pt x="2972" y="841"/>
                  </a:lnTo>
                  <a:lnTo>
                    <a:pt x="2952" y="811"/>
                  </a:lnTo>
                  <a:lnTo>
                    <a:pt x="2929" y="781"/>
                  </a:lnTo>
                  <a:lnTo>
                    <a:pt x="2907" y="751"/>
                  </a:lnTo>
                  <a:lnTo>
                    <a:pt x="2884" y="723"/>
                  </a:lnTo>
                  <a:lnTo>
                    <a:pt x="2861" y="695"/>
                  </a:lnTo>
                  <a:lnTo>
                    <a:pt x="2836" y="667"/>
                  </a:lnTo>
                  <a:lnTo>
                    <a:pt x="2811" y="640"/>
                  </a:lnTo>
                  <a:lnTo>
                    <a:pt x="2785" y="614"/>
                  </a:lnTo>
                  <a:lnTo>
                    <a:pt x="2758" y="588"/>
                  </a:lnTo>
                  <a:lnTo>
                    <a:pt x="2731" y="562"/>
                  </a:lnTo>
                  <a:lnTo>
                    <a:pt x="2704" y="539"/>
                  </a:lnTo>
                  <a:lnTo>
                    <a:pt x="2676" y="515"/>
                  </a:lnTo>
                  <a:lnTo>
                    <a:pt x="2647" y="491"/>
                  </a:lnTo>
                  <a:lnTo>
                    <a:pt x="2618" y="469"/>
                  </a:lnTo>
                  <a:lnTo>
                    <a:pt x="2589" y="448"/>
                  </a:lnTo>
                  <a:lnTo>
                    <a:pt x="2558" y="426"/>
                  </a:lnTo>
                  <a:lnTo>
                    <a:pt x="2527" y="406"/>
                  </a:lnTo>
                  <a:lnTo>
                    <a:pt x="2495" y="386"/>
                  </a:lnTo>
                  <a:lnTo>
                    <a:pt x="2464" y="368"/>
                  </a:lnTo>
                  <a:lnTo>
                    <a:pt x="2431" y="350"/>
                  </a:lnTo>
                  <a:lnTo>
                    <a:pt x="2399" y="332"/>
                  </a:lnTo>
                  <a:lnTo>
                    <a:pt x="2365" y="315"/>
                  </a:lnTo>
                  <a:lnTo>
                    <a:pt x="2331" y="299"/>
                  </a:lnTo>
                  <a:lnTo>
                    <a:pt x="2297" y="284"/>
                  </a:lnTo>
                  <a:lnTo>
                    <a:pt x="2262" y="270"/>
                  </a:lnTo>
                  <a:lnTo>
                    <a:pt x="2228" y="257"/>
                  </a:lnTo>
                  <a:lnTo>
                    <a:pt x="2192" y="244"/>
                  </a:lnTo>
                  <a:lnTo>
                    <a:pt x="2156" y="233"/>
                  </a:lnTo>
                  <a:lnTo>
                    <a:pt x="2120" y="222"/>
                  </a:lnTo>
                  <a:lnTo>
                    <a:pt x="2083" y="212"/>
                  </a:lnTo>
                  <a:lnTo>
                    <a:pt x="2045" y="203"/>
                  </a:lnTo>
                  <a:lnTo>
                    <a:pt x="2008" y="194"/>
                  </a:lnTo>
                  <a:lnTo>
                    <a:pt x="1971" y="188"/>
                  </a:lnTo>
                  <a:lnTo>
                    <a:pt x="1933" y="181"/>
                  </a:lnTo>
                  <a:lnTo>
                    <a:pt x="1895" y="176"/>
                  </a:lnTo>
                  <a:lnTo>
                    <a:pt x="1856" y="172"/>
                  </a:lnTo>
                  <a:lnTo>
                    <a:pt x="1817" y="168"/>
                  </a:lnTo>
                  <a:lnTo>
                    <a:pt x="1778" y="165"/>
                  </a:lnTo>
                  <a:lnTo>
                    <a:pt x="1738" y="164"/>
                  </a:lnTo>
                  <a:lnTo>
                    <a:pt x="1699" y="164"/>
                  </a:lnTo>
                  <a:lnTo>
                    <a:pt x="1699" y="164"/>
                  </a:lnTo>
                  <a:lnTo>
                    <a:pt x="1660" y="164"/>
                  </a:lnTo>
                  <a:lnTo>
                    <a:pt x="1620" y="165"/>
                  </a:lnTo>
                  <a:lnTo>
                    <a:pt x="1581" y="168"/>
                  </a:lnTo>
                  <a:lnTo>
                    <a:pt x="1542" y="172"/>
                  </a:lnTo>
                  <a:lnTo>
                    <a:pt x="1503" y="176"/>
                  </a:lnTo>
                  <a:lnTo>
                    <a:pt x="1465" y="181"/>
                  </a:lnTo>
                  <a:lnTo>
                    <a:pt x="1427" y="188"/>
                  </a:lnTo>
                  <a:lnTo>
                    <a:pt x="1390" y="194"/>
                  </a:lnTo>
                  <a:lnTo>
                    <a:pt x="1353" y="203"/>
                  </a:lnTo>
                  <a:lnTo>
                    <a:pt x="1316" y="212"/>
                  </a:lnTo>
                  <a:lnTo>
                    <a:pt x="1278" y="222"/>
                  </a:lnTo>
                  <a:lnTo>
                    <a:pt x="1242" y="233"/>
                  </a:lnTo>
                  <a:lnTo>
                    <a:pt x="1206" y="244"/>
                  </a:lnTo>
                  <a:lnTo>
                    <a:pt x="1172" y="257"/>
                  </a:lnTo>
                  <a:lnTo>
                    <a:pt x="1136" y="270"/>
                  </a:lnTo>
                  <a:lnTo>
                    <a:pt x="1102" y="284"/>
                  </a:lnTo>
                  <a:lnTo>
                    <a:pt x="1067" y="299"/>
                  </a:lnTo>
                  <a:lnTo>
                    <a:pt x="1033" y="315"/>
                  </a:lnTo>
                  <a:lnTo>
                    <a:pt x="1001" y="332"/>
                  </a:lnTo>
                  <a:lnTo>
                    <a:pt x="967" y="350"/>
                  </a:lnTo>
                  <a:lnTo>
                    <a:pt x="934" y="368"/>
                  </a:lnTo>
                  <a:lnTo>
                    <a:pt x="903" y="386"/>
                  </a:lnTo>
                  <a:lnTo>
                    <a:pt x="871" y="406"/>
                  </a:lnTo>
                  <a:lnTo>
                    <a:pt x="841" y="426"/>
                  </a:lnTo>
                  <a:lnTo>
                    <a:pt x="811" y="448"/>
                  </a:lnTo>
                  <a:lnTo>
                    <a:pt x="780" y="469"/>
                  </a:lnTo>
                  <a:lnTo>
                    <a:pt x="751" y="491"/>
                  </a:lnTo>
                  <a:lnTo>
                    <a:pt x="723" y="515"/>
                  </a:lnTo>
                  <a:lnTo>
                    <a:pt x="695" y="539"/>
                  </a:lnTo>
                  <a:lnTo>
                    <a:pt x="667" y="562"/>
                  </a:lnTo>
                  <a:lnTo>
                    <a:pt x="640" y="588"/>
                  </a:lnTo>
                  <a:lnTo>
                    <a:pt x="614" y="614"/>
                  </a:lnTo>
                  <a:lnTo>
                    <a:pt x="588" y="640"/>
                  </a:lnTo>
                  <a:lnTo>
                    <a:pt x="562" y="667"/>
                  </a:lnTo>
                  <a:lnTo>
                    <a:pt x="538" y="695"/>
                  </a:lnTo>
                  <a:lnTo>
                    <a:pt x="515" y="723"/>
                  </a:lnTo>
                  <a:lnTo>
                    <a:pt x="491" y="751"/>
                  </a:lnTo>
                  <a:lnTo>
                    <a:pt x="469" y="781"/>
                  </a:lnTo>
                  <a:lnTo>
                    <a:pt x="447" y="811"/>
                  </a:lnTo>
                  <a:lnTo>
                    <a:pt x="426" y="841"/>
                  </a:lnTo>
                  <a:lnTo>
                    <a:pt x="406" y="872"/>
                  </a:lnTo>
                  <a:lnTo>
                    <a:pt x="385" y="903"/>
                  </a:lnTo>
                  <a:lnTo>
                    <a:pt x="367" y="935"/>
                  </a:lnTo>
                  <a:lnTo>
                    <a:pt x="349" y="967"/>
                  </a:lnTo>
                  <a:lnTo>
                    <a:pt x="331" y="1000"/>
                  </a:lnTo>
                  <a:lnTo>
                    <a:pt x="315" y="1034"/>
                  </a:lnTo>
                  <a:lnTo>
                    <a:pt x="299" y="1068"/>
                  </a:lnTo>
                  <a:lnTo>
                    <a:pt x="284" y="1103"/>
                  </a:lnTo>
                  <a:lnTo>
                    <a:pt x="270" y="1136"/>
                  </a:lnTo>
                  <a:lnTo>
                    <a:pt x="257" y="1172"/>
                  </a:lnTo>
                  <a:lnTo>
                    <a:pt x="244" y="1207"/>
                  </a:lnTo>
                  <a:lnTo>
                    <a:pt x="233" y="1243"/>
                  </a:lnTo>
                  <a:lnTo>
                    <a:pt x="222" y="1279"/>
                  </a:lnTo>
                  <a:lnTo>
                    <a:pt x="212" y="1316"/>
                  </a:lnTo>
                  <a:lnTo>
                    <a:pt x="203" y="1353"/>
                  </a:lnTo>
                  <a:lnTo>
                    <a:pt x="194" y="1391"/>
                  </a:lnTo>
                  <a:lnTo>
                    <a:pt x="188" y="1428"/>
                  </a:lnTo>
                  <a:lnTo>
                    <a:pt x="181" y="1466"/>
                  </a:lnTo>
                  <a:lnTo>
                    <a:pt x="176" y="1504"/>
                  </a:lnTo>
                  <a:lnTo>
                    <a:pt x="172" y="1543"/>
                  </a:lnTo>
                  <a:lnTo>
                    <a:pt x="168" y="1582"/>
                  </a:lnTo>
                  <a:lnTo>
                    <a:pt x="165" y="1621"/>
                  </a:lnTo>
                  <a:lnTo>
                    <a:pt x="164" y="1661"/>
                  </a:lnTo>
                  <a:lnTo>
                    <a:pt x="164" y="1700"/>
                  </a:lnTo>
                  <a:lnTo>
                    <a:pt x="164" y="1700"/>
                  </a:lnTo>
                  <a:lnTo>
                    <a:pt x="164" y="1739"/>
                  </a:lnTo>
                  <a:lnTo>
                    <a:pt x="165" y="1779"/>
                  </a:lnTo>
                  <a:lnTo>
                    <a:pt x="168" y="1818"/>
                  </a:lnTo>
                  <a:lnTo>
                    <a:pt x="172" y="1858"/>
                  </a:lnTo>
                  <a:lnTo>
                    <a:pt x="176" y="1896"/>
                  </a:lnTo>
                  <a:lnTo>
                    <a:pt x="181" y="1934"/>
                  </a:lnTo>
                  <a:lnTo>
                    <a:pt x="188" y="1972"/>
                  </a:lnTo>
                  <a:lnTo>
                    <a:pt x="194" y="2010"/>
                  </a:lnTo>
                  <a:lnTo>
                    <a:pt x="203" y="2047"/>
                  </a:lnTo>
                  <a:lnTo>
                    <a:pt x="212" y="2084"/>
                  </a:lnTo>
                  <a:lnTo>
                    <a:pt x="222" y="2121"/>
                  </a:lnTo>
                  <a:lnTo>
                    <a:pt x="233" y="2157"/>
                  </a:lnTo>
                  <a:lnTo>
                    <a:pt x="244" y="2193"/>
                  </a:lnTo>
                  <a:lnTo>
                    <a:pt x="257" y="2229"/>
                  </a:lnTo>
                  <a:lnTo>
                    <a:pt x="270" y="2264"/>
                  </a:lnTo>
                  <a:lnTo>
                    <a:pt x="284" y="2299"/>
                  </a:lnTo>
                  <a:lnTo>
                    <a:pt x="299" y="2333"/>
                  </a:lnTo>
                  <a:lnTo>
                    <a:pt x="315" y="2366"/>
                  </a:lnTo>
                  <a:lnTo>
                    <a:pt x="331" y="2400"/>
                  </a:lnTo>
                  <a:lnTo>
                    <a:pt x="349" y="2433"/>
                  </a:lnTo>
                  <a:lnTo>
                    <a:pt x="367" y="2465"/>
                  </a:lnTo>
                  <a:lnTo>
                    <a:pt x="385" y="2497"/>
                  </a:lnTo>
                  <a:lnTo>
                    <a:pt x="406" y="2528"/>
                  </a:lnTo>
                  <a:lnTo>
                    <a:pt x="426" y="2560"/>
                  </a:lnTo>
                  <a:lnTo>
                    <a:pt x="447" y="2590"/>
                  </a:lnTo>
                  <a:lnTo>
                    <a:pt x="469" y="2620"/>
                  </a:lnTo>
                  <a:lnTo>
                    <a:pt x="491" y="2649"/>
                  </a:lnTo>
                  <a:lnTo>
                    <a:pt x="515" y="2678"/>
                  </a:lnTo>
                  <a:lnTo>
                    <a:pt x="538" y="2706"/>
                  </a:lnTo>
                  <a:lnTo>
                    <a:pt x="562" y="2733"/>
                  </a:lnTo>
                  <a:lnTo>
                    <a:pt x="588" y="2760"/>
                  </a:lnTo>
                  <a:lnTo>
                    <a:pt x="614" y="2787"/>
                  </a:lnTo>
                  <a:lnTo>
                    <a:pt x="640" y="2813"/>
                  </a:lnTo>
                  <a:lnTo>
                    <a:pt x="667" y="2838"/>
                  </a:lnTo>
                  <a:lnTo>
                    <a:pt x="695" y="2863"/>
                  </a:lnTo>
                  <a:lnTo>
                    <a:pt x="723" y="2886"/>
                  </a:lnTo>
                  <a:lnTo>
                    <a:pt x="751" y="2909"/>
                  </a:lnTo>
                  <a:lnTo>
                    <a:pt x="780" y="2931"/>
                  </a:lnTo>
                  <a:lnTo>
                    <a:pt x="811" y="2954"/>
                  </a:lnTo>
                  <a:lnTo>
                    <a:pt x="841" y="2974"/>
                  </a:lnTo>
                  <a:lnTo>
                    <a:pt x="871" y="2994"/>
                  </a:lnTo>
                  <a:lnTo>
                    <a:pt x="903" y="3015"/>
                  </a:lnTo>
                  <a:lnTo>
                    <a:pt x="934" y="3034"/>
                  </a:lnTo>
                  <a:lnTo>
                    <a:pt x="967" y="3052"/>
                  </a:lnTo>
                  <a:lnTo>
                    <a:pt x="1001" y="3069"/>
                  </a:lnTo>
                  <a:lnTo>
                    <a:pt x="1033" y="3085"/>
                  </a:lnTo>
                  <a:lnTo>
                    <a:pt x="1067" y="3101"/>
                  </a:lnTo>
                  <a:lnTo>
                    <a:pt x="1102" y="3116"/>
                  </a:lnTo>
                  <a:lnTo>
                    <a:pt x="1136" y="3130"/>
                  </a:lnTo>
                  <a:lnTo>
                    <a:pt x="1172" y="3144"/>
                  </a:lnTo>
                  <a:lnTo>
                    <a:pt x="1206" y="3156"/>
                  </a:lnTo>
                  <a:lnTo>
                    <a:pt x="1242" y="3168"/>
                  </a:lnTo>
                  <a:lnTo>
                    <a:pt x="1278" y="3179"/>
                  </a:lnTo>
                  <a:lnTo>
                    <a:pt x="1316" y="3189"/>
                  </a:lnTo>
                  <a:lnTo>
                    <a:pt x="1353" y="3198"/>
                  </a:lnTo>
                  <a:lnTo>
                    <a:pt x="1390" y="3206"/>
                  </a:lnTo>
                  <a:lnTo>
                    <a:pt x="1427" y="3213"/>
                  </a:lnTo>
                  <a:lnTo>
                    <a:pt x="1465" y="3219"/>
                  </a:lnTo>
                  <a:lnTo>
                    <a:pt x="1503" y="3225"/>
                  </a:lnTo>
                  <a:lnTo>
                    <a:pt x="1542" y="3229"/>
                  </a:lnTo>
                  <a:lnTo>
                    <a:pt x="1581" y="3233"/>
                  </a:lnTo>
                  <a:lnTo>
                    <a:pt x="1620" y="3235"/>
                  </a:lnTo>
                  <a:lnTo>
                    <a:pt x="1660" y="3236"/>
                  </a:lnTo>
                  <a:lnTo>
                    <a:pt x="1699" y="3237"/>
                  </a:lnTo>
                  <a:lnTo>
                    <a:pt x="1699" y="3237"/>
                  </a:lnTo>
                  <a:lnTo>
                    <a:pt x="1738" y="3236"/>
                  </a:lnTo>
                  <a:lnTo>
                    <a:pt x="1778" y="3235"/>
                  </a:lnTo>
                  <a:lnTo>
                    <a:pt x="1817" y="3233"/>
                  </a:lnTo>
                  <a:lnTo>
                    <a:pt x="1856" y="3229"/>
                  </a:lnTo>
                  <a:lnTo>
                    <a:pt x="1895" y="3225"/>
                  </a:lnTo>
                  <a:lnTo>
                    <a:pt x="1933" y="3219"/>
                  </a:lnTo>
                  <a:lnTo>
                    <a:pt x="1971" y="3213"/>
                  </a:lnTo>
                  <a:lnTo>
                    <a:pt x="2008" y="3206"/>
                  </a:lnTo>
                  <a:lnTo>
                    <a:pt x="2045" y="3198"/>
                  </a:lnTo>
                  <a:lnTo>
                    <a:pt x="2083" y="3189"/>
                  </a:lnTo>
                  <a:lnTo>
                    <a:pt x="2120" y="3179"/>
                  </a:lnTo>
                  <a:lnTo>
                    <a:pt x="2156" y="3168"/>
                  </a:lnTo>
                  <a:lnTo>
                    <a:pt x="2192" y="3156"/>
                  </a:lnTo>
                  <a:lnTo>
                    <a:pt x="2228" y="3144"/>
                  </a:lnTo>
                  <a:lnTo>
                    <a:pt x="2262" y="3130"/>
                  </a:lnTo>
                  <a:lnTo>
                    <a:pt x="2297" y="3116"/>
                  </a:lnTo>
                  <a:lnTo>
                    <a:pt x="2331" y="3101"/>
                  </a:lnTo>
                  <a:lnTo>
                    <a:pt x="2365" y="3085"/>
                  </a:lnTo>
                  <a:lnTo>
                    <a:pt x="2399" y="3069"/>
                  </a:lnTo>
                  <a:lnTo>
                    <a:pt x="2431" y="3052"/>
                  </a:lnTo>
                  <a:lnTo>
                    <a:pt x="2464" y="3034"/>
                  </a:lnTo>
                  <a:lnTo>
                    <a:pt x="2495" y="3015"/>
                  </a:lnTo>
                  <a:lnTo>
                    <a:pt x="2527" y="2994"/>
                  </a:lnTo>
                  <a:lnTo>
                    <a:pt x="2558" y="2974"/>
                  </a:lnTo>
                  <a:lnTo>
                    <a:pt x="2589" y="2954"/>
                  </a:lnTo>
                  <a:lnTo>
                    <a:pt x="2618" y="2931"/>
                  </a:lnTo>
                  <a:lnTo>
                    <a:pt x="2647" y="2909"/>
                  </a:lnTo>
                  <a:lnTo>
                    <a:pt x="2676" y="2886"/>
                  </a:lnTo>
                  <a:lnTo>
                    <a:pt x="2704" y="2863"/>
                  </a:lnTo>
                  <a:lnTo>
                    <a:pt x="2731" y="2838"/>
                  </a:lnTo>
                  <a:lnTo>
                    <a:pt x="2758" y="2813"/>
                  </a:lnTo>
                  <a:lnTo>
                    <a:pt x="2785" y="2787"/>
                  </a:lnTo>
                  <a:lnTo>
                    <a:pt x="2811" y="2760"/>
                  </a:lnTo>
                  <a:lnTo>
                    <a:pt x="2836" y="2733"/>
                  </a:lnTo>
                  <a:lnTo>
                    <a:pt x="2861" y="2706"/>
                  </a:lnTo>
                  <a:lnTo>
                    <a:pt x="2884" y="2678"/>
                  </a:lnTo>
                  <a:lnTo>
                    <a:pt x="2907" y="2649"/>
                  </a:lnTo>
                  <a:lnTo>
                    <a:pt x="2929" y="2620"/>
                  </a:lnTo>
                  <a:lnTo>
                    <a:pt x="2952" y="2590"/>
                  </a:lnTo>
                  <a:lnTo>
                    <a:pt x="2972" y="2560"/>
                  </a:lnTo>
                  <a:lnTo>
                    <a:pt x="2993" y="2528"/>
                  </a:lnTo>
                  <a:lnTo>
                    <a:pt x="3013" y="2497"/>
                  </a:lnTo>
                  <a:lnTo>
                    <a:pt x="3032" y="2465"/>
                  </a:lnTo>
                  <a:lnTo>
                    <a:pt x="3050" y="2433"/>
                  </a:lnTo>
                  <a:lnTo>
                    <a:pt x="3067" y="2400"/>
                  </a:lnTo>
                  <a:lnTo>
                    <a:pt x="3083" y="2366"/>
                  </a:lnTo>
                  <a:lnTo>
                    <a:pt x="3099" y="2333"/>
                  </a:lnTo>
                  <a:lnTo>
                    <a:pt x="3114" y="2299"/>
                  </a:lnTo>
                  <a:lnTo>
                    <a:pt x="3128" y="2264"/>
                  </a:lnTo>
                  <a:lnTo>
                    <a:pt x="3142" y="2229"/>
                  </a:lnTo>
                  <a:lnTo>
                    <a:pt x="3154" y="2193"/>
                  </a:lnTo>
                  <a:lnTo>
                    <a:pt x="3166" y="2157"/>
                  </a:lnTo>
                  <a:lnTo>
                    <a:pt x="3177" y="2121"/>
                  </a:lnTo>
                  <a:lnTo>
                    <a:pt x="3187" y="2084"/>
                  </a:lnTo>
                  <a:lnTo>
                    <a:pt x="3196" y="2047"/>
                  </a:lnTo>
                  <a:lnTo>
                    <a:pt x="3204" y="2010"/>
                  </a:lnTo>
                  <a:lnTo>
                    <a:pt x="3211" y="1972"/>
                  </a:lnTo>
                  <a:lnTo>
                    <a:pt x="3217" y="1934"/>
                  </a:lnTo>
                  <a:lnTo>
                    <a:pt x="3223" y="1896"/>
                  </a:lnTo>
                  <a:lnTo>
                    <a:pt x="3227" y="1858"/>
                  </a:lnTo>
                  <a:lnTo>
                    <a:pt x="3231" y="1818"/>
                  </a:lnTo>
                  <a:lnTo>
                    <a:pt x="3233" y="1779"/>
                  </a:lnTo>
                  <a:lnTo>
                    <a:pt x="3234" y="1739"/>
                  </a:lnTo>
                  <a:lnTo>
                    <a:pt x="3235" y="1700"/>
                  </a:lnTo>
                  <a:lnTo>
                    <a:pt x="3235" y="170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 name="Freeform 14">
              <a:extLst>
                <a:ext uri="{FF2B5EF4-FFF2-40B4-BE49-F238E27FC236}">
                  <a16:creationId xmlns:a16="http://schemas.microsoft.com/office/drawing/2014/main" id="{EE1883A3-1089-4CB9-9A41-90814ABBABCB}"/>
                </a:ext>
              </a:extLst>
            </p:cNvPr>
            <p:cNvSpPr>
              <a:spLocks noEditPoints="1"/>
            </p:cNvSpPr>
            <p:nvPr/>
          </p:nvSpPr>
          <p:spPr bwMode="auto">
            <a:xfrm>
              <a:off x="7192963" y="3632201"/>
              <a:ext cx="544513" cy="544513"/>
            </a:xfrm>
            <a:custGeom>
              <a:avLst/>
              <a:gdLst>
                <a:gd name="T0" fmla="*/ 2650 w 2744"/>
                <a:gd name="T1" fmla="*/ 1877 h 2746"/>
                <a:gd name="T2" fmla="*/ 2343 w 2744"/>
                <a:gd name="T3" fmla="*/ 2344 h 2746"/>
                <a:gd name="T4" fmla="*/ 1876 w 2744"/>
                <a:gd name="T5" fmla="*/ 2651 h 2746"/>
                <a:gd name="T6" fmla="*/ 1337 w 2744"/>
                <a:gd name="T7" fmla="*/ 2746 h 2746"/>
                <a:gd name="T8" fmla="*/ 777 w 2744"/>
                <a:gd name="T9" fmla="*/ 2611 h 2746"/>
                <a:gd name="T10" fmla="*/ 335 w 2744"/>
                <a:gd name="T11" fmla="*/ 2272 h 2746"/>
                <a:gd name="T12" fmla="*/ 62 w 2744"/>
                <a:gd name="T13" fmla="*/ 1782 h 2746"/>
                <a:gd name="T14" fmla="*/ 7 w 2744"/>
                <a:gd name="T15" fmla="*/ 1232 h 2746"/>
                <a:gd name="T16" fmla="*/ 182 w 2744"/>
                <a:gd name="T17" fmla="*/ 690 h 2746"/>
                <a:gd name="T18" fmla="*/ 551 w 2744"/>
                <a:gd name="T19" fmla="*/ 272 h 2746"/>
                <a:gd name="T20" fmla="*/ 1063 w 2744"/>
                <a:gd name="T21" fmla="*/ 35 h 2746"/>
                <a:gd name="T22" fmla="*/ 1615 w 2744"/>
                <a:gd name="T23" fmla="*/ 22 h 2746"/>
                <a:gd name="T24" fmla="*/ 2139 w 2744"/>
                <a:gd name="T25" fmla="*/ 234 h 2746"/>
                <a:gd name="T26" fmla="*/ 2528 w 2744"/>
                <a:gd name="T27" fmla="*/ 633 h 2746"/>
                <a:gd name="T28" fmla="*/ 2728 w 2744"/>
                <a:gd name="T29" fmla="*/ 1164 h 2746"/>
                <a:gd name="T30" fmla="*/ 1095 w 2744"/>
                <a:gd name="T31" fmla="*/ 28 h 2746"/>
                <a:gd name="T32" fmla="*/ 578 w 2744"/>
                <a:gd name="T33" fmla="*/ 253 h 2746"/>
                <a:gd name="T34" fmla="*/ 199 w 2744"/>
                <a:gd name="T35" fmla="*/ 661 h 2746"/>
                <a:gd name="T36" fmla="*/ 11 w 2744"/>
                <a:gd name="T37" fmla="*/ 1199 h 2746"/>
                <a:gd name="T38" fmla="*/ 52 w 2744"/>
                <a:gd name="T39" fmla="*/ 1749 h 2746"/>
                <a:gd name="T40" fmla="*/ 314 w 2744"/>
                <a:gd name="T41" fmla="*/ 2246 h 2746"/>
                <a:gd name="T42" fmla="*/ 748 w 2744"/>
                <a:gd name="T43" fmla="*/ 2596 h 2746"/>
                <a:gd name="T44" fmla="*/ 1301 w 2744"/>
                <a:gd name="T45" fmla="*/ 2745 h 2746"/>
                <a:gd name="T46" fmla="*/ 1844 w 2744"/>
                <a:gd name="T47" fmla="*/ 2663 h 2746"/>
                <a:gd name="T48" fmla="*/ 2319 w 2744"/>
                <a:gd name="T49" fmla="*/ 2367 h 2746"/>
                <a:gd name="T50" fmla="*/ 2637 w 2744"/>
                <a:gd name="T51" fmla="*/ 1908 h 2746"/>
                <a:gd name="T52" fmla="*/ 2744 w 2744"/>
                <a:gd name="T53" fmla="*/ 1373 h 2746"/>
                <a:gd name="T54" fmla="*/ 2624 w 2744"/>
                <a:gd name="T55" fmla="*/ 808 h 2746"/>
                <a:gd name="T56" fmla="*/ 2295 w 2744"/>
                <a:gd name="T57" fmla="*/ 357 h 2746"/>
                <a:gd name="T58" fmla="*/ 1813 w 2744"/>
                <a:gd name="T59" fmla="*/ 72 h 2746"/>
                <a:gd name="T60" fmla="*/ 1337 w 2744"/>
                <a:gd name="T61" fmla="*/ 0 h 2746"/>
                <a:gd name="T62" fmla="*/ 777 w 2744"/>
                <a:gd name="T63" fmla="*/ 135 h 2746"/>
                <a:gd name="T64" fmla="*/ 335 w 2744"/>
                <a:gd name="T65" fmla="*/ 475 h 2746"/>
                <a:gd name="T66" fmla="*/ 62 w 2744"/>
                <a:gd name="T67" fmla="*/ 965 h 2746"/>
                <a:gd name="T68" fmla="*/ 7 w 2744"/>
                <a:gd name="T69" fmla="*/ 1514 h 2746"/>
                <a:gd name="T70" fmla="*/ 182 w 2744"/>
                <a:gd name="T71" fmla="*/ 2057 h 2746"/>
                <a:gd name="T72" fmla="*/ 551 w 2744"/>
                <a:gd name="T73" fmla="*/ 2474 h 2746"/>
                <a:gd name="T74" fmla="*/ 1063 w 2744"/>
                <a:gd name="T75" fmla="*/ 2711 h 2746"/>
                <a:gd name="T76" fmla="*/ 1615 w 2744"/>
                <a:gd name="T77" fmla="*/ 2725 h 2746"/>
                <a:gd name="T78" fmla="*/ 2139 w 2744"/>
                <a:gd name="T79" fmla="*/ 2512 h 2746"/>
                <a:gd name="T80" fmla="*/ 2528 w 2744"/>
                <a:gd name="T81" fmla="*/ 2114 h 2746"/>
                <a:gd name="T82" fmla="*/ 2728 w 2744"/>
                <a:gd name="T83" fmla="*/ 1582 h 2746"/>
                <a:gd name="T84" fmla="*/ 2701 w 2744"/>
                <a:gd name="T85" fmla="*/ 1030 h 2746"/>
                <a:gd name="T86" fmla="*/ 2452 w 2744"/>
                <a:gd name="T87" fmla="*/ 526 h 2746"/>
                <a:gd name="T88" fmla="*/ 2027 w 2744"/>
                <a:gd name="T89" fmla="*/ 166 h 2746"/>
                <a:gd name="T90" fmla="*/ 1478 w 2744"/>
                <a:gd name="T91" fmla="*/ 5 h 2746"/>
                <a:gd name="T92" fmla="*/ 1297 w 2744"/>
                <a:gd name="T93" fmla="*/ 2345 h 2746"/>
                <a:gd name="T94" fmla="*/ 1020 w 2744"/>
                <a:gd name="T95" fmla="*/ 2253 h 2746"/>
                <a:gd name="T96" fmla="*/ 960 w 2744"/>
                <a:gd name="T97" fmla="*/ 2019 h 2746"/>
                <a:gd name="T98" fmla="*/ 1117 w 2744"/>
                <a:gd name="T99" fmla="*/ 1310 h 2746"/>
                <a:gd name="T100" fmla="*/ 959 w 2744"/>
                <a:gd name="T101" fmla="*/ 1218 h 2746"/>
                <a:gd name="T102" fmla="*/ 1136 w 2744"/>
                <a:gd name="T103" fmla="*/ 1047 h 2746"/>
                <a:gd name="T104" fmla="*/ 1441 w 2744"/>
                <a:gd name="T105" fmla="*/ 1103 h 2746"/>
                <a:gd name="T106" fmla="*/ 1532 w 2744"/>
                <a:gd name="T107" fmla="*/ 1299 h 2746"/>
                <a:gd name="T108" fmla="*/ 1371 w 2744"/>
                <a:gd name="T109" fmla="*/ 2043 h 2746"/>
                <a:gd name="T110" fmla="*/ 1497 w 2744"/>
                <a:gd name="T111" fmla="*/ 2168 h 2746"/>
                <a:gd name="T112" fmla="*/ 1678 w 2744"/>
                <a:gd name="T113" fmla="*/ 692 h 2746"/>
                <a:gd name="T114" fmla="*/ 1379 w 2744"/>
                <a:gd name="T115" fmla="*/ 823 h 2746"/>
                <a:gd name="T116" fmla="*/ 1209 w 2744"/>
                <a:gd name="T117" fmla="*/ 557 h 2746"/>
                <a:gd name="T118" fmla="*/ 1475 w 2744"/>
                <a:gd name="T119" fmla="*/ 374 h 2746"/>
                <a:gd name="T120" fmla="*/ 1696 w 2744"/>
                <a:gd name="T121" fmla="*/ 603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4" h="2746">
                  <a:moveTo>
                    <a:pt x="2744" y="1373"/>
                  </a:moveTo>
                  <a:lnTo>
                    <a:pt x="2744" y="1373"/>
                  </a:lnTo>
                  <a:lnTo>
                    <a:pt x="2744" y="1409"/>
                  </a:lnTo>
                  <a:lnTo>
                    <a:pt x="2743" y="1444"/>
                  </a:lnTo>
                  <a:lnTo>
                    <a:pt x="2741" y="1479"/>
                  </a:lnTo>
                  <a:lnTo>
                    <a:pt x="2737" y="1514"/>
                  </a:lnTo>
                  <a:lnTo>
                    <a:pt x="2734" y="1549"/>
                  </a:lnTo>
                  <a:lnTo>
                    <a:pt x="2728" y="1582"/>
                  </a:lnTo>
                  <a:lnTo>
                    <a:pt x="2723" y="1616"/>
                  </a:lnTo>
                  <a:lnTo>
                    <a:pt x="2717" y="1650"/>
                  </a:lnTo>
                  <a:lnTo>
                    <a:pt x="2709" y="1684"/>
                  </a:lnTo>
                  <a:lnTo>
                    <a:pt x="2701" y="1716"/>
                  </a:lnTo>
                  <a:lnTo>
                    <a:pt x="2692" y="1749"/>
                  </a:lnTo>
                  <a:lnTo>
                    <a:pt x="2683" y="1782"/>
                  </a:lnTo>
                  <a:lnTo>
                    <a:pt x="2672" y="1813"/>
                  </a:lnTo>
                  <a:lnTo>
                    <a:pt x="2661" y="1846"/>
                  </a:lnTo>
                  <a:lnTo>
                    <a:pt x="2650" y="1877"/>
                  </a:lnTo>
                  <a:lnTo>
                    <a:pt x="2637" y="1908"/>
                  </a:lnTo>
                  <a:lnTo>
                    <a:pt x="2624" y="1938"/>
                  </a:lnTo>
                  <a:lnTo>
                    <a:pt x="2609" y="1968"/>
                  </a:lnTo>
                  <a:lnTo>
                    <a:pt x="2594" y="1999"/>
                  </a:lnTo>
                  <a:lnTo>
                    <a:pt x="2579" y="2028"/>
                  </a:lnTo>
                  <a:lnTo>
                    <a:pt x="2563" y="2057"/>
                  </a:lnTo>
                  <a:lnTo>
                    <a:pt x="2546" y="2085"/>
                  </a:lnTo>
                  <a:lnTo>
                    <a:pt x="2528" y="2114"/>
                  </a:lnTo>
                  <a:lnTo>
                    <a:pt x="2510" y="2141"/>
                  </a:lnTo>
                  <a:lnTo>
                    <a:pt x="2491" y="2169"/>
                  </a:lnTo>
                  <a:lnTo>
                    <a:pt x="2472" y="2195"/>
                  </a:lnTo>
                  <a:lnTo>
                    <a:pt x="2452" y="2222"/>
                  </a:lnTo>
                  <a:lnTo>
                    <a:pt x="2431" y="2246"/>
                  </a:lnTo>
                  <a:lnTo>
                    <a:pt x="2410" y="2272"/>
                  </a:lnTo>
                  <a:lnTo>
                    <a:pt x="2388" y="2297"/>
                  </a:lnTo>
                  <a:lnTo>
                    <a:pt x="2366" y="2321"/>
                  </a:lnTo>
                  <a:lnTo>
                    <a:pt x="2343" y="2344"/>
                  </a:lnTo>
                  <a:lnTo>
                    <a:pt x="2319" y="2367"/>
                  </a:lnTo>
                  <a:lnTo>
                    <a:pt x="2295" y="2389"/>
                  </a:lnTo>
                  <a:lnTo>
                    <a:pt x="2271" y="2412"/>
                  </a:lnTo>
                  <a:lnTo>
                    <a:pt x="2245" y="2433"/>
                  </a:lnTo>
                  <a:lnTo>
                    <a:pt x="2220" y="2453"/>
                  </a:lnTo>
                  <a:lnTo>
                    <a:pt x="2193" y="2474"/>
                  </a:lnTo>
                  <a:lnTo>
                    <a:pt x="2167" y="2493"/>
                  </a:lnTo>
                  <a:lnTo>
                    <a:pt x="2139" y="2512"/>
                  </a:lnTo>
                  <a:lnTo>
                    <a:pt x="2112" y="2530"/>
                  </a:lnTo>
                  <a:lnTo>
                    <a:pt x="2084" y="2548"/>
                  </a:lnTo>
                  <a:lnTo>
                    <a:pt x="2056" y="2565"/>
                  </a:lnTo>
                  <a:lnTo>
                    <a:pt x="2027" y="2581"/>
                  </a:lnTo>
                  <a:lnTo>
                    <a:pt x="1997" y="2596"/>
                  </a:lnTo>
                  <a:lnTo>
                    <a:pt x="1967" y="2611"/>
                  </a:lnTo>
                  <a:lnTo>
                    <a:pt x="1937" y="2626"/>
                  </a:lnTo>
                  <a:lnTo>
                    <a:pt x="1906" y="2639"/>
                  </a:lnTo>
                  <a:lnTo>
                    <a:pt x="1876" y="2651"/>
                  </a:lnTo>
                  <a:lnTo>
                    <a:pt x="1844" y="2663"/>
                  </a:lnTo>
                  <a:lnTo>
                    <a:pt x="1813" y="2674"/>
                  </a:lnTo>
                  <a:lnTo>
                    <a:pt x="1780" y="2685"/>
                  </a:lnTo>
                  <a:lnTo>
                    <a:pt x="1748" y="2694"/>
                  </a:lnTo>
                  <a:lnTo>
                    <a:pt x="1715" y="2703"/>
                  </a:lnTo>
                  <a:lnTo>
                    <a:pt x="1682" y="2711"/>
                  </a:lnTo>
                  <a:lnTo>
                    <a:pt x="1649" y="2719"/>
                  </a:lnTo>
                  <a:lnTo>
                    <a:pt x="1615" y="2725"/>
                  </a:lnTo>
                  <a:lnTo>
                    <a:pt x="1581" y="2730"/>
                  </a:lnTo>
                  <a:lnTo>
                    <a:pt x="1547" y="2736"/>
                  </a:lnTo>
                  <a:lnTo>
                    <a:pt x="1513" y="2739"/>
                  </a:lnTo>
                  <a:lnTo>
                    <a:pt x="1478" y="2743"/>
                  </a:lnTo>
                  <a:lnTo>
                    <a:pt x="1443" y="2745"/>
                  </a:lnTo>
                  <a:lnTo>
                    <a:pt x="1408" y="2746"/>
                  </a:lnTo>
                  <a:lnTo>
                    <a:pt x="1372" y="2746"/>
                  </a:lnTo>
                  <a:lnTo>
                    <a:pt x="1372" y="2746"/>
                  </a:lnTo>
                  <a:lnTo>
                    <a:pt x="1337" y="2746"/>
                  </a:lnTo>
                  <a:lnTo>
                    <a:pt x="1301" y="2745"/>
                  </a:lnTo>
                  <a:lnTo>
                    <a:pt x="1266" y="2743"/>
                  </a:lnTo>
                  <a:lnTo>
                    <a:pt x="1231" y="2739"/>
                  </a:lnTo>
                  <a:lnTo>
                    <a:pt x="1198" y="2736"/>
                  </a:lnTo>
                  <a:lnTo>
                    <a:pt x="1163" y="2730"/>
                  </a:lnTo>
                  <a:lnTo>
                    <a:pt x="1129" y="2725"/>
                  </a:lnTo>
                  <a:lnTo>
                    <a:pt x="1095" y="2719"/>
                  </a:lnTo>
                  <a:lnTo>
                    <a:pt x="1063" y="2711"/>
                  </a:lnTo>
                  <a:lnTo>
                    <a:pt x="1029" y="2703"/>
                  </a:lnTo>
                  <a:lnTo>
                    <a:pt x="996" y="2694"/>
                  </a:lnTo>
                  <a:lnTo>
                    <a:pt x="964" y="2685"/>
                  </a:lnTo>
                  <a:lnTo>
                    <a:pt x="932" y="2674"/>
                  </a:lnTo>
                  <a:lnTo>
                    <a:pt x="901" y="2663"/>
                  </a:lnTo>
                  <a:lnTo>
                    <a:pt x="869" y="2651"/>
                  </a:lnTo>
                  <a:lnTo>
                    <a:pt x="838" y="2639"/>
                  </a:lnTo>
                  <a:lnTo>
                    <a:pt x="807" y="2626"/>
                  </a:lnTo>
                  <a:lnTo>
                    <a:pt x="777" y="2611"/>
                  </a:lnTo>
                  <a:lnTo>
                    <a:pt x="748" y="2596"/>
                  </a:lnTo>
                  <a:lnTo>
                    <a:pt x="719" y="2581"/>
                  </a:lnTo>
                  <a:lnTo>
                    <a:pt x="689" y="2565"/>
                  </a:lnTo>
                  <a:lnTo>
                    <a:pt x="660" y="2548"/>
                  </a:lnTo>
                  <a:lnTo>
                    <a:pt x="632" y="2530"/>
                  </a:lnTo>
                  <a:lnTo>
                    <a:pt x="605" y="2512"/>
                  </a:lnTo>
                  <a:lnTo>
                    <a:pt x="578" y="2493"/>
                  </a:lnTo>
                  <a:lnTo>
                    <a:pt x="551" y="2474"/>
                  </a:lnTo>
                  <a:lnTo>
                    <a:pt x="525" y="2453"/>
                  </a:lnTo>
                  <a:lnTo>
                    <a:pt x="499" y="2433"/>
                  </a:lnTo>
                  <a:lnTo>
                    <a:pt x="475" y="2412"/>
                  </a:lnTo>
                  <a:lnTo>
                    <a:pt x="450" y="2389"/>
                  </a:lnTo>
                  <a:lnTo>
                    <a:pt x="425" y="2367"/>
                  </a:lnTo>
                  <a:lnTo>
                    <a:pt x="401" y="2344"/>
                  </a:lnTo>
                  <a:lnTo>
                    <a:pt x="379" y="2321"/>
                  </a:lnTo>
                  <a:lnTo>
                    <a:pt x="356" y="2297"/>
                  </a:lnTo>
                  <a:lnTo>
                    <a:pt x="335" y="2272"/>
                  </a:lnTo>
                  <a:lnTo>
                    <a:pt x="314" y="2246"/>
                  </a:lnTo>
                  <a:lnTo>
                    <a:pt x="292" y="2222"/>
                  </a:lnTo>
                  <a:lnTo>
                    <a:pt x="272" y="2195"/>
                  </a:lnTo>
                  <a:lnTo>
                    <a:pt x="253" y="2169"/>
                  </a:lnTo>
                  <a:lnTo>
                    <a:pt x="234" y="2141"/>
                  </a:lnTo>
                  <a:lnTo>
                    <a:pt x="216" y="2114"/>
                  </a:lnTo>
                  <a:lnTo>
                    <a:pt x="199" y="2085"/>
                  </a:lnTo>
                  <a:lnTo>
                    <a:pt x="182" y="2057"/>
                  </a:lnTo>
                  <a:lnTo>
                    <a:pt x="165" y="2028"/>
                  </a:lnTo>
                  <a:lnTo>
                    <a:pt x="150" y="1999"/>
                  </a:lnTo>
                  <a:lnTo>
                    <a:pt x="135" y="1968"/>
                  </a:lnTo>
                  <a:lnTo>
                    <a:pt x="121" y="1938"/>
                  </a:lnTo>
                  <a:lnTo>
                    <a:pt x="108" y="1908"/>
                  </a:lnTo>
                  <a:lnTo>
                    <a:pt x="96" y="1877"/>
                  </a:lnTo>
                  <a:lnTo>
                    <a:pt x="83" y="1846"/>
                  </a:lnTo>
                  <a:lnTo>
                    <a:pt x="72" y="1813"/>
                  </a:lnTo>
                  <a:lnTo>
                    <a:pt x="62" y="1782"/>
                  </a:lnTo>
                  <a:lnTo>
                    <a:pt x="52" y="1749"/>
                  </a:lnTo>
                  <a:lnTo>
                    <a:pt x="43" y="1716"/>
                  </a:lnTo>
                  <a:lnTo>
                    <a:pt x="35" y="1684"/>
                  </a:lnTo>
                  <a:lnTo>
                    <a:pt x="28" y="1650"/>
                  </a:lnTo>
                  <a:lnTo>
                    <a:pt x="21" y="1616"/>
                  </a:lnTo>
                  <a:lnTo>
                    <a:pt x="16" y="1582"/>
                  </a:lnTo>
                  <a:lnTo>
                    <a:pt x="11" y="1549"/>
                  </a:lnTo>
                  <a:lnTo>
                    <a:pt x="7" y="1514"/>
                  </a:lnTo>
                  <a:lnTo>
                    <a:pt x="4" y="1479"/>
                  </a:lnTo>
                  <a:lnTo>
                    <a:pt x="2" y="1444"/>
                  </a:lnTo>
                  <a:lnTo>
                    <a:pt x="0" y="1409"/>
                  </a:lnTo>
                  <a:lnTo>
                    <a:pt x="0" y="1373"/>
                  </a:lnTo>
                  <a:lnTo>
                    <a:pt x="0" y="1373"/>
                  </a:lnTo>
                  <a:lnTo>
                    <a:pt x="0" y="1338"/>
                  </a:lnTo>
                  <a:lnTo>
                    <a:pt x="2" y="1302"/>
                  </a:lnTo>
                  <a:lnTo>
                    <a:pt x="4" y="1267"/>
                  </a:lnTo>
                  <a:lnTo>
                    <a:pt x="7" y="1232"/>
                  </a:lnTo>
                  <a:lnTo>
                    <a:pt x="11" y="1199"/>
                  </a:lnTo>
                  <a:lnTo>
                    <a:pt x="16" y="1164"/>
                  </a:lnTo>
                  <a:lnTo>
                    <a:pt x="21" y="1130"/>
                  </a:lnTo>
                  <a:lnTo>
                    <a:pt x="28" y="1096"/>
                  </a:lnTo>
                  <a:lnTo>
                    <a:pt x="35" y="1064"/>
                  </a:lnTo>
                  <a:lnTo>
                    <a:pt x="43" y="1030"/>
                  </a:lnTo>
                  <a:lnTo>
                    <a:pt x="52" y="997"/>
                  </a:lnTo>
                  <a:lnTo>
                    <a:pt x="62" y="965"/>
                  </a:lnTo>
                  <a:lnTo>
                    <a:pt x="72" y="933"/>
                  </a:lnTo>
                  <a:lnTo>
                    <a:pt x="83" y="902"/>
                  </a:lnTo>
                  <a:lnTo>
                    <a:pt x="96" y="870"/>
                  </a:lnTo>
                  <a:lnTo>
                    <a:pt x="108" y="839"/>
                  </a:lnTo>
                  <a:lnTo>
                    <a:pt x="121" y="808"/>
                  </a:lnTo>
                  <a:lnTo>
                    <a:pt x="135" y="778"/>
                  </a:lnTo>
                  <a:lnTo>
                    <a:pt x="150" y="749"/>
                  </a:lnTo>
                  <a:lnTo>
                    <a:pt x="165" y="719"/>
                  </a:lnTo>
                  <a:lnTo>
                    <a:pt x="182" y="690"/>
                  </a:lnTo>
                  <a:lnTo>
                    <a:pt x="199" y="661"/>
                  </a:lnTo>
                  <a:lnTo>
                    <a:pt x="216" y="633"/>
                  </a:lnTo>
                  <a:lnTo>
                    <a:pt x="234" y="606"/>
                  </a:lnTo>
                  <a:lnTo>
                    <a:pt x="253" y="579"/>
                  </a:lnTo>
                  <a:lnTo>
                    <a:pt x="272" y="552"/>
                  </a:lnTo>
                  <a:lnTo>
                    <a:pt x="292" y="526"/>
                  </a:lnTo>
                  <a:lnTo>
                    <a:pt x="314" y="500"/>
                  </a:lnTo>
                  <a:lnTo>
                    <a:pt x="335" y="475"/>
                  </a:lnTo>
                  <a:lnTo>
                    <a:pt x="356" y="450"/>
                  </a:lnTo>
                  <a:lnTo>
                    <a:pt x="379" y="426"/>
                  </a:lnTo>
                  <a:lnTo>
                    <a:pt x="401" y="402"/>
                  </a:lnTo>
                  <a:lnTo>
                    <a:pt x="425" y="379"/>
                  </a:lnTo>
                  <a:lnTo>
                    <a:pt x="450" y="357"/>
                  </a:lnTo>
                  <a:lnTo>
                    <a:pt x="475" y="336"/>
                  </a:lnTo>
                  <a:lnTo>
                    <a:pt x="499" y="314"/>
                  </a:lnTo>
                  <a:lnTo>
                    <a:pt x="525" y="293"/>
                  </a:lnTo>
                  <a:lnTo>
                    <a:pt x="551" y="272"/>
                  </a:lnTo>
                  <a:lnTo>
                    <a:pt x="578" y="253"/>
                  </a:lnTo>
                  <a:lnTo>
                    <a:pt x="605" y="234"/>
                  </a:lnTo>
                  <a:lnTo>
                    <a:pt x="632" y="216"/>
                  </a:lnTo>
                  <a:lnTo>
                    <a:pt x="660" y="199"/>
                  </a:lnTo>
                  <a:lnTo>
                    <a:pt x="689" y="182"/>
                  </a:lnTo>
                  <a:lnTo>
                    <a:pt x="719" y="166"/>
                  </a:lnTo>
                  <a:lnTo>
                    <a:pt x="748" y="150"/>
                  </a:lnTo>
                  <a:lnTo>
                    <a:pt x="777" y="135"/>
                  </a:lnTo>
                  <a:lnTo>
                    <a:pt x="807" y="122"/>
                  </a:lnTo>
                  <a:lnTo>
                    <a:pt x="838" y="108"/>
                  </a:lnTo>
                  <a:lnTo>
                    <a:pt x="869" y="96"/>
                  </a:lnTo>
                  <a:lnTo>
                    <a:pt x="901" y="83"/>
                  </a:lnTo>
                  <a:lnTo>
                    <a:pt x="932" y="72"/>
                  </a:lnTo>
                  <a:lnTo>
                    <a:pt x="964" y="62"/>
                  </a:lnTo>
                  <a:lnTo>
                    <a:pt x="996" y="52"/>
                  </a:lnTo>
                  <a:lnTo>
                    <a:pt x="1029" y="43"/>
                  </a:lnTo>
                  <a:lnTo>
                    <a:pt x="1063" y="35"/>
                  </a:lnTo>
                  <a:lnTo>
                    <a:pt x="1095" y="28"/>
                  </a:lnTo>
                  <a:lnTo>
                    <a:pt x="1129" y="22"/>
                  </a:lnTo>
                  <a:lnTo>
                    <a:pt x="1163" y="16"/>
                  </a:lnTo>
                  <a:lnTo>
                    <a:pt x="1198" y="11"/>
                  </a:lnTo>
                  <a:lnTo>
                    <a:pt x="1231" y="7"/>
                  </a:lnTo>
                  <a:lnTo>
                    <a:pt x="1266" y="5"/>
                  </a:lnTo>
                  <a:lnTo>
                    <a:pt x="1301" y="2"/>
                  </a:lnTo>
                  <a:lnTo>
                    <a:pt x="1337" y="0"/>
                  </a:lnTo>
                  <a:lnTo>
                    <a:pt x="1372" y="0"/>
                  </a:lnTo>
                  <a:lnTo>
                    <a:pt x="1372" y="0"/>
                  </a:lnTo>
                  <a:lnTo>
                    <a:pt x="1408" y="0"/>
                  </a:lnTo>
                  <a:lnTo>
                    <a:pt x="1443" y="2"/>
                  </a:lnTo>
                  <a:lnTo>
                    <a:pt x="1478" y="5"/>
                  </a:lnTo>
                  <a:lnTo>
                    <a:pt x="1513" y="7"/>
                  </a:lnTo>
                  <a:lnTo>
                    <a:pt x="1547" y="11"/>
                  </a:lnTo>
                  <a:lnTo>
                    <a:pt x="1581" y="16"/>
                  </a:lnTo>
                  <a:lnTo>
                    <a:pt x="1615" y="22"/>
                  </a:lnTo>
                  <a:lnTo>
                    <a:pt x="1649" y="28"/>
                  </a:lnTo>
                  <a:lnTo>
                    <a:pt x="1682" y="35"/>
                  </a:lnTo>
                  <a:lnTo>
                    <a:pt x="1715" y="43"/>
                  </a:lnTo>
                  <a:lnTo>
                    <a:pt x="1748" y="52"/>
                  </a:lnTo>
                  <a:lnTo>
                    <a:pt x="1780" y="62"/>
                  </a:lnTo>
                  <a:lnTo>
                    <a:pt x="1813" y="72"/>
                  </a:lnTo>
                  <a:lnTo>
                    <a:pt x="1844" y="83"/>
                  </a:lnTo>
                  <a:lnTo>
                    <a:pt x="1876" y="96"/>
                  </a:lnTo>
                  <a:lnTo>
                    <a:pt x="1906" y="108"/>
                  </a:lnTo>
                  <a:lnTo>
                    <a:pt x="1937" y="122"/>
                  </a:lnTo>
                  <a:lnTo>
                    <a:pt x="1967" y="135"/>
                  </a:lnTo>
                  <a:lnTo>
                    <a:pt x="1997" y="150"/>
                  </a:lnTo>
                  <a:lnTo>
                    <a:pt x="2027" y="166"/>
                  </a:lnTo>
                  <a:lnTo>
                    <a:pt x="2056" y="182"/>
                  </a:lnTo>
                  <a:lnTo>
                    <a:pt x="2084" y="199"/>
                  </a:lnTo>
                  <a:lnTo>
                    <a:pt x="2112" y="216"/>
                  </a:lnTo>
                  <a:lnTo>
                    <a:pt x="2139" y="234"/>
                  </a:lnTo>
                  <a:lnTo>
                    <a:pt x="2167" y="253"/>
                  </a:lnTo>
                  <a:lnTo>
                    <a:pt x="2193" y="272"/>
                  </a:lnTo>
                  <a:lnTo>
                    <a:pt x="2220" y="293"/>
                  </a:lnTo>
                  <a:lnTo>
                    <a:pt x="2245" y="314"/>
                  </a:lnTo>
                  <a:lnTo>
                    <a:pt x="2271" y="336"/>
                  </a:lnTo>
                  <a:lnTo>
                    <a:pt x="2295" y="357"/>
                  </a:lnTo>
                  <a:lnTo>
                    <a:pt x="2319" y="379"/>
                  </a:lnTo>
                  <a:lnTo>
                    <a:pt x="2343" y="402"/>
                  </a:lnTo>
                  <a:lnTo>
                    <a:pt x="2366" y="426"/>
                  </a:lnTo>
                  <a:lnTo>
                    <a:pt x="2388" y="450"/>
                  </a:lnTo>
                  <a:lnTo>
                    <a:pt x="2410" y="475"/>
                  </a:lnTo>
                  <a:lnTo>
                    <a:pt x="2431" y="500"/>
                  </a:lnTo>
                  <a:lnTo>
                    <a:pt x="2452" y="526"/>
                  </a:lnTo>
                  <a:lnTo>
                    <a:pt x="2472" y="552"/>
                  </a:lnTo>
                  <a:lnTo>
                    <a:pt x="2491" y="579"/>
                  </a:lnTo>
                  <a:lnTo>
                    <a:pt x="2510" y="606"/>
                  </a:lnTo>
                  <a:lnTo>
                    <a:pt x="2528" y="633"/>
                  </a:lnTo>
                  <a:lnTo>
                    <a:pt x="2546" y="661"/>
                  </a:lnTo>
                  <a:lnTo>
                    <a:pt x="2563" y="690"/>
                  </a:lnTo>
                  <a:lnTo>
                    <a:pt x="2579" y="719"/>
                  </a:lnTo>
                  <a:lnTo>
                    <a:pt x="2594" y="749"/>
                  </a:lnTo>
                  <a:lnTo>
                    <a:pt x="2609" y="778"/>
                  </a:lnTo>
                  <a:lnTo>
                    <a:pt x="2624" y="808"/>
                  </a:lnTo>
                  <a:lnTo>
                    <a:pt x="2637" y="839"/>
                  </a:lnTo>
                  <a:lnTo>
                    <a:pt x="2650" y="870"/>
                  </a:lnTo>
                  <a:lnTo>
                    <a:pt x="2661" y="902"/>
                  </a:lnTo>
                  <a:lnTo>
                    <a:pt x="2672" y="933"/>
                  </a:lnTo>
                  <a:lnTo>
                    <a:pt x="2683" y="965"/>
                  </a:lnTo>
                  <a:lnTo>
                    <a:pt x="2692" y="997"/>
                  </a:lnTo>
                  <a:lnTo>
                    <a:pt x="2701" y="1030"/>
                  </a:lnTo>
                  <a:lnTo>
                    <a:pt x="2709" y="1064"/>
                  </a:lnTo>
                  <a:lnTo>
                    <a:pt x="2717" y="1096"/>
                  </a:lnTo>
                  <a:lnTo>
                    <a:pt x="2723" y="1130"/>
                  </a:lnTo>
                  <a:lnTo>
                    <a:pt x="2728" y="1164"/>
                  </a:lnTo>
                  <a:lnTo>
                    <a:pt x="2734" y="1199"/>
                  </a:lnTo>
                  <a:lnTo>
                    <a:pt x="2737" y="1232"/>
                  </a:lnTo>
                  <a:lnTo>
                    <a:pt x="2741" y="1267"/>
                  </a:lnTo>
                  <a:lnTo>
                    <a:pt x="2743" y="1302"/>
                  </a:lnTo>
                  <a:lnTo>
                    <a:pt x="2744" y="1338"/>
                  </a:lnTo>
                  <a:lnTo>
                    <a:pt x="2744" y="1373"/>
                  </a:lnTo>
                  <a:lnTo>
                    <a:pt x="2744" y="1373"/>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670" y="2132"/>
                  </a:moveTo>
                  <a:lnTo>
                    <a:pt x="1642" y="2245"/>
                  </a:lnTo>
                  <a:lnTo>
                    <a:pt x="1642" y="2245"/>
                  </a:lnTo>
                  <a:lnTo>
                    <a:pt x="1531" y="2288"/>
                  </a:lnTo>
                  <a:lnTo>
                    <a:pt x="1444" y="2320"/>
                  </a:lnTo>
                  <a:lnTo>
                    <a:pt x="1444" y="2320"/>
                  </a:lnTo>
                  <a:lnTo>
                    <a:pt x="1426" y="2325"/>
                  </a:lnTo>
                  <a:lnTo>
                    <a:pt x="1406" y="2331"/>
                  </a:lnTo>
                  <a:lnTo>
                    <a:pt x="1386" y="2335"/>
                  </a:lnTo>
                  <a:lnTo>
                    <a:pt x="1365" y="2339"/>
                  </a:lnTo>
                  <a:lnTo>
                    <a:pt x="1343" y="2342"/>
                  </a:lnTo>
                  <a:lnTo>
                    <a:pt x="1320" y="2344"/>
                  </a:lnTo>
                  <a:lnTo>
                    <a:pt x="1297" y="2345"/>
                  </a:lnTo>
                  <a:lnTo>
                    <a:pt x="1273" y="2345"/>
                  </a:lnTo>
                  <a:lnTo>
                    <a:pt x="1273" y="2345"/>
                  </a:lnTo>
                  <a:lnTo>
                    <a:pt x="1237" y="2344"/>
                  </a:lnTo>
                  <a:lnTo>
                    <a:pt x="1202" y="2341"/>
                  </a:lnTo>
                  <a:lnTo>
                    <a:pt x="1170" y="2335"/>
                  </a:lnTo>
                  <a:lnTo>
                    <a:pt x="1155" y="2332"/>
                  </a:lnTo>
                  <a:lnTo>
                    <a:pt x="1139" y="2327"/>
                  </a:lnTo>
                  <a:lnTo>
                    <a:pt x="1126" y="2323"/>
                  </a:lnTo>
                  <a:lnTo>
                    <a:pt x="1111" y="2317"/>
                  </a:lnTo>
                  <a:lnTo>
                    <a:pt x="1099" y="2311"/>
                  </a:lnTo>
                  <a:lnTo>
                    <a:pt x="1085" y="2304"/>
                  </a:lnTo>
                  <a:lnTo>
                    <a:pt x="1073" y="2297"/>
                  </a:lnTo>
                  <a:lnTo>
                    <a:pt x="1062" y="2289"/>
                  </a:lnTo>
                  <a:lnTo>
                    <a:pt x="1050" y="2281"/>
                  </a:lnTo>
                  <a:lnTo>
                    <a:pt x="1040" y="2272"/>
                  </a:lnTo>
                  <a:lnTo>
                    <a:pt x="1040" y="2272"/>
                  </a:lnTo>
                  <a:lnTo>
                    <a:pt x="1020" y="2253"/>
                  </a:lnTo>
                  <a:lnTo>
                    <a:pt x="1011" y="2243"/>
                  </a:lnTo>
                  <a:lnTo>
                    <a:pt x="1003" y="2233"/>
                  </a:lnTo>
                  <a:lnTo>
                    <a:pt x="996" y="2223"/>
                  </a:lnTo>
                  <a:lnTo>
                    <a:pt x="989" y="2211"/>
                  </a:lnTo>
                  <a:lnTo>
                    <a:pt x="983" y="2200"/>
                  </a:lnTo>
                  <a:lnTo>
                    <a:pt x="977" y="2189"/>
                  </a:lnTo>
                  <a:lnTo>
                    <a:pt x="973" y="2178"/>
                  </a:lnTo>
                  <a:lnTo>
                    <a:pt x="968" y="2165"/>
                  </a:lnTo>
                  <a:lnTo>
                    <a:pt x="965" y="2153"/>
                  </a:lnTo>
                  <a:lnTo>
                    <a:pt x="962" y="2141"/>
                  </a:lnTo>
                  <a:lnTo>
                    <a:pt x="959" y="2127"/>
                  </a:lnTo>
                  <a:lnTo>
                    <a:pt x="958" y="2114"/>
                  </a:lnTo>
                  <a:lnTo>
                    <a:pt x="957" y="2087"/>
                  </a:lnTo>
                  <a:lnTo>
                    <a:pt x="957" y="2087"/>
                  </a:lnTo>
                  <a:lnTo>
                    <a:pt x="957" y="2064"/>
                  </a:lnTo>
                  <a:lnTo>
                    <a:pt x="958" y="2042"/>
                  </a:lnTo>
                  <a:lnTo>
                    <a:pt x="960" y="2019"/>
                  </a:lnTo>
                  <a:lnTo>
                    <a:pt x="963" y="1997"/>
                  </a:lnTo>
                  <a:lnTo>
                    <a:pt x="963" y="1997"/>
                  </a:lnTo>
                  <a:lnTo>
                    <a:pt x="966" y="1973"/>
                  </a:lnTo>
                  <a:lnTo>
                    <a:pt x="971" y="1948"/>
                  </a:lnTo>
                  <a:lnTo>
                    <a:pt x="983" y="1893"/>
                  </a:lnTo>
                  <a:lnTo>
                    <a:pt x="1086" y="1527"/>
                  </a:lnTo>
                  <a:lnTo>
                    <a:pt x="1086" y="1527"/>
                  </a:lnTo>
                  <a:lnTo>
                    <a:pt x="1099" y="1477"/>
                  </a:lnTo>
                  <a:lnTo>
                    <a:pt x="1109" y="1428"/>
                  </a:lnTo>
                  <a:lnTo>
                    <a:pt x="1109" y="1428"/>
                  </a:lnTo>
                  <a:lnTo>
                    <a:pt x="1113" y="1406"/>
                  </a:lnTo>
                  <a:lnTo>
                    <a:pt x="1117" y="1383"/>
                  </a:lnTo>
                  <a:lnTo>
                    <a:pt x="1118" y="1362"/>
                  </a:lnTo>
                  <a:lnTo>
                    <a:pt x="1119" y="1343"/>
                  </a:lnTo>
                  <a:lnTo>
                    <a:pt x="1119" y="1343"/>
                  </a:lnTo>
                  <a:lnTo>
                    <a:pt x="1118" y="1326"/>
                  </a:lnTo>
                  <a:lnTo>
                    <a:pt x="1117" y="1310"/>
                  </a:lnTo>
                  <a:lnTo>
                    <a:pt x="1114" y="1295"/>
                  </a:lnTo>
                  <a:lnTo>
                    <a:pt x="1111" y="1283"/>
                  </a:lnTo>
                  <a:lnTo>
                    <a:pt x="1108" y="1272"/>
                  </a:lnTo>
                  <a:lnTo>
                    <a:pt x="1102" y="1262"/>
                  </a:lnTo>
                  <a:lnTo>
                    <a:pt x="1096" y="1253"/>
                  </a:lnTo>
                  <a:lnTo>
                    <a:pt x="1090" y="1245"/>
                  </a:lnTo>
                  <a:lnTo>
                    <a:pt x="1090" y="1245"/>
                  </a:lnTo>
                  <a:lnTo>
                    <a:pt x="1082" y="1238"/>
                  </a:lnTo>
                  <a:lnTo>
                    <a:pt x="1072" y="1232"/>
                  </a:lnTo>
                  <a:lnTo>
                    <a:pt x="1061" y="1228"/>
                  </a:lnTo>
                  <a:lnTo>
                    <a:pt x="1048" y="1225"/>
                  </a:lnTo>
                  <a:lnTo>
                    <a:pt x="1032" y="1221"/>
                  </a:lnTo>
                  <a:lnTo>
                    <a:pt x="1017" y="1219"/>
                  </a:lnTo>
                  <a:lnTo>
                    <a:pt x="999" y="1218"/>
                  </a:lnTo>
                  <a:lnTo>
                    <a:pt x="980" y="1218"/>
                  </a:lnTo>
                  <a:lnTo>
                    <a:pt x="980" y="1218"/>
                  </a:lnTo>
                  <a:lnTo>
                    <a:pt x="959" y="1218"/>
                  </a:lnTo>
                  <a:lnTo>
                    <a:pt x="938" y="1220"/>
                  </a:lnTo>
                  <a:lnTo>
                    <a:pt x="918" y="1225"/>
                  </a:lnTo>
                  <a:lnTo>
                    <a:pt x="896" y="1230"/>
                  </a:lnTo>
                  <a:lnTo>
                    <a:pt x="896" y="1230"/>
                  </a:lnTo>
                  <a:lnTo>
                    <a:pt x="857" y="1243"/>
                  </a:lnTo>
                  <a:lnTo>
                    <a:pt x="824" y="1254"/>
                  </a:lnTo>
                  <a:lnTo>
                    <a:pt x="851" y="1140"/>
                  </a:lnTo>
                  <a:lnTo>
                    <a:pt x="851" y="1140"/>
                  </a:lnTo>
                  <a:lnTo>
                    <a:pt x="902" y="1121"/>
                  </a:lnTo>
                  <a:lnTo>
                    <a:pt x="951" y="1102"/>
                  </a:lnTo>
                  <a:lnTo>
                    <a:pt x="999" y="1085"/>
                  </a:lnTo>
                  <a:lnTo>
                    <a:pt x="1046" y="1069"/>
                  </a:lnTo>
                  <a:lnTo>
                    <a:pt x="1046" y="1069"/>
                  </a:lnTo>
                  <a:lnTo>
                    <a:pt x="1069" y="1062"/>
                  </a:lnTo>
                  <a:lnTo>
                    <a:pt x="1092" y="1057"/>
                  </a:lnTo>
                  <a:lnTo>
                    <a:pt x="1114" y="1051"/>
                  </a:lnTo>
                  <a:lnTo>
                    <a:pt x="1136" y="1047"/>
                  </a:lnTo>
                  <a:lnTo>
                    <a:pt x="1158" y="1044"/>
                  </a:lnTo>
                  <a:lnTo>
                    <a:pt x="1180" y="1042"/>
                  </a:lnTo>
                  <a:lnTo>
                    <a:pt x="1201" y="1040"/>
                  </a:lnTo>
                  <a:lnTo>
                    <a:pt x="1221" y="1040"/>
                  </a:lnTo>
                  <a:lnTo>
                    <a:pt x="1221" y="1040"/>
                  </a:lnTo>
                  <a:lnTo>
                    <a:pt x="1257" y="1041"/>
                  </a:lnTo>
                  <a:lnTo>
                    <a:pt x="1292" y="1044"/>
                  </a:lnTo>
                  <a:lnTo>
                    <a:pt x="1324" y="1050"/>
                  </a:lnTo>
                  <a:lnTo>
                    <a:pt x="1338" y="1053"/>
                  </a:lnTo>
                  <a:lnTo>
                    <a:pt x="1353" y="1058"/>
                  </a:lnTo>
                  <a:lnTo>
                    <a:pt x="1368" y="1062"/>
                  </a:lnTo>
                  <a:lnTo>
                    <a:pt x="1381" y="1068"/>
                  </a:lnTo>
                  <a:lnTo>
                    <a:pt x="1395" y="1074"/>
                  </a:lnTo>
                  <a:lnTo>
                    <a:pt x="1407" y="1080"/>
                  </a:lnTo>
                  <a:lnTo>
                    <a:pt x="1418" y="1087"/>
                  </a:lnTo>
                  <a:lnTo>
                    <a:pt x="1431" y="1095"/>
                  </a:lnTo>
                  <a:lnTo>
                    <a:pt x="1441" y="1103"/>
                  </a:lnTo>
                  <a:lnTo>
                    <a:pt x="1452" y="1112"/>
                  </a:lnTo>
                  <a:lnTo>
                    <a:pt x="1452" y="1112"/>
                  </a:lnTo>
                  <a:lnTo>
                    <a:pt x="1461" y="1121"/>
                  </a:lnTo>
                  <a:lnTo>
                    <a:pt x="1470" y="1131"/>
                  </a:lnTo>
                  <a:lnTo>
                    <a:pt x="1479" y="1140"/>
                  </a:lnTo>
                  <a:lnTo>
                    <a:pt x="1487" y="1150"/>
                  </a:lnTo>
                  <a:lnTo>
                    <a:pt x="1493" y="1162"/>
                  </a:lnTo>
                  <a:lnTo>
                    <a:pt x="1500" y="1172"/>
                  </a:lnTo>
                  <a:lnTo>
                    <a:pt x="1507" y="1183"/>
                  </a:lnTo>
                  <a:lnTo>
                    <a:pt x="1511" y="1195"/>
                  </a:lnTo>
                  <a:lnTo>
                    <a:pt x="1517" y="1207"/>
                  </a:lnTo>
                  <a:lnTo>
                    <a:pt x="1520" y="1219"/>
                  </a:lnTo>
                  <a:lnTo>
                    <a:pt x="1524" y="1231"/>
                  </a:lnTo>
                  <a:lnTo>
                    <a:pt x="1527" y="1245"/>
                  </a:lnTo>
                  <a:lnTo>
                    <a:pt x="1531" y="1271"/>
                  </a:lnTo>
                  <a:lnTo>
                    <a:pt x="1532" y="1299"/>
                  </a:lnTo>
                  <a:lnTo>
                    <a:pt x="1532" y="1299"/>
                  </a:lnTo>
                  <a:lnTo>
                    <a:pt x="1531" y="1333"/>
                  </a:lnTo>
                  <a:lnTo>
                    <a:pt x="1526" y="1383"/>
                  </a:lnTo>
                  <a:lnTo>
                    <a:pt x="1526" y="1383"/>
                  </a:lnTo>
                  <a:lnTo>
                    <a:pt x="1523" y="1412"/>
                  </a:lnTo>
                  <a:lnTo>
                    <a:pt x="1518" y="1441"/>
                  </a:lnTo>
                  <a:lnTo>
                    <a:pt x="1513" y="1468"/>
                  </a:lnTo>
                  <a:lnTo>
                    <a:pt x="1506" y="1493"/>
                  </a:lnTo>
                  <a:lnTo>
                    <a:pt x="1404" y="1858"/>
                  </a:lnTo>
                  <a:lnTo>
                    <a:pt x="1404" y="1858"/>
                  </a:lnTo>
                  <a:lnTo>
                    <a:pt x="1397" y="1881"/>
                  </a:lnTo>
                  <a:lnTo>
                    <a:pt x="1391" y="1904"/>
                  </a:lnTo>
                  <a:lnTo>
                    <a:pt x="1380" y="1958"/>
                  </a:lnTo>
                  <a:lnTo>
                    <a:pt x="1380" y="1958"/>
                  </a:lnTo>
                  <a:lnTo>
                    <a:pt x="1377" y="1984"/>
                  </a:lnTo>
                  <a:lnTo>
                    <a:pt x="1373" y="2008"/>
                  </a:lnTo>
                  <a:lnTo>
                    <a:pt x="1371" y="2027"/>
                  </a:lnTo>
                  <a:lnTo>
                    <a:pt x="1371" y="2043"/>
                  </a:lnTo>
                  <a:lnTo>
                    <a:pt x="1371" y="2043"/>
                  </a:lnTo>
                  <a:lnTo>
                    <a:pt x="1371" y="2061"/>
                  </a:lnTo>
                  <a:lnTo>
                    <a:pt x="1372" y="2076"/>
                  </a:lnTo>
                  <a:lnTo>
                    <a:pt x="1375" y="2091"/>
                  </a:lnTo>
                  <a:lnTo>
                    <a:pt x="1379" y="2103"/>
                  </a:lnTo>
                  <a:lnTo>
                    <a:pt x="1383" y="2116"/>
                  </a:lnTo>
                  <a:lnTo>
                    <a:pt x="1389" y="2126"/>
                  </a:lnTo>
                  <a:lnTo>
                    <a:pt x="1396" y="2135"/>
                  </a:lnTo>
                  <a:lnTo>
                    <a:pt x="1404" y="2142"/>
                  </a:lnTo>
                  <a:lnTo>
                    <a:pt x="1404" y="2142"/>
                  </a:lnTo>
                  <a:lnTo>
                    <a:pt x="1411" y="2148"/>
                  </a:lnTo>
                  <a:lnTo>
                    <a:pt x="1423" y="2153"/>
                  </a:lnTo>
                  <a:lnTo>
                    <a:pt x="1434" y="2157"/>
                  </a:lnTo>
                  <a:lnTo>
                    <a:pt x="1447" y="2162"/>
                  </a:lnTo>
                  <a:lnTo>
                    <a:pt x="1462" y="2164"/>
                  </a:lnTo>
                  <a:lnTo>
                    <a:pt x="1479" y="2166"/>
                  </a:lnTo>
                  <a:lnTo>
                    <a:pt x="1497" y="2168"/>
                  </a:lnTo>
                  <a:lnTo>
                    <a:pt x="1516" y="2168"/>
                  </a:lnTo>
                  <a:lnTo>
                    <a:pt x="1516" y="2168"/>
                  </a:lnTo>
                  <a:lnTo>
                    <a:pt x="1535" y="2168"/>
                  </a:lnTo>
                  <a:lnTo>
                    <a:pt x="1555" y="2164"/>
                  </a:lnTo>
                  <a:lnTo>
                    <a:pt x="1578" y="2161"/>
                  </a:lnTo>
                  <a:lnTo>
                    <a:pt x="1600" y="2155"/>
                  </a:lnTo>
                  <a:lnTo>
                    <a:pt x="1600" y="2155"/>
                  </a:lnTo>
                  <a:lnTo>
                    <a:pt x="1642" y="2143"/>
                  </a:lnTo>
                  <a:lnTo>
                    <a:pt x="1658" y="2137"/>
                  </a:lnTo>
                  <a:lnTo>
                    <a:pt x="1670" y="2132"/>
                  </a:lnTo>
                  <a:lnTo>
                    <a:pt x="1670" y="2132"/>
                  </a:lnTo>
                  <a:close/>
                  <a:moveTo>
                    <a:pt x="1696" y="603"/>
                  </a:moveTo>
                  <a:lnTo>
                    <a:pt x="1696" y="603"/>
                  </a:lnTo>
                  <a:lnTo>
                    <a:pt x="1695" y="627"/>
                  </a:lnTo>
                  <a:lnTo>
                    <a:pt x="1691" y="649"/>
                  </a:lnTo>
                  <a:lnTo>
                    <a:pt x="1686" y="671"/>
                  </a:lnTo>
                  <a:lnTo>
                    <a:pt x="1678" y="692"/>
                  </a:lnTo>
                  <a:lnTo>
                    <a:pt x="1668" y="711"/>
                  </a:lnTo>
                  <a:lnTo>
                    <a:pt x="1655" y="731"/>
                  </a:lnTo>
                  <a:lnTo>
                    <a:pt x="1641" y="749"/>
                  </a:lnTo>
                  <a:lnTo>
                    <a:pt x="1624" y="765"/>
                  </a:lnTo>
                  <a:lnTo>
                    <a:pt x="1624" y="765"/>
                  </a:lnTo>
                  <a:lnTo>
                    <a:pt x="1605" y="781"/>
                  </a:lnTo>
                  <a:lnTo>
                    <a:pt x="1586" y="795"/>
                  </a:lnTo>
                  <a:lnTo>
                    <a:pt x="1565" y="807"/>
                  </a:lnTo>
                  <a:lnTo>
                    <a:pt x="1544" y="816"/>
                  </a:lnTo>
                  <a:lnTo>
                    <a:pt x="1523" y="823"/>
                  </a:lnTo>
                  <a:lnTo>
                    <a:pt x="1499" y="828"/>
                  </a:lnTo>
                  <a:lnTo>
                    <a:pt x="1475" y="832"/>
                  </a:lnTo>
                  <a:lnTo>
                    <a:pt x="1451" y="833"/>
                  </a:lnTo>
                  <a:lnTo>
                    <a:pt x="1451" y="833"/>
                  </a:lnTo>
                  <a:lnTo>
                    <a:pt x="1426" y="832"/>
                  </a:lnTo>
                  <a:lnTo>
                    <a:pt x="1401" y="828"/>
                  </a:lnTo>
                  <a:lnTo>
                    <a:pt x="1379" y="823"/>
                  </a:lnTo>
                  <a:lnTo>
                    <a:pt x="1356" y="816"/>
                  </a:lnTo>
                  <a:lnTo>
                    <a:pt x="1335" y="807"/>
                  </a:lnTo>
                  <a:lnTo>
                    <a:pt x="1315" y="795"/>
                  </a:lnTo>
                  <a:lnTo>
                    <a:pt x="1296" y="781"/>
                  </a:lnTo>
                  <a:lnTo>
                    <a:pt x="1276" y="765"/>
                  </a:lnTo>
                  <a:lnTo>
                    <a:pt x="1276" y="765"/>
                  </a:lnTo>
                  <a:lnTo>
                    <a:pt x="1260" y="749"/>
                  </a:lnTo>
                  <a:lnTo>
                    <a:pt x="1245" y="731"/>
                  </a:lnTo>
                  <a:lnTo>
                    <a:pt x="1233" y="711"/>
                  </a:lnTo>
                  <a:lnTo>
                    <a:pt x="1222" y="692"/>
                  </a:lnTo>
                  <a:lnTo>
                    <a:pt x="1215" y="671"/>
                  </a:lnTo>
                  <a:lnTo>
                    <a:pt x="1209" y="649"/>
                  </a:lnTo>
                  <a:lnTo>
                    <a:pt x="1206" y="627"/>
                  </a:lnTo>
                  <a:lnTo>
                    <a:pt x="1204" y="603"/>
                  </a:lnTo>
                  <a:lnTo>
                    <a:pt x="1204" y="603"/>
                  </a:lnTo>
                  <a:lnTo>
                    <a:pt x="1206" y="580"/>
                  </a:lnTo>
                  <a:lnTo>
                    <a:pt x="1209" y="557"/>
                  </a:lnTo>
                  <a:lnTo>
                    <a:pt x="1215" y="536"/>
                  </a:lnTo>
                  <a:lnTo>
                    <a:pt x="1222" y="516"/>
                  </a:lnTo>
                  <a:lnTo>
                    <a:pt x="1233" y="495"/>
                  </a:lnTo>
                  <a:lnTo>
                    <a:pt x="1245" y="476"/>
                  </a:lnTo>
                  <a:lnTo>
                    <a:pt x="1260" y="458"/>
                  </a:lnTo>
                  <a:lnTo>
                    <a:pt x="1276" y="441"/>
                  </a:lnTo>
                  <a:lnTo>
                    <a:pt x="1276" y="441"/>
                  </a:lnTo>
                  <a:lnTo>
                    <a:pt x="1296" y="424"/>
                  </a:lnTo>
                  <a:lnTo>
                    <a:pt x="1315" y="411"/>
                  </a:lnTo>
                  <a:lnTo>
                    <a:pt x="1335" y="400"/>
                  </a:lnTo>
                  <a:lnTo>
                    <a:pt x="1356" y="390"/>
                  </a:lnTo>
                  <a:lnTo>
                    <a:pt x="1379" y="383"/>
                  </a:lnTo>
                  <a:lnTo>
                    <a:pt x="1401" y="377"/>
                  </a:lnTo>
                  <a:lnTo>
                    <a:pt x="1426" y="374"/>
                  </a:lnTo>
                  <a:lnTo>
                    <a:pt x="1451" y="373"/>
                  </a:lnTo>
                  <a:lnTo>
                    <a:pt x="1451" y="373"/>
                  </a:lnTo>
                  <a:lnTo>
                    <a:pt x="1475" y="374"/>
                  </a:lnTo>
                  <a:lnTo>
                    <a:pt x="1499" y="377"/>
                  </a:lnTo>
                  <a:lnTo>
                    <a:pt x="1523" y="383"/>
                  </a:lnTo>
                  <a:lnTo>
                    <a:pt x="1544" y="390"/>
                  </a:lnTo>
                  <a:lnTo>
                    <a:pt x="1565" y="400"/>
                  </a:lnTo>
                  <a:lnTo>
                    <a:pt x="1586" y="411"/>
                  </a:lnTo>
                  <a:lnTo>
                    <a:pt x="1605" y="424"/>
                  </a:lnTo>
                  <a:lnTo>
                    <a:pt x="1624" y="441"/>
                  </a:lnTo>
                  <a:lnTo>
                    <a:pt x="1624" y="441"/>
                  </a:lnTo>
                  <a:lnTo>
                    <a:pt x="1641" y="458"/>
                  </a:lnTo>
                  <a:lnTo>
                    <a:pt x="1655" y="476"/>
                  </a:lnTo>
                  <a:lnTo>
                    <a:pt x="1668" y="495"/>
                  </a:lnTo>
                  <a:lnTo>
                    <a:pt x="1678" y="516"/>
                  </a:lnTo>
                  <a:lnTo>
                    <a:pt x="1686" y="536"/>
                  </a:lnTo>
                  <a:lnTo>
                    <a:pt x="1691" y="557"/>
                  </a:lnTo>
                  <a:lnTo>
                    <a:pt x="1695" y="580"/>
                  </a:lnTo>
                  <a:lnTo>
                    <a:pt x="1696" y="603"/>
                  </a:lnTo>
                  <a:lnTo>
                    <a:pt x="1696" y="60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6" name="Grupa 5">
            <a:extLst>
              <a:ext uri="{FF2B5EF4-FFF2-40B4-BE49-F238E27FC236}">
                <a16:creationId xmlns:a16="http://schemas.microsoft.com/office/drawing/2014/main" id="{5B38D0A7-B76B-4F38-AEA8-E017E813EF6B}"/>
              </a:ext>
            </a:extLst>
          </p:cNvPr>
          <p:cNvGrpSpPr/>
          <p:nvPr/>
        </p:nvGrpSpPr>
        <p:grpSpPr>
          <a:xfrm>
            <a:off x="5170234" y="3213196"/>
            <a:ext cx="424173" cy="424173"/>
            <a:chOff x="7127875" y="3567113"/>
            <a:chExt cx="674688" cy="674688"/>
          </a:xfrm>
          <a:solidFill>
            <a:schemeClr val="tx1">
              <a:lumMod val="40000"/>
              <a:lumOff val="60000"/>
            </a:schemeClr>
          </a:solidFill>
        </p:grpSpPr>
        <p:sp>
          <p:nvSpPr>
            <p:cNvPr id="7" name="Freeform 13">
              <a:extLst>
                <a:ext uri="{FF2B5EF4-FFF2-40B4-BE49-F238E27FC236}">
                  <a16:creationId xmlns:a16="http://schemas.microsoft.com/office/drawing/2014/main" id="{142C3EBC-46F4-458B-B849-4022181E6862}"/>
                </a:ext>
              </a:extLst>
            </p:cNvPr>
            <p:cNvSpPr>
              <a:spLocks noEditPoints="1"/>
            </p:cNvSpPr>
            <p:nvPr/>
          </p:nvSpPr>
          <p:spPr bwMode="auto">
            <a:xfrm>
              <a:off x="7127875" y="3567113"/>
              <a:ext cx="674688" cy="674688"/>
            </a:xfrm>
            <a:custGeom>
              <a:avLst/>
              <a:gdLst>
                <a:gd name="T0" fmla="*/ 3371 w 3398"/>
                <a:gd name="T1" fmla="*/ 2002 h 3401"/>
                <a:gd name="T2" fmla="*/ 3265 w 3398"/>
                <a:gd name="T3" fmla="*/ 2362 h 3401"/>
                <a:gd name="T4" fmla="*/ 3085 w 3398"/>
                <a:gd name="T5" fmla="*/ 2685 h 3401"/>
                <a:gd name="T6" fmla="*/ 2842 w 3398"/>
                <a:gd name="T7" fmla="*/ 2958 h 3401"/>
                <a:gd name="T8" fmla="*/ 2545 w 3398"/>
                <a:gd name="T9" fmla="*/ 3175 h 3401"/>
                <a:gd name="T10" fmla="*/ 2204 w 3398"/>
                <a:gd name="T11" fmla="*/ 3324 h 3401"/>
                <a:gd name="T12" fmla="*/ 1829 w 3398"/>
                <a:gd name="T13" fmla="*/ 3396 h 3401"/>
                <a:gd name="T14" fmla="*/ 1483 w 3398"/>
                <a:gd name="T15" fmla="*/ 3387 h 3401"/>
                <a:gd name="T16" fmla="*/ 1115 w 3398"/>
                <a:gd name="T17" fmla="*/ 3297 h 3401"/>
                <a:gd name="T18" fmla="*/ 784 w 3398"/>
                <a:gd name="T19" fmla="*/ 3133 h 3401"/>
                <a:gd name="T20" fmla="*/ 498 w 3398"/>
                <a:gd name="T21" fmla="*/ 2902 h 3401"/>
                <a:gd name="T22" fmla="*/ 268 w 3398"/>
                <a:gd name="T23" fmla="*/ 2616 h 3401"/>
                <a:gd name="T24" fmla="*/ 103 w 3398"/>
                <a:gd name="T25" fmla="*/ 2285 h 3401"/>
                <a:gd name="T26" fmla="*/ 14 w 3398"/>
                <a:gd name="T27" fmla="*/ 1917 h 3401"/>
                <a:gd name="T28" fmla="*/ 5 w 3398"/>
                <a:gd name="T29" fmla="*/ 1570 h 3401"/>
                <a:gd name="T30" fmla="*/ 76 w 3398"/>
                <a:gd name="T31" fmla="*/ 1195 h 3401"/>
                <a:gd name="T32" fmla="*/ 226 w 3398"/>
                <a:gd name="T33" fmla="*/ 854 h 3401"/>
                <a:gd name="T34" fmla="*/ 442 w 3398"/>
                <a:gd name="T35" fmla="*/ 557 h 3401"/>
                <a:gd name="T36" fmla="*/ 716 w 3398"/>
                <a:gd name="T37" fmla="*/ 314 h 3401"/>
                <a:gd name="T38" fmla="*/ 1038 w 3398"/>
                <a:gd name="T39" fmla="*/ 134 h 3401"/>
                <a:gd name="T40" fmla="*/ 1399 w 3398"/>
                <a:gd name="T41" fmla="*/ 27 h 3401"/>
                <a:gd name="T42" fmla="*/ 1743 w 3398"/>
                <a:gd name="T43" fmla="*/ 1 h 3401"/>
                <a:gd name="T44" fmla="*/ 2124 w 3398"/>
                <a:gd name="T45" fmla="*/ 54 h 3401"/>
                <a:gd name="T46" fmla="*/ 2473 w 3398"/>
                <a:gd name="T47" fmla="*/ 186 h 3401"/>
                <a:gd name="T48" fmla="*/ 2780 w 3398"/>
                <a:gd name="T49" fmla="*/ 388 h 3401"/>
                <a:gd name="T50" fmla="*/ 3036 w 3398"/>
                <a:gd name="T51" fmla="*/ 650 h 3401"/>
                <a:gd name="T52" fmla="*/ 3231 w 3398"/>
                <a:gd name="T53" fmla="*/ 963 h 3401"/>
                <a:gd name="T54" fmla="*/ 3354 w 3398"/>
                <a:gd name="T55" fmla="*/ 1316 h 3401"/>
                <a:gd name="T56" fmla="*/ 3398 w 3398"/>
                <a:gd name="T57" fmla="*/ 1700 h 3401"/>
                <a:gd name="T58" fmla="*/ 3217 w 3398"/>
                <a:gd name="T59" fmla="*/ 1466 h 3401"/>
                <a:gd name="T60" fmla="*/ 3128 w 3398"/>
                <a:gd name="T61" fmla="*/ 1136 h 3401"/>
                <a:gd name="T62" fmla="*/ 2972 w 3398"/>
                <a:gd name="T63" fmla="*/ 841 h 3401"/>
                <a:gd name="T64" fmla="*/ 2758 w 3398"/>
                <a:gd name="T65" fmla="*/ 588 h 3401"/>
                <a:gd name="T66" fmla="*/ 2495 w 3398"/>
                <a:gd name="T67" fmla="*/ 386 h 3401"/>
                <a:gd name="T68" fmla="*/ 2192 w 3398"/>
                <a:gd name="T69" fmla="*/ 244 h 3401"/>
                <a:gd name="T70" fmla="*/ 1856 w 3398"/>
                <a:gd name="T71" fmla="*/ 172 h 3401"/>
                <a:gd name="T72" fmla="*/ 1542 w 3398"/>
                <a:gd name="T73" fmla="*/ 172 h 3401"/>
                <a:gd name="T74" fmla="*/ 1206 w 3398"/>
                <a:gd name="T75" fmla="*/ 244 h 3401"/>
                <a:gd name="T76" fmla="*/ 903 w 3398"/>
                <a:gd name="T77" fmla="*/ 386 h 3401"/>
                <a:gd name="T78" fmla="*/ 640 w 3398"/>
                <a:gd name="T79" fmla="*/ 588 h 3401"/>
                <a:gd name="T80" fmla="*/ 426 w 3398"/>
                <a:gd name="T81" fmla="*/ 841 h 3401"/>
                <a:gd name="T82" fmla="*/ 270 w 3398"/>
                <a:gd name="T83" fmla="*/ 1136 h 3401"/>
                <a:gd name="T84" fmla="*/ 181 w 3398"/>
                <a:gd name="T85" fmla="*/ 1466 h 3401"/>
                <a:gd name="T86" fmla="*/ 165 w 3398"/>
                <a:gd name="T87" fmla="*/ 1779 h 3401"/>
                <a:gd name="T88" fmla="*/ 222 w 3398"/>
                <a:gd name="T89" fmla="*/ 2121 h 3401"/>
                <a:gd name="T90" fmla="*/ 349 w 3398"/>
                <a:gd name="T91" fmla="*/ 2433 h 3401"/>
                <a:gd name="T92" fmla="*/ 538 w 3398"/>
                <a:gd name="T93" fmla="*/ 2706 h 3401"/>
                <a:gd name="T94" fmla="*/ 780 w 3398"/>
                <a:gd name="T95" fmla="*/ 2931 h 3401"/>
                <a:gd name="T96" fmla="*/ 1067 w 3398"/>
                <a:gd name="T97" fmla="*/ 3101 h 3401"/>
                <a:gd name="T98" fmla="*/ 1390 w 3398"/>
                <a:gd name="T99" fmla="*/ 3206 h 3401"/>
                <a:gd name="T100" fmla="*/ 1699 w 3398"/>
                <a:gd name="T101" fmla="*/ 3237 h 3401"/>
                <a:gd name="T102" fmla="*/ 2045 w 3398"/>
                <a:gd name="T103" fmla="*/ 3198 h 3401"/>
                <a:gd name="T104" fmla="*/ 2365 w 3398"/>
                <a:gd name="T105" fmla="*/ 3085 h 3401"/>
                <a:gd name="T106" fmla="*/ 2647 w 3398"/>
                <a:gd name="T107" fmla="*/ 2909 h 3401"/>
                <a:gd name="T108" fmla="*/ 2884 w 3398"/>
                <a:gd name="T109" fmla="*/ 2678 h 3401"/>
                <a:gd name="T110" fmla="*/ 3067 w 3398"/>
                <a:gd name="T111" fmla="*/ 2400 h 3401"/>
                <a:gd name="T112" fmla="*/ 3187 w 3398"/>
                <a:gd name="T113" fmla="*/ 2084 h 3401"/>
                <a:gd name="T114" fmla="*/ 3234 w 3398"/>
                <a:gd name="T115" fmla="*/ 1739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8" h="3401">
                  <a:moveTo>
                    <a:pt x="3398" y="1700"/>
                  </a:moveTo>
                  <a:lnTo>
                    <a:pt x="3398" y="1700"/>
                  </a:lnTo>
                  <a:lnTo>
                    <a:pt x="3397" y="1744"/>
                  </a:lnTo>
                  <a:lnTo>
                    <a:pt x="3396" y="1788"/>
                  </a:lnTo>
                  <a:lnTo>
                    <a:pt x="3394" y="1831"/>
                  </a:lnTo>
                  <a:lnTo>
                    <a:pt x="3389" y="1875"/>
                  </a:lnTo>
                  <a:lnTo>
                    <a:pt x="3385" y="1917"/>
                  </a:lnTo>
                  <a:lnTo>
                    <a:pt x="3378" y="1959"/>
                  </a:lnTo>
                  <a:lnTo>
                    <a:pt x="3371" y="2002"/>
                  </a:lnTo>
                  <a:lnTo>
                    <a:pt x="3363" y="2043"/>
                  </a:lnTo>
                  <a:lnTo>
                    <a:pt x="3354" y="2084"/>
                  </a:lnTo>
                  <a:lnTo>
                    <a:pt x="3344" y="2125"/>
                  </a:lnTo>
                  <a:lnTo>
                    <a:pt x="3334" y="2166"/>
                  </a:lnTo>
                  <a:lnTo>
                    <a:pt x="3322" y="2205"/>
                  </a:lnTo>
                  <a:lnTo>
                    <a:pt x="3308" y="2246"/>
                  </a:lnTo>
                  <a:lnTo>
                    <a:pt x="3295" y="2285"/>
                  </a:lnTo>
                  <a:lnTo>
                    <a:pt x="3280" y="2324"/>
                  </a:lnTo>
                  <a:lnTo>
                    <a:pt x="3265" y="2362"/>
                  </a:lnTo>
                  <a:lnTo>
                    <a:pt x="3248" y="2400"/>
                  </a:lnTo>
                  <a:lnTo>
                    <a:pt x="3231" y="2437"/>
                  </a:lnTo>
                  <a:lnTo>
                    <a:pt x="3213" y="2474"/>
                  </a:lnTo>
                  <a:lnTo>
                    <a:pt x="3194" y="2510"/>
                  </a:lnTo>
                  <a:lnTo>
                    <a:pt x="3173" y="2546"/>
                  </a:lnTo>
                  <a:lnTo>
                    <a:pt x="3152" y="2581"/>
                  </a:lnTo>
                  <a:lnTo>
                    <a:pt x="3131" y="2616"/>
                  </a:lnTo>
                  <a:lnTo>
                    <a:pt x="3108" y="2651"/>
                  </a:lnTo>
                  <a:lnTo>
                    <a:pt x="3085" y="2685"/>
                  </a:lnTo>
                  <a:lnTo>
                    <a:pt x="3061" y="2717"/>
                  </a:lnTo>
                  <a:lnTo>
                    <a:pt x="3036" y="2750"/>
                  </a:lnTo>
                  <a:lnTo>
                    <a:pt x="3010" y="2782"/>
                  </a:lnTo>
                  <a:lnTo>
                    <a:pt x="2983" y="2813"/>
                  </a:lnTo>
                  <a:lnTo>
                    <a:pt x="2956" y="2843"/>
                  </a:lnTo>
                  <a:lnTo>
                    <a:pt x="2929" y="2873"/>
                  </a:lnTo>
                  <a:lnTo>
                    <a:pt x="2900" y="2902"/>
                  </a:lnTo>
                  <a:lnTo>
                    <a:pt x="2871" y="2931"/>
                  </a:lnTo>
                  <a:lnTo>
                    <a:pt x="2842" y="2958"/>
                  </a:lnTo>
                  <a:lnTo>
                    <a:pt x="2811" y="2985"/>
                  </a:lnTo>
                  <a:lnTo>
                    <a:pt x="2780" y="3012"/>
                  </a:lnTo>
                  <a:lnTo>
                    <a:pt x="2748" y="3038"/>
                  </a:lnTo>
                  <a:lnTo>
                    <a:pt x="2716" y="3063"/>
                  </a:lnTo>
                  <a:lnTo>
                    <a:pt x="2683" y="3087"/>
                  </a:lnTo>
                  <a:lnTo>
                    <a:pt x="2649" y="3110"/>
                  </a:lnTo>
                  <a:lnTo>
                    <a:pt x="2614" y="3133"/>
                  </a:lnTo>
                  <a:lnTo>
                    <a:pt x="2581" y="3154"/>
                  </a:lnTo>
                  <a:lnTo>
                    <a:pt x="2545" y="3175"/>
                  </a:lnTo>
                  <a:lnTo>
                    <a:pt x="2509" y="3196"/>
                  </a:lnTo>
                  <a:lnTo>
                    <a:pt x="2473" y="3215"/>
                  </a:lnTo>
                  <a:lnTo>
                    <a:pt x="2436" y="3233"/>
                  </a:lnTo>
                  <a:lnTo>
                    <a:pt x="2399" y="3250"/>
                  </a:lnTo>
                  <a:lnTo>
                    <a:pt x="2360" y="3267"/>
                  </a:lnTo>
                  <a:lnTo>
                    <a:pt x="2322" y="3282"/>
                  </a:lnTo>
                  <a:lnTo>
                    <a:pt x="2284" y="3297"/>
                  </a:lnTo>
                  <a:lnTo>
                    <a:pt x="2244" y="3310"/>
                  </a:lnTo>
                  <a:lnTo>
                    <a:pt x="2204" y="3324"/>
                  </a:lnTo>
                  <a:lnTo>
                    <a:pt x="2165" y="3336"/>
                  </a:lnTo>
                  <a:lnTo>
                    <a:pt x="2124" y="3346"/>
                  </a:lnTo>
                  <a:lnTo>
                    <a:pt x="2083" y="3357"/>
                  </a:lnTo>
                  <a:lnTo>
                    <a:pt x="2042" y="3366"/>
                  </a:lnTo>
                  <a:lnTo>
                    <a:pt x="2000" y="3374"/>
                  </a:lnTo>
                  <a:lnTo>
                    <a:pt x="1958" y="3381"/>
                  </a:lnTo>
                  <a:lnTo>
                    <a:pt x="1916" y="3387"/>
                  </a:lnTo>
                  <a:lnTo>
                    <a:pt x="1873" y="3392"/>
                  </a:lnTo>
                  <a:lnTo>
                    <a:pt x="1829" y="3396"/>
                  </a:lnTo>
                  <a:lnTo>
                    <a:pt x="1787" y="3398"/>
                  </a:lnTo>
                  <a:lnTo>
                    <a:pt x="1743" y="3399"/>
                  </a:lnTo>
                  <a:lnTo>
                    <a:pt x="1699" y="3401"/>
                  </a:lnTo>
                  <a:lnTo>
                    <a:pt x="1699" y="3401"/>
                  </a:lnTo>
                  <a:lnTo>
                    <a:pt x="1655" y="3399"/>
                  </a:lnTo>
                  <a:lnTo>
                    <a:pt x="1611" y="3398"/>
                  </a:lnTo>
                  <a:lnTo>
                    <a:pt x="1569" y="3396"/>
                  </a:lnTo>
                  <a:lnTo>
                    <a:pt x="1526" y="3392"/>
                  </a:lnTo>
                  <a:lnTo>
                    <a:pt x="1483" y="3387"/>
                  </a:lnTo>
                  <a:lnTo>
                    <a:pt x="1440" y="3381"/>
                  </a:lnTo>
                  <a:lnTo>
                    <a:pt x="1399" y="3374"/>
                  </a:lnTo>
                  <a:lnTo>
                    <a:pt x="1357" y="3366"/>
                  </a:lnTo>
                  <a:lnTo>
                    <a:pt x="1316" y="3357"/>
                  </a:lnTo>
                  <a:lnTo>
                    <a:pt x="1275" y="3346"/>
                  </a:lnTo>
                  <a:lnTo>
                    <a:pt x="1235" y="3336"/>
                  </a:lnTo>
                  <a:lnTo>
                    <a:pt x="1194" y="3324"/>
                  </a:lnTo>
                  <a:lnTo>
                    <a:pt x="1155" y="3310"/>
                  </a:lnTo>
                  <a:lnTo>
                    <a:pt x="1115" y="3297"/>
                  </a:lnTo>
                  <a:lnTo>
                    <a:pt x="1076" y="3282"/>
                  </a:lnTo>
                  <a:lnTo>
                    <a:pt x="1038" y="3267"/>
                  </a:lnTo>
                  <a:lnTo>
                    <a:pt x="1000" y="3250"/>
                  </a:lnTo>
                  <a:lnTo>
                    <a:pt x="962" y="3233"/>
                  </a:lnTo>
                  <a:lnTo>
                    <a:pt x="925" y="3215"/>
                  </a:lnTo>
                  <a:lnTo>
                    <a:pt x="889" y="3196"/>
                  </a:lnTo>
                  <a:lnTo>
                    <a:pt x="853" y="3175"/>
                  </a:lnTo>
                  <a:lnTo>
                    <a:pt x="818" y="3154"/>
                  </a:lnTo>
                  <a:lnTo>
                    <a:pt x="784" y="3133"/>
                  </a:lnTo>
                  <a:lnTo>
                    <a:pt x="750" y="3110"/>
                  </a:lnTo>
                  <a:lnTo>
                    <a:pt x="716" y="3087"/>
                  </a:lnTo>
                  <a:lnTo>
                    <a:pt x="682" y="3063"/>
                  </a:lnTo>
                  <a:lnTo>
                    <a:pt x="650" y="3038"/>
                  </a:lnTo>
                  <a:lnTo>
                    <a:pt x="618" y="3012"/>
                  </a:lnTo>
                  <a:lnTo>
                    <a:pt x="588" y="2985"/>
                  </a:lnTo>
                  <a:lnTo>
                    <a:pt x="556" y="2958"/>
                  </a:lnTo>
                  <a:lnTo>
                    <a:pt x="527" y="2931"/>
                  </a:lnTo>
                  <a:lnTo>
                    <a:pt x="498" y="2902"/>
                  </a:lnTo>
                  <a:lnTo>
                    <a:pt x="470" y="2873"/>
                  </a:lnTo>
                  <a:lnTo>
                    <a:pt x="442" y="2843"/>
                  </a:lnTo>
                  <a:lnTo>
                    <a:pt x="415" y="2813"/>
                  </a:lnTo>
                  <a:lnTo>
                    <a:pt x="388" y="2782"/>
                  </a:lnTo>
                  <a:lnTo>
                    <a:pt x="363" y="2750"/>
                  </a:lnTo>
                  <a:lnTo>
                    <a:pt x="338" y="2717"/>
                  </a:lnTo>
                  <a:lnTo>
                    <a:pt x="313" y="2685"/>
                  </a:lnTo>
                  <a:lnTo>
                    <a:pt x="291" y="2651"/>
                  </a:lnTo>
                  <a:lnTo>
                    <a:pt x="268" y="2616"/>
                  </a:lnTo>
                  <a:lnTo>
                    <a:pt x="246" y="2581"/>
                  </a:lnTo>
                  <a:lnTo>
                    <a:pt x="226" y="2546"/>
                  </a:lnTo>
                  <a:lnTo>
                    <a:pt x="206" y="2510"/>
                  </a:lnTo>
                  <a:lnTo>
                    <a:pt x="186" y="2474"/>
                  </a:lnTo>
                  <a:lnTo>
                    <a:pt x="168" y="2437"/>
                  </a:lnTo>
                  <a:lnTo>
                    <a:pt x="150" y="2400"/>
                  </a:lnTo>
                  <a:lnTo>
                    <a:pt x="134" y="2362"/>
                  </a:lnTo>
                  <a:lnTo>
                    <a:pt x="118" y="2324"/>
                  </a:lnTo>
                  <a:lnTo>
                    <a:pt x="103" y="2285"/>
                  </a:lnTo>
                  <a:lnTo>
                    <a:pt x="90" y="2246"/>
                  </a:lnTo>
                  <a:lnTo>
                    <a:pt x="76" y="2205"/>
                  </a:lnTo>
                  <a:lnTo>
                    <a:pt x="65" y="2166"/>
                  </a:lnTo>
                  <a:lnTo>
                    <a:pt x="54" y="2125"/>
                  </a:lnTo>
                  <a:lnTo>
                    <a:pt x="44" y="2084"/>
                  </a:lnTo>
                  <a:lnTo>
                    <a:pt x="35" y="2043"/>
                  </a:lnTo>
                  <a:lnTo>
                    <a:pt x="27" y="2002"/>
                  </a:lnTo>
                  <a:lnTo>
                    <a:pt x="20" y="1959"/>
                  </a:lnTo>
                  <a:lnTo>
                    <a:pt x="14" y="1917"/>
                  </a:lnTo>
                  <a:lnTo>
                    <a:pt x="9" y="1875"/>
                  </a:lnTo>
                  <a:lnTo>
                    <a:pt x="5" y="1831"/>
                  </a:lnTo>
                  <a:lnTo>
                    <a:pt x="2" y="1788"/>
                  </a:lnTo>
                  <a:lnTo>
                    <a:pt x="1" y="1744"/>
                  </a:lnTo>
                  <a:lnTo>
                    <a:pt x="0" y="1700"/>
                  </a:lnTo>
                  <a:lnTo>
                    <a:pt x="0" y="1700"/>
                  </a:lnTo>
                  <a:lnTo>
                    <a:pt x="1" y="1656"/>
                  </a:lnTo>
                  <a:lnTo>
                    <a:pt x="2" y="1612"/>
                  </a:lnTo>
                  <a:lnTo>
                    <a:pt x="5" y="1570"/>
                  </a:lnTo>
                  <a:lnTo>
                    <a:pt x="9" y="1527"/>
                  </a:lnTo>
                  <a:lnTo>
                    <a:pt x="14" y="1484"/>
                  </a:lnTo>
                  <a:lnTo>
                    <a:pt x="20" y="1441"/>
                  </a:lnTo>
                  <a:lnTo>
                    <a:pt x="27" y="1400"/>
                  </a:lnTo>
                  <a:lnTo>
                    <a:pt x="35" y="1358"/>
                  </a:lnTo>
                  <a:lnTo>
                    <a:pt x="44" y="1316"/>
                  </a:lnTo>
                  <a:lnTo>
                    <a:pt x="54" y="1276"/>
                  </a:lnTo>
                  <a:lnTo>
                    <a:pt x="65" y="1234"/>
                  </a:lnTo>
                  <a:lnTo>
                    <a:pt x="76" y="1195"/>
                  </a:lnTo>
                  <a:lnTo>
                    <a:pt x="90" y="1155"/>
                  </a:lnTo>
                  <a:lnTo>
                    <a:pt x="103" y="1116"/>
                  </a:lnTo>
                  <a:lnTo>
                    <a:pt x="118" y="1077"/>
                  </a:lnTo>
                  <a:lnTo>
                    <a:pt x="134" y="1038"/>
                  </a:lnTo>
                  <a:lnTo>
                    <a:pt x="150" y="1000"/>
                  </a:lnTo>
                  <a:lnTo>
                    <a:pt x="168" y="963"/>
                  </a:lnTo>
                  <a:lnTo>
                    <a:pt x="186" y="926"/>
                  </a:lnTo>
                  <a:lnTo>
                    <a:pt x="206" y="890"/>
                  </a:lnTo>
                  <a:lnTo>
                    <a:pt x="226" y="854"/>
                  </a:lnTo>
                  <a:lnTo>
                    <a:pt x="246" y="819"/>
                  </a:lnTo>
                  <a:lnTo>
                    <a:pt x="268" y="784"/>
                  </a:lnTo>
                  <a:lnTo>
                    <a:pt x="291" y="749"/>
                  </a:lnTo>
                  <a:lnTo>
                    <a:pt x="313" y="717"/>
                  </a:lnTo>
                  <a:lnTo>
                    <a:pt x="338" y="683"/>
                  </a:lnTo>
                  <a:lnTo>
                    <a:pt x="363" y="650"/>
                  </a:lnTo>
                  <a:lnTo>
                    <a:pt x="388" y="619"/>
                  </a:lnTo>
                  <a:lnTo>
                    <a:pt x="415" y="588"/>
                  </a:lnTo>
                  <a:lnTo>
                    <a:pt x="442" y="557"/>
                  </a:lnTo>
                  <a:lnTo>
                    <a:pt x="470" y="527"/>
                  </a:lnTo>
                  <a:lnTo>
                    <a:pt x="498" y="498"/>
                  </a:lnTo>
                  <a:lnTo>
                    <a:pt x="527" y="470"/>
                  </a:lnTo>
                  <a:lnTo>
                    <a:pt x="556" y="442"/>
                  </a:lnTo>
                  <a:lnTo>
                    <a:pt x="588" y="415"/>
                  </a:lnTo>
                  <a:lnTo>
                    <a:pt x="618" y="388"/>
                  </a:lnTo>
                  <a:lnTo>
                    <a:pt x="651" y="363"/>
                  </a:lnTo>
                  <a:lnTo>
                    <a:pt x="682" y="338"/>
                  </a:lnTo>
                  <a:lnTo>
                    <a:pt x="716" y="314"/>
                  </a:lnTo>
                  <a:lnTo>
                    <a:pt x="750" y="291"/>
                  </a:lnTo>
                  <a:lnTo>
                    <a:pt x="784" y="269"/>
                  </a:lnTo>
                  <a:lnTo>
                    <a:pt x="818" y="246"/>
                  </a:lnTo>
                  <a:lnTo>
                    <a:pt x="853" y="226"/>
                  </a:lnTo>
                  <a:lnTo>
                    <a:pt x="889" y="206"/>
                  </a:lnTo>
                  <a:lnTo>
                    <a:pt x="925" y="186"/>
                  </a:lnTo>
                  <a:lnTo>
                    <a:pt x="962" y="168"/>
                  </a:lnTo>
                  <a:lnTo>
                    <a:pt x="1000" y="150"/>
                  </a:lnTo>
                  <a:lnTo>
                    <a:pt x="1038" y="134"/>
                  </a:lnTo>
                  <a:lnTo>
                    <a:pt x="1076" y="118"/>
                  </a:lnTo>
                  <a:lnTo>
                    <a:pt x="1115" y="103"/>
                  </a:lnTo>
                  <a:lnTo>
                    <a:pt x="1155" y="90"/>
                  </a:lnTo>
                  <a:lnTo>
                    <a:pt x="1194" y="76"/>
                  </a:lnTo>
                  <a:lnTo>
                    <a:pt x="1235" y="65"/>
                  </a:lnTo>
                  <a:lnTo>
                    <a:pt x="1275" y="54"/>
                  </a:lnTo>
                  <a:lnTo>
                    <a:pt x="1316" y="44"/>
                  </a:lnTo>
                  <a:lnTo>
                    <a:pt x="1357" y="35"/>
                  </a:lnTo>
                  <a:lnTo>
                    <a:pt x="1399" y="27"/>
                  </a:lnTo>
                  <a:lnTo>
                    <a:pt x="1440" y="20"/>
                  </a:lnTo>
                  <a:lnTo>
                    <a:pt x="1483" y="14"/>
                  </a:lnTo>
                  <a:lnTo>
                    <a:pt x="1526" y="9"/>
                  </a:lnTo>
                  <a:lnTo>
                    <a:pt x="1569" y="5"/>
                  </a:lnTo>
                  <a:lnTo>
                    <a:pt x="1611" y="2"/>
                  </a:lnTo>
                  <a:lnTo>
                    <a:pt x="1655" y="1"/>
                  </a:lnTo>
                  <a:lnTo>
                    <a:pt x="1699" y="0"/>
                  </a:lnTo>
                  <a:lnTo>
                    <a:pt x="1699" y="0"/>
                  </a:lnTo>
                  <a:lnTo>
                    <a:pt x="1743" y="1"/>
                  </a:lnTo>
                  <a:lnTo>
                    <a:pt x="1787" y="2"/>
                  </a:lnTo>
                  <a:lnTo>
                    <a:pt x="1829" y="5"/>
                  </a:lnTo>
                  <a:lnTo>
                    <a:pt x="1873" y="9"/>
                  </a:lnTo>
                  <a:lnTo>
                    <a:pt x="1915" y="14"/>
                  </a:lnTo>
                  <a:lnTo>
                    <a:pt x="1958" y="20"/>
                  </a:lnTo>
                  <a:lnTo>
                    <a:pt x="2000" y="27"/>
                  </a:lnTo>
                  <a:lnTo>
                    <a:pt x="2042" y="35"/>
                  </a:lnTo>
                  <a:lnTo>
                    <a:pt x="2083" y="44"/>
                  </a:lnTo>
                  <a:lnTo>
                    <a:pt x="2124" y="54"/>
                  </a:lnTo>
                  <a:lnTo>
                    <a:pt x="2165" y="65"/>
                  </a:lnTo>
                  <a:lnTo>
                    <a:pt x="2204" y="76"/>
                  </a:lnTo>
                  <a:lnTo>
                    <a:pt x="2244" y="90"/>
                  </a:lnTo>
                  <a:lnTo>
                    <a:pt x="2284" y="103"/>
                  </a:lnTo>
                  <a:lnTo>
                    <a:pt x="2322" y="118"/>
                  </a:lnTo>
                  <a:lnTo>
                    <a:pt x="2360" y="134"/>
                  </a:lnTo>
                  <a:lnTo>
                    <a:pt x="2399" y="150"/>
                  </a:lnTo>
                  <a:lnTo>
                    <a:pt x="2436" y="168"/>
                  </a:lnTo>
                  <a:lnTo>
                    <a:pt x="2473" y="186"/>
                  </a:lnTo>
                  <a:lnTo>
                    <a:pt x="2509" y="206"/>
                  </a:lnTo>
                  <a:lnTo>
                    <a:pt x="2545" y="226"/>
                  </a:lnTo>
                  <a:lnTo>
                    <a:pt x="2580" y="246"/>
                  </a:lnTo>
                  <a:lnTo>
                    <a:pt x="2614" y="269"/>
                  </a:lnTo>
                  <a:lnTo>
                    <a:pt x="2649" y="291"/>
                  </a:lnTo>
                  <a:lnTo>
                    <a:pt x="2683" y="314"/>
                  </a:lnTo>
                  <a:lnTo>
                    <a:pt x="2716" y="338"/>
                  </a:lnTo>
                  <a:lnTo>
                    <a:pt x="2748" y="363"/>
                  </a:lnTo>
                  <a:lnTo>
                    <a:pt x="2780" y="388"/>
                  </a:lnTo>
                  <a:lnTo>
                    <a:pt x="2811" y="415"/>
                  </a:lnTo>
                  <a:lnTo>
                    <a:pt x="2842" y="442"/>
                  </a:lnTo>
                  <a:lnTo>
                    <a:pt x="2871" y="470"/>
                  </a:lnTo>
                  <a:lnTo>
                    <a:pt x="2900" y="498"/>
                  </a:lnTo>
                  <a:lnTo>
                    <a:pt x="2929" y="527"/>
                  </a:lnTo>
                  <a:lnTo>
                    <a:pt x="2956" y="557"/>
                  </a:lnTo>
                  <a:lnTo>
                    <a:pt x="2983" y="588"/>
                  </a:lnTo>
                  <a:lnTo>
                    <a:pt x="3010" y="619"/>
                  </a:lnTo>
                  <a:lnTo>
                    <a:pt x="3036" y="650"/>
                  </a:lnTo>
                  <a:lnTo>
                    <a:pt x="3061" y="683"/>
                  </a:lnTo>
                  <a:lnTo>
                    <a:pt x="3085" y="717"/>
                  </a:lnTo>
                  <a:lnTo>
                    <a:pt x="3108" y="749"/>
                  </a:lnTo>
                  <a:lnTo>
                    <a:pt x="3131" y="784"/>
                  </a:lnTo>
                  <a:lnTo>
                    <a:pt x="3152" y="819"/>
                  </a:lnTo>
                  <a:lnTo>
                    <a:pt x="3173" y="854"/>
                  </a:lnTo>
                  <a:lnTo>
                    <a:pt x="3194" y="890"/>
                  </a:lnTo>
                  <a:lnTo>
                    <a:pt x="3213" y="926"/>
                  </a:lnTo>
                  <a:lnTo>
                    <a:pt x="3231" y="963"/>
                  </a:lnTo>
                  <a:lnTo>
                    <a:pt x="3248" y="1000"/>
                  </a:lnTo>
                  <a:lnTo>
                    <a:pt x="3265" y="1038"/>
                  </a:lnTo>
                  <a:lnTo>
                    <a:pt x="3280" y="1077"/>
                  </a:lnTo>
                  <a:lnTo>
                    <a:pt x="3295" y="1116"/>
                  </a:lnTo>
                  <a:lnTo>
                    <a:pt x="3308" y="1155"/>
                  </a:lnTo>
                  <a:lnTo>
                    <a:pt x="3322" y="1195"/>
                  </a:lnTo>
                  <a:lnTo>
                    <a:pt x="3334" y="1234"/>
                  </a:lnTo>
                  <a:lnTo>
                    <a:pt x="3344" y="1276"/>
                  </a:lnTo>
                  <a:lnTo>
                    <a:pt x="3354" y="1316"/>
                  </a:lnTo>
                  <a:lnTo>
                    <a:pt x="3363" y="1358"/>
                  </a:lnTo>
                  <a:lnTo>
                    <a:pt x="3371" y="1400"/>
                  </a:lnTo>
                  <a:lnTo>
                    <a:pt x="3378" y="1441"/>
                  </a:lnTo>
                  <a:lnTo>
                    <a:pt x="3385" y="1484"/>
                  </a:lnTo>
                  <a:lnTo>
                    <a:pt x="3389" y="1527"/>
                  </a:lnTo>
                  <a:lnTo>
                    <a:pt x="3394" y="1570"/>
                  </a:lnTo>
                  <a:lnTo>
                    <a:pt x="3396" y="1612"/>
                  </a:lnTo>
                  <a:lnTo>
                    <a:pt x="3397" y="1656"/>
                  </a:lnTo>
                  <a:lnTo>
                    <a:pt x="3398" y="1700"/>
                  </a:lnTo>
                  <a:lnTo>
                    <a:pt x="3398" y="1700"/>
                  </a:lnTo>
                  <a:close/>
                  <a:moveTo>
                    <a:pt x="3235" y="1700"/>
                  </a:moveTo>
                  <a:lnTo>
                    <a:pt x="3235" y="1700"/>
                  </a:lnTo>
                  <a:lnTo>
                    <a:pt x="3234" y="1661"/>
                  </a:lnTo>
                  <a:lnTo>
                    <a:pt x="3233" y="1621"/>
                  </a:lnTo>
                  <a:lnTo>
                    <a:pt x="3231" y="1582"/>
                  </a:lnTo>
                  <a:lnTo>
                    <a:pt x="3227" y="1543"/>
                  </a:lnTo>
                  <a:lnTo>
                    <a:pt x="3223" y="1504"/>
                  </a:lnTo>
                  <a:lnTo>
                    <a:pt x="3217" y="1466"/>
                  </a:lnTo>
                  <a:lnTo>
                    <a:pt x="3211" y="1428"/>
                  </a:lnTo>
                  <a:lnTo>
                    <a:pt x="3204" y="1391"/>
                  </a:lnTo>
                  <a:lnTo>
                    <a:pt x="3196" y="1353"/>
                  </a:lnTo>
                  <a:lnTo>
                    <a:pt x="3187" y="1316"/>
                  </a:lnTo>
                  <a:lnTo>
                    <a:pt x="3177" y="1279"/>
                  </a:lnTo>
                  <a:lnTo>
                    <a:pt x="3166" y="1243"/>
                  </a:lnTo>
                  <a:lnTo>
                    <a:pt x="3154" y="1207"/>
                  </a:lnTo>
                  <a:lnTo>
                    <a:pt x="3142" y="1172"/>
                  </a:lnTo>
                  <a:lnTo>
                    <a:pt x="3128" y="1136"/>
                  </a:lnTo>
                  <a:lnTo>
                    <a:pt x="3114" y="1103"/>
                  </a:lnTo>
                  <a:lnTo>
                    <a:pt x="3099" y="1068"/>
                  </a:lnTo>
                  <a:lnTo>
                    <a:pt x="3083" y="1034"/>
                  </a:lnTo>
                  <a:lnTo>
                    <a:pt x="3067" y="1000"/>
                  </a:lnTo>
                  <a:lnTo>
                    <a:pt x="3050" y="967"/>
                  </a:lnTo>
                  <a:lnTo>
                    <a:pt x="3032" y="935"/>
                  </a:lnTo>
                  <a:lnTo>
                    <a:pt x="3013" y="903"/>
                  </a:lnTo>
                  <a:lnTo>
                    <a:pt x="2993" y="872"/>
                  </a:lnTo>
                  <a:lnTo>
                    <a:pt x="2972" y="841"/>
                  </a:lnTo>
                  <a:lnTo>
                    <a:pt x="2952" y="811"/>
                  </a:lnTo>
                  <a:lnTo>
                    <a:pt x="2929" y="781"/>
                  </a:lnTo>
                  <a:lnTo>
                    <a:pt x="2907" y="751"/>
                  </a:lnTo>
                  <a:lnTo>
                    <a:pt x="2884" y="723"/>
                  </a:lnTo>
                  <a:lnTo>
                    <a:pt x="2861" y="695"/>
                  </a:lnTo>
                  <a:lnTo>
                    <a:pt x="2836" y="667"/>
                  </a:lnTo>
                  <a:lnTo>
                    <a:pt x="2811" y="640"/>
                  </a:lnTo>
                  <a:lnTo>
                    <a:pt x="2785" y="614"/>
                  </a:lnTo>
                  <a:lnTo>
                    <a:pt x="2758" y="588"/>
                  </a:lnTo>
                  <a:lnTo>
                    <a:pt x="2731" y="562"/>
                  </a:lnTo>
                  <a:lnTo>
                    <a:pt x="2704" y="539"/>
                  </a:lnTo>
                  <a:lnTo>
                    <a:pt x="2676" y="515"/>
                  </a:lnTo>
                  <a:lnTo>
                    <a:pt x="2647" y="491"/>
                  </a:lnTo>
                  <a:lnTo>
                    <a:pt x="2618" y="469"/>
                  </a:lnTo>
                  <a:lnTo>
                    <a:pt x="2589" y="448"/>
                  </a:lnTo>
                  <a:lnTo>
                    <a:pt x="2558" y="426"/>
                  </a:lnTo>
                  <a:lnTo>
                    <a:pt x="2527" y="406"/>
                  </a:lnTo>
                  <a:lnTo>
                    <a:pt x="2495" y="386"/>
                  </a:lnTo>
                  <a:lnTo>
                    <a:pt x="2464" y="368"/>
                  </a:lnTo>
                  <a:lnTo>
                    <a:pt x="2431" y="350"/>
                  </a:lnTo>
                  <a:lnTo>
                    <a:pt x="2399" y="332"/>
                  </a:lnTo>
                  <a:lnTo>
                    <a:pt x="2365" y="315"/>
                  </a:lnTo>
                  <a:lnTo>
                    <a:pt x="2331" y="299"/>
                  </a:lnTo>
                  <a:lnTo>
                    <a:pt x="2297" y="284"/>
                  </a:lnTo>
                  <a:lnTo>
                    <a:pt x="2262" y="270"/>
                  </a:lnTo>
                  <a:lnTo>
                    <a:pt x="2228" y="257"/>
                  </a:lnTo>
                  <a:lnTo>
                    <a:pt x="2192" y="244"/>
                  </a:lnTo>
                  <a:lnTo>
                    <a:pt x="2156" y="233"/>
                  </a:lnTo>
                  <a:lnTo>
                    <a:pt x="2120" y="222"/>
                  </a:lnTo>
                  <a:lnTo>
                    <a:pt x="2083" y="212"/>
                  </a:lnTo>
                  <a:lnTo>
                    <a:pt x="2045" y="203"/>
                  </a:lnTo>
                  <a:lnTo>
                    <a:pt x="2008" y="194"/>
                  </a:lnTo>
                  <a:lnTo>
                    <a:pt x="1971" y="188"/>
                  </a:lnTo>
                  <a:lnTo>
                    <a:pt x="1933" y="181"/>
                  </a:lnTo>
                  <a:lnTo>
                    <a:pt x="1895" y="176"/>
                  </a:lnTo>
                  <a:lnTo>
                    <a:pt x="1856" y="172"/>
                  </a:lnTo>
                  <a:lnTo>
                    <a:pt x="1817" y="168"/>
                  </a:lnTo>
                  <a:lnTo>
                    <a:pt x="1778" y="165"/>
                  </a:lnTo>
                  <a:lnTo>
                    <a:pt x="1738" y="164"/>
                  </a:lnTo>
                  <a:lnTo>
                    <a:pt x="1699" y="164"/>
                  </a:lnTo>
                  <a:lnTo>
                    <a:pt x="1699" y="164"/>
                  </a:lnTo>
                  <a:lnTo>
                    <a:pt x="1660" y="164"/>
                  </a:lnTo>
                  <a:lnTo>
                    <a:pt x="1620" y="165"/>
                  </a:lnTo>
                  <a:lnTo>
                    <a:pt x="1581" y="168"/>
                  </a:lnTo>
                  <a:lnTo>
                    <a:pt x="1542" y="172"/>
                  </a:lnTo>
                  <a:lnTo>
                    <a:pt x="1503" y="176"/>
                  </a:lnTo>
                  <a:lnTo>
                    <a:pt x="1465" y="181"/>
                  </a:lnTo>
                  <a:lnTo>
                    <a:pt x="1427" y="188"/>
                  </a:lnTo>
                  <a:lnTo>
                    <a:pt x="1390" y="194"/>
                  </a:lnTo>
                  <a:lnTo>
                    <a:pt x="1353" y="203"/>
                  </a:lnTo>
                  <a:lnTo>
                    <a:pt x="1316" y="212"/>
                  </a:lnTo>
                  <a:lnTo>
                    <a:pt x="1278" y="222"/>
                  </a:lnTo>
                  <a:lnTo>
                    <a:pt x="1242" y="233"/>
                  </a:lnTo>
                  <a:lnTo>
                    <a:pt x="1206" y="244"/>
                  </a:lnTo>
                  <a:lnTo>
                    <a:pt x="1172" y="257"/>
                  </a:lnTo>
                  <a:lnTo>
                    <a:pt x="1136" y="270"/>
                  </a:lnTo>
                  <a:lnTo>
                    <a:pt x="1102" y="284"/>
                  </a:lnTo>
                  <a:lnTo>
                    <a:pt x="1067" y="299"/>
                  </a:lnTo>
                  <a:lnTo>
                    <a:pt x="1033" y="315"/>
                  </a:lnTo>
                  <a:lnTo>
                    <a:pt x="1001" y="332"/>
                  </a:lnTo>
                  <a:lnTo>
                    <a:pt x="967" y="350"/>
                  </a:lnTo>
                  <a:lnTo>
                    <a:pt x="934" y="368"/>
                  </a:lnTo>
                  <a:lnTo>
                    <a:pt x="903" y="386"/>
                  </a:lnTo>
                  <a:lnTo>
                    <a:pt x="871" y="406"/>
                  </a:lnTo>
                  <a:lnTo>
                    <a:pt x="841" y="426"/>
                  </a:lnTo>
                  <a:lnTo>
                    <a:pt x="811" y="448"/>
                  </a:lnTo>
                  <a:lnTo>
                    <a:pt x="780" y="469"/>
                  </a:lnTo>
                  <a:lnTo>
                    <a:pt x="751" y="491"/>
                  </a:lnTo>
                  <a:lnTo>
                    <a:pt x="723" y="515"/>
                  </a:lnTo>
                  <a:lnTo>
                    <a:pt x="695" y="539"/>
                  </a:lnTo>
                  <a:lnTo>
                    <a:pt x="667" y="562"/>
                  </a:lnTo>
                  <a:lnTo>
                    <a:pt x="640" y="588"/>
                  </a:lnTo>
                  <a:lnTo>
                    <a:pt x="614" y="614"/>
                  </a:lnTo>
                  <a:lnTo>
                    <a:pt x="588" y="640"/>
                  </a:lnTo>
                  <a:lnTo>
                    <a:pt x="562" y="667"/>
                  </a:lnTo>
                  <a:lnTo>
                    <a:pt x="538" y="695"/>
                  </a:lnTo>
                  <a:lnTo>
                    <a:pt x="515" y="723"/>
                  </a:lnTo>
                  <a:lnTo>
                    <a:pt x="491" y="751"/>
                  </a:lnTo>
                  <a:lnTo>
                    <a:pt x="469" y="781"/>
                  </a:lnTo>
                  <a:lnTo>
                    <a:pt x="447" y="811"/>
                  </a:lnTo>
                  <a:lnTo>
                    <a:pt x="426" y="841"/>
                  </a:lnTo>
                  <a:lnTo>
                    <a:pt x="406" y="872"/>
                  </a:lnTo>
                  <a:lnTo>
                    <a:pt x="385" y="903"/>
                  </a:lnTo>
                  <a:lnTo>
                    <a:pt x="367" y="935"/>
                  </a:lnTo>
                  <a:lnTo>
                    <a:pt x="349" y="967"/>
                  </a:lnTo>
                  <a:lnTo>
                    <a:pt x="331" y="1000"/>
                  </a:lnTo>
                  <a:lnTo>
                    <a:pt x="315" y="1034"/>
                  </a:lnTo>
                  <a:lnTo>
                    <a:pt x="299" y="1068"/>
                  </a:lnTo>
                  <a:lnTo>
                    <a:pt x="284" y="1103"/>
                  </a:lnTo>
                  <a:lnTo>
                    <a:pt x="270" y="1136"/>
                  </a:lnTo>
                  <a:lnTo>
                    <a:pt x="257" y="1172"/>
                  </a:lnTo>
                  <a:lnTo>
                    <a:pt x="244" y="1207"/>
                  </a:lnTo>
                  <a:lnTo>
                    <a:pt x="233" y="1243"/>
                  </a:lnTo>
                  <a:lnTo>
                    <a:pt x="222" y="1279"/>
                  </a:lnTo>
                  <a:lnTo>
                    <a:pt x="212" y="1316"/>
                  </a:lnTo>
                  <a:lnTo>
                    <a:pt x="203" y="1353"/>
                  </a:lnTo>
                  <a:lnTo>
                    <a:pt x="194" y="1391"/>
                  </a:lnTo>
                  <a:lnTo>
                    <a:pt x="188" y="1428"/>
                  </a:lnTo>
                  <a:lnTo>
                    <a:pt x="181" y="1466"/>
                  </a:lnTo>
                  <a:lnTo>
                    <a:pt x="176" y="1504"/>
                  </a:lnTo>
                  <a:lnTo>
                    <a:pt x="172" y="1543"/>
                  </a:lnTo>
                  <a:lnTo>
                    <a:pt x="168" y="1582"/>
                  </a:lnTo>
                  <a:lnTo>
                    <a:pt x="165" y="1621"/>
                  </a:lnTo>
                  <a:lnTo>
                    <a:pt x="164" y="1661"/>
                  </a:lnTo>
                  <a:lnTo>
                    <a:pt x="164" y="1700"/>
                  </a:lnTo>
                  <a:lnTo>
                    <a:pt x="164" y="1700"/>
                  </a:lnTo>
                  <a:lnTo>
                    <a:pt x="164" y="1739"/>
                  </a:lnTo>
                  <a:lnTo>
                    <a:pt x="165" y="1779"/>
                  </a:lnTo>
                  <a:lnTo>
                    <a:pt x="168" y="1818"/>
                  </a:lnTo>
                  <a:lnTo>
                    <a:pt x="172" y="1858"/>
                  </a:lnTo>
                  <a:lnTo>
                    <a:pt x="176" y="1896"/>
                  </a:lnTo>
                  <a:lnTo>
                    <a:pt x="181" y="1934"/>
                  </a:lnTo>
                  <a:lnTo>
                    <a:pt x="188" y="1972"/>
                  </a:lnTo>
                  <a:lnTo>
                    <a:pt x="194" y="2010"/>
                  </a:lnTo>
                  <a:lnTo>
                    <a:pt x="203" y="2047"/>
                  </a:lnTo>
                  <a:lnTo>
                    <a:pt x="212" y="2084"/>
                  </a:lnTo>
                  <a:lnTo>
                    <a:pt x="222" y="2121"/>
                  </a:lnTo>
                  <a:lnTo>
                    <a:pt x="233" y="2157"/>
                  </a:lnTo>
                  <a:lnTo>
                    <a:pt x="244" y="2193"/>
                  </a:lnTo>
                  <a:lnTo>
                    <a:pt x="257" y="2229"/>
                  </a:lnTo>
                  <a:lnTo>
                    <a:pt x="270" y="2264"/>
                  </a:lnTo>
                  <a:lnTo>
                    <a:pt x="284" y="2299"/>
                  </a:lnTo>
                  <a:lnTo>
                    <a:pt x="299" y="2333"/>
                  </a:lnTo>
                  <a:lnTo>
                    <a:pt x="315" y="2366"/>
                  </a:lnTo>
                  <a:lnTo>
                    <a:pt x="331" y="2400"/>
                  </a:lnTo>
                  <a:lnTo>
                    <a:pt x="349" y="2433"/>
                  </a:lnTo>
                  <a:lnTo>
                    <a:pt x="367" y="2465"/>
                  </a:lnTo>
                  <a:lnTo>
                    <a:pt x="385" y="2497"/>
                  </a:lnTo>
                  <a:lnTo>
                    <a:pt x="406" y="2528"/>
                  </a:lnTo>
                  <a:lnTo>
                    <a:pt x="426" y="2560"/>
                  </a:lnTo>
                  <a:lnTo>
                    <a:pt x="447" y="2590"/>
                  </a:lnTo>
                  <a:lnTo>
                    <a:pt x="469" y="2620"/>
                  </a:lnTo>
                  <a:lnTo>
                    <a:pt x="491" y="2649"/>
                  </a:lnTo>
                  <a:lnTo>
                    <a:pt x="515" y="2678"/>
                  </a:lnTo>
                  <a:lnTo>
                    <a:pt x="538" y="2706"/>
                  </a:lnTo>
                  <a:lnTo>
                    <a:pt x="562" y="2733"/>
                  </a:lnTo>
                  <a:lnTo>
                    <a:pt x="588" y="2760"/>
                  </a:lnTo>
                  <a:lnTo>
                    <a:pt x="614" y="2787"/>
                  </a:lnTo>
                  <a:lnTo>
                    <a:pt x="640" y="2813"/>
                  </a:lnTo>
                  <a:lnTo>
                    <a:pt x="667" y="2838"/>
                  </a:lnTo>
                  <a:lnTo>
                    <a:pt x="695" y="2863"/>
                  </a:lnTo>
                  <a:lnTo>
                    <a:pt x="723" y="2886"/>
                  </a:lnTo>
                  <a:lnTo>
                    <a:pt x="751" y="2909"/>
                  </a:lnTo>
                  <a:lnTo>
                    <a:pt x="780" y="2931"/>
                  </a:lnTo>
                  <a:lnTo>
                    <a:pt x="811" y="2954"/>
                  </a:lnTo>
                  <a:lnTo>
                    <a:pt x="841" y="2974"/>
                  </a:lnTo>
                  <a:lnTo>
                    <a:pt x="871" y="2994"/>
                  </a:lnTo>
                  <a:lnTo>
                    <a:pt x="903" y="3015"/>
                  </a:lnTo>
                  <a:lnTo>
                    <a:pt x="934" y="3034"/>
                  </a:lnTo>
                  <a:lnTo>
                    <a:pt x="967" y="3052"/>
                  </a:lnTo>
                  <a:lnTo>
                    <a:pt x="1001" y="3069"/>
                  </a:lnTo>
                  <a:lnTo>
                    <a:pt x="1033" y="3085"/>
                  </a:lnTo>
                  <a:lnTo>
                    <a:pt x="1067" y="3101"/>
                  </a:lnTo>
                  <a:lnTo>
                    <a:pt x="1102" y="3116"/>
                  </a:lnTo>
                  <a:lnTo>
                    <a:pt x="1136" y="3130"/>
                  </a:lnTo>
                  <a:lnTo>
                    <a:pt x="1172" y="3144"/>
                  </a:lnTo>
                  <a:lnTo>
                    <a:pt x="1206" y="3156"/>
                  </a:lnTo>
                  <a:lnTo>
                    <a:pt x="1242" y="3168"/>
                  </a:lnTo>
                  <a:lnTo>
                    <a:pt x="1278" y="3179"/>
                  </a:lnTo>
                  <a:lnTo>
                    <a:pt x="1316" y="3189"/>
                  </a:lnTo>
                  <a:lnTo>
                    <a:pt x="1353" y="3198"/>
                  </a:lnTo>
                  <a:lnTo>
                    <a:pt x="1390" y="3206"/>
                  </a:lnTo>
                  <a:lnTo>
                    <a:pt x="1427" y="3213"/>
                  </a:lnTo>
                  <a:lnTo>
                    <a:pt x="1465" y="3219"/>
                  </a:lnTo>
                  <a:lnTo>
                    <a:pt x="1503" y="3225"/>
                  </a:lnTo>
                  <a:lnTo>
                    <a:pt x="1542" y="3229"/>
                  </a:lnTo>
                  <a:lnTo>
                    <a:pt x="1581" y="3233"/>
                  </a:lnTo>
                  <a:lnTo>
                    <a:pt x="1620" y="3235"/>
                  </a:lnTo>
                  <a:lnTo>
                    <a:pt x="1660" y="3236"/>
                  </a:lnTo>
                  <a:lnTo>
                    <a:pt x="1699" y="3237"/>
                  </a:lnTo>
                  <a:lnTo>
                    <a:pt x="1699" y="3237"/>
                  </a:lnTo>
                  <a:lnTo>
                    <a:pt x="1738" y="3236"/>
                  </a:lnTo>
                  <a:lnTo>
                    <a:pt x="1778" y="3235"/>
                  </a:lnTo>
                  <a:lnTo>
                    <a:pt x="1817" y="3233"/>
                  </a:lnTo>
                  <a:lnTo>
                    <a:pt x="1856" y="3229"/>
                  </a:lnTo>
                  <a:lnTo>
                    <a:pt x="1895" y="3225"/>
                  </a:lnTo>
                  <a:lnTo>
                    <a:pt x="1933" y="3219"/>
                  </a:lnTo>
                  <a:lnTo>
                    <a:pt x="1971" y="3213"/>
                  </a:lnTo>
                  <a:lnTo>
                    <a:pt x="2008" y="3206"/>
                  </a:lnTo>
                  <a:lnTo>
                    <a:pt x="2045" y="3198"/>
                  </a:lnTo>
                  <a:lnTo>
                    <a:pt x="2083" y="3189"/>
                  </a:lnTo>
                  <a:lnTo>
                    <a:pt x="2120" y="3179"/>
                  </a:lnTo>
                  <a:lnTo>
                    <a:pt x="2156" y="3168"/>
                  </a:lnTo>
                  <a:lnTo>
                    <a:pt x="2192" y="3156"/>
                  </a:lnTo>
                  <a:lnTo>
                    <a:pt x="2228" y="3144"/>
                  </a:lnTo>
                  <a:lnTo>
                    <a:pt x="2262" y="3130"/>
                  </a:lnTo>
                  <a:lnTo>
                    <a:pt x="2297" y="3116"/>
                  </a:lnTo>
                  <a:lnTo>
                    <a:pt x="2331" y="3101"/>
                  </a:lnTo>
                  <a:lnTo>
                    <a:pt x="2365" y="3085"/>
                  </a:lnTo>
                  <a:lnTo>
                    <a:pt x="2399" y="3069"/>
                  </a:lnTo>
                  <a:lnTo>
                    <a:pt x="2431" y="3052"/>
                  </a:lnTo>
                  <a:lnTo>
                    <a:pt x="2464" y="3034"/>
                  </a:lnTo>
                  <a:lnTo>
                    <a:pt x="2495" y="3015"/>
                  </a:lnTo>
                  <a:lnTo>
                    <a:pt x="2527" y="2994"/>
                  </a:lnTo>
                  <a:lnTo>
                    <a:pt x="2558" y="2974"/>
                  </a:lnTo>
                  <a:lnTo>
                    <a:pt x="2589" y="2954"/>
                  </a:lnTo>
                  <a:lnTo>
                    <a:pt x="2618" y="2931"/>
                  </a:lnTo>
                  <a:lnTo>
                    <a:pt x="2647" y="2909"/>
                  </a:lnTo>
                  <a:lnTo>
                    <a:pt x="2676" y="2886"/>
                  </a:lnTo>
                  <a:lnTo>
                    <a:pt x="2704" y="2863"/>
                  </a:lnTo>
                  <a:lnTo>
                    <a:pt x="2731" y="2838"/>
                  </a:lnTo>
                  <a:lnTo>
                    <a:pt x="2758" y="2813"/>
                  </a:lnTo>
                  <a:lnTo>
                    <a:pt x="2785" y="2787"/>
                  </a:lnTo>
                  <a:lnTo>
                    <a:pt x="2811" y="2760"/>
                  </a:lnTo>
                  <a:lnTo>
                    <a:pt x="2836" y="2733"/>
                  </a:lnTo>
                  <a:lnTo>
                    <a:pt x="2861" y="2706"/>
                  </a:lnTo>
                  <a:lnTo>
                    <a:pt x="2884" y="2678"/>
                  </a:lnTo>
                  <a:lnTo>
                    <a:pt x="2907" y="2649"/>
                  </a:lnTo>
                  <a:lnTo>
                    <a:pt x="2929" y="2620"/>
                  </a:lnTo>
                  <a:lnTo>
                    <a:pt x="2952" y="2590"/>
                  </a:lnTo>
                  <a:lnTo>
                    <a:pt x="2972" y="2560"/>
                  </a:lnTo>
                  <a:lnTo>
                    <a:pt x="2993" y="2528"/>
                  </a:lnTo>
                  <a:lnTo>
                    <a:pt x="3013" y="2497"/>
                  </a:lnTo>
                  <a:lnTo>
                    <a:pt x="3032" y="2465"/>
                  </a:lnTo>
                  <a:lnTo>
                    <a:pt x="3050" y="2433"/>
                  </a:lnTo>
                  <a:lnTo>
                    <a:pt x="3067" y="2400"/>
                  </a:lnTo>
                  <a:lnTo>
                    <a:pt x="3083" y="2366"/>
                  </a:lnTo>
                  <a:lnTo>
                    <a:pt x="3099" y="2333"/>
                  </a:lnTo>
                  <a:lnTo>
                    <a:pt x="3114" y="2299"/>
                  </a:lnTo>
                  <a:lnTo>
                    <a:pt x="3128" y="2264"/>
                  </a:lnTo>
                  <a:lnTo>
                    <a:pt x="3142" y="2229"/>
                  </a:lnTo>
                  <a:lnTo>
                    <a:pt x="3154" y="2193"/>
                  </a:lnTo>
                  <a:lnTo>
                    <a:pt x="3166" y="2157"/>
                  </a:lnTo>
                  <a:lnTo>
                    <a:pt x="3177" y="2121"/>
                  </a:lnTo>
                  <a:lnTo>
                    <a:pt x="3187" y="2084"/>
                  </a:lnTo>
                  <a:lnTo>
                    <a:pt x="3196" y="2047"/>
                  </a:lnTo>
                  <a:lnTo>
                    <a:pt x="3204" y="2010"/>
                  </a:lnTo>
                  <a:lnTo>
                    <a:pt x="3211" y="1972"/>
                  </a:lnTo>
                  <a:lnTo>
                    <a:pt x="3217" y="1934"/>
                  </a:lnTo>
                  <a:lnTo>
                    <a:pt x="3223" y="1896"/>
                  </a:lnTo>
                  <a:lnTo>
                    <a:pt x="3227" y="1858"/>
                  </a:lnTo>
                  <a:lnTo>
                    <a:pt x="3231" y="1818"/>
                  </a:lnTo>
                  <a:lnTo>
                    <a:pt x="3233" y="1779"/>
                  </a:lnTo>
                  <a:lnTo>
                    <a:pt x="3234" y="1739"/>
                  </a:lnTo>
                  <a:lnTo>
                    <a:pt x="3235" y="1700"/>
                  </a:lnTo>
                  <a:lnTo>
                    <a:pt x="3235" y="1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 name="Freeform 14">
              <a:extLst>
                <a:ext uri="{FF2B5EF4-FFF2-40B4-BE49-F238E27FC236}">
                  <a16:creationId xmlns:a16="http://schemas.microsoft.com/office/drawing/2014/main" id="{984E06E3-895E-49DA-B0E4-1412FFA25EA3}"/>
                </a:ext>
              </a:extLst>
            </p:cNvPr>
            <p:cNvSpPr>
              <a:spLocks noEditPoints="1"/>
            </p:cNvSpPr>
            <p:nvPr/>
          </p:nvSpPr>
          <p:spPr bwMode="auto">
            <a:xfrm>
              <a:off x="7192963" y="3632201"/>
              <a:ext cx="544513" cy="544513"/>
            </a:xfrm>
            <a:custGeom>
              <a:avLst/>
              <a:gdLst>
                <a:gd name="T0" fmla="*/ 2650 w 2744"/>
                <a:gd name="T1" fmla="*/ 1877 h 2746"/>
                <a:gd name="T2" fmla="*/ 2343 w 2744"/>
                <a:gd name="T3" fmla="*/ 2344 h 2746"/>
                <a:gd name="T4" fmla="*/ 1876 w 2744"/>
                <a:gd name="T5" fmla="*/ 2651 h 2746"/>
                <a:gd name="T6" fmla="*/ 1337 w 2744"/>
                <a:gd name="T7" fmla="*/ 2746 h 2746"/>
                <a:gd name="T8" fmla="*/ 777 w 2744"/>
                <a:gd name="T9" fmla="*/ 2611 h 2746"/>
                <a:gd name="T10" fmla="*/ 335 w 2744"/>
                <a:gd name="T11" fmla="*/ 2272 h 2746"/>
                <a:gd name="T12" fmla="*/ 62 w 2744"/>
                <a:gd name="T13" fmla="*/ 1782 h 2746"/>
                <a:gd name="T14" fmla="*/ 7 w 2744"/>
                <a:gd name="T15" fmla="*/ 1232 h 2746"/>
                <a:gd name="T16" fmla="*/ 182 w 2744"/>
                <a:gd name="T17" fmla="*/ 690 h 2746"/>
                <a:gd name="T18" fmla="*/ 551 w 2744"/>
                <a:gd name="T19" fmla="*/ 272 h 2746"/>
                <a:gd name="T20" fmla="*/ 1063 w 2744"/>
                <a:gd name="T21" fmla="*/ 35 h 2746"/>
                <a:gd name="T22" fmla="*/ 1615 w 2744"/>
                <a:gd name="T23" fmla="*/ 22 h 2746"/>
                <a:gd name="T24" fmla="*/ 2139 w 2744"/>
                <a:gd name="T25" fmla="*/ 234 h 2746"/>
                <a:gd name="T26" fmla="*/ 2528 w 2744"/>
                <a:gd name="T27" fmla="*/ 633 h 2746"/>
                <a:gd name="T28" fmla="*/ 2728 w 2744"/>
                <a:gd name="T29" fmla="*/ 1164 h 2746"/>
                <a:gd name="T30" fmla="*/ 1095 w 2744"/>
                <a:gd name="T31" fmla="*/ 28 h 2746"/>
                <a:gd name="T32" fmla="*/ 578 w 2744"/>
                <a:gd name="T33" fmla="*/ 253 h 2746"/>
                <a:gd name="T34" fmla="*/ 199 w 2744"/>
                <a:gd name="T35" fmla="*/ 661 h 2746"/>
                <a:gd name="T36" fmla="*/ 11 w 2744"/>
                <a:gd name="T37" fmla="*/ 1199 h 2746"/>
                <a:gd name="T38" fmla="*/ 52 w 2744"/>
                <a:gd name="T39" fmla="*/ 1749 h 2746"/>
                <a:gd name="T40" fmla="*/ 314 w 2744"/>
                <a:gd name="T41" fmla="*/ 2246 h 2746"/>
                <a:gd name="T42" fmla="*/ 748 w 2744"/>
                <a:gd name="T43" fmla="*/ 2596 h 2746"/>
                <a:gd name="T44" fmla="*/ 1301 w 2744"/>
                <a:gd name="T45" fmla="*/ 2745 h 2746"/>
                <a:gd name="T46" fmla="*/ 1844 w 2744"/>
                <a:gd name="T47" fmla="*/ 2663 h 2746"/>
                <a:gd name="T48" fmla="*/ 2319 w 2744"/>
                <a:gd name="T49" fmla="*/ 2367 h 2746"/>
                <a:gd name="T50" fmla="*/ 2637 w 2744"/>
                <a:gd name="T51" fmla="*/ 1908 h 2746"/>
                <a:gd name="T52" fmla="*/ 2744 w 2744"/>
                <a:gd name="T53" fmla="*/ 1373 h 2746"/>
                <a:gd name="T54" fmla="*/ 2624 w 2744"/>
                <a:gd name="T55" fmla="*/ 808 h 2746"/>
                <a:gd name="T56" fmla="*/ 2295 w 2744"/>
                <a:gd name="T57" fmla="*/ 357 h 2746"/>
                <a:gd name="T58" fmla="*/ 1813 w 2744"/>
                <a:gd name="T59" fmla="*/ 72 h 2746"/>
                <a:gd name="T60" fmla="*/ 1337 w 2744"/>
                <a:gd name="T61" fmla="*/ 0 h 2746"/>
                <a:gd name="T62" fmla="*/ 777 w 2744"/>
                <a:gd name="T63" fmla="*/ 135 h 2746"/>
                <a:gd name="T64" fmla="*/ 335 w 2744"/>
                <a:gd name="T65" fmla="*/ 475 h 2746"/>
                <a:gd name="T66" fmla="*/ 62 w 2744"/>
                <a:gd name="T67" fmla="*/ 965 h 2746"/>
                <a:gd name="T68" fmla="*/ 7 w 2744"/>
                <a:gd name="T69" fmla="*/ 1514 h 2746"/>
                <a:gd name="T70" fmla="*/ 182 w 2744"/>
                <a:gd name="T71" fmla="*/ 2057 h 2746"/>
                <a:gd name="T72" fmla="*/ 551 w 2744"/>
                <a:gd name="T73" fmla="*/ 2474 h 2746"/>
                <a:gd name="T74" fmla="*/ 1063 w 2744"/>
                <a:gd name="T75" fmla="*/ 2711 h 2746"/>
                <a:gd name="T76" fmla="*/ 1615 w 2744"/>
                <a:gd name="T77" fmla="*/ 2725 h 2746"/>
                <a:gd name="T78" fmla="*/ 2139 w 2744"/>
                <a:gd name="T79" fmla="*/ 2512 h 2746"/>
                <a:gd name="T80" fmla="*/ 2528 w 2744"/>
                <a:gd name="T81" fmla="*/ 2114 h 2746"/>
                <a:gd name="T82" fmla="*/ 2728 w 2744"/>
                <a:gd name="T83" fmla="*/ 1582 h 2746"/>
                <a:gd name="T84" fmla="*/ 2701 w 2744"/>
                <a:gd name="T85" fmla="*/ 1030 h 2746"/>
                <a:gd name="T86" fmla="*/ 2452 w 2744"/>
                <a:gd name="T87" fmla="*/ 526 h 2746"/>
                <a:gd name="T88" fmla="*/ 2027 w 2744"/>
                <a:gd name="T89" fmla="*/ 166 h 2746"/>
                <a:gd name="T90" fmla="*/ 1478 w 2744"/>
                <a:gd name="T91" fmla="*/ 5 h 2746"/>
                <a:gd name="T92" fmla="*/ 1297 w 2744"/>
                <a:gd name="T93" fmla="*/ 2345 h 2746"/>
                <a:gd name="T94" fmla="*/ 1020 w 2744"/>
                <a:gd name="T95" fmla="*/ 2253 h 2746"/>
                <a:gd name="T96" fmla="*/ 960 w 2744"/>
                <a:gd name="T97" fmla="*/ 2019 h 2746"/>
                <a:gd name="T98" fmla="*/ 1117 w 2744"/>
                <a:gd name="T99" fmla="*/ 1310 h 2746"/>
                <a:gd name="T100" fmla="*/ 959 w 2744"/>
                <a:gd name="T101" fmla="*/ 1218 h 2746"/>
                <a:gd name="T102" fmla="*/ 1136 w 2744"/>
                <a:gd name="T103" fmla="*/ 1047 h 2746"/>
                <a:gd name="T104" fmla="*/ 1441 w 2744"/>
                <a:gd name="T105" fmla="*/ 1103 h 2746"/>
                <a:gd name="T106" fmla="*/ 1532 w 2744"/>
                <a:gd name="T107" fmla="*/ 1299 h 2746"/>
                <a:gd name="T108" fmla="*/ 1371 w 2744"/>
                <a:gd name="T109" fmla="*/ 2043 h 2746"/>
                <a:gd name="T110" fmla="*/ 1497 w 2744"/>
                <a:gd name="T111" fmla="*/ 2168 h 2746"/>
                <a:gd name="T112" fmla="*/ 1678 w 2744"/>
                <a:gd name="T113" fmla="*/ 692 h 2746"/>
                <a:gd name="T114" fmla="*/ 1379 w 2744"/>
                <a:gd name="T115" fmla="*/ 823 h 2746"/>
                <a:gd name="T116" fmla="*/ 1209 w 2744"/>
                <a:gd name="T117" fmla="*/ 557 h 2746"/>
                <a:gd name="T118" fmla="*/ 1475 w 2744"/>
                <a:gd name="T119" fmla="*/ 374 h 2746"/>
                <a:gd name="T120" fmla="*/ 1696 w 2744"/>
                <a:gd name="T121" fmla="*/ 603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4" h="2746">
                  <a:moveTo>
                    <a:pt x="2744" y="1373"/>
                  </a:moveTo>
                  <a:lnTo>
                    <a:pt x="2744" y="1373"/>
                  </a:lnTo>
                  <a:lnTo>
                    <a:pt x="2744" y="1409"/>
                  </a:lnTo>
                  <a:lnTo>
                    <a:pt x="2743" y="1444"/>
                  </a:lnTo>
                  <a:lnTo>
                    <a:pt x="2741" y="1479"/>
                  </a:lnTo>
                  <a:lnTo>
                    <a:pt x="2737" y="1514"/>
                  </a:lnTo>
                  <a:lnTo>
                    <a:pt x="2734" y="1549"/>
                  </a:lnTo>
                  <a:lnTo>
                    <a:pt x="2728" y="1582"/>
                  </a:lnTo>
                  <a:lnTo>
                    <a:pt x="2723" y="1616"/>
                  </a:lnTo>
                  <a:lnTo>
                    <a:pt x="2717" y="1650"/>
                  </a:lnTo>
                  <a:lnTo>
                    <a:pt x="2709" y="1684"/>
                  </a:lnTo>
                  <a:lnTo>
                    <a:pt x="2701" y="1716"/>
                  </a:lnTo>
                  <a:lnTo>
                    <a:pt x="2692" y="1749"/>
                  </a:lnTo>
                  <a:lnTo>
                    <a:pt x="2683" y="1782"/>
                  </a:lnTo>
                  <a:lnTo>
                    <a:pt x="2672" y="1813"/>
                  </a:lnTo>
                  <a:lnTo>
                    <a:pt x="2661" y="1846"/>
                  </a:lnTo>
                  <a:lnTo>
                    <a:pt x="2650" y="1877"/>
                  </a:lnTo>
                  <a:lnTo>
                    <a:pt x="2637" y="1908"/>
                  </a:lnTo>
                  <a:lnTo>
                    <a:pt x="2624" y="1938"/>
                  </a:lnTo>
                  <a:lnTo>
                    <a:pt x="2609" y="1968"/>
                  </a:lnTo>
                  <a:lnTo>
                    <a:pt x="2594" y="1999"/>
                  </a:lnTo>
                  <a:lnTo>
                    <a:pt x="2579" y="2028"/>
                  </a:lnTo>
                  <a:lnTo>
                    <a:pt x="2563" y="2057"/>
                  </a:lnTo>
                  <a:lnTo>
                    <a:pt x="2546" y="2085"/>
                  </a:lnTo>
                  <a:lnTo>
                    <a:pt x="2528" y="2114"/>
                  </a:lnTo>
                  <a:lnTo>
                    <a:pt x="2510" y="2141"/>
                  </a:lnTo>
                  <a:lnTo>
                    <a:pt x="2491" y="2169"/>
                  </a:lnTo>
                  <a:lnTo>
                    <a:pt x="2472" y="2195"/>
                  </a:lnTo>
                  <a:lnTo>
                    <a:pt x="2452" y="2222"/>
                  </a:lnTo>
                  <a:lnTo>
                    <a:pt x="2431" y="2246"/>
                  </a:lnTo>
                  <a:lnTo>
                    <a:pt x="2410" y="2272"/>
                  </a:lnTo>
                  <a:lnTo>
                    <a:pt x="2388" y="2297"/>
                  </a:lnTo>
                  <a:lnTo>
                    <a:pt x="2366" y="2321"/>
                  </a:lnTo>
                  <a:lnTo>
                    <a:pt x="2343" y="2344"/>
                  </a:lnTo>
                  <a:lnTo>
                    <a:pt x="2319" y="2367"/>
                  </a:lnTo>
                  <a:lnTo>
                    <a:pt x="2295" y="2389"/>
                  </a:lnTo>
                  <a:lnTo>
                    <a:pt x="2271" y="2412"/>
                  </a:lnTo>
                  <a:lnTo>
                    <a:pt x="2245" y="2433"/>
                  </a:lnTo>
                  <a:lnTo>
                    <a:pt x="2220" y="2453"/>
                  </a:lnTo>
                  <a:lnTo>
                    <a:pt x="2193" y="2474"/>
                  </a:lnTo>
                  <a:lnTo>
                    <a:pt x="2167" y="2493"/>
                  </a:lnTo>
                  <a:lnTo>
                    <a:pt x="2139" y="2512"/>
                  </a:lnTo>
                  <a:lnTo>
                    <a:pt x="2112" y="2530"/>
                  </a:lnTo>
                  <a:lnTo>
                    <a:pt x="2084" y="2548"/>
                  </a:lnTo>
                  <a:lnTo>
                    <a:pt x="2056" y="2565"/>
                  </a:lnTo>
                  <a:lnTo>
                    <a:pt x="2027" y="2581"/>
                  </a:lnTo>
                  <a:lnTo>
                    <a:pt x="1997" y="2596"/>
                  </a:lnTo>
                  <a:lnTo>
                    <a:pt x="1967" y="2611"/>
                  </a:lnTo>
                  <a:lnTo>
                    <a:pt x="1937" y="2626"/>
                  </a:lnTo>
                  <a:lnTo>
                    <a:pt x="1906" y="2639"/>
                  </a:lnTo>
                  <a:lnTo>
                    <a:pt x="1876" y="2651"/>
                  </a:lnTo>
                  <a:lnTo>
                    <a:pt x="1844" y="2663"/>
                  </a:lnTo>
                  <a:lnTo>
                    <a:pt x="1813" y="2674"/>
                  </a:lnTo>
                  <a:lnTo>
                    <a:pt x="1780" y="2685"/>
                  </a:lnTo>
                  <a:lnTo>
                    <a:pt x="1748" y="2694"/>
                  </a:lnTo>
                  <a:lnTo>
                    <a:pt x="1715" y="2703"/>
                  </a:lnTo>
                  <a:lnTo>
                    <a:pt x="1682" y="2711"/>
                  </a:lnTo>
                  <a:lnTo>
                    <a:pt x="1649" y="2719"/>
                  </a:lnTo>
                  <a:lnTo>
                    <a:pt x="1615" y="2725"/>
                  </a:lnTo>
                  <a:lnTo>
                    <a:pt x="1581" y="2730"/>
                  </a:lnTo>
                  <a:lnTo>
                    <a:pt x="1547" y="2736"/>
                  </a:lnTo>
                  <a:lnTo>
                    <a:pt x="1513" y="2739"/>
                  </a:lnTo>
                  <a:lnTo>
                    <a:pt x="1478" y="2743"/>
                  </a:lnTo>
                  <a:lnTo>
                    <a:pt x="1443" y="2745"/>
                  </a:lnTo>
                  <a:lnTo>
                    <a:pt x="1408" y="2746"/>
                  </a:lnTo>
                  <a:lnTo>
                    <a:pt x="1372" y="2746"/>
                  </a:lnTo>
                  <a:lnTo>
                    <a:pt x="1372" y="2746"/>
                  </a:lnTo>
                  <a:lnTo>
                    <a:pt x="1337" y="2746"/>
                  </a:lnTo>
                  <a:lnTo>
                    <a:pt x="1301" y="2745"/>
                  </a:lnTo>
                  <a:lnTo>
                    <a:pt x="1266" y="2743"/>
                  </a:lnTo>
                  <a:lnTo>
                    <a:pt x="1231" y="2739"/>
                  </a:lnTo>
                  <a:lnTo>
                    <a:pt x="1198" y="2736"/>
                  </a:lnTo>
                  <a:lnTo>
                    <a:pt x="1163" y="2730"/>
                  </a:lnTo>
                  <a:lnTo>
                    <a:pt x="1129" y="2725"/>
                  </a:lnTo>
                  <a:lnTo>
                    <a:pt x="1095" y="2719"/>
                  </a:lnTo>
                  <a:lnTo>
                    <a:pt x="1063" y="2711"/>
                  </a:lnTo>
                  <a:lnTo>
                    <a:pt x="1029" y="2703"/>
                  </a:lnTo>
                  <a:lnTo>
                    <a:pt x="996" y="2694"/>
                  </a:lnTo>
                  <a:lnTo>
                    <a:pt x="964" y="2685"/>
                  </a:lnTo>
                  <a:lnTo>
                    <a:pt x="932" y="2674"/>
                  </a:lnTo>
                  <a:lnTo>
                    <a:pt x="901" y="2663"/>
                  </a:lnTo>
                  <a:lnTo>
                    <a:pt x="869" y="2651"/>
                  </a:lnTo>
                  <a:lnTo>
                    <a:pt x="838" y="2639"/>
                  </a:lnTo>
                  <a:lnTo>
                    <a:pt x="807" y="2626"/>
                  </a:lnTo>
                  <a:lnTo>
                    <a:pt x="777" y="2611"/>
                  </a:lnTo>
                  <a:lnTo>
                    <a:pt x="748" y="2596"/>
                  </a:lnTo>
                  <a:lnTo>
                    <a:pt x="719" y="2581"/>
                  </a:lnTo>
                  <a:lnTo>
                    <a:pt x="689" y="2565"/>
                  </a:lnTo>
                  <a:lnTo>
                    <a:pt x="660" y="2548"/>
                  </a:lnTo>
                  <a:lnTo>
                    <a:pt x="632" y="2530"/>
                  </a:lnTo>
                  <a:lnTo>
                    <a:pt x="605" y="2512"/>
                  </a:lnTo>
                  <a:lnTo>
                    <a:pt x="578" y="2493"/>
                  </a:lnTo>
                  <a:lnTo>
                    <a:pt x="551" y="2474"/>
                  </a:lnTo>
                  <a:lnTo>
                    <a:pt x="525" y="2453"/>
                  </a:lnTo>
                  <a:lnTo>
                    <a:pt x="499" y="2433"/>
                  </a:lnTo>
                  <a:lnTo>
                    <a:pt x="475" y="2412"/>
                  </a:lnTo>
                  <a:lnTo>
                    <a:pt x="450" y="2389"/>
                  </a:lnTo>
                  <a:lnTo>
                    <a:pt x="425" y="2367"/>
                  </a:lnTo>
                  <a:lnTo>
                    <a:pt x="401" y="2344"/>
                  </a:lnTo>
                  <a:lnTo>
                    <a:pt x="379" y="2321"/>
                  </a:lnTo>
                  <a:lnTo>
                    <a:pt x="356" y="2297"/>
                  </a:lnTo>
                  <a:lnTo>
                    <a:pt x="335" y="2272"/>
                  </a:lnTo>
                  <a:lnTo>
                    <a:pt x="314" y="2246"/>
                  </a:lnTo>
                  <a:lnTo>
                    <a:pt x="292" y="2222"/>
                  </a:lnTo>
                  <a:lnTo>
                    <a:pt x="272" y="2195"/>
                  </a:lnTo>
                  <a:lnTo>
                    <a:pt x="253" y="2169"/>
                  </a:lnTo>
                  <a:lnTo>
                    <a:pt x="234" y="2141"/>
                  </a:lnTo>
                  <a:lnTo>
                    <a:pt x="216" y="2114"/>
                  </a:lnTo>
                  <a:lnTo>
                    <a:pt x="199" y="2085"/>
                  </a:lnTo>
                  <a:lnTo>
                    <a:pt x="182" y="2057"/>
                  </a:lnTo>
                  <a:lnTo>
                    <a:pt x="165" y="2028"/>
                  </a:lnTo>
                  <a:lnTo>
                    <a:pt x="150" y="1999"/>
                  </a:lnTo>
                  <a:lnTo>
                    <a:pt x="135" y="1968"/>
                  </a:lnTo>
                  <a:lnTo>
                    <a:pt x="121" y="1938"/>
                  </a:lnTo>
                  <a:lnTo>
                    <a:pt x="108" y="1908"/>
                  </a:lnTo>
                  <a:lnTo>
                    <a:pt x="96" y="1877"/>
                  </a:lnTo>
                  <a:lnTo>
                    <a:pt x="83" y="1846"/>
                  </a:lnTo>
                  <a:lnTo>
                    <a:pt x="72" y="1813"/>
                  </a:lnTo>
                  <a:lnTo>
                    <a:pt x="62" y="1782"/>
                  </a:lnTo>
                  <a:lnTo>
                    <a:pt x="52" y="1749"/>
                  </a:lnTo>
                  <a:lnTo>
                    <a:pt x="43" y="1716"/>
                  </a:lnTo>
                  <a:lnTo>
                    <a:pt x="35" y="1684"/>
                  </a:lnTo>
                  <a:lnTo>
                    <a:pt x="28" y="1650"/>
                  </a:lnTo>
                  <a:lnTo>
                    <a:pt x="21" y="1616"/>
                  </a:lnTo>
                  <a:lnTo>
                    <a:pt x="16" y="1582"/>
                  </a:lnTo>
                  <a:lnTo>
                    <a:pt x="11" y="1549"/>
                  </a:lnTo>
                  <a:lnTo>
                    <a:pt x="7" y="1514"/>
                  </a:lnTo>
                  <a:lnTo>
                    <a:pt x="4" y="1479"/>
                  </a:lnTo>
                  <a:lnTo>
                    <a:pt x="2" y="1444"/>
                  </a:lnTo>
                  <a:lnTo>
                    <a:pt x="0" y="1409"/>
                  </a:lnTo>
                  <a:lnTo>
                    <a:pt x="0" y="1373"/>
                  </a:lnTo>
                  <a:lnTo>
                    <a:pt x="0" y="1373"/>
                  </a:lnTo>
                  <a:lnTo>
                    <a:pt x="0" y="1338"/>
                  </a:lnTo>
                  <a:lnTo>
                    <a:pt x="2" y="1302"/>
                  </a:lnTo>
                  <a:lnTo>
                    <a:pt x="4" y="1267"/>
                  </a:lnTo>
                  <a:lnTo>
                    <a:pt x="7" y="1232"/>
                  </a:lnTo>
                  <a:lnTo>
                    <a:pt x="11" y="1199"/>
                  </a:lnTo>
                  <a:lnTo>
                    <a:pt x="16" y="1164"/>
                  </a:lnTo>
                  <a:lnTo>
                    <a:pt x="21" y="1130"/>
                  </a:lnTo>
                  <a:lnTo>
                    <a:pt x="28" y="1096"/>
                  </a:lnTo>
                  <a:lnTo>
                    <a:pt x="35" y="1064"/>
                  </a:lnTo>
                  <a:lnTo>
                    <a:pt x="43" y="1030"/>
                  </a:lnTo>
                  <a:lnTo>
                    <a:pt x="52" y="997"/>
                  </a:lnTo>
                  <a:lnTo>
                    <a:pt x="62" y="965"/>
                  </a:lnTo>
                  <a:lnTo>
                    <a:pt x="72" y="933"/>
                  </a:lnTo>
                  <a:lnTo>
                    <a:pt x="83" y="902"/>
                  </a:lnTo>
                  <a:lnTo>
                    <a:pt x="96" y="870"/>
                  </a:lnTo>
                  <a:lnTo>
                    <a:pt x="108" y="839"/>
                  </a:lnTo>
                  <a:lnTo>
                    <a:pt x="121" y="808"/>
                  </a:lnTo>
                  <a:lnTo>
                    <a:pt x="135" y="778"/>
                  </a:lnTo>
                  <a:lnTo>
                    <a:pt x="150" y="749"/>
                  </a:lnTo>
                  <a:lnTo>
                    <a:pt x="165" y="719"/>
                  </a:lnTo>
                  <a:lnTo>
                    <a:pt x="182" y="690"/>
                  </a:lnTo>
                  <a:lnTo>
                    <a:pt x="199" y="661"/>
                  </a:lnTo>
                  <a:lnTo>
                    <a:pt x="216" y="633"/>
                  </a:lnTo>
                  <a:lnTo>
                    <a:pt x="234" y="606"/>
                  </a:lnTo>
                  <a:lnTo>
                    <a:pt x="253" y="579"/>
                  </a:lnTo>
                  <a:lnTo>
                    <a:pt x="272" y="552"/>
                  </a:lnTo>
                  <a:lnTo>
                    <a:pt x="292" y="526"/>
                  </a:lnTo>
                  <a:lnTo>
                    <a:pt x="314" y="500"/>
                  </a:lnTo>
                  <a:lnTo>
                    <a:pt x="335" y="475"/>
                  </a:lnTo>
                  <a:lnTo>
                    <a:pt x="356" y="450"/>
                  </a:lnTo>
                  <a:lnTo>
                    <a:pt x="379" y="426"/>
                  </a:lnTo>
                  <a:lnTo>
                    <a:pt x="401" y="402"/>
                  </a:lnTo>
                  <a:lnTo>
                    <a:pt x="425" y="379"/>
                  </a:lnTo>
                  <a:lnTo>
                    <a:pt x="450" y="357"/>
                  </a:lnTo>
                  <a:lnTo>
                    <a:pt x="475" y="336"/>
                  </a:lnTo>
                  <a:lnTo>
                    <a:pt x="499" y="314"/>
                  </a:lnTo>
                  <a:lnTo>
                    <a:pt x="525" y="293"/>
                  </a:lnTo>
                  <a:lnTo>
                    <a:pt x="551" y="272"/>
                  </a:lnTo>
                  <a:lnTo>
                    <a:pt x="578" y="253"/>
                  </a:lnTo>
                  <a:lnTo>
                    <a:pt x="605" y="234"/>
                  </a:lnTo>
                  <a:lnTo>
                    <a:pt x="632" y="216"/>
                  </a:lnTo>
                  <a:lnTo>
                    <a:pt x="660" y="199"/>
                  </a:lnTo>
                  <a:lnTo>
                    <a:pt x="689" y="182"/>
                  </a:lnTo>
                  <a:lnTo>
                    <a:pt x="719" y="166"/>
                  </a:lnTo>
                  <a:lnTo>
                    <a:pt x="748" y="150"/>
                  </a:lnTo>
                  <a:lnTo>
                    <a:pt x="777" y="135"/>
                  </a:lnTo>
                  <a:lnTo>
                    <a:pt x="807" y="122"/>
                  </a:lnTo>
                  <a:lnTo>
                    <a:pt x="838" y="108"/>
                  </a:lnTo>
                  <a:lnTo>
                    <a:pt x="869" y="96"/>
                  </a:lnTo>
                  <a:lnTo>
                    <a:pt x="901" y="83"/>
                  </a:lnTo>
                  <a:lnTo>
                    <a:pt x="932" y="72"/>
                  </a:lnTo>
                  <a:lnTo>
                    <a:pt x="964" y="62"/>
                  </a:lnTo>
                  <a:lnTo>
                    <a:pt x="996" y="52"/>
                  </a:lnTo>
                  <a:lnTo>
                    <a:pt x="1029" y="43"/>
                  </a:lnTo>
                  <a:lnTo>
                    <a:pt x="1063" y="35"/>
                  </a:lnTo>
                  <a:lnTo>
                    <a:pt x="1095" y="28"/>
                  </a:lnTo>
                  <a:lnTo>
                    <a:pt x="1129" y="22"/>
                  </a:lnTo>
                  <a:lnTo>
                    <a:pt x="1163" y="16"/>
                  </a:lnTo>
                  <a:lnTo>
                    <a:pt x="1198" y="11"/>
                  </a:lnTo>
                  <a:lnTo>
                    <a:pt x="1231" y="7"/>
                  </a:lnTo>
                  <a:lnTo>
                    <a:pt x="1266" y="5"/>
                  </a:lnTo>
                  <a:lnTo>
                    <a:pt x="1301" y="2"/>
                  </a:lnTo>
                  <a:lnTo>
                    <a:pt x="1337" y="0"/>
                  </a:lnTo>
                  <a:lnTo>
                    <a:pt x="1372" y="0"/>
                  </a:lnTo>
                  <a:lnTo>
                    <a:pt x="1372" y="0"/>
                  </a:lnTo>
                  <a:lnTo>
                    <a:pt x="1408" y="0"/>
                  </a:lnTo>
                  <a:lnTo>
                    <a:pt x="1443" y="2"/>
                  </a:lnTo>
                  <a:lnTo>
                    <a:pt x="1478" y="5"/>
                  </a:lnTo>
                  <a:lnTo>
                    <a:pt x="1513" y="7"/>
                  </a:lnTo>
                  <a:lnTo>
                    <a:pt x="1547" y="11"/>
                  </a:lnTo>
                  <a:lnTo>
                    <a:pt x="1581" y="16"/>
                  </a:lnTo>
                  <a:lnTo>
                    <a:pt x="1615" y="22"/>
                  </a:lnTo>
                  <a:lnTo>
                    <a:pt x="1649" y="28"/>
                  </a:lnTo>
                  <a:lnTo>
                    <a:pt x="1682" y="35"/>
                  </a:lnTo>
                  <a:lnTo>
                    <a:pt x="1715" y="43"/>
                  </a:lnTo>
                  <a:lnTo>
                    <a:pt x="1748" y="52"/>
                  </a:lnTo>
                  <a:lnTo>
                    <a:pt x="1780" y="62"/>
                  </a:lnTo>
                  <a:lnTo>
                    <a:pt x="1813" y="72"/>
                  </a:lnTo>
                  <a:lnTo>
                    <a:pt x="1844" y="83"/>
                  </a:lnTo>
                  <a:lnTo>
                    <a:pt x="1876" y="96"/>
                  </a:lnTo>
                  <a:lnTo>
                    <a:pt x="1906" y="108"/>
                  </a:lnTo>
                  <a:lnTo>
                    <a:pt x="1937" y="122"/>
                  </a:lnTo>
                  <a:lnTo>
                    <a:pt x="1967" y="135"/>
                  </a:lnTo>
                  <a:lnTo>
                    <a:pt x="1997" y="150"/>
                  </a:lnTo>
                  <a:lnTo>
                    <a:pt x="2027" y="166"/>
                  </a:lnTo>
                  <a:lnTo>
                    <a:pt x="2056" y="182"/>
                  </a:lnTo>
                  <a:lnTo>
                    <a:pt x="2084" y="199"/>
                  </a:lnTo>
                  <a:lnTo>
                    <a:pt x="2112" y="216"/>
                  </a:lnTo>
                  <a:lnTo>
                    <a:pt x="2139" y="234"/>
                  </a:lnTo>
                  <a:lnTo>
                    <a:pt x="2167" y="253"/>
                  </a:lnTo>
                  <a:lnTo>
                    <a:pt x="2193" y="272"/>
                  </a:lnTo>
                  <a:lnTo>
                    <a:pt x="2220" y="293"/>
                  </a:lnTo>
                  <a:lnTo>
                    <a:pt x="2245" y="314"/>
                  </a:lnTo>
                  <a:lnTo>
                    <a:pt x="2271" y="336"/>
                  </a:lnTo>
                  <a:lnTo>
                    <a:pt x="2295" y="357"/>
                  </a:lnTo>
                  <a:lnTo>
                    <a:pt x="2319" y="379"/>
                  </a:lnTo>
                  <a:lnTo>
                    <a:pt x="2343" y="402"/>
                  </a:lnTo>
                  <a:lnTo>
                    <a:pt x="2366" y="426"/>
                  </a:lnTo>
                  <a:lnTo>
                    <a:pt x="2388" y="450"/>
                  </a:lnTo>
                  <a:lnTo>
                    <a:pt x="2410" y="475"/>
                  </a:lnTo>
                  <a:lnTo>
                    <a:pt x="2431" y="500"/>
                  </a:lnTo>
                  <a:lnTo>
                    <a:pt x="2452" y="526"/>
                  </a:lnTo>
                  <a:lnTo>
                    <a:pt x="2472" y="552"/>
                  </a:lnTo>
                  <a:lnTo>
                    <a:pt x="2491" y="579"/>
                  </a:lnTo>
                  <a:lnTo>
                    <a:pt x="2510" y="606"/>
                  </a:lnTo>
                  <a:lnTo>
                    <a:pt x="2528" y="633"/>
                  </a:lnTo>
                  <a:lnTo>
                    <a:pt x="2546" y="661"/>
                  </a:lnTo>
                  <a:lnTo>
                    <a:pt x="2563" y="690"/>
                  </a:lnTo>
                  <a:lnTo>
                    <a:pt x="2579" y="719"/>
                  </a:lnTo>
                  <a:lnTo>
                    <a:pt x="2594" y="749"/>
                  </a:lnTo>
                  <a:lnTo>
                    <a:pt x="2609" y="778"/>
                  </a:lnTo>
                  <a:lnTo>
                    <a:pt x="2624" y="808"/>
                  </a:lnTo>
                  <a:lnTo>
                    <a:pt x="2637" y="839"/>
                  </a:lnTo>
                  <a:lnTo>
                    <a:pt x="2650" y="870"/>
                  </a:lnTo>
                  <a:lnTo>
                    <a:pt x="2661" y="902"/>
                  </a:lnTo>
                  <a:lnTo>
                    <a:pt x="2672" y="933"/>
                  </a:lnTo>
                  <a:lnTo>
                    <a:pt x="2683" y="965"/>
                  </a:lnTo>
                  <a:lnTo>
                    <a:pt x="2692" y="997"/>
                  </a:lnTo>
                  <a:lnTo>
                    <a:pt x="2701" y="1030"/>
                  </a:lnTo>
                  <a:lnTo>
                    <a:pt x="2709" y="1064"/>
                  </a:lnTo>
                  <a:lnTo>
                    <a:pt x="2717" y="1096"/>
                  </a:lnTo>
                  <a:lnTo>
                    <a:pt x="2723" y="1130"/>
                  </a:lnTo>
                  <a:lnTo>
                    <a:pt x="2728" y="1164"/>
                  </a:lnTo>
                  <a:lnTo>
                    <a:pt x="2734" y="1199"/>
                  </a:lnTo>
                  <a:lnTo>
                    <a:pt x="2737" y="1232"/>
                  </a:lnTo>
                  <a:lnTo>
                    <a:pt x="2741" y="1267"/>
                  </a:lnTo>
                  <a:lnTo>
                    <a:pt x="2743" y="1302"/>
                  </a:lnTo>
                  <a:lnTo>
                    <a:pt x="2744" y="1338"/>
                  </a:lnTo>
                  <a:lnTo>
                    <a:pt x="2744" y="1373"/>
                  </a:lnTo>
                  <a:lnTo>
                    <a:pt x="2744" y="1373"/>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670" y="2132"/>
                  </a:moveTo>
                  <a:lnTo>
                    <a:pt x="1642" y="2245"/>
                  </a:lnTo>
                  <a:lnTo>
                    <a:pt x="1642" y="2245"/>
                  </a:lnTo>
                  <a:lnTo>
                    <a:pt x="1531" y="2288"/>
                  </a:lnTo>
                  <a:lnTo>
                    <a:pt x="1444" y="2320"/>
                  </a:lnTo>
                  <a:lnTo>
                    <a:pt x="1444" y="2320"/>
                  </a:lnTo>
                  <a:lnTo>
                    <a:pt x="1426" y="2325"/>
                  </a:lnTo>
                  <a:lnTo>
                    <a:pt x="1406" y="2331"/>
                  </a:lnTo>
                  <a:lnTo>
                    <a:pt x="1386" y="2335"/>
                  </a:lnTo>
                  <a:lnTo>
                    <a:pt x="1365" y="2339"/>
                  </a:lnTo>
                  <a:lnTo>
                    <a:pt x="1343" y="2342"/>
                  </a:lnTo>
                  <a:lnTo>
                    <a:pt x="1320" y="2344"/>
                  </a:lnTo>
                  <a:lnTo>
                    <a:pt x="1297" y="2345"/>
                  </a:lnTo>
                  <a:lnTo>
                    <a:pt x="1273" y="2345"/>
                  </a:lnTo>
                  <a:lnTo>
                    <a:pt x="1273" y="2345"/>
                  </a:lnTo>
                  <a:lnTo>
                    <a:pt x="1237" y="2344"/>
                  </a:lnTo>
                  <a:lnTo>
                    <a:pt x="1202" y="2341"/>
                  </a:lnTo>
                  <a:lnTo>
                    <a:pt x="1170" y="2335"/>
                  </a:lnTo>
                  <a:lnTo>
                    <a:pt x="1155" y="2332"/>
                  </a:lnTo>
                  <a:lnTo>
                    <a:pt x="1139" y="2327"/>
                  </a:lnTo>
                  <a:lnTo>
                    <a:pt x="1126" y="2323"/>
                  </a:lnTo>
                  <a:lnTo>
                    <a:pt x="1111" y="2317"/>
                  </a:lnTo>
                  <a:lnTo>
                    <a:pt x="1099" y="2311"/>
                  </a:lnTo>
                  <a:lnTo>
                    <a:pt x="1085" y="2304"/>
                  </a:lnTo>
                  <a:lnTo>
                    <a:pt x="1073" y="2297"/>
                  </a:lnTo>
                  <a:lnTo>
                    <a:pt x="1062" y="2289"/>
                  </a:lnTo>
                  <a:lnTo>
                    <a:pt x="1050" y="2281"/>
                  </a:lnTo>
                  <a:lnTo>
                    <a:pt x="1040" y="2272"/>
                  </a:lnTo>
                  <a:lnTo>
                    <a:pt x="1040" y="2272"/>
                  </a:lnTo>
                  <a:lnTo>
                    <a:pt x="1020" y="2253"/>
                  </a:lnTo>
                  <a:lnTo>
                    <a:pt x="1011" y="2243"/>
                  </a:lnTo>
                  <a:lnTo>
                    <a:pt x="1003" y="2233"/>
                  </a:lnTo>
                  <a:lnTo>
                    <a:pt x="996" y="2223"/>
                  </a:lnTo>
                  <a:lnTo>
                    <a:pt x="989" y="2211"/>
                  </a:lnTo>
                  <a:lnTo>
                    <a:pt x="983" y="2200"/>
                  </a:lnTo>
                  <a:lnTo>
                    <a:pt x="977" y="2189"/>
                  </a:lnTo>
                  <a:lnTo>
                    <a:pt x="973" y="2178"/>
                  </a:lnTo>
                  <a:lnTo>
                    <a:pt x="968" y="2165"/>
                  </a:lnTo>
                  <a:lnTo>
                    <a:pt x="965" y="2153"/>
                  </a:lnTo>
                  <a:lnTo>
                    <a:pt x="962" y="2141"/>
                  </a:lnTo>
                  <a:lnTo>
                    <a:pt x="959" y="2127"/>
                  </a:lnTo>
                  <a:lnTo>
                    <a:pt x="958" y="2114"/>
                  </a:lnTo>
                  <a:lnTo>
                    <a:pt x="957" y="2087"/>
                  </a:lnTo>
                  <a:lnTo>
                    <a:pt x="957" y="2087"/>
                  </a:lnTo>
                  <a:lnTo>
                    <a:pt x="957" y="2064"/>
                  </a:lnTo>
                  <a:lnTo>
                    <a:pt x="958" y="2042"/>
                  </a:lnTo>
                  <a:lnTo>
                    <a:pt x="960" y="2019"/>
                  </a:lnTo>
                  <a:lnTo>
                    <a:pt x="963" y="1997"/>
                  </a:lnTo>
                  <a:lnTo>
                    <a:pt x="963" y="1997"/>
                  </a:lnTo>
                  <a:lnTo>
                    <a:pt x="966" y="1973"/>
                  </a:lnTo>
                  <a:lnTo>
                    <a:pt x="971" y="1948"/>
                  </a:lnTo>
                  <a:lnTo>
                    <a:pt x="983" y="1893"/>
                  </a:lnTo>
                  <a:lnTo>
                    <a:pt x="1086" y="1527"/>
                  </a:lnTo>
                  <a:lnTo>
                    <a:pt x="1086" y="1527"/>
                  </a:lnTo>
                  <a:lnTo>
                    <a:pt x="1099" y="1477"/>
                  </a:lnTo>
                  <a:lnTo>
                    <a:pt x="1109" y="1428"/>
                  </a:lnTo>
                  <a:lnTo>
                    <a:pt x="1109" y="1428"/>
                  </a:lnTo>
                  <a:lnTo>
                    <a:pt x="1113" y="1406"/>
                  </a:lnTo>
                  <a:lnTo>
                    <a:pt x="1117" y="1383"/>
                  </a:lnTo>
                  <a:lnTo>
                    <a:pt x="1118" y="1362"/>
                  </a:lnTo>
                  <a:lnTo>
                    <a:pt x="1119" y="1343"/>
                  </a:lnTo>
                  <a:lnTo>
                    <a:pt x="1119" y="1343"/>
                  </a:lnTo>
                  <a:lnTo>
                    <a:pt x="1118" y="1326"/>
                  </a:lnTo>
                  <a:lnTo>
                    <a:pt x="1117" y="1310"/>
                  </a:lnTo>
                  <a:lnTo>
                    <a:pt x="1114" y="1295"/>
                  </a:lnTo>
                  <a:lnTo>
                    <a:pt x="1111" y="1283"/>
                  </a:lnTo>
                  <a:lnTo>
                    <a:pt x="1108" y="1272"/>
                  </a:lnTo>
                  <a:lnTo>
                    <a:pt x="1102" y="1262"/>
                  </a:lnTo>
                  <a:lnTo>
                    <a:pt x="1096" y="1253"/>
                  </a:lnTo>
                  <a:lnTo>
                    <a:pt x="1090" y="1245"/>
                  </a:lnTo>
                  <a:lnTo>
                    <a:pt x="1090" y="1245"/>
                  </a:lnTo>
                  <a:lnTo>
                    <a:pt x="1082" y="1238"/>
                  </a:lnTo>
                  <a:lnTo>
                    <a:pt x="1072" y="1232"/>
                  </a:lnTo>
                  <a:lnTo>
                    <a:pt x="1061" y="1228"/>
                  </a:lnTo>
                  <a:lnTo>
                    <a:pt x="1048" y="1225"/>
                  </a:lnTo>
                  <a:lnTo>
                    <a:pt x="1032" y="1221"/>
                  </a:lnTo>
                  <a:lnTo>
                    <a:pt x="1017" y="1219"/>
                  </a:lnTo>
                  <a:lnTo>
                    <a:pt x="999" y="1218"/>
                  </a:lnTo>
                  <a:lnTo>
                    <a:pt x="980" y="1218"/>
                  </a:lnTo>
                  <a:lnTo>
                    <a:pt x="980" y="1218"/>
                  </a:lnTo>
                  <a:lnTo>
                    <a:pt x="959" y="1218"/>
                  </a:lnTo>
                  <a:lnTo>
                    <a:pt x="938" y="1220"/>
                  </a:lnTo>
                  <a:lnTo>
                    <a:pt x="918" y="1225"/>
                  </a:lnTo>
                  <a:lnTo>
                    <a:pt x="896" y="1230"/>
                  </a:lnTo>
                  <a:lnTo>
                    <a:pt x="896" y="1230"/>
                  </a:lnTo>
                  <a:lnTo>
                    <a:pt x="857" y="1243"/>
                  </a:lnTo>
                  <a:lnTo>
                    <a:pt x="824" y="1254"/>
                  </a:lnTo>
                  <a:lnTo>
                    <a:pt x="851" y="1140"/>
                  </a:lnTo>
                  <a:lnTo>
                    <a:pt x="851" y="1140"/>
                  </a:lnTo>
                  <a:lnTo>
                    <a:pt x="902" y="1121"/>
                  </a:lnTo>
                  <a:lnTo>
                    <a:pt x="951" y="1102"/>
                  </a:lnTo>
                  <a:lnTo>
                    <a:pt x="999" y="1085"/>
                  </a:lnTo>
                  <a:lnTo>
                    <a:pt x="1046" y="1069"/>
                  </a:lnTo>
                  <a:lnTo>
                    <a:pt x="1046" y="1069"/>
                  </a:lnTo>
                  <a:lnTo>
                    <a:pt x="1069" y="1062"/>
                  </a:lnTo>
                  <a:lnTo>
                    <a:pt x="1092" y="1057"/>
                  </a:lnTo>
                  <a:lnTo>
                    <a:pt x="1114" y="1051"/>
                  </a:lnTo>
                  <a:lnTo>
                    <a:pt x="1136" y="1047"/>
                  </a:lnTo>
                  <a:lnTo>
                    <a:pt x="1158" y="1044"/>
                  </a:lnTo>
                  <a:lnTo>
                    <a:pt x="1180" y="1042"/>
                  </a:lnTo>
                  <a:lnTo>
                    <a:pt x="1201" y="1040"/>
                  </a:lnTo>
                  <a:lnTo>
                    <a:pt x="1221" y="1040"/>
                  </a:lnTo>
                  <a:lnTo>
                    <a:pt x="1221" y="1040"/>
                  </a:lnTo>
                  <a:lnTo>
                    <a:pt x="1257" y="1041"/>
                  </a:lnTo>
                  <a:lnTo>
                    <a:pt x="1292" y="1044"/>
                  </a:lnTo>
                  <a:lnTo>
                    <a:pt x="1324" y="1050"/>
                  </a:lnTo>
                  <a:lnTo>
                    <a:pt x="1338" y="1053"/>
                  </a:lnTo>
                  <a:lnTo>
                    <a:pt x="1353" y="1058"/>
                  </a:lnTo>
                  <a:lnTo>
                    <a:pt x="1368" y="1062"/>
                  </a:lnTo>
                  <a:lnTo>
                    <a:pt x="1381" y="1068"/>
                  </a:lnTo>
                  <a:lnTo>
                    <a:pt x="1395" y="1074"/>
                  </a:lnTo>
                  <a:lnTo>
                    <a:pt x="1407" y="1080"/>
                  </a:lnTo>
                  <a:lnTo>
                    <a:pt x="1418" y="1087"/>
                  </a:lnTo>
                  <a:lnTo>
                    <a:pt x="1431" y="1095"/>
                  </a:lnTo>
                  <a:lnTo>
                    <a:pt x="1441" y="1103"/>
                  </a:lnTo>
                  <a:lnTo>
                    <a:pt x="1452" y="1112"/>
                  </a:lnTo>
                  <a:lnTo>
                    <a:pt x="1452" y="1112"/>
                  </a:lnTo>
                  <a:lnTo>
                    <a:pt x="1461" y="1121"/>
                  </a:lnTo>
                  <a:lnTo>
                    <a:pt x="1470" y="1131"/>
                  </a:lnTo>
                  <a:lnTo>
                    <a:pt x="1479" y="1140"/>
                  </a:lnTo>
                  <a:lnTo>
                    <a:pt x="1487" y="1150"/>
                  </a:lnTo>
                  <a:lnTo>
                    <a:pt x="1493" y="1162"/>
                  </a:lnTo>
                  <a:lnTo>
                    <a:pt x="1500" y="1172"/>
                  </a:lnTo>
                  <a:lnTo>
                    <a:pt x="1507" y="1183"/>
                  </a:lnTo>
                  <a:lnTo>
                    <a:pt x="1511" y="1195"/>
                  </a:lnTo>
                  <a:lnTo>
                    <a:pt x="1517" y="1207"/>
                  </a:lnTo>
                  <a:lnTo>
                    <a:pt x="1520" y="1219"/>
                  </a:lnTo>
                  <a:lnTo>
                    <a:pt x="1524" y="1231"/>
                  </a:lnTo>
                  <a:lnTo>
                    <a:pt x="1527" y="1245"/>
                  </a:lnTo>
                  <a:lnTo>
                    <a:pt x="1531" y="1271"/>
                  </a:lnTo>
                  <a:lnTo>
                    <a:pt x="1532" y="1299"/>
                  </a:lnTo>
                  <a:lnTo>
                    <a:pt x="1532" y="1299"/>
                  </a:lnTo>
                  <a:lnTo>
                    <a:pt x="1531" y="1333"/>
                  </a:lnTo>
                  <a:lnTo>
                    <a:pt x="1526" y="1383"/>
                  </a:lnTo>
                  <a:lnTo>
                    <a:pt x="1526" y="1383"/>
                  </a:lnTo>
                  <a:lnTo>
                    <a:pt x="1523" y="1412"/>
                  </a:lnTo>
                  <a:lnTo>
                    <a:pt x="1518" y="1441"/>
                  </a:lnTo>
                  <a:lnTo>
                    <a:pt x="1513" y="1468"/>
                  </a:lnTo>
                  <a:lnTo>
                    <a:pt x="1506" y="1493"/>
                  </a:lnTo>
                  <a:lnTo>
                    <a:pt x="1404" y="1858"/>
                  </a:lnTo>
                  <a:lnTo>
                    <a:pt x="1404" y="1858"/>
                  </a:lnTo>
                  <a:lnTo>
                    <a:pt x="1397" y="1881"/>
                  </a:lnTo>
                  <a:lnTo>
                    <a:pt x="1391" y="1904"/>
                  </a:lnTo>
                  <a:lnTo>
                    <a:pt x="1380" y="1958"/>
                  </a:lnTo>
                  <a:lnTo>
                    <a:pt x="1380" y="1958"/>
                  </a:lnTo>
                  <a:lnTo>
                    <a:pt x="1377" y="1984"/>
                  </a:lnTo>
                  <a:lnTo>
                    <a:pt x="1373" y="2008"/>
                  </a:lnTo>
                  <a:lnTo>
                    <a:pt x="1371" y="2027"/>
                  </a:lnTo>
                  <a:lnTo>
                    <a:pt x="1371" y="2043"/>
                  </a:lnTo>
                  <a:lnTo>
                    <a:pt x="1371" y="2043"/>
                  </a:lnTo>
                  <a:lnTo>
                    <a:pt x="1371" y="2061"/>
                  </a:lnTo>
                  <a:lnTo>
                    <a:pt x="1372" y="2076"/>
                  </a:lnTo>
                  <a:lnTo>
                    <a:pt x="1375" y="2091"/>
                  </a:lnTo>
                  <a:lnTo>
                    <a:pt x="1379" y="2103"/>
                  </a:lnTo>
                  <a:lnTo>
                    <a:pt x="1383" y="2116"/>
                  </a:lnTo>
                  <a:lnTo>
                    <a:pt x="1389" y="2126"/>
                  </a:lnTo>
                  <a:lnTo>
                    <a:pt x="1396" y="2135"/>
                  </a:lnTo>
                  <a:lnTo>
                    <a:pt x="1404" y="2142"/>
                  </a:lnTo>
                  <a:lnTo>
                    <a:pt x="1404" y="2142"/>
                  </a:lnTo>
                  <a:lnTo>
                    <a:pt x="1411" y="2148"/>
                  </a:lnTo>
                  <a:lnTo>
                    <a:pt x="1423" y="2153"/>
                  </a:lnTo>
                  <a:lnTo>
                    <a:pt x="1434" y="2157"/>
                  </a:lnTo>
                  <a:lnTo>
                    <a:pt x="1447" y="2162"/>
                  </a:lnTo>
                  <a:lnTo>
                    <a:pt x="1462" y="2164"/>
                  </a:lnTo>
                  <a:lnTo>
                    <a:pt x="1479" y="2166"/>
                  </a:lnTo>
                  <a:lnTo>
                    <a:pt x="1497" y="2168"/>
                  </a:lnTo>
                  <a:lnTo>
                    <a:pt x="1516" y="2168"/>
                  </a:lnTo>
                  <a:lnTo>
                    <a:pt x="1516" y="2168"/>
                  </a:lnTo>
                  <a:lnTo>
                    <a:pt x="1535" y="2168"/>
                  </a:lnTo>
                  <a:lnTo>
                    <a:pt x="1555" y="2164"/>
                  </a:lnTo>
                  <a:lnTo>
                    <a:pt x="1578" y="2161"/>
                  </a:lnTo>
                  <a:lnTo>
                    <a:pt x="1600" y="2155"/>
                  </a:lnTo>
                  <a:lnTo>
                    <a:pt x="1600" y="2155"/>
                  </a:lnTo>
                  <a:lnTo>
                    <a:pt x="1642" y="2143"/>
                  </a:lnTo>
                  <a:lnTo>
                    <a:pt x="1658" y="2137"/>
                  </a:lnTo>
                  <a:lnTo>
                    <a:pt x="1670" y="2132"/>
                  </a:lnTo>
                  <a:lnTo>
                    <a:pt x="1670" y="2132"/>
                  </a:lnTo>
                  <a:close/>
                  <a:moveTo>
                    <a:pt x="1696" y="603"/>
                  </a:moveTo>
                  <a:lnTo>
                    <a:pt x="1696" y="603"/>
                  </a:lnTo>
                  <a:lnTo>
                    <a:pt x="1695" y="627"/>
                  </a:lnTo>
                  <a:lnTo>
                    <a:pt x="1691" y="649"/>
                  </a:lnTo>
                  <a:lnTo>
                    <a:pt x="1686" y="671"/>
                  </a:lnTo>
                  <a:lnTo>
                    <a:pt x="1678" y="692"/>
                  </a:lnTo>
                  <a:lnTo>
                    <a:pt x="1668" y="711"/>
                  </a:lnTo>
                  <a:lnTo>
                    <a:pt x="1655" y="731"/>
                  </a:lnTo>
                  <a:lnTo>
                    <a:pt x="1641" y="749"/>
                  </a:lnTo>
                  <a:lnTo>
                    <a:pt x="1624" y="765"/>
                  </a:lnTo>
                  <a:lnTo>
                    <a:pt x="1624" y="765"/>
                  </a:lnTo>
                  <a:lnTo>
                    <a:pt x="1605" y="781"/>
                  </a:lnTo>
                  <a:lnTo>
                    <a:pt x="1586" y="795"/>
                  </a:lnTo>
                  <a:lnTo>
                    <a:pt x="1565" y="807"/>
                  </a:lnTo>
                  <a:lnTo>
                    <a:pt x="1544" y="816"/>
                  </a:lnTo>
                  <a:lnTo>
                    <a:pt x="1523" y="823"/>
                  </a:lnTo>
                  <a:lnTo>
                    <a:pt x="1499" y="828"/>
                  </a:lnTo>
                  <a:lnTo>
                    <a:pt x="1475" y="832"/>
                  </a:lnTo>
                  <a:lnTo>
                    <a:pt x="1451" y="833"/>
                  </a:lnTo>
                  <a:lnTo>
                    <a:pt x="1451" y="833"/>
                  </a:lnTo>
                  <a:lnTo>
                    <a:pt x="1426" y="832"/>
                  </a:lnTo>
                  <a:lnTo>
                    <a:pt x="1401" y="828"/>
                  </a:lnTo>
                  <a:lnTo>
                    <a:pt x="1379" y="823"/>
                  </a:lnTo>
                  <a:lnTo>
                    <a:pt x="1356" y="816"/>
                  </a:lnTo>
                  <a:lnTo>
                    <a:pt x="1335" y="807"/>
                  </a:lnTo>
                  <a:lnTo>
                    <a:pt x="1315" y="795"/>
                  </a:lnTo>
                  <a:lnTo>
                    <a:pt x="1296" y="781"/>
                  </a:lnTo>
                  <a:lnTo>
                    <a:pt x="1276" y="765"/>
                  </a:lnTo>
                  <a:lnTo>
                    <a:pt x="1276" y="765"/>
                  </a:lnTo>
                  <a:lnTo>
                    <a:pt x="1260" y="749"/>
                  </a:lnTo>
                  <a:lnTo>
                    <a:pt x="1245" y="731"/>
                  </a:lnTo>
                  <a:lnTo>
                    <a:pt x="1233" y="711"/>
                  </a:lnTo>
                  <a:lnTo>
                    <a:pt x="1222" y="692"/>
                  </a:lnTo>
                  <a:lnTo>
                    <a:pt x="1215" y="671"/>
                  </a:lnTo>
                  <a:lnTo>
                    <a:pt x="1209" y="649"/>
                  </a:lnTo>
                  <a:lnTo>
                    <a:pt x="1206" y="627"/>
                  </a:lnTo>
                  <a:lnTo>
                    <a:pt x="1204" y="603"/>
                  </a:lnTo>
                  <a:lnTo>
                    <a:pt x="1204" y="603"/>
                  </a:lnTo>
                  <a:lnTo>
                    <a:pt x="1206" y="580"/>
                  </a:lnTo>
                  <a:lnTo>
                    <a:pt x="1209" y="557"/>
                  </a:lnTo>
                  <a:lnTo>
                    <a:pt x="1215" y="536"/>
                  </a:lnTo>
                  <a:lnTo>
                    <a:pt x="1222" y="516"/>
                  </a:lnTo>
                  <a:lnTo>
                    <a:pt x="1233" y="495"/>
                  </a:lnTo>
                  <a:lnTo>
                    <a:pt x="1245" y="476"/>
                  </a:lnTo>
                  <a:lnTo>
                    <a:pt x="1260" y="458"/>
                  </a:lnTo>
                  <a:lnTo>
                    <a:pt x="1276" y="441"/>
                  </a:lnTo>
                  <a:lnTo>
                    <a:pt x="1276" y="441"/>
                  </a:lnTo>
                  <a:lnTo>
                    <a:pt x="1296" y="424"/>
                  </a:lnTo>
                  <a:lnTo>
                    <a:pt x="1315" y="411"/>
                  </a:lnTo>
                  <a:lnTo>
                    <a:pt x="1335" y="400"/>
                  </a:lnTo>
                  <a:lnTo>
                    <a:pt x="1356" y="390"/>
                  </a:lnTo>
                  <a:lnTo>
                    <a:pt x="1379" y="383"/>
                  </a:lnTo>
                  <a:lnTo>
                    <a:pt x="1401" y="377"/>
                  </a:lnTo>
                  <a:lnTo>
                    <a:pt x="1426" y="374"/>
                  </a:lnTo>
                  <a:lnTo>
                    <a:pt x="1451" y="373"/>
                  </a:lnTo>
                  <a:lnTo>
                    <a:pt x="1451" y="373"/>
                  </a:lnTo>
                  <a:lnTo>
                    <a:pt x="1475" y="374"/>
                  </a:lnTo>
                  <a:lnTo>
                    <a:pt x="1499" y="377"/>
                  </a:lnTo>
                  <a:lnTo>
                    <a:pt x="1523" y="383"/>
                  </a:lnTo>
                  <a:lnTo>
                    <a:pt x="1544" y="390"/>
                  </a:lnTo>
                  <a:lnTo>
                    <a:pt x="1565" y="400"/>
                  </a:lnTo>
                  <a:lnTo>
                    <a:pt x="1586" y="411"/>
                  </a:lnTo>
                  <a:lnTo>
                    <a:pt x="1605" y="424"/>
                  </a:lnTo>
                  <a:lnTo>
                    <a:pt x="1624" y="441"/>
                  </a:lnTo>
                  <a:lnTo>
                    <a:pt x="1624" y="441"/>
                  </a:lnTo>
                  <a:lnTo>
                    <a:pt x="1641" y="458"/>
                  </a:lnTo>
                  <a:lnTo>
                    <a:pt x="1655" y="476"/>
                  </a:lnTo>
                  <a:lnTo>
                    <a:pt x="1668" y="495"/>
                  </a:lnTo>
                  <a:lnTo>
                    <a:pt x="1678" y="516"/>
                  </a:lnTo>
                  <a:lnTo>
                    <a:pt x="1686" y="536"/>
                  </a:lnTo>
                  <a:lnTo>
                    <a:pt x="1691" y="557"/>
                  </a:lnTo>
                  <a:lnTo>
                    <a:pt x="1695" y="580"/>
                  </a:lnTo>
                  <a:lnTo>
                    <a:pt x="1696" y="603"/>
                  </a:lnTo>
                  <a:lnTo>
                    <a:pt x="1696" y="6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9" name="Grupa 8">
            <a:extLst>
              <a:ext uri="{FF2B5EF4-FFF2-40B4-BE49-F238E27FC236}">
                <a16:creationId xmlns:a16="http://schemas.microsoft.com/office/drawing/2014/main" id="{5D62F51B-0FA8-4DF0-B61B-C772BD9C13BC}"/>
              </a:ext>
            </a:extLst>
          </p:cNvPr>
          <p:cNvGrpSpPr/>
          <p:nvPr/>
        </p:nvGrpSpPr>
        <p:grpSpPr>
          <a:xfrm>
            <a:off x="5980556" y="3213196"/>
            <a:ext cx="424173" cy="424173"/>
            <a:chOff x="7127875" y="3567113"/>
            <a:chExt cx="674688" cy="674688"/>
          </a:xfrm>
          <a:solidFill>
            <a:schemeClr val="bg1">
              <a:lumMod val="95000"/>
            </a:schemeClr>
          </a:solidFill>
        </p:grpSpPr>
        <p:sp>
          <p:nvSpPr>
            <p:cNvPr id="10" name="Freeform 13">
              <a:extLst>
                <a:ext uri="{FF2B5EF4-FFF2-40B4-BE49-F238E27FC236}">
                  <a16:creationId xmlns:a16="http://schemas.microsoft.com/office/drawing/2014/main" id="{69435EA8-AFDC-4B98-84F0-982108E8E812}"/>
                </a:ext>
              </a:extLst>
            </p:cNvPr>
            <p:cNvSpPr>
              <a:spLocks noEditPoints="1"/>
            </p:cNvSpPr>
            <p:nvPr/>
          </p:nvSpPr>
          <p:spPr bwMode="auto">
            <a:xfrm>
              <a:off x="7127875" y="3567113"/>
              <a:ext cx="674688" cy="674688"/>
            </a:xfrm>
            <a:custGeom>
              <a:avLst/>
              <a:gdLst>
                <a:gd name="T0" fmla="*/ 3371 w 3398"/>
                <a:gd name="T1" fmla="*/ 2002 h 3401"/>
                <a:gd name="T2" fmla="*/ 3265 w 3398"/>
                <a:gd name="T3" fmla="*/ 2362 h 3401"/>
                <a:gd name="T4" fmla="*/ 3085 w 3398"/>
                <a:gd name="T5" fmla="*/ 2685 h 3401"/>
                <a:gd name="T6" fmla="*/ 2842 w 3398"/>
                <a:gd name="T7" fmla="*/ 2958 h 3401"/>
                <a:gd name="T8" fmla="*/ 2545 w 3398"/>
                <a:gd name="T9" fmla="*/ 3175 h 3401"/>
                <a:gd name="T10" fmla="*/ 2204 w 3398"/>
                <a:gd name="T11" fmla="*/ 3324 h 3401"/>
                <a:gd name="T12" fmla="*/ 1829 w 3398"/>
                <a:gd name="T13" fmla="*/ 3396 h 3401"/>
                <a:gd name="T14" fmla="*/ 1483 w 3398"/>
                <a:gd name="T15" fmla="*/ 3387 h 3401"/>
                <a:gd name="T16" fmla="*/ 1115 w 3398"/>
                <a:gd name="T17" fmla="*/ 3297 h 3401"/>
                <a:gd name="T18" fmla="*/ 784 w 3398"/>
                <a:gd name="T19" fmla="*/ 3133 h 3401"/>
                <a:gd name="T20" fmla="*/ 498 w 3398"/>
                <a:gd name="T21" fmla="*/ 2902 h 3401"/>
                <a:gd name="T22" fmla="*/ 268 w 3398"/>
                <a:gd name="T23" fmla="*/ 2616 h 3401"/>
                <a:gd name="T24" fmla="*/ 103 w 3398"/>
                <a:gd name="T25" fmla="*/ 2285 h 3401"/>
                <a:gd name="T26" fmla="*/ 14 w 3398"/>
                <a:gd name="T27" fmla="*/ 1917 h 3401"/>
                <a:gd name="T28" fmla="*/ 5 w 3398"/>
                <a:gd name="T29" fmla="*/ 1570 h 3401"/>
                <a:gd name="T30" fmla="*/ 76 w 3398"/>
                <a:gd name="T31" fmla="*/ 1195 h 3401"/>
                <a:gd name="T32" fmla="*/ 226 w 3398"/>
                <a:gd name="T33" fmla="*/ 854 h 3401"/>
                <a:gd name="T34" fmla="*/ 442 w 3398"/>
                <a:gd name="T35" fmla="*/ 557 h 3401"/>
                <a:gd name="T36" fmla="*/ 716 w 3398"/>
                <a:gd name="T37" fmla="*/ 314 h 3401"/>
                <a:gd name="T38" fmla="*/ 1038 w 3398"/>
                <a:gd name="T39" fmla="*/ 134 h 3401"/>
                <a:gd name="T40" fmla="*/ 1399 w 3398"/>
                <a:gd name="T41" fmla="*/ 27 h 3401"/>
                <a:gd name="T42" fmla="*/ 1743 w 3398"/>
                <a:gd name="T43" fmla="*/ 1 h 3401"/>
                <a:gd name="T44" fmla="*/ 2124 w 3398"/>
                <a:gd name="T45" fmla="*/ 54 h 3401"/>
                <a:gd name="T46" fmla="*/ 2473 w 3398"/>
                <a:gd name="T47" fmla="*/ 186 h 3401"/>
                <a:gd name="T48" fmla="*/ 2780 w 3398"/>
                <a:gd name="T49" fmla="*/ 388 h 3401"/>
                <a:gd name="T50" fmla="*/ 3036 w 3398"/>
                <a:gd name="T51" fmla="*/ 650 h 3401"/>
                <a:gd name="T52" fmla="*/ 3231 w 3398"/>
                <a:gd name="T53" fmla="*/ 963 h 3401"/>
                <a:gd name="T54" fmla="*/ 3354 w 3398"/>
                <a:gd name="T55" fmla="*/ 1316 h 3401"/>
                <a:gd name="T56" fmla="*/ 3398 w 3398"/>
                <a:gd name="T57" fmla="*/ 1700 h 3401"/>
                <a:gd name="T58" fmla="*/ 3217 w 3398"/>
                <a:gd name="T59" fmla="*/ 1466 h 3401"/>
                <a:gd name="T60" fmla="*/ 3128 w 3398"/>
                <a:gd name="T61" fmla="*/ 1136 h 3401"/>
                <a:gd name="T62" fmla="*/ 2972 w 3398"/>
                <a:gd name="T63" fmla="*/ 841 h 3401"/>
                <a:gd name="T64" fmla="*/ 2758 w 3398"/>
                <a:gd name="T65" fmla="*/ 588 h 3401"/>
                <a:gd name="T66" fmla="*/ 2495 w 3398"/>
                <a:gd name="T67" fmla="*/ 386 h 3401"/>
                <a:gd name="T68" fmla="*/ 2192 w 3398"/>
                <a:gd name="T69" fmla="*/ 244 h 3401"/>
                <a:gd name="T70" fmla="*/ 1856 w 3398"/>
                <a:gd name="T71" fmla="*/ 172 h 3401"/>
                <a:gd name="T72" fmla="*/ 1542 w 3398"/>
                <a:gd name="T73" fmla="*/ 172 h 3401"/>
                <a:gd name="T74" fmla="*/ 1206 w 3398"/>
                <a:gd name="T75" fmla="*/ 244 h 3401"/>
                <a:gd name="T76" fmla="*/ 903 w 3398"/>
                <a:gd name="T77" fmla="*/ 386 h 3401"/>
                <a:gd name="T78" fmla="*/ 640 w 3398"/>
                <a:gd name="T79" fmla="*/ 588 h 3401"/>
                <a:gd name="T80" fmla="*/ 426 w 3398"/>
                <a:gd name="T81" fmla="*/ 841 h 3401"/>
                <a:gd name="T82" fmla="*/ 270 w 3398"/>
                <a:gd name="T83" fmla="*/ 1136 h 3401"/>
                <a:gd name="T84" fmla="*/ 181 w 3398"/>
                <a:gd name="T85" fmla="*/ 1466 h 3401"/>
                <a:gd name="T86" fmla="*/ 165 w 3398"/>
                <a:gd name="T87" fmla="*/ 1779 h 3401"/>
                <a:gd name="T88" fmla="*/ 222 w 3398"/>
                <a:gd name="T89" fmla="*/ 2121 h 3401"/>
                <a:gd name="T90" fmla="*/ 349 w 3398"/>
                <a:gd name="T91" fmla="*/ 2433 h 3401"/>
                <a:gd name="T92" fmla="*/ 538 w 3398"/>
                <a:gd name="T93" fmla="*/ 2706 h 3401"/>
                <a:gd name="T94" fmla="*/ 780 w 3398"/>
                <a:gd name="T95" fmla="*/ 2931 h 3401"/>
                <a:gd name="T96" fmla="*/ 1067 w 3398"/>
                <a:gd name="T97" fmla="*/ 3101 h 3401"/>
                <a:gd name="T98" fmla="*/ 1390 w 3398"/>
                <a:gd name="T99" fmla="*/ 3206 h 3401"/>
                <a:gd name="T100" fmla="*/ 1699 w 3398"/>
                <a:gd name="T101" fmla="*/ 3237 h 3401"/>
                <a:gd name="T102" fmla="*/ 2045 w 3398"/>
                <a:gd name="T103" fmla="*/ 3198 h 3401"/>
                <a:gd name="T104" fmla="*/ 2365 w 3398"/>
                <a:gd name="T105" fmla="*/ 3085 h 3401"/>
                <a:gd name="T106" fmla="*/ 2647 w 3398"/>
                <a:gd name="T107" fmla="*/ 2909 h 3401"/>
                <a:gd name="T108" fmla="*/ 2884 w 3398"/>
                <a:gd name="T109" fmla="*/ 2678 h 3401"/>
                <a:gd name="T110" fmla="*/ 3067 w 3398"/>
                <a:gd name="T111" fmla="*/ 2400 h 3401"/>
                <a:gd name="T112" fmla="*/ 3187 w 3398"/>
                <a:gd name="T113" fmla="*/ 2084 h 3401"/>
                <a:gd name="T114" fmla="*/ 3234 w 3398"/>
                <a:gd name="T115" fmla="*/ 1739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8" h="3401">
                  <a:moveTo>
                    <a:pt x="3398" y="1700"/>
                  </a:moveTo>
                  <a:lnTo>
                    <a:pt x="3398" y="1700"/>
                  </a:lnTo>
                  <a:lnTo>
                    <a:pt x="3397" y="1744"/>
                  </a:lnTo>
                  <a:lnTo>
                    <a:pt x="3396" y="1788"/>
                  </a:lnTo>
                  <a:lnTo>
                    <a:pt x="3394" y="1831"/>
                  </a:lnTo>
                  <a:lnTo>
                    <a:pt x="3389" y="1875"/>
                  </a:lnTo>
                  <a:lnTo>
                    <a:pt x="3385" y="1917"/>
                  </a:lnTo>
                  <a:lnTo>
                    <a:pt x="3378" y="1959"/>
                  </a:lnTo>
                  <a:lnTo>
                    <a:pt x="3371" y="2002"/>
                  </a:lnTo>
                  <a:lnTo>
                    <a:pt x="3363" y="2043"/>
                  </a:lnTo>
                  <a:lnTo>
                    <a:pt x="3354" y="2084"/>
                  </a:lnTo>
                  <a:lnTo>
                    <a:pt x="3344" y="2125"/>
                  </a:lnTo>
                  <a:lnTo>
                    <a:pt x="3334" y="2166"/>
                  </a:lnTo>
                  <a:lnTo>
                    <a:pt x="3322" y="2205"/>
                  </a:lnTo>
                  <a:lnTo>
                    <a:pt x="3308" y="2246"/>
                  </a:lnTo>
                  <a:lnTo>
                    <a:pt x="3295" y="2285"/>
                  </a:lnTo>
                  <a:lnTo>
                    <a:pt x="3280" y="2324"/>
                  </a:lnTo>
                  <a:lnTo>
                    <a:pt x="3265" y="2362"/>
                  </a:lnTo>
                  <a:lnTo>
                    <a:pt x="3248" y="2400"/>
                  </a:lnTo>
                  <a:lnTo>
                    <a:pt x="3231" y="2437"/>
                  </a:lnTo>
                  <a:lnTo>
                    <a:pt x="3213" y="2474"/>
                  </a:lnTo>
                  <a:lnTo>
                    <a:pt x="3194" y="2510"/>
                  </a:lnTo>
                  <a:lnTo>
                    <a:pt x="3173" y="2546"/>
                  </a:lnTo>
                  <a:lnTo>
                    <a:pt x="3152" y="2581"/>
                  </a:lnTo>
                  <a:lnTo>
                    <a:pt x="3131" y="2616"/>
                  </a:lnTo>
                  <a:lnTo>
                    <a:pt x="3108" y="2651"/>
                  </a:lnTo>
                  <a:lnTo>
                    <a:pt x="3085" y="2685"/>
                  </a:lnTo>
                  <a:lnTo>
                    <a:pt x="3061" y="2717"/>
                  </a:lnTo>
                  <a:lnTo>
                    <a:pt x="3036" y="2750"/>
                  </a:lnTo>
                  <a:lnTo>
                    <a:pt x="3010" y="2782"/>
                  </a:lnTo>
                  <a:lnTo>
                    <a:pt x="2983" y="2813"/>
                  </a:lnTo>
                  <a:lnTo>
                    <a:pt x="2956" y="2843"/>
                  </a:lnTo>
                  <a:lnTo>
                    <a:pt x="2929" y="2873"/>
                  </a:lnTo>
                  <a:lnTo>
                    <a:pt x="2900" y="2902"/>
                  </a:lnTo>
                  <a:lnTo>
                    <a:pt x="2871" y="2931"/>
                  </a:lnTo>
                  <a:lnTo>
                    <a:pt x="2842" y="2958"/>
                  </a:lnTo>
                  <a:lnTo>
                    <a:pt x="2811" y="2985"/>
                  </a:lnTo>
                  <a:lnTo>
                    <a:pt x="2780" y="3012"/>
                  </a:lnTo>
                  <a:lnTo>
                    <a:pt x="2748" y="3038"/>
                  </a:lnTo>
                  <a:lnTo>
                    <a:pt x="2716" y="3063"/>
                  </a:lnTo>
                  <a:lnTo>
                    <a:pt x="2683" y="3087"/>
                  </a:lnTo>
                  <a:lnTo>
                    <a:pt x="2649" y="3110"/>
                  </a:lnTo>
                  <a:lnTo>
                    <a:pt x="2614" y="3133"/>
                  </a:lnTo>
                  <a:lnTo>
                    <a:pt x="2581" y="3154"/>
                  </a:lnTo>
                  <a:lnTo>
                    <a:pt x="2545" y="3175"/>
                  </a:lnTo>
                  <a:lnTo>
                    <a:pt x="2509" y="3196"/>
                  </a:lnTo>
                  <a:lnTo>
                    <a:pt x="2473" y="3215"/>
                  </a:lnTo>
                  <a:lnTo>
                    <a:pt x="2436" y="3233"/>
                  </a:lnTo>
                  <a:lnTo>
                    <a:pt x="2399" y="3250"/>
                  </a:lnTo>
                  <a:lnTo>
                    <a:pt x="2360" y="3267"/>
                  </a:lnTo>
                  <a:lnTo>
                    <a:pt x="2322" y="3282"/>
                  </a:lnTo>
                  <a:lnTo>
                    <a:pt x="2284" y="3297"/>
                  </a:lnTo>
                  <a:lnTo>
                    <a:pt x="2244" y="3310"/>
                  </a:lnTo>
                  <a:lnTo>
                    <a:pt x="2204" y="3324"/>
                  </a:lnTo>
                  <a:lnTo>
                    <a:pt x="2165" y="3336"/>
                  </a:lnTo>
                  <a:lnTo>
                    <a:pt x="2124" y="3346"/>
                  </a:lnTo>
                  <a:lnTo>
                    <a:pt x="2083" y="3357"/>
                  </a:lnTo>
                  <a:lnTo>
                    <a:pt x="2042" y="3366"/>
                  </a:lnTo>
                  <a:lnTo>
                    <a:pt x="2000" y="3374"/>
                  </a:lnTo>
                  <a:lnTo>
                    <a:pt x="1958" y="3381"/>
                  </a:lnTo>
                  <a:lnTo>
                    <a:pt x="1916" y="3387"/>
                  </a:lnTo>
                  <a:lnTo>
                    <a:pt x="1873" y="3392"/>
                  </a:lnTo>
                  <a:lnTo>
                    <a:pt x="1829" y="3396"/>
                  </a:lnTo>
                  <a:lnTo>
                    <a:pt x="1787" y="3398"/>
                  </a:lnTo>
                  <a:lnTo>
                    <a:pt x="1743" y="3399"/>
                  </a:lnTo>
                  <a:lnTo>
                    <a:pt x="1699" y="3401"/>
                  </a:lnTo>
                  <a:lnTo>
                    <a:pt x="1699" y="3401"/>
                  </a:lnTo>
                  <a:lnTo>
                    <a:pt x="1655" y="3399"/>
                  </a:lnTo>
                  <a:lnTo>
                    <a:pt x="1611" y="3398"/>
                  </a:lnTo>
                  <a:lnTo>
                    <a:pt x="1569" y="3396"/>
                  </a:lnTo>
                  <a:lnTo>
                    <a:pt x="1526" y="3392"/>
                  </a:lnTo>
                  <a:lnTo>
                    <a:pt x="1483" y="3387"/>
                  </a:lnTo>
                  <a:lnTo>
                    <a:pt x="1440" y="3381"/>
                  </a:lnTo>
                  <a:lnTo>
                    <a:pt x="1399" y="3374"/>
                  </a:lnTo>
                  <a:lnTo>
                    <a:pt x="1357" y="3366"/>
                  </a:lnTo>
                  <a:lnTo>
                    <a:pt x="1316" y="3357"/>
                  </a:lnTo>
                  <a:lnTo>
                    <a:pt x="1275" y="3346"/>
                  </a:lnTo>
                  <a:lnTo>
                    <a:pt x="1235" y="3336"/>
                  </a:lnTo>
                  <a:lnTo>
                    <a:pt x="1194" y="3324"/>
                  </a:lnTo>
                  <a:lnTo>
                    <a:pt x="1155" y="3310"/>
                  </a:lnTo>
                  <a:lnTo>
                    <a:pt x="1115" y="3297"/>
                  </a:lnTo>
                  <a:lnTo>
                    <a:pt x="1076" y="3282"/>
                  </a:lnTo>
                  <a:lnTo>
                    <a:pt x="1038" y="3267"/>
                  </a:lnTo>
                  <a:lnTo>
                    <a:pt x="1000" y="3250"/>
                  </a:lnTo>
                  <a:lnTo>
                    <a:pt x="962" y="3233"/>
                  </a:lnTo>
                  <a:lnTo>
                    <a:pt x="925" y="3215"/>
                  </a:lnTo>
                  <a:lnTo>
                    <a:pt x="889" y="3196"/>
                  </a:lnTo>
                  <a:lnTo>
                    <a:pt x="853" y="3175"/>
                  </a:lnTo>
                  <a:lnTo>
                    <a:pt x="818" y="3154"/>
                  </a:lnTo>
                  <a:lnTo>
                    <a:pt x="784" y="3133"/>
                  </a:lnTo>
                  <a:lnTo>
                    <a:pt x="750" y="3110"/>
                  </a:lnTo>
                  <a:lnTo>
                    <a:pt x="716" y="3087"/>
                  </a:lnTo>
                  <a:lnTo>
                    <a:pt x="682" y="3063"/>
                  </a:lnTo>
                  <a:lnTo>
                    <a:pt x="650" y="3038"/>
                  </a:lnTo>
                  <a:lnTo>
                    <a:pt x="618" y="3012"/>
                  </a:lnTo>
                  <a:lnTo>
                    <a:pt x="588" y="2985"/>
                  </a:lnTo>
                  <a:lnTo>
                    <a:pt x="556" y="2958"/>
                  </a:lnTo>
                  <a:lnTo>
                    <a:pt x="527" y="2931"/>
                  </a:lnTo>
                  <a:lnTo>
                    <a:pt x="498" y="2902"/>
                  </a:lnTo>
                  <a:lnTo>
                    <a:pt x="470" y="2873"/>
                  </a:lnTo>
                  <a:lnTo>
                    <a:pt x="442" y="2843"/>
                  </a:lnTo>
                  <a:lnTo>
                    <a:pt x="415" y="2813"/>
                  </a:lnTo>
                  <a:lnTo>
                    <a:pt x="388" y="2782"/>
                  </a:lnTo>
                  <a:lnTo>
                    <a:pt x="363" y="2750"/>
                  </a:lnTo>
                  <a:lnTo>
                    <a:pt x="338" y="2717"/>
                  </a:lnTo>
                  <a:lnTo>
                    <a:pt x="313" y="2685"/>
                  </a:lnTo>
                  <a:lnTo>
                    <a:pt x="291" y="2651"/>
                  </a:lnTo>
                  <a:lnTo>
                    <a:pt x="268" y="2616"/>
                  </a:lnTo>
                  <a:lnTo>
                    <a:pt x="246" y="2581"/>
                  </a:lnTo>
                  <a:lnTo>
                    <a:pt x="226" y="2546"/>
                  </a:lnTo>
                  <a:lnTo>
                    <a:pt x="206" y="2510"/>
                  </a:lnTo>
                  <a:lnTo>
                    <a:pt x="186" y="2474"/>
                  </a:lnTo>
                  <a:lnTo>
                    <a:pt x="168" y="2437"/>
                  </a:lnTo>
                  <a:lnTo>
                    <a:pt x="150" y="2400"/>
                  </a:lnTo>
                  <a:lnTo>
                    <a:pt x="134" y="2362"/>
                  </a:lnTo>
                  <a:lnTo>
                    <a:pt x="118" y="2324"/>
                  </a:lnTo>
                  <a:lnTo>
                    <a:pt x="103" y="2285"/>
                  </a:lnTo>
                  <a:lnTo>
                    <a:pt x="90" y="2246"/>
                  </a:lnTo>
                  <a:lnTo>
                    <a:pt x="76" y="2205"/>
                  </a:lnTo>
                  <a:lnTo>
                    <a:pt x="65" y="2166"/>
                  </a:lnTo>
                  <a:lnTo>
                    <a:pt x="54" y="2125"/>
                  </a:lnTo>
                  <a:lnTo>
                    <a:pt x="44" y="2084"/>
                  </a:lnTo>
                  <a:lnTo>
                    <a:pt x="35" y="2043"/>
                  </a:lnTo>
                  <a:lnTo>
                    <a:pt x="27" y="2002"/>
                  </a:lnTo>
                  <a:lnTo>
                    <a:pt x="20" y="1959"/>
                  </a:lnTo>
                  <a:lnTo>
                    <a:pt x="14" y="1917"/>
                  </a:lnTo>
                  <a:lnTo>
                    <a:pt x="9" y="1875"/>
                  </a:lnTo>
                  <a:lnTo>
                    <a:pt x="5" y="1831"/>
                  </a:lnTo>
                  <a:lnTo>
                    <a:pt x="2" y="1788"/>
                  </a:lnTo>
                  <a:lnTo>
                    <a:pt x="1" y="1744"/>
                  </a:lnTo>
                  <a:lnTo>
                    <a:pt x="0" y="1700"/>
                  </a:lnTo>
                  <a:lnTo>
                    <a:pt x="0" y="1700"/>
                  </a:lnTo>
                  <a:lnTo>
                    <a:pt x="1" y="1656"/>
                  </a:lnTo>
                  <a:lnTo>
                    <a:pt x="2" y="1612"/>
                  </a:lnTo>
                  <a:lnTo>
                    <a:pt x="5" y="1570"/>
                  </a:lnTo>
                  <a:lnTo>
                    <a:pt x="9" y="1527"/>
                  </a:lnTo>
                  <a:lnTo>
                    <a:pt x="14" y="1484"/>
                  </a:lnTo>
                  <a:lnTo>
                    <a:pt x="20" y="1441"/>
                  </a:lnTo>
                  <a:lnTo>
                    <a:pt x="27" y="1400"/>
                  </a:lnTo>
                  <a:lnTo>
                    <a:pt x="35" y="1358"/>
                  </a:lnTo>
                  <a:lnTo>
                    <a:pt x="44" y="1316"/>
                  </a:lnTo>
                  <a:lnTo>
                    <a:pt x="54" y="1276"/>
                  </a:lnTo>
                  <a:lnTo>
                    <a:pt x="65" y="1234"/>
                  </a:lnTo>
                  <a:lnTo>
                    <a:pt x="76" y="1195"/>
                  </a:lnTo>
                  <a:lnTo>
                    <a:pt x="90" y="1155"/>
                  </a:lnTo>
                  <a:lnTo>
                    <a:pt x="103" y="1116"/>
                  </a:lnTo>
                  <a:lnTo>
                    <a:pt x="118" y="1077"/>
                  </a:lnTo>
                  <a:lnTo>
                    <a:pt x="134" y="1038"/>
                  </a:lnTo>
                  <a:lnTo>
                    <a:pt x="150" y="1000"/>
                  </a:lnTo>
                  <a:lnTo>
                    <a:pt x="168" y="963"/>
                  </a:lnTo>
                  <a:lnTo>
                    <a:pt x="186" y="926"/>
                  </a:lnTo>
                  <a:lnTo>
                    <a:pt x="206" y="890"/>
                  </a:lnTo>
                  <a:lnTo>
                    <a:pt x="226" y="854"/>
                  </a:lnTo>
                  <a:lnTo>
                    <a:pt x="246" y="819"/>
                  </a:lnTo>
                  <a:lnTo>
                    <a:pt x="268" y="784"/>
                  </a:lnTo>
                  <a:lnTo>
                    <a:pt x="291" y="749"/>
                  </a:lnTo>
                  <a:lnTo>
                    <a:pt x="313" y="717"/>
                  </a:lnTo>
                  <a:lnTo>
                    <a:pt x="338" y="683"/>
                  </a:lnTo>
                  <a:lnTo>
                    <a:pt x="363" y="650"/>
                  </a:lnTo>
                  <a:lnTo>
                    <a:pt x="388" y="619"/>
                  </a:lnTo>
                  <a:lnTo>
                    <a:pt x="415" y="588"/>
                  </a:lnTo>
                  <a:lnTo>
                    <a:pt x="442" y="557"/>
                  </a:lnTo>
                  <a:lnTo>
                    <a:pt x="470" y="527"/>
                  </a:lnTo>
                  <a:lnTo>
                    <a:pt x="498" y="498"/>
                  </a:lnTo>
                  <a:lnTo>
                    <a:pt x="527" y="470"/>
                  </a:lnTo>
                  <a:lnTo>
                    <a:pt x="556" y="442"/>
                  </a:lnTo>
                  <a:lnTo>
                    <a:pt x="588" y="415"/>
                  </a:lnTo>
                  <a:lnTo>
                    <a:pt x="618" y="388"/>
                  </a:lnTo>
                  <a:lnTo>
                    <a:pt x="651" y="363"/>
                  </a:lnTo>
                  <a:lnTo>
                    <a:pt x="682" y="338"/>
                  </a:lnTo>
                  <a:lnTo>
                    <a:pt x="716" y="314"/>
                  </a:lnTo>
                  <a:lnTo>
                    <a:pt x="750" y="291"/>
                  </a:lnTo>
                  <a:lnTo>
                    <a:pt x="784" y="269"/>
                  </a:lnTo>
                  <a:lnTo>
                    <a:pt x="818" y="246"/>
                  </a:lnTo>
                  <a:lnTo>
                    <a:pt x="853" y="226"/>
                  </a:lnTo>
                  <a:lnTo>
                    <a:pt x="889" y="206"/>
                  </a:lnTo>
                  <a:lnTo>
                    <a:pt x="925" y="186"/>
                  </a:lnTo>
                  <a:lnTo>
                    <a:pt x="962" y="168"/>
                  </a:lnTo>
                  <a:lnTo>
                    <a:pt x="1000" y="150"/>
                  </a:lnTo>
                  <a:lnTo>
                    <a:pt x="1038" y="134"/>
                  </a:lnTo>
                  <a:lnTo>
                    <a:pt x="1076" y="118"/>
                  </a:lnTo>
                  <a:lnTo>
                    <a:pt x="1115" y="103"/>
                  </a:lnTo>
                  <a:lnTo>
                    <a:pt x="1155" y="90"/>
                  </a:lnTo>
                  <a:lnTo>
                    <a:pt x="1194" y="76"/>
                  </a:lnTo>
                  <a:lnTo>
                    <a:pt x="1235" y="65"/>
                  </a:lnTo>
                  <a:lnTo>
                    <a:pt x="1275" y="54"/>
                  </a:lnTo>
                  <a:lnTo>
                    <a:pt x="1316" y="44"/>
                  </a:lnTo>
                  <a:lnTo>
                    <a:pt x="1357" y="35"/>
                  </a:lnTo>
                  <a:lnTo>
                    <a:pt x="1399" y="27"/>
                  </a:lnTo>
                  <a:lnTo>
                    <a:pt x="1440" y="20"/>
                  </a:lnTo>
                  <a:lnTo>
                    <a:pt x="1483" y="14"/>
                  </a:lnTo>
                  <a:lnTo>
                    <a:pt x="1526" y="9"/>
                  </a:lnTo>
                  <a:lnTo>
                    <a:pt x="1569" y="5"/>
                  </a:lnTo>
                  <a:lnTo>
                    <a:pt x="1611" y="2"/>
                  </a:lnTo>
                  <a:lnTo>
                    <a:pt x="1655" y="1"/>
                  </a:lnTo>
                  <a:lnTo>
                    <a:pt x="1699" y="0"/>
                  </a:lnTo>
                  <a:lnTo>
                    <a:pt x="1699" y="0"/>
                  </a:lnTo>
                  <a:lnTo>
                    <a:pt x="1743" y="1"/>
                  </a:lnTo>
                  <a:lnTo>
                    <a:pt x="1787" y="2"/>
                  </a:lnTo>
                  <a:lnTo>
                    <a:pt x="1829" y="5"/>
                  </a:lnTo>
                  <a:lnTo>
                    <a:pt x="1873" y="9"/>
                  </a:lnTo>
                  <a:lnTo>
                    <a:pt x="1915" y="14"/>
                  </a:lnTo>
                  <a:lnTo>
                    <a:pt x="1958" y="20"/>
                  </a:lnTo>
                  <a:lnTo>
                    <a:pt x="2000" y="27"/>
                  </a:lnTo>
                  <a:lnTo>
                    <a:pt x="2042" y="35"/>
                  </a:lnTo>
                  <a:lnTo>
                    <a:pt x="2083" y="44"/>
                  </a:lnTo>
                  <a:lnTo>
                    <a:pt x="2124" y="54"/>
                  </a:lnTo>
                  <a:lnTo>
                    <a:pt x="2165" y="65"/>
                  </a:lnTo>
                  <a:lnTo>
                    <a:pt x="2204" y="76"/>
                  </a:lnTo>
                  <a:lnTo>
                    <a:pt x="2244" y="90"/>
                  </a:lnTo>
                  <a:lnTo>
                    <a:pt x="2284" y="103"/>
                  </a:lnTo>
                  <a:lnTo>
                    <a:pt x="2322" y="118"/>
                  </a:lnTo>
                  <a:lnTo>
                    <a:pt x="2360" y="134"/>
                  </a:lnTo>
                  <a:lnTo>
                    <a:pt x="2399" y="150"/>
                  </a:lnTo>
                  <a:lnTo>
                    <a:pt x="2436" y="168"/>
                  </a:lnTo>
                  <a:lnTo>
                    <a:pt x="2473" y="186"/>
                  </a:lnTo>
                  <a:lnTo>
                    <a:pt x="2509" y="206"/>
                  </a:lnTo>
                  <a:lnTo>
                    <a:pt x="2545" y="226"/>
                  </a:lnTo>
                  <a:lnTo>
                    <a:pt x="2580" y="246"/>
                  </a:lnTo>
                  <a:lnTo>
                    <a:pt x="2614" y="269"/>
                  </a:lnTo>
                  <a:lnTo>
                    <a:pt x="2649" y="291"/>
                  </a:lnTo>
                  <a:lnTo>
                    <a:pt x="2683" y="314"/>
                  </a:lnTo>
                  <a:lnTo>
                    <a:pt x="2716" y="338"/>
                  </a:lnTo>
                  <a:lnTo>
                    <a:pt x="2748" y="363"/>
                  </a:lnTo>
                  <a:lnTo>
                    <a:pt x="2780" y="388"/>
                  </a:lnTo>
                  <a:lnTo>
                    <a:pt x="2811" y="415"/>
                  </a:lnTo>
                  <a:lnTo>
                    <a:pt x="2842" y="442"/>
                  </a:lnTo>
                  <a:lnTo>
                    <a:pt x="2871" y="470"/>
                  </a:lnTo>
                  <a:lnTo>
                    <a:pt x="2900" y="498"/>
                  </a:lnTo>
                  <a:lnTo>
                    <a:pt x="2929" y="527"/>
                  </a:lnTo>
                  <a:lnTo>
                    <a:pt x="2956" y="557"/>
                  </a:lnTo>
                  <a:lnTo>
                    <a:pt x="2983" y="588"/>
                  </a:lnTo>
                  <a:lnTo>
                    <a:pt x="3010" y="619"/>
                  </a:lnTo>
                  <a:lnTo>
                    <a:pt x="3036" y="650"/>
                  </a:lnTo>
                  <a:lnTo>
                    <a:pt x="3061" y="683"/>
                  </a:lnTo>
                  <a:lnTo>
                    <a:pt x="3085" y="717"/>
                  </a:lnTo>
                  <a:lnTo>
                    <a:pt x="3108" y="749"/>
                  </a:lnTo>
                  <a:lnTo>
                    <a:pt x="3131" y="784"/>
                  </a:lnTo>
                  <a:lnTo>
                    <a:pt x="3152" y="819"/>
                  </a:lnTo>
                  <a:lnTo>
                    <a:pt x="3173" y="854"/>
                  </a:lnTo>
                  <a:lnTo>
                    <a:pt x="3194" y="890"/>
                  </a:lnTo>
                  <a:lnTo>
                    <a:pt x="3213" y="926"/>
                  </a:lnTo>
                  <a:lnTo>
                    <a:pt x="3231" y="963"/>
                  </a:lnTo>
                  <a:lnTo>
                    <a:pt x="3248" y="1000"/>
                  </a:lnTo>
                  <a:lnTo>
                    <a:pt x="3265" y="1038"/>
                  </a:lnTo>
                  <a:lnTo>
                    <a:pt x="3280" y="1077"/>
                  </a:lnTo>
                  <a:lnTo>
                    <a:pt x="3295" y="1116"/>
                  </a:lnTo>
                  <a:lnTo>
                    <a:pt x="3308" y="1155"/>
                  </a:lnTo>
                  <a:lnTo>
                    <a:pt x="3322" y="1195"/>
                  </a:lnTo>
                  <a:lnTo>
                    <a:pt x="3334" y="1234"/>
                  </a:lnTo>
                  <a:lnTo>
                    <a:pt x="3344" y="1276"/>
                  </a:lnTo>
                  <a:lnTo>
                    <a:pt x="3354" y="1316"/>
                  </a:lnTo>
                  <a:lnTo>
                    <a:pt x="3363" y="1358"/>
                  </a:lnTo>
                  <a:lnTo>
                    <a:pt x="3371" y="1400"/>
                  </a:lnTo>
                  <a:lnTo>
                    <a:pt x="3378" y="1441"/>
                  </a:lnTo>
                  <a:lnTo>
                    <a:pt x="3385" y="1484"/>
                  </a:lnTo>
                  <a:lnTo>
                    <a:pt x="3389" y="1527"/>
                  </a:lnTo>
                  <a:lnTo>
                    <a:pt x="3394" y="1570"/>
                  </a:lnTo>
                  <a:lnTo>
                    <a:pt x="3396" y="1612"/>
                  </a:lnTo>
                  <a:lnTo>
                    <a:pt x="3397" y="1656"/>
                  </a:lnTo>
                  <a:lnTo>
                    <a:pt x="3398" y="1700"/>
                  </a:lnTo>
                  <a:lnTo>
                    <a:pt x="3398" y="1700"/>
                  </a:lnTo>
                  <a:close/>
                  <a:moveTo>
                    <a:pt x="3235" y="1700"/>
                  </a:moveTo>
                  <a:lnTo>
                    <a:pt x="3235" y="1700"/>
                  </a:lnTo>
                  <a:lnTo>
                    <a:pt x="3234" y="1661"/>
                  </a:lnTo>
                  <a:lnTo>
                    <a:pt x="3233" y="1621"/>
                  </a:lnTo>
                  <a:lnTo>
                    <a:pt x="3231" y="1582"/>
                  </a:lnTo>
                  <a:lnTo>
                    <a:pt x="3227" y="1543"/>
                  </a:lnTo>
                  <a:lnTo>
                    <a:pt x="3223" y="1504"/>
                  </a:lnTo>
                  <a:lnTo>
                    <a:pt x="3217" y="1466"/>
                  </a:lnTo>
                  <a:lnTo>
                    <a:pt x="3211" y="1428"/>
                  </a:lnTo>
                  <a:lnTo>
                    <a:pt x="3204" y="1391"/>
                  </a:lnTo>
                  <a:lnTo>
                    <a:pt x="3196" y="1353"/>
                  </a:lnTo>
                  <a:lnTo>
                    <a:pt x="3187" y="1316"/>
                  </a:lnTo>
                  <a:lnTo>
                    <a:pt x="3177" y="1279"/>
                  </a:lnTo>
                  <a:lnTo>
                    <a:pt x="3166" y="1243"/>
                  </a:lnTo>
                  <a:lnTo>
                    <a:pt x="3154" y="1207"/>
                  </a:lnTo>
                  <a:lnTo>
                    <a:pt x="3142" y="1172"/>
                  </a:lnTo>
                  <a:lnTo>
                    <a:pt x="3128" y="1136"/>
                  </a:lnTo>
                  <a:lnTo>
                    <a:pt x="3114" y="1103"/>
                  </a:lnTo>
                  <a:lnTo>
                    <a:pt x="3099" y="1068"/>
                  </a:lnTo>
                  <a:lnTo>
                    <a:pt x="3083" y="1034"/>
                  </a:lnTo>
                  <a:lnTo>
                    <a:pt x="3067" y="1000"/>
                  </a:lnTo>
                  <a:lnTo>
                    <a:pt x="3050" y="967"/>
                  </a:lnTo>
                  <a:lnTo>
                    <a:pt x="3032" y="935"/>
                  </a:lnTo>
                  <a:lnTo>
                    <a:pt x="3013" y="903"/>
                  </a:lnTo>
                  <a:lnTo>
                    <a:pt x="2993" y="872"/>
                  </a:lnTo>
                  <a:lnTo>
                    <a:pt x="2972" y="841"/>
                  </a:lnTo>
                  <a:lnTo>
                    <a:pt x="2952" y="811"/>
                  </a:lnTo>
                  <a:lnTo>
                    <a:pt x="2929" y="781"/>
                  </a:lnTo>
                  <a:lnTo>
                    <a:pt x="2907" y="751"/>
                  </a:lnTo>
                  <a:lnTo>
                    <a:pt x="2884" y="723"/>
                  </a:lnTo>
                  <a:lnTo>
                    <a:pt x="2861" y="695"/>
                  </a:lnTo>
                  <a:lnTo>
                    <a:pt x="2836" y="667"/>
                  </a:lnTo>
                  <a:lnTo>
                    <a:pt x="2811" y="640"/>
                  </a:lnTo>
                  <a:lnTo>
                    <a:pt x="2785" y="614"/>
                  </a:lnTo>
                  <a:lnTo>
                    <a:pt x="2758" y="588"/>
                  </a:lnTo>
                  <a:lnTo>
                    <a:pt x="2731" y="562"/>
                  </a:lnTo>
                  <a:lnTo>
                    <a:pt x="2704" y="539"/>
                  </a:lnTo>
                  <a:lnTo>
                    <a:pt x="2676" y="515"/>
                  </a:lnTo>
                  <a:lnTo>
                    <a:pt x="2647" y="491"/>
                  </a:lnTo>
                  <a:lnTo>
                    <a:pt x="2618" y="469"/>
                  </a:lnTo>
                  <a:lnTo>
                    <a:pt x="2589" y="448"/>
                  </a:lnTo>
                  <a:lnTo>
                    <a:pt x="2558" y="426"/>
                  </a:lnTo>
                  <a:lnTo>
                    <a:pt x="2527" y="406"/>
                  </a:lnTo>
                  <a:lnTo>
                    <a:pt x="2495" y="386"/>
                  </a:lnTo>
                  <a:lnTo>
                    <a:pt x="2464" y="368"/>
                  </a:lnTo>
                  <a:lnTo>
                    <a:pt x="2431" y="350"/>
                  </a:lnTo>
                  <a:lnTo>
                    <a:pt x="2399" y="332"/>
                  </a:lnTo>
                  <a:lnTo>
                    <a:pt x="2365" y="315"/>
                  </a:lnTo>
                  <a:lnTo>
                    <a:pt x="2331" y="299"/>
                  </a:lnTo>
                  <a:lnTo>
                    <a:pt x="2297" y="284"/>
                  </a:lnTo>
                  <a:lnTo>
                    <a:pt x="2262" y="270"/>
                  </a:lnTo>
                  <a:lnTo>
                    <a:pt x="2228" y="257"/>
                  </a:lnTo>
                  <a:lnTo>
                    <a:pt x="2192" y="244"/>
                  </a:lnTo>
                  <a:lnTo>
                    <a:pt x="2156" y="233"/>
                  </a:lnTo>
                  <a:lnTo>
                    <a:pt x="2120" y="222"/>
                  </a:lnTo>
                  <a:lnTo>
                    <a:pt x="2083" y="212"/>
                  </a:lnTo>
                  <a:lnTo>
                    <a:pt x="2045" y="203"/>
                  </a:lnTo>
                  <a:lnTo>
                    <a:pt x="2008" y="194"/>
                  </a:lnTo>
                  <a:lnTo>
                    <a:pt x="1971" y="188"/>
                  </a:lnTo>
                  <a:lnTo>
                    <a:pt x="1933" y="181"/>
                  </a:lnTo>
                  <a:lnTo>
                    <a:pt x="1895" y="176"/>
                  </a:lnTo>
                  <a:lnTo>
                    <a:pt x="1856" y="172"/>
                  </a:lnTo>
                  <a:lnTo>
                    <a:pt x="1817" y="168"/>
                  </a:lnTo>
                  <a:lnTo>
                    <a:pt x="1778" y="165"/>
                  </a:lnTo>
                  <a:lnTo>
                    <a:pt x="1738" y="164"/>
                  </a:lnTo>
                  <a:lnTo>
                    <a:pt x="1699" y="164"/>
                  </a:lnTo>
                  <a:lnTo>
                    <a:pt x="1699" y="164"/>
                  </a:lnTo>
                  <a:lnTo>
                    <a:pt x="1660" y="164"/>
                  </a:lnTo>
                  <a:lnTo>
                    <a:pt x="1620" y="165"/>
                  </a:lnTo>
                  <a:lnTo>
                    <a:pt x="1581" y="168"/>
                  </a:lnTo>
                  <a:lnTo>
                    <a:pt x="1542" y="172"/>
                  </a:lnTo>
                  <a:lnTo>
                    <a:pt x="1503" y="176"/>
                  </a:lnTo>
                  <a:lnTo>
                    <a:pt x="1465" y="181"/>
                  </a:lnTo>
                  <a:lnTo>
                    <a:pt x="1427" y="188"/>
                  </a:lnTo>
                  <a:lnTo>
                    <a:pt x="1390" y="194"/>
                  </a:lnTo>
                  <a:lnTo>
                    <a:pt x="1353" y="203"/>
                  </a:lnTo>
                  <a:lnTo>
                    <a:pt x="1316" y="212"/>
                  </a:lnTo>
                  <a:lnTo>
                    <a:pt x="1278" y="222"/>
                  </a:lnTo>
                  <a:lnTo>
                    <a:pt x="1242" y="233"/>
                  </a:lnTo>
                  <a:lnTo>
                    <a:pt x="1206" y="244"/>
                  </a:lnTo>
                  <a:lnTo>
                    <a:pt x="1172" y="257"/>
                  </a:lnTo>
                  <a:lnTo>
                    <a:pt x="1136" y="270"/>
                  </a:lnTo>
                  <a:lnTo>
                    <a:pt x="1102" y="284"/>
                  </a:lnTo>
                  <a:lnTo>
                    <a:pt x="1067" y="299"/>
                  </a:lnTo>
                  <a:lnTo>
                    <a:pt x="1033" y="315"/>
                  </a:lnTo>
                  <a:lnTo>
                    <a:pt x="1001" y="332"/>
                  </a:lnTo>
                  <a:lnTo>
                    <a:pt x="967" y="350"/>
                  </a:lnTo>
                  <a:lnTo>
                    <a:pt x="934" y="368"/>
                  </a:lnTo>
                  <a:lnTo>
                    <a:pt x="903" y="386"/>
                  </a:lnTo>
                  <a:lnTo>
                    <a:pt x="871" y="406"/>
                  </a:lnTo>
                  <a:lnTo>
                    <a:pt x="841" y="426"/>
                  </a:lnTo>
                  <a:lnTo>
                    <a:pt x="811" y="448"/>
                  </a:lnTo>
                  <a:lnTo>
                    <a:pt x="780" y="469"/>
                  </a:lnTo>
                  <a:lnTo>
                    <a:pt x="751" y="491"/>
                  </a:lnTo>
                  <a:lnTo>
                    <a:pt x="723" y="515"/>
                  </a:lnTo>
                  <a:lnTo>
                    <a:pt x="695" y="539"/>
                  </a:lnTo>
                  <a:lnTo>
                    <a:pt x="667" y="562"/>
                  </a:lnTo>
                  <a:lnTo>
                    <a:pt x="640" y="588"/>
                  </a:lnTo>
                  <a:lnTo>
                    <a:pt x="614" y="614"/>
                  </a:lnTo>
                  <a:lnTo>
                    <a:pt x="588" y="640"/>
                  </a:lnTo>
                  <a:lnTo>
                    <a:pt x="562" y="667"/>
                  </a:lnTo>
                  <a:lnTo>
                    <a:pt x="538" y="695"/>
                  </a:lnTo>
                  <a:lnTo>
                    <a:pt x="515" y="723"/>
                  </a:lnTo>
                  <a:lnTo>
                    <a:pt x="491" y="751"/>
                  </a:lnTo>
                  <a:lnTo>
                    <a:pt x="469" y="781"/>
                  </a:lnTo>
                  <a:lnTo>
                    <a:pt x="447" y="811"/>
                  </a:lnTo>
                  <a:lnTo>
                    <a:pt x="426" y="841"/>
                  </a:lnTo>
                  <a:lnTo>
                    <a:pt x="406" y="872"/>
                  </a:lnTo>
                  <a:lnTo>
                    <a:pt x="385" y="903"/>
                  </a:lnTo>
                  <a:lnTo>
                    <a:pt x="367" y="935"/>
                  </a:lnTo>
                  <a:lnTo>
                    <a:pt x="349" y="967"/>
                  </a:lnTo>
                  <a:lnTo>
                    <a:pt x="331" y="1000"/>
                  </a:lnTo>
                  <a:lnTo>
                    <a:pt x="315" y="1034"/>
                  </a:lnTo>
                  <a:lnTo>
                    <a:pt x="299" y="1068"/>
                  </a:lnTo>
                  <a:lnTo>
                    <a:pt x="284" y="1103"/>
                  </a:lnTo>
                  <a:lnTo>
                    <a:pt x="270" y="1136"/>
                  </a:lnTo>
                  <a:lnTo>
                    <a:pt x="257" y="1172"/>
                  </a:lnTo>
                  <a:lnTo>
                    <a:pt x="244" y="1207"/>
                  </a:lnTo>
                  <a:lnTo>
                    <a:pt x="233" y="1243"/>
                  </a:lnTo>
                  <a:lnTo>
                    <a:pt x="222" y="1279"/>
                  </a:lnTo>
                  <a:lnTo>
                    <a:pt x="212" y="1316"/>
                  </a:lnTo>
                  <a:lnTo>
                    <a:pt x="203" y="1353"/>
                  </a:lnTo>
                  <a:lnTo>
                    <a:pt x="194" y="1391"/>
                  </a:lnTo>
                  <a:lnTo>
                    <a:pt x="188" y="1428"/>
                  </a:lnTo>
                  <a:lnTo>
                    <a:pt x="181" y="1466"/>
                  </a:lnTo>
                  <a:lnTo>
                    <a:pt x="176" y="1504"/>
                  </a:lnTo>
                  <a:lnTo>
                    <a:pt x="172" y="1543"/>
                  </a:lnTo>
                  <a:lnTo>
                    <a:pt x="168" y="1582"/>
                  </a:lnTo>
                  <a:lnTo>
                    <a:pt x="165" y="1621"/>
                  </a:lnTo>
                  <a:lnTo>
                    <a:pt x="164" y="1661"/>
                  </a:lnTo>
                  <a:lnTo>
                    <a:pt x="164" y="1700"/>
                  </a:lnTo>
                  <a:lnTo>
                    <a:pt x="164" y="1700"/>
                  </a:lnTo>
                  <a:lnTo>
                    <a:pt x="164" y="1739"/>
                  </a:lnTo>
                  <a:lnTo>
                    <a:pt x="165" y="1779"/>
                  </a:lnTo>
                  <a:lnTo>
                    <a:pt x="168" y="1818"/>
                  </a:lnTo>
                  <a:lnTo>
                    <a:pt x="172" y="1858"/>
                  </a:lnTo>
                  <a:lnTo>
                    <a:pt x="176" y="1896"/>
                  </a:lnTo>
                  <a:lnTo>
                    <a:pt x="181" y="1934"/>
                  </a:lnTo>
                  <a:lnTo>
                    <a:pt x="188" y="1972"/>
                  </a:lnTo>
                  <a:lnTo>
                    <a:pt x="194" y="2010"/>
                  </a:lnTo>
                  <a:lnTo>
                    <a:pt x="203" y="2047"/>
                  </a:lnTo>
                  <a:lnTo>
                    <a:pt x="212" y="2084"/>
                  </a:lnTo>
                  <a:lnTo>
                    <a:pt x="222" y="2121"/>
                  </a:lnTo>
                  <a:lnTo>
                    <a:pt x="233" y="2157"/>
                  </a:lnTo>
                  <a:lnTo>
                    <a:pt x="244" y="2193"/>
                  </a:lnTo>
                  <a:lnTo>
                    <a:pt x="257" y="2229"/>
                  </a:lnTo>
                  <a:lnTo>
                    <a:pt x="270" y="2264"/>
                  </a:lnTo>
                  <a:lnTo>
                    <a:pt x="284" y="2299"/>
                  </a:lnTo>
                  <a:lnTo>
                    <a:pt x="299" y="2333"/>
                  </a:lnTo>
                  <a:lnTo>
                    <a:pt x="315" y="2366"/>
                  </a:lnTo>
                  <a:lnTo>
                    <a:pt x="331" y="2400"/>
                  </a:lnTo>
                  <a:lnTo>
                    <a:pt x="349" y="2433"/>
                  </a:lnTo>
                  <a:lnTo>
                    <a:pt x="367" y="2465"/>
                  </a:lnTo>
                  <a:lnTo>
                    <a:pt x="385" y="2497"/>
                  </a:lnTo>
                  <a:lnTo>
                    <a:pt x="406" y="2528"/>
                  </a:lnTo>
                  <a:lnTo>
                    <a:pt x="426" y="2560"/>
                  </a:lnTo>
                  <a:lnTo>
                    <a:pt x="447" y="2590"/>
                  </a:lnTo>
                  <a:lnTo>
                    <a:pt x="469" y="2620"/>
                  </a:lnTo>
                  <a:lnTo>
                    <a:pt x="491" y="2649"/>
                  </a:lnTo>
                  <a:lnTo>
                    <a:pt x="515" y="2678"/>
                  </a:lnTo>
                  <a:lnTo>
                    <a:pt x="538" y="2706"/>
                  </a:lnTo>
                  <a:lnTo>
                    <a:pt x="562" y="2733"/>
                  </a:lnTo>
                  <a:lnTo>
                    <a:pt x="588" y="2760"/>
                  </a:lnTo>
                  <a:lnTo>
                    <a:pt x="614" y="2787"/>
                  </a:lnTo>
                  <a:lnTo>
                    <a:pt x="640" y="2813"/>
                  </a:lnTo>
                  <a:lnTo>
                    <a:pt x="667" y="2838"/>
                  </a:lnTo>
                  <a:lnTo>
                    <a:pt x="695" y="2863"/>
                  </a:lnTo>
                  <a:lnTo>
                    <a:pt x="723" y="2886"/>
                  </a:lnTo>
                  <a:lnTo>
                    <a:pt x="751" y="2909"/>
                  </a:lnTo>
                  <a:lnTo>
                    <a:pt x="780" y="2931"/>
                  </a:lnTo>
                  <a:lnTo>
                    <a:pt x="811" y="2954"/>
                  </a:lnTo>
                  <a:lnTo>
                    <a:pt x="841" y="2974"/>
                  </a:lnTo>
                  <a:lnTo>
                    <a:pt x="871" y="2994"/>
                  </a:lnTo>
                  <a:lnTo>
                    <a:pt x="903" y="3015"/>
                  </a:lnTo>
                  <a:lnTo>
                    <a:pt x="934" y="3034"/>
                  </a:lnTo>
                  <a:lnTo>
                    <a:pt x="967" y="3052"/>
                  </a:lnTo>
                  <a:lnTo>
                    <a:pt x="1001" y="3069"/>
                  </a:lnTo>
                  <a:lnTo>
                    <a:pt x="1033" y="3085"/>
                  </a:lnTo>
                  <a:lnTo>
                    <a:pt x="1067" y="3101"/>
                  </a:lnTo>
                  <a:lnTo>
                    <a:pt x="1102" y="3116"/>
                  </a:lnTo>
                  <a:lnTo>
                    <a:pt x="1136" y="3130"/>
                  </a:lnTo>
                  <a:lnTo>
                    <a:pt x="1172" y="3144"/>
                  </a:lnTo>
                  <a:lnTo>
                    <a:pt x="1206" y="3156"/>
                  </a:lnTo>
                  <a:lnTo>
                    <a:pt x="1242" y="3168"/>
                  </a:lnTo>
                  <a:lnTo>
                    <a:pt x="1278" y="3179"/>
                  </a:lnTo>
                  <a:lnTo>
                    <a:pt x="1316" y="3189"/>
                  </a:lnTo>
                  <a:lnTo>
                    <a:pt x="1353" y="3198"/>
                  </a:lnTo>
                  <a:lnTo>
                    <a:pt x="1390" y="3206"/>
                  </a:lnTo>
                  <a:lnTo>
                    <a:pt x="1427" y="3213"/>
                  </a:lnTo>
                  <a:lnTo>
                    <a:pt x="1465" y="3219"/>
                  </a:lnTo>
                  <a:lnTo>
                    <a:pt x="1503" y="3225"/>
                  </a:lnTo>
                  <a:lnTo>
                    <a:pt x="1542" y="3229"/>
                  </a:lnTo>
                  <a:lnTo>
                    <a:pt x="1581" y="3233"/>
                  </a:lnTo>
                  <a:lnTo>
                    <a:pt x="1620" y="3235"/>
                  </a:lnTo>
                  <a:lnTo>
                    <a:pt x="1660" y="3236"/>
                  </a:lnTo>
                  <a:lnTo>
                    <a:pt x="1699" y="3237"/>
                  </a:lnTo>
                  <a:lnTo>
                    <a:pt x="1699" y="3237"/>
                  </a:lnTo>
                  <a:lnTo>
                    <a:pt x="1738" y="3236"/>
                  </a:lnTo>
                  <a:lnTo>
                    <a:pt x="1778" y="3235"/>
                  </a:lnTo>
                  <a:lnTo>
                    <a:pt x="1817" y="3233"/>
                  </a:lnTo>
                  <a:lnTo>
                    <a:pt x="1856" y="3229"/>
                  </a:lnTo>
                  <a:lnTo>
                    <a:pt x="1895" y="3225"/>
                  </a:lnTo>
                  <a:lnTo>
                    <a:pt x="1933" y="3219"/>
                  </a:lnTo>
                  <a:lnTo>
                    <a:pt x="1971" y="3213"/>
                  </a:lnTo>
                  <a:lnTo>
                    <a:pt x="2008" y="3206"/>
                  </a:lnTo>
                  <a:lnTo>
                    <a:pt x="2045" y="3198"/>
                  </a:lnTo>
                  <a:lnTo>
                    <a:pt x="2083" y="3189"/>
                  </a:lnTo>
                  <a:lnTo>
                    <a:pt x="2120" y="3179"/>
                  </a:lnTo>
                  <a:lnTo>
                    <a:pt x="2156" y="3168"/>
                  </a:lnTo>
                  <a:lnTo>
                    <a:pt x="2192" y="3156"/>
                  </a:lnTo>
                  <a:lnTo>
                    <a:pt x="2228" y="3144"/>
                  </a:lnTo>
                  <a:lnTo>
                    <a:pt x="2262" y="3130"/>
                  </a:lnTo>
                  <a:lnTo>
                    <a:pt x="2297" y="3116"/>
                  </a:lnTo>
                  <a:lnTo>
                    <a:pt x="2331" y="3101"/>
                  </a:lnTo>
                  <a:lnTo>
                    <a:pt x="2365" y="3085"/>
                  </a:lnTo>
                  <a:lnTo>
                    <a:pt x="2399" y="3069"/>
                  </a:lnTo>
                  <a:lnTo>
                    <a:pt x="2431" y="3052"/>
                  </a:lnTo>
                  <a:lnTo>
                    <a:pt x="2464" y="3034"/>
                  </a:lnTo>
                  <a:lnTo>
                    <a:pt x="2495" y="3015"/>
                  </a:lnTo>
                  <a:lnTo>
                    <a:pt x="2527" y="2994"/>
                  </a:lnTo>
                  <a:lnTo>
                    <a:pt x="2558" y="2974"/>
                  </a:lnTo>
                  <a:lnTo>
                    <a:pt x="2589" y="2954"/>
                  </a:lnTo>
                  <a:lnTo>
                    <a:pt x="2618" y="2931"/>
                  </a:lnTo>
                  <a:lnTo>
                    <a:pt x="2647" y="2909"/>
                  </a:lnTo>
                  <a:lnTo>
                    <a:pt x="2676" y="2886"/>
                  </a:lnTo>
                  <a:lnTo>
                    <a:pt x="2704" y="2863"/>
                  </a:lnTo>
                  <a:lnTo>
                    <a:pt x="2731" y="2838"/>
                  </a:lnTo>
                  <a:lnTo>
                    <a:pt x="2758" y="2813"/>
                  </a:lnTo>
                  <a:lnTo>
                    <a:pt x="2785" y="2787"/>
                  </a:lnTo>
                  <a:lnTo>
                    <a:pt x="2811" y="2760"/>
                  </a:lnTo>
                  <a:lnTo>
                    <a:pt x="2836" y="2733"/>
                  </a:lnTo>
                  <a:lnTo>
                    <a:pt x="2861" y="2706"/>
                  </a:lnTo>
                  <a:lnTo>
                    <a:pt x="2884" y="2678"/>
                  </a:lnTo>
                  <a:lnTo>
                    <a:pt x="2907" y="2649"/>
                  </a:lnTo>
                  <a:lnTo>
                    <a:pt x="2929" y="2620"/>
                  </a:lnTo>
                  <a:lnTo>
                    <a:pt x="2952" y="2590"/>
                  </a:lnTo>
                  <a:lnTo>
                    <a:pt x="2972" y="2560"/>
                  </a:lnTo>
                  <a:lnTo>
                    <a:pt x="2993" y="2528"/>
                  </a:lnTo>
                  <a:lnTo>
                    <a:pt x="3013" y="2497"/>
                  </a:lnTo>
                  <a:lnTo>
                    <a:pt x="3032" y="2465"/>
                  </a:lnTo>
                  <a:lnTo>
                    <a:pt x="3050" y="2433"/>
                  </a:lnTo>
                  <a:lnTo>
                    <a:pt x="3067" y="2400"/>
                  </a:lnTo>
                  <a:lnTo>
                    <a:pt x="3083" y="2366"/>
                  </a:lnTo>
                  <a:lnTo>
                    <a:pt x="3099" y="2333"/>
                  </a:lnTo>
                  <a:lnTo>
                    <a:pt x="3114" y="2299"/>
                  </a:lnTo>
                  <a:lnTo>
                    <a:pt x="3128" y="2264"/>
                  </a:lnTo>
                  <a:lnTo>
                    <a:pt x="3142" y="2229"/>
                  </a:lnTo>
                  <a:lnTo>
                    <a:pt x="3154" y="2193"/>
                  </a:lnTo>
                  <a:lnTo>
                    <a:pt x="3166" y="2157"/>
                  </a:lnTo>
                  <a:lnTo>
                    <a:pt x="3177" y="2121"/>
                  </a:lnTo>
                  <a:lnTo>
                    <a:pt x="3187" y="2084"/>
                  </a:lnTo>
                  <a:lnTo>
                    <a:pt x="3196" y="2047"/>
                  </a:lnTo>
                  <a:lnTo>
                    <a:pt x="3204" y="2010"/>
                  </a:lnTo>
                  <a:lnTo>
                    <a:pt x="3211" y="1972"/>
                  </a:lnTo>
                  <a:lnTo>
                    <a:pt x="3217" y="1934"/>
                  </a:lnTo>
                  <a:lnTo>
                    <a:pt x="3223" y="1896"/>
                  </a:lnTo>
                  <a:lnTo>
                    <a:pt x="3227" y="1858"/>
                  </a:lnTo>
                  <a:lnTo>
                    <a:pt x="3231" y="1818"/>
                  </a:lnTo>
                  <a:lnTo>
                    <a:pt x="3233" y="1779"/>
                  </a:lnTo>
                  <a:lnTo>
                    <a:pt x="3234" y="1739"/>
                  </a:lnTo>
                  <a:lnTo>
                    <a:pt x="3235" y="1700"/>
                  </a:lnTo>
                  <a:lnTo>
                    <a:pt x="3235" y="1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 name="Freeform 14">
              <a:extLst>
                <a:ext uri="{FF2B5EF4-FFF2-40B4-BE49-F238E27FC236}">
                  <a16:creationId xmlns:a16="http://schemas.microsoft.com/office/drawing/2014/main" id="{2322557B-4988-4807-B456-99EE343BD296}"/>
                </a:ext>
              </a:extLst>
            </p:cNvPr>
            <p:cNvSpPr>
              <a:spLocks noEditPoints="1"/>
            </p:cNvSpPr>
            <p:nvPr/>
          </p:nvSpPr>
          <p:spPr bwMode="auto">
            <a:xfrm>
              <a:off x="7192963" y="3632201"/>
              <a:ext cx="544513" cy="544513"/>
            </a:xfrm>
            <a:custGeom>
              <a:avLst/>
              <a:gdLst>
                <a:gd name="T0" fmla="*/ 2650 w 2744"/>
                <a:gd name="T1" fmla="*/ 1877 h 2746"/>
                <a:gd name="T2" fmla="*/ 2343 w 2744"/>
                <a:gd name="T3" fmla="*/ 2344 h 2746"/>
                <a:gd name="T4" fmla="*/ 1876 w 2744"/>
                <a:gd name="T5" fmla="*/ 2651 h 2746"/>
                <a:gd name="T6" fmla="*/ 1337 w 2744"/>
                <a:gd name="T7" fmla="*/ 2746 h 2746"/>
                <a:gd name="T8" fmla="*/ 777 w 2744"/>
                <a:gd name="T9" fmla="*/ 2611 h 2746"/>
                <a:gd name="T10" fmla="*/ 335 w 2744"/>
                <a:gd name="T11" fmla="*/ 2272 h 2746"/>
                <a:gd name="T12" fmla="*/ 62 w 2744"/>
                <a:gd name="T13" fmla="*/ 1782 h 2746"/>
                <a:gd name="T14" fmla="*/ 7 w 2744"/>
                <a:gd name="T15" fmla="*/ 1232 h 2746"/>
                <a:gd name="T16" fmla="*/ 182 w 2744"/>
                <a:gd name="T17" fmla="*/ 690 h 2746"/>
                <a:gd name="T18" fmla="*/ 551 w 2744"/>
                <a:gd name="T19" fmla="*/ 272 h 2746"/>
                <a:gd name="T20" fmla="*/ 1063 w 2744"/>
                <a:gd name="T21" fmla="*/ 35 h 2746"/>
                <a:gd name="T22" fmla="*/ 1615 w 2744"/>
                <a:gd name="T23" fmla="*/ 22 h 2746"/>
                <a:gd name="T24" fmla="*/ 2139 w 2744"/>
                <a:gd name="T25" fmla="*/ 234 h 2746"/>
                <a:gd name="T26" fmla="*/ 2528 w 2744"/>
                <a:gd name="T27" fmla="*/ 633 h 2746"/>
                <a:gd name="T28" fmla="*/ 2728 w 2744"/>
                <a:gd name="T29" fmla="*/ 1164 h 2746"/>
                <a:gd name="T30" fmla="*/ 1095 w 2744"/>
                <a:gd name="T31" fmla="*/ 28 h 2746"/>
                <a:gd name="T32" fmla="*/ 578 w 2744"/>
                <a:gd name="T33" fmla="*/ 253 h 2746"/>
                <a:gd name="T34" fmla="*/ 199 w 2744"/>
                <a:gd name="T35" fmla="*/ 661 h 2746"/>
                <a:gd name="T36" fmla="*/ 11 w 2744"/>
                <a:gd name="T37" fmla="*/ 1199 h 2746"/>
                <a:gd name="T38" fmla="*/ 52 w 2744"/>
                <a:gd name="T39" fmla="*/ 1749 h 2746"/>
                <a:gd name="T40" fmla="*/ 314 w 2744"/>
                <a:gd name="T41" fmla="*/ 2246 h 2746"/>
                <a:gd name="T42" fmla="*/ 748 w 2744"/>
                <a:gd name="T43" fmla="*/ 2596 h 2746"/>
                <a:gd name="T44" fmla="*/ 1301 w 2744"/>
                <a:gd name="T45" fmla="*/ 2745 h 2746"/>
                <a:gd name="T46" fmla="*/ 1844 w 2744"/>
                <a:gd name="T47" fmla="*/ 2663 h 2746"/>
                <a:gd name="T48" fmla="*/ 2319 w 2744"/>
                <a:gd name="T49" fmla="*/ 2367 h 2746"/>
                <a:gd name="T50" fmla="*/ 2637 w 2744"/>
                <a:gd name="T51" fmla="*/ 1908 h 2746"/>
                <a:gd name="T52" fmla="*/ 2744 w 2744"/>
                <a:gd name="T53" fmla="*/ 1373 h 2746"/>
                <a:gd name="T54" fmla="*/ 2624 w 2744"/>
                <a:gd name="T55" fmla="*/ 808 h 2746"/>
                <a:gd name="T56" fmla="*/ 2295 w 2744"/>
                <a:gd name="T57" fmla="*/ 357 h 2746"/>
                <a:gd name="T58" fmla="*/ 1813 w 2744"/>
                <a:gd name="T59" fmla="*/ 72 h 2746"/>
                <a:gd name="T60" fmla="*/ 1337 w 2744"/>
                <a:gd name="T61" fmla="*/ 0 h 2746"/>
                <a:gd name="T62" fmla="*/ 777 w 2744"/>
                <a:gd name="T63" fmla="*/ 135 h 2746"/>
                <a:gd name="T64" fmla="*/ 335 w 2744"/>
                <a:gd name="T65" fmla="*/ 475 h 2746"/>
                <a:gd name="T66" fmla="*/ 62 w 2744"/>
                <a:gd name="T67" fmla="*/ 965 h 2746"/>
                <a:gd name="T68" fmla="*/ 7 w 2744"/>
                <a:gd name="T69" fmla="*/ 1514 h 2746"/>
                <a:gd name="T70" fmla="*/ 182 w 2744"/>
                <a:gd name="T71" fmla="*/ 2057 h 2746"/>
                <a:gd name="T72" fmla="*/ 551 w 2744"/>
                <a:gd name="T73" fmla="*/ 2474 h 2746"/>
                <a:gd name="T74" fmla="*/ 1063 w 2744"/>
                <a:gd name="T75" fmla="*/ 2711 h 2746"/>
                <a:gd name="T76" fmla="*/ 1615 w 2744"/>
                <a:gd name="T77" fmla="*/ 2725 h 2746"/>
                <a:gd name="T78" fmla="*/ 2139 w 2744"/>
                <a:gd name="T79" fmla="*/ 2512 h 2746"/>
                <a:gd name="T80" fmla="*/ 2528 w 2744"/>
                <a:gd name="T81" fmla="*/ 2114 h 2746"/>
                <a:gd name="T82" fmla="*/ 2728 w 2744"/>
                <a:gd name="T83" fmla="*/ 1582 h 2746"/>
                <a:gd name="T84" fmla="*/ 2701 w 2744"/>
                <a:gd name="T85" fmla="*/ 1030 h 2746"/>
                <a:gd name="T86" fmla="*/ 2452 w 2744"/>
                <a:gd name="T87" fmla="*/ 526 h 2746"/>
                <a:gd name="T88" fmla="*/ 2027 w 2744"/>
                <a:gd name="T89" fmla="*/ 166 h 2746"/>
                <a:gd name="T90" fmla="*/ 1478 w 2744"/>
                <a:gd name="T91" fmla="*/ 5 h 2746"/>
                <a:gd name="T92" fmla="*/ 1297 w 2744"/>
                <a:gd name="T93" fmla="*/ 2345 h 2746"/>
                <a:gd name="T94" fmla="*/ 1020 w 2744"/>
                <a:gd name="T95" fmla="*/ 2253 h 2746"/>
                <a:gd name="T96" fmla="*/ 960 w 2744"/>
                <a:gd name="T97" fmla="*/ 2019 h 2746"/>
                <a:gd name="T98" fmla="*/ 1117 w 2744"/>
                <a:gd name="T99" fmla="*/ 1310 h 2746"/>
                <a:gd name="T100" fmla="*/ 959 w 2744"/>
                <a:gd name="T101" fmla="*/ 1218 h 2746"/>
                <a:gd name="T102" fmla="*/ 1136 w 2744"/>
                <a:gd name="T103" fmla="*/ 1047 h 2746"/>
                <a:gd name="T104" fmla="*/ 1441 w 2744"/>
                <a:gd name="T105" fmla="*/ 1103 h 2746"/>
                <a:gd name="T106" fmla="*/ 1532 w 2744"/>
                <a:gd name="T107" fmla="*/ 1299 h 2746"/>
                <a:gd name="T108" fmla="*/ 1371 w 2744"/>
                <a:gd name="T109" fmla="*/ 2043 h 2746"/>
                <a:gd name="T110" fmla="*/ 1497 w 2744"/>
                <a:gd name="T111" fmla="*/ 2168 h 2746"/>
                <a:gd name="T112" fmla="*/ 1678 w 2744"/>
                <a:gd name="T113" fmla="*/ 692 h 2746"/>
                <a:gd name="T114" fmla="*/ 1379 w 2744"/>
                <a:gd name="T115" fmla="*/ 823 h 2746"/>
                <a:gd name="T116" fmla="*/ 1209 w 2744"/>
                <a:gd name="T117" fmla="*/ 557 h 2746"/>
                <a:gd name="T118" fmla="*/ 1475 w 2744"/>
                <a:gd name="T119" fmla="*/ 374 h 2746"/>
                <a:gd name="T120" fmla="*/ 1696 w 2744"/>
                <a:gd name="T121" fmla="*/ 603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4" h="2746">
                  <a:moveTo>
                    <a:pt x="2744" y="1373"/>
                  </a:moveTo>
                  <a:lnTo>
                    <a:pt x="2744" y="1373"/>
                  </a:lnTo>
                  <a:lnTo>
                    <a:pt x="2744" y="1409"/>
                  </a:lnTo>
                  <a:lnTo>
                    <a:pt x="2743" y="1444"/>
                  </a:lnTo>
                  <a:lnTo>
                    <a:pt x="2741" y="1479"/>
                  </a:lnTo>
                  <a:lnTo>
                    <a:pt x="2737" y="1514"/>
                  </a:lnTo>
                  <a:lnTo>
                    <a:pt x="2734" y="1549"/>
                  </a:lnTo>
                  <a:lnTo>
                    <a:pt x="2728" y="1582"/>
                  </a:lnTo>
                  <a:lnTo>
                    <a:pt x="2723" y="1616"/>
                  </a:lnTo>
                  <a:lnTo>
                    <a:pt x="2717" y="1650"/>
                  </a:lnTo>
                  <a:lnTo>
                    <a:pt x="2709" y="1684"/>
                  </a:lnTo>
                  <a:lnTo>
                    <a:pt x="2701" y="1716"/>
                  </a:lnTo>
                  <a:lnTo>
                    <a:pt x="2692" y="1749"/>
                  </a:lnTo>
                  <a:lnTo>
                    <a:pt x="2683" y="1782"/>
                  </a:lnTo>
                  <a:lnTo>
                    <a:pt x="2672" y="1813"/>
                  </a:lnTo>
                  <a:lnTo>
                    <a:pt x="2661" y="1846"/>
                  </a:lnTo>
                  <a:lnTo>
                    <a:pt x="2650" y="1877"/>
                  </a:lnTo>
                  <a:lnTo>
                    <a:pt x="2637" y="1908"/>
                  </a:lnTo>
                  <a:lnTo>
                    <a:pt x="2624" y="1938"/>
                  </a:lnTo>
                  <a:lnTo>
                    <a:pt x="2609" y="1968"/>
                  </a:lnTo>
                  <a:lnTo>
                    <a:pt x="2594" y="1999"/>
                  </a:lnTo>
                  <a:lnTo>
                    <a:pt x="2579" y="2028"/>
                  </a:lnTo>
                  <a:lnTo>
                    <a:pt x="2563" y="2057"/>
                  </a:lnTo>
                  <a:lnTo>
                    <a:pt x="2546" y="2085"/>
                  </a:lnTo>
                  <a:lnTo>
                    <a:pt x="2528" y="2114"/>
                  </a:lnTo>
                  <a:lnTo>
                    <a:pt x="2510" y="2141"/>
                  </a:lnTo>
                  <a:lnTo>
                    <a:pt x="2491" y="2169"/>
                  </a:lnTo>
                  <a:lnTo>
                    <a:pt x="2472" y="2195"/>
                  </a:lnTo>
                  <a:lnTo>
                    <a:pt x="2452" y="2222"/>
                  </a:lnTo>
                  <a:lnTo>
                    <a:pt x="2431" y="2246"/>
                  </a:lnTo>
                  <a:lnTo>
                    <a:pt x="2410" y="2272"/>
                  </a:lnTo>
                  <a:lnTo>
                    <a:pt x="2388" y="2297"/>
                  </a:lnTo>
                  <a:lnTo>
                    <a:pt x="2366" y="2321"/>
                  </a:lnTo>
                  <a:lnTo>
                    <a:pt x="2343" y="2344"/>
                  </a:lnTo>
                  <a:lnTo>
                    <a:pt x="2319" y="2367"/>
                  </a:lnTo>
                  <a:lnTo>
                    <a:pt x="2295" y="2389"/>
                  </a:lnTo>
                  <a:lnTo>
                    <a:pt x="2271" y="2412"/>
                  </a:lnTo>
                  <a:lnTo>
                    <a:pt x="2245" y="2433"/>
                  </a:lnTo>
                  <a:lnTo>
                    <a:pt x="2220" y="2453"/>
                  </a:lnTo>
                  <a:lnTo>
                    <a:pt x="2193" y="2474"/>
                  </a:lnTo>
                  <a:lnTo>
                    <a:pt x="2167" y="2493"/>
                  </a:lnTo>
                  <a:lnTo>
                    <a:pt x="2139" y="2512"/>
                  </a:lnTo>
                  <a:lnTo>
                    <a:pt x="2112" y="2530"/>
                  </a:lnTo>
                  <a:lnTo>
                    <a:pt x="2084" y="2548"/>
                  </a:lnTo>
                  <a:lnTo>
                    <a:pt x="2056" y="2565"/>
                  </a:lnTo>
                  <a:lnTo>
                    <a:pt x="2027" y="2581"/>
                  </a:lnTo>
                  <a:lnTo>
                    <a:pt x="1997" y="2596"/>
                  </a:lnTo>
                  <a:lnTo>
                    <a:pt x="1967" y="2611"/>
                  </a:lnTo>
                  <a:lnTo>
                    <a:pt x="1937" y="2626"/>
                  </a:lnTo>
                  <a:lnTo>
                    <a:pt x="1906" y="2639"/>
                  </a:lnTo>
                  <a:lnTo>
                    <a:pt x="1876" y="2651"/>
                  </a:lnTo>
                  <a:lnTo>
                    <a:pt x="1844" y="2663"/>
                  </a:lnTo>
                  <a:lnTo>
                    <a:pt x="1813" y="2674"/>
                  </a:lnTo>
                  <a:lnTo>
                    <a:pt x="1780" y="2685"/>
                  </a:lnTo>
                  <a:lnTo>
                    <a:pt x="1748" y="2694"/>
                  </a:lnTo>
                  <a:lnTo>
                    <a:pt x="1715" y="2703"/>
                  </a:lnTo>
                  <a:lnTo>
                    <a:pt x="1682" y="2711"/>
                  </a:lnTo>
                  <a:lnTo>
                    <a:pt x="1649" y="2719"/>
                  </a:lnTo>
                  <a:lnTo>
                    <a:pt x="1615" y="2725"/>
                  </a:lnTo>
                  <a:lnTo>
                    <a:pt x="1581" y="2730"/>
                  </a:lnTo>
                  <a:lnTo>
                    <a:pt x="1547" y="2736"/>
                  </a:lnTo>
                  <a:lnTo>
                    <a:pt x="1513" y="2739"/>
                  </a:lnTo>
                  <a:lnTo>
                    <a:pt x="1478" y="2743"/>
                  </a:lnTo>
                  <a:lnTo>
                    <a:pt x="1443" y="2745"/>
                  </a:lnTo>
                  <a:lnTo>
                    <a:pt x="1408" y="2746"/>
                  </a:lnTo>
                  <a:lnTo>
                    <a:pt x="1372" y="2746"/>
                  </a:lnTo>
                  <a:lnTo>
                    <a:pt x="1372" y="2746"/>
                  </a:lnTo>
                  <a:lnTo>
                    <a:pt x="1337" y="2746"/>
                  </a:lnTo>
                  <a:lnTo>
                    <a:pt x="1301" y="2745"/>
                  </a:lnTo>
                  <a:lnTo>
                    <a:pt x="1266" y="2743"/>
                  </a:lnTo>
                  <a:lnTo>
                    <a:pt x="1231" y="2739"/>
                  </a:lnTo>
                  <a:lnTo>
                    <a:pt x="1198" y="2736"/>
                  </a:lnTo>
                  <a:lnTo>
                    <a:pt x="1163" y="2730"/>
                  </a:lnTo>
                  <a:lnTo>
                    <a:pt x="1129" y="2725"/>
                  </a:lnTo>
                  <a:lnTo>
                    <a:pt x="1095" y="2719"/>
                  </a:lnTo>
                  <a:lnTo>
                    <a:pt x="1063" y="2711"/>
                  </a:lnTo>
                  <a:lnTo>
                    <a:pt x="1029" y="2703"/>
                  </a:lnTo>
                  <a:lnTo>
                    <a:pt x="996" y="2694"/>
                  </a:lnTo>
                  <a:lnTo>
                    <a:pt x="964" y="2685"/>
                  </a:lnTo>
                  <a:lnTo>
                    <a:pt x="932" y="2674"/>
                  </a:lnTo>
                  <a:lnTo>
                    <a:pt x="901" y="2663"/>
                  </a:lnTo>
                  <a:lnTo>
                    <a:pt x="869" y="2651"/>
                  </a:lnTo>
                  <a:lnTo>
                    <a:pt x="838" y="2639"/>
                  </a:lnTo>
                  <a:lnTo>
                    <a:pt x="807" y="2626"/>
                  </a:lnTo>
                  <a:lnTo>
                    <a:pt x="777" y="2611"/>
                  </a:lnTo>
                  <a:lnTo>
                    <a:pt x="748" y="2596"/>
                  </a:lnTo>
                  <a:lnTo>
                    <a:pt x="719" y="2581"/>
                  </a:lnTo>
                  <a:lnTo>
                    <a:pt x="689" y="2565"/>
                  </a:lnTo>
                  <a:lnTo>
                    <a:pt x="660" y="2548"/>
                  </a:lnTo>
                  <a:lnTo>
                    <a:pt x="632" y="2530"/>
                  </a:lnTo>
                  <a:lnTo>
                    <a:pt x="605" y="2512"/>
                  </a:lnTo>
                  <a:lnTo>
                    <a:pt x="578" y="2493"/>
                  </a:lnTo>
                  <a:lnTo>
                    <a:pt x="551" y="2474"/>
                  </a:lnTo>
                  <a:lnTo>
                    <a:pt x="525" y="2453"/>
                  </a:lnTo>
                  <a:lnTo>
                    <a:pt x="499" y="2433"/>
                  </a:lnTo>
                  <a:lnTo>
                    <a:pt x="475" y="2412"/>
                  </a:lnTo>
                  <a:lnTo>
                    <a:pt x="450" y="2389"/>
                  </a:lnTo>
                  <a:lnTo>
                    <a:pt x="425" y="2367"/>
                  </a:lnTo>
                  <a:lnTo>
                    <a:pt x="401" y="2344"/>
                  </a:lnTo>
                  <a:lnTo>
                    <a:pt x="379" y="2321"/>
                  </a:lnTo>
                  <a:lnTo>
                    <a:pt x="356" y="2297"/>
                  </a:lnTo>
                  <a:lnTo>
                    <a:pt x="335" y="2272"/>
                  </a:lnTo>
                  <a:lnTo>
                    <a:pt x="314" y="2246"/>
                  </a:lnTo>
                  <a:lnTo>
                    <a:pt x="292" y="2222"/>
                  </a:lnTo>
                  <a:lnTo>
                    <a:pt x="272" y="2195"/>
                  </a:lnTo>
                  <a:lnTo>
                    <a:pt x="253" y="2169"/>
                  </a:lnTo>
                  <a:lnTo>
                    <a:pt x="234" y="2141"/>
                  </a:lnTo>
                  <a:lnTo>
                    <a:pt x="216" y="2114"/>
                  </a:lnTo>
                  <a:lnTo>
                    <a:pt x="199" y="2085"/>
                  </a:lnTo>
                  <a:lnTo>
                    <a:pt x="182" y="2057"/>
                  </a:lnTo>
                  <a:lnTo>
                    <a:pt x="165" y="2028"/>
                  </a:lnTo>
                  <a:lnTo>
                    <a:pt x="150" y="1999"/>
                  </a:lnTo>
                  <a:lnTo>
                    <a:pt x="135" y="1968"/>
                  </a:lnTo>
                  <a:lnTo>
                    <a:pt x="121" y="1938"/>
                  </a:lnTo>
                  <a:lnTo>
                    <a:pt x="108" y="1908"/>
                  </a:lnTo>
                  <a:lnTo>
                    <a:pt x="96" y="1877"/>
                  </a:lnTo>
                  <a:lnTo>
                    <a:pt x="83" y="1846"/>
                  </a:lnTo>
                  <a:lnTo>
                    <a:pt x="72" y="1813"/>
                  </a:lnTo>
                  <a:lnTo>
                    <a:pt x="62" y="1782"/>
                  </a:lnTo>
                  <a:lnTo>
                    <a:pt x="52" y="1749"/>
                  </a:lnTo>
                  <a:lnTo>
                    <a:pt x="43" y="1716"/>
                  </a:lnTo>
                  <a:lnTo>
                    <a:pt x="35" y="1684"/>
                  </a:lnTo>
                  <a:lnTo>
                    <a:pt x="28" y="1650"/>
                  </a:lnTo>
                  <a:lnTo>
                    <a:pt x="21" y="1616"/>
                  </a:lnTo>
                  <a:lnTo>
                    <a:pt x="16" y="1582"/>
                  </a:lnTo>
                  <a:lnTo>
                    <a:pt x="11" y="1549"/>
                  </a:lnTo>
                  <a:lnTo>
                    <a:pt x="7" y="1514"/>
                  </a:lnTo>
                  <a:lnTo>
                    <a:pt x="4" y="1479"/>
                  </a:lnTo>
                  <a:lnTo>
                    <a:pt x="2" y="1444"/>
                  </a:lnTo>
                  <a:lnTo>
                    <a:pt x="0" y="1409"/>
                  </a:lnTo>
                  <a:lnTo>
                    <a:pt x="0" y="1373"/>
                  </a:lnTo>
                  <a:lnTo>
                    <a:pt x="0" y="1373"/>
                  </a:lnTo>
                  <a:lnTo>
                    <a:pt x="0" y="1338"/>
                  </a:lnTo>
                  <a:lnTo>
                    <a:pt x="2" y="1302"/>
                  </a:lnTo>
                  <a:lnTo>
                    <a:pt x="4" y="1267"/>
                  </a:lnTo>
                  <a:lnTo>
                    <a:pt x="7" y="1232"/>
                  </a:lnTo>
                  <a:lnTo>
                    <a:pt x="11" y="1199"/>
                  </a:lnTo>
                  <a:lnTo>
                    <a:pt x="16" y="1164"/>
                  </a:lnTo>
                  <a:lnTo>
                    <a:pt x="21" y="1130"/>
                  </a:lnTo>
                  <a:lnTo>
                    <a:pt x="28" y="1096"/>
                  </a:lnTo>
                  <a:lnTo>
                    <a:pt x="35" y="1064"/>
                  </a:lnTo>
                  <a:lnTo>
                    <a:pt x="43" y="1030"/>
                  </a:lnTo>
                  <a:lnTo>
                    <a:pt x="52" y="997"/>
                  </a:lnTo>
                  <a:lnTo>
                    <a:pt x="62" y="965"/>
                  </a:lnTo>
                  <a:lnTo>
                    <a:pt x="72" y="933"/>
                  </a:lnTo>
                  <a:lnTo>
                    <a:pt x="83" y="902"/>
                  </a:lnTo>
                  <a:lnTo>
                    <a:pt x="96" y="870"/>
                  </a:lnTo>
                  <a:lnTo>
                    <a:pt x="108" y="839"/>
                  </a:lnTo>
                  <a:lnTo>
                    <a:pt x="121" y="808"/>
                  </a:lnTo>
                  <a:lnTo>
                    <a:pt x="135" y="778"/>
                  </a:lnTo>
                  <a:lnTo>
                    <a:pt x="150" y="749"/>
                  </a:lnTo>
                  <a:lnTo>
                    <a:pt x="165" y="719"/>
                  </a:lnTo>
                  <a:lnTo>
                    <a:pt x="182" y="690"/>
                  </a:lnTo>
                  <a:lnTo>
                    <a:pt x="199" y="661"/>
                  </a:lnTo>
                  <a:lnTo>
                    <a:pt x="216" y="633"/>
                  </a:lnTo>
                  <a:lnTo>
                    <a:pt x="234" y="606"/>
                  </a:lnTo>
                  <a:lnTo>
                    <a:pt x="253" y="579"/>
                  </a:lnTo>
                  <a:lnTo>
                    <a:pt x="272" y="552"/>
                  </a:lnTo>
                  <a:lnTo>
                    <a:pt x="292" y="526"/>
                  </a:lnTo>
                  <a:lnTo>
                    <a:pt x="314" y="500"/>
                  </a:lnTo>
                  <a:lnTo>
                    <a:pt x="335" y="475"/>
                  </a:lnTo>
                  <a:lnTo>
                    <a:pt x="356" y="450"/>
                  </a:lnTo>
                  <a:lnTo>
                    <a:pt x="379" y="426"/>
                  </a:lnTo>
                  <a:lnTo>
                    <a:pt x="401" y="402"/>
                  </a:lnTo>
                  <a:lnTo>
                    <a:pt x="425" y="379"/>
                  </a:lnTo>
                  <a:lnTo>
                    <a:pt x="450" y="357"/>
                  </a:lnTo>
                  <a:lnTo>
                    <a:pt x="475" y="336"/>
                  </a:lnTo>
                  <a:lnTo>
                    <a:pt x="499" y="314"/>
                  </a:lnTo>
                  <a:lnTo>
                    <a:pt x="525" y="293"/>
                  </a:lnTo>
                  <a:lnTo>
                    <a:pt x="551" y="272"/>
                  </a:lnTo>
                  <a:lnTo>
                    <a:pt x="578" y="253"/>
                  </a:lnTo>
                  <a:lnTo>
                    <a:pt x="605" y="234"/>
                  </a:lnTo>
                  <a:lnTo>
                    <a:pt x="632" y="216"/>
                  </a:lnTo>
                  <a:lnTo>
                    <a:pt x="660" y="199"/>
                  </a:lnTo>
                  <a:lnTo>
                    <a:pt x="689" y="182"/>
                  </a:lnTo>
                  <a:lnTo>
                    <a:pt x="719" y="166"/>
                  </a:lnTo>
                  <a:lnTo>
                    <a:pt x="748" y="150"/>
                  </a:lnTo>
                  <a:lnTo>
                    <a:pt x="777" y="135"/>
                  </a:lnTo>
                  <a:lnTo>
                    <a:pt x="807" y="122"/>
                  </a:lnTo>
                  <a:lnTo>
                    <a:pt x="838" y="108"/>
                  </a:lnTo>
                  <a:lnTo>
                    <a:pt x="869" y="96"/>
                  </a:lnTo>
                  <a:lnTo>
                    <a:pt x="901" y="83"/>
                  </a:lnTo>
                  <a:lnTo>
                    <a:pt x="932" y="72"/>
                  </a:lnTo>
                  <a:lnTo>
                    <a:pt x="964" y="62"/>
                  </a:lnTo>
                  <a:lnTo>
                    <a:pt x="996" y="52"/>
                  </a:lnTo>
                  <a:lnTo>
                    <a:pt x="1029" y="43"/>
                  </a:lnTo>
                  <a:lnTo>
                    <a:pt x="1063" y="35"/>
                  </a:lnTo>
                  <a:lnTo>
                    <a:pt x="1095" y="28"/>
                  </a:lnTo>
                  <a:lnTo>
                    <a:pt x="1129" y="22"/>
                  </a:lnTo>
                  <a:lnTo>
                    <a:pt x="1163" y="16"/>
                  </a:lnTo>
                  <a:lnTo>
                    <a:pt x="1198" y="11"/>
                  </a:lnTo>
                  <a:lnTo>
                    <a:pt x="1231" y="7"/>
                  </a:lnTo>
                  <a:lnTo>
                    <a:pt x="1266" y="5"/>
                  </a:lnTo>
                  <a:lnTo>
                    <a:pt x="1301" y="2"/>
                  </a:lnTo>
                  <a:lnTo>
                    <a:pt x="1337" y="0"/>
                  </a:lnTo>
                  <a:lnTo>
                    <a:pt x="1372" y="0"/>
                  </a:lnTo>
                  <a:lnTo>
                    <a:pt x="1372" y="0"/>
                  </a:lnTo>
                  <a:lnTo>
                    <a:pt x="1408" y="0"/>
                  </a:lnTo>
                  <a:lnTo>
                    <a:pt x="1443" y="2"/>
                  </a:lnTo>
                  <a:lnTo>
                    <a:pt x="1478" y="5"/>
                  </a:lnTo>
                  <a:lnTo>
                    <a:pt x="1513" y="7"/>
                  </a:lnTo>
                  <a:lnTo>
                    <a:pt x="1547" y="11"/>
                  </a:lnTo>
                  <a:lnTo>
                    <a:pt x="1581" y="16"/>
                  </a:lnTo>
                  <a:lnTo>
                    <a:pt x="1615" y="22"/>
                  </a:lnTo>
                  <a:lnTo>
                    <a:pt x="1649" y="28"/>
                  </a:lnTo>
                  <a:lnTo>
                    <a:pt x="1682" y="35"/>
                  </a:lnTo>
                  <a:lnTo>
                    <a:pt x="1715" y="43"/>
                  </a:lnTo>
                  <a:lnTo>
                    <a:pt x="1748" y="52"/>
                  </a:lnTo>
                  <a:lnTo>
                    <a:pt x="1780" y="62"/>
                  </a:lnTo>
                  <a:lnTo>
                    <a:pt x="1813" y="72"/>
                  </a:lnTo>
                  <a:lnTo>
                    <a:pt x="1844" y="83"/>
                  </a:lnTo>
                  <a:lnTo>
                    <a:pt x="1876" y="96"/>
                  </a:lnTo>
                  <a:lnTo>
                    <a:pt x="1906" y="108"/>
                  </a:lnTo>
                  <a:lnTo>
                    <a:pt x="1937" y="122"/>
                  </a:lnTo>
                  <a:lnTo>
                    <a:pt x="1967" y="135"/>
                  </a:lnTo>
                  <a:lnTo>
                    <a:pt x="1997" y="150"/>
                  </a:lnTo>
                  <a:lnTo>
                    <a:pt x="2027" y="166"/>
                  </a:lnTo>
                  <a:lnTo>
                    <a:pt x="2056" y="182"/>
                  </a:lnTo>
                  <a:lnTo>
                    <a:pt x="2084" y="199"/>
                  </a:lnTo>
                  <a:lnTo>
                    <a:pt x="2112" y="216"/>
                  </a:lnTo>
                  <a:lnTo>
                    <a:pt x="2139" y="234"/>
                  </a:lnTo>
                  <a:lnTo>
                    <a:pt x="2167" y="253"/>
                  </a:lnTo>
                  <a:lnTo>
                    <a:pt x="2193" y="272"/>
                  </a:lnTo>
                  <a:lnTo>
                    <a:pt x="2220" y="293"/>
                  </a:lnTo>
                  <a:lnTo>
                    <a:pt x="2245" y="314"/>
                  </a:lnTo>
                  <a:lnTo>
                    <a:pt x="2271" y="336"/>
                  </a:lnTo>
                  <a:lnTo>
                    <a:pt x="2295" y="357"/>
                  </a:lnTo>
                  <a:lnTo>
                    <a:pt x="2319" y="379"/>
                  </a:lnTo>
                  <a:lnTo>
                    <a:pt x="2343" y="402"/>
                  </a:lnTo>
                  <a:lnTo>
                    <a:pt x="2366" y="426"/>
                  </a:lnTo>
                  <a:lnTo>
                    <a:pt x="2388" y="450"/>
                  </a:lnTo>
                  <a:lnTo>
                    <a:pt x="2410" y="475"/>
                  </a:lnTo>
                  <a:lnTo>
                    <a:pt x="2431" y="500"/>
                  </a:lnTo>
                  <a:lnTo>
                    <a:pt x="2452" y="526"/>
                  </a:lnTo>
                  <a:lnTo>
                    <a:pt x="2472" y="552"/>
                  </a:lnTo>
                  <a:lnTo>
                    <a:pt x="2491" y="579"/>
                  </a:lnTo>
                  <a:lnTo>
                    <a:pt x="2510" y="606"/>
                  </a:lnTo>
                  <a:lnTo>
                    <a:pt x="2528" y="633"/>
                  </a:lnTo>
                  <a:lnTo>
                    <a:pt x="2546" y="661"/>
                  </a:lnTo>
                  <a:lnTo>
                    <a:pt x="2563" y="690"/>
                  </a:lnTo>
                  <a:lnTo>
                    <a:pt x="2579" y="719"/>
                  </a:lnTo>
                  <a:lnTo>
                    <a:pt x="2594" y="749"/>
                  </a:lnTo>
                  <a:lnTo>
                    <a:pt x="2609" y="778"/>
                  </a:lnTo>
                  <a:lnTo>
                    <a:pt x="2624" y="808"/>
                  </a:lnTo>
                  <a:lnTo>
                    <a:pt x="2637" y="839"/>
                  </a:lnTo>
                  <a:lnTo>
                    <a:pt x="2650" y="870"/>
                  </a:lnTo>
                  <a:lnTo>
                    <a:pt x="2661" y="902"/>
                  </a:lnTo>
                  <a:lnTo>
                    <a:pt x="2672" y="933"/>
                  </a:lnTo>
                  <a:lnTo>
                    <a:pt x="2683" y="965"/>
                  </a:lnTo>
                  <a:lnTo>
                    <a:pt x="2692" y="997"/>
                  </a:lnTo>
                  <a:lnTo>
                    <a:pt x="2701" y="1030"/>
                  </a:lnTo>
                  <a:lnTo>
                    <a:pt x="2709" y="1064"/>
                  </a:lnTo>
                  <a:lnTo>
                    <a:pt x="2717" y="1096"/>
                  </a:lnTo>
                  <a:lnTo>
                    <a:pt x="2723" y="1130"/>
                  </a:lnTo>
                  <a:lnTo>
                    <a:pt x="2728" y="1164"/>
                  </a:lnTo>
                  <a:lnTo>
                    <a:pt x="2734" y="1199"/>
                  </a:lnTo>
                  <a:lnTo>
                    <a:pt x="2737" y="1232"/>
                  </a:lnTo>
                  <a:lnTo>
                    <a:pt x="2741" y="1267"/>
                  </a:lnTo>
                  <a:lnTo>
                    <a:pt x="2743" y="1302"/>
                  </a:lnTo>
                  <a:lnTo>
                    <a:pt x="2744" y="1338"/>
                  </a:lnTo>
                  <a:lnTo>
                    <a:pt x="2744" y="1373"/>
                  </a:lnTo>
                  <a:lnTo>
                    <a:pt x="2744" y="1373"/>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670" y="2132"/>
                  </a:moveTo>
                  <a:lnTo>
                    <a:pt x="1642" y="2245"/>
                  </a:lnTo>
                  <a:lnTo>
                    <a:pt x="1642" y="2245"/>
                  </a:lnTo>
                  <a:lnTo>
                    <a:pt x="1531" y="2288"/>
                  </a:lnTo>
                  <a:lnTo>
                    <a:pt x="1444" y="2320"/>
                  </a:lnTo>
                  <a:lnTo>
                    <a:pt x="1444" y="2320"/>
                  </a:lnTo>
                  <a:lnTo>
                    <a:pt x="1426" y="2325"/>
                  </a:lnTo>
                  <a:lnTo>
                    <a:pt x="1406" y="2331"/>
                  </a:lnTo>
                  <a:lnTo>
                    <a:pt x="1386" y="2335"/>
                  </a:lnTo>
                  <a:lnTo>
                    <a:pt x="1365" y="2339"/>
                  </a:lnTo>
                  <a:lnTo>
                    <a:pt x="1343" y="2342"/>
                  </a:lnTo>
                  <a:lnTo>
                    <a:pt x="1320" y="2344"/>
                  </a:lnTo>
                  <a:lnTo>
                    <a:pt x="1297" y="2345"/>
                  </a:lnTo>
                  <a:lnTo>
                    <a:pt x="1273" y="2345"/>
                  </a:lnTo>
                  <a:lnTo>
                    <a:pt x="1273" y="2345"/>
                  </a:lnTo>
                  <a:lnTo>
                    <a:pt x="1237" y="2344"/>
                  </a:lnTo>
                  <a:lnTo>
                    <a:pt x="1202" y="2341"/>
                  </a:lnTo>
                  <a:lnTo>
                    <a:pt x="1170" y="2335"/>
                  </a:lnTo>
                  <a:lnTo>
                    <a:pt x="1155" y="2332"/>
                  </a:lnTo>
                  <a:lnTo>
                    <a:pt x="1139" y="2327"/>
                  </a:lnTo>
                  <a:lnTo>
                    <a:pt x="1126" y="2323"/>
                  </a:lnTo>
                  <a:lnTo>
                    <a:pt x="1111" y="2317"/>
                  </a:lnTo>
                  <a:lnTo>
                    <a:pt x="1099" y="2311"/>
                  </a:lnTo>
                  <a:lnTo>
                    <a:pt x="1085" y="2304"/>
                  </a:lnTo>
                  <a:lnTo>
                    <a:pt x="1073" y="2297"/>
                  </a:lnTo>
                  <a:lnTo>
                    <a:pt x="1062" y="2289"/>
                  </a:lnTo>
                  <a:lnTo>
                    <a:pt x="1050" y="2281"/>
                  </a:lnTo>
                  <a:lnTo>
                    <a:pt x="1040" y="2272"/>
                  </a:lnTo>
                  <a:lnTo>
                    <a:pt x="1040" y="2272"/>
                  </a:lnTo>
                  <a:lnTo>
                    <a:pt x="1020" y="2253"/>
                  </a:lnTo>
                  <a:lnTo>
                    <a:pt x="1011" y="2243"/>
                  </a:lnTo>
                  <a:lnTo>
                    <a:pt x="1003" y="2233"/>
                  </a:lnTo>
                  <a:lnTo>
                    <a:pt x="996" y="2223"/>
                  </a:lnTo>
                  <a:lnTo>
                    <a:pt x="989" y="2211"/>
                  </a:lnTo>
                  <a:lnTo>
                    <a:pt x="983" y="2200"/>
                  </a:lnTo>
                  <a:lnTo>
                    <a:pt x="977" y="2189"/>
                  </a:lnTo>
                  <a:lnTo>
                    <a:pt x="973" y="2178"/>
                  </a:lnTo>
                  <a:lnTo>
                    <a:pt x="968" y="2165"/>
                  </a:lnTo>
                  <a:lnTo>
                    <a:pt x="965" y="2153"/>
                  </a:lnTo>
                  <a:lnTo>
                    <a:pt x="962" y="2141"/>
                  </a:lnTo>
                  <a:lnTo>
                    <a:pt x="959" y="2127"/>
                  </a:lnTo>
                  <a:lnTo>
                    <a:pt x="958" y="2114"/>
                  </a:lnTo>
                  <a:lnTo>
                    <a:pt x="957" y="2087"/>
                  </a:lnTo>
                  <a:lnTo>
                    <a:pt x="957" y="2087"/>
                  </a:lnTo>
                  <a:lnTo>
                    <a:pt x="957" y="2064"/>
                  </a:lnTo>
                  <a:lnTo>
                    <a:pt x="958" y="2042"/>
                  </a:lnTo>
                  <a:lnTo>
                    <a:pt x="960" y="2019"/>
                  </a:lnTo>
                  <a:lnTo>
                    <a:pt x="963" y="1997"/>
                  </a:lnTo>
                  <a:lnTo>
                    <a:pt x="963" y="1997"/>
                  </a:lnTo>
                  <a:lnTo>
                    <a:pt x="966" y="1973"/>
                  </a:lnTo>
                  <a:lnTo>
                    <a:pt x="971" y="1948"/>
                  </a:lnTo>
                  <a:lnTo>
                    <a:pt x="983" y="1893"/>
                  </a:lnTo>
                  <a:lnTo>
                    <a:pt x="1086" y="1527"/>
                  </a:lnTo>
                  <a:lnTo>
                    <a:pt x="1086" y="1527"/>
                  </a:lnTo>
                  <a:lnTo>
                    <a:pt x="1099" y="1477"/>
                  </a:lnTo>
                  <a:lnTo>
                    <a:pt x="1109" y="1428"/>
                  </a:lnTo>
                  <a:lnTo>
                    <a:pt x="1109" y="1428"/>
                  </a:lnTo>
                  <a:lnTo>
                    <a:pt x="1113" y="1406"/>
                  </a:lnTo>
                  <a:lnTo>
                    <a:pt x="1117" y="1383"/>
                  </a:lnTo>
                  <a:lnTo>
                    <a:pt x="1118" y="1362"/>
                  </a:lnTo>
                  <a:lnTo>
                    <a:pt x="1119" y="1343"/>
                  </a:lnTo>
                  <a:lnTo>
                    <a:pt x="1119" y="1343"/>
                  </a:lnTo>
                  <a:lnTo>
                    <a:pt x="1118" y="1326"/>
                  </a:lnTo>
                  <a:lnTo>
                    <a:pt x="1117" y="1310"/>
                  </a:lnTo>
                  <a:lnTo>
                    <a:pt x="1114" y="1295"/>
                  </a:lnTo>
                  <a:lnTo>
                    <a:pt x="1111" y="1283"/>
                  </a:lnTo>
                  <a:lnTo>
                    <a:pt x="1108" y="1272"/>
                  </a:lnTo>
                  <a:lnTo>
                    <a:pt x="1102" y="1262"/>
                  </a:lnTo>
                  <a:lnTo>
                    <a:pt x="1096" y="1253"/>
                  </a:lnTo>
                  <a:lnTo>
                    <a:pt x="1090" y="1245"/>
                  </a:lnTo>
                  <a:lnTo>
                    <a:pt x="1090" y="1245"/>
                  </a:lnTo>
                  <a:lnTo>
                    <a:pt x="1082" y="1238"/>
                  </a:lnTo>
                  <a:lnTo>
                    <a:pt x="1072" y="1232"/>
                  </a:lnTo>
                  <a:lnTo>
                    <a:pt x="1061" y="1228"/>
                  </a:lnTo>
                  <a:lnTo>
                    <a:pt x="1048" y="1225"/>
                  </a:lnTo>
                  <a:lnTo>
                    <a:pt x="1032" y="1221"/>
                  </a:lnTo>
                  <a:lnTo>
                    <a:pt x="1017" y="1219"/>
                  </a:lnTo>
                  <a:lnTo>
                    <a:pt x="999" y="1218"/>
                  </a:lnTo>
                  <a:lnTo>
                    <a:pt x="980" y="1218"/>
                  </a:lnTo>
                  <a:lnTo>
                    <a:pt x="980" y="1218"/>
                  </a:lnTo>
                  <a:lnTo>
                    <a:pt x="959" y="1218"/>
                  </a:lnTo>
                  <a:lnTo>
                    <a:pt x="938" y="1220"/>
                  </a:lnTo>
                  <a:lnTo>
                    <a:pt x="918" y="1225"/>
                  </a:lnTo>
                  <a:lnTo>
                    <a:pt x="896" y="1230"/>
                  </a:lnTo>
                  <a:lnTo>
                    <a:pt x="896" y="1230"/>
                  </a:lnTo>
                  <a:lnTo>
                    <a:pt x="857" y="1243"/>
                  </a:lnTo>
                  <a:lnTo>
                    <a:pt x="824" y="1254"/>
                  </a:lnTo>
                  <a:lnTo>
                    <a:pt x="851" y="1140"/>
                  </a:lnTo>
                  <a:lnTo>
                    <a:pt x="851" y="1140"/>
                  </a:lnTo>
                  <a:lnTo>
                    <a:pt x="902" y="1121"/>
                  </a:lnTo>
                  <a:lnTo>
                    <a:pt x="951" y="1102"/>
                  </a:lnTo>
                  <a:lnTo>
                    <a:pt x="999" y="1085"/>
                  </a:lnTo>
                  <a:lnTo>
                    <a:pt x="1046" y="1069"/>
                  </a:lnTo>
                  <a:lnTo>
                    <a:pt x="1046" y="1069"/>
                  </a:lnTo>
                  <a:lnTo>
                    <a:pt x="1069" y="1062"/>
                  </a:lnTo>
                  <a:lnTo>
                    <a:pt x="1092" y="1057"/>
                  </a:lnTo>
                  <a:lnTo>
                    <a:pt x="1114" y="1051"/>
                  </a:lnTo>
                  <a:lnTo>
                    <a:pt x="1136" y="1047"/>
                  </a:lnTo>
                  <a:lnTo>
                    <a:pt x="1158" y="1044"/>
                  </a:lnTo>
                  <a:lnTo>
                    <a:pt x="1180" y="1042"/>
                  </a:lnTo>
                  <a:lnTo>
                    <a:pt x="1201" y="1040"/>
                  </a:lnTo>
                  <a:lnTo>
                    <a:pt x="1221" y="1040"/>
                  </a:lnTo>
                  <a:lnTo>
                    <a:pt x="1221" y="1040"/>
                  </a:lnTo>
                  <a:lnTo>
                    <a:pt x="1257" y="1041"/>
                  </a:lnTo>
                  <a:lnTo>
                    <a:pt x="1292" y="1044"/>
                  </a:lnTo>
                  <a:lnTo>
                    <a:pt x="1324" y="1050"/>
                  </a:lnTo>
                  <a:lnTo>
                    <a:pt x="1338" y="1053"/>
                  </a:lnTo>
                  <a:lnTo>
                    <a:pt x="1353" y="1058"/>
                  </a:lnTo>
                  <a:lnTo>
                    <a:pt x="1368" y="1062"/>
                  </a:lnTo>
                  <a:lnTo>
                    <a:pt x="1381" y="1068"/>
                  </a:lnTo>
                  <a:lnTo>
                    <a:pt x="1395" y="1074"/>
                  </a:lnTo>
                  <a:lnTo>
                    <a:pt x="1407" y="1080"/>
                  </a:lnTo>
                  <a:lnTo>
                    <a:pt x="1418" y="1087"/>
                  </a:lnTo>
                  <a:lnTo>
                    <a:pt x="1431" y="1095"/>
                  </a:lnTo>
                  <a:lnTo>
                    <a:pt x="1441" y="1103"/>
                  </a:lnTo>
                  <a:lnTo>
                    <a:pt x="1452" y="1112"/>
                  </a:lnTo>
                  <a:lnTo>
                    <a:pt x="1452" y="1112"/>
                  </a:lnTo>
                  <a:lnTo>
                    <a:pt x="1461" y="1121"/>
                  </a:lnTo>
                  <a:lnTo>
                    <a:pt x="1470" y="1131"/>
                  </a:lnTo>
                  <a:lnTo>
                    <a:pt x="1479" y="1140"/>
                  </a:lnTo>
                  <a:lnTo>
                    <a:pt x="1487" y="1150"/>
                  </a:lnTo>
                  <a:lnTo>
                    <a:pt x="1493" y="1162"/>
                  </a:lnTo>
                  <a:lnTo>
                    <a:pt x="1500" y="1172"/>
                  </a:lnTo>
                  <a:lnTo>
                    <a:pt x="1507" y="1183"/>
                  </a:lnTo>
                  <a:lnTo>
                    <a:pt x="1511" y="1195"/>
                  </a:lnTo>
                  <a:lnTo>
                    <a:pt x="1517" y="1207"/>
                  </a:lnTo>
                  <a:lnTo>
                    <a:pt x="1520" y="1219"/>
                  </a:lnTo>
                  <a:lnTo>
                    <a:pt x="1524" y="1231"/>
                  </a:lnTo>
                  <a:lnTo>
                    <a:pt x="1527" y="1245"/>
                  </a:lnTo>
                  <a:lnTo>
                    <a:pt x="1531" y="1271"/>
                  </a:lnTo>
                  <a:lnTo>
                    <a:pt x="1532" y="1299"/>
                  </a:lnTo>
                  <a:lnTo>
                    <a:pt x="1532" y="1299"/>
                  </a:lnTo>
                  <a:lnTo>
                    <a:pt x="1531" y="1333"/>
                  </a:lnTo>
                  <a:lnTo>
                    <a:pt x="1526" y="1383"/>
                  </a:lnTo>
                  <a:lnTo>
                    <a:pt x="1526" y="1383"/>
                  </a:lnTo>
                  <a:lnTo>
                    <a:pt x="1523" y="1412"/>
                  </a:lnTo>
                  <a:lnTo>
                    <a:pt x="1518" y="1441"/>
                  </a:lnTo>
                  <a:lnTo>
                    <a:pt x="1513" y="1468"/>
                  </a:lnTo>
                  <a:lnTo>
                    <a:pt x="1506" y="1493"/>
                  </a:lnTo>
                  <a:lnTo>
                    <a:pt x="1404" y="1858"/>
                  </a:lnTo>
                  <a:lnTo>
                    <a:pt x="1404" y="1858"/>
                  </a:lnTo>
                  <a:lnTo>
                    <a:pt x="1397" y="1881"/>
                  </a:lnTo>
                  <a:lnTo>
                    <a:pt x="1391" y="1904"/>
                  </a:lnTo>
                  <a:lnTo>
                    <a:pt x="1380" y="1958"/>
                  </a:lnTo>
                  <a:lnTo>
                    <a:pt x="1380" y="1958"/>
                  </a:lnTo>
                  <a:lnTo>
                    <a:pt x="1377" y="1984"/>
                  </a:lnTo>
                  <a:lnTo>
                    <a:pt x="1373" y="2008"/>
                  </a:lnTo>
                  <a:lnTo>
                    <a:pt x="1371" y="2027"/>
                  </a:lnTo>
                  <a:lnTo>
                    <a:pt x="1371" y="2043"/>
                  </a:lnTo>
                  <a:lnTo>
                    <a:pt x="1371" y="2043"/>
                  </a:lnTo>
                  <a:lnTo>
                    <a:pt x="1371" y="2061"/>
                  </a:lnTo>
                  <a:lnTo>
                    <a:pt x="1372" y="2076"/>
                  </a:lnTo>
                  <a:lnTo>
                    <a:pt x="1375" y="2091"/>
                  </a:lnTo>
                  <a:lnTo>
                    <a:pt x="1379" y="2103"/>
                  </a:lnTo>
                  <a:lnTo>
                    <a:pt x="1383" y="2116"/>
                  </a:lnTo>
                  <a:lnTo>
                    <a:pt x="1389" y="2126"/>
                  </a:lnTo>
                  <a:lnTo>
                    <a:pt x="1396" y="2135"/>
                  </a:lnTo>
                  <a:lnTo>
                    <a:pt x="1404" y="2142"/>
                  </a:lnTo>
                  <a:lnTo>
                    <a:pt x="1404" y="2142"/>
                  </a:lnTo>
                  <a:lnTo>
                    <a:pt x="1411" y="2148"/>
                  </a:lnTo>
                  <a:lnTo>
                    <a:pt x="1423" y="2153"/>
                  </a:lnTo>
                  <a:lnTo>
                    <a:pt x="1434" y="2157"/>
                  </a:lnTo>
                  <a:lnTo>
                    <a:pt x="1447" y="2162"/>
                  </a:lnTo>
                  <a:lnTo>
                    <a:pt x="1462" y="2164"/>
                  </a:lnTo>
                  <a:lnTo>
                    <a:pt x="1479" y="2166"/>
                  </a:lnTo>
                  <a:lnTo>
                    <a:pt x="1497" y="2168"/>
                  </a:lnTo>
                  <a:lnTo>
                    <a:pt x="1516" y="2168"/>
                  </a:lnTo>
                  <a:lnTo>
                    <a:pt x="1516" y="2168"/>
                  </a:lnTo>
                  <a:lnTo>
                    <a:pt x="1535" y="2168"/>
                  </a:lnTo>
                  <a:lnTo>
                    <a:pt x="1555" y="2164"/>
                  </a:lnTo>
                  <a:lnTo>
                    <a:pt x="1578" y="2161"/>
                  </a:lnTo>
                  <a:lnTo>
                    <a:pt x="1600" y="2155"/>
                  </a:lnTo>
                  <a:lnTo>
                    <a:pt x="1600" y="2155"/>
                  </a:lnTo>
                  <a:lnTo>
                    <a:pt x="1642" y="2143"/>
                  </a:lnTo>
                  <a:lnTo>
                    <a:pt x="1658" y="2137"/>
                  </a:lnTo>
                  <a:lnTo>
                    <a:pt x="1670" y="2132"/>
                  </a:lnTo>
                  <a:lnTo>
                    <a:pt x="1670" y="2132"/>
                  </a:lnTo>
                  <a:close/>
                  <a:moveTo>
                    <a:pt x="1696" y="603"/>
                  </a:moveTo>
                  <a:lnTo>
                    <a:pt x="1696" y="603"/>
                  </a:lnTo>
                  <a:lnTo>
                    <a:pt x="1695" y="627"/>
                  </a:lnTo>
                  <a:lnTo>
                    <a:pt x="1691" y="649"/>
                  </a:lnTo>
                  <a:lnTo>
                    <a:pt x="1686" y="671"/>
                  </a:lnTo>
                  <a:lnTo>
                    <a:pt x="1678" y="692"/>
                  </a:lnTo>
                  <a:lnTo>
                    <a:pt x="1668" y="711"/>
                  </a:lnTo>
                  <a:lnTo>
                    <a:pt x="1655" y="731"/>
                  </a:lnTo>
                  <a:lnTo>
                    <a:pt x="1641" y="749"/>
                  </a:lnTo>
                  <a:lnTo>
                    <a:pt x="1624" y="765"/>
                  </a:lnTo>
                  <a:lnTo>
                    <a:pt x="1624" y="765"/>
                  </a:lnTo>
                  <a:lnTo>
                    <a:pt x="1605" y="781"/>
                  </a:lnTo>
                  <a:lnTo>
                    <a:pt x="1586" y="795"/>
                  </a:lnTo>
                  <a:lnTo>
                    <a:pt x="1565" y="807"/>
                  </a:lnTo>
                  <a:lnTo>
                    <a:pt x="1544" y="816"/>
                  </a:lnTo>
                  <a:lnTo>
                    <a:pt x="1523" y="823"/>
                  </a:lnTo>
                  <a:lnTo>
                    <a:pt x="1499" y="828"/>
                  </a:lnTo>
                  <a:lnTo>
                    <a:pt x="1475" y="832"/>
                  </a:lnTo>
                  <a:lnTo>
                    <a:pt x="1451" y="833"/>
                  </a:lnTo>
                  <a:lnTo>
                    <a:pt x="1451" y="833"/>
                  </a:lnTo>
                  <a:lnTo>
                    <a:pt x="1426" y="832"/>
                  </a:lnTo>
                  <a:lnTo>
                    <a:pt x="1401" y="828"/>
                  </a:lnTo>
                  <a:lnTo>
                    <a:pt x="1379" y="823"/>
                  </a:lnTo>
                  <a:lnTo>
                    <a:pt x="1356" y="816"/>
                  </a:lnTo>
                  <a:lnTo>
                    <a:pt x="1335" y="807"/>
                  </a:lnTo>
                  <a:lnTo>
                    <a:pt x="1315" y="795"/>
                  </a:lnTo>
                  <a:lnTo>
                    <a:pt x="1296" y="781"/>
                  </a:lnTo>
                  <a:lnTo>
                    <a:pt x="1276" y="765"/>
                  </a:lnTo>
                  <a:lnTo>
                    <a:pt x="1276" y="765"/>
                  </a:lnTo>
                  <a:lnTo>
                    <a:pt x="1260" y="749"/>
                  </a:lnTo>
                  <a:lnTo>
                    <a:pt x="1245" y="731"/>
                  </a:lnTo>
                  <a:lnTo>
                    <a:pt x="1233" y="711"/>
                  </a:lnTo>
                  <a:lnTo>
                    <a:pt x="1222" y="692"/>
                  </a:lnTo>
                  <a:lnTo>
                    <a:pt x="1215" y="671"/>
                  </a:lnTo>
                  <a:lnTo>
                    <a:pt x="1209" y="649"/>
                  </a:lnTo>
                  <a:lnTo>
                    <a:pt x="1206" y="627"/>
                  </a:lnTo>
                  <a:lnTo>
                    <a:pt x="1204" y="603"/>
                  </a:lnTo>
                  <a:lnTo>
                    <a:pt x="1204" y="603"/>
                  </a:lnTo>
                  <a:lnTo>
                    <a:pt x="1206" y="580"/>
                  </a:lnTo>
                  <a:lnTo>
                    <a:pt x="1209" y="557"/>
                  </a:lnTo>
                  <a:lnTo>
                    <a:pt x="1215" y="536"/>
                  </a:lnTo>
                  <a:lnTo>
                    <a:pt x="1222" y="516"/>
                  </a:lnTo>
                  <a:lnTo>
                    <a:pt x="1233" y="495"/>
                  </a:lnTo>
                  <a:lnTo>
                    <a:pt x="1245" y="476"/>
                  </a:lnTo>
                  <a:lnTo>
                    <a:pt x="1260" y="458"/>
                  </a:lnTo>
                  <a:lnTo>
                    <a:pt x="1276" y="441"/>
                  </a:lnTo>
                  <a:lnTo>
                    <a:pt x="1276" y="441"/>
                  </a:lnTo>
                  <a:lnTo>
                    <a:pt x="1296" y="424"/>
                  </a:lnTo>
                  <a:lnTo>
                    <a:pt x="1315" y="411"/>
                  </a:lnTo>
                  <a:lnTo>
                    <a:pt x="1335" y="400"/>
                  </a:lnTo>
                  <a:lnTo>
                    <a:pt x="1356" y="390"/>
                  </a:lnTo>
                  <a:lnTo>
                    <a:pt x="1379" y="383"/>
                  </a:lnTo>
                  <a:lnTo>
                    <a:pt x="1401" y="377"/>
                  </a:lnTo>
                  <a:lnTo>
                    <a:pt x="1426" y="374"/>
                  </a:lnTo>
                  <a:lnTo>
                    <a:pt x="1451" y="373"/>
                  </a:lnTo>
                  <a:lnTo>
                    <a:pt x="1451" y="373"/>
                  </a:lnTo>
                  <a:lnTo>
                    <a:pt x="1475" y="374"/>
                  </a:lnTo>
                  <a:lnTo>
                    <a:pt x="1499" y="377"/>
                  </a:lnTo>
                  <a:lnTo>
                    <a:pt x="1523" y="383"/>
                  </a:lnTo>
                  <a:lnTo>
                    <a:pt x="1544" y="390"/>
                  </a:lnTo>
                  <a:lnTo>
                    <a:pt x="1565" y="400"/>
                  </a:lnTo>
                  <a:lnTo>
                    <a:pt x="1586" y="411"/>
                  </a:lnTo>
                  <a:lnTo>
                    <a:pt x="1605" y="424"/>
                  </a:lnTo>
                  <a:lnTo>
                    <a:pt x="1624" y="441"/>
                  </a:lnTo>
                  <a:lnTo>
                    <a:pt x="1624" y="441"/>
                  </a:lnTo>
                  <a:lnTo>
                    <a:pt x="1641" y="458"/>
                  </a:lnTo>
                  <a:lnTo>
                    <a:pt x="1655" y="476"/>
                  </a:lnTo>
                  <a:lnTo>
                    <a:pt x="1668" y="495"/>
                  </a:lnTo>
                  <a:lnTo>
                    <a:pt x="1678" y="516"/>
                  </a:lnTo>
                  <a:lnTo>
                    <a:pt x="1686" y="536"/>
                  </a:lnTo>
                  <a:lnTo>
                    <a:pt x="1691" y="557"/>
                  </a:lnTo>
                  <a:lnTo>
                    <a:pt x="1695" y="580"/>
                  </a:lnTo>
                  <a:lnTo>
                    <a:pt x="1696" y="603"/>
                  </a:lnTo>
                  <a:lnTo>
                    <a:pt x="1696" y="6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2" name="Grupa 11">
            <a:extLst>
              <a:ext uri="{FF2B5EF4-FFF2-40B4-BE49-F238E27FC236}">
                <a16:creationId xmlns:a16="http://schemas.microsoft.com/office/drawing/2014/main" id="{A0107DE3-45F6-4AA3-94C6-FF7EF0336913}"/>
              </a:ext>
            </a:extLst>
          </p:cNvPr>
          <p:cNvGrpSpPr/>
          <p:nvPr/>
        </p:nvGrpSpPr>
        <p:grpSpPr>
          <a:xfrm>
            <a:off x="3571499" y="3218953"/>
            <a:ext cx="424173" cy="424173"/>
            <a:chOff x="7127875" y="3567113"/>
            <a:chExt cx="674688" cy="674688"/>
          </a:xfrm>
          <a:solidFill>
            <a:schemeClr val="tx1">
              <a:lumMod val="40000"/>
              <a:lumOff val="60000"/>
            </a:schemeClr>
          </a:solidFill>
        </p:grpSpPr>
        <p:sp>
          <p:nvSpPr>
            <p:cNvPr id="13" name="Freeform 13">
              <a:extLst>
                <a:ext uri="{FF2B5EF4-FFF2-40B4-BE49-F238E27FC236}">
                  <a16:creationId xmlns:a16="http://schemas.microsoft.com/office/drawing/2014/main" id="{18C50CCE-C037-411F-A376-78FB9564AE28}"/>
                </a:ext>
              </a:extLst>
            </p:cNvPr>
            <p:cNvSpPr>
              <a:spLocks noEditPoints="1"/>
            </p:cNvSpPr>
            <p:nvPr/>
          </p:nvSpPr>
          <p:spPr bwMode="auto">
            <a:xfrm>
              <a:off x="7127875" y="3567113"/>
              <a:ext cx="674688" cy="674688"/>
            </a:xfrm>
            <a:custGeom>
              <a:avLst/>
              <a:gdLst>
                <a:gd name="T0" fmla="*/ 3371 w 3398"/>
                <a:gd name="T1" fmla="*/ 2002 h 3401"/>
                <a:gd name="T2" fmla="*/ 3265 w 3398"/>
                <a:gd name="T3" fmla="*/ 2362 h 3401"/>
                <a:gd name="T4" fmla="*/ 3085 w 3398"/>
                <a:gd name="T5" fmla="*/ 2685 h 3401"/>
                <a:gd name="T6" fmla="*/ 2842 w 3398"/>
                <a:gd name="T7" fmla="*/ 2958 h 3401"/>
                <a:gd name="T8" fmla="*/ 2545 w 3398"/>
                <a:gd name="T9" fmla="*/ 3175 h 3401"/>
                <a:gd name="T10" fmla="*/ 2204 w 3398"/>
                <a:gd name="T11" fmla="*/ 3324 h 3401"/>
                <a:gd name="T12" fmla="*/ 1829 w 3398"/>
                <a:gd name="T13" fmla="*/ 3396 h 3401"/>
                <a:gd name="T14" fmla="*/ 1483 w 3398"/>
                <a:gd name="T15" fmla="*/ 3387 h 3401"/>
                <a:gd name="T16" fmla="*/ 1115 w 3398"/>
                <a:gd name="T17" fmla="*/ 3297 h 3401"/>
                <a:gd name="T18" fmla="*/ 784 w 3398"/>
                <a:gd name="T19" fmla="*/ 3133 h 3401"/>
                <a:gd name="T20" fmla="*/ 498 w 3398"/>
                <a:gd name="T21" fmla="*/ 2902 h 3401"/>
                <a:gd name="T22" fmla="*/ 268 w 3398"/>
                <a:gd name="T23" fmla="*/ 2616 h 3401"/>
                <a:gd name="T24" fmla="*/ 103 w 3398"/>
                <a:gd name="T25" fmla="*/ 2285 h 3401"/>
                <a:gd name="T26" fmla="*/ 14 w 3398"/>
                <a:gd name="T27" fmla="*/ 1917 h 3401"/>
                <a:gd name="T28" fmla="*/ 5 w 3398"/>
                <a:gd name="T29" fmla="*/ 1570 h 3401"/>
                <a:gd name="T30" fmla="*/ 76 w 3398"/>
                <a:gd name="T31" fmla="*/ 1195 h 3401"/>
                <a:gd name="T32" fmla="*/ 226 w 3398"/>
                <a:gd name="T33" fmla="*/ 854 h 3401"/>
                <a:gd name="T34" fmla="*/ 442 w 3398"/>
                <a:gd name="T35" fmla="*/ 557 h 3401"/>
                <a:gd name="T36" fmla="*/ 716 w 3398"/>
                <a:gd name="T37" fmla="*/ 314 h 3401"/>
                <a:gd name="T38" fmla="*/ 1038 w 3398"/>
                <a:gd name="T39" fmla="*/ 134 h 3401"/>
                <a:gd name="T40" fmla="*/ 1399 w 3398"/>
                <a:gd name="T41" fmla="*/ 27 h 3401"/>
                <a:gd name="T42" fmla="*/ 1743 w 3398"/>
                <a:gd name="T43" fmla="*/ 1 h 3401"/>
                <a:gd name="T44" fmla="*/ 2124 w 3398"/>
                <a:gd name="T45" fmla="*/ 54 h 3401"/>
                <a:gd name="T46" fmla="*/ 2473 w 3398"/>
                <a:gd name="T47" fmla="*/ 186 h 3401"/>
                <a:gd name="T48" fmla="*/ 2780 w 3398"/>
                <a:gd name="T49" fmla="*/ 388 h 3401"/>
                <a:gd name="T50" fmla="*/ 3036 w 3398"/>
                <a:gd name="T51" fmla="*/ 650 h 3401"/>
                <a:gd name="T52" fmla="*/ 3231 w 3398"/>
                <a:gd name="T53" fmla="*/ 963 h 3401"/>
                <a:gd name="T54" fmla="*/ 3354 w 3398"/>
                <a:gd name="T55" fmla="*/ 1316 h 3401"/>
                <a:gd name="T56" fmla="*/ 3398 w 3398"/>
                <a:gd name="T57" fmla="*/ 1700 h 3401"/>
                <a:gd name="T58" fmla="*/ 3217 w 3398"/>
                <a:gd name="T59" fmla="*/ 1466 h 3401"/>
                <a:gd name="T60" fmla="*/ 3128 w 3398"/>
                <a:gd name="T61" fmla="*/ 1136 h 3401"/>
                <a:gd name="T62" fmla="*/ 2972 w 3398"/>
                <a:gd name="T63" fmla="*/ 841 h 3401"/>
                <a:gd name="T64" fmla="*/ 2758 w 3398"/>
                <a:gd name="T65" fmla="*/ 588 h 3401"/>
                <a:gd name="T66" fmla="*/ 2495 w 3398"/>
                <a:gd name="T67" fmla="*/ 386 h 3401"/>
                <a:gd name="T68" fmla="*/ 2192 w 3398"/>
                <a:gd name="T69" fmla="*/ 244 h 3401"/>
                <a:gd name="T70" fmla="*/ 1856 w 3398"/>
                <a:gd name="T71" fmla="*/ 172 h 3401"/>
                <a:gd name="T72" fmla="*/ 1542 w 3398"/>
                <a:gd name="T73" fmla="*/ 172 h 3401"/>
                <a:gd name="T74" fmla="*/ 1206 w 3398"/>
                <a:gd name="T75" fmla="*/ 244 h 3401"/>
                <a:gd name="T76" fmla="*/ 903 w 3398"/>
                <a:gd name="T77" fmla="*/ 386 h 3401"/>
                <a:gd name="T78" fmla="*/ 640 w 3398"/>
                <a:gd name="T79" fmla="*/ 588 h 3401"/>
                <a:gd name="T80" fmla="*/ 426 w 3398"/>
                <a:gd name="T81" fmla="*/ 841 h 3401"/>
                <a:gd name="T82" fmla="*/ 270 w 3398"/>
                <a:gd name="T83" fmla="*/ 1136 h 3401"/>
                <a:gd name="T84" fmla="*/ 181 w 3398"/>
                <a:gd name="T85" fmla="*/ 1466 h 3401"/>
                <a:gd name="T86" fmla="*/ 165 w 3398"/>
                <a:gd name="T87" fmla="*/ 1779 h 3401"/>
                <a:gd name="T88" fmla="*/ 222 w 3398"/>
                <a:gd name="T89" fmla="*/ 2121 h 3401"/>
                <a:gd name="T90" fmla="*/ 349 w 3398"/>
                <a:gd name="T91" fmla="*/ 2433 h 3401"/>
                <a:gd name="T92" fmla="*/ 538 w 3398"/>
                <a:gd name="T93" fmla="*/ 2706 h 3401"/>
                <a:gd name="T94" fmla="*/ 780 w 3398"/>
                <a:gd name="T95" fmla="*/ 2931 h 3401"/>
                <a:gd name="T96" fmla="*/ 1067 w 3398"/>
                <a:gd name="T97" fmla="*/ 3101 h 3401"/>
                <a:gd name="T98" fmla="*/ 1390 w 3398"/>
                <a:gd name="T99" fmla="*/ 3206 h 3401"/>
                <a:gd name="T100" fmla="*/ 1699 w 3398"/>
                <a:gd name="T101" fmla="*/ 3237 h 3401"/>
                <a:gd name="T102" fmla="*/ 2045 w 3398"/>
                <a:gd name="T103" fmla="*/ 3198 h 3401"/>
                <a:gd name="T104" fmla="*/ 2365 w 3398"/>
                <a:gd name="T105" fmla="*/ 3085 h 3401"/>
                <a:gd name="T106" fmla="*/ 2647 w 3398"/>
                <a:gd name="T107" fmla="*/ 2909 h 3401"/>
                <a:gd name="T108" fmla="*/ 2884 w 3398"/>
                <a:gd name="T109" fmla="*/ 2678 h 3401"/>
                <a:gd name="T110" fmla="*/ 3067 w 3398"/>
                <a:gd name="T111" fmla="*/ 2400 h 3401"/>
                <a:gd name="T112" fmla="*/ 3187 w 3398"/>
                <a:gd name="T113" fmla="*/ 2084 h 3401"/>
                <a:gd name="T114" fmla="*/ 3234 w 3398"/>
                <a:gd name="T115" fmla="*/ 1739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8" h="3401">
                  <a:moveTo>
                    <a:pt x="3398" y="1700"/>
                  </a:moveTo>
                  <a:lnTo>
                    <a:pt x="3398" y="1700"/>
                  </a:lnTo>
                  <a:lnTo>
                    <a:pt x="3397" y="1744"/>
                  </a:lnTo>
                  <a:lnTo>
                    <a:pt x="3396" y="1788"/>
                  </a:lnTo>
                  <a:lnTo>
                    <a:pt x="3394" y="1831"/>
                  </a:lnTo>
                  <a:lnTo>
                    <a:pt x="3389" y="1875"/>
                  </a:lnTo>
                  <a:lnTo>
                    <a:pt x="3385" y="1917"/>
                  </a:lnTo>
                  <a:lnTo>
                    <a:pt x="3378" y="1959"/>
                  </a:lnTo>
                  <a:lnTo>
                    <a:pt x="3371" y="2002"/>
                  </a:lnTo>
                  <a:lnTo>
                    <a:pt x="3363" y="2043"/>
                  </a:lnTo>
                  <a:lnTo>
                    <a:pt x="3354" y="2084"/>
                  </a:lnTo>
                  <a:lnTo>
                    <a:pt x="3344" y="2125"/>
                  </a:lnTo>
                  <a:lnTo>
                    <a:pt x="3334" y="2166"/>
                  </a:lnTo>
                  <a:lnTo>
                    <a:pt x="3322" y="2205"/>
                  </a:lnTo>
                  <a:lnTo>
                    <a:pt x="3308" y="2246"/>
                  </a:lnTo>
                  <a:lnTo>
                    <a:pt x="3295" y="2285"/>
                  </a:lnTo>
                  <a:lnTo>
                    <a:pt x="3280" y="2324"/>
                  </a:lnTo>
                  <a:lnTo>
                    <a:pt x="3265" y="2362"/>
                  </a:lnTo>
                  <a:lnTo>
                    <a:pt x="3248" y="2400"/>
                  </a:lnTo>
                  <a:lnTo>
                    <a:pt x="3231" y="2437"/>
                  </a:lnTo>
                  <a:lnTo>
                    <a:pt x="3213" y="2474"/>
                  </a:lnTo>
                  <a:lnTo>
                    <a:pt x="3194" y="2510"/>
                  </a:lnTo>
                  <a:lnTo>
                    <a:pt x="3173" y="2546"/>
                  </a:lnTo>
                  <a:lnTo>
                    <a:pt x="3152" y="2581"/>
                  </a:lnTo>
                  <a:lnTo>
                    <a:pt x="3131" y="2616"/>
                  </a:lnTo>
                  <a:lnTo>
                    <a:pt x="3108" y="2651"/>
                  </a:lnTo>
                  <a:lnTo>
                    <a:pt x="3085" y="2685"/>
                  </a:lnTo>
                  <a:lnTo>
                    <a:pt x="3061" y="2717"/>
                  </a:lnTo>
                  <a:lnTo>
                    <a:pt x="3036" y="2750"/>
                  </a:lnTo>
                  <a:lnTo>
                    <a:pt x="3010" y="2782"/>
                  </a:lnTo>
                  <a:lnTo>
                    <a:pt x="2983" y="2813"/>
                  </a:lnTo>
                  <a:lnTo>
                    <a:pt x="2956" y="2843"/>
                  </a:lnTo>
                  <a:lnTo>
                    <a:pt x="2929" y="2873"/>
                  </a:lnTo>
                  <a:lnTo>
                    <a:pt x="2900" y="2902"/>
                  </a:lnTo>
                  <a:lnTo>
                    <a:pt x="2871" y="2931"/>
                  </a:lnTo>
                  <a:lnTo>
                    <a:pt x="2842" y="2958"/>
                  </a:lnTo>
                  <a:lnTo>
                    <a:pt x="2811" y="2985"/>
                  </a:lnTo>
                  <a:lnTo>
                    <a:pt x="2780" y="3012"/>
                  </a:lnTo>
                  <a:lnTo>
                    <a:pt x="2748" y="3038"/>
                  </a:lnTo>
                  <a:lnTo>
                    <a:pt x="2716" y="3063"/>
                  </a:lnTo>
                  <a:lnTo>
                    <a:pt x="2683" y="3087"/>
                  </a:lnTo>
                  <a:lnTo>
                    <a:pt x="2649" y="3110"/>
                  </a:lnTo>
                  <a:lnTo>
                    <a:pt x="2614" y="3133"/>
                  </a:lnTo>
                  <a:lnTo>
                    <a:pt x="2581" y="3154"/>
                  </a:lnTo>
                  <a:lnTo>
                    <a:pt x="2545" y="3175"/>
                  </a:lnTo>
                  <a:lnTo>
                    <a:pt x="2509" y="3196"/>
                  </a:lnTo>
                  <a:lnTo>
                    <a:pt x="2473" y="3215"/>
                  </a:lnTo>
                  <a:lnTo>
                    <a:pt x="2436" y="3233"/>
                  </a:lnTo>
                  <a:lnTo>
                    <a:pt x="2399" y="3250"/>
                  </a:lnTo>
                  <a:lnTo>
                    <a:pt x="2360" y="3267"/>
                  </a:lnTo>
                  <a:lnTo>
                    <a:pt x="2322" y="3282"/>
                  </a:lnTo>
                  <a:lnTo>
                    <a:pt x="2284" y="3297"/>
                  </a:lnTo>
                  <a:lnTo>
                    <a:pt x="2244" y="3310"/>
                  </a:lnTo>
                  <a:lnTo>
                    <a:pt x="2204" y="3324"/>
                  </a:lnTo>
                  <a:lnTo>
                    <a:pt x="2165" y="3336"/>
                  </a:lnTo>
                  <a:lnTo>
                    <a:pt x="2124" y="3346"/>
                  </a:lnTo>
                  <a:lnTo>
                    <a:pt x="2083" y="3357"/>
                  </a:lnTo>
                  <a:lnTo>
                    <a:pt x="2042" y="3366"/>
                  </a:lnTo>
                  <a:lnTo>
                    <a:pt x="2000" y="3374"/>
                  </a:lnTo>
                  <a:lnTo>
                    <a:pt x="1958" y="3381"/>
                  </a:lnTo>
                  <a:lnTo>
                    <a:pt x="1916" y="3387"/>
                  </a:lnTo>
                  <a:lnTo>
                    <a:pt x="1873" y="3392"/>
                  </a:lnTo>
                  <a:lnTo>
                    <a:pt x="1829" y="3396"/>
                  </a:lnTo>
                  <a:lnTo>
                    <a:pt x="1787" y="3398"/>
                  </a:lnTo>
                  <a:lnTo>
                    <a:pt x="1743" y="3399"/>
                  </a:lnTo>
                  <a:lnTo>
                    <a:pt x="1699" y="3401"/>
                  </a:lnTo>
                  <a:lnTo>
                    <a:pt x="1699" y="3401"/>
                  </a:lnTo>
                  <a:lnTo>
                    <a:pt x="1655" y="3399"/>
                  </a:lnTo>
                  <a:lnTo>
                    <a:pt x="1611" y="3398"/>
                  </a:lnTo>
                  <a:lnTo>
                    <a:pt x="1569" y="3396"/>
                  </a:lnTo>
                  <a:lnTo>
                    <a:pt x="1526" y="3392"/>
                  </a:lnTo>
                  <a:lnTo>
                    <a:pt x="1483" y="3387"/>
                  </a:lnTo>
                  <a:lnTo>
                    <a:pt x="1440" y="3381"/>
                  </a:lnTo>
                  <a:lnTo>
                    <a:pt x="1399" y="3374"/>
                  </a:lnTo>
                  <a:lnTo>
                    <a:pt x="1357" y="3366"/>
                  </a:lnTo>
                  <a:lnTo>
                    <a:pt x="1316" y="3357"/>
                  </a:lnTo>
                  <a:lnTo>
                    <a:pt x="1275" y="3346"/>
                  </a:lnTo>
                  <a:lnTo>
                    <a:pt x="1235" y="3336"/>
                  </a:lnTo>
                  <a:lnTo>
                    <a:pt x="1194" y="3324"/>
                  </a:lnTo>
                  <a:lnTo>
                    <a:pt x="1155" y="3310"/>
                  </a:lnTo>
                  <a:lnTo>
                    <a:pt x="1115" y="3297"/>
                  </a:lnTo>
                  <a:lnTo>
                    <a:pt x="1076" y="3282"/>
                  </a:lnTo>
                  <a:lnTo>
                    <a:pt x="1038" y="3267"/>
                  </a:lnTo>
                  <a:lnTo>
                    <a:pt x="1000" y="3250"/>
                  </a:lnTo>
                  <a:lnTo>
                    <a:pt x="962" y="3233"/>
                  </a:lnTo>
                  <a:lnTo>
                    <a:pt x="925" y="3215"/>
                  </a:lnTo>
                  <a:lnTo>
                    <a:pt x="889" y="3196"/>
                  </a:lnTo>
                  <a:lnTo>
                    <a:pt x="853" y="3175"/>
                  </a:lnTo>
                  <a:lnTo>
                    <a:pt x="818" y="3154"/>
                  </a:lnTo>
                  <a:lnTo>
                    <a:pt x="784" y="3133"/>
                  </a:lnTo>
                  <a:lnTo>
                    <a:pt x="750" y="3110"/>
                  </a:lnTo>
                  <a:lnTo>
                    <a:pt x="716" y="3087"/>
                  </a:lnTo>
                  <a:lnTo>
                    <a:pt x="682" y="3063"/>
                  </a:lnTo>
                  <a:lnTo>
                    <a:pt x="650" y="3038"/>
                  </a:lnTo>
                  <a:lnTo>
                    <a:pt x="618" y="3012"/>
                  </a:lnTo>
                  <a:lnTo>
                    <a:pt x="588" y="2985"/>
                  </a:lnTo>
                  <a:lnTo>
                    <a:pt x="556" y="2958"/>
                  </a:lnTo>
                  <a:lnTo>
                    <a:pt x="527" y="2931"/>
                  </a:lnTo>
                  <a:lnTo>
                    <a:pt x="498" y="2902"/>
                  </a:lnTo>
                  <a:lnTo>
                    <a:pt x="470" y="2873"/>
                  </a:lnTo>
                  <a:lnTo>
                    <a:pt x="442" y="2843"/>
                  </a:lnTo>
                  <a:lnTo>
                    <a:pt x="415" y="2813"/>
                  </a:lnTo>
                  <a:lnTo>
                    <a:pt x="388" y="2782"/>
                  </a:lnTo>
                  <a:lnTo>
                    <a:pt x="363" y="2750"/>
                  </a:lnTo>
                  <a:lnTo>
                    <a:pt x="338" y="2717"/>
                  </a:lnTo>
                  <a:lnTo>
                    <a:pt x="313" y="2685"/>
                  </a:lnTo>
                  <a:lnTo>
                    <a:pt x="291" y="2651"/>
                  </a:lnTo>
                  <a:lnTo>
                    <a:pt x="268" y="2616"/>
                  </a:lnTo>
                  <a:lnTo>
                    <a:pt x="246" y="2581"/>
                  </a:lnTo>
                  <a:lnTo>
                    <a:pt x="226" y="2546"/>
                  </a:lnTo>
                  <a:lnTo>
                    <a:pt x="206" y="2510"/>
                  </a:lnTo>
                  <a:lnTo>
                    <a:pt x="186" y="2474"/>
                  </a:lnTo>
                  <a:lnTo>
                    <a:pt x="168" y="2437"/>
                  </a:lnTo>
                  <a:lnTo>
                    <a:pt x="150" y="2400"/>
                  </a:lnTo>
                  <a:lnTo>
                    <a:pt x="134" y="2362"/>
                  </a:lnTo>
                  <a:lnTo>
                    <a:pt x="118" y="2324"/>
                  </a:lnTo>
                  <a:lnTo>
                    <a:pt x="103" y="2285"/>
                  </a:lnTo>
                  <a:lnTo>
                    <a:pt x="90" y="2246"/>
                  </a:lnTo>
                  <a:lnTo>
                    <a:pt x="76" y="2205"/>
                  </a:lnTo>
                  <a:lnTo>
                    <a:pt x="65" y="2166"/>
                  </a:lnTo>
                  <a:lnTo>
                    <a:pt x="54" y="2125"/>
                  </a:lnTo>
                  <a:lnTo>
                    <a:pt x="44" y="2084"/>
                  </a:lnTo>
                  <a:lnTo>
                    <a:pt x="35" y="2043"/>
                  </a:lnTo>
                  <a:lnTo>
                    <a:pt x="27" y="2002"/>
                  </a:lnTo>
                  <a:lnTo>
                    <a:pt x="20" y="1959"/>
                  </a:lnTo>
                  <a:lnTo>
                    <a:pt x="14" y="1917"/>
                  </a:lnTo>
                  <a:lnTo>
                    <a:pt x="9" y="1875"/>
                  </a:lnTo>
                  <a:lnTo>
                    <a:pt x="5" y="1831"/>
                  </a:lnTo>
                  <a:lnTo>
                    <a:pt x="2" y="1788"/>
                  </a:lnTo>
                  <a:lnTo>
                    <a:pt x="1" y="1744"/>
                  </a:lnTo>
                  <a:lnTo>
                    <a:pt x="0" y="1700"/>
                  </a:lnTo>
                  <a:lnTo>
                    <a:pt x="0" y="1700"/>
                  </a:lnTo>
                  <a:lnTo>
                    <a:pt x="1" y="1656"/>
                  </a:lnTo>
                  <a:lnTo>
                    <a:pt x="2" y="1612"/>
                  </a:lnTo>
                  <a:lnTo>
                    <a:pt x="5" y="1570"/>
                  </a:lnTo>
                  <a:lnTo>
                    <a:pt x="9" y="1527"/>
                  </a:lnTo>
                  <a:lnTo>
                    <a:pt x="14" y="1484"/>
                  </a:lnTo>
                  <a:lnTo>
                    <a:pt x="20" y="1441"/>
                  </a:lnTo>
                  <a:lnTo>
                    <a:pt x="27" y="1400"/>
                  </a:lnTo>
                  <a:lnTo>
                    <a:pt x="35" y="1358"/>
                  </a:lnTo>
                  <a:lnTo>
                    <a:pt x="44" y="1316"/>
                  </a:lnTo>
                  <a:lnTo>
                    <a:pt x="54" y="1276"/>
                  </a:lnTo>
                  <a:lnTo>
                    <a:pt x="65" y="1234"/>
                  </a:lnTo>
                  <a:lnTo>
                    <a:pt x="76" y="1195"/>
                  </a:lnTo>
                  <a:lnTo>
                    <a:pt x="90" y="1155"/>
                  </a:lnTo>
                  <a:lnTo>
                    <a:pt x="103" y="1116"/>
                  </a:lnTo>
                  <a:lnTo>
                    <a:pt x="118" y="1077"/>
                  </a:lnTo>
                  <a:lnTo>
                    <a:pt x="134" y="1038"/>
                  </a:lnTo>
                  <a:lnTo>
                    <a:pt x="150" y="1000"/>
                  </a:lnTo>
                  <a:lnTo>
                    <a:pt x="168" y="963"/>
                  </a:lnTo>
                  <a:lnTo>
                    <a:pt x="186" y="926"/>
                  </a:lnTo>
                  <a:lnTo>
                    <a:pt x="206" y="890"/>
                  </a:lnTo>
                  <a:lnTo>
                    <a:pt x="226" y="854"/>
                  </a:lnTo>
                  <a:lnTo>
                    <a:pt x="246" y="819"/>
                  </a:lnTo>
                  <a:lnTo>
                    <a:pt x="268" y="784"/>
                  </a:lnTo>
                  <a:lnTo>
                    <a:pt x="291" y="749"/>
                  </a:lnTo>
                  <a:lnTo>
                    <a:pt x="313" y="717"/>
                  </a:lnTo>
                  <a:lnTo>
                    <a:pt x="338" y="683"/>
                  </a:lnTo>
                  <a:lnTo>
                    <a:pt x="363" y="650"/>
                  </a:lnTo>
                  <a:lnTo>
                    <a:pt x="388" y="619"/>
                  </a:lnTo>
                  <a:lnTo>
                    <a:pt x="415" y="588"/>
                  </a:lnTo>
                  <a:lnTo>
                    <a:pt x="442" y="557"/>
                  </a:lnTo>
                  <a:lnTo>
                    <a:pt x="470" y="527"/>
                  </a:lnTo>
                  <a:lnTo>
                    <a:pt x="498" y="498"/>
                  </a:lnTo>
                  <a:lnTo>
                    <a:pt x="527" y="470"/>
                  </a:lnTo>
                  <a:lnTo>
                    <a:pt x="556" y="442"/>
                  </a:lnTo>
                  <a:lnTo>
                    <a:pt x="588" y="415"/>
                  </a:lnTo>
                  <a:lnTo>
                    <a:pt x="618" y="388"/>
                  </a:lnTo>
                  <a:lnTo>
                    <a:pt x="651" y="363"/>
                  </a:lnTo>
                  <a:lnTo>
                    <a:pt x="682" y="338"/>
                  </a:lnTo>
                  <a:lnTo>
                    <a:pt x="716" y="314"/>
                  </a:lnTo>
                  <a:lnTo>
                    <a:pt x="750" y="291"/>
                  </a:lnTo>
                  <a:lnTo>
                    <a:pt x="784" y="269"/>
                  </a:lnTo>
                  <a:lnTo>
                    <a:pt x="818" y="246"/>
                  </a:lnTo>
                  <a:lnTo>
                    <a:pt x="853" y="226"/>
                  </a:lnTo>
                  <a:lnTo>
                    <a:pt x="889" y="206"/>
                  </a:lnTo>
                  <a:lnTo>
                    <a:pt x="925" y="186"/>
                  </a:lnTo>
                  <a:lnTo>
                    <a:pt x="962" y="168"/>
                  </a:lnTo>
                  <a:lnTo>
                    <a:pt x="1000" y="150"/>
                  </a:lnTo>
                  <a:lnTo>
                    <a:pt x="1038" y="134"/>
                  </a:lnTo>
                  <a:lnTo>
                    <a:pt x="1076" y="118"/>
                  </a:lnTo>
                  <a:lnTo>
                    <a:pt x="1115" y="103"/>
                  </a:lnTo>
                  <a:lnTo>
                    <a:pt x="1155" y="90"/>
                  </a:lnTo>
                  <a:lnTo>
                    <a:pt x="1194" y="76"/>
                  </a:lnTo>
                  <a:lnTo>
                    <a:pt x="1235" y="65"/>
                  </a:lnTo>
                  <a:lnTo>
                    <a:pt x="1275" y="54"/>
                  </a:lnTo>
                  <a:lnTo>
                    <a:pt x="1316" y="44"/>
                  </a:lnTo>
                  <a:lnTo>
                    <a:pt x="1357" y="35"/>
                  </a:lnTo>
                  <a:lnTo>
                    <a:pt x="1399" y="27"/>
                  </a:lnTo>
                  <a:lnTo>
                    <a:pt x="1440" y="20"/>
                  </a:lnTo>
                  <a:lnTo>
                    <a:pt x="1483" y="14"/>
                  </a:lnTo>
                  <a:lnTo>
                    <a:pt x="1526" y="9"/>
                  </a:lnTo>
                  <a:lnTo>
                    <a:pt x="1569" y="5"/>
                  </a:lnTo>
                  <a:lnTo>
                    <a:pt x="1611" y="2"/>
                  </a:lnTo>
                  <a:lnTo>
                    <a:pt x="1655" y="1"/>
                  </a:lnTo>
                  <a:lnTo>
                    <a:pt x="1699" y="0"/>
                  </a:lnTo>
                  <a:lnTo>
                    <a:pt x="1699" y="0"/>
                  </a:lnTo>
                  <a:lnTo>
                    <a:pt x="1743" y="1"/>
                  </a:lnTo>
                  <a:lnTo>
                    <a:pt x="1787" y="2"/>
                  </a:lnTo>
                  <a:lnTo>
                    <a:pt x="1829" y="5"/>
                  </a:lnTo>
                  <a:lnTo>
                    <a:pt x="1873" y="9"/>
                  </a:lnTo>
                  <a:lnTo>
                    <a:pt x="1915" y="14"/>
                  </a:lnTo>
                  <a:lnTo>
                    <a:pt x="1958" y="20"/>
                  </a:lnTo>
                  <a:lnTo>
                    <a:pt x="2000" y="27"/>
                  </a:lnTo>
                  <a:lnTo>
                    <a:pt x="2042" y="35"/>
                  </a:lnTo>
                  <a:lnTo>
                    <a:pt x="2083" y="44"/>
                  </a:lnTo>
                  <a:lnTo>
                    <a:pt x="2124" y="54"/>
                  </a:lnTo>
                  <a:lnTo>
                    <a:pt x="2165" y="65"/>
                  </a:lnTo>
                  <a:lnTo>
                    <a:pt x="2204" y="76"/>
                  </a:lnTo>
                  <a:lnTo>
                    <a:pt x="2244" y="90"/>
                  </a:lnTo>
                  <a:lnTo>
                    <a:pt x="2284" y="103"/>
                  </a:lnTo>
                  <a:lnTo>
                    <a:pt x="2322" y="118"/>
                  </a:lnTo>
                  <a:lnTo>
                    <a:pt x="2360" y="134"/>
                  </a:lnTo>
                  <a:lnTo>
                    <a:pt x="2399" y="150"/>
                  </a:lnTo>
                  <a:lnTo>
                    <a:pt x="2436" y="168"/>
                  </a:lnTo>
                  <a:lnTo>
                    <a:pt x="2473" y="186"/>
                  </a:lnTo>
                  <a:lnTo>
                    <a:pt x="2509" y="206"/>
                  </a:lnTo>
                  <a:lnTo>
                    <a:pt x="2545" y="226"/>
                  </a:lnTo>
                  <a:lnTo>
                    <a:pt x="2580" y="246"/>
                  </a:lnTo>
                  <a:lnTo>
                    <a:pt x="2614" y="269"/>
                  </a:lnTo>
                  <a:lnTo>
                    <a:pt x="2649" y="291"/>
                  </a:lnTo>
                  <a:lnTo>
                    <a:pt x="2683" y="314"/>
                  </a:lnTo>
                  <a:lnTo>
                    <a:pt x="2716" y="338"/>
                  </a:lnTo>
                  <a:lnTo>
                    <a:pt x="2748" y="363"/>
                  </a:lnTo>
                  <a:lnTo>
                    <a:pt x="2780" y="388"/>
                  </a:lnTo>
                  <a:lnTo>
                    <a:pt x="2811" y="415"/>
                  </a:lnTo>
                  <a:lnTo>
                    <a:pt x="2842" y="442"/>
                  </a:lnTo>
                  <a:lnTo>
                    <a:pt x="2871" y="470"/>
                  </a:lnTo>
                  <a:lnTo>
                    <a:pt x="2900" y="498"/>
                  </a:lnTo>
                  <a:lnTo>
                    <a:pt x="2929" y="527"/>
                  </a:lnTo>
                  <a:lnTo>
                    <a:pt x="2956" y="557"/>
                  </a:lnTo>
                  <a:lnTo>
                    <a:pt x="2983" y="588"/>
                  </a:lnTo>
                  <a:lnTo>
                    <a:pt x="3010" y="619"/>
                  </a:lnTo>
                  <a:lnTo>
                    <a:pt x="3036" y="650"/>
                  </a:lnTo>
                  <a:lnTo>
                    <a:pt x="3061" y="683"/>
                  </a:lnTo>
                  <a:lnTo>
                    <a:pt x="3085" y="717"/>
                  </a:lnTo>
                  <a:lnTo>
                    <a:pt x="3108" y="749"/>
                  </a:lnTo>
                  <a:lnTo>
                    <a:pt x="3131" y="784"/>
                  </a:lnTo>
                  <a:lnTo>
                    <a:pt x="3152" y="819"/>
                  </a:lnTo>
                  <a:lnTo>
                    <a:pt x="3173" y="854"/>
                  </a:lnTo>
                  <a:lnTo>
                    <a:pt x="3194" y="890"/>
                  </a:lnTo>
                  <a:lnTo>
                    <a:pt x="3213" y="926"/>
                  </a:lnTo>
                  <a:lnTo>
                    <a:pt x="3231" y="963"/>
                  </a:lnTo>
                  <a:lnTo>
                    <a:pt x="3248" y="1000"/>
                  </a:lnTo>
                  <a:lnTo>
                    <a:pt x="3265" y="1038"/>
                  </a:lnTo>
                  <a:lnTo>
                    <a:pt x="3280" y="1077"/>
                  </a:lnTo>
                  <a:lnTo>
                    <a:pt x="3295" y="1116"/>
                  </a:lnTo>
                  <a:lnTo>
                    <a:pt x="3308" y="1155"/>
                  </a:lnTo>
                  <a:lnTo>
                    <a:pt x="3322" y="1195"/>
                  </a:lnTo>
                  <a:lnTo>
                    <a:pt x="3334" y="1234"/>
                  </a:lnTo>
                  <a:lnTo>
                    <a:pt x="3344" y="1276"/>
                  </a:lnTo>
                  <a:lnTo>
                    <a:pt x="3354" y="1316"/>
                  </a:lnTo>
                  <a:lnTo>
                    <a:pt x="3363" y="1358"/>
                  </a:lnTo>
                  <a:lnTo>
                    <a:pt x="3371" y="1400"/>
                  </a:lnTo>
                  <a:lnTo>
                    <a:pt x="3378" y="1441"/>
                  </a:lnTo>
                  <a:lnTo>
                    <a:pt x="3385" y="1484"/>
                  </a:lnTo>
                  <a:lnTo>
                    <a:pt x="3389" y="1527"/>
                  </a:lnTo>
                  <a:lnTo>
                    <a:pt x="3394" y="1570"/>
                  </a:lnTo>
                  <a:lnTo>
                    <a:pt x="3396" y="1612"/>
                  </a:lnTo>
                  <a:lnTo>
                    <a:pt x="3397" y="1656"/>
                  </a:lnTo>
                  <a:lnTo>
                    <a:pt x="3398" y="1700"/>
                  </a:lnTo>
                  <a:lnTo>
                    <a:pt x="3398" y="1700"/>
                  </a:lnTo>
                  <a:close/>
                  <a:moveTo>
                    <a:pt x="3235" y="1700"/>
                  </a:moveTo>
                  <a:lnTo>
                    <a:pt x="3235" y="1700"/>
                  </a:lnTo>
                  <a:lnTo>
                    <a:pt x="3234" y="1661"/>
                  </a:lnTo>
                  <a:lnTo>
                    <a:pt x="3233" y="1621"/>
                  </a:lnTo>
                  <a:lnTo>
                    <a:pt x="3231" y="1582"/>
                  </a:lnTo>
                  <a:lnTo>
                    <a:pt x="3227" y="1543"/>
                  </a:lnTo>
                  <a:lnTo>
                    <a:pt x="3223" y="1504"/>
                  </a:lnTo>
                  <a:lnTo>
                    <a:pt x="3217" y="1466"/>
                  </a:lnTo>
                  <a:lnTo>
                    <a:pt x="3211" y="1428"/>
                  </a:lnTo>
                  <a:lnTo>
                    <a:pt x="3204" y="1391"/>
                  </a:lnTo>
                  <a:lnTo>
                    <a:pt x="3196" y="1353"/>
                  </a:lnTo>
                  <a:lnTo>
                    <a:pt x="3187" y="1316"/>
                  </a:lnTo>
                  <a:lnTo>
                    <a:pt x="3177" y="1279"/>
                  </a:lnTo>
                  <a:lnTo>
                    <a:pt x="3166" y="1243"/>
                  </a:lnTo>
                  <a:lnTo>
                    <a:pt x="3154" y="1207"/>
                  </a:lnTo>
                  <a:lnTo>
                    <a:pt x="3142" y="1172"/>
                  </a:lnTo>
                  <a:lnTo>
                    <a:pt x="3128" y="1136"/>
                  </a:lnTo>
                  <a:lnTo>
                    <a:pt x="3114" y="1103"/>
                  </a:lnTo>
                  <a:lnTo>
                    <a:pt x="3099" y="1068"/>
                  </a:lnTo>
                  <a:lnTo>
                    <a:pt x="3083" y="1034"/>
                  </a:lnTo>
                  <a:lnTo>
                    <a:pt x="3067" y="1000"/>
                  </a:lnTo>
                  <a:lnTo>
                    <a:pt x="3050" y="967"/>
                  </a:lnTo>
                  <a:lnTo>
                    <a:pt x="3032" y="935"/>
                  </a:lnTo>
                  <a:lnTo>
                    <a:pt x="3013" y="903"/>
                  </a:lnTo>
                  <a:lnTo>
                    <a:pt x="2993" y="872"/>
                  </a:lnTo>
                  <a:lnTo>
                    <a:pt x="2972" y="841"/>
                  </a:lnTo>
                  <a:lnTo>
                    <a:pt x="2952" y="811"/>
                  </a:lnTo>
                  <a:lnTo>
                    <a:pt x="2929" y="781"/>
                  </a:lnTo>
                  <a:lnTo>
                    <a:pt x="2907" y="751"/>
                  </a:lnTo>
                  <a:lnTo>
                    <a:pt x="2884" y="723"/>
                  </a:lnTo>
                  <a:lnTo>
                    <a:pt x="2861" y="695"/>
                  </a:lnTo>
                  <a:lnTo>
                    <a:pt x="2836" y="667"/>
                  </a:lnTo>
                  <a:lnTo>
                    <a:pt x="2811" y="640"/>
                  </a:lnTo>
                  <a:lnTo>
                    <a:pt x="2785" y="614"/>
                  </a:lnTo>
                  <a:lnTo>
                    <a:pt x="2758" y="588"/>
                  </a:lnTo>
                  <a:lnTo>
                    <a:pt x="2731" y="562"/>
                  </a:lnTo>
                  <a:lnTo>
                    <a:pt x="2704" y="539"/>
                  </a:lnTo>
                  <a:lnTo>
                    <a:pt x="2676" y="515"/>
                  </a:lnTo>
                  <a:lnTo>
                    <a:pt x="2647" y="491"/>
                  </a:lnTo>
                  <a:lnTo>
                    <a:pt x="2618" y="469"/>
                  </a:lnTo>
                  <a:lnTo>
                    <a:pt x="2589" y="448"/>
                  </a:lnTo>
                  <a:lnTo>
                    <a:pt x="2558" y="426"/>
                  </a:lnTo>
                  <a:lnTo>
                    <a:pt x="2527" y="406"/>
                  </a:lnTo>
                  <a:lnTo>
                    <a:pt x="2495" y="386"/>
                  </a:lnTo>
                  <a:lnTo>
                    <a:pt x="2464" y="368"/>
                  </a:lnTo>
                  <a:lnTo>
                    <a:pt x="2431" y="350"/>
                  </a:lnTo>
                  <a:lnTo>
                    <a:pt x="2399" y="332"/>
                  </a:lnTo>
                  <a:lnTo>
                    <a:pt x="2365" y="315"/>
                  </a:lnTo>
                  <a:lnTo>
                    <a:pt x="2331" y="299"/>
                  </a:lnTo>
                  <a:lnTo>
                    <a:pt x="2297" y="284"/>
                  </a:lnTo>
                  <a:lnTo>
                    <a:pt x="2262" y="270"/>
                  </a:lnTo>
                  <a:lnTo>
                    <a:pt x="2228" y="257"/>
                  </a:lnTo>
                  <a:lnTo>
                    <a:pt x="2192" y="244"/>
                  </a:lnTo>
                  <a:lnTo>
                    <a:pt x="2156" y="233"/>
                  </a:lnTo>
                  <a:lnTo>
                    <a:pt x="2120" y="222"/>
                  </a:lnTo>
                  <a:lnTo>
                    <a:pt x="2083" y="212"/>
                  </a:lnTo>
                  <a:lnTo>
                    <a:pt x="2045" y="203"/>
                  </a:lnTo>
                  <a:lnTo>
                    <a:pt x="2008" y="194"/>
                  </a:lnTo>
                  <a:lnTo>
                    <a:pt x="1971" y="188"/>
                  </a:lnTo>
                  <a:lnTo>
                    <a:pt x="1933" y="181"/>
                  </a:lnTo>
                  <a:lnTo>
                    <a:pt x="1895" y="176"/>
                  </a:lnTo>
                  <a:lnTo>
                    <a:pt x="1856" y="172"/>
                  </a:lnTo>
                  <a:lnTo>
                    <a:pt x="1817" y="168"/>
                  </a:lnTo>
                  <a:lnTo>
                    <a:pt x="1778" y="165"/>
                  </a:lnTo>
                  <a:lnTo>
                    <a:pt x="1738" y="164"/>
                  </a:lnTo>
                  <a:lnTo>
                    <a:pt x="1699" y="164"/>
                  </a:lnTo>
                  <a:lnTo>
                    <a:pt x="1699" y="164"/>
                  </a:lnTo>
                  <a:lnTo>
                    <a:pt x="1660" y="164"/>
                  </a:lnTo>
                  <a:lnTo>
                    <a:pt x="1620" y="165"/>
                  </a:lnTo>
                  <a:lnTo>
                    <a:pt x="1581" y="168"/>
                  </a:lnTo>
                  <a:lnTo>
                    <a:pt x="1542" y="172"/>
                  </a:lnTo>
                  <a:lnTo>
                    <a:pt x="1503" y="176"/>
                  </a:lnTo>
                  <a:lnTo>
                    <a:pt x="1465" y="181"/>
                  </a:lnTo>
                  <a:lnTo>
                    <a:pt x="1427" y="188"/>
                  </a:lnTo>
                  <a:lnTo>
                    <a:pt x="1390" y="194"/>
                  </a:lnTo>
                  <a:lnTo>
                    <a:pt x="1353" y="203"/>
                  </a:lnTo>
                  <a:lnTo>
                    <a:pt x="1316" y="212"/>
                  </a:lnTo>
                  <a:lnTo>
                    <a:pt x="1278" y="222"/>
                  </a:lnTo>
                  <a:lnTo>
                    <a:pt x="1242" y="233"/>
                  </a:lnTo>
                  <a:lnTo>
                    <a:pt x="1206" y="244"/>
                  </a:lnTo>
                  <a:lnTo>
                    <a:pt x="1172" y="257"/>
                  </a:lnTo>
                  <a:lnTo>
                    <a:pt x="1136" y="270"/>
                  </a:lnTo>
                  <a:lnTo>
                    <a:pt x="1102" y="284"/>
                  </a:lnTo>
                  <a:lnTo>
                    <a:pt x="1067" y="299"/>
                  </a:lnTo>
                  <a:lnTo>
                    <a:pt x="1033" y="315"/>
                  </a:lnTo>
                  <a:lnTo>
                    <a:pt x="1001" y="332"/>
                  </a:lnTo>
                  <a:lnTo>
                    <a:pt x="967" y="350"/>
                  </a:lnTo>
                  <a:lnTo>
                    <a:pt x="934" y="368"/>
                  </a:lnTo>
                  <a:lnTo>
                    <a:pt x="903" y="386"/>
                  </a:lnTo>
                  <a:lnTo>
                    <a:pt x="871" y="406"/>
                  </a:lnTo>
                  <a:lnTo>
                    <a:pt x="841" y="426"/>
                  </a:lnTo>
                  <a:lnTo>
                    <a:pt x="811" y="448"/>
                  </a:lnTo>
                  <a:lnTo>
                    <a:pt x="780" y="469"/>
                  </a:lnTo>
                  <a:lnTo>
                    <a:pt x="751" y="491"/>
                  </a:lnTo>
                  <a:lnTo>
                    <a:pt x="723" y="515"/>
                  </a:lnTo>
                  <a:lnTo>
                    <a:pt x="695" y="539"/>
                  </a:lnTo>
                  <a:lnTo>
                    <a:pt x="667" y="562"/>
                  </a:lnTo>
                  <a:lnTo>
                    <a:pt x="640" y="588"/>
                  </a:lnTo>
                  <a:lnTo>
                    <a:pt x="614" y="614"/>
                  </a:lnTo>
                  <a:lnTo>
                    <a:pt x="588" y="640"/>
                  </a:lnTo>
                  <a:lnTo>
                    <a:pt x="562" y="667"/>
                  </a:lnTo>
                  <a:lnTo>
                    <a:pt x="538" y="695"/>
                  </a:lnTo>
                  <a:lnTo>
                    <a:pt x="515" y="723"/>
                  </a:lnTo>
                  <a:lnTo>
                    <a:pt x="491" y="751"/>
                  </a:lnTo>
                  <a:lnTo>
                    <a:pt x="469" y="781"/>
                  </a:lnTo>
                  <a:lnTo>
                    <a:pt x="447" y="811"/>
                  </a:lnTo>
                  <a:lnTo>
                    <a:pt x="426" y="841"/>
                  </a:lnTo>
                  <a:lnTo>
                    <a:pt x="406" y="872"/>
                  </a:lnTo>
                  <a:lnTo>
                    <a:pt x="385" y="903"/>
                  </a:lnTo>
                  <a:lnTo>
                    <a:pt x="367" y="935"/>
                  </a:lnTo>
                  <a:lnTo>
                    <a:pt x="349" y="967"/>
                  </a:lnTo>
                  <a:lnTo>
                    <a:pt x="331" y="1000"/>
                  </a:lnTo>
                  <a:lnTo>
                    <a:pt x="315" y="1034"/>
                  </a:lnTo>
                  <a:lnTo>
                    <a:pt x="299" y="1068"/>
                  </a:lnTo>
                  <a:lnTo>
                    <a:pt x="284" y="1103"/>
                  </a:lnTo>
                  <a:lnTo>
                    <a:pt x="270" y="1136"/>
                  </a:lnTo>
                  <a:lnTo>
                    <a:pt x="257" y="1172"/>
                  </a:lnTo>
                  <a:lnTo>
                    <a:pt x="244" y="1207"/>
                  </a:lnTo>
                  <a:lnTo>
                    <a:pt x="233" y="1243"/>
                  </a:lnTo>
                  <a:lnTo>
                    <a:pt x="222" y="1279"/>
                  </a:lnTo>
                  <a:lnTo>
                    <a:pt x="212" y="1316"/>
                  </a:lnTo>
                  <a:lnTo>
                    <a:pt x="203" y="1353"/>
                  </a:lnTo>
                  <a:lnTo>
                    <a:pt x="194" y="1391"/>
                  </a:lnTo>
                  <a:lnTo>
                    <a:pt x="188" y="1428"/>
                  </a:lnTo>
                  <a:lnTo>
                    <a:pt x="181" y="1466"/>
                  </a:lnTo>
                  <a:lnTo>
                    <a:pt x="176" y="1504"/>
                  </a:lnTo>
                  <a:lnTo>
                    <a:pt x="172" y="1543"/>
                  </a:lnTo>
                  <a:lnTo>
                    <a:pt x="168" y="1582"/>
                  </a:lnTo>
                  <a:lnTo>
                    <a:pt x="165" y="1621"/>
                  </a:lnTo>
                  <a:lnTo>
                    <a:pt x="164" y="1661"/>
                  </a:lnTo>
                  <a:lnTo>
                    <a:pt x="164" y="1700"/>
                  </a:lnTo>
                  <a:lnTo>
                    <a:pt x="164" y="1700"/>
                  </a:lnTo>
                  <a:lnTo>
                    <a:pt x="164" y="1739"/>
                  </a:lnTo>
                  <a:lnTo>
                    <a:pt x="165" y="1779"/>
                  </a:lnTo>
                  <a:lnTo>
                    <a:pt x="168" y="1818"/>
                  </a:lnTo>
                  <a:lnTo>
                    <a:pt x="172" y="1858"/>
                  </a:lnTo>
                  <a:lnTo>
                    <a:pt x="176" y="1896"/>
                  </a:lnTo>
                  <a:lnTo>
                    <a:pt x="181" y="1934"/>
                  </a:lnTo>
                  <a:lnTo>
                    <a:pt x="188" y="1972"/>
                  </a:lnTo>
                  <a:lnTo>
                    <a:pt x="194" y="2010"/>
                  </a:lnTo>
                  <a:lnTo>
                    <a:pt x="203" y="2047"/>
                  </a:lnTo>
                  <a:lnTo>
                    <a:pt x="212" y="2084"/>
                  </a:lnTo>
                  <a:lnTo>
                    <a:pt x="222" y="2121"/>
                  </a:lnTo>
                  <a:lnTo>
                    <a:pt x="233" y="2157"/>
                  </a:lnTo>
                  <a:lnTo>
                    <a:pt x="244" y="2193"/>
                  </a:lnTo>
                  <a:lnTo>
                    <a:pt x="257" y="2229"/>
                  </a:lnTo>
                  <a:lnTo>
                    <a:pt x="270" y="2264"/>
                  </a:lnTo>
                  <a:lnTo>
                    <a:pt x="284" y="2299"/>
                  </a:lnTo>
                  <a:lnTo>
                    <a:pt x="299" y="2333"/>
                  </a:lnTo>
                  <a:lnTo>
                    <a:pt x="315" y="2366"/>
                  </a:lnTo>
                  <a:lnTo>
                    <a:pt x="331" y="2400"/>
                  </a:lnTo>
                  <a:lnTo>
                    <a:pt x="349" y="2433"/>
                  </a:lnTo>
                  <a:lnTo>
                    <a:pt x="367" y="2465"/>
                  </a:lnTo>
                  <a:lnTo>
                    <a:pt x="385" y="2497"/>
                  </a:lnTo>
                  <a:lnTo>
                    <a:pt x="406" y="2528"/>
                  </a:lnTo>
                  <a:lnTo>
                    <a:pt x="426" y="2560"/>
                  </a:lnTo>
                  <a:lnTo>
                    <a:pt x="447" y="2590"/>
                  </a:lnTo>
                  <a:lnTo>
                    <a:pt x="469" y="2620"/>
                  </a:lnTo>
                  <a:lnTo>
                    <a:pt x="491" y="2649"/>
                  </a:lnTo>
                  <a:lnTo>
                    <a:pt x="515" y="2678"/>
                  </a:lnTo>
                  <a:lnTo>
                    <a:pt x="538" y="2706"/>
                  </a:lnTo>
                  <a:lnTo>
                    <a:pt x="562" y="2733"/>
                  </a:lnTo>
                  <a:lnTo>
                    <a:pt x="588" y="2760"/>
                  </a:lnTo>
                  <a:lnTo>
                    <a:pt x="614" y="2787"/>
                  </a:lnTo>
                  <a:lnTo>
                    <a:pt x="640" y="2813"/>
                  </a:lnTo>
                  <a:lnTo>
                    <a:pt x="667" y="2838"/>
                  </a:lnTo>
                  <a:lnTo>
                    <a:pt x="695" y="2863"/>
                  </a:lnTo>
                  <a:lnTo>
                    <a:pt x="723" y="2886"/>
                  </a:lnTo>
                  <a:lnTo>
                    <a:pt x="751" y="2909"/>
                  </a:lnTo>
                  <a:lnTo>
                    <a:pt x="780" y="2931"/>
                  </a:lnTo>
                  <a:lnTo>
                    <a:pt x="811" y="2954"/>
                  </a:lnTo>
                  <a:lnTo>
                    <a:pt x="841" y="2974"/>
                  </a:lnTo>
                  <a:lnTo>
                    <a:pt x="871" y="2994"/>
                  </a:lnTo>
                  <a:lnTo>
                    <a:pt x="903" y="3015"/>
                  </a:lnTo>
                  <a:lnTo>
                    <a:pt x="934" y="3034"/>
                  </a:lnTo>
                  <a:lnTo>
                    <a:pt x="967" y="3052"/>
                  </a:lnTo>
                  <a:lnTo>
                    <a:pt x="1001" y="3069"/>
                  </a:lnTo>
                  <a:lnTo>
                    <a:pt x="1033" y="3085"/>
                  </a:lnTo>
                  <a:lnTo>
                    <a:pt x="1067" y="3101"/>
                  </a:lnTo>
                  <a:lnTo>
                    <a:pt x="1102" y="3116"/>
                  </a:lnTo>
                  <a:lnTo>
                    <a:pt x="1136" y="3130"/>
                  </a:lnTo>
                  <a:lnTo>
                    <a:pt x="1172" y="3144"/>
                  </a:lnTo>
                  <a:lnTo>
                    <a:pt x="1206" y="3156"/>
                  </a:lnTo>
                  <a:lnTo>
                    <a:pt x="1242" y="3168"/>
                  </a:lnTo>
                  <a:lnTo>
                    <a:pt x="1278" y="3179"/>
                  </a:lnTo>
                  <a:lnTo>
                    <a:pt x="1316" y="3189"/>
                  </a:lnTo>
                  <a:lnTo>
                    <a:pt x="1353" y="3198"/>
                  </a:lnTo>
                  <a:lnTo>
                    <a:pt x="1390" y="3206"/>
                  </a:lnTo>
                  <a:lnTo>
                    <a:pt x="1427" y="3213"/>
                  </a:lnTo>
                  <a:lnTo>
                    <a:pt x="1465" y="3219"/>
                  </a:lnTo>
                  <a:lnTo>
                    <a:pt x="1503" y="3225"/>
                  </a:lnTo>
                  <a:lnTo>
                    <a:pt x="1542" y="3229"/>
                  </a:lnTo>
                  <a:lnTo>
                    <a:pt x="1581" y="3233"/>
                  </a:lnTo>
                  <a:lnTo>
                    <a:pt x="1620" y="3235"/>
                  </a:lnTo>
                  <a:lnTo>
                    <a:pt x="1660" y="3236"/>
                  </a:lnTo>
                  <a:lnTo>
                    <a:pt x="1699" y="3237"/>
                  </a:lnTo>
                  <a:lnTo>
                    <a:pt x="1699" y="3237"/>
                  </a:lnTo>
                  <a:lnTo>
                    <a:pt x="1738" y="3236"/>
                  </a:lnTo>
                  <a:lnTo>
                    <a:pt x="1778" y="3235"/>
                  </a:lnTo>
                  <a:lnTo>
                    <a:pt x="1817" y="3233"/>
                  </a:lnTo>
                  <a:lnTo>
                    <a:pt x="1856" y="3229"/>
                  </a:lnTo>
                  <a:lnTo>
                    <a:pt x="1895" y="3225"/>
                  </a:lnTo>
                  <a:lnTo>
                    <a:pt x="1933" y="3219"/>
                  </a:lnTo>
                  <a:lnTo>
                    <a:pt x="1971" y="3213"/>
                  </a:lnTo>
                  <a:lnTo>
                    <a:pt x="2008" y="3206"/>
                  </a:lnTo>
                  <a:lnTo>
                    <a:pt x="2045" y="3198"/>
                  </a:lnTo>
                  <a:lnTo>
                    <a:pt x="2083" y="3189"/>
                  </a:lnTo>
                  <a:lnTo>
                    <a:pt x="2120" y="3179"/>
                  </a:lnTo>
                  <a:lnTo>
                    <a:pt x="2156" y="3168"/>
                  </a:lnTo>
                  <a:lnTo>
                    <a:pt x="2192" y="3156"/>
                  </a:lnTo>
                  <a:lnTo>
                    <a:pt x="2228" y="3144"/>
                  </a:lnTo>
                  <a:lnTo>
                    <a:pt x="2262" y="3130"/>
                  </a:lnTo>
                  <a:lnTo>
                    <a:pt x="2297" y="3116"/>
                  </a:lnTo>
                  <a:lnTo>
                    <a:pt x="2331" y="3101"/>
                  </a:lnTo>
                  <a:lnTo>
                    <a:pt x="2365" y="3085"/>
                  </a:lnTo>
                  <a:lnTo>
                    <a:pt x="2399" y="3069"/>
                  </a:lnTo>
                  <a:lnTo>
                    <a:pt x="2431" y="3052"/>
                  </a:lnTo>
                  <a:lnTo>
                    <a:pt x="2464" y="3034"/>
                  </a:lnTo>
                  <a:lnTo>
                    <a:pt x="2495" y="3015"/>
                  </a:lnTo>
                  <a:lnTo>
                    <a:pt x="2527" y="2994"/>
                  </a:lnTo>
                  <a:lnTo>
                    <a:pt x="2558" y="2974"/>
                  </a:lnTo>
                  <a:lnTo>
                    <a:pt x="2589" y="2954"/>
                  </a:lnTo>
                  <a:lnTo>
                    <a:pt x="2618" y="2931"/>
                  </a:lnTo>
                  <a:lnTo>
                    <a:pt x="2647" y="2909"/>
                  </a:lnTo>
                  <a:lnTo>
                    <a:pt x="2676" y="2886"/>
                  </a:lnTo>
                  <a:lnTo>
                    <a:pt x="2704" y="2863"/>
                  </a:lnTo>
                  <a:lnTo>
                    <a:pt x="2731" y="2838"/>
                  </a:lnTo>
                  <a:lnTo>
                    <a:pt x="2758" y="2813"/>
                  </a:lnTo>
                  <a:lnTo>
                    <a:pt x="2785" y="2787"/>
                  </a:lnTo>
                  <a:lnTo>
                    <a:pt x="2811" y="2760"/>
                  </a:lnTo>
                  <a:lnTo>
                    <a:pt x="2836" y="2733"/>
                  </a:lnTo>
                  <a:lnTo>
                    <a:pt x="2861" y="2706"/>
                  </a:lnTo>
                  <a:lnTo>
                    <a:pt x="2884" y="2678"/>
                  </a:lnTo>
                  <a:lnTo>
                    <a:pt x="2907" y="2649"/>
                  </a:lnTo>
                  <a:lnTo>
                    <a:pt x="2929" y="2620"/>
                  </a:lnTo>
                  <a:lnTo>
                    <a:pt x="2952" y="2590"/>
                  </a:lnTo>
                  <a:lnTo>
                    <a:pt x="2972" y="2560"/>
                  </a:lnTo>
                  <a:lnTo>
                    <a:pt x="2993" y="2528"/>
                  </a:lnTo>
                  <a:lnTo>
                    <a:pt x="3013" y="2497"/>
                  </a:lnTo>
                  <a:lnTo>
                    <a:pt x="3032" y="2465"/>
                  </a:lnTo>
                  <a:lnTo>
                    <a:pt x="3050" y="2433"/>
                  </a:lnTo>
                  <a:lnTo>
                    <a:pt x="3067" y="2400"/>
                  </a:lnTo>
                  <a:lnTo>
                    <a:pt x="3083" y="2366"/>
                  </a:lnTo>
                  <a:lnTo>
                    <a:pt x="3099" y="2333"/>
                  </a:lnTo>
                  <a:lnTo>
                    <a:pt x="3114" y="2299"/>
                  </a:lnTo>
                  <a:lnTo>
                    <a:pt x="3128" y="2264"/>
                  </a:lnTo>
                  <a:lnTo>
                    <a:pt x="3142" y="2229"/>
                  </a:lnTo>
                  <a:lnTo>
                    <a:pt x="3154" y="2193"/>
                  </a:lnTo>
                  <a:lnTo>
                    <a:pt x="3166" y="2157"/>
                  </a:lnTo>
                  <a:lnTo>
                    <a:pt x="3177" y="2121"/>
                  </a:lnTo>
                  <a:lnTo>
                    <a:pt x="3187" y="2084"/>
                  </a:lnTo>
                  <a:lnTo>
                    <a:pt x="3196" y="2047"/>
                  </a:lnTo>
                  <a:lnTo>
                    <a:pt x="3204" y="2010"/>
                  </a:lnTo>
                  <a:lnTo>
                    <a:pt x="3211" y="1972"/>
                  </a:lnTo>
                  <a:lnTo>
                    <a:pt x="3217" y="1934"/>
                  </a:lnTo>
                  <a:lnTo>
                    <a:pt x="3223" y="1896"/>
                  </a:lnTo>
                  <a:lnTo>
                    <a:pt x="3227" y="1858"/>
                  </a:lnTo>
                  <a:lnTo>
                    <a:pt x="3231" y="1818"/>
                  </a:lnTo>
                  <a:lnTo>
                    <a:pt x="3233" y="1779"/>
                  </a:lnTo>
                  <a:lnTo>
                    <a:pt x="3234" y="1739"/>
                  </a:lnTo>
                  <a:lnTo>
                    <a:pt x="3235" y="1700"/>
                  </a:lnTo>
                  <a:lnTo>
                    <a:pt x="3235" y="1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 name="Freeform 14">
              <a:extLst>
                <a:ext uri="{FF2B5EF4-FFF2-40B4-BE49-F238E27FC236}">
                  <a16:creationId xmlns:a16="http://schemas.microsoft.com/office/drawing/2014/main" id="{C19A9BF2-7A8B-4ED9-8639-C5CC1BFCB2C8}"/>
                </a:ext>
              </a:extLst>
            </p:cNvPr>
            <p:cNvSpPr>
              <a:spLocks noEditPoints="1"/>
            </p:cNvSpPr>
            <p:nvPr/>
          </p:nvSpPr>
          <p:spPr bwMode="auto">
            <a:xfrm>
              <a:off x="7192963" y="3632201"/>
              <a:ext cx="544513" cy="544513"/>
            </a:xfrm>
            <a:custGeom>
              <a:avLst/>
              <a:gdLst>
                <a:gd name="T0" fmla="*/ 2650 w 2744"/>
                <a:gd name="T1" fmla="*/ 1877 h 2746"/>
                <a:gd name="T2" fmla="*/ 2343 w 2744"/>
                <a:gd name="T3" fmla="*/ 2344 h 2746"/>
                <a:gd name="T4" fmla="*/ 1876 w 2744"/>
                <a:gd name="T5" fmla="*/ 2651 h 2746"/>
                <a:gd name="T6" fmla="*/ 1337 w 2744"/>
                <a:gd name="T7" fmla="*/ 2746 h 2746"/>
                <a:gd name="T8" fmla="*/ 777 w 2744"/>
                <a:gd name="T9" fmla="*/ 2611 h 2746"/>
                <a:gd name="T10" fmla="*/ 335 w 2744"/>
                <a:gd name="T11" fmla="*/ 2272 h 2746"/>
                <a:gd name="T12" fmla="*/ 62 w 2744"/>
                <a:gd name="T13" fmla="*/ 1782 h 2746"/>
                <a:gd name="T14" fmla="*/ 7 w 2744"/>
                <a:gd name="T15" fmla="*/ 1232 h 2746"/>
                <a:gd name="T16" fmla="*/ 182 w 2744"/>
                <a:gd name="T17" fmla="*/ 690 h 2746"/>
                <a:gd name="T18" fmla="*/ 551 w 2744"/>
                <a:gd name="T19" fmla="*/ 272 h 2746"/>
                <a:gd name="T20" fmla="*/ 1063 w 2744"/>
                <a:gd name="T21" fmla="*/ 35 h 2746"/>
                <a:gd name="T22" fmla="*/ 1615 w 2744"/>
                <a:gd name="T23" fmla="*/ 22 h 2746"/>
                <a:gd name="T24" fmla="*/ 2139 w 2744"/>
                <a:gd name="T25" fmla="*/ 234 h 2746"/>
                <a:gd name="T26" fmla="*/ 2528 w 2744"/>
                <a:gd name="T27" fmla="*/ 633 h 2746"/>
                <a:gd name="T28" fmla="*/ 2728 w 2744"/>
                <a:gd name="T29" fmla="*/ 1164 h 2746"/>
                <a:gd name="T30" fmla="*/ 1095 w 2744"/>
                <a:gd name="T31" fmla="*/ 28 h 2746"/>
                <a:gd name="T32" fmla="*/ 578 w 2744"/>
                <a:gd name="T33" fmla="*/ 253 h 2746"/>
                <a:gd name="T34" fmla="*/ 199 w 2744"/>
                <a:gd name="T35" fmla="*/ 661 h 2746"/>
                <a:gd name="T36" fmla="*/ 11 w 2744"/>
                <a:gd name="T37" fmla="*/ 1199 h 2746"/>
                <a:gd name="T38" fmla="*/ 52 w 2744"/>
                <a:gd name="T39" fmla="*/ 1749 h 2746"/>
                <a:gd name="T40" fmla="*/ 314 w 2744"/>
                <a:gd name="T41" fmla="*/ 2246 h 2746"/>
                <a:gd name="T42" fmla="*/ 748 w 2744"/>
                <a:gd name="T43" fmla="*/ 2596 h 2746"/>
                <a:gd name="T44" fmla="*/ 1301 w 2744"/>
                <a:gd name="T45" fmla="*/ 2745 h 2746"/>
                <a:gd name="T46" fmla="*/ 1844 w 2744"/>
                <a:gd name="T47" fmla="*/ 2663 h 2746"/>
                <a:gd name="T48" fmla="*/ 2319 w 2744"/>
                <a:gd name="T49" fmla="*/ 2367 h 2746"/>
                <a:gd name="T50" fmla="*/ 2637 w 2744"/>
                <a:gd name="T51" fmla="*/ 1908 h 2746"/>
                <a:gd name="T52" fmla="*/ 2744 w 2744"/>
                <a:gd name="T53" fmla="*/ 1373 h 2746"/>
                <a:gd name="T54" fmla="*/ 2624 w 2744"/>
                <a:gd name="T55" fmla="*/ 808 h 2746"/>
                <a:gd name="T56" fmla="*/ 2295 w 2744"/>
                <a:gd name="T57" fmla="*/ 357 h 2746"/>
                <a:gd name="T58" fmla="*/ 1813 w 2744"/>
                <a:gd name="T59" fmla="*/ 72 h 2746"/>
                <a:gd name="T60" fmla="*/ 1337 w 2744"/>
                <a:gd name="T61" fmla="*/ 0 h 2746"/>
                <a:gd name="T62" fmla="*/ 777 w 2744"/>
                <a:gd name="T63" fmla="*/ 135 h 2746"/>
                <a:gd name="T64" fmla="*/ 335 w 2744"/>
                <a:gd name="T65" fmla="*/ 475 h 2746"/>
                <a:gd name="T66" fmla="*/ 62 w 2744"/>
                <a:gd name="T67" fmla="*/ 965 h 2746"/>
                <a:gd name="T68" fmla="*/ 7 w 2744"/>
                <a:gd name="T69" fmla="*/ 1514 h 2746"/>
                <a:gd name="T70" fmla="*/ 182 w 2744"/>
                <a:gd name="T71" fmla="*/ 2057 h 2746"/>
                <a:gd name="T72" fmla="*/ 551 w 2744"/>
                <a:gd name="T73" fmla="*/ 2474 h 2746"/>
                <a:gd name="T74" fmla="*/ 1063 w 2744"/>
                <a:gd name="T75" fmla="*/ 2711 h 2746"/>
                <a:gd name="T76" fmla="*/ 1615 w 2744"/>
                <a:gd name="T77" fmla="*/ 2725 h 2746"/>
                <a:gd name="T78" fmla="*/ 2139 w 2744"/>
                <a:gd name="T79" fmla="*/ 2512 h 2746"/>
                <a:gd name="T80" fmla="*/ 2528 w 2744"/>
                <a:gd name="T81" fmla="*/ 2114 h 2746"/>
                <a:gd name="T82" fmla="*/ 2728 w 2744"/>
                <a:gd name="T83" fmla="*/ 1582 h 2746"/>
                <a:gd name="T84" fmla="*/ 2701 w 2744"/>
                <a:gd name="T85" fmla="*/ 1030 h 2746"/>
                <a:gd name="T86" fmla="*/ 2452 w 2744"/>
                <a:gd name="T87" fmla="*/ 526 h 2746"/>
                <a:gd name="T88" fmla="*/ 2027 w 2744"/>
                <a:gd name="T89" fmla="*/ 166 h 2746"/>
                <a:gd name="T90" fmla="*/ 1478 w 2744"/>
                <a:gd name="T91" fmla="*/ 5 h 2746"/>
                <a:gd name="T92" fmla="*/ 1297 w 2744"/>
                <a:gd name="T93" fmla="*/ 2345 h 2746"/>
                <a:gd name="T94" fmla="*/ 1020 w 2744"/>
                <a:gd name="T95" fmla="*/ 2253 h 2746"/>
                <a:gd name="T96" fmla="*/ 960 w 2744"/>
                <a:gd name="T97" fmla="*/ 2019 h 2746"/>
                <a:gd name="T98" fmla="*/ 1117 w 2744"/>
                <a:gd name="T99" fmla="*/ 1310 h 2746"/>
                <a:gd name="T100" fmla="*/ 959 w 2744"/>
                <a:gd name="T101" fmla="*/ 1218 h 2746"/>
                <a:gd name="T102" fmla="*/ 1136 w 2744"/>
                <a:gd name="T103" fmla="*/ 1047 h 2746"/>
                <a:gd name="T104" fmla="*/ 1441 w 2744"/>
                <a:gd name="T105" fmla="*/ 1103 h 2746"/>
                <a:gd name="T106" fmla="*/ 1532 w 2744"/>
                <a:gd name="T107" fmla="*/ 1299 h 2746"/>
                <a:gd name="T108" fmla="*/ 1371 w 2744"/>
                <a:gd name="T109" fmla="*/ 2043 h 2746"/>
                <a:gd name="T110" fmla="*/ 1497 w 2744"/>
                <a:gd name="T111" fmla="*/ 2168 h 2746"/>
                <a:gd name="T112" fmla="*/ 1678 w 2744"/>
                <a:gd name="T113" fmla="*/ 692 h 2746"/>
                <a:gd name="T114" fmla="*/ 1379 w 2744"/>
                <a:gd name="T115" fmla="*/ 823 h 2746"/>
                <a:gd name="T116" fmla="*/ 1209 w 2744"/>
                <a:gd name="T117" fmla="*/ 557 h 2746"/>
                <a:gd name="T118" fmla="*/ 1475 w 2744"/>
                <a:gd name="T119" fmla="*/ 374 h 2746"/>
                <a:gd name="T120" fmla="*/ 1696 w 2744"/>
                <a:gd name="T121" fmla="*/ 603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4" h="2746">
                  <a:moveTo>
                    <a:pt x="2744" y="1373"/>
                  </a:moveTo>
                  <a:lnTo>
                    <a:pt x="2744" y="1373"/>
                  </a:lnTo>
                  <a:lnTo>
                    <a:pt x="2744" y="1409"/>
                  </a:lnTo>
                  <a:lnTo>
                    <a:pt x="2743" y="1444"/>
                  </a:lnTo>
                  <a:lnTo>
                    <a:pt x="2741" y="1479"/>
                  </a:lnTo>
                  <a:lnTo>
                    <a:pt x="2737" y="1514"/>
                  </a:lnTo>
                  <a:lnTo>
                    <a:pt x="2734" y="1549"/>
                  </a:lnTo>
                  <a:lnTo>
                    <a:pt x="2728" y="1582"/>
                  </a:lnTo>
                  <a:lnTo>
                    <a:pt x="2723" y="1616"/>
                  </a:lnTo>
                  <a:lnTo>
                    <a:pt x="2717" y="1650"/>
                  </a:lnTo>
                  <a:lnTo>
                    <a:pt x="2709" y="1684"/>
                  </a:lnTo>
                  <a:lnTo>
                    <a:pt x="2701" y="1716"/>
                  </a:lnTo>
                  <a:lnTo>
                    <a:pt x="2692" y="1749"/>
                  </a:lnTo>
                  <a:lnTo>
                    <a:pt x="2683" y="1782"/>
                  </a:lnTo>
                  <a:lnTo>
                    <a:pt x="2672" y="1813"/>
                  </a:lnTo>
                  <a:lnTo>
                    <a:pt x="2661" y="1846"/>
                  </a:lnTo>
                  <a:lnTo>
                    <a:pt x="2650" y="1877"/>
                  </a:lnTo>
                  <a:lnTo>
                    <a:pt x="2637" y="1908"/>
                  </a:lnTo>
                  <a:lnTo>
                    <a:pt x="2624" y="1938"/>
                  </a:lnTo>
                  <a:lnTo>
                    <a:pt x="2609" y="1968"/>
                  </a:lnTo>
                  <a:lnTo>
                    <a:pt x="2594" y="1999"/>
                  </a:lnTo>
                  <a:lnTo>
                    <a:pt x="2579" y="2028"/>
                  </a:lnTo>
                  <a:lnTo>
                    <a:pt x="2563" y="2057"/>
                  </a:lnTo>
                  <a:lnTo>
                    <a:pt x="2546" y="2085"/>
                  </a:lnTo>
                  <a:lnTo>
                    <a:pt x="2528" y="2114"/>
                  </a:lnTo>
                  <a:lnTo>
                    <a:pt x="2510" y="2141"/>
                  </a:lnTo>
                  <a:lnTo>
                    <a:pt x="2491" y="2169"/>
                  </a:lnTo>
                  <a:lnTo>
                    <a:pt x="2472" y="2195"/>
                  </a:lnTo>
                  <a:lnTo>
                    <a:pt x="2452" y="2222"/>
                  </a:lnTo>
                  <a:lnTo>
                    <a:pt x="2431" y="2246"/>
                  </a:lnTo>
                  <a:lnTo>
                    <a:pt x="2410" y="2272"/>
                  </a:lnTo>
                  <a:lnTo>
                    <a:pt x="2388" y="2297"/>
                  </a:lnTo>
                  <a:lnTo>
                    <a:pt x="2366" y="2321"/>
                  </a:lnTo>
                  <a:lnTo>
                    <a:pt x="2343" y="2344"/>
                  </a:lnTo>
                  <a:lnTo>
                    <a:pt x="2319" y="2367"/>
                  </a:lnTo>
                  <a:lnTo>
                    <a:pt x="2295" y="2389"/>
                  </a:lnTo>
                  <a:lnTo>
                    <a:pt x="2271" y="2412"/>
                  </a:lnTo>
                  <a:lnTo>
                    <a:pt x="2245" y="2433"/>
                  </a:lnTo>
                  <a:lnTo>
                    <a:pt x="2220" y="2453"/>
                  </a:lnTo>
                  <a:lnTo>
                    <a:pt x="2193" y="2474"/>
                  </a:lnTo>
                  <a:lnTo>
                    <a:pt x="2167" y="2493"/>
                  </a:lnTo>
                  <a:lnTo>
                    <a:pt x="2139" y="2512"/>
                  </a:lnTo>
                  <a:lnTo>
                    <a:pt x="2112" y="2530"/>
                  </a:lnTo>
                  <a:lnTo>
                    <a:pt x="2084" y="2548"/>
                  </a:lnTo>
                  <a:lnTo>
                    <a:pt x="2056" y="2565"/>
                  </a:lnTo>
                  <a:lnTo>
                    <a:pt x="2027" y="2581"/>
                  </a:lnTo>
                  <a:lnTo>
                    <a:pt x="1997" y="2596"/>
                  </a:lnTo>
                  <a:lnTo>
                    <a:pt x="1967" y="2611"/>
                  </a:lnTo>
                  <a:lnTo>
                    <a:pt x="1937" y="2626"/>
                  </a:lnTo>
                  <a:lnTo>
                    <a:pt x="1906" y="2639"/>
                  </a:lnTo>
                  <a:lnTo>
                    <a:pt x="1876" y="2651"/>
                  </a:lnTo>
                  <a:lnTo>
                    <a:pt x="1844" y="2663"/>
                  </a:lnTo>
                  <a:lnTo>
                    <a:pt x="1813" y="2674"/>
                  </a:lnTo>
                  <a:lnTo>
                    <a:pt x="1780" y="2685"/>
                  </a:lnTo>
                  <a:lnTo>
                    <a:pt x="1748" y="2694"/>
                  </a:lnTo>
                  <a:lnTo>
                    <a:pt x="1715" y="2703"/>
                  </a:lnTo>
                  <a:lnTo>
                    <a:pt x="1682" y="2711"/>
                  </a:lnTo>
                  <a:lnTo>
                    <a:pt x="1649" y="2719"/>
                  </a:lnTo>
                  <a:lnTo>
                    <a:pt x="1615" y="2725"/>
                  </a:lnTo>
                  <a:lnTo>
                    <a:pt x="1581" y="2730"/>
                  </a:lnTo>
                  <a:lnTo>
                    <a:pt x="1547" y="2736"/>
                  </a:lnTo>
                  <a:lnTo>
                    <a:pt x="1513" y="2739"/>
                  </a:lnTo>
                  <a:lnTo>
                    <a:pt x="1478" y="2743"/>
                  </a:lnTo>
                  <a:lnTo>
                    <a:pt x="1443" y="2745"/>
                  </a:lnTo>
                  <a:lnTo>
                    <a:pt x="1408" y="2746"/>
                  </a:lnTo>
                  <a:lnTo>
                    <a:pt x="1372" y="2746"/>
                  </a:lnTo>
                  <a:lnTo>
                    <a:pt x="1372" y="2746"/>
                  </a:lnTo>
                  <a:lnTo>
                    <a:pt x="1337" y="2746"/>
                  </a:lnTo>
                  <a:lnTo>
                    <a:pt x="1301" y="2745"/>
                  </a:lnTo>
                  <a:lnTo>
                    <a:pt x="1266" y="2743"/>
                  </a:lnTo>
                  <a:lnTo>
                    <a:pt x="1231" y="2739"/>
                  </a:lnTo>
                  <a:lnTo>
                    <a:pt x="1198" y="2736"/>
                  </a:lnTo>
                  <a:lnTo>
                    <a:pt x="1163" y="2730"/>
                  </a:lnTo>
                  <a:lnTo>
                    <a:pt x="1129" y="2725"/>
                  </a:lnTo>
                  <a:lnTo>
                    <a:pt x="1095" y="2719"/>
                  </a:lnTo>
                  <a:lnTo>
                    <a:pt x="1063" y="2711"/>
                  </a:lnTo>
                  <a:lnTo>
                    <a:pt x="1029" y="2703"/>
                  </a:lnTo>
                  <a:lnTo>
                    <a:pt x="996" y="2694"/>
                  </a:lnTo>
                  <a:lnTo>
                    <a:pt x="964" y="2685"/>
                  </a:lnTo>
                  <a:lnTo>
                    <a:pt x="932" y="2674"/>
                  </a:lnTo>
                  <a:lnTo>
                    <a:pt x="901" y="2663"/>
                  </a:lnTo>
                  <a:lnTo>
                    <a:pt x="869" y="2651"/>
                  </a:lnTo>
                  <a:lnTo>
                    <a:pt x="838" y="2639"/>
                  </a:lnTo>
                  <a:lnTo>
                    <a:pt x="807" y="2626"/>
                  </a:lnTo>
                  <a:lnTo>
                    <a:pt x="777" y="2611"/>
                  </a:lnTo>
                  <a:lnTo>
                    <a:pt x="748" y="2596"/>
                  </a:lnTo>
                  <a:lnTo>
                    <a:pt x="719" y="2581"/>
                  </a:lnTo>
                  <a:lnTo>
                    <a:pt x="689" y="2565"/>
                  </a:lnTo>
                  <a:lnTo>
                    <a:pt x="660" y="2548"/>
                  </a:lnTo>
                  <a:lnTo>
                    <a:pt x="632" y="2530"/>
                  </a:lnTo>
                  <a:lnTo>
                    <a:pt x="605" y="2512"/>
                  </a:lnTo>
                  <a:lnTo>
                    <a:pt x="578" y="2493"/>
                  </a:lnTo>
                  <a:lnTo>
                    <a:pt x="551" y="2474"/>
                  </a:lnTo>
                  <a:lnTo>
                    <a:pt x="525" y="2453"/>
                  </a:lnTo>
                  <a:lnTo>
                    <a:pt x="499" y="2433"/>
                  </a:lnTo>
                  <a:lnTo>
                    <a:pt x="475" y="2412"/>
                  </a:lnTo>
                  <a:lnTo>
                    <a:pt x="450" y="2389"/>
                  </a:lnTo>
                  <a:lnTo>
                    <a:pt x="425" y="2367"/>
                  </a:lnTo>
                  <a:lnTo>
                    <a:pt x="401" y="2344"/>
                  </a:lnTo>
                  <a:lnTo>
                    <a:pt x="379" y="2321"/>
                  </a:lnTo>
                  <a:lnTo>
                    <a:pt x="356" y="2297"/>
                  </a:lnTo>
                  <a:lnTo>
                    <a:pt x="335" y="2272"/>
                  </a:lnTo>
                  <a:lnTo>
                    <a:pt x="314" y="2246"/>
                  </a:lnTo>
                  <a:lnTo>
                    <a:pt x="292" y="2222"/>
                  </a:lnTo>
                  <a:lnTo>
                    <a:pt x="272" y="2195"/>
                  </a:lnTo>
                  <a:lnTo>
                    <a:pt x="253" y="2169"/>
                  </a:lnTo>
                  <a:lnTo>
                    <a:pt x="234" y="2141"/>
                  </a:lnTo>
                  <a:lnTo>
                    <a:pt x="216" y="2114"/>
                  </a:lnTo>
                  <a:lnTo>
                    <a:pt x="199" y="2085"/>
                  </a:lnTo>
                  <a:lnTo>
                    <a:pt x="182" y="2057"/>
                  </a:lnTo>
                  <a:lnTo>
                    <a:pt x="165" y="2028"/>
                  </a:lnTo>
                  <a:lnTo>
                    <a:pt x="150" y="1999"/>
                  </a:lnTo>
                  <a:lnTo>
                    <a:pt x="135" y="1968"/>
                  </a:lnTo>
                  <a:lnTo>
                    <a:pt x="121" y="1938"/>
                  </a:lnTo>
                  <a:lnTo>
                    <a:pt x="108" y="1908"/>
                  </a:lnTo>
                  <a:lnTo>
                    <a:pt x="96" y="1877"/>
                  </a:lnTo>
                  <a:lnTo>
                    <a:pt x="83" y="1846"/>
                  </a:lnTo>
                  <a:lnTo>
                    <a:pt x="72" y="1813"/>
                  </a:lnTo>
                  <a:lnTo>
                    <a:pt x="62" y="1782"/>
                  </a:lnTo>
                  <a:lnTo>
                    <a:pt x="52" y="1749"/>
                  </a:lnTo>
                  <a:lnTo>
                    <a:pt x="43" y="1716"/>
                  </a:lnTo>
                  <a:lnTo>
                    <a:pt x="35" y="1684"/>
                  </a:lnTo>
                  <a:lnTo>
                    <a:pt x="28" y="1650"/>
                  </a:lnTo>
                  <a:lnTo>
                    <a:pt x="21" y="1616"/>
                  </a:lnTo>
                  <a:lnTo>
                    <a:pt x="16" y="1582"/>
                  </a:lnTo>
                  <a:lnTo>
                    <a:pt x="11" y="1549"/>
                  </a:lnTo>
                  <a:lnTo>
                    <a:pt x="7" y="1514"/>
                  </a:lnTo>
                  <a:lnTo>
                    <a:pt x="4" y="1479"/>
                  </a:lnTo>
                  <a:lnTo>
                    <a:pt x="2" y="1444"/>
                  </a:lnTo>
                  <a:lnTo>
                    <a:pt x="0" y="1409"/>
                  </a:lnTo>
                  <a:lnTo>
                    <a:pt x="0" y="1373"/>
                  </a:lnTo>
                  <a:lnTo>
                    <a:pt x="0" y="1373"/>
                  </a:lnTo>
                  <a:lnTo>
                    <a:pt x="0" y="1338"/>
                  </a:lnTo>
                  <a:lnTo>
                    <a:pt x="2" y="1302"/>
                  </a:lnTo>
                  <a:lnTo>
                    <a:pt x="4" y="1267"/>
                  </a:lnTo>
                  <a:lnTo>
                    <a:pt x="7" y="1232"/>
                  </a:lnTo>
                  <a:lnTo>
                    <a:pt x="11" y="1199"/>
                  </a:lnTo>
                  <a:lnTo>
                    <a:pt x="16" y="1164"/>
                  </a:lnTo>
                  <a:lnTo>
                    <a:pt x="21" y="1130"/>
                  </a:lnTo>
                  <a:lnTo>
                    <a:pt x="28" y="1096"/>
                  </a:lnTo>
                  <a:lnTo>
                    <a:pt x="35" y="1064"/>
                  </a:lnTo>
                  <a:lnTo>
                    <a:pt x="43" y="1030"/>
                  </a:lnTo>
                  <a:lnTo>
                    <a:pt x="52" y="997"/>
                  </a:lnTo>
                  <a:lnTo>
                    <a:pt x="62" y="965"/>
                  </a:lnTo>
                  <a:lnTo>
                    <a:pt x="72" y="933"/>
                  </a:lnTo>
                  <a:lnTo>
                    <a:pt x="83" y="902"/>
                  </a:lnTo>
                  <a:lnTo>
                    <a:pt x="96" y="870"/>
                  </a:lnTo>
                  <a:lnTo>
                    <a:pt x="108" y="839"/>
                  </a:lnTo>
                  <a:lnTo>
                    <a:pt x="121" y="808"/>
                  </a:lnTo>
                  <a:lnTo>
                    <a:pt x="135" y="778"/>
                  </a:lnTo>
                  <a:lnTo>
                    <a:pt x="150" y="749"/>
                  </a:lnTo>
                  <a:lnTo>
                    <a:pt x="165" y="719"/>
                  </a:lnTo>
                  <a:lnTo>
                    <a:pt x="182" y="690"/>
                  </a:lnTo>
                  <a:lnTo>
                    <a:pt x="199" y="661"/>
                  </a:lnTo>
                  <a:lnTo>
                    <a:pt x="216" y="633"/>
                  </a:lnTo>
                  <a:lnTo>
                    <a:pt x="234" y="606"/>
                  </a:lnTo>
                  <a:lnTo>
                    <a:pt x="253" y="579"/>
                  </a:lnTo>
                  <a:lnTo>
                    <a:pt x="272" y="552"/>
                  </a:lnTo>
                  <a:lnTo>
                    <a:pt x="292" y="526"/>
                  </a:lnTo>
                  <a:lnTo>
                    <a:pt x="314" y="500"/>
                  </a:lnTo>
                  <a:lnTo>
                    <a:pt x="335" y="475"/>
                  </a:lnTo>
                  <a:lnTo>
                    <a:pt x="356" y="450"/>
                  </a:lnTo>
                  <a:lnTo>
                    <a:pt x="379" y="426"/>
                  </a:lnTo>
                  <a:lnTo>
                    <a:pt x="401" y="402"/>
                  </a:lnTo>
                  <a:lnTo>
                    <a:pt x="425" y="379"/>
                  </a:lnTo>
                  <a:lnTo>
                    <a:pt x="450" y="357"/>
                  </a:lnTo>
                  <a:lnTo>
                    <a:pt x="475" y="336"/>
                  </a:lnTo>
                  <a:lnTo>
                    <a:pt x="499" y="314"/>
                  </a:lnTo>
                  <a:lnTo>
                    <a:pt x="525" y="293"/>
                  </a:lnTo>
                  <a:lnTo>
                    <a:pt x="551" y="272"/>
                  </a:lnTo>
                  <a:lnTo>
                    <a:pt x="578" y="253"/>
                  </a:lnTo>
                  <a:lnTo>
                    <a:pt x="605" y="234"/>
                  </a:lnTo>
                  <a:lnTo>
                    <a:pt x="632" y="216"/>
                  </a:lnTo>
                  <a:lnTo>
                    <a:pt x="660" y="199"/>
                  </a:lnTo>
                  <a:lnTo>
                    <a:pt x="689" y="182"/>
                  </a:lnTo>
                  <a:lnTo>
                    <a:pt x="719" y="166"/>
                  </a:lnTo>
                  <a:lnTo>
                    <a:pt x="748" y="150"/>
                  </a:lnTo>
                  <a:lnTo>
                    <a:pt x="777" y="135"/>
                  </a:lnTo>
                  <a:lnTo>
                    <a:pt x="807" y="122"/>
                  </a:lnTo>
                  <a:lnTo>
                    <a:pt x="838" y="108"/>
                  </a:lnTo>
                  <a:lnTo>
                    <a:pt x="869" y="96"/>
                  </a:lnTo>
                  <a:lnTo>
                    <a:pt x="901" y="83"/>
                  </a:lnTo>
                  <a:lnTo>
                    <a:pt x="932" y="72"/>
                  </a:lnTo>
                  <a:lnTo>
                    <a:pt x="964" y="62"/>
                  </a:lnTo>
                  <a:lnTo>
                    <a:pt x="996" y="52"/>
                  </a:lnTo>
                  <a:lnTo>
                    <a:pt x="1029" y="43"/>
                  </a:lnTo>
                  <a:lnTo>
                    <a:pt x="1063" y="35"/>
                  </a:lnTo>
                  <a:lnTo>
                    <a:pt x="1095" y="28"/>
                  </a:lnTo>
                  <a:lnTo>
                    <a:pt x="1129" y="22"/>
                  </a:lnTo>
                  <a:lnTo>
                    <a:pt x="1163" y="16"/>
                  </a:lnTo>
                  <a:lnTo>
                    <a:pt x="1198" y="11"/>
                  </a:lnTo>
                  <a:lnTo>
                    <a:pt x="1231" y="7"/>
                  </a:lnTo>
                  <a:lnTo>
                    <a:pt x="1266" y="5"/>
                  </a:lnTo>
                  <a:lnTo>
                    <a:pt x="1301" y="2"/>
                  </a:lnTo>
                  <a:lnTo>
                    <a:pt x="1337" y="0"/>
                  </a:lnTo>
                  <a:lnTo>
                    <a:pt x="1372" y="0"/>
                  </a:lnTo>
                  <a:lnTo>
                    <a:pt x="1372" y="0"/>
                  </a:lnTo>
                  <a:lnTo>
                    <a:pt x="1408" y="0"/>
                  </a:lnTo>
                  <a:lnTo>
                    <a:pt x="1443" y="2"/>
                  </a:lnTo>
                  <a:lnTo>
                    <a:pt x="1478" y="5"/>
                  </a:lnTo>
                  <a:lnTo>
                    <a:pt x="1513" y="7"/>
                  </a:lnTo>
                  <a:lnTo>
                    <a:pt x="1547" y="11"/>
                  </a:lnTo>
                  <a:lnTo>
                    <a:pt x="1581" y="16"/>
                  </a:lnTo>
                  <a:lnTo>
                    <a:pt x="1615" y="22"/>
                  </a:lnTo>
                  <a:lnTo>
                    <a:pt x="1649" y="28"/>
                  </a:lnTo>
                  <a:lnTo>
                    <a:pt x="1682" y="35"/>
                  </a:lnTo>
                  <a:lnTo>
                    <a:pt x="1715" y="43"/>
                  </a:lnTo>
                  <a:lnTo>
                    <a:pt x="1748" y="52"/>
                  </a:lnTo>
                  <a:lnTo>
                    <a:pt x="1780" y="62"/>
                  </a:lnTo>
                  <a:lnTo>
                    <a:pt x="1813" y="72"/>
                  </a:lnTo>
                  <a:lnTo>
                    <a:pt x="1844" y="83"/>
                  </a:lnTo>
                  <a:lnTo>
                    <a:pt x="1876" y="96"/>
                  </a:lnTo>
                  <a:lnTo>
                    <a:pt x="1906" y="108"/>
                  </a:lnTo>
                  <a:lnTo>
                    <a:pt x="1937" y="122"/>
                  </a:lnTo>
                  <a:lnTo>
                    <a:pt x="1967" y="135"/>
                  </a:lnTo>
                  <a:lnTo>
                    <a:pt x="1997" y="150"/>
                  </a:lnTo>
                  <a:lnTo>
                    <a:pt x="2027" y="166"/>
                  </a:lnTo>
                  <a:lnTo>
                    <a:pt x="2056" y="182"/>
                  </a:lnTo>
                  <a:lnTo>
                    <a:pt x="2084" y="199"/>
                  </a:lnTo>
                  <a:lnTo>
                    <a:pt x="2112" y="216"/>
                  </a:lnTo>
                  <a:lnTo>
                    <a:pt x="2139" y="234"/>
                  </a:lnTo>
                  <a:lnTo>
                    <a:pt x="2167" y="253"/>
                  </a:lnTo>
                  <a:lnTo>
                    <a:pt x="2193" y="272"/>
                  </a:lnTo>
                  <a:lnTo>
                    <a:pt x="2220" y="293"/>
                  </a:lnTo>
                  <a:lnTo>
                    <a:pt x="2245" y="314"/>
                  </a:lnTo>
                  <a:lnTo>
                    <a:pt x="2271" y="336"/>
                  </a:lnTo>
                  <a:lnTo>
                    <a:pt x="2295" y="357"/>
                  </a:lnTo>
                  <a:lnTo>
                    <a:pt x="2319" y="379"/>
                  </a:lnTo>
                  <a:lnTo>
                    <a:pt x="2343" y="402"/>
                  </a:lnTo>
                  <a:lnTo>
                    <a:pt x="2366" y="426"/>
                  </a:lnTo>
                  <a:lnTo>
                    <a:pt x="2388" y="450"/>
                  </a:lnTo>
                  <a:lnTo>
                    <a:pt x="2410" y="475"/>
                  </a:lnTo>
                  <a:lnTo>
                    <a:pt x="2431" y="500"/>
                  </a:lnTo>
                  <a:lnTo>
                    <a:pt x="2452" y="526"/>
                  </a:lnTo>
                  <a:lnTo>
                    <a:pt x="2472" y="552"/>
                  </a:lnTo>
                  <a:lnTo>
                    <a:pt x="2491" y="579"/>
                  </a:lnTo>
                  <a:lnTo>
                    <a:pt x="2510" y="606"/>
                  </a:lnTo>
                  <a:lnTo>
                    <a:pt x="2528" y="633"/>
                  </a:lnTo>
                  <a:lnTo>
                    <a:pt x="2546" y="661"/>
                  </a:lnTo>
                  <a:lnTo>
                    <a:pt x="2563" y="690"/>
                  </a:lnTo>
                  <a:lnTo>
                    <a:pt x="2579" y="719"/>
                  </a:lnTo>
                  <a:lnTo>
                    <a:pt x="2594" y="749"/>
                  </a:lnTo>
                  <a:lnTo>
                    <a:pt x="2609" y="778"/>
                  </a:lnTo>
                  <a:lnTo>
                    <a:pt x="2624" y="808"/>
                  </a:lnTo>
                  <a:lnTo>
                    <a:pt x="2637" y="839"/>
                  </a:lnTo>
                  <a:lnTo>
                    <a:pt x="2650" y="870"/>
                  </a:lnTo>
                  <a:lnTo>
                    <a:pt x="2661" y="902"/>
                  </a:lnTo>
                  <a:lnTo>
                    <a:pt x="2672" y="933"/>
                  </a:lnTo>
                  <a:lnTo>
                    <a:pt x="2683" y="965"/>
                  </a:lnTo>
                  <a:lnTo>
                    <a:pt x="2692" y="997"/>
                  </a:lnTo>
                  <a:lnTo>
                    <a:pt x="2701" y="1030"/>
                  </a:lnTo>
                  <a:lnTo>
                    <a:pt x="2709" y="1064"/>
                  </a:lnTo>
                  <a:lnTo>
                    <a:pt x="2717" y="1096"/>
                  </a:lnTo>
                  <a:lnTo>
                    <a:pt x="2723" y="1130"/>
                  </a:lnTo>
                  <a:lnTo>
                    <a:pt x="2728" y="1164"/>
                  </a:lnTo>
                  <a:lnTo>
                    <a:pt x="2734" y="1199"/>
                  </a:lnTo>
                  <a:lnTo>
                    <a:pt x="2737" y="1232"/>
                  </a:lnTo>
                  <a:lnTo>
                    <a:pt x="2741" y="1267"/>
                  </a:lnTo>
                  <a:lnTo>
                    <a:pt x="2743" y="1302"/>
                  </a:lnTo>
                  <a:lnTo>
                    <a:pt x="2744" y="1338"/>
                  </a:lnTo>
                  <a:lnTo>
                    <a:pt x="2744" y="1373"/>
                  </a:lnTo>
                  <a:lnTo>
                    <a:pt x="2744" y="1373"/>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670" y="2132"/>
                  </a:moveTo>
                  <a:lnTo>
                    <a:pt x="1642" y="2245"/>
                  </a:lnTo>
                  <a:lnTo>
                    <a:pt x="1642" y="2245"/>
                  </a:lnTo>
                  <a:lnTo>
                    <a:pt x="1531" y="2288"/>
                  </a:lnTo>
                  <a:lnTo>
                    <a:pt x="1444" y="2320"/>
                  </a:lnTo>
                  <a:lnTo>
                    <a:pt x="1444" y="2320"/>
                  </a:lnTo>
                  <a:lnTo>
                    <a:pt x="1426" y="2325"/>
                  </a:lnTo>
                  <a:lnTo>
                    <a:pt x="1406" y="2331"/>
                  </a:lnTo>
                  <a:lnTo>
                    <a:pt x="1386" y="2335"/>
                  </a:lnTo>
                  <a:lnTo>
                    <a:pt x="1365" y="2339"/>
                  </a:lnTo>
                  <a:lnTo>
                    <a:pt x="1343" y="2342"/>
                  </a:lnTo>
                  <a:lnTo>
                    <a:pt x="1320" y="2344"/>
                  </a:lnTo>
                  <a:lnTo>
                    <a:pt x="1297" y="2345"/>
                  </a:lnTo>
                  <a:lnTo>
                    <a:pt x="1273" y="2345"/>
                  </a:lnTo>
                  <a:lnTo>
                    <a:pt x="1273" y="2345"/>
                  </a:lnTo>
                  <a:lnTo>
                    <a:pt x="1237" y="2344"/>
                  </a:lnTo>
                  <a:lnTo>
                    <a:pt x="1202" y="2341"/>
                  </a:lnTo>
                  <a:lnTo>
                    <a:pt x="1170" y="2335"/>
                  </a:lnTo>
                  <a:lnTo>
                    <a:pt x="1155" y="2332"/>
                  </a:lnTo>
                  <a:lnTo>
                    <a:pt x="1139" y="2327"/>
                  </a:lnTo>
                  <a:lnTo>
                    <a:pt x="1126" y="2323"/>
                  </a:lnTo>
                  <a:lnTo>
                    <a:pt x="1111" y="2317"/>
                  </a:lnTo>
                  <a:lnTo>
                    <a:pt x="1099" y="2311"/>
                  </a:lnTo>
                  <a:lnTo>
                    <a:pt x="1085" y="2304"/>
                  </a:lnTo>
                  <a:lnTo>
                    <a:pt x="1073" y="2297"/>
                  </a:lnTo>
                  <a:lnTo>
                    <a:pt x="1062" y="2289"/>
                  </a:lnTo>
                  <a:lnTo>
                    <a:pt x="1050" y="2281"/>
                  </a:lnTo>
                  <a:lnTo>
                    <a:pt x="1040" y="2272"/>
                  </a:lnTo>
                  <a:lnTo>
                    <a:pt x="1040" y="2272"/>
                  </a:lnTo>
                  <a:lnTo>
                    <a:pt x="1020" y="2253"/>
                  </a:lnTo>
                  <a:lnTo>
                    <a:pt x="1011" y="2243"/>
                  </a:lnTo>
                  <a:lnTo>
                    <a:pt x="1003" y="2233"/>
                  </a:lnTo>
                  <a:lnTo>
                    <a:pt x="996" y="2223"/>
                  </a:lnTo>
                  <a:lnTo>
                    <a:pt x="989" y="2211"/>
                  </a:lnTo>
                  <a:lnTo>
                    <a:pt x="983" y="2200"/>
                  </a:lnTo>
                  <a:lnTo>
                    <a:pt x="977" y="2189"/>
                  </a:lnTo>
                  <a:lnTo>
                    <a:pt x="973" y="2178"/>
                  </a:lnTo>
                  <a:lnTo>
                    <a:pt x="968" y="2165"/>
                  </a:lnTo>
                  <a:lnTo>
                    <a:pt x="965" y="2153"/>
                  </a:lnTo>
                  <a:lnTo>
                    <a:pt x="962" y="2141"/>
                  </a:lnTo>
                  <a:lnTo>
                    <a:pt x="959" y="2127"/>
                  </a:lnTo>
                  <a:lnTo>
                    <a:pt x="958" y="2114"/>
                  </a:lnTo>
                  <a:lnTo>
                    <a:pt x="957" y="2087"/>
                  </a:lnTo>
                  <a:lnTo>
                    <a:pt x="957" y="2087"/>
                  </a:lnTo>
                  <a:lnTo>
                    <a:pt x="957" y="2064"/>
                  </a:lnTo>
                  <a:lnTo>
                    <a:pt x="958" y="2042"/>
                  </a:lnTo>
                  <a:lnTo>
                    <a:pt x="960" y="2019"/>
                  </a:lnTo>
                  <a:lnTo>
                    <a:pt x="963" y="1997"/>
                  </a:lnTo>
                  <a:lnTo>
                    <a:pt x="963" y="1997"/>
                  </a:lnTo>
                  <a:lnTo>
                    <a:pt x="966" y="1973"/>
                  </a:lnTo>
                  <a:lnTo>
                    <a:pt x="971" y="1948"/>
                  </a:lnTo>
                  <a:lnTo>
                    <a:pt x="983" y="1893"/>
                  </a:lnTo>
                  <a:lnTo>
                    <a:pt x="1086" y="1527"/>
                  </a:lnTo>
                  <a:lnTo>
                    <a:pt x="1086" y="1527"/>
                  </a:lnTo>
                  <a:lnTo>
                    <a:pt x="1099" y="1477"/>
                  </a:lnTo>
                  <a:lnTo>
                    <a:pt x="1109" y="1428"/>
                  </a:lnTo>
                  <a:lnTo>
                    <a:pt x="1109" y="1428"/>
                  </a:lnTo>
                  <a:lnTo>
                    <a:pt x="1113" y="1406"/>
                  </a:lnTo>
                  <a:lnTo>
                    <a:pt x="1117" y="1383"/>
                  </a:lnTo>
                  <a:lnTo>
                    <a:pt x="1118" y="1362"/>
                  </a:lnTo>
                  <a:lnTo>
                    <a:pt x="1119" y="1343"/>
                  </a:lnTo>
                  <a:lnTo>
                    <a:pt x="1119" y="1343"/>
                  </a:lnTo>
                  <a:lnTo>
                    <a:pt x="1118" y="1326"/>
                  </a:lnTo>
                  <a:lnTo>
                    <a:pt x="1117" y="1310"/>
                  </a:lnTo>
                  <a:lnTo>
                    <a:pt x="1114" y="1295"/>
                  </a:lnTo>
                  <a:lnTo>
                    <a:pt x="1111" y="1283"/>
                  </a:lnTo>
                  <a:lnTo>
                    <a:pt x="1108" y="1272"/>
                  </a:lnTo>
                  <a:lnTo>
                    <a:pt x="1102" y="1262"/>
                  </a:lnTo>
                  <a:lnTo>
                    <a:pt x="1096" y="1253"/>
                  </a:lnTo>
                  <a:lnTo>
                    <a:pt x="1090" y="1245"/>
                  </a:lnTo>
                  <a:lnTo>
                    <a:pt x="1090" y="1245"/>
                  </a:lnTo>
                  <a:lnTo>
                    <a:pt x="1082" y="1238"/>
                  </a:lnTo>
                  <a:lnTo>
                    <a:pt x="1072" y="1232"/>
                  </a:lnTo>
                  <a:lnTo>
                    <a:pt x="1061" y="1228"/>
                  </a:lnTo>
                  <a:lnTo>
                    <a:pt x="1048" y="1225"/>
                  </a:lnTo>
                  <a:lnTo>
                    <a:pt x="1032" y="1221"/>
                  </a:lnTo>
                  <a:lnTo>
                    <a:pt x="1017" y="1219"/>
                  </a:lnTo>
                  <a:lnTo>
                    <a:pt x="999" y="1218"/>
                  </a:lnTo>
                  <a:lnTo>
                    <a:pt x="980" y="1218"/>
                  </a:lnTo>
                  <a:lnTo>
                    <a:pt x="980" y="1218"/>
                  </a:lnTo>
                  <a:lnTo>
                    <a:pt x="959" y="1218"/>
                  </a:lnTo>
                  <a:lnTo>
                    <a:pt x="938" y="1220"/>
                  </a:lnTo>
                  <a:lnTo>
                    <a:pt x="918" y="1225"/>
                  </a:lnTo>
                  <a:lnTo>
                    <a:pt x="896" y="1230"/>
                  </a:lnTo>
                  <a:lnTo>
                    <a:pt x="896" y="1230"/>
                  </a:lnTo>
                  <a:lnTo>
                    <a:pt x="857" y="1243"/>
                  </a:lnTo>
                  <a:lnTo>
                    <a:pt x="824" y="1254"/>
                  </a:lnTo>
                  <a:lnTo>
                    <a:pt x="851" y="1140"/>
                  </a:lnTo>
                  <a:lnTo>
                    <a:pt x="851" y="1140"/>
                  </a:lnTo>
                  <a:lnTo>
                    <a:pt x="902" y="1121"/>
                  </a:lnTo>
                  <a:lnTo>
                    <a:pt x="951" y="1102"/>
                  </a:lnTo>
                  <a:lnTo>
                    <a:pt x="999" y="1085"/>
                  </a:lnTo>
                  <a:lnTo>
                    <a:pt x="1046" y="1069"/>
                  </a:lnTo>
                  <a:lnTo>
                    <a:pt x="1046" y="1069"/>
                  </a:lnTo>
                  <a:lnTo>
                    <a:pt x="1069" y="1062"/>
                  </a:lnTo>
                  <a:lnTo>
                    <a:pt x="1092" y="1057"/>
                  </a:lnTo>
                  <a:lnTo>
                    <a:pt x="1114" y="1051"/>
                  </a:lnTo>
                  <a:lnTo>
                    <a:pt x="1136" y="1047"/>
                  </a:lnTo>
                  <a:lnTo>
                    <a:pt x="1158" y="1044"/>
                  </a:lnTo>
                  <a:lnTo>
                    <a:pt x="1180" y="1042"/>
                  </a:lnTo>
                  <a:lnTo>
                    <a:pt x="1201" y="1040"/>
                  </a:lnTo>
                  <a:lnTo>
                    <a:pt x="1221" y="1040"/>
                  </a:lnTo>
                  <a:lnTo>
                    <a:pt x="1221" y="1040"/>
                  </a:lnTo>
                  <a:lnTo>
                    <a:pt x="1257" y="1041"/>
                  </a:lnTo>
                  <a:lnTo>
                    <a:pt x="1292" y="1044"/>
                  </a:lnTo>
                  <a:lnTo>
                    <a:pt x="1324" y="1050"/>
                  </a:lnTo>
                  <a:lnTo>
                    <a:pt x="1338" y="1053"/>
                  </a:lnTo>
                  <a:lnTo>
                    <a:pt x="1353" y="1058"/>
                  </a:lnTo>
                  <a:lnTo>
                    <a:pt x="1368" y="1062"/>
                  </a:lnTo>
                  <a:lnTo>
                    <a:pt x="1381" y="1068"/>
                  </a:lnTo>
                  <a:lnTo>
                    <a:pt x="1395" y="1074"/>
                  </a:lnTo>
                  <a:lnTo>
                    <a:pt x="1407" y="1080"/>
                  </a:lnTo>
                  <a:lnTo>
                    <a:pt x="1418" y="1087"/>
                  </a:lnTo>
                  <a:lnTo>
                    <a:pt x="1431" y="1095"/>
                  </a:lnTo>
                  <a:lnTo>
                    <a:pt x="1441" y="1103"/>
                  </a:lnTo>
                  <a:lnTo>
                    <a:pt x="1452" y="1112"/>
                  </a:lnTo>
                  <a:lnTo>
                    <a:pt x="1452" y="1112"/>
                  </a:lnTo>
                  <a:lnTo>
                    <a:pt x="1461" y="1121"/>
                  </a:lnTo>
                  <a:lnTo>
                    <a:pt x="1470" y="1131"/>
                  </a:lnTo>
                  <a:lnTo>
                    <a:pt x="1479" y="1140"/>
                  </a:lnTo>
                  <a:lnTo>
                    <a:pt x="1487" y="1150"/>
                  </a:lnTo>
                  <a:lnTo>
                    <a:pt x="1493" y="1162"/>
                  </a:lnTo>
                  <a:lnTo>
                    <a:pt x="1500" y="1172"/>
                  </a:lnTo>
                  <a:lnTo>
                    <a:pt x="1507" y="1183"/>
                  </a:lnTo>
                  <a:lnTo>
                    <a:pt x="1511" y="1195"/>
                  </a:lnTo>
                  <a:lnTo>
                    <a:pt x="1517" y="1207"/>
                  </a:lnTo>
                  <a:lnTo>
                    <a:pt x="1520" y="1219"/>
                  </a:lnTo>
                  <a:lnTo>
                    <a:pt x="1524" y="1231"/>
                  </a:lnTo>
                  <a:lnTo>
                    <a:pt x="1527" y="1245"/>
                  </a:lnTo>
                  <a:lnTo>
                    <a:pt x="1531" y="1271"/>
                  </a:lnTo>
                  <a:lnTo>
                    <a:pt x="1532" y="1299"/>
                  </a:lnTo>
                  <a:lnTo>
                    <a:pt x="1532" y="1299"/>
                  </a:lnTo>
                  <a:lnTo>
                    <a:pt x="1531" y="1333"/>
                  </a:lnTo>
                  <a:lnTo>
                    <a:pt x="1526" y="1383"/>
                  </a:lnTo>
                  <a:lnTo>
                    <a:pt x="1526" y="1383"/>
                  </a:lnTo>
                  <a:lnTo>
                    <a:pt x="1523" y="1412"/>
                  </a:lnTo>
                  <a:lnTo>
                    <a:pt x="1518" y="1441"/>
                  </a:lnTo>
                  <a:lnTo>
                    <a:pt x="1513" y="1468"/>
                  </a:lnTo>
                  <a:lnTo>
                    <a:pt x="1506" y="1493"/>
                  </a:lnTo>
                  <a:lnTo>
                    <a:pt x="1404" y="1858"/>
                  </a:lnTo>
                  <a:lnTo>
                    <a:pt x="1404" y="1858"/>
                  </a:lnTo>
                  <a:lnTo>
                    <a:pt x="1397" y="1881"/>
                  </a:lnTo>
                  <a:lnTo>
                    <a:pt x="1391" y="1904"/>
                  </a:lnTo>
                  <a:lnTo>
                    <a:pt x="1380" y="1958"/>
                  </a:lnTo>
                  <a:lnTo>
                    <a:pt x="1380" y="1958"/>
                  </a:lnTo>
                  <a:lnTo>
                    <a:pt x="1377" y="1984"/>
                  </a:lnTo>
                  <a:lnTo>
                    <a:pt x="1373" y="2008"/>
                  </a:lnTo>
                  <a:lnTo>
                    <a:pt x="1371" y="2027"/>
                  </a:lnTo>
                  <a:lnTo>
                    <a:pt x="1371" y="2043"/>
                  </a:lnTo>
                  <a:lnTo>
                    <a:pt x="1371" y="2043"/>
                  </a:lnTo>
                  <a:lnTo>
                    <a:pt x="1371" y="2061"/>
                  </a:lnTo>
                  <a:lnTo>
                    <a:pt x="1372" y="2076"/>
                  </a:lnTo>
                  <a:lnTo>
                    <a:pt x="1375" y="2091"/>
                  </a:lnTo>
                  <a:lnTo>
                    <a:pt x="1379" y="2103"/>
                  </a:lnTo>
                  <a:lnTo>
                    <a:pt x="1383" y="2116"/>
                  </a:lnTo>
                  <a:lnTo>
                    <a:pt x="1389" y="2126"/>
                  </a:lnTo>
                  <a:lnTo>
                    <a:pt x="1396" y="2135"/>
                  </a:lnTo>
                  <a:lnTo>
                    <a:pt x="1404" y="2142"/>
                  </a:lnTo>
                  <a:lnTo>
                    <a:pt x="1404" y="2142"/>
                  </a:lnTo>
                  <a:lnTo>
                    <a:pt x="1411" y="2148"/>
                  </a:lnTo>
                  <a:lnTo>
                    <a:pt x="1423" y="2153"/>
                  </a:lnTo>
                  <a:lnTo>
                    <a:pt x="1434" y="2157"/>
                  </a:lnTo>
                  <a:lnTo>
                    <a:pt x="1447" y="2162"/>
                  </a:lnTo>
                  <a:lnTo>
                    <a:pt x="1462" y="2164"/>
                  </a:lnTo>
                  <a:lnTo>
                    <a:pt x="1479" y="2166"/>
                  </a:lnTo>
                  <a:lnTo>
                    <a:pt x="1497" y="2168"/>
                  </a:lnTo>
                  <a:lnTo>
                    <a:pt x="1516" y="2168"/>
                  </a:lnTo>
                  <a:lnTo>
                    <a:pt x="1516" y="2168"/>
                  </a:lnTo>
                  <a:lnTo>
                    <a:pt x="1535" y="2168"/>
                  </a:lnTo>
                  <a:lnTo>
                    <a:pt x="1555" y="2164"/>
                  </a:lnTo>
                  <a:lnTo>
                    <a:pt x="1578" y="2161"/>
                  </a:lnTo>
                  <a:lnTo>
                    <a:pt x="1600" y="2155"/>
                  </a:lnTo>
                  <a:lnTo>
                    <a:pt x="1600" y="2155"/>
                  </a:lnTo>
                  <a:lnTo>
                    <a:pt x="1642" y="2143"/>
                  </a:lnTo>
                  <a:lnTo>
                    <a:pt x="1658" y="2137"/>
                  </a:lnTo>
                  <a:lnTo>
                    <a:pt x="1670" y="2132"/>
                  </a:lnTo>
                  <a:lnTo>
                    <a:pt x="1670" y="2132"/>
                  </a:lnTo>
                  <a:close/>
                  <a:moveTo>
                    <a:pt x="1696" y="603"/>
                  </a:moveTo>
                  <a:lnTo>
                    <a:pt x="1696" y="603"/>
                  </a:lnTo>
                  <a:lnTo>
                    <a:pt x="1695" y="627"/>
                  </a:lnTo>
                  <a:lnTo>
                    <a:pt x="1691" y="649"/>
                  </a:lnTo>
                  <a:lnTo>
                    <a:pt x="1686" y="671"/>
                  </a:lnTo>
                  <a:lnTo>
                    <a:pt x="1678" y="692"/>
                  </a:lnTo>
                  <a:lnTo>
                    <a:pt x="1668" y="711"/>
                  </a:lnTo>
                  <a:lnTo>
                    <a:pt x="1655" y="731"/>
                  </a:lnTo>
                  <a:lnTo>
                    <a:pt x="1641" y="749"/>
                  </a:lnTo>
                  <a:lnTo>
                    <a:pt x="1624" y="765"/>
                  </a:lnTo>
                  <a:lnTo>
                    <a:pt x="1624" y="765"/>
                  </a:lnTo>
                  <a:lnTo>
                    <a:pt x="1605" y="781"/>
                  </a:lnTo>
                  <a:lnTo>
                    <a:pt x="1586" y="795"/>
                  </a:lnTo>
                  <a:lnTo>
                    <a:pt x="1565" y="807"/>
                  </a:lnTo>
                  <a:lnTo>
                    <a:pt x="1544" y="816"/>
                  </a:lnTo>
                  <a:lnTo>
                    <a:pt x="1523" y="823"/>
                  </a:lnTo>
                  <a:lnTo>
                    <a:pt x="1499" y="828"/>
                  </a:lnTo>
                  <a:lnTo>
                    <a:pt x="1475" y="832"/>
                  </a:lnTo>
                  <a:lnTo>
                    <a:pt x="1451" y="833"/>
                  </a:lnTo>
                  <a:lnTo>
                    <a:pt x="1451" y="833"/>
                  </a:lnTo>
                  <a:lnTo>
                    <a:pt x="1426" y="832"/>
                  </a:lnTo>
                  <a:lnTo>
                    <a:pt x="1401" y="828"/>
                  </a:lnTo>
                  <a:lnTo>
                    <a:pt x="1379" y="823"/>
                  </a:lnTo>
                  <a:lnTo>
                    <a:pt x="1356" y="816"/>
                  </a:lnTo>
                  <a:lnTo>
                    <a:pt x="1335" y="807"/>
                  </a:lnTo>
                  <a:lnTo>
                    <a:pt x="1315" y="795"/>
                  </a:lnTo>
                  <a:lnTo>
                    <a:pt x="1296" y="781"/>
                  </a:lnTo>
                  <a:lnTo>
                    <a:pt x="1276" y="765"/>
                  </a:lnTo>
                  <a:lnTo>
                    <a:pt x="1276" y="765"/>
                  </a:lnTo>
                  <a:lnTo>
                    <a:pt x="1260" y="749"/>
                  </a:lnTo>
                  <a:lnTo>
                    <a:pt x="1245" y="731"/>
                  </a:lnTo>
                  <a:lnTo>
                    <a:pt x="1233" y="711"/>
                  </a:lnTo>
                  <a:lnTo>
                    <a:pt x="1222" y="692"/>
                  </a:lnTo>
                  <a:lnTo>
                    <a:pt x="1215" y="671"/>
                  </a:lnTo>
                  <a:lnTo>
                    <a:pt x="1209" y="649"/>
                  </a:lnTo>
                  <a:lnTo>
                    <a:pt x="1206" y="627"/>
                  </a:lnTo>
                  <a:lnTo>
                    <a:pt x="1204" y="603"/>
                  </a:lnTo>
                  <a:lnTo>
                    <a:pt x="1204" y="603"/>
                  </a:lnTo>
                  <a:lnTo>
                    <a:pt x="1206" y="580"/>
                  </a:lnTo>
                  <a:lnTo>
                    <a:pt x="1209" y="557"/>
                  </a:lnTo>
                  <a:lnTo>
                    <a:pt x="1215" y="536"/>
                  </a:lnTo>
                  <a:lnTo>
                    <a:pt x="1222" y="516"/>
                  </a:lnTo>
                  <a:lnTo>
                    <a:pt x="1233" y="495"/>
                  </a:lnTo>
                  <a:lnTo>
                    <a:pt x="1245" y="476"/>
                  </a:lnTo>
                  <a:lnTo>
                    <a:pt x="1260" y="458"/>
                  </a:lnTo>
                  <a:lnTo>
                    <a:pt x="1276" y="441"/>
                  </a:lnTo>
                  <a:lnTo>
                    <a:pt x="1276" y="441"/>
                  </a:lnTo>
                  <a:lnTo>
                    <a:pt x="1296" y="424"/>
                  </a:lnTo>
                  <a:lnTo>
                    <a:pt x="1315" y="411"/>
                  </a:lnTo>
                  <a:lnTo>
                    <a:pt x="1335" y="400"/>
                  </a:lnTo>
                  <a:lnTo>
                    <a:pt x="1356" y="390"/>
                  </a:lnTo>
                  <a:lnTo>
                    <a:pt x="1379" y="383"/>
                  </a:lnTo>
                  <a:lnTo>
                    <a:pt x="1401" y="377"/>
                  </a:lnTo>
                  <a:lnTo>
                    <a:pt x="1426" y="374"/>
                  </a:lnTo>
                  <a:lnTo>
                    <a:pt x="1451" y="373"/>
                  </a:lnTo>
                  <a:lnTo>
                    <a:pt x="1451" y="373"/>
                  </a:lnTo>
                  <a:lnTo>
                    <a:pt x="1475" y="374"/>
                  </a:lnTo>
                  <a:lnTo>
                    <a:pt x="1499" y="377"/>
                  </a:lnTo>
                  <a:lnTo>
                    <a:pt x="1523" y="383"/>
                  </a:lnTo>
                  <a:lnTo>
                    <a:pt x="1544" y="390"/>
                  </a:lnTo>
                  <a:lnTo>
                    <a:pt x="1565" y="400"/>
                  </a:lnTo>
                  <a:lnTo>
                    <a:pt x="1586" y="411"/>
                  </a:lnTo>
                  <a:lnTo>
                    <a:pt x="1605" y="424"/>
                  </a:lnTo>
                  <a:lnTo>
                    <a:pt x="1624" y="441"/>
                  </a:lnTo>
                  <a:lnTo>
                    <a:pt x="1624" y="441"/>
                  </a:lnTo>
                  <a:lnTo>
                    <a:pt x="1641" y="458"/>
                  </a:lnTo>
                  <a:lnTo>
                    <a:pt x="1655" y="476"/>
                  </a:lnTo>
                  <a:lnTo>
                    <a:pt x="1668" y="495"/>
                  </a:lnTo>
                  <a:lnTo>
                    <a:pt x="1678" y="516"/>
                  </a:lnTo>
                  <a:lnTo>
                    <a:pt x="1686" y="536"/>
                  </a:lnTo>
                  <a:lnTo>
                    <a:pt x="1691" y="557"/>
                  </a:lnTo>
                  <a:lnTo>
                    <a:pt x="1695" y="580"/>
                  </a:lnTo>
                  <a:lnTo>
                    <a:pt x="1696" y="603"/>
                  </a:lnTo>
                  <a:lnTo>
                    <a:pt x="1696" y="6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5" name="Grupa 14">
            <a:extLst>
              <a:ext uri="{FF2B5EF4-FFF2-40B4-BE49-F238E27FC236}">
                <a16:creationId xmlns:a16="http://schemas.microsoft.com/office/drawing/2014/main" id="{663F7883-9C1B-43EF-84D1-27A91AFB5186}"/>
              </a:ext>
            </a:extLst>
          </p:cNvPr>
          <p:cNvGrpSpPr/>
          <p:nvPr/>
        </p:nvGrpSpPr>
        <p:grpSpPr>
          <a:xfrm>
            <a:off x="2764516" y="3213196"/>
            <a:ext cx="424173" cy="424173"/>
            <a:chOff x="7127875" y="3567113"/>
            <a:chExt cx="674688" cy="674688"/>
          </a:xfrm>
          <a:solidFill>
            <a:schemeClr val="bg1">
              <a:lumMod val="95000"/>
            </a:schemeClr>
          </a:solidFill>
        </p:grpSpPr>
        <p:sp>
          <p:nvSpPr>
            <p:cNvPr id="16" name="Freeform 13">
              <a:extLst>
                <a:ext uri="{FF2B5EF4-FFF2-40B4-BE49-F238E27FC236}">
                  <a16:creationId xmlns:a16="http://schemas.microsoft.com/office/drawing/2014/main" id="{68DFEECB-DB40-4CD1-B6D8-383130146F98}"/>
                </a:ext>
              </a:extLst>
            </p:cNvPr>
            <p:cNvSpPr>
              <a:spLocks noEditPoints="1"/>
            </p:cNvSpPr>
            <p:nvPr/>
          </p:nvSpPr>
          <p:spPr bwMode="auto">
            <a:xfrm>
              <a:off x="7127875" y="3567113"/>
              <a:ext cx="674688" cy="674688"/>
            </a:xfrm>
            <a:custGeom>
              <a:avLst/>
              <a:gdLst>
                <a:gd name="T0" fmla="*/ 3371 w 3398"/>
                <a:gd name="T1" fmla="*/ 2002 h 3401"/>
                <a:gd name="T2" fmla="*/ 3265 w 3398"/>
                <a:gd name="T3" fmla="*/ 2362 h 3401"/>
                <a:gd name="T4" fmla="*/ 3085 w 3398"/>
                <a:gd name="T5" fmla="*/ 2685 h 3401"/>
                <a:gd name="T6" fmla="*/ 2842 w 3398"/>
                <a:gd name="T7" fmla="*/ 2958 h 3401"/>
                <a:gd name="T8" fmla="*/ 2545 w 3398"/>
                <a:gd name="T9" fmla="*/ 3175 h 3401"/>
                <a:gd name="T10" fmla="*/ 2204 w 3398"/>
                <a:gd name="T11" fmla="*/ 3324 h 3401"/>
                <a:gd name="T12" fmla="*/ 1829 w 3398"/>
                <a:gd name="T13" fmla="*/ 3396 h 3401"/>
                <a:gd name="T14" fmla="*/ 1483 w 3398"/>
                <a:gd name="T15" fmla="*/ 3387 h 3401"/>
                <a:gd name="T16" fmla="*/ 1115 w 3398"/>
                <a:gd name="T17" fmla="*/ 3297 h 3401"/>
                <a:gd name="T18" fmla="*/ 784 w 3398"/>
                <a:gd name="T19" fmla="*/ 3133 h 3401"/>
                <a:gd name="T20" fmla="*/ 498 w 3398"/>
                <a:gd name="T21" fmla="*/ 2902 h 3401"/>
                <a:gd name="T22" fmla="*/ 268 w 3398"/>
                <a:gd name="T23" fmla="*/ 2616 h 3401"/>
                <a:gd name="T24" fmla="*/ 103 w 3398"/>
                <a:gd name="T25" fmla="*/ 2285 h 3401"/>
                <a:gd name="T26" fmla="*/ 14 w 3398"/>
                <a:gd name="T27" fmla="*/ 1917 h 3401"/>
                <a:gd name="T28" fmla="*/ 5 w 3398"/>
                <a:gd name="T29" fmla="*/ 1570 h 3401"/>
                <a:gd name="T30" fmla="*/ 76 w 3398"/>
                <a:gd name="T31" fmla="*/ 1195 h 3401"/>
                <a:gd name="T32" fmla="*/ 226 w 3398"/>
                <a:gd name="T33" fmla="*/ 854 h 3401"/>
                <a:gd name="T34" fmla="*/ 442 w 3398"/>
                <a:gd name="T35" fmla="*/ 557 h 3401"/>
                <a:gd name="T36" fmla="*/ 716 w 3398"/>
                <a:gd name="T37" fmla="*/ 314 h 3401"/>
                <a:gd name="T38" fmla="*/ 1038 w 3398"/>
                <a:gd name="T39" fmla="*/ 134 h 3401"/>
                <a:gd name="T40" fmla="*/ 1399 w 3398"/>
                <a:gd name="T41" fmla="*/ 27 h 3401"/>
                <a:gd name="T42" fmla="*/ 1743 w 3398"/>
                <a:gd name="T43" fmla="*/ 1 h 3401"/>
                <a:gd name="T44" fmla="*/ 2124 w 3398"/>
                <a:gd name="T45" fmla="*/ 54 h 3401"/>
                <a:gd name="T46" fmla="*/ 2473 w 3398"/>
                <a:gd name="T47" fmla="*/ 186 h 3401"/>
                <a:gd name="T48" fmla="*/ 2780 w 3398"/>
                <a:gd name="T49" fmla="*/ 388 h 3401"/>
                <a:gd name="T50" fmla="*/ 3036 w 3398"/>
                <a:gd name="T51" fmla="*/ 650 h 3401"/>
                <a:gd name="T52" fmla="*/ 3231 w 3398"/>
                <a:gd name="T53" fmla="*/ 963 h 3401"/>
                <a:gd name="T54" fmla="*/ 3354 w 3398"/>
                <a:gd name="T55" fmla="*/ 1316 h 3401"/>
                <a:gd name="T56" fmla="*/ 3398 w 3398"/>
                <a:gd name="T57" fmla="*/ 1700 h 3401"/>
                <a:gd name="T58" fmla="*/ 3217 w 3398"/>
                <a:gd name="T59" fmla="*/ 1466 h 3401"/>
                <a:gd name="T60" fmla="*/ 3128 w 3398"/>
                <a:gd name="T61" fmla="*/ 1136 h 3401"/>
                <a:gd name="T62" fmla="*/ 2972 w 3398"/>
                <a:gd name="T63" fmla="*/ 841 h 3401"/>
                <a:gd name="T64" fmla="*/ 2758 w 3398"/>
                <a:gd name="T65" fmla="*/ 588 h 3401"/>
                <a:gd name="T66" fmla="*/ 2495 w 3398"/>
                <a:gd name="T67" fmla="*/ 386 h 3401"/>
                <a:gd name="T68" fmla="*/ 2192 w 3398"/>
                <a:gd name="T69" fmla="*/ 244 h 3401"/>
                <a:gd name="T70" fmla="*/ 1856 w 3398"/>
                <a:gd name="T71" fmla="*/ 172 h 3401"/>
                <a:gd name="T72" fmla="*/ 1542 w 3398"/>
                <a:gd name="T73" fmla="*/ 172 h 3401"/>
                <a:gd name="T74" fmla="*/ 1206 w 3398"/>
                <a:gd name="T75" fmla="*/ 244 h 3401"/>
                <a:gd name="T76" fmla="*/ 903 w 3398"/>
                <a:gd name="T77" fmla="*/ 386 h 3401"/>
                <a:gd name="T78" fmla="*/ 640 w 3398"/>
                <a:gd name="T79" fmla="*/ 588 h 3401"/>
                <a:gd name="T80" fmla="*/ 426 w 3398"/>
                <a:gd name="T81" fmla="*/ 841 h 3401"/>
                <a:gd name="T82" fmla="*/ 270 w 3398"/>
                <a:gd name="T83" fmla="*/ 1136 h 3401"/>
                <a:gd name="T84" fmla="*/ 181 w 3398"/>
                <a:gd name="T85" fmla="*/ 1466 h 3401"/>
                <a:gd name="T86" fmla="*/ 165 w 3398"/>
                <a:gd name="T87" fmla="*/ 1779 h 3401"/>
                <a:gd name="T88" fmla="*/ 222 w 3398"/>
                <a:gd name="T89" fmla="*/ 2121 h 3401"/>
                <a:gd name="T90" fmla="*/ 349 w 3398"/>
                <a:gd name="T91" fmla="*/ 2433 h 3401"/>
                <a:gd name="T92" fmla="*/ 538 w 3398"/>
                <a:gd name="T93" fmla="*/ 2706 h 3401"/>
                <a:gd name="T94" fmla="*/ 780 w 3398"/>
                <a:gd name="T95" fmla="*/ 2931 h 3401"/>
                <a:gd name="T96" fmla="*/ 1067 w 3398"/>
                <a:gd name="T97" fmla="*/ 3101 h 3401"/>
                <a:gd name="T98" fmla="*/ 1390 w 3398"/>
                <a:gd name="T99" fmla="*/ 3206 h 3401"/>
                <a:gd name="T100" fmla="*/ 1699 w 3398"/>
                <a:gd name="T101" fmla="*/ 3237 h 3401"/>
                <a:gd name="T102" fmla="*/ 2045 w 3398"/>
                <a:gd name="T103" fmla="*/ 3198 h 3401"/>
                <a:gd name="T104" fmla="*/ 2365 w 3398"/>
                <a:gd name="T105" fmla="*/ 3085 h 3401"/>
                <a:gd name="T106" fmla="*/ 2647 w 3398"/>
                <a:gd name="T107" fmla="*/ 2909 h 3401"/>
                <a:gd name="T108" fmla="*/ 2884 w 3398"/>
                <a:gd name="T109" fmla="*/ 2678 h 3401"/>
                <a:gd name="T110" fmla="*/ 3067 w 3398"/>
                <a:gd name="T111" fmla="*/ 2400 h 3401"/>
                <a:gd name="T112" fmla="*/ 3187 w 3398"/>
                <a:gd name="T113" fmla="*/ 2084 h 3401"/>
                <a:gd name="T114" fmla="*/ 3234 w 3398"/>
                <a:gd name="T115" fmla="*/ 1739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8" h="3401">
                  <a:moveTo>
                    <a:pt x="3398" y="1700"/>
                  </a:moveTo>
                  <a:lnTo>
                    <a:pt x="3398" y="1700"/>
                  </a:lnTo>
                  <a:lnTo>
                    <a:pt x="3397" y="1744"/>
                  </a:lnTo>
                  <a:lnTo>
                    <a:pt x="3396" y="1788"/>
                  </a:lnTo>
                  <a:lnTo>
                    <a:pt x="3394" y="1831"/>
                  </a:lnTo>
                  <a:lnTo>
                    <a:pt x="3389" y="1875"/>
                  </a:lnTo>
                  <a:lnTo>
                    <a:pt x="3385" y="1917"/>
                  </a:lnTo>
                  <a:lnTo>
                    <a:pt x="3378" y="1959"/>
                  </a:lnTo>
                  <a:lnTo>
                    <a:pt x="3371" y="2002"/>
                  </a:lnTo>
                  <a:lnTo>
                    <a:pt x="3363" y="2043"/>
                  </a:lnTo>
                  <a:lnTo>
                    <a:pt x="3354" y="2084"/>
                  </a:lnTo>
                  <a:lnTo>
                    <a:pt x="3344" y="2125"/>
                  </a:lnTo>
                  <a:lnTo>
                    <a:pt x="3334" y="2166"/>
                  </a:lnTo>
                  <a:lnTo>
                    <a:pt x="3322" y="2205"/>
                  </a:lnTo>
                  <a:lnTo>
                    <a:pt x="3308" y="2246"/>
                  </a:lnTo>
                  <a:lnTo>
                    <a:pt x="3295" y="2285"/>
                  </a:lnTo>
                  <a:lnTo>
                    <a:pt x="3280" y="2324"/>
                  </a:lnTo>
                  <a:lnTo>
                    <a:pt x="3265" y="2362"/>
                  </a:lnTo>
                  <a:lnTo>
                    <a:pt x="3248" y="2400"/>
                  </a:lnTo>
                  <a:lnTo>
                    <a:pt x="3231" y="2437"/>
                  </a:lnTo>
                  <a:lnTo>
                    <a:pt x="3213" y="2474"/>
                  </a:lnTo>
                  <a:lnTo>
                    <a:pt x="3194" y="2510"/>
                  </a:lnTo>
                  <a:lnTo>
                    <a:pt x="3173" y="2546"/>
                  </a:lnTo>
                  <a:lnTo>
                    <a:pt x="3152" y="2581"/>
                  </a:lnTo>
                  <a:lnTo>
                    <a:pt x="3131" y="2616"/>
                  </a:lnTo>
                  <a:lnTo>
                    <a:pt x="3108" y="2651"/>
                  </a:lnTo>
                  <a:lnTo>
                    <a:pt x="3085" y="2685"/>
                  </a:lnTo>
                  <a:lnTo>
                    <a:pt x="3061" y="2717"/>
                  </a:lnTo>
                  <a:lnTo>
                    <a:pt x="3036" y="2750"/>
                  </a:lnTo>
                  <a:lnTo>
                    <a:pt x="3010" y="2782"/>
                  </a:lnTo>
                  <a:lnTo>
                    <a:pt x="2983" y="2813"/>
                  </a:lnTo>
                  <a:lnTo>
                    <a:pt x="2956" y="2843"/>
                  </a:lnTo>
                  <a:lnTo>
                    <a:pt x="2929" y="2873"/>
                  </a:lnTo>
                  <a:lnTo>
                    <a:pt x="2900" y="2902"/>
                  </a:lnTo>
                  <a:lnTo>
                    <a:pt x="2871" y="2931"/>
                  </a:lnTo>
                  <a:lnTo>
                    <a:pt x="2842" y="2958"/>
                  </a:lnTo>
                  <a:lnTo>
                    <a:pt x="2811" y="2985"/>
                  </a:lnTo>
                  <a:lnTo>
                    <a:pt x="2780" y="3012"/>
                  </a:lnTo>
                  <a:lnTo>
                    <a:pt x="2748" y="3038"/>
                  </a:lnTo>
                  <a:lnTo>
                    <a:pt x="2716" y="3063"/>
                  </a:lnTo>
                  <a:lnTo>
                    <a:pt x="2683" y="3087"/>
                  </a:lnTo>
                  <a:lnTo>
                    <a:pt x="2649" y="3110"/>
                  </a:lnTo>
                  <a:lnTo>
                    <a:pt x="2614" y="3133"/>
                  </a:lnTo>
                  <a:lnTo>
                    <a:pt x="2581" y="3154"/>
                  </a:lnTo>
                  <a:lnTo>
                    <a:pt x="2545" y="3175"/>
                  </a:lnTo>
                  <a:lnTo>
                    <a:pt x="2509" y="3196"/>
                  </a:lnTo>
                  <a:lnTo>
                    <a:pt x="2473" y="3215"/>
                  </a:lnTo>
                  <a:lnTo>
                    <a:pt x="2436" y="3233"/>
                  </a:lnTo>
                  <a:lnTo>
                    <a:pt x="2399" y="3250"/>
                  </a:lnTo>
                  <a:lnTo>
                    <a:pt x="2360" y="3267"/>
                  </a:lnTo>
                  <a:lnTo>
                    <a:pt x="2322" y="3282"/>
                  </a:lnTo>
                  <a:lnTo>
                    <a:pt x="2284" y="3297"/>
                  </a:lnTo>
                  <a:lnTo>
                    <a:pt x="2244" y="3310"/>
                  </a:lnTo>
                  <a:lnTo>
                    <a:pt x="2204" y="3324"/>
                  </a:lnTo>
                  <a:lnTo>
                    <a:pt x="2165" y="3336"/>
                  </a:lnTo>
                  <a:lnTo>
                    <a:pt x="2124" y="3346"/>
                  </a:lnTo>
                  <a:lnTo>
                    <a:pt x="2083" y="3357"/>
                  </a:lnTo>
                  <a:lnTo>
                    <a:pt x="2042" y="3366"/>
                  </a:lnTo>
                  <a:lnTo>
                    <a:pt x="2000" y="3374"/>
                  </a:lnTo>
                  <a:lnTo>
                    <a:pt x="1958" y="3381"/>
                  </a:lnTo>
                  <a:lnTo>
                    <a:pt x="1916" y="3387"/>
                  </a:lnTo>
                  <a:lnTo>
                    <a:pt x="1873" y="3392"/>
                  </a:lnTo>
                  <a:lnTo>
                    <a:pt x="1829" y="3396"/>
                  </a:lnTo>
                  <a:lnTo>
                    <a:pt x="1787" y="3398"/>
                  </a:lnTo>
                  <a:lnTo>
                    <a:pt x="1743" y="3399"/>
                  </a:lnTo>
                  <a:lnTo>
                    <a:pt x="1699" y="3401"/>
                  </a:lnTo>
                  <a:lnTo>
                    <a:pt x="1699" y="3401"/>
                  </a:lnTo>
                  <a:lnTo>
                    <a:pt x="1655" y="3399"/>
                  </a:lnTo>
                  <a:lnTo>
                    <a:pt x="1611" y="3398"/>
                  </a:lnTo>
                  <a:lnTo>
                    <a:pt x="1569" y="3396"/>
                  </a:lnTo>
                  <a:lnTo>
                    <a:pt x="1526" y="3392"/>
                  </a:lnTo>
                  <a:lnTo>
                    <a:pt x="1483" y="3387"/>
                  </a:lnTo>
                  <a:lnTo>
                    <a:pt x="1440" y="3381"/>
                  </a:lnTo>
                  <a:lnTo>
                    <a:pt x="1399" y="3374"/>
                  </a:lnTo>
                  <a:lnTo>
                    <a:pt x="1357" y="3366"/>
                  </a:lnTo>
                  <a:lnTo>
                    <a:pt x="1316" y="3357"/>
                  </a:lnTo>
                  <a:lnTo>
                    <a:pt x="1275" y="3346"/>
                  </a:lnTo>
                  <a:lnTo>
                    <a:pt x="1235" y="3336"/>
                  </a:lnTo>
                  <a:lnTo>
                    <a:pt x="1194" y="3324"/>
                  </a:lnTo>
                  <a:lnTo>
                    <a:pt x="1155" y="3310"/>
                  </a:lnTo>
                  <a:lnTo>
                    <a:pt x="1115" y="3297"/>
                  </a:lnTo>
                  <a:lnTo>
                    <a:pt x="1076" y="3282"/>
                  </a:lnTo>
                  <a:lnTo>
                    <a:pt x="1038" y="3267"/>
                  </a:lnTo>
                  <a:lnTo>
                    <a:pt x="1000" y="3250"/>
                  </a:lnTo>
                  <a:lnTo>
                    <a:pt x="962" y="3233"/>
                  </a:lnTo>
                  <a:lnTo>
                    <a:pt x="925" y="3215"/>
                  </a:lnTo>
                  <a:lnTo>
                    <a:pt x="889" y="3196"/>
                  </a:lnTo>
                  <a:lnTo>
                    <a:pt x="853" y="3175"/>
                  </a:lnTo>
                  <a:lnTo>
                    <a:pt x="818" y="3154"/>
                  </a:lnTo>
                  <a:lnTo>
                    <a:pt x="784" y="3133"/>
                  </a:lnTo>
                  <a:lnTo>
                    <a:pt x="750" y="3110"/>
                  </a:lnTo>
                  <a:lnTo>
                    <a:pt x="716" y="3087"/>
                  </a:lnTo>
                  <a:lnTo>
                    <a:pt x="682" y="3063"/>
                  </a:lnTo>
                  <a:lnTo>
                    <a:pt x="650" y="3038"/>
                  </a:lnTo>
                  <a:lnTo>
                    <a:pt x="618" y="3012"/>
                  </a:lnTo>
                  <a:lnTo>
                    <a:pt x="588" y="2985"/>
                  </a:lnTo>
                  <a:lnTo>
                    <a:pt x="556" y="2958"/>
                  </a:lnTo>
                  <a:lnTo>
                    <a:pt x="527" y="2931"/>
                  </a:lnTo>
                  <a:lnTo>
                    <a:pt x="498" y="2902"/>
                  </a:lnTo>
                  <a:lnTo>
                    <a:pt x="470" y="2873"/>
                  </a:lnTo>
                  <a:lnTo>
                    <a:pt x="442" y="2843"/>
                  </a:lnTo>
                  <a:lnTo>
                    <a:pt x="415" y="2813"/>
                  </a:lnTo>
                  <a:lnTo>
                    <a:pt x="388" y="2782"/>
                  </a:lnTo>
                  <a:lnTo>
                    <a:pt x="363" y="2750"/>
                  </a:lnTo>
                  <a:lnTo>
                    <a:pt x="338" y="2717"/>
                  </a:lnTo>
                  <a:lnTo>
                    <a:pt x="313" y="2685"/>
                  </a:lnTo>
                  <a:lnTo>
                    <a:pt x="291" y="2651"/>
                  </a:lnTo>
                  <a:lnTo>
                    <a:pt x="268" y="2616"/>
                  </a:lnTo>
                  <a:lnTo>
                    <a:pt x="246" y="2581"/>
                  </a:lnTo>
                  <a:lnTo>
                    <a:pt x="226" y="2546"/>
                  </a:lnTo>
                  <a:lnTo>
                    <a:pt x="206" y="2510"/>
                  </a:lnTo>
                  <a:lnTo>
                    <a:pt x="186" y="2474"/>
                  </a:lnTo>
                  <a:lnTo>
                    <a:pt x="168" y="2437"/>
                  </a:lnTo>
                  <a:lnTo>
                    <a:pt x="150" y="2400"/>
                  </a:lnTo>
                  <a:lnTo>
                    <a:pt x="134" y="2362"/>
                  </a:lnTo>
                  <a:lnTo>
                    <a:pt x="118" y="2324"/>
                  </a:lnTo>
                  <a:lnTo>
                    <a:pt x="103" y="2285"/>
                  </a:lnTo>
                  <a:lnTo>
                    <a:pt x="90" y="2246"/>
                  </a:lnTo>
                  <a:lnTo>
                    <a:pt x="76" y="2205"/>
                  </a:lnTo>
                  <a:lnTo>
                    <a:pt x="65" y="2166"/>
                  </a:lnTo>
                  <a:lnTo>
                    <a:pt x="54" y="2125"/>
                  </a:lnTo>
                  <a:lnTo>
                    <a:pt x="44" y="2084"/>
                  </a:lnTo>
                  <a:lnTo>
                    <a:pt x="35" y="2043"/>
                  </a:lnTo>
                  <a:lnTo>
                    <a:pt x="27" y="2002"/>
                  </a:lnTo>
                  <a:lnTo>
                    <a:pt x="20" y="1959"/>
                  </a:lnTo>
                  <a:lnTo>
                    <a:pt x="14" y="1917"/>
                  </a:lnTo>
                  <a:lnTo>
                    <a:pt x="9" y="1875"/>
                  </a:lnTo>
                  <a:lnTo>
                    <a:pt x="5" y="1831"/>
                  </a:lnTo>
                  <a:lnTo>
                    <a:pt x="2" y="1788"/>
                  </a:lnTo>
                  <a:lnTo>
                    <a:pt x="1" y="1744"/>
                  </a:lnTo>
                  <a:lnTo>
                    <a:pt x="0" y="1700"/>
                  </a:lnTo>
                  <a:lnTo>
                    <a:pt x="0" y="1700"/>
                  </a:lnTo>
                  <a:lnTo>
                    <a:pt x="1" y="1656"/>
                  </a:lnTo>
                  <a:lnTo>
                    <a:pt x="2" y="1612"/>
                  </a:lnTo>
                  <a:lnTo>
                    <a:pt x="5" y="1570"/>
                  </a:lnTo>
                  <a:lnTo>
                    <a:pt x="9" y="1527"/>
                  </a:lnTo>
                  <a:lnTo>
                    <a:pt x="14" y="1484"/>
                  </a:lnTo>
                  <a:lnTo>
                    <a:pt x="20" y="1441"/>
                  </a:lnTo>
                  <a:lnTo>
                    <a:pt x="27" y="1400"/>
                  </a:lnTo>
                  <a:lnTo>
                    <a:pt x="35" y="1358"/>
                  </a:lnTo>
                  <a:lnTo>
                    <a:pt x="44" y="1316"/>
                  </a:lnTo>
                  <a:lnTo>
                    <a:pt x="54" y="1276"/>
                  </a:lnTo>
                  <a:lnTo>
                    <a:pt x="65" y="1234"/>
                  </a:lnTo>
                  <a:lnTo>
                    <a:pt x="76" y="1195"/>
                  </a:lnTo>
                  <a:lnTo>
                    <a:pt x="90" y="1155"/>
                  </a:lnTo>
                  <a:lnTo>
                    <a:pt x="103" y="1116"/>
                  </a:lnTo>
                  <a:lnTo>
                    <a:pt x="118" y="1077"/>
                  </a:lnTo>
                  <a:lnTo>
                    <a:pt x="134" y="1038"/>
                  </a:lnTo>
                  <a:lnTo>
                    <a:pt x="150" y="1000"/>
                  </a:lnTo>
                  <a:lnTo>
                    <a:pt x="168" y="963"/>
                  </a:lnTo>
                  <a:lnTo>
                    <a:pt x="186" y="926"/>
                  </a:lnTo>
                  <a:lnTo>
                    <a:pt x="206" y="890"/>
                  </a:lnTo>
                  <a:lnTo>
                    <a:pt x="226" y="854"/>
                  </a:lnTo>
                  <a:lnTo>
                    <a:pt x="246" y="819"/>
                  </a:lnTo>
                  <a:lnTo>
                    <a:pt x="268" y="784"/>
                  </a:lnTo>
                  <a:lnTo>
                    <a:pt x="291" y="749"/>
                  </a:lnTo>
                  <a:lnTo>
                    <a:pt x="313" y="717"/>
                  </a:lnTo>
                  <a:lnTo>
                    <a:pt x="338" y="683"/>
                  </a:lnTo>
                  <a:lnTo>
                    <a:pt x="363" y="650"/>
                  </a:lnTo>
                  <a:lnTo>
                    <a:pt x="388" y="619"/>
                  </a:lnTo>
                  <a:lnTo>
                    <a:pt x="415" y="588"/>
                  </a:lnTo>
                  <a:lnTo>
                    <a:pt x="442" y="557"/>
                  </a:lnTo>
                  <a:lnTo>
                    <a:pt x="470" y="527"/>
                  </a:lnTo>
                  <a:lnTo>
                    <a:pt x="498" y="498"/>
                  </a:lnTo>
                  <a:lnTo>
                    <a:pt x="527" y="470"/>
                  </a:lnTo>
                  <a:lnTo>
                    <a:pt x="556" y="442"/>
                  </a:lnTo>
                  <a:lnTo>
                    <a:pt x="588" y="415"/>
                  </a:lnTo>
                  <a:lnTo>
                    <a:pt x="618" y="388"/>
                  </a:lnTo>
                  <a:lnTo>
                    <a:pt x="651" y="363"/>
                  </a:lnTo>
                  <a:lnTo>
                    <a:pt x="682" y="338"/>
                  </a:lnTo>
                  <a:lnTo>
                    <a:pt x="716" y="314"/>
                  </a:lnTo>
                  <a:lnTo>
                    <a:pt x="750" y="291"/>
                  </a:lnTo>
                  <a:lnTo>
                    <a:pt x="784" y="269"/>
                  </a:lnTo>
                  <a:lnTo>
                    <a:pt x="818" y="246"/>
                  </a:lnTo>
                  <a:lnTo>
                    <a:pt x="853" y="226"/>
                  </a:lnTo>
                  <a:lnTo>
                    <a:pt x="889" y="206"/>
                  </a:lnTo>
                  <a:lnTo>
                    <a:pt x="925" y="186"/>
                  </a:lnTo>
                  <a:lnTo>
                    <a:pt x="962" y="168"/>
                  </a:lnTo>
                  <a:lnTo>
                    <a:pt x="1000" y="150"/>
                  </a:lnTo>
                  <a:lnTo>
                    <a:pt x="1038" y="134"/>
                  </a:lnTo>
                  <a:lnTo>
                    <a:pt x="1076" y="118"/>
                  </a:lnTo>
                  <a:lnTo>
                    <a:pt x="1115" y="103"/>
                  </a:lnTo>
                  <a:lnTo>
                    <a:pt x="1155" y="90"/>
                  </a:lnTo>
                  <a:lnTo>
                    <a:pt x="1194" y="76"/>
                  </a:lnTo>
                  <a:lnTo>
                    <a:pt x="1235" y="65"/>
                  </a:lnTo>
                  <a:lnTo>
                    <a:pt x="1275" y="54"/>
                  </a:lnTo>
                  <a:lnTo>
                    <a:pt x="1316" y="44"/>
                  </a:lnTo>
                  <a:lnTo>
                    <a:pt x="1357" y="35"/>
                  </a:lnTo>
                  <a:lnTo>
                    <a:pt x="1399" y="27"/>
                  </a:lnTo>
                  <a:lnTo>
                    <a:pt x="1440" y="20"/>
                  </a:lnTo>
                  <a:lnTo>
                    <a:pt x="1483" y="14"/>
                  </a:lnTo>
                  <a:lnTo>
                    <a:pt x="1526" y="9"/>
                  </a:lnTo>
                  <a:lnTo>
                    <a:pt x="1569" y="5"/>
                  </a:lnTo>
                  <a:lnTo>
                    <a:pt x="1611" y="2"/>
                  </a:lnTo>
                  <a:lnTo>
                    <a:pt x="1655" y="1"/>
                  </a:lnTo>
                  <a:lnTo>
                    <a:pt x="1699" y="0"/>
                  </a:lnTo>
                  <a:lnTo>
                    <a:pt x="1699" y="0"/>
                  </a:lnTo>
                  <a:lnTo>
                    <a:pt x="1743" y="1"/>
                  </a:lnTo>
                  <a:lnTo>
                    <a:pt x="1787" y="2"/>
                  </a:lnTo>
                  <a:lnTo>
                    <a:pt x="1829" y="5"/>
                  </a:lnTo>
                  <a:lnTo>
                    <a:pt x="1873" y="9"/>
                  </a:lnTo>
                  <a:lnTo>
                    <a:pt x="1915" y="14"/>
                  </a:lnTo>
                  <a:lnTo>
                    <a:pt x="1958" y="20"/>
                  </a:lnTo>
                  <a:lnTo>
                    <a:pt x="2000" y="27"/>
                  </a:lnTo>
                  <a:lnTo>
                    <a:pt x="2042" y="35"/>
                  </a:lnTo>
                  <a:lnTo>
                    <a:pt x="2083" y="44"/>
                  </a:lnTo>
                  <a:lnTo>
                    <a:pt x="2124" y="54"/>
                  </a:lnTo>
                  <a:lnTo>
                    <a:pt x="2165" y="65"/>
                  </a:lnTo>
                  <a:lnTo>
                    <a:pt x="2204" y="76"/>
                  </a:lnTo>
                  <a:lnTo>
                    <a:pt x="2244" y="90"/>
                  </a:lnTo>
                  <a:lnTo>
                    <a:pt x="2284" y="103"/>
                  </a:lnTo>
                  <a:lnTo>
                    <a:pt x="2322" y="118"/>
                  </a:lnTo>
                  <a:lnTo>
                    <a:pt x="2360" y="134"/>
                  </a:lnTo>
                  <a:lnTo>
                    <a:pt x="2399" y="150"/>
                  </a:lnTo>
                  <a:lnTo>
                    <a:pt x="2436" y="168"/>
                  </a:lnTo>
                  <a:lnTo>
                    <a:pt x="2473" y="186"/>
                  </a:lnTo>
                  <a:lnTo>
                    <a:pt x="2509" y="206"/>
                  </a:lnTo>
                  <a:lnTo>
                    <a:pt x="2545" y="226"/>
                  </a:lnTo>
                  <a:lnTo>
                    <a:pt x="2580" y="246"/>
                  </a:lnTo>
                  <a:lnTo>
                    <a:pt x="2614" y="269"/>
                  </a:lnTo>
                  <a:lnTo>
                    <a:pt x="2649" y="291"/>
                  </a:lnTo>
                  <a:lnTo>
                    <a:pt x="2683" y="314"/>
                  </a:lnTo>
                  <a:lnTo>
                    <a:pt x="2716" y="338"/>
                  </a:lnTo>
                  <a:lnTo>
                    <a:pt x="2748" y="363"/>
                  </a:lnTo>
                  <a:lnTo>
                    <a:pt x="2780" y="388"/>
                  </a:lnTo>
                  <a:lnTo>
                    <a:pt x="2811" y="415"/>
                  </a:lnTo>
                  <a:lnTo>
                    <a:pt x="2842" y="442"/>
                  </a:lnTo>
                  <a:lnTo>
                    <a:pt x="2871" y="470"/>
                  </a:lnTo>
                  <a:lnTo>
                    <a:pt x="2900" y="498"/>
                  </a:lnTo>
                  <a:lnTo>
                    <a:pt x="2929" y="527"/>
                  </a:lnTo>
                  <a:lnTo>
                    <a:pt x="2956" y="557"/>
                  </a:lnTo>
                  <a:lnTo>
                    <a:pt x="2983" y="588"/>
                  </a:lnTo>
                  <a:lnTo>
                    <a:pt x="3010" y="619"/>
                  </a:lnTo>
                  <a:lnTo>
                    <a:pt x="3036" y="650"/>
                  </a:lnTo>
                  <a:lnTo>
                    <a:pt x="3061" y="683"/>
                  </a:lnTo>
                  <a:lnTo>
                    <a:pt x="3085" y="717"/>
                  </a:lnTo>
                  <a:lnTo>
                    <a:pt x="3108" y="749"/>
                  </a:lnTo>
                  <a:lnTo>
                    <a:pt x="3131" y="784"/>
                  </a:lnTo>
                  <a:lnTo>
                    <a:pt x="3152" y="819"/>
                  </a:lnTo>
                  <a:lnTo>
                    <a:pt x="3173" y="854"/>
                  </a:lnTo>
                  <a:lnTo>
                    <a:pt x="3194" y="890"/>
                  </a:lnTo>
                  <a:lnTo>
                    <a:pt x="3213" y="926"/>
                  </a:lnTo>
                  <a:lnTo>
                    <a:pt x="3231" y="963"/>
                  </a:lnTo>
                  <a:lnTo>
                    <a:pt x="3248" y="1000"/>
                  </a:lnTo>
                  <a:lnTo>
                    <a:pt x="3265" y="1038"/>
                  </a:lnTo>
                  <a:lnTo>
                    <a:pt x="3280" y="1077"/>
                  </a:lnTo>
                  <a:lnTo>
                    <a:pt x="3295" y="1116"/>
                  </a:lnTo>
                  <a:lnTo>
                    <a:pt x="3308" y="1155"/>
                  </a:lnTo>
                  <a:lnTo>
                    <a:pt x="3322" y="1195"/>
                  </a:lnTo>
                  <a:lnTo>
                    <a:pt x="3334" y="1234"/>
                  </a:lnTo>
                  <a:lnTo>
                    <a:pt x="3344" y="1276"/>
                  </a:lnTo>
                  <a:lnTo>
                    <a:pt x="3354" y="1316"/>
                  </a:lnTo>
                  <a:lnTo>
                    <a:pt x="3363" y="1358"/>
                  </a:lnTo>
                  <a:lnTo>
                    <a:pt x="3371" y="1400"/>
                  </a:lnTo>
                  <a:lnTo>
                    <a:pt x="3378" y="1441"/>
                  </a:lnTo>
                  <a:lnTo>
                    <a:pt x="3385" y="1484"/>
                  </a:lnTo>
                  <a:lnTo>
                    <a:pt x="3389" y="1527"/>
                  </a:lnTo>
                  <a:lnTo>
                    <a:pt x="3394" y="1570"/>
                  </a:lnTo>
                  <a:lnTo>
                    <a:pt x="3396" y="1612"/>
                  </a:lnTo>
                  <a:lnTo>
                    <a:pt x="3397" y="1656"/>
                  </a:lnTo>
                  <a:lnTo>
                    <a:pt x="3398" y="1700"/>
                  </a:lnTo>
                  <a:lnTo>
                    <a:pt x="3398" y="1700"/>
                  </a:lnTo>
                  <a:close/>
                  <a:moveTo>
                    <a:pt x="3235" y="1700"/>
                  </a:moveTo>
                  <a:lnTo>
                    <a:pt x="3235" y="1700"/>
                  </a:lnTo>
                  <a:lnTo>
                    <a:pt x="3234" y="1661"/>
                  </a:lnTo>
                  <a:lnTo>
                    <a:pt x="3233" y="1621"/>
                  </a:lnTo>
                  <a:lnTo>
                    <a:pt x="3231" y="1582"/>
                  </a:lnTo>
                  <a:lnTo>
                    <a:pt x="3227" y="1543"/>
                  </a:lnTo>
                  <a:lnTo>
                    <a:pt x="3223" y="1504"/>
                  </a:lnTo>
                  <a:lnTo>
                    <a:pt x="3217" y="1466"/>
                  </a:lnTo>
                  <a:lnTo>
                    <a:pt x="3211" y="1428"/>
                  </a:lnTo>
                  <a:lnTo>
                    <a:pt x="3204" y="1391"/>
                  </a:lnTo>
                  <a:lnTo>
                    <a:pt x="3196" y="1353"/>
                  </a:lnTo>
                  <a:lnTo>
                    <a:pt x="3187" y="1316"/>
                  </a:lnTo>
                  <a:lnTo>
                    <a:pt x="3177" y="1279"/>
                  </a:lnTo>
                  <a:lnTo>
                    <a:pt x="3166" y="1243"/>
                  </a:lnTo>
                  <a:lnTo>
                    <a:pt x="3154" y="1207"/>
                  </a:lnTo>
                  <a:lnTo>
                    <a:pt x="3142" y="1172"/>
                  </a:lnTo>
                  <a:lnTo>
                    <a:pt x="3128" y="1136"/>
                  </a:lnTo>
                  <a:lnTo>
                    <a:pt x="3114" y="1103"/>
                  </a:lnTo>
                  <a:lnTo>
                    <a:pt x="3099" y="1068"/>
                  </a:lnTo>
                  <a:lnTo>
                    <a:pt x="3083" y="1034"/>
                  </a:lnTo>
                  <a:lnTo>
                    <a:pt x="3067" y="1000"/>
                  </a:lnTo>
                  <a:lnTo>
                    <a:pt x="3050" y="967"/>
                  </a:lnTo>
                  <a:lnTo>
                    <a:pt x="3032" y="935"/>
                  </a:lnTo>
                  <a:lnTo>
                    <a:pt x="3013" y="903"/>
                  </a:lnTo>
                  <a:lnTo>
                    <a:pt x="2993" y="872"/>
                  </a:lnTo>
                  <a:lnTo>
                    <a:pt x="2972" y="841"/>
                  </a:lnTo>
                  <a:lnTo>
                    <a:pt x="2952" y="811"/>
                  </a:lnTo>
                  <a:lnTo>
                    <a:pt x="2929" y="781"/>
                  </a:lnTo>
                  <a:lnTo>
                    <a:pt x="2907" y="751"/>
                  </a:lnTo>
                  <a:lnTo>
                    <a:pt x="2884" y="723"/>
                  </a:lnTo>
                  <a:lnTo>
                    <a:pt x="2861" y="695"/>
                  </a:lnTo>
                  <a:lnTo>
                    <a:pt x="2836" y="667"/>
                  </a:lnTo>
                  <a:lnTo>
                    <a:pt x="2811" y="640"/>
                  </a:lnTo>
                  <a:lnTo>
                    <a:pt x="2785" y="614"/>
                  </a:lnTo>
                  <a:lnTo>
                    <a:pt x="2758" y="588"/>
                  </a:lnTo>
                  <a:lnTo>
                    <a:pt x="2731" y="562"/>
                  </a:lnTo>
                  <a:lnTo>
                    <a:pt x="2704" y="539"/>
                  </a:lnTo>
                  <a:lnTo>
                    <a:pt x="2676" y="515"/>
                  </a:lnTo>
                  <a:lnTo>
                    <a:pt x="2647" y="491"/>
                  </a:lnTo>
                  <a:lnTo>
                    <a:pt x="2618" y="469"/>
                  </a:lnTo>
                  <a:lnTo>
                    <a:pt x="2589" y="448"/>
                  </a:lnTo>
                  <a:lnTo>
                    <a:pt x="2558" y="426"/>
                  </a:lnTo>
                  <a:lnTo>
                    <a:pt x="2527" y="406"/>
                  </a:lnTo>
                  <a:lnTo>
                    <a:pt x="2495" y="386"/>
                  </a:lnTo>
                  <a:lnTo>
                    <a:pt x="2464" y="368"/>
                  </a:lnTo>
                  <a:lnTo>
                    <a:pt x="2431" y="350"/>
                  </a:lnTo>
                  <a:lnTo>
                    <a:pt x="2399" y="332"/>
                  </a:lnTo>
                  <a:lnTo>
                    <a:pt x="2365" y="315"/>
                  </a:lnTo>
                  <a:lnTo>
                    <a:pt x="2331" y="299"/>
                  </a:lnTo>
                  <a:lnTo>
                    <a:pt x="2297" y="284"/>
                  </a:lnTo>
                  <a:lnTo>
                    <a:pt x="2262" y="270"/>
                  </a:lnTo>
                  <a:lnTo>
                    <a:pt x="2228" y="257"/>
                  </a:lnTo>
                  <a:lnTo>
                    <a:pt x="2192" y="244"/>
                  </a:lnTo>
                  <a:lnTo>
                    <a:pt x="2156" y="233"/>
                  </a:lnTo>
                  <a:lnTo>
                    <a:pt x="2120" y="222"/>
                  </a:lnTo>
                  <a:lnTo>
                    <a:pt x="2083" y="212"/>
                  </a:lnTo>
                  <a:lnTo>
                    <a:pt x="2045" y="203"/>
                  </a:lnTo>
                  <a:lnTo>
                    <a:pt x="2008" y="194"/>
                  </a:lnTo>
                  <a:lnTo>
                    <a:pt x="1971" y="188"/>
                  </a:lnTo>
                  <a:lnTo>
                    <a:pt x="1933" y="181"/>
                  </a:lnTo>
                  <a:lnTo>
                    <a:pt x="1895" y="176"/>
                  </a:lnTo>
                  <a:lnTo>
                    <a:pt x="1856" y="172"/>
                  </a:lnTo>
                  <a:lnTo>
                    <a:pt x="1817" y="168"/>
                  </a:lnTo>
                  <a:lnTo>
                    <a:pt x="1778" y="165"/>
                  </a:lnTo>
                  <a:lnTo>
                    <a:pt x="1738" y="164"/>
                  </a:lnTo>
                  <a:lnTo>
                    <a:pt x="1699" y="164"/>
                  </a:lnTo>
                  <a:lnTo>
                    <a:pt x="1699" y="164"/>
                  </a:lnTo>
                  <a:lnTo>
                    <a:pt x="1660" y="164"/>
                  </a:lnTo>
                  <a:lnTo>
                    <a:pt x="1620" y="165"/>
                  </a:lnTo>
                  <a:lnTo>
                    <a:pt x="1581" y="168"/>
                  </a:lnTo>
                  <a:lnTo>
                    <a:pt x="1542" y="172"/>
                  </a:lnTo>
                  <a:lnTo>
                    <a:pt x="1503" y="176"/>
                  </a:lnTo>
                  <a:lnTo>
                    <a:pt x="1465" y="181"/>
                  </a:lnTo>
                  <a:lnTo>
                    <a:pt x="1427" y="188"/>
                  </a:lnTo>
                  <a:lnTo>
                    <a:pt x="1390" y="194"/>
                  </a:lnTo>
                  <a:lnTo>
                    <a:pt x="1353" y="203"/>
                  </a:lnTo>
                  <a:lnTo>
                    <a:pt x="1316" y="212"/>
                  </a:lnTo>
                  <a:lnTo>
                    <a:pt x="1278" y="222"/>
                  </a:lnTo>
                  <a:lnTo>
                    <a:pt x="1242" y="233"/>
                  </a:lnTo>
                  <a:lnTo>
                    <a:pt x="1206" y="244"/>
                  </a:lnTo>
                  <a:lnTo>
                    <a:pt x="1172" y="257"/>
                  </a:lnTo>
                  <a:lnTo>
                    <a:pt x="1136" y="270"/>
                  </a:lnTo>
                  <a:lnTo>
                    <a:pt x="1102" y="284"/>
                  </a:lnTo>
                  <a:lnTo>
                    <a:pt x="1067" y="299"/>
                  </a:lnTo>
                  <a:lnTo>
                    <a:pt x="1033" y="315"/>
                  </a:lnTo>
                  <a:lnTo>
                    <a:pt x="1001" y="332"/>
                  </a:lnTo>
                  <a:lnTo>
                    <a:pt x="967" y="350"/>
                  </a:lnTo>
                  <a:lnTo>
                    <a:pt x="934" y="368"/>
                  </a:lnTo>
                  <a:lnTo>
                    <a:pt x="903" y="386"/>
                  </a:lnTo>
                  <a:lnTo>
                    <a:pt x="871" y="406"/>
                  </a:lnTo>
                  <a:lnTo>
                    <a:pt x="841" y="426"/>
                  </a:lnTo>
                  <a:lnTo>
                    <a:pt x="811" y="448"/>
                  </a:lnTo>
                  <a:lnTo>
                    <a:pt x="780" y="469"/>
                  </a:lnTo>
                  <a:lnTo>
                    <a:pt x="751" y="491"/>
                  </a:lnTo>
                  <a:lnTo>
                    <a:pt x="723" y="515"/>
                  </a:lnTo>
                  <a:lnTo>
                    <a:pt x="695" y="539"/>
                  </a:lnTo>
                  <a:lnTo>
                    <a:pt x="667" y="562"/>
                  </a:lnTo>
                  <a:lnTo>
                    <a:pt x="640" y="588"/>
                  </a:lnTo>
                  <a:lnTo>
                    <a:pt x="614" y="614"/>
                  </a:lnTo>
                  <a:lnTo>
                    <a:pt x="588" y="640"/>
                  </a:lnTo>
                  <a:lnTo>
                    <a:pt x="562" y="667"/>
                  </a:lnTo>
                  <a:lnTo>
                    <a:pt x="538" y="695"/>
                  </a:lnTo>
                  <a:lnTo>
                    <a:pt x="515" y="723"/>
                  </a:lnTo>
                  <a:lnTo>
                    <a:pt x="491" y="751"/>
                  </a:lnTo>
                  <a:lnTo>
                    <a:pt x="469" y="781"/>
                  </a:lnTo>
                  <a:lnTo>
                    <a:pt x="447" y="811"/>
                  </a:lnTo>
                  <a:lnTo>
                    <a:pt x="426" y="841"/>
                  </a:lnTo>
                  <a:lnTo>
                    <a:pt x="406" y="872"/>
                  </a:lnTo>
                  <a:lnTo>
                    <a:pt x="385" y="903"/>
                  </a:lnTo>
                  <a:lnTo>
                    <a:pt x="367" y="935"/>
                  </a:lnTo>
                  <a:lnTo>
                    <a:pt x="349" y="967"/>
                  </a:lnTo>
                  <a:lnTo>
                    <a:pt x="331" y="1000"/>
                  </a:lnTo>
                  <a:lnTo>
                    <a:pt x="315" y="1034"/>
                  </a:lnTo>
                  <a:lnTo>
                    <a:pt x="299" y="1068"/>
                  </a:lnTo>
                  <a:lnTo>
                    <a:pt x="284" y="1103"/>
                  </a:lnTo>
                  <a:lnTo>
                    <a:pt x="270" y="1136"/>
                  </a:lnTo>
                  <a:lnTo>
                    <a:pt x="257" y="1172"/>
                  </a:lnTo>
                  <a:lnTo>
                    <a:pt x="244" y="1207"/>
                  </a:lnTo>
                  <a:lnTo>
                    <a:pt x="233" y="1243"/>
                  </a:lnTo>
                  <a:lnTo>
                    <a:pt x="222" y="1279"/>
                  </a:lnTo>
                  <a:lnTo>
                    <a:pt x="212" y="1316"/>
                  </a:lnTo>
                  <a:lnTo>
                    <a:pt x="203" y="1353"/>
                  </a:lnTo>
                  <a:lnTo>
                    <a:pt x="194" y="1391"/>
                  </a:lnTo>
                  <a:lnTo>
                    <a:pt x="188" y="1428"/>
                  </a:lnTo>
                  <a:lnTo>
                    <a:pt x="181" y="1466"/>
                  </a:lnTo>
                  <a:lnTo>
                    <a:pt x="176" y="1504"/>
                  </a:lnTo>
                  <a:lnTo>
                    <a:pt x="172" y="1543"/>
                  </a:lnTo>
                  <a:lnTo>
                    <a:pt x="168" y="1582"/>
                  </a:lnTo>
                  <a:lnTo>
                    <a:pt x="165" y="1621"/>
                  </a:lnTo>
                  <a:lnTo>
                    <a:pt x="164" y="1661"/>
                  </a:lnTo>
                  <a:lnTo>
                    <a:pt x="164" y="1700"/>
                  </a:lnTo>
                  <a:lnTo>
                    <a:pt x="164" y="1700"/>
                  </a:lnTo>
                  <a:lnTo>
                    <a:pt x="164" y="1739"/>
                  </a:lnTo>
                  <a:lnTo>
                    <a:pt x="165" y="1779"/>
                  </a:lnTo>
                  <a:lnTo>
                    <a:pt x="168" y="1818"/>
                  </a:lnTo>
                  <a:lnTo>
                    <a:pt x="172" y="1858"/>
                  </a:lnTo>
                  <a:lnTo>
                    <a:pt x="176" y="1896"/>
                  </a:lnTo>
                  <a:lnTo>
                    <a:pt x="181" y="1934"/>
                  </a:lnTo>
                  <a:lnTo>
                    <a:pt x="188" y="1972"/>
                  </a:lnTo>
                  <a:lnTo>
                    <a:pt x="194" y="2010"/>
                  </a:lnTo>
                  <a:lnTo>
                    <a:pt x="203" y="2047"/>
                  </a:lnTo>
                  <a:lnTo>
                    <a:pt x="212" y="2084"/>
                  </a:lnTo>
                  <a:lnTo>
                    <a:pt x="222" y="2121"/>
                  </a:lnTo>
                  <a:lnTo>
                    <a:pt x="233" y="2157"/>
                  </a:lnTo>
                  <a:lnTo>
                    <a:pt x="244" y="2193"/>
                  </a:lnTo>
                  <a:lnTo>
                    <a:pt x="257" y="2229"/>
                  </a:lnTo>
                  <a:lnTo>
                    <a:pt x="270" y="2264"/>
                  </a:lnTo>
                  <a:lnTo>
                    <a:pt x="284" y="2299"/>
                  </a:lnTo>
                  <a:lnTo>
                    <a:pt x="299" y="2333"/>
                  </a:lnTo>
                  <a:lnTo>
                    <a:pt x="315" y="2366"/>
                  </a:lnTo>
                  <a:lnTo>
                    <a:pt x="331" y="2400"/>
                  </a:lnTo>
                  <a:lnTo>
                    <a:pt x="349" y="2433"/>
                  </a:lnTo>
                  <a:lnTo>
                    <a:pt x="367" y="2465"/>
                  </a:lnTo>
                  <a:lnTo>
                    <a:pt x="385" y="2497"/>
                  </a:lnTo>
                  <a:lnTo>
                    <a:pt x="406" y="2528"/>
                  </a:lnTo>
                  <a:lnTo>
                    <a:pt x="426" y="2560"/>
                  </a:lnTo>
                  <a:lnTo>
                    <a:pt x="447" y="2590"/>
                  </a:lnTo>
                  <a:lnTo>
                    <a:pt x="469" y="2620"/>
                  </a:lnTo>
                  <a:lnTo>
                    <a:pt x="491" y="2649"/>
                  </a:lnTo>
                  <a:lnTo>
                    <a:pt x="515" y="2678"/>
                  </a:lnTo>
                  <a:lnTo>
                    <a:pt x="538" y="2706"/>
                  </a:lnTo>
                  <a:lnTo>
                    <a:pt x="562" y="2733"/>
                  </a:lnTo>
                  <a:lnTo>
                    <a:pt x="588" y="2760"/>
                  </a:lnTo>
                  <a:lnTo>
                    <a:pt x="614" y="2787"/>
                  </a:lnTo>
                  <a:lnTo>
                    <a:pt x="640" y="2813"/>
                  </a:lnTo>
                  <a:lnTo>
                    <a:pt x="667" y="2838"/>
                  </a:lnTo>
                  <a:lnTo>
                    <a:pt x="695" y="2863"/>
                  </a:lnTo>
                  <a:lnTo>
                    <a:pt x="723" y="2886"/>
                  </a:lnTo>
                  <a:lnTo>
                    <a:pt x="751" y="2909"/>
                  </a:lnTo>
                  <a:lnTo>
                    <a:pt x="780" y="2931"/>
                  </a:lnTo>
                  <a:lnTo>
                    <a:pt x="811" y="2954"/>
                  </a:lnTo>
                  <a:lnTo>
                    <a:pt x="841" y="2974"/>
                  </a:lnTo>
                  <a:lnTo>
                    <a:pt x="871" y="2994"/>
                  </a:lnTo>
                  <a:lnTo>
                    <a:pt x="903" y="3015"/>
                  </a:lnTo>
                  <a:lnTo>
                    <a:pt x="934" y="3034"/>
                  </a:lnTo>
                  <a:lnTo>
                    <a:pt x="967" y="3052"/>
                  </a:lnTo>
                  <a:lnTo>
                    <a:pt x="1001" y="3069"/>
                  </a:lnTo>
                  <a:lnTo>
                    <a:pt x="1033" y="3085"/>
                  </a:lnTo>
                  <a:lnTo>
                    <a:pt x="1067" y="3101"/>
                  </a:lnTo>
                  <a:lnTo>
                    <a:pt x="1102" y="3116"/>
                  </a:lnTo>
                  <a:lnTo>
                    <a:pt x="1136" y="3130"/>
                  </a:lnTo>
                  <a:lnTo>
                    <a:pt x="1172" y="3144"/>
                  </a:lnTo>
                  <a:lnTo>
                    <a:pt x="1206" y="3156"/>
                  </a:lnTo>
                  <a:lnTo>
                    <a:pt x="1242" y="3168"/>
                  </a:lnTo>
                  <a:lnTo>
                    <a:pt x="1278" y="3179"/>
                  </a:lnTo>
                  <a:lnTo>
                    <a:pt x="1316" y="3189"/>
                  </a:lnTo>
                  <a:lnTo>
                    <a:pt x="1353" y="3198"/>
                  </a:lnTo>
                  <a:lnTo>
                    <a:pt x="1390" y="3206"/>
                  </a:lnTo>
                  <a:lnTo>
                    <a:pt x="1427" y="3213"/>
                  </a:lnTo>
                  <a:lnTo>
                    <a:pt x="1465" y="3219"/>
                  </a:lnTo>
                  <a:lnTo>
                    <a:pt x="1503" y="3225"/>
                  </a:lnTo>
                  <a:lnTo>
                    <a:pt x="1542" y="3229"/>
                  </a:lnTo>
                  <a:lnTo>
                    <a:pt x="1581" y="3233"/>
                  </a:lnTo>
                  <a:lnTo>
                    <a:pt x="1620" y="3235"/>
                  </a:lnTo>
                  <a:lnTo>
                    <a:pt x="1660" y="3236"/>
                  </a:lnTo>
                  <a:lnTo>
                    <a:pt x="1699" y="3237"/>
                  </a:lnTo>
                  <a:lnTo>
                    <a:pt x="1699" y="3237"/>
                  </a:lnTo>
                  <a:lnTo>
                    <a:pt x="1738" y="3236"/>
                  </a:lnTo>
                  <a:lnTo>
                    <a:pt x="1778" y="3235"/>
                  </a:lnTo>
                  <a:lnTo>
                    <a:pt x="1817" y="3233"/>
                  </a:lnTo>
                  <a:lnTo>
                    <a:pt x="1856" y="3229"/>
                  </a:lnTo>
                  <a:lnTo>
                    <a:pt x="1895" y="3225"/>
                  </a:lnTo>
                  <a:lnTo>
                    <a:pt x="1933" y="3219"/>
                  </a:lnTo>
                  <a:lnTo>
                    <a:pt x="1971" y="3213"/>
                  </a:lnTo>
                  <a:lnTo>
                    <a:pt x="2008" y="3206"/>
                  </a:lnTo>
                  <a:lnTo>
                    <a:pt x="2045" y="3198"/>
                  </a:lnTo>
                  <a:lnTo>
                    <a:pt x="2083" y="3189"/>
                  </a:lnTo>
                  <a:lnTo>
                    <a:pt x="2120" y="3179"/>
                  </a:lnTo>
                  <a:lnTo>
                    <a:pt x="2156" y="3168"/>
                  </a:lnTo>
                  <a:lnTo>
                    <a:pt x="2192" y="3156"/>
                  </a:lnTo>
                  <a:lnTo>
                    <a:pt x="2228" y="3144"/>
                  </a:lnTo>
                  <a:lnTo>
                    <a:pt x="2262" y="3130"/>
                  </a:lnTo>
                  <a:lnTo>
                    <a:pt x="2297" y="3116"/>
                  </a:lnTo>
                  <a:lnTo>
                    <a:pt x="2331" y="3101"/>
                  </a:lnTo>
                  <a:lnTo>
                    <a:pt x="2365" y="3085"/>
                  </a:lnTo>
                  <a:lnTo>
                    <a:pt x="2399" y="3069"/>
                  </a:lnTo>
                  <a:lnTo>
                    <a:pt x="2431" y="3052"/>
                  </a:lnTo>
                  <a:lnTo>
                    <a:pt x="2464" y="3034"/>
                  </a:lnTo>
                  <a:lnTo>
                    <a:pt x="2495" y="3015"/>
                  </a:lnTo>
                  <a:lnTo>
                    <a:pt x="2527" y="2994"/>
                  </a:lnTo>
                  <a:lnTo>
                    <a:pt x="2558" y="2974"/>
                  </a:lnTo>
                  <a:lnTo>
                    <a:pt x="2589" y="2954"/>
                  </a:lnTo>
                  <a:lnTo>
                    <a:pt x="2618" y="2931"/>
                  </a:lnTo>
                  <a:lnTo>
                    <a:pt x="2647" y="2909"/>
                  </a:lnTo>
                  <a:lnTo>
                    <a:pt x="2676" y="2886"/>
                  </a:lnTo>
                  <a:lnTo>
                    <a:pt x="2704" y="2863"/>
                  </a:lnTo>
                  <a:lnTo>
                    <a:pt x="2731" y="2838"/>
                  </a:lnTo>
                  <a:lnTo>
                    <a:pt x="2758" y="2813"/>
                  </a:lnTo>
                  <a:lnTo>
                    <a:pt x="2785" y="2787"/>
                  </a:lnTo>
                  <a:lnTo>
                    <a:pt x="2811" y="2760"/>
                  </a:lnTo>
                  <a:lnTo>
                    <a:pt x="2836" y="2733"/>
                  </a:lnTo>
                  <a:lnTo>
                    <a:pt x="2861" y="2706"/>
                  </a:lnTo>
                  <a:lnTo>
                    <a:pt x="2884" y="2678"/>
                  </a:lnTo>
                  <a:lnTo>
                    <a:pt x="2907" y="2649"/>
                  </a:lnTo>
                  <a:lnTo>
                    <a:pt x="2929" y="2620"/>
                  </a:lnTo>
                  <a:lnTo>
                    <a:pt x="2952" y="2590"/>
                  </a:lnTo>
                  <a:lnTo>
                    <a:pt x="2972" y="2560"/>
                  </a:lnTo>
                  <a:lnTo>
                    <a:pt x="2993" y="2528"/>
                  </a:lnTo>
                  <a:lnTo>
                    <a:pt x="3013" y="2497"/>
                  </a:lnTo>
                  <a:lnTo>
                    <a:pt x="3032" y="2465"/>
                  </a:lnTo>
                  <a:lnTo>
                    <a:pt x="3050" y="2433"/>
                  </a:lnTo>
                  <a:lnTo>
                    <a:pt x="3067" y="2400"/>
                  </a:lnTo>
                  <a:lnTo>
                    <a:pt x="3083" y="2366"/>
                  </a:lnTo>
                  <a:lnTo>
                    <a:pt x="3099" y="2333"/>
                  </a:lnTo>
                  <a:lnTo>
                    <a:pt x="3114" y="2299"/>
                  </a:lnTo>
                  <a:lnTo>
                    <a:pt x="3128" y="2264"/>
                  </a:lnTo>
                  <a:lnTo>
                    <a:pt x="3142" y="2229"/>
                  </a:lnTo>
                  <a:lnTo>
                    <a:pt x="3154" y="2193"/>
                  </a:lnTo>
                  <a:lnTo>
                    <a:pt x="3166" y="2157"/>
                  </a:lnTo>
                  <a:lnTo>
                    <a:pt x="3177" y="2121"/>
                  </a:lnTo>
                  <a:lnTo>
                    <a:pt x="3187" y="2084"/>
                  </a:lnTo>
                  <a:lnTo>
                    <a:pt x="3196" y="2047"/>
                  </a:lnTo>
                  <a:lnTo>
                    <a:pt x="3204" y="2010"/>
                  </a:lnTo>
                  <a:lnTo>
                    <a:pt x="3211" y="1972"/>
                  </a:lnTo>
                  <a:lnTo>
                    <a:pt x="3217" y="1934"/>
                  </a:lnTo>
                  <a:lnTo>
                    <a:pt x="3223" y="1896"/>
                  </a:lnTo>
                  <a:lnTo>
                    <a:pt x="3227" y="1858"/>
                  </a:lnTo>
                  <a:lnTo>
                    <a:pt x="3231" y="1818"/>
                  </a:lnTo>
                  <a:lnTo>
                    <a:pt x="3233" y="1779"/>
                  </a:lnTo>
                  <a:lnTo>
                    <a:pt x="3234" y="1739"/>
                  </a:lnTo>
                  <a:lnTo>
                    <a:pt x="3235" y="1700"/>
                  </a:lnTo>
                  <a:lnTo>
                    <a:pt x="3235" y="1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 name="Freeform 14">
              <a:extLst>
                <a:ext uri="{FF2B5EF4-FFF2-40B4-BE49-F238E27FC236}">
                  <a16:creationId xmlns:a16="http://schemas.microsoft.com/office/drawing/2014/main" id="{17376973-BE51-4808-9EC1-7F92F55EA9F1}"/>
                </a:ext>
              </a:extLst>
            </p:cNvPr>
            <p:cNvSpPr>
              <a:spLocks noEditPoints="1"/>
            </p:cNvSpPr>
            <p:nvPr/>
          </p:nvSpPr>
          <p:spPr bwMode="auto">
            <a:xfrm>
              <a:off x="7192963" y="3632201"/>
              <a:ext cx="544513" cy="544513"/>
            </a:xfrm>
            <a:custGeom>
              <a:avLst/>
              <a:gdLst>
                <a:gd name="T0" fmla="*/ 2650 w 2744"/>
                <a:gd name="T1" fmla="*/ 1877 h 2746"/>
                <a:gd name="T2" fmla="*/ 2343 w 2744"/>
                <a:gd name="T3" fmla="*/ 2344 h 2746"/>
                <a:gd name="T4" fmla="*/ 1876 w 2744"/>
                <a:gd name="T5" fmla="*/ 2651 h 2746"/>
                <a:gd name="T6" fmla="*/ 1337 w 2744"/>
                <a:gd name="T7" fmla="*/ 2746 h 2746"/>
                <a:gd name="T8" fmla="*/ 777 w 2744"/>
                <a:gd name="T9" fmla="*/ 2611 h 2746"/>
                <a:gd name="T10" fmla="*/ 335 w 2744"/>
                <a:gd name="T11" fmla="*/ 2272 h 2746"/>
                <a:gd name="T12" fmla="*/ 62 w 2744"/>
                <a:gd name="T13" fmla="*/ 1782 h 2746"/>
                <a:gd name="T14" fmla="*/ 7 w 2744"/>
                <a:gd name="T15" fmla="*/ 1232 h 2746"/>
                <a:gd name="T16" fmla="*/ 182 w 2744"/>
                <a:gd name="T17" fmla="*/ 690 h 2746"/>
                <a:gd name="T18" fmla="*/ 551 w 2744"/>
                <a:gd name="T19" fmla="*/ 272 h 2746"/>
                <a:gd name="T20" fmla="*/ 1063 w 2744"/>
                <a:gd name="T21" fmla="*/ 35 h 2746"/>
                <a:gd name="T22" fmla="*/ 1615 w 2744"/>
                <a:gd name="T23" fmla="*/ 22 h 2746"/>
                <a:gd name="T24" fmla="*/ 2139 w 2744"/>
                <a:gd name="T25" fmla="*/ 234 h 2746"/>
                <a:gd name="T26" fmla="*/ 2528 w 2744"/>
                <a:gd name="T27" fmla="*/ 633 h 2746"/>
                <a:gd name="T28" fmla="*/ 2728 w 2744"/>
                <a:gd name="T29" fmla="*/ 1164 h 2746"/>
                <a:gd name="T30" fmla="*/ 1095 w 2744"/>
                <a:gd name="T31" fmla="*/ 28 h 2746"/>
                <a:gd name="T32" fmla="*/ 578 w 2744"/>
                <a:gd name="T33" fmla="*/ 253 h 2746"/>
                <a:gd name="T34" fmla="*/ 199 w 2744"/>
                <a:gd name="T35" fmla="*/ 661 h 2746"/>
                <a:gd name="T36" fmla="*/ 11 w 2744"/>
                <a:gd name="T37" fmla="*/ 1199 h 2746"/>
                <a:gd name="T38" fmla="*/ 52 w 2744"/>
                <a:gd name="T39" fmla="*/ 1749 h 2746"/>
                <a:gd name="T40" fmla="*/ 314 w 2744"/>
                <a:gd name="T41" fmla="*/ 2246 h 2746"/>
                <a:gd name="T42" fmla="*/ 748 w 2744"/>
                <a:gd name="T43" fmla="*/ 2596 h 2746"/>
                <a:gd name="T44" fmla="*/ 1301 w 2744"/>
                <a:gd name="T45" fmla="*/ 2745 h 2746"/>
                <a:gd name="T46" fmla="*/ 1844 w 2744"/>
                <a:gd name="T47" fmla="*/ 2663 h 2746"/>
                <a:gd name="T48" fmla="*/ 2319 w 2744"/>
                <a:gd name="T49" fmla="*/ 2367 h 2746"/>
                <a:gd name="T50" fmla="*/ 2637 w 2744"/>
                <a:gd name="T51" fmla="*/ 1908 h 2746"/>
                <a:gd name="T52" fmla="*/ 2744 w 2744"/>
                <a:gd name="T53" fmla="*/ 1373 h 2746"/>
                <a:gd name="T54" fmla="*/ 2624 w 2744"/>
                <a:gd name="T55" fmla="*/ 808 h 2746"/>
                <a:gd name="T56" fmla="*/ 2295 w 2744"/>
                <a:gd name="T57" fmla="*/ 357 h 2746"/>
                <a:gd name="T58" fmla="*/ 1813 w 2744"/>
                <a:gd name="T59" fmla="*/ 72 h 2746"/>
                <a:gd name="T60" fmla="*/ 1337 w 2744"/>
                <a:gd name="T61" fmla="*/ 0 h 2746"/>
                <a:gd name="T62" fmla="*/ 777 w 2744"/>
                <a:gd name="T63" fmla="*/ 135 h 2746"/>
                <a:gd name="T64" fmla="*/ 335 w 2744"/>
                <a:gd name="T65" fmla="*/ 475 h 2746"/>
                <a:gd name="T66" fmla="*/ 62 w 2744"/>
                <a:gd name="T67" fmla="*/ 965 h 2746"/>
                <a:gd name="T68" fmla="*/ 7 w 2744"/>
                <a:gd name="T69" fmla="*/ 1514 h 2746"/>
                <a:gd name="T70" fmla="*/ 182 w 2744"/>
                <a:gd name="T71" fmla="*/ 2057 h 2746"/>
                <a:gd name="T72" fmla="*/ 551 w 2744"/>
                <a:gd name="T73" fmla="*/ 2474 h 2746"/>
                <a:gd name="T74" fmla="*/ 1063 w 2744"/>
                <a:gd name="T75" fmla="*/ 2711 h 2746"/>
                <a:gd name="T76" fmla="*/ 1615 w 2744"/>
                <a:gd name="T77" fmla="*/ 2725 h 2746"/>
                <a:gd name="T78" fmla="*/ 2139 w 2744"/>
                <a:gd name="T79" fmla="*/ 2512 h 2746"/>
                <a:gd name="T80" fmla="*/ 2528 w 2744"/>
                <a:gd name="T81" fmla="*/ 2114 h 2746"/>
                <a:gd name="T82" fmla="*/ 2728 w 2744"/>
                <a:gd name="T83" fmla="*/ 1582 h 2746"/>
                <a:gd name="T84" fmla="*/ 2701 w 2744"/>
                <a:gd name="T85" fmla="*/ 1030 h 2746"/>
                <a:gd name="T86" fmla="*/ 2452 w 2744"/>
                <a:gd name="T87" fmla="*/ 526 h 2746"/>
                <a:gd name="T88" fmla="*/ 2027 w 2744"/>
                <a:gd name="T89" fmla="*/ 166 h 2746"/>
                <a:gd name="T90" fmla="*/ 1478 w 2744"/>
                <a:gd name="T91" fmla="*/ 5 h 2746"/>
                <a:gd name="T92" fmla="*/ 1297 w 2744"/>
                <a:gd name="T93" fmla="*/ 2345 h 2746"/>
                <a:gd name="T94" fmla="*/ 1020 w 2744"/>
                <a:gd name="T95" fmla="*/ 2253 h 2746"/>
                <a:gd name="T96" fmla="*/ 960 w 2744"/>
                <a:gd name="T97" fmla="*/ 2019 h 2746"/>
                <a:gd name="T98" fmla="*/ 1117 w 2744"/>
                <a:gd name="T99" fmla="*/ 1310 h 2746"/>
                <a:gd name="T100" fmla="*/ 959 w 2744"/>
                <a:gd name="T101" fmla="*/ 1218 h 2746"/>
                <a:gd name="T102" fmla="*/ 1136 w 2744"/>
                <a:gd name="T103" fmla="*/ 1047 h 2746"/>
                <a:gd name="T104" fmla="*/ 1441 w 2744"/>
                <a:gd name="T105" fmla="*/ 1103 h 2746"/>
                <a:gd name="T106" fmla="*/ 1532 w 2744"/>
                <a:gd name="T107" fmla="*/ 1299 h 2746"/>
                <a:gd name="T108" fmla="*/ 1371 w 2744"/>
                <a:gd name="T109" fmla="*/ 2043 h 2746"/>
                <a:gd name="T110" fmla="*/ 1497 w 2744"/>
                <a:gd name="T111" fmla="*/ 2168 h 2746"/>
                <a:gd name="T112" fmla="*/ 1678 w 2744"/>
                <a:gd name="T113" fmla="*/ 692 h 2746"/>
                <a:gd name="T114" fmla="*/ 1379 w 2744"/>
                <a:gd name="T115" fmla="*/ 823 h 2746"/>
                <a:gd name="T116" fmla="*/ 1209 w 2744"/>
                <a:gd name="T117" fmla="*/ 557 h 2746"/>
                <a:gd name="T118" fmla="*/ 1475 w 2744"/>
                <a:gd name="T119" fmla="*/ 374 h 2746"/>
                <a:gd name="T120" fmla="*/ 1696 w 2744"/>
                <a:gd name="T121" fmla="*/ 603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4" h="2746">
                  <a:moveTo>
                    <a:pt x="2744" y="1373"/>
                  </a:moveTo>
                  <a:lnTo>
                    <a:pt x="2744" y="1373"/>
                  </a:lnTo>
                  <a:lnTo>
                    <a:pt x="2744" y="1409"/>
                  </a:lnTo>
                  <a:lnTo>
                    <a:pt x="2743" y="1444"/>
                  </a:lnTo>
                  <a:lnTo>
                    <a:pt x="2741" y="1479"/>
                  </a:lnTo>
                  <a:lnTo>
                    <a:pt x="2737" y="1514"/>
                  </a:lnTo>
                  <a:lnTo>
                    <a:pt x="2734" y="1549"/>
                  </a:lnTo>
                  <a:lnTo>
                    <a:pt x="2728" y="1582"/>
                  </a:lnTo>
                  <a:lnTo>
                    <a:pt x="2723" y="1616"/>
                  </a:lnTo>
                  <a:lnTo>
                    <a:pt x="2717" y="1650"/>
                  </a:lnTo>
                  <a:lnTo>
                    <a:pt x="2709" y="1684"/>
                  </a:lnTo>
                  <a:lnTo>
                    <a:pt x="2701" y="1716"/>
                  </a:lnTo>
                  <a:lnTo>
                    <a:pt x="2692" y="1749"/>
                  </a:lnTo>
                  <a:lnTo>
                    <a:pt x="2683" y="1782"/>
                  </a:lnTo>
                  <a:lnTo>
                    <a:pt x="2672" y="1813"/>
                  </a:lnTo>
                  <a:lnTo>
                    <a:pt x="2661" y="1846"/>
                  </a:lnTo>
                  <a:lnTo>
                    <a:pt x="2650" y="1877"/>
                  </a:lnTo>
                  <a:lnTo>
                    <a:pt x="2637" y="1908"/>
                  </a:lnTo>
                  <a:lnTo>
                    <a:pt x="2624" y="1938"/>
                  </a:lnTo>
                  <a:lnTo>
                    <a:pt x="2609" y="1968"/>
                  </a:lnTo>
                  <a:lnTo>
                    <a:pt x="2594" y="1999"/>
                  </a:lnTo>
                  <a:lnTo>
                    <a:pt x="2579" y="2028"/>
                  </a:lnTo>
                  <a:lnTo>
                    <a:pt x="2563" y="2057"/>
                  </a:lnTo>
                  <a:lnTo>
                    <a:pt x="2546" y="2085"/>
                  </a:lnTo>
                  <a:lnTo>
                    <a:pt x="2528" y="2114"/>
                  </a:lnTo>
                  <a:lnTo>
                    <a:pt x="2510" y="2141"/>
                  </a:lnTo>
                  <a:lnTo>
                    <a:pt x="2491" y="2169"/>
                  </a:lnTo>
                  <a:lnTo>
                    <a:pt x="2472" y="2195"/>
                  </a:lnTo>
                  <a:lnTo>
                    <a:pt x="2452" y="2222"/>
                  </a:lnTo>
                  <a:lnTo>
                    <a:pt x="2431" y="2246"/>
                  </a:lnTo>
                  <a:lnTo>
                    <a:pt x="2410" y="2272"/>
                  </a:lnTo>
                  <a:lnTo>
                    <a:pt x="2388" y="2297"/>
                  </a:lnTo>
                  <a:lnTo>
                    <a:pt x="2366" y="2321"/>
                  </a:lnTo>
                  <a:lnTo>
                    <a:pt x="2343" y="2344"/>
                  </a:lnTo>
                  <a:lnTo>
                    <a:pt x="2319" y="2367"/>
                  </a:lnTo>
                  <a:lnTo>
                    <a:pt x="2295" y="2389"/>
                  </a:lnTo>
                  <a:lnTo>
                    <a:pt x="2271" y="2412"/>
                  </a:lnTo>
                  <a:lnTo>
                    <a:pt x="2245" y="2433"/>
                  </a:lnTo>
                  <a:lnTo>
                    <a:pt x="2220" y="2453"/>
                  </a:lnTo>
                  <a:lnTo>
                    <a:pt x="2193" y="2474"/>
                  </a:lnTo>
                  <a:lnTo>
                    <a:pt x="2167" y="2493"/>
                  </a:lnTo>
                  <a:lnTo>
                    <a:pt x="2139" y="2512"/>
                  </a:lnTo>
                  <a:lnTo>
                    <a:pt x="2112" y="2530"/>
                  </a:lnTo>
                  <a:lnTo>
                    <a:pt x="2084" y="2548"/>
                  </a:lnTo>
                  <a:lnTo>
                    <a:pt x="2056" y="2565"/>
                  </a:lnTo>
                  <a:lnTo>
                    <a:pt x="2027" y="2581"/>
                  </a:lnTo>
                  <a:lnTo>
                    <a:pt x="1997" y="2596"/>
                  </a:lnTo>
                  <a:lnTo>
                    <a:pt x="1967" y="2611"/>
                  </a:lnTo>
                  <a:lnTo>
                    <a:pt x="1937" y="2626"/>
                  </a:lnTo>
                  <a:lnTo>
                    <a:pt x="1906" y="2639"/>
                  </a:lnTo>
                  <a:lnTo>
                    <a:pt x="1876" y="2651"/>
                  </a:lnTo>
                  <a:lnTo>
                    <a:pt x="1844" y="2663"/>
                  </a:lnTo>
                  <a:lnTo>
                    <a:pt x="1813" y="2674"/>
                  </a:lnTo>
                  <a:lnTo>
                    <a:pt x="1780" y="2685"/>
                  </a:lnTo>
                  <a:lnTo>
                    <a:pt x="1748" y="2694"/>
                  </a:lnTo>
                  <a:lnTo>
                    <a:pt x="1715" y="2703"/>
                  </a:lnTo>
                  <a:lnTo>
                    <a:pt x="1682" y="2711"/>
                  </a:lnTo>
                  <a:lnTo>
                    <a:pt x="1649" y="2719"/>
                  </a:lnTo>
                  <a:lnTo>
                    <a:pt x="1615" y="2725"/>
                  </a:lnTo>
                  <a:lnTo>
                    <a:pt x="1581" y="2730"/>
                  </a:lnTo>
                  <a:lnTo>
                    <a:pt x="1547" y="2736"/>
                  </a:lnTo>
                  <a:lnTo>
                    <a:pt x="1513" y="2739"/>
                  </a:lnTo>
                  <a:lnTo>
                    <a:pt x="1478" y="2743"/>
                  </a:lnTo>
                  <a:lnTo>
                    <a:pt x="1443" y="2745"/>
                  </a:lnTo>
                  <a:lnTo>
                    <a:pt x="1408" y="2746"/>
                  </a:lnTo>
                  <a:lnTo>
                    <a:pt x="1372" y="2746"/>
                  </a:lnTo>
                  <a:lnTo>
                    <a:pt x="1372" y="2746"/>
                  </a:lnTo>
                  <a:lnTo>
                    <a:pt x="1337" y="2746"/>
                  </a:lnTo>
                  <a:lnTo>
                    <a:pt x="1301" y="2745"/>
                  </a:lnTo>
                  <a:lnTo>
                    <a:pt x="1266" y="2743"/>
                  </a:lnTo>
                  <a:lnTo>
                    <a:pt x="1231" y="2739"/>
                  </a:lnTo>
                  <a:lnTo>
                    <a:pt x="1198" y="2736"/>
                  </a:lnTo>
                  <a:lnTo>
                    <a:pt x="1163" y="2730"/>
                  </a:lnTo>
                  <a:lnTo>
                    <a:pt x="1129" y="2725"/>
                  </a:lnTo>
                  <a:lnTo>
                    <a:pt x="1095" y="2719"/>
                  </a:lnTo>
                  <a:lnTo>
                    <a:pt x="1063" y="2711"/>
                  </a:lnTo>
                  <a:lnTo>
                    <a:pt x="1029" y="2703"/>
                  </a:lnTo>
                  <a:lnTo>
                    <a:pt x="996" y="2694"/>
                  </a:lnTo>
                  <a:lnTo>
                    <a:pt x="964" y="2685"/>
                  </a:lnTo>
                  <a:lnTo>
                    <a:pt x="932" y="2674"/>
                  </a:lnTo>
                  <a:lnTo>
                    <a:pt x="901" y="2663"/>
                  </a:lnTo>
                  <a:lnTo>
                    <a:pt x="869" y="2651"/>
                  </a:lnTo>
                  <a:lnTo>
                    <a:pt x="838" y="2639"/>
                  </a:lnTo>
                  <a:lnTo>
                    <a:pt x="807" y="2626"/>
                  </a:lnTo>
                  <a:lnTo>
                    <a:pt x="777" y="2611"/>
                  </a:lnTo>
                  <a:lnTo>
                    <a:pt x="748" y="2596"/>
                  </a:lnTo>
                  <a:lnTo>
                    <a:pt x="719" y="2581"/>
                  </a:lnTo>
                  <a:lnTo>
                    <a:pt x="689" y="2565"/>
                  </a:lnTo>
                  <a:lnTo>
                    <a:pt x="660" y="2548"/>
                  </a:lnTo>
                  <a:lnTo>
                    <a:pt x="632" y="2530"/>
                  </a:lnTo>
                  <a:lnTo>
                    <a:pt x="605" y="2512"/>
                  </a:lnTo>
                  <a:lnTo>
                    <a:pt x="578" y="2493"/>
                  </a:lnTo>
                  <a:lnTo>
                    <a:pt x="551" y="2474"/>
                  </a:lnTo>
                  <a:lnTo>
                    <a:pt x="525" y="2453"/>
                  </a:lnTo>
                  <a:lnTo>
                    <a:pt x="499" y="2433"/>
                  </a:lnTo>
                  <a:lnTo>
                    <a:pt x="475" y="2412"/>
                  </a:lnTo>
                  <a:lnTo>
                    <a:pt x="450" y="2389"/>
                  </a:lnTo>
                  <a:lnTo>
                    <a:pt x="425" y="2367"/>
                  </a:lnTo>
                  <a:lnTo>
                    <a:pt x="401" y="2344"/>
                  </a:lnTo>
                  <a:lnTo>
                    <a:pt x="379" y="2321"/>
                  </a:lnTo>
                  <a:lnTo>
                    <a:pt x="356" y="2297"/>
                  </a:lnTo>
                  <a:lnTo>
                    <a:pt x="335" y="2272"/>
                  </a:lnTo>
                  <a:lnTo>
                    <a:pt x="314" y="2246"/>
                  </a:lnTo>
                  <a:lnTo>
                    <a:pt x="292" y="2222"/>
                  </a:lnTo>
                  <a:lnTo>
                    <a:pt x="272" y="2195"/>
                  </a:lnTo>
                  <a:lnTo>
                    <a:pt x="253" y="2169"/>
                  </a:lnTo>
                  <a:lnTo>
                    <a:pt x="234" y="2141"/>
                  </a:lnTo>
                  <a:lnTo>
                    <a:pt x="216" y="2114"/>
                  </a:lnTo>
                  <a:lnTo>
                    <a:pt x="199" y="2085"/>
                  </a:lnTo>
                  <a:lnTo>
                    <a:pt x="182" y="2057"/>
                  </a:lnTo>
                  <a:lnTo>
                    <a:pt x="165" y="2028"/>
                  </a:lnTo>
                  <a:lnTo>
                    <a:pt x="150" y="1999"/>
                  </a:lnTo>
                  <a:lnTo>
                    <a:pt x="135" y="1968"/>
                  </a:lnTo>
                  <a:lnTo>
                    <a:pt x="121" y="1938"/>
                  </a:lnTo>
                  <a:lnTo>
                    <a:pt x="108" y="1908"/>
                  </a:lnTo>
                  <a:lnTo>
                    <a:pt x="96" y="1877"/>
                  </a:lnTo>
                  <a:lnTo>
                    <a:pt x="83" y="1846"/>
                  </a:lnTo>
                  <a:lnTo>
                    <a:pt x="72" y="1813"/>
                  </a:lnTo>
                  <a:lnTo>
                    <a:pt x="62" y="1782"/>
                  </a:lnTo>
                  <a:lnTo>
                    <a:pt x="52" y="1749"/>
                  </a:lnTo>
                  <a:lnTo>
                    <a:pt x="43" y="1716"/>
                  </a:lnTo>
                  <a:lnTo>
                    <a:pt x="35" y="1684"/>
                  </a:lnTo>
                  <a:lnTo>
                    <a:pt x="28" y="1650"/>
                  </a:lnTo>
                  <a:lnTo>
                    <a:pt x="21" y="1616"/>
                  </a:lnTo>
                  <a:lnTo>
                    <a:pt x="16" y="1582"/>
                  </a:lnTo>
                  <a:lnTo>
                    <a:pt x="11" y="1549"/>
                  </a:lnTo>
                  <a:lnTo>
                    <a:pt x="7" y="1514"/>
                  </a:lnTo>
                  <a:lnTo>
                    <a:pt x="4" y="1479"/>
                  </a:lnTo>
                  <a:lnTo>
                    <a:pt x="2" y="1444"/>
                  </a:lnTo>
                  <a:lnTo>
                    <a:pt x="0" y="1409"/>
                  </a:lnTo>
                  <a:lnTo>
                    <a:pt x="0" y="1373"/>
                  </a:lnTo>
                  <a:lnTo>
                    <a:pt x="0" y="1373"/>
                  </a:lnTo>
                  <a:lnTo>
                    <a:pt x="0" y="1338"/>
                  </a:lnTo>
                  <a:lnTo>
                    <a:pt x="2" y="1302"/>
                  </a:lnTo>
                  <a:lnTo>
                    <a:pt x="4" y="1267"/>
                  </a:lnTo>
                  <a:lnTo>
                    <a:pt x="7" y="1232"/>
                  </a:lnTo>
                  <a:lnTo>
                    <a:pt x="11" y="1199"/>
                  </a:lnTo>
                  <a:lnTo>
                    <a:pt x="16" y="1164"/>
                  </a:lnTo>
                  <a:lnTo>
                    <a:pt x="21" y="1130"/>
                  </a:lnTo>
                  <a:lnTo>
                    <a:pt x="28" y="1096"/>
                  </a:lnTo>
                  <a:lnTo>
                    <a:pt x="35" y="1064"/>
                  </a:lnTo>
                  <a:lnTo>
                    <a:pt x="43" y="1030"/>
                  </a:lnTo>
                  <a:lnTo>
                    <a:pt x="52" y="997"/>
                  </a:lnTo>
                  <a:lnTo>
                    <a:pt x="62" y="965"/>
                  </a:lnTo>
                  <a:lnTo>
                    <a:pt x="72" y="933"/>
                  </a:lnTo>
                  <a:lnTo>
                    <a:pt x="83" y="902"/>
                  </a:lnTo>
                  <a:lnTo>
                    <a:pt x="96" y="870"/>
                  </a:lnTo>
                  <a:lnTo>
                    <a:pt x="108" y="839"/>
                  </a:lnTo>
                  <a:lnTo>
                    <a:pt x="121" y="808"/>
                  </a:lnTo>
                  <a:lnTo>
                    <a:pt x="135" y="778"/>
                  </a:lnTo>
                  <a:lnTo>
                    <a:pt x="150" y="749"/>
                  </a:lnTo>
                  <a:lnTo>
                    <a:pt x="165" y="719"/>
                  </a:lnTo>
                  <a:lnTo>
                    <a:pt x="182" y="690"/>
                  </a:lnTo>
                  <a:lnTo>
                    <a:pt x="199" y="661"/>
                  </a:lnTo>
                  <a:lnTo>
                    <a:pt x="216" y="633"/>
                  </a:lnTo>
                  <a:lnTo>
                    <a:pt x="234" y="606"/>
                  </a:lnTo>
                  <a:lnTo>
                    <a:pt x="253" y="579"/>
                  </a:lnTo>
                  <a:lnTo>
                    <a:pt x="272" y="552"/>
                  </a:lnTo>
                  <a:lnTo>
                    <a:pt x="292" y="526"/>
                  </a:lnTo>
                  <a:lnTo>
                    <a:pt x="314" y="500"/>
                  </a:lnTo>
                  <a:lnTo>
                    <a:pt x="335" y="475"/>
                  </a:lnTo>
                  <a:lnTo>
                    <a:pt x="356" y="450"/>
                  </a:lnTo>
                  <a:lnTo>
                    <a:pt x="379" y="426"/>
                  </a:lnTo>
                  <a:lnTo>
                    <a:pt x="401" y="402"/>
                  </a:lnTo>
                  <a:lnTo>
                    <a:pt x="425" y="379"/>
                  </a:lnTo>
                  <a:lnTo>
                    <a:pt x="450" y="357"/>
                  </a:lnTo>
                  <a:lnTo>
                    <a:pt x="475" y="336"/>
                  </a:lnTo>
                  <a:lnTo>
                    <a:pt x="499" y="314"/>
                  </a:lnTo>
                  <a:lnTo>
                    <a:pt x="525" y="293"/>
                  </a:lnTo>
                  <a:lnTo>
                    <a:pt x="551" y="272"/>
                  </a:lnTo>
                  <a:lnTo>
                    <a:pt x="578" y="253"/>
                  </a:lnTo>
                  <a:lnTo>
                    <a:pt x="605" y="234"/>
                  </a:lnTo>
                  <a:lnTo>
                    <a:pt x="632" y="216"/>
                  </a:lnTo>
                  <a:lnTo>
                    <a:pt x="660" y="199"/>
                  </a:lnTo>
                  <a:lnTo>
                    <a:pt x="689" y="182"/>
                  </a:lnTo>
                  <a:lnTo>
                    <a:pt x="719" y="166"/>
                  </a:lnTo>
                  <a:lnTo>
                    <a:pt x="748" y="150"/>
                  </a:lnTo>
                  <a:lnTo>
                    <a:pt x="777" y="135"/>
                  </a:lnTo>
                  <a:lnTo>
                    <a:pt x="807" y="122"/>
                  </a:lnTo>
                  <a:lnTo>
                    <a:pt x="838" y="108"/>
                  </a:lnTo>
                  <a:lnTo>
                    <a:pt x="869" y="96"/>
                  </a:lnTo>
                  <a:lnTo>
                    <a:pt x="901" y="83"/>
                  </a:lnTo>
                  <a:lnTo>
                    <a:pt x="932" y="72"/>
                  </a:lnTo>
                  <a:lnTo>
                    <a:pt x="964" y="62"/>
                  </a:lnTo>
                  <a:lnTo>
                    <a:pt x="996" y="52"/>
                  </a:lnTo>
                  <a:lnTo>
                    <a:pt x="1029" y="43"/>
                  </a:lnTo>
                  <a:lnTo>
                    <a:pt x="1063" y="35"/>
                  </a:lnTo>
                  <a:lnTo>
                    <a:pt x="1095" y="28"/>
                  </a:lnTo>
                  <a:lnTo>
                    <a:pt x="1129" y="22"/>
                  </a:lnTo>
                  <a:lnTo>
                    <a:pt x="1163" y="16"/>
                  </a:lnTo>
                  <a:lnTo>
                    <a:pt x="1198" y="11"/>
                  </a:lnTo>
                  <a:lnTo>
                    <a:pt x="1231" y="7"/>
                  </a:lnTo>
                  <a:lnTo>
                    <a:pt x="1266" y="5"/>
                  </a:lnTo>
                  <a:lnTo>
                    <a:pt x="1301" y="2"/>
                  </a:lnTo>
                  <a:lnTo>
                    <a:pt x="1337" y="0"/>
                  </a:lnTo>
                  <a:lnTo>
                    <a:pt x="1372" y="0"/>
                  </a:lnTo>
                  <a:lnTo>
                    <a:pt x="1372" y="0"/>
                  </a:lnTo>
                  <a:lnTo>
                    <a:pt x="1408" y="0"/>
                  </a:lnTo>
                  <a:lnTo>
                    <a:pt x="1443" y="2"/>
                  </a:lnTo>
                  <a:lnTo>
                    <a:pt x="1478" y="5"/>
                  </a:lnTo>
                  <a:lnTo>
                    <a:pt x="1513" y="7"/>
                  </a:lnTo>
                  <a:lnTo>
                    <a:pt x="1547" y="11"/>
                  </a:lnTo>
                  <a:lnTo>
                    <a:pt x="1581" y="16"/>
                  </a:lnTo>
                  <a:lnTo>
                    <a:pt x="1615" y="22"/>
                  </a:lnTo>
                  <a:lnTo>
                    <a:pt x="1649" y="28"/>
                  </a:lnTo>
                  <a:lnTo>
                    <a:pt x="1682" y="35"/>
                  </a:lnTo>
                  <a:lnTo>
                    <a:pt x="1715" y="43"/>
                  </a:lnTo>
                  <a:lnTo>
                    <a:pt x="1748" y="52"/>
                  </a:lnTo>
                  <a:lnTo>
                    <a:pt x="1780" y="62"/>
                  </a:lnTo>
                  <a:lnTo>
                    <a:pt x="1813" y="72"/>
                  </a:lnTo>
                  <a:lnTo>
                    <a:pt x="1844" y="83"/>
                  </a:lnTo>
                  <a:lnTo>
                    <a:pt x="1876" y="96"/>
                  </a:lnTo>
                  <a:lnTo>
                    <a:pt x="1906" y="108"/>
                  </a:lnTo>
                  <a:lnTo>
                    <a:pt x="1937" y="122"/>
                  </a:lnTo>
                  <a:lnTo>
                    <a:pt x="1967" y="135"/>
                  </a:lnTo>
                  <a:lnTo>
                    <a:pt x="1997" y="150"/>
                  </a:lnTo>
                  <a:lnTo>
                    <a:pt x="2027" y="166"/>
                  </a:lnTo>
                  <a:lnTo>
                    <a:pt x="2056" y="182"/>
                  </a:lnTo>
                  <a:lnTo>
                    <a:pt x="2084" y="199"/>
                  </a:lnTo>
                  <a:lnTo>
                    <a:pt x="2112" y="216"/>
                  </a:lnTo>
                  <a:lnTo>
                    <a:pt x="2139" y="234"/>
                  </a:lnTo>
                  <a:lnTo>
                    <a:pt x="2167" y="253"/>
                  </a:lnTo>
                  <a:lnTo>
                    <a:pt x="2193" y="272"/>
                  </a:lnTo>
                  <a:lnTo>
                    <a:pt x="2220" y="293"/>
                  </a:lnTo>
                  <a:lnTo>
                    <a:pt x="2245" y="314"/>
                  </a:lnTo>
                  <a:lnTo>
                    <a:pt x="2271" y="336"/>
                  </a:lnTo>
                  <a:lnTo>
                    <a:pt x="2295" y="357"/>
                  </a:lnTo>
                  <a:lnTo>
                    <a:pt x="2319" y="379"/>
                  </a:lnTo>
                  <a:lnTo>
                    <a:pt x="2343" y="402"/>
                  </a:lnTo>
                  <a:lnTo>
                    <a:pt x="2366" y="426"/>
                  </a:lnTo>
                  <a:lnTo>
                    <a:pt x="2388" y="450"/>
                  </a:lnTo>
                  <a:lnTo>
                    <a:pt x="2410" y="475"/>
                  </a:lnTo>
                  <a:lnTo>
                    <a:pt x="2431" y="500"/>
                  </a:lnTo>
                  <a:lnTo>
                    <a:pt x="2452" y="526"/>
                  </a:lnTo>
                  <a:lnTo>
                    <a:pt x="2472" y="552"/>
                  </a:lnTo>
                  <a:lnTo>
                    <a:pt x="2491" y="579"/>
                  </a:lnTo>
                  <a:lnTo>
                    <a:pt x="2510" y="606"/>
                  </a:lnTo>
                  <a:lnTo>
                    <a:pt x="2528" y="633"/>
                  </a:lnTo>
                  <a:lnTo>
                    <a:pt x="2546" y="661"/>
                  </a:lnTo>
                  <a:lnTo>
                    <a:pt x="2563" y="690"/>
                  </a:lnTo>
                  <a:lnTo>
                    <a:pt x="2579" y="719"/>
                  </a:lnTo>
                  <a:lnTo>
                    <a:pt x="2594" y="749"/>
                  </a:lnTo>
                  <a:lnTo>
                    <a:pt x="2609" y="778"/>
                  </a:lnTo>
                  <a:lnTo>
                    <a:pt x="2624" y="808"/>
                  </a:lnTo>
                  <a:lnTo>
                    <a:pt x="2637" y="839"/>
                  </a:lnTo>
                  <a:lnTo>
                    <a:pt x="2650" y="870"/>
                  </a:lnTo>
                  <a:lnTo>
                    <a:pt x="2661" y="902"/>
                  </a:lnTo>
                  <a:lnTo>
                    <a:pt x="2672" y="933"/>
                  </a:lnTo>
                  <a:lnTo>
                    <a:pt x="2683" y="965"/>
                  </a:lnTo>
                  <a:lnTo>
                    <a:pt x="2692" y="997"/>
                  </a:lnTo>
                  <a:lnTo>
                    <a:pt x="2701" y="1030"/>
                  </a:lnTo>
                  <a:lnTo>
                    <a:pt x="2709" y="1064"/>
                  </a:lnTo>
                  <a:lnTo>
                    <a:pt x="2717" y="1096"/>
                  </a:lnTo>
                  <a:lnTo>
                    <a:pt x="2723" y="1130"/>
                  </a:lnTo>
                  <a:lnTo>
                    <a:pt x="2728" y="1164"/>
                  </a:lnTo>
                  <a:lnTo>
                    <a:pt x="2734" y="1199"/>
                  </a:lnTo>
                  <a:lnTo>
                    <a:pt x="2737" y="1232"/>
                  </a:lnTo>
                  <a:lnTo>
                    <a:pt x="2741" y="1267"/>
                  </a:lnTo>
                  <a:lnTo>
                    <a:pt x="2743" y="1302"/>
                  </a:lnTo>
                  <a:lnTo>
                    <a:pt x="2744" y="1338"/>
                  </a:lnTo>
                  <a:lnTo>
                    <a:pt x="2744" y="1373"/>
                  </a:lnTo>
                  <a:lnTo>
                    <a:pt x="2744" y="1373"/>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670" y="2132"/>
                  </a:moveTo>
                  <a:lnTo>
                    <a:pt x="1642" y="2245"/>
                  </a:lnTo>
                  <a:lnTo>
                    <a:pt x="1642" y="2245"/>
                  </a:lnTo>
                  <a:lnTo>
                    <a:pt x="1531" y="2288"/>
                  </a:lnTo>
                  <a:lnTo>
                    <a:pt x="1444" y="2320"/>
                  </a:lnTo>
                  <a:lnTo>
                    <a:pt x="1444" y="2320"/>
                  </a:lnTo>
                  <a:lnTo>
                    <a:pt x="1426" y="2325"/>
                  </a:lnTo>
                  <a:lnTo>
                    <a:pt x="1406" y="2331"/>
                  </a:lnTo>
                  <a:lnTo>
                    <a:pt x="1386" y="2335"/>
                  </a:lnTo>
                  <a:lnTo>
                    <a:pt x="1365" y="2339"/>
                  </a:lnTo>
                  <a:lnTo>
                    <a:pt x="1343" y="2342"/>
                  </a:lnTo>
                  <a:lnTo>
                    <a:pt x="1320" y="2344"/>
                  </a:lnTo>
                  <a:lnTo>
                    <a:pt x="1297" y="2345"/>
                  </a:lnTo>
                  <a:lnTo>
                    <a:pt x="1273" y="2345"/>
                  </a:lnTo>
                  <a:lnTo>
                    <a:pt x="1273" y="2345"/>
                  </a:lnTo>
                  <a:lnTo>
                    <a:pt x="1237" y="2344"/>
                  </a:lnTo>
                  <a:lnTo>
                    <a:pt x="1202" y="2341"/>
                  </a:lnTo>
                  <a:lnTo>
                    <a:pt x="1170" y="2335"/>
                  </a:lnTo>
                  <a:lnTo>
                    <a:pt x="1155" y="2332"/>
                  </a:lnTo>
                  <a:lnTo>
                    <a:pt x="1139" y="2327"/>
                  </a:lnTo>
                  <a:lnTo>
                    <a:pt x="1126" y="2323"/>
                  </a:lnTo>
                  <a:lnTo>
                    <a:pt x="1111" y="2317"/>
                  </a:lnTo>
                  <a:lnTo>
                    <a:pt x="1099" y="2311"/>
                  </a:lnTo>
                  <a:lnTo>
                    <a:pt x="1085" y="2304"/>
                  </a:lnTo>
                  <a:lnTo>
                    <a:pt x="1073" y="2297"/>
                  </a:lnTo>
                  <a:lnTo>
                    <a:pt x="1062" y="2289"/>
                  </a:lnTo>
                  <a:lnTo>
                    <a:pt x="1050" y="2281"/>
                  </a:lnTo>
                  <a:lnTo>
                    <a:pt x="1040" y="2272"/>
                  </a:lnTo>
                  <a:lnTo>
                    <a:pt x="1040" y="2272"/>
                  </a:lnTo>
                  <a:lnTo>
                    <a:pt x="1020" y="2253"/>
                  </a:lnTo>
                  <a:lnTo>
                    <a:pt x="1011" y="2243"/>
                  </a:lnTo>
                  <a:lnTo>
                    <a:pt x="1003" y="2233"/>
                  </a:lnTo>
                  <a:lnTo>
                    <a:pt x="996" y="2223"/>
                  </a:lnTo>
                  <a:lnTo>
                    <a:pt x="989" y="2211"/>
                  </a:lnTo>
                  <a:lnTo>
                    <a:pt x="983" y="2200"/>
                  </a:lnTo>
                  <a:lnTo>
                    <a:pt x="977" y="2189"/>
                  </a:lnTo>
                  <a:lnTo>
                    <a:pt x="973" y="2178"/>
                  </a:lnTo>
                  <a:lnTo>
                    <a:pt x="968" y="2165"/>
                  </a:lnTo>
                  <a:lnTo>
                    <a:pt x="965" y="2153"/>
                  </a:lnTo>
                  <a:lnTo>
                    <a:pt x="962" y="2141"/>
                  </a:lnTo>
                  <a:lnTo>
                    <a:pt x="959" y="2127"/>
                  </a:lnTo>
                  <a:lnTo>
                    <a:pt x="958" y="2114"/>
                  </a:lnTo>
                  <a:lnTo>
                    <a:pt x="957" y="2087"/>
                  </a:lnTo>
                  <a:lnTo>
                    <a:pt x="957" y="2087"/>
                  </a:lnTo>
                  <a:lnTo>
                    <a:pt x="957" y="2064"/>
                  </a:lnTo>
                  <a:lnTo>
                    <a:pt x="958" y="2042"/>
                  </a:lnTo>
                  <a:lnTo>
                    <a:pt x="960" y="2019"/>
                  </a:lnTo>
                  <a:lnTo>
                    <a:pt x="963" y="1997"/>
                  </a:lnTo>
                  <a:lnTo>
                    <a:pt x="963" y="1997"/>
                  </a:lnTo>
                  <a:lnTo>
                    <a:pt x="966" y="1973"/>
                  </a:lnTo>
                  <a:lnTo>
                    <a:pt x="971" y="1948"/>
                  </a:lnTo>
                  <a:lnTo>
                    <a:pt x="983" y="1893"/>
                  </a:lnTo>
                  <a:lnTo>
                    <a:pt x="1086" y="1527"/>
                  </a:lnTo>
                  <a:lnTo>
                    <a:pt x="1086" y="1527"/>
                  </a:lnTo>
                  <a:lnTo>
                    <a:pt x="1099" y="1477"/>
                  </a:lnTo>
                  <a:lnTo>
                    <a:pt x="1109" y="1428"/>
                  </a:lnTo>
                  <a:lnTo>
                    <a:pt x="1109" y="1428"/>
                  </a:lnTo>
                  <a:lnTo>
                    <a:pt x="1113" y="1406"/>
                  </a:lnTo>
                  <a:lnTo>
                    <a:pt x="1117" y="1383"/>
                  </a:lnTo>
                  <a:lnTo>
                    <a:pt x="1118" y="1362"/>
                  </a:lnTo>
                  <a:lnTo>
                    <a:pt x="1119" y="1343"/>
                  </a:lnTo>
                  <a:lnTo>
                    <a:pt x="1119" y="1343"/>
                  </a:lnTo>
                  <a:lnTo>
                    <a:pt x="1118" y="1326"/>
                  </a:lnTo>
                  <a:lnTo>
                    <a:pt x="1117" y="1310"/>
                  </a:lnTo>
                  <a:lnTo>
                    <a:pt x="1114" y="1295"/>
                  </a:lnTo>
                  <a:lnTo>
                    <a:pt x="1111" y="1283"/>
                  </a:lnTo>
                  <a:lnTo>
                    <a:pt x="1108" y="1272"/>
                  </a:lnTo>
                  <a:lnTo>
                    <a:pt x="1102" y="1262"/>
                  </a:lnTo>
                  <a:lnTo>
                    <a:pt x="1096" y="1253"/>
                  </a:lnTo>
                  <a:lnTo>
                    <a:pt x="1090" y="1245"/>
                  </a:lnTo>
                  <a:lnTo>
                    <a:pt x="1090" y="1245"/>
                  </a:lnTo>
                  <a:lnTo>
                    <a:pt x="1082" y="1238"/>
                  </a:lnTo>
                  <a:lnTo>
                    <a:pt x="1072" y="1232"/>
                  </a:lnTo>
                  <a:lnTo>
                    <a:pt x="1061" y="1228"/>
                  </a:lnTo>
                  <a:lnTo>
                    <a:pt x="1048" y="1225"/>
                  </a:lnTo>
                  <a:lnTo>
                    <a:pt x="1032" y="1221"/>
                  </a:lnTo>
                  <a:lnTo>
                    <a:pt x="1017" y="1219"/>
                  </a:lnTo>
                  <a:lnTo>
                    <a:pt x="999" y="1218"/>
                  </a:lnTo>
                  <a:lnTo>
                    <a:pt x="980" y="1218"/>
                  </a:lnTo>
                  <a:lnTo>
                    <a:pt x="980" y="1218"/>
                  </a:lnTo>
                  <a:lnTo>
                    <a:pt x="959" y="1218"/>
                  </a:lnTo>
                  <a:lnTo>
                    <a:pt x="938" y="1220"/>
                  </a:lnTo>
                  <a:lnTo>
                    <a:pt x="918" y="1225"/>
                  </a:lnTo>
                  <a:lnTo>
                    <a:pt x="896" y="1230"/>
                  </a:lnTo>
                  <a:lnTo>
                    <a:pt x="896" y="1230"/>
                  </a:lnTo>
                  <a:lnTo>
                    <a:pt x="857" y="1243"/>
                  </a:lnTo>
                  <a:lnTo>
                    <a:pt x="824" y="1254"/>
                  </a:lnTo>
                  <a:lnTo>
                    <a:pt x="851" y="1140"/>
                  </a:lnTo>
                  <a:lnTo>
                    <a:pt x="851" y="1140"/>
                  </a:lnTo>
                  <a:lnTo>
                    <a:pt x="902" y="1121"/>
                  </a:lnTo>
                  <a:lnTo>
                    <a:pt x="951" y="1102"/>
                  </a:lnTo>
                  <a:lnTo>
                    <a:pt x="999" y="1085"/>
                  </a:lnTo>
                  <a:lnTo>
                    <a:pt x="1046" y="1069"/>
                  </a:lnTo>
                  <a:lnTo>
                    <a:pt x="1046" y="1069"/>
                  </a:lnTo>
                  <a:lnTo>
                    <a:pt x="1069" y="1062"/>
                  </a:lnTo>
                  <a:lnTo>
                    <a:pt x="1092" y="1057"/>
                  </a:lnTo>
                  <a:lnTo>
                    <a:pt x="1114" y="1051"/>
                  </a:lnTo>
                  <a:lnTo>
                    <a:pt x="1136" y="1047"/>
                  </a:lnTo>
                  <a:lnTo>
                    <a:pt x="1158" y="1044"/>
                  </a:lnTo>
                  <a:lnTo>
                    <a:pt x="1180" y="1042"/>
                  </a:lnTo>
                  <a:lnTo>
                    <a:pt x="1201" y="1040"/>
                  </a:lnTo>
                  <a:lnTo>
                    <a:pt x="1221" y="1040"/>
                  </a:lnTo>
                  <a:lnTo>
                    <a:pt x="1221" y="1040"/>
                  </a:lnTo>
                  <a:lnTo>
                    <a:pt x="1257" y="1041"/>
                  </a:lnTo>
                  <a:lnTo>
                    <a:pt x="1292" y="1044"/>
                  </a:lnTo>
                  <a:lnTo>
                    <a:pt x="1324" y="1050"/>
                  </a:lnTo>
                  <a:lnTo>
                    <a:pt x="1338" y="1053"/>
                  </a:lnTo>
                  <a:lnTo>
                    <a:pt x="1353" y="1058"/>
                  </a:lnTo>
                  <a:lnTo>
                    <a:pt x="1368" y="1062"/>
                  </a:lnTo>
                  <a:lnTo>
                    <a:pt x="1381" y="1068"/>
                  </a:lnTo>
                  <a:lnTo>
                    <a:pt x="1395" y="1074"/>
                  </a:lnTo>
                  <a:lnTo>
                    <a:pt x="1407" y="1080"/>
                  </a:lnTo>
                  <a:lnTo>
                    <a:pt x="1418" y="1087"/>
                  </a:lnTo>
                  <a:lnTo>
                    <a:pt x="1431" y="1095"/>
                  </a:lnTo>
                  <a:lnTo>
                    <a:pt x="1441" y="1103"/>
                  </a:lnTo>
                  <a:lnTo>
                    <a:pt x="1452" y="1112"/>
                  </a:lnTo>
                  <a:lnTo>
                    <a:pt x="1452" y="1112"/>
                  </a:lnTo>
                  <a:lnTo>
                    <a:pt x="1461" y="1121"/>
                  </a:lnTo>
                  <a:lnTo>
                    <a:pt x="1470" y="1131"/>
                  </a:lnTo>
                  <a:lnTo>
                    <a:pt x="1479" y="1140"/>
                  </a:lnTo>
                  <a:lnTo>
                    <a:pt x="1487" y="1150"/>
                  </a:lnTo>
                  <a:lnTo>
                    <a:pt x="1493" y="1162"/>
                  </a:lnTo>
                  <a:lnTo>
                    <a:pt x="1500" y="1172"/>
                  </a:lnTo>
                  <a:lnTo>
                    <a:pt x="1507" y="1183"/>
                  </a:lnTo>
                  <a:lnTo>
                    <a:pt x="1511" y="1195"/>
                  </a:lnTo>
                  <a:lnTo>
                    <a:pt x="1517" y="1207"/>
                  </a:lnTo>
                  <a:lnTo>
                    <a:pt x="1520" y="1219"/>
                  </a:lnTo>
                  <a:lnTo>
                    <a:pt x="1524" y="1231"/>
                  </a:lnTo>
                  <a:lnTo>
                    <a:pt x="1527" y="1245"/>
                  </a:lnTo>
                  <a:lnTo>
                    <a:pt x="1531" y="1271"/>
                  </a:lnTo>
                  <a:lnTo>
                    <a:pt x="1532" y="1299"/>
                  </a:lnTo>
                  <a:lnTo>
                    <a:pt x="1532" y="1299"/>
                  </a:lnTo>
                  <a:lnTo>
                    <a:pt x="1531" y="1333"/>
                  </a:lnTo>
                  <a:lnTo>
                    <a:pt x="1526" y="1383"/>
                  </a:lnTo>
                  <a:lnTo>
                    <a:pt x="1526" y="1383"/>
                  </a:lnTo>
                  <a:lnTo>
                    <a:pt x="1523" y="1412"/>
                  </a:lnTo>
                  <a:lnTo>
                    <a:pt x="1518" y="1441"/>
                  </a:lnTo>
                  <a:lnTo>
                    <a:pt x="1513" y="1468"/>
                  </a:lnTo>
                  <a:lnTo>
                    <a:pt x="1506" y="1493"/>
                  </a:lnTo>
                  <a:lnTo>
                    <a:pt x="1404" y="1858"/>
                  </a:lnTo>
                  <a:lnTo>
                    <a:pt x="1404" y="1858"/>
                  </a:lnTo>
                  <a:lnTo>
                    <a:pt x="1397" y="1881"/>
                  </a:lnTo>
                  <a:lnTo>
                    <a:pt x="1391" y="1904"/>
                  </a:lnTo>
                  <a:lnTo>
                    <a:pt x="1380" y="1958"/>
                  </a:lnTo>
                  <a:lnTo>
                    <a:pt x="1380" y="1958"/>
                  </a:lnTo>
                  <a:lnTo>
                    <a:pt x="1377" y="1984"/>
                  </a:lnTo>
                  <a:lnTo>
                    <a:pt x="1373" y="2008"/>
                  </a:lnTo>
                  <a:lnTo>
                    <a:pt x="1371" y="2027"/>
                  </a:lnTo>
                  <a:lnTo>
                    <a:pt x="1371" y="2043"/>
                  </a:lnTo>
                  <a:lnTo>
                    <a:pt x="1371" y="2043"/>
                  </a:lnTo>
                  <a:lnTo>
                    <a:pt x="1371" y="2061"/>
                  </a:lnTo>
                  <a:lnTo>
                    <a:pt x="1372" y="2076"/>
                  </a:lnTo>
                  <a:lnTo>
                    <a:pt x="1375" y="2091"/>
                  </a:lnTo>
                  <a:lnTo>
                    <a:pt x="1379" y="2103"/>
                  </a:lnTo>
                  <a:lnTo>
                    <a:pt x="1383" y="2116"/>
                  </a:lnTo>
                  <a:lnTo>
                    <a:pt x="1389" y="2126"/>
                  </a:lnTo>
                  <a:lnTo>
                    <a:pt x="1396" y="2135"/>
                  </a:lnTo>
                  <a:lnTo>
                    <a:pt x="1404" y="2142"/>
                  </a:lnTo>
                  <a:lnTo>
                    <a:pt x="1404" y="2142"/>
                  </a:lnTo>
                  <a:lnTo>
                    <a:pt x="1411" y="2148"/>
                  </a:lnTo>
                  <a:lnTo>
                    <a:pt x="1423" y="2153"/>
                  </a:lnTo>
                  <a:lnTo>
                    <a:pt x="1434" y="2157"/>
                  </a:lnTo>
                  <a:lnTo>
                    <a:pt x="1447" y="2162"/>
                  </a:lnTo>
                  <a:lnTo>
                    <a:pt x="1462" y="2164"/>
                  </a:lnTo>
                  <a:lnTo>
                    <a:pt x="1479" y="2166"/>
                  </a:lnTo>
                  <a:lnTo>
                    <a:pt x="1497" y="2168"/>
                  </a:lnTo>
                  <a:lnTo>
                    <a:pt x="1516" y="2168"/>
                  </a:lnTo>
                  <a:lnTo>
                    <a:pt x="1516" y="2168"/>
                  </a:lnTo>
                  <a:lnTo>
                    <a:pt x="1535" y="2168"/>
                  </a:lnTo>
                  <a:lnTo>
                    <a:pt x="1555" y="2164"/>
                  </a:lnTo>
                  <a:lnTo>
                    <a:pt x="1578" y="2161"/>
                  </a:lnTo>
                  <a:lnTo>
                    <a:pt x="1600" y="2155"/>
                  </a:lnTo>
                  <a:lnTo>
                    <a:pt x="1600" y="2155"/>
                  </a:lnTo>
                  <a:lnTo>
                    <a:pt x="1642" y="2143"/>
                  </a:lnTo>
                  <a:lnTo>
                    <a:pt x="1658" y="2137"/>
                  </a:lnTo>
                  <a:lnTo>
                    <a:pt x="1670" y="2132"/>
                  </a:lnTo>
                  <a:lnTo>
                    <a:pt x="1670" y="2132"/>
                  </a:lnTo>
                  <a:close/>
                  <a:moveTo>
                    <a:pt x="1696" y="603"/>
                  </a:moveTo>
                  <a:lnTo>
                    <a:pt x="1696" y="603"/>
                  </a:lnTo>
                  <a:lnTo>
                    <a:pt x="1695" y="627"/>
                  </a:lnTo>
                  <a:lnTo>
                    <a:pt x="1691" y="649"/>
                  </a:lnTo>
                  <a:lnTo>
                    <a:pt x="1686" y="671"/>
                  </a:lnTo>
                  <a:lnTo>
                    <a:pt x="1678" y="692"/>
                  </a:lnTo>
                  <a:lnTo>
                    <a:pt x="1668" y="711"/>
                  </a:lnTo>
                  <a:lnTo>
                    <a:pt x="1655" y="731"/>
                  </a:lnTo>
                  <a:lnTo>
                    <a:pt x="1641" y="749"/>
                  </a:lnTo>
                  <a:lnTo>
                    <a:pt x="1624" y="765"/>
                  </a:lnTo>
                  <a:lnTo>
                    <a:pt x="1624" y="765"/>
                  </a:lnTo>
                  <a:lnTo>
                    <a:pt x="1605" y="781"/>
                  </a:lnTo>
                  <a:lnTo>
                    <a:pt x="1586" y="795"/>
                  </a:lnTo>
                  <a:lnTo>
                    <a:pt x="1565" y="807"/>
                  </a:lnTo>
                  <a:lnTo>
                    <a:pt x="1544" y="816"/>
                  </a:lnTo>
                  <a:lnTo>
                    <a:pt x="1523" y="823"/>
                  </a:lnTo>
                  <a:lnTo>
                    <a:pt x="1499" y="828"/>
                  </a:lnTo>
                  <a:lnTo>
                    <a:pt x="1475" y="832"/>
                  </a:lnTo>
                  <a:lnTo>
                    <a:pt x="1451" y="833"/>
                  </a:lnTo>
                  <a:lnTo>
                    <a:pt x="1451" y="833"/>
                  </a:lnTo>
                  <a:lnTo>
                    <a:pt x="1426" y="832"/>
                  </a:lnTo>
                  <a:lnTo>
                    <a:pt x="1401" y="828"/>
                  </a:lnTo>
                  <a:lnTo>
                    <a:pt x="1379" y="823"/>
                  </a:lnTo>
                  <a:lnTo>
                    <a:pt x="1356" y="816"/>
                  </a:lnTo>
                  <a:lnTo>
                    <a:pt x="1335" y="807"/>
                  </a:lnTo>
                  <a:lnTo>
                    <a:pt x="1315" y="795"/>
                  </a:lnTo>
                  <a:lnTo>
                    <a:pt x="1296" y="781"/>
                  </a:lnTo>
                  <a:lnTo>
                    <a:pt x="1276" y="765"/>
                  </a:lnTo>
                  <a:lnTo>
                    <a:pt x="1276" y="765"/>
                  </a:lnTo>
                  <a:lnTo>
                    <a:pt x="1260" y="749"/>
                  </a:lnTo>
                  <a:lnTo>
                    <a:pt x="1245" y="731"/>
                  </a:lnTo>
                  <a:lnTo>
                    <a:pt x="1233" y="711"/>
                  </a:lnTo>
                  <a:lnTo>
                    <a:pt x="1222" y="692"/>
                  </a:lnTo>
                  <a:lnTo>
                    <a:pt x="1215" y="671"/>
                  </a:lnTo>
                  <a:lnTo>
                    <a:pt x="1209" y="649"/>
                  </a:lnTo>
                  <a:lnTo>
                    <a:pt x="1206" y="627"/>
                  </a:lnTo>
                  <a:lnTo>
                    <a:pt x="1204" y="603"/>
                  </a:lnTo>
                  <a:lnTo>
                    <a:pt x="1204" y="603"/>
                  </a:lnTo>
                  <a:lnTo>
                    <a:pt x="1206" y="580"/>
                  </a:lnTo>
                  <a:lnTo>
                    <a:pt x="1209" y="557"/>
                  </a:lnTo>
                  <a:lnTo>
                    <a:pt x="1215" y="536"/>
                  </a:lnTo>
                  <a:lnTo>
                    <a:pt x="1222" y="516"/>
                  </a:lnTo>
                  <a:lnTo>
                    <a:pt x="1233" y="495"/>
                  </a:lnTo>
                  <a:lnTo>
                    <a:pt x="1245" y="476"/>
                  </a:lnTo>
                  <a:lnTo>
                    <a:pt x="1260" y="458"/>
                  </a:lnTo>
                  <a:lnTo>
                    <a:pt x="1276" y="441"/>
                  </a:lnTo>
                  <a:lnTo>
                    <a:pt x="1276" y="441"/>
                  </a:lnTo>
                  <a:lnTo>
                    <a:pt x="1296" y="424"/>
                  </a:lnTo>
                  <a:lnTo>
                    <a:pt x="1315" y="411"/>
                  </a:lnTo>
                  <a:lnTo>
                    <a:pt x="1335" y="400"/>
                  </a:lnTo>
                  <a:lnTo>
                    <a:pt x="1356" y="390"/>
                  </a:lnTo>
                  <a:lnTo>
                    <a:pt x="1379" y="383"/>
                  </a:lnTo>
                  <a:lnTo>
                    <a:pt x="1401" y="377"/>
                  </a:lnTo>
                  <a:lnTo>
                    <a:pt x="1426" y="374"/>
                  </a:lnTo>
                  <a:lnTo>
                    <a:pt x="1451" y="373"/>
                  </a:lnTo>
                  <a:lnTo>
                    <a:pt x="1451" y="373"/>
                  </a:lnTo>
                  <a:lnTo>
                    <a:pt x="1475" y="374"/>
                  </a:lnTo>
                  <a:lnTo>
                    <a:pt x="1499" y="377"/>
                  </a:lnTo>
                  <a:lnTo>
                    <a:pt x="1523" y="383"/>
                  </a:lnTo>
                  <a:lnTo>
                    <a:pt x="1544" y="390"/>
                  </a:lnTo>
                  <a:lnTo>
                    <a:pt x="1565" y="400"/>
                  </a:lnTo>
                  <a:lnTo>
                    <a:pt x="1586" y="411"/>
                  </a:lnTo>
                  <a:lnTo>
                    <a:pt x="1605" y="424"/>
                  </a:lnTo>
                  <a:lnTo>
                    <a:pt x="1624" y="441"/>
                  </a:lnTo>
                  <a:lnTo>
                    <a:pt x="1624" y="441"/>
                  </a:lnTo>
                  <a:lnTo>
                    <a:pt x="1641" y="458"/>
                  </a:lnTo>
                  <a:lnTo>
                    <a:pt x="1655" y="476"/>
                  </a:lnTo>
                  <a:lnTo>
                    <a:pt x="1668" y="495"/>
                  </a:lnTo>
                  <a:lnTo>
                    <a:pt x="1678" y="516"/>
                  </a:lnTo>
                  <a:lnTo>
                    <a:pt x="1686" y="536"/>
                  </a:lnTo>
                  <a:lnTo>
                    <a:pt x="1691" y="557"/>
                  </a:lnTo>
                  <a:lnTo>
                    <a:pt x="1695" y="580"/>
                  </a:lnTo>
                  <a:lnTo>
                    <a:pt x="1696" y="603"/>
                  </a:lnTo>
                  <a:lnTo>
                    <a:pt x="1696" y="6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465786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ymbol zastępczy tekstu 2">
            <a:extLst>
              <a:ext uri="{FF2B5EF4-FFF2-40B4-BE49-F238E27FC236}">
                <a16:creationId xmlns:a16="http://schemas.microsoft.com/office/drawing/2014/main" id="{360CDE44-731C-498F-ADBB-D7F55C7AF1CB}"/>
              </a:ext>
            </a:extLst>
          </p:cNvPr>
          <p:cNvSpPr txBox="1">
            <a:spLocks/>
          </p:cNvSpPr>
          <p:nvPr/>
        </p:nvSpPr>
        <p:spPr>
          <a:xfrm>
            <a:off x="755575" y="908050"/>
            <a:ext cx="8064896" cy="108079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200" b="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sz="1100" dirty="0"/>
              <a:t>11</a:t>
            </a:r>
            <a:r>
              <a:rPr lang="pl-PL" sz="1100"/>
              <a:t>. Jak ocenia Pan(i) działania Ministerstwa Klimatu i Środowiska, które mają na celu poprawę gospodarkę odpadami w Polsce?</a:t>
            </a:r>
            <a:br>
              <a:rPr lang="pl-PL" sz="1100"/>
            </a:br>
            <a:r>
              <a:rPr lang="pl-PL" sz="800" i="1">
                <a:solidFill>
                  <a:schemeClr val="bg1">
                    <a:lumMod val="75000"/>
                  </a:schemeClr>
                </a:solidFill>
              </a:rPr>
              <a:t>Pytanie jednokrotnego wyboru.</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a:xfrm>
            <a:off x="333053" y="5517256"/>
            <a:ext cx="7832010" cy="216000"/>
          </a:xfrm>
        </p:spPr>
        <p:txBody>
          <a:bodyPr/>
          <a:lstStyle/>
          <a:p>
            <a:pPr algn="just"/>
            <a:r>
              <a:rPr lang="pl-PL">
                <a:solidFill>
                  <a:schemeClr val="bg1">
                    <a:lumMod val="75000"/>
                  </a:schemeClr>
                </a:solidFill>
              </a:rPr>
              <a:t>Odpowiadający: wszyscy badani, n=1004. Ze względu na wiek: 18-24 lata: n=204, 25-34 lata: n=221, 35-44 lata: n=223, 45-59 lat: n=203, 60 i więcej lat: n=149Ze względu na wykształcenie: podstawowe, gimnazjalne: n=33, zasadnicze zawodowe: n=79, średnie: n=404, wyższe: n=483.</a:t>
            </a:r>
          </a:p>
          <a:p>
            <a:pPr algn="just"/>
            <a:endParaRPr lang="pl-PL">
              <a:solidFill>
                <a:schemeClr val="bg1">
                  <a:lumMod val="75000"/>
                </a:schemeClr>
              </a:solidFill>
            </a:endParaRPr>
          </a:p>
          <a:p>
            <a:endParaRPr lang="pl-PL">
              <a:solidFill>
                <a:schemeClr val="bg1">
                  <a:lumMod val="75000"/>
                </a:schemeClr>
              </a:solidFill>
            </a:endParaRPr>
          </a:p>
        </p:txBody>
      </p:sp>
      <p:sp>
        <p:nvSpPr>
          <p:cNvPr id="23" name="Symbol zastępczy tekstu 12">
            <a:extLst>
              <a:ext uri="{FF2B5EF4-FFF2-40B4-BE49-F238E27FC236}">
                <a16:creationId xmlns:a16="http://schemas.microsoft.com/office/drawing/2014/main" id="{154A6067-BA56-4B1F-B319-EF28A9AAD930}"/>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Ocena działania Ministerstwa Klimatu i Środowiska</a:t>
            </a:r>
          </a:p>
        </p:txBody>
      </p:sp>
      <p:sp>
        <p:nvSpPr>
          <p:cNvPr id="55" name="Symbol zastępczy tekstu 7">
            <a:extLst>
              <a:ext uri="{FF2B5EF4-FFF2-40B4-BE49-F238E27FC236}">
                <a16:creationId xmlns:a16="http://schemas.microsoft.com/office/drawing/2014/main" id="{4151EE19-8F0A-4D6E-9548-BE6AC52F2B55}"/>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9" name="Symbol zastępczy tekstu 7">
            <a:extLst>
              <a:ext uri="{FF2B5EF4-FFF2-40B4-BE49-F238E27FC236}">
                <a16:creationId xmlns:a16="http://schemas.microsoft.com/office/drawing/2014/main" id="{9DF1419D-3B05-4651-82AC-132550439E30}"/>
              </a:ext>
            </a:extLst>
          </p:cNvPr>
          <p:cNvSpPr txBox="1">
            <a:spLocks/>
          </p:cNvSpPr>
          <p:nvPr/>
        </p:nvSpPr>
        <p:spPr>
          <a:xfrm>
            <a:off x="333053" y="5517256"/>
            <a:ext cx="8487418"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pl-PL">
              <a:solidFill>
                <a:schemeClr val="bg1">
                  <a:lumMod val="75000"/>
                </a:schemeClr>
              </a:solidFill>
            </a:endParaRPr>
          </a:p>
        </p:txBody>
      </p:sp>
      <p:sp>
        <p:nvSpPr>
          <p:cNvPr id="11" name="Symbol zastępczy tekstu 7">
            <a:extLst>
              <a:ext uri="{FF2B5EF4-FFF2-40B4-BE49-F238E27FC236}">
                <a16:creationId xmlns:a16="http://schemas.microsoft.com/office/drawing/2014/main" id="{70E2F21E-426D-4DBA-ABAC-8B57C78D443C}"/>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graphicFrame>
        <p:nvGraphicFramePr>
          <p:cNvPr id="36" name="Wykres 35" descr="Gotowość do zaangażowania się w tworzenie i dbanie o tereny zielone.&#10;&#10;Wykres kołowy przedstawiający gotowość do zaangażowania się w tworzenie i dbanie o istniejące tereny zielone w najbliższej okolicy respondentów (zdecydowanie tak - 25%, raczej tak - 50%, raczej nie - 18%, zdecydowanie nie - 5%, nie wiem, trudno powiedzieć - 2%).">
            <a:extLst>
              <a:ext uri="{FF2B5EF4-FFF2-40B4-BE49-F238E27FC236}">
                <a16:creationId xmlns:a16="http://schemas.microsoft.com/office/drawing/2014/main" id="{C206380A-8ADA-4604-BCAB-E56C2627BA88}"/>
              </a:ext>
            </a:extLst>
          </p:cNvPr>
          <p:cNvGraphicFramePr/>
          <p:nvPr/>
        </p:nvGraphicFramePr>
        <p:xfrm>
          <a:off x="411960" y="1798758"/>
          <a:ext cx="2882326" cy="24041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Wykres 36" descr="Ocena działania Ministerstwa Klimatu i Środowiska&#10;&#10;Wykres kołowy przedstawiający ocenę respondenta działania Ministerstwa Klimatu i Środowiska które mają na celu poprawę gospodarkę odpadami w Polsce (zdecydowanie pozytywnie - 4%, raczej pozytywnie - 38%, raczej negatywnie  - 34%, zdecydowanie negatywnie - 15%, nie wiem, trudno powiedzieć - 9%).">
            <a:extLst>
              <a:ext uri="{FF2B5EF4-FFF2-40B4-BE49-F238E27FC236}">
                <a16:creationId xmlns:a16="http://schemas.microsoft.com/office/drawing/2014/main" id="{C4593B34-F7A0-4589-8610-0C42AF59B208}"/>
              </a:ext>
            </a:extLst>
          </p:cNvPr>
          <p:cNvGraphicFramePr/>
          <p:nvPr>
            <p:extLst>
              <p:ext uri="{D42A27DB-BD31-4B8C-83A1-F6EECF244321}">
                <p14:modId xmlns:p14="http://schemas.microsoft.com/office/powerpoint/2010/main" val="1991184213"/>
              </p:ext>
            </p:extLst>
          </p:nvPr>
        </p:nvGraphicFramePr>
        <p:xfrm>
          <a:off x="373466" y="1521990"/>
          <a:ext cx="4334416" cy="24041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Symbol zastępczy zawartości 4">
            <a:extLst>
              <a:ext uri="{FF2B5EF4-FFF2-40B4-BE49-F238E27FC236}">
                <a16:creationId xmlns:a16="http://schemas.microsoft.com/office/drawing/2014/main" id="{974FB1E3-775A-4100-8DC5-D9F57D7F3245}"/>
              </a:ext>
            </a:extLst>
          </p:cNvPr>
          <p:cNvGraphicFramePr>
            <a:graphicFrameLocks/>
          </p:cNvGraphicFramePr>
          <p:nvPr/>
        </p:nvGraphicFramePr>
        <p:xfrm>
          <a:off x="758289" y="4202930"/>
          <a:ext cx="5110010" cy="1197485"/>
        </p:xfrm>
        <a:graphic>
          <a:graphicData uri="http://schemas.openxmlformats.org/drawingml/2006/chart">
            <c:chart xmlns:c="http://schemas.openxmlformats.org/drawingml/2006/chart" xmlns:r="http://schemas.openxmlformats.org/officeDocument/2006/relationships" r:id="rId5"/>
          </a:graphicData>
        </a:graphic>
      </p:graphicFrame>
      <p:pic>
        <p:nvPicPr>
          <p:cNvPr id="39" name="Grafika 38">
            <a:extLst>
              <a:ext uri="{FF2B5EF4-FFF2-40B4-BE49-F238E27FC236}">
                <a16:creationId xmlns:a16="http://schemas.microsoft.com/office/drawing/2014/main" id="{5803ECDF-F6A3-4E7E-8258-D93F35DECDD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67787" y="2737239"/>
            <a:ext cx="583036" cy="583036"/>
          </a:xfrm>
          <a:prstGeom prst="rect">
            <a:avLst/>
          </a:prstGeom>
        </p:spPr>
      </p:pic>
      <p:sp>
        <p:nvSpPr>
          <p:cNvPr id="40" name="pole tekstowe 39">
            <a:extLst>
              <a:ext uri="{FF2B5EF4-FFF2-40B4-BE49-F238E27FC236}">
                <a16:creationId xmlns:a16="http://schemas.microsoft.com/office/drawing/2014/main" id="{719A3201-9CE7-4E59-BE05-633FAC745DAC}"/>
              </a:ext>
            </a:extLst>
          </p:cNvPr>
          <p:cNvSpPr txBox="1"/>
          <p:nvPr/>
        </p:nvSpPr>
        <p:spPr>
          <a:xfrm>
            <a:off x="2767787" y="3243216"/>
            <a:ext cx="1170040" cy="600164"/>
          </a:xfrm>
          <a:prstGeom prst="rect">
            <a:avLst/>
          </a:prstGeom>
          <a:solidFill>
            <a:schemeClr val="bg1"/>
          </a:solidFill>
        </p:spPr>
        <p:txBody>
          <a:bodyPr wrap="square">
            <a:spAutoFit/>
          </a:bodyPr>
          <a:lstStyle/>
          <a:p>
            <a:pPr marL="0" defTabSz="914400" rtl="0" eaLnBrk="1" fontAlgn="t" latinLnBrk="0" hangingPunct="1"/>
            <a:r>
              <a:rPr lang="pl-PL" sz="1100" b="1" i="1" u="none" strike="noStrike" kern="1200">
                <a:solidFill>
                  <a:srgbClr val="E54337"/>
                </a:solidFill>
                <a:effectLst/>
                <a:latin typeface="Calibri" panose="020F0502020204030204" pitchFamily="34" charset="0"/>
                <a:ea typeface="+mn-ea"/>
                <a:cs typeface="+mn-cs"/>
              </a:rPr>
              <a:t>Odsetek odpowiedzi </a:t>
            </a:r>
            <a:r>
              <a:rPr lang="pl-PL" sz="1100" b="1" i="1">
                <a:solidFill>
                  <a:srgbClr val="E54337"/>
                </a:solidFill>
                <a:latin typeface="Calibri" panose="020F0502020204030204" pitchFamily="34" charset="0"/>
              </a:rPr>
              <a:t>negatywnych</a:t>
            </a:r>
            <a:endParaRPr lang="pl-PL" sz="1100" b="1" i="1" u="none" strike="noStrike" kern="1200">
              <a:solidFill>
                <a:srgbClr val="E54337"/>
              </a:solidFill>
              <a:effectLst/>
              <a:latin typeface="Calibri" panose="020F0502020204030204" pitchFamily="34" charset="0"/>
              <a:ea typeface="+mn-ea"/>
              <a:cs typeface="+mn-cs"/>
            </a:endParaRPr>
          </a:p>
        </p:txBody>
      </p:sp>
      <p:sp>
        <p:nvSpPr>
          <p:cNvPr id="41" name="Prostokąt: zaokrąglone rogi 40">
            <a:extLst>
              <a:ext uri="{FF2B5EF4-FFF2-40B4-BE49-F238E27FC236}">
                <a16:creationId xmlns:a16="http://schemas.microsoft.com/office/drawing/2014/main" id="{ED849A01-819D-47B2-9846-A81C29AB9E91}"/>
              </a:ext>
            </a:extLst>
          </p:cNvPr>
          <p:cNvSpPr/>
          <p:nvPr/>
        </p:nvSpPr>
        <p:spPr>
          <a:xfrm>
            <a:off x="3998079" y="1566328"/>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zaokrąglone rogi 41">
            <a:extLst>
              <a:ext uri="{FF2B5EF4-FFF2-40B4-BE49-F238E27FC236}">
                <a16:creationId xmlns:a16="http://schemas.microsoft.com/office/drawing/2014/main" id="{880583CE-AE73-46C2-AA35-D8B6A6E1DD43}"/>
              </a:ext>
            </a:extLst>
          </p:cNvPr>
          <p:cNvSpPr/>
          <p:nvPr/>
        </p:nvSpPr>
        <p:spPr>
          <a:xfrm>
            <a:off x="4009265" y="3386295"/>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43" name="Grupa 42">
            <a:extLst>
              <a:ext uri="{FF2B5EF4-FFF2-40B4-BE49-F238E27FC236}">
                <a16:creationId xmlns:a16="http://schemas.microsoft.com/office/drawing/2014/main" id="{E55E5F5C-672E-4BAF-8E03-68B139123D9D}"/>
              </a:ext>
            </a:extLst>
          </p:cNvPr>
          <p:cNvGrpSpPr/>
          <p:nvPr/>
        </p:nvGrpSpPr>
        <p:grpSpPr>
          <a:xfrm>
            <a:off x="8026162" y="2139157"/>
            <a:ext cx="386280" cy="465285"/>
            <a:chOff x="6299205" y="3543307"/>
            <a:chExt cx="558800" cy="673091"/>
          </a:xfrm>
          <a:solidFill>
            <a:schemeClr val="bg1">
              <a:lumMod val="75000"/>
            </a:schemeClr>
          </a:solidFill>
        </p:grpSpPr>
        <p:sp>
          <p:nvSpPr>
            <p:cNvPr id="44" name="Freeform 32">
              <a:extLst>
                <a:ext uri="{FF2B5EF4-FFF2-40B4-BE49-F238E27FC236}">
                  <a16:creationId xmlns:a16="http://schemas.microsoft.com/office/drawing/2014/main" id="{FEBE78C7-A27A-492D-A068-648C6E3C474D}"/>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5" name="Freeform 33">
              <a:extLst>
                <a:ext uri="{FF2B5EF4-FFF2-40B4-BE49-F238E27FC236}">
                  <a16:creationId xmlns:a16="http://schemas.microsoft.com/office/drawing/2014/main" id="{0EFABADD-40E1-4978-9473-76A1CDC96E7E}"/>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6" name="Freeform 34">
              <a:extLst>
                <a:ext uri="{FF2B5EF4-FFF2-40B4-BE49-F238E27FC236}">
                  <a16:creationId xmlns:a16="http://schemas.microsoft.com/office/drawing/2014/main" id="{527454C6-AC76-47F1-AD49-48D8602C42A0}"/>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7" name="Freeform 35">
              <a:extLst>
                <a:ext uri="{FF2B5EF4-FFF2-40B4-BE49-F238E27FC236}">
                  <a16:creationId xmlns:a16="http://schemas.microsoft.com/office/drawing/2014/main" id="{F0975B57-9BB3-4E7E-8CF7-20678BED8E7C}"/>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8" name="Freeform 36">
              <a:extLst>
                <a:ext uri="{FF2B5EF4-FFF2-40B4-BE49-F238E27FC236}">
                  <a16:creationId xmlns:a16="http://schemas.microsoft.com/office/drawing/2014/main" id="{F200A150-7387-4E1C-949D-4187121D15C4}"/>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9" name="Freeform 37">
              <a:extLst>
                <a:ext uri="{FF2B5EF4-FFF2-40B4-BE49-F238E27FC236}">
                  <a16:creationId xmlns:a16="http://schemas.microsoft.com/office/drawing/2014/main" id="{A79FC0C0-F4E0-4A10-ACE7-BD308B41CCF3}"/>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graphicFrame>
        <p:nvGraphicFramePr>
          <p:cNvPr id="53" name="Wykres 52">
            <a:extLst>
              <a:ext uri="{FF2B5EF4-FFF2-40B4-BE49-F238E27FC236}">
                <a16:creationId xmlns:a16="http://schemas.microsoft.com/office/drawing/2014/main" id="{71F6C448-C775-4B84-83F8-2B507FCD5055}"/>
              </a:ext>
            </a:extLst>
          </p:cNvPr>
          <p:cNvGraphicFramePr/>
          <p:nvPr>
            <p:extLst>
              <p:ext uri="{D42A27DB-BD31-4B8C-83A1-F6EECF244321}">
                <p14:modId xmlns:p14="http://schemas.microsoft.com/office/powerpoint/2010/main" val="1229568399"/>
              </p:ext>
            </p:extLst>
          </p:nvPr>
        </p:nvGraphicFramePr>
        <p:xfrm>
          <a:off x="3789564" y="1631813"/>
          <a:ext cx="4377079" cy="1576791"/>
        </p:xfrm>
        <a:graphic>
          <a:graphicData uri="http://schemas.openxmlformats.org/drawingml/2006/chart">
            <c:chart xmlns:c="http://schemas.openxmlformats.org/drawingml/2006/chart" xmlns:r="http://schemas.openxmlformats.org/officeDocument/2006/relationships" r:id="rId8"/>
          </a:graphicData>
        </a:graphic>
      </p:graphicFrame>
      <p:sp>
        <p:nvSpPr>
          <p:cNvPr id="56" name="pole tekstowe 55">
            <a:extLst>
              <a:ext uri="{FF2B5EF4-FFF2-40B4-BE49-F238E27FC236}">
                <a16:creationId xmlns:a16="http://schemas.microsoft.com/office/drawing/2014/main" id="{B3707A0C-3009-474C-806D-F669C8730589}"/>
              </a:ext>
            </a:extLst>
          </p:cNvPr>
          <p:cNvSpPr txBox="1"/>
          <p:nvPr/>
        </p:nvSpPr>
        <p:spPr>
          <a:xfrm>
            <a:off x="2711250" y="1684898"/>
            <a:ext cx="583036" cy="338554"/>
          </a:xfrm>
          <a:prstGeom prst="rect">
            <a:avLst/>
          </a:prstGeom>
          <a:noFill/>
        </p:spPr>
        <p:txBody>
          <a:bodyPr wrap="square" rtlCol="0">
            <a:spAutoFit/>
          </a:bodyPr>
          <a:lstStyle/>
          <a:p>
            <a:r>
              <a:rPr lang="pl-PL" sz="1600">
                <a:solidFill>
                  <a:srgbClr val="E54337"/>
                </a:solidFill>
              </a:rPr>
              <a:t>49%</a:t>
            </a:r>
          </a:p>
        </p:txBody>
      </p:sp>
      <p:sp>
        <p:nvSpPr>
          <p:cNvPr id="57" name="pole tekstowe 56">
            <a:extLst>
              <a:ext uri="{FF2B5EF4-FFF2-40B4-BE49-F238E27FC236}">
                <a16:creationId xmlns:a16="http://schemas.microsoft.com/office/drawing/2014/main" id="{35C797BF-1B5B-4C5B-B82D-12EA4EFB4DAE}"/>
              </a:ext>
            </a:extLst>
          </p:cNvPr>
          <p:cNvSpPr txBox="1"/>
          <p:nvPr/>
        </p:nvSpPr>
        <p:spPr>
          <a:xfrm>
            <a:off x="446128" y="3942285"/>
            <a:ext cx="544345" cy="338554"/>
          </a:xfrm>
          <a:prstGeom prst="rect">
            <a:avLst/>
          </a:prstGeom>
          <a:noFill/>
        </p:spPr>
        <p:txBody>
          <a:bodyPr wrap="square" rtlCol="0">
            <a:spAutoFit/>
          </a:bodyPr>
          <a:lstStyle/>
          <a:p>
            <a:r>
              <a:rPr lang="pl-PL" sz="1600">
                <a:solidFill>
                  <a:srgbClr val="48AA48"/>
                </a:solidFill>
              </a:rPr>
              <a:t>42%</a:t>
            </a:r>
          </a:p>
        </p:txBody>
      </p:sp>
      <p:pic>
        <p:nvPicPr>
          <p:cNvPr id="58" name="Grafika 57" descr="Wstecz kontur">
            <a:extLst>
              <a:ext uri="{FF2B5EF4-FFF2-40B4-BE49-F238E27FC236}">
                <a16:creationId xmlns:a16="http://schemas.microsoft.com/office/drawing/2014/main" id="{92E8273A-DEF5-4D25-977D-5F0A416320D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99430" y="1688828"/>
            <a:ext cx="366217" cy="366217"/>
          </a:xfrm>
          <a:prstGeom prst="rect">
            <a:avLst/>
          </a:prstGeom>
        </p:spPr>
      </p:pic>
      <p:pic>
        <p:nvPicPr>
          <p:cNvPr id="59" name="Grafika 58" descr="Wstecz kontur">
            <a:extLst>
              <a:ext uri="{FF2B5EF4-FFF2-40B4-BE49-F238E27FC236}">
                <a16:creationId xmlns:a16="http://schemas.microsoft.com/office/drawing/2014/main" id="{373B36E2-4572-4CA4-BA81-0B5AE656339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flipV="1">
            <a:off x="492513" y="3662391"/>
            <a:ext cx="366217" cy="366217"/>
          </a:xfrm>
          <a:prstGeom prst="rect">
            <a:avLst/>
          </a:prstGeom>
        </p:spPr>
      </p:pic>
      <p:grpSp>
        <p:nvGrpSpPr>
          <p:cNvPr id="61" name="Grafika 6">
            <a:extLst>
              <a:ext uri="{FF2B5EF4-FFF2-40B4-BE49-F238E27FC236}">
                <a16:creationId xmlns:a16="http://schemas.microsoft.com/office/drawing/2014/main" id="{7BE6DB8C-6CFB-490F-96A5-34E2A82E37CF}"/>
              </a:ext>
            </a:extLst>
          </p:cNvPr>
          <p:cNvGrpSpPr/>
          <p:nvPr/>
        </p:nvGrpSpPr>
        <p:grpSpPr>
          <a:xfrm>
            <a:off x="7981037" y="4105728"/>
            <a:ext cx="472486" cy="260084"/>
            <a:chOff x="4156710" y="3200400"/>
            <a:chExt cx="830579" cy="457199"/>
          </a:xfrm>
          <a:solidFill>
            <a:schemeClr val="bg1">
              <a:lumMod val="75000"/>
            </a:schemeClr>
          </a:solidFill>
        </p:grpSpPr>
        <p:sp>
          <p:nvSpPr>
            <p:cNvPr id="62" name="Dowolny kształt: kształt 61">
              <a:extLst>
                <a:ext uri="{FF2B5EF4-FFF2-40B4-BE49-F238E27FC236}">
                  <a16:creationId xmlns:a16="http://schemas.microsoft.com/office/drawing/2014/main" id="{93A8A858-0B26-47EF-9166-F6A2BB6AED09}"/>
                </a:ext>
              </a:extLst>
            </p:cNvPr>
            <p:cNvSpPr/>
            <p:nvPr/>
          </p:nvSpPr>
          <p:spPr>
            <a:xfrm>
              <a:off x="4305300" y="3441382"/>
              <a:ext cx="533400" cy="216217"/>
            </a:xfrm>
            <a:custGeom>
              <a:avLst/>
              <a:gdLst>
                <a:gd name="connsiteX0" fmla="*/ 0 w 533400"/>
                <a:gd name="connsiteY0" fmla="*/ 0 h 216217"/>
                <a:gd name="connsiteX1" fmla="*/ 0 w 533400"/>
                <a:gd name="connsiteY1" fmla="*/ 111443 h 216217"/>
                <a:gd name="connsiteX2" fmla="*/ 266700 w 533400"/>
                <a:gd name="connsiteY2" fmla="*/ 216218 h 216217"/>
                <a:gd name="connsiteX3" fmla="*/ 533400 w 533400"/>
                <a:gd name="connsiteY3" fmla="*/ 111443 h 216217"/>
                <a:gd name="connsiteX4" fmla="*/ 533400 w 533400"/>
                <a:gd name="connsiteY4" fmla="*/ 0 h 216217"/>
                <a:gd name="connsiteX5" fmla="*/ 266700 w 533400"/>
                <a:gd name="connsiteY5" fmla="*/ 94298 h 216217"/>
                <a:gd name="connsiteX6" fmla="*/ 0 w 533400"/>
                <a:gd name="connsiteY6" fmla="*/ 0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216217">
                  <a:moveTo>
                    <a:pt x="0" y="0"/>
                  </a:moveTo>
                  <a:lnTo>
                    <a:pt x="0" y="111443"/>
                  </a:lnTo>
                  <a:cubicBezTo>
                    <a:pt x="0" y="163830"/>
                    <a:pt x="119063" y="216218"/>
                    <a:pt x="266700" y="216218"/>
                  </a:cubicBezTo>
                  <a:cubicBezTo>
                    <a:pt x="414338" y="216218"/>
                    <a:pt x="533400" y="163830"/>
                    <a:pt x="533400" y="111443"/>
                  </a:cubicBezTo>
                  <a:lnTo>
                    <a:pt x="533400" y="0"/>
                  </a:lnTo>
                  <a:lnTo>
                    <a:pt x="266700" y="94298"/>
                  </a:lnTo>
                  <a:lnTo>
                    <a:pt x="0" y="0"/>
                  </a:lnTo>
                  <a:close/>
                </a:path>
              </a:pathLst>
            </a:custGeom>
            <a:grpFill/>
            <a:ln w="9525" cap="flat">
              <a:noFill/>
              <a:prstDash val="solid"/>
              <a:miter/>
            </a:ln>
          </p:spPr>
          <p:txBody>
            <a:bodyPr rtlCol="0" anchor="ctr"/>
            <a:lstStyle/>
            <a:p>
              <a:endParaRPr lang="pl-PL"/>
            </a:p>
          </p:txBody>
        </p:sp>
        <p:sp>
          <p:nvSpPr>
            <p:cNvPr id="63" name="Dowolny kształt: kształt 62">
              <a:extLst>
                <a:ext uri="{FF2B5EF4-FFF2-40B4-BE49-F238E27FC236}">
                  <a16:creationId xmlns:a16="http://schemas.microsoft.com/office/drawing/2014/main" id="{6A6ECA6F-13FD-476C-9B00-4FDF76F61213}"/>
                </a:ext>
              </a:extLst>
            </p:cNvPr>
            <p:cNvSpPr/>
            <p:nvPr/>
          </p:nvSpPr>
          <p:spPr>
            <a:xfrm>
              <a:off x="4156710" y="3200400"/>
              <a:ext cx="830579" cy="361950"/>
            </a:xfrm>
            <a:custGeom>
              <a:avLst/>
              <a:gdLst>
                <a:gd name="connsiteX0" fmla="*/ 415290 w 830579"/>
                <a:gd name="connsiteY0" fmla="*/ 294323 h 361950"/>
                <a:gd name="connsiteX1" fmla="*/ 830580 w 830579"/>
                <a:gd name="connsiteY1" fmla="*/ 148590 h 361950"/>
                <a:gd name="connsiteX2" fmla="*/ 415290 w 830579"/>
                <a:gd name="connsiteY2" fmla="*/ 0 h 361950"/>
                <a:gd name="connsiteX3" fmla="*/ 0 w 830579"/>
                <a:gd name="connsiteY3" fmla="*/ 148590 h 361950"/>
                <a:gd name="connsiteX4" fmla="*/ 53340 w 830579"/>
                <a:gd name="connsiteY4" fmla="*/ 167640 h 361950"/>
                <a:gd name="connsiteX5" fmla="*/ 53340 w 830579"/>
                <a:gd name="connsiteY5" fmla="*/ 342900 h 361950"/>
                <a:gd name="connsiteX6" fmla="*/ 72390 w 830579"/>
                <a:gd name="connsiteY6" fmla="*/ 361950 h 361950"/>
                <a:gd name="connsiteX7" fmla="*/ 91440 w 830579"/>
                <a:gd name="connsiteY7" fmla="*/ 342900 h 361950"/>
                <a:gd name="connsiteX8" fmla="*/ 91440 w 830579"/>
                <a:gd name="connsiteY8" fmla="*/ 180975 h 361950"/>
                <a:gd name="connsiteX9" fmla="*/ 415290 w 830579"/>
                <a:gd name="connsiteY9" fmla="*/ 29432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579" h="361950">
                  <a:moveTo>
                    <a:pt x="415290" y="294323"/>
                  </a:moveTo>
                  <a:lnTo>
                    <a:pt x="830580" y="148590"/>
                  </a:lnTo>
                  <a:lnTo>
                    <a:pt x="415290" y="0"/>
                  </a:lnTo>
                  <a:lnTo>
                    <a:pt x="0" y="148590"/>
                  </a:lnTo>
                  <a:lnTo>
                    <a:pt x="53340" y="167640"/>
                  </a:lnTo>
                  <a:lnTo>
                    <a:pt x="53340" y="342900"/>
                  </a:lnTo>
                  <a:cubicBezTo>
                    <a:pt x="53340" y="353378"/>
                    <a:pt x="61912" y="361950"/>
                    <a:pt x="72390" y="361950"/>
                  </a:cubicBezTo>
                  <a:cubicBezTo>
                    <a:pt x="82868" y="361950"/>
                    <a:pt x="91440" y="353378"/>
                    <a:pt x="91440" y="342900"/>
                  </a:cubicBezTo>
                  <a:lnTo>
                    <a:pt x="91440" y="180975"/>
                  </a:lnTo>
                  <a:lnTo>
                    <a:pt x="415290" y="294323"/>
                  </a:lnTo>
                  <a:close/>
                </a:path>
              </a:pathLst>
            </a:custGeom>
            <a:grpFill/>
            <a:ln w="9525" cap="flat">
              <a:noFill/>
              <a:prstDash val="solid"/>
              <a:miter/>
            </a:ln>
          </p:spPr>
          <p:txBody>
            <a:bodyPr rtlCol="0" anchor="ctr"/>
            <a:lstStyle/>
            <a:p>
              <a:endParaRPr lang="pl-PL"/>
            </a:p>
          </p:txBody>
        </p:sp>
      </p:grpSp>
      <p:graphicFrame>
        <p:nvGraphicFramePr>
          <p:cNvPr id="64" name="Wykres 63">
            <a:extLst>
              <a:ext uri="{FF2B5EF4-FFF2-40B4-BE49-F238E27FC236}">
                <a16:creationId xmlns:a16="http://schemas.microsoft.com/office/drawing/2014/main" id="{DAECB935-15FA-441D-A370-7039ADE4968D}"/>
              </a:ext>
            </a:extLst>
          </p:cNvPr>
          <p:cNvGraphicFramePr/>
          <p:nvPr>
            <p:extLst>
              <p:ext uri="{D42A27DB-BD31-4B8C-83A1-F6EECF244321}">
                <p14:modId xmlns:p14="http://schemas.microsoft.com/office/powerpoint/2010/main" val="3618683455"/>
              </p:ext>
            </p:extLst>
          </p:nvPr>
        </p:nvGraphicFramePr>
        <p:xfrm>
          <a:off x="3770891" y="3503860"/>
          <a:ext cx="4377079" cy="157680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869482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188903B-014E-4C2F-B6CD-B50A565BBB75}"/>
              </a:ext>
            </a:extLst>
          </p:cNvPr>
          <p:cNvSpPr>
            <a:spLocks noGrp="1"/>
          </p:cNvSpPr>
          <p:nvPr>
            <p:ph type="body" sz="quarter" idx="11"/>
          </p:nvPr>
        </p:nvSpPr>
        <p:spPr>
          <a:xfrm>
            <a:off x="755575" y="908050"/>
            <a:ext cx="8064896" cy="1080790"/>
          </a:xfrm>
        </p:spPr>
        <p:txBody>
          <a:bodyPr/>
          <a:lstStyle/>
          <a:p>
            <a:r>
              <a:rPr lang="pl-PL" sz="1100" dirty="0"/>
              <a:t>12</a:t>
            </a:r>
            <a:r>
              <a:rPr lang="pl-PL" sz="1100"/>
              <a:t>. Jakie według Pana(i) Ministerstwo Klimatu i Środowiska powinno podjąć jeszcze działania, żeby skutecznie poprawić gospodarkę odpadami w Polsce?</a:t>
            </a:r>
          </a:p>
          <a:p>
            <a:r>
              <a:rPr lang="pl-PL" sz="800" i="1">
                <a:solidFill>
                  <a:schemeClr val="bg1">
                    <a:lumMod val="75000"/>
                  </a:schemeClr>
                </a:solidFill>
              </a:rPr>
              <a:t>Pytanie </a:t>
            </a:r>
            <a:r>
              <a:rPr lang="pl-PL" sz="800" i="1" dirty="0">
                <a:solidFill>
                  <a:schemeClr val="bg1">
                    <a:lumMod val="75000"/>
                  </a:schemeClr>
                </a:solidFill>
              </a:rPr>
              <a:t>otwarte</a:t>
            </a:r>
            <a:r>
              <a:rPr lang="pl-PL" sz="800" i="1">
                <a:solidFill>
                  <a:schemeClr val="bg1">
                    <a:lumMod val="75000"/>
                  </a:schemeClr>
                </a:solidFill>
              </a:rPr>
              <a:t>.</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r>
              <a:rPr lang="pl-PL">
                <a:solidFill>
                  <a:schemeClr val="bg1">
                    <a:lumMod val="75000"/>
                  </a:schemeClr>
                </a:solidFill>
              </a:rPr>
              <a:t>Odpowiadający: wszyscy badani, n=1004.</a:t>
            </a:r>
          </a:p>
        </p:txBody>
      </p:sp>
      <p:sp>
        <p:nvSpPr>
          <p:cNvPr id="6" name="Symbol zastępczy tekstu 5">
            <a:extLst>
              <a:ext uri="{FF2B5EF4-FFF2-40B4-BE49-F238E27FC236}">
                <a16:creationId xmlns:a16="http://schemas.microsoft.com/office/drawing/2014/main" id="{E69DEE7E-7C94-445C-87F7-02D5D6CB798B}"/>
              </a:ext>
            </a:extLst>
          </p:cNvPr>
          <p:cNvSpPr>
            <a:spLocks noGrp="1"/>
          </p:cNvSpPr>
          <p:nvPr>
            <p:ph type="body" sz="quarter" idx="10"/>
          </p:nvPr>
        </p:nvSpPr>
        <p:spPr/>
        <p:txBody>
          <a:bodyPr/>
          <a:lstStyle/>
          <a:p>
            <a:r>
              <a:rPr lang="pl-PL" sz="1600">
                <a:latin typeface="+mn-lt"/>
              </a:rPr>
              <a:t>Działania Ministerstwa Klimatu i Środowiska</a:t>
            </a:r>
          </a:p>
        </p:txBody>
      </p:sp>
      <p:sp>
        <p:nvSpPr>
          <p:cNvPr id="10" name="Symbol zastępczy tekstu 12">
            <a:extLst>
              <a:ext uri="{FF2B5EF4-FFF2-40B4-BE49-F238E27FC236}">
                <a16:creationId xmlns:a16="http://schemas.microsoft.com/office/drawing/2014/main" id="{5ADAF5D9-8E5C-451C-8D37-91AF8CBD63A3}"/>
              </a:ext>
            </a:extLst>
          </p:cNvPr>
          <p:cNvSpPr>
            <a:spLocks noGrp="1"/>
          </p:cNvSpPr>
          <p:nvPr>
            <p:ph type="body" sz="quarter" idx="14"/>
          </p:nvPr>
        </p:nvSpPr>
        <p:spPr>
          <a:xfrm>
            <a:off x="755575" y="488145"/>
            <a:ext cx="6540575" cy="223836"/>
          </a:xfrm>
        </p:spPr>
        <p:txBody>
          <a:bodyPr/>
          <a:lstStyle/>
          <a:p>
            <a:r>
              <a:rPr lang="pl-PL"/>
              <a:t>Gospodarka odpadami</a:t>
            </a:r>
          </a:p>
        </p:txBody>
      </p:sp>
      <p:sp>
        <p:nvSpPr>
          <p:cNvPr id="9" name="Prostokąt: zaokrąglone rogi 8">
            <a:extLst>
              <a:ext uri="{FF2B5EF4-FFF2-40B4-BE49-F238E27FC236}">
                <a16:creationId xmlns:a16="http://schemas.microsoft.com/office/drawing/2014/main" id="{5FC949D9-2EC2-43D5-B2F0-91DE6CE4AB63}"/>
              </a:ext>
            </a:extLst>
          </p:cNvPr>
          <p:cNvSpPr/>
          <p:nvPr/>
        </p:nvSpPr>
        <p:spPr>
          <a:xfrm>
            <a:off x="744075" y="3515854"/>
            <a:ext cx="2448000" cy="938720"/>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11" name="Prostokąt: zaokrąglone rogi 10">
            <a:extLst>
              <a:ext uri="{FF2B5EF4-FFF2-40B4-BE49-F238E27FC236}">
                <a16:creationId xmlns:a16="http://schemas.microsoft.com/office/drawing/2014/main" id="{C81CBB3D-12F7-4060-A5A3-866D437B251B}"/>
              </a:ext>
            </a:extLst>
          </p:cNvPr>
          <p:cNvSpPr/>
          <p:nvPr/>
        </p:nvSpPr>
        <p:spPr>
          <a:xfrm>
            <a:off x="744075" y="4557016"/>
            <a:ext cx="2448000" cy="941474"/>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12" name="Prostokąt: zaokrąglone rogi 11">
            <a:extLst>
              <a:ext uri="{FF2B5EF4-FFF2-40B4-BE49-F238E27FC236}">
                <a16:creationId xmlns:a16="http://schemas.microsoft.com/office/drawing/2014/main" id="{D97629BC-9786-41E0-BCE3-1F97DAA179E8}"/>
              </a:ext>
            </a:extLst>
          </p:cNvPr>
          <p:cNvSpPr/>
          <p:nvPr/>
        </p:nvSpPr>
        <p:spPr>
          <a:xfrm>
            <a:off x="3307382" y="1411237"/>
            <a:ext cx="2448000" cy="576000"/>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13" name="Prostokąt: zaokrąglone rogi 12">
            <a:extLst>
              <a:ext uri="{FF2B5EF4-FFF2-40B4-BE49-F238E27FC236}">
                <a16:creationId xmlns:a16="http://schemas.microsoft.com/office/drawing/2014/main" id="{DDC126D1-6CCD-4BDA-AB52-6515E5C751FD}"/>
              </a:ext>
            </a:extLst>
          </p:cNvPr>
          <p:cNvSpPr/>
          <p:nvPr/>
        </p:nvSpPr>
        <p:spPr>
          <a:xfrm>
            <a:off x="3317351" y="2832151"/>
            <a:ext cx="2448000" cy="576000"/>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14" name="Prostokąt: zaokrąglone rogi 13">
            <a:extLst>
              <a:ext uri="{FF2B5EF4-FFF2-40B4-BE49-F238E27FC236}">
                <a16:creationId xmlns:a16="http://schemas.microsoft.com/office/drawing/2014/main" id="{A94B24FB-5AE3-4A3D-9573-31B806B06EA6}"/>
              </a:ext>
            </a:extLst>
          </p:cNvPr>
          <p:cNvSpPr/>
          <p:nvPr/>
        </p:nvSpPr>
        <p:spPr>
          <a:xfrm>
            <a:off x="3317351" y="3528931"/>
            <a:ext cx="2448000" cy="576000"/>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15" name="Prostokąt: zaokrąglone rogi 14">
            <a:extLst>
              <a:ext uri="{FF2B5EF4-FFF2-40B4-BE49-F238E27FC236}">
                <a16:creationId xmlns:a16="http://schemas.microsoft.com/office/drawing/2014/main" id="{6CC2A06E-F917-4AB2-93F1-45462AB854B7}"/>
              </a:ext>
            </a:extLst>
          </p:cNvPr>
          <p:cNvSpPr/>
          <p:nvPr/>
        </p:nvSpPr>
        <p:spPr>
          <a:xfrm>
            <a:off x="3317351" y="4225711"/>
            <a:ext cx="2448000" cy="576000"/>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16" name="Prostokąt: zaokrąglone rogi 15">
            <a:extLst>
              <a:ext uri="{FF2B5EF4-FFF2-40B4-BE49-F238E27FC236}">
                <a16:creationId xmlns:a16="http://schemas.microsoft.com/office/drawing/2014/main" id="{9A1B6301-D33E-4833-B2F3-DE43F6635BF0}"/>
              </a:ext>
            </a:extLst>
          </p:cNvPr>
          <p:cNvSpPr/>
          <p:nvPr/>
        </p:nvSpPr>
        <p:spPr>
          <a:xfrm>
            <a:off x="3317351" y="4922491"/>
            <a:ext cx="2448000" cy="576000"/>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17" name="Prostokąt: zaokrąglone rogi 16">
            <a:extLst>
              <a:ext uri="{FF2B5EF4-FFF2-40B4-BE49-F238E27FC236}">
                <a16:creationId xmlns:a16="http://schemas.microsoft.com/office/drawing/2014/main" id="{DE8000F9-43A6-408F-8BCB-4AA2CA10848C}"/>
              </a:ext>
            </a:extLst>
          </p:cNvPr>
          <p:cNvSpPr/>
          <p:nvPr/>
        </p:nvSpPr>
        <p:spPr>
          <a:xfrm>
            <a:off x="5864074" y="1412118"/>
            <a:ext cx="2448000" cy="576000"/>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18" name="Prostokąt: zaokrąglone rogi 17">
            <a:extLst>
              <a:ext uri="{FF2B5EF4-FFF2-40B4-BE49-F238E27FC236}">
                <a16:creationId xmlns:a16="http://schemas.microsoft.com/office/drawing/2014/main" id="{61096748-1714-4394-9AFE-320725A52FB0}"/>
              </a:ext>
            </a:extLst>
          </p:cNvPr>
          <p:cNvSpPr/>
          <p:nvPr/>
        </p:nvSpPr>
        <p:spPr>
          <a:xfrm>
            <a:off x="3317351" y="2135371"/>
            <a:ext cx="2448000" cy="576000"/>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19" name="pole tekstowe 18">
            <a:extLst>
              <a:ext uri="{FF2B5EF4-FFF2-40B4-BE49-F238E27FC236}">
                <a16:creationId xmlns:a16="http://schemas.microsoft.com/office/drawing/2014/main" id="{622927EC-74C7-4723-A41D-C5ED3C8C1AE6}"/>
              </a:ext>
            </a:extLst>
          </p:cNvPr>
          <p:cNvSpPr txBox="1"/>
          <p:nvPr/>
        </p:nvSpPr>
        <p:spPr>
          <a:xfrm>
            <a:off x="1485062" y="1452711"/>
            <a:ext cx="1584637" cy="777136"/>
          </a:xfrm>
          <a:prstGeom prst="rect">
            <a:avLst/>
          </a:prstGeom>
          <a:noFill/>
        </p:spPr>
        <p:txBody>
          <a:bodyPr wrap="square" rtlCol="0">
            <a:spAutoFit/>
          </a:bodyPr>
          <a:lstStyle/>
          <a:p>
            <a:pPr fontAlgn="b"/>
            <a:r>
              <a:rPr lang="pl-PL" sz="1300" b="1">
                <a:solidFill>
                  <a:schemeClr val="accent5"/>
                </a:solidFill>
              </a:rPr>
              <a:t>15% </a:t>
            </a:r>
            <a:r>
              <a:rPr lang="pl-PL" sz="1050"/>
              <a:t>Działania edukacyjne i promujące poprawną gospodarkę odpadami</a:t>
            </a:r>
          </a:p>
        </p:txBody>
      </p:sp>
      <p:sp>
        <p:nvSpPr>
          <p:cNvPr id="20" name="pole tekstowe 19">
            <a:extLst>
              <a:ext uri="{FF2B5EF4-FFF2-40B4-BE49-F238E27FC236}">
                <a16:creationId xmlns:a16="http://schemas.microsoft.com/office/drawing/2014/main" id="{9988C785-922F-4EEC-BB3F-79FB10638648}"/>
              </a:ext>
            </a:extLst>
          </p:cNvPr>
          <p:cNvSpPr txBox="1"/>
          <p:nvPr/>
        </p:nvSpPr>
        <p:spPr>
          <a:xfrm>
            <a:off x="1463715" y="2227778"/>
            <a:ext cx="2022208" cy="453970"/>
          </a:xfrm>
          <a:prstGeom prst="rect">
            <a:avLst/>
          </a:prstGeom>
          <a:noFill/>
        </p:spPr>
        <p:txBody>
          <a:bodyPr wrap="square" rtlCol="0">
            <a:spAutoFit/>
          </a:bodyPr>
          <a:lstStyle/>
          <a:p>
            <a:pPr algn="l" fontAlgn="b"/>
            <a:r>
              <a:rPr lang="pl-PL" sz="1300" b="1" u="none" strike="noStrike">
                <a:solidFill>
                  <a:schemeClr val="accent5"/>
                </a:solidFill>
                <a:effectLst/>
              </a:rPr>
              <a:t>14% </a:t>
            </a:r>
            <a:r>
              <a:rPr lang="pl-PL" sz="1050" u="none" strike="noStrike">
                <a:effectLst/>
              </a:rPr>
              <a:t>Kontrolować i dbać </a:t>
            </a:r>
          </a:p>
          <a:p>
            <a:pPr algn="l" fontAlgn="b"/>
            <a:r>
              <a:rPr lang="pl-PL" sz="1050" u="none" strike="noStrike">
                <a:effectLst/>
              </a:rPr>
              <a:t>o segregację</a:t>
            </a:r>
            <a:endParaRPr lang="pl-PL" sz="1050" b="0" i="0" u="none" strike="noStrike">
              <a:solidFill>
                <a:srgbClr val="000000"/>
              </a:solidFill>
              <a:effectLst/>
              <a:latin typeface="Calibri" panose="020F0502020204030204" pitchFamily="34" charset="0"/>
            </a:endParaRPr>
          </a:p>
        </p:txBody>
      </p:sp>
      <p:sp>
        <p:nvSpPr>
          <p:cNvPr id="21" name="pole tekstowe 20">
            <a:extLst>
              <a:ext uri="{FF2B5EF4-FFF2-40B4-BE49-F238E27FC236}">
                <a16:creationId xmlns:a16="http://schemas.microsoft.com/office/drawing/2014/main" id="{00802164-2E06-4474-8B60-10F87B178E24}"/>
              </a:ext>
            </a:extLst>
          </p:cNvPr>
          <p:cNvSpPr txBox="1"/>
          <p:nvPr/>
        </p:nvSpPr>
        <p:spPr>
          <a:xfrm>
            <a:off x="1463715" y="2682619"/>
            <a:ext cx="1597987" cy="777136"/>
          </a:xfrm>
          <a:prstGeom prst="rect">
            <a:avLst/>
          </a:prstGeom>
          <a:noFill/>
        </p:spPr>
        <p:txBody>
          <a:bodyPr wrap="square" rtlCol="0">
            <a:spAutoFit/>
          </a:bodyPr>
          <a:lstStyle/>
          <a:p>
            <a:pPr algn="l" fontAlgn="b"/>
            <a:r>
              <a:rPr lang="pl-PL" sz="1300" b="1" u="none" strike="noStrike">
                <a:solidFill>
                  <a:schemeClr val="accent5"/>
                </a:solidFill>
                <a:effectLst/>
              </a:rPr>
              <a:t>8% </a:t>
            </a:r>
            <a:r>
              <a:rPr lang="pl-PL" sz="1050" u="none" strike="noStrike">
                <a:effectLst/>
              </a:rPr>
              <a:t>Obniżyć koszty za </a:t>
            </a:r>
            <a:r>
              <a:rPr lang="pl-PL" sz="1050"/>
              <a:t>zagospodarowanie</a:t>
            </a:r>
            <a:r>
              <a:rPr lang="pl-PL" sz="1050" u="none" strike="noStrike">
                <a:effectLst/>
              </a:rPr>
              <a:t> odpadów, wprowadzić dofinansowania</a:t>
            </a:r>
            <a:endParaRPr lang="pl-PL" sz="1050" b="0" i="0" u="none" strike="noStrike">
              <a:solidFill>
                <a:srgbClr val="000000"/>
              </a:solidFill>
              <a:effectLst/>
              <a:latin typeface="Calibri" panose="020F0502020204030204" pitchFamily="34" charset="0"/>
            </a:endParaRPr>
          </a:p>
        </p:txBody>
      </p:sp>
      <p:sp>
        <p:nvSpPr>
          <p:cNvPr id="22" name="pole tekstowe 21">
            <a:extLst>
              <a:ext uri="{FF2B5EF4-FFF2-40B4-BE49-F238E27FC236}">
                <a16:creationId xmlns:a16="http://schemas.microsoft.com/office/drawing/2014/main" id="{07C0BED1-E980-406D-B8A2-9197B0F965DF}"/>
              </a:ext>
            </a:extLst>
          </p:cNvPr>
          <p:cNvSpPr txBox="1"/>
          <p:nvPr/>
        </p:nvSpPr>
        <p:spPr>
          <a:xfrm>
            <a:off x="1485063" y="3556008"/>
            <a:ext cx="1517141" cy="938719"/>
          </a:xfrm>
          <a:prstGeom prst="rect">
            <a:avLst/>
          </a:prstGeom>
          <a:noFill/>
        </p:spPr>
        <p:txBody>
          <a:bodyPr wrap="square" rtlCol="0">
            <a:spAutoFit/>
          </a:bodyPr>
          <a:lstStyle/>
          <a:p>
            <a:pPr algn="l" fontAlgn="b"/>
            <a:r>
              <a:rPr lang="pl-PL" sz="1300" b="1" u="none" strike="noStrike">
                <a:effectLst/>
              </a:rPr>
              <a:t>8% </a:t>
            </a:r>
            <a:r>
              <a:rPr lang="pl-PL" sz="1050" u="none" strike="noStrike">
                <a:effectLst/>
              </a:rPr>
              <a:t>Zwiększyć </a:t>
            </a:r>
            <a:r>
              <a:rPr lang="pl-PL" sz="1050"/>
              <a:t>liczbę</a:t>
            </a:r>
            <a:r>
              <a:rPr lang="pl-PL" sz="1050" u="none" strike="noStrike">
                <a:effectLst/>
              </a:rPr>
              <a:t> śmietników, punktów, w których można oddać/zagospodarować odpady</a:t>
            </a:r>
            <a:endParaRPr lang="pl-PL" sz="1050" b="0" i="0" u="none" strike="noStrike">
              <a:solidFill>
                <a:srgbClr val="000000"/>
              </a:solidFill>
              <a:effectLst/>
              <a:latin typeface="Calibri" panose="020F0502020204030204" pitchFamily="34" charset="0"/>
            </a:endParaRPr>
          </a:p>
        </p:txBody>
      </p:sp>
      <p:sp>
        <p:nvSpPr>
          <p:cNvPr id="24" name="pole tekstowe 23">
            <a:extLst>
              <a:ext uri="{FF2B5EF4-FFF2-40B4-BE49-F238E27FC236}">
                <a16:creationId xmlns:a16="http://schemas.microsoft.com/office/drawing/2014/main" id="{5F60E7E4-8193-44A0-9C57-B3B9AEE7F963}"/>
              </a:ext>
            </a:extLst>
          </p:cNvPr>
          <p:cNvSpPr txBox="1"/>
          <p:nvPr/>
        </p:nvSpPr>
        <p:spPr>
          <a:xfrm>
            <a:off x="1467167" y="4583564"/>
            <a:ext cx="1778260" cy="938719"/>
          </a:xfrm>
          <a:prstGeom prst="rect">
            <a:avLst/>
          </a:prstGeom>
          <a:noFill/>
        </p:spPr>
        <p:txBody>
          <a:bodyPr wrap="square" rtlCol="0">
            <a:spAutoFit/>
          </a:bodyPr>
          <a:lstStyle/>
          <a:p>
            <a:pPr algn="l" fontAlgn="b"/>
            <a:r>
              <a:rPr lang="pl-PL" sz="1300" b="1" u="none" strike="noStrike">
                <a:effectLst/>
              </a:rPr>
              <a:t>5% </a:t>
            </a:r>
            <a:r>
              <a:rPr lang="pl-PL" sz="1050" u="none" strike="noStrike">
                <a:effectLst/>
              </a:rPr>
              <a:t>Wybudować nowe spalarnie odpadów, sortownie, utworzyć nowe firmy zagospodarowujące odpady</a:t>
            </a:r>
            <a:endParaRPr lang="pl-PL" sz="1050" b="0" i="0" u="none" strike="noStrike">
              <a:solidFill>
                <a:srgbClr val="000000"/>
              </a:solidFill>
              <a:effectLst/>
              <a:latin typeface="Calibri" panose="020F0502020204030204" pitchFamily="34" charset="0"/>
            </a:endParaRPr>
          </a:p>
        </p:txBody>
      </p:sp>
      <p:sp>
        <p:nvSpPr>
          <p:cNvPr id="25" name="pole tekstowe 24">
            <a:extLst>
              <a:ext uri="{FF2B5EF4-FFF2-40B4-BE49-F238E27FC236}">
                <a16:creationId xmlns:a16="http://schemas.microsoft.com/office/drawing/2014/main" id="{4F05E867-BB13-4A1C-80CD-4972A66E7842}"/>
              </a:ext>
            </a:extLst>
          </p:cNvPr>
          <p:cNvSpPr txBox="1"/>
          <p:nvPr/>
        </p:nvSpPr>
        <p:spPr>
          <a:xfrm>
            <a:off x="3906730" y="4930536"/>
            <a:ext cx="1930545" cy="615553"/>
          </a:xfrm>
          <a:prstGeom prst="rect">
            <a:avLst/>
          </a:prstGeom>
          <a:noFill/>
        </p:spPr>
        <p:txBody>
          <a:bodyPr wrap="square" rtlCol="0">
            <a:spAutoFit/>
          </a:bodyPr>
          <a:lstStyle/>
          <a:p>
            <a:pPr algn="l" fontAlgn="b"/>
            <a:r>
              <a:rPr lang="pl-PL" sz="1300" b="1" u="none" strike="noStrike">
                <a:effectLst/>
              </a:rPr>
              <a:t>3% </a:t>
            </a:r>
            <a:r>
              <a:rPr lang="pl-PL" sz="1050" u="none" strike="noStrike">
                <a:effectLst/>
              </a:rPr>
              <a:t>Ograniczyć produkcję (np. </a:t>
            </a:r>
            <a:r>
              <a:rPr lang="pl-PL" sz="1050"/>
              <a:t>tworzyw sztucznych</a:t>
            </a:r>
            <a:r>
              <a:rPr lang="pl-PL" sz="1050" u="none" strike="noStrike">
                <a:effectLst/>
              </a:rPr>
              <a:t>, opakowań jednorazowych itp.)</a:t>
            </a:r>
            <a:endParaRPr lang="pl-PL" sz="1050" b="0" i="0" u="none" strike="noStrike">
              <a:solidFill>
                <a:srgbClr val="000000"/>
              </a:solidFill>
              <a:effectLst/>
              <a:latin typeface="Calibri" panose="020F0502020204030204" pitchFamily="34" charset="0"/>
            </a:endParaRPr>
          </a:p>
        </p:txBody>
      </p:sp>
      <p:sp>
        <p:nvSpPr>
          <p:cNvPr id="28" name="pole tekstowe 27">
            <a:extLst>
              <a:ext uri="{FF2B5EF4-FFF2-40B4-BE49-F238E27FC236}">
                <a16:creationId xmlns:a16="http://schemas.microsoft.com/office/drawing/2014/main" id="{DB6AB349-1FC7-4FE4-815D-13A3475521A4}"/>
              </a:ext>
            </a:extLst>
          </p:cNvPr>
          <p:cNvSpPr txBox="1"/>
          <p:nvPr/>
        </p:nvSpPr>
        <p:spPr>
          <a:xfrm>
            <a:off x="6859696" y="3740302"/>
            <a:ext cx="809710" cy="292388"/>
          </a:xfrm>
          <a:prstGeom prst="rect">
            <a:avLst/>
          </a:prstGeom>
          <a:noFill/>
        </p:spPr>
        <p:txBody>
          <a:bodyPr wrap="square" rtlCol="0">
            <a:spAutoFit/>
          </a:bodyPr>
          <a:lstStyle/>
          <a:p>
            <a:pPr fontAlgn="b"/>
            <a:r>
              <a:rPr lang="pl-PL" sz="1300" b="1"/>
              <a:t>10% </a:t>
            </a:r>
            <a:r>
              <a:rPr lang="pl-PL" sz="1050" u="none" strike="noStrike">
                <a:effectLst/>
              </a:rPr>
              <a:t>Inne</a:t>
            </a:r>
            <a:endParaRPr lang="pl-PL" sz="1050" b="0" i="0" u="none" strike="noStrike">
              <a:solidFill>
                <a:srgbClr val="000000"/>
              </a:solidFill>
              <a:effectLst/>
              <a:latin typeface="Calibri" panose="020F0502020204030204" pitchFamily="34" charset="0"/>
            </a:endParaRPr>
          </a:p>
        </p:txBody>
      </p:sp>
      <p:sp>
        <p:nvSpPr>
          <p:cNvPr id="29" name="pole tekstowe 28">
            <a:extLst>
              <a:ext uri="{FF2B5EF4-FFF2-40B4-BE49-F238E27FC236}">
                <a16:creationId xmlns:a16="http://schemas.microsoft.com/office/drawing/2014/main" id="{237097C4-83B7-4AFC-9487-BC02572B891F}"/>
              </a:ext>
            </a:extLst>
          </p:cNvPr>
          <p:cNvSpPr txBox="1"/>
          <p:nvPr/>
        </p:nvSpPr>
        <p:spPr>
          <a:xfrm>
            <a:off x="6859696" y="4371192"/>
            <a:ext cx="1322106" cy="453970"/>
          </a:xfrm>
          <a:prstGeom prst="rect">
            <a:avLst/>
          </a:prstGeom>
          <a:noFill/>
        </p:spPr>
        <p:txBody>
          <a:bodyPr wrap="square" rtlCol="0">
            <a:spAutoFit/>
          </a:bodyPr>
          <a:lstStyle/>
          <a:p>
            <a:pPr fontAlgn="b"/>
            <a:r>
              <a:rPr lang="pl-PL" sz="1300" b="1"/>
              <a:t>26% </a:t>
            </a:r>
            <a:r>
              <a:rPr lang="pl-PL" sz="1050" u="none" strike="noStrike">
                <a:effectLst/>
              </a:rPr>
              <a:t>Nie wiem, trudno powiedzieć</a:t>
            </a:r>
            <a:endParaRPr lang="pl-PL" sz="1050" b="0" i="0" u="none" strike="noStrike">
              <a:solidFill>
                <a:srgbClr val="000000"/>
              </a:solidFill>
              <a:effectLst/>
              <a:latin typeface="Calibri" panose="020F0502020204030204" pitchFamily="34" charset="0"/>
            </a:endParaRPr>
          </a:p>
        </p:txBody>
      </p:sp>
      <p:sp>
        <p:nvSpPr>
          <p:cNvPr id="30" name="Prostokąt: zaokrąglone rogi 29">
            <a:extLst>
              <a:ext uri="{FF2B5EF4-FFF2-40B4-BE49-F238E27FC236}">
                <a16:creationId xmlns:a16="http://schemas.microsoft.com/office/drawing/2014/main" id="{3F99A405-A270-4462-A420-8E015C26C7DE}"/>
              </a:ext>
            </a:extLst>
          </p:cNvPr>
          <p:cNvSpPr/>
          <p:nvPr/>
        </p:nvSpPr>
        <p:spPr>
          <a:xfrm>
            <a:off x="5862098" y="2838242"/>
            <a:ext cx="2448000" cy="576000"/>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31" name="Prostokąt: zaokrąglone rogi 30">
            <a:extLst>
              <a:ext uri="{FF2B5EF4-FFF2-40B4-BE49-F238E27FC236}">
                <a16:creationId xmlns:a16="http://schemas.microsoft.com/office/drawing/2014/main" id="{CE7D7FEE-6BAF-4AB3-96ED-0183B04086D0}"/>
              </a:ext>
            </a:extLst>
          </p:cNvPr>
          <p:cNvSpPr/>
          <p:nvPr/>
        </p:nvSpPr>
        <p:spPr>
          <a:xfrm>
            <a:off x="5862098" y="3535022"/>
            <a:ext cx="2448000" cy="576000"/>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32" name="Prostokąt: zaokrąglone rogi 31">
            <a:extLst>
              <a:ext uri="{FF2B5EF4-FFF2-40B4-BE49-F238E27FC236}">
                <a16:creationId xmlns:a16="http://schemas.microsoft.com/office/drawing/2014/main" id="{7E2C6930-C1F5-4168-BC28-7FB4BD2F325A}"/>
              </a:ext>
            </a:extLst>
          </p:cNvPr>
          <p:cNvSpPr/>
          <p:nvPr/>
        </p:nvSpPr>
        <p:spPr>
          <a:xfrm>
            <a:off x="5862098" y="4231802"/>
            <a:ext cx="2448000" cy="576000"/>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34" name="Prostokąt: zaokrąglone rogi 33">
            <a:extLst>
              <a:ext uri="{FF2B5EF4-FFF2-40B4-BE49-F238E27FC236}">
                <a16:creationId xmlns:a16="http://schemas.microsoft.com/office/drawing/2014/main" id="{E41E1770-64E4-402C-AB54-47AFB819B708}"/>
              </a:ext>
            </a:extLst>
          </p:cNvPr>
          <p:cNvSpPr/>
          <p:nvPr/>
        </p:nvSpPr>
        <p:spPr>
          <a:xfrm>
            <a:off x="5862098" y="2141462"/>
            <a:ext cx="2448000" cy="576000"/>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35" name="pole tekstowe 34">
            <a:extLst>
              <a:ext uri="{FF2B5EF4-FFF2-40B4-BE49-F238E27FC236}">
                <a16:creationId xmlns:a16="http://schemas.microsoft.com/office/drawing/2014/main" id="{9600BADD-F458-4A18-96B7-F2BF4A519317}"/>
              </a:ext>
            </a:extLst>
          </p:cNvPr>
          <p:cNvSpPr txBox="1"/>
          <p:nvPr/>
        </p:nvSpPr>
        <p:spPr>
          <a:xfrm>
            <a:off x="3925294" y="1433791"/>
            <a:ext cx="1738100" cy="615553"/>
          </a:xfrm>
          <a:prstGeom prst="rect">
            <a:avLst/>
          </a:prstGeom>
          <a:noFill/>
        </p:spPr>
        <p:txBody>
          <a:bodyPr wrap="square" rtlCol="0">
            <a:spAutoFit/>
          </a:bodyPr>
          <a:lstStyle/>
          <a:p>
            <a:pPr algn="l" fontAlgn="b"/>
            <a:r>
              <a:rPr lang="pl-PL" sz="1300" b="1" u="none" strike="noStrike">
                <a:effectLst/>
              </a:rPr>
              <a:t>5% </a:t>
            </a:r>
            <a:r>
              <a:rPr lang="pl-PL" sz="1050" u="none" strike="noStrike">
                <a:effectLst/>
              </a:rPr>
              <a:t>Zaostrzyć przepisy, egzekwować je i odpowiednio karać</a:t>
            </a:r>
            <a:endParaRPr lang="pl-PL" sz="1050" b="0" i="0" u="none" strike="noStrike">
              <a:solidFill>
                <a:srgbClr val="000000"/>
              </a:solidFill>
              <a:effectLst/>
              <a:latin typeface="Calibri" panose="020F0502020204030204" pitchFamily="34" charset="0"/>
            </a:endParaRPr>
          </a:p>
        </p:txBody>
      </p:sp>
      <p:sp>
        <p:nvSpPr>
          <p:cNvPr id="36" name="pole tekstowe 35">
            <a:extLst>
              <a:ext uri="{FF2B5EF4-FFF2-40B4-BE49-F238E27FC236}">
                <a16:creationId xmlns:a16="http://schemas.microsoft.com/office/drawing/2014/main" id="{44B227CA-01BA-467D-8C0F-6812D0047025}"/>
              </a:ext>
            </a:extLst>
          </p:cNvPr>
          <p:cNvSpPr txBox="1"/>
          <p:nvPr/>
        </p:nvSpPr>
        <p:spPr>
          <a:xfrm>
            <a:off x="3906730" y="2157093"/>
            <a:ext cx="1855980" cy="615553"/>
          </a:xfrm>
          <a:prstGeom prst="rect">
            <a:avLst/>
          </a:prstGeom>
          <a:noFill/>
        </p:spPr>
        <p:txBody>
          <a:bodyPr wrap="square" rtlCol="0">
            <a:spAutoFit/>
          </a:bodyPr>
          <a:lstStyle/>
          <a:p>
            <a:pPr algn="l" fontAlgn="b"/>
            <a:r>
              <a:rPr lang="pl-PL" sz="1300" b="1" u="none" strike="noStrike">
                <a:effectLst/>
              </a:rPr>
              <a:t>5% </a:t>
            </a:r>
            <a:r>
              <a:rPr lang="pl-PL" sz="1050" u="none" strike="noStrike">
                <a:effectLst/>
              </a:rPr>
              <a:t>Wprowadzić kaucję za butelki, szkło (np. w postaci automatów)</a:t>
            </a:r>
            <a:endParaRPr lang="pl-PL" sz="1050" b="0" i="0" u="none" strike="noStrike">
              <a:solidFill>
                <a:srgbClr val="000000"/>
              </a:solidFill>
              <a:effectLst/>
              <a:latin typeface="Calibri" panose="020F0502020204030204" pitchFamily="34" charset="0"/>
            </a:endParaRPr>
          </a:p>
        </p:txBody>
      </p:sp>
      <p:sp>
        <p:nvSpPr>
          <p:cNvPr id="37" name="pole tekstowe 36">
            <a:extLst>
              <a:ext uri="{FF2B5EF4-FFF2-40B4-BE49-F238E27FC236}">
                <a16:creationId xmlns:a16="http://schemas.microsoft.com/office/drawing/2014/main" id="{0B5A38B1-1BAA-4F9B-AAB6-6CB843E39C9A}"/>
              </a:ext>
            </a:extLst>
          </p:cNvPr>
          <p:cNvSpPr txBox="1"/>
          <p:nvPr/>
        </p:nvSpPr>
        <p:spPr>
          <a:xfrm>
            <a:off x="3906730" y="2912055"/>
            <a:ext cx="1648046" cy="453970"/>
          </a:xfrm>
          <a:prstGeom prst="rect">
            <a:avLst/>
          </a:prstGeom>
          <a:noFill/>
        </p:spPr>
        <p:txBody>
          <a:bodyPr wrap="square" rtlCol="0">
            <a:spAutoFit/>
          </a:bodyPr>
          <a:lstStyle/>
          <a:p>
            <a:pPr algn="l" fontAlgn="b"/>
            <a:r>
              <a:rPr lang="pl-PL" sz="1300" b="1" u="none" strike="noStrike">
                <a:effectLst/>
              </a:rPr>
              <a:t>5% </a:t>
            </a:r>
            <a:r>
              <a:rPr lang="pl-PL" sz="1050" u="none" strike="noStrike">
                <a:effectLst/>
              </a:rPr>
              <a:t>Efektywniejszy recycling</a:t>
            </a:r>
            <a:endParaRPr lang="pl-PL" sz="1050" b="0" i="0" u="none" strike="noStrike">
              <a:solidFill>
                <a:srgbClr val="000000"/>
              </a:solidFill>
              <a:effectLst/>
              <a:latin typeface="Calibri" panose="020F0502020204030204" pitchFamily="34" charset="0"/>
            </a:endParaRPr>
          </a:p>
        </p:txBody>
      </p:sp>
      <p:sp>
        <p:nvSpPr>
          <p:cNvPr id="38" name="pole tekstowe 37">
            <a:extLst>
              <a:ext uri="{FF2B5EF4-FFF2-40B4-BE49-F238E27FC236}">
                <a16:creationId xmlns:a16="http://schemas.microsoft.com/office/drawing/2014/main" id="{66103C12-8C19-4006-B84E-B9AF280E3E0F}"/>
              </a:ext>
            </a:extLst>
          </p:cNvPr>
          <p:cNvSpPr txBox="1"/>
          <p:nvPr/>
        </p:nvSpPr>
        <p:spPr>
          <a:xfrm>
            <a:off x="3895107" y="3599089"/>
            <a:ext cx="1648046" cy="453970"/>
          </a:xfrm>
          <a:prstGeom prst="rect">
            <a:avLst/>
          </a:prstGeom>
          <a:noFill/>
        </p:spPr>
        <p:txBody>
          <a:bodyPr wrap="square" rtlCol="0">
            <a:spAutoFit/>
          </a:bodyPr>
          <a:lstStyle/>
          <a:p>
            <a:pPr algn="l" fontAlgn="b"/>
            <a:r>
              <a:rPr lang="pl-PL" sz="1300" b="1" u="none" strike="noStrike">
                <a:effectLst/>
              </a:rPr>
              <a:t>4% </a:t>
            </a:r>
            <a:r>
              <a:rPr lang="pl-PL" sz="1050" u="none" strike="noStrike">
                <a:effectLst/>
              </a:rPr>
              <a:t>Nie przyjmować śmieci zza granicy</a:t>
            </a:r>
            <a:endParaRPr lang="pl-PL" sz="1050" b="0" i="0" u="none" strike="noStrike">
              <a:solidFill>
                <a:srgbClr val="000000"/>
              </a:solidFill>
              <a:effectLst/>
              <a:latin typeface="Calibri" panose="020F0502020204030204" pitchFamily="34" charset="0"/>
            </a:endParaRPr>
          </a:p>
        </p:txBody>
      </p:sp>
      <p:sp>
        <p:nvSpPr>
          <p:cNvPr id="39" name="pole tekstowe 38">
            <a:extLst>
              <a:ext uri="{FF2B5EF4-FFF2-40B4-BE49-F238E27FC236}">
                <a16:creationId xmlns:a16="http://schemas.microsoft.com/office/drawing/2014/main" id="{DCC4A827-BBE2-4225-899E-75B5AE5C219D}"/>
              </a:ext>
            </a:extLst>
          </p:cNvPr>
          <p:cNvSpPr txBox="1"/>
          <p:nvPr/>
        </p:nvSpPr>
        <p:spPr>
          <a:xfrm>
            <a:off x="3906730" y="4351852"/>
            <a:ext cx="1728751" cy="453970"/>
          </a:xfrm>
          <a:prstGeom prst="rect">
            <a:avLst/>
          </a:prstGeom>
          <a:noFill/>
        </p:spPr>
        <p:txBody>
          <a:bodyPr wrap="square" rtlCol="0">
            <a:spAutoFit/>
          </a:bodyPr>
          <a:lstStyle/>
          <a:p>
            <a:pPr algn="l" fontAlgn="b"/>
            <a:r>
              <a:rPr lang="pl-PL" sz="1300" b="1" u="none" strike="noStrike">
                <a:effectLst/>
              </a:rPr>
              <a:t>3% </a:t>
            </a:r>
            <a:r>
              <a:rPr lang="pl-PL" sz="1050" u="none" strike="noStrike">
                <a:effectLst/>
              </a:rPr>
              <a:t>Częściej odbierać odpady</a:t>
            </a:r>
            <a:endParaRPr lang="pl-PL" sz="1050" b="0" i="0" u="none" strike="noStrike">
              <a:solidFill>
                <a:srgbClr val="000000"/>
              </a:solidFill>
              <a:effectLst/>
              <a:latin typeface="Calibri" panose="020F0502020204030204" pitchFamily="34" charset="0"/>
            </a:endParaRPr>
          </a:p>
        </p:txBody>
      </p:sp>
      <p:sp>
        <p:nvSpPr>
          <p:cNvPr id="46" name="Prostokąt: zaokrąglone rogi 45">
            <a:extLst>
              <a:ext uri="{FF2B5EF4-FFF2-40B4-BE49-F238E27FC236}">
                <a16:creationId xmlns:a16="http://schemas.microsoft.com/office/drawing/2014/main" id="{ACDEE116-7AD8-470F-851B-F14744B83283}"/>
              </a:ext>
            </a:extLst>
          </p:cNvPr>
          <p:cNvSpPr/>
          <p:nvPr/>
        </p:nvSpPr>
        <p:spPr>
          <a:xfrm>
            <a:off x="747807" y="1439686"/>
            <a:ext cx="2448000" cy="1979969"/>
          </a:xfrm>
          <a:prstGeom prst="roundRect">
            <a:avLst>
              <a:gd name="adj" fmla="val 17701"/>
            </a:avLst>
          </a:prstGeom>
          <a:noFill/>
          <a:ln w="635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pic>
        <p:nvPicPr>
          <p:cNvPr id="53" name="Grafika 52" descr="Działania Ministerstwa Klimatu i Środowiska&#10;&#10;Obraz przedstawia jakie według respondenta Ministerstwo Klimatu i Środowiska powinno podjąć jeszcze działania, żeby skutecznie poprawić gospodarkę odpadami w Polsce: TOP3: obniżyć koszty za utylizację odpadów, wprowadzić dofinansowania - 8%.">
            <a:extLst>
              <a:ext uri="{FF2B5EF4-FFF2-40B4-BE49-F238E27FC236}">
                <a16:creationId xmlns:a16="http://schemas.microsoft.com/office/drawing/2014/main" id="{5679707E-1ECF-46D1-9C0E-CAFFA68A05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855" y="2806862"/>
            <a:ext cx="504000" cy="504000"/>
          </a:xfrm>
          <a:prstGeom prst="rect">
            <a:avLst/>
          </a:prstGeom>
        </p:spPr>
      </p:pic>
      <p:pic>
        <p:nvPicPr>
          <p:cNvPr id="57" name="Grafika 56" descr="Działania Ministerstwa Klimatu i Środowiska&#10;&#10;Obraz przedstawia jakie według respondenta Ministerstwo Klimatu i Środowiska powinno podjąć jeszcze działania, , żeby skutecznie poprawić gospodarkę odpadami w Polsce: inne - 10%.">
            <a:extLst>
              <a:ext uri="{FF2B5EF4-FFF2-40B4-BE49-F238E27FC236}">
                <a16:creationId xmlns:a16="http://schemas.microsoft.com/office/drawing/2014/main" id="{D047E5A5-56D4-4479-8F86-FBF0D1C7C6C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2730" y="3604888"/>
            <a:ext cx="504000" cy="504000"/>
          </a:xfrm>
          <a:prstGeom prst="rect">
            <a:avLst/>
          </a:prstGeom>
        </p:spPr>
      </p:pic>
      <p:sp>
        <p:nvSpPr>
          <p:cNvPr id="58" name="Freeform 8" descr="Działania Ministerstwa Klimatu i Środowiska&#10;&#10;Obraz przedstawia jakie według respondenta Ministerstwo Klimatu i Środowiska powinno podjąć jeszcze działania, , żeby skutecznie poprawić gospodarkę odpadami w Polsce:  nie wiem, trudno powiedzieć - 26%.">
            <a:extLst>
              <a:ext uri="{FF2B5EF4-FFF2-40B4-BE49-F238E27FC236}">
                <a16:creationId xmlns:a16="http://schemas.microsoft.com/office/drawing/2014/main" id="{21EC40EC-AD72-4DFE-8904-6AC42991DD0D}"/>
              </a:ext>
            </a:extLst>
          </p:cNvPr>
          <p:cNvSpPr>
            <a:spLocks noEditPoints="1"/>
          </p:cNvSpPr>
          <p:nvPr/>
        </p:nvSpPr>
        <p:spPr bwMode="auto">
          <a:xfrm>
            <a:off x="6260911" y="4390005"/>
            <a:ext cx="283638" cy="328246"/>
          </a:xfrm>
          <a:custGeom>
            <a:avLst/>
            <a:gdLst>
              <a:gd name="T0" fmla="*/ 1214 w 1347"/>
              <a:gd name="T1" fmla="*/ 648 h 1560"/>
              <a:gd name="T2" fmla="*/ 1188 w 1347"/>
              <a:gd name="T3" fmla="*/ 547 h 1560"/>
              <a:gd name="T4" fmla="*/ 1212 w 1347"/>
              <a:gd name="T5" fmla="*/ 472 h 1560"/>
              <a:gd name="T6" fmla="*/ 1147 w 1347"/>
              <a:gd name="T7" fmla="*/ 300 h 1560"/>
              <a:gd name="T8" fmla="*/ 983 w 1347"/>
              <a:gd name="T9" fmla="*/ 120 h 1560"/>
              <a:gd name="T10" fmla="*/ 764 w 1347"/>
              <a:gd name="T11" fmla="*/ 18 h 1560"/>
              <a:gd name="T12" fmla="*/ 516 w 1347"/>
              <a:gd name="T13" fmla="*/ 10 h 1560"/>
              <a:gd name="T14" fmla="*/ 323 w 1347"/>
              <a:gd name="T15" fmla="*/ 75 h 1560"/>
              <a:gd name="T16" fmla="*/ 160 w 1347"/>
              <a:gd name="T17" fmla="*/ 206 h 1560"/>
              <a:gd name="T18" fmla="*/ 49 w 1347"/>
              <a:gd name="T19" fmla="*/ 380 h 1560"/>
              <a:gd name="T20" fmla="*/ 2 w 1347"/>
              <a:gd name="T21" fmla="*/ 584 h 1560"/>
              <a:gd name="T22" fmla="*/ 22 w 1347"/>
              <a:gd name="T23" fmla="*/ 778 h 1560"/>
              <a:gd name="T24" fmla="*/ 119 w 1347"/>
              <a:gd name="T25" fmla="*/ 984 h 1560"/>
              <a:gd name="T26" fmla="*/ 230 w 1347"/>
              <a:gd name="T27" fmla="*/ 1106 h 1560"/>
              <a:gd name="T28" fmla="*/ 235 w 1347"/>
              <a:gd name="T29" fmla="*/ 1514 h 1560"/>
              <a:gd name="T30" fmla="*/ 558 w 1347"/>
              <a:gd name="T31" fmla="*/ 1559 h 1560"/>
              <a:gd name="T32" fmla="*/ 811 w 1347"/>
              <a:gd name="T33" fmla="*/ 1546 h 1560"/>
              <a:gd name="T34" fmla="*/ 1067 w 1347"/>
              <a:gd name="T35" fmla="*/ 1335 h 1560"/>
              <a:gd name="T36" fmla="*/ 1156 w 1347"/>
              <a:gd name="T37" fmla="*/ 1306 h 1560"/>
              <a:gd name="T38" fmla="*/ 1203 w 1347"/>
              <a:gd name="T39" fmla="*/ 1214 h 1560"/>
              <a:gd name="T40" fmla="*/ 1196 w 1347"/>
              <a:gd name="T41" fmla="*/ 1121 h 1560"/>
              <a:gd name="T42" fmla="*/ 1167 w 1347"/>
              <a:gd name="T43" fmla="*/ 1089 h 1560"/>
              <a:gd name="T44" fmla="*/ 1194 w 1347"/>
              <a:gd name="T45" fmla="*/ 1059 h 1560"/>
              <a:gd name="T46" fmla="*/ 1203 w 1347"/>
              <a:gd name="T47" fmla="*/ 1021 h 1560"/>
              <a:gd name="T48" fmla="*/ 1260 w 1347"/>
              <a:gd name="T49" fmla="*/ 980 h 1560"/>
              <a:gd name="T50" fmla="*/ 1333 w 1347"/>
              <a:gd name="T51" fmla="*/ 937 h 1560"/>
              <a:gd name="T52" fmla="*/ 1346 w 1347"/>
              <a:gd name="T53" fmla="*/ 881 h 1560"/>
              <a:gd name="T54" fmla="*/ 663 w 1347"/>
              <a:gd name="T55" fmla="*/ 1304 h 1560"/>
              <a:gd name="T56" fmla="*/ 580 w 1347"/>
              <a:gd name="T57" fmla="*/ 1316 h 1560"/>
              <a:gd name="T58" fmla="*/ 509 w 1347"/>
              <a:gd name="T59" fmla="*/ 1273 h 1560"/>
              <a:gd name="T60" fmla="*/ 482 w 1347"/>
              <a:gd name="T61" fmla="*/ 1196 h 1560"/>
              <a:gd name="T62" fmla="*/ 518 w 1347"/>
              <a:gd name="T63" fmla="*/ 1109 h 1560"/>
              <a:gd name="T64" fmla="*/ 591 w 1347"/>
              <a:gd name="T65" fmla="*/ 1074 h 1560"/>
              <a:gd name="T66" fmla="*/ 673 w 1347"/>
              <a:gd name="T67" fmla="*/ 1094 h 1560"/>
              <a:gd name="T68" fmla="*/ 724 w 1347"/>
              <a:gd name="T69" fmla="*/ 1160 h 1560"/>
              <a:gd name="T70" fmla="*/ 720 w 1347"/>
              <a:gd name="T71" fmla="*/ 1243 h 1560"/>
              <a:gd name="T72" fmla="*/ 931 w 1347"/>
              <a:gd name="T73" fmla="*/ 596 h 1560"/>
              <a:gd name="T74" fmla="*/ 815 w 1347"/>
              <a:gd name="T75" fmla="*/ 744 h 1560"/>
              <a:gd name="T76" fmla="*/ 723 w 1347"/>
              <a:gd name="T77" fmla="*/ 851 h 1560"/>
              <a:gd name="T78" fmla="*/ 504 w 1347"/>
              <a:gd name="T79" fmla="*/ 992 h 1560"/>
              <a:gd name="T80" fmla="*/ 523 w 1347"/>
              <a:gd name="T81" fmla="*/ 827 h 1560"/>
              <a:gd name="T82" fmla="*/ 598 w 1347"/>
              <a:gd name="T83" fmla="*/ 693 h 1560"/>
              <a:gd name="T84" fmla="*/ 738 w 1347"/>
              <a:gd name="T85" fmla="*/ 555 h 1560"/>
              <a:gd name="T86" fmla="*/ 758 w 1347"/>
              <a:gd name="T87" fmla="*/ 479 h 1560"/>
              <a:gd name="T88" fmla="*/ 720 w 1347"/>
              <a:gd name="T89" fmla="*/ 413 h 1560"/>
              <a:gd name="T90" fmla="*/ 618 w 1347"/>
              <a:gd name="T91" fmla="*/ 381 h 1560"/>
              <a:gd name="T92" fmla="*/ 521 w 1347"/>
              <a:gd name="T93" fmla="*/ 411 h 1560"/>
              <a:gd name="T94" fmla="*/ 470 w 1347"/>
              <a:gd name="T95" fmla="*/ 490 h 1560"/>
              <a:gd name="T96" fmla="*/ 286 w 1347"/>
              <a:gd name="T97" fmla="*/ 453 h 1560"/>
              <a:gd name="T98" fmla="*/ 333 w 1347"/>
              <a:gd name="T99" fmla="*/ 340 h 1560"/>
              <a:gd name="T100" fmla="*/ 413 w 1347"/>
              <a:gd name="T101" fmla="*/ 261 h 1560"/>
              <a:gd name="T102" fmla="*/ 535 w 1347"/>
              <a:gd name="T103" fmla="*/ 211 h 1560"/>
              <a:gd name="T104" fmla="*/ 675 w 1347"/>
              <a:gd name="T105" fmla="*/ 205 h 1560"/>
              <a:gd name="T106" fmla="*/ 815 w 1347"/>
              <a:gd name="T107" fmla="*/ 249 h 1560"/>
              <a:gd name="T108" fmla="*/ 911 w 1347"/>
              <a:gd name="T109" fmla="*/ 347 h 1560"/>
              <a:gd name="T110" fmla="*/ 954 w 1347"/>
              <a:gd name="T111" fmla="*/ 493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7" h="1560">
                <a:moveTo>
                  <a:pt x="1341" y="866"/>
                </a:moveTo>
                <a:lnTo>
                  <a:pt x="1341" y="866"/>
                </a:lnTo>
                <a:lnTo>
                  <a:pt x="1334" y="850"/>
                </a:lnTo>
                <a:lnTo>
                  <a:pt x="1325" y="833"/>
                </a:lnTo>
                <a:lnTo>
                  <a:pt x="1302" y="795"/>
                </a:lnTo>
                <a:lnTo>
                  <a:pt x="1251" y="710"/>
                </a:lnTo>
                <a:lnTo>
                  <a:pt x="1226" y="669"/>
                </a:lnTo>
                <a:lnTo>
                  <a:pt x="1214" y="648"/>
                </a:lnTo>
                <a:lnTo>
                  <a:pt x="1205" y="629"/>
                </a:lnTo>
                <a:lnTo>
                  <a:pt x="1196" y="611"/>
                </a:lnTo>
                <a:lnTo>
                  <a:pt x="1191" y="595"/>
                </a:lnTo>
                <a:lnTo>
                  <a:pt x="1187" y="582"/>
                </a:lnTo>
                <a:lnTo>
                  <a:pt x="1186" y="569"/>
                </a:lnTo>
                <a:lnTo>
                  <a:pt x="1186" y="569"/>
                </a:lnTo>
                <a:lnTo>
                  <a:pt x="1186" y="557"/>
                </a:lnTo>
                <a:lnTo>
                  <a:pt x="1188" y="547"/>
                </a:lnTo>
                <a:lnTo>
                  <a:pt x="1191" y="537"/>
                </a:lnTo>
                <a:lnTo>
                  <a:pt x="1196" y="526"/>
                </a:lnTo>
                <a:lnTo>
                  <a:pt x="1196" y="526"/>
                </a:lnTo>
                <a:lnTo>
                  <a:pt x="1202" y="515"/>
                </a:lnTo>
                <a:lnTo>
                  <a:pt x="1206" y="506"/>
                </a:lnTo>
                <a:lnTo>
                  <a:pt x="1209" y="496"/>
                </a:lnTo>
                <a:lnTo>
                  <a:pt x="1211" y="484"/>
                </a:lnTo>
                <a:lnTo>
                  <a:pt x="1212" y="472"/>
                </a:lnTo>
                <a:lnTo>
                  <a:pt x="1212" y="458"/>
                </a:lnTo>
                <a:lnTo>
                  <a:pt x="1209" y="445"/>
                </a:lnTo>
                <a:lnTo>
                  <a:pt x="1209" y="445"/>
                </a:lnTo>
                <a:lnTo>
                  <a:pt x="1200" y="414"/>
                </a:lnTo>
                <a:lnTo>
                  <a:pt x="1189" y="384"/>
                </a:lnTo>
                <a:lnTo>
                  <a:pt x="1176" y="356"/>
                </a:lnTo>
                <a:lnTo>
                  <a:pt x="1163" y="327"/>
                </a:lnTo>
                <a:lnTo>
                  <a:pt x="1147" y="300"/>
                </a:lnTo>
                <a:lnTo>
                  <a:pt x="1131" y="274"/>
                </a:lnTo>
                <a:lnTo>
                  <a:pt x="1113" y="248"/>
                </a:lnTo>
                <a:lnTo>
                  <a:pt x="1094" y="225"/>
                </a:lnTo>
                <a:lnTo>
                  <a:pt x="1073" y="202"/>
                </a:lnTo>
                <a:lnTo>
                  <a:pt x="1052" y="179"/>
                </a:lnTo>
                <a:lnTo>
                  <a:pt x="1030" y="158"/>
                </a:lnTo>
                <a:lnTo>
                  <a:pt x="1008" y="139"/>
                </a:lnTo>
                <a:lnTo>
                  <a:pt x="983" y="120"/>
                </a:lnTo>
                <a:lnTo>
                  <a:pt x="959" y="103"/>
                </a:lnTo>
                <a:lnTo>
                  <a:pt x="932" y="87"/>
                </a:lnTo>
                <a:lnTo>
                  <a:pt x="906" y="72"/>
                </a:lnTo>
                <a:lnTo>
                  <a:pt x="879" y="58"/>
                </a:lnTo>
                <a:lnTo>
                  <a:pt x="851" y="47"/>
                </a:lnTo>
                <a:lnTo>
                  <a:pt x="823" y="35"/>
                </a:lnTo>
                <a:lnTo>
                  <a:pt x="794" y="27"/>
                </a:lnTo>
                <a:lnTo>
                  <a:pt x="764" y="18"/>
                </a:lnTo>
                <a:lnTo>
                  <a:pt x="734" y="12"/>
                </a:lnTo>
                <a:lnTo>
                  <a:pt x="704" y="6"/>
                </a:lnTo>
                <a:lnTo>
                  <a:pt x="674" y="3"/>
                </a:lnTo>
                <a:lnTo>
                  <a:pt x="642" y="1"/>
                </a:lnTo>
                <a:lnTo>
                  <a:pt x="611" y="0"/>
                </a:lnTo>
                <a:lnTo>
                  <a:pt x="579" y="2"/>
                </a:lnTo>
                <a:lnTo>
                  <a:pt x="548" y="4"/>
                </a:lnTo>
                <a:lnTo>
                  <a:pt x="516" y="10"/>
                </a:lnTo>
                <a:lnTo>
                  <a:pt x="484" y="15"/>
                </a:lnTo>
                <a:lnTo>
                  <a:pt x="452" y="23"/>
                </a:lnTo>
                <a:lnTo>
                  <a:pt x="421" y="33"/>
                </a:lnTo>
                <a:lnTo>
                  <a:pt x="421" y="33"/>
                </a:lnTo>
                <a:lnTo>
                  <a:pt x="396" y="42"/>
                </a:lnTo>
                <a:lnTo>
                  <a:pt x="371" y="52"/>
                </a:lnTo>
                <a:lnTo>
                  <a:pt x="346" y="64"/>
                </a:lnTo>
                <a:lnTo>
                  <a:pt x="323" y="75"/>
                </a:lnTo>
                <a:lnTo>
                  <a:pt x="299" y="89"/>
                </a:lnTo>
                <a:lnTo>
                  <a:pt x="277" y="103"/>
                </a:lnTo>
                <a:lnTo>
                  <a:pt x="256" y="118"/>
                </a:lnTo>
                <a:lnTo>
                  <a:pt x="235" y="134"/>
                </a:lnTo>
                <a:lnTo>
                  <a:pt x="215" y="151"/>
                </a:lnTo>
                <a:lnTo>
                  <a:pt x="196" y="169"/>
                </a:lnTo>
                <a:lnTo>
                  <a:pt x="178" y="187"/>
                </a:lnTo>
                <a:lnTo>
                  <a:pt x="160" y="206"/>
                </a:lnTo>
                <a:lnTo>
                  <a:pt x="143" y="225"/>
                </a:lnTo>
                <a:lnTo>
                  <a:pt x="127" y="246"/>
                </a:lnTo>
                <a:lnTo>
                  <a:pt x="112" y="266"/>
                </a:lnTo>
                <a:lnTo>
                  <a:pt x="97" y="289"/>
                </a:lnTo>
                <a:lnTo>
                  <a:pt x="83" y="311"/>
                </a:lnTo>
                <a:lnTo>
                  <a:pt x="72" y="333"/>
                </a:lnTo>
                <a:lnTo>
                  <a:pt x="60" y="357"/>
                </a:lnTo>
                <a:lnTo>
                  <a:pt x="49" y="380"/>
                </a:lnTo>
                <a:lnTo>
                  <a:pt x="40" y="404"/>
                </a:lnTo>
                <a:lnTo>
                  <a:pt x="31" y="429"/>
                </a:lnTo>
                <a:lnTo>
                  <a:pt x="23" y="454"/>
                </a:lnTo>
                <a:lnTo>
                  <a:pt x="16" y="480"/>
                </a:lnTo>
                <a:lnTo>
                  <a:pt x="11" y="505"/>
                </a:lnTo>
                <a:lnTo>
                  <a:pt x="7" y="531"/>
                </a:lnTo>
                <a:lnTo>
                  <a:pt x="4" y="557"/>
                </a:lnTo>
                <a:lnTo>
                  <a:pt x="2" y="584"/>
                </a:lnTo>
                <a:lnTo>
                  <a:pt x="0" y="610"/>
                </a:lnTo>
                <a:lnTo>
                  <a:pt x="0" y="637"/>
                </a:lnTo>
                <a:lnTo>
                  <a:pt x="3" y="663"/>
                </a:lnTo>
                <a:lnTo>
                  <a:pt x="5" y="690"/>
                </a:lnTo>
                <a:lnTo>
                  <a:pt x="5" y="690"/>
                </a:lnTo>
                <a:lnTo>
                  <a:pt x="9" y="720"/>
                </a:lnTo>
                <a:lnTo>
                  <a:pt x="15" y="749"/>
                </a:lnTo>
                <a:lnTo>
                  <a:pt x="22" y="778"/>
                </a:lnTo>
                <a:lnTo>
                  <a:pt x="29" y="805"/>
                </a:lnTo>
                <a:lnTo>
                  <a:pt x="39" y="833"/>
                </a:lnTo>
                <a:lnTo>
                  <a:pt x="49" y="860"/>
                </a:lnTo>
                <a:lnTo>
                  <a:pt x="61" y="886"/>
                </a:lnTo>
                <a:lnTo>
                  <a:pt x="74" y="912"/>
                </a:lnTo>
                <a:lnTo>
                  <a:pt x="87" y="936"/>
                </a:lnTo>
                <a:lnTo>
                  <a:pt x="102" y="960"/>
                </a:lnTo>
                <a:lnTo>
                  <a:pt x="119" y="984"/>
                </a:lnTo>
                <a:lnTo>
                  <a:pt x="137" y="1007"/>
                </a:lnTo>
                <a:lnTo>
                  <a:pt x="155" y="1029"/>
                </a:lnTo>
                <a:lnTo>
                  <a:pt x="175" y="1051"/>
                </a:lnTo>
                <a:lnTo>
                  <a:pt x="197" y="1072"/>
                </a:lnTo>
                <a:lnTo>
                  <a:pt x="219" y="1092"/>
                </a:lnTo>
                <a:lnTo>
                  <a:pt x="219" y="1092"/>
                </a:lnTo>
                <a:lnTo>
                  <a:pt x="224" y="1098"/>
                </a:lnTo>
                <a:lnTo>
                  <a:pt x="230" y="1106"/>
                </a:lnTo>
                <a:lnTo>
                  <a:pt x="233" y="1113"/>
                </a:lnTo>
                <a:lnTo>
                  <a:pt x="234" y="1122"/>
                </a:lnTo>
                <a:lnTo>
                  <a:pt x="234" y="1122"/>
                </a:lnTo>
                <a:lnTo>
                  <a:pt x="235" y="1156"/>
                </a:lnTo>
                <a:lnTo>
                  <a:pt x="235" y="1190"/>
                </a:lnTo>
                <a:lnTo>
                  <a:pt x="235" y="1259"/>
                </a:lnTo>
                <a:lnTo>
                  <a:pt x="235" y="1259"/>
                </a:lnTo>
                <a:lnTo>
                  <a:pt x="235" y="1514"/>
                </a:lnTo>
                <a:lnTo>
                  <a:pt x="235" y="1514"/>
                </a:lnTo>
                <a:lnTo>
                  <a:pt x="279" y="1525"/>
                </a:lnTo>
                <a:lnTo>
                  <a:pt x="325" y="1533"/>
                </a:lnTo>
                <a:lnTo>
                  <a:pt x="371" y="1542"/>
                </a:lnTo>
                <a:lnTo>
                  <a:pt x="416" y="1548"/>
                </a:lnTo>
                <a:lnTo>
                  <a:pt x="463" y="1554"/>
                </a:lnTo>
                <a:lnTo>
                  <a:pt x="510" y="1557"/>
                </a:lnTo>
                <a:lnTo>
                  <a:pt x="558" y="1559"/>
                </a:lnTo>
                <a:lnTo>
                  <a:pt x="606" y="1560"/>
                </a:lnTo>
                <a:lnTo>
                  <a:pt x="606" y="1560"/>
                </a:lnTo>
                <a:lnTo>
                  <a:pt x="640" y="1560"/>
                </a:lnTo>
                <a:lnTo>
                  <a:pt x="675" y="1559"/>
                </a:lnTo>
                <a:lnTo>
                  <a:pt x="709" y="1557"/>
                </a:lnTo>
                <a:lnTo>
                  <a:pt x="744" y="1554"/>
                </a:lnTo>
                <a:lnTo>
                  <a:pt x="778" y="1550"/>
                </a:lnTo>
                <a:lnTo>
                  <a:pt x="811" y="1546"/>
                </a:lnTo>
                <a:lnTo>
                  <a:pt x="844" y="1541"/>
                </a:lnTo>
                <a:lnTo>
                  <a:pt x="877" y="1536"/>
                </a:lnTo>
                <a:lnTo>
                  <a:pt x="877" y="1536"/>
                </a:lnTo>
                <a:lnTo>
                  <a:pt x="877" y="1338"/>
                </a:lnTo>
                <a:lnTo>
                  <a:pt x="877" y="1338"/>
                </a:lnTo>
                <a:lnTo>
                  <a:pt x="885" y="1336"/>
                </a:lnTo>
                <a:lnTo>
                  <a:pt x="885" y="1336"/>
                </a:lnTo>
                <a:lnTo>
                  <a:pt x="1067" y="1335"/>
                </a:lnTo>
                <a:lnTo>
                  <a:pt x="1067" y="1335"/>
                </a:lnTo>
                <a:lnTo>
                  <a:pt x="1082" y="1335"/>
                </a:lnTo>
                <a:lnTo>
                  <a:pt x="1096" y="1333"/>
                </a:lnTo>
                <a:lnTo>
                  <a:pt x="1110" y="1330"/>
                </a:lnTo>
                <a:lnTo>
                  <a:pt x="1123" y="1325"/>
                </a:lnTo>
                <a:lnTo>
                  <a:pt x="1135" y="1320"/>
                </a:lnTo>
                <a:lnTo>
                  <a:pt x="1146" y="1314"/>
                </a:lnTo>
                <a:lnTo>
                  <a:pt x="1156" y="1306"/>
                </a:lnTo>
                <a:lnTo>
                  <a:pt x="1166" y="1298"/>
                </a:lnTo>
                <a:lnTo>
                  <a:pt x="1174" y="1288"/>
                </a:lnTo>
                <a:lnTo>
                  <a:pt x="1182" y="1279"/>
                </a:lnTo>
                <a:lnTo>
                  <a:pt x="1188" y="1267"/>
                </a:lnTo>
                <a:lnTo>
                  <a:pt x="1193" y="1255"/>
                </a:lnTo>
                <a:lnTo>
                  <a:pt x="1198" y="1242"/>
                </a:lnTo>
                <a:lnTo>
                  <a:pt x="1201" y="1228"/>
                </a:lnTo>
                <a:lnTo>
                  <a:pt x="1203" y="1214"/>
                </a:lnTo>
                <a:lnTo>
                  <a:pt x="1203" y="1199"/>
                </a:lnTo>
                <a:lnTo>
                  <a:pt x="1203" y="1199"/>
                </a:lnTo>
                <a:lnTo>
                  <a:pt x="1204" y="1133"/>
                </a:lnTo>
                <a:lnTo>
                  <a:pt x="1204" y="1133"/>
                </a:lnTo>
                <a:lnTo>
                  <a:pt x="1203" y="1130"/>
                </a:lnTo>
                <a:lnTo>
                  <a:pt x="1203" y="1128"/>
                </a:lnTo>
                <a:lnTo>
                  <a:pt x="1200" y="1124"/>
                </a:lnTo>
                <a:lnTo>
                  <a:pt x="1196" y="1121"/>
                </a:lnTo>
                <a:lnTo>
                  <a:pt x="1193" y="1119"/>
                </a:lnTo>
                <a:lnTo>
                  <a:pt x="1193" y="1119"/>
                </a:lnTo>
                <a:lnTo>
                  <a:pt x="1182" y="1112"/>
                </a:lnTo>
                <a:lnTo>
                  <a:pt x="1173" y="1106"/>
                </a:lnTo>
                <a:lnTo>
                  <a:pt x="1171" y="1102"/>
                </a:lnTo>
                <a:lnTo>
                  <a:pt x="1168" y="1097"/>
                </a:lnTo>
                <a:lnTo>
                  <a:pt x="1167" y="1093"/>
                </a:lnTo>
                <a:lnTo>
                  <a:pt x="1167" y="1089"/>
                </a:lnTo>
                <a:lnTo>
                  <a:pt x="1167" y="1089"/>
                </a:lnTo>
                <a:lnTo>
                  <a:pt x="1167" y="1085"/>
                </a:lnTo>
                <a:lnTo>
                  <a:pt x="1169" y="1080"/>
                </a:lnTo>
                <a:lnTo>
                  <a:pt x="1171" y="1076"/>
                </a:lnTo>
                <a:lnTo>
                  <a:pt x="1174" y="1073"/>
                </a:lnTo>
                <a:lnTo>
                  <a:pt x="1178" y="1069"/>
                </a:lnTo>
                <a:lnTo>
                  <a:pt x="1183" y="1065"/>
                </a:lnTo>
                <a:lnTo>
                  <a:pt x="1194" y="1059"/>
                </a:lnTo>
                <a:lnTo>
                  <a:pt x="1194" y="1059"/>
                </a:lnTo>
                <a:lnTo>
                  <a:pt x="1199" y="1056"/>
                </a:lnTo>
                <a:lnTo>
                  <a:pt x="1202" y="1052"/>
                </a:lnTo>
                <a:lnTo>
                  <a:pt x="1203" y="1048"/>
                </a:lnTo>
                <a:lnTo>
                  <a:pt x="1203" y="1045"/>
                </a:lnTo>
                <a:lnTo>
                  <a:pt x="1203" y="1045"/>
                </a:lnTo>
                <a:lnTo>
                  <a:pt x="1203" y="1021"/>
                </a:lnTo>
                <a:lnTo>
                  <a:pt x="1203" y="1021"/>
                </a:lnTo>
                <a:lnTo>
                  <a:pt x="1204" y="1011"/>
                </a:lnTo>
                <a:lnTo>
                  <a:pt x="1205" y="1007"/>
                </a:lnTo>
                <a:lnTo>
                  <a:pt x="1207" y="1003"/>
                </a:lnTo>
                <a:lnTo>
                  <a:pt x="1210" y="1000"/>
                </a:lnTo>
                <a:lnTo>
                  <a:pt x="1213" y="998"/>
                </a:lnTo>
                <a:lnTo>
                  <a:pt x="1222" y="993"/>
                </a:lnTo>
                <a:lnTo>
                  <a:pt x="1222" y="993"/>
                </a:lnTo>
                <a:lnTo>
                  <a:pt x="1260" y="980"/>
                </a:lnTo>
                <a:lnTo>
                  <a:pt x="1296" y="965"/>
                </a:lnTo>
                <a:lnTo>
                  <a:pt x="1296" y="965"/>
                </a:lnTo>
                <a:lnTo>
                  <a:pt x="1304" y="961"/>
                </a:lnTo>
                <a:lnTo>
                  <a:pt x="1311" y="957"/>
                </a:lnTo>
                <a:lnTo>
                  <a:pt x="1317" y="953"/>
                </a:lnTo>
                <a:lnTo>
                  <a:pt x="1323" y="948"/>
                </a:lnTo>
                <a:lnTo>
                  <a:pt x="1328" y="942"/>
                </a:lnTo>
                <a:lnTo>
                  <a:pt x="1333" y="937"/>
                </a:lnTo>
                <a:lnTo>
                  <a:pt x="1336" y="931"/>
                </a:lnTo>
                <a:lnTo>
                  <a:pt x="1341" y="924"/>
                </a:lnTo>
                <a:lnTo>
                  <a:pt x="1343" y="918"/>
                </a:lnTo>
                <a:lnTo>
                  <a:pt x="1345" y="911"/>
                </a:lnTo>
                <a:lnTo>
                  <a:pt x="1346" y="903"/>
                </a:lnTo>
                <a:lnTo>
                  <a:pt x="1347" y="896"/>
                </a:lnTo>
                <a:lnTo>
                  <a:pt x="1347" y="888"/>
                </a:lnTo>
                <a:lnTo>
                  <a:pt x="1346" y="881"/>
                </a:lnTo>
                <a:lnTo>
                  <a:pt x="1344" y="873"/>
                </a:lnTo>
                <a:lnTo>
                  <a:pt x="1341" y="866"/>
                </a:lnTo>
                <a:lnTo>
                  <a:pt x="1341" y="866"/>
                </a:lnTo>
                <a:close/>
                <a:moveTo>
                  <a:pt x="693" y="1283"/>
                </a:moveTo>
                <a:lnTo>
                  <a:pt x="693" y="1283"/>
                </a:lnTo>
                <a:lnTo>
                  <a:pt x="683" y="1292"/>
                </a:lnTo>
                <a:lnTo>
                  <a:pt x="674" y="1298"/>
                </a:lnTo>
                <a:lnTo>
                  <a:pt x="663" y="1304"/>
                </a:lnTo>
                <a:lnTo>
                  <a:pt x="653" y="1310"/>
                </a:lnTo>
                <a:lnTo>
                  <a:pt x="642" y="1314"/>
                </a:lnTo>
                <a:lnTo>
                  <a:pt x="630" y="1316"/>
                </a:lnTo>
                <a:lnTo>
                  <a:pt x="618" y="1318"/>
                </a:lnTo>
                <a:lnTo>
                  <a:pt x="605" y="1319"/>
                </a:lnTo>
                <a:lnTo>
                  <a:pt x="605" y="1319"/>
                </a:lnTo>
                <a:lnTo>
                  <a:pt x="592" y="1318"/>
                </a:lnTo>
                <a:lnTo>
                  <a:pt x="580" y="1316"/>
                </a:lnTo>
                <a:lnTo>
                  <a:pt x="569" y="1314"/>
                </a:lnTo>
                <a:lnTo>
                  <a:pt x="558" y="1310"/>
                </a:lnTo>
                <a:lnTo>
                  <a:pt x="547" y="1304"/>
                </a:lnTo>
                <a:lnTo>
                  <a:pt x="537" y="1298"/>
                </a:lnTo>
                <a:lnTo>
                  <a:pt x="527" y="1292"/>
                </a:lnTo>
                <a:lnTo>
                  <a:pt x="518" y="1283"/>
                </a:lnTo>
                <a:lnTo>
                  <a:pt x="518" y="1283"/>
                </a:lnTo>
                <a:lnTo>
                  <a:pt x="509" y="1273"/>
                </a:lnTo>
                <a:lnTo>
                  <a:pt x="502" y="1264"/>
                </a:lnTo>
                <a:lnTo>
                  <a:pt x="496" y="1253"/>
                </a:lnTo>
                <a:lnTo>
                  <a:pt x="490" y="1243"/>
                </a:lnTo>
                <a:lnTo>
                  <a:pt x="487" y="1232"/>
                </a:lnTo>
                <a:lnTo>
                  <a:pt x="484" y="1220"/>
                </a:lnTo>
                <a:lnTo>
                  <a:pt x="482" y="1209"/>
                </a:lnTo>
                <a:lnTo>
                  <a:pt x="482" y="1196"/>
                </a:lnTo>
                <a:lnTo>
                  <a:pt x="482" y="1196"/>
                </a:lnTo>
                <a:lnTo>
                  <a:pt x="482" y="1183"/>
                </a:lnTo>
                <a:lnTo>
                  <a:pt x="484" y="1172"/>
                </a:lnTo>
                <a:lnTo>
                  <a:pt x="487" y="1160"/>
                </a:lnTo>
                <a:lnTo>
                  <a:pt x="490" y="1149"/>
                </a:lnTo>
                <a:lnTo>
                  <a:pt x="496" y="1139"/>
                </a:lnTo>
                <a:lnTo>
                  <a:pt x="502" y="1128"/>
                </a:lnTo>
                <a:lnTo>
                  <a:pt x="509" y="1119"/>
                </a:lnTo>
                <a:lnTo>
                  <a:pt x="518" y="1109"/>
                </a:lnTo>
                <a:lnTo>
                  <a:pt x="518" y="1109"/>
                </a:lnTo>
                <a:lnTo>
                  <a:pt x="526" y="1102"/>
                </a:lnTo>
                <a:lnTo>
                  <a:pt x="536" y="1094"/>
                </a:lnTo>
                <a:lnTo>
                  <a:pt x="547" y="1088"/>
                </a:lnTo>
                <a:lnTo>
                  <a:pt x="557" y="1082"/>
                </a:lnTo>
                <a:lnTo>
                  <a:pt x="568" y="1079"/>
                </a:lnTo>
                <a:lnTo>
                  <a:pt x="579" y="1076"/>
                </a:lnTo>
                <a:lnTo>
                  <a:pt x="591" y="1074"/>
                </a:lnTo>
                <a:lnTo>
                  <a:pt x="604" y="1074"/>
                </a:lnTo>
                <a:lnTo>
                  <a:pt x="604" y="1074"/>
                </a:lnTo>
                <a:lnTo>
                  <a:pt x="616" y="1074"/>
                </a:lnTo>
                <a:lnTo>
                  <a:pt x="629" y="1076"/>
                </a:lnTo>
                <a:lnTo>
                  <a:pt x="641" y="1079"/>
                </a:lnTo>
                <a:lnTo>
                  <a:pt x="651" y="1082"/>
                </a:lnTo>
                <a:lnTo>
                  <a:pt x="663" y="1088"/>
                </a:lnTo>
                <a:lnTo>
                  <a:pt x="673" y="1094"/>
                </a:lnTo>
                <a:lnTo>
                  <a:pt x="683" y="1102"/>
                </a:lnTo>
                <a:lnTo>
                  <a:pt x="693" y="1109"/>
                </a:lnTo>
                <a:lnTo>
                  <a:pt x="693" y="1109"/>
                </a:lnTo>
                <a:lnTo>
                  <a:pt x="701" y="1119"/>
                </a:lnTo>
                <a:lnTo>
                  <a:pt x="709" y="1128"/>
                </a:lnTo>
                <a:lnTo>
                  <a:pt x="715" y="1139"/>
                </a:lnTo>
                <a:lnTo>
                  <a:pt x="720" y="1149"/>
                </a:lnTo>
                <a:lnTo>
                  <a:pt x="724" y="1160"/>
                </a:lnTo>
                <a:lnTo>
                  <a:pt x="727" y="1172"/>
                </a:lnTo>
                <a:lnTo>
                  <a:pt x="729" y="1183"/>
                </a:lnTo>
                <a:lnTo>
                  <a:pt x="729" y="1196"/>
                </a:lnTo>
                <a:lnTo>
                  <a:pt x="729" y="1196"/>
                </a:lnTo>
                <a:lnTo>
                  <a:pt x="729" y="1209"/>
                </a:lnTo>
                <a:lnTo>
                  <a:pt x="727" y="1220"/>
                </a:lnTo>
                <a:lnTo>
                  <a:pt x="725" y="1232"/>
                </a:lnTo>
                <a:lnTo>
                  <a:pt x="720" y="1243"/>
                </a:lnTo>
                <a:lnTo>
                  <a:pt x="715" y="1253"/>
                </a:lnTo>
                <a:lnTo>
                  <a:pt x="709" y="1264"/>
                </a:lnTo>
                <a:lnTo>
                  <a:pt x="701" y="1273"/>
                </a:lnTo>
                <a:lnTo>
                  <a:pt x="693" y="1283"/>
                </a:lnTo>
                <a:lnTo>
                  <a:pt x="693" y="1283"/>
                </a:lnTo>
                <a:close/>
                <a:moveTo>
                  <a:pt x="940" y="576"/>
                </a:moveTo>
                <a:lnTo>
                  <a:pt x="940" y="576"/>
                </a:lnTo>
                <a:lnTo>
                  <a:pt x="931" y="596"/>
                </a:lnTo>
                <a:lnTo>
                  <a:pt x="922" y="618"/>
                </a:lnTo>
                <a:lnTo>
                  <a:pt x="910" y="639"/>
                </a:lnTo>
                <a:lnTo>
                  <a:pt x="896" y="660"/>
                </a:lnTo>
                <a:lnTo>
                  <a:pt x="896" y="660"/>
                </a:lnTo>
                <a:lnTo>
                  <a:pt x="885" y="675"/>
                </a:lnTo>
                <a:lnTo>
                  <a:pt x="868" y="693"/>
                </a:lnTo>
                <a:lnTo>
                  <a:pt x="844" y="716"/>
                </a:lnTo>
                <a:lnTo>
                  <a:pt x="815" y="744"/>
                </a:lnTo>
                <a:lnTo>
                  <a:pt x="815" y="744"/>
                </a:lnTo>
                <a:lnTo>
                  <a:pt x="787" y="770"/>
                </a:lnTo>
                <a:lnTo>
                  <a:pt x="764" y="792"/>
                </a:lnTo>
                <a:lnTo>
                  <a:pt x="748" y="810"/>
                </a:lnTo>
                <a:lnTo>
                  <a:pt x="737" y="824"/>
                </a:lnTo>
                <a:lnTo>
                  <a:pt x="737" y="824"/>
                </a:lnTo>
                <a:lnTo>
                  <a:pt x="730" y="836"/>
                </a:lnTo>
                <a:lnTo>
                  <a:pt x="723" y="851"/>
                </a:lnTo>
                <a:lnTo>
                  <a:pt x="716" y="867"/>
                </a:lnTo>
                <a:lnTo>
                  <a:pt x="711" y="885"/>
                </a:lnTo>
                <a:lnTo>
                  <a:pt x="711" y="885"/>
                </a:lnTo>
                <a:lnTo>
                  <a:pt x="706" y="906"/>
                </a:lnTo>
                <a:lnTo>
                  <a:pt x="702" y="932"/>
                </a:lnTo>
                <a:lnTo>
                  <a:pt x="699" y="960"/>
                </a:lnTo>
                <a:lnTo>
                  <a:pt x="697" y="992"/>
                </a:lnTo>
                <a:lnTo>
                  <a:pt x="504" y="992"/>
                </a:lnTo>
                <a:lnTo>
                  <a:pt x="503" y="960"/>
                </a:lnTo>
                <a:lnTo>
                  <a:pt x="503" y="960"/>
                </a:lnTo>
                <a:lnTo>
                  <a:pt x="504" y="937"/>
                </a:lnTo>
                <a:lnTo>
                  <a:pt x="505" y="914"/>
                </a:lnTo>
                <a:lnTo>
                  <a:pt x="508" y="891"/>
                </a:lnTo>
                <a:lnTo>
                  <a:pt x="512" y="869"/>
                </a:lnTo>
                <a:lnTo>
                  <a:pt x="517" y="848"/>
                </a:lnTo>
                <a:lnTo>
                  <a:pt x="523" y="827"/>
                </a:lnTo>
                <a:lnTo>
                  <a:pt x="530" y="807"/>
                </a:lnTo>
                <a:lnTo>
                  <a:pt x="538" y="786"/>
                </a:lnTo>
                <a:lnTo>
                  <a:pt x="538" y="786"/>
                </a:lnTo>
                <a:lnTo>
                  <a:pt x="548" y="767"/>
                </a:lnTo>
                <a:lnTo>
                  <a:pt x="558" y="748"/>
                </a:lnTo>
                <a:lnTo>
                  <a:pt x="571" y="729"/>
                </a:lnTo>
                <a:lnTo>
                  <a:pt x="584" y="711"/>
                </a:lnTo>
                <a:lnTo>
                  <a:pt x="598" y="693"/>
                </a:lnTo>
                <a:lnTo>
                  <a:pt x="615" y="675"/>
                </a:lnTo>
                <a:lnTo>
                  <a:pt x="632" y="657"/>
                </a:lnTo>
                <a:lnTo>
                  <a:pt x="651" y="640"/>
                </a:lnTo>
                <a:lnTo>
                  <a:pt x="651" y="640"/>
                </a:lnTo>
                <a:lnTo>
                  <a:pt x="685" y="609"/>
                </a:lnTo>
                <a:lnTo>
                  <a:pt x="712" y="584"/>
                </a:lnTo>
                <a:lnTo>
                  <a:pt x="731" y="564"/>
                </a:lnTo>
                <a:lnTo>
                  <a:pt x="738" y="555"/>
                </a:lnTo>
                <a:lnTo>
                  <a:pt x="743" y="549"/>
                </a:lnTo>
                <a:lnTo>
                  <a:pt x="743" y="549"/>
                </a:lnTo>
                <a:lnTo>
                  <a:pt x="750" y="536"/>
                </a:lnTo>
                <a:lnTo>
                  <a:pt x="754" y="521"/>
                </a:lnTo>
                <a:lnTo>
                  <a:pt x="758" y="506"/>
                </a:lnTo>
                <a:lnTo>
                  <a:pt x="759" y="490"/>
                </a:lnTo>
                <a:lnTo>
                  <a:pt x="759" y="490"/>
                </a:lnTo>
                <a:lnTo>
                  <a:pt x="758" y="479"/>
                </a:lnTo>
                <a:lnTo>
                  <a:pt x="756" y="468"/>
                </a:lnTo>
                <a:lnTo>
                  <a:pt x="753" y="457"/>
                </a:lnTo>
                <a:lnTo>
                  <a:pt x="749" y="448"/>
                </a:lnTo>
                <a:lnTo>
                  <a:pt x="744" y="438"/>
                </a:lnTo>
                <a:lnTo>
                  <a:pt x="737" y="430"/>
                </a:lnTo>
                <a:lnTo>
                  <a:pt x="729" y="420"/>
                </a:lnTo>
                <a:lnTo>
                  <a:pt x="720" y="413"/>
                </a:lnTo>
                <a:lnTo>
                  <a:pt x="720" y="413"/>
                </a:lnTo>
                <a:lnTo>
                  <a:pt x="711" y="405"/>
                </a:lnTo>
                <a:lnTo>
                  <a:pt x="699" y="399"/>
                </a:lnTo>
                <a:lnTo>
                  <a:pt x="688" y="394"/>
                </a:lnTo>
                <a:lnTo>
                  <a:pt x="676" y="388"/>
                </a:lnTo>
                <a:lnTo>
                  <a:pt x="662" y="385"/>
                </a:lnTo>
                <a:lnTo>
                  <a:pt x="648" y="383"/>
                </a:lnTo>
                <a:lnTo>
                  <a:pt x="633" y="381"/>
                </a:lnTo>
                <a:lnTo>
                  <a:pt x="618" y="381"/>
                </a:lnTo>
                <a:lnTo>
                  <a:pt x="618" y="381"/>
                </a:lnTo>
                <a:lnTo>
                  <a:pt x="602" y="381"/>
                </a:lnTo>
                <a:lnTo>
                  <a:pt x="587" y="383"/>
                </a:lnTo>
                <a:lnTo>
                  <a:pt x="572" y="386"/>
                </a:lnTo>
                <a:lnTo>
                  <a:pt x="558" y="391"/>
                </a:lnTo>
                <a:lnTo>
                  <a:pt x="545" y="396"/>
                </a:lnTo>
                <a:lnTo>
                  <a:pt x="533" y="402"/>
                </a:lnTo>
                <a:lnTo>
                  <a:pt x="521" y="411"/>
                </a:lnTo>
                <a:lnTo>
                  <a:pt x="510" y="419"/>
                </a:lnTo>
                <a:lnTo>
                  <a:pt x="510" y="419"/>
                </a:lnTo>
                <a:lnTo>
                  <a:pt x="501" y="430"/>
                </a:lnTo>
                <a:lnTo>
                  <a:pt x="491" y="440"/>
                </a:lnTo>
                <a:lnTo>
                  <a:pt x="485" y="452"/>
                </a:lnTo>
                <a:lnTo>
                  <a:pt x="479" y="464"/>
                </a:lnTo>
                <a:lnTo>
                  <a:pt x="473" y="476"/>
                </a:lnTo>
                <a:lnTo>
                  <a:pt x="470" y="490"/>
                </a:lnTo>
                <a:lnTo>
                  <a:pt x="468" y="504"/>
                </a:lnTo>
                <a:lnTo>
                  <a:pt x="468" y="519"/>
                </a:lnTo>
                <a:lnTo>
                  <a:pt x="280" y="519"/>
                </a:lnTo>
                <a:lnTo>
                  <a:pt x="280" y="519"/>
                </a:lnTo>
                <a:lnTo>
                  <a:pt x="280" y="502"/>
                </a:lnTo>
                <a:lnTo>
                  <a:pt x="281" y="486"/>
                </a:lnTo>
                <a:lnTo>
                  <a:pt x="284" y="469"/>
                </a:lnTo>
                <a:lnTo>
                  <a:pt x="286" y="453"/>
                </a:lnTo>
                <a:lnTo>
                  <a:pt x="289" y="438"/>
                </a:lnTo>
                <a:lnTo>
                  <a:pt x="293" y="422"/>
                </a:lnTo>
                <a:lnTo>
                  <a:pt x="298" y="409"/>
                </a:lnTo>
                <a:lnTo>
                  <a:pt x="304" y="394"/>
                </a:lnTo>
                <a:lnTo>
                  <a:pt x="310" y="380"/>
                </a:lnTo>
                <a:lnTo>
                  <a:pt x="316" y="366"/>
                </a:lnTo>
                <a:lnTo>
                  <a:pt x="325" y="352"/>
                </a:lnTo>
                <a:lnTo>
                  <a:pt x="333" y="340"/>
                </a:lnTo>
                <a:lnTo>
                  <a:pt x="342" y="328"/>
                </a:lnTo>
                <a:lnTo>
                  <a:pt x="352" y="315"/>
                </a:lnTo>
                <a:lnTo>
                  <a:pt x="363" y="304"/>
                </a:lnTo>
                <a:lnTo>
                  <a:pt x="375" y="292"/>
                </a:lnTo>
                <a:lnTo>
                  <a:pt x="375" y="292"/>
                </a:lnTo>
                <a:lnTo>
                  <a:pt x="387" y="281"/>
                </a:lnTo>
                <a:lnTo>
                  <a:pt x="400" y="271"/>
                </a:lnTo>
                <a:lnTo>
                  <a:pt x="413" y="261"/>
                </a:lnTo>
                <a:lnTo>
                  <a:pt x="427" y="253"/>
                </a:lnTo>
                <a:lnTo>
                  <a:pt x="440" y="245"/>
                </a:lnTo>
                <a:lnTo>
                  <a:pt x="455" y="238"/>
                </a:lnTo>
                <a:lnTo>
                  <a:pt x="470" y="230"/>
                </a:lnTo>
                <a:lnTo>
                  <a:pt x="485" y="225"/>
                </a:lnTo>
                <a:lnTo>
                  <a:pt x="502" y="220"/>
                </a:lnTo>
                <a:lnTo>
                  <a:pt x="518" y="215"/>
                </a:lnTo>
                <a:lnTo>
                  <a:pt x="535" y="211"/>
                </a:lnTo>
                <a:lnTo>
                  <a:pt x="552" y="208"/>
                </a:lnTo>
                <a:lnTo>
                  <a:pt x="570" y="206"/>
                </a:lnTo>
                <a:lnTo>
                  <a:pt x="589" y="204"/>
                </a:lnTo>
                <a:lnTo>
                  <a:pt x="607" y="203"/>
                </a:lnTo>
                <a:lnTo>
                  <a:pt x="626" y="203"/>
                </a:lnTo>
                <a:lnTo>
                  <a:pt x="626" y="203"/>
                </a:lnTo>
                <a:lnTo>
                  <a:pt x="651" y="203"/>
                </a:lnTo>
                <a:lnTo>
                  <a:pt x="675" y="205"/>
                </a:lnTo>
                <a:lnTo>
                  <a:pt x="698" y="208"/>
                </a:lnTo>
                <a:lnTo>
                  <a:pt x="719" y="211"/>
                </a:lnTo>
                <a:lnTo>
                  <a:pt x="741" y="216"/>
                </a:lnTo>
                <a:lnTo>
                  <a:pt x="761" y="223"/>
                </a:lnTo>
                <a:lnTo>
                  <a:pt x="780" y="230"/>
                </a:lnTo>
                <a:lnTo>
                  <a:pt x="798" y="240"/>
                </a:lnTo>
                <a:lnTo>
                  <a:pt x="798" y="240"/>
                </a:lnTo>
                <a:lnTo>
                  <a:pt x="815" y="249"/>
                </a:lnTo>
                <a:lnTo>
                  <a:pt x="832" y="260"/>
                </a:lnTo>
                <a:lnTo>
                  <a:pt x="847" y="272"/>
                </a:lnTo>
                <a:lnTo>
                  <a:pt x="861" y="284"/>
                </a:lnTo>
                <a:lnTo>
                  <a:pt x="875" y="298"/>
                </a:lnTo>
                <a:lnTo>
                  <a:pt x="888" y="314"/>
                </a:lnTo>
                <a:lnTo>
                  <a:pt x="900" y="330"/>
                </a:lnTo>
                <a:lnTo>
                  <a:pt x="911" y="347"/>
                </a:lnTo>
                <a:lnTo>
                  <a:pt x="911" y="347"/>
                </a:lnTo>
                <a:lnTo>
                  <a:pt x="921" y="364"/>
                </a:lnTo>
                <a:lnTo>
                  <a:pt x="929" y="382"/>
                </a:lnTo>
                <a:lnTo>
                  <a:pt x="937" y="400"/>
                </a:lnTo>
                <a:lnTo>
                  <a:pt x="943" y="418"/>
                </a:lnTo>
                <a:lnTo>
                  <a:pt x="947" y="437"/>
                </a:lnTo>
                <a:lnTo>
                  <a:pt x="950" y="455"/>
                </a:lnTo>
                <a:lnTo>
                  <a:pt x="953" y="474"/>
                </a:lnTo>
                <a:lnTo>
                  <a:pt x="954" y="493"/>
                </a:lnTo>
                <a:lnTo>
                  <a:pt x="954" y="493"/>
                </a:lnTo>
                <a:lnTo>
                  <a:pt x="953" y="515"/>
                </a:lnTo>
                <a:lnTo>
                  <a:pt x="949" y="535"/>
                </a:lnTo>
                <a:lnTo>
                  <a:pt x="945" y="556"/>
                </a:lnTo>
                <a:lnTo>
                  <a:pt x="940" y="576"/>
                </a:lnTo>
                <a:lnTo>
                  <a:pt x="940" y="576"/>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nvGrpSpPr>
          <p:cNvPr id="59" name="Grupa 58" descr="Działania Ministerstwa Klimatu i Środowiska&#10;&#10;Obraz przedstawia jakie według respondenta Ministerstwo Klimatu i Środowiska powinno podjąć jeszcze działania, , żeby skutecznie poprawić gospodarkę odpadami w Polsce: wybudować nowe spalarnie śmieci, sortownie, utworzyć nowe firmy utylizacyjne - 5%.">
            <a:extLst>
              <a:ext uri="{FF2B5EF4-FFF2-40B4-BE49-F238E27FC236}">
                <a16:creationId xmlns:a16="http://schemas.microsoft.com/office/drawing/2014/main" id="{5E6041B8-C63E-457D-A588-81958D3AF029}"/>
              </a:ext>
            </a:extLst>
          </p:cNvPr>
          <p:cNvGrpSpPr>
            <a:grpSpLocks noChangeAspect="1"/>
          </p:cNvGrpSpPr>
          <p:nvPr/>
        </p:nvGrpSpPr>
        <p:grpSpPr>
          <a:xfrm>
            <a:off x="992544" y="4839827"/>
            <a:ext cx="386622" cy="431999"/>
            <a:chOff x="5748338" y="1414463"/>
            <a:chExt cx="676275" cy="755651"/>
          </a:xfrm>
          <a:solidFill>
            <a:srgbClr val="D9D9D9"/>
          </a:solidFill>
        </p:grpSpPr>
        <p:sp>
          <p:nvSpPr>
            <p:cNvPr id="60" name="Freeform 43">
              <a:extLst>
                <a:ext uri="{FF2B5EF4-FFF2-40B4-BE49-F238E27FC236}">
                  <a16:creationId xmlns:a16="http://schemas.microsoft.com/office/drawing/2014/main" id="{3132C71D-2367-438D-897D-356718722433}"/>
                </a:ext>
              </a:extLst>
            </p:cNvPr>
            <p:cNvSpPr>
              <a:spLocks/>
            </p:cNvSpPr>
            <p:nvPr/>
          </p:nvSpPr>
          <p:spPr bwMode="auto">
            <a:xfrm>
              <a:off x="5748338" y="2111376"/>
              <a:ext cx="676275" cy="58738"/>
            </a:xfrm>
            <a:custGeom>
              <a:avLst/>
              <a:gdLst>
                <a:gd name="T0" fmla="*/ 36 w 852"/>
                <a:gd name="T1" fmla="*/ 75 h 75"/>
                <a:gd name="T2" fmla="*/ 814 w 852"/>
                <a:gd name="T3" fmla="*/ 75 h 75"/>
                <a:gd name="T4" fmla="*/ 814 w 852"/>
                <a:gd name="T5" fmla="*/ 75 h 75"/>
                <a:gd name="T6" fmla="*/ 814 w 852"/>
                <a:gd name="T7" fmla="*/ 75 h 75"/>
                <a:gd name="T8" fmla="*/ 822 w 852"/>
                <a:gd name="T9" fmla="*/ 73 h 75"/>
                <a:gd name="T10" fmla="*/ 830 w 852"/>
                <a:gd name="T11" fmla="*/ 72 h 75"/>
                <a:gd name="T12" fmla="*/ 836 w 852"/>
                <a:gd name="T13" fmla="*/ 68 h 75"/>
                <a:gd name="T14" fmla="*/ 841 w 852"/>
                <a:gd name="T15" fmla="*/ 64 h 75"/>
                <a:gd name="T16" fmla="*/ 845 w 852"/>
                <a:gd name="T17" fmla="*/ 58 h 75"/>
                <a:gd name="T18" fmla="*/ 849 w 852"/>
                <a:gd name="T19" fmla="*/ 51 h 75"/>
                <a:gd name="T20" fmla="*/ 852 w 852"/>
                <a:gd name="T21" fmla="*/ 45 h 75"/>
                <a:gd name="T22" fmla="*/ 852 w 852"/>
                <a:gd name="T23" fmla="*/ 37 h 75"/>
                <a:gd name="T24" fmla="*/ 852 w 852"/>
                <a:gd name="T25" fmla="*/ 37 h 75"/>
                <a:gd name="T26" fmla="*/ 852 w 852"/>
                <a:gd name="T27" fmla="*/ 37 h 75"/>
                <a:gd name="T28" fmla="*/ 852 w 852"/>
                <a:gd name="T29" fmla="*/ 30 h 75"/>
                <a:gd name="T30" fmla="*/ 849 w 852"/>
                <a:gd name="T31" fmla="*/ 23 h 75"/>
                <a:gd name="T32" fmla="*/ 845 w 852"/>
                <a:gd name="T33" fmla="*/ 17 h 75"/>
                <a:gd name="T34" fmla="*/ 841 w 852"/>
                <a:gd name="T35" fmla="*/ 11 h 75"/>
                <a:gd name="T36" fmla="*/ 836 w 852"/>
                <a:gd name="T37" fmla="*/ 6 h 75"/>
                <a:gd name="T38" fmla="*/ 830 w 852"/>
                <a:gd name="T39" fmla="*/ 3 h 75"/>
                <a:gd name="T40" fmla="*/ 822 w 852"/>
                <a:gd name="T41" fmla="*/ 2 h 75"/>
                <a:gd name="T42" fmla="*/ 814 w 852"/>
                <a:gd name="T43" fmla="*/ 0 h 75"/>
                <a:gd name="T44" fmla="*/ 36 w 852"/>
                <a:gd name="T45" fmla="*/ 0 h 75"/>
                <a:gd name="T46" fmla="*/ 36 w 852"/>
                <a:gd name="T47" fmla="*/ 0 h 75"/>
                <a:gd name="T48" fmla="*/ 36 w 852"/>
                <a:gd name="T49" fmla="*/ 0 h 75"/>
                <a:gd name="T50" fmla="*/ 30 w 852"/>
                <a:gd name="T51" fmla="*/ 2 h 75"/>
                <a:gd name="T52" fmla="*/ 22 w 852"/>
                <a:gd name="T53" fmla="*/ 3 h 75"/>
                <a:gd name="T54" fmla="*/ 16 w 852"/>
                <a:gd name="T55" fmla="*/ 6 h 75"/>
                <a:gd name="T56" fmla="*/ 11 w 852"/>
                <a:gd name="T57" fmla="*/ 11 h 75"/>
                <a:gd name="T58" fmla="*/ 6 w 852"/>
                <a:gd name="T59" fmla="*/ 17 h 75"/>
                <a:gd name="T60" fmla="*/ 2 w 852"/>
                <a:gd name="T61" fmla="*/ 23 h 75"/>
                <a:gd name="T62" fmla="*/ 0 w 852"/>
                <a:gd name="T63" fmla="*/ 30 h 75"/>
                <a:gd name="T64" fmla="*/ 0 w 852"/>
                <a:gd name="T65" fmla="*/ 37 h 75"/>
                <a:gd name="T66" fmla="*/ 0 w 852"/>
                <a:gd name="T67" fmla="*/ 37 h 75"/>
                <a:gd name="T68" fmla="*/ 0 w 852"/>
                <a:gd name="T69" fmla="*/ 37 h 75"/>
                <a:gd name="T70" fmla="*/ 0 w 852"/>
                <a:gd name="T71" fmla="*/ 45 h 75"/>
                <a:gd name="T72" fmla="*/ 2 w 852"/>
                <a:gd name="T73" fmla="*/ 51 h 75"/>
                <a:gd name="T74" fmla="*/ 6 w 852"/>
                <a:gd name="T75" fmla="*/ 58 h 75"/>
                <a:gd name="T76" fmla="*/ 11 w 852"/>
                <a:gd name="T77" fmla="*/ 64 h 75"/>
                <a:gd name="T78" fmla="*/ 16 w 852"/>
                <a:gd name="T79" fmla="*/ 68 h 75"/>
                <a:gd name="T80" fmla="*/ 22 w 852"/>
                <a:gd name="T81" fmla="*/ 72 h 75"/>
                <a:gd name="T82" fmla="*/ 30 w 852"/>
                <a:gd name="T83" fmla="*/ 73 h 75"/>
                <a:gd name="T84" fmla="*/ 36 w 852"/>
                <a:gd name="T85" fmla="*/ 75 h 75"/>
                <a:gd name="T86" fmla="*/ 36 w 852"/>
                <a:gd name="T8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2" h="75">
                  <a:moveTo>
                    <a:pt x="36" y="75"/>
                  </a:moveTo>
                  <a:lnTo>
                    <a:pt x="814" y="75"/>
                  </a:lnTo>
                  <a:lnTo>
                    <a:pt x="814" y="75"/>
                  </a:lnTo>
                  <a:lnTo>
                    <a:pt x="814" y="75"/>
                  </a:lnTo>
                  <a:lnTo>
                    <a:pt x="822" y="73"/>
                  </a:lnTo>
                  <a:lnTo>
                    <a:pt x="830" y="72"/>
                  </a:lnTo>
                  <a:lnTo>
                    <a:pt x="836" y="68"/>
                  </a:lnTo>
                  <a:lnTo>
                    <a:pt x="841" y="64"/>
                  </a:lnTo>
                  <a:lnTo>
                    <a:pt x="845" y="58"/>
                  </a:lnTo>
                  <a:lnTo>
                    <a:pt x="849" y="51"/>
                  </a:lnTo>
                  <a:lnTo>
                    <a:pt x="852" y="45"/>
                  </a:lnTo>
                  <a:lnTo>
                    <a:pt x="852" y="37"/>
                  </a:lnTo>
                  <a:lnTo>
                    <a:pt x="852" y="37"/>
                  </a:lnTo>
                  <a:lnTo>
                    <a:pt x="852" y="37"/>
                  </a:lnTo>
                  <a:lnTo>
                    <a:pt x="852" y="30"/>
                  </a:lnTo>
                  <a:lnTo>
                    <a:pt x="849" y="23"/>
                  </a:lnTo>
                  <a:lnTo>
                    <a:pt x="845" y="17"/>
                  </a:lnTo>
                  <a:lnTo>
                    <a:pt x="841" y="11"/>
                  </a:lnTo>
                  <a:lnTo>
                    <a:pt x="836" y="6"/>
                  </a:lnTo>
                  <a:lnTo>
                    <a:pt x="830" y="3"/>
                  </a:lnTo>
                  <a:lnTo>
                    <a:pt x="822" y="2"/>
                  </a:lnTo>
                  <a:lnTo>
                    <a:pt x="814" y="0"/>
                  </a:lnTo>
                  <a:lnTo>
                    <a:pt x="36" y="0"/>
                  </a:lnTo>
                  <a:lnTo>
                    <a:pt x="36" y="0"/>
                  </a:lnTo>
                  <a:lnTo>
                    <a:pt x="36" y="0"/>
                  </a:lnTo>
                  <a:lnTo>
                    <a:pt x="30" y="2"/>
                  </a:lnTo>
                  <a:lnTo>
                    <a:pt x="22" y="3"/>
                  </a:lnTo>
                  <a:lnTo>
                    <a:pt x="16" y="6"/>
                  </a:lnTo>
                  <a:lnTo>
                    <a:pt x="11" y="11"/>
                  </a:lnTo>
                  <a:lnTo>
                    <a:pt x="6" y="17"/>
                  </a:lnTo>
                  <a:lnTo>
                    <a:pt x="2" y="23"/>
                  </a:lnTo>
                  <a:lnTo>
                    <a:pt x="0" y="30"/>
                  </a:lnTo>
                  <a:lnTo>
                    <a:pt x="0" y="37"/>
                  </a:lnTo>
                  <a:lnTo>
                    <a:pt x="0" y="37"/>
                  </a:lnTo>
                  <a:lnTo>
                    <a:pt x="0" y="37"/>
                  </a:lnTo>
                  <a:lnTo>
                    <a:pt x="0" y="45"/>
                  </a:lnTo>
                  <a:lnTo>
                    <a:pt x="2" y="51"/>
                  </a:lnTo>
                  <a:lnTo>
                    <a:pt x="6" y="58"/>
                  </a:lnTo>
                  <a:lnTo>
                    <a:pt x="11" y="64"/>
                  </a:lnTo>
                  <a:lnTo>
                    <a:pt x="16" y="68"/>
                  </a:lnTo>
                  <a:lnTo>
                    <a:pt x="22" y="72"/>
                  </a:lnTo>
                  <a:lnTo>
                    <a:pt x="30" y="73"/>
                  </a:lnTo>
                  <a:lnTo>
                    <a:pt x="36" y="75"/>
                  </a:lnTo>
                  <a:lnTo>
                    <a:pt x="3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1" name="Freeform 58">
              <a:extLst>
                <a:ext uri="{FF2B5EF4-FFF2-40B4-BE49-F238E27FC236}">
                  <a16:creationId xmlns:a16="http://schemas.microsoft.com/office/drawing/2014/main" id="{D1CEDEFB-FC29-47B4-AD0E-9937EC97FB96}"/>
                </a:ext>
              </a:extLst>
            </p:cNvPr>
            <p:cNvSpPr>
              <a:spLocks/>
            </p:cNvSpPr>
            <p:nvPr/>
          </p:nvSpPr>
          <p:spPr bwMode="auto">
            <a:xfrm>
              <a:off x="5851525" y="1651001"/>
              <a:ext cx="179388" cy="290513"/>
            </a:xfrm>
            <a:custGeom>
              <a:avLst/>
              <a:gdLst>
                <a:gd name="T0" fmla="*/ 56 w 227"/>
                <a:gd name="T1" fmla="*/ 360 h 365"/>
                <a:gd name="T2" fmla="*/ 56 w 227"/>
                <a:gd name="T3" fmla="*/ 68 h 365"/>
                <a:gd name="T4" fmla="*/ 56 w 227"/>
                <a:gd name="T5" fmla="*/ 68 h 365"/>
                <a:gd name="T6" fmla="*/ 58 w 227"/>
                <a:gd name="T7" fmla="*/ 62 h 365"/>
                <a:gd name="T8" fmla="*/ 59 w 227"/>
                <a:gd name="T9" fmla="*/ 59 h 365"/>
                <a:gd name="T10" fmla="*/ 62 w 227"/>
                <a:gd name="T11" fmla="*/ 56 h 365"/>
                <a:gd name="T12" fmla="*/ 67 w 227"/>
                <a:gd name="T13" fmla="*/ 56 h 365"/>
                <a:gd name="T14" fmla="*/ 162 w 227"/>
                <a:gd name="T15" fmla="*/ 56 h 365"/>
                <a:gd name="T16" fmla="*/ 162 w 227"/>
                <a:gd name="T17" fmla="*/ 56 h 365"/>
                <a:gd name="T18" fmla="*/ 165 w 227"/>
                <a:gd name="T19" fmla="*/ 57 h 365"/>
                <a:gd name="T20" fmla="*/ 168 w 227"/>
                <a:gd name="T21" fmla="*/ 59 h 365"/>
                <a:gd name="T22" fmla="*/ 170 w 227"/>
                <a:gd name="T23" fmla="*/ 62 h 365"/>
                <a:gd name="T24" fmla="*/ 171 w 227"/>
                <a:gd name="T25" fmla="*/ 65 h 365"/>
                <a:gd name="T26" fmla="*/ 171 w 227"/>
                <a:gd name="T27" fmla="*/ 87 h 365"/>
                <a:gd name="T28" fmla="*/ 227 w 227"/>
                <a:gd name="T29" fmla="*/ 87 h 365"/>
                <a:gd name="T30" fmla="*/ 227 w 227"/>
                <a:gd name="T31" fmla="*/ 57 h 365"/>
                <a:gd name="T32" fmla="*/ 227 w 227"/>
                <a:gd name="T33" fmla="*/ 57 h 365"/>
                <a:gd name="T34" fmla="*/ 227 w 227"/>
                <a:gd name="T35" fmla="*/ 45 h 365"/>
                <a:gd name="T36" fmla="*/ 224 w 227"/>
                <a:gd name="T37" fmla="*/ 33 h 365"/>
                <a:gd name="T38" fmla="*/ 219 w 227"/>
                <a:gd name="T39" fmla="*/ 23 h 365"/>
                <a:gd name="T40" fmla="*/ 213 w 227"/>
                <a:gd name="T41" fmla="*/ 14 h 365"/>
                <a:gd name="T42" fmla="*/ 204 w 227"/>
                <a:gd name="T43" fmla="*/ 8 h 365"/>
                <a:gd name="T44" fmla="*/ 194 w 227"/>
                <a:gd name="T45" fmla="*/ 3 h 365"/>
                <a:gd name="T46" fmla="*/ 184 w 227"/>
                <a:gd name="T47" fmla="*/ 0 h 365"/>
                <a:gd name="T48" fmla="*/ 170 w 227"/>
                <a:gd name="T49" fmla="*/ 0 h 365"/>
                <a:gd name="T50" fmla="*/ 61 w 227"/>
                <a:gd name="T51" fmla="*/ 0 h 365"/>
                <a:gd name="T52" fmla="*/ 61 w 227"/>
                <a:gd name="T53" fmla="*/ 0 h 365"/>
                <a:gd name="T54" fmla="*/ 47 w 227"/>
                <a:gd name="T55" fmla="*/ 0 h 365"/>
                <a:gd name="T56" fmla="*/ 34 w 227"/>
                <a:gd name="T57" fmla="*/ 3 h 365"/>
                <a:gd name="T58" fmla="*/ 25 w 227"/>
                <a:gd name="T59" fmla="*/ 8 h 365"/>
                <a:gd name="T60" fmla="*/ 16 w 227"/>
                <a:gd name="T61" fmla="*/ 16 h 365"/>
                <a:gd name="T62" fmla="*/ 10 w 227"/>
                <a:gd name="T63" fmla="*/ 25 h 365"/>
                <a:gd name="T64" fmla="*/ 5 w 227"/>
                <a:gd name="T65" fmla="*/ 34 h 365"/>
                <a:gd name="T66" fmla="*/ 2 w 227"/>
                <a:gd name="T67" fmla="*/ 47 h 365"/>
                <a:gd name="T68" fmla="*/ 0 w 227"/>
                <a:gd name="T69" fmla="*/ 61 h 365"/>
                <a:gd name="T70" fmla="*/ 0 w 227"/>
                <a:gd name="T71" fmla="*/ 365 h 365"/>
                <a:gd name="T72" fmla="*/ 0 w 227"/>
                <a:gd name="T73" fmla="*/ 365 h 365"/>
                <a:gd name="T74" fmla="*/ 19 w 227"/>
                <a:gd name="T75" fmla="*/ 362 h 365"/>
                <a:gd name="T76" fmla="*/ 39 w 227"/>
                <a:gd name="T77" fmla="*/ 360 h 365"/>
                <a:gd name="T78" fmla="*/ 56 w 227"/>
                <a:gd name="T79" fmla="*/ 36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7" h="365">
                  <a:moveTo>
                    <a:pt x="56" y="360"/>
                  </a:moveTo>
                  <a:lnTo>
                    <a:pt x="56" y="68"/>
                  </a:lnTo>
                  <a:lnTo>
                    <a:pt x="56" y="68"/>
                  </a:lnTo>
                  <a:lnTo>
                    <a:pt x="58" y="62"/>
                  </a:lnTo>
                  <a:lnTo>
                    <a:pt x="59" y="59"/>
                  </a:lnTo>
                  <a:lnTo>
                    <a:pt x="62" y="56"/>
                  </a:lnTo>
                  <a:lnTo>
                    <a:pt x="67" y="56"/>
                  </a:lnTo>
                  <a:lnTo>
                    <a:pt x="162" y="56"/>
                  </a:lnTo>
                  <a:lnTo>
                    <a:pt x="162" y="56"/>
                  </a:lnTo>
                  <a:lnTo>
                    <a:pt x="165" y="57"/>
                  </a:lnTo>
                  <a:lnTo>
                    <a:pt x="168" y="59"/>
                  </a:lnTo>
                  <a:lnTo>
                    <a:pt x="170" y="62"/>
                  </a:lnTo>
                  <a:lnTo>
                    <a:pt x="171" y="65"/>
                  </a:lnTo>
                  <a:lnTo>
                    <a:pt x="171" y="87"/>
                  </a:lnTo>
                  <a:lnTo>
                    <a:pt x="227" y="87"/>
                  </a:lnTo>
                  <a:lnTo>
                    <a:pt x="227" y="57"/>
                  </a:lnTo>
                  <a:lnTo>
                    <a:pt x="227" y="57"/>
                  </a:lnTo>
                  <a:lnTo>
                    <a:pt x="227" y="45"/>
                  </a:lnTo>
                  <a:lnTo>
                    <a:pt x="224" y="33"/>
                  </a:lnTo>
                  <a:lnTo>
                    <a:pt x="219" y="23"/>
                  </a:lnTo>
                  <a:lnTo>
                    <a:pt x="213" y="14"/>
                  </a:lnTo>
                  <a:lnTo>
                    <a:pt x="204" y="8"/>
                  </a:lnTo>
                  <a:lnTo>
                    <a:pt x="194" y="3"/>
                  </a:lnTo>
                  <a:lnTo>
                    <a:pt x="184" y="0"/>
                  </a:lnTo>
                  <a:lnTo>
                    <a:pt x="170" y="0"/>
                  </a:lnTo>
                  <a:lnTo>
                    <a:pt x="61" y="0"/>
                  </a:lnTo>
                  <a:lnTo>
                    <a:pt x="61" y="0"/>
                  </a:lnTo>
                  <a:lnTo>
                    <a:pt x="47" y="0"/>
                  </a:lnTo>
                  <a:lnTo>
                    <a:pt x="34" y="3"/>
                  </a:lnTo>
                  <a:lnTo>
                    <a:pt x="25" y="8"/>
                  </a:lnTo>
                  <a:lnTo>
                    <a:pt x="16" y="16"/>
                  </a:lnTo>
                  <a:lnTo>
                    <a:pt x="10" y="25"/>
                  </a:lnTo>
                  <a:lnTo>
                    <a:pt x="5" y="34"/>
                  </a:lnTo>
                  <a:lnTo>
                    <a:pt x="2" y="47"/>
                  </a:lnTo>
                  <a:lnTo>
                    <a:pt x="0" y="61"/>
                  </a:lnTo>
                  <a:lnTo>
                    <a:pt x="0" y="365"/>
                  </a:lnTo>
                  <a:lnTo>
                    <a:pt x="0" y="365"/>
                  </a:lnTo>
                  <a:lnTo>
                    <a:pt x="19" y="362"/>
                  </a:lnTo>
                  <a:lnTo>
                    <a:pt x="39" y="360"/>
                  </a:lnTo>
                  <a:lnTo>
                    <a:pt x="56"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2" name="Freeform 59">
              <a:extLst>
                <a:ext uri="{FF2B5EF4-FFF2-40B4-BE49-F238E27FC236}">
                  <a16:creationId xmlns:a16="http://schemas.microsoft.com/office/drawing/2014/main" id="{979F6D8E-0C19-426C-9CEA-6A743DC5D806}"/>
                </a:ext>
              </a:extLst>
            </p:cNvPr>
            <p:cNvSpPr>
              <a:spLocks/>
            </p:cNvSpPr>
            <p:nvPr/>
          </p:nvSpPr>
          <p:spPr bwMode="auto">
            <a:xfrm>
              <a:off x="6054725" y="1414463"/>
              <a:ext cx="123825" cy="673100"/>
            </a:xfrm>
            <a:custGeom>
              <a:avLst/>
              <a:gdLst>
                <a:gd name="T0" fmla="*/ 132 w 156"/>
                <a:gd name="T1" fmla="*/ 107 h 848"/>
                <a:gd name="T2" fmla="*/ 156 w 156"/>
                <a:gd name="T3" fmla="*/ 79 h 848"/>
                <a:gd name="T4" fmla="*/ 156 w 156"/>
                <a:gd name="T5" fmla="*/ 31 h 848"/>
                <a:gd name="T6" fmla="*/ 125 w 156"/>
                <a:gd name="T7" fmla="*/ 31 h 848"/>
                <a:gd name="T8" fmla="*/ 125 w 156"/>
                <a:gd name="T9" fmla="*/ 0 h 848"/>
                <a:gd name="T10" fmla="*/ 29 w 156"/>
                <a:gd name="T11" fmla="*/ 0 h 848"/>
                <a:gd name="T12" fmla="*/ 29 w 156"/>
                <a:gd name="T13" fmla="*/ 31 h 848"/>
                <a:gd name="T14" fmla="*/ 0 w 156"/>
                <a:gd name="T15" fmla="*/ 31 h 848"/>
                <a:gd name="T16" fmla="*/ 0 w 156"/>
                <a:gd name="T17" fmla="*/ 79 h 848"/>
                <a:gd name="T18" fmla="*/ 23 w 156"/>
                <a:gd name="T19" fmla="*/ 107 h 848"/>
                <a:gd name="T20" fmla="*/ 21 w 156"/>
                <a:gd name="T21" fmla="*/ 390 h 848"/>
                <a:gd name="T22" fmla="*/ 21 w 156"/>
                <a:gd name="T23" fmla="*/ 390 h 848"/>
                <a:gd name="T24" fmla="*/ 32 w 156"/>
                <a:gd name="T25" fmla="*/ 394 h 848"/>
                <a:gd name="T26" fmla="*/ 41 w 156"/>
                <a:gd name="T27" fmla="*/ 400 h 848"/>
                <a:gd name="T28" fmla="*/ 49 w 156"/>
                <a:gd name="T29" fmla="*/ 408 h 848"/>
                <a:gd name="T30" fmla="*/ 57 w 156"/>
                <a:gd name="T31" fmla="*/ 418 h 848"/>
                <a:gd name="T32" fmla="*/ 62 w 156"/>
                <a:gd name="T33" fmla="*/ 427 h 848"/>
                <a:gd name="T34" fmla="*/ 66 w 156"/>
                <a:gd name="T35" fmla="*/ 438 h 848"/>
                <a:gd name="T36" fmla="*/ 69 w 156"/>
                <a:gd name="T37" fmla="*/ 450 h 848"/>
                <a:gd name="T38" fmla="*/ 71 w 156"/>
                <a:gd name="T39" fmla="*/ 463 h 848"/>
                <a:gd name="T40" fmla="*/ 71 w 156"/>
                <a:gd name="T41" fmla="*/ 848 h 848"/>
                <a:gd name="T42" fmla="*/ 136 w 156"/>
                <a:gd name="T43" fmla="*/ 848 h 848"/>
                <a:gd name="T44" fmla="*/ 132 w 156"/>
                <a:gd name="T45" fmla="*/ 10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848">
                  <a:moveTo>
                    <a:pt x="132" y="107"/>
                  </a:moveTo>
                  <a:lnTo>
                    <a:pt x="156" y="79"/>
                  </a:lnTo>
                  <a:lnTo>
                    <a:pt x="156" y="31"/>
                  </a:lnTo>
                  <a:lnTo>
                    <a:pt x="125" y="31"/>
                  </a:lnTo>
                  <a:lnTo>
                    <a:pt x="125" y="0"/>
                  </a:lnTo>
                  <a:lnTo>
                    <a:pt x="29" y="0"/>
                  </a:lnTo>
                  <a:lnTo>
                    <a:pt x="29" y="31"/>
                  </a:lnTo>
                  <a:lnTo>
                    <a:pt x="0" y="31"/>
                  </a:lnTo>
                  <a:lnTo>
                    <a:pt x="0" y="79"/>
                  </a:lnTo>
                  <a:lnTo>
                    <a:pt x="23" y="107"/>
                  </a:lnTo>
                  <a:lnTo>
                    <a:pt x="21" y="390"/>
                  </a:lnTo>
                  <a:lnTo>
                    <a:pt x="21" y="390"/>
                  </a:lnTo>
                  <a:lnTo>
                    <a:pt x="32" y="394"/>
                  </a:lnTo>
                  <a:lnTo>
                    <a:pt x="41" y="400"/>
                  </a:lnTo>
                  <a:lnTo>
                    <a:pt x="49" y="408"/>
                  </a:lnTo>
                  <a:lnTo>
                    <a:pt x="57" y="418"/>
                  </a:lnTo>
                  <a:lnTo>
                    <a:pt x="62" y="427"/>
                  </a:lnTo>
                  <a:lnTo>
                    <a:pt x="66" y="438"/>
                  </a:lnTo>
                  <a:lnTo>
                    <a:pt x="69" y="450"/>
                  </a:lnTo>
                  <a:lnTo>
                    <a:pt x="71" y="463"/>
                  </a:lnTo>
                  <a:lnTo>
                    <a:pt x="71" y="848"/>
                  </a:lnTo>
                  <a:lnTo>
                    <a:pt x="136" y="848"/>
                  </a:lnTo>
                  <a:lnTo>
                    <a:pt x="132"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3" name="Freeform 60">
              <a:extLst>
                <a:ext uri="{FF2B5EF4-FFF2-40B4-BE49-F238E27FC236}">
                  <a16:creationId xmlns:a16="http://schemas.microsoft.com/office/drawing/2014/main" id="{18E154EB-D7AB-43A2-B3B5-8092F685FE58}"/>
                </a:ext>
              </a:extLst>
            </p:cNvPr>
            <p:cNvSpPr>
              <a:spLocks/>
            </p:cNvSpPr>
            <p:nvPr/>
          </p:nvSpPr>
          <p:spPr bwMode="auto">
            <a:xfrm>
              <a:off x="6188075" y="1557338"/>
              <a:ext cx="187325" cy="530225"/>
            </a:xfrm>
            <a:custGeom>
              <a:avLst/>
              <a:gdLst>
                <a:gd name="T0" fmla="*/ 165 w 237"/>
                <a:gd name="T1" fmla="*/ 109 h 668"/>
                <a:gd name="T2" fmla="*/ 165 w 237"/>
                <a:gd name="T3" fmla="*/ 109 h 668"/>
                <a:gd name="T4" fmla="*/ 165 w 237"/>
                <a:gd name="T5" fmla="*/ 101 h 668"/>
                <a:gd name="T6" fmla="*/ 162 w 237"/>
                <a:gd name="T7" fmla="*/ 93 h 668"/>
                <a:gd name="T8" fmla="*/ 159 w 237"/>
                <a:gd name="T9" fmla="*/ 87 h 668"/>
                <a:gd name="T10" fmla="*/ 154 w 237"/>
                <a:gd name="T11" fmla="*/ 81 h 668"/>
                <a:gd name="T12" fmla="*/ 148 w 237"/>
                <a:gd name="T13" fmla="*/ 76 h 668"/>
                <a:gd name="T14" fmla="*/ 142 w 237"/>
                <a:gd name="T15" fmla="*/ 73 h 668"/>
                <a:gd name="T16" fmla="*/ 134 w 237"/>
                <a:gd name="T17" fmla="*/ 70 h 668"/>
                <a:gd name="T18" fmla="*/ 126 w 237"/>
                <a:gd name="T19" fmla="*/ 70 h 668"/>
                <a:gd name="T20" fmla="*/ 100 w 237"/>
                <a:gd name="T21" fmla="*/ 70 h 668"/>
                <a:gd name="T22" fmla="*/ 100 w 237"/>
                <a:gd name="T23" fmla="*/ 48 h 668"/>
                <a:gd name="T24" fmla="*/ 100 w 237"/>
                <a:gd name="T25" fmla="*/ 48 h 668"/>
                <a:gd name="T26" fmla="*/ 101 w 237"/>
                <a:gd name="T27" fmla="*/ 42 h 668"/>
                <a:gd name="T28" fmla="*/ 103 w 237"/>
                <a:gd name="T29" fmla="*/ 37 h 668"/>
                <a:gd name="T30" fmla="*/ 106 w 237"/>
                <a:gd name="T31" fmla="*/ 34 h 668"/>
                <a:gd name="T32" fmla="*/ 114 w 237"/>
                <a:gd name="T33" fmla="*/ 34 h 668"/>
                <a:gd name="T34" fmla="*/ 191 w 237"/>
                <a:gd name="T35" fmla="*/ 34 h 668"/>
                <a:gd name="T36" fmla="*/ 191 w 237"/>
                <a:gd name="T37" fmla="*/ 34 h 668"/>
                <a:gd name="T38" fmla="*/ 198 w 237"/>
                <a:gd name="T39" fmla="*/ 36 h 668"/>
                <a:gd name="T40" fmla="*/ 201 w 237"/>
                <a:gd name="T41" fmla="*/ 39 h 668"/>
                <a:gd name="T42" fmla="*/ 202 w 237"/>
                <a:gd name="T43" fmla="*/ 45 h 668"/>
                <a:gd name="T44" fmla="*/ 202 w 237"/>
                <a:gd name="T45" fmla="*/ 50 h 668"/>
                <a:gd name="T46" fmla="*/ 202 w 237"/>
                <a:gd name="T47" fmla="*/ 668 h 668"/>
                <a:gd name="T48" fmla="*/ 237 w 237"/>
                <a:gd name="T49" fmla="*/ 668 h 668"/>
                <a:gd name="T50" fmla="*/ 237 w 237"/>
                <a:gd name="T51" fmla="*/ 50 h 668"/>
                <a:gd name="T52" fmla="*/ 237 w 237"/>
                <a:gd name="T53" fmla="*/ 50 h 668"/>
                <a:gd name="T54" fmla="*/ 237 w 237"/>
                <a:gd name="T55" fmla="*/ 40 h 668"/>
                <a:gd name="T56" fmla="*/ 233 w 237"/>
                <a:gd name="T57" fmla="*/ 31 h 668"/>
                <a:gd name="T58" fmla="*/ 230 w 237"/>
                <a:gd name="T59" fmla="*/ 23 h 668"/>
                <a:gd name="T60" fmla="*/ 226 w 237"/>
                <a:gd name="T61" fmla="*/ 16 h 668"/>
                <a:gd name="T62" fmla="*/ 226 w 237"/>
                <a:gd name="T63" fmla="*/ 16 h 668"/>
                <a:gd name="T64" fmla="*/ 219 w 237"/>
                <a:gd name="T65" fmla="*/ 8 h 668"/>
                <a:gd name="T66" fmla="*/ 212 w 237"/>
                <a:gd name="T67" fmla="*/ 3 h 668"/>
                <a:gd name="T68" fmla="*/ 202 w 237"/>
                <a:gd name="T69" fmla="*/ 2 h 668"/>
                <a:gd name="T70" fmla="*/ 193 w 237"/>
                <a:gd name="T71" fmla="*/ 0 h 668"/>
                <a:gd name="T72" fmla="*/ 108 w 237"/>
                <a:gd name="T73" fmla="*/ 0 h 668"/>
                <a:gd name="T74" fmla="*/ 108 w 237"/>
                <a:gd name="T75" fmla="*/ 0 h 668"/>
                <a:gd name="T76" fmla="*/ 97 w 237"/>
                <a:gd name="T77" fmla="*/ 2 h 668"/>
                <a:gd name="T78" fmla="*/ 89 w 237"/>
                <a:gd name="T79" fmla="*/ 3 h 668"/>
                <a:gd name="T80" fmla="*/ 81 w 237"/>
                <a:gd name="T81" fmla="*/ 8 h 668"/>
                <a:gd name="T82" fmla="*/ 75 w 237"/>
                <a:gd name="T83" fmla="*/ 14 h 668"/>
                <a:gd name="T84" fmla="*/ 72 w 237"/>
                <a:gd name="T85" fmla="*/ 20 h 668"/>
                <a:gd name="T86" fmla="*/ 69 w 237"/>
                <a:gd name="T87" fmla="*/ 29 h 668"/>
                <a:gd name="T88" fmla="*/ 67 w 237"/>
                <a:gd name="T89" fmla="*/ 39 h 668"/>
                <a:gd name="T90" fmla="*/ 66 w 237"/>
                <a:gd name="T91" fmla="*/ 48 h 668"/>
                <a:gd name="T92" fmla="*/ 66 w 237"/>
                <a:gd name="T93" fmla="*/ 70 h 668"/>
                <a:gd name="T94" fmla="*/ 41 w 237"/>
                <a:gd name="T95" fmla="*/ 70 h 668"/>
                <a:gd name="T96" fmla="*/ 41 w 237"/>
                <a:gd name="T97" fmla="*/ 70 h 668"/>
                <a:gd name="T98" fmla="*/ 31 w 237"/>
                <a:gd name="T99" fmla="*/ 70 h 668"/>
                <a:gd name="T100" fmla="*/ 25 w 237"/>
                <a:gd name="T101" fmla="*/ 73 h 668"/>
                <a:gd name="T102" fmla="*/ 17 w 237"/>
                <a:gd name="T103" fmla="*/ 76 h 668"/>
                <a:gd name="T104" fmla="*/ 13 w 237"/>
                <a:gd name="T105" fmla="*/ 81 h 668"/>
                <a:gd name="T106" fmla="*/ 7 w 237"/>
                <a:gd name="T107" fmla="*/ 87 h 668"/>
                <a:gd name="T108" fmla="*/ 3 w 237"/>
                <a:gd name="T109" fmla="*/ 93 h 668"/>
                <a:gd name="T110" fmla="*/ 2 w 237"/>
                <a:gd name="T111" fmla="*/ 101 h 668"/>
                <a:gd name="T112" fmla="*/ 0 w 237"/>
                <a:gd name="T113" fmla="*/ 109 h 668"/>
                <a:gd name="T114" fmla="*/ 0 w 237"/>
                <a:gd name="T115" fmla="*/ 668 h 668"/>
                <a:gd name="T116" fmla="*/ 165 w 237"/>
                <a:gd name="T117" fmla="*/ 668 h 668"/>
                <a:gd name="T118" fmla="*/ 165 w 237"/>
                <a:gd name="T119" fmla="*/ 109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7" h="668">
                  <a:moveTo>
                    <a:pt x="165" y="109"/>
                  </a:moveTo>
                  <a:lnTo>
                    <a:pt x="165" y="109"/>
                  </a:lnTo>
                  <a:lnTo>
                    <a:pt x="165" y="101"/>
                  </a:lnTo>
                  <a:lnTo>
                    <a:pt x="162" y="93"/>
                  </a:lnTo>
                  <a:lnTo>
                    <a:pt x="159" y="87"/>
                  </a:lnTo>
                  <a:lnTo>
                    <a:pt x="154" y="81"/>
                  </a:lnTo>
                  <a:lnTo>
                    <a:pt x="148" y="76"/>
                  </a:lnTo>
                  <a:lnTo>
                    <a:pt x="142" y="73"/>
                  </a:lnTo>
                  <a:lnTo>
                    <a:pt x="134" y="70"/>
                  </a:lnTo>
                  <a:lnTo>
                    <a:pt x="126" y="70"/>
                  </a:lnTo>
                  <a:lnTo>
                    <a:pt x="100" y="70"/>
                  </a:lnTo>
                  <a:lnTo>
                    <a:pt x="100" y="48"/>
                  </a:lnTo>
                  <a:lnTo>
                    <a:pt x="100" y="48"/>
                  </a:lnTo>
                  <a:lnTo>
                    <a:pt x="101" y="42"/>
                  </a:lnTo>
                  <a:lnTo>
                    <a:pt x="103" y="37"/>
                  </a:lnTo>
                  <a:lnTo>
                    <a:pt x="106" y="34"/>
                  </a:lnTo>
                  <a:lnTo>
                    <a:pt x="114" y="34"/>
                  </a:lnTo>
                  <a:lnTo>
                    <a:pt x="191" y="34"/>
                  </a:lnTo>
                  <a:lnTo>
                    <a:pt x="191" y="34"/>
                  </a:lnTo>
                  <a:lnTo>
                    <a:pt x="198" y="36"/>
                  </a:lnTo>
                  <a:lnTo>
                    <a:pt x="201" y="39"/>
                  </a:lnTo>
                  <a:lnTo>
                    <a:pt x="202" y="45"/>
                  </a:lnTo>
                  <a:lnTo>
                    <a:pt x="202" y="50"/>
                  </a:lnTo>
                  <a:lnTo>
                    <a:pt x="202" y="668"/>
                  </a:lnTo>
                  <a:lnTo>
                    <a:pt x="237" y="668"/>
                  </a:lnTo>
                  <a:lnTo>
                    <a:pt x="237" y="50"/>
                  </a:lnTo>
                  <a:lnTo>
                    <a:pt x="237" y="50"/>
                  </a:lnTo>
                  <a:lnTo>
                    <a:pt x="237" y="40"/>
                  </a:lnTo>
                  <a:lnTo>
                    <a:pt x="233" y="31"/>
                  </a:lnTo>
                  <a:lnTo>
                    <a:pt x="230" y="23"/>
                  </a:lnTo>
                  <a:lnTo>
                    <a:pt x="226" y="16"/>
                  </a:lnTo>
                  <a:lnTo>
                    <a:pt x="226" y="16"/>
                  </a:lnTo>
                  <a:lnTo>
                    <a:pt x="219" y="8"/>
                  </a:lnTo>
                  <a:lnTo>
                    <a:pt x="212" y="3"/>
                  </a:lnTo>
                  <a:lnTo>
                    <a:pt x="202" y="2"/>
                  </a:lnTo>
                  <a:lnTo>
                    <a:pt x="193" y="0"/>
                  </a:lnTo>
                  <a:lnTo>
                    <a:pt x="108" y="0"/>
                  </a:lnTo>
                  <a:lnTo>
                    <a:pt x="108" y="0"/>
                  </a:lnTo>
                  <a:lnTo>
                    <a:pt x="97" y="2"/>
                  </a:lnTo>
                  <a:lnTo>
                    <a:pt x="89" y="3"/>
                  </a:lnTo>
                  <a:lnTo>
                    <a:pt x="81" y="8"/>
                  </a:lnTo>
                  <a:lnTo>
                    <a:pt x="75" y="14"/>
                  </a:lnTo>
                  <a:lnTo>
                    <a:pt x="72" y="20"/>
                  </a:lnTo>
                  <a:lnTo>
                    <a:pt x="69" y="29"/>
                  </a:lnTo>
                  <a:lnTo>
                    <a:pt x="67" y="39"/>
                  </a:lnTo>
                  <a:lnTo>
                    <a:pt x="66" y="48"/>
                  </a:lnTo>
                  <a:lnTo>
                    <a:pt x="66" y="70"/>
                  </a:lnTo>
                  <a:lnTo>
                    <a:pt x="41" y="70"/>
                  </a:lnTo>
                  <a:lnTo>
                    <a:pt x="41" y="70"/>
                  </a:lnTo>
                  <a:lnTo>
                    <a:pt x="31" y="70"/>
                  </a:lnTo>
                  <a:lnTo>
                    <a:pt x="25" y="73"/>
                  </a:lnTo>
                  <a:lnTo>
                    <a:pt x="17" y="76"/>
                  </a:lnTo>
                  <a:lnTo>
                    <a:pt x="13" y="81"/>
                  </a:lnTo>
                  <a:lnTo>
                    <a:pt x="7" y="87"/>
                  </a:lnTo>
                  <a:lnTo>
                    <a:pt x="3" y="93"/>
                  </a:lnTo>
                  <a:lnTo>
                    <a:pt x="2" y="101"/>
                  </a:lnTo>
                  <a:lnTo>
                    <a:pt x="0" y="109"/>
                  </a:lnTo>
                  <a:lnTo>
                    <a:pt x="0" y="668"/>
                  </a:lnTo>
                  <a:lnTo>
                    <a:pt x="165" y="668"/>
                  </a:ln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4" name="Freeform 61">
              <a:extLst>
                <a:ext uri="{FF2B5EF4-FFF2-40B4-BE49-F238E27FC236}">
                  <a16:creationId xmlns:a16="http://schemas.microsoft.com/office/drawing/2014/main" id="{6C92A7DB-2FE5-4A2D-ABE0-EE297D3263E5}"/>
                </a:ext>
              </a:extLst>
            </p:cNvPr>
            <p:cNvSpPr>
              <a:spLocks/>
            </p:cNvSpPr>
            <p:nvPr/>
          </p:nvSpPr>
          <p:spPr bwMode="auto">
            <a:xfrm>
              <a:off x="5797550" y="1739901"/>
              <a:ext cx="295275" cy="347663"/>
            </a:xfrm>
            <a:custGeom>
              <a:avLst/>
              <a:gdLst>
                <a:gd name="T0" fmla="*/ 27 w 372"/>
                <a:gd name="T1" fmla="*/ 364 h 440"/>
                <a:gd name="T2" fmla="*/ 31 w 372"/>
                <a:gd name="T3" fmla="*/ 329 h 440"/>
                <a:gd name="T4" fmla="*/ 47 w 372"/>
                <a:gd name="T5" fmla="*/ 308 h 440"/>
                <a:gd name="T6" fmla="*/ 72 w 372"/>
                <a:gd name="T7" fmla="*/ 295 h 440"/>
                <a:gd name="T8" fmla="*/ 106 w 372"/>
                <a:gd name="T9" fmla="*/ 291 h 440"/>
                <a:gd name="T10" fmla="*/ 265 w 372"/>
                <a:gd name="T11" fmla="*/ 308 h 440"/>
                <a:gd name="T12" fmla="*/ 112 w 372"/>
                <a:gd name="T13" fmla="*/ 308 h 440"/>
                <a:gd name="T14" fmla="*/ 86 w 372"/>
                <a:gd name="T15" fmla="*/ 311 h 440"/>
                <a:gd name="T16" fmla="*/ 63 w 372"/>
                <a:gd name="T17" fmla="*/ 322 h 440"/>
                <a:gd name="T18" fmla="*/ 58 w 372"/>
                <a:gd name="T19" fmla="*/ 326 h 440"/>
                <a:gd name="T20" fmla="*/ 47 w 372"/>
                <a:gd name="T21" fmla="*/ 343 h 440"/>
                <a:gd name="T22" fmla="*/ 42 w 372"/>
                <a:gd name="T23" fmla="*/ 371 h 440"/>
                <a:gd name="T24" fmla="*/ 94 w 372"/>
                <a:gd name="T25" fmla="*/ 440 h 440"/>
                <a:gd name="T26" fmla="*/ 94 w 372"/>
                <a:gd name="T27" fmla="*/ 374 h 440"/>
                <a:gd name="T28" fmla="*/ 98 w 372"/>
                <a:gd name="T29" fmla="*/ 364 h 440"/>
                <a:gd name="T30" fmla="*/ 112 w 372"/>
                <a:gd name="T31" fmla="*/ 360 h 440"/>
                <a:gd name="T32" fmla="*/ 157 w 372"/>
                <a:gd name="T33" fmla="*/ 440 h 440"/>
                <a:gd name="T34" fmla="*/ 372 w 372"/>
                <a:gd name="T35" fmla="*/ 51 h 440"/>
                <a:gd name="T36" fmla="*/ 370 w 372"/>
                <a:gd name="T37" fmla="*/ 42 h 440"/>
                <a:gd name="T38" fmla="*/ 362 w 372"/>
                <a:gd name="T39" fmla="*/ 24 h 440"/>
                <a:gd name="T40" fmla="*/ 348 w 372"/>
                <a:gd name="T41" fmla="*/ 10 h 440"/>
                <a:gd name="T42" fmla="*/ 330 w 372"/>
                <a:gd name="T43" fmla="*/ 2 h 440"/>
                <a:gd name="T44" fmla="*/ 209 w 372"/>
                <a:gd name="T45" fmla="*/ 0 h 440"/>
                <a:gd name="T46" fmla="*/ 199 w 372"/>
                <a:gd name="T47" fmla="*/ 2 h 440"/>
                <a:gd name="T48" fmla="*/ 181 w 372"/>
                <a:gd name="T49" fmla="*/ 10 h 440"/>
                <a:gd name="T50" fmla="*/ 167 w 372"/>
                <a:gd name="T51" fmla="*/ 24 h 440"/>
                <a:gd name="T52" fmla="*/ 159 w 372"/>
                <a:gd name="T53" fmla="*/ 42 h 440"/>
                <a:gd name="T54" fmla="*/ 157 w 372"/>
                <a:gd name="T55" fmla="*/ 250 h 440"/>
                <a:gd name="T56" fmla="*/ 265 w 372"/>
                <a:gd name="T57" fmla="*/ 264 h 440"/>
                <a:gd name="T58" fmla="*/ 106 w 372"/>
                <a:gd name="T59" fmla="*/ 264 h 440"/>
                <a:gd name="T60" fmla="*/ 63 w 372"/>
                <a:gd name="T61" fmla="*/ 270 h 440"/>
                <a:gd name="T62" fmla="*/ 44 w 372"/>
                <a:gd name="T63" fmla="*/ 278 h 440"/>
                <a:gd name="T64" fmla="*/ 28 w 372"/>
                <a:gd name="T65" fmla="*/ 289 h 440"/>
                <a:gd name="T66" fmla="*/ 16 w 372"/>
                <a:gd name="T67" fmla="*/ 303 h 440"/>
                <a:gd name="T68" fmla="*/ 8 w 372"/>
                <a:gd name="T69" fmla="*/ 320 h 440"/>
                <a:gd name="T70" fmla="*/ 2 w 372"/>
                <a:gd name="T71" fmla="*/ 340 h 440"/>
                <a:gd name="T72" fmla="*/ 0 w 372"/>
                <a:gd name="T73" fmla="*/ 364 h 440"/>
                <a:gd name="T74" fmla="*/ 27 w 372"/>
                <a:gd name="T75" fmla="*/ 44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2" h="440">
                  <a:moveTo>
                    <a:pt x="27" y="364"/>
                  </a:moveTo>
                  <a:lnTo>
                    <a:pt x="27" y="364"/>
                  </a:lnTo>
                  <a:lnTo>
                    <a:pt x="27" y="345"/>
                  </a:lnTo>
                  <a:lnTo>
                    <a:pt x="31" y="329"/>
                  </a:lnTo>
                  <a:lnTo>
                    <a:pt x="38" y="317"/>
                  </a:lnTo>
                  <a:lnTo>
                    <a:pt x="47" y="308"/>
                  </a:lnTo>
                  <a:lnTo>
                    <a:pt x="59" y="300"/>
                  </a:lnTo>
                  <a:lnTo>
                    <a:pt x="72" y="295"/>
                  </a:lnTo>
                  <a:lnTo>
                    <a:pt x="87" y="292"/>
                  </a:lnTo>
                  <a:lnTo>
                    <a:pt x="106" y="291"/>
                  </a:lnTo>
                  <a:lnTo>
                    <a:pt x="265" y="291"/>
                  </a:lnTo>
                  <a:lnTo>
                    <a:pt x="265" y="308"/>
                  </a:lnTo>
                  <a:lnTo>
                    <a:pt x="112" y="308"/>
                  </a:lnTo>
                  <a:lnTo>
                    <a:pt x="112" y="308"/>
                  </a:lnTo>
                  <a:lnTo>
                    <a:pt x="100" y="308"/>
                  </a:lnTo>
                  <a:lnTo>
                    <a:pt x="86" y="311"/>
                  </a:lnTo>
                  <a:lnTo>
                    <a:pt x="75" y="315"/>
                  </a:lnTo>
                  <a:lnTo>
                    <a:pt x="63" y="322"/>
                  </a:lnTo>
                  <a:lnTo>
                    <a:pt x="63" y="322"/>
                  </a:lnTo>
                  <a:lnTo>
                    <a:pt x="58" y="326"/>
                  </a:lnTo>
                  <a:lnTo>
                    <a:pt x="53" y="333"/>
                  </a:lnTo>
                  <a:lnTo>
                    <a:pt x="47" y="343"/>
                  </a:lnTo>
                  <a:lnTo>
                    <a:pt x="44" y="357"/>
                  </a:lnTo>
                  <a:lnTo>
                    <a:pt x="42" y="371"/>
                  </a:lnTo>
                  <a:lnTo>
                    <a:pt x="42" y="440"/>
                  </a:lnTo>
                  <a:lnTo>
                    <a:pt x="94" y="440"/>
                  </a:lnTo>
                  <a:lnTo>
                    <a:pt x="94" y="374"/>
                  </a:lnTo>
                  <a:lnTo>
                    <a:pt x="94" y="374"/>
                  </a:lnTo>
                  <a:lnTo>
                    <a:pt x="95" y="368"/>
                  </a:lnTo>
                  <a:lnTo>
                    <a:pt x="98" y="364"/>
                  </a:lnTo>
                  <a:lnTo>
                    <a:pt x="104" y="360"/>
                  </a:lnTo>
                  <a:lnTo>
                    <a:pt x="112" y="360"/>
                  </a:lnTo>
                  <a:lnTo>
                    <a:pt x="157" y="360"/>
                  </a:lnTo>
                  <a:lnTo>
                    <a:pt x="157" y="440"/>
                  </a:lnTo>
                  <a:lnTo>
                    <a:pt x="372" y="440"/>
                  </a:lnTo>
                  <a:lnTo>
                    <a:pt x="372" y="51"/>
                  </a:lnTo>
                  <a:lnTo>
                    <a:pt x="372" y="51"/>
                  </a:lnTo>
                  <a:lnTo>
                    <a:pt x="370" y="42"/>
                  </a:lnTo>
                  <a:lnTo>
                    <a:pt x="367" y="33"/>
                  </a:lnTo>
                  <a:lnTo>
                    <a:pt x="362" y="24"/>
                  </a:lnTo>
                  <a:lnTo>
                    <a:pt x="356" y="16"/>
                  </a:lnTo>
                  <a:lnTo>
                    <a:pt x="348" y="10"/>
                  </a:lnTo>
                  <a:lnTo>
                    <a:pt x="341" y="5"/>
                  </a:lnTo>
                  <a:lnTo>
                    <a:pt x="330" y="2"/>
                  </a:lnTo>
                  <a:lnTo>
                    <a:pt x="320" y="0"/>
                  </a:lnTo>
                  <a:lnTo>
                    <a:pt x="209" y="0"/>
                  </a:lnTo>
                  <a:lnTo>
                    <a:pt x="209" y="0"/>
                  </a:lnTo>
                  <a:lnTo>
                    <a:pt x="199" y="2"/>
                  </a:lnTo>
                  <a:lnTo>
                    <a:pt x="188" y="5"/>
                  </a:lnTo>
                  <a:lnTo>
                    <a:pt x="181" y="10"/>
                  </a:lnTo>
                  <a:lnTo>
                    <a:pt x="173" y="16"/>
                  </a:lnTo>
                  <a:lnTo>
                    <a:pt x="167" y="24"/>
                  </a:lnTo>
                  <a:lnTo>
                    <a:pt x="162" y="33"/>
                  </a:lnTo>
                  <a:lnTo>
                    <a:pt x="159" y="42"/>
                  </a:lnTo>
                  <a:lnTo>
                    <a:pt x="157" y="51"/>
                  </a:lnTo>
                  <a:lnTo>
                    <a:pt x="157" y="250"/>
                  </a:lnTo>
                  <a:lnTo>
                    <a:pt x="265" y="250"/>
                  </a:lnTo>
                  <a:lnTo>
                    <a:pt x="265" y="264"/>
                  </a:lnTo>
                  <a:lnTo>
                    <a:pt x="106" y="264"/>
                  </a:lnTo>
                  <a:lnTo>
                    <a:pt x="106" y="264"/>
                  </a:lnTo>
                  <a:lnTo>
                    <a:pt x="83" y="266"/>
                  </a:lnTo>
                  <a:lnTo>
                    <a:pt x="63" y="270"/>
                  </a:lnTo>
                  <a:lnTo>
                    <a:pt x="53" y="275"/>
                  </a:lnTo>
                  <a:lnTo>
                    <a:pt x="44" y="278"/>
                  </a:lnTo>
                  <a:lnTo>
                    <a:pt x="36" y="283"/>
                  </a:lnTo>
                  <a:lnTo>
                    <a:pt x="28" y="289"/>
                  </a:lnTo>
                  <a:lnTo>
                    <a:pt x="22" y="295"/>
                  </a:lnTo>
                  <a:lnTo>
                    <a:pt x="16" y="303"/>
                  </a:lnTo>
                  <a:lnTo>
                    <a:pt x="11" y="311"/>
                  </a:lnTo>
                  <a:lnTo>
                    <a:pt x="8" y="320"/>
                  </a:lnTo>
                  <a:lnTo>
                    <a:pt x="5" y="329"/>
                  </a:lnTo>
                  <a:lnTo>
                    <a:pt x="2" y="340"/>
                  </a:lnTo>
                  <a:lnTo>
                    <a:pt x="0" y="351"/>
                  </a:lnTo>
                  <a:lnTo>
                    <a:pt x="0" y="364"/>
                  </a:lnTo>
                  <a:lnTo>
                    <a:pt x="0" y="440"/>
                  </a:lnTo>
                  <a:lnTo>
                    <a:pt x="27" y="440"/>
                  </a:lnTo>
                  <a:lnTo>
                    <a:pt x="27" y="3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pic>
        <p:nvPicPr>
          <p:cNvPr id="65" name="Grafika 64" descr="Działania Ministerstwa Klimatu i Środowiska&#10;&#10;Obraz przedstawia jakie według respondenta Ministerstwo Klimatu i Środowiska powinno podjąć jeszcze działania, , żeby skutecznie poprawić gospodarkę odpadami w Polsce:  nie podejmować żadnych działań - 1%.">
            <a:extLst>
              <a:ext uri="{FF2B5EF4-FFF2-40B4-BE49-F238E27FC236}">
                <a16:creationId xmlns:a16="http://schemas.microsoft.com/office/drawing/2014/main" id="{48E2EBFC-32C5-4057-B9AC-91B50A73D58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54204" y="2186578"/>
            <a:ext cx="432000" cy="432000"/>
          </a:xfrm>
          <a:prstGeom prst="rect">
            <a:avLst/>
          </a:prstGeom>
        </p:spPr>
      </p:pic>
      <p:pic>
        <p:nvPicPr>
          <p:cNvPr id="82" name="Grafika 81" descr="Działania Ministerstwa Klimatu i Środowiska&#10;&#10;Obraz przedstawia jakie według respondenta Ministerstwo Klimatu i Środowiska powinno podjąć jeszcze działania, , żeby skutecznie poprawić gospodarkę odpadami w Polsce: zaostrzyć przepisy, egzekwować je i odpowiednio karać - 5%.">
            <a:extLst>
              <a:ext uri="{FF2B5EF4-FFF2-40B4-BE49-F238E27FC236}">
                <a16:creationId xmlns:a16="http://schemas.microsoft.com/office/drawing/2014/main" id="{2FC17428-2B42-4C14-833A-9BA88B77D5B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51182" y="1512021"/>
            <a:ext cx="396000" cy="396000"/>
          </a:xfrm>
          <a:prstGeom prst="rect">
            <a:avLst/>
          </a:prstGeom>
        </p:spPr>
      </p:pic>
      <p:pic>
        <p:nvPicPr>
          <p:cNvPr id="84" name="Grafika 83" descr="Działania Ministerstwa Klimatu i Środowiska&#10;&#10;Obraz przedstawia jakie według respondenta Ministerstwo Klimatu i Środowiska powinno podjąć jeszcze działania, żeby skutecznie poprawić gospodarkę odpadami w Polsce: TOP 3:  działania edukacyjne i promujące poprawną gospodarkę odpadami - 15 %.">
            <a:extLst>
              <a:ext uri="{FF2B5EF4-FFF2-40B4-BE49-F238E27FC236}">
                <a16:creationId xmlns:a16="http://schemas.microsoft.com/office/drawing/2014/main" id="{6264C1A5-3139-4EB6-AB6F-C430E7CC073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7855" y="1551797"/>
            <a:ext cx="396000" cy="396000"/>
          </a:xfrm>
          <a:prstGeom prst="rect">
            <a:avLst/>
          </a:prstGeom>
        </p:spPr>
      </p:pic>
      <p:pic>
        <p:nvPicPr>
          <p:cNvPr id="86" name="Grafika 85" descr="Działania Ministerstwa Klimatu i Środowiska&#10;&#10;Obraz przedstawia jakie według respondenta Ministerstwo Klimatu i Środowiska powinno podjąć jeszcze działania, , żeby skutecznie poprawić gospodarkę odpadami w Polsce:  określić jaśniejsze zasady segregacji - 1%.">
            <a:extLst>
              <a:ext uri="{FF2B5EF4-FFF2-40B4-BE49-F238E27FC236}">
                <a16:creationId xmlns:a16="http://schemas.microsoft.com/office/drawing/2014/main" id="{C0A9BEA4-D075-48CA-8804-247C902DD13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20374" y="2930940"/>
            <a:ext cx="432000" cy="432000"/>
          </a:xfrm>
          <a:prstGeom prst="rect">
            <a:avLst/>
          </a:prstGeom>
        </p:spPr>
      </p:pic>
      <p:sp>
        <p:nvSpPr>
          <p:cNvPr id="100" name="pole tekstowe 99">
            <a:extLst>
              <a:ext uri="{FF2B5EF4-FFF2-40B4-BE49-F238E27FC236}">
                <a16:creationId xmlns:a16="http://schemas.microsoft.com/office/drawing/2014/main" id="{32416ED8-7F83-47AA-8616-D39FAC79B5BC}"/>
              </a:ext>
            </a:extLst>
          </p:cNvPr>
          <p:cNvSpPr txBox="1"/>
          <p:nvPr/>
        </p:nvSpPr>
        <p:spPr>
          <a:xfrm>
            <a:off x="332054" y="1924510"/>
            <a:ext cx="839508" cy="276999"/>
          </a:xfrm>
          <a:prstGeom prst="rect">
            <a:avLst/>
          </a:prstGeom>
          <a:solidFill>
            <a:schemeClr val="bg1"/>
          </a:solidFill>
        </p:spPr>
        <p:txBody>
          <a:bodyPr wrap="square">
            <a:spAutoFit/>
          </a:bodyPr>
          <a:lstStyle/>
          <a:p>
            <a:pPr algn="ctr"/>
            <a:r>
              <a:rPr lang="pl-PL" sz="1200" b="1">
                <a:latin typeface="Calibri" panose="020F0502020204030204" pitchFamily="34" charset="0"/>
                <a:cs typeface="Calibri" panose="020F0502020204030204" pitchFamily="34" charset="0"/>
              </a:rPr>
              <a:t>TOP3</a:t>
            </a:r>
          </a:p>
        </p:txBody>
      </p:sp>
      <p:sp>
        <p:nvSpPr>
          <p:cNvPr id="101" name="pole tekstowe 100">
            <a:extLst>
              <a:ext uri="{FF2B5EF4-FFF2-40B4-BE49-F238E27FC236}">
                <a16:creationId xmlns:a16="http://schemas.microsoft.com/office/drawing/2014/main" id="{5CA10386-292D-444D-A921-965E64891FDE}"/>
              </a:ext>
            </a:extLst>
          </p:cNvPr>
          <p:cNvSpPr txBox="1"/>
          <p:nvPr/>
        </p:nvSpPr>
        <p:spPr>
          <a:xfrm>
            <a:off x="6859696" y="1468838"/>
            <a:ext cx="1523048" cy="453970"/>
          </a:xfrm>
          <a:prstGeom prst="rect">
            <a:avLst/>
          </a:prstGeom>
          <a:noFill/>
        </p:spPr>
        <p:txBody>
          <a:bodyPr wrap="square" rtlCol="0">
            <a:spAutoFit/>
          </a:bodyPr>
          <a:lstStyle/>
          <a:p>
            <a:pPr algn="l" fontAlgn="b"/>
            <a:r>
              <a:rPr lang="pl-PL" sz="1300" b="1" u="none" strike="noStrike">
                <a:effectLst/>
              </a:rPr>
              <a:t>2% </a:t>
            </a:r>
            <a:r>
              <a:rPr lang="pl-PL" sz="1050" u="none" strike="noStrike">
                <a:effectLst/>
              </a:rPr>
              <a:t>Zlikwidować nielegalne wysypiska</a:t>
            </a:r>
            <a:endParaRPr lang="pl-PL" sz="1050" b="0" i="0" u="none" strike="noStrike">
              <a:solidFill>
                <a:srgbClr val="000000"/>
              </a:solidFill>
              <a:effectLst/>
              <a:latin typeface="Calibri" panose="020F0502020204030204" pitchFamily="34" charset="0"/>
            </a:endParaRPr>
          </a:p>
        </p:txBody>
      </p:sp>
      <p:sp>
        <p:nvSpPr>
          <p:cNvPr id="102" name="pole tekstowe 101">
            <a:extLst>
              <a:ext uri="{FF2B5EF4-FFF2-40B4-BE49-F238E27FC236}">
                <a16:creationId xmlns:a16="http://schemas.microsoft.com/office/drawing/2014/main" id="{AA784F17-9526-4DFD-97B6-719905E4E7BF}"/>
              </a:ext>
            </a:extLst>
          </p:cNvPr>
          <p:cNvSpPr txBox="1"/>
          <p:nvPr/>
        </p:nvSpPr>
        <p:spPr>
          <a:xfrm>
            <a:off x="6832217" y="2186516"/>
            <a:ext cx="1349585" cy="615553"/>
          </a:xfrm>
          <a:prstGeom prst="rect">
            <a:avLst/>
          </a:prstGeom>
          <a:noFill/>
        </p:spPr>
        <p:txBody>
          <a:bodyPr wrap="square" rtlCol="0">
            <a:spAutoFit/>
          </a:bodyPr>
          <a:lstStyle/>
          <a:p>
            <a:pPr fontAlgn="b"/>
            <a:r>
              <a:rPr lang="pl-PL" sz="1300" b="1" u="none" strike="noStrike">
                <a:effectLst/>
              </a:rPr>
              <a:t>1% </a:t>
            </a:r>
            <a:r>
              <a:rPr lang="pl-PL" sz="1050" u="none" strike="noStrike">
                <a:effectLst/>
              </a:rPr>
              <a:t>Nie podejmować żadnych działań</a:t>
            </a:r>
            <a:endParaRPr lang="pl-PL" sz="1050" b="0" i="0" u="none" strike="noStrike">
              <a:solidFill>
                <a:srgbClr val="000000"/>
              </a:solidFill>
              <a:effectLst/>
              <a:latin typeface="Calibri" panose="020F0502020204030204" pitchFamily="34" charset="0"/>
            </a:endParaRPr>
          </a:p>
          <a:p>
            <a:pPr algn="l" fontAlgn="b"/>
            <a:endParaRPr lang="pl-PL" sz="1050" b="0" i="0" u="none" strike="noStrike">
              <a:solidFill>
                <a:srgbClr val="000000"/>
              </a:solidFill>
              <a:effectLst/>
              <a:latin typeface="Calibri" panose="020F0502020204030204" pitchFamily="34" charset="0"/>
            </a:endParaRPr>
          </a:p>
        </p:txBody>
      </p:sp>
      <p:sp>
        <p:nvSpPr>
          <p:cNvPr id="103" name="pole tekstowe 102">
            <a:extLst>
              <a:ext uri="{FF2B5EF4-FFF2-40B4-BE49-F238E27FC236}">
                <a16:creationId xmlns:a16="http://schemas.microsoft.com/office/drawing/2014/main" id="{45BC8D2B-F050-4549-9F52-36DAA6E9A20C}"/>
              </a:ext>
            </a:extLst>
          </p:cNvPr>
          <p:cNvSpPr txBox="1"/>
          <p:nvPr/>
        </p:nvSpPr>
        <p:spPr>
          <a:xfrm>
            <a:off x="6832217" y="2922021"/>
            <a:ext cx="1648046" cy="453970"/>
          </a:xfrm>
          <a:prstGeom prst="rect">
            <a:avLst/>
          </a:prstGeom>
          <a:noFill/>
        </p:spPr>
        <p:txBody>
          <a:bodyPr wrap="square" rtlCol="0">
            <a:spAutoFit/>
          </a:bodyPr>
          <a:lstStyle/>
          <a:p>
            <a:pPr algn="l" fontAlgn="b"/>
            <a:r>
              <a:rPr lang="pl-PL" sz="1300" b="1" u="none" strike="noStrike">
                <a:effectLst/>
              </a:rPr>
              <a:t>1% </a:t>
            </a:r>
            <a:r>
              <a:rPr lang="pl-PL" sz="1050" u="none" strike="noStrike">
                <a:effectLst/>
              </a:rPr>
              <a:t>Określić jaśniejsze zasady segregacji</a:t>
            </a:r>
            <a:endParaRPr lang="pl-PL" sz="1050" b="0" i="0" u="none" strike="noStrike">
              <a:solidFill>
                <a:srgbClr val="000000"/>
              </a:solidFill>
              <a:effectLst/>
              <a:latin typeface="Calibri" panose="020F0502020204030204" pitchFamily="34" charset="0"/>
            </a:endParaRPr>
          </a:p>
        </p:txBody>
      </p:sp>
      <p:pic>
        <p:nvPicPr>
          <p:cNvPr id="105" name="Grafika 12" descr="Działania Ministerstwa Klimatu i Środowiska&#10;&#10;Obraz przedstawia jakie według respondenta Ministerstwo Klimatu i Środowiska powinno podjąć jeszcze działania, żeby skutecznie poprawić gospodarkę odpadami w Polsce: TOP3 : kontrolować i dbać o segregację - 14%.">
            <a:extLst>
              <a:ext uri="{FF2B5EF4-FFF2-40B4-BE49-F238E27FC236}">
                <a16:creationId xmlns:a16="http://schemas.microsoft.com/office/drawing/2014/main" id="{44219CE4-A3C5-4793-B216-2E87B431F179}"/>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46847" y="2196828"/>
            <a:ext cx="478017" cy="478018"/>
          </a:xfrm>
          <a:prstGeom prst="rect">
            <a:avLst/>
          </a:prstGeom>
        </p:spPr>
      </p:pic>
      <p:pic>
        <p:nvPicPr>
          <p:cNvPr id="106" name="Grafika 105" descr="Działania Ministerstwa Klimatu i Środowiska&#10;&#10;Obraz przedstawia jakie według respondenta Ministerstwo Klimatu i Środowiska powinno podjąć jeszcze działania, , żeby skutecznie poprawić gospodarkę odpadami w Polsce: zwiększyć ilość śmietników, punktów, w których można oddać/zutylizować odpady - 8%.">
            <a:extLst>
              <a:ext uri="{FF2B5EF4-FFF2-40B4-BE49-F238E27FC236}">
                <a16:creationId xmlns:a16="http://schemas.microsoft.com/office/drawing/2014/main" id="{E1D4D8B8-BEBB-4061-A20C-703ACC919ED1}"/>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8257" y="3801100"/>
            <a:ext cx="435197" cy="435197"/>
          </a:xfrm>
          <a:prstGeom prst="rect">
            <a:avLst/>
          </a:prstGeom>
        </p:spPr>
      </p:pic>
      <p:pic>
        <p:nvPicPr>
          <p:cNvPr id="107" name="Grafika 106" descr="Działania Ministerstwa Klimatu i Środowiska&#10;&#10;Obraz przedstawia jakie według respondenta Ministerstwo Klimatu i Środowiska powinno podjąć jeszcze działania, , żeby skutecznie poprawić gospodarkę odpadami w Polsce:  częściej odbierać śmieci - 3%.">
            <a:extLst>
              <a:ext uri="{FF2B5EF4-FFF2-40B4-BE49-F238E27FC236}">
                <a16:creationId xmlns:a16="http://schemas.microsoft.com/office/drawing/2014/main" id="{FF2B4030-A396-4BA0-8291-2FFEF3E6B78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446543" y="4309092"/>
            <a:ext cx="396000" cy="396000"/>
          </a:xfrm>
          <a:prstGeom prst="rect">
            <a:avLst/>
          </a:prstGeom>
        </p:spPr>
      </p:pic>
      <p:grpSp>
        <p:nvGrpSpPr>
          <p:cNvPr id="108" name="Grupa 107" descr="Działania Ministerstwa Klimatu i Środowiska&#10;&#10;Obraz przedstawia jakie według respondenta Ministerstwo Klimatu i Środowiska powinno podjąć jeszcze działania, , żeby skutecznie poprawić gospodarkę odpadami w Polsce: wprowadzić kaucję za butelki, szkło (np. w postaci automatów) - 5%.">
            <a:extLst>
              <a:ext uri="{FF2B5EF4-FFF2-40B4-BE49-F238E27FC236}">
                <a16:creationId xmlns:a16="http://schemas.microsoft.com/office/drawing/2014/main" id="{8C82C34C-6C02-4693-92E9-79700CBBEA8E}"/>
              </a:ext>
            </a:extLst>
          </p:cNvPr>
          <p:cNvGrpSpPr>
            <a:grpSpLocks noChangeAspect="1"/>
          </p:cNvGrpSpPr>
          <p:nvPr/>
        </p:nvGrpSpPr>
        <p:grpSpPr>
          <a:xfrm>
            <a:off x="3537471" y="2221457"/>
            <a:ext cx="148178" cy="436189"/>
            <a:chOff x="4788024" y="2506166"/>
            <a:chExt cx="254000" cy="747713"/>
          </a:xfrm>
          <a:solidFill>
            <a:srgbClr val="CDCDCD"/>
          </a:solidFill>
        </p:grpSpPr>
        <p:sp>
          <p:nvSpPr>
            <p:cNvPr id="109" name="Rectangle 15">
              <a:extLst>
                <a:ext uri="{FF2B5EF4-FFF2-40B4-BE49-F238E27FC236}">
                  <a16:creationId xmlns:a16="http://schemas.microsoft.com/office/drawing/2014/main" id="{08D99155-4F54-4B83-87E5-A4A9E06F0DC2}"/>
                </a:ext>
              </a:extLst>
            </p:cNvPr>
            <p:cNvSpPr>
              <a:spLocks noChangeArrowheads="1"/>
            </p:cNvSpPr>
            <p:nvPr/>
          </p:nvSpPr>
          <p:spPr bwMode="auto">
            <a:xfrm>
              <a:off x="4861049" y="2506166"/>
              <a:ext cx="1095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0" name="Freeform 16">
              <a:extLst>
                <a:ext uri="{FF2B5EF4-FFF2-40B4-BE49-F238E27FC236}">
                  <a16:creationId xmlns:a16="http://schemas.microsoft.com/office/drawing/2014/main" id="{7E7F9FA0-21C2-41AC-A119-96D5417794B2}"/>
                </a:ext>
              </a:extLst>
            </p:cNvPr>
            <p:cNvSpPr>
              <a:spLocks noEditPoints="1"/>
            </p:cNvSpPr>
            <p:nvPr/>
          </p:nvSpPr>
          <p:spPr bwMode="auto">
            <a:xfrm>
              <a:off x="4788024" y="2564904"/>
              <a:ext cx="254000" cy="688975"/>
            </a:xfrm>
            <a:custGeom>
              <a:avLst/>
              <a:gdLst>
                <a:gd name="T0" fmla="*/ 312 w 319"/>
                <a:gd name="T1" fmla="*/ 160 h 870"/>
                <a:gd name="T2" fmla="*/ 245 w 319"/>
                <a:gd name="T3" fmla="*/ 14 h 870"/>
                <a:gd name="T4" fmla="*/ 118 w 319"/>
                <a:gd name="T5" fmla="*/ 0 h 870"/>
                <a:gd name="T6" fmla="*/ 75 w 319"/>
                <a:gd name="T7" fmla="*/ 19 h 870"/>
                <a:gd name="T8" fmla="*/ 8 w 319"/>
                <a:gd name="T9" fmla="*/ 160 h 870"/>
                <a:gd name="T10" fmla="*/ 0 w 319"/>
                <a:gd name="T11" fmla="*/ 191 h 870"/>
                <a:gd name="T12" fmla="*/ 2 w 319"/>
                <a:gd name="T13" fmla="*/ 228 h 870"/>
                <a:gd name="T14" fmla="*/ 4 w 319"/>
                <a:gd name="T15" fmla="*/ 266 h 870"/>
                <a:gd name="T16" fmla="*/ 0 w 319"/>
                <a:gd name="T17" fmla="*/ 303 h 870"/>
                <a:gd name="T18" fmla="*/ 4 w 319"/>
                <a:gd name="T19" fmla="*/ 334 h 870"/>
                <a:gd name="T20" fmla="*/ 0 w 319"/>
                <a:gd name="T21" fmla="*/ 345 h 870"/>
                <a:gd name="T22" fmla="*/ 2 w 319"/>
                <a:gd name="T23" fmla="*/ 372 h 870"/>
                <a:gd name="T24" fmla="*/ 0 w 319"/>
                <a:gd name="T25" fmla="*/ 409 h 870"/>
                <a:gd name="T26" fmla="*/ 2 w 319"/>
                <a:gd name="T27" fmla="*/ 424 h 870"/>
                <a:gd name="T28" fmla="*/ 8 w 319"/>
                <a:gd name="T29" fmla="*/ 439 h 870"/>
                <a:gd name="T30" fmla="*/ 0 w 319"/>
                <a:gd name="T31" fmla="*/ 526 h 870"/>
                <a:gd name="T32" fmla="*/ 9 w 319"/>
                <a:gd name="T33" fmla="*/ 835 h 870"/>
                <a:gd name="T34" fmla="*/ 85 w 319"/>
                <a:gd name="T35" fmla="*/ 870 h 870"/>
                <a:gd name="T36" fmla="*/ 133 w 319"/>
                <a:gd name="T37" fmla="*/ 855 h 870"/>
                <a:gd name="T38" fmla="*/ 98 w 319"/>
                <a:gd name="T39" fmla="*/ 838 h 870"/>
                <a:gd name="T40" fmla="*/ 55 w 319"/>
                <a:gd name="T41" fmla="*/ 833 h 870"/>
                <a:gd name="T42" fmla="*/ 64 w 319"/>
                <a:gd name="T43" fmla="*/ 812 h 870"/>
                <a:gd name="T44" fmla="*/ 132 w 319"/>
                <a:gd name="T45" fmla="*/ 819 h 870"/>
                <a:gd name="T46" fmla="*/ 214 w 319"/>
                <a:gd name="T47" fmla="*/ 867 h 870"/>
                <a:gd name="T48" fmla="*/ 292 w 319"/>
                <a:gd name="T49" fmla="*/ 852 h 870"/>
                <a:gd name="T50" fmla="*/ 319 w 319"/>
                <a:gd name="T51" fmla="*/ 576 h 870"/>
                <a:gd name="T52" fmla="*/ 318 w 319"/>
                <a:gd name="T53" fmla="*/ 452 h 870"/>
                <a:gd name="T54" fmla="*/ 317 w 319"/>
                <a:gd name="T55" fmla="*/ 432 h 870"/>
                <a:gd name="T56" fmla="*/ 319 w 319"/>
                <a:gd name="T57" fmla="*/ 409 h 870"/>
                <a:gd name="T58" fmla="*/ 312 w 319"/>
                <a:gd name="T59" fmla="*/ 384 h 870"/>
                <a:gd name="T60" fmla="*/ 319 w 319"/>
                <a:gd name="T61" fmla="*/ 353 h 870"/>
                <a:gd name="T62" fmla="*/ 317 w 319"/>
                <a:gd name="T63" fmla="*/ 336 h 870"/>
                <a:gd name="T64" fmla="*/ 319 w 319"/>
                <a:gd name="T65" fmla="*/ 309 h 870"/>
                <a:gd name="T66" fmla="*/ 312 w 319"/>
                <a:gd name="T67" fmla="*/ 272 h 870"/>
                <a:gd name="T68" fmla="*/ 319 w 319"/>
                <a:gd name="T69" fmla="*/ 242 h 870"/>
                <a:gd name="T70" fmla="*/ 318 w 319"/>
                <a:gd name="T71" fmla="*/ 204 h 870"/>
                <a:gd name="T72" fmla="*/ 80 w 319"/>
                <a:gd name="T73" fmla="*/ 731 h 870"/>
                <a:gd name="T74" fmla="*/ 51 w 319"/>
                <a:gd name="T75" fmla="*/ 726 h 870"/>
                <a:gd name="T76" fmla="*/ 65 w 319"/>
                <a:gd name="T77" fmla="*/ 503 h 870"/>
                <a:gd name="T78" fmla="*/ 85 w 319"/>
                <a:gd name="T79" fmla="*/ 719 h 870"/>
                <a:gd name="T80" fmla="*/ 47 w 319"/>
                <a:gd name="T81" fmla="*/ 428 h 870"/>
                <a:gd name="T82" fmla="*/ 33 w 319"/>
                <a:gd name="T83" fmla="*/ 409 h 870"/>
                <a:gd name="T84" fmla="*/ 147 w 319"/>
                <a:gd name="T85" fmla="*/ 396 h 870"/>
                <a:gd name="T86" fmla="*/ 155 w 319"/>
                <a:gd name="T87" fmla="*/ 364 h 870"/>
                <a:gd name="T88" fmla="*/ 37 w 319"/>
                <a:gd name="T89" fmla="*/ 369 h 870"/>
                <a:gd name="T90" fmla="*/ 42 w 319"/>
                <a:gd name="T91" fmla="*/ 341 h 870"/>
                <a:gd name="T92" fmla="*/ 155 w 319"/>
                <a:gd name="T93" fmla="*/ 353 h 870"/>
                <a:gd name="T94" fmla="*/ 141 w 319"/>
                <a:gd name="T95" fmla="*/ 317 h 870"/>
                <a:gd name="T96" fmla="*/ 33 w 319"/>
                <a:gd name="T97" fmla="*/ 298 h 870"/>
                <a:gd name="T98" fmla="*/ 141 w 319"/>
                <a:gd name="T99" fmla="*/ 284 h 870"/>
                <a:gd name="T100" fmla="*/ 155 w 319"/>
                <a:gd name="T101" fmla="*/ 247 h 870"/>
                <a:gd name="T102" fmla="*/ 42 w 319"/>
                <a:gd name="T103" fmla="*/ 260 h 870"/>
                <a:gd name="T104" fmla="*/ 37 w 319"/>
                <a:gd name="T105" fmla="*/ 232 h 870"/>
                <a:gd name="T106" fmla="*/ 155 w 319"/>
                <a:gd name="T107" fmla="*/ 237 h 870"/>
                <a:gd name="T108" fmla="*/ 147 w 319"/>
                <a:gd name="T109" fmla="*/ 204 h 870"/>
                <a:gd name="T110" fmla="*/ 33 w 319"/>
                <a:gd name="T111" fmla="*/ 191 h 870"/>
                <a:gd name="T112" fmla="*/ 141 w 319"/>
                <a:gd name="T113" fmla="*/ 17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9" h="870">
                  <a:moveTo>
                    <a:pt x="319" y="186"/>
                  </a:moveTo>
                  <a:lnTo>
                    <a:pt x="319" y="186"/>
                  </a:lnTo>
                  <a:lnTo>
                    <a:pt x="319" y="179"/>
                  </a:lnTo>
                  <a:lnTo>
                    <a:pt x="318" y="172"/>
                  </a:lnTo>
                  <a:lnTo>
                    <a:pt x="316" y="166"/>
                  </a:lnTo>
                  <a:lnTo>
                    <a:pt x="312" y="160"/>
                  </a:lnTo>
                  <a:lnTo>
                    <a:pt x="312" y="160"/>
                  </a:lnTo>
                  <a:lnTo>
                    <a:pt x="228" y="37"/>
                  </a:lnTo>
                  <a:lnTo>
                    <a:pt x="228" y="37"/>
                  </a:lnTo>
                  <a:lnTo>
                    <a:pt x="235" y="33"/>
                  </a:lnTo>
                  <a:lnTo>
                    <a:pt x="240" y="29"/>
                  </a:lnTo>
                  <a:lnTo>
                    <a:pt x="243" y="24"/>
                  </a:lnTo>
                  <a:lnTo>
                    <a:pt x="245" y="19"/>
                  </a:lnTo>
                  <a:lnTo>
                    <a:pt x="245" y="14"/>
                  </a:lnTo>
                  <a:lnTo>
                    <a:pt x="245" y="14"/>
                  </a:lnTo>
                  <a:lnTo>
                    <a:pt x="243" y="9"/>
                  </a:lnTo>
                  <a:lnTo>
                    <a:pt x="241" y="4"/>
                  </a:lnTo>
                  <a:lnTo>
                    <a:pt x="236" y="1"/>
                  </a:lnTo>
                  <a:lnTo>
                    <a:pt x="231" y="0"/>
                  </a:lnTo>
                  <a:lnTo>
                    <a:pt x="203" y="0"/>
                  </a:lnTo>
                  <a:lnTo>
                    <a:pt x="118" y="0"/>
                  </a:lnTo>
                  <a:lnTo>
                    <a:pt x="89" y="0"/>
                  </a:lnTo>
                  <a:lnTo>
                    <a:pt x="89" y="0"/>
                  </a:lnTo>
                  <a:lnTo>
                    <a:pt x="84" y="1"/>
                  </a:lnTo>
                  <a:lnTo>
                    <a:pt x="79" y="4"/>
                  </a:lnTo>
                  <a:lnTo>
                    <a:pt x="76" y="9"/>
                  </a:lnTo>
                  <a:lnTo>
                    <a:pt x="75" y="14"/>
                  </a:lnTo>
                  <a:lnTo>
                    <a:pt x="75" y="19"/>
                  </a:lnTo>
                  <a:lnTo>
                    <a:pt x="75" y="19"/>
                  </a:lnTo>
                  <a:lnTo>
                    <a:pt x="76" y="24"/>
                  </a:lnTo>
                  <a:lnTo>
                    <a:pt x="80" y="29"/>
                  </a:lnTo>
                  <a:lnTo>
                    <a:pt x="85" y="33"/>
                  </a:lnTo>
                  <a:lnTo>
                    <a:pt x="92" y="37"/>
                  </a:lnTo>
                  <a:lnTo>
                    <a:pt x="8" y="160"/>
                  </a:lnTo>
                  <a:lnTo>
                    <a:pt x="8" y="160"/>
                  </a:lnTo>
                  <a:lnTo>
                    <a:pt x="8" y="160"/>
                  </a:lnTo>
                  <a:lnTo>
                    <a:pt x="6" y="166"/>
                  </a:lnTo>
                  <a:lnTo>
                    <a:pt x="2" y="172"/>
                  </a:lnTo>
                  <a:lnTo>
                    <a:pt x="0" y="179"/>
                  </a:lnTo>
                  <a:lnTo>
                    <a:pt x="0" y="186"/>
                  </a:lnTo>
                  <a:lnTo>
                    <a:pt x="0" y="191"/>
                  </a:lnTo>
                  <a:lnTo>
                    <a:pt x="0" y="191"/>
                  </a:lnTo>
                  <a:lnTo>
                    <a:pt x="0" y="198"/>
                  </a:lnTo>
                  <a:lnTo>
                    <a:pt x="2" y="204"/>
                  </a:lnTo>
                  <a:lnTo>
                    <a:pt x="4" y="210"/>
                  </a:lnTo>
                  <a:lnTo>
                    <a:pt x="8" y="217"/>
                  </a:lnTo>
                  <a:lnTo>
                    <a:pt x="8" y="217"/>
                  </a:lnTo>
                  <a:lnTo>
                    <a:pt x="4" y="222"/>
                  </a:lnTo>
                  <a:lnTo>
                    <a:pt x="2" y="228"/>
                  </a:lnTo>
                  <a:lnTo>
                    <a:pt x="0" y="236"/>
                  </a:lnTo>
                  <a:lnTo>
                    <a:pt x="0" y="242"/>
                  </a:lnTo>
                  <a:lnTo>
                    <a:pt x="0" y="247"/>
                  </a:lnTo>
                  <a:lnTo>
                    <a:pt x="0" y="247"/>
                  </a:lnTo>
                  <a:lnTo>
                    <a:pt x="0" y="253"/>
                  </a:lnTo>
                  <a:lnTo>
                    <a:pt x="2" y="260"/>
                  </a:lnTo>
                  <a:lnTo>
                    <a:pt x="4" y="266"/>
                  </a:lnTo>
                  <a:lnTo>
                    <a:pt x="8" y="272"/>
                  </a:lnTo>
                  <a:lnTo>
                    <a:pt x="8" y="272"/>
                  </a:lnTo>
                  <a:lnTo>
                    <a:pt x="4" y="277"/>
                  </a:lnTo>
                  <a:lnTo>
                    <a:pt x="2" y="284"/>
                  </a:lnTo>
                  <a:lnTo>
                    <a:pt x="0" y="291"/>
                  </a:lnTo>
                  <a:lnTo>
                    <a:pt x="0" y="298"/>
                  </a:lnTo>
                  <a:lnTo>
                    <a:pt x="0" y="303"/>
                  </a:lnTo>
                  <a:lnTo>
                    <a:pt x="0" y="303"/>
                  </a:lnTo>
                  <a:lnTo>
                    <a:pt x="0" y="309"/>
                  </a:lnTo>
                  <a:lnTo>
                    <a:pt x="2" y="315"/>
                  </a:lnTo>
                  <a:lnTo>
                    <a:pt x="4" y="322"/>
                  </a:lnTo>
                  <a:lnTo>
                    <a:pt x="8" y="328"/>
                  </a:lnTo>
                  <a:lnTo>
                    <a:pt x="8" y="328"/>
                  </a:lnTo>
                  <a:lnTo>
                    <a:pt x="4" y="334"/>
                  </a:lnTo>
                  <a:lnTo>
                    <a:pt x="4" y="334"/>
                  </a:lnTo>
                  <a:lnTo>
                    <a:pt x="3" y="336"/>
                  </a:lnTo>
                  <a:lnTo>
                    <a:pt x="3" y="336"/>
                  </a:lnTo>
                  <a:lnTo>
                    <a:pt x="2" y="343"/>
                  </a:lnTo>
                  <a:lnTo>
                    <a:pt x="2" y="343"/>
                  </a:lnTo>
                  <a:lnTo>
                    <a:pt x="0" y="345"/>
                  </a:lnTo>
                  <a:lnTo>
                    <a:pt x="0" y="345"/>
                  </a:lnTo>
                  <a:lnTo>
                    <a:pt x="0" y="353"/>
                  </a:lnTo>
                  <a:lnTo>
                    <a:pt x="0" y="353"/>
                  </a:lnTo>
                  <a:lnTo>
                    <a:pt x="0" y="358"/>
                  </a:lnTo>
                  <a:lnTo>
                    <a:pt x="0" y="358"/>
                  </a:lnTo>
                  <a:lnTo>
                    <a:pt x="0" y="358"/>
                  </a:lnTo>
                  <a:lnTo>
                    <a:pt x="0" y="365"/>
                  </a:lnTo>
                  <a:lnTo>
                    <a:pt x="2" y="372"/>
                  </a:lnTo>
                  <a:lnTo>
                    <a:pt x="4" y="379"/>
                  </a:lnTo>
                  <a:lnTo>
                    <a:pt x="8" y="384"/>
                  </a:lnTo>
                  <a:lnTo>
                    <a:pt x="8" y="384"/>
                  </a:lnTo>
                  <a:lnTo>
                    <a:pt x="4" y="390"/>
                  </a:lnTo>
                  <a:lnTo>
                    <a:pt x="2" y="395"/>
                  </a:lnTo>
                  <a:lnTo>
                    <a:pt x="0" y="403"/>
                  </a:lnTo>
                  <a:lnTo>
                    <a:pt x="0" y="409"/>
                  </a:lnTo>
                  <a:lnTo>
                    <a:pt x="0" y="409"/>
                  </a:lnTo>
                  <a:lnTo>
                    <a:pt x="0" y="414"/>
                  </a:lnTo>
                  <a:lnTo>
                    <a:pt x="0" y="414"/>
                  </a:lnTo>
                  <a:lnTo>
                    <a:pt x="0" y="414"/>
                  </a:lnTo>
                  <a:lnTo>
                    <a:pt x="0" y="423"/>
                  </a:lnTo>
                  <a:lnTo>
                    <a:pt x="0" y="423"/>
                  </a:lnTo>
                  <a:lnTo>
                    <a:pt x="2" y="424"/>
                  </a:lnTo>
                  <a:lnTo>
                    <a:pt x="2" y="424"/>
                  </a:lnTo>
                  <a:lnTo>
                    <a:pt x="3" y="432"/>
                  </a:lnTo>
                  <a:lnTo>
                    <a:pt x="3" y="432"/>
                  </a:lnTo>
                  <a:lnTo>
                    <a:pt x="4" y="433"/>
                  </a:lnTo>
                  <a:lnTo>
                    <a:pt x="4" y="433"/>
                  </a:lnTo>
                  <a:lnTo>
                    <a:pt x="8" y="439"/>
                  </a:lnTo>
                  <a:lnTo>
                    <a:pt x="8" y="439"/>
                  </a:lnTo>
                  <a:lnTo>
                    <a:pt x="4" y="446"/>
                  </a:lnTo>
                  <a:lnTo>
                    <a:pt x="2" y="452"/>
                  </a:lnTo>
                  <a:lnTo>
                    <a:pt x="0" y="458"/>
                  </a:lnTo>
                  <a:lnTo>
                    <a:pt x="0" y="465"/>
                  </a:lnTo>
                  <a:lnTo>
                    <a:pt x="0" y="470"/>
                  </a:lnTo>
                  <a:lnTo>
                    <a:pt x="0" y="521"/>
                  </a:lnTo>
                  <a:lnTo>
                    <a:pt x="0" y="526"/>
                  </a:lnTo>
                  <a:lnTo>
                    <a:pt x="0" y="576"/>
                  </a:lnTo>
                  <a:lnTo>
                    <a:pt x="0" y="581"/>
                  </a:lnTo>
                  <a:lnTo>
                    <a:pt x="0" y="812"/>
                  </a:lnTo>
                  <a:lnTo>
                    <a:pt x="0" y="812"/>
                  </a:lnTo>
                  <a:lnTo>
                    <a:pt x="0" y="812"/>
                  </a:lnTo>
                  <a:lnTo>
                    <a:pt x="4" y="823"/>
                  </a:lnTo>
                  <a:lnTo>
                    <a:pt x="9" y="835"/>
                  </a:lnTo>
                  <a:lnTo>
                    <a:pt x="18" y="845"/>
                  </a:lnTo>
                  <a:lnTo>
                    <a:pt x="28" y="852"/>
                  </a:lnTo>
                  <a:lnTo>
                    <a:pt x="41" y="860"/>
                  </a:lnTo>
                  <a:lnTo>
                    <a:pt x="55" y="865"/>
                  </a:lnTo>
                  <a:lnTo>
                    <a:pt x="69" y="869"/>
                  </a:lnTo>
                  <a:lnTo>
                    <a:pt x="85" y="870"/>
                  </a:lnTo>
                  <a:lnTo>
                    <a:pt x="85" y="870"/>
                  </a:lnTo>
                  <a:lnTo>
                    <a:pt x="98" y="869"/>
                  </a:lnTo>
                  <a:lnTo>
                    <a:pt x="109" y="866"/>
                  </a:lnTo>
                  <a:lnTo>
                    <a:pt x="121" y="864"/>
                  </a:lnTo>
                  <a:lnTo>
                    <a:pt x="131" y="859"/>
                  </a:lnTo>
                  <a:lnTo>
                    <a:pt x="131" y="859"/>
                  </a:lnTo>
                  <a:lnTo>
                    <a:pt x="132" y="857"/>
                  </a:lnTo>
                  <a:lnTo>
                    <a:pt x="133" y="855"/>
                  </a:lnTo>
                  <a:lnTo>
                    <a:pt x="133" y="855"/>
                  </a:lnTo>
                  <a:lnTo>
                    <a:pt x="132" y="852"/>
                  </a:lnTo>
                  <a:lnTo>
                    <a:pt x="131" y="850"/>
                  </a:lnTo>
                  <a:lnTo>
                    <a:pt x="131" y="850"/>
                  </a:lnTo>
                  <a:lnTo>
                    <a:pt x="121" y="845"/>
                  </a:lnTo>
                  <a:lnTo>
                    <a:pt x="111" y="841"/>
                  </a:lnTo>
                  <a:lnTo>
                    <a:pt x="98" y="838"/>
                  </a:lnTo>
                  <a:lnTo>
                    <a:pt x="85" y="837"/>
                  </a:lnTo>
                  <a:lnTo>
                    <a:pt x="85" y="837"/>
                  </a:lnTo>
                  <a:lnTo>
                    <a:pt x="69" y="840"/>
                  </a:lnTo>
                  <a:lnTo>
                    <a:pt x="69" y="840"/>
                  </a:lnTo>
                  <a:lnTo>
                    <a:pt x="62" y="838"/>
                  </a:lnTo>
                  <a:lnTo>
                    <a:pt x="59" y="837"/>
                  </a:lnTo>
                  <a:lnTo>
                    <a:pt x="55" y="833"/>
                  </a:lnTo>
                  <a:lnTo>
                    <a:pt x="52" y="828"/>
                  </a:lnTo>
                  <a:lnTo>
                    <a:pt x="52" y="828"/>
                  </a:lnTo>
                  <a:lnTo>
                    <a:pt x="52" y="823"/>
                  </a:lnTo>
                  <a:lnTo>
                    <a:pt x="55" y="818"/>
                  </a:lnTo>
                  <a:lnTo>
                    <a:pt x="59" y="814"/>
                  </a:lnTo>
                  <a:lnTo>
                    <a:pt x="64" y="812"/>
                  </a:lnTo>
                  <a:lnTo>
                    <a:pt x="64" y="812"/>
                  </a:lnTo>
                  <a:lnTo>
                    <a:pt x="74" y="810"/>
                  </a:lnTo>
                  <a:lnTo>
                    <a:pt x="85" y="810"/>
                  </a:lnTo>
                  <a:lnTo>
                    <a:pt x="85" y="810"/>
                  </a:lnTo>
                  <a:lnTo>
                    <a:pt x="98" y="810"/>
                  </a:lnTo>
                  <a:lnTo>
                    <a:pt x="111" y="813"/>
                  </a:lnTo>
                  <a:lnTo>
                    <a:pt x="122" y="816"/>
                  </a:lnTo>
                  <a:lnTo>
                    <a:pt x="132" y="819"/>
                  </a:lnTo>
                  <a:lnTo>
                    <a:pt x="141" y="824"/>
                  </a:lnTo>
                  <a:lnTo>
                    <a:pt x="150" y="829"/>
                  </a:lnTo>
                  <a:lnTo>
                    <a:pt x="166" y="840"/>
                  </a:lnTo>
                  <a:lnTo>
                    <a:pt x="181" y="851"/>
                  </a:lnTo>
                  <a:lnTo>
                    <a:pt x="198" y="860"/>
                  </a:lnTo>
                  <a:lnTo>
                    <a:pt x="205" y="864"/>
                  </a:lnTo>
                  <a:lnTo>
                    <a:pt x="214" y="867"/>
                  </a:lnTo>
                  <a:lnTo>
                    <a:pt x="224" y="869"/>
                  </a:lnTo>
                  <a:lnTo>
                    <a:pt x="235" y="870"/>
                  </a:lnTo>
                  <a:lnTo>
                    <a:pt x="235" y="870"/>
                  </a:lnTo>
                  <a:lnTo>
                    <a:pt x="251" y="869"/>
                  </a:lnTo>
                  <a:lnTo>
                    <a:pt x="266" y="865"/>
                  </a:lnTo>
                  <a:lnTo>
                    <a:pt x="279" y="860"/>
                  </a:lnTo>
                  <a:lnTo>
                    <a:pt x="292" y="852"/>
                  </a:lnTo>
                  <a:lnTo>
                    <a:pt x="302" y="845"/>
                  </a:lnTo>
                  <a:lnTo>
                    <a:pt x="311" y="835"/>
                  </a:lnTo>
                  <a:lnTo>
                    <a:pt x="316" y="823"/>
                  </a:lnTo>
                  <a:lnTo>
                    <a:pt x="319" y="812"/>
                  </a:lnTo>
                  <a:lnTo>
                    <a:pt x="319" y="812"/>
                  </a:lnTo>
                  <a:lnTo>
                    <a:pt x="319" y="581"/>
                  </a:lnTo>
                  <a:lnTo>
                    <a:pt x="319" y="576"/>
                  </a:lnTo>
                  <a:lnTo>
                    <a:pt x="319" y="526"/>
                  </a:lnTo>
                  <a:lnTo>
                    <a:pt x="319" y="521"/>
                  </a:lnTo>
                  <a:lnTo>
                    <a:pt x="319" y="470"/>
                  </a:lnTo>
                  <a:lnTo>
                    <a:pt x="319" y="465"/>
                  </a:lnTo>
                  <a:lnTo>
                    <a:pt x="319" y="465"/>
                  </a:lnTo>
                  <a:lnTo>
                    <a:pt x="319" y="458"/>
                  </a:lnTo>
                  <a:lnTo>
                    <a:pt x="318" y="452"/>
                  </a:lnTo>
                  <a:lnTo>
                    <a:pt x="316" y="446"/>
                  </a:lnTo>
                  <a:lnTo>
                    <a:pt x="312" y="439"/>
                  </a:lnTo>
                  <a:lnTo>
                    <a:pt x="312" y="439"/>
                  </a:lnTo>
                  <a:lnTo>
                    <a:pt x="316" y="433"/>
                  </a:lnTo>
                  <a:lnTo>
                    <a:pt x="316" y="433"/>
                  </a:lnTo>
                  <a:lnTo>
                    <a:pt x="317" y="432"/>
                  </a:lnTo>
                  <a:lnTo>
                    <a:pt x="317" y="432"/>
                  </a:lnTo>
                  <a:lnTo>
                    <a:pt x="318" y="424"/>
                  </a:lnTo>
                  <a:lnTo>
                    <a:pt x="318" y="424"/>
                  </a:lnTo>
                  <a:lnTo>
                    <a:pt x="319" y="423"/>
                  </a:lnTo>
                  <a:lnTo>
                    <a:pt x="319" y="423"/>
                  </a:lnTo>
                  <a:lnTo>
                    <a:pt x="319" y="414"/>
                  </a:lnTo>
                  <a:lnTo>
                    <a:pt x="319" y="414"/>
                  </a:lnTo>
                  <a:lnTo>
                    <a:pt x="319" y="409"/>
                  </a:lnTo>
                  <a:lnTo>
                    <a:pt x="319" y="409"/>
                  </a:lnTo>
                  <a:lnTo>
                    <a:pt x="319" y="409"/>
                  </a:lnTo>
                  <a:lnTo>
                    <a:pt x="319" y="403"/>
                  </a:lnTo>
                  <a:lnTo>
                    <a:pt x="318" y="395"/>
                  </a:lnTo>
                  <a:lnTo>
                    <a:pt x="316" y="390"/>
                  </a:lnTo>
                  <a:lnTo>
                    <a:pt x="312" y="384"/>
                  </a:lnTo>
                  <a:lnTo>
                    <a:pt x="312" y="384"/>
                  </a:lnTo>
                  <a:lnTo>
                    <a:pt x="316" y="379"/>
                  </a:lnTo>
                  <a:lnTo>
                    <a:pt x="318" y="372"/>
                  </a:lnTo>
                  <a:lnTo>
                    <a:pt x="319" y="365"/>
                  </a:lnTo>
                  <a:lnTo>
                    <a:pt x="319" y="358"/>
                  </a:lnTo>
                  <a:lnTo>
                    <a:pt x="319" y="358"/>
                  </a:lnTo>
                  <a:lnTo>
                    <a:pt x="319" y="353"/>
                  </a:lnTo>
                  <a:lnTo>
                    <a:pt x="319" y="353"/>
                  </a:lnTo>
                  <a:lnTo>
                    <a:pt x="319" y="353"/>
                  </a:lnTo>
                  <a:lnTo>
                    <a:pt x="319" y="345"/>
                  </a:lnTo>
                  <a:lnTo>
                    <a:pt x="319" y="345"/>
                  </a:lnTo>
                  <a:lnTo>
                    <a:pt x="318" y="343"/>
                  </a:lnTo>
                  <a:lnTo>
                    <a:pt x="318" y="343"/>
                  </a:lnTo>
                  <a:lnTo>
                    <a:pt x="317" y="336"/>
                  </a:lnTo>
                  <a:lnTo>
                    <a:pt x="317" y="336"/>
                  </a:lnTo>
                  <a:lnTo>
                    <a:pt x="316" y="334"/>
                  </a:lnTo>
                  <a:lnTo>
                    <a:pt x="316" y="334"/>
                  </a:lnTo>
                  <a:lnTo>
                    <a:pt x="312" y="328"/>
                  </a:lnTo>
                  <a:lnTo>
                    <a:pt x="312" y="328"/>
                  </a:lnTo>
                  <a:lnTo>
                    <a:pt x="316" y="322"/>
                  </a:lnTo>
                  <a:lnTo>
                    <a:pt x="318" y="315"/>
                  </a:lnTo>
                  <a:lnTo>
                    <a:pt x="319" y="309"/>
                  </a:lnTo>
                  <a:lnTo>
                    <a:pt x="319" y="303"/>
                  </a:lnTo>
                  <a:lnTo>
                    <a:pt x="319" y="298"/>
                  </a:lnTo>
                  <a:lnTo>
                    <a:pt x="319" y="298"/>
                  </a:lnTo>
                  <a:lnTo>
                    <a:pt x="319" y="291"/>
                  </a:lnTo>
                  <a:lnTo>
                    <a:pt x="318" y="284"/>
                  </a:lnTo>
                  <a:lnTo>
                    <a:pt x="316" y="277"/>
                  </a:lnTo>
                  <a:lnTo>
                    <a:pt x="312" y="272"/>
                  </a:lnTo>
                  <a:lnTo>
                    <a:pt x="312" y="272"/>
                  </a:lnTo>
                  <a:lnTo>
                    <a:pt x="316" y="266"/>
                  </a:lnTo>
                  <a:lnTo>
                    <a:pt x="318" y="260"/>
                  </a:lnTo>
                  <a:lnTo>
                    <a:pt x="319" y="253"/>
                  </a:lnTo>
                  <a:lnTo>
                    <a:pt x="319" y="247"/>
                  </a:lnTo>
                  <a:lnTo>
                    <a:pt x="319" y="242"/>
                  </a:lnTo>
                  <a:lnTo>
                    <a:pt x="319" y="242"/>
                  </a:lnTo>
                  <a:lnTo>
                    <a:pt x="319" y="236"/>
                  </a:lnTo>
                  <a:lnTo>
                    <a:pt x="318" y="228"/>
                  </a:lnTo>
                  <a:lnTo>
                    <a:pt x="316" y="222"/>
                  </a:lnTo>
                  <a:lnTo>
                    <a:pt x="312" y="217"/>
                  </a:lnTo>
                  <a:lnTo>
                    <a:pt x="312" y="217"/>
                  </a:lnTo>
                  <a:lnTo>
                    <a:pt x="316" y="210"/>
                  </a:lnTo>
                  <a:lnTo>
                    <a:pt x="318" y="204"/>
                  </a:lnTo>
                  <a:lnTo>
                    <a:pt x="319" y="198"/>
                  </a:lnTo>
                  <a:lnTo>
                    <a:pt x="319" y="191"/>
                  </a:lnTo>
                  <a:lnTo>
                    <a:pt x="319" y="186"/>
                  </a:lnTo>
                  <a:close/>
                  <a:moveTo>
                    <a:pt x="85" y="719"/>
                  </a:moveTo>
                  <a:lnTo>
                    <a:pt x="85" y="719"/>
                  </a:lnTo>
                  <a:lnTo>
                    <a:pt x="84" y="726"/>
                  </a:lnTo>
                  <a:lnTo>
                    <a:pt x="80" y="731"/>
                  </a:lnTo>
                  <a:lnTo>
                    <a:pt x="76" y="733"/>
                  </a:lnTo>
                  <a:lnTo>
                    <a:pt x="70" y="735"/>
                  </a:lnTo>
                  <a:lnTo>
                    <a:pt x="65" y="735"/>
                  </a:lnTo>
                  <a:lnTo>
                    <a:pt x="65" y="735"/>
                  </a:lnTo>
                  <a:lnTo>
                    <a:pt x="59" y="733"/>
                  </a:lnTo>
                  <a:lnTo>
                    <a:pt x="54" y="731"/>
                  </a:lnTo>
                  <a:lnTo>
                    <a:pt x="51" y="726"/>
                  </a:lnTo>
                  <a:lnTo>
                    <a:pt x="50" y="719"/>
                  </a:lnTo>
                  <a:lnTo>
                    <a:pt x="50" y="518"/>
                  </a:lnTo>
                  <a:lnTo>
                    <a:pt x="50" y="518"/>
                  </a:lnTo>
                  <a:lnTo>
                    <a:pt x="51" y="512"/>
                  </a:lnTo>
                  <a:lnTo>
                    <a:pt x="54" y="507"/>
                  </a:lnTo>
                  <a:lnTo>
                    <a:pt x="59" y="504"/>
                  </a:lnTo>
                  <a:lnTo>
                    <a:pt x="65" y="503"/>
                  </a:lnTo>
                  <a:lnTo>
                    <a:pt x="70" y="503"/>
                  </a:lnTo>
                  <a:lnTo>
                    <a:pt x="70" y="503"/>
                  </a:lnTo>
                  <a:lnTo>
                    <a:pt x="76" y="504"/>
                  </a:lnTo>
                  <a:lnTo>
                    <a:pt x="80" y="507"/>
                  </a:lnTo>
                  <a:lnTo>
                    <a:pt x="84" y="512"/>
                  </a:lnTo>
                  <a:lnTo>
                    <a:pt x="85" y="518"/>
                  </a:lnTo>
                  <a:lnTo>
                    <a:pt x="85" y="719"/>
                  </a:lnTo>
                  <a:close/>
                  <a:moveTo>
                    <a:pt x="155" y="414"/>
                  </a:moveTo>
                  <a:lnTo>
                    <a:pt x="155" y="414"/>
                  </a:lnTo>
                  <a:lnTo>
                    <a:pt x="155" y="419"/>
                  </a:lnTo>
                  <a:lnTo>
                    <a:pt x="151" y="424"/>
                  </a:lnTo>
                  <a:lnTo>
                    <a:pt x="147" y="427"/>
                  </a:lnTo>
                  <a:lnTo>
                    <a:pt x="141" y="428"/>
                  </a:lnTo>
                  <a:lnTo>
                    <a:pt x="47" y="428"/>
                  </a:lnTo>
                  <a:lnTo>
                    <a:pt x="47" y="428"/>
                  </a:lnTo>
                  <a:lnTo>
                    <a:pt x="42" y="427"/>
                  </a:lnTo>
                  <a:lnTo>
                    <a:pt x="37" y="424"/>
                  </a:lnTo>
                  <a:lnTo>
                    <a:pt x="33" y="419"/>
                  </a:lnTo>
                  <a:lnTo>
                    <a:pt x="33" y="414"/>
                  </a:lnTo>
                  <a:lnTo>
                    <a:pt x="33" y="409"/>
                  </a:lnTo>
                  <a:lnTo>
                    <a:pt x="33" y="409"/>
                  </a:lnTo>
                  <a:lnTo>
                    <a:pt x="33" y="404"/>
                  </a:lnTo>
                  <a:lnTo>
                    <a:pt x="37" y="399"/>
                  </a:lnTo>
                  <a:lnTo>
                    <a:pt x="42" y="396"/>
                  </a:lnTo>
                  <a:lnTo>
                    <a:pt x="47" y="395"/>
                  </a:lnTo>
                  <a:lnTo>
                    <a:pt x="141" y="395"/>
                  </a:lnTo>
                  <a:lnTo>
                    <a:pt x="141" y="395"/>
                  </a:lnTo>
                  <a:lnTo>
                    <a:pt x="147" y="396"/>
                  </a:lnTo>
                  <a:lnTo>
                    <a:pt x="151" y="399"/>
                  </a:lnTo>
                  <a:lnTo>
                    <a:pt x="155" y="404"/>
                  </a:lnTo>
                  <a:lnTo>
                    <a:pt x="155" y="409"/>
                  </a:lnTo>
                  <a:lnTo>
                    <a:pt x="155" y="414"/>
                  </a:lnTo>
                  <a:close/>
                  <a:moveTo>
                    <a:pt x="155" y="358"/>
                  </a:moveTo>
                  <a:lnTo>
                    <a:pt x="155" y="358"/>
                  </a:lnTo>
                  <a:lnTo>
                    <a:pt x="155" y="364"/>
                  </a:lnTo>
                  <a:lnTo>
                    <a:pt x="151" y="369"/>
                  </a:lnTo>
                  <a:lnTo>
                    <a:pt x="147" y="371"/>
                  </a:lnTo>
                  <a:lnTo>
                    <a:pt x="141" y="372"/>
                  </a:lnTo>
                  <a:lnTo>
                    <a:pt x="47" y="372"/>
                  </a:lnTo>
                  <a:lnTo>
                    <a:pt x="47" y="372"/>
                  </a:lnTo>
                  <a:lnTo>
                    <a:pt x="42" y="371"/>
                  </a:lnTo>
                  <a:lnTo>
                    <a:pt x="37" y="369"/>
                  </a:lnTo>
                  <a:lnTo>
                    <a:pt x="33" y="364"/>
                  </a:lnTo>
                  <a:lnTo>
                    <a:pt x="33" y="358"/>
                  </a:lnTo>
                  <a:lnTo>
                    <a:pt x="33" y="353"/>
                  </a:lnTo>
                  <a:lnTo>
                    <a:pt x="33" y="353"/>
                  </a:lnTo>
                  <a:lnTo>
                    <a:pt x="33" y="348"/>
                  </a:lnTo>
                  <a:lnTo>
                    <a:pt x="37" y="343"/>
                  </a:lnTo>
                  <a:lnTo>
                    <a:pt x="42" y="341"/>
                  </a:lnTo>
                  <a:lnTo>
                    <a:pt x="47" y="339"/>
                  </a:lnTo>
                  <a:lnTo>
                    <a:pt x="141" y="339"/>
                  </a:lnTo>
                  <a:lnTo>
                    <a:pt x="141" y="339"/>
                  </a:lnTo>
                  <a:lnTo>
                    <a:pt x="147" y="341"/>
                  </a:lnTo>
                  <a:lnTo>
                    <a:pt x="151" y="343"/>
                  </a:lnTo>
                  <a:lnTo>
                    <a:pt x="155" y="348"/>
                  </a:lnTo>
                  <a:lnTo>
                    <a:pt x="155" y="353"/>
                  </a:lnTo>
                  <a:lnTo>
                    <a:pt x="155" y="358"/>
                  </a:lnTo>
                  <a:close/>
                  <a:moveTo>
                    <a:pt x="155" y="303"/>
                  </a:moveTo>
                  <a:lnTo>
                    <a:pt x="155" y="303"/>
                  </a:lnTo>
                  <a:lnTo>
                    <a:pt x="155" y="308"/>
                  </a:lnTo>
                  <a:lnTo>
                    <a:pt x="151" y="313"/>
                  </a:lnTo>
                  <a:lnTo>
                    <a:pt x="147" y="315"/>
                  </a:lnTo>
                  <a:lnTo>
                    <a:pt x="141" y="317"/>
                  </a:lnTo>
                  <a:lnTo>
                    <a:pt x="47" y="317"/>
                  </a:lnTo>
                  <a:lnTo>
                    <a:pt x="47" y="317"/>
                  </a:lnTo>
                  <a:lnTo>
                    <a:pt x="42" y="315"/>
                  </a:lnTo>
                  <a:lnTo>
                    <a:pt x="37" y="313"/>
                  </a:lnTo>
                  <a:lnTo>
                    <a:pt x="33" y="308"/>
                  </a:lnTo>
                  <a:lnTo>
                    <a:pt x="33" y="303"/>
                  </a:lnTo>
                  <a:lnTo>
                    <a:pt x="33" y="298"/>
                  </a:lnTo>
                  <a:lnTo>
                    <a:pt x="33" y="298"/>
                  </a:lnTo>
                  <a:lnTo>
                    <a:pt x="33" y="293"/>
                  </a:lnTo>
                  <a:lnTo>
                    <a:pt x="37" y="288"/>
                  </a:lnTo>
                  <a:lnTo>
                    <a:pt x="42" y="285"/>
                  </a:lnTo>
                  <a:lnTo>
                    <a:pt x="47" y="284"/>
                  </a:lnTo>
                  <a:lnTo>
                    <a:pt x="141" y="284"/>
                  </a:lnTo>
                  <a:lnTo>
                    <a:pt x="141" y="284"/>
                  </a:lnTo>
                  <a:lnTo>
                    <a:pt x="147" y="285"/>
                  </a:lnTo>
                  <a:lnTo>
                    <a:pt x="151" y="288"/>
                  </a:lnTo>
                  <a:lnTo>
                    <a:pt x="155" y="293"/>
                  </a:lnTo>
                  <a:lnTo>
                    <a:pt x="155" y="298"/>
                  </a:lnTo>
                  <a:lnTo>
                    <a:pt x="155" y="303"/>
                  </a:lnTo>
                  <a:close/>
                  <a:moveTo>
                    <a:pt x="155" y="247"/>
                  </a:moveTo>
                  <a:lnTo>
                    <a:pt x="155" y="247"/>
                  </a:lnTo>
                  <a:lnTo>
                    <a:pt x="155" y="252"/>
                  </a:lnTo>
                  <a:lnTo>
                    <a:pt x="151" y="257"/>
                  </a:lnTo>
                  <a:lnTo>
                    <a:pt x="147" y="260"/>
                  </a:lnTo>
                  <a:lnTo>
                    <a:pt x="141" y="261"/>
                  </a:lnTo>
                  <a:lnTo>
                    <a:pt x="47" y="261"/>
                  </a:lnTo>
                  <a:lnTo>
                    <a:pt x="47" y="261"/>
                  </a:lnTo>
                  <a:lnTo>
                    <a:pt x="42" y="260"/>
                  </a:lnTo>
                  <a:lnTo>
                    <a:pt x="37" y="257"/>
                  </a:lnTo>
                  <a:lnTo>
                    <a:pt x="33" y="252"/>
                  </a:lnTo>
                  <a:lnTo>
                    <a:pt x="33" y="247"/>
                  </a:lnTo>
                  <a:lnTo>
                    <a:pt x="33" y="242"/>
                  </a:lnTo>
                  <a:lnTo>
                    <a:pt x="33" y="242"/>
                  </a:lnTo>
                  <a:lnTo>
                    <a:pt x="33" y="237"/>
                  </a:lnTo>
                  <a:lnTo>
                    <a:pt x="37" y="232"/>
                  </a:lnTo>
                  <a:lnTo>
                    <a:pt x="42" y="229"/>
                  </a:lnTo>
                  <a:lnTo>
                    <a:pt x="47" y="228"/>
                  </a:lnTo>
                  <a:lnTo>
                    <a:pt x="141" y="228"/>
                  </a:lnTo>
                  <a:lnTo>
                    <a:pt x="141" y="228"/>
                  </a:lnTo>
                  <a:lnTo>
                    <a:pt x="147" y="229"/>
                  </a:lnTo>
                  <a:lnTo>
                    <a:pt x="151" y="232"/>
                  </a:lnTo>
                  <a:lnTo>
                    <a:pt x="155" y="237"/>
                  </a:lnTo>
                  <a:lnTo>
                    <a:pt x="155" y="242"/>
                  </a:lnTo>
                  <a:lnTo>
                    <a:pt x="155" y="247"/>
                  </a:lnTo>
                  <a:close/>
                  <a:moveTo>
                    <a:pt x="155" y="191"/>
                  </a:moveTo>
                  <a:lnTo>
                    <a:pt x="155" y="191"/>
                  </a:lnTo>
                  <a:lnTo>
                    <a:pt x="155" y="196"/>
                  </a:lnTo>
                  <a:lnTo>
                    <a:pt x="151" y="201"/>
                  </a:lnTo>
                  <a:lnTo>
                    <a:pt x="147" y="204"/>
                  </a:lnTo>
                  <a:lnTo>
                    <a:pt x="141" y="205"/>
                  </a:lnTo>
                  <a:lnTo>
                    <a:pt x="47" y="205"/>
                  </a:lnTo>
                  <a:lnTo>
                    <a:pt x="47" y="205"/>
                  </a:lnTo>
                  <a:lnTo>
                    <a:pt x="42" y="204"/>
                  </a:lnTo>
                  <a:lnTo>
                    <a:pt x="37" y="201"/>
                  </a:lnTo>
                  <a:lnTo>
                    <a:pt x="33" y="196"/>
                  </a:lnTo>
                  <a:lnTo>
                    <a:pt x="33" y="191"/>
                  </a:lnTo>
                  <a:lnTo>
                    <a:pt x="33" y="186"/>
                  </a:lnTo>
                  <a:lnTo>
                    <a:pt x="33" y="186"/>
                  </a:lnTo>
                  <a:lnTo>
                    <a:pt x="33" y="181"/>
                  </a:lnTo>
                  <a:lnTo>
                    <a:pt x="37" y="176"/>
                  </a:lnTo>
                  <a:lnTo>
                    <a:pt x="42" y="172"/>
                  </a:lnTo>
                  <a:lnTo>
                    <a:pt x="47" y="172"/>
                  </a:lnTo>
                  <a:lnTo>
                    <a:pt x="141" y="172"/>
                  </a:lnTo>
                  <a:lnTo>
                    <a:pt x="141" y="172"/>
                  </a:lnTo>
                  <a:lnTo>
                    <a:pt x="147" y="172"/>
                  </a:lnTo>
                  <a:lnTo>
                    <a:pt x="151" y="176"/>
                  </a:lnTo>
                  <a:lnTo>
                    <a:pt x="155" y="181"/>
                  </a:lnTo>
                  <a:lnTo>
                    <a:pt x="155" y="186"/>
                  </a:lnTo>
                  <a:lnTo>
                    <a:pt x="155"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pic>
        <p:nvPicPr>
          <p:cNvPr id="5" name="Grafika 4" descr="Działania Ministerstwa Klimatu i Środowiska&#10;&#10;Obraz przedstawia jakie według respondenta Ministerstwo Klimatu i Środowiska powinno podjąć jeszcze działania, , żeby skutecznie poprawić gospodarkę odpadami w Polsce: efektywniejszy recycling - 5%. ">
            <a:extLst>
              <a:ext uri="{FF2B5EF4-FFF2-40B4-BE49-F238E27FC236}">
                <a16:creationId xmlns:a16="http://schemas.microsoft.com/office/drawing/2014/main" id="{84DF0C30-6294-4793-84DE-A217EE616ED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407741" y="2908206"/>
            <a:ext cx="487366" cy="487366"/>
          </a:xfrm>
          <a:prstGeom prst="rect">
            <a:avLst/>
          </a:prstGeom>
        </p:spPr>
      </p:pic>
      <p:grpSp>
        <p:nvGrpSpPr>
          <p:cNvPr id="2" name="Grupa 1" descr="Działania Ministerstwa Klimatu i Środowiska&#10;&#10;Obraz przedstawia jakie według respondenta Ministerstwo Klimatu i Środowiska powinno podjąć jeszcze działania, , żeby skutecznie poprawić gospodarkę odpadami w Polsce:  zlikwidować nielegalne wysypiska - 2%.">
            <a:extLst>
              <a:ext uri="{FF2B5EF4-FFF2-40B4-BE49-F238E27FC236}">
                <a16:creationId xmlns:a16="http://schemas.microsoft.com/office/drawing/2014/main" id="{4ED5E6B8-5280-4C5C-8038-6B3EA50C51B9}"/>
              </a:ext>
            </a:extLst>
          </p:cNvPr>
          <p:cNvGrpSpPr/>
          <p:nvPr/>
        </p:nvGrpSpPr>
        <p:grpSpPr>
          <a:xfrm>
            <a:off x="6094811" y="1515823"/>
            <a:ext cx="499450" cy="517375"/>
            <a:chOff x="3399250" y="5013120"/>
            <a:chExt cx="499450" cy="517375"/>
          </a:xfrm>
        </p:grpSpPr>
        <p:grpSp>
          <p:nvGrpSpPr>
            <p:cNvPr id="23" name="Grupa 22">
              <a:extLst>
                <a:ext uri="{FF2B5EF4-FFF2-40B4-BE49-F238E27FC236}">
                  <a16:creationId xmlns:a16="http://schemas.microsoft.com/office/drawing/2014/main" id="{FC485730-2319-4B0E-BBED-DE6828008B9C}"/>
                </a:ext>
              </a:extLst>
            </p:cNvPr>
            <p:cNvGrpSpPr>
              <a:grpSpLocks noChangeAspect="1"/>
            </p:cNvGrpSpPr>
            <p:nvPr/>
          </p:nvGrpSpPr>
          <p:grpSpPr>
            <a:xfrm>
              <a:off x="3412228" y="5013120"/>
              <a:ext cx="482879" cy="360000"/>
              <a:chOff x="7788480" y="4056686"/>
              <a:chExt cx="932856" cy="695470"/>
            </a:xfrm>
          </p:grpSpPr>
          <p:pic>
            <p:nvPicPr>
              <p:cNvPr id="111" name="Picture 6" descr="Coal Mine Svg Png Icon Free Download (#498519) - OnlineWebFonts.COM">
                <a:extLst>
                  <a:ext uri="{FF2B5EF4-FFF2-40B4-BE49-F238E27FC236}">
                    <a16:creationId xmlns:a16="http://schemas.microsoft.com/office/drawing/2014/main" id="{E0FDBBE6-197E-49F0-85F7-548709A7E443}"/>
                  </a:ext>
                </a:extLst>
              </p:cNvPr>
              <p:cNvPicPr>
                <a:picLocks noChangeAspect="1" noChangeArrowheads="1"/>
              </p:cNvPicPr>
              <p:nvPr/>
            </p:nvPicPr>
            <p:blipFill rotWithShape="1">
              <a:blip r:embed="rId23" cstate="print">
                <a:lum bright="70000" contrast="-70000"/>
                <a:extLst>
                  <a:ext uri="{28A0092B-C50C-407E-A947-70E740481C1C}">
                    <a14:useLocalDpi xmlns:a14="http://schemas.microsoft.com/office/drawing/2010/main" val="0"/>
                  </a:ext>
                </a:extLst>
              </a:blip>
              <a:srcRect r="3131" b="63738"/>
              <a:stretch/>
            </p:blipFill>
            <p:spPr bwMode="auto">
              <a:xfrm>
                <a:off x="7788480" y="4437874"/>
                <a:ext cx="932856" cy="314282"/>
              </a:xfrm>
              <a:prstGeom prst="rect">
                <a:avLst/>
              </a:prstGeom>
              <a:noFill/>
              <a:extLst>
                <a:ext uri="{909E8E84-426E-40DD-AFC4-6F175D3DCCD1}">
                  <a14:hiddenFill xmlns:a14="http://schemas.microsoft.com/office/drawing/2010/main">
                    <a:solidFill>
                      <a:srgbClr val="FFFFFF"/>
                    </a:solidFill>
                  </a14:hiddenFill>
                </a:ext>
              </a:extLst>
            </p:spPr>
          </p:pic>
          <p:sp>
            <p:nvSpPr>
              <p:cNvPr id="115" name="Freeform 15">
                <a:extLst>
                  <a:ext uri="{FF2B5EF4-FFF2-40B4-BE49-F238E27FC236}">
                    <a16:creationId xmlns:a16="http://schemas.microsoft.com/office/drawing/2014/main" id="{E84514FD-30B0-4995-B5F5-905200AE87C7}"/>
                  </a:ext>
                </a:extLst>
              </p:cNvPr>
              <p:cNvSpPr>
                <a:spLocks noEditPoints="1"/>
              </p:cNvSpPr>
              <p:nvPr/>
            </p:nvSpPr>
            <p:spPr bwMode="auto">
              <a:xfrm rot="15650241">
                <a:off x="8061915" y="4164876"/>
                <a:ext cx="350736" cy="134355"/>
              </a:xfrm>
              <a:custGeom>
                <a:avLst/>
                <a:gdLst>
                  <a:gd name="T0" fmla="*/ 77 w 495"/>
                  <a:gd name="T1" fmla="*/ 158 h 189"/>
                  <a:gd name="T2" fmla="*/ 113 w 495"/>
                  <a:gd name="T3" fmla="*/ 175 h 189"/>
                  <a:gd name="T4" fmla="*/ 169 w 495"/>
                  <a:gd name="T5" fmla="*/ 188 h 189"/>
                  <a:gd name="T6" fmla="*/ 255 w 495"/>
                  <a:gd name="T7" fmla="*/ 185 h 189"/>
                  <a:gd name="T8" fmla="*/ 304 w 495"/>
                  <a:gd name="T9" fmla="*/ 175 h 189"/>
                  <a:gd name="T10" fmla="*/ 371 w 495"/>
                  <a:gd name="T11" fmla="*/ 158 h 189"/>
                  <a:gd name="T12" fmla="*/ 438 w 495"/>
                  <a:gd name="T13" fmla="*/ 160 h 189"/>
                  <a:gd name="T14" fmla="*/ 439 w 495"/>
                  <a:gd name="T15" fmla="*/ 152 h 189"/>
                  <a:gd name="T16" fmla="*/ 377 w 495"/>
                  <a:gd name="T17" fmla="*/ 137 h 189"/>
                  <a:gd name="T18" fmla="*/ 332 w 495"/>
                  <a:gd name="T19" fmla="*/ 141 h 189"/>
                  <a:gd name="T20" fmla="*/ 275 w 495"/>
                  <a:gd name="T21" fmla="*/ 152 h 189"/>
                  <a:gd name="T22" fmla="*/ 194 w 495"/>
                  <a:gd name="T23" fmla="*/ 163 h 189"/>
                  <a:gd name="T24" fmla="*/ 124 w 495"/>
                  <a:gd name="T25" fmla="*/ 155 h 189"/>
                  <a:gd name="T26" fmla="*/ 67 w 495"/>
                  <a:gd name="T27" fmla="*/ 151 h 189"/>
                  <a:gd name="T28" fmla="*/ 15 w 495"/>
                  <a:gd name="T29" fmla="*/ 76 h 189"/>
                  <a:gd name="T30" fmla="*/ 49 w 495"/>
                  <a:gd name="T31" fmla="*/ 101 h 189"/>
                  <a:gd name="T32" fmla="*/ 88 w 495"/>
                  <a:gd name="T33" fmla="*/ 118 h 189"/>
                  <a:gd name="T34" fmla="*/ 136 w 495"/>
                  <a:gd name="T35" fmla="*/ 127 h 189"/>
                  <a:gd name="T36" fmla="*/ 197 w 495"/>
                  <a:gd name="T37" fmla="*/ 129 h 189"/>
                  <a:gd name="T38" fmla="*/ 275 w 495"/>
                  <a:gd name="T39" fmla="*/ 121 h 189"/>
                  <a:gd name="T40" fmla="*/ 394 w 495"/>
                  <a:gd name="T41" fmla="*/ 96 h 189"/>
                  <a:gd name="T42" fmla="*/ 475 w 495"/>
                  <a:gd name="T43" fmla="*/ 95 h 189"/>
                  <a:gd name="T44" fmla="*/ 477 w 495"/>
                  <a:gd name="T45" fmla="*/ 87 h 189"/>
                  <a:gd name="T46" fmla="*/ 432 w 495"/>
                  <a:gd name="T47" fmla="*/ 71 h 189"/>
                  <a:gd name="T48" fmla="*/ 363 w 495"/>
                  <a:gd name="T49" fmla="*/ 64 h 189"/>
                  <a:gd name="T50" fmla="*/ 259 w 495"/>
                  <a:gd name="T51" fmla="*/ 82 h 189"/>
                  <a:gd name="T52" fmla="*/ 217 w 495"/>
                  <a:gd name="T53" fmla="*/ 90 h 189"/>
                  <a:gd name="T54" fmla="*/ 175 w 495"/>
                  <a:gd name="T55" fmla="*/ 93 h 189"/>
                  <a:gd name="T56" fmla="*/ 113 w 495"/>
                  <a:gd name="T57" fmla="*/ 92 h 189"/>
                  <a:gd name="T58" fmla="*/ 49 w 495"/>
                  <a:gd name="T59" fmla="*/ 79 h 189"/>
                  <a:gd name="T60" fmla="*/ 15 w 495"/>
                  <a:gd name="T61" fmla="*/ 76 h 189"/>
                  <a:gd name="T62" fmla="*/ 18 w 495"/>
                  <a:gd name="T63" fmla="*/ 6 h 189"/>
                  <a:gd name="T64" fmla="*/ 71 w 495"/>
                  <a:gd name="T65" fmla="*/ 20 h 189"/>
                  <a:gd name="T66" fmla="*/ 150 w 495"/>
                  <a:gd name="T67" fmla="*/ 28 h 189"/>
                  <a:gd name="T68" fmla="*/ 231 w 495"/>
                  <a:gd name="T69" fmla="*/ 19 h 189"/>
                  <a:gd name="T70" fmla="*/ 303 w 495"/>
                  <a:gd name="T71" fmla="*/ 6 h 189"/>
                  <a:gd name="T72" fmla="*/ 348 w 495"/>
                  <a:gd name="T73" fmla="*/ 5 h 189"/>
                  <a:gd name="T74" fmla="*/ 405 w 495"/>
                  <a:gd name="T75" fmla="*/ 22 h 189"/>
                  <a:gd name="T76" fmla="*/ 404 w 495"/>
                  <a:gd name="T77" fmla="*/ 29 h 189"/>
                  <a:gd name="T78" fmla="*/ 328 w 495"/>
                  <a:gd name="T79" fmla="*/ 29 h 189"/>
                  <a:gd name="T80" fmla="*/ 237 w 495"/>
                  <a:gd name="T81" fmla="*/ 48 h 189"/>
                  <a:gd name="T82" fmla="*/ 180 w 495"/>
                  <a:gd name="T83" fmla="*/ 57 h 189"/>
                  <a:gd name="T84" fmla="*/ 130 w 495"/>
                  <a:gd name="T85" fmla="*/ 59 h 189"/>
                  <a:gd name="T86" fmla="*/ 77 w 495"/>
                  <a:gd name="T87" fmla="*/ 48 h 189"/>
                  <a:gd name="T88" fmla="*/ 29 w 495"/>
                  <a:gd name="T89" fmla="*/ 2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5" h="189">
                    <a:moveTo>
                      <a:pt x="67" y="151"/>
                    </a:moveTo>
                    <a:lnTo>
                      <a:pt x="67" y="151"/>
                    </a:lnTo>
                    <a:lnTo>
                      <a:pt x="77" y="158"/>
                    </a:lnTo>
                    <a:lnTo>
                      <a:pt x="88" y="165"/>
                    </a:lnTo>
                    <a:lnTo>
                      <a:pt x="101" y="171"/>
                    </a:lnTo>
                    <a:lnTo>
                      <a:pt x="113" y="175"/>
                    </a:lnTo>
                    <a:lnTo>
                      <a:pt x="127" y="180"/>
                    </a:lnTo>
                    <a:lnTo>
                      <a:pt x="140" y="183"/>
                    </a:lnTo>
                    <a:lnTo>
                      <a:pt x="169" y="188"/>
                    </a:lnTo>
                    <a:lnTo>
                      <a:pt x="199" y="189"/>
                    </a:lnTo>
                    <a:lnTo>
                      <a:pt x="227" y="188"/>
                    </a:lnTo>
                    <a:lnTo>
                      <a:pt x="255" y="185"/>
                    </a:lnTo>
                    <a:lnTo>
                      <a:pt x="279" y="180"/>
                    </a:lnTo>
                    <a:lnTo>
                      <a:pt x="279" y="180"/>
                    </a:lnTo>
                    <a:lnTo>
                      <a:pt x="304" y="175"/>
                    </a:lnTo>
                    <a:lnTo>
                      <a:pt x="323" y="169"/>
                    </a:lnTo>
                    <a:lnTo>
                      <a:pt x="356" y="161"/>
                    </a:lnTo>
                    <a:lnTo>
                      <a:pt x="371" y="158"/>
                    </a:lnTo>
                    <a:lnTo>
                      <a:pt x="388" y="157"/>
                    </a:lnTo>
                    <a:lnTo>
                      <a:pt x="410" y="158"/>
                    </a:lnTo>
                    <a:lnTo>
                      <a:pt x="438" y="160"/>
                    </a:lnTo>
                    <a:lnTo>
                      <a:pt x="467" y="165"/>
                    </a:lnTo>
                    <a:lnTo>
                      <a:pt x="439" y="152"/>
                    </a:lnTo>
                    <a:lnTo>
                      <a:pt x="439" y="152"/>
                    </a:lnTo>
                    <a:lnTo>
                      <a:pt x="418" y="144"/>
                    </a:lnTo>
                    <a:lnTo>
                      <a:pt x="398" y="140"/>
                    </a:lnTo>
                    <a:lnTo>
                      <a:pt x="377" y="137"/>
                    </a:lnTo>
                    <a:lnTo>
                      <a:pt x="352" y="138"/>
                    </a:lnTo>
                    <a:lnTo>
                      <a:pt x="352" y="138"/>
                    </a:lnTo>
                    <a:lnTo>
                      <a:pt x="332" y="141"/>
                    </a:lnTo>
                    <a:lnTo>
                      <a:pt x="314" y="144"/>
                    </a:lnTo>
                    <a:lnTo>
                      <a:pt x="275" y="152"/>
                    </a:lnTo>
                    <a:lnTo>
                      <a:pt x="275" y="152"/>
                    </a:lnTo>
                    <a:lnTo>
                      <a:pt x="244" y="158"/>
                    </a:lnTo>
                    <a:lnTo>
                      <a:pt x="217" y="161"/>
                    </a:lnTo>
                    <a:lnTo>
                      <a:pt x="194" y="163"/>
                    </a:lnTo>
                    <a:lnTo>
                      <a:pt x="171" y="161"/>
                    </a:lnTo>
                    <a:lnTo>
                      <a:pt x="149" y="160"/>
                    </a:lnTo>
                    <a:lnTo>
                      <a:pt x="124" y="155"/>
                    </a:lnTo>
                    <a:lnTo>
                      <a:pt x="70" y="143"/>
                    </a:lnTo>
                    <a:lnTo>
                      <a:pt x="54" y="140"/>
                    </a:lnTo>
                    <a:lnTo>
                      <a:pt x="67" y="151"/>
                    </a:lnTo>
                    <a:lnTo>
                      <a:pt x="67" y="151"/>
                    </a:lnTo>
                    <a:close/>
                    <a:moveTo>
                      <a:pt x="15" y="76"/>
                    </a:moveTo>
                    <a:lnTo>
                      <a:pt x="15" y="76"/>
                    </a:lnTo>
                    <a:lnTo>
                      <a:pt x="26" y="85"/>
                    </a:lnTo>
                    <a:lnTo>
                      <a:pt x="37" y="93"/>
                    </a:lnTo>
                    <a:lnTo>
                      <a:pt x="49" y="101"/>
                    </a:lnTo>
                    <a:lnTo>
                      <a:pt x="62" y="107"/>
                    </a:lnTo>
                    <a:lnTo>
                      <a:pt x="74" y="113"/>
                    </a:lnTo>
                    <a:lnTo>
                      <a:pt x="88" y="118"/>
                    </a:lnTo>
                    <a:lnTo>
                      <a:pt x="118" y="124"/>
                    </a:lnTo>
                    <a:lnTo>
                      <a:pt x="118" y="124"/>
                    </a:lnTo>
                    <a:lnTo>
                      <a:pt x="136" y="127"/>
                    </a:lnTo>
                    <a:lnTo>
                      <a:pt x="157" y="129"/>
                    </a:lnTo>
                    <a:lnTo>
                      <a:pt x="177" y="130"/>
                    </a:lnTo>
                    <a:lnTo>
                      <a:pt x="197" y="129"/>
                    </a:lnTo>
                    <a:lnTo>
                      <a:pt x="237" y="126"/>
                    </a:lnTo>
                    <a:lnTo>
                      <a:pt x="275" y="121"/>
                    </a:lnTo>
                    <a:lnTo>
                      <a:pt x="275" y="121"/>
                    </a:lnTo>
                    <a:lnTo>
                      <a:pt x="326" y="109"/>
                    </a:lnTo>
                    <a:lnTo>
                      <a:pt x="371" y="99"/>
                    </a:lnTo>
                    <a:lnTo>
                      <a:pt x="394" y="96"/>
                    </a:lnTo>
                    <a:lnTo>
                      <a:pt x="419" y="95"/>
                    </a:lnTo>
                    <a:lnTo>
                      <a:pt x="446" y="93"/>
                    </a:lnTo>
                    <a:lnTo>
                      <a:pt x="475" y="95"/>
                    </a:lnTo>
                    <a:lnTo>
                      <a:pt x="495" y="96"/>
                    </a:lnTo>
                    <a:lnTo>
                      <a:pt x="477" y="87"/>
                    </a:lnTo>
                    <a:lnTo>
                      <a:pt x="477" y="87"/>
                    </a:lnTo>
                    <a:lnTo>
                      <a:pt x="461" y="81"/>
                    </a:lnTo>
                    <a:lnTo>
                      <a:pt x="446" y="74"/>
                    </a:lnTo>
                    <a:lnTo>
                      <a:pt x="432" y="71"/>
                    </a:lnTo>
                    <a:lnTo>
                      <a:pt x="418" y="67"/>
                    </a:lnTo>
                    <a:lnTo>
                      <a:pt x="390" y="64"/>
                    </a:lnTo>
                    <a:lnTo>
                      <a:pt x="363" y="64"/>
                    </a:lnTo>
                    <a:lnTo>
                      <a:pt x="337" y="65"/>
                    </a:lnTo>
                    <a:lnTo>
                      <a:pt x="311" y="70"/>
                    </a:lnTo>
                    <a:lnTo>
                      <a:pt x="259" y="82"/>
                    </a:lnTo>
                    <a:lnTo>
                      <a:pt x="259" y="82"/>
                    </a:lnTo>
                    <a:lnTo>
                      <a:pt x="237" y="87"/>
                    </a:lnTo>
                    <a:lnTo>
                      <a:pt x="217" y="90"/>
                    </a:lnTo>
                    <a:lnTo>
                      <a:pt x="197" y="92"/>
                    </a:lnTo>
                    <a:lnTo>
                      <a:pt x="175" y="93"/>
                    </a:lnTo>
                    <a:lnTo>
                      <a:pt x="175" y="93"/>
                    </a:lnTo>
                    <a:lnTo>
                      <a:pt x="154" y="93"/>
                    </a:lnTo>
                    <a:lnTo>
                      <a:pt x="133" y="93"/>
                    </a:lnTo>
                    <a:lnTo>
                      <a:pt x="113" y="92"/>
                    </a:lnTo>
                    <a:lnTo>
                      <a:pt x="91" y="88"/>
                    </a:lnTo>
                    <a:lnTo>
                      <a:pt x="71" y="84"/>
                    </a:lnTo>
                    <a:lnTo>
                      <a:pt x="49" y="79"/>
                    </a:lnTo>
                    <a:lnTo>
                      <a:pt x="4" y="65"/>
                    </a:lnTo>
                    <a:lnTo>
                      <a:pt x="15" y="76"/>
                    </a:lnTo>
                    <a:lnTo>
                      <a:pt x="15" y="76"/>
                    </a:lnTo>
                    <a:close/>
                    <a:moveTo>
                      <a:pt x="15" y="12"/>
                    </a:moveTo>
                    <a:lnTo>
                      <a:pt x="0" y="0"/>
                    </a:lnTo>
                    <a:lnTo>
                      <a:pt x="18" y="6"/>
                    </a:lnTo>
                    <a:lnTo>
                      <a:pt x="18" y="6"/>
                    </a:lnTo>
                    <a:lnTo>
                      <a:pt x="45" y="14"/>
                    </a:lnTo>
                    <a:lnTo>
                      <a:pt x="71" y="20"/>
                    </a:lnTo>
                    <a:lnTo>
                      <a:pt x="98" y="25"/>
                    </a:lnTo>
                    <a:lnTo>
                      <a:pt x="124" y="28"/>
                    </a:lnTo>
                    <a:lnTo>
                      <a:pt x="150" y="28"/>
                    </a:lnTo>
                    <a:lnTo>
                      <a:pt x="177" y="26"/>
                    </a:lnTo>
                    <a:lnTo>
                      <a:pt x="203" y="23"/>
                    </a:lnTo>
                    <a:lnTo>
                      <a:pt x="231" y="19"/>
                    </a:lnTo>
                    <a:lnTo>
                      <a:pt x="231" y="19"/>
                    </a:lnTo>
                    <a:lnTo>
                      <a:pt x="278" y="9"/>
                    </a:lnTo>
                    <a:lnTo>
                      <a:pt x="303" y="6"/>
                    </a:lnTo>
                    <a:lnTo>
                      <a:pt x="326" y="3"/>
                    </a:lnTo>
                    <a:lnTo>
                      <a:pt x="326" y="3"/>
                    </a:lnTo>
                    <a:lnTo>
                      <a:pt x="348" y="5"/>
                    </a:lnTo>
                    <a:lnTo>
                      <a:pt x="366" y="8"/>
                    </a:lnTo>
                    <a:lnTo>
                      <a:pt x="385" y="14"/>
                    </a:lnTo>
                    <a:lnTo>
                      <a:pt x="405" y="22"/>
                    </a:lnTo>
                    <a:lnTo>
                      <a:pt x="432" y="33"/>
                    </a:lnTo>
                    <a:lnTo>
                      <a:pt x="404" y="29"/>
                    </a:lnTo>
                    <a:lnTo>
                      <a:pt x="404" y="29"/>
                    </a:lnTo>
                    <a:lnTo>
                      <a:pt x="376" y="26"/>
                    </a:lnTo>
                    <a:lnTo>
                      <a:pt x="351" y="26"/>
                    </a:lnTo>
                    <a:lnTo>
                      <a:pt x="328" y="29"/>
                    </a:lnTo>
                    <a:lnTo>
                      <a:pt x="306" y="33"/>
                    </a:lnTo>
                    <a:lnTo>
                      <a:pt x="261" y="43"/>
                    </a:lnTo>
                    <a:lnTo>
                      <a:pt x="237" y="48"/>
                    </a:lnTo>
                    <a:lnTo>
                      <a:pt x="211" y="53"/>
                    </a:lnTo>
                    <a:lnTo>
                      <a:pt x="211" y="53"/>
                    </a:lnTo>
                    <a:lnTo>
                      <a:pt x="180" y="57"/>
                    </a:lnTo>
                    <a:lnTo>
                      <a:pt x="149" y="59"/>
                    </a:lnTo>
                    <a:lnTo>
                      <a:pt x="149" y="59"/>
                    </a:lnTo>
                    <a:lnTo>
                      <a:pt x="130" y="59"/>
                    </a:lnTo>
                    <a:lnTo>
                      <a:pt x="112" y="56"/>
                    </a:lnTo>
                    <a:lnTo>
                      <a:pt x="95" y="53"/>
                    </a:lnTo>
                    <a:lnTo>
                      <a:pt x="77" y="48"/>
                    </a:lnTo>
                    <a:lnTo>
                      <a:pt x="60" y="42"/>
                    </a:lnTo>
                    <a:lnTo>
                      <a:pt x="45" y="34"/>
                    </a:lnTo>
                    <a:lnTo>
                      <a:pt x="29" y="25"/>
                    </a:lnTo>
                    <a:lnTo>
                      <a:pt x="15" y="12"/>
                    </a:lnTo>
                    <a:lnTo>
                      <a:pt x="15" y="12"/>
                    </a:lnTo>
                    <a:close/>
                  </a:path>
                </a:pathLst>
              </a:custGeom>
              <a:solidFill>
                <a:srgbClr val="CDCDCD"/>
              </a:solidFill>
              <a:ln>
                <a:noFill/>
              </a:ln>
            </p:spPr>
            <p:txBody>
              <a:bodyPr vert="horz" wrap="square" lIns="91440" tIns="45720" rIns="91440" bIns="45720" numCol="1" anchor="t" anchorCtr="0" compatLnSpc="1">
                <a:prstTxWarp prst="textNoShape">
                  <a:avLst/>
                </a:prstTxWarp>
              </a:bodyPr>
              <a:lstStyle/>
              <a:p>
                <a:endParaRPr lang="pl-PL"/>
              </a:p>
            </p:txBody>
          </p:sp>
        </p:grpSp>
        <p:pic>
          <p:nvPicPr>
            <p:cNvPr id="27" name="Grafika 26" descr="Działania Ministerstwa Klimatu i Środowiska&#10;&#10;Obraz przedstawia jakie według respondenta Ministerstwo Klimatu i Środowiska powinno podjąć jeszcze działania, , żeby skutecznie poprawić gospodarkę odpadami w Polsce:  ">
              <a:extLst>
                <a:ext uri="{FF2B5EF4-FFF2-40B4-BE49-F238E27FC236}">
                  <a16:creationId xmlns:a16="http://schemas.microsoft.com/office/drawing/2014/main" id="{31F1C903-2C91-4D12-BCEE-A3A983AFA8D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399250" y="5031045"/>
              <a:ext cx="499450" cy="499450"/>
            </a:xfrm>
            <a:prstGeom prst="rect">
              <a:avLst/>
            </a:prstGeom>
          </p:spPr>
        </p:pic>
      </p:grpSp>
      <p:pic>
        <p:nvPicPr>
          <p:cNvPr id="40" name="Grafika 39" descr="Działania Ministerstwa Klimatu i Środowiska&#10;&#10;Obraz przedstawia jakie według respondenta Ministerstwo Klimatu i Środowiska powinno podjąć jeszcze działania, , żeby skutecznie poprawić gospodarkę odpadami w Polsce: ograniczyć produkcję (np. plastiku, opakowań jednorazowych itp.) - 3%.">
            <a:extLst>
              <a:ext uri="{FF2B5EF4-FFF2-40B4-BE49-F238E27FC236}">
                <a16:creationId xmlns:a16="http://schemas.microsoft.com/office/drawing/2014/main" id="{C3723E5F-F563-4C29-A390-79C19C8A21E7}"/>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464577" y="4999201"/>
            <a:ext cx="446428" cy="446428"/>
          </a:xfrm>
          <a:prstGeom prst="rect">
            <a:avLst/>
          </a:prstGeom>
        </p:spPr>
      </p:pic>
      <p:grpSp>
        <p:nvGrpSpPr>
          <p:cNvPr id="117" name="Grupa 116" descr="Działania Ministerstwa Klimatu i Środowiska&#10;&#10;Obraz przedstawia jakie według respondenta Ministerstwo Klimatu i Środowiska powinno podjąć jeszcze działania, , żeby skutecznie poprawić gospodarkę odpadami w Polsce: nie przyjmować śmieci z zagranicy - 4%. ">
            <a:extLst>
              <a:ext uri="{FF2B5EF4-FFF2-40B4-BE49-F238E27FC236}">
                <a16:creationId xmlns:a16="http://schemas.microsoft.com/office/drawing/2014/main" id="{F3D846B4-1BAF-4ED5-8B23-9AADC7A347FB}"/>
              </a:ext>
            </a:extLst>
          </p:cNvPr>
          <p:cNvGrpSpPr>
            <a:grpSpLocks noChangeAspect="1"/>
          </p:cNvGrpSpPr>
          <p:nvPr/>
        </p:nvGrpSpPr>
        <p:grpSpPr>
          <a:xfrm>
            <a:off x="3470886" y="3609630"/>
            <a:ext cx="356177" cy="388060"/>
            <a:chOff x="2141841" y="3916887"/>
            <a:chExt cx="683943" cy="745168"/>
          </a:xfrm>
        </p:grpSpPr>
        <p:pic>
          <p:nvPicPr>
            <p:cNvPr id="118" name="Grafika 117" descr="Strzałka: obrót w lewo">
              <a:extLst>
                <a:ext uri="{FF2B5EF4-FFF2-40B4-BE49-F238E27FC236}">
                  <a16:creationId xmlns:a16="http://schemas.microsoft.com/office/drawing/2014/main" id="{2B62C07E-B5DE-4C0E-9A68-B9EB99D353FE}"/>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3529452">
              <a:off x="2429784" y="3916887"/>
              <a:ext cx="396000" cy="396000"/>
            </a:xfrm>
            <a:prstGeom prst="rect">
              <a:avLst/>
            </a:prstGeom>
          </p:spPr>
        </p:pic>
        <p:sp>
          <p:nvSpPr>
            <p:cNvPr id="119" name="Freeform 24">
              <a:extLst>
                <a:ext uri="{FF2B5EF4-FFF2-40B4-BE49-F238E27FC236}">
                  <a16:creationId xmlns:a16="http://schemas.microsoft.com/office/drawing/2014/main" id="{841324B9-1761-45D0-B64B-D1DFEAE9D0D1}"/>
                </a:ext>
              </a:extLst>
            </p:cNvPr>
            <p:cNvSpPr>
              <a:spLocks/>
            </p:cNvSpPr>
            <p:nvPr/>
          </p:nvSpPr>
          <p:spPr bwMode="auto">
            <a:xfrm>
              <a:off x="2141841" y="4096884"/>
              <a:ext cx="540650" cy="565171"/>
            </a:xfrm>
            <a:custGeom>
              <a:avLst/>
              <a:gdLst>
                <a:gd name="T0" fmla="*/ 927 w 927"/>
                <a:gd name="T1" fmla="*/ 581 h 968"/>
                <a:gd name="T2" fmla="*/ 925 w 927"/>
                <a:gd name="T3" fmla="*/ 608 h 968"/>
                <a:gd name="T4" fmla="*/ 911 w 927"/>
                <a:gd name="T5" fmla="*/ 666 h 968"/>
                <a:gd name="T6" fmla="*/ 887 w 927"/>
                <a:gd name="T7" fmla="*/ 725 h 968"/>
                <a:gd name="T8" fmla="*/ 854 w 927"/>
                <a:gd name="T9" fmla="*/ 776 h 968"/>
                <a:gd name="T10" fmla="*/ 836 w 927"/>
                <a:gd name="T11" fmla="*/ 796 h 968"/>
                <a:gd name="T12" fmla="*/ 711 w 927"/>
                <a:gd name="T13" fmla="*/ 919 h 968"/>
                <a:gd name="T14" fmla="*/ 690 w 927"/>
                <a:gd name="T15" fmla="*/ 936 h 968"/>
                <a:gd name="T16" fmla="*/ 667 w 927"/>
                <a:gd name="T17" fmla="*/ 950 h 968"/>
                <a:gd name="T18" fmla="*/ 641 w 927"/>
                <a:gd name="T19" fmla="*/ 959 h 968"/>
                <a:gd name="T20" fmla="*/ 614 w 927"/>
                <a:gd name="T21" fmla="*/ 966 h 968"/>
                <a:gd name="T22" fmla="*/ 586 w 927"/>
                <a:gd name="T23" fmla="*/ 968 h 968"/>
                <a:gd name="T24" fmla="*/ 559 w 927"/>
                <a:gd name="T25" fmla="*/ 967 h 968"/>
                <a:gd name="T26" fmla="*/ 532 w 927"/>
                <a:gd name="T27" fmla="*/ 962 h 968"/>
                <a:gd name="T28" fmla="*/ 507 w 927"/>
                <a:gd name="T29" fmla="*/ 953 h 968"/>
                <a:gd name="T30" fmla="*/ 114 w 927"/>
                <a:gd name="T31" fmla="*/ 763 h 968"/>
                <a:gd name="T32" fmla="*/ 92 w 927"/>
                <a:gd name="T33" fmla="*/ 749 h 968"/>
                <a:gd name="T34" fmla="*/ 70 w 927"/>
                <a:gd name="T35" fmla="*/ 731 h 968"/>
                <a:gd name="T36" fmla="*/ 50 w 927"/>
                <a:gd name="T37" fmla="*/ 710 h 968"/>
                <a:gd name="T38" fmla="*/ 34 w 927"/>
                <a:gd name="T39" fmla="*/ 687 h 968"/>
                <a:gd name="T40" fmla="*/ 19 w 927"/>
                <a:gd name="T41" fmla="*/ 661 h 968"/>
                <a:gd name="T42" fmla="*/ 9 w 927"/>
                <a:gd name="T43" fmla="*/ 634 h 968"/>
                <a:gd name="T44" fmla="*/ 3 w 927"/>
                <a:gd name="T45" fmla="*/ 607 h 968"/>
                <a:gd name="T46" fmla="*/ 0 w 927"/>
                <a:gd name="T47" fmla="*/ 581 h 968"/>
                <a:gd name="T48" fmla="*/ 0 w 927"/>
                <a:gd name="T49" fmla="*/ 277 h 968"/>
                <a:gd name="T50" fmla="*/ 3 w 927"/>
                <a:gd name="T51" fmla="*/ 250 h 968"/>
                <a:gd name="T52" fmla="*/ 9 w 927"/>
                <a:gd name="T53" fmla="*/ 225 h 968"/>
                <a:gd name="T54" fmla="*/ 21 w 927"/>
                <a:gd name="T55" fmla="*/ 199 h 968"/>
                <a:gd name="T56" fmla="*/ 35 w 927"/>
                <a:gd name="T57" fmla="*/ 175 h 968"/>
                <a:gd name="T58" fmla="*/ 53 w 927"/>
                <a:gd name="T59" fmla="*/ 154 h 968"/>
                <a:gd name="T60" fmla="*/ 74 w 927"/>
                <a:gd name="T61" fmla="*/ 134 h 968"/>
                <a:gd name="T62" fmla="*/ 96 w 927"/>
                <a:gd name="T63" fmla="*/ 119 h 968"/>
                <a:gd name="T64" fmla="*/ 119 w 927"/>
                <a:gd name="T65" fmla="*/ 108 h 968"/>
                <a:gd name="T66" fmla="*/ 392 w 927"/>
                <a:gd name="T67" fmla="*/ 9 h 968"/>
                <a:gd name="T68" fmla="*/ 416 w 927"/>
                <a:gd name="T69" fmla="*/ 2 h 968"/>
                <a:gd name="T70" fmla="*/ 439 w 927"/>
                <a:gd name="T71" fmla="*/ 0 h 968"/>
                <a:gd name="T72" fmla="*/ 458 w 927"/>
                <a:gd name="T73" fmla="*/ 1 h 968"/>
                <a:gd name="T74" fmla="*/ 476 w 927"/>
                <a:gd name="T75" fmla="*/ 6 h 968"/>
                <a:gd name="T76" fmla="*/ 490 w 927"/>
                <a:gd name="T77" fmla="*/ 14 h 968"/>
                <a:gd name="T78" fmla="*/ 502 w 927"/>
                <a:gd name="T79" fmla="*/ 26 h 968"/>
                <a:gd name="T80" fmla="*/ 508 w 927"/>
                <a:gd name="T81" fmla="*/ 41 h 968"/>
                <a:gd name="T82" fmla="*/ 511 w 927"/>
                <a:gd name="T83" fmla="*/ 58 h 968"/>
                <a:gd name="T84" fmla="*/ 512 w 927"/>
                <a:gd name="T85" fmla="*/ 68 h 968"/>
                <a:gd name="T86" fmla="*/ 518 w 927"/>
                <a:gd name="T87" fmla="*/ 86 h 968"/>
                <a:gd name="T88" fmla="*/ 527 w 927"/>
                <a:gd name="T89" fmla="*/ 102 h 968"/>
                <a:gd name="T90" fmla="*/ 541 w 927"/>
                <a:gd name="T91" fmla="*/ 117 h 968"/>
                <a:gd name="T92" fmla="*/ 558 w 927"/>
                <a:gd name="T93" fmla="*/ 129 h 968"/>
                <a:gd name="T94" fmla="*/ 578 w 927"/>
                <a:gd name="T95" fmla="*/ 139 h 968"/>
                <a:gd name="T96" fmla="*/ 600 w 927"/>
                <a:gd name="T97" fmla="*/ 147 h 968"/>
                <a:gd name="T98" fmla="*/ 625 w 927"/>
                <a:gd name="T99" fmla="*/ 150 h 968"/>
                <a:gd name="T100" fmla="*/ 800 w 927"/>
                <a:gd name="T101" fmla="*/ 151 h 968"/>
                <a:gd name="T102" fmla="*/ 813 w 927"/>
                <a:gd name="T103" fmla="*/ 151 h 968"/>
                <a:gd name="T104" fmla="*/ 838 w 927"/>
                <a:gd name="T105" fmla="*/ 156 h 968"/>
                <a:gd name="T106" fmla="*/ 861 w 927"/>
                <a:gd name="T107" fmla="*/ 166 h 968"/>
                <a:gd name="T108" fmla="*/ 880 w 927"/>
                <a:gd name="T109" fmla="*/ 179 h 968"/>
                <a:gd name="T110" fmla="*/ 898 w 927"/>
                <a:gd name="T111" fmla="*/ 197 h 968"/>
                <a:gd name="T112" fmla="*/ 911 w 927"/>
                <a:gd name="T113" fmla="*/ 217 h 968"/>
                <a:gd name="T114" fmla="*/ 921 w 927"/>
                <a:gd name="T115" fmla="*/ 240 h 968"/>
                <a:gd name="T116" fmla="*/ 927 w 927"/>
                <a:gd name="T117" fmla="*/ 265 h 968"/>
                <a:gd name="T118" fmla="*/ 927 w 927"/>
                <a:gd name="T119" fmla="*/ 581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7" h="968">
                  <a:moveTo>
                    <a:pt x="927" y="581"/>
                  </a:moveTo>
                  <a:lnTo>
                    <a:pt x="927" y="581"/>
                  </a:lnTo>
                  <a:lnTo>
                    <a:pt x="927" y="594"/>
                  </a:lnTo>
                  <a:lnTo>
                    <a:pt x="925" y="608"/>
                  </a:lnTo>
                  <a:lnTo>
                    <a:pt x="920" y="636"/>
                  </a:lnTo>
                  <a:lnTo>
                    <a:pt x="911" y="666"/>
                  </a:lnTo>
                  <a:lnTo>
                    <a:pt x="901" y="696"/>
                  </a:lnTo>
                  <a:lnTo>
                    <a:pt x="887" y="725"/>
                  </a:lnTo>
                  <a:lnTo>
                    <a:pt x="871" y="751"/>
                  </a:lnTo>
                  <a:lnTo>
                    <a:pt x="854" y="776"/>
                  </a:lnTo>
                  <a:lnTo>
                    <a:pt x="845" y="786"/>
                  </a:lnTo>
                  <a:lnTo>
                    <a:pt x="836" y="796"/>
                  </a:lnTo>
                  <a:lnTo>
                    <a:pt x="711" y="919"/>
                  </a:lnTo>
                  <a:lnTo>
                    <a:pt x="711" y="919"/>
                  </a:lnTo>
                  <a:lnTo>
                    <a:pt x="702" y="928"/>
                  </a:lnTo>
                  <a:lnTo>
                    <a:pt x="690" y="936"/>
                  </a:lnTo>
                  <a:lnTo>
                    <a:pt x="680" y="944"/>
                  </a:lnTo>
                  <a:lnTo>
                    <a:pt x="667" y="950"/>
                  </a:lnTo>
                  <a:lnTo>
                    <a:pt x="654" y="955"/>
                  </a:lnTo>
                  <a:lnTo>
                    <a:pt x="641" y="959"/>
                  </a:lnTo>
                  <a:lnTo>
                    <a:pt x="629" y="963"/>
                  </a:lnTo>
                  <a:lnTo>
                    <a:pt x="614" y="966"/>
                  </a:lnTo>
                  <a:lnTo>
                    <a:pt x="600" y="968"/>
                  </a:lnTo>
                  <a:lnTo>
                    <a:pt x="586" y="968"/>
                  </a:lnTo>
                  <a:lnTo>
                    <a:pt x="573" y="968"/>
                  </a:lnTo>
                  <a:lnTo>
                    <a:pt x="559" y="967"/>
                  </a:lnTo>
                  <a:lnTo>
                    <a:pt x="545" y="966"/>
                  </a:lnTo>
                  <a:lnTo>
                    <a:pt x="532" y="962"/>
                  </a:lnTo>
                  <a:lnTo>
                    <a:pt x="519" y="958"/>
                  </a:lnTo>
                  <a:lnTo>
                    <a:pt x="507" y="953"/>
                  </a:lnTo>
                  <a:lnTo>
                    <a:pt x="114" y="763"/>
                  </a:lnTo>
                  <a:lnTo>
                    <a:pt x="114" y="763"/>
                  </a:lnTo>
                  <a:lnTo>
                    <a:pt x="102" y="756"/>
                  </a:lnTo>
                  <a:lnTo>
                    <a:pt x="92" y="749"/>
                  </a:lnTo>
                  <a:lnTo>
                    <a:pt x="80" y="741"/>
                  </a:lnTo>
                  <a:lnTo>
                    <a:pt x="70" y="731"/>
                  </a:lnTo>
                  <a:lnTo>
                    <a:pt x="59" y="720"/>
                  </a:lnTo>
                  <a:lnTo>
                    <a:pt x="50" y="710"/>
                  </a:lnTo>
                  <a:lnTo>
                    <a:pt x="41" y="698"/>
                  </a:lnTo>
                  <a:lnTo>
                    <a:pt x="34" y="687"/>
                  </a:lnTo>
                  <a:lnTo>
                    <a:pt x="26" y="674"/>
                  </a:lnTo>
                  <a:lnTo>
                    <a:pt x="19" y="661"/>
                  </a:lnTo>
                  <a:lnTo>
                    <a:pt x="14" y="648"/>
                  </a:lnTo>
                  <a:lnTo>
                    <a:pt x="9" y="634"/>
                  </a:lnTo>
                  <a:lnTo>
                    <a:pt x="5" y="621"/>
                  </a:lnTo>
                  <a:lnTo>
                    <a:pt x="3" y="607"/>
                  </a:lnTo>
                  <a:lnTo>
                    <a:pt x="1" y="594"/>
                  </a:lnTo>
                  <a:lnTo>
                    <a:pt x="0" y="581"/>
                  </a:lnTo>
                  <a:lnTo>
                    <a:pt x="0" y="277"/>
                  </a:lnTo>
                  <a:lnTo>
                    <a:pt x="0" y="277"/>
                  </a:lnTo>
                  <a:lnTo>
                    <a:pt x="1" y="265"/>
                  </a:lnTo>
                  <a:lnTo>
                    <a:pt x="3" y="250"/>
                  </a:lnTo>
                  <a:lnTo>
                    <a:pt x="5" y="237"/>
                  </a:lnTo>
                  <a:lnTo>
                    <a:pt x="9" y="225"/>
                  </a:lnTo>
                  <a:lnTo>
                    <a:pt x="14" y="212"/>
                  </a:lnTo>
                  <a:lnTo>
                    <a:pt x="21" y="199"/>
                  </a:lnTo>
                  <a:lnTo>
                    <a:pt x="27" y="187"/>
                  </a:lnTo>
                  <a:lnTo>
                    <a:pt x="35" y="175"/>
                  </a:lnTo>
                  <a:lnTo>
                    <a:pt x="44" y="164"/>
                  </a:lnTo>
                  <a:lnTo>
                    <a:pt x="53" y="154"/>
                  </a:lnTo>
                  <a:lnTo>
                    <a:pt x="62" y="143"/>
                  </a:lnTo>
                  <a:lnTo>
                    <a:pt x="74" y="134"/>
                  </a:lnTo>
                  <a:lnTo>
                    <a:pt x="84" y="126"/>
                  </a:lnTo>
                  <a:lnTo>
                    <a:pt x="96" y="119"/>
                  </a:lnTo>
                  <a:lnTo>
                    <a:pt x="107" y="112"/>
                  </a:lnTo>
                  <a:lnTo>
                    <a:pt x="119" y="108"/>
                  </a:lnTo>
                  <a:lnTo>
                    <a:pt x="392" y="9"/>
                  </a:lnTo>
                  <a:lnTo>
                    <a:pt x="392" y="9"/>
                  </a:lnTo>
                  <a:lnTo>
                    <a:pt x="404" y="5"/>
                  </a:lnTo>
                  <a:lnTo>
                    <a:pt x="416" y="2"/>
                  </a:lnTo>
                  <a:lnTo>
                    <a:pt x="427" y="1"/>
                  </a:lnTo>
                  <a:lnTo>
                    <a:pt x="439" y="0"/>
                  </a:lnTo>
                  <a:lnTo>
                    <a:pt x="449" y="0"/>
                  </a:lnTo>
                  <a:lnTo>
                    <a:pt x="458" y="1"/>
                  </a:lnTo>
                  <a:lnTo>
                    <a:pt x="467" y="4"/>
                  </a:lnTo>
                  <a:lnTo>
                    <a:pt x="476" y="6"/>
                  </a:lnTo>
                  <a:lnTo>
                    <a:pt x="484" y="10"/>
                  </a:lnTo>
                  <a:lnTo>
                    <a:pt x="490" y="14"/>
                  </a:lnTo>
                  <a:lnTo>
                    <a:pt x="497" y="21"/>
                  </a:lnTo>
                  <a:lnTo>
                    <a:pt x="502" y="26"/>
                  </a:lnTo>
                  <a:lnTo>
                    <a:pt x="506" y="33"/>
                  </a:lnTo>
                  <a:lnTo>
                    <a:pt x="508" y="41"/>
                  </a:lnTo>
                  <a:lnTo>
                    <a:pt x="511" y="49"/>
                  </a:lnTo>
                  <a:lnTo>
                    <a:pt x="511" y="58"/>
                  </a:lnTo>
                  <a:lnTo>
                    <a:pt x="511" y="58"/>
                  </a:lnTo>
                  <a:lnTo>
                    <a:pt x="512" y="68"/>
                  </a:lnTo>
                  <a:lnTo>
                    <a:pt x="514" y="77"/>
                  </a:lnTo>
                  <a:lnTo>
                    <a:pt x="518" y="86"/>
                  </a:lnTo>
                  <a:lnTo>
                    <a:pt x="521" y="94"/>
                  </a:lnTo>
                  <a:lnTo>
                    <a:pt x="527" y="102"/>
                  </a:lnTo>
                  <a:lnTo>
                    <a:pt x="533" y="110"/>
                  </a:lnTo>
                  <a:lnTo>
                    <a:pt x="541" y="117"/>
                  </a:lnTo>
                  <a:lnTo>
                    <a:pt x="548" y="124"/>
                  </a:lnTo>
                  <a:lnTo>
                    <a:pt x="558" y="129"/>
                  </a:lnTo>
                  <a:lnTo>
                    <a:pt x="568" y="135"/>
                  </a:lnTo>
                  <a:lnTo>
                    <a:pt x="578" y="139"/>
                  </a:lnTo>
                  <a:lnTo>
                    <a:pt x="588" y="143"/>
                  </a:lnTo>
                  <a:lnTo>
                    <a:pt x="600" y="147"/>
                  </a:lnTo>
                  <a:lnTo>
                    <a:pt x="613" y="148"/>
                  </a:lnTo>
                  <a:lnTo>
                    <a:pt x="625" y="150"/>
                  </a:lnTo>
                  <a:lnTo>
                    <a:pt x="638" y="151"/>
                  </a:lnTo>
                  <a:lnTo>
                    <a:pt x="800" y="151"/>
                  </a:lnTo>
                  <a:lnTo>
                    <a:pt x="800" y="151"/>
                  </a:lnTo>
                  <a:lnTo>
                    <a:pt x="813" y="151"/>
                  </a:lnTo>
                  <a:lnTo>
                    <a:pt x="826" y="154"/>
                  </a:lnTo>
                  <a:lnTo>
                    <a:pt x="838" y="156"/>
                  </a:lnTo>
                  <a:lnTo>
                    <a:pt x="849" y="160"/>
                  </a:lnTo>
                  <a:lnTo>
                    <a:pt x="861" y="166"/>
                  </a:lnTo>
                  <a:lnTo>
                    <a:pt x="871" y="173"/>
                  </a:lnTo>
                  <a:lnTo>
                    <a:pt x="880" y="179"/>
                  </a:lnTo>
                  <a:lnTo>
                    <a:pt x="889" y="188"/>
                  </a:lnTo>
                  <a:lnTo>
                    <a:pt x="898" y="197"/>
                  </a:lnTo>
                  <a:lnTo>
                    <a:pt x="905" y="206"/>
                  </a:lnTo>
                  <a:lnTo>
                    <a:pt x="911" y="217"/>
                  </a:lnTo>
                  <a:lnTo>
                    <a:pt x="916" y="228"/>
                  </a:lnTo>
                  <a:lnTo>
                    <a:pt x="921" y="240"/>
                  </a:lnTo>
                  <a:lnTo>
                    <a:pt x="924" y="252"/>
                  </a:lnTo>
                  <a:lnTo>
                    <a:pt x="927" y="265"/>
                  </a:lnTo>
                  <a:lnTo>
                    <a:pt x="927" y="277"/>
                  </a:lnTo>
                  <a:lnTo>
                    <a:pt x="927" y="581"/>
                  </a:lnTo>
                  <a:close/>
                </a:path>
              </a:pathLst>
            </a:custGeom>
            <a:solidFill>
              <a:srgbClr val="CDCDCD"/>
            </a:solidFill>
            <a:ln>
              <a:noFill/>
            </a:ln>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2150892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a 32">
            <a:extLst>
              <a:ext uri="{FF2B5EF4-FFF2-40B4-BE49-F238E27FC236}">
                <a16:creationId xmlns:a16="http://schemas.microsoft.com/office/drawing/2014/main" id="{A8934D93-A7C1-4FE2-953B-456C3215A6F1}"/>
              </a:ext>
            </a:extLst>
          </p:cNvPr>
          <p:cNvGrpSpPr/>
          <p:nvPr/>
        </p:nvGrpSpPr>
        <p:grpSpPr>
          <a:xfrm>
            <a:off x="4391595" y="3162893"/>
            <a:ext cx="400491" cy="544838"/>
            <a:chOff x="7240588" y="2684463"/>
            <a:chExt cx="449263" cy="611188"/>
          </a:xfrm>
          <a:noFill/>
        </p:grpSpPr>
        <p:sp>
          <p:nvSpPr>
            <p:cNvPr id="34" name="Freeform 7">
              <a:extLst>
                <a:ext uri="{FF2B5EF4-FFF2-40B4-BE49-F238E27FC236}">
                  <a16:creationId xmlns:a16="http://schemas.microsoft.com/office/drawing/2014/main" id="{36FA37FB-2F32-4F88-B4D9-6AE61CA2095D}"/>
                </a:ext>
              </a:extLst>
            </p:cNvPr>
            <p:cNvSpPr>
              <a:spLocks noEditPoints="1"/>
            </p:cNvSpPr>
            <p:nvPr/>
          </p:nvSpPr>
          <p:spPr bwMode="auto">
            <a:xfrm>
              <a:off x="7383463" y="3221038"/>
              <a:ext cx="193675" cy="74613"/>
            </a:xfrm>
            <a:custGeom>
              <a:avLst/>
              <a:gdLst>
                <a:gd name="T0" fmla="*/ 375 w 974"/>
                <a:gd name="T1" fmla="*/ 0 h 374"/>
                <a:gd name="T2" fmla="*/ 0 w 974"/>
                <a:gd name="T3" fmla="*/ 0 h 374"/>
                <a:gd name="T4" fmla="*/ 0 w 974"/>
                <a:gd name="T5" fmla="*/ 374 h 374"/>
                <a:gd name="T6" fmla="*/ 375 w 974"/>
                <a:gd name="T7" fmla="*/ 374 h 374"/>
                <a:gd name="T8" fmla="*/ 375 w 974"/>
                <a:gd name="T9" fmla="*/ 0 h 374"/>
                <a:gd name="T10" fmla="*/ 974 w 974"/>
                <a:gd name="T11" fmla="*/ 0 h 374"/>
                <a:gd name="T12" fmla="*/ 601 w 974"/>
                <a:gd name="T13" fmla="*/ 0 h 374"/>
                <a:gd name="T14" fmla="*/ 601 w 974"/>
                <a:gd name="T15" fmla="*/ 374 h 374"/>
                <a:gd name="T16" fmla="*/ 974 w 974"/>
                <a:gd name="T17" fmla="*/ 374 h 374"/>
                <a:gd name="T18" fmla="*/ 974 w 974"/>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4" h="374">
                  <a:moveTo>
                    <a:pt x="375" y="0"/>
                  </a:moveTo>
                  <a:lnTo>
                    <a:pt x="0" y="0"/>
                  </a:lnTo>
                  <a:lnTo>
                    <a:pt x="0" y="374"/>
                  </a:lnTo>
                  <a:lnTo>
                    <a:pt x="375" y="374"/>
                  </a:lnTo>
                  <a:lnTo>
                    <a:pt x="375" y="0"/>
                  </a:lnTo>
                  <a:close/>
                  <a:moveTo>
                    <a:pt x="974" y="0"/>
                  </a:moveTo>
                  <a:lnTo>
                    <a:pt x="601" y="0"/>
                  </a:lnTo>
                  <a:lnTo>
                    <a:pt x="601" y="374"/>
                  </a:lnTo>
                  <a:lnTo>
                    <a:pt x="974" y="374"/>
                  </a:lnTo>
                  <a:lnTo>
                    <a:pt x="974" y="0"/>
                  </a:lnTo>
                  <a:close/>
                </a:path>
              </a:pathLst>
            </a:custGeom>
            <a:grpFill/>
            <a:ln w="9525">
              <a:solidFill>
                <a:srgbClr val="004B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35" name="Freeform 8">
              <a:extLst>
                <a:ext uri="{FF2B5EF4-FFF2-40B4-BE49-F238E27FC236}">
                  <a16:creationId xmlns:a16="http://schemas.microsoft.com/office/drawing/2014/main" id="{0FF1FB3E-AC65-484C-83A4-3590440EE579}"/>
                </a:ext>
              </a:extLst>
            </p:cNvPr>
            <p:cNvSpPr>
              <a:spLocks/>
            </p:cNvSpPr>
            <p:nvPr/>
          </p:nvSpPr>
          <p:spPr bwMode="auto">
            <a:xfrm>
              <a:off x="7240588" y="2684463"/>
              <a:ext cx="449263" cy="488950"/>
            </a:xfrm>
            <a:custGeom>
              <a:avLst/>
              <a:gdLst>
                <a:gd name="T0" fmla="*/ 1657 w 2265"/>
                <a:gd name="T1" fmla="*/ 27 h 2466"/>
                <a:gd name="T2" fmla="*/ 1483 w 2265"/>
                <a:gd name="T3" fmla="*/ 2 h 2466"/>
                <a:gd name="T4" fmla="*/ 1310 w 2265"/>
                <a:gd name="T5" fmla="*/ 13 h 2466"/>
                <a:gd name="T6" fmla="*/ 1146 w 2265"/>
                <a:gd name="T7" fmla="*/ 60 h 2466"/>
                <a:gd name="T8" fmla="*/ 995 w 2265"/>
                <a:gd name="T9" fmla="*/ 141 h 2466"/>
                <a:gd name="T10" fmla="*/ 863 w 2265"/>
                <a:gd name="T11" fmla="*/ 253 h 2466"/>
                <a:gd name="T12" fmla="*/ 776 w 2265"/>
                <a:gd name="T13" fmla="*/ 362 h 2466"/>
                <a:gd name="T14" fmla="*/ 618 w 2265"/>
                <a:gd name="T15" fmla="*/ 529 h 2466"/>
                <a:gd name="T16" fmla="*/ 516 w 2265"/>
                <a:gd name="T17" fmla="*/ 598 h 2466"/>
                <a:gd name="T18" fmla="*/ 419 w 2265"/>
                <a:gd name="T19" fmla="*/ 637 h 2466"/>
                <a:gd name="T20" fmla="*/ 310 w 2265"/>
                <a:gd name="T21" fmla="*/ 660 h 2466"/>
                <a:gd name="T22" fmla="*/ 183 w 2265"/>
                <a:gd name="T23" fmla="*/ 666 h 2466"/>
                <a:gd name="T24" fmla="*/ 111 w 2265"/>
                <a:gd name="T25" fmla="*/ 669 h 2466"/>
                <a:gd name="T26" fmla="*/ 48 w 2265"/>
                <a:gd name="T27" fmla="*/ 704 h 2466"/>
                <a:gd name="T28" fmla="*/ 9 w 2265"/>
                <a:gd name="T29" fmla="*/ 765 h 2466"/>
                <a:gd name="T30" fmla="*/ 0 w 2265"/>
                <a:gd name="T31" fmla="*/ 830 h 2466"/>
                <a:gd name="T32" fmla="*/ 28 w 2265"/>
                <a:gd name="T33" fmla="*/ 915 h 2466"/>
                <a:gd name="T34" fmla="*/ 93 w 2265"/>
                <a:gd name="T35" fmla="*/ 976 h 2466"/>
                <a:gd name="T36" fmla="*/ 182 w 2265"/>
                <a:gd name="T37" fmla="*/ 1017 h 2466"/>
                <a:gd name="T38" fmla="*/ 285 w 2265"/>
                <a:gd name="T39" fmla="*/ 1037 h 2466"/>
                <a:gd name="T40" fmla="*/ 468 w 2265"/>
                <a:gd name="T41" fmla="*/ 1034 h 2466"/>
                <a:gd name="T42" fmla="*/ 709 w 2265"/>
                <a:gd name="T43" fmla="*/ 985 h 2466"/>
                <a:gd name="T44" fmla="*/ 194 w 2265"/>
                <a:gd name="T45" fmla="*/ 2293 h 2466"/>
                <a:gd name="T46" fmla="*/ 202 w 2265"/>
                <a:gd name="T47" fmla="*/ 2368 h 2466"/>
                <a:gd name="T48" fmla="*/ 245 w 2265"/>
                <a:gd name="T49" fmla="*/ 2427 h 2466"/>
                <a:gd name="T50" fmla="*/ 298 w 2265"/>
                <a:gd name="T51" fmla="*/ 2457 h 2466"/>
                <a:gd name="T52" fmla="*/ 374 w 2265"/>
                <a:gd name="T53" fmla="*/ 2464 h 2466"/>
                <a:gd name="T54" fmla="*/ 442 w 2265"/>
                <a:gd name="T55" fmla="*/ 2436 h 2466"/>
                <a:gd name="T56" fmla="*/ 489 w 2265"/>
                <a:gd name="T57" fmla="*/ 2378 h 2466"/>
                <a:gd name="T58" fmla="*/ 899 w 2265"/>
                <a:gd name="T59" fmla="*/ 1413 h 2466"/>
                <a:gd name="T60" fmla="*/ 797 w 2265"/>
                <a:gd name="T61" fmla="*/ 1813 h 2466"/>
                <a:gd name="T62" fmla="*/ 788 w 2265"/>
                <a:gd name="T63" fmla="*/ 1896 h 2466"/>
                <a:gd name="T64" fmla="*/ 818 w 2265"/>
                <a:gd name="T65" fmla="*/ 1961 h 2466"/>
                <a:gd name="T66" fmla="*/ 878 w 2265"/>
                <a:gd name="T67" fmla="*/ 2006 h 2466"/>
                <a:gd name="T68" fmla="*/ 937 w 2265"/>
                <a:gd name="T69" fmla="*/ 2021 h 2466"/>
                <a:gd name="T70" fmla="*/ 1011 w 2265"/>
                <a:gd name="T71" fmla="*/ 2006 h 2466"/>
                <a:gd name="T72" fmla="*/ 1067 w 2265"/>
                <a:gd name="T73" fmla="*/ 1960 h 2466"/>
                <a:gd name="T74" fmla="*/ 1226 w 2265"/>
                <a:gd name="T75" fmla="*/ 1597 h 2466"/>
                <a:gd name="T76" fmla="*/ 1186 w 2265"/>
                <a:gd name="T77" fmla="*/ 1813 h 2466"/>
                <a:gd name="T78" fmla="*/ 1177 w 2265"/>
                <a:gd name="T79" fmla="*/ 1894 h 2466"/>
                <a:gd name="T80" fmla="*/ 1206 w 2265"/>
                <a:gd name="T81" fmla="*/ 1961 h 2466"/>
                <a:gd name="T82" fmla="*/ 1266 w 2265"/>
                <a:gd name="T83" fmla="*/ 2006 h 2466"/>
                <a:gd name="T84" fmla="*/ 1327 w 2265"/>
                <a:gd name="T85" fmla="*/ 2021 h 2466"/>
                <a:gd name="T86" fmla="*/ 1399 w 2265"/>
                <a:gd name="T87" fmla="*/ 2006 h 2466"/>
                <a:gd name="T88" fmla="*/ 1456 w 2265"/>
                <a:gd name="T89" fmla="*/ 1960 h 2466"/>
                <a:gd name="T90" fmla="*/ 1608 w 2265"/>
                <a:gd name="T91" fmla="*/ 1614 h 2466"/>
                <a:gd name="T92" fmla="*/ 1574 w 2265"/>
                <a:gd name="T93" fmla="*/ 1813 h 2466"/>
                <a:gd name="T94" fmla="*/ 1564 w 2265"/>
                <a:gd name="T95" fmla="*/ 1880 h 2466"/>
                <a:gd name="T96" fmla="*/ 1586 w 2265"/>
                <a:gd name="T97" fmla="*/ 1950 h 2466"/>
                <a:gd name="T98" fmla="*/ 1640 w 2265"/>
                <a:gd name="T99" fmla="*/ 1999 h 2466"/>
                <a:gd name="T100" fmla="*/ 1700 w 2265"/>
                <a:gd name="T101" fmla="*/ 2019 h 2466"/>
                <a:gd name="T102" fmla="*/ 1773 w 2265"/>
                <a:gd name="T103" fmla="*/ 2012 h 2466"/>
                <a:gd name="T104" fmla="*/ 1835 w 2265"/>
                <a:gd name="T105" fmla="*/ 1971 h 2466"/>
                <a:gd name="T106" fmla="*/ 1866 w 2265"/>
                <a:gd name="T107" fmla="*/ 1918 h 2466"/>
                <a:gd name="T108" fmla="*/ 2242 w 2265"/>
                <a:gd name="T109" fmla="*/ 1007 h 2466"/>
                <a:gd name="T110" fmla="*/ 2265 w 2265"/>
                <a:gd name="T111" fmla="*/ 807 h 2466"/>
                <a:gd name="T112" fmla="*/ 2240 w 2265"/>
                <a:gd name="T113" fmla="*/ 613 h 2466"/>
                <a:gd name="T114" fmla="*/ 2169 w 2265"/>
                <a:gd name="T115" fmla="*/ 431 h 2466"/>
                <a:gd name="T116" fmla="*/ 2056 w 2265"/>
                <a:gd name="T117" fmla="*/ 271 h 2466"/>
                <a:gd name="T118" fmla="*/ 1906 w 2265"/>
                <a:gd name="T119" fmla="*/ 140 h 2466"/>
                <a:gd name="T120" fmla="*/ 1761 w 2265"/>
                <a:gd name="T121" fmla="*/ 62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5" h="2466">
                  <a:moveTo>
                    <a:pt x="1761" y="62"/>
                  </a:moveTo>
                  <a:lnTo>
                    <a:pt x="1761" y="62"/>
                  </a:lnTo>
                  <a:lnTo>
                    <a:pt x="1726" y="49"/>
                  </a:lnTo>
                  <a:lnTo>
                    <a:pt x="1692" y="38"/>
                  </a:lnTo>
                  <a:lnTo>
                    <a:pt x="1657" y="27"/>
                  </a:lnTo>
                  <a:lnTo>
                    <a:pt x="1622" y="18"/>
                  </a:lnTo>
                  <a:lnTo>
                    <a:pt x="1587" y="12"/>
                  </a:lnTo>
                  <a:lnTo>
                    <a:pt x="1553" y="7"/>
                  </a:lnTo>
                  <a:lnTo>
                    <a:pt x="1518" y="4"/>
                  </a:lnTo>
                  <a:lnTo>
                    <a:pt x="1483" y="2"/>
                  </a:lnTo>
                  <a:lnTo>
                    <a:pt x="1448" y="0"/>
                  </a:lnTo>
                  <a:lnTo>
                    <a:pt x="1413" y="2"/>
                  </a:lnTo>
                  <a:lnTo>
                    <a:pt x="1378" y="4"/>
                  </a:lnTo>
                  <a:lnTo>
                    <a:pt x="1345" y="8"/>
                  </a:lnTo>
                  <a:lnTo>
                    <a:pt x="1310" y="13"/>
                  </a:lnTo>
                  <a:lnTo>
                    <a:pt x="1277" y="20"/>
                  </a:lnTo>
                  <a:lnTo>
                    <a:pt x="1243" y="27"/>
                  </a:lnTo>
                  <a:lnTo>
                    <a:pt x="1211" y="38"/>
                  </a:lnTo>
                  <a:lnTo>
                    <a:pt x="1178" y="48"/>
                  </a:lnTo>
                  <a:lnTo>
                    <a:pt x="1146" y="60"/>
                  </a:lnTo>
                  <a:lnTo>
                    <a:pt x="1114" y="74"/>
                  </a:lnTo>
                  <a:lnTo>
                    <a:pt x="1084" y="88"/>
                  </a:lnTo>
                  <a:lnTo>
                    <a:pt x="1053" y="105"/>
                  </a:lnTo>
                  <a:lnTo>
                    <a:pt x="1024" y="122"/>
                  </a:lnTo>
                  <a:lnTo>
                    <a:pt x="995" y="141"/>
                  </a:lnTo>
                  <a:lnTo>
                    <a:pt x="967" y="160"/>
                  </a:lnTo>
                  <a:lnTo>
                    <a:pt x="940" y="182"/>
                  </a:lnTo>
                  <a:lnTo>
                    <a:pt x="913" y="204"/>
                  </a:lnTo>
                  <a:lnTo>
                    <a:pt x="888" y="228"/>
                  </a:lnTo>
                  <a:lnTo>
                    <a:pt x="863" y="253"/>
                  </a:lnTo>
                  <a:lnTo>
                    <a:pt x="840" y="278"/>
                  </a:lnTo>
                  <a:lnTo>
                    <a:pt x="817" y="305"/>
                  </a:lnTo>
                  <a:lnTo>
                    <a:pt x="796" y="332"/>
                  </a:lnTo>
                  <a:lnTo>
                    <a:pt x="776" y="362"/>
                  </a:lnTo>
                  <a:lnTo>
                    <a:pt x="776" y="362"/>
                  </a:lnTo>
                  <a:lnTo>
                    <a:pt x="744" y="400"/>
                  </a:lnTo>
                  <a:lnTo>
                    <a:pt x="713" y="436"/>
                  </a:lnTo>
                  <a:lnTo>
                    <a:pt x="682" y="470"/>
                  </a:lnTo>
                  <a:lnTo>
                    <a:pt x="651" y="500"/>
                  </a:lnTo>
                  <a:lnTo>
                    <a:pt x="618" y="529"/>
                  </a:lnTo>
                  <a:lnTo>
                    <a:pt x="584" y="555"/>
                  </a:lnTo>
                  <a:lnTo>
                    <a:pt x="567" y="567"/>
                  </a:lnTo>
                  <a:lnTo>
                    <a:pt x="551" y="578"/>
                  </a:lnTo>
                  <a:lnTo>
                    <a:pt x="534" y="588"/>
                  </a:lnTo>
                  <a:lnTo>
                    <a:pt x="516" y="598"/>
                  </a:lnTo>
                  <a:lnTo>
                    <a:pt x="497" y="608"/>
                  </a:lnTo>
                  <a:lnTo>
                    <a:pt x="479" y="616"/>
                  </a:lnTo>
                  <a:lnTo>
                    <a:pt x="459" y="624"/>
                  </a:lnTo>
                  <a:lnTo>
                    <a:pt x="439" y="632"/>
                  </a:lnTo>
                  <a:lnTo>
                    <a:pt x="419" y="637"/>
                  </a:lnTo>
                  <a:lnTo>
                    <a:pt x="399" y="644"/>
                  </a:lnTo>
                  <a:lnTo>
                    <a:pt x="377" y="649"/>
                  </a:lnTo>
                  <a:lnTo>
                    <a:pt x="355" y="653"/>
                  </a:lnTo>
                  <a:lnTo>
                    <a:pt x="332" y="658"/>
                  </a:lnTo>
                  <a:lnTo>
                    <a:pt x="310" y="660"/>
                  </a:lnTo>
                  <a:lnTo>
                    <a:pt x="286" y="662"/>
                  </a:lnTo>
                  <a:lnTo>
                    <a:pt x="262" y="664"/>
                  </a:lnTo>
                  <a:lnTo>
                    <a:pt x="236" y="666"/>
                  </a:lnTo>
                  <a:lnTo>
                    <a:pt x="210" y="666"/>
                  </a:lnTo>
                  <a:lnTo>
                    <a:pt x="183" y="666"/>
                  </a:lnTo>
                  <a:lnTo>
                    <a:pt x="156" y="664"/>
                  </a:lnTo>
                  <a:lnTo>
                    <a:pt x="156" y="664"/>
                  </a:lnTo>
                  <a:lnTo>
                    <a:pt x="140" y="664"/>
                  </a:lnTo>
                  <a:lnTo>
                    <a:pt x="125" y="666"/>
                  </a:lnTo>
                  <a:lnTo>
                    <a:pt x="111" y="669"/>
                  </a:lnTo>
                  <a:lnTo>
                    <a:pt x="96" y="673"/>
                  </a:lnTo>
                  <a:lnTo>
                    <a:pt x="83" y="679"/>
                  </a:lnTo>
                  <a:lnTo>
                    <a:pt x="70" y="686"/>
                  </a:lnTo>
                  <a:lnTo>
                    <a:pt x="58" y="695"/>
                  </a:lnTo>
                  <a:lnTo>
                    <a:pt x="48" y="704"/>
                  </a:lnTo>
                  <a:lnTo>
                    <a:pt x="38" y="714"/>
                  </a:lnTo>
                  <a:lnTo>
                    <a:pt x="29" y="725"/>
                  </a:lnTo>
                  <a:lnTo>
                    <a:pt x="21" y="738"/>
                  </a:lnTo>
                  <a:lnTo>
                    <a:pt x="13" y="751"/>
                  </a:lnTo>
                  <a:lnTo>
                    <a:pt x="9" y="765"/>
                  </a:lnTo>
                  <a:lnTo>
                    <a:pt x="4" y="779"/>
                  </a:lnTo>
                  <a:lnTo>
                    <a:pt x="1" y="794"/>
                  </a:lnTo>
                  <a:lnTo>
                    <a:pt x="0" y="810"/>
                  </a:lnTo>
                  <a:lnTo>
                    <a:pt x="0" y="810"/>
                  </a:lnTo>
                  <a:lnTo>
                    <a:pt x="0" y="830"/>
                  </a:lnTo>
                  <a:lnTo>
                    <a:pt x="2" y="849"/>
                  </a:lnTo>
                  <a:lnTo>
                    <a:pt x="6" y="867"/>
                  </a:lnTo>
                  <a:lnTo>
                    <a:pt x="12" y="884"/>
                  </a:lnTo>
                  <a:lnTo>
                    <a:pt x="20" y="900"/>
                  </a:lnTo>
                  <a:lnTo>
                    <a:pt x="28" y="915"/>
                  </a:lnTo>
                  <a:lnTo>
                    <a:pt x="39" y="929"/>
                  </a:lnTo>
                  <a:lnTo>
                    <a:pt x="50" y="942"/>
                  </a:lnTo>
                  <a:lnTo>
                    <a:pt x="64" y="955"/>
                  </a:lnTo>
                  <a:lnTo>
                    <a:pt x="77" y="966"/>
                  </a:lnTo>
                  <a:lnTo>
                    <a:pt x="93" y="976"/>
                  </a:lnTo>
                  <a:lnTo>
                    <a:pt x="109" y="986"/>
                  </a:lnTo>
                  <a:lnTo>
                    <a:pt x="127" y="995"/>
                  </a:lnTo>
                  <a:lnTo>
                    <a:pt x="145" y="1003"/>
                  </a:lnTo>
                  <a:lnTo>
                    <a:pt x="163" y="1010"/>
                  </a:lnTo>
                  <a:lnTo>
                    <a:pt x="182" y="1017"/>
                  </a:lnTo>
                  <a:lnTo>
                    <a:pt x="202" y="1022"/>
                  </a:lnTo>
                  <a:lnTo>
                    <a:pt x="222" y="1027"/>
                  </a:lnTo>
                  <a:lnTo>
                    <a:pt x="244" y="1031"/>
                  </a:lnTo>
                  <a:lnTo>
                    <a:pt x="264" y="1035"/>
                  </a:lnTo>
                  <a:lnTo>
                    <a:pt x="285" y="1037"/>
                  </a:lnTo>
                  <a:lnTo>
                    <a:pt x="307" y="1039"/>
                  </a:lnTo>
                  <a:lnTo>
                    <a:pt x="349" y="1041"/>
                  </a:lnTo>
                  <a:lnTo>
                    <a:pt x="391" y="1040"/>
                  </a:lnTo>
                  <a:lnTo>
                    <a:pt x="430" y="1038"/>
                  </a:lnTo>
                  <a:lnTo>
                    <a:pt x="468" y="1034"/>
                  </a:lnTo>
                  <a:lnTo>
                    <a:pt x="503" y="1026"/>
                  </a:lnTo>
                  <a:lnTo>
                    <a:pt x="503" y="1026"/>
                  </a:lnTo>
                  <a:lnTo>
                    <a:pt x="581" y="1010"/>
                  </a:lnTo>
                  <a:lnTo>
                    <a:pt x="709" y="985"/>
                  </a:lnTo>
                  <a:lnTo>
                    <a:pt x="709" y="985"/>
                  </a:lnTo>
                  <a:lnTo>
                    <a:pt x="384" y="1806"/>
                  </a:lnTo>
                  <a:lnTo>
                    <a:pt x="203" y="2259"/>
                  </a:lnTo>
                  <a:lnTo>
                    <a:pt x="203" y="2259"/>
                  </a:lnTo>
                  <a:lnTo>
                    <a:pt x="197" y="2276"/>
                  </a:lnTo>
                  <a:lnTo>
                    <a:pt x="194" y="2293"/>
                  </a:lnTo>
                  <a:lnTo>
                    <a:pt x="193" y="2309"/>
                  </a:lnTo>
                  <a:lnTo>
                    <a:pt x="193" y="2324"/>
                  </a:lnTo>
                  <a:lnTo>
                    <a:pt x="194" y="2340"/>
                  </a:lnTo>
                  <a:lnTo>
                    <a:pt x="197" y="2355"/>
                  </a:lnTo>
                  <a:lnTo>
                    <a:pt x="202" y="2368"/>
                  </a:lnTo>
                  <a:lnTo>
                    <a:pt x="208" y="2382"/>
                  </a:lnTo>
                  <a:lnTo>
                    <a:pt x="215" y="2394"/>
                  </a:lnTo>
                  <a:lnTo>
                    <a:pt x="224" y="2405"/>
                  </a:lnTo>
                  <a:lnTo>
                    <a:pt x="233" y="2417"/>
                  </a:lnTo>
                  <a:lnTo>
                    <a:pt x="245" y="2427"/>
                  </a:lnTo>
                  <a:lnTo>
                    <a:pt x="257" y="2436"/>
                  </a:lnTo>
                  <a:lnTo>
                    <a:pt x="269" y="2444"/>
                  </a:lnTo>
                  <a:lnTo>
                    <a:pt x="283" y="2450"/>
                  </a:lnTo>
                  <a:lnTo>
                    <a:pt x="298" y="2457"/>
                  </a:lnTo>
                  <a:lnTo>
                    <a:pt x="298" y="2457"/>
                  </a:lnTo>
                  <a:lnTo>
                    <a:pt x="313" y="2462"/>
                  </a:lnTo>
                  <a:lnTo>
                    <a:pt x="328" y="2464"/>
                  </a:lnTo>
                  <a:lnTo>
                    <a:pt x="344" y="2466"/>
                  </a:lnTo>
                  <a:lnTo>
                    <a:pt x="358" y="2466"/>
                  </a:lnTo>
                  <a:lnTo>
                    <a:pt x="374" y="2464"/>
                  </a:lnTo>
                  <a:lnTo>
                    <a:pt x="389" y="2462"/>
                  </a:lnTo>
                  <a:lnTo>
                    <a:pt x="402" y="2457"/>
                  </a:lnTo>
                  <a:lnTo>
                    <a:pt x="416" y="2452"/>
                  </a:lnTo>
                  <a:lnTo>
                    <a:pt x="429" y="2444"/>
                  </a:lnTo>
                  <a:lnTo>
                    <a:pt x="442" y="2436"/>
                  </a:lnTo>
                  <a:lnTo>
                    <a:pt x="453" y="2427"/>
                  </a:lnTo>
                  <a:lnTo>
                    <a:pt x="464" y="2416"/>
                  </a:lnTo>
                  <a:lnTo>
                    <a:pt x="473" y="2404"/>
                  </a:lnTo>
                  <a:lnTo>
                    <a:pt x="482" y="2392"/>
                  </a:lnTo>
                  <a:lnTo>
                    <a:pt x="489" y="2378"/>
                  </a:lnTo>
                  <a:lnTo>
                    <a:pt x="495" y="2364"/>
                  </a:lnTo>
                  <a:lnTo>
                    <a:pt x="495" y="2364"/>
                  </a:lnTo>
                  <a:lnTo>
                    <a:pt x="683" y="1923"/>
                  </a:lnTo>
                  <a:lnTo>
                    <a:pt x="899" y="1413"/>
                  </a:lnTo>
                  <a:lnTo>
                    <a:pt x="899" y="1413"/>
                  </a:lnTo>
                  <a:lnTo>
                    <a:pt x="919" y="1431"/>
                  </a:lnTo>
                  <a:lnTo>
                    <a:pt x="941" y="1449"/>
                  </a:lnTo>
                  <a:lnTo>
                    <a:pt x="941" y="1449"/>
                  </a:lnTo>
                  <a:lnTo>
                    <a:pt x="797" y="1813"/>
                  </a:lnTo>
                  <a:lnTo>
                    <a:pt x="797" y="1813"/>
                  </a:lnTo>
                  <a:lnTo>
                    <a:pt x="792" y="1831"/>
                  </a:lnTo>
                  <a:lnTo>
                    <a:pt x="789" y="1848"/>
                  </a:lnTo>
                  <a:lnTo>
                    <a:pt x="787" y="1864"/>
                  </a:lnTo>
                  <a:lnTo>
                    <a:pt x="787" y="1880"/>
                  </a:lnTo>
                  <a:lnTo>
                    <a:pt x="788" y="1896"/>
                  </a:lnTo>
                  <a:lnTo>
                    <a:pt x="791" y="1910"/>
                  </a:lnTo>
                  <a:lnTo>
                    <a:pt x="796" y="1924"/>
                  </a:lnTo>
                  <a:lnTo>
                    <a:pt x="803" y="1937"/>
                  </a:lnTo>
                  <a:lnTo>
                    <a:pt x="809" y="1950"/>
                  </a:lnTo>
                  <a:lnTo>
                    <a:pt x="818" y="1961"/>
                  </a:lnTo>
                  <a:lnTo>
                    <a:pt x="828" y="1972"/>
                  </a:lnTo>
                  <a:lnTo>
                    <a:pt x="838" y="1982"/>
                  </a:lnTo>
                  <a:lnTo>
                    <a:pt x="851" y="1991"/>
                  </a:lnTo>
                  <a:lnTo>
                    <a:pt x="863" y="1999"/>
                  </a:lnTo>
                  <a:lnTo>
                    <a:pt x="878" y="2006"/>
                  </a:lnTo>
                  <a:lnTo>
                    <a:pt x="892" y="2012"/>
                  </a:lnTo>
                  <a:lnTo>
                    <a:pt x="892" y="2012"/>
                  </a:lnTo>
                  <a:lnTo>
                    <a:pt x="907" y="2016"/>
                  </a:lnTo>
                  <a:lnTo>
                    <a:pt x="923" y="2019"/>
                  </a:lnTo>
                  <a:lnTo>
                    <a:pt x="937" y="2021"/>
                  </a:lnTo>
                  <a:lnTo>
                    <a:pt x="953" y="2021"/>
                  </a:lnTo>
                  <a:lnTo>
                    <a:pt x="968" y="2019"/>
                  </a:lnTo>
                  <a:lnTo>
                    <a:pt x="982" y="2016"/>
                  </a:lnTo>
                  <a:lnTo>
                    <a:pt x="996" y="2012"/>
                  </a:lnTo>
                  <a:lnTo>
                    <a:pt x="1011" y="2006"/>
                  </a:lnTo>
                  <a:lnTo>
                    <a:pt x="1023" y="1999"/>
                  </a:lnTo>
                  <a:lnTo>
                    <a:pt x="1035" y="1991"/>
                  </a:lnTo>
                  <a:lnTo>
                    <a:pt x="1047" y="1981"/>
                  </a:lnTo>
                  <a:lnTo>
                    <a:pt x="1058" y="1971"/>
                  </a:lnTo>
                  <a:lnTo>
                    <a:pt x="1067" y="1960"/>
                  </a:lnTo>
                  <a:lnTo>
                    <a:pt x="1076" y="1947"/>
                  </a:lnTo>
                  <a:lnTo>
                    <a:pt x="1084" y="1933"/>
                  </a:lnTo>
                  <a:lnTo>
                    <a:pt x="1089" y="1918"/>
                  </a:lnTo>
                  <a:lnTo>
                    <a:pt x="1089" y="1918"/>
                  </a:lnTo>
                  <a:lnTo>
                    <a:pt x="1226" y="1597"/>
                  </a:lnTo>
                  <a:lnTo>
                    <a:pt x="1226" y="1597"/>
                  </a:lnTo>
                  <a:lnTo>
                    <a:pt x="1266" y="1607"/>
                  </a:lnTo>
                  <a:lnTo>
                    <a:pt x="1266" y="1607"/>
                  </a:lnTo>
                  <a:lnTo>
                    <a:pt x="1186" y="1813"/>
                  </a:lnTo>
                  <a:lnTo>
                    <a:pt x="1186" y="1813"/>
                  </a:lnTo>
                  <a:lnTo>
                    <a:pt x="1180" y="1831"/>
                  </a:lnTo>
                  <a:lnTo>
                    <a:pt x="1177" y="1847"/>
                  </a:lnTo>
                  <a:lnTo>
                    <a:pt x="1175" y="1864"/>
                  </a:lnTo>
                  <a:lnTo>
                    <a:pt x="1175" y="1880"/>
                  </a:lnTo>
                  <a:lnTo>
                    <a:pt x="1177" y="1894"/>
                  </a:lnTo>
                  <a:lnTo>
                    <a:pt x="1180" y="1909"/>
                  </a:lnTo>
                  <a:lnTo>
                    <a:pt x="1185" y="1924"/>
                  </a:lnTo>
                  <a:lnTo>
                    <a:pt x="1191" y="1937"/>
                  </a:lnTo>
                  <a:lnTo>
                    <a:pt x="1198" y="1950"/>
                  </a:lnTo>
                  <a:lnTo>
                    <a:pt x="1206" y="1961"/>
                  </a:lnTo>
                  <a:lnTo>
                    <a:pt x="1216" y="1972"/>
                  </a:lnTo>
                  <a:lnTo>
                    <a:pt x="1228" y="1982"/>
                  </a:lnTo>
                  <a:lnTo>
                    <a:pt x="1239" y="1991"/>
                  </a:lnTo>
                  <a:lnTo>
                    <a:pt x="1252" y="1999"/>
                  </a:lnTo>
                  <a:lnTo>
                    <a:pt x="1266" y="2006"/>
                  </a:lnTo>
                  <a:lnTo>
                    <a:pt x="1280" y="2012"/>
                  </a:lnTo>
                  <a:lnTo>
                    <a:pt x="1280" y="2012"/>
                  </a:lnTo>
                  <a:lnTo>
                    <a:pt x="1296" y="2016"/>
                  </a:lnTo>
                  <a:lnTo>
                    <a:pt x="1311" y="2019"/>
                  </a:lnTo>
                  <a:lnTo>
                    <a:pt x="1327" y="2021"/>
                  </a:lnTo>
                  <a:lnTo>
                    <a:pt x="1341" y="2021"/>
                  </a:lnTo>
                  <a:lnTo>
                    <a:pt x="1356" y="2019"/>
                  </a:lnTo>
                  <a:lnTo>
                    <a:pt x="1370" y="2016"/>
                  </a:lnTo>
                  <a:lnTo>
                    <a:pt x="1385" y="2012"/>
                  </a:lnTo>
                  <a:lnTo>
                    <a:pt x="1399" y="2006"/>
                  </a:lnTo>
                  <a:lnTo>
                    <a:pt x="1412" y="1999"/>
                  </a:lnTo>
                  <a:lnTo>
                    <a:pt x="1424" y="1991"/>
                  </a:lnTo>
                  <a:lnTo>
                    <a:pt x="1436" y="1981"/>
                  </a:lnTo>
                  <a:lnTo>
                    <a:pt x="1446" y="1971"/>
                  </a:lnTo>
                  <a:lnTo>
                    <a:pt x="1456" y="1960"/>
                  </a:lnTo>
                  <a:lnTo>
                    <a:pt x="1465" y="1946"/>
                  </a:lnTo>
                  <a:lnTo>
                    <a:pt x="1472" y="1933"/>
                  </a:lnTo>
                  <a:lnTo>
                    <a:pt x="1478" y="1918"/>
                  </a:lnTo>
                  <a:lnTo>
                    <a:pt x="1478" y="1918"/>
                  </a:lnTo>
                  <a:lnTo>
                    <a:pt x="1608" y="1614"/>
                  </a:lnTo>
                  <a:lnTo>
                    <a:pt x="1608" y="1614"/>
                  </a:lnTo>
                  <a:lnTo>
                    <a:pt x="1632" y="1609"/>
                  </a:lnTo>
                  <a:lnTo>
                    <a:pt x="1657" y="1603"/>
                  </a:lnTo>
                  <a:lnTo>
                    <a:pt x="1657" y="1603"/>
                  </a:lnTo>
                  <a:lnTo>
                    <a:pt x="1574" y="1813"/>
                  </a:lnTo>
                  <a:lnTo>
                    <a:pt x="1574" y="1813"/>
                  </a:lnTo>
                  <a:lnTo>
                    <a:pt x="1570" y="1830"/>
                  </a:lnTo>
                  <a:lnTo>
                    <a:pt x="1566" y="1847"/>
                  </a:lnTo>
                  <a:lnTo>
                    <a:pt x="1564" y="1864"/>
                  </a:lnTo>
                  <a:lnTo>
                    <a:pt x="1564" y="1880"/>
                  </a:lnTo>
                  <a:lnTo>
                    <a:pt x="1565" y="1894"/>
                  </a:lnTo>
                  <a:lnTo>
                    <a:pt x="1568" y="1909"/>
                  </a:lnTo>
                  <a:lnTo>
                    <a:pt x="1573" y="1924"/>
                  </a:lnTo>
                  <a:lnTo>
                    <a:pt x="1580" y="1936"/>
                  </a:lnTo>
                  <a:lnTo>
                    <a:pt x="1586" y="1950"/>
                  </a:lnTo>
                  <a:lnTo>
                    <a:pt x="1595" y="1961"/>
                  </a:lnTo>
                  <a:lnTo>
                    <a:pt x="1604" y="1972"/>
                  </a:lnTo>
                  <a:lnTo>
                    <a:pt x="1616" y="1981"/>
                  </a:lnTo>
                  <a:lnTo>
                    <a:pt x="1628" y="1990"/>
                  </a:lnTo>
                  <a:lnTo>
                    <a:pt x="1640" y="1999"/>
                  </a:lnTo>
                  <a:lnTo>
                    <a:pt x="1655" y="2006"/>
                  </a:lnTo>
                  <a:lnTo>
                    <a:pt x="1670" y="2012"/>
                  </a:lnTo>
                  <a:lnTo>
                    <a:pt x="1670" y="2012"/>
                  </a:lnTo>
                  <a:lnTo>
                    <a:pt x="1684" y="2016"/>
                  </a:lnTo>
                  <a:lnTo>
                    <a:pt x="1700" y="2019"/>
                  </a:lnTo>
                  <a:lnTo>
                    <a:pt x="1715" y="2021"/>
                  </a:lnTo>
                  <a:lnTo>
                    <a:pt x="1730" y="2021"/>
                  </a:lnTo>
                  <a:lnTo>
                    <a:pt x="1745" y="2019"/>
                  </a:lnTo>
                  <a:lnTo>
                    <a:pt x="1760" y="2016"/>
                  </a:lnTo>
                  <a:lnTo>
                    <a:pt x="1773" y="2012"/>
                  </a:lnTo>
                  <a:lnTo>
                    <a:pt x="1787" y="2006"/>
                  </a:lnTo>
                  <a:lnTo>
                    <a:pt x="1800" y="1999"/>
                  </a:lnTo>
                  <a:lnTo>
                    <a:pt x="1812" y="1991"/>
                  </a:lnTo>
                  <a:lnTo>
                    <a:pt x="1824" y="1981"/>
                  </a:lnTo>
                  <a:lnTo>
                    <a:pt x="1835" y="1971"/>
                  </a:lnTo>
                  <a:lnTo>
                    <a:pt x="1844" y="1960"/>
                  </a:lnTo>
                  <a:lnTo>
                    <a:pt x="1853" y="1946"/>
                  </a:lnTo>
                  <a:lnTo>
                    <a:pt x="1861" y="1933"/>
                  </a:lnTo>
                  <a:lnTo>
                    <a:pt x="1866" y="1918"/>
                  </a:lnTo>
                  <a:lnTo>
                    <a:pt x="1866" y="1918"/>
                  </a:lnTo>
                  <a:lnTo>
                    <a:pt x="2204" y="1125"/>
                  </a:lnTo>
                  <a:lnTo>
                    <a:pt x="2204" y="1125"/>
                  </a:lnTo>
                  <a:lnTo>
                    <a:pt x="2218" y="1085"/>
                  </a:lnTo>
                  <a:lnTo>
                    <a:pt x="2231" y="1046"/>
                  </a:lnTo>
                  <a:lnTo>
                    <a:pt x="2242" y="1007"/>
                  </a:lnTo>
                  <a:lnTo>
                    <a:pt x="2251" y="967"/>
                  </a:lnTo>
                  <a:lnTo>
                    <a:pt x="2258" y="927"/>
                  </a:lnTo>
                  <a:lnTo>
                    <a:pt x="2262" y="887"/>
                  </a:lnTo>
                  <a:lnTo>
                    <a:pt x="2265" y="847"/>
                  </a:lnTo>
                  <a:lnTo>
                    <a:pt x="2265" y="807"/>
                  </a:lnTo>
                  <a:lnTo>
                    <a:pt x="2263" y="768"/>
                  </a:lnTo>
                  <a:lnTo>
                    <a:pt x="2260" y="729"/>
                  </a:lnTo>
                  <a:lnTo>
                    <a:pt x="2256" y="689"/>
                  </a:lnTo>
                  <a:lnTo>
                    <a:pt x="2248" y="651"/>
                  </a:lnTo>
                  <a:lnTo>
                    <a:pt x="2240" y="613"/>
                  </a:lnTo>
                  <a:lnTo>
                    <a:pt x="2229" y="576"/>
                  </a:lnTo>
                  <a:lnTo>
                    <a:pt x="2216" y="538"/>
                  </a:lnTo>
                  <a:lnTo>
                    <a:pt x="2202" y="501"/>
                  </a:lnTo>
                  <a:lnTo>
                    <a:pt x="2186" y="466"/>
                  </a:lnTo>
                  <a:lnTo>
                    <a:pt x="2169" y="431"/>
                  </a:lnTo>
                  <a:lnTo>
                    <a:pt x="2150" y="397"/>
                  </a:lnTo>
                  <a:lnTo>
                    <a:pt x="2128" y="364"/>
                  </a:lnTo>
                  <a:lnTo>
                    <a:pt x="2106" y="331"/>
                  </a:lnTo>
                  <a:lnTo>
                    <a:pt x="2082" y="301"/>
                  </a:lnTo>
                  <a:lnTo>
                    <a:pt x="2056" y="271"/>
                  </a:lnTo>
                  <a:lnTo>
                    <a:pt x="2029" y="241"/>
                  </a:lnTo>
                  <a:lnTo>
                    <a:pt x="2000" y="214"/>
                  </a:lnTo>
                  <a:lnTo>
                    <a:pt x="1971" y="188"/>
                  </a:lnTo>
                  <a:lnTo>
                    <a:pt x="1938" y="164"/>
                  </a:lnTo>
                  <a:lnTo>
                    <a:pt x="1906" y="140"/>
                  </a:lnTo>
                  <a:lnTo>
                    <a:pt x="1872" y="118"/>
                  </a:lnTo>
                  <a:lnTo>
                    <a:pt x="1836" y="97"/>
                  </a:lnTo>
                  <a:lnTo>
                    <a:pt x="1799" y="79"/>
                  </a:lnTo>
                  <a:lnTo>
                    <a:pt x="1761" y="62"/>
                  </a:lnTo>
                  <a:lnTo>
                    <a:pt x="1761" y="62"/>
                  </a:lnTo>
                  <a:close/>
                </a:path>
              </a:pathLst>
            </a:custGeom>
            <a:grpFill/>
            <a:ln w="9525">
              <a:solidFill>
                <a:srgbClr val="004B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36" name="Rectangle 37">
              <a:extLst>
                <a:ext uri="{FF2B5EF4-FFF2-40B4-BE49-F238E27FC236}">
                  <a16:creationId xmlns:a16="http://schemas.microsoft.com/office/drawing/2014/main" id="{C1BD9BE7-F56F-49EA-BA53-10465868D5DB}"/>
                </a:ext>
              </a:extLst>
            </p:cNvPr>
            <p:cNvSpPr>
              <a:spLocks noChangeArrowheads="1"/>
            </p:cNvSpPr>
            <p:nvPr/>
          </p:nvSpPr>
          <p:spPr bwMode="auto">
            <a:xfrm>
              <a:off x="7264400" y="3221038"/>
              <a:ext cx="74613" cy="74613"/>
            </a:xfrm>
            <a:prstGeom prst="rect">
              <a:avLst/>
            </a:prstGeom>
            <a:grpFill/>
            <a:ln w="9525">
              <a:solidFill>
                <a:srgbClr val="004B8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grpSp>
      <p:grpSp>
        <p:nvGrpSpPr>
          <p:cNvPr id="37" name="Grupa 36">
            <a:extLst>
              <a:ext uri="{FF2B5EF4-FFF2-40B4-BE49-F238E27FC236}">
                <a16:creationId xmlns:a16="http://schemas.microsoft.com/office/drawing/2014/main" id="{B2ABC397-BE60-4ED3-8627-73860BC8486C}"/>
              </a:ext>
            </a:extLst>
          </p:cNvPr>
          <p:cNvGrpSpPr/>
          <p:nvPr/>
        </p:nvGrpSpPr>
        <p:grpSpPr>
          <a:xfrm>
            <a:off x="5182077" y="3162893"/>
            <a:ext cx="400491" cy="544838"/>
            <a:chOff x="7240588" y="2684463"/>
            <a:chExt cx="449263" cy="611188"/>
          </a:xfrm>
          <a:noFill/>
        </p:grpSpPr>
        <p:sp>
          <p:nvSpPr>
            <p:cNvPr id="38" name="Freeform 7">
              <a:extLst>
                <a:ext uri="{FF2B5EF4-FFF2-40B4-BE49-F238E27FC236}">
                  <a16:creationId xmlns:a16="http://schemas.microsoft.com/office/drawing/2014/main" id="{C4D48FBD-6444-46FF-A27E-F00A24B0C6CA}"/>
                </a:ext>
              </a:extLst>
            </p:cNvPr>
            <p:cNvSpPr>
              <a:spLocks noEditPoints="1"/>
            </p:cNvSpPr>
            <p:nvPr/>
          </p:nvSpPr>
          <p:spPr bwMode="auto">
            <a:xfrm>
              <a:off x="7383463" y="3221038"/>
              <a:ext cx="193675" cy="74613"/>
            </a:xfrm>
            <a:custGeom>
              <a:avLst/>
              <a:gdLst>
                <a:gd name="T0" fmla="*/ 375 w 974"/>
                <a:gd name="T1" fmla="*/ 0 h 374"/>
                <a:gd name="T2" fmla="*/ 0 w 974"/>
                <a:gd name="T3" fmla="*/ 0 h 374"/>
                <a:gd name="T4" fmla="*/ 0 w 974"/>
                <a:gd name="T5" fmla="*/ 374 h 374"/>
                <a:gd name="T6" fmla="*/ 375 w 974"/>
                <a:gd name="T7" fmla="*/ 374 h 374"/>
                <a:gd name="T8" fmla="*/ 375 w 974"/>
                <a:gd name="T9" fmla="*/ 0 h 374"/>
                <a:gd name="T10" fmla="*/ 974 w 974"/>
                <a:gd name="T11" fmla="*/ 0 h 374"/>
                <a:gd name="T12" fmla="*/ 601 w 974"/>
                <a:gd name="T13" fmla="*/ 0 h 374"/>
                <a:gd name="T14" fmla="*/ 601 w 974"/>
                <a:gd name="T15" fmla="*/ 374 h 374"/>
                <a:gd name="T16" fmla="*/ 974 w 974"/>
                <a:gd name="T17" fmla="*/ 374 h 374"/>
                <a:gd name="T18" fmla="*/ 974 w 974"/>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4" h="374">
                  <a:moveTo>
                    <a:pt x="375" y="0"/>
                  </a:moveTo>
                  <a:lnTo>
                    <a:pt x="0" y="0"/>
                  </a:lnTo>
                  <a:lnTo>
                    <a:pt x="0" y="374"/>
                  </a:lnTo>
                  <a:lnTo>
                    <a:pt x="375" y="374"/>
                  </a:lnTo>
                  <a:lnTo>
                    <a:pt x="375" y="0"/>
                  </a:lnTo>
                  <a:close/>
                  <a:moveTo>
                    <a:pt x="974" y="0"/>
                  </a:moveTo>
                  <a:lnTo>
                    <a:pt x="601" y="0"/>
                  </a:lnTo>
                  <a:lnTo>
                    <a:pt x="601" y="374"/>
                  </a:lnTo>
                  <a:lnTo>
                    <a:pt x="974" y="374"/>
                  </a:lnTo>
                  <a:lnTo>
                    <a:pt x="974" y="0"/>
                  </a:lnTo>
                  <a:close/>
                </a:path>
              </a:pathLst>
            </a:custGeom>
            <a:grpFill/>
            <a:ln w="9525">
              <a:solidFill>
                <a:srgbClr val="BDBDBD"/>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39" name="Freeform 8">
              <a:extLst>
                <a:ext uri="{FF2B5EF4-FFF2-40B4-BE49-F238E27FC236}">
                  <a16:creationId xmlns:a16="http://schemas.microsoft.com/office/drawing/2014/main" id="{4160E1B3-DA69-4F97-9422-1179ECA033F2}"/>
                </a:ext>
              </a:extLst>
            </p:cNvPr>
            <p:cNvSpPr>
              <a:spLocks/>
            </p:cNvSpPr>
            <p:nvPr/>
          </p:nvSpPr>
          <p:spPr bwMode="auto">
            <a:xfrm>
              <a:off x="7240588" y="2684463"/>
              <a:ext cx="449263" cy="488950"/>
            </a:xfrm>
            <a:custGeom>
              <a:avLst/>
              <a:gdLst>
                <a:gd name="T0" fmla="*/ 1657 w 2265"/>
                <a:gd name="T1" fmla="*/ 27 h 2466"/>
                <a:gd name="T2" fmla="*/ 1483 w 2265"/>
                <a:gd name="T3" fmla="*/ 2 h 2466"/>
                <a:gd name="T4" fmla="*/ 1310 w 2265"/>
                <a:gd name="T5" fmla="*/ 13 h 2466"/>
                <a:gd name="T6" fmla="*/ 1146 w 2265"/>
                <a:gd name="T7" fmla="*/ 60 h 2466"/>
                <a:gd name="T8" fmla="*/ 995 w 2265"/>
                <a:gd name="T9" fmla="*/ 141 h 2466"/>
                <a:gd name="T10" fmla="*/ 863 w 2265"/>
                <a:gd name="T11" fmla="*/ 253 h 2466"/>
                <a:gd name="T12" fmla="*/ 776 w 2265"/>
                <a:gd name="T13" fmla="*/ 362 h 2466"/>
                <a:gd name="T14" fmla="*/ 618 w 2265"/>
                <a:gd name="T15" fmla="*/ 529 h 2466"/>
                <a:gd name="T16" fmla="*/ 516 w 2265"/>
                <a:gd name="T17" fmla="*/ 598 h 2466"/>
                <a:gd name="T18" fmla="*/ 419 w 2265"/>
                <a:gd name="T19" fmla="*/ 637 h 2466"/>
                <a:gd name="T20" fmla="*/ 310 w 2265"/>
                <a:gd name="T21" fmla="*/ 660 h 2466"/>
                <a:gd name="T22" fmla="*/ 183 w 2265"/>
                <a:gd name="T23" fmla="*/ 666 h 2466"/>
                <a:gd name="T24" fmla="*/ 111 w 2265"/>
                <a:gd name="T25" fmla="*/ 669 h 2466"/>
                <a:gd name="T26" fmla="*/ 48 w 2265"/>
                <a:gd name="T27" fmla="*/ 704 h 2466"/>
                <a:gd name="T28" fmla="*/ 9 w 2265"/>
                <a:gd name="T29" fmla="*/ 765 h 2466"/>
                <a:gd name="T30" fmla="*/ 0 w 2265"/>
                <a:gd name="T31" fmla="*/ 830 h 2466"/>
                <a:gd name="T32" fmla="*/ 28 w 2265"/>
                <a:gd name="T33" fmla="*/ 915 h 2466"/>
                <a:gd name="T34" fmla="*/ 93 w 2265"/>
                <a:gd name="T35" fmla="*/ 976 h 2466"/>
                <a:gd name="T36" fmla="*/ 182 w 2265"/>
                <a:gd name="T37" fmla="*/ 1017 h 2466"/>
                <a:gd name="T38" fmla="*/ 285 w 2265"/>
                <a:gd name="T39" fmla="*/ 1037 h 2466"/>
                <a:gd name="T40" fmla="*/ 468 w 2265"/>
                <a:gd name="T41" fmla="*/ 1034 h 2466"/>
                <a:gd name="T42" fmla="*/ 709 w 2265"/>
                <a:gd name="T43" fmla="*/ 985 h 2466"/>
                <a:gd name="T44" fmla="*/ 194 w 2265"/>
                <a:gd name="T45" fmla="*/ 2293 h 2466"/>
                <a:gd name="T46" fmla="*/ 202 w 2265"/>
                <a:gd name="T47" fmla="*/ 2368 h 2466"/>
                <a:gd name="T48" fmla="*/ 245 w 2265"/>
                <a:gd name="T49" fmla="*/ 2427 h 2466"/>
                <a:gd name="T50" fmla="*/ 298 w 2265"/>
                <a:gd name="T51" fmla="*/ 2457 h 2466"/>
                <a:gd name="T52" fmla="*/ 374 w 2265"/>
                <a:gd name="T53" fmla="*/ 2464 h 2466"/>
                <a:gd name="T54" fmla="*/ 442 w 2265"/>
                <a:gd name="T55" fmla="*/ 2436 h 2466"/>
                <a:gd name="T56" fmla="*/ 489 w 2265"/>
                <a:gd name="T57" fmla="*/ 2378 h 2466"/>
                <a:gd name="T58" fmla="*/ 899 w 2265"/>
                <a:gd name="T59" fmla="*/ 1413 h 2466"/>
                <a:gd name="T60" fmla="*/ 797 w 2265"/>
                <a:gd name="T61" fmla="*/ 1813 h 2466"/>
                <a:gd name="T62" fmla="*/ 788 w 2265"/>
                <a:gd name="T63" fmla="*/ 1896 h 2466"/>
                <a:gd name="T64" fmla="*/ 818 w 2265"/>
                <a:gd name="T65" fmla="*/ 1961 h 2466"/>
                <a:gd name="T66" fmla="*/ 878 w 2265"/>
                <a:gd name="T67" fmla="*/ 2006 h 2466"/>
                <a:gd name="T68" fmla="*/ 937 w 2265"/>
                <a:gd name="T69" fmla="*/ 2021 h 2466"/>
                <a:gd name="T70" fmla="*/ 1011 w 2265"/>
                <a:gd name="T71" fmla="*/ 2006 h 2466"/>
                <a:gd name="T72" fmla="*/ 1067 w 2265"/>
                <a:gd name="T73" fmla="*/ 1960 h 2466"/>
                <a:gd name="T74" fmla="*/ 1226 w 2265"/>
                <a:gd name="T75" fmla="*/ 1597 h 2466"/>
                <a:gd name="T76" fmla="*/ 1186 w 2265"/>
                <a:gd name="T77" fmla="*/ 1813 h 2466"/>
                <a:gd name="T78" fmla="*/ 1177 w 2265"/>
                <a:gd name="T79" fmla="*/ 1894 h 2466"/>
                <a:gd name="T80" fmla="*/ 1206 w 2265"/>
                <a:gd name="T81" fmla="*/ 1961 h 2466"/>
                <a:gd name="T82" fmla="*/ 1266 w 2265"/>
                <a:gd name="T83" fmla="*/ 2006 h 2466"/>
                <a:gd name="T84" fmla="*/ 1327 w 2265"/>
                <a:gd name="T85" fmla="*/ 2021 h 2466"/>
                <a:gd name="T86" fmla="*/ 1399 w 2265"/>
                <a:gd name="T87" fmla="*/ 2006 h 2466"/>
                <a:gd name="T88" fmla="*/ 1456 w 2265"/>
                <a:gd name="T89" fmla="*/ 1960 h 2466"/>
                <a:gd name="T90" fmla="*/ 1608 w 2265"/>
                <a:gd name="T91" fmla="*/ 1614 h 2466"/>
                <a:gd name="T92" fmla="*/ 1574 w 2265"/>
                <a:gd name="T93" fmla="*/ 1813 h 2466"/>
                <a:gd name="T94" fmla="*/ 1564 w 2265"/>
                <a:gd name="T95" fmla="*/ 1880 h 2466"/>
                <a:gd name="T96" fmla="*/ 1586 w 2265"/>
                <a:gd name="T97" fmla="*/ 1950 h 2466"/>
                <a:gd name="T98" fmla="*/ 1640 w 2265"/>
                <a:gd name="T99" fmla="*/ 1999 h 2466"/>
                <a:gd name="T100" fmla="*/ 1700 w 2265"/>
                <a:gd name="T101" fmla="*/ 2019 h 2466"/>
                <a:gd name="T102" fmla="*/ 1773 w 2265"/>
                <a:gd name="T103" fmla="*/ 2012 h 2466"/>
                <a:gd name="T104" fmla="*/ 1835 w 2265"/>
                <a:gd name="T105" fmla="*/ 1971 h 2466"/>
                <a:gd name="T106" fmla="*/ 1866 w 2265"/>
                <a:gd name="T107" fmla="*/ 1918 h 2466"/>
                <a:gd name="T108" fmla="*/ 2242 w 2265"/>
                <a:gd name="T109" fmla="*/ 1007 h 2466"/>
                <a:gd name="T110" fmla="*/ 2265 w 2265"/>
                <a:gd name="T111" fmla="*/ 807 h 2466"/>
                <a:gd name="T112" fmla="*/ 2240 w 2265"/>
                <a:gd name="T113" fmla="*/ 613 h 2466"/>
                <a:gd name="T114" fmla="*/ 2169 w 2265"/>
                <a:gd name="T115" fmla="*/ 431 h 2466"/>
                <a:gd name="T116" fmla="*/ 2056 w 2265"/>
                <a:gd name="T117" fmla="*/ 271 h 2466"/>
                <a:gd name="T118" fmla="*/ 1906 w 2265"/>
                <a:gd name="T119" fmla="*/ 140 h 2466"/>
                <a:gd name="T120" fmla="*/ 1761 w 2265"/>
                <a:gd name="T121" fmla="*/ 62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5" h="2466">
                  <a:moveTo>
                    <a:pt x="1761" y="62"/>
                  </a:moveTo>
                  <a:lnTo>
                    <a:pt x="1761" y="62"/>
                  </a:lnTo>
                  <a:lnTo>
                    <a:pt x="1726" y="49"/>
                  </a:lnTo>
                  <a:lnTo>
                    <a:pt x="1692" y="38"/>
                  </a:lnTo>
                  <a:lnTo>
                    <a:pt x="1657" y="27"/>
                  </a:lnTo>
                  <a:lnTo>
                    <a:pt x="1622" y="18"/>
                  </a:lnTo>
                  <a:lnTo>
                    <a:pt x="1587" y="12"/>
                  </a:lnTo>
                  <a:lnTo>
                    <a:pt x="1553" y="7"/>
                  </a:lnTo>
                  <a:lnTo>
                    <a:pt x="1518" y="4"/>
                  </a:lnTo>
                  <a:lnTo>
                    <a:pt x="1483" y="2"/>
                  </a:lnTo>
                  <a:lnTo>
                    <a:pt x="1448" y="0"/>
                  </a:lnTo>
                  <a:lnTo>
                    <a:pt x="1413" y="2"/>
                  </a:lnTo>
                  <a:lnTo>
                    <a:pt x="1378" y="4"/>
                  </a:lnTo>
                  <a:lnTo>
                    <a:pt x="1345" y="8"/>
                  </a:lnTo>
                  <a:lnTo>
                    <a:pt x="1310" y="13"/>
                  </a:lnTo>
                  <a:lnTo>
                    <a:pt x="1277" y="20"/>
                  </a:lnTo>
                  <a:lnTo>
                    <a:pt x="1243" y="27"/>
                  </a:lnTo>
                  <a:lnTo>
                    <a:pt x="1211" y="38"/>
                  </a:lnTo>
                  <a:lnTo>
                    <a:pt x="1178" y="48"/>
                  </a:lnTo>
                  <a:lnTo>
                    <a:pt x="1146" y="60"/>
                  </a:lnTo>
                  <a:lnTo>
                    <a:pt x="1114" y="74"/>
                  </a:lnTo>
                  <a:lnTo>
                    <a:pt x="1084" y="88"/>
                  </a:lnTo>
                  <a:lnTo>
                    <a:pt x="1053" y="105"/>
                  </a:lnTo>
                  <a:lnTo>
                    <a:pt x="1024" y="122"/>
                  </a:lnTo>
                  <a:lnTo>
                    <a:pt x="995" y="141"/>
                  </a:lnTo>
                  <a:lnTo>
                    <a:pt x="967" y="160"/>
                  </a:lnTo>
                  <a:lnTo>
                    <a:pt x="940" y="182"/>
                  </a:lnTo>
                  <a:lnTo>
                    <a:pt x="913" y="204"/>
                  </a:lnTo>
                  <a:lnTo>
                    <a:pt x="888" y="228"/>
                  </a:lnTo>
                  <a:lnTo>
                    <a:pt x="863" y="253"/>
                  </a:lnTo>
                  <a:lnTo>
                    <a:pt x="840" y="278"/>
                  </a:lnTo>
                  <a:lnTo>
                    <a:pt x="817" y="305"/>
                  </a:lnTo>
                  <a:lnTo>
                    <a:pt x="796" y="332"/>
                  </a:lnTo>
                  <a:lnTo>
                    <a:pt x="776" y="362"/>
                  </a:lnTo>
                  <a:lnTo>
                    <a:pt x="776" y="362"/>
                  </a:lnTo>
                  <a:lnTo>
                    <a:pt x="744" y="400"/>
                  </a:lnTo>
                  <a:lnTo>
                    <a:pt x="713" y="436"/>
                  </a:lnTo>
                  <a:lnTo>
                    <a:pt x="682" y="470"/>
                  </a:lnTo>
                  <a:lnTo>
                    <a:pt x="651" y="500"/>
                  </a:lnTo>
                  <a:lnTo>
                    <a:pt x="618" y="529"/>
                  </a:lnTo>
                  <a:lnTo>
                    <a:pt x="584" y="555"/>
                  </a:lnTo>
                  <a:lnTo>
                    <a:pt x="567" y="567"/>
                  </a:lnTo>
                  <a:lnTo>
                    <a:pt x="551" y="578"/>
                  </a:lnTo>
                  <a:lnTo>
                    <a:pt x="534" y="588"/>
                  </a:lnTo>
                  <a:lnTo>
                    <a:pt x="516" y="598"/>
                  </a:lnTo>
                  <a:lnTo>
                    <a:pt x="497" y="608"/>
                  </a:lnTo>
                  <a:lnTo>
                    <a:pt x="479" y="616"/>
                  </a:lnTo>
                  <a:lnTo>
                    <a:pt x="459" y="624"/>
                  </a:lnTo>
                  <a:lnTo>
                    <a:pt x="439" y="632"/>
                  </a:lnTo>
                  <a:lnTo>
                    <a:pt x="419" y="637"/>
                  </a:lnTo>
                  <a:lnTo>
                    <a:pt x="399" y="644"/>
                  </a:lnTo>
                  <a:lnTo>
                    <a:pt x="377" y="649"/>
                  </a:lnTo>
                  <a:lnTo>
                    <a:pt x="355" y="653"/>
                  </a:lnTo>
                  <a:lnTo>
                    <a:pt x="332" y="658"/>
                  </a:lnTo>
                  <a:lnTo>
                    <a:pt x="310" y="660"/>
                  </a:lnTo>
                  <a:lnTo>
                    <a:pt x="286" y="662"/>
                  </a:lnTo>
                  <a:lnTo>
                    <a:pt x="262" y="664"/>
                  </a:lnTo>
                  <a:lnTo>
                    <a:pt x="236" y="666"/>
                  </a:lnTo>
                  <a:lnTo>
                    <a:pt x="210" y="666"/>
                  </a:lnTo>
                  <a:lnTo>
                    <a:pt x="183" y="666"/>
                  </a:lnTo>
                  <a:lnTo>
                    <a:pt x="156" y="664"/>
                  </a:lnTo>
                  <a:lnTo>
                    <a:pt x="156" y="664"/>
                  </a:lnTo>
                  <a:lnTo>
                    <a:pt x="140" y="664"/>
                  </a:lnTo>
                  <a:lnTo>
                    <a:pt x="125" y="666"/>
                  </a:lnTo>
                  <a:lnTo>
                    <a:pt x="111" y="669"/>
                  </a:lnTo>
                  <a:lnTo>
                    <a:pt x="96" y="673"/>
                  </a:lnTo>
                  <a:lnTo>
                    <a:pt x="83" y="679"/>
                  </a:lnTo>
                  <a:lnTo>
                    <a:pt x="70" y="686"/>
                  </a:lnTo>
                  <a:lnTo>
                    <a:pt x="58" y="695"/>
                  </a:lnTo>
                  <a:lnTo>
                    <a:pt x="48" y="704"/>
                  </a:lnTo>
                  <a:lnTo>
                    <a:pt x="38" y="714"/>
                  </a:lnTo>
                  <a:lnTo>
                    <a:pt x="29" y="725"/>
                  </a:lnTo>
                  <a:lnTo>
                    <a:pt x="21" y="738"/>
                  </a:lnTo>
                  <a:lnTo>
                    <a:pt x="13" y="751"/>
                  </a:lnTo>
                  <a:lnTo>
                    <a:pt x="9" y="765"/>
                  </a:lnTo>
                  <a:lnTo>
                    <a:pt x="4" y="779"/>
                  </a:lnTo>
                  <a:lnTo>
                    <a:pt x="1" y="794"/>
                  </a:lnTo>
                  <a:lnTo>
                    <a:pt x="0" y="810"/>
                  </a:lnTo>
                  <a:lnTo>
                    <a:pt x="0" y="810"/>
                  </a:lnTo>
                  <a:lnTo>
                    <a:pt x="0" y="830"/>
                  </a:lnTo>
                  <a:lnTo>
                    <a:pt x="2" y="849"/>
                  </a:lnTo>
                  <a:lnTo>
                    <a:pt x="6" y="867"/>
                  </a:lnTo>
                  <a:lnTo>
                    <a:pt x="12" y="884"/>
                  </a:lnTo>
                  <a:lnTo>
                    <a:pt x="20" y="900"/>
                  </a:lnTo>
                  <a:lnTo>
                    <a:pt x="28" y="915"/>
                  </a:lnTo>
                  <a:lnTo>
                    <a:pt x="39" y="929"/>
                  </a:lnTo>
                  <a:lnTo>
                    <a:pt x="50" y="942"/>
                  </a:lnTo>
                  <a:lnTo>
                    <a:pt x="64" y="955"/>
                  </a:lnTo>
                  <a:lnTo>
                    <a:pt x="77" y="966"/>
                  </a:lnTo>
                  <a:lnTo>
                    <a:pt x="93" y="976"/>
                  </a:lnTo>
                  <a:lnTo>
                    <a:pt x="109" y="986"/>
                  </a:lnTo>
                  <a:lnTo>
                    <a:pt x="127" y="995"/>
                  </a:lnTo>
                  <a:lnTo>
                    <a:pt x="145" y="1003"/>
                  </a:lnTo>
                  <a:lnTo>
                    <a:pt x="163" y="1010"/>
                  </a:lnTo>
                  <a:lnTo>
                    <a:pt x="182" y="1017"/>
                  </a:lnTo>
                  <a:lnTo>
                    <a:pt x="202" y="1022"/>
                  </a:lnTo>
                  <a:lnTo>
                    <a:pt x="222" y="1027"/>
                  </a:lnTo>
                  <a:lnTo>
                    <a:pt x="244" y="1031"/>
                  </a:lnTo>
                  <a:lnTo>
                    <a:pt x="264" y="1035"/>
                  </a:lnTo>
                  <a:lnTo>
                    <a:pt x="285" y="1037"/>
                  </a:lnTo>
                  <a:lnTo>
                    <a:pt x="307" y="1039"/>
                  </a:lnTo>
                  <a:lnTo>
                    <a:pt x="349" y="1041"/>
                  </a:lnTo>
                  <a:lnTo>
                    <a:pt x="391" y="1040"/>
                  </a:lnTo>
                  <a:lnTo>
                    <a:pt x="430" y="1038"/>
                  </a:lnTo>
                  <a:lnTo>
                    <a:pt x="468" y="1034"/>
                  </a:lnTo>
                  <a:lnTo>
                    <a:pt x="503" y="1026"/>
                  </a:lnTo>
                  <a:lnTo>
                    <a:pt x="503" y="1026"/>
                  </a:lnTo>
                  <a:lnTo>
                    <a:pt x="581" y="1010"/>
                  </a:lnTo>
                  <a:lnTo>
                    <a:pt x="709" y="985"/>
                  </a:lnTo>
                  <a:lnTo>
                    <a:pt x="709" y="985"/>
                  </a:lnTo>
                  <a:lnTo>
                    <a:pt x="384" y="1806"/>
                  </a:lnTo>
                  <a:lnTo>
                    <a:pt x="203" y="2259"/>
                  </a:lnTo>
                  <a:lnTo>
                    <a:pt x="203" y="2259"/>
                  </a:lnTo>
                  <a:lnTo>
                    <a:pt x="197" y="2276"/>
                  </a:lnTo>
                  <a:lnTo>
                    <a:pt x="194" y="2293"/>
                  </a:lnTo>
                  <a:lnTo>
                    <a:pt x="193" y="2309"/>
                  </a:lnTo>
                  <a:lnTo>
                    <a:pt x="193" y="2324"/>
                  </a:lnTo>
                  <a:lnTo>
                    <a:pt x="194" y="2340"/>
                  </a:lnTo>
                  <a:lnTo>
                    <a:pt x="197" y="2355"/>
                  </a:lnTo>
                  <a:lnTo>
                    <a:pt x="202" y="2368"/>
                  </a:lnTo>
                  <a:lnTo>
                    <a:pt x="208" y="2382"/>
                  </a:lnTo>
                  <a:lnTo>
                    <a:pt x="215" y="2394"/>
                  </a:lnTo>
                  <a:lnTo>
                    <a:pt x="224" y="2405"/>
                  </a:lnTo>
                  <a:lnTo>
                    <a:pt x="233" y="2417"/>
                  </a:lnTo>
                  <a:lnTo>
                    <a:pt x="245" y="2427"/>
                  </a:lnTo>
                  <a:lnTo>
                    <a:pt x="257" y="2436"/>
                  </a:lnTo>
                  <a:lnTo>
                    <a:pt x="269" y="2444"/>
                  </a:lnTo>
                  <a:lnTo>
                    <a:pt x="283" y="2450"/>
                  </a:lnTo>
                  <a:lnTo>
                    <a:pt x="298" y="2457"/>
                  </a:lnTo>
                  <a:lnTo>
                    <a:pt x="298" y="2457"/>
                  </a:lnTo>
                  <a:lnTo>
                    <a:pt x="313" y="2462"/>
                  </a:lnTo>
                  <a:lnTo>
                    <a:pt x="328" y="2464"/>
                  </a:lnTo>
                  <a:lnTo>
                    <a:pt x="344" y="2466"/>
                  </a:lnTo>
                  <a:lnTo>
                    <a:pt x="358" y="2466"/>
                  </a:lnTo>
                  <a:lnTo>
                    <a:pt x="374" y="2464"/>
                  </a:lnTo>
                  <a:lnTo>
                    <a:pt x="389" y="2462"/>
                  </a:lnTo>
                  <a:lnTo>
                    <a:pt x="402" y="2457"/>
                  </a:lnTo>
                  <a:lnTo>
                    <a:pt x="416" y="2452"/>
                  </a:lnTo>
                  <a:lnTo>
                    <a:pt x="429" y="2444"/>
                  </a:lnTo>
                  <a:lnTo>
                    <a:pt x="442" y="2436"/>
                  </a:lnTo>
                  <a:lnTo>
                    <a:pt x="453" y="2427"/>
                  </a:lnTo>
                  <a:lnTo>
                    <a:pt x="464" y="2416"/>
                  </a:lnTo>
                  <a:lnTo>
                    <a:pt x="473" y="2404"/>
                  </a:lnTo>
                  <a:lnTo>
                    <a:pt x="482" y="2392"/>
                  </a:lnTo>
                  <a:lnTo>
                    <a:pt x="489" y="2378"/>
                  </a:lnTo>
                  <a:lnTo>
                    <a:pt x="495" y="2364"/>
                  </a:lnTo>
                  <a:lnTo>
                    <a:pt x="495" y="2364"/>
                  </a:lnTo>
                  <a:lnTo>
                    <a:pt x="683" y="1923"/>
                  </a:lnTo>
                  <a:lnTo>
                    <a:pt x="899" y="1413"/>
                  </a:lnTo>
                  <a:lnTo>
                    <a:pt x="899" y="1413"/>
                  </a:lnTo>
                  <a:lnTo>
                    <a:pt x="919" y="1431"/>
                  </a:lnTo>
                  <a:lnTo>
                    <a:pt x="941" y="1449"/>
                  </a:lnTo>
                  <a:lnTo>
                    <a:pt x="941" y="1449"/>
                  </a:lnTo>
                  <a:lnTo>
                    <a:pt x="797" y="1813"/>
                  </a:lnTo>
                  <a:lnTo>
                    <a:pt x="797" y="1813"/>
                  </a:lnTo>
                  <a:lnTo>
                    <a:pt x="792" y="1831"/>
                  </a:lnTo>
                  <a:lnTo>
                    <a:pt x="789" y="1848"/>
                  </a:lnTo>
                  <a:lnTo>
                    <a:pt x="787" y="1864"/>
                  </a:lnTo>
                  <a:lnTo>
                    <a:pt x="787" y="1880"/>
                  </a:lnTo>
                  <a:lnTo>
                    <a:pt x="788" y="1896"/>
                  </a:lnTo>
                  <a:lnTo>
                    <a:pt x="791" y="1910"/>
                  </a:lnTo>
                  <a:lnTo>
                    <a:pt x="796" y="1924"/>
                  </a:lnTo>
                  <a:lnTo>
                    <a:pt x="803" y="1937"/>
                  </a:lnTo>
                  <a:lnTo>
                    <a:pt x="809" y="1950"/>
                  </a:lnTo>
                  <a:lnTo>
                    <a:pt x="818" y="1961"/>
                  </a:lnTo>
                  <a:lnTo>
                    <a:pt x="828" y="1972"/>
                  </a:lnTo>
                  <a:lnTo>
                    <a:pt x="838" y="1982"/>
                  </a:lnTo>
                  <a:lnTo>
                    <a:pt x="851" y="1991"/>
                  </a:lnTo>
                  <a:lnTo>
                    <a:pt x="863" y="1999"/>
                  </a:lnTo>
                  <a:lnTo>
                    <a:pt x="878" y="2006"/>
                  </a:lnTo>
                  <a:lnTo>
                    <a:pt x="892" y="2012"/>
                  </a:lnTo>
                  <a:lnTo>
                    <a:pt x="892" y="2012"/>
                  </a:lnTo>
                  <a:lnTo>
                    <a:pt x="907" y="2016"/>
                  </a:lnTo>
                  <a:lnTo>
                    <a:pt x="923" y="2019"/>
                  </a:lnTo>
                  <a:lnTo>
                    <a:pt x="937" y="2021"/>
                  </a:lnTo>
                  <a:lnTo>
                    <a:pt x="953" y="2021"/>
                  </a:lnTo>
                  <a:lnTo>
                    <a:pt x="968" y="2019"/>
                  </a:lnTo>
                  <a:lnTo>
                    <a:pt x="982" y="2016"/>
                  </a:lnTo>
                  <a:lnTo>
                    <a:pt x="996" y="2012"/>
                  </a:lnTo>
                  <a:lnTo>
                    <a:pt x="1011" y="2006"/>
                  </a:lnTo>
                  <a:lnTo>
                    <a:pt x="1023" y="1999"/>
                  </a:lnTo>
                  <a:lnTo>
                    <a:pt x="1035" y="1991"/>
                  </a:lnTo>
                  <a:lnTo>
                    <a:pt x="1047" y="1981"/>
                  </a:lnTo>
                  <a:lnTo>
                    <a:pt x="1058" y="1971"/>
                  </a:lnTo>
                  <a:lnTo>
                    <a:pt x="1067" y="1960"/>
                  </a:lnTo>
                  <a:lnTo>
                    <a:pt x="1076" y="1947"/>
                  </a:lnTo>
                  <a:lnTo>
                    <a:pt x="1084" y="1933"/>
                  </a:lnTo>
                  <a:lnTo>
                    <a:pt x="1089" y="1918"/>
                  </a:lnTo>
                  <a:lnTo>
                    <a:pt x="1089" y="1918"/>
                  </a:lnTo>
                  <a:lnTo>
                    <a:pt x="1226" y="1597"/>
                  </a:lnTo>
                  <a:lnTo>
                    <a:pt x="1226" y="1597"/>
                  </a:lnTo>
                  <a:lnTo>
                    <a:pt x="1266" y="1607"/>
                  </a:lnTo>
                  <a:lnTo>
                    <a:pt x="1266" y="1607"/>
                  </a:lnTo>
                  <a:lnTo>
                    <a:pt x="1186" y="1813"/>
                  </a:lnTo>
                  <a:lnTo>
                    <a:pt x="1186" y="1813"/>
                  </a:lnTo>
                  <a:lnTo>
                    <a:pt x="1180" y="1831"/>
                  </a:lnTo>
                  <a:lnTo>
                    <a:pt x="1177" y="1847"/>
                  </a:lnTo>
                  <a:lnTo>
                    <a:pt x="1175" y="1864"/>
                  </a:lnTo>
                  <a:lnTo>
                    <a:pt x="1175" y="1880"/>
                  </a:lnTo>
                  <a:lnTo>
                    <a:pt x="1177" y="1894"/>
                  </a:lnTo>
                  <a:lnTo>
                    <a:pt x="1180" y="1909"/>
                  </a:lnTo>
                  <a:lnTo>
                    <a:pt x="1185" y="1924"/>
                  </a:lnTo>
                  <a:lnTo>
                    <a:pt x="1191" y="1937"/>
                  </a:lnTo>
                  <a:lnTo>
                    <a:pt x="1198" y="1950"/>
                  </a:lnTo>
                  <a:lnTo>
                    <a:pt x="1206" y="1961"/>
                  </a:lnTo>
                  <a:lnTo>
                    <a:pt x="1216" y="1972"/>
                  </a:lnTo>
                  <a:lnTo>
                    <a:pt x="1228" y="1982"/>
                  </a:lnTo>
                  <a:lnTo>
                    <a:pt x="1239" y="1991"/>
                  </a:lnTo>
                  <a:lnTo>
                    <a:pt x="1252" y="1999"/>
                  </a:lnTo>
                  <a:lnTo>
                    <a:pt x="1266" y="2006"/>
                  </a:lnTo>
                  <a:lnTo>
                    <a:pt x="1280" y="2012"/>
                  </a:lnTo>
                  <a:lnTo>
                    <a:pt x="1280" y="2012"/>
                  </a:lnTo>
                  <a:lnTo>
                    <a:pt x="1296" y="2016"/>
                  </a:lnTo>
                  <a:lnTo>
                    <a:pt x="1311" y="2019"/>
                  </a:lnTo>
                  <a:lnTo>
                    <a:pt x="1327" y="2021"/>
                  </a:lnTo>
                  <a:lnTo>
                    <a:pt x="1341" y="2021"/>
                  </a:lnTo>
                  <a:lnTo>
                    <a:pt x="1356" y="2019"/>
                  </a:lnTo>
                  <a:lnTo>
                    <a:pt x="1370" y="2016"/>
                  </a:lnTo>
                  <a:lnTo>
                    <a:pt x="1385" y="2012"/>
                  </a:lnTo>
                  <a:lnTo>
                    <a:pt x="1399" y="2006"/>
                  </a:lnTo>
                  <a:lnTo>
                    <a:pt x="1412" y="1999"/>
                  </a:lnTo>
                  <a:lnTo>
                    <a:pt x="1424" y="1991"/>
                  </a:lnTo>
                  <a:lnTo>
                    <a:pt x="1436" y="1981"/>
                  </a:lnTo>
                  <a:lnTo>
                    <a:pt x="1446" y="1971"/>
                  </a:lnTo>
                  <a:lnTo>
                    <a:pt x="1456" y="1960"/>
                  </a:lnTo>
                  <a:lnTo>
                    <a:pt x="1465" y="1946"/>
                  </a:lnTo>
                  <a:lnTo>
                    <a:pt x="1472" y="1933"/>
                  </a:lnTo>
                  <a:lnTo>
                    <a:pt x="1478" y="1918"/>
                  </a:lnTo>
                  <a:lnTo>
                    <a:pt x="1478" y="1918"/>
                  </a:lnTo>
                  <a:lnTo>
                    <a:pt x="1608" y="1614"/>
                  </a:lnTo>
                  <a:lnTo>
                    <a:pt x="1608" y="1614"/>
                  </a:lnTo>
                  <a:lnTo>
                    <a:pt x="1632" y="1609"/>
                  </a:lnTo>
                  <a:lnTo>
                    <a:pt x="1657" y="1603"/>
                  </a:lnTo>
                  <a:lnTo>
                    <a:pt x="1657" y="1603"/>
                  </a:lnTo>
                  <a:lnTo>
                    <a:pt x="1574" y="1813"/>
                  </a:lnTo>
                  <a:lnTo>
                    <a:pt x="1574" y="1813"/>
                  </a:lnTo>
                  <a:lnTo>
                    <a:pt x="1570" y="1830"/>
                  </a:lnTo>
                  <a:lnTo>
                    <a:pt x="1566" y="1847"/>
                  </a:lnTo>
                  <a:lnTo>
                    <a:pt x="1564" y="1864"/>
                  </a:lnTo>
                  <a:lnTo>
                    <a:pt x="1564" y="1880"/>
                  </a:lnTo>
                  <a:lnTo>
                    <a:pt x="1565" y="1894"/>
                  </a:lnTo>
                  <a:lnTo>
                    <a:pt x="1568" y="1909"/>
                  </a:lnTo>
                  <a:lnTo>
                    <a:pt x="1573" y="1924"/>
                  </a:lnTo>
                  <a:lnTo>
                    <a:pt x="1580" y="1936"/>
                  </a:lnTo>
                  <a:lnTo>
                    <a:pt x="1586" y="1950"/>
                  </a:lnTo>
                  <a:lnTo>
                    <a:pt x="1595" y="1961"/>
                  </a:lnTo>
                  <a:lnTo>
                    <a:pt x="1604" y="1972"/>
                  </a:lnTo>
                  <a:lnTo>
                    <a:pt x="1616" y="1981"/>
                  </a:lnTo>
                  <a:lnTo>
                    <a:pt x="1628" y="1990"/>
                  </a:lnTo>
                  <a:lnTo>
                    <a:pt x="1640" y="1999"/>
                  </a:lnTo>
                  <a:lnTo>
                    <a:pt x="1655" y="2006"/>
                  </a:lnTo>
                  <a:lnTo>
                    <a:pt x="1670" y="2012"/>
                  </a:lnTo>
                  <a:lnTo>
                    <a:pt x="1670" y="2012"/>
                  </a:lnTo>
                  <a:lnTo>
                    <a:pt x="1684" y="2016"/>
                  </a:lnTo>
                  <a:lnTo>
                    <a:pt x="1700" y="2019"/>
                  </a:lnTo>
                  <a:lnTo>
                    <a:pt x="1715" y="2021"/>
                  </a:lnTo>
                  <a:lnTo>
                    <a:pt x="1730" y="2021"/>
                  </a:lnTo>
                  <a:lnTo>
                    <a:pt x="1745" y="2019"/>
                  </a:lnTo>
                  <a:lnTo>
                    <a:pt x="1760" y="2016"/>
                  </a:lnTo>
                  <a:lnTo>
                    <a:pt x="1773" y="2012"/>
                  </a:lnTo>
                  <a:lnTo>
                    <a:pt x="1787" y="2006"/>
                  </a:lnTo>
                  <a:lnTo>
                    <a:pt x="1800" y="1999"/>
                  </a:lnTo>
                  <a:lnTo>
                    <a:pt x="1812" y="1991"/>
                  </a:lnTo>
                  <a:lnTo>
                    <a:pt x="1824" y="1981"/>
                  </a:lnTo>
                  <a:lnTo>
                    <a:pt x="1835" y="1971"/>
                  </a:lnTo>
                  <a:lnTo>
                    <a:pt x="1844" y="1960"/>
                  </a:lnTo>
                  <a:lnTo>
                    <a:pt x="1853" y="1946"/>
                  </a:lnTo>
                  <a:lnTo>
                    <a:pt x="1861" y="1933"/>
                  </a:lnTo>
                  <a:lnTo>
                    <a:pt x="1866" y="1918"/>
                  </a:lnTo>
                  <a:lnTo>
                    <a:pt x="1866" y="1918"/>
                  </a:lnTo>
                  <a:lnTo>
                    <a:pt x="2204" y="1125"/>
                  </a:lnTo>
                  <a:lnTo>
                    <a:pt x="2204" y="1125"/>
                  </a:lnTo>
                  <a:lnTo>
                    <a:pt x="2218" y="1085"/>
                  </a:lnTo>
                  <a:lnTo>
                    <a:pt x="2231" y="1046"/>
                  </a:lnTo>
                  <a:lnTo>
                    <a:pt x="2242" y="1007"/>
                  </a:lnTo>
                  <a:lnTo>
                    <a:pt x="2251" y="967"/>
                  </a:lnTo>
                  <a:lnTo>
                    <a:pt x="2258" y="927"/>
                  </a:lnTo>
                  <a:lnTo>
                    <a:pt x="2262" y="887"/>
                  </a:lnTo>
                  <a:lnTo>
                    <a:pt x="2265" y="847"/>
                  </a:lnTo>
                  <a:lnTo>
                    <a:pt x="2265" y="807"/>
                  </a:lnTo>
                  <a:lnTo>
                    <a:pt x="2263" y="768"/>
                  </a:lnTo>
                  <a:lnTo>
                    <a:pt x="2260" y="729"/>
                  </a:lnTo>
                  <a:lnTo>
                    <a:pt x="2256" y="689"/>
                  </a:lnTo>
                  <a:lnTo>
                    <a:pt x="2248" y="651"/>
                  </a:lnTo>
                  <a:lnTo>
                    <a:pt x="2240" y="613"/>
                  </a:lnTo>
                  <a:lnTo>
                    <a:pt x="2229" y="576"/>
                  </a:lnTo>
                  <a:lnTo>
                    <a:pt x="2216" y="538"/>
                  </a:lnTo>
                  <a:lnTo>
                    <a:pt x="2202" y="501"/>
                  </a:lnTo>
                  <a:lnTo>
                    <a:pt x="2186" y="466"/>
                  </a:lnTo>
                  <a:lnTo>
                    <a:pt x="2169" y="431"/>
                  </a:lnTo>
                  <a:lnTo>
                    <a:pt x="2150" y="397"/>
                  </a:lnTo>
                  <a:lnTo>
                    <a:pt x="2128" y="364"/>
                  </a:lnTo>
                  <a:lnTo>
                    <a:pt x="2106" y="331"/>
                  </a:lnTo>
                  <a:lnTo>
                    <a:pt x="2082" y="301"/>
                  </a:lnTo>
                  <a:lnTo>
                    <a:pt x="2056" y="271"/>
                  </a:lnTo>
                  <a:lnTo>
                    <a:pt x="2029" y="241"/>
                  </a:lnTo>
                  <a:lnTo>
                    <a:pt x="2000" y="214"/>
                  </a:lnTo>
                  <a:lnTo>
                    <a:pt x="1971" y="188"/>
                  </a:lnTo>
                  <a:lnTo>
                    <a:pt x="1938" y="164"/>
                  </a:lnTo>
                  <a:lnTo>
                    <a:pt x="1906" y="140"/>
                  </a:lnTo>
                  <a:lnTo>
                    <a:pt x="1872" y="118"/>
                  </a:lnTo>
                  <a:lnTo>
                    <a:pt x="1836" y="97"/>
                  </a:lnTo>
                  <a:lnTo>
                    <a:pt x="1799" y="79"/>
                  </a:lnTo>
                  <a:lnTo>
                    <a:pt x="1761" y="62"/>
                  </a:lnTo>
                  <a:lnTo>
                    <a:pt x="1761" y="62"/>
                  </a:lnTo>
                  <a:close/>
                </a:path>
              </a:pathLst>
            </a:custGeom>
            <a:grpFill/>
            <a:ln w="9525">
              <a:solidFill>
                <a:srgbClr val="BDBDBD"/>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40" name="Rectangle 37">
              <a:extLst>
                <a:ext uri="{FF2B5EF4-FFF2-40B4-BE49-F238E27FC236}">
                  <a16:creationId xmlns:a16="http://schemas.microsoft.com/office/drawing/2014/main" id="{EB50F048-F233-40E4-BB62-C28CA9AABCD2}"/>
                </a:ext>
              </a:extLst>
            </p:cNvPr>
            <p:cNvSpPr>
              <a:spLocks noChangeArrowheads="1"/>
            </p:cNvSpPr>
            <p:nvPr/>
          </p:nvSpPr>
          <p:spPr bwMode="auto">
            <a:xfrm>
              <a:off x="7264400" y="3221038"/>
              <a:ext cx="74613" cy="74613"/>
            </a:xfrm>
            <a:prstGeom prst="rect">
              <a:avLst/>
            </a:prstGeom>
            <a:grpFill/>
            <a:ln w="9525">
              <a:solidFill>
                <a:srgbClr val="BDBDB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grpSp>
      <p:grpSp>
        <p:nvGrpSpPr>
          <p:cNvPr id="41" name="Grupa 40">
            <a:extLst>
              <a:ext uri="{FF2B5EF4-FFF2-40B4-BE49-F238E27FC236}">
                <a16:creationId xmlns:a16="http://schemas.microsoft.com/office/drawing/2014/main" id="{E274A1E1-70ED-4806-A954-EC84EB625862}"/>
              </a:ext>
            </a:extLst>
          </p:cNvPr>
          <p:cNvGrpSpPr/>
          <p:nvPr/>
        </p:nvGrpSpPr>
        <p:grpSpPr>
          <a:xfrm>
            <a:off x="5972560" y="3162893"/>
            <a:ext cx="400491" cy="544838"/>
            <a:chOff x="7240588" y="2684463"/>
            <a:chExt cx="449263" cy="611188"/>
          </a:xfrm>
          <a:noFill/>
        </p:grpSpPr>
        <p:sp>
          <p:nvSpPr>
            <p:cNvPr id="42" name="Freeform 7">
              <a:extLst>
                <a:ext uri="{FF2B5EF4-FFF2-40B4-BE49-F238E27FC236}">
                  <a16:creationId xmlns:a16="http://schemas.microsoft.com/office/drawing/2014/main" id="{DF843DA6-E27F-4B33-A949-0B3713978458}"/>
                </a:ext>
              </a:extLst>
            </p:cNvPr>
            <p:cNvSpPr>
              <a:spLocks noEditPoints="1"/>
            </p:cNvSpPr>
            <p:nvPr/>
          </p:nvSpPr>
          <p:spPr bwMode="auto">
            <a:xfrm>
              <a:off x="7383463" y="3221038"/>
              <a:ext cx="193675" cy="74613"/>
            </a:xfrm>
            <a:custGeom>
              <a:avLst/>
              <a:gdLst>
                <a:gd name="T0" fmla="*/ 375 w 974"/>
                <a:gd name="T1" fmla="*/ 0 h 374"/>
                <a:gd name="T2" fmla="*/ 0 w 974"/>
                <a:gd name="T3" fmla="*/ 0 h 374"/>
                <a:gd name="T4" fmla="*/ 0 w 974"/>
                <a:gd name="T5" fmla="*/ 374 h 374"/>
                <a:gd name="T6" fmla="*/ 375 w 974"/>
                <a:gd name="T7" fmla="*/ 374 h 374"/>
                <a:gd name="T8" fmla="*/ 375 w 974"/>
                <a:gd name="T9" fmla="*/ 0 h 374"/>
                <a:gd name="T10" fmla="*/ 974 w 974"/>
                <a:gd name="T11" fmla="*/ 0 h 374"/>
                <a:gd name="T12" fmla="*/ 601 w 974"/>
                <a:gd name="T13" fmla="*/ 0 h 374"/>
                <a:gd name="T14" fmla="*/ 601 w 974"/>
                <a:gd name="T15" fmla="*/ 374 h 374"/>
                <a:gd name="T16" fmla="*/ 974 w 974"/>
                <a:gd name="T17" fmla="*/ 374 h 374"/>
                <a:gd name="T18" fmla="*/ 974 w 974"/>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4" h="374">
                  <a:moveTo>
                    <a:pt x="375" y="0"/>
                  </a:moveTo>
                  <a:lnTo>
                    <a:pt x="0" y="0"/>
                  </a:lnTo>
                  <a:lnTo>
                    <a:pt x="0" y="374"/>
                  </a:lnTo>
                  <a:lnTo>
                    <a:pt x="375" y="374"/>
                  </a:lnTo>
                  <a:lnTo>
                    <a:pt x="375" y="0"/>
                  </a:lnTo>
                  <a:close/>
                  <a:moveTo>
                    <a:pt x="974" y="0"/>
                  </a:moveTo>
                  <a:lnTo>
                    <a:pt x="601" y="0"/>
                  </a:lnTo>
                  <a:lnTo>
                    <a:pt x="601" y="374"/>
                  </a:lnTo>
                  <a:lnTo>
                    <a:pt x="974" y="374"/>
                  </a:lnTo>
                  <a:lnTo>
                    <a:pt x="974" y="0"/>
                  </a:lnTo>
                  <a:close/>
                </a:path>
              </a:pathLst>
            </a:custGeom>
            <a:grpFill/>
            <a:ln w="9525">
              <a:solidFill>
                <a:srgbClr val="F2F2F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43" name="Freeform 8">
              <a:extLst>
                <a:ext uri="{FF2B5EF4-FFF2-40B4-BE49-F238E27FC236}">
                  <a16:creationId xmlns:a16="http://schemas.microsoft.com/office/drawing/2014/main" id="{4E3DC1DF-0F48-4C0A-8241-DD87A2C7B047}"/>
                </a:ext>
              </a:extLst>
            </p:cNvPr>
            <p:cNvSpPr>
              <a:spLocks/>
            </p:cNvSpPr>
            <p:nvPr/>
          </p:nvSpPr>
          <p:spPr bwMode="auto">
            <a:xfrm>
              <a:off x="7240588" y="2684463"/>
              <a:ext cx="449263" cy="488950"/>
            </a:xfrm>
            <a:custGeom>
              <a:avLst/>
              <a:gdLst>
                <a:gd name="T0" fmla="*/ 1657 w 2265"/>
                <a:gd name="T1" fmla="*/ 27 h 2466"/>
                <a:gd name="T2" fmla="*/ 1483 w 2265"/>
                <a:gd name="T3" fmla="*/ 2 h 2466"/>
                <a:gd name="T4" fmla="*/ 1310 w 2265"/>
                <a:gd name="T5" fmla="*/ 13 h 2466"/>
                <a:gd name="T6" fmla="*/ 1146 w 2265"/>
                <a:gd name="T7" fmla="*/ 60 h 2466"/>
                <a:gd name="T8" fmla="*/ 995 w 2265"/>
                <a:gd name="T9" fmla="*/ 141 h 2466"/>
                <a:gd name="T10" fmla="*/ 863 w 2265"/>
                <a:gd name="T11" fmla="*/ 253 h 2466"/>
                <a:gd name="T12" fmla="*/ 776 w 2265"/>
                <a:gd name="T13" fmla="*/ 362 h 2466"/>
                <a:gd name="T14" fmla="*/ 618 w 2265"/>
                <a:gd name="T15" fmla="*/ 529 h 2466"/>
                <a:gd name="T16" fmla="*/ 516 w 2265"/>
                <a:gd name="T17" fmla="*/ 598 h 2466"/>
                <a:gd name="T18" fmla="*/ 419 w 2265"/>
                <a:gd name="T19" fmla="*/ 637 h 2466"/>
                <a:gd name="T20" fmla="*/ 310 w 2265"/>
                <a:gd name="T21" fmla="*/ 660 h 2466"/>
                <a:gd name="T22" fmla="*/ 183 w 2265"/>
                <a:gd name="T23" fmla="*/ 666 h 2466"/>
                <a:gd name="T24" fmla="*/ 111 w 2265"/>
                <a:gd name="T25" fmla="*/ 669 h 2466"/>
                <a:gd name="T26" fmla="*/ 48 w 2265"/>
                <a:gd name="T27" fmla="*/ 704 h 2466"/>
                <a:gd name="T28" fmla="*/ 9 w 2265"/>
                <a:gd name="T29" fmla="*/ 765 h 2466"/>
                <a:gd name="T30" fmla="*/ 0 w 2265"/>
                <a:gd name="T31" fmla="*/ 830 h 2466"/>
                <a:gd name="T32" fmla="*/ 28 w 2265"/>
                <a:gd name="T33" fmla="*/ 915 h 2466"/>
                <a:gd name="T34" fmla="*/ 93 w 2265"/>
                <a:gd name="T35" fmla="*/ 976 h 2466"/>
                <a:gd name="T36" fmla="*/ 182 w 2265"/>
                <a:gd name="T37" fmla="*/ 1017 h 2466"/>
                <a:gd name="T38" fmla="*/ 285 w 2265"/>
                <a:gd name="T39" fmla="*/ 1037 h 2466"/>
                <a:gd name="T40" fmla="*/ 468 w 2265"/>
                <a:gd name="T41" fmla="*/ 1034 h 2466"/>
                <a:gd name="T42" fmla="*/ 709 w 2265"/>
                <a:gd name="T43" fmla="*/ 985 h 2466"/>
                <a:gd name="T44" fmla="*/ 194 w 2265"/>
                <a:gd name="T45" fmla="*/ 2293 h 2466"/>
                <a:gd name="T46" fmla="*/ 202 w 2265"/>
                <a:gd name="T47" fmla="*/ 2368 h 2466"/>
                <a:gd name="T48" fmla="*/ 245 w 2265"/>
                <a:gd name="T49" fmla="*/ 2427 h 2466"/>
                <a:gd name="T50" fmla="*/ 298 w 2265"/>
                <a:gd name="T51" fmla="*/ 2457 h 2466"/>
                <a:gd name="T52" fmla="*/ 374 w 2265"/>
                <a:gd name="T53" fmla="*/ 2464 h 2466"/>
                <a:gd name="T54" fmla="*/ 442 w 2265"/>
                <a:gd name="T55" fmla="*/ 2436 h 2466"/>
                <a:gd name="T56" fmla="*/ 489 w 2265"/>
                <a:gd name="T57" fmla="*/ 2378 h 2466"/>
                <a:gd name="T58" fmla="*/ 899 w 2265"/>
                <a:gd name="T59" fmla="*/ 1413 h 2466"/>
                <a:gd name="T60" fmla="*/ 797 w 2265"/>
                <a:gd name="T61" fmla="*/ 1813 h 2466"/>
                <a:gd name="T62" fmla="*/ 788 w 2265"/>
                <a:gd name="T63" fmla="*/ 1896 h 2466"/>
                <a:gd name="T64" fmla="*/ 818 w 2265"/>
                <a:gd name="T65" fmla="*/ 1961 h 2466"/>
                <a:gd name="T66" fmla="*/ 878 w 2265"/>
                <a:gd name="T67" fmla="*/ 2006 h 2466"/>
                <a:gd name="T68" fmla="*/ 937 w 2265"/>
                <a:gd name="T69" fmla="*/ 2021 h 2466"/>
                <a:gd name="T70" fmla="*/ 1011 w 2265"/>
                <a:gd name="T71" fmla="*/ 2006 h 2466"/>
                <a:gd name="T72" fmla="*/ 1067 w 2265"/>
                <a:gd name="T73" fmla="*/ 1960 h 2466"/>
                <a:gd name="T74" fmla="*/ 1226 w 2265"/>
                <a:gd name="T75" fmla="*/ 1597 h 2466"/>
                <a:gd name="T76" fmla="*/ 1186 w 2265"/>
                <a:gd name="T77" fmla="*/ 1813 h 2466"/>
                <a:gd name="T78" fmla="*/ 1177 w 2265"/>
                <a:gd name="T79" fmla="*/ 1894 h 2466"/>
                <a:gd name="T80" fmla="*/ 1206 w 2265"/>
                <a:gd name="T81" fmla="*/ 1961 h 2466"/>
                <a:gd name="T82" fmla="*/ 1266 w 2265"/>
                <a:gd name="T83" fmla="*/ 2006 h 2466"/>
                <a:gd name="T84" fmla="*/ 1327 w 2265"/>
                <a:gd name="T85" fmla="*/ 2021 h 2466"/>
                <a:gd name="T86" fmla="*/ 1399 w 2265"/>
                <a:gd name="T87" fmla="*/ 2006 h 2466"/>
                <a:gd name="T88" fmla="*/ 1456 w 2265"/>
                <a:gd name="T89" fmla="*/ 1960 h 2466"/>
                <a:gd name="T90" fmla="*/ 1608 w 2265"/>
                <a:gd name="T91" fmla="*/ 1614 h 2466"/>
                <a:gd name="T92" fmla="*/ 1574 w 2265"/>
                <a:gd name="T93" fmla="*/ 1813 h 2466"/>
                <a:gd name="T94" fmla="*/ 1564 w 2265"/>
                <a:gd name="T95" fmla="*/ 1880 h 2466"/>
                <a:gd name="T96" fmla="*/ 1586 w 2265"/>
                <a:gd name="T97" fmla="*/ 1950 h 2466"/>
                <a:gd name="T98" fmla="*/ 1640 w 2265"/>
                <a:gd name="T99" fmla="*/ 1999 h 2466"/>
                <a:gd name="T100" fmla="*/ 1700 w 2265"/>
                <a:gd name="T101" fmla="*/ 2019 h 2466"/>
                <a:gd name="T102" fmla="*/ 1773 w 2265"/>
                <a:gd name="T103" fmla="*/ 2012 h 2466"/>
                <a:gd name="T104" fmla="*/ 1835 w 2265"/>
                <a:gd name="T105" fmla="*/ 1971 h 2466"/>
                <a:gd name="T106" fmla="*/ 1866 w 2265"/>
                <a:gd name="T107" fmla="*/ 1918 h 2466"/>
                <a:gd name="T108" fmla="*/ 2242 w 2265"/>
                <a:gd name="T109" fmla="*/ 1007 h 2466"/>
                <a:gd name="T110" fmla="*/ 2265 w 2265"/>
                <a:gd name="T111" fmla="*/ 807 h 2466"/>
                <a:gd name="T112" fmla="*/ 2240 w 2265"/>
                <a:gd name="T113" fmla="*/ 613 h 2466"/>
                <a:gd name="T114" fmla="*/ 2169 w 2265"/>
                <a:gd name="T115" fmla="*/ 431 h 2466"/>
                <a:gd name="T116" fmla="*/ 2056 w 2265"/>
                <a:gd name="T117" fmla="*/ 271 h 2466"/>
                <a:gd name="T118" fmla="*/ 1906 w 2265"/>
                <a:gd name="T119" fmla="*/ 140 h 2466"/>
                <a:gd name="T120" fmla="*/ 1761 w 2265"/>
                <a:gd name="T121" fmla="*/ 62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5" h="2466">
                  <a:moveTo>
                    <a:pt x="1761" y="62"/>
                  </a:moveTo>
                  <a:lnTo>
                    <a:pt x="1761" y="62"/>
                  </a:lnTo>
                  <a:lnTo>
                    <a:pt x="1726" y="49"/>
                  </a:lnTo>
                  <a:lnTo>
                    <a:pt x="1692" y="38"/>
                  </a:lnTo>
                  <a:lnTo>
                    <a:pt x="1657" y="27"/>
                  </a:lnTo>
                  <a:lnTo>
                    <a:pt x="1622" y="18"/>
                  </a:lnTo>
                  <a:lnTo>
                    <a:pt x="1587" y="12"/>
                  </a:lnTo>
                  <a:lnTo>
                    <a:pt x="1553" y="7"/>
                  </a:lnTo>
                  <a:lnTo>
                    <a:pt x="1518" y="4"/>
                  </a:lnTo>
                  <a:lnTo>
                    <a:pt x="1483" y="2"/>
                  </a:lnTo>
                  <a:lnTo>
                    <a:pt x="1448" y="0"/>
                  </a:lnTo>
                  <a:lnTo>
                    <a:pt x="1413" y="2"/>
                  </a:lnTo>
                  <a:lnTo>
                    <a:pt x="1378" y="4"/>
                  </a:lnTo>
                  <a:lnTo>
                    <a:pt x="1345" y="8"/>
                  </a:lnTo>
                  <a:lnTo>
                    <a:pt x="1310" y="13"/>
                  </a:lnTo>
                  <a:lnTo>
                    <a:pt x="1277" y="20"/>
                  </a:lnTo>
                  <a:lnTo>
                    <a:pt x="1243" y="27"/>
                  </a:lnTo>
                  <a:lnTo>
                    <a:pt x="1211" y="38"/>
                  </a:lnTo>
                  <a:lnTo>
                    <a:pt x="1178" y="48"/>
                  </a:lnTo>
                  <a:lnTo>
                    <a:pt x="1146" y="60"/>
                  </a:lnTo>
                  <a:lnTo>
                    <a:pt x="1114" y="74"/>
                  </a:lnTo>
                  <a:lnTo>
                    <a:pt x="1084" y="88"/>
                  </a:lnTo>
                  <a:lnTo>
                    <a:pt x="1053" y="105"/>
                  </a:lnTo>
                  <a:lnTo>
                    <a:pt x="1024" y="122"/>
                  </a:lnTo>
                  <a:lnTo>
                    <a:pt x="995" y="141"/>
                  </a:lnTo>
                  <a:lnTo>
                    <a:pt x="967" y="160"/>
                  </a:lnTo>
                  <a:lnTo>
                    <a:pt x="940" y="182"/>
                  </a:lnTo>
                  <a:lnTo>
                    <a:pt x="913" y="204"/>
                  </a:lnTo>
                  <a:lnTo>
                    <a:pt x="888" y="228"/>
                  </a:lnTo>
                  <a:lnTo>
                    <a:pt x="863" y="253"/>
                  </a:lnTo>
                  <a:lnTo>
                    <a:pt x="840" y="278"/>
                  </a:lnTo>
                  <a:lnTo>
                    <a:pt x="817" y="305"/>
                  </a:lnTo>
                  <a:lnTo>
                    <a:pt x="796" y="332"/>
                  </a:lnTo>
                  <a:lnTo>
                    <a:pt x="776" y="362"/>
                  </a:lnTo>
                  <a:lnTo>
                    <a:pt x="776" y="362"/>
                  </a:lnTo>
                  <a:lnTo>
                    <a:pt x="744" y="400"/>
                  </a:lnTo>
                  <a:lnTo>
                    <a:pt x="713" y="436"/>
                  </a:lnTo>
                  <a:lnTo>
                    <a:pt x="682" y="470"/>
                  </a:lnTo>
                  <a:lnTo>
                    <a:pt x="651" y="500"/>
                  </a:lnTo>
                  <a:lnTo>
                    <a:pt x="618" y="529"/>
                  </a:lnTo>
                  <a:lnTo>
                    <a:pt x="584" y="555"/>
                  </a:lnTo>
                  <a:lnTo>
                    <a:pt x="567" y="567"/>
                  </a:lnTo>
                  <a:lnTo>
                    <a:pt x="551" y="578"/>
                  </a:lnTo>
                  <a:lnTo>
                    <a:pt x="534" y="588"/>
                  </a:lnTo>
                  <a:lnTo>
                    <a:pt x="516" y="598"/>
                  </a:lnTo>
                  <a:lnTo>
                    <a:pt x="497" y="608"/>
                  </a:lnTo>
                  <a:lnTo>
                    <a:pt x="479" y="616"/>
                  </a:lnTo>
                  <a:lnTo>
                    <a:pt x="459" y="624"/>
                  </a:lnTo>
                  <a:lnTo>
                    <a:pt x="439" y="632"/>
                  </a:lnTo>
                  <a:lnTo>
                    <a:pt x="419" y="637"/>
                  </a:lnTo>
                  <a:lnTo>
                    <a:pt x="399" y="644"/>
                  </a:lnTo>
                  <a:lnTo>
                    <a:pt x="377" y="649"/>
                  </a:lnTo>
                  <a:lnTo>
                    <a:pt x="355" y="653"/>
                  </a:lnTo>
                  <a:lnTo>
                    <a:pt x="332" y="658"/>
                  </a:lnTo>
                  <a:lnTo>
                    <a:pt x="310" y="660"/>
                  </a:lnTo>
                  <a:lnTo>
                    <a:pt x="286" y="662"/>
                  </a:lnTo>
                  <a:lnTo>
                    <a:pt x="262" y="664"/>
                  </a:lnTo>
                  <a:lnTo>
                    <a:pt x="236" y="666"/>
                  </a:lnTo>
                  <a:lnTo>
                    <a:pt x="210" y="666"/>
                  </a:lnTo>
                  <a:lnTo>
                    <a:pt x="183" y="666"/>
                  </a:lnTo>
                  <a:lnTo>
                    <a:pt x="156" y="664"/>
                  </a:lnTo>
                  <a:lnTo>
                    <a:pt x="156" y="664"/>
                  </a:lnTo>
                  <a:lnTo>
                    <a:pt x="140" y="664"/>
                  </a:lnTo>
                  <a:lnTo>
                    <a:pt x="125" y="666"/>
                  </a:lnTo>
                  <a:lnTo>
                    <a:pt x="111" y="669"/>
                  </a:lnTo>
                  <a:lnTo>
                    <a:pt x="96" y="673"/>
                  </a:lnTo>
                  <a:lnTo>
                    <a:pt x="83" y="679"/>
                  </a:lnTo>
                  <a:lnTo>
                    <a:pt x="70" y="686"/>
                  </a:lnTo>
                  <a:lnTo>
                    <a:pt x="58" y="695"/>
                  </a:lnTo>
                  <a:lnTo>
                    <a:pt x="48" y="704"/>
                  </a:lnTo>
                  <a:lnTo>
                    <a:pt x="38" y="714"/>
                  </a:lnTo>
                  <a:lnTo>
                    <a:pt x="29" y="725"/>
                  </a:lnTo>
                  <a:lnTo>
                    <a:pt x="21" y="738"/>
                  </a:lnTo>
                  <a:lnTo>
                    <a:pt x="13" y="751"/>
                  </a:lnTo>
                  <a:lnTo>
                    <a:pt x="9" y="765"/>
                  </a:lnTo>
                  <a:lnTo>
                    <a:pt x="4" y="779"/>
                  </a:lnTo>
                  <a:lnTo>
                    <a:pt x="1" y="794"/>
                  </a:lnTo>
                  <a:lnTo>
                    <a:pt x="0" y="810"/>
                  </a:lnTo>
                  <a:lnTo>
                    <a:pt x="0" y="810"/>
                  </a:lnTo>
                  <a:lnTo>
                    <a:pt x="0" y="830"/>
                  </a:lnTo>
                  <a:lnTo>
                    <a:pt x="2" y="849"/>
                  </a:lnTo>
                  <a:lnTo>
                    <a:pt x="6" y="867"/>
                  </a:lnTo>
                  <a:lnTo>
                    <a:pt x="12" y="884"/>
                  </a:lnTo>
                  <a:lnTo>
                    <a:pt x="20" y="900"/>
                  </a:lnTo>
                  <a:lnTo>
                    <a:pt x="28" y="915"/>
                  </a:lnTo>
                  <a:lnTo>
                    <a:pt x="39" y="929"/>
                  </a:lnTo>
                  <a:lnTo>
                    <a:pt x="50" y="942"/>
                  </a:lnTo>
                  <a:lnTo>
                    <a:pt x="64" y="955"/>
                  </a:lnTo>
                  <a:lnTo>
                    <a:pt x="77" y="966"/>
                  </a:lnTo>
                  <a:lnTo>
                    <a:pt x="93" y="976"/>
                  </a:lnTo>
                  <a:lnTo>
                    <a:pt x="109" y="986"/>
                  </a:lnTo>
                  <a:lnTo>
                    <a:pt x="127" y="995"/>
                  </a:lnTo>
                  <a:lnTo>
                    <a:pt x="145" y="1003"/>
                  </a:lnTo>
                  <a:lnTo>
                    <a:pt x="163" y="1010"/>
                  </a:lnTo>
                  <a:lnTo>
                    <a:pt x="182" y="1017"/>
                  </a:lnTo>
                  <a:lnTo>
                    <a:pt x="202" y="1022"/>
                  </a:lnTo>
                  <a:lnTo>
                    <a:pt x="222" y="1027"/>
                  </a:lnTo>
                  <a:lnTo>
                    <a:pt x="244" y="1031"/>
                  </a:lnTo>
                  <a:lnTo>
                    <a:pt x="264" y="1035"/>
                  </a:lnTo>
                  <a:lnTo>
                    <a:pt x="285" y="1037"/>
                  </a:lnTo>
                  <a:lnTo>
                    <a:pt x="307" y="1039"/>
                  </a:lnTo>
                  <a:lnTo>
                    <a:pt x="349" y="1041"/>
                  </a:lnTo>
                  <a:lnTo>
                    <a:pt x="391" y="1040"/>
                  </a:lnTo>
                  <a:lnTo>
                    <a:pt x="430" y="1038"/>
                  </a:lnTo>
                  <a:lnTo>
                    <a:pt x="468" y="1034"/>
                  </a:lnTo>
                  <a:lnTo>
                    <a:pt x="503" y="1026"/>
                  </a:lnTo>
                  <a:lnTo>
                    <a:pt x="503" y="1026"/>
                  </a:lnTo>
                  <a:lnTo>
                    <a:pt x="581" y="1010"/>
                  </a:lnTo>
                  <a:lnTo>
                    <a:pt x="709" y="985"/>
                  </a:lnTo>
                  <a:lnTo>
                    <a:pt x="709" y="985"/>
                  </a:lnTo>
                  <a:lnTo>
                    <a:pt x="384" y="1806"/>
                  </a:lnTo>
                  <a:lnTo>
                    <a:pt x="203" y="2259"/>
                  </a:lnTo>
                  <a:lnTo>
                    <a:pt x="203" y="2259"/>
                  </a:lnTo>
                  <a:lnTo>
                    <a:pt x="197" y="2276"/>
                  </a:lnTo>
                  <a:lnTo>
                    <a:pt x="194" y="2293"/>
                  </a:lnTo>
                  <a:lnTo>
                    <a:pt x="193" y="2309"/>
                  </a:lnTo>
                  <a:lnTo>
                    <a:pt x="193" y="2324"/>
                  </a:lnTo>
                  <a:lnTo>
                    <a:pt x="194" y="2340"/>
                  </a:lnTo>
                  <a:lnTo>
                    <a:pt x="197" y="2355"/>
                  </a:lnTo>
                  <a:lnTo>
                    <a:pt x="202" y="2368"/>
                  </a:lnTo>
                  <a:lnTo>
                    <a:pt x="208" y="2382"/>
                  </a:lnTo>
                  <a:lnTo>
                    <a:pt x="215" y="2394"/>
                  </a:lnTo>
                  <a:lnTo>
                    <a:pt x="224" y="2405"/>
                  </a:lnTo>
                  <a:lnTo>
                    <a:pt x="233" y="2417"/>
                  </a:lnTo>
                  <a:lnTo>
                    <a:pt x="245" y="2427"/>
                  </a:lnTo>
                  <a:lnTo>
                    <a:pt x="257" y="2436"/>
                  </a:lnTo>
                  <a:lnTo>
                    <a:pt x="269" y="2444"/>
                  </a:lnTo>
                  <a:lnTo>
                    <a:pt x="283" y="2450"/>
                  </a:lnTo>
                  <a:lnTo>
                    <a:pt x="298" y="2457"/>
                  </a:lnTo>
                  <a:lnTo>
                    <a:pt x="298" y="2457"/>
                  </a:lnTo>
                  <a:lnTo>
                    <a:pt x="313" y="2462"/>
                  </a:lnTo>
                  <a:lnTo>
                    <a:pt x="328" y="2464"/>
                  </a:lnTo>
                  <a:lnTo>
                    <a:pt x="344" y="2466"/>
                  </a:lnTo>
                  <a:lnTo>
                    <a:pt x="358" y="2466"/>
                  </a:lnTo>
                  <a:lnTo>
                    <a:pt x="374" y="2464"/>
                  </a:lnTo>
                  <a:lnTo>
                    <a:pt x="389" y="2462"/>
                  </a:lnTo>
                  <a:lnTo>
                    <a:pt x="402" y="2457"/>
                  </a:lnTo>
                  <a:lnTo>
                    <a:pt x="416" y="2452"/>
                  </a:lnTo>
                  <a:lnTo>
                    <a:pt x="429" y="2444"/>
                  </a:lnTo>
                  <a:lnTo>
                    <a:pt x="442" y="2436"/>
                  </a:lnTo>
                  <a:lnTo>
                    <a:pt x="453" y="2427"/>
                  </a:lnTo>
                  <a:lnTo>
                    <a:pt x="464" y="2416"/>
                  </a:lnTo>
                  <a:lnTo>
                    <a:pt x="473" y="2404"/>
                  </a:lnTo>
                  <a:lnTo>
                    <a:pt x="482" y="2392"/>
                  </a:lnTo>
                  <a:lnTo>
                    <a:pt x="489" y="2378"/>
                  </a:lnTo>
                  <a:lnTo>
                    <a:pt x="495" y="2364"/>
                  </a:lnTo>
                  <a:lnTo>
                    <a:pt x="495" y="2364"/>
                  </a:lnTo>
                  <a:lnTo>
                    <a:pt x="683" y="1923"/>
                  </a:lnTo>
                  <a:lnTo>
                    <a:pt x="899" y="1413"/>
                  </a:lnTo>
                  <a:lnTo>
                    <a:pt x="899" y="1413"/>
                  </a:lnTo>
                  <a:lnTo>
                    <a:pt x="919" y="1431"/>
                  </a:lnTo>
                  <a:lnTo>
                    <a:pt x="941" y="1449"/>
                  </a:lnTo>
                  <a:lnTo>
                    <a:pt x="941" y="1449"/>
                  </a:lnTo>
                  <a:lnTo>
                    <a:pt x="797" y="1813"/>
                  </a:lnTo>
                  <a:lnTo>
                    <a:pt x="797" y="1813"/>
                  </a:lnTo>
                  <a:lnTo>
                    <a:pt x="792" y="1831"/>
                  </a:lnTo>
                  <a:lnTo>
                    <a:pt x="789" y="1848"/>
                  </a:lnTo>
                  <a:lnTo>
                    <a:pt x="787" y="1864"/>
                  </a:lnTo>
                  <a:lnTo>
                    <a:pt x="787" y="1880"/>
                  </a:lnTo>
                  <a:lnTo>
                    <a:pt x="788" y="1896"/>
                  </a:lnTo>
                  <a:lnTo>
                    <a:pt x="791" y="1910"/>
                  </a:lnTo>
                  <a:lnTo>
                    <a:pt x="796" y="1924"/>
                  </a:lnTo>
                  <a:lnTo>
                    <a:pt x="803" y="1937"/>
                  </a:lnTo>
                  <a:lnTo>
                    <a:pt x="809" y="1950"/>
                  </a:lnTo>
                  <a:lnTo>
                    <a:pt x="818" y="1961"/>
                  </a:lnTo>
                  <a:lnTo>
                    <a:pt x="828" y="1972"/>
                  </a:lnTo>
                  <a:lnTo>
                    <a:pt x="838" y="1982"/>
                  </a:lnTo>
                  <a:lnTo>
                    <a:pt x="851" y="1991"/>
                  </a:lnTo>
                  <a:lnTo>
                    <a:pt x="863" y="1999"/>
                  </a:lnTo>
                  <a:lnTo>
                    <a:pt x="878" y="2006"/>
                  </a:lnTo>
                  <a:lnTo>
                    <a:pt x="892" y="2012"/>
                  </a:lnTo>
                  <a:lnTo>
                    <a:pt x="892" y="2012"/>
                  </a:lnTo>
                  <a:lnTo>
                    <a:pt x="907" y="2016"/>
                  </a:lnTo>
                  <a:lnTo>
                    <a:pt x="923" y="2019"/>
                  </a:lnTo>
                  <a:lnTo>
                    <a:pt x="937" y="2021"/>
                  </a:lnTo>
                  <a:lnTo>
                    <a:pt x="953" y="2021"/>
                  </a:lnTo>
                  <a:lnTo>
                    <a:pt x="968" y="2019"/>
                  </a:lnTo>
                  <a:lnTo>
                    <a:pt x="982" y="2016"/>
                  </a:lnTo>
                  <a:lnTo>
                    <a:pt x="996" y="2012"/>
                  </a:lnTo>
                  <a:lnTo>
                    <a:pt x="1011" y="2006"/>
                  </a:lnTo>
                  <a:lnTo>
                    <a:pt x="1023" y="1999"/>
                  </a:lnTo>
                  <a:lnTo>
                    <a:pt x="1035" y="1991"/>
                  </a:lnTo>
                  <a:lnTo>
                    <a:pt x="1047" y="1981"/>
                  </a:lnTo>
                  <a:lnTo>
                    <a:pt x="1058" y="1971"/>
                  </a:lnTo>
                  <a:lnTo>
                    <a:pt x="1067" y="1960"/>
                  </a:lnTo>
                  <a:lnTo>
                    <a:pt x="1076" y="1947"/>
                  </a:lnTo>
                  <a:lnTo>
                    <a:pt x="1084" y="1933"/>
                  </a:lnTo>
                  <a:lnTo>
                    <a:pt x="1089" y="1918"/>
                  </a:lnTo>
                  <a:lnTo>
                    <a:pt x="1089" y="1918"/>
                  </a:lnTo>
                  <a:lnTo>
                    <a:pt x="1226" y="1597"/>
                  </a:lnTo>
                  <a:lnTo>
                    <a:pt x="1226" y="1597"/>
                  </a:lnTo>
                  <a:lnTo>
                    <a:pt x="1266" y="1607"/>
                  </a:lnTo>
                  <a:lnTo>
                    <a:pt x="1266" y="1607"/>
                  </a:lnTo>
                  <a:lnTo>
                    <a:pt x="1186" y="1813"/>
                  </a:lnTo>
                  <a:lnTo>
                    <a:pt x="1186" y="1813"/>
                  </a:lnTo>
                  <a:lnTo>
                    <a:pt x="1180" y="1831"/>
                  </a:lnTo>
                  <a:lnTo>
                    <a:pt x="1177" y="1847"/>
                  </a:lnTo>
                  <a:lnTo>
                    <a:pt x="1175" y="1864"/>
                  </a:lnTo>
                  <a:lnTo>
                    <a:pt x="1175" y="1880"/>
                  </a:lnTo>
                  <a:lnTo>
                    <a:pt x="1177" y="1894"/>
                  </a:lnTo>
                  <a:lnTo>
                    <a:pt x="1180" y="1909"/>
                  </a:lnTo>
                  <a:lnTo>
                    <a:pt x="1185" y="1924"/>
                  </a:lnTo>
                  <a:lnTo>
                    <a:pt x="1191" y="1937"/>
                  </a:lnTo>
                  <a:lnTo>
                    <a:pt x="1198" y="1950"/>
                  </a:lnTo>
                  <a:lnTo>
                    <a:pt x="1206" y="1961"/>
                  </a:lnTo>
                  <a:lnTo>
                    <a:pt x="1216" y="1972"/>
                  </a:lnTo>
                  <a:lnTo>
                    <a:pt x="1228" y="1982"/>
                  </a:lnTo>
                  <a:lnTo>
                    <a:pt x="1239" y="1991"/>
                  </a:lnTo>
                  <a:lnTo>
                    <a:pt x="1252" y="1999"/>
                  </a:lnTo>
                  <a:lnTo>
                    <a:pt x="1266" y="2006"/>
                  </a:lnTo>
                  <a:lnTo>
                    <a:pt x="1280" y="2012"/>
                  </a:lnTo>
                  <a:lnTo>
                    <a:pt x="1280" y="2012"/>
                  </a:lnTo>
                  <a:lnTo>
                    <a:pt x="1296" y="2016"/>
                  </a:lnTo>
                  <a:lnTo>
                    <a:pt x="1311" y="2019"/>
                  </a:lnTo>
                  <a:lnTo>
                    <a:pt x="1327" y="2021"/>
                  </a:lnTo>
                  <a:lnTo>
                    <a:pt x="1341" y="2021"/>
                  </a:lnTo>
                  <a:lnTo>
                    <a:pt x="1356" y="2019"/>
                  </a:lnTo>
                  <a:lnTo>
                    <a:pt x="1370" y="2016"/>
                  </a:lnTo>
                  <a:lnTo>
                    <a:pt x="1385" y="2012"/>
                  </a:lnTo>
                  <a:lnTo>
                    <a:pt x="1399" y="2006"/>
                  </a:lnTo>
                  <a:lnTo>
                    <a:pt x="1412" y="1999"/>
                  </a:lnTo>
                  <a:lnTo>
                    <a:pt x="1424" y="1991"/>
                  </a:lnTo>
                  <a:lnTo>
                    <a:pt x="1436" y="1981"/>
                  </a:lnTo>
                  <a:lnTo>
                    <a:pt x="1446" y="1971"/>
                  </a:lnTo>
                  <a:lnTo>
                    <a:pt x="1456" y="1960"/>
                  </a:lnTo>
                  <a:lnTo>
                    <a:pt x="1465" y="1946"/>
                  </a:lnTo>
                  <a:lnTo>
                    <a:pt x="1472" y="1933"/>
                  </a:lnTo>
                  <a:lnTo>
                    <a:pt x="1478" y="1918"/>
                  </a:lnTo>
                  <a:lnTo>
                    <a:pt x="1478" y="1918"/>
                  </a:lnTo>
                  <a:lnTo>
                    <a:pt x="1608" y="1614"/>
                  </a:lnTo>
                  <a:lnTo>
                    <a:pt x="1608" y="1614"/>
                  </a:lnTo>
                  <a:lnTo>
                    <a:pt x="1632" y="1609"/>
                  </a:lnTo>
                  <a:lnTo>
                    <a:pt x="1657" y="1603"/>
                  </a:lnTo>
                  <a:lnTo>
                    <a:pt x="1657" y="1603"/>
                  </a:lnTo>
                  <a:lnTo>
                    <a:pt x="1574" y="1813"/>
                  </a:lnTo>
                  <a:lnTo>
                    <a:pt x="1574" y="1813"/>
                  </a:lnTo>
                  <a:lnTo>
                    <a:pt x="1570" y="1830"/>
                  </a:lnTo>
                  <a:lnTo>
                    <a:pt x="1566" y="1847"/>
                  </a:lnTo>
                  <a:lnTo>
                    <a:pt x="1564" y="1864"/>
                  </a:lnTo>
                  <a:lnTo>
                    <a:pt x="1564" y="1880"/>
                  </a:lnTo>
                  <a:lnTo>
                    <a:pt x="1565" y="1894"/>
                  </a:lnTo>
                  <a:lnTo>
                    <a:pt x="1568" y="1909"/>
                  </a:lnTo>
                  <a:lnTo>
                    <a:pt x="1573" y="1924"/>
                  </a:lnTo>
                  <a:lnTo>
                    <a:pt x="1580" y="1936"/>
                  </a:lnTo>
                  <a:lnTo>
                    <a:pt x="1586" y="1950"/>
                  </a:lnTo>
                  <a:lnTo>
                    <a:pt x="1595" y="1961"/>
                  </a:lnTo>
                  <a:lnTo>
                    <a:pt x="1604" y="1972"/>
                  </a:lnTo>
                  <a:lnTo>
                    <a:pt x="1616" y="1981"/>
                  </a:lnTo>
                  <a:lnTo>
                    <a:pt x="1628" y="1990"/>
                  </a:lnTo>
                  <a:lnTo>
                    <a:pt x="1640" y="1999"/>
                  </a:lnTo>
                  <a:lnTo>
                    <a:pt x="1655" y="2006"/>
                  </a:lnTo>
                  <a:lnTo>
                    <a:pt x="1670" y="2012"/>
                  </a:lnTo>
                  <a:lnTo>
                    <a:pt x="1670" y="2012"/>
                  </a:lnTo>
                  <a:lnTo>
                    <a:pt x="1684" y="2016"/>
                  </a:lnTo>
                  <a:lnTo>
                    <a:pt x="1700" y="2019"/>
                  </a:lnTo>
                  <a:lnTo>
                    <a:pt x="1715" y="2021"/>
                  </a:lnTo>
                  <a:lnTo>
                    <a:pt x="1730" y="2021"/>
                  </a:lnTo>
                  <a:lnTo>
                    <a:pt x="1745" y="2019"/>
                  </a:lnTo>
                  <a:lnTo>
                    <a:pt x="1760" y="2016"/>
                  </a:lnTo>
                  <a:lnTo>
                    <a:pt x="1773" y="2012"/>
                  </a:lnTo>
                  <a:lnTo>
                    <a:pt x="1787" y="2006"/>
                  </a:lnTo>
                  <a:lnTo>
                    <a:pt x="1800" y="1999"/>
                  </a:lnTo>
                  <a:lnTo>
                    <a:pt x="1812" y="1991"/>
                  </a:lnTo>
                  <a:lnTo>
                    <a:pt x="1824" y="1981"/>
                  </a:lnTo>
                  <a:lnTo>
                    <a:pt x="1835" y="1971"/>
                  </a:lnTo>
                  <a:lnTo>
                    <a:pt x="1844" y="1960"/>
                  </a:lnTo>
                  <a:lnTo>
                    <a:pt x="1853" y="1946"/>
                  </a:lnTo>
                  <a:lnTo>
                    <a:pt x="1861" y="1933"/>
                  </a:lnTo>
                  <a:lnTo>
                    <a:pt x="1866" y="1918"/>
                  </a:lnTo>
                  <a:lnTo>
                    <a:pt x="1866" y="1918"/>
                  </a:lnTo>
                  <a:lnTo>
                    <a:pt x="2204" y="1125"/>
                  </a:lnTo>
                  <a:lnTo>
                    <a:pt x="2204" y="1125"/>
                  </a:lnTo>
                  <a:lnTo>
                    <a:pt x="2218" y="1085"/>
                  </a:lnTo>
                  <a:lnTo>
                    <a:pt x="2231" y="1046"/>
                  </a:lnTo>
                  <a:lnTo>
                    <a:pt x="2242" y="1007"/>
                  </a:lnTo>
                  <a:lnTo>
                    <a:pt x="2251" y="967"/>
                  </a:lnTo>
                  <a:lnTo>
                    <a:pt x="2258" y="927"/>
                  </a:lnTo>
                  <a:lnTo>
                    <a:pt x="2262" y="887"/>
                  </a:lnTo>
                  <a:lnTo>
                    <a:pt x="2265" y="847"/>
                  </a:lnTo>
                  <a:lnTo>
                    <a:pt x="2265" y="807"/>
                  </a:lnTo>
                  <a:lnTo>
                    <a:pt x="2263" y="768"/>
                  </a:lnTo>
                  <a:lnTo>
                    <a:pt x="2260" y="729"/>
                  </a:lnTo>
                  <a:lnTo>
                    <a:pt x="2256" y="689"/>
                  </a:lnTo>
                  <a:lnTo>
                    <a:pt x="2248" y="651"/>
                  </a:lnTo>
                  <a:lnTo>
                    <a:pt x="2240" y="613"/>
                  </a:lnTo>
                  <a:lnTo>
                    <a:pt x="2229" y="576"/>
                  </a:lnTo>
                  <a:lnTo>
                    <a:pt x="2216" y="538"/>
                  </a:lnTo>
                  <a:lnTo>
                    <a:pt x="2202" y="501"/>
                  </a:lnTo>
                  <a:lnTo>
                    <a:pt x="2186" y="466"/>
                  </a:lnTo>
                  <a:lnTo>
                    <a:pt x="2169" y="431"/>
                  </a:lnTo>
                  <a:lnTo>
                    <a:pt x="2150" y="397"/>
                  </a:lnTo>
                  <a:lnTo>
                    <a:pt x="2128" y="364"/>
                  </a:lnTo>
                  <a:lnTo>
                    <a:pt x="2106" y="331"/>
                  </a:lnTo>
                  <a:lnTo>
                    <a:pt x="2082" y="301"/>
                  </a:lnTo>
                  <a:lnTo>
                    <a:pt x="2056" y="271"/>
                  </a:lnTo>
                  <a:lnTo>
                    <a:pt x="2029" y="241"/>
                  </a:lnTo>
                  <a:lnTo>
                    <a:pt x="2000" y="214"/>
                  </a:lnTo>
                  <a:lnTo>
                    <a:pt x="1971" y="188"/>
                  </a:lnTo>
                  <a:lnTo>
                    <a:pt x="1938" y="164"/>
                  </a:lnTo>
                  <a:lnTo>
                    <a:pt x="1906" y="140"/>
                  </a:lnTo>
                  <a:lnTo>
                    <a:pt x="1872" y="118"/>
                  </a:lnTo>
                  <a:lnTo>
                    <a:pt x="1836" y="97"/>
                  </a:lnTo>
                  <a:lnTo>
                    <a:pt x="1799" y="79"/>
                  </a:lnTo>
                  <a:lnTo>
                    <a:pt x="1761" y="62"/>
                  </a:lnTo>
                  <a:lnTo>
                    <a:pt x="1761" y="62"/>
                  </a:lnTo>
                  <a:close/>
                </a:path>
              </a:pathLst>
            </a:custGeom>
            <a:grpFill/>
            <a:ln w="9525">
              <a:solidFill>
                <a:srgbClr val="F2F2F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44" name="Rectangle 37">
              <a:extLst>
                <a:ext uri="{FF2B5EF4-FFF2-40B4-BE49-F238E27FC236}">
                  <a16:creationId xmlns:a16="http://schemas.microsoft.com/office/drawing/2014/main" id="{886170A3-DA06-4627-A2AF-B2E8672FE4A8}"/>
                </a:ext>
              </a:extLst>
            </p:cNvPr>
            <p:cNvSpPr>
              <a:spLocks noChangeArrowheads="1"/>
            </p:cNvSpPr>
            <p:nvPr/>
          </p:nvSpPr>
          <p:spPr bwMode="auto">
            <a:xfrm>
              <a:off x="7264400" y="3221038"/>
              <a:ext cx="74613" cy="74613"/>
            </a:xfrm>
            <a:prstGeom prst="rect">
              <a:avLst/>
            </a:prstGeom>
            <a:grpFill/>
            <a:ln w="9525">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grpSp>
      <p:grpSp>
        <p:nvGrpSpPr>
          <p:cNvPr id="45" name="Grupa 44">
            <a:extLst>
              <a:ext uri="{FF2B5EF4-FFF2-40B4-BE49-F238E27FC236}">
                <a16:creationId xmlns:a16="http://schemas.microsoft.com/office/drawing/2014/main" id="{E952D5DF-AD31-4758-8905-68A774AB0A4D}"/>
              </a:ext>
            </a:extLst>
          </p:cNvPr>
          <p:cNvGrpSpPr/>
          <p:nvPr/>
        </p:nvGrpSpPr>
        <p:grpSpPr>
          <a:xfrm>
            <a:off x="3601113" y="3162893"/>
            <a:ext cx="400491" cy="544838"/>
            <a:chOff x="7240588" y="2684463"/>
            <a:chExt cx="449263" cy="611188"/>
          </a:xfrm>
          <a:noFill/>
        </p:grpSpPr>
        <p:sp>
          <p:nvSpPr>
            <p:cNvPr id="46" name="Freeform 7">
              <a:extLst>
                <a:ext uri="{FF2B5EF4-FFF2-40B4-BE49-F238E27FC236}">
                  <a16:creationId xmlns:a16="http://schemas.microsoft.com/office/drawing/2014/main" id="{398C180F-B1E3-4388-BF71-A1ABE553218C}"/>
                </a:ext>
              </a:extLst>
            </p:cNvPr>
            <p:cNvSpPr>
              <a:spLocks noEditPoints="1"/>
            </p:cNvSpPr>
            <p:nvPr/>
          </p:nvSpPr>
          <p:spPr bwMode="auto">
            <a:xfrm>
              <a:off x="7383463" y="3221038"/>
              <a:ext cx="193675" cy="74613"/>
            </a:xfrm>
            <a:custGeom>
              <a:avLst/>
              <a:gdLst>
                <a:gd name="T0" fmla="*/ 375 w 974"/>
                <a:gd name="T1" fmla="*/ 0 h 374"/>
                <a:gd name="T2" fmla="*/ 0 w 974"/>
                <a:gd name="T3" fmla="*/ 0 h 374"/>
                <a:gd name="T4" fmla="*/ 0 w 974"/>
                <a:gd name="T5" fmla="*/ 374 h 374"/>
                <a:gd name="T6" fmla="*/ 375 w 974"/>
                <a:gd name="T7" fmla="*/ 374 h 374"/>
                <a:gd name="T8" fmla="*/ 375 w 974"/>
                <a:gd name="T9" fmla="*/ 0 h 374"/>
                <a:gd name="T10" fmla="*/ 974 w 974"/>
                <a:gd name="T11" fmla="*/ 0 h 374"/>
                <a:gd name="T12" fmla="*/ 601 w 974"/>
                <a:gd name="T13" fmla="*/ 0 h 374"/>
                <a:gd name="T14" fmla="*/ 601 w 974"/>
                <a:gd name="T15" fmla="*/ 374 h 374"/>
                <a:gd name="T16" fmla="*/ 974 w 974"/>
                <a:gd name="T17" fmla="*/ 374 h 374"/>
                <a:gd name="T18" fmla="*/ 974 w 974"/>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4" h="374">
                  <a:moveTo>
                    <a:pt x="375" y="0"/>
                  </a:moveTo>
                  <a:lnTo>
                    <a:pt x="0" y="0"/>
                  </a:lnTo>
                  <a:lnTo>
                    <a:pt x="0" y="374"/>
                  </a:lnTo>
                  <a:lnTo>
                    <a:pt x="375" y="374"/>
                  </a:lnTo>
                  <a:lnTo>
                    <a:pt x="375" y="0"/>
                  </a:lnTo>
                  <a:close/>
                  <a:moveTo>
                    <a:pt x="974" y="0"/>
                  </a:moveTo>
                  <a:lnTo>
                    <a:pt x="601" y="0"/>
                  </a:lnTo>
                  <a:lnTo>
                    <a:pt x="601" y="374"/>
                  </a:lnTo>
                  <a:lnTo>
                    <a:pt x="974" y="374"/>
                  </a:lnTo>
                  <a:lnTo>
                    <a:pt x="974" y="0"/>
                  </a:lnTo>
                  <a:close/>
                </a:path>
              </a:pathLst>
            </a:custGeom>
            <a:grpFill/>
            <a:ln w="9525">
              <a:solidFill>
                <a:srgbClr val="BDBDBD"/>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47" name="Freeform 8">
              <a:extLst>
                <a:ext uri="{FF2B5EF4-FFF2-40B4-BE49-F238E27FC236}">
                  <a16:creationId xmlns:a16="http://schemas.microsoft.com/office/drawing/2014/main" id="{AA36259B-2F05-4B0D-BC9A-D8B698833AF8}"/>
                </a:ext>
              </a:extLst>
            </p:cNvPr>
            <p:cNvSpPr>
              <a:spLocks/>
            </p:cNvSpPr>
            <p:nvPr/>
          </p:nvSpPr>
          <p:spPr bwMode="auto">
            <a:xfrm>
              <a:off x="7240588" y="2684463"/>
              <a:ext cx="449263" cy="488950"/>
            </a:xfrm>
            <a:custGeom>
              <a:avLst/>
              <a:gdLst>
                <a:gd name="T0" fmla="*/ 1657 w 2265"/>
                <a:gd name="T1" fmla="*/ 27 h 2466"/>
                <a:gd name="T2" fmla="*/ 1483 w 2265"/>
                <a:gd name="T3" fmla="*/ 2 h 2466"/>
                <a:gd name="T4" fmla="*/ 1310 w 2265"/>
                <a:gd name="T5" fmla="*/ 13 h 2466"/>
                <a:gd name="T6" fmla="*/ 1146 w 2265"/>
                <a:gd name="T7" fmla="*/ 60 h 2466"/>
                <a:gd name="T8" fmla="*/ 995 w 2265"/>
                <a:gd name="T9" fmla="*/ 141 h 2466"/>
                <a:gd name="T10" fmla="*/ 863 w 2265"/>
                <a:gd name="T11" fmla="*/ 253 h 2466"/>
                <a:gd name="T12" fmla="*/ 776 w 2265"/>
                <a:gd name="T13" fmla="*/ 362 h 2466"/>
                <a:gd name="T14" fmla="*/ 618 w 2265"/>
                <a:gd name="T15" fmla="*/ 529 h 2466"/>
                <a:gd name="T16" fmla="*/ 516 w 2265"/>
                <a:gd name="T17" fmla="*/ 598 h 2466"/>
                <a:gd name="T18" fmla="*/ 419 w 2265"/>
                <a:gd name="T19" fmla="*/ 637 h 2466"/>
                <a:gd name="T20" fmla="*/ 310 w 2265"/>
                <a:gd name="T21" fmla="*/ 660 h 2466"/>
                <a:gd name="T22" fmla="*/ 183 w 2265"/>
                <a:gd name="T23" fmla="*/ 666 h 2466"/>
                <a:gd name="T24" fmla="*/ 111 w 2265"/>
                <a:gd name="T25" fmla="*/ 669 h 2466"/>
                <a:gd name="T26" fmla="*/ 48 w 2265"/>
                <a:gd name="T27" fmla="*/ 704 h 2466"/>
                <a:gd name="T28" fmla="*/ 9 w 2265"/>
                <a:gd name="T29" fmla="*/ 765 h 2466"/>
                <a:gd name="T30" fmla="*/ 0 w 2265"/>
                <a:gd name="T31" fmla="*/ 830 h 2466"/>
                <a:gd name="T32" fmla="*/ 28 w 2265"/>
                <a:gd name="T33" fmla="*/ 915 h 2466"/>
                <a:gd name="T34" fmla="*/ 93 w 2265"/>
                <a:gd name="T35" fmla="*/ 976 h 2466"/>
                <a:gd name="T36" fmla="*/ 182 w 2265"/>
                <a:gd name="T37" fmla="*/ 1017 h 2466"/>
                <a:gd name="T38" fmla="*/ 285 w 2265"/>
                <a:gd name="T39" fmla="*/ 1037 h 2466"/>
                <a:gd name="T40" fmla="*/ 468 w 2265"/>
                <a:gd name="T41" fmla="*/ 1034 h 2466"/>
                <a:gd name="T42" fmla="*/ 709 w 2265"/>
                <a:gd name="T43" fmla="*/ 985 h 2466"/>
                <a:gd name="T44" fmla="*/ 194 w 2265"/>
                <a:gd name="T45" fmla="*/ 2293 h 2466"/>
                <a:gd name="T46" fmla="*/ 202 w 2265"/>
                <a:gd name="T47" fmla="*/ 2368 h 2466"/>
                <a:gd name="T48" fmla="*/ 245 w 2265"/>
                <a:gd name="T49" fmla="*/ 2427 h 2466"/>
                <a:gd name="T50" fmla="*/ 298 w 2265"/>
                <a:gd name="T51" fmla="*/ 2457 h 2466"/>
                <a:gd name="T52" fmla="*/ 374 w 2265"/>
                <a:gd name="T53" fmla="*/ 2464 h 2466"/>
                <a:gd name="T54" fmla="*/ 442 w 2265"/>
                <a:gd name="T55" fmla="*/ 2436 h 2466"/>
                <a:gd name="T56" fmla="*/ 489 w 2265"/>
                <a:gd name="T57" fmla="*/ 2378 h 2466"/>
                <a:gd name="T58" fmla="*/ 899 w 2265"/>
                <a:gd name="T59" fmla="*/ 1413 h 2466"/>
                <a:gd name="T60" fmla="*/ 797 w 2265"/>
                <a:gd name="T61" fmla="*/ 1813 h 2466"/>
                <a:gd name="T62" fmla="*/ 788 w 2265"/>
                <a:gd name="T63" fmla="*/ 1896 h 2466"/>
                <a:gd name="T64" fmla="*/ 818 w 2265"/>
                <a:gd name="T65" fmla="*/ 1961 h 2466"/>
                <a:gd name="T66" fmla="*/ 878 w 2265"/>
                <a:gd name="T67" fmla="*/ 2006 h 2466"/>
                <a:gd name="T68" fmla="*/ 937 w 2265"/>
                <a:gd name="T69" fmla="*/ 2021 h 2466"/>
                <a:gd name="T70" fmla="*/ 1011 w 2265"/>
                <a:gd name="T71" fmla="*/ 2006 h 2466"/>
                <a:gd name="T72" fmla="*/ 1067 w 2265"/>
                <a:gd name="T73" fmla="*/ 1960 h 2466"/>
                <a:gd name="T74" fmla="*/ 1226 w 2265"/>
                <a:gd name="T75" fmla="*/ 1597 h 2466"/>
                <a:gd name="T76" fmla="*/ 1186 w 2265"/>
                <a:gd name="T77" fmla="*/ 1813 h 2466"/>
                <a:gd name="T78" fmla="*/ 1177 w 2265"/>
                <a:gd name="T79" fmla="*/ 1894 h 2466"/>
                <a:gd name="T80" fmla="*/ 1206 w 2265"/>
                <a:gd name="T81" fmla="*/ 1961 h 2466"/>
                <a:gd name="T82" fmla="*/ 1266 w 2265"/>
                <a:gd name="T83" fmla="*/ 2006 h 2466"/>
                <a:gd name="T84" fmla="*/ 1327 w 2265"/>
                <a:gd name="T85" fmla="*/ 2021 h 2466"/>
                <a:gd name="T86" fmla="*/ 1399 w 2265"/>
                <a:gd name="T87" fmla="*/ 2006 h 2466"/>
                <a:gd name="T88" fmla="*/ 1456 w 2265"/>
                <a:gd name="T89" fmla="*/ 1960 h 2466"/>
                <a:gd name="T90" fmla="*/ 1608 w 2265"/>
                <a:gd name="T91" fmla="*/ 1614 h 2466"/>
                <a:gd name="T92" fmla="*/ 1574 w 2265"/>
                <a:gd name="T93" fmla="*/ 1813 h 2466"/>
                <a:gd name="T94" fmla="*/ 1564 w 2265"/>
                <a:gd name="T95" fmla="*/ 1880 h 2466"/>
                <a:gd name="T96" fmla="*/ 1586 w 2265"/>
                <a:gd name="T97" fmla="*/ 1950 h 2466"/>
                <a:gd name="T98" fmla="*/ 1640 w 2265"/>
                <a:gd name="T99" fmla="*/ 1999 h 2466"/>
                <a:gd name="T100" fmla="*/ 1700 w 2265"/>
                <a:gd name="T101" fmla="*/ 2019 h 2466"/>
                <a:gd name="T102" fmla="*/ 1773 w 2265"/>
                <a:gd name="T103" fmla="*/ 2012 h 2466"/>
                <a:gd name="T104" fmla="*/ 1835 w 2265"/>
                <a:gd name="T105" fmla="*/ 1971 h 2466"/>
                <a:gd name="T106" fmla="*/ 1866 w 2265"/>
                <a:gd name="T107" fmla="*/ 1918 h 2466"/>
                <a:gd name="T108" fmla="*/ 2242 w 2265"/>
                <a:gd name="T109" fmla="*/ 1007 h 2466"/>
                <a:gd name="T110" fmla="*/ 2265 w 2265"/>
                <a:gd name="T111" fmla="*/ 807 h 2466"/>
                <a:gd name="T112" fmla="*/ 2240 w 2265"/>
                <a:gd name="T113" fmla="*/ 613 h 2466"/>
                <a:gd name="T114" fmla="*/ 2169 w 2265"/>
                <a:gd name="T115" fmla="*/ 431 h 2466"/>
                <a:gd name="T116" fmla="*/ 2056 w 2265"/>
                <a:gd name="T117" fmla="*/ 271 h 2466"/>
                <a:gd name="T118" fmla="*/ 1906 w 2265"/>
                <a:gd name="T119" fmla="*/ 140 h 2466"/>
                <a:gd name="T120" fmla="*/ 1761 w 2265"/>
                <a:gd name="T121" fmla="*/ 62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5" h="2466">
                  <a:moveTo>
                    <a:pt x="1761" y="62"/>
                  </a:moveTo>
                  <a:lnTo>
                    <a:pt x="1761" y="62"/>
                  </a:lnTo>
                  <a:lnTo>
                    <a:pt x="1726" y="49"/>
                  </a:lnTo>
                  <a:lnTo>
                    <a:pt x="1692" y="38"/>
                  </a:lnTo>
                  <a:lnTo>
                    <a:pt x="1657" y="27"/>
                  </a:lnTo>
                  <a:lnTo>
                    <a:pt x="1622" y="18"/>
                  </a:lnTo>
                  <a:lnTo>
                    <a:pt x="1587" y="12"/>
                  </a:lnTo>
                  <a:lnTo>
                    <a:pt x="1553" y="7"/>
                  </a:lnTo>
                  <a:lnTo>
                    <a:pt x="1518" y="4"/>
                  </a:lnTo>
                  <a:lnTo>
                    <a:pt x="1483" y="2"/>
                  </a:lnTo>
                  <a:lnTo>
                    <a:pt x="1448" y="0"/>
                  </a:lnTo>
                  <a:lnTo>
                    <a:pt x="1413" y="2"/>
                  </a:lnTo>
                  <a:lnTo>
                    <a:pt x="1378" y="4"/>
                  </a:lnTo>
                  <a:lnTo>
                    <a:pt x="1345" y="8"/>
                  </a:lnTo>
                  <a:lnTo>
                    <a:pt x="1310" y="13"/>
                  </a:lnTo>
                  <a:lnTo>
                    <a:pt x="1277" y="20"/>
                  </a:lnTo>
                  <a:lnTo>
                    <a:pt x="1243" y="27"/>
                  </a:lnTo>
                  <a:lnTo>
                    <a:pt x="1211" y="38"/>
                  </a:lnTo>
                  <a:lnTo>
                    <a:pt x="1178" y="48"/>
                  </a:lnTo>
                  <a:lnTo>
                    <a:pt x="1146" y="60"/>
                  </a:lnTo>
                  <a:lnTo>
                    <a:pt x="1114" y="74"/>
                  </a:lnTo>
                  <a:lnTo>
                    <a:pt x="1084" y="88"/>
                  </a:lnTo>
                  <a:lnTo>
                    <a:pt x="1053" y="105"/>
                  </a:lnTo>
                  <a:lnTo>
                    <a:pt x="1024" y="122"/>
                  </a:lnTo>
                  <a:lnTo>
                    <a:pt x="995" y="141"/>
                  </a:lnTo>
                  <a:lnTo>
                    <a:pt x="967" y="160"/>
                  </a:lnTo>
                  <a:lnTo>
                    <a:pt x="940" y="182"/>
                  </a:lnTo>
                  <a:lnTo>
                    <a:pt x="913" y="204"/>
                  </a:lnTo>
                  <a:lnTo>
                    <a:pt x="888" y="228"/>
                  </a:lnTo>
                  <a:lnTo>
                    <a:pt x="863" y="253"/>
                  </a:lnTo>
                  <a:lnTo>
                    <a:pt x="840" y="278"/>
                  </a:lnTo>
                  <a:lnTo>
                    <a:pt x="817" y="305"/>
                  </a:lnTo>
                  <a:lnTo>
                    <a:pt x="796" y="332"/>
                  </a:lnTo>
                  <a:lnTo>
                    <a:pt x="776" y="362"/>
                  </a:lnTo>
                  <a:lnTo>
                    <a:pt x="776" y="362"/>
                  </a:lnTo>
                  <a:lnTo>
                    <a:pt x="744" y="400"/>
                  </a:lnTo>
                  <a:lnTo>
                    <a:pt x="713" y="436"/>
                  </a:lnTo>
                  <a:lnTo>
                    <a:pt x="682" y="470"/>
                  </a:lnTo>
                  <a:lnTo>
                    <a:pt x="651" y="500"/>
                  </a:lnTo>
                  <a:lnTo>
                    <a:pt x="618" y="529"/>
                  </a:lnTo>
                  <a:lnTo>
                    <a:pt x="584" y="555"/>
                  </a:lnTo>
                  <a:lnTo>
                    <a:pt x="567" y="567"/>
                  </a:lnTo>
                  <a:lnTo>
                    <a:pt x="551" y="578"/>
                  </a:lnTo>
                  <a:lnTo>
                    <a:pt x="534" y="588"/>
                  </a:lnTo>
                  <a:lnTo>
                    <a:pt x="516" y="598"/>
                  </a:lnTo>
                  <a:lnTo>
                    <a:pt x="497" y="608"/>
                  </a:lnTo>
                  <a:lnTo>
                    <a:pt x="479" y="616"/>
                  </a:lnTo>
                  <a:lnTo>
                    <a:pt x="459" y="624"/>
                  </a:lnTo>
                  <a:lnTo>
                    <a:pt x="439" y="632"/>
                  </a:lnTo>
                  <a:lnTo>
                    <a:pt x="419" y="637"/>
                  </a:lnTo>
                  <a:lnTo>
                    <a:pt x="399" y="644"/>
                  </a:lnTo>
                  <a:lnTo>
                    <a:pt x="377" y="649"/>
                  </a:lnTo>
                  <a:lnTo>
                    <a:pt x="355" y="653"/>
                  </a:lnTo>
                  <a:lnTo>
                    <a:pt x="332" y="658"/>
                  </a:lnTo>
                  <a:lnTo>
                    <a:pt x="310" y="660"/>
                  </a:lnTo>
                  <a:lnTo>
                    <a:pt x="286" y="662"/>
                  </a:lnTo>
                  <a:lnTo>
                    <a:pt x="262" y="664"/>
                  </a:lnTo>
                  <a:lnTo>
                    <a:pt x="236" y="666"/>
                  </a:lnTo>
                  <a:lnTo>
                    <a:pt x="210" y="666"/>
                  </a:lnTo>
                  <a:lnTo>
                    <a:pt x="183" y="666"/>
                  </a:lnTo>
                  <a:lnTo>
                    <a:pt x="156" y="664"/>
                  </a:lnTo>
                  <a:lnTo>
                    <a:pt x="156" y="664"/>
                  </a:lnTo>
                  <a:lnTo>
                    <a:pt x="140" y="664"/>
                  </a:lnTo>
                  <a:lnTo>
                    <a:pt x="125" y="666"/>
                  </a:lnTo>
                  <a:lnTo>
                    <a:pt x="111" y="669"/>
                  </a:lnTo>
                  <a:lnTo>
                    <a:pt x="96" y="673"/>
                  </a:lnTo>
                  <a:lnTo>
                    <a:pt x="83" y="679"/>
                  </a:lnTo>
                  <a:lnTo>
                    <a:pt x="70" y="686"/>
                  </a:lnTo>
                  <a:lnTo>
                    <a:pt x="58" y="695"/>
                  </a:lnTo>
                  <a:lnTo>
                    <a:pt x="48" y="704"/>
                  </a:lnTo>
                  <a:lnTo>
                    <a:pt x="38" y="714"/>
                  </a:lnTo>
                  <a:lnTo>
                    <a:pt x="29" y="725"/>
                  </a:lnTo>
                  <a:lnTo>
                    <a:pt x="21" y="738"/>
                  </a:lnTo>
                  <a:lnTo>
                    <a:pt x="13" y="751"/>
                  </a:lnTo>
                  <a:lnTo>
                    <a:pt x="9" y="765"/>
                  </a:lnTo>
                  <a:lnTo>
                    <a:pt x="4" y="779"/>
                  </a:lnTo>
                  <a:lnTo>
                    <a:pt x="1" y="794"/>
                  </a:lnTo>
                  <a:lnTo>
                    <a:pt x="0" y="810"/>
                  </a:lnTo>
                  <a:lnTo>
                    <a:pt x="0" y="810"/>
                  </a:lnTo>
                  <a:lnTo>
                    <a:pt x="0" y="830"/>
                  </a:lnTo>
                  <a:lnTo>
                    <a:pt x="2" y="849"/>
                  </a:lnTo>
                  <a:lnTo>
                    <a:pt x="6" y="867"/>
                  </a:lnTo>
                  <a:lnTo>
                    <a:pt x="12" y="884"/>
                  </a:lnTo>
                  <a:lnTo>
                    <a:pt x="20" y="900"/>
                  </a:lnTo>
                  <a:lnTo>
                    <a:pt x="28" y="915"/>
                  </a:lnTo>
                  <a:lnTo>
                    <a:pt x="39" y="929"/>
                  </a:lnTo>
                  <a:lnTo>
                    <a:pt x="50" y="942"/>
                  </a:lnTo>
                  <a:lnTo>
                    <a:pt x="64" y="955"/>
                  </a:lnTo>
                  <a:lnTo>
                    <a:pt x="77" y="966"/>
                  </a:lnTo>
                  <a:lnTo>
                    <a:pt x="93" y="976"/>
                  </a:lnTo>
                  <a:lnTo>
                    <a:pt x="109" y="986"/>
                  </a:lnTo>
                  <a:lnTo>
                    <a:pt x="127" y="995"/>
                  </a:lnTo>
                  <a:lnTo>
                    <a:pt x="145" y="1003"/>
                  </a:lnTo>
                  <a:lnTo>
                    <a:pt x="163" y="1010"/>
                  </a:lnTo>
                  <a:lnTo>
                    <a:pt x="182" y="1017"/>
                  </a:lnTo>
                  <a:lnTo>
                    <a:pt x="202" y="1022"/>
                  </a:lnTo>
                  <a:lnTo>
                    <a:pt x="222" y="1027"/>
                  </a:lnTo>
                  <a:lnTo>
                    <a:pt x="244" y="1031"/>
                  </a:lnTo>
                  <a:lnTo>
                    <a:pt x="264" y="1035"/>
                  </a:lnTo>
                  <a:lnTo>
                    <a:pt x="285" y="1037"/>
                  </a:lnTo>
                  <a:lnTo>
                    <a:pt x="307" y="1039"/>
                  </a:lnTo>
                  <a:lnTo>
                    <a:pt x="349" y="1041"/>
                  </a:lnTo>
                  <a:lnTo>
                    <a:pt x="391" y="1040"/>
                  </a:lnTo>
                  <a:lnTo>
                    <a:pt x="430" y="1038"/>
                  </a:lnTo>
                  <a:lnTo>
                    <a:pt x="468" y="1034"/>
                  </a:lnTo>
                  <a:lnTo>
                    <a:pt x="503" y="1026"/>
                  </a:lnTo>
                  <a:lnTo>
                    <a:pt x="503" y="1026"/>
                  </a:lnTo>
                  <a:lnTo>
                    <a:pt x="581" y="1010"/>
                  </a:lnTo>
                  <a:lnTo>
                    <a:pt x="709" y="985"/>
                  </a:lnTo>
                  <a:lnTo>
                    <a:pt x="709" y="985"/>
                  </a:lnTo>
                  <a:lnTo>
                    <a:pt x="384" y="1806"/>
                  </a:lnTo>
                  <a:lnTo>
                    <a:pt x="203" y="2259"/>
                  </a:lnTo>
                  <a:lnTo>
                    <a:pt x="203" y="2259"/>
                  </a:lnTo>
                  <a:lnTo>
                    <a:pt x="197" y="2276"/>
                  </a:lnTo>
                  <a:lnTo>
                    <a:pt x="194" y="2293"/>
                  </a:lnTo>
                  <a:lnTo>
                    <a:pt x="193" y="2309"/>
                  </a:lnTo>
                  <a:lnTo>
                    <a:pt x="193" y="2324"/>
                  </a:lnTo>
                  <a:lnTo>
                    <a:pt x="194" y="2340"/>
                  </a:lnTo>
                  <a:lnTo>
                    <a:pt x="197" y="2355"/>
                  </a:lnTo>
                  <a:lnTo>
                    <a:pt x="202" y="2368"/>
                  </a:lnTo>
                  <a:lnTo>
                    <a:pt x="208" y="2382"/>
                  </a:lnTo>
                  <a:lnTo>
                    <a:pt x="215" y="2394"/>
                  </a:lnTo>
                  <a:lnTo>
                    <a:pt x="224" y="2405"/>
                  </a:lnTo>
                  <a:lnTo>
                    <a:pt x="233" y="2417"/>
                  </a:lnTo>
                  <a:lnTo>
                    <a:pt x="245" y="2427"/>
                  </a:lnTo>
                  <a:lnTo>
                    <a:pt x="257" y="2436"/>
                  </a:lnTo>
                  <a:lnTo>
                    <a:pt x="269" y="2444"/>
                  </a:lnTo>
                  <a:lnTo>
                    <a:pt x="283" y="2450"/>
                  </a:lnTo>
                  <a:lnTo>
                    <a:pt x="298" y="2457"/>
                  </a:lnTo>
                  <a:lnTo>
                    <a:pt x="298" y="2457"/>
                  </a:lnTo>
                  <a:lnTo>
                    <a:pt x="313" y="2462"/>
                  </a:lnTo>
                  <a:lnTo>
                    <a:pt x="328" y="2464"/>
                  </a:lnTo>
                  <a:lnTo>
                    <a:pt x="344" y="2466"/>
                  </a:lnTo>
                  <a:lnTo>
                    <a:pt x="358" y="2466"/>
                  </a:lnTo>
                  <a:lnTo>
                    <a:pt x="374" y="2464"/>
                  </a:lnTo>
                  <a:lnTo>
                    <a:pt x="389" y="2462"/>
                  </a:lnTo>
                  <a:lnTo>
                    <a:pt x="402" y="2457"/>
                  </a:lnTo>
                  <a:lnTo>
                    <a:pt x="416" y="2452"/>
                  </a:lnTo>
                  <a:lnTo>
                    <a:pt x="429" y="2444"/>
                  </a:lnTo>
                  <a:lnTo>
                    <a:pt x="442" y="2436"/>
                  </a:lnTo>
                  <a:lnTo>
                    <a:pt x="453" y="2427"/>
                  </a:lnTo>
                  <a:lnTo>
                    <a:pt x="464" y="2416"/>
                  </a:lnTo>
                  <a:lnTo>
                    <a:pt x="473" y="2404"/>
                  </a:lnTo>
                  <a:lnTo>
                    <a:pt x="482" y="2392"/>
                  </a:lnTo>
                  <a:lnTo>
                    <a:pt x="489" y="2378"/>
                  </a:lnTo>
                  <a:lnTo>
                    <a:pt x="495" y="2364"/>
                  </a:lnTo>
                  <a:lnTo>
                    <a:pt x="495" y="2364"/>
                  </a:lnTo>
                  <a:lnTo>
                    <a:pt x="683" y="1923"/>
                  </a:lnTo>
                  <a:lnTo>
                    <a:pt x="899" y="1413"/>
                  </a:lnTo>
                  <a:lnTo>
                    <a:pt x="899" y="1413"/>
                  </a:lnTo>
                  <a:lnTo>
                    <a:pt x="919" y="1431"/>
                  </a:lnTo>
                  <a:lnTo>
                    <a:pt x="941" y="1449"/>
                  </a:lnTo>
                  <a:lnTo>
                    <a:pt x="941" y="1449"/>
                  </a:lnTo>
                  <a:lnTo>
                    <a:pt x="797" y="1813"/>
                  </a:lnTo>
                  <a:lnTo>
                    <a:pt x="797" y="1813"/>
                  </a:lnTo>
                  <a:lnTo>
                    <a:pt x="792" y="1831"/>
                  </a:lnTo>
                  <a:lnTo>
                    <a:pt x="789" y="1848"/>
                  </a:lnTo>
                  <a:lnTo>
                    <a:pt x="787" y="1864"/>
                  </a:lnTo>
                  <a:lnTo>
                    <a:pt x="787" y="1880"/>
                  </a:lnTo>
                  <a:lnTo>
                    <a:pt x="788" y="1896"/>
                  </a:lnTo>
                  <a:lnTo>
                    <a:pt x="791" y="1910"/>
                  </a:lnTo>
                  <a:lnTo>
                    <a:pt x="796" y="1924"/>
                  </a:lnTo>
                  <a:lnTo>
                    <a:pt x="803" y="1937"/>
                  </a:lnTo>
                  <a:lnTo>
                    <a:pt x="809" y="1950"/>
                  </a:lnTo>
                  <a:lnTo>
                    <a:pt x="818" y="1961"/>
                  </a:lnTo>
                  <a:lnTo>
                    <a:pt x="828" y="1972"/>
                  </a:lnTo>
                  <a:lnTo>
                    <a:pt x="838" y="1982"/>
                  </a:lnTo>
                  <a:lnTo>
                    <a:pt x="851" y="1991"/>
                  </a:lnTo>
                  <a:lnTo>
                    <a:pt x="863" y="1999"/>
                  </a:lnTo>
                  <a:lnTo>
                    <a:pt x="878" y="2006"/>
                  </a:lnTo>
                  <a:lnTo>
                    <a:pt x="892" y="2012"/>
                  </a:lnTo>
                  <a:lnTo>
                    <a:pt x="892" y="2012"/>
                  </a:lnTo>
                  <a:lnTo>
                    <a:pt x="907" y="2016"/>
                  </a:lnTo>
                  <a:lnTo>
                    <a:pt x="923" y="2019"/>
                  </a:lnTo>
                  <a:lnTo>
                    <a:pt x="937" y="2021"/>
                  </a:lnTo>
                  <a:lnTo>
                    <a:pt x="953" y="2021"/>
                  </a:lnTo>
                  <a:lnTo>
                    <a:pt x="968" y="2019"/>
                  </a:lnTo>
                  <a:lnTo>
                    <a:pt x="982" y="2016"/>
                  </a:lnTo>
                  <a:lnTo>
                    <a:pt x="996" y="2012"/>
                  </a:lnTo>
                  <a:lnTo>
                    <a:pt x="1011" y="2006"/>
                  </a:lnTo>
                  <a:lnTo>
                    <a:pt x="1023" y="1999"/>
                  </a:lnTo>
                  <a:lnTo>
                    <a:pt x="1035" y="1991"/>
                  </a:lnTo>
                  <a:lnTo>
                    <a:pt x="1047" y="1981"/>
                  </a:lnTo>
                  <a:lnTo>
                    <a:pt x="1058" y="1971"/>
                  </a:lnTo>
                  <a:lnTo>
                    <a:pt x="1067" y="1960"/>
                  </a:lnTo>
                  <a:lnTo>
                    <a:pt x="1076" y="1947"/>
                  </a:lnTo>
                  <a:lnTo>
                    <a:pt x="1084" y="1933"/>
                  </a:lnTo>
                  <a:lnTo>
                    <a:pt x="1089" y="1918"/>
                  </a:lnTo>
                  <a:lnTo>
                    <a:pt x="1089" y="1918"/>
                  </a:lnTo>
                  <a:lnTo>
                    <a:pt x="1226" y="1597"/>
                  </a:lnTo>
                  <a:lnTo>
                    <a:pt x="1226" y="1597"/>
                  </a:lnTo>
                  <a:lnTo>
                    <a:pt x="1266" y="1607"/>
                  </a:lnTo>
                  <a:lnTo>
                    <a:pt x="1266" y="1607"/>
                  </a:lnTo>
                  <a:lnTo>
                    <a:pt x="1186" y="1813"/>
                  </a:lnTo>
                  <a:lnTo>
                    <a:pt x="1186" y="1813"/>
                  </a:lnTo>
                  <a:lnTo>
                    <a:pt x="1180" y="1831"/>
                  </a:lnTo>
                  <a:lnTo>
                    <a:pt x="1177" y="1847"/>
                  </a:lnTo>
                  <a:lnTo>
                    <a:pt x="1175" y="1864"/>
                  </a:lnTo>
                  <a:lnTo>
                    <a:pt x="1175" y="1880"/>
                  </a:lnTo>
                  <a:lnTo>
                    <a:pt x="1177" y="1894"/>
                  </a:lnTo>
                  <a:lnTo>
                    <a:pt x="1180" y="1909"/>
                  </a:lnTo>
                  <a:lnTo>
                    <a:pt x="1185" y="1924"/>
                  </a:lnTo>
                  <a:lnTo>
                    <a:pt x="1191" y="1937"/>
                  </a:lnTo>
                  <a:lnTo>
                    <a:pt x="1198" y="1950"/>
                  </a:lnTo>
                  <a:lnTo>
                    <a:pt x="1206" y="1961"/>
                  </a:lnTo>
                  <a:lnTo>
                    <a:pt x="1216" y="1972"/>
                  </a:lnTo>
                  <a:lnTo>
                    <a:pt x="1228" y="1982"/>
                  </a:lnTo>
                  <a:lnTo>
                    <a:pt x="1239" y="1991"/>
                  </a:lnTo>
                  <a:lnTo>
                    <a:pt x="1252" y="1999"/>
                  </a:lnTo>
                  <a:lnTo>
                    <a:pt x="1266" y="2006"/>
                  </a:lnTo>
                  <a:lnTo>
                    <a:pt x="1280" y="2012"/>
                  </a:lnTo>
                  <a:lnTo>
                    <a:pt x="1280" y="2012"/>
                  </a:lnTo>
                  <a:lnTo>
                    <a:pt x="1296" y="2016"/>
                  </a:lnTo>
                  <a:lnTo>
                    <a:pt x="1311" y="2019"/>
                  </a:lnTo>
                  <a:lnTo>
                    <a:pt x="1327" y="2021"/>
                  </a:lnTo>
                  <a:lnTo>
                    <a:pt x="1341" y="2021"/>
                  </a:lnTo>
                  <a:lnTo>
                    <a:pt x="1356" y="2019"/>
                  </a:lnTo>
                  <a:lnTo>
                    <a:pt x="1370" y="2016"/>
                  </a:lnTo>
                  <a:lnTo>
                    <a:pt x="1385" y="2012"/>
                  </a:lnTo>
                  <a:lnTo>
                    <a:pt x="1399" y="2006"/>
                  </a:lnTo>
                  <a:lnTo>
                    <a:pt x="1412" y="1999"/>
                  </a:lnTo>
                  <a:lnTo>
                    <a:pt x="1424" y="1991"/>
                  </a:lnTo>
                  <a:lnTo>
                    <a:pt x="1436" y="1981"/>
                  </a:lnTo>
                  <a:lnTo>
                    <a:pt x="1446" y="1971"/>
                  </a:lnTo>
                  <a:lnTo>
                    <a:pt x="1456" y="1960"/>
                  </a:lnTo>
                  <a:lnTo>
                    <a:pt x="1465" y="1946"/>
                  </a:lnTo>
                  <a:lnTo>
                    <a:pt x="1472" y="1933"/>
                  </a:lnTo>
                  <a:lnTo>
                    <a:pt x="1478" y="1918"/>
                  </a:lnTo>
                  <a:lnTo>
                    <a:pt x="1478" y="1918"/>
                  </a:lnTo>
                  <a:lnTo>
                    <a:pt x="1608" y="1614"/>
                  </a:lnTo>
                  <a:lnTo>
                    <a:pt x="1608" y="1614"/>
                  </a:lnTo>
                  <a:lnTo>
                    <a:pt x="1632" y="1609"/>
                  </a:lnTo>
                  <a:lnTo>
                    <a:pt x="1657" y="1603"/>
                  </a:lnTo>
                  <a:lnTo>
                    <a:pt x="1657" y="1603"/>
                  </a:lnTo>
                  <a:lnTo>
                    <a:pt x="1574" y="1813"/>
                  </a:lnTo>
                  <a:lnTo>
                    <a:pt x="1574" y="1813"/>
                  </a:lnTo>
                  <a:lnTo>
                    <a:pt x="1570" y="1830"/>
                  </a:lnTo>
                  <a:lnTo>
                    <a:pt x="1566" y="1847"/>
                  </a:lnTo>
                  <a:lnTo>
                    <a:pt x="1564" y="1864"/>
                  </a:lnTo>
                  <a:lnTo>
                    <a:pt x="1564" y="1880"/>
                  </a:lnTo>
                  <a:lnTo>
                    <a:pt x="1565" y="1894"/>
                  </a:lnTo>
                  <a:lnTo>
                    <a:pt x="1568" y="1909"/>
                  </a:lnTo>
                  <a:lnTo>
                    <a:pt x="1573" y="1924"/>
                  </a:lnTo>
                  <a:lnTo>
                    <a:pt x="1580" y="1936"/>
                  </a:lnTo>
                  <a:lnTo>
                    <a:pt x="1586" y="1950"/>
                  </a:lnTo>
                  <a:lnTo>
                    <a:pt x="1595" y="1961"/>
                  </a:lnTo>
                  <a:lnTo>
                    <a:pt x="1604" y="1972"/>
                  </a:lnTo>
                  <a:lnTo>
                    <a:pt x="1616" y="1981"/>
                  </a:lnTo>
                  <a:lnTo>
                    <a:pt x="1628" y="1990"/>
                  </a:lnTo>
                  <a:lnTo>
                    <a:pt x="1640" y="1999"/>
                  </a:lnTo>
                  <a:lnTo>
                    <a:pt x="1655" y="2006"/>
                  </a:lnTo>
                  <a:lnTo>
                    <a:pt x="1670" y="2012"/>
                  </a:lnTo>
                  <a:lnTo>
                    <a:pt x="1670" y="2012"/>
                  </a:lnTo>
                  <a:lnTo>
                    <a:pt x="1684" y="2016"/>
                  </a:lnTo>
                  <a:lnTo>
                    <a:pt x="1700" y="2019"/>
                  </a:lnTo>
                  <a:lnTo>
                    <a:pt x="1715" y="2021"/>
                  </a:lnTo>
                  <a:lnTo>
                    <a:pt x="1730" y="2021"/>
                  </a:lnTo>
                  <a:lnTo>
                    <a:pt x="1745" y="2019"/>
                  </a:lnTo>
                  <a:lnTo>
                    <a:pt x="1760" y="2016"/>
                  </a:lnTo>
                  <a:lnTo>
                    <a:pt x="1773" y="2012"/>
                  </a:lnTo>
                  <a:lnTo>
                    <a:pt x="1787" y="2006"/>
                  </a:lnTo>
                  <a:lnTo>
                    <a:pt x="1800" y="1999"/>
                  </a:lnTo>
                  <a:lnTo>
                    <a:pt x="1812" y="1991"/>
                  </a:lnTo>
                  <a:lnTo>
                    <a:pt x="1824" y="1981"/>
                  </a:lnTo>
                  <a:lnTo>
                    <a:pt x="1835" y="1971"/>
                  </a:lnTo>
                  <a:lnTo>
                    <a:pt x="1844" y="1960"/>
                  </a:lnTo>
                  <a:lnTo>
                    <a:pt x="1853" y="1946"/>
                  </a:lnTo>
                  <a:lnTo>
                    <a:pt x="1861" y="1933"/>
                  </a:lnTo>
                  <a:lnTo>
                    <a:pt x="1866" y="1918"/>
                  </a:lnTo>
                  <a:lnTo>
                    <a:pt x="1866" y="1918"/>
                  </a:lnTo>
                  <a:lnTo>
                    <a:pt x="2204" y="1125"/>
                  </a:lnTo>
                  <a:lnTo>
                    <a:pt x="2204" y="1125"/>
                  </a:lnTo>
                  <a:lnTo>
                    <a:pt x="2218" y="1085"/>
                  </a:lnTo>
                  <a:lnTo>
                    <a:pt x="2231" y="1046"/>
                  </a:lnTo>
                  <a:lnTo>
                    <a:pt x="2242" y="1007"/>
                  </a:lnTo>
                  <a:lnTo>
                    <a:pt x="2251" y="967"/>
                  </a:lnTo>
                  <a:lnTo>
                    <a:pt x="2258" y="927"/>
                  </a:lnTo>
                  <a:lnTo>
                    <a:pt x="2262" y="887"/>
                  </a:lnTo>
                  <a:lnTo>
                    <a:pt x="2265" y="847"/>
                  </a:lnTo>
                  <a:lnTo>
                    <a:pt x="2265" y="807"/>
                  </a:lnTo>
                  <a:lnTo>
                    <a:pt x="2263" y="768"/>
                  </a:lnTo>
                  <a:lnTo>
                    <a:pt x="2260" y="729"/>
                  </a:lnTo>
                  <a:lnTo>
                    <a:pt x="2256" y="689"/>
                  </a:lnTo>
                  <a:lnTo>
                    <a:pt x="2248" y="651"/>
                  </a:lnTo>
                  <a:lnTo>
                    <a:pt x="2240" y="613"/>
                  </a:lnTo>
                  <a:lnTo>
                    <a:pt x="2229" y="576"/>
                  </a:lnTo>
                  <a:lnTo>
                    <a:pt x="2216" y="538"/>
                  </a:lnTo>
                  <a:lnTo>
                    <a:pt x="2202" y="501"/>
                  </a:lnTo>
                  <a:lnTo>
                    <a:pt x="2186" y="466"/>
                  </a:lnTo>
                  <a:lnTo>
                    <a:pt x="2169" y="431"/>
                  </a:lnTo>
                  <a:lnTo>
                    <a:pt x="2150" y="397"/>
                  </a:lnTo>
                  <a:lnTo>
                    <a:pt x="2128" y="364"/>
                  </a:lnTo>
                  <a:lnTo>
                    <a:pt x="2106" y="331"/>
                  </a:lnTo>
                  <a:lnTo>
                    <a:pt x="2082" y="301"/>
                  </a:lnTo>
                  <a:lnTo>
                    <a:pt x="2056" y="271"/>
                  </a:lnTo>
                  <a:lnTo>
                    <a:pt x="2029" y="241"/>
                  </a:lnTo>
                  <a:lnTo>
                    <a:pt x="2000" y="214"/>
                  </a:lnTo>
                  <a:lnTo>
                    <a:pt x="1971" y="188"/>
                  </a:lnTo>
                  <a:lnTo>
                    <a:pt x="1938" y="164"/>
                  </a:lnTo>
                  <a:lnTo>
                    <a:pt x="1906" y="140"/>
                  </a:lnTo>
                  <a:lnTo>
                    <a:pt x="1872" y="118"/>
                  </a:lnTo>
                  <a:lnTo>
                    <a:pt x="1836" y="97"/>
                  </a:lnTo>
                  <a:lnTo>
                    <a:pt x="1799" y="79"/>
                  </a:lnTo>
                  <a:lnTo>
                    <a:pt x="1761" y="62"/>
                  </a:lnTo>
                  <a:lnTo>
                    <a:pt x="1761" y="62"/>
                  </a:lnTo>
                  <a:close/>
                </a:path>
              </a:pathLst>
            </a:custGeom>
            <a:grpFill/>
            <a:ln w="9525">
              <a:solidFill>
                <a:srgbClr val="BDBDBD"/>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48" name="Rectangle 37">
              <a:extLst>
                <a:ext uri="{FF2B5EF4-FFF2-40B4-BE49-F238E27FC236}">
                  <a16:creationId xmlns:a16="http://schemas.microsoft.com/office/drawing/2014/main" id="{F6CA639D-4721-4315-99FE-CE3DBDB544F8}"/>
                </a:ext>
              </a:extLst>
            </p:cNvPr>
            <p:cNvSpPr>
              <a:spLocks noChangeArrowheads="1"/>
            </p:cNvSpPr>
            <p:nvPr/>
          </p:nvSpPr>
          <p:spPr bwMode="auto">
            <a:xfrm>
              <a:off x="7264400" y="3221038"/>
              <a:ext cx="74613" cy="74613"/>
            </a:xfrm>
            <a:prstGeom prst="rect">
              <a:avLst/>
            </a:prstGeom>
            <a:grpFill/>
            <a:ln w="9525">
              <a:solidFill>
                <a:srgbClr val="BDBDB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grpSp>
      <p:grpSp>
        <p:nvGrpSpPr>
          <p:cNvPr id="49" name="Grupa 48">
            <a:extLst>
              <a:ext uri="{FF2B5EF4-FFF2-40B4-BE49-F238E27FC236}">
                <a16:creationId xmlns:a16="http://schemas.microsoft.com/office/drawing/2014/main" id="{A6236A19-3900-4FF3-935B-A851B491D469}"/>
              </a:ext>
            </a:extLst>
          </p:cNvPr>
          <p:cNvGrpSpPr/>
          <p:nvPr/>
        </p:nvGrpSpPr>
        <p:grpSpPr>
          <a:xfrm>
            <a:off x="2810631" y="3162893"/>
            <a:ext cx="400491" cy="544838"/>
            <a:chOff x="7240588" y="2684463"/>
            <a:chExt cx="449263" cy="611188"/>
          </a:xfrm>
          <a:noFill/>
        </p:grpSpPr>
        <p:sp>
          <p:nvSpPr>
            <p:cNvPr id="50" name="Freeform 7">
              <a:extLst>
                <a:ext uri="{FF2B5EF4-FFF2-40B4-BE49-F238E27FC236}">
                  <a16:creationId xmlns:a16="http://schemas.microsoft.com/office/drawing/2014/main" id="{FBF61630-AE83-4AF5-A32F-80E9A683E91F}"/>
                </a:ext>
              </a:extLst>
            </p:cNvPr>
            <p:cNvSpPr>
              <a:spLocks noEditPoints="1"/>
            </p:cNvSpPr>
            <p:nvPr/>
          </p:nvSpPr>
          <p:spPr bwMode="auto">
            <a:xfrm>
              <a:off x="7383463" y="3221038"/>
              <a:ext cx="193675" cy="74613"/>
            </a:xfrm>
            <a:custGeom>
              <a:avLst/>
              <a:gdLst>
                <a:gd name="T0" fmla="*/ 375 w 974"/>
                <a:gd name="T1" fmla="*/ 0 h 374"/>
                <a:gd name="T2" fmla="*/ 0 w 974"/>
                <a:gd name="T3" fmla="*/ 0 h 374"/>
                <a:gd name="T4" fmla="*/ 0 w 974"/>
                <a:gd name="T5" fmla="*/ 374 h 374"/>
                <a:gd name="T6" fmla="*/ 375 w 974"/>
                <a:gd name="T7" fmla="*/ 374 h 374"/>
                <a:gd name="T8" fmla="*/ 375 w 974"/>
                <a:gd name="T9" fmla="*/ 0 h 374"/>
                <a:gd name="T10" fmla="*/ 974 w 974"/>
                <a:gd name="T11" fmla="*/ 0 h 374"/>
                <a:gd name="T12" fmla="*/ 601 w 974"/>
                <a:gd name="T13" fmla="*/ 0 h 374"/>
                <a:gd name="T14" fmla="*/ 601 w 974"/>
                <a:gd name="T15" fmla="*/ 374 h 374"/>
                <a:gd name="T16" fmla="*/ 974 w 974"/>
                <a:gd name="T17" fmla="*/ 374 h 374"/>
                <a:gd name="T18" fmla="*/ 974 w 974"/>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4" h="374">
                  <a:moveTo>
                    <a:pt x="375" y="0"/>
                  </a:moveTo>
                  <a:lnTo>
                    <a:pt x="0" y="0"/>
                  </a:lnTo>
                  <a:lnTo>
                    <a:pt x="0" y="374"/>
                  </a:lnTo>
                  <a:lnTo>
                    <a:pt x="375" y="374"/>
                  </a:lnTo>
                  <a:lnTo>
                    <a:pt x="375" y="0"/>
                  </a:lnTo>
                  <a:close/>
                  <a:moveTo>
                    <a:pt x="974" y="0"/>
                  </a:moveTo>
                  <a:lnTo>
                    <a:pt x="601" y="0"/>
                  </a:lnTo>
                  <a:lnTo>
                    <a:pt x="601" y="374"/>
                  </a:lnTo>
                  <a:lnTo>
                    <a:pt x="974" y="374"/>
                  </a:lnTo>
                  <a:lnTo>
                    <a:pt x="974" y="0"/>
                  </a:lnTo>
                  <a:close/>
                </a:path>
              </a:pathLst>
            </a:custGeom>
            <a:grpFill/>
            <a:ln w="9525">
              <a:solidFill>
                <a:srgbClr val="F2F2F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51" name="Freeform 8">
              <a:extLst>
                <a:ext uri="{FF2B5EF4-FFF2-40B4-BE49-F238E27FC236}">
                  <a16:creationId xmlns:a16="http://schemas.microsoft.com/office/drawing/2014/main" id="{240A2AA4-8752-434D-8F6A-58F1C08E0FB0}"/>
                </a:ext>
              </a:extLst>
            </p:cNvPr>
            <p:cNvSpPr>
              <a:spLocks/>
            </p:cNvSpPr>
            <p:nvPr/>
          </p:nvSpPr>
          <p:spPr bwMode="auto">
            <a:xfrm>
              <a:off x="7240588" y="2684463"/>
              <a:ext cx="449263" cy="488950"/>
            </a:xfrm>
            <a:custGeom>
              <a:avLst/>
              <a:gdLst>
                <a:gd name="T0" fmla="*/ 1657 w 2265"/>
                <a:gd name="T1" fmla="*/ 27 h 2466"/>
                <a:gd name="T2" fmla="*/ 1483 w 2265"/>
                <a:gd name="T3" fmla="*/ 2 h 2466"/>
                <a:gd name="T4" fmla="*/ 1310 w 2265"/>
                <a:gd name="T5" fmla="*/ 13 h 2466"/>
                <a:gd name="T6" fmla="*/ 1146 w 2265"/>
                <a:gd name="T7" fmla="*/ 60 h 2466"/>
                <a:gd name="T8" fmla="*/ 995 w 2265"/>
                <a:gd name="T9" fmla="*/ 141 h 2466"/>
                <a:gd name="T10" fmla="*/ 863 w 2265"/>
                <a:gd name="T11" fmla="*/ 253 h 2466"/>
                <a:gd name="T12" fmla="*/ 776 w 2265"/>
                <a:gd name="T13" fmla="*/ 362 h 2466"/>
                <a:gd name="T14" fmla="*/ 618 w 2265"/>
                <a:gd name="T15" fmla="*/ 529 h 2466"/>
                <a:gd name="T16" fmla="*/ 516 w 2265"/>
                <a:gd name="T17" fmla="*/ 598 h 2466"/>
                <a:gd name="T18" fmla="*/ 419 w 2265"/>
                <a:gd name="T19" fmla="*/ 637 h 2466"/>
                <a:gd name="T20" fmla="*/ 310 w 2265"/>
                <a:gd name="T21" fmla="*/ 660 h 2466"/>
                <a:gd name="T22" fmla="*/ 183 w 2265"/>
                <a:gd name="T23" fmla="*/ 666 h 2466"/>
                <a:gd name="T24" fmla="*/ 111 w 2265"/>
                <a:gd name="T25" fmla="*/ 669 h 2466"/>
                <a:gd name="T26" fmla="*/ 48 w 2265"/>
                <a:gd name="T27" fmla="*/ 704 h 2466"/>
                <a:gd name="T28" fmla="*/ 9 w 2265"/>
                <a:gd name="T29" fmla="*/ 765 h 2466"/>
                <a:gd name="T30" fmla="*/ 0 w 2265"/>
                <a:gd name="T31" fmla="*/ 830 h 2466"/>
                <a:gd name="T32" fmla="*/ 28 w 2265"/>
                <a:gd name="T33" fmla="*/ 915 h 2466"/>
                <a:gd name="T34" fmla="*/ 93 w 2265"/>
                <a:gd name="T35" fmla="*/ 976 h 2466"/>
                <a:gd name="T36" fmla="*/ 182 w 2265"/>
                <a:gd name="T37" fmla="*/ 1017 h 2466"/>
                <a:gd name="T38" fmla="*/ 285 w 2265"/>
                <a:gd name="T39" fmla="*/ 1037 h 2466"/>
                <a:gd name="T40" fmla="*/ 468 w 2265"/>
                <a:gd name="T41" fmla="*/ 1034 h 2466"/>
                <a:gd name="T42" fmla="*/ 709 w 2265"/>
                <a:gd name="T43" fmla="*/ 985 h 2466"/>
                <a:gd name="T44" fmla="*/ 194 w 2265"/>
                <a:gd name="T45" fmla="*/ 2293 h 2466"/>
                <a:gd name="T46" fmla="*/ 202 w 2265"/>
                <a:gd name="T47" fmla="*/ 2368 h 2466"/>
                <a:gd name="T48" fmla="*/ 245 w 2265"/>
                <a:gd name="T49" fmla="*/ 2427 h 2466"/>
                <a:gd name="T50" fmla="*/ 298 w 2265"/>
                <a:gd name="T51" fmla="*/ 2457 h 2466"/>
                <a:gd name="T52" fmla="*/ 374 w 2265"/>
                <a:gd name="T53" fmla="*/ 2464 h 2466"/>
                <a:gd name="T54" fmla="*/ 442 w 2265"/>
                <a:gd name="T55" fmla="*/ 2436 h 2466"/>
                <a:gd name="T56" fmla="*/ 489 w 2265"/>
                <a:gd name="T57" fmla="*/ 2378 h 2466"/>
                <a:gd name="T58" fmla="*/ 899 w 2265"/>
                <a:gd name="T59" fmla="*/ 1413 h 2466"/>
                <a:gd name="T60" fmla="*/ 797 w 2265"/>
                <a:gd name="T61" fmla="*/ 1813 h 2466"/>
                <a:gd name="T62" fmla="*/ 788 w 2265"/>
                <a:gd name="T63" fmla="*/ 1896 h 2466"/>
                <a:gd name="T64" fmla="*/ 818 w 2265"/>
                <a:gd name="T65" fmla="*/ 1961 h 2466"/>
                <a:gd name="T66" fmla="*/ 878 w 2265"/>
                <a:gd name="T67" fmla="*/ 2006 h 2466"/>
                <a:gd name="T68" fmla="*/ 937 w 2265"/>
                <a:gd name="T69" fmla="*/ 2021 h 2466"/>
                <a:gd name="T70" fmla="*/ 1011 w 2265"/>
                <a:gd name="T71" fmla="*/ 2006 h 2466"/>
                <a:gd name="T72" fmla="*/ 1067 w 2265"/>
                <a:gd name="T73" fmla="*/ 1960 h 2466"/>
                <a:gd name="T74" fmla="*/ 1226 w 2265"/>
                <a:gd name="T75" fmla="*/ 1597 h 2466"/>
                <a:gd name="T76" fmla="*/ 1186 w 2265"/>
                <a:gd name="T77" fmla="*/ 1813 h 2466"/>
                <a:gd name="T78" fmla="*/ 1177 w 2265"/>
                <a:gd name="T79" fmla="*/ 1894 h 2466"/>
                <a:gd name="T80" fmla="*/ 1206 w 2265"/>
                <a:gd name="T81" fmla="*/ 1961 h 2466"/>
                <a:gd name="T82" fmla="*/ 1266 w 2265"/>
                <a:gd name="T83" fmla="*/ 2006 h 2466"/>
                <a:gd name="T84" fmla="*/ 1327 w 2265"/>
                <a:gd name="T85" fmla="*/ 2021 h 2466"/>
                <a:gd name="T86" fmla="*/ 1399 w 2265"/>
                <a:gd name="T87" fmla="*/ 2006 h 2466"/>
                <a:gd name="T88" fmla="*/ 1456 w 2265"/>
                <a:gd name="T89" fmla="*/ 1960 h 2466"/>
                <a:gd name="T90" fmla="*/ 1608 w 2265"/>
                <a:gd name="T91" fmla="*/ 1614 h 2466"/>
                <a:gd name="T92" fmla="*/ 1574 w 2265"/>
                <a:gd name="T93" fmla="*/ 1813 h 2466"/>
                <a:gd name="T94" fmla="*/ 1564 w 2265"/>
                <a:gd name="T95" fmla="*/ 1880 h 2466"/>
                <a:gd name="T96" fmla="*/ 1586 w 2265"/>
                <a:gd name="T97" fmla="*/ 1950 h 2466"/>
                <a:gd name="T98" fmla="*/ 1640 w 2265"/>
                <a:gd name="T99" fmla="*/ 1999 h 2466"/>
                <a:gd name="T100" fmla="*/ 1700 w 2265"/>
                <a:gd name="T101" fmla="*/ 2019 h 2466"/>
                <a:gd name="T102" fmla="*/ 1773 w 2265"/>
                <a:gd name="T103" fmla="*/ 2012 h 2466"/>
                <a:gd name="T104" fmla="*/ 1835 w 2265"/>
                <a:gd name="T105" fmla="*/ 1971 h 2466"/>
                <a:gd name="T106" fmla="*/ 1866 w 2265"/>
                <a:gd name="T107" fmla="*/ 1918 h 2466"/>
                <a:gd name="T108" fmla="*/ 2242 w 2265"/>
                <a:gd name="T109" fmla="*/ 1007 h 2466"/>
                <a:gd name="T110" fmla="*/ 2265 w 2265"/>
                <a:gd name="T111" fmla="*/ 807 h 2466"/>
                <a:gd name="T112" fmla="*/ 2240 w 2265"/>
                <a:gd name="T113" fmla="*/ 613 h 2466"/>
                <a:gd name="T114" fmla="*/ 2169 w 2265"/>
                <a:gd name="T115" fmla="*/ 431 h 2466"/>
                <a:gd name="T116" fmla="*/ 2056 w 2265"/>
                <a:gd name="T117" fmla="*/ 271 h 2466"/>
                <a:gd name="T118" fmla="*/ 1906 w 2265"/>
                <a:gd name="T119" fmla="*/ 140 h 2466"/>
                <a:gd name="T120" fmla="*/ 1761 w 2265"/>
                <a:gd name="T121" fmla="*/ 62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5" h="2466">
                  <a:moveTo>
                    <a:pt x="1761" y="62"/>
                  </a:moveTo>
                  <a:lnTo>
                    <a:pt x="1761" y="62"/>
                  </a:lnTo>
                  <a:lnTo>
                    <a:pt x="1726" y="49"/>
                  </a:lnTo>
                  <a:lnTo>
                    <a:pt x="1692" y="38"/>
                  </a:lnTo>
                  <a:lnTo>
                    <a:pt x="1657" y="27"/>
                  </a:lnTo>
                  <a:lnTo>
                    <a:pt x="1622" y="18"/>
                  </a:lnTo>
                  <a:lnTo>
                    <a:pt x="1587" y="12"/>
                  </a:lnTo>
                  <a:lnTo>
                    <a:pt x="1553" y="7"/>
                  </a:lnTo>
                  <a:lnTo>
                    <a:pt x="1518" y="4"/>
                  </a:lnTo>
                  <a:lnTo>
                    <a:pt x="1483" y="2"/>
                  </a:lnTo>
                  <a:lnTo>
                    <a:pt x="1448" y="0"/>
                  </a:lnTo>
                  <a:lnTo>
                    <a:pt x="1413" y="2"/>
                  </a:lnTo>
                  <a:lnTo>
                    <a:pt x="1378" y="4"/>
                  </a:lnTo>
                  <a:lnTo>
                    <a:pt x="1345" y="8"/>
                  </a:lnTo>
                  <a:lnTo>
                    <a:pt x="1310" y="13"/>
                  </a:lnTo>
                  <a:lnTo>
                    <a:pt x="1277" y="20"/>
                  </a:lnTo>
                  <a:lnTo>
                    <a:pt x="1243" y="27"/>
                  </a:lnTo>
                  <a:lnTo>
                    <a:pt x="1211" y="38"/>
                  </a:lnTo>
                  <a:lnTo>
                    <a:pt x="1178" y="48"/>
                  </a:lnTo>
                  <a:lnTo>
                    <a:pt x="1146" y="60"/>
                  </a:lnTo>
                  <a:lnTo>
                    <a:pt x="1114" y="74"/>
                  </a:lnTo>
                  <a:lnTo>
                    <a:pt x="1084" y="88"/>
                  </a:lnTo>
                  <a:lnTo>
                    <a:pt x="1053" y="105"/>
                  </a:lnTo>
                  <a:lnTo>
                    <a:pt x="1024" y="122"/>
                  </a:lnTo>
                  <a:lnTo>
                    <a:pt x="995" y="141"/>
                  </a:lnTo>
                  <a:lnTo>
                    <a:pt x="967" y="160"/>
                  </a:lnTo>
                  <a:lnTo>
                    <a:pt x="940" y="182"/>
                  </a:lnTo>
                  <a:lnTo>
                    <a:pt x="913" y="204"/>
                  </a:lnTo>
                  <a:lnTo>
                    <a:pt x="888" y="228"/>
                  </a:lnTo>
                  <a:lnTo>
                    <a:pt x="863" y="253"/>
                  </a:lnTo>
                  <a:lnTo>
                    <a:pt x="840" y="278"/>
                  </a:lnTo>
                  <a:lnTo>
                    <a:pt x="817" y="305"/>
                  </a:lnTo>
                  <a:lnTo>
                    <a:pt x="796" y="332"/>
                  </a:lnTo>
                  <a:lnTo>
                    <a:pt x="776" y="362"/>
                  </a:lnTo>
                  <a:lnTo>
                    <a:pt x="776" y="362"/>
                  </a:lnTo>
                  <a:lnTo>
                    <a:pt x="744" y="400"/>
                  </a:lnTo>
                  <a:lnTo>
                    <a:pt x="713" y="436"/>
                  </a:lnTo>
                  <a:lnTo>
                    <a:pt x="682" y="470"/>
                  </a:lnTo>
                  <a:lnTo>
                    <a:pt x="651" y="500"/>
                  </a:lnTo>
                  <a:lnTo>
                    <a:pt x="618" y="529"/>
                  </a:lnTo>
                  <a:lnTo>
                    <a:pt x="584" y="555"/>
                  </a:lnTo>
                  <a:lnTo>
                    <a:pt x="567" y="567"/>
                  </a:lnTo>
                  <a:lnTo>
                    <a:pt x="551" y="578"/>
                  </a:lnTo>
                  <a:lnTo>
                    <a:pt x="534" y="588"/>
                  </a:lnTo>
                  <a:lnTo>
                    <a:pt x="516" y="598"/>
                  </a:lnTo>
                  <a:lnTo>
                    <a:pt x="497" y="608"/>
                  </a:lnTo>
                  <a:lnTo>
                    <a:pt x="479" y="616"/>
                  </a:lnTo>
                  <a:lnTo>
                    <a:pt x="459" y="624"/>
                  </a:lnTo>
                  <a:lnTo>
                    <a:pt x="439" y="632"/>
                  </a:lnTo>
                  <a:lnTo>
                    <a:pt x="419" y="637"/>
                  </a:lnTo>
                  <a:lnTo>
                    <a:pt x="399" y="644"/>
                  </a:lnTo>
                  <a:lnTo>
                    <a:pt x="377" y="649"/>
                  </a:lnTo>
                  <a:lnTo>
                    <a:pt x="355" y="653"/>
                  </a:lnTo>
                  <a:lnTo>
                    <a:pt x="332" y="658"/>
                  </a:lnTo>
                  <a:lnTo>
                    <a:pt x="310" y="660"/>
                  </a:lnTo>
                  <a:lnTo>
                    <a:pt x="286" y="662"/>
                  </a:lnTo>
                  <a:lnTo>
                    <a:pt x="262" y="664"/>
                  </a:lnTo>
                  <a:lnTo>
                    <a:pt x="236" y="666"/>
                  </a:lnTo>
                  <a:lnTo>
                    <a:pt x="210" y="666"/>
                  </a:lnTo>
                  <a:lnTo>
                    <a:pt x="183" y="666"/>
                  </a:lnTo>
                  <a:lnTo>
                    <a:pt x="156" y="664"/>
                  </a:lnTo>
                  <a:lnTo>
                    <a:pt x="156" y="664"/>
                  </a:lnTo>
                  <a:lnTo>
                    <a:pt x="140" y="664"/>
                  </a:lnTo>
                  <a:lnTo>
                    <a:pt x="125" y="666"/>
                  </a:lnTo>
                  <a:lnTo>
                    <a:pt x="111" y="669"/>
                  </a:lnTo>
                  <a:lnTo>
                    <a:pt x="96" y="673"/>
                  </a:lnTo>
                  <a:lnTo>
                    <a:pt x="83" y="679"/>
                  </a:lnTo>
                  <a:lnTo>
                    <a:pt x="70" y="686"/>
                  </a:lnTo>
                  <a:lnTo>
                    <a:pt x="58" y="695"/>
                  </a:lnTo>
                  <a:lnTo>
                    <a:pt x="48" y="704"/>
                  </a:lnTo>
                  <a:lnTo>
                    <a:pt x="38" y="714"/>
                  </a:lnTo>
                  <a:lnTo>
                    <a:pt x="29" y="725"/>
                  </a:lnTo>
                  <a:lnTo>
                    <a:pt x="21" y="738"/>
                  </a:lnTo>
                  <a:lnTo>
                    <a:pt x="13" y="751"/>
                  </a:lnTo>
                  <a:lnTo>
                    <a:pt x="9" y="765"/>
                  </a:lnTo>
                  <a:lnTo>
                    <a:pt x="4" y="779"/>
                  </a:lnTo>
                  <a:lnTo>
                    <a:pt x="1" y="794"/>
                  </a:lnTo>
                  <a:lnTo>
                    <a:pt x="0" y="810"/>
                  </a:lnTo>
                  <a:lnTo>
                    <a:pt x="0" y="810"/>
                  </a:lnTo>
                  <a:lnTo>
                    <a:pt x="0" y="830"/>
                  </a:lnTo>
                  <a:lnTo>
                    <a:pt x="2" y="849"/>
                  </a:lnTo>
                  <a:lnTo>
                    <a:pt x="6" y="867"/>
                  </a:lnTo>
                  <a:lnTo>
                    <a:pt x="12" y="884"/>
                  </a:lnTo>
                  <a:lnTo>
                    <a:pt x="20" y="900"/>
                  </a:lnTo>
                  <a:lnTo>
                    <a:pt x="28" y="915"/>
                  </a:lnTo>
                  <a:lnTo>
                    <a:pt x="39" y="929"/>
                  </a:lnTo>
                  <a:lnTo>
                    <a:pt x="50" y="942"/>
                  </a:lnTo>
                  <a:lnTo>
                    <a:pt x="64" y="955"/>
                  </a:lnTo>
                  <a:lnTo>
                    <a:pt x="77" y="966"/>
                  </a:lnTo>
                  <a:lnTo>
                    <a:pt x="93" y="976"/>
                  </a:lnTo>
                  <a:lnTo>
                    <a:pt x="109" y="986"/>
                  </a:lnTo>
                  <a:lnTo>
                    <a:pt x="127" y="995"/>
                  </a:lnTo>
                  <a:lnTo>
                    <a:pt x="145" y="1003"/>
                  </a:lnTo>
                  <a:lnTo>
                    <a:pt x="163" y="1010"/>
                  </a:lnTo>
                  <a:lnTo>
                    <a:pt x="182" y="1017"/>
                  </a:lnTo>
                  <a:lnTo>
                    <a:pt x="202" y="1022"/>
                  </a:lnTo>
                  <a:lnTo>
                    <a:pt x="222" y="1027"/>
                  </a:lnTo>
                  <a:lnTo>
                    <a:pt x="244" y="1031"/>
                  </a:lnTo>
                  <a:lnTo>
                    <a:pt x="264" y="1035"/>
                  </a:lnTo>
                  <a:lnTo>
                    <a:pt x="285" y="1037"/>
                  </a:lnTo>
                  <a:lnTo>
                    <a:pt x="307" y="1039"/>
                  </a:lnTo>
                  <a:lnTo>
                    <a:pt x="349" y="1041"/>
                  </a:lnTo>
                  <a:lnTo>
                    <a:pt x="391" y="1040"/>
                  </a:lnTo>
                  <a:lnTo>
                    <a:pt x="430" y="1038"/>
                  </a:lnTo>
                  <a:lnTo>
                    <a:pt x="468" y="1034"/>
                  </a:lnTo>
                  <a:lnTo>
                    <a:pt x="503" y="1026"/>
                  </a:lnTo>
                  <a:lnTo>
                    <a:pt x="503" y="1026"/>
                  </a:lnTo>
                  <a:lnTo>
                    <a:pt x="581" y="1010"/>
                  </a:lnTo>
                  <a:lnTo>
                    <a:pt x="709" y="985"/>
                  </a:lnTo>
                  <a:lnTo>
                    <a:pt x="709" y="985"/>
                  </a:lnTo>
                  <a:lnTo>
                    <a:pt x="384" y="1806"/>
                  </a:lnTo>
                  <a:lnTo>
                    <a:pt x="203" y="2259"/>
                  </a:lnTo>
                  <a:lnTo>
                    <a:pt x="203" y="2259"/>
                  </a:lnTo>
                  <a:lnTo>
                    <a:pt x="197" y="2276"/>
                  </a:lnTo>
                  <a:lnTo>
                    <a:pt x="194" y="2293"/>
                  </a:lnTo>
                  <a:lnTo>
                    <a:pt x="193" y="2309"/>
                  </a:lnTo>
                  <a:lnTo>
                    <a:pt x="193" y="2324"/>
                  </a:lnTo>
                  <a:lnTo>
                    <a:pt x="194" y="2340"/>
                  </a:lnTo>
                  <a:lnTo>
                    <a:pt x="197" y="2355"/>
                  </a:lnTo>
                  <a:lnTo>
                    <a:pt x="202" y="2368"/>
                  </a:lnTo>
                  <a:lnTo>
                    <a:pt x="208" y="2382"/>
                  </a:lnTo>
                  <a:lnTo>
                    <a:pt x="215" y="2394"/>
                  </a:lnTo>
                  <a:lnTo>
                    <a:pt x="224" y="2405"/>
                  </a:lnTo>
                  <a:lnTo>
                    <a:pt x="233" y="2417"/>
                  </a:lnTo>
                  <a:lnTo>
                    <a:pt x="245" y="2427"/>
                  </a:lnTo>
                  <a:lnTo>
                    <a:pt x="257" y="2436"/>
                  </a:lnTo>
                  <a:lnTo>
                    <a:pt x="269" y="2444"/>
                  </a:lnTo>
                  <a:lnTo>
                    <a:pt x="283" y="2450"/>
                  </a:lnTo>
                  <a:lnTo>
                    <a:pt x="298" y="2457"/>
                  </a:lnTo>
                  <a:lnTo>
                    <a:pt x="298" y="2457"/>
                  </a:lnTo>
                  <a:lnTo>
                    <a:pt x="313" y="2462"/>
                  </a:lnTo>
                  <a:lnTo>
                    <a:pt x="328" y="2464"/>
                  </a:lnTo>
                  <a:lnTo>
                    <a:pt x="344" y="2466"/>
                  </a:lnTo>
                  <a:lnTo>
                    <a:pt x="358" y="2466"/>
                  </a:lnTo>
                  <a:lnTo>
                    <a:pt x="374" y="2464"/>
                  </a:lnTo>
                  <a:lnTo>
                    <a:pt x="389" y="2462"/>
                  </a:lnTo>
                  <a:lnTo>
                    <a:pt x="402" y="2457"/>
                  </a:lnTo>
                  <a:lnTo>
                    <a:pt x="416" y="2452"/>
                  </a:lnTo>
                  <a:lnTo>
                    <a:pt x="429" y="2444"/>
                  </a:lnTo>
                  <a:lnTo>
                    <a:pt x="442" y="2436"/>
                  </a:lnTo>
                  <a:lnTo>
                    <a:pt x="453" y="2427"/>
                  </a:lnTo>
                  <a:lnTo>
                    <a:pt x="464" y="2416"/>
                  </a:lnTo>
                  <a:lnTo>
                    <a:pt x="473" y="2404"/>
                  </a:lnTo>
                  <a:lnTo>
                    <a:pt x="482" y="2392"/>
                  </a:lnTo>
                  <a:lnTo>
                    <a:pt x="489" y="2378"/>
                  </a:lnTo>
                  <a:lnTo>
                    <a:pt x="495" y="2364"/>
                  </a:lnTo>
                  <a:lnTo>
                    <a:pt x="495" y="2364"/>
                  </a:lnTo>
                  <a:lnTo>
                    <a:pt x="683" y="1923"/>
                  </a:lnTo>
                  <a:lnTo>
                    <a:pt x="899" y="1413"/>
                  </a:lnTo>
                  <a:lnTo>
                    <a:pt x="899" y="1413"/>
                  </a:lnTo>
                  <a:lnTo>
                    <a:pt x="919" y="1431"/>
                  </a:lnTo>
                  <a:lnTo>
                    <a:pt x="941" y="1449"/>
                  </a:lnTo>
                  <a:lnTo>
                    <a:pt x="941" y="1449"/>
                  </a:lnTo>
                  <a:lnTo>
                    <a:pt x="797" y="1813"/>
                  </a:lnTo>
                  <a:lnTo>
                    <a:pt x="797" y="1813"/>
                  </a:lnTo>
                  <a:lnTo>
                    <a:pt x="792" y="1831"/>
                  </a:lnTo>
                  <a:lnTo>
                    <a:pt x="789" y="1848"/>
                  </a:lnTo>
                  <a:lnTo>
                    <a:pt x="787" y="1864"/>
                  </a:lnTo>
                  <a:lnTo>
                    <a:pt x="787" y="1880"/>
                  </a:lnTo>
                  <a:lnTo>
                    <a:pt x="788" y="1896"/>
                  </a:lnTo>
                  <a:lnTo>
                    <a:pt x="791" y="1910"/>
                  </a:lnTo>
                  <a:lnTo>
                    <a:pt x="796" y="1924"/>
                  </a:lnTo>
                  <a:lnTo>
                    <a:pt x="803" y="1937"/>
                  </a:lnTo>
                  <a:lnTo>
                    <a:pt x="809" y="1950"/>
                  </a:lnTo>
                  <a:lnTo>
                    <a:pt x="818" y="1961"/>
                  </a:lnTo>
                  <a:lnTo>
                    <a:pt x="828" y="1972"/>
                  </a:lnTo>
                  <a:lnTo>
                    <a:pt x="838" y="1982"/>
                  </a:lnTo>
                  <a:lnTo>
                    <a:pt x="851" y="1991"/>
                  </a:lnTo>
                  <a:lnTo>
                    <a:pt x="863" y="1999"/>
                  </a:lnTo>
                  <a:lnTo>
                    <a:pt x="878" y="2006"/>
                  </a:lnTo>
                  <a:lnTo>
                    <a:pt x="892" y="2012"/>
                  </a:lnTo>
                  <a:lnTo>
                    <a:pt x="892" y="2012"/>
                  </a:lnTo>
                  <a:lnTo>
                    <a:pt x="907" y="2016"/>
                  </a:lnTo>
                  <a:lnTo>
                    <a:pt x="923" y="2019"/>
                  </a:lnTo>
                  <a:lnTo>
                    <a:pt x="937" y="2021"/>
                  </a:lnTo>
                  <a:lnTo>
                    <a:pt x="953" y="2021"/>
                  </a:lnTo>
                  <a:lnTo>
                    <a:pt x="968" y="2019"/>
                  </a:lnTo>
                  <a:lnTo>
                    <a:pt x="982" y="2016"/>
                  </a:lnTo>
                  <a:lnTo>
                    <a:pt x="996" y="2012"/>
                  </a:lnTo>
                  <a:lnTo>
                    <a:pt x="1011" y="2006"/>
                  </a:lnTo>
                  <a:lnTo>
                    <a:pt x="1023" y="1999"/>
                  </a:lnTo>
                  <a:lnTo>
                    <a:pt x="1035" y="1991"/>
                  </a:lnTo>
                  <a:lnTo>
                    <a:pt x="1047" y="1981"/>
                  </a:lnTo>
                  <a:lnTo>
                    <a:pt x="1058" y="1971"/>
                  </a:lnTo>
                  <a:lnTo>
                    <a:pt x="1067" y="1960"/>
                  </a:lnTo>
                  <a:lnTo>
                    <a:pt x="1076" y="1947"/>
                  </a:lnTo>
                  <a:lnTo>
                    <a:pt x="1084" y="1933"/>
                  </a:lnTo>
                  <a:lnTo>
                    <a:pt x="1089" y="1918"/>
                  </a:lnTo>
                  <a:lnTo>
                    <a:pt x="1089" y="1918"/>
                  </a:lnTo>
                  <a:lnTo>
                    <a:pt x="1226" y="1597"/>
                  </a:lnTo>
                  <a:lnTo>
                    <a:pt x="1226" y="1597"/>
                  </a:lnTo>
                  <a:lnTo>
                    <a:pt x="1266" y="1607"/>
                  </a:lnTo>
                  <a:lnTo>
                    <a:pt x="1266" y="1607"/>
                  </a:lnTo>
                  <a:lnTo>
                    <a:pt x="1186" y="1813"/>
                  </a:lnTo>
                  <a:lnTo>
                    <a:pt x="1186" y="1813"/>
                  </a:lnTo>
                  <a:lnTo>
                    <a:pt x="1180" y="1831"/>
                  </a:lnTo>
                  <a:lnTo>
                    <a:pt x="1177" y="1847"/>
                  </a:lnTo>
                  <a:lnTo>
                    <a:pt x="1175" y="1864"/>
                  </a:lnTo>
                  <a:lnTo>
                    <a:pt x="1175" y="1880"/>
                  </a:lnTo>
                  <a:lnTo>
                    <a:pt x="1177" y="1894"/>
                  </a:lnTo>
                  <a:lnTo>
                    <a:pt x="1180" y="1909"/>
                  </a:lnTo>
                  <a:lnTo>
                    <a:pt x="1185" y="1924"/>
                  </a:lnTo>
                  <a:lnTo>
                    <a:pt x="1191" y="1937"/>
                  </a:lnTo>
                  <a:lnTo>
                    <a:pt x="1198" y="1950"/>
                  </a:lnTo>
                  <a:lnTo>
                    <a:pt x="1206" y="1961"/>
                  </a:lnTo>
                  <a:lnTo>
                    <a:pt x="1216" y="1972"/>
                  </a:lnTo>
                  <a:lnTo>
                    <a:pt x="1228" y="1982"/>
                  </a:lnTo>
                  <a:lnTo>
                    <a:pt x="1239" y="1991"/>
                  </a:lnTo>
                  <a:lnTo>
                    <a:pt x="1252" y="1999"/>
                  </a:lnTo>
                  <a:lnTo>
                    <a:pt x="1266" y="2006"/>
                  </a:lnTo>
                  <a:lnTo>
                    <a:pt x="1280" y="2012"/>
                  </a:lnTo>
                  <a:lnTo>
                    <a:pt x="1280" y="2012"/>
                  </a:lnTo>
                  <a:lnTo>
                    <a:pt x="1296" y="2016"/>
                  </a:lnTo>
                  <a:lnTo>
                    <a:pt x="1311" y="2019"/>
                  </a:lnTo>
                  <a:lnTo>
                    <a:pt x="1327" y="2021"/>
                  </a:lnTo>
                  <a:lnTo>
                    <a:pt x="1341" y="2021"/>
                  </a:lnTo>
                  <a:lnTo>
                    <a:pt x="1356" y="2019"/>
                  </a:lnTo>
                  <a:lnTo>
                    <a:pt x="1370" y="2016"/>
                  </a:lnTo>
                  <a:lnTo>
                    <a:pt x="1385" y="2012"/>
                  </a:lnTo>
                  <a:lnTo>
                    <a:pt x="1399" y="2006"/>
                  </a:lnTo>
                  <a:lnTo>
                    <a:pt x="1412" y="1999"/>
                  </a:lnTo>
                  <a:lnTo>
                    <a:pt x="1424" y="1991"/>
                  </a:lnTo>
                  <a:lnTo>
                    <a:pt x="1436" y="1981"/>
                  </a:lnTo>
                  <a:lnTo>
                    <a:pt x="1446" y="1971"/>
                  </a:lnTo>
                  <a:lnTo>
                    <a:pt x="1456" y="1960"/>
                  </a:lnTo>
                  <a:lnTo>
                    <a:pt x="1465" y="1946"/>
                  </a:lnTo>
                  <a:lnTo>
                    <a:pt x="1472" y="1933"/>
                  </a:lnTo>
                  <a:lnTo>
                    <a:pt x="1478" y="1918"/>
                  </a:lnTo>
                  <a:lnTo>
                    <a:pt x="1478" y="1918"/>
                  </a:lnTo>
                  <a:lnTo>
                    <a:pt x="1608" y="1614"/>
                  </a:lnTo>
                  <a:lnTo>
                    <a:pt x="1608" y="1614"/>
                  </a:lnTo>
                  <a:lnTo>
                    <a:pt x="1632" y="1609"/>
                  </a:lnTo>
                  <a:lnTo>
                    <a:pt x="1657" y="1603"/>
                  </a:lnTo>
                  <a:lnTo>
                    <a:pt x="1657" y="1603"/>
                  </a:lnTo>
                  <a:lnTo>
                    <a:pt x="1574" y="1813"/>
                  </a:lnTo>
                  <a:lnTo>
                    <a:pt x="1574" y="1813"/>
                  </a:lnTo>
                  <a:lnTo>
                    <a:pt x="1570" y="1830"/>
                  </a:lnTo>
                  <a:lnTo>
                    <a:pt x="1566" y="1847"/>
                  </a:lnTo>
                  <a:lnTo>
                    <a:pt x="1564" y="1864"/>
                  </a:lnTo>
                  <a:lnTo>
                    <a:pt x="1564" y="1880"/>
                  </a:lnTo>
                  <a:lnTo>
                    <a:pt x="1565" y="1894"/>
                  </a:lnTo>
                  <a:lnTo>
                    <a:pt x="1568" y="1909"/>
                  </a:lnTo>
                  <a:lnTo>
                    <a:pt x="1573" y="1924"/>
                  </a:lnTo>
                  <a:lnTo>
                    <a:pt x="1580" y="1936"/>
                  </a:lnTo>
                  <a:lnTo>
                    <a:pt x="1586" y="1950"/>
                  </a:lnTo>
                  <a:lnTo>
                    <a:pt x="1595" y="1961"/>
                  </a:lnTo>
                  <a:lnTo>
                    <a:pt x="1604" y="1972"/>
                  </a:lnTo>
                  <a:lnTo>
                    <a:pt x="1616" y="1981"/>
                  </a:lnTo>
                  <a:lnTo>
                    <a:pt x="1628" y="1990"/>
                  </a:lnTo>
                  <a:lnTo>
                    <a:pt x="1640" y="1999"/>
                  </a:lnTo>
                  <a:lnTo>
                    <a:pt x="1655" y="2006"/>
                  </a:lnTo>
                  <a:lnTo>
                    <a:pt x="1670" y="2012"/>
                  </a:lnTo>
                  <a:lnTo>
                    <a:pt x="1670" y="2012"/>
                  </a:lnTo>
                  <a:lnTo>
                    <a:pt x="1684" y="2016"/>
                  </a:lnTo>
                  <a:lnTo>
                    <a:pt x="1700" y="2019"/>
                  </a:lnTo>
                  <a:lnTo>
                    <a:pt x="1715" y="2021"/>
                  </a:lnTo>
                  <a:lnTo>
                    <a:pt x="1730" y="2021"/>
                  </a:lnTo>
                  <a:lnTo>
                    <a:pt x="1745" y="2019"/>
                  </a:lnTo>
                  <a:lnTo>
                    <a:pt x="1760" y="2016"/>
                  </a:lnTo>
                  <a:lnTo>
                    <a:pt x="1773" y="2012"/>
                  </a:lnTo>
                  <a:lnTo>
                    <a:pt x="1787" y="2006"/>
                  </a:lnTo>
                  <a:lnTo>
                    <a:pt x="1800" y="1999"/>
                  </a:lnTo>
                  <a:lnTo>
                    <a:pt x="1812" y="1991"/>
                  </a:lnTo>
                  <a:lnTo>
                    <a:pt x="1824" y="1981"/>
                  </a:lnTo>
                  <a:lnTo>
                    <a:pt x="1835" y="1971"/>
                  </a:lnTo>
                  <a:lnTo>
                    <a:pt x="1844" y="1960"/>
                  </a:lnTo>
                  <a:lnTo>
                    <a:pt x="1853" y="1946"/>
                  </a:lnTo>
                  <a:lnTo>
                    <a:pt x="1861" y="1933"/>
                  </a:lnTo>
                  <a:lnTo>
                    <a:pt x="1866" y="1918"/>
                  </a:lnTo>
                  <a:lnTo>
                    <a:pt x="1866" y="1918"/>
                  </a:lnTo>
                  <a:lnTo>
                    <a:pt x="2204" y="1125"/>
                  </a:lnTo>
                  <a:lnTo>
                    <a:pt x="2204" y="1125"/>
                  </a:lnTo>
                  <a:lnTo>
                    <a:pt x="2218" y="1085"/>
                  </a:lnTo>
                  <a:lnTo>
                    <a:pt x="2231" y="1046"/>
                  </a:lnTo>
                  <a:lnTo>
                    <a:pt x="2242" y="1007"/>
                  </a:lnTo>
                  <a:lnTo>
                    <a:pt x="2251" y="967"/>
                  </a:lnTo>
                  <a:lnTo>
                    <a:pt x="2258" y="927"/>
                  </a:lnTo>
                  <a:lnTo>
                    <a:pt x="2262" y="887"/>
                  </a:lnTo>
                  <a:lnTo>
                    <a:pt x="2265" y="847"/>
                  </a:lnTo>
                  <a:lnTo>
                    <a:pt x="2265" y="807"/>
                  </a:lnTo>
                  <a:lnTo>
                    <a:pt x="2263" y="768"/>
                  </a:lnTo>
                  <a:lnTo>
                    <a:pt x="2260" y="729"/>
                  </a:lnTo>
                  <a:lnTo>
                    <a:pt x="2256" y="689"/>
                  </a:lnTo>
                  <a:lnTo>
                    <a:pt x="2248" y="651"/>
                  </a:lnTo>
                  <a:lnTo>
                    <a:pt x="2240" y="613"/>
                  </a:lnTo>
                  <a:lnTo>
                    <a:pt x="2229" y="576"/>
                  </a:lnTo>
                  <a:lnTo>
                    <a:pt x="2216" y="538"/>
                  </a:lnTo>
                  <a:lnTo>
                    <a:pt x="2202" y="501"/>
                  </a:lnTo>
                  <a:lnTo>
                    <a:pt x="2186" y="466"/>
                  </a:lnTo>
                  <a:lnTo>
                    <a:pt x="2169" y="431"/>
                  </a:lnTo>
                  <a:lnTo>
                    <a:pt x="2150" y="397"/>
                  </a:lnTo>
                  <a:lnTo>
                    <a:pt x="2128" y="364"/>
                  </a:lnTo>
                  <a:lnTo>
                    <a:pt x="2106" y="331"/>
                  </a:lnTo>
                  <a:lnTo>
                    <a:pt x="2082" y="301"/>
                  </a:lnTo>
                  <a:lnTo>
                    <a:pt x="2056" y="271"/>
                  </a:lnTo>
                  <a:lnTo>
                    <a:pt x="2029" y="241"/>
                  </a:lnTo>
                  <a:lnTo>
                    <a:pt x="2000" y="214"/>
                  </a:lnTo>
                  <a:lnTo>
                    <a:pt x="1971" y="188"/>
                  </a:lnTo>
                  <a:lnTo>
                    <a:pt x="1938" y="164"/>
                  </a:lnTo>
                  <a:lnTo>
                    <a:pt x="1906" y="140"/>
                  </a:lnTo>
                  <a:lnTo>
                    <a:pt x="1872" y="118"/>
                  </a:lnTo>
                  <a:lnTo>
                    <a:pt x="1836" y="97"/>
                  </a:lnTo>
                  <a:lnTo>
                    <a:pt x="1799" y="79"/>
                  </a:lnTo>
                  <a:lnTo>
                    <a:pt x="1761" y="62"/>
                  </a:lnTo>
                  <a:lnTo>
                    <a:pt x="1761" y="62"/>
                  </a:lnTo>
                  <a:close/>
                </a:path>
              </a:pathLst>
            </a:custGeom>
            <a:grpFill/>
            <a:ln w="9525">
              <a:solidFill>
                <a:srgbClr val="F2F2F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52" name="Rectangle 37">
              <a:extLst>
                <a:ext uri="{FF2B5EF4-FFF2-40B4-BE49-F238E27FC236}">
                  <a16:creationId xmlns:a16="http://schemas.microsoft.com/office/drawing/2014/main" id="{FD403235-8639-40BE-A72F-6E7B3D80F1D6}"/>
                </a:ext>
              </a:extLst>
            </p:cNvPr>
            <p:cNvSpPr>
              <a:spLocks noChangeArrowheads="1"/>
            </p:cNvSpPr>
            <p:nvPr/>
          </p:nvSpPr>
          <p:spPr bwMode="auto">
            <a:xfrm>
              <a:off x="7264400" y="3221038"/>
              <a:ext cx="74613" cy="74613"/>
            </a:xfrm>
            <a:prstGeom prst="rect">
              <a:avLst/>
            </a:prstGeom>
            <a:grpFill/>
            <a:ln w="9525">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grpSp>
      <p:sp>
        <p:nvSpPr>
          <p:cNvPr id="23" name="Symbol zastępczy tekstu 1">
            <a:extLst>
              <a:ext uri="{FF2B5EF4-FFF2-40B4-BE49-F238E27FC236}">
                <a16:creationId xmlns:a16="http://schemas.microsoft.com/office/drawing/2014/main" id="{026A0586-0A38-425D-88E9-0CA0F074A879}"/>
              </a:ext>
            </a:extLst>
          </p:cNvPr>
          <p:cNvSpPr>
            <a:spLocks noGrp="1"/>
          </p:cNvSpPr>
          <p:nvPr>
            <p:ph type="body" sz="quarter" idx="10"/>
          </p:nvPr>
        </p:nvSpPr>
        <p:spPr>
          <a:xfrm>
            <a:off x="3199891" y="3967653"/>
            <a:ext cx="2816225" cy="368300"/>
          </a:xfrm>
        </p:spPr>
        <p:txBody>
          <a:bodyPr/>
          <a:lstStyle/>
          <a:p>
            <a:r>
              <a:rPr lang="pl-PL" sz="1600" b="1" dirty="0">
                <a:latin typeface="Calibri" panose="020F0502020204030204" pitchFamily="34" charset="0"/>
                <a:cs typeface="Calibri" panose="020F0502020204030204" pitchFamily="34" charset="0"/>
              </a:rPr>
              <a:t>OMÓWIENIE WYNIKÓW</a:t>
            </a:r>
          </a:p>
        </p:txBody>
      </p:sp>
    </p:spTree>
    <p:extLst>
      <p:ext uri="{BB962C8B-B14F-4D97-AF65-F5344CB8AC3E}">
        <p14:creationId xmlns:p14="http://schemas.microsoft.com/office/powerpoint/2010/main" val="555813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ymbol zastępczy tekstu 21">
            <a:extLst>
              <a:ext uri="{FF2B5EF4-FFF2-40B4-BE49-F238E27FC236}">
                <a16:creationId xmlns:a16="http://schemas.microsoft.com/office/drawing/2014/main" id="{C1617EA3-0C61-44E6-A7A7-C3B572A7E4FC}"/>
              </a:ext>
            </a:extLst>
          </p:cNvPr>
          <p:cNvSpPr>
            <a:spLocks noGrp="1"/>
          </p:cNvSpPr>
          <p:nvPr>
            <p:ph type="body" sz="quarter" idx="12"/>
          </p:nvPr>
        </p:nvSpPr>
        <p:spPr/>
        <p:txBody>
          <a:bodyPr/>
          <a:lstStyle/>
          <a:p>
            <a:r>
              <a:rPr lang="pl-PL" sz="1600"/>
              <a:t>Omówienie wyników (1/2)</a:t>
            </a:r>
          </a:p>
        </p:txBody>
      </p:sp>
      <p:grpSp>
        <p:nvGrpSpPr>
          <p:cNvPr id="5" name="Grupa 4">
            <a:extLst>
              <a:ext uri="{FF2B5EF4-FFF2-40B4-BE49-F238E27FC236}">
                <a16:creationId xmlns:a16="http://schemas.microsoft.com/office/drawing/2014/main" id="{F5EB3538-5E9E-4212-8617-8404F4A0DD83}"/>
              </a:ext>
            </a:extLst>
          </p:cNvPr>
          <p:cNvGrpSpPr/>
          <p:nvPr/>
        </p:nvGrpSpPr>
        <p:grpSpPr>
          <a:xfrm>
            <a:off x="346152" y="225588"/>
            <a:ext cx="235825" cy="320822"/>
            <a:chOff x="7240588" y="2684463"/>
            <a:chExt cx="449263" cy="611188"/>
          </a:xfrm>
        </p:grpSpPr>
        <p:sp>
          <p:nvSpPr>
            <p:cNvPr id="6" name="Freeform 7">
              <a:extLst>
                <a:ext uri="{FF2B5EF4-FFF2-40B4-BE49-F238E27FC236}">
                  <a16:creationId xmlns:a16="http://schemas.microsoft.com/office/drawing/2014/main" id="{D4625111-8AEC-45F6-91C5-01A639FDFB4C}"/>
                </a:ext>
              </a:extLst>
            </p:cNvPr>
            <p:cNvSpPr>
              <a:spLocks noEditPoints="1"/>
            </p:cNvSpPr>
            <p:nvPr/>
          </p:nvSpPr>
          <p:spPr bwMode="auto">
            <a:xfrm>
              <a:off x="7383463" y="3221038"/>
              <a:ext cx="193675" cy="74613"/>
            </a:xfrm>
            <a:custGeom>
              <a:avLst/>
              <a:gdLst>
                <a:gd name="T0" fmla="*/ 375 w 974"/>
                <a:gd name="T1" fmla="*/ 0 h 374"/>
                <a:gd name="T2" fmla="*/ 0 w 974"/>
                <a:gd name="T3" fmla="*/ 0 h 374"/>
                <a:gd name="T4" fmla="*/ 0 w 974"/>
                <a:gd name="T5" fmla="*/ 374 h 374"/>
                <a:gd name="T6" fmla="*/ 375 w 974"/>
                <a:gd name="T7" fmla="*/ 374 h 374"/>
                <a:gd name="T8" fmla="*/ 375 w 974"/>
                <a:gd name="T9" fmla="*/ 0 h 374"/>
                <a:gd name="T10" fmla="*/ 974 w 974"/>
                <a:gd name="T11" fmla="*/ 0 h 374"/>
                <a:gd name="T12" fmla="*/ 601 w 974"/>
                <a:gd name="T13" fmla="*/ 0 h 374"/>
                <a:gd name="T14" fmla="*/ 601 w 974"/>
                <a:gd name="T15" fmla="*/ 374 h 374"/>
                <a:gd name="T16" fmla="*/ 974 w 974"/>
                <a:gd name="T17" fmla="*/ 374 h 374"/>
                <a:gd name="T18" fmla="*/ 974 w 974"/>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4" h="374">
                  <a:moveTo>
                    <a:pt x="375" y="0"/>
                  </a:moveTo>
                  <a:lnTo>
                    <a:pt x="0" y="0"/>
                  </a:lnTo>
                  <a:lnTo>
                    <a:pt x="0" y="374"/>
                  </a:lnTo>
                  <a:lnTo>
                    <a:pt x="375" y="374"/>
                  </a:lnTo>
                  <a:lnTo>
                    <a:pt x="375" y="0"/>
                  </a:lnTo>
                  <a:close/>
                  <a:moveTo>
                    <a:pt x="974" y="0"/>
                  </a:moveTo>
                  <a:lnTo>
                    <a:pt x="601" y="0"/>
                  </a:lnTo>
                  <a:lnTo>
                    <a:pt x="601" y="374"/>
                  </a:lnTo>
                  <a:lnTo>
                    <a:pt x="974" y="374"/>
                  </a:lnTo>
                  <a:lnTo>
                    <a:pt x="97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7" name="Freeform 8">
              <a:extLst>
                <a:ext uri="{FF2B5EF4-FFF2-40B4-BE49-F238E27FC236}">
                  <a16:creationId xmlns:a16="http://schemas.microsoft.com/office/drawing/2014/main" id="{19D465AD-C8C4-46D0-8883-D310C6C3FC12}"/>
                </a:ext>
              </a:extLst>
            </p:cNvPr>
            <p:cNvSpPr>
              <a:spLocks/>
            </p:cNvSpPr>
            <p:nvPr/>
          </p:nvSpPr>
          <p:spPr bwMode="auto">
            <a:xfrm>
              <a:off x="7240588" y="2684463"/>
              <a:ext cx="449263" cy="488950"/>
            </a:xfrm>
            <a:custGeom>
              <a:avLst/>
              <a:gdLst>
                <a:gd name="T0" fmla="*/ 1657 w 2265"/>
                <a:gd name="T1" fmla="*/ 27 h 2466"/>
                <a:gd name="T2" fmla="*/ 1483 w 2265"/>
                <a:gd name="T3" fmla="*/ 2 h 2466"/>
                <a:gd name="T4" fmla="*/ 1310 w 2265"/>
                <a:gd name="T5" fmla="*/ 13 h 2466"/>
                <a:gd name="T6" fmla="*/ 1146 w 2265"/>
                <a:gd name="T7" fmla="*/ 60 h 2466"/>
                <a:gd name="T8" fmla="*/ 995 w 2265"/>
                <a:gd name="T9" fmla="*/ 141 h 2466"/>
                <a:gd name="T10" fmla="*/ 863 w 2265"/>
                <a:gd name="T11" fmla="*/ 253 h 2466"/>
                <a:gd name="T12" fmla="*/ 776 w 2265"/>
                <a:gd name="T13" fmla="*/ 362 h 2466"/>
                <a:gd name="T14" fmla="*/ 618 w 2265"/>
                <a:gd name="T15" fmla="*/ 529 h 2466"/>
                <a:gd name="T16" fmla="*/ 516 w 2265"/>
                <a:gd name="T17" fmla="*/ 598 h 2466"/>
                <a:gd name="T18" fmla="*/ 419 w 2265"/>
                <a:gd name="T19" fmla="*/ 637 h 2466"/>
                <a:gd name="T20" fmla="*/ 310 w 2265"/>
                <a:gd name="T21" fmla="*/ 660 h 2466"/>
                <a:gd name="T22" fmla="*/ 183 w 2265"/>
                <a:gd name="T23" fmla="*/ 666 h 2466"/>
                <a:gd name="T24" fmla="*/ 111 w 2265"/>
                <a:gd name="T25" fmla="*/ 669 h 2466"/>
                <a:gd name="T26" fmla="*/ 48 w 2265"/>
                <a:gd name="T27" fmla="*/ 704 h 2466"/>
                <a:gd name="T28" fmla="*/ 9 w 2265"/>
                <a:gd name="T29" fmla="*/ 765 h 2466"/>
                <a:gd name="T30" fmla="*/ 0 w 2265"/>
                <a:gd name="T31" fmla="*/ 830 h 2466"/>
                <a:gd name="T32" fmla="*/ 28 w 2265"/>
                <a:gd name="T33" fmla="*/ 915 h 2466"/>
                <a:gd name="T34" fmla="*/ 93 w 2265"/>
                <a:gd name="T35" fmla="*/ 976 h 2466"/>
                <a:gd name="T36" fmla="*/ 182 w 2265"/>
                <a:gd name="T37" fmla="*/ 1017 h 2466"/>
                <a:gd name="T38" fmla="*/ 285 w 2265"/>
                <a:gd name="T39" fmla="*/ 1037 h 2466"/>
                <a:gd name="T40" fmla="*/ 468 w 2265"/>
                <a:gd name="T41" fmla="*/ 1034 h 2466"/>
                <a:gd name="T42" fmla="*/ 709 w 2265"/>
                <a:gd name="T43" fmla="*/ 985 h 2466"/>
                <a:gd name="T44" fmla="*/ 194 w 2265"/>
                <a:gd name="T45" fmla="*/ 2293 h 2466"/>
                <a:gd name="T46" fmla="*/ 202 w 2265"/>
                <a:gd name="T47" fmla="*/ 2368 h 2466"/>
                <a:gd name="T48" fmla="*/ 245 w 2265"/>
                <a:gd name="T49" fmla="*/ 2427 h 2466"/>
                <a:gd name="T50" fmla="*/ 298 w 2265"/>
                <a:gd name="T51" fmla="*/ 2457 h 2466"/>
                <a:gd name="T52" fmla="*/ 374 w 2265"/>
                <a:gd name="T53" fmla="*/ 2464 h 2466"/>
                <a:gd name="T54" fmla="*/ 442 w 2265"/>
                <a:gd name="T55" fmla="*/ 2436 h 2466"/>
                <a:gd name="T56" fmla="*/ 489 w 2265"/>
                <a:gd name="T57" fmla="*/ 2378 h 2466"/>
                <a:gd name="T58" fmla="*/ 899 w 2265"/>
                <a:gd name="T59" fmla="*/ 1413 h 2466"/>
                <a:gd name="T60" fmla="*/ 797 w 2265"/>
                <a:gd name="T61" fmla="*/ 1813 h 2466"/>
                <a:gd name="T62" fmla="*/ 788 w 2265"/>
                <a:gd name="T63" fmla="*/ 1896 h 2466"/>
                <a:gd name="T64" fmla="*/ 818 w 2265"/>
                <a:gd name="T65" fmla="*/ 1961 h 2466"/>
                <a:gd name="T66" fmla="*/ 878 w 2265"/>
                <a:gd name="T67" fmla="*/ 2006 h 2466"/>
                <a:gd name="T68" fmla="*/ 937 w 2265"/>
                <a:gd name="T69" fmla="*/ 2021 h 2466"/>
                <a:gd name="T70" fmla="*/ 1011 w 2265"/>
                <a:gd name="T71" fmla="*/ 2006 h 2466"/>
                <a:gd name="T72" fmla="*/ 1067 w 2265"/>
                <a:gd name="T73" fmla="*/ 1960 h 2466"/>
                <a:gd name="T74" fmla="*/ 1226 w 2265"/>
                <a:gd name="T75" fmla="*/ 1597 h 2466"/>
                <a:gd name="T76" fmla="*/ 1186 w 2265"/>
                <a:gd name="T77" fmla="*/ 1813 h 2466"/>
                <a:gd name="T78" fmla="*/ 1177 w 2265"/>
                <a:gd name="T79" fmla="*/ 1894 h 2466"/>
                <a:gd name="T80" fmla="*/ 1206 w 2265"/>
                <a:gd name="T81" fmla="*/ 1961 h 2466"/>
                <a:gd name="T82" fmla="*/ 1266 w 2265"/>
                <a:gd name="T83" fmla="*/ 2006 h 2466"/>
                <a:gd name="T84" fmla="*/ 1327 w 2265"/>
                <a:gd name="T85" fmla="*/ 2021 h 2466"/>
                <a:gd name="T86" fmla="*/ 1399 w 2265"/>
                <a:gd name="T87" fmla="*/ 2006 h 2466"/>
                <a:gd name="T88" fmla="*/ 1456 w 2265"/>
                <a:gd name="T89" fmla="*/ 1960 h 2466"/>
                <a:gd name="T90" fmla="*/ 1608 w 2265"/>
                <a:gd name="T91" fmla="*/ 1614 h 2466"/>
                <a:gd name="T92" fmla="*/ 1574 w 2265"/>
                <a:gd name="T93" fmla="*/ 1813 h 2466"/>
                <a:gd name="T94" fmla="*/ 1564 w 2265"/>
                <a:gd name="T95" fmla="*/ 1880 h 2466"/>
                <a:gd name="T96" fmla="*/ 1586 w 2265"/>
                <a:gd name="T97" fmla="*/ 1950 h 2466"/>
                <a:gd name="T98" fmla="*/ 1640 w 2265"/>
                <a:gd name="T99" fmla="*/ 1999 h 2466"/>
                <a:gd name="T100" fmla="*/ 1700 w 2265"/>
                <a:gd name="T101" fmla="*/ 2019 h 2466"/>
                <a:gd name="T102" fmla="*/ 1773 w 2265"/>
                <a:gd name="T103" fmla="*/ 2012 h 2466"/>
                <a:gd name="T104" fmla="*/ 1835 w 2265"/>
                <a:gd name="T105" fmla="*/ 1971 h 2466"/>
                <a:gd name="T106" fmla="*/ 1866 w 2265"/>
                <a:gd name="T107" fmla="*/ 1918 h 2466"/>
                <a:gd name="T108" fmla="*/ 2242 w 2265"/>
                <a:gd name="T109" fmla="*/ 1007 h 2466"/>
                <a:gd name="T110" fmla="*/ 2265 w 2265"/>
                <a:gd name="T111" fmla="*/ 807 h 2466"/>
                <a:gd name="T112" fmla="*/ 2240 w 2265"/>
                <a:gd name="T113" fmla="*/ 613 h 2466"/>
                <a:gd name="T114" fmla="*/ 2169 w 2265"/>
                <a:gd name="T115" fmla="*/ 431 h 2466"/>
                <a:gd name="T116" fmla="*/ 2056 w 2265"/>
                <a:gd name="T117" fmla="*/ 271 h 2466"/>
                <a:gd name="T118" fmla="*/ 1906 w 2265"/>
                <a:gd name="T119" fmla="*/ 140 h 2466"/>
                <a:gd name="T120" fmla="*/ 1761 w 2265"/>
                <a:gd name="T121" fmla="*/ 62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5" h="2466">
                  <a:moveTo>
                    <a:pt x="1761" y="62"/>
                  </a:moveTo>
                  <a:lnTo>
                    <a:pt x="1761" y="62"/>
                  </a:lnTo>
                  <a:lnTo>
                    <a:pt x="1726" y="49"/>
                  </a:lnTo>
                  <a:lnTo>
                    <a:pt x="1692" y="38"/>
                  </a:lnTo>
                  <a:lnTo>
                    <a:pt x="1657" y="27"/>
                  </a:lnTo>
                  <a:lnTo>
                    <a:pt x="1622" y="18"/>
                  </a:lnTo>
                  <a:lnTo>
                    <a:pt x="1587" y="12"/>
                  </a:lnTo>
                  <a:lnTo>
                    <a:pt x="1553" y="7"/>
                  </a:lnTo>
                  <a:lnTo>
                    <a:pt x="1518" y="4"/>
                  </a:lnTo>
                  <a:lnTo>
                    <a:pt x="1483" y="2"/>
                  </a:lnTo>
                  <a:lnTo>
                    <a:pt x="1448" y="0"/>
                  </a:lnTo>
                  <a:lnTo>
                    <a:pt x="1413" y="2"/>
                  </a:lnTo>
                  <a:lnTo>
                    <a:pt x="1378" y="4"/>
                  </a:lnTo>
                  <a:lnTo>
                    <a:pt x="1345" y="8"/>
                  </a:lnTo>
                  <a:lnTo>
                    <a:pt x="1310" y="13"/>
                  </a:lnTo>
                  <a:lnTo>
                    <a:pt x="1277" y="20"/>
                  </a:lnTo>
                  <a:lnTo>
                    <a:pt x="1243" y="27"/>
                  </a:lnTo>
                  <a:lnTo>
                    <a:pt x="1211" y="38"/>
                  </a:lnTo>
                  <a:lnTo>
                    <a:pt x="1178" y="48"/>
                  </a:lnTo>
                  <a:lnTo>
                    <a:pt x="1146" y="60"/>
                  </a:lnTo>
                  <a:lnTo>
                    <a:pt x="1114" y="74"/>
                  </a:lnTo>
                  <a:lnTo>
                    <a:pt x="1084" y="88"/>
                  </a:lnTo>
                  <a:lnTo>
                    <a:pt x="1053" y="105"/>
                  </a:lnTo>
                  <a:lnTo>
                    <a:pt x="1024" y="122"/>
                  </a:lnTo>
                  <a:lnTo>
                    <a:pt x="995" y="141"/>
                  </a:lnTo>
                  <a:lnTo>
                    <a:pt x="967" y="160"/>
                  </a:lnTo>
                  <a:lnTo>
                    <a:pt x="940" y="182"/>
                  </a:lnTo>
                  <a:lnTo>
                    <a:pt x="913" y="204"/>
                  </a:lnTo>
                  <a:lnTo>
                    <a:pt x="888" y="228"/>
                  </a:lnTo>
                  <a:lnTo>
                    <a:pt x="863" y="253"/>
                  </a:lnTo>
                  <a:lnTo>
                    <a:pt x="840" y="278"/>
                  </a:lnTo>
                  <a:lnTo>
                    <a:pt x="817" y="305"/>
                  </a:lnTo>
                  <a:lnTo>
                    <a:pt x="796" y="332"/>
                  </a:lnTo>
                  <a:lnTo>
                    <a:pt x="776" y="362"/>
                  </a:lnTo>
                  <a:lnTo>
                    <a:pt x="776" y="362"/>
                  </a:lnTo>
                  <a:lnTo>
                    <a:pt x="744" y="400"/>
                  </a:lnTo>
                  <a:lnTo>
                    <a:pt x="713" y="436"/>
                  </a:lnTo>
                  <a:lnTo>
                    <a:pt x="682" y="470"/>
                  </a:lnTo>
                  <a:lnTo>
                    <a:pt x="651" y="500"/>
                  </a:lnTo>
                  <a:lnTo>
                    <a:pt x="618" y="529"/>
                  </a:lnTo>
                  <a:lnTo>
                    <a:pt x="584" y="555"/>
                  </a:lnTo>
                  <a:lnTo>
                    <a:pt x="567" y="567"/>
                  </a:lnTo>
                  <a:lnTo>
                    <a:pt x="551" y="578"/>
                  </a:lnTo>
                  <a:lnTo>
                    <a:pt x="534" y="588"/>
                  </a:lnTo>
                  <a:lnTo>
                    <a:pt x="516" y="598"/>
                  </a:lnTo>
                  <a:lnTo>
                    <a:pt x="497" y="608"/>
                  </a:lnTo>
                  <a:lnTo>
                    <a:pt x="479" y="616"/>
                  </a:lnTo>
                  <a:lnTo>
                    <a:pt x="459" y="624"/>
                  </a:lnTo>
                  <a:lnTo>
                    <a:pt x="439" y="632"/>
                  </a:lnTo>
                  <a:lnTo>
                    <a:pt x="419" y="637"/>
                  </a:lnTo>
                  <a:lnTo>
                    <a:pt x="399" y="644"/>
                  </a:lnTo>
                  <a:lnTo>
                    <a:pt x="377" y="649"/>
                  </a:lnTo>
                  <a:lnTo>
                    <a:pt x="355" y="653"/>
                  </a:lnTo>
                  <a:lnTo>
                    <a:pt x="332" y="658"/>
                  </a:lnTo>
                  <a:lnTo>
                    <a:pt x="310" y="660"/>
                  </a:lnTo>
                  <a:lnTo>
                    <a:pt x="286" y="662"/>
                  </a:lnTo>
                  <a:lnTo>
                    <a:pt x="262" y="664"/>
                  </a:lnTo>
                  <a:lnTo>
                    <a:pt x="236" y="666"/>
                  </a:lnTo>
                  <a:lnTo>
                    <a:pt x="210" y="666"/>
                  </a:lnTo>
                  <a:lnTo>
                    <a:pt x="183" y="666"/>
                  </a:lnTo>
                  <a:lnTo>
                    <a:pt x="156" y="664"/>
                  </a:lnTo>
                  <a:lnTo>
                    <a:pt x="156" y="664"/>
                  </a:lnTo>
                  <a:lnTo>
                    <a:pt x="140" y="664"/>
                  </a:lnTo>
                  <a:lnTo>
                    <a:pt x="125" y="666"/>
                  </a:lnTo>
                  <a:lnTo>
                    <a:pt x="111" y="669"/>
                  </a:lnTo>
                  <a:lnTo>
                    <a:pt x="96" y="673"/>
                  </a:lnTo>
                  <a:lnTo>
                    <a:pt x="83" y="679"/>
                  </a:lnTo>
                  <a:lnTo>
                    <a:pt x="70" y="686"/>
                  </a:lnTo>
                  <a:lnTo>
                    <a:pt x="58" y="695"/>
                  </a:lnTo>
                  <a:lnTo>
                    <a:pt x="48" y="704"/>
                  </a:lnTo>
                  <a:lnTo>
                    <a:pt x="38" y="714"/>
                  </a:lnTo>
                  <a:lnTo>
                    <a:pt x="29" y="725"/>
                  </a:lnTo>
                  <a:lnTo>
                    <a:pt x="21" y="738"/>
                  </a:lnTo>
                  <a:lnTo>
                    <a:pt x="13" y="751"/>
                  </a:lnTo>
                  <a:lnTo>
                    <a:pt x="9" y="765"/>
                  </a:lnTo>
                  <a:lnTo>
                    <a:pt x="4" y="779"/>
                  </a:lnTo>
                  <a:lnTo>
                    <a:pt x="1" y="794"/>
                  </a:lnTo>
                  <a:lnTo>
                    <a:pt x="0" y="810"/>
                  </a:lnTo>
                  <a:lnTo>
                    <a:pt x="0" y="810"/>
                  </a:lnTo>
                  <a:lnTo>
                    <a:pt x="0" y="830"/>
                  </a:lnTo>
                  <a:lnTo>
                    <a:pt x="2" y="849"/>
                  </a:lnTo>
                  <a:lnTo>
                    <a:pt x="6" y="867"/>
                  </a:lnTo>
                  <a:lnTo>
                    <a:pt x="12" y="884"/>
                  </a:lnTo>
                  <a:lnTo>
                    <a:pt x="20" y="900"/>
                  </a:lnTo>
                  <a:lnTo>
                    <a:pt x="28" y="915"/>
                  </a:lnTo>
                  <a:lnTo>
                    <a:pt x="39" y="929"/>
                  </a:lnTo>
                  <a:lnTo>
                    <a:pt x="50" y="942"/>
                  </a:lnTo>
                  <a:lnTo>
                    <a:pt x="64" y="955"/>
                  </a:lnTo>
                  <a:lnTo>
                    <a:pt x="77" y="966"/>
                  </a:lnTo>
                  <a:lnTo>
                    <a:pt x="93" y="976"/>
                  </a:lnTo>
                  <a:lnTo>
                    <a:pt x="109" y="986"/>
                  </a:lnTo>
                  <a:lnTo>
                    <a:pt x="127" y="995"/>
                  </a:lnTo>
                  <a:lnTo>
                    <a:pt x="145" y="1003"/>
                  </a:lnTo>
                  <a:lnTo>
                    <a:pt x="163" y="1010"/>
                  </a:lnTo>
                  <a:lnTo>
                    <a:pt x="182" y="1017"/>
                  </a:lnTo>
                  <a:lnTo>
                    <a:pt x="202" y="1022"/>
                  </a:lnTo>
                  <a:lnTo>
                    <a:pt x="222" y="1027"/>
                  </a:lnTo>
                  <a:lnTo>
                    <a:pt x="244" y="1031"/>
                  </a:lnTo>
                  <a:lnTo>
                    <a:pt x="264" y="1035"/>
                  </a:lnTo>
                  <a:lnTo>
                    <a:pt x="285" y="1037"/>
                  </a:lnTo>
                  <a:lnTo>
                    <a:pt x="307" y="1039"/>
                  </a:lnTo>
                  <a:lnTo>
                    <a:pt x="349" y="1041"/>
                  </a:lnTo>
                  <a:lnTo>
                    <a:pt x="391" y="1040"/>
                  </a:lnTo>
                  <a:lnTo>
                    <a:pt x="430" y="1038"/>
                  </a:lnTo>
                  <a:lnTo>
                    <a:pt x="468" y="1034"/>
                  </a:lnTo>
                  <a:lnTo>
                    <a:pt x="503" y="1026"/>
                  </a:lnTo>
                  <a:lnTo>
                    <a:pt x="503" y="1026"/>
                  </a:lnTo>
                  <a:lnTo>
                    <a:pt x="581" y="1010"/>
                  </a:lnTo>
                  <a:lnTo>
                    <a:pt x="709" y="985"/>
                  </a:lnTo>
                  <a:lnTo>
                    <a:pt x="709" y="985"/>
                  </a:lnTo>
                  <a:lnTo>
                    <a:pt x="384" y="1806"/>
                  </a:lnTo>
                  <a:lnTo>
                    <a:pt x="203" y="2259"/>
                  </a:lnTo>
                  <a:lnTo>
                    <a:pt x="203" y="2259"/>
                  </a:lnTo>
                  <a:lnTo>
                    <a:pt x="197" y="2276"/>
                  </a:lnTo>
                  <a:lnTo>
                    <a:pt x="194" y="2293"/>
                  </a:lnTo>
                  <a:lnTo>
                    <a:pt x="193" y="2309"/>
                  </a:lnTo>
                  <a:lnTo>
                    <a:pt x="193" y="2324"/>
                  </a:lnTo>
                  <a:lnTo>
                    <a:pt x="194" y="2340"/>
                  </a:lnTo>
                  <a:lnTo>
                    <a:pt x="197" y="2355"/>
                  </a:lnTo>
                  <a:lnTo>
                    <a:pt x="202" y="2368"/>
                  </a:lnTo>
                  <a:lnTo>
                    <a:pt x="208" y="2382"/>
                  </a:lnTo>
                  <a:lnTo>
                    <a:pt x="215" y="2394"/>
                  </a:lnTo>
                  <a:lnTo>
                    <a:pt x="224" y="2405"/>
                  </a:lnTo>
                  <a:lnTo>
                    <a:pt x="233" y="2417"/>
                  </a:lnTo>
                  <a:lnTo>
                    <a:pt x="245" y="2427"/>
                  </a:lnTo>
                  <a:lnTo>
                    <a:pt x="257" y="2436"/>
                  </a:lnTo>
                  <a:lnTo>
                    <a:pt x="269" y="2444"/>
                  </a:lnTo>
                  <a:lnTo>
                    <a:pt x="283" y="2450"/>
                  </a:lnTo>
                  <a:lnTo>
                    <a:pt x="298" y="2457"/>
                  </a:lnTo>
                  <a:lnTo>
                    <a:pt x="298" y="2457"/>
                  </a:lnTo>
                  <a:lnTo>
                    <a:pt x="313" y="2462"/>
                  </a:lnTo>
                  <a:lnTo>
                    <a:pt x="328" y="2464"/>
                  </a:lnTo>
                  <a:lnTo>
                    <a:pt x="344" y="2466"/>
                  </a:lnTo>
                  <a:lnTo>
                    <a:pt x="358" y="2466"/>
                  </a:lnTo>
                  <a:lnTo>
                    <a:pt x="374" y="2464"/>
                  </a:lnTo>
                  <a:lnTo>
                    <a:pt x="389" y="2462"/>
                  </a:lnTo>
                  <a:lnTo>
                    <a:pt x="402" y="2457"/>
                  </a:lnTo>
                  <a:lnTo>
                    <a:pt x="416" y="2452"/>
                  </a:lnTo>
                  <a:lnTo>
                    <a:pt x="429" y="2444"/>
                  </a:lnTo>
                  <a:lnTo>
                    <a:pt x="442" y="2436"/>
                  </a:lnTo>
                  <a:lnTo>
                    <a:pt x="453" y="2427"/>
                  </a:lnTo>
                  <a:lnTo>
                    <a:pt x="464" y="2416"/>
                  </a:lnTo>
                  <a:lnTo>
                    <a:pt x="473" y="2404"/>
                  </a:lnTo>
                  <a:lnTo>
                    <a:pt x="482" y="2392"/>
                  </a:lnTo>
                  <a:lnTo>
                    <a:pt x="489" y="2378"/>
                  </a:lnTo>
                  <a:lnTo>
                    <a:pt x="495" y="2364"/>
                  </a:lnTo>
                  <a:lnTo>
                    <a:pt x="495" y="2364"/>
                  </a:lnTo>
                  <a:lnTo>
                    <a:pt x="683" y="1923"/>
                  </a:lnTo>
                  <a:lnTo>
                    <a:pt x="899" y="1413"/>
                  </a:lnTo>
                  <a:lnTo>
                    <a:pt x="899" y="1413"/>
                  </a:lnTo>
                  <a:lnTo>
                    <a:pt x="919" y="1431"/>
                  </a:lnTo>
                  <a:lnTo>
                    <a:pt x="941" y="1449"/>
                  </a:lnTo>
                  <a:lnTo>
                    <a:pt x="941" y="1449"/>
                  </a:lnTo>
                  <a:lnTo>
                    <a:pt x="797" y="1813"/>
                  </a:lnTo>
                  <a:lnTo>
                    <a:pt x="797" y="1813"/>
                  </a:lnTo>
                  <a:lnTo>
                    <a:pt x="792" y="1831"/>
                  </a:lnTo>
                  <a:lnTo>
                    <a:pt x="789" y="1848"/>
                  </a:lnTo>
                  <a:lnTo>
                    <a:pt x="787" y="1864"/>
                  </a:lnTo>
                  <a:lnTo>
                    <a:pt x="787" y="1880"/>
                  </a:lnTo>
                  <a:lnTo>
                    <a:pt x="788" y="1896"/>
                  </a:lnTo>
                  <a:lnTo>
                    <a:pt x="791" y="1910"/>
                  </a:lnTo>
                  <a:lnTo>
                    <a:pt x="796" y="1924"/>
                  </a:lnTo>
                  <a:lnTo>
                    <a:pt x="803" y="1937"/>
                  </a:lnTo>
                  <a:lnTo>
                    <a:pt x="809" y="1950"/>
                  </a:lnTo>
                  <a:lnTo>
                    <a:pt x="818" y="1961"/>
                  </a:lnTo>
                  <a:lnTo>
                    <a:pt x="828" y="1972"/>
                  </a:lnTo>
                  <a:lnTo>
                    <a:pt x="838" y="1982"/>
                  </a:lnTo>
                  <a:lnTo>
                    <a:pt x="851" y="1991"/>
                  </a:lnTo>
                  <a:lnTo>
                    <a:pt x="863" y="1999"/>
                  </a:lnTo>
                  <a:lnTo>
                    <a:pt x="878" y="2006"/>
                  </a:lnTo>
                  <a:lnTo>
                    <a:pt x="892" y="2012"/>
                  </a:lnTo>
                  <a:lnTo>
                    <a:pt x="892" y="2012"/>
                  </a:lnTo>
                  <a:lnTo>
                    <a:pt x="907" y="2016"/>
                  </a:lnTo>
                  <a:lnTo>
                    <a:pt x="923" y="2019"/>
                  </a:lnTo>
                  <a:lnTo>
                    <a:pt x="937" y="2021"/>
                  </a:lnTo>
                  <a:lnTo>
                    <a:pt x="953" y="2021"/>
                  </a:lnTo>
                  <a:lnTo>
                    <a:pt x="968" y="2019"/>
                  </a:lnTo>
                  <a:lnTo>
                    <a:pt x="982" y="2016"/>
                  </a:lnTo>
                  <a:lnTo>
                    <a:pt x="996" y="2012"/>
                  </a:lnTo>
                  <a:lnTo>
                    <a:pt x="1011" y="2006"/>
                  </a:lnTo>
                  <a:lnTo>
                    <a:pt x="1023" y="1999"/>
                  </a:lnTo>
                  <a:lnTo>
                    <a:pt x="1035" y="1991"/>
                  </a:lnTo>
                  <a:lnTo>
                    <a:pt x="1047" y="1981"/>
                  </a:lnTo>
                  <a:lnTo>
                    <a:pt x="1058" y="1971"/>
                  </a:lnTo>
                  <a:lnTo>
                    <a:pt x="1067" y="1960"/>
                  </a:lnTo>
                  <a:lnTo>
                    <a:pt x="1076" y="1947"/>
                  </a:lnTo>
                  <a:lnTo>
                    <a:pt x="1084" y="1933"/>
                  </a:lnTo>
                  <a:lnTo>
                    <a:pt x="1089" y="1918"/>
                  </a:lnTo>
                  <a:lnTo>
                    <a:pt x="1089" y="1918"/>
                  </a:lnTo>
                  <a:lnTo>
                    <a:pt x="1226" y="1597"/>
                  </a:lnTo>
                  <a:lnTo>
                    <a:pt x="1226" y="1597"/>
                  </a:lnTo>
                  <a:lnTo>
                    <a:pt x="1266" y="1607"/>
                  </a:lnTo>
                  <a:lnTo>
                    <a:pt x="1266" y="1607"/>
                  </a:lnTo>
                  <a:lnTo>
                    <a:pt x="1186" y="1813"/>
                  </a:lnTo>
                  <a:lnTo>
                    <a:pt x="1186" y="1813"/>
                  </a:lnTo>
                  <a:lnTo>
                    <a:pt x="1180" y="1831"/>
                  </a:lnTo>
                  <a:lnTo>
                    <a:pt x="1177" y="1847"/>
                  </a:lnTo>
                  <a:lnTo>
                    <a:pt x="1175" y="1864"/>
                  </a:lnTo>
                  <a:lnTo>
                    <a:pt x="1175" y="1880"/>
                  </a:lnTo>
                  <a:lnTo>
                    <a:pt x="1177" y="1894"/>
                  </a:lnTo>
                  <a:lnTo>
                    <a:pt x="1180" y="1909"/>
                  </a:lnTo>
                  <a:lnTo>
                    <a:pt x="1185" y="1924"/>
                  </a:lnTo>
                  <a:lnTo>
                    <a:pt x="1191" y="1937"/>
                  </a:lnTo>
                  <a:lnTo>
                    <a:pt x="1198" y="1950"/>
                  </a:lnTo>
                  <a:lnTo>
                    <a:pt x="1206" y="1961"/>
                  </a:lnTo>
                  <a:lnTo>
                    <a:pt x="1216" y="1972"/>
                  </a:lnTo>
                  <a:lnTo>
                    <a:pt x="1228" y="1982"/>
                  </a:lnTo>
                  <a:lnTo>
                    <a:pt x="1239" y="1991"/>
                  </a:lnTo>
                  <a:lnTo>
                    <a:pt x="1252" y="1999"/>
                  </a:lnTo>
                  <a:lnTo>
                    <a:pt x="1266" y="2006"/>
                  </a:lnTo>
                  <a:lnTo>
                    <a:pt x="1280" y="2012"/>
                  </a:lnTo>
                  <a:lnTo>
                    <a:pt x="1280" y="2012"/>
                  </a:lnTo>
                  <a:lnTo>
                    <a:pt x="1296" y="2016"/>
                  </a:lnTo>
                  <a:lnTo>
                    <a:pt x="1311" y="2019"/>
                  </a:lnTo>
                  <a:lnTo>
                    <a:pt x="1327" y="2021"/>
                  </a:lnTo>
                  <a:lnTo>
                    <a:pt x="1341" y="2021"/>
                  </a:lnTo>
                  <a:lnTo>
                    <a:pt x="1356" y="2019"/>
                  </a:lnTo>
                  <a:lnTo>
                    <a:pt x="1370" y="2016"/>
                  </a:lnTo>
                  <a:lnTo>
                    <a:pt x="1385" y="2012"/>
                  </a:lnTo>
                  <a:lnTo>
                    <a:pt x="1399" y="2006"/>
                  </a:lnTo>
                  <a:lnTo>
                    <a:pt x="1412" y="1999"/>
                  </a:lnTo>
                  <a:lnTo>
                    <a:pt x="1424" y="1991"/>
                  </a:lnTo>
                  <a:lnTo>
                    <a:pt x="1436" y="1981"/>
                  </a:lnTo>
                  <a:lnTo>
                    <a:pt x="1446" y="1971"/>
                  </a:lnTo>
                  <a:lnTo>
                    <a:pt x="1456" y="1960"/>
                  </a:lnTo>
                  <a:lnTo>
                    <a:pt x="1465" y="1946"/>
                  </a:lnTo>
                  <a:lnTo>
                    <a:pt x="1472" y="1933"/>
                  </a:lnTo>
                  <a:lnTo>
                    <a:pt x="1478" y="1918"/>
                  </a:lnTo>
                  <a:lnTo>
                    <a:pt x="1478" y="1918"/>
                  </a:lnTo>
                  <a:lnTo>
                    <a:pt x="1608" y="1614"/>
                  </a:lnTo>
                  <a:lnTo>
                    <a:pt x="1608" y="1614"/>
                  </a:lnTo>
                  <a:lnTo>
                    <a:pt x="1632" y="1609"/>
                  </a:lnTo>
                  <a:lnTo>
                    <a:pt x="1657" y="1603"/>
                  </a:lnTo>
                  <a:lnTo>
                    <a:pt x="1657" y="1603"/>
                  </a:lnTo>
                  <a:lnTo>
                    <a:pt x="1574" y="1813"/>
                  </a:lnTo>
                  <a:lnTo>
                    <a:pt x="1574" y="1813"/>
                  </a:lnTo>
                  <a:lnTo>
                    <a:pt x="1570" y="1830"/>
                  </a:lnTo>
                  <a:lnTo>
                    <a:pt x="1566" y="1847"/>
                  </a:lnTo>
                  <a:lnTo>
                    <a:pt x="1564" y="1864"/>
                  </a:lnTo>
                  <a:lnTo>
                    <a:pt x="1564" y="1880"/>
                  </a:lnTo>
                  <a:lnTo>
                    <a:pt x="1565" y="1894"/>
                  </a:lnTo>
                  <a:lnTo>
                    <a:pt x="1568" y="1909"/>
                  </a:lnTo>
                  <a:lnTo>
                    <a:pt x="1573" y="1924"/>
                  </a:lnTo>
                  <a:lnTo>
                    <a:pt x="1580" y="1936"/>
                  </a:lnTo>
                  <a:lnTo>
                    <a:pt x="1586" y="1950"/>
                  </a:lnTo>
                  <a:lnTo>
                    <a:pt x="1595" y="1961"/>
                  </a:lnTo>
                  <a:lnTo>
                    <a:pt x="1604" y="1972"/>
                  </a:lnTo>
                  <a:lnTo>
                    <a:pt x="1616" y="1981"/>
                  </a:lnTo>
                  <a:lnTo>
                    <a:pt x="1628" y="1990"/>
                  </a:lnTo>
                  <a:lnTo>
                    <a:pt x="1640" y="1999"/>
                  </a:lnTo>
                  <a:lnTo>
                    <a:pt x="1655" y="2006"/>
                  </a:lnTo>
                  <a:lnTo>
                    <a:pt x="1670" y="2012"/>
                  </a:lnTo>
                  <a:lnTo>
                    <a:pt x="1670" y="2012"/>
                  </a:lnTo>
                  <a:lnTo>
                    <a:pt x="1684" y="2016"/>
                  </a:lnTo>
                  <a:lnTo>
                    <a:pt x="1700" y="2019"/>
                  </a:lnTo>
                  <a:lnTo>
                    <a:pt x="1715" y="2021"/>
                  </a:lnTo>
                  <a:lnTo>
                    <a:pt x="1730" y="2021"/>
                  </a:lnTo>
                  <a:lnTo>
                    <a:pt x="1745" y="2019"/>
                  </a:lnTo>
                  <a:lnTo>
                    <a:pt x="1760" y="2016"/>
                  </a:lnTo>
                  <a:lnTo>
                    <a:pt x="1773" y="2012"/>
                  </a:lnTo>
                  <a:lnTo>
                    <a:pt x="1787" y="2006"/>
                  </a:lnTo>
                  <a:lnTo>
                    <a:pt x="1800" y="1999"/>
                  </a:lnTo>
                  <a:lnTo>
                    <a:pt x="1812" y="1991"/>
                  </a:lnTo>
                  <a:lnTo>
                    <a:pt x="1824" y="1981"/>
                  </a:lnTo>
                  <a:lnTo>
                    <a:pt x="1835" y="1971"/>
                  </a:lnTo>
                  <a:lnTo>
                    <a:pt x="1844" y="1960"/>
                  </a:lnTo>
                  <a:lnTo>
                    <a:pt x="1853" y="1946"/>
                  </a:lnTo>
                  <a:lnTo>
                    <a:pt x="1861" y="1933"/>
                  </a:lnTo>
                  <a:lnTo>
                    <a:pt x="1866" y="1918"/>
                  </a:lnTo>
                  <a:lnTo>
                    <a:pt x="1866" y="1918"/>
                  </a:lnTo>
                  <a:lnTo>
                    <a:pt x="2204" y="1125"/>
                  </a:lnTo>
                  <a:lnTo>
                    <a:pt x="2204" y="1125"/>
                  </a:lnTo>
                  <a:lnTo>
                    <a:pt x="2218" y="1085"/>
                  </a:lnTo>
                  <a:lnTo>
                    <a:pt x="2231" y="1046"/>
                  </a:lnTo>
                  <a:lnTo>
                    <a:pt x="2242" y="1007"/>
                  </a:lnTo>
                  <a:lnTo>
                    <a:pt x="2251" y="967"/>
                  </a:lnTo>
                  <a:lnTo>
                    <a:pt x="2258" y="927"/>
                  </a:lnTo>
                  <a:lnTo>
                    <a:pt x="2262" y="887"/>
                  </a:lnTo>
                  <a:lnTo>
                    <a:pt x="2265" y="847"/>
                  </a:lnTo>
                  <a:lnTo>
                    <a:pt x="2265" y="807"/>
                  </a:lnTo>
                  <a:lnTo>
                    <a:pt x="2263" y="768"/>
                  </a:lnTo>
                  <a:lnTo>
                    <a:pt x="2260" y="729"/>
                  </a:lnTo>
                  <a:lnTo>
                    <a:pt x="2256" y="689"/>
                  </a:lnTo>
                  <a:lnTo>
                    <a:pt x="2248" y="651"/>
                  </a:lnTo>
                  <a:lnTo>
                    <a:pt x="2240" y="613"/>
                  </a:lnTo>
                  <a:lnTo>
                    <a:pt x="2229" y="576"/>
                  </a:lnTo>
                  <a:lnTo>
                    <a:pt x="2216" y="538"/>
                  </a:lnTo>
                  <a:lnTo>
                    <a:pt x="2202" y="501"/>
                  </a:lnTo>
                  <a:lnTo>
                    <a:pt x="2186" y="466"/>
                  </a:lnTo>
                  <a:lnTo>
                    <a:pt x="2169" y="431"/>
                  </a:lnTo>
                  <a:lnTo>
                    <a:pt x="2150" y="397"/>
                  </a:lnTo>
                  <a:lnTo>
                    <a:pt x="2128" y="364"/>
                  </a:lnTo>
                  <a:lnTo>
                    <a:pt x="2106" y="331"/>
                  </a:lnTo>
                  <a:lnTo>
                    <a:pt x="2082" y="301"/>
                  </a:lnTo>
                  <a:lnTo>
                    <a:pt x="2056" y="271"/>
                  </a:lnTo>
                  <a:lnTo>
                    <a:pt x="2029" y="241"/>
                  </a:lnTo>
                  <a:lnTo>
                    <a:pt x="2000" y="214"/>
                  </a:lnTo>
                  <a:lnTo>
                    <a:pt x="1971" y="188"/>
                  </a:lnTo>
                  <a:lnTo>
                    <a:pt x="1938" y="164"/>
                  </a:lnTo>
                  <a:lnTo>
                    <a:pt x="1906" y="140"/>
                  </a:lnTo>
                  <a:lnTo>
                    <a:pt x="1872" y="118"/>
                  </a:lnTo>
                  <a:lnTo>
                    <a:pt x="1836" y="97"/>
                  </a:lnTo>
                  <a:lnTo>
                    <a:pt x="1799" y="79"/>
                  </a:lnTo>
                  <a:lnTo>
                    <a:pt x="1761" y="62"/>
                  </a:lnTo>
                  <a:lnTo>
                    <a:pt x="1761" y="6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8" name="Rectangle 37">
              <a:extLst>
                <a:ext uri="{FF2B5EF4-FFF2-40B4-BE49-F238E27FC236}">
                  <a16:creationId xmlns:a16="http://schemas.microsoft.com/office/drawing/2014/main" id="{968D887A-9673-4643-A16A-546F1F01B566}"/>
                </a:ext>
              </a:extLst>
            </p:cNvPr>
            <p:cNvSpPr>
              <a:spLocks noChangeArrowheads="1"/>
            </p:cNvSpPr>
            <p:nvPr/>
          </p:nvSpPr>
          <p:spPr bwMode="auto">
            <a:xfrm>
              <a:off x="7264400" y="3221038"/>
              <a:ext cx="74613" cy="74613"/>
            </a:xfrm>
            <a:prstGeom prst="rect">
              <a:avLst/>
            </a:prstGeom>
            <a:solidFill>
              <a:srgbClr val="0094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grpSp>
      <p:sp>
        <p:nvSpPr>
          <p:cNvPr id="3" name="Symbol zastępczy tekstu 2">
            <a:extLst>
              <a:ext uri="{FF2B5EF4-FFF2-40B4-BE49-F238E27FC236}">
                <a16:creationId xmlns:a16="http://schemas.microsoft.com/office/drawing/2014/main" id="{73DA9334-2BB9-40D3-BE8B-EE352E5CEADA}"/>
              </a:ext>
            </a:extLst>
          </p:cNvPr>
          <p:cNvSpPr>
            <a:spLocks noGrp="1"/>
          </p:cNvSpPr>
          <p:nvPr>
            <p:ph type="body" sz="quarter" idx="10"/>
          </p:nvPr>
        </p:nvSpPr>
        <p:spPr>
          <a:xfrm>
            <a:off x="581977" y="865704"/>
            <a:ext cx="8014944" cy="4544495"/>
          </a:xfrm>
          <a:prstGeom prst="roundRect">
            <a:avLst>
              <a:gd name="adj" fmla="val 2355"/>
            </a:avLst>
          </a:prstGeom>
          <a:noFill/>
          <a:ln w="6350">
            <a:solidFill>
              <a:srgbClr val="FFDA65"/>
            </a:solidFill>
            <a:prstDash val="lgDash"/>
            <a:extLst>
              <a:ext uri="{C807C97D-BFC1-408E-A445-0C87EB9F89A2}">
                <ask:lineSketchStyleProps xmlns:ask="http://schemas.microsoft.com/office/drawing/2018/sketchyshapes" sd="981765707">
                  <a:custGeom>
                    <a:avLst/>
                    <a:gdLst>
                      <a:gd name="connsiteX0" fmla="*/ 0 w 8014944"/>
                      <a:gd name="connsiteY0" fmla="*/ 0 h 4752975"/>
                      <a:gd name="connsiteX1" fmla="*/ 8014944 w 8014944"/>
                      <a:gd name="connsiteY1" fmla="*/ 0 h 4752975"/>
                      <a:gd name="connsiteX2" fmla="*/ 8014944 w 8014944"/>
                      <a:gd name="connsiteY2" fmla="*/ 4752975 h 4752975"/>
                      <a:gd name="connsiteX3" fmla="*/ 0 w 8014944"/>
                      <a:gd name="connsiteY3" fmla="*/ 4752975 h 4752975"/>
                      <a:gd name="connsiteX4" fmla="*/ 0 w 8014944"/>
                      <a:gd name="connsiteY4" fmla="*/ 0 h 475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944" h="4752975" fill="none" extrusionOk="0">
                        <a:moveTo>
                          <a:pt x="0" y="0"/>
                        </a:moveTo>
                        <a:cubicBezTo>
                          <a:pt x="2469169" y="-33775"/>
                          <a:pt x="5302738" y="138873"/>
                          <a:pt x="8014944" y="0"/>
                        </a:cubicBezTo>
                        <a:cubicBezTo>
                          <a:pt x="7941173" y="1429971"/>
                          <a:pt x="7859061" y="2528328"/>
                          <a:pt x="8014944" y="4752975"/>
                        </a:cubicBezTo>
                        <a:cubicBezTo>
                          <a:pt x="6675304" y="4615645"/>
                          <a:pt x="2213847" y="4615119"/>
                          <a:pt x="0" y="4752975"/>
                        </a:cubicBezTo>
                        <a:cubicBezTo>
                          <a:pt x="152408" y="2645070"/>
                          <a:pt x="73868" y="2083642"/>
                          <a:pt x="0" y="0"/>
                        </a:cubicBezTo>
                        <a:close/>
                      </a:path>
                      <a:path w="8014944" h="4752975" stroke="0" extrusionOk="0">
                        <a:moveTo>
                          <a:pt x="0" y="0"/>
                        </a:moveTo>
                        <a:cubicBezTo>
                          <a:pt x="4005170" y="-101487"/>
                          <a:pt x="4686723" y="-162162"/>
                          <a:pt x="8014944" y="0"/>
                        </a:cubicBezTo>
                        <a:cubicBezTo>
                          <a:pt x="8075657" y="1710685"/>
                          <a:pt x="7953872" y="3455256"/>
                          <a:pt x="8014944" y="4752975"/>
                        </a:cubicBezTo>
                        <a:cubicBezTo>
                          <a:pt x="4454198" y="4803040"/>
                          <a:pt x="2084990" y="4594526"/>
                          <a:pt x="0" y="4752975"/>
                        </a:cubicBezTo>
                        <a:cubicBezTo>
                          <a:pt x="-24452" y="3817843"/>
                          <a:pt x="-67663" y="977156"/>
                          <a:pt x="0" y="0"/>
                        </a:cubicBezTo>
                        <a:close/>
                      </a:path>
                    </a:pathLst>
                  </a:custGeom>
                  <ask:type>
                    <ask:lineSketchNone/>
                  </ask:type>
                </ask:lineSketchStyleProps>
              </a:ext>
            </a:extLst>
          </a:ln>
        </p:spPr>
        <p:txBody>
          <a:bodyPr/>
          <a:lstStyle/>
          <a:p>
            <a:pPr marL="0" indent="0">
              <a:lnSpc>
                <a:spcPct val="107000"/>
              </a:lnSpc>
              <a:spcAft>
                <a:spcPts val="800"/>
              </a:spcAft>
              <a:buNone/>
            </a:pPr>
            <a:r>
              <a:rPr lang="pl-PL" sz="1200" b="1" dirty="0">
                <a:solidFill>
                  <a:schemeClr val="tx1"/>
                </a:solidFill>
              </a:rPr>
              <a:t>W sytuacji pojawienia się potrzeby nabycia produktu trwałego użytku</a:t>
            </a:r>
            <a:r>
              <a:rPr lang="pl-PL" sz="1200" dirty="0">
                <a:solidFill>
                  <a:schemeClr val="tx1"/>
                </a:solidFill>
              </a:rPr>
              <a:t>, </a:t>
            </a:r>
            <a:r>
              <a:rPr lang="pl-PL" sz="1200" b="1" dirty="0">
                <a:solidFill>
                  <a:schemeClr val="tx1"/>
                </a:solidFill>
              </a:rPr>
              <a:t>mieszkańcy Polski najczęściej kupują nowy produkt </a:t>
            </a:r>
            <a:r>
              <a:rPr lang="pl-PL" sz="1200" dirty="0">
                <a:solidFill>
                  <a:schemeClr val="tx1"/>
                </a:solidFill>
              </a:rPr>
              <a:t>(74%), 14% deklaruje, że najczęściej nabywa produkty używane, 9% rozważa wpływ produktu na środowisko poprzez zapoznanie się z etykietą, podobny odsetek stara się naprawić stare urządzenie/produkt. Istotnie częściej na nabywanie </a:t>
            </a:r>
            <a:r>
              <a:rPr lang="pl-PL" sz="1200" b="0" kern="1200" dirty="0">
                <a:solidFill>
                  <a:schemeClr val="tx1"/>
                </a:solidFill>
                <a:effectLst/>
                <a:latin typeface="+mn-lt"/>
                <a:ea typeface="+mn-ea"/>
                <a:cs typeface="+mn-cs"/>
              </a:rPr>
              <a:t>produktów używanych decydują się osoby młodsze. Natomiast osoby w wieku 45-59 lat częściej rozważają jaki </a:t>
            </a:r>
            <a:r>
              <a:rPr lang="pl-PL" sz="1200" dirty="0">
                <a:solidFill>
                  <a:schemeClr val="tx1"/>
                </a:solidFill>
                <a:latin typeface="+mn-lt"/>
              </a:rPr>
              <a:t>jest </a:t>
            </a:r>
            <a:r>
              <a:rPr lang="pl-PL" sz="1200" b="0" kern="1200" dirty="0">
                <a:solidFill>
                  <a:schemeClr val="tx1"/>
                </a:solidFill>
                <a:effectLst/>
                <a:latin typeface="+mn-lt"/>
                <a:ea typeface="+mn-ea"/>
                <a:cs typeface="+mn-cs"/>
              </a:rPr>
              <a:t>wpływ produktu na środowisko.</a:t>
            </a:r>
            <a:endParaRPr lang="pl-PL" sz="1200" dirty="0">
              <a:solidFill>
                <a:schemeClr val="tx1"/>
              </a:solidFill>
            </a:endParaRPr>
          </a:p>
          <a:p>
            <a:pPr marL="0" indent="0">
              <a:lnSpc>
                <a:spcPct val="107000"/>
              </a:lnSpc>
              <a:spcAft>
                <a:spcPts val="800"/>
              </a:spcAft>
              <a:buNone/>
            </a:pPr>
            <a:r>
              <a:rPr lang="pl-PL" sz="1200" b="1" dirty="0">
                <a:solidFill>
                  <a:schemeClr val="tx1"/>
                </a:solidFill>
              </a:rPr>
              <a:t>Motywacja do nabycia nowego produktu na rzecz rezygnacji z produktu używanego, to </a:t>
            </a:r>
            <a:r>
              <a:rPr lang="pl-PL" sz="1200" dirty="0">
                <a:solidFill>
                  <a:schemeClr val="tx1"/>
                </a:solidFill>
              </a:rPr>
              <a:t>przede </a:t>
            </a:r>
            <a:r>
              <a:rPr lang="pl-PL" sz="1200" b="1" dirty="0">
                <a:solidFill>
                  <a:schemeClr val="tx1"/>
                </a:solidFill>
              </a:rPr>
              <a:t>wszystkim przekonanie o jego lepszej jakości</a:t>
            </a:r>
            <a:r>
              <a:rPr lang="pl-PL" sz="1200" dirty="0">
                <a:solidFill>
                  <a:schemeClr val="tx1"/>
                </a:solidFill>
              </a:rPr>
              <a:t> (42%), możliwość skorzystania z gwarancji (18%) oraz obawa przed awarią w przypadku nabycia sprzętu używanego (17%). </a:t>
            </a:r>
            <a:endParaRPr lang="pl-PL" sz="1200" dirty="0">
              <a:solidFill>
                <a:schemeClr val="tx1"/>
              </a:solidFill>
              <a:highlight>
                <a:srgbClr val="FFFF00"/>
              </a:highlight>
            </a:endParaRPr>
          </a:p>
          <a:p>
            <a:pPr marL="0" indent="0">
              <a:lnSpc>
                <a:spcPct val="107000"/>
              </a:lnSpc>
              <a:spcAft>
                <a:spcPts val="800"/>
              </a:spcAft>
              <a:buNone/>
            </a:pPr>
            <a:r>
              <a:rPr lang="pl-PL" sz="1200" b="1" dirty="0">
                <a:solidFill>
                  <a:schemeClr val="tx1"/>
                </a:solidFill>
              </a:rPr>
              <a:t>Stary sprzęt elektroniczny jest </a:t>
            </a:r>
            <a:r>
              <a:rPr lang="pl-PL" sz="1200" dirty="0">
                <a:solidFill>
                  <a:schemeClr val="tx1"/>
                </a:solidFill>
              </a:rPr>
              <a:t>przede wszystkim </a:t>
            </a:r>
            <a:r>
              <a:rPr lang="pl-PL" sz="1200" b="1" dirty="0">
                <a:solidFill>
                  <a:schemeClr val="tx1"/>
                </a:solidFill>
              </a:rPr>
              <a:t>oddawany do miejsc dedykowanych do zbierania tego typu odpadów </a:t>
            </a:r>
            <a:r>
              <a:rPr lang="pl-PL" sz="1200" dirty="0">
                <a:solidFill>
                  <a:schemeClr val="tx1"/>
                </a:solidFill>
              </a:rPr>
              <a:t>(sklepy RTV/AGD, punkty PSZOK, punkty zbierania zużytego sprzętu lub punkty mobilnego zbierania – 66%). </a:t>
            </a:r>
            <a:r>
              <a:rPr lang="pl-PL" sz="1200" b="1" dirty="0">
                <a:solidFill>
                  <a:schemeClr val="tx1"/>
                </a:solidFill>
              </a:rPr>
              <a:t>Duża grupa osób </a:t>
            </a:r>
            <a:r>
              <a:rPr lang="pl-PL" sz="1200" dirty="0">
                <a:solidFill>
                  <a:schemeClr val="tx1"/>
                </a:solidFill>
              </a:rPr>
              <a:t>(45%) deklaruje, że </a:t>
            </a:r>
            <a:r>
              <a:rPr lang="pl-PL" sz="1200" b="1" dirty="0">
                <a:solidFill>
                  <a:schemeClr val="tx1"/>
                </a:solidFill>
              </a:rPr>
              <a:t>odsprzedaje lub przekazuje taki sprzęt za darmo</a:t>
            </a:r>
            <a:r>
              <a:rPr lang="pl-PL" sz="1200" dirty="0">
                <a:solidFill>
                  <a:schemeClr val="tx1"/>
                </a:solidFill>
              </a:rPr>
              <a:t>, a </a:t>
            </a:r>
            <a:r>
              <a:rPr lang="pl-PL" sz="1200" b="1" dirty="0">
                <a:solidFill>
                  <a:schemeClr val="tx1"/>
                </a:solidFill>
              </a:rPr>
              <a:t>co czwarta badana osoba </a:t>
            </a:r>
            <a:r>
              <a:rPr lang="pl-PL" sz="1200" dirty="0">
                <a:solidFill>
                  <a:schemeClr val="tx1"/>
                </a:solidFill>
              </a:rPr>
              <a:t>(24%) przeważnie </a:t>
            </a:r>
            <a:r>
              <a:rPr lang="pl-PL" sz="1200" b="1" dirty="0">
                <a:solidFill>
                  <a:schemeClr val="tx1"/>
                </a:solidFill>
              </a:rPr>
              <a:t>zostawia taki sprzęt na jakiś czas w domu</a:t>
            </a:r>
            <a:r>
              <a:rPr lang="pl-PL" sz="1200" dirty="0">
                <a:solidFill>
                  <a:schemeClr val="tx1"/>
                </a:solidFill>
              </a:rPr>
              <a:t>. </a:t>
            </a:r>
            <a:r>
              <a:rPr lang="pl-PL" sz="1200" b="1" dirty="0">
                <a:solidFill>
                  <a:schemeClr val="tx1"/>
                </a:solidFill>
              </a:rPr>
              <a:t>Motywacją do tego </a:t>
            </a:r>
            <a:r>
              <a:rPr lang="pl-PL" sz="1200" dirty="0">
                <a:solidFill>
                  <a:schemeClr val="tx1"/>
                </a:solidFill>
              </a:rPr>
              <a:t>ostatniego </a:t>
            </a:r>
            <a:r>
              <a:rPr lang="pl-PL" sz="1200" b="1" dirty="0">
                <a:solidFill>
                  <a:schemeClr val="tx1"/>
                </a:solidFill>
              </a:rPr>
              <a:t>zachowania, jest przede wszystkim możliwość skorzystania ze starego sprzętu w przypadku awarii nowego lub przekazania go innej osobie w gospodarstwie domowym </a:t>
            </a:r>
            <a:r>
              <a:rPr lang="pl-PL" sz="1200" dirty="0">
                <a:solidFill>
                  <a:schemeClr val="tx1"/>
                </a:solidFill>
              </a:rPr>
              <a:t>(60%). Osoby młodsze częściej </a:t>
            </a:r>
            <a:r>
              <a:rPr lang="pl-PL" sz="1200" dirty="0">
                <a:solidFill>
                  <a:schemeClr val="tx1"/>
                </a:solidFill>
                <a:latin typeface="+mn-lt"/>
              </a:rPr>
              <a:t>o</a:t>
            </a:r>
            <a:r>
              <a:rPr lang="pl-PL" sz="1200" b="0" kern="1200" dirty="0">
                <a:solidFill>
                  <a:schemeClr val="tx1"/>
                </a:solidFill>
                <a:effectLst/>
                <a:latin typeface="+mn-lt"/>
                <a:ea typeface="+mn-ea"/>
                <a:cs typeface="+mn-cs"/>
              </a:rPr>
              <a:t>dprzedają lub oddają za darmo dotychczas używany sprzęt, jak również częściej decydują się na pozostawienie do na jakiś czas w domu.</a:t>
            </a:r>
            <a:endParaRPr lang="pl-PL" sz="1200" dirty="0">
              <a:solidFill>
                <a:schemeClr val="tx1"/>
              </a:solidFill>
            </a:endParaRPr>
          </a:p>
          <a:p>
            <a:pPr marL="0" indent="0">
              <a:lnSpc>
                <a:spcPct val="107000"/>
              </a:lnSpc>
              <a:spcAft>
                <a:spcPts val="800"/>
              </a:spcAft>
              <a:buNone/>
            </a:pPr>
            <a:r>
              <a:rPr lang="pl-PL" sz="1200" dirty="0">
                <a:solidFill>
                  <a:schemeClr val="tx1"/>
                </a:solidFill>
              </a:rPr>
              <a:t>Co dziewiąta osoba (11%) z grupy pozostawiającej stary sprzęt elektroniczny w domu, obawia się utraty kontroli nad swoimi danymi osobistymi, które z takiego sprzętu mogłyby zostać pozyskane, a 8% nie wie gdzie w ich okolicy znajduje się punkt, w którym mogliby taki sprzęt zostawić.</a:t>
            </a:r>
          </a:p>
          <a:p>
            <a:pPr marL="0" indent="0">
              <a:buNone/>
            </a:pPr>
            <a:r>
              <a:rPr lang="pl-PL" sz="1200" dirty="0">
                <a:solidFill>
                  <a:schemeClr val="tx1"/>
                </a:solidFill>
              </a:rPr>
              <a:t>W trakcie ostatniego roku </a:t>
            </a:r>
            <a:r>
              <a:rPr lang="pl-PL" sz="1200" b="1" dirty="0">
                <a:solidFill>
                  <a:schemeClr val="tx1"/>
                </a:solidFill>
              </a:rPr>
              <a:t>41% mieszkańców Polski otrzymało lub nabyło używane tekstylia</a:t>
            </a:r>
            <a:r>
              <a:rPr lang="pl-PL" sz="1200" dirty="0">
                <a:solidFill>
                  <a:schemeClr val="tx1"/>
                </a:solidFill>
              </a:rPr>
              <a:t>, </a:t>
            </a:r>
            <a:r>
              <a:rPr lang="pl-PL" sz="1200" b="1" dirty="0">
                <a:solidFill>
                  <a:schemeClr val="tx1"/>
                </a:solidFill>
              </a:rPr>
              <a:t>26% używane meble, 21% sprzęt elektroniczny, a 14% materiały budowlane „z drugiej ręki”.</a:t>
            </a:r>
          </a:p>
        </p:txBody>
      </p:sp>
    </p:spTree>
    <p:extLst>
      <p:ext uri="{BB962C8B-B14F-4D97-AF65-F5344CB8AC3E}">
        <p14:creationId xmlns:p14="http://schemas.microsoft.com/office/powerpoint/2010/main" val="1873243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ymbol zastępczy tekstu 21">
            <a:extLst>
              <a:ext uri="{FF2B5EF4-FFF2-40B4-BE49-F238E27FC236}">
                <a16:creationId xmlns:a16="http://schemas.microsoft.com/office/drawing/2014/main" id="{C1617EA3-0C61-44E6-A7A7-C3B572A7E4FC}"/>
              </a:ext>
            </a:extLst>
          </p:cNvPr>
          <p:cNvSpPr>
            <a:spLocks noGrp="1"/>
          </p:cNvSpPr>
          <p:nvPr>
            <p:ph type="body" sz="quarter" idx="12"/>
          </p:nvPr>
        </p:nvSpPr>
        <p:spPr/>
        <p:txBody>
          <a:bodyPr/>
          <a:lstStyle/>
          <a:p>
            <a:r>
              <a:rPr lang="pl-PL" sz="1600"/>
              <a:t>Omówienie wyników (2/2)</a:t>
            </a:r>
          </a:p>
        </p:txBody>
      </p:sp>
      <p:grpSp>
        <p:nvGrpSpPr>
          <p:cNvPr id="5" name="Grupa 4">
            <a:extLst>
              <a:ext uri="{FF2B5EF4-FFF2-40B4-BE49-F238E27FC236}">
                <a16:creationId xmlns:a16="http://schemas.microsoft.com/office/drawing/2014/main" id="{F5EB3538-5E9E-4212-8617-8404F4A0DD83}"/>
              </a:ext>
            </a:extLst>
          </p:cNvPr>
          <p:cNvGrpSpPr/>
          <p:nvPr/>
        </p:nvGrpSpPr>
        <p:grpSpPr>
          <a:xfrm>
            <a:off x="346152" y="225588"/>
            <a:ext cx="235825" cy="320822"/>
            <a:chOff x="7240588" y="2684463"/>
            <a:chExt cx="449263" cy="611188"/>
          </a:xfrm>
        </p:grpSpPr>
        <p:sp>
          <p:nvSpPr>
            <p:cNvPr id="6" name="Freeform 7">
              <a:extLst>
                <a:ext uri="{FF2B5EF4-FFF2-40B4-BE49-F238E27FC236}">
                  <a16:creationId xmlns:a16="http://schemas.microsoft.com/office/drawing/2014/main" id="{D4625111-8AEC-45F6-91C5-01A639FDFB4C}"/>
                </a:ext>
              </a:extLst>
            </p:cNvPr>
            <p:cNvSpPr>
              <a:spLocks noEditPoints="1"/>
            </p:cNvSpPr>
            <p:nvPr/>
          </p:nvSpPr>
          <p:spPr bwMode="auto">
            <a:xfrm>
              <a:off x="7383463" y="3221038"/>
              <a:ext cx="193675" cy="74613"/>
            </a:xfrm>
            <a:custGeom>
              <a:avLst/>
              <a:gdLst>
                <a:gd name="T0" fmla="*/ 375 w 974"/>
                <a:gd name="T1" fmla="*/ 0 h 374"/>
                <a:gd name="T2" fmla="*/ 0 w 974"/>
                <a:gd name="T3" fmla="*/ 0 h 374"/>
                <a:gd name="T4" fmla="*/ 0 w 974"/>
                <a:gd name="T5" fmla="*/ 374 h 374"/>
                <a:gd name="T6" fmla="*/ 375 w 974"/>
                <a:gd name="T7" fmla="*/ 374 h 374"/>
                <a:gd name="T8" fmla="*/ 375 w 974"/>
                <a:gd name="T9" fmla="*/ 0 h 374"/>
                <a:gd name="T10" fmla="*/ 974 w 974"/>
                <a:gd name="T11" fmla="*/ 0 h 374"/>
                <a:gd name="T12" fmla="*/ 601 w 974"/>
                <a:gd name="T13" fmla="*/ 0 h 374"/>
                <a:gd name="T14" fmla="*/ 601 w 974"/>
                <a:gd name="T15" fmla="*/ 374 h 374"/>
                <a:gd name="T16" fmla="*/ 974 w 974"/>
                <a:gd name="T17" fmla="*/ 374 h 374"/>
                <a:gd name="T18" fmla="*/ 974 w 974"/>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4" h="374">
                  <a:moveTo>
                    <a:pt x="375" y="0"/>
                  </a:moveTo>
                  <a:lnTo>
                    <a:pt x="0" y="0"/>
                  </a:lnTo>
                  <a:lnTo>
                    <a:pt x="0" y="374"/>
                  </a:lnTo>
                  <a:lnTo>
                    <a:pt x="375" y="374"/>
                  </a:lnTo>
                  <a:lnTo>
                    <a:pt x="375" y="0"/>
                  </a:lnTo>
                  <a:close/>
                  <a:moveTo>
                    <a:pt x="974" y="0"/>
                  </a:moveTo>
                  <a:lnTo>
                    <a:pt x="601" y="0"/>
                  </a:lnTo>
                  <a:lnTo>
                    <a:pt x="601" y="374"/>
                  </a:lnTo>
                  <a:lnTo>
                    <a:pt x="974" y="374"/>
                  </a:lnTo>
                  <a:lnTo>
                    <a:pt x="97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7" name="Freeform 8">
              <a:extLst>
                <a:ext uri="{FF2B5EF4-FFF2-40B4-BE49-F238E27FC236}">
                  <a16:creationId xmlns:a16="http://schemas.microsoft.com/office/drawing/2014/main" id="{19D465AD-C8C4-46D0-8883-D310C6C3FC12}"/>
                </a:ext>
              </a:extLst>
            </p:cNvPr>
            <p:cNvSpPr>
              <a:spLocks/>
            </p:cNvSpPr>
            <p:nvPr/>
          </p:nvSpPr>
          <p:spPr bwMode="auto">
            <a:xfrm>
              <a:off x="7240588" y="2684463"/>
              <a:ext cx="449263" cy="488950"/>
            </a:xfrm>
            <a:custGeom>
              <a:avLst/>
              <a:gdLst>
                <a:gd name="T0" fmla="*/ 1657 w 2265"/>
                <a:gd name="T1" fmla="*/ 27 h 2466"/>
                <a:gd name="T2" fmla="*/ 1483 w 2265"/>
                <a:gd name="T3" fmla="*/ 2 h 2466"/>
                <a:gd name="T4" fmla="*/ 1310 w 2265"/>
                <a:gd name="T5" fmla="*/ 13 h 2466"/>
                <a:gd name="T6" fmla="*/ 1146 w 2265"/>
                <a:gd name="T7" fmla="*/ 60 h 2466"/>
                <a:gd name="T8" fmla="*/ 995 w 2265"/>
                <a:gd name="T9" fmla="*/ 141 h 2466"/>
                <a:gd name="T10" fmla="*/ 863 w 2265"/>
                <a:gd name="T11" fmla="*/ 253 h 2466"/>
                <a:gd name="T12" fmla="*/ 776 w 2265"/>
                <a:gd name="T13" fmla="*/ 362 h 2466"/>
                <a:gd name="T14" fmla="*/ 618 w 2265"/>
                <a:gd name="T15" fmla="*/ 529 h 2466"/>
                <a:gd name="T16" fmla="*/ 516 w 2265"/>
                <a:gd name="T17" fmla="*/ 598 h 2466"/>
                <a:gd name="T18" fmla="*/ 419 w 2265"/>
                <a:gd name="T19" fmla="*/ 637 h 2466"/>
                <a:gd name="T20" fmla="*/ 310 w 2265"/>
                <a:gd name="T21" fmla="*/ 660 h 2466"/>
                <a:gd name="T22" fmla="*/ 183 w 2265"/>
                <a:gd name="T23" fmla="*/ 666 h 2466"/>
                <a:gd name="T24" fmla="*/ 111 w 2265"/>
                <a:gd name="T25" fmla="*/ 669 h 2466"/>
                <a:gd name="T26" fmla="*/ 48 w 2265"/>
                <a:gd name="T27" fmla="*/ 704 h 2466"/>
                <a:gd name="T28" fmla="*/ 9 w 2265"/>
                <a:gd name="T29" fmla="*/ 765 h 2466"/>
                <a:gd name="T30" fmla="*/ 0 w 2265"/>
                <a:gd name="T31" fmla="*/ 830 h 2466"/>
                <a:gd name="T32" fmla="*/ 28 w 2265"/>
                <a:gd name="T33" fmla="*/ 915 h 2466"/>
                <a:gd name="T34" fmla="*/ 93 w 2265"/>
                <a:gd name="T35" fmla="*/ 976 h 2466"/>
                <a:gd name="T36" fmla="*/ 182 w 2265"/>
                <a:gd name="T37" fmla="*/ 1017 h 2466"/>
                <a:gd name="T38" fmla="*/ 285 w 2265"/>
                <a:gd name="T39" fmla="*/ 1037 h 2466"/>
                <a:gd name="T40" fmla="*/ 468 w 2265"/>
                <a:gd name="T41" fmla="*/ 1034 h 2466"/>
                <a:gd name="T42" fmla="*/ 709 w 2265"/>
                <a:gd name="T43" fmla="*/ 985 h 2466"/>
                <a:gd name="T44" fmla="*/ 194 w 2265"/>
                <a:gd name="T45" fmla="*/ 2293 h 2466"/>
                <a:gd name="T46" fmla="*/ 202 w 2265"/>
                <a:gd name="T47" fmla="*/ 2368 h 2466"/>
                <a:gd name="T48" fmla="*/ 245 w 2265"/>
                <a:gd name="T49" fmla="*/ 2427 h 2466"/>
                <a:gd name="T50" fmla="*/ 298 w 2265"/>
                <a:gd name="T51" fmla="*/ 2457 h 2466"/>
                <a:gd name="T52" fmla="*/ 374 w 2265"/>
                <a:gd name="T53" fmla="*/ 2464 h 2466"/>
                <a:gd name="T54" fmla="*/ 442 w 2265"/>
                <a:gd name="T55" fmla="*/ 2436 h 2466"/>
                <a:gd name="T56" fmla="*/ 489 w 2265"/>
                <a:gd name="T57" fmla="*/ 2378 h 2466"/>
                <a:gd name="T58" fmla="*/ 899 w 2265"/>
                <a:gd name="T59" fmla="*/ 1413 h 2466"/>
                <a:gd name="T60" fmla="*/ 797 w 2265"/>
                <a:gd name="T61" fmla="*/ 1813 h 2466"/>
                <a:gd name="T62" fmla="*/ 788 w 2265"/>
                <a:gd name="T63" fmla="*/ 1896 h 2466"/>
                <a:gd name="T64" fmla="*/ 818 w 2265"/>
                <a:gd name="T65" fmla="*/ 1961 h 2466"/>
                <a:gd name="T66" fmla="*/ 878 w 2265"/>
                <a:gd name="T67" fmla="*/ 2006 h 2466"/>
                <a:gd name="T68" fmla="*/ 937 w 2265"/>
                <a:gd name="T69" fmla="*/ 2021 h 2466"/>
                <a:gd name="T70" fmla="*/ 1011 w 2265"/>
                <a:gd name="T71" fmla="*/ 2006 h 2466"/>
                <a:gd name="T72" fmla="*/ 1067 w 2265"/>
                <a:gd name="T73" fmla="*/ 1960 h 2466"/>
                <a:gd name="T74" fmla="*/ 1226 w 2265"/>
                <a:gd name="T75" fmla="*/ 1597 h 2466"/>
                <a:gd name="T76" fmla="*/ 1186 w 2265"/>
                <a:gd name="T77" fmla="*/ 1813 h 2466"/>
                <a:gd name="T78" fmla="*/ 1177 w 2265"/>
                <a:gd name="T79" fmla="*/ 1894 h 2466"/>
                <a:gd name="T80" fmla="*/ 1206 w 2265"/>
                <a:gd name="T81" fmla="*/ 1961 h 2466"/>
                <a:gd name="T82" fmla="*/ 1266 w 2265"/>
                <a:gd name="T83" fmla="*/ 2006 h 2466"/>
                <a:gd name="T84" fmla="*/ 1327 w 2265"/>
                <a:gd name="T85" fmla="*/ 2021 h 2466"/>
                <a:gd name="T86" fmla="*/ 1399 w 2265"/>
                <a:gd name="T87" fmla="*/ 2006 h 2466"/>
                <a:gd name="T88" fmla="*/ 1456 w 2265"/>
                <a:gd name="T89" fmla="*/ 1960 h 2466"/>
                <a:gd name="T90" fmla="*/ 1608 w 2265"/>
                <a:gd name="T91" fmla="*/ 1614 h 2466"/>
                <a:gd name="T92" fmla="*/ 1574 w 2265"/>
                <a:gd name="T93" fmla="*/ 1813 h 2466"/>
                <a:gd name="T94" fmla="*/ 1564 w 2265"/>
                <a:gd name="T95" fmla="*/ 1880 h 2466"/>
                <a:gd name="T96" fmla="*/ 1586 w 2265"/>
                <a:gd name="T97" fmla="*/ 1950 h 2466"/>
                <a:gd name="T98" fmla="*/ 1640 w 2265"/>
                <a:gd name="T99" fmla="*/ 1999 h 2466"/>
                <a:gd name="T100" fmla="*/ 1700 w 2265"/>
                <a:gd name="T101" fmla="*/ 2019 h 2466"/>
                <a:gd name="T102" fmla="*/ 1773 w 2265"/>
                <a:gd name="T103" fmla="*/ 2012 h 2466"/>
                <a:gd name="T104" fmla="*/ 1835 w 2265"/>
                <a:gd name="T105" fmla="*/ 1971 h 2466"/>
                <a:gd name="T106" fmla="*/ 1866 w 2265"/>
                <a:gd name="T107" fmla="*/ 1918 h 2466"/>
                <a:gd name="T108" fmla="*/ 2242 w 2265"/>
                <a:gd name="T109" fmla="*/ 1007 h 2466"/>
                <a:gd name="T110" fmla="*/ 2265 w 2265"/>
                <a:gd name="T111" fmla="*/ 807 h 2466"/>
                <a:gd name="T112" fmla="*/ 2240 w 2265"/>
                <a:gd name="T113" fmla="*/ 613 h 2466"/>
                <a:gd name="T114" fmla="*/ 2169 w 2265"/>
                <a:gd name="T115" fmla="*/ 431 h 2466"/>
                <a:gd name="T116" fmla="*/ 2056 w 2265"/>
                <a:gd name="T117" fmla="*/ 271 h 2466"/>
                <a:gd name="T118" fmla="*/ 1906 w 2265"/>
                <a:gd name="T119" fmla="*/ 140 h 2466"/>
                <a:gd name="T120" fmla="*/ 1761 w 2265"/>
                <a:gd name="T121" fmla="*/ 62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5" h="2466">
                  <a:moveTo>
                    <a:pt x="1761" y="62"/>
                  </a:moveTo>
                  <a:lnTo>
                    <a:pt x="1761" y="62"/>
                  </a:lnTo>
                  <a:lnTo>
                    <a:pt x="1726" y="49"/>
                  </a:lnTo>
                  <a:lnTo>
                    <a:pt x="1692" y="38"/>
                  </a:lnTo>
                  <a:lnTo>
                    <a:pt x="1657" y="27"/>
                  </a:lnTo>
                  <a:lnTo>
                    <a:pt x="1622" y="18"/>
                  </a:lnTo>
                  <a:lnTo>
                    <a:pt x="1587" y="12"/>
                  </a:lnTo>
                  <a:lnTo>
                    <a:pt x="1553" y="7"/>
                  </a:lnTo>
                  <a:lnTo>
                    <a:pt x="1518" y="4"/>
                  </a:lnTo>
                  <a:lnTo>
                    <a:pt x="1483" y="2"/>
                  </a:lnTo>
                  <a:lnTo>
                    <a:pt x="1448" y="0"/>
                  </a:lnTo>
                  <a:lnTo>
                    <a:pt x="1413" y="2"/>
                  </a:lnTo>
                  <a:lnTo>
                    <a:pt x="1378" y="4"/>
                  </a:lnTo>
                  <a:lnTo>
                    <a:pt x="1345" y="8"/>
                  </a:lnTo>
                  <a:lnTo>
                    <a:pt x="1310" y="13"/>
                  </a:lnTo>
                  <a:lnTo>
                    <a:pt x="1277" y="20"/>
                  </a:lnTo>
                  <a:lnTo>
                    <a:pt x="1243" y="27"/>
                  </a:lnTo>
                  <a:lnTo>
                    <a:pt x="1211" y="38"/>
                  </a:lnTo>
                  <a:lnTo>
                    <a:pt x="1178" y="48"/>
                  </a:lnTo>
                  <a:lnTo>
                    <a:pt x="1146" y="60"/>
                  </a:lnTo>
                  <a:lnTo>
                    <a:pt x="1114" y="74"/>
                  </a:lnTo>
                  <a:lnTo>
                    <a:pt x="1084" y="88"/>
                  </a:lnTo>
                  <a:lnTo>
                    <a:pt x="1053" y="105"/>
                  </a:lnTo>
                  <a:lnTo>
                    <a:pt x="1024" y="122"/>
                  </a:lnTo>
                  <a:lnTo>
                    <a:pt x="995" y="141"/>
                  </a:lnTo>
                  <a:lnTo>
                    <a:pt x="967" y="160"/>
                  </a:lnTo>
                  <a:lnTo>
                    <a:pt x="940" y="182"/>
                  </a:lnTo>
                  <a:lnTo>
                    <a:pt x="913" y="204"/>
                  </a:lnTo>
                  <a:lnTo>
                    <a:pt x="888" y="228"/>
                  </a:lnTo>
                  <a:lnTo>
                    <a:pt x="863" y="253"/>
                  </a:lnTo>
                  <a:lnTo>
                    <a:pt x="840" y="278"/>
                  </a:lnTo>
                  <a:lnTo>
                    <a:pt x="817" y="305"/>
                  </a:lnTo>
                  <a:lnTo>
                    <a:pt x="796" y="332"/>
                  </a:lnTo>
                  <a:lnTo>
                    <a:pt x="776" y="362"/>
                  </a:lnTo>
                  <a:lnTo>
                    <a:pt x="776" y="362"/>
                  </a:lnTo>
                  <a:lnTo>
                    <a:pt x="744" y="400"/>
                  </a:lnTo>
                  <a:lnTo>
                    <a:pt x="713" y="436"/>
                  </a:lnTo>
                  <a:lnTo>
                    <a:pt x="682" y="470"/>
                  </a:lnTo>
                  <a:lnTo>
                    <a:pt x="651" y="500"/>
                  </a:lnTo>
                  <a:lnTo>
                    <a:pt x="618" y="529"/>
                  </a:lnTo>
                  <a:lnTo>
                    <a:pt x="584" y="555"/>
                  </a:lnTo>
                  <a:lnTo>
                    <a:pt x="567" y="567"/>
                  </a:lnTo>
                  <a:lnTo>
                    <a:pt x="551" y="578"/>
                  </a:lnTo>
                  <a:lnTo>
                    <a:pt x="534" y="588"/>
                  </a:lnTo>
                  <a:lnTo>
                    <a:pt x="516" y="598"/>
                  </a:lnTo>
                  <a:lnTo>
                    <a:pt x="497" y="608"/>
                  </a:lnTo>
                  <a:lnTo>
                    <a:pt x="479" y="616"/>
                  </a:lnTo>
                  <a:lnTo>
                    <a:pt x="459" y="624"/>
                  </a:lnTo>
                  <a:lnTo>
                    <a:pt x="439" y="632"/>
                  </a:lnTo>
                  <a:lnTo>
                    <a:pt x="419" y="637"/>
                  </a:lnTo>
                  <a:lnTo>
                    <a:pt x="399" y="644"/>
                  </a:lnTo>
                  <a:lnTo>
                    <a:pt x="377" y="649"/>
                  </a:lnTo>
                  <a:lnTo>
                    <a:pt x="355" y="653"/>
                  </a:lnTo>
                  <a:lnTo>
                    <a:pt x="332" y="658"/>
                  </a:lnTo>
                  <a:lnTo>
                    <a:pt x="310" y="660"/>
                  </a:lnTo>
                  <a:lnTo>
                    <a:pt x="286" y="662"/>
                  </a:lnTo>
                  <a:lnTo>
                    <a:pt x="262" y="664"/>
                  </a:lnTo>
                  <a:lnTo>
                    <a:pt x="236" y="666"/>
                  </a:lnTo>
                  <a:lnTo>
                    <a:pt x="210" y="666"/>
                  </a:lnTo>
                  <a:lnTo>
                    <a:pt x="183" y="666"/>
                  </a:lnTo>
                  <a:lnTo>
                    <a:pt x="156" y="664"/>
                  </a:lnTo>
                  <a:lnTo>
                    <a:pt x="156" y="664"/>
                  </a:lnTo>
                  <a:lnTo>
                    <a:pt x="140" y="664"/>
                  </a:lnTo>
                  <a:lnTo>
                    <a:pt x="125" y="666"/>
                  </a:lnTo>
                  <a:lnTo>
                    <a:pt x="111" y="669"/>
                  </a:lnTo>
                  <a:lnTo>
                    <a:pt x="96" y="673"/>
                  </a:lnTo>
                  <a:lnTo>
                    <a:pt x="83" y="679"/>
                  </a:lnTo>
                  <a:lnTo>
                    <a:pt x="70" y="686"/>
                  </a:lnTo>
                  <a:lnTo>
                    <a:pt x="58" y="695"/>
                  </a:lnTo>
                  <a:lnTo>
                    <a:pt x="48" y="704"/>
                  </a:lnTo>
                  <a:lnTo>
                    <a:pt x="38" y="714"/>
                  </a:lnTo>
                  <a:lnTo>
                    <a:pt x="29" y="725"/>
                  </a:lnTo>
                  <a:lnTo>
                    <a:pt x="21" y="738"/>
                  </a:lnTo>
                  <a:lnTo>
                    <a:pt x="13" y="751"/>
                  </a:lnTo>
                  <a:lnTo>
                    <a:pt x="9" y="765"/>
                  </a:lnTo>
                  <a:lnTo>
                    <a:pt x="4" y="779"/>
                  </a:lnTo>
                  <a:lnTo>
                    <a:pt x="1" y="794"/>
                  </a:lnTo>
                  <a:lnTo>
                    <a:pt x="0" y="810"/>
                  </a:lnTo>
                  <a:lnTo>
                    <a:pt x="0" y="810"/>
                  </a:lnTo>
                  <a:lnTo>
                    <a:pt x="0" y="830"/>
                  </a:lnTo>
                  <a:lnTo>
                    <a:pt x="2" y="849"/>
                  </a:lnTo>
                  <a:lnTo>
                    <a:pt x="6" y="867"/>
                  </a:lnTo>
                  <a:lnTo>
                    <a:pt x="12" y="884"/>
                  </a:lnTo>
                  <a:lnTo>
                    <a:pt x="20" y="900"/>
                  </a:lnTo>
                  <a:lnTo>
                    <a:pt x="28" y="915"/>
                  </a:lnTo>
                  <a:lnTo>
                    <a:pt x="39" y="929"/>
                  </a:lnTo>
                  <a:lnTo>
                    <a:pt x="50" y="942"/>
                  </a:lnTo>
                  <a:lnTo>
                    <a:pt x="64" y="955"/>
                  </a:lnTo>
                  <a:lnTo>
                    <a:pt x="77" y="966"/>
                  </a:lnTo>
                  <a:lnTo>
                    <a:pt x="93" y="976"/>
                  </a:lnTo>
                  <a:lnTo>
                    <a:pt x="109" y="986"/>
                  </a:lnTo>
                  <a:lnTo>
                    <a:pt x="127" y="995"/>
                  </a:lnTo>
                  <a:lnTo>
                    <a:pt x="145" y="1003"/>
                  </a:lnTo>
                  <a:lnTo>
                    <a:pt x="163" y="1010"/>
                  </a:lnTo>
                  <a:lnTo>
                    <a:pt x="182" y="1017"/>
                  </a:lnTo>
                  <a:lnTo>
                    <a:pt x="202" y="1022"/>
                  </a:lnTo>
                  <a:lnTo>
                    <a:pt x="222" y="1027"/>
                  </a:lnTo>
                  <a:lnTo>
                    <a:pt x="244" y="1031"/>
                  </a:lnTo>
                  <a:lnTo>
                    <a:pt x="264" y="1035"/>
                  </a:lnTo>
                  <a:lnTo>
                    <a:pt x="285" y="1037"/>
                  </a:lnTo>
                  <a:lnTo>
                    <a:pt x="307" y="1039"/>
                  </a:lnTo>
                  <a:lnTo>
                    <a:pt x="349" y="1041"/>
                  </a:lnTo>
                  <a:lnTo>
                    <a:pt x="391" y="1040"/>
                  </a:lnTo>
                  <a:lnTo>
                    <a:pt x="430" y="1038"/>
                  </a:lnTo>
                  <a:lnTo>
                    <a:pt x="468" y="1034"/>
                  </a:lnTo>
                  <a:lnTo>
                    <a:pt x="503" y="1026"/>
                  </a:lnTo>
                  <a:lnTo>
                    <a:pt x="503" y="1026"/>
                  </a:lnTo>
                  <a:lnTo>
                    <a:pt x="581" y="1010"/>
                  </a:lnTo>
                  <a:lnTo>
                    <a:pt x="709" y="985"/>
                  </a:lnTo>
                  <a:lnTo>
                    <a:pt x="709" y="985"/>
                  </a:lnTo>
                  <a:lnTo>
                    <a:pt x="384" y="1806"/>
                  </a:lnTo>
                  <a:lnTo>
                    <a:pt x="203" y="2259"/>
                  </a:lnTo>
                  <a:lnTo>
                    <a:pt x="203" y="2259"/>
                  </a:lnTo>
                  <a:lnTo>
                    <a:pt x="197" y="2276"/>
                  </a:lnTo>
                  <a:lnTo>
                    <a:pt x="194" y="2293"/>
                  </a:lnTo>
                  <a:lnTo>
                    <a:pt x="193" y="2309"/>
                  </a:lnTo>
                  <a:lnTo>
                    <a:pt x="193" y="2324"/>
                  </a:lnTo>
                  <a:lnTo>
                    <a:pt x="194" y="2340"/>
                  </a:lnTo>
                  <a:lnTo>
                    <a:pt x="197" y="2355"/>
                  </a:lnTo>
                  <a:lnTo>
                    <a:pt x="202" y="2368"/>
                  </a:lnTo>
                  <a:lnTo>
                    <a:pt x="208" y="2382"/>
                  </a:lnTo>
                  <a:lnTo>
                    <a:pt x="215" y="2394"/>
                  </a:lnTo>
                  <a:lnTo>
                    <a:pt x="224" y="2405"/>
                  </a:lnTo>
                  <a:lnTo>
                    <a:pt x="233" y="2417"/>
                  </a:lnTo>
                  <a:lnTo>
                    <a:pt x="245" y="2427"/>
                  </a:lnTo>
                  <a:lnTo>
                    <a:pt x="257" y="2436"/>
                  </a:lnTo>
                  <a:lnTo>
                    <a:pt x="269" y="2444"/>
                  </a:lnTo>
                  <a:lnTo>
                    <a:pt x="283" y="2450"/>
                  </a:lnTo>
                  <a:lnTo>
                    <a:pt x="298" y="2457"/>
                  </a:lnTo>
                  <a:lnTo>
                    <a:pt x="298" y="2457"/>
                  </a:lnTo>
                  <a:lnTo>
                    <a:pt x="313" y="2462"/>
                  </a:lnTo>
                  <a:lnTo>
                    <a:pt x="328" y="2464"/>
                  </a:lnTo>
                  <a:lnTo>
                    <a:pt x="344" y="2466"/>
                  </a:lnTo>
                  <a:lnTo>
                    <a:pt x="358" y="2466"/>
                  </a:lnTo>
                  <a:lnTo>
                    <a:pt x="374" y="2464"/>
                  </a:lnTo>
                  <a:lnTo>
                    <a:pt x="389" y="2462"/>
                  </a:lnTo>
                  <a:lnTo>
                    <a:pt x="402" y="2457"/>
                  </a:lnTo>
                  <a:lnTo>
                    <a:pt x="416" y="2452"/>
                  </a:lnTo>
                  <a:lnTo>
                    <a:pt x="429" y="2444"/>
                  </a:lnTo>
                  <a:lnTo>
                    <a:pt x="442" y="2436"/>
                  </a:lnTo>
                  <a:lnTo>
                    <a:pt x="453" y="2427"/>
                  </a:lnTo>
                  <a:lnTo>
                    <a:pt x="464" y="2416"/>
                  </a:lnTo>
                  <a:lnTo>
                    <a:pt x="473" y="2404"/>
                  </a:lnTo>
                  <a:lnTo>
                    <a:pt x="482" y="2392"/>
                  </a:lnTo>
                  <a:lnTo>
                    <a:pt x="489" y="2378"/>
                  </a:lnTo>
                  <a:lnTo>
                    <a:pt x="495" y="2364"/>
                  </a:lnTo>
                  <a:lnTo>
                    <a:pt x="495" y="2364"/>
                  </a:lnTo>
                  <a:lnTo>
                    <a:pt x="683" y="1923"/>
                  </a:lnTo>
                  <a:lnTo>
                    <a:pt x="899" y="1413"/>
                  </a:lnTo>
                  <a:lnTo>
                    <a:pt x="899" y="1413"/>
                  </a:lnTo>
                  <a:lnTo>
                    <a:pt x="919" y="1431"/>
                  </a:lnTo>
                  <a:lnTo>
                    <a:pt x="941" y="1449"/>
                  </a:lnTo>
                  <a:lnTo>
                    <a:pt x="941" y="1449"/>
                  </a:lnTo>
                  <a:lnTo>
                    <a:pt x="797" y="1813"/>
                  </a:lnTo>
                  <a:lnTo>
                    <a:pt x="797" y="1813"/>
                  </a:lnTo>
                  <a:lnTo>
                    <a:pt x="792" y="1831"/>
                  </a:lnTo>
                  <a:lnTo>
                    <a:pt x="789" y="1848"/>
                  </a:lnTo>
                  <a:lnTo>
                    <a:pt x="787" y="1864"/>
                  </a:lnTo>
                  <a:lnTo>
                    <a:pt x="787" y="1880"/>
                  </a:lnTo>
                  <a:lnTo>
                    <a:pt x="788" y="1896"/>
                  </a:lnTo>
                  <a:lnTo>
                    <a:pt x="791" y="1910"/>
                  </a:lnTo>
                  <a:lnTo>
                    <a:pt x="796" y="1924"/>
                  </a:lnTo>
                  <a:lnTo>
                    <a:pt x="803" y="1937"/>
                  </a:lnTo>
                  <a:lnTo>
                    <a:pt x="809" y="1950"/>
                  </a:lnTo>
                  <a:lnTo>
                    <a:pt x="818" y="1961"/>
                  </a:lnTo>
                  <a:lnTo>
                    <a:pt x="828" y="1972"/>
                  </a:lnTo>
                  <a:lnTo>
                    <a:pt x="838" y="1982"/>
                  </a:lnTo>
                  <a:lnTo>
                    <a:pt x="851" y="1991"/>
                  </a:lnTo>
                  <a:lnTo>
                    <a:pt x="863" y="1999"/>
                  </a:lnTo>
                  <a:lnTo>
                    <a:pt x="878" y="2006"/>
                  </a:lnTo>
                  <a:lnTo>
                    <a:pt x="892" y="2012"/>
                  </a:lnTo>
                  <a:lnTo>
                    <a:pt x="892" y="2012"/>
                  </a:lnTo>
                  <a:lnTo>
                    <a:pt x="907" y="2016"/>
                  </a:lnTo>
                  <a:lnTo>
                    <a:pt x="923" y="2019"/>
                  </a:lnTo>
                  <a:lnTo>
                    <a:pt x="937" y="2021"/>
                  </a:lnTo>
                  <a:lnTo>
                    <a:pt x="953" y="2021"/>
                  </a:lnTo>
                  <a:lnTo>
                    <a:pt x="968" y="2019"/>
                  </a:lnTo>
                  <a:lnTo>
                    <a:pt x="982" y="2016"/>
                  </a:lnTo>
                  <a:lnTo>
                    <a:pt x="996" y="2012"/>
                  </a:lnTo>
                  <a:lnTo>
                    <a:pt x="1011" y="2006"/>
                  </a:lnTo>
                  <a:lnTo>
                    <a:pt x="1023" y="1999"/>
                  </a:lnTo>
                  <a:lnTo>
                    <a:pt x="1035" y="1991"/>
                  </a:lnTo>
                  <a:lnTo>
                    <a:pt x="1047" y="1981"/>
                  </a:lnTo>
                  <a:lnTo>
                    <a:pt x="1058" y="1971"/>
                  </a:lnTo>
                  <a:lnTo>
                    <a:pt x="1067" y="1960"/>
                  </a:lnTo>
                  <a:lnTo>
                    <a:pt x="1076" y="1947"/>
                  </a:lnTo>
                  <a:lnTo>
                    <a:pt x="1084" y="1933"/>
                  </a:lnTo>
                  <a:lnTo>
                    <a:pt x="1089" y="1918"/>
                  </a:lnTo>
                  <a:lnTo>
                    <a:pt x="1089" y="1918"/>
                  </a:lnTo>
                  <a:lnTo>
                    <a:pt x="1226" y="1597"/>
                  </a:lnTo>
                  <a:lnTo>
                    <a:pt x="1226" y="1597"/>
                  </a:lnTo>
                  <a:lnTo>
                    <a:pt x="1266" y="1607"/>
                  </a:lnTo>
                  <a:lnTo>
                    <a:pt x="1266" y="1607"/>
                  </a:lnTo>
                  <a:lnTo>
                    <a:pt x="1186" y="1813"/>
                  </a:lnTo>
                  <a:lnTo>
                    <a:pt x="1186" y="1813"/>
                  </a:lnTo>
                  <a:lnTo>
                    <a:pt x="1180" y="1831"/>
                  </a:lnTo>
                  <a:lnTo>
                    <a:pt x="1177" y="1847"/>
                  </a:lnTo>
                  <a:lnTo>
                    <a:pt x="1175" y="1864"/>
                  </a:lnTo>
                  <a:lnTo>
                    <a:pt x="1175" y="1880"/>
                  </a:lnTo>
                  <a:lnTo>
                    <a:pt x="1177" y="1894"/>
                  </a:lnTo>
                  <a:lnTo>
                    <a:pt x="1180" y="1909"/>
                  </a:lnTo>
                  <a:lnTo>
                    <a:pt x="1185" y="1924"/>
                  </a:lnTo>
                  <a:lnTo>
                    <a:pt x="1191" y="1937"/>
                  </a:lnTo>
                  <a:lnTo>
                    <a:pt x="1198" y="1950"/>
                  </a:lnTo>
                  <a:lnTo>
                    <a:pt x="1206" y="1961"/>
                  </a:lnTo>
                  <a:lnTo>
                    <a:pt x="1216" y="1972"/>
                  </a:lnTo>
                  <a:lnTo>
                    <a:pt x="1228" y="1982"/>
                  </a:lnTo>
                  <a:lnTo>
                    <a:pt x="1239" y="1991"/>
                  </a:lnTo>
                  <a:lnTo>
                    <a:pt x="1252" y="1999"/>
                  </a:lnTo>
                  <a:lnTo>
                    <a:pt x="1266" y="2006"/>
                  </a:lnTo>
                  <a:lnTo>
                    <a:pt x="1280" y="2012"/>
                  </a:lnTo>
                  <a:lnTo>
                    <a:pt x="1280" y="2012"/>
                  </a:lnTo>
                  <a:lnTo>
                    <a:pt x="1296" y="2016"/>
                  </a:lnTo>
                  <a:lnTo>
                    <a:pt x="1311" y="2019"/>
                  </a:lnTo>
                  <a:lnTo>
                    <a:pt x="1327" y="2021"/>
                  </a:lnTo>
                  <a:lnTo>
                    <a:pt x="1341" y="2021"/>
                  </a:lnTo>
                  <a:lnTo>
                    <a:pt x="1356" y="2019"/>
                  </a:lnTo>
                  <a:lnTo>
                    <a:pt x="1370" y="2016"/>
                  </a:lnTo>
                  <a:lnTo>
                    <a:pt x="1385" y="2012"/>
                  </a:lnTo>
                  <a:lnTo>
                    <a:pt x="1399" y="2006"/>
                  </a:lnTo>
                  <a:lnTo>
                    <a:pt x="1412" y="1999"/>
                  </a:lnTo>
                  <a:lnTo>
                    <a:pt x="1424" y="1991"/>
                  </a:lnTo>
                  <a:lnTo>
                    <a:pt x="1436" y="1981"/>
                  </a:lnTo>
                  <a:lnTo>
                    <a:pt x="1446" y="1971"/>
                  </a:lnTo>
                  <a:lnTo>
                    <a:pt x="1456" y="1960"/>
                  </a:lnTo>
                  <a:lnTo>
                    <a:pt x="1465" y="1946"/>
                  </a:lnTo>
                  <a:lnTo>
                    <a:pt x="1472" y="1933"/>
                  </a:lnTo>
                  <a:lnTo>
                    <a:pt x="1478" y="1918"/>
                  </a:lnTo>
                  <a:lnTo>
                    <a:pt x="1478" y="1918"/>
                  </a:lnTo>
                  <a:lnTo>
                    <a:pt x="1608" y="1614"/>
                  </a:lnTo>
                  <a:lnTo>
                    <a:pt x="1608" y="1614"/>
                  </a:lnTo>
                  <a:lnTo>
                    <a:pt x="1632" y="1609"/>
                  </a:lnTo>
                  <a:lnTo>
                    <a:pt x="1657" y="1603"/>
                  </a:lnTo>
                  <a:lnTo>
                    <a:pt x="1657" y="1603"/>
                  </a:lnTo>
                  <a:lnTo>
                    <a:pt x="1574" y="1813"/>
                  </a:lnTo>
                  <a:lnTo>
                    <a:pt x="1574" y="1813"/>
                  </a:lnTo>
                  <a:lnTo>
                    <a:pt x="1570" y="1830"/>
                  </a:lnTo>
                  <a:lnTo>
                    <a:pt x="1566" y="1847"/>
                  </a:lnTo>
                  <a:lnTo>
                    <a:pt x="1564" y="1864"/>
                  </a:lnTo>
                  <a:lnTo>
                    <a:pt x="1564" y="1880"/>
                  </a:lnTo>
                  <a:lnTo>
                    <a:pt x="1565" y="1894"/>
                  </a:lnTo>
                  <a:lnTo>
                    <a:pt x="1568" y="1909"/>
                  </a:lnTo>
                  <a:lnTo>
                    <a:pt x="1573" y="1924"/>
                  </a:lnTo>
                  <a:lnTo>
                    <a:pt x="1580" y="1936"/>
                  </a:lnTo>
                  <a:lnTo>
                    <a:pt x="1586" y="1950"/>
                  </a:lnTo>
                  <a:lnTo>
                    <a:pt x="1595" y="1961"/>
                  </a:lnTo>
                  <a:lnTo>
                    <a:pt x="1604" y="1972"/>
                  </a:lnTo>
                  <a:lnTo>
                    <a:pt x="1616" y="1981"/>
                  </a:lnTo>
                  <a:lnTo>
                    <a:pt x="1628" y="1990"/>
                  </a:lnTo>
                  <a:lnTo>
                    <a:pt x="1640" y="1999"/>
                  </a:lnTo>
                  <a:lnTo>
                    <a:pt x="1655" y="2006"/>
                  </a:lnTo>
                  <a:lnTo>
                    <a:pt x="1670" y="2012"/>
                  </a:lnTo>
                  <a:lnTo>
                    <a:pt x="1670" y="2012"/>
                  </a:lnTo>
                  <a:lnTo>
                    <a:pt x="1684" y="2016"/>
                  </a:lnTo>
                  <a:lnTo>
                    <a:pt x="1700" y="2019"/>
                  </a:lnTo>
                  <a:lnTo>
                    <a:pt x="1715" y="2021"/>
                  </a:lnTo>
                  <a:lnTo>
                    <a:pt x="1730" y="2021"/>
                  </a:lnTo>
                  <a:lnTo>
                    <a:pt x="1745" y="2019"/>
                  </a:lnTo>
                  <a:lnTo>
                    <a:pt x="1760" y="2016"/>
                  </a:lnTo>
                  <a:lnTo>
                    <a:pt x="1773" y="2012"/>
                  </a:lnTo>
                  <a:lnTo>
                    <a:pt x="1787" y="2006"/>
                  </a:lnTo>
                  <a:lnTo>
                    <a:pt x="1800" y="1999"/>
                  </a:lnTo>
                  <a:lnTo>
                    <a:pt x="1812" y="1991"/>
                  </a:lnTo>
                  <a:lnTo>
                    <a:pt x="1824" y="1981"/>
                  </a:lnTo>
                  <a:lnTo>
                    <a:pt x="1835" y="1971"/>
                  </a:lnTo>
                  <a:lnTo>
                    <a:pt x="1844" y="1960"/>
                  </a:lnTo>
                  <a:lnTo>
                    <a:pt x="1853" y="1946"/>
                  </a:lnTo>
                  <a:lnTo>
                    <a:pt x="1861" y="1933"/>
                  </a:lnTo>
                  <a:lnTo>
                    <a:pt x="1866" y="1918"/>
                  </a:lnTo>
                  <a:lnTo>
                    <a:pt x="1866" y="1918"/>
                  </a:lnTo>
                  <a:lnTo>
                    <a:pt x="2204" y="1125"/>
                  </a:lnTo>
                  <a:lnTo>
                    <a:pt x="2204" y="1125"/>
                  </a:lnTo>
                  <a:lnTo>
                    <a:pt x="2218" y="1085"/>
                  </a:lnTo>
                  <a:lnTo>
                    <a:pt x="2231" y="1046"/>
                  </a:lnTo>
                  <a:lnTo>
                    <a:pt x="2242" y="1007"/>
                  </a:lnTo>
                  <a:lnTo>
                    <a:pt x="2251" y="967"/>
                  </a:lnTo>
                  <a:lnTo>
                    <a:pt x="2258" y="927"/>
                  </a:lnTo>
                  <a:lnTo>
                    <a:pt x="2262" y="887"/>
                  </a:lnTo>
                  <a:lnTo>
                    <a:pt x="2265" y="847"/>
                  </a:lnTo>
                  <a:lnTo>
                    <a:pt x="2265" y="807"/>
                  </a:lnTo>
                  <a:lnTo>
                    <a:pt x="2263" y="768"/>
                  </a:lnTo>
                  <a:lnTo>
                    <a:pt x="2260" y="729"/>
                  </a:lnTo>
                  <a:lnTo>
                    <a:pt x="2256" y="689"/>
                  </a:lnTo>
                  <a:lnTo>
                    <a:pt x="2248" y="651"/>
                  </a:lnTo>
                  <a:lnTo>
                    <a:pt x="2240" y="613"/>
                  </a:lnTo>
                  <a:lnTo>
                    <a:pt x="2229" y="576"/>
                  </a:lnTo>
                  <a:lnTo>
                    <a:pt x="2216" y="538"/>
                  </a:lnTo>
                  <a:lnTo>
                    <a:pt x="2202" y="501"/>
                  </a:lnTo>
                  <a:lnTo>
                    <a:pt x="2186" y="466"/>
                  </a:lnTo>
                  <a:lnTo>
                    <a:pt x="2169" y="431"/>
                  </a:lnTo>
                  <a:lnTo>
                    <a:pt x="2150" y="397"/>
                  </a:lnTo>
                  <a:lnTo>
                    <a:pt x="2128" y="364"/>
                  </a:lnTo>
                  <a:lnTo>
                    <a:pt x="2106" y="331"/>
                  </a:lnTo>
                  <a:lnTo>
                    <a:pt x="2082" y="301"/>
                  </a:lnTo>
                  <a:lnTo>
                    <a:pt x="2056" y="271"/>
                  </a:lnTo>
                  <a:lnTo>
                    <a:pt x="2029" y="241"/>
                  </a:lnTo>
                  <a:lnTo>
                    <a:pt x="2000" y="214"/>
                  </a:lnTo>
                  <a:lnTo>
                    <a:pt x="1971" y="188"/>
                  </a:lnTo>
                  <a:lnTo>
                    <a:pt x="1938" y="164"/>
                  </a:lnTo>
                  <a:lnTo>
                    <a:pt x="1906" y="140"/>
                  </a:lnTo>
                  <a:lnTo>
                    <a:pt x="1872" y="118"/>
                  </a:lnTo>
                  <a:lnTo>
                    <a:pt x="1836" y="97"/>
                  </a:lnTo>
                  <a:lnTo>
                    <a:pt x="1799" y="79"/>
                  </a:lnTo>
                  <a:lnTo>
                    <a:pt x="1761" y="62"/>
                  </a:lnTo>
                  <a:lnTo>
                    <a:pt x="1761" y="6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8" name="Rectangle 37">
              <a:extLst>
                <a:ext uri="{FF2B5EF4-FFF2-40B4-BE49-F238E27FC236}">
                  <a16:creationId xmlns:a16="http://schemas.microsoft.com/office/drawing/2014/main" id="{968D887A-9673-4643-A16A-546F1F01B566}"/>
                </a:ext>
              </a:extLst>
            </p:cNvPr>
            <p:cNvSpPr>
              <a:spLocks noChangeArrowheads="1"/>
            </p:cNvSpPr>
            <p:nvPr/>
          </p:nvSpPr>
          <p:spPr bwMode="auto">
            <a:xfrm>
              <a:off x="7264400" y="3221038"/>
              <a:ext cx="74613" cy="74613"/>
            </a:xfrm>
            <a:prstGeom prst="rect">
              <a:avLst/>
            </a:prstGeom>
            <a:solidFill>
              <a:srgbClr val="0094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grpSp>
      <p:sp>
        <p:nvSpPr>
          <p:cNvPr id="3" name="Symbol zastępczy tekstu 2">
            <a:extLst>
              <a:ext uri="{FF2B5EF4-FFF2-40B4-BE49-F238E27FC236}">
                <a16:creationId xmlns:a16="http://schemas.microsoft.com/office/drawing/2014/main" id="{73DA9334-2BB9-40D3-BE8B-EE352E5CEADA}"/>
              </a:ext>
            </a:extLst>
          </p:cNvPr>
          <p:cNvSpPr>
            <a:spLocks noGrp="1"/>
          </p:cNvSpPr>
          <p:nvPr>
            <p:ph type="body" sz="quarter" idx="10"/>
          </p:nvPr>
        </p:nvSpPr>
        <p:spPr>
          <a:xfrm>
            <a:off x="581977" y="865706"/>
            <a:ext cx="8014944" cy="3774028"/>
          </a:xfrm>
          <a:prstGeom prst="roundRect">
            <a:avLst>
              <a:gd name="adj" fmla="val 2355"/>
            </a:avLst>
          </a:prstGeom>
          <a:noFill/>
          <a:ln w="6350">
            <a:solidFill>
              <a:srgbClr val="FFDA65"/>
            </a:solidFill>
            <a:prstDash val="lgDash"/>
            <a:extLst>
              <a:ext uri="{C807C97D-BFC1-408E-A445-0C87EB9F89A2}">
                <ask:lineSketchStyleProps xmlns:ask="http://schemas.microsoft.com/office/drawing/2018/sketchyshapes" sd="981765707">
                  <a:custGeom>
                    <a:avLst/>
                    <a:gdLst>
                      <a:gd name="connsiteX0" fmla="*/ 0 w 8014944"/>
                      <a:gd name="connsiteY0" fmla="*/ 0 h 4752975"/>
                      <a:gd name="connsiteX1" fmla="*/ 8014944 w 8014944"/>
                      <a:gd name="connsiteY1" fmla="*/ 0 h 4752975"/>
                      <a:gd name="connsiteX2" fmla="*/ 8014944 w 8014944"/>
                      <a:gd name="connsiteY2" fmla="*/ 4752975 h 4752975"/>
                      <a:gd name="connsiteX3" fmla="*/ 0 w 8014944"/>
                      <a:gd name="connsiteY3" fmla="*/ 4752975 h 4752975"/>
                      <a:gd name="connsiteX4" fmla="*/ 0 w 8014944"/>
                      <a:gd name="connsiteY4" fmla="*/ 0 h 475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944" h="4752975" fill="none" extrusionOk="0">
                        <a:moveTo>
                          <a:pt x="0" y="0"/>
                        </a:moveTo>
                        <a:cubicBezTo>
                          <a:pt x="2469169" y="-33775"/>
                          <a:pt x="5302738" y="138873"/>
                          <a:pt x="8014944" y="0"/>
                        </a:cubicBezTo>
                        <a:cubicBezTo>
                          <a:pt x="7941173" y="1429971"/>
                          <a:pt x="7859061" y="2528328"/>
                          <a:pt x="8014944" y="4752975"/>
                        </a:cubicBezTo>
                        <a:cubicBezTo>
                          <a:pt x="6675304" y="4615645"/>
                          <a:pt x="2213847" y="4615119"/>
                          <a:pt x="0" y="4752975"/>
                        </a:cubicBezTo>
                        <a:cubicBezTo>
                          <a:pt x="152408" y="2645070"/>
                          <a:pt x="73868" y="2083642"/>
                          <a:pt x="0" y="0"/>
                        </a:cubicBezTo>
                        <a:close/>
                      </a:path>
                      <a:path w="8014944" h="4752975" stroke="0" extrusionOk="0">
                        <a:moveTo>
                          <a:pt x="0" y="0"/>
                        </a:moveTo>
                        <a:cubicBezTo>
                          <a:pt x="4005170" y="-101487"/>
                          <a:pt x="4686723" y="-162162"/>
                          <a:pt x="8014944" y="0"/>
                        </a:cubicBezTo>
                        <a:cubicBezTo>
                          <a:pt x="8075657" y="1710685"/>
                          <a:pt x="7953872" y="3455256"/>
                          <a:pt x="8014944" y="4752975"/>
                        </a:cubicBezTo>
                        <a:cubicBezTo>
                          <a:pt x="4454198" y="4803040"/>
                          <a:pt x="2084990" y="4594526"/>
                          <a:pt x="0" y="4752975"/>
                        </a:cubicBezTo>
                        <a:cubicBezTo>
                          <a:pt x="-24452" y="3817843"/>
                          <a:pt x="-67663" y="977156"/>
                          <a:pt x="0" y="0"/>
                        </a:cubicBezTo>
                        <a:close/>
                      </a:path>
                    </a:pathLst>
                  </a:custGeom>
                  <ask:type>
                    <ask:lineSketchNone/>
                  </ask:type>
                </ask:lineSketchStyleProps>
              </a:ext>
            </a:extLst>
          </a:ln>
        </p:spPr>
        <p:txBody>
          <a:bodyPr/>
          <a:lstStyle/>
          <a:p>
            <a:pPr marL="0" indent="0">
              <a:lnSpc>
                <a:spcPct val="107000"/>
              </a:lnSpc>
              <a:spcAft>
                <a:spcPts val="800"/>
              </a:spcAft>
              <a:buNone/>
            </a:pPr>
            <a:r>
              <a:rPr lang="pl-PL" sz="1200" b="1" dirty="0">
                <a:solidFill>
                  <a:schemeClr val="tx1"/>
                </a:solidFill>
              </a:rPr>
              <a:t>Korzystanie z mebli używanych jest odwrotnie skorelowane z wiekiem: im starsza grupa wiekowa tym rzadziej zadeklarowano ich nabycie </a:t>
            </a:r>
            <a:r>
              <a:rPr lang="pl-PL" sz="1200" dirty="0">
                <a:solidFill>
                  <a:schemeClr val="tx1"/>
                </a:solidFill>
              </a:rPr>
              <a:t>w trakcie ostatnich 12 miesięcy: wskaźnik spada od 42% w przypadku osób do 24 roku życia do 13% wśród osób w wieku co najmniej 60 lat. </a:t>
            </a:r>
            <a:r>
              <a:rPr lang="pl-PL" sz="1200" b="1" dirty="0">
                <a:solidFill>
                  <a:schemeClr val="tx1"/>
                </a:solidFill>
              </a:rPr>
              <a:t>Zdecydowanie rzadziej z mebli używanych korzystają</a:t>
            </a:r>
            <a:r>
              <a:rPr lang="pl-PL" sz="1200" dirty="0">
                <a:solidFill>
                  <a:schemeClr val="tx1"/>
                </a:solidFill>
              </a:rPr>
              <a:t> równocześnie </a:t>
            </a:r>
            <a:r>
              <a:rPr lang="pl-PL" sz="1200" b="1" dirty="0">
                <a:solidFill>
                  <a:schemeClr val="tx1"/>
                </a:solidFill>
              </a:rPr>
              <a:t>osoby będące na rencie lub emeryturze</a:t>
            </a:r>
            <a:r>
              <a:rPr lang="pl-PL" sz="1200" dirty="0">
                <a:solidFill>
                  <a:schemeClr val="tx1"/>
                </a:solidFill>
              </a:rPr>
              <a:t> (11%).</a:t>
            </a:r>
          </a:p>
          <a:p>
            <a:pPr marL="0" indent="0">
              <a:lnSpc>
                <a:spcPct val="107000"/>
              </a:lnSpc>
              <a:spcAft>
                <a:spcPts val="800"/>
              </a:spcAft>
              <a:buNone/>
            </a:pPr>
            <a:r>
              <a:rPr lang="pl-PL" sz="1200" b="1" dirty="0">
                <a:solidFill>
                  <a:schemeClr val="tx1"/>
                </a:solidFill>
              </a:rPr>
              <a:t>Najliczniej nabywane meble używane to krzesła</a:t>
            </a:r>
            <a:r>
              <a:rPr lang="pl-PL" sz="1200" dirty="0">
                <a:solidFill>
                  <a:schemeClr val="tx1"/>
                </a:solidFill>
              </a:rPr>
              <a:t> (420 sztuk), </a:t>
            </a:r>
            <a:r>
              <a:rPr lang="pl-PL" sz="1200" b="1" dirty="0">
                <a:solidFill>
                  <a:schemeClr val="tx1"/>
                </a:solidFill>
              </a:rPr>
              <a:t>szafy</a:t>
            </a:r>
            <a:r>
              <a:rPr lang="pl-PL" sz="1200" dirty="0">
                <a:solidFill>
                  <a:schemeClr val="tx1"/>
                </a:solidFill>
              </a:rPr>
              <a:t> (94 sztuki) oraz </a:t>
            </a:r>
            <a:r>
              <a:rPr lang="pl-PL" sz="1200" b="1" dirty="0">
                <a:solidFill>
                  <a:schemeClr val="tx1"/>
                </a:solidFill>
              </a:rPr>
              <a:t>fotele</a:t>
            </a:r>
            <a:r>
              <a:rPr lang="pl-PL" sz="1200" dirty="0">
                <a:solidFill>
                  <a:schemeClr val="tx1"/>
                </a:solidFill>
              </a:rPr>
              <a:t> (85 sztuk).</a:t>
            </a:r>
          </a:p>
          <a:p>
            <a:pPr marL="0" indent="0">
              <a:lnSpc>
                <a:spcPct val="107000"/>
              </a:lnSpc>
              <a:spcAft>
                <a:spcPts val="800"/>
              </a:spcAft>
              <a:buNone/>
            </a:pPr>
            <a:r>
              <a:rPr lang="pl-PL" sz="1200" b="1" dirty="0">
                <a:solidFill>
                  <a:schemeClr val="tx1"/>
                </a:solidFill>
              </a:rPr>
              <a:t>Używany sprzęt elektryczny (w tym AGD) lub elektroniczny</a:t>
            </a:r>
            <a:r>
              <a:rPr lang="pl-PL" sz="1200" dirty="0">
                <a:solidFill>
                  <a:schemeClr val="tx1"/>
                </a:solidFill>
              </a:rPr>
              <a:t>, podobnie jak meble, </a:t>
            </a:r>
            <a:r>
              <a:rPr lang="pl-PL" sz="1200" b="1" dirty="0">
                <a:solidFill>
                  <a:schemeClr val="tx1"/>
                </a:solidFill>
              </a:rPr>
              <a:t>jest częściej nabywany przez osoby młodsze</a:t>
            </a:r>
            <a:r>
              <a:rPr lang="pl-PL" sz="1200" dirty="0">
                <a:solidFill>
                  <a:schemeClr val="tx1"/>
                </a:solidFill>
              </a:rPr>
              <a:t>, a wskaźnik jego pozyskiwania jest odwrotnie proporcjonalny do wieku: 32% osób do 24 roku nabyło używany sprzęt tego typu w trakcie ostatniego roku, a w grupie osób powyżej 59 roku życia wskaźnik ten wynosi już tylko 14%. Sprzęt tego typu częściej jest nabywany przez osoby ze średnim wykształceniem (29%).</a:t>
            </a:r>
          </a:p>
          <a:p>
            <a:pPr marL="0" indent="0">
              <a:lnSpc>
                <a:spcPct val="107000"/>
              </a:lnSpc>
              <a:spcAft>
                <a:spcPts val="800"/>
              </a:spcAft>
              <a:buNone/>
            </a:pPr>
            <a:r>
              <a:rPr lang="pl-PL" sz="1200" b="1" dirty="0">
                <a:solidFill>
                  <a:schemeClr val="tx1"/>
                </a:solidFill>
              </a:rPr>
              <a:t>Najliczniej nabywanym sprzętem używanym z tej kategorii są lodówki </a:t>
            </a:r>
            <a:r>
              <a:rPr lang="pl-PL" sz="1200" dirty="0">
                <a:solidFill>
                  <a:schemeClr val="tx1"/>
                </a:solidFill>
              </a:rPr>
              <a:t>(36 sztuk), </a:t>
            </a:r>
            <a:r>
              <a:rPr lang="pl-PL" sz="1200" b="1" dirty="0">
                <a:solidFill>
                  <a:schemeClr val="tx1"/>
                </a:solidFill>
              </a:rPr>
              <a:t>pralki </a:t>
            </a:r>
            <a:r>
              <a:rPr lang="pl-PL" sz="1200" dirty="0">
                <a:solidFill>
                  <a:schemeClr val="tx1"/>
                </a:solidFill>
              </a:rPr>
              <a:t>(36 sztuk) oraz</a:t>
            </a:r>
            <a:r>
              <a:rPr lang="pl-PL" sz="1200" b="1" dirty="0">
                <a:solidFill>
                  <a:schemeClr val="tx1"/>
                </a:solidFill>
              </a:rPr>
              <a:t> roboty kuchenne</a:t>
            </a:r>
            <a:r>
              <a:rPr lang="pl-PL" sz="1200" dirty="0">
                <a:solidFill>
                  <a:schemeClr val="tx1"/>
                </a:solidFill>
              </a:rPr>
              <a:t> (31 sztuk).</a:t>
            </a:r>
          </a:p>
          <a:p>
            <a:pPr marL="0" indent="0">
              <a:lnSpc>
                <a:spcPct val="107000"/>
              </a:lnSpc>
              <a:spcAft>
                <a:spcPts val="800"/>
              </a:spcAft>
              <a:buNone/>
            </a:pPr>
            <a:r>
              <a:rPr lang="pl-PL" sz="1200" b="1" dirty="0">
                <a:solidFill>
                  <a:schemeClr val="tx1"/>
                </a:solidFill>
              </a:rPr>
              <a:t>Używane tekstylia częściej są nabywane przez osoby młodsze</a:t>
            </a:r>
            <a:r>
              <a:rPr lang="pl-PL" sz="1200" dirty="0">
                <a:solidFill>
                  <a:schemeClr val="tx1"/>
                </a:solidFill>
              </a:rPr>
              <a:t> niż starsze – analogicznie jak w przypadku kategorii używanych mebli i sprzętu elektrycznego lub elektronicznego, przez osoby z wykształceniem średnim lub wyższym oraz przez uczniów/studentów i osoby niepracujące.</a:t>
            </a:r>
          </a:p>
          <a:p>
            <a:pPr marL="0" indent="0">
              <a:lnSpc>
                <a:spcPct val="107000"/>
              </a:lnSpc>
              <a:spcAft>
                <a:spcPts val="800"/>
              </a:spcAft>
              <a:buNone/>
            </a:pPr>
            <a:r>
              <a:rPr lang="pl-PL" sz="1200" b="1" dirty="0">
                <a:solidFill>
                  <a:schemeClr val="tx1"/>
                </a:solidFill>
              </a:rPr>
              <a:t>Używane materiały budowlane najrzadziej nabywają osoby najstarsze</a:t>
            </a:r>
            <a:r>
              <a:rPr lang="pl-PL" sz="1200" dirty="0">
                <a:solidFill>
                  <a:schemeClr val="tx1"/>
                </a:solidFill>
              </a:rPr>
              <a:t> (6%) i/lub </a:t>
            </a:r>
            <a:r>
              <a:rPr lang="pl-PL" sz="1200" b="1" dirty="0">
                <a:solidFill>
                  <a:schemeClr val="tx1"/>
                </a:solidFill>
              </a:rPr>
              <a:t>emeryci i renciści </a:t>
            </a:r>
            <a:r>
              <a:rPr lang="pl-PL" sz="1200" dirty="0">
                <a:solidFill>
                  <a:schemeClr val="tx1"/>
                </a:solidFill>
              </a:rPr>
              <a:t>(6%).</a:t>
            </a:r>
          </a:p>
        </p:txBody>
      </p:sp>
    </p:spTree>
    <p:extLst>
      <p:ext uri="{BB962C8B-B14F-4D97-AF65-F5344CB8AC3E}">
        <p14:creationId xmlns:p14="http://schemas.microsoft.com/office/powerpoint/2010/main" val="3572819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47DDF02-0B14-43DA-84E0-DB06598D6056}"/>
              </a:ext>
            </a:extLst>
          </p:cNvPr>
          <p:cNvSpPr txBox="1"/>
          <p:nvPr/>
        </p:nvSpPr>
        <p:spPr>
          <a:xfrm>
            <a:off x="5773594" y="2022856"/>
            <a:ext cx="2592288" cy="646331"/>
          </a:xfrm>
          <a:prstGeom prst="rect">
            <a:avLst/>
          </a:prstGeom>
          <a:noFill/>
        </p:spPr>
        <p:txBody>
          <a:bodyPr wrap="square" rtlCol="0">
            <a:spAutoFit/>
          </a:bodyPr>
          <a:lstStyle/>
          <a:p>
            <a:pPr algn="r"/>
            <a:r>
              <a:rPr lang="pl-PL">
                <a:solidFill>
                  <a:schemeClr val="tx2"/>
                </a:solidFill>
                <a:latin typeface="Calibri" panose="020F0502020204030204" pitchFamily="34" charset="0"/>
                <a:cs typeface="Calibri" panose="020F0502020204030204" pitchFamily="34" charset="0"/>
              </a:rPr>
              <a:t>Autorka raportu:</a:t>
            </a:r>
          </a:p>
          <a:p>
            <a:pPr algn="r"/>
            <a:r>
              <a:rPr lang="pl-PL">
                <a:solidFill>
                  <a:schemeClr val="tx2"/>
                </a:solidFill>
                <a:latin typeface="Calibri" panose="020F0502020204030204" pitchFamily="34" charset="0"/>
                <a:cs typeface="Calibri" panose="020F0502020204030204" pitchFamily="34" charset="0"/>
              </a:rPr>
              <a:t>Katarzyna Kępka</a:t>
            </a:r>
          </a:p>
        </p:txBody>
      </p:sp>
      <p:sp>
        <p:nvSpPr>
          <p:cNvPr id="3" name="pole tekstowe 2">
            <a:extLst>
              <a:ext uri="{FF2B5EF4-FFF2-40B4-BE49-F238E27FC236}">
                <a16:creationId xmlns:a16="http://schemas.microsoft.com/office/drawing/2014/main" id="{E58B62D9-5D75-42D2-A6D1-6E8035F99E13}"/>
              </a:ext>
            </a:extLst>
          </p:cNvPr>
          <p:cNvSpPr txBox="1"/>
          <p:nvPr/>
        </p:nvSpPr>
        <p:spPr>
          <a:xfrm>
            <a:off x="238944" y="5071700"/>
            <a:ext cx="2808312" cy="716991"/>
          </a:xfrm>
          <a:prstGeom prst="rect">
            <a:avLst/>
          </a:prstGeom>
          <a:noFill/>
        </p:spPr>
        <p:txBody>
          <a:bodyPr wrap="square" rtlCol="0">
            <a:spAutoFit/>
          </a:bodyPr>
          <a:lstStyle/>
          <a:p>
            <a:pPr lvl="0" algn="just">
              <a:lnSpc>
                <a:spcPct val="115000"/>
              </a:lnSpc>
            </a:pPr>
            <a:r>
              <a:rPr lang="pl-PL" sz="1200">
                <a:effectLst/>
                <a:latin typeface="Calibri" panose="020F0502020204030204" pitchFamily="34" charset="0"/>
                <a:ea typeface="Arial" panose="020B0604020202020204" pitchFamily="34" charset="0"/>
                <a:cs typeface="Calibri" panose="020F0502020204030204" pitchFamily="34" charset="0"/>
              </a:rPr>
              <a:t>Opracowane dla Ministerstwa Klimatu</a:t>
            </a:r>
            <a:br>
              <a:rPr lang="pl-PL" sz="1200">
                <a:effectLst/>
                <a:latin typeface="Calibri" panose="020F0502020204030204" pitchFamily="34" charset="0"/>
                <a:ea typeface="Arial" panose="020B0604020202020204" pitchFamily="34" charset="0"/>
                <a:cs typeface="Calibri" panose="020F0502020204030204" pitchFamily="34" charset="0"/>
              </a:rPr>
            </a:br>
            <a:r>
              <a:rPr lang="pl-PL" sz="1200">
                <a:effectLst/>
                <a:latin typeface="Calibri" panose="020F0502020204030204" pitchFamily="34" charset="0"/>
                <a:ea typeface="Arial" panose="020B0604020202020204" pitchFamily="34" charset="0"/>
                <a:cs typeface="Calibri" panose="020F0502020204030204" pitchFamily="34" charset="0"/>
              </a:rPr>
              <a:t>i Środowiska przez </a:t>
            </a:r>
            <a:r>
              <a:rPr lang="pl-PL" sz="1200" spc="-10">
                <a:effectLst/>
                <a:latin typeface="Calibri" panose="020F0502020204030204" pitchFamily="34" charset="0"/>
                <a:ea typeface="Arial" panose="020B0604020202020204" pitchFamily="34" charset="0"/>
                <a:cs typeface="Calibri" panose="020F0502020204030204" pitchFamily="34" charset="0"/>
              </a:rPr>
              <a:t>PBS Sp. z o.o. i BR Spółka z o.o.</a:t>
            </a:r>
            <a:endParaRPr lang="pl-PL" sz="1200">
              <a:effectLst/>
              <a:latin typeface="Calibri" panose="020F0502020204030204" pitchFamily="34" charset="0"/>
              <a:ea typeface="Arial" panose="020B0604020202020204" pitchFamily="34" charset="0"/>
              <a:cs typeface="Calibri" panose="020F0502020204030204" pitchFamily="34" charset="0"/>
            </a:endParaRPr>
          </a:p>
        </p:txBody>
      </p:sp>
      <p:sp>
        <p:nvSpPr>
          <p:cNvPr id="10" name="Prostokąt 9">
            <a:extLst>
              <a:ext uri="{FF2B5EF4-FFF2-40B4-BE49-F238E27FC236}">
                <a16:creationId xmlns:a16="http://schemas.microsoft.com/office/drawing/2014/main" id="{7B6E997B-FAF7-4742-AB5B-071738165AF8}"/>
              </a:ext>
            </a:extLst>
          </p:cNvPr>
          <p:cNvSpPr/>
          <p:nvPr/>
        </p:nvSpPr>
        <p:spPr>
          <a:xfrm>
            <a:off x="0" y="0"/>
            <a:ext cx="2498643" cy="4970352"/>
          </a:xfrm>
          <a:prstGeom prst="rect">
            <a:avLst/>
          </a:prstGeom>
          <a:solidFill>
            <a:srgbClr val="FFE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05703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p:txBody>
          <a:bodyPr/>
          <a:lstStyle/>
          <a:p>
            <a:r>
              <a:rPr lang="pl-PL" sz="1600"/>
              <a:t>Informacje o projekcie</a:t>
            </a:r>
          </a:p>
        </p:txBody>
      </p:sp>
      <p:graphicFrame>
        <p:nvGraphicFramePr>
          <p:cNvPr id="7" name="Tabela 6"/>
          <p:cNvGraphicFramePr>
            <a:graphicFrameLocks noGrp="1"/>
          </p:cNvGraphicFramePr>
          <p:nvPr>
            <p:extLst>
              <p:ext uri="{D42A27DB-BD31-4B8C-83A1-F6EECF244321}">
                <p14:modId xmlns:p14="http://schemas.microsoft.com/office/powerpoint/2010/main" val="1360155553"/>
              </p:ext>
            </p:extLst>
          </p:nvPr>
        </p:nvGraphicFramePr>
        <p:xfrm>
          <a:off x="683568" y="1196752"/>
          <a:ext cx="7560840" cy="3089263"/>
        </p:xfrm>
        <a:graphic>
          <a:graphicData uri="http://schemas.openxmlformats.org/drawingml/2006/table">
            <a:tbl>
              <a:tblPr firstRow="1" bandRow="1">
                <a:tableStyleId>{2D5ABB26-0587-4C30-8999-92F81FD0307C}</a:tableStyleId>
              </a:tblPr>
              <a:tblGrid>
                <a:gridCol w="1517817">
                  <a:extLst>
                    <a:ext uri="{9D8B030D-6E8A-4147-A177-3AD203B41FA5}">
                      <a16:colId xmlns:a16="http://schemas.microsoft.com/office/drawing/2014/main" val="20000"/>
                    </a:ext>
                  </a:extLst>
                </a:gridCol>
                <a:gridCol w="6043023">
                  <a:extLst>
                    <a:ext uri="{9D8B030D-6E8A-4147-A177-3AD203B41FA5}">
                      <a16:colId xmlns:a16="http://schemas.microsoft.com/office/drawing/2014/main" val="20001"/>
                    </a:ext>
                  </a:extLst>
                </a:gridCol>
              </a:tblGrid>
              <a:tr h="720080">
                <a:tc>
                  <a:txBody>
                    <a:bodyPr/>
                    <a:lstStyle/>
                    <a:p>
                      <a:pPr algn="r"/>
                      <a:r>
                        <a:rPr lang="pl-PL" sz="1200" b="0"/>
                        <a:t>cel</a:t>
                      </a:r>
                      <a:r>
                        <a:rPr lang="pl-PL" sz="1200" b="0" baseline="0"/>
                        <a:t> badania</a:t>
                      </a:r>
                      <a:endParaRPr lang="pl-PL" sz="1200" b="0">
                        <a:solidFill>
                          <a:schemeClr val="tx1"/>
                        </a:solidFill>
                        <a:latin typeface="+mn-lt"/>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pl-PL" sz="1200" b="1"/>
                        <a:t>Poznanie stanu wiedzy, poziomu świadomości, postaw mieszkańców Polski względem gospodarki odpadami</a:t>
                      </a:r>
                      <a:endParaRPr lang="pl-PL" sz="1200" b="1" kern="1200" baseline="0">
                        <a:solidFill>
                          <a:schemeClr val="tx1"/>
                        </a:solidFill>
                        <a:effectLst/>
                        <a:latin typeface="+mn-lt"/>
                      </a:endParaRPr>
                    </a:p>
                  </a:txBody>
                  <a:tcPr anchor="ctr">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717413">
                <a:tc>
                  <a:txBody>
                    <a:bodyPr/>
                    <a:lstStyle/>
                    <a:p>
                      <a:pPr algn="r"/>
                      <a:r>
                        <a:rPr lang="pl-PL" sz="1200" b="0"/>
                        <a:t>próba</a:t>
                      </a:r>
                      <a:endParaRPr lang="pl-PL" sz="1200" b="0">
                        <a:solidFill>
                          <a:schemeClr val="tx1"/>
                        </a:solidFill>
                        <a:latin typeface="+mn-lt"/>
                      </a:endParaRPr>
                    </a:p>
                  </a:txBody>
                  <a:tcPr anchor="ctr"/>
                </a:tc>
                <a:tc>
                  <a:txBody>
                    <a:bodyPr/>
                    <a:lstStyle/>
                    <a:p>
                      <a:pPr>
                        <a:lnSpc>
                          <a:spcPct val="150000"/>
                        </a:lnSpc>
                      </a:pPr>
                      <a:r>
                        <a:rPr lang="pl-PL" sz="1200" b="0" baseline="0">
                          <a:solidFill>
                            <a:schemeClr val="tx1"/>
                          </a:solidFill>
                          <a:latin typeface="+mn-lt"/>
                          <a:cs typeface="+mn-cs"/>
                        </a:rPr>
                        <a:t>Reprezentatywna próba mieszkańców Polski</a:t>
                      </a:r>
                    </a:p>
                    <a:p>
                      <a:pPr>
                        <a:lnSpc>
                          <a:spcPct val="150000"/>
                        </a:lnSpc>
                      </a:pPr>
                      <a:r>
                        <a:rPr lang="pl-PL" sz="1200" b="1" baseline="0">
                          <a:solidFill>
                            <a:schemeClr val="tx1"/>
                          </a:solidFill>
                          <a:latin typeface="+mn-lt"/>
                          <a:cs typeface="+mn-cs"/>
                        </a:rPr>
                        <a:t>N=1004</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550590">
                <a:tc>
                  <a:txBody>
                    <a:bodyPr/>
                    <a:lstStyle/>
                    <a:p>
                      <a:pPr algn="r"/>
                      <a:r>
                        <a:rPr lang="pl-PL" sz="1200" b="0"/>
                        <a:t>metodologia</a:t>
                      </a:r>
                      <a:endParaRPr lang="pl-PL" sz="1200" b="0">
                        <a:solidFill>
                          <a:schemeClr val="tx1"/>
                        </a:solidFill>
                        <a:latin typeface="+mn-lt"/>
                      </a:endParaRPr>
                    </a:p>
                  </a:txBody>
                  <a:tcPr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pl-PL" sz="1200"/>
                        <a:t>Badanie zrealizowano metodą</a:t>
                      </a:r>
                      <a:r>
                        <a:rPr lang="pl-PL" sz="1200" baseline="0"/>
                        <a:t> </a:t>
                      </a:r>
                      <a:r>
                        <a:rPr lang="pl-PL" sz="1200" b="1"/>
                        <a:t>CATI </a:t>
                      </a:r>
                      <a:endParaRPr lang="pl-PL" sz="1200" i="1">
                        <a:solidFill>
                          <a:schemeClr val="tx1"/>
                        </a:solidFill>
                        <a:latin typeface="+mn-lt"/>
                        <a:cs typeface="Calibri" pitchFamily="34" charset="0"/>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550590">
                <a:tc>
                  <a:txBody>
                    <a:bodyPr/>
                    <a:lstStyle/>
                    <a:p>
                      <a:pPr algn="r"/>
                      <a:r>
                        <a:rPr lang="pl-PL" sz="1200" b="0"/>
                        <a:t>realizacja</a:t>
                      </a:r>
                      <a:endParaRPr lang="pl-PL" sz="1200" b="0">
                        <a:solidFill>
                          <a:schemeClr val="tx1"/>
                        </a:solidFill>
                        <a:latin typeface="+mn-lt"/>
                      </a:endParaRPr>
                    </a:p>
                  </a:txBody>
                  <a:tcPr anchor="ctr"/>
                </a:tc>
                <a:tc>
                  <a:txBody>
                    <a:bodyPr/>
                    <a:lstStyle/>
                    <a:p>
                      <a:pPr>
                        <a:lnSpc>
                          <a:spcPct val="150000"/>
                        </a:lnSpc>
                      </a:pPr>
                      <a:r>
                        <a:rPr lang="pl-PL" sz="1200" b="0">
                          <a:solidFill>
                            <a:schemeClr val="tx1"/>
                          </a:solidFill>
                          <a:latin typeface="+mn-lt"/>
                        </a:rPr>
                        <a:t>Listopad 2021 r.</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550590">
                <a:tc>
                  <a:txBody>
                    <a:bodyPr/>
                    <a:lstStyle/>
                    <a:p>
                      <a:pPr algn="r"/>
                      <a:r>
                        <a:rPr lang="pl-PL" sz="1200" b="0"/>
                        <a:t>wykonawca</a:t>
                      </a:r>
                      <a:endParaRPr lang="pl-PL" sz="1200" b="0">
                        <a:solidFill>
                          <a:schemeClr val="tx1"/>
                        </a:solidFill>
                        <a:latin typeface="+mn-lt"/>
                      </a:endParaRPr>
                    </a:p>
                  </a:txBody>
                  <a:tcPr anchor="ctr"/>
                </a:tc>
                <a:tc>
                  <a:txBody>
                    <a:bodyPr/>
                    <a:lstStyle/>
                    <a:p>
                      <a:pPr>
                        <a:lnSpc>
                          <a:spcPct val="150000"/>
                        </a:lnSpc>
                      </a:pPr>
                      <a:r>
                        <a:rPr lang="pl-PL" sz="1200">
                          <a:solidFill>
                            <a:schemeClr val="tx1"/>
                          </a:solidFill>
                          <a:latin typeface="+mn-lt"/>
                        </a:rPr>
                        <a:t>PBS  sp. z o.</a:t>
                      </a:r>
                      <a:r>
                        <a:rPr lang="pl-PL" sz="1200" baseline="0">
                          <a:solidFill>
                            <a:schemeClr val="tx1"/>
                          </a:solidFill>
                          <a:latin typeface="+mn-lt"/>
                        </a:rPr>
                        <a:t>o.</a:t>
                      </a:r>
                      <a:endParaRPr lang="pl-PL" sz="1200">
                        <a:solidFill>
                          <a:schemeClr val="tx1"/>
                        </a:solidFill>
                        <a:latin typeface="+mn-lt"/>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4" name="Grupa 3">
            <a:extLst>
              <a:ext uri="{FF2B5EF4-FFF2-40B4-BE49-F238E27FC236}">
                <a16:creationId xmlns:a16="http://schemas.microsoft.com/office/drawing/2014/main" id="{C4BCBA43-AB8D-4FBC-9F1D-D07A026978EE}"/>
              </a:ext>
            </a:extLst>
          </p:cNvPr>
          <p:cNvGrpSpPr/>
          <p:nvPr/>
        </p:nvGrpSpPr>
        <p:grpSpPr>
          <a:xfrm>
            <a:off x="262673" y="197711"/>
            <a:ext cx="359852" cy="359852"/>
            <a:chOff x="7127875" y="3567113"/>
            <a:chExt cx="674688" cy="674688"/>
          </a:xfrm>
        </p:grpSpPr>
        <p:sp>
          <p:nvSpPr>
            <p:cNvPr id="5" name="Freeform 13">
              <a:extLst>
                <a:ext uri="{FF2B5EF4-FFF2-40B4-BE49-F238E27FC236}">
                  <a16:creationId xmlns:a16="http://schemas.microsoft.com/office/drawing/2014/main" id="{53E1D419-CBE6-45BD-AF18-D13A118F1BE3}"/>
                </a:ext>
              </a:extLst>
            </p:cNvPr>
            <p:cNvSpPr>
              <a:spLocks noEditPoints="1"/>
            </p:cNvSpPr>
            <p:nvPr/>
          </p:nvSpPr>
          <p:spPr bwMode="auto">
            <a:xfrm>
              <a:off x="7127875" y="3567113"/>
              <a:ext cx="674688" cy="674688"/>
            </a:xfrm>
            <a:custGeom>
              <a:avLst/>
              <a:gdLst>
                <a:gd name="T0" fmla="*/ 3371 w 3398"/>
                <a:gd name="T1" fmla="*/ 2002 h 3401"/>
                <a:gd name="T2" fmla="*/ 3265 w 3398"/>
                <a:gd name="T3" fmla="*/ 2362 h 3401"/>
                <a:gd name="T4" fmla="*/ 3085 w 3398"/>
                <a:gd name="T5" fmla="*/ 2685 h 3401"/>
                <a:gd name="T6" fmla="*/ 2842 w 3398"/>
                <a:gd name="T7" fmla="*/ 2958 h 3401"/>
                <a:gd name="T8" fmla="*/ 2545 w 3398"/>
                <a:gd name="T9" fmla="*/ 3175 h 3401"/>
                <a:gd name="T10" fmla="*/ 2204 w 3398"/>
                <a:gd name="T11" fmla="*/ 3324 h 3401"/>
                <a:gd name="T12" fmla="*/ 1829 w 3398"/>
                <a:gd name="T13" fmla="*/ 3396 h 3401"/>
                <a:gd name="T14" fmla="*/ 1483 w 3398"/>
                <a:gd name="T15" fmla="*/ 3387 h 3401"/>
                <a:gd name="T16" fmla="*/ 1115 w 3398"/>
                <a:gd name="T17" fmla="*/ 3297 h 3401"/>
                <a:gd name="T18" fmla="*/ 784 w 3398"/>
                <a:gd name="T19" fmla="*/ 3133 h 3401"/>
                <a:gd name="T20" fmla="*/ 498 w 3398"/>
                <a:gd name="T21" fmla="*/ 2902 h 3401"/>
                <a:gd name="T22" fmla="*/ 268 w 3398"/>
                <a:gd name="T23" fmla="*/ 2616 h 3401"/>
                <a:gd name="T24" fmla="*/ 103 w 3398"/>
                <a:gd name="T25" fmla="*/ 2285 h 3401"/>
                <a:gd name="T26" fmla="*/ 14 w 3398"/>
                <a:gd name="T27" fmla="*/ 1917 h 3401"/>
                <a:gd name="T28" fmla="*/ 5 w 3398"/>
                <a:gd name="T29" fmla="*/ 1570 h 3401"/>
                <a:gd name="T30" fmla="*/ 76 w 3398"/>
                <a:gd name="T31" fmla="*/ 1195 h 3401"/>
                <a:gd name="T32" fmla="*/ 226 w 3398"/>
                <a:gd name="T33" fmla="*/ 854 h 3401"/>
                <a:gd name="T34" fmla="*/ 442 w 3398"/>
                <a:gd name="T35" fmla="*/ 557 h 3401"/>
                <a:gd name="T36" fmla="*/ 716 w 3398"/>
                <a:gd name="T37" fmla="*/ 314 h 3401"/>
                <a:gd name="T38" fmla="*/ 1038 w 3398"/>
                <a:gd name="T39" fmla="*/ 134 h 3401"/>
                <a:gd name="T40" fmla="*/ 1399 w 3398"/>
                <a:gd name="T41" fmla="*/ 27 h 3401"/>
                <a:gd name="T42" fmla="*/ 1743 w 3398"/>
                <a:gd name="T43" fmla="*/ 1 h 3401"/>
                <a:gd name="T44" fmla="*/ 2124 w 3398"/>
                <a:gd name="T45" fmla="*/ 54 h 3401"/>
                <a:gd name="T46" fmla="*/ 2473 w 3398"/>
                <a:gd name="T47" fmla="*/ 186 h 3401"/>
                <a:gd name="T48" fmla="*/ 2780 w 3398"/>
                <a:gd name="T49" fmla="*/ 388 h 3401"/>
                <a:gd name="T50" fmla="*/ 3036 w 3398"/>
                <a:gd name="T51" fmla="*/ 650 h 3401"/>
                <a:gd name="T52" fmla="*/ 3231 w 3398"/>
                <a:gd name="T53" fmla="*/ 963 h 3401"/>
                <a:gd name="T54" fmla="*/ 3354 w 3398"/>
                <a:gd name="T55" fmla="*/ 1316 h 3401"/>
                <a:gd name="T56" fmla="*/ 3398 w 3398"/>
                <a:gd name="T57" fmla="*/ 1700 h 3401"/>
                <a:gd name="T58" fmla="*/ 3217 w 3398"/>
                <a:gd name="T59" fmla="*/ 1466 h 3401"/>
                <a:gd name="T60" fmla="*/ 3128 w 3398"/>
                <a:gd name="T61" fmla="*/ 1136 h 3401"/>
                <a:gd name="T62" fmla="*/ 2972 w 3398"/>
                <a:gd name="T63" fmla="*/ 841 h 3401"/>
                <a:gd name="T64" fmla="*/ 2758 w 3398"/>
                <a:gd name="T65" fmla="*/ 588 h 3401"/>
                <a:gd name="T66" fmla="*/ 2495 w 3398"/>
                <a:gd name="T67" fmla="*/ 386 h 3401"/>
                <a:gd name="T68" fmla="*/ 2192 w 3398"/>
                <a:gd name="T69" fmla="*/ 244 h 3401"/>
                <a:gd name="T70" fmla="*/ 1856 w 3398"/>
                <a:gd name="T71" fmla="*/ 172 h 3401"/>
                <a:gd name="T72" fmla="*/ 1542 w 3398"/>
                <a:gd name="T73" fmla="*/ 172 h 3401"/>
                <a:gd name="T74" fmla="*/ 1206 w 3398"/>
                <a:gd name="T75" fmla="*/ 244 h 3401"/>
                <a:gd name="T76" fmla="*/ 903 w 3398"/>
                <a:gd name="T77" fmla="*/ 386 h 3401"/>
                <a:gd name="T78" fmla="*/ 640 w 3398"/>
                <a:gd name="T79" fmla="*/ 588 h 3401"/>
                <a:gd name="T80" fmla="*/ 426 w 3398"/>
                <a:gd name="T81" fmla="*/ 841 h 3401"/>
                <a:gd name="T82" fmla="*/ 270 w 3398"/>
                <a:gd name="T83" fmla="*/ 1136 h 3401"/>
                <a:gd name="T84" fmla="*/ 181 w 3398"/>
                <a:gd name="T85" fmla="*/ 1466 h 3401"/>
                <a:gd name="T86" fmla="*/ 165 w 3398"/>
                <a:gd name="T87" fmla="*/ 1779 h 3401"/>
                <a:gd name="T88" fmla="*/ 222 w 3398"/>
                <a:gd name="T89" fmla="*/ 2121 h 3401"/>
                <a:gd name="T90" fmla="*/ 349 w 3398"/>
                <a:gd name="T91" fmla="*/ 2433 h 3401"/>
                <a:gd name="T92" fmla="*/ 538 w 3398"/>
                <a:gd name="T93" fmla="*/ 2706 h 3401"/>
                <a:gd name="T94" fmla="*/ 780 w 3398"/>
                <a:gd name="T95" fmla="*/ 2931 h 3401"/>
                <a:gd name="T96" fmla="*/ 1067 w 3398"/>
                <a:gd name="T97" fmla="*/ 3101 h 3401"/>
                <a:gd name="T98" fmla="*/ 1390 w 3398"/>
                <a:gd name="T99" fmla="*/ 3206 h 3401"/>
                <a:gd name="T100" fmla="*/ 1699 w 3398"/>
                <a:gd name="T101" fmla="*/ 3237 h 3401"/>
                <a:gd name="T102" fmla="*/ 2045 w 3398"/>
                <a:gd name="T103" fmla="*/ 3198 h 3401"/>
                <a:gd name="T104" fmla="*/ 2365 w 3398"/>
                <a:gd name="T105" fmla="*/ 3085 h 3401"/>
                <a:gd name="T106" fmla="*/ 2647 w 3398"/>
                <a:gd name="T107" fmla="*/ 2909 h 3401"/>
                <a:gd name="T108" fmla="*/ 2884 w 3398"/>
                <a:gd name="T109" fmla="*/ 2678 h 3401"/>
                <a:gd name="T110" fmla="*/ 3067 w 3398"/>
                <a:gd name="T111" fmla="*/ 2400 h 3401"/>
                <a:gd name="T112" fmla="*/ 3187 w 3398"/>
                <a:gd name="T113" fmla="*/ 2084 h 3401"/>
                <a:gd name="T114" fmla="*/ 3234 w 3398"/>
                <a:gd name="T115" fmla="*/ 1739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8" h="3401">
                  <a:moveTo>
                    <a:pt x="3398" y="1700"/>
                  </a:moveTo>
                  <a:lnTo>
                    <a:pt x="3398" y="1700"/>
                  </a:lnTo>
                  <a:lnTo>
                    <a:pt x="3397" y="1744"/>
                  </a:lnTo>
                  <a:lnTo>
                    <a:pt x="3396" y="1788"/>
                  </a:lnTo>
                  <a:lnTo>
                    <a:pt x="3394" y="1831"/>
                  </a:lnTo>
                  <a:lnTo>
                    <a:pt x="3389" y="1875"/>
                  </a:lnTo>
                  <a:lnTo>
                    <a:pt x="3385" y="1917"/>
                  </a:lnTo>
                  <a:lnTo>
                    <a:pt x="3378" y="1959"/>
                  </a:lnTo>
                  <a:lnTo>
                    <a:pt x="3371" y="2002"/>
                  </a:lnTo>
                  <a:lnTo>
                    <a:pt x="3363" y="2043"/>
                  </a:lnTo>
                  <a:lnTo>
                    <a:pt x="3354" y="2084"/>
                  </a:lnTo>
                  <a:lnTo>
                    <a:pt x="3344" y="2125"/>
                  </a:lnTo>
                  <a:lnTo>
                    <a:pt x="3334" y="2166"/>
                  </a:lnTo>
                  <a:lnTo>
                    <a:pt x="3322" y="2205"/>
                  </a:lnTo>
                  <a:lnTo>
                    <a:pt x="3308" y="2246"/>
                  </a:lnTo>
                  <a:lnTo>
                    <a:pt x="3295" y="2285"/>
                  </a:lnTo>
                  <a:lnTo>
                    <a:pt x="3280" y="2324"/>
                  </a:lnTo>
                  <a:lnTo>
                    <a:pt x="3265" y="2362"/>
                  </a:lnTo>
                  <a:lnTo>
                    <a:pt x="3248" y="2400"/>
                  </a:lnTo>
                  <a:lnTo>
                    <a:pt x="3231" y="2437"/>
                  </a:lnTo>
                  <a:lnTo>
                    <a:pt x="3213" y="2474"/>
                  </a:lnTo>
                  <a:lnTo>
                    <a:pt x="3194" y="2510"/>
                  </a:lnTo>
                  <a:lnTo>
                    <a:pt x="3173" y="2546"/>
                  </a:lnTo>
                  <a:lnTo>
                    <a:pt x="3152" y="2581"/>
                  </a:lnTo>
                  <a:lnTo>
                    <a:pt x="3131" y="2616"/>
                  </a:lnTo>
                  <a:lnTo>
                    <a:pt x="3108" y="2651"/>
                  </a:lnTo>
                  <a:lnTo>
                    <a:pt x="3085" y="2685"/>
                  </a:lnTo>
                  <a:lnTo>
                    <a:pt x="3061" y="2717"/>
                  </a:lnTo>
                  <a:lnTo>
                    <a:pt x="3036" y="2750"/>
                  </a:lnTo>
                  <a:lnTo>
                    <a:pt x="3010" y="2782"/>
                  </a:lnTo>
                  <a:lnTo>
                    <a:pt x="2983" y="2813"/>
                  </a:lnTo>
                  <a:lnTo>
                    <a:pt x="2956" y="2843"/>
                  </a:lnTo>
                  <a:lnTo>
                    <a:pt x="2929" y="2873"/>
                  </a:lnTo>
                  <a:lnTo>
                    <a:pt x="2900" y="2902"/>
                  </a:lnTo>
                  <a:lnTo>
                    <a:pt x="2871" y="2931"/>
                  </a:lnTo>
                  <a:lnTo>
                    <a:pt x="2842" y="2958"/>
                  </a:lnTo>
                  <a:lnTo>
                    <a:pt x="2811" y="2985"/>
                  </a:lnTo>
                  <a:lnTo>
                    <a:pt x="2780" y="3012"/>
                  </a:lnTo>
                  <a:lnTo>
                    <a:pt x="2748" y="3038"/>
                  </a:lnTo>
                  <a:lnTo>
                    <a:pt x="2716" y="3063"/>
                  </a:lnTo>
                  <a:lnTo>
                    <a:pt x="2683" y="3087"/>
                  </a:lnTo>
                  <a:lnTo>
                    <a:pt x="2649" y="3110"/>
                  </a:lnTo>
                  <a:lnTo>
                    <a:pt x="2614" y="3133"/>
                  </a:lnTo>
                  <a:lnTo>
                    <a:pt x="2581" y="3154"/>
                  </a:lnTo>
                  <a:lnTo>
                    <a:pt x="2545" y="3175"/>
                  </a:lnTo>
                  <a:lnTo>
                    <a:pt x="2509" y="3196"/>
                  </a:lnTo>
                  <a:lnTo>
                    <a:pt x="2473" y="3215"/>
                  </a:lnTo>
                  <a:lnTo>
                    <a:pt x="2436" y="3233"/>
                  </a:lnTo>
                  <a:lnTo>
                    <a:pt x="2399" y="3250"/>
                  </a:lnTo>
                  <a:lnTo>
                    <a:pt x="2360" y="3267"/>
                  </a:lnTo>
                  <a:lnTo>
                    <a:pt x="2322" y="3282"/>
                  </a:lnTo>
                  <a:lnTo>
                    <a:pt x="2284" y="3297"/>
                  </a:lnTo>
                  <a:lnTo>
                    <a:pt x="2244" y="3310"/>
                  </a:lnTo>
                  <a:lnTo>
                    <a:pt x="2204" y="3324"/>
                  </a:lnTo>
                  <a:lnTo>
                    <a:pt x="2165" y="3336"/>
                  </a:lnTo>
                  <a:lnTo>
                    <a:pt x="2124" y="3346"/>
                  </a:lnTo>
                  <a:lnTo>
                    <a:pt x="2083" y="3357"/>
                  </a:lnTo>
                  <a:lnTo>
                    <a:pt x="2042" y="3366"/>
                  </a:lnTo>
                  <a:lnTo>
                    <a:pt x="2000" y="3374"/>
                  </a:lnTo>
                  <a:lnTo>
                    <a:pt x="1958" y="3381"/>
                  </a:lnTo>
                  <a:lnTo>
                    <a:pt x="1916" y="3387"/>
                  </a:lnTo>
                  <a:lnTo>
                    <a:pt x="1873" y="3392"/>
                  </a:lnTo>
                  <a:lnTo>
                    <a:pt x="1829" y="3396"/>
                  </a:lnTo>
                  <a:lnTo>
                    <a:pt x="1787" y="3398"/>
                  </a:lnTo>
                  <a:lnTo>
                    <a:pt x="1743" y="3399"/>
                  </a:lnTo>
                  <a:lnTo>
                    <a:pt x="1699" y="3401"/>
                  </a:lnTo>
                  <a:lnTo>
                    <a:pt x="1699" y="3401"/>
                  </a:lnTo>
                  <a:lnTo>
                    <a:pt x="1655" y="3399"/>
                  </a:lnTo>
                  <a:lnTo>
                    <a:pt x="1611" y="3398"/>
                  </a:lnTo>
                  <a:lnTo>
                    <a:pt x="1569" y="3396"/>
                  </a:lnTo>
                  <a:lnTo>
                    <a:pt x="1526" y="3392"/>
                  </a:lnTo>
                  <a:lnTo>
                    <a:pt x="1483" y="3387"/>
                  </a:lnTo>
                  <a:lnTo>
                    <a:pt x="1440" y="3381"/>
                  </a:lnTo>
                  <a:lnTo>
                    <a:pt x="1399" y="3374"/>
                  </a:lnTo>
                  <a:lnTo>
                    <a:pt x="1357" y="3366"/>
                  </a:lnTo>
                  <a:lnTo>
                    <a:pt x="1316" y="3357"/>
                  </a:lnTo>
                  <a:lnTo>
                    <a:pt x="1275" y="3346"/>
                  </a:lnTo>
                  <a:lnTo>
                    <a:pt x="1235" y="3336"/>
                  </a:lnTo>
                  <a:lnTo>
                    <a:pt x="1194" y="3324"/>
                  </a:lnTo>
                  <a:lnTo>
                    <a:pt x="1155" y="3310"/>
                  </a:lnTo>
                  <a:lnTo>
                    <a:pt x="1115" y="3297"/>
                  </a:lnTo>
                  <a:lnTo>
                    <a:pt x="1076" y="3282"/>
                  </a:lnTo>
                  <a:lnTo>
                    <a:pt x="1038" y="3267"/>
                  </a:lnTo>
                  <a:lnTo>
                    <a:pt x="1000" y="3250"/>
                  </a:lnTo>
                  <a:lnTo>
                    <a:pt x="962" y="3233"/>
                  </a:lnTo>
                  <a:lnTo>
                    <a:pt x="925" y="3215"/>
                  </a:lnTo>
                  <a:lnTo>
                    <a:pt x="889" y="3196"/>
                  </a:lnTo>
                  <a:lnTo>
                    <a:pt x="853" y="3175"/>
                  </a:lnTo>
                  <a:lnTo>
                    <a:pt x="818" y="3154"/>
                  </a:lnTo>
                  <a:lnTo>
                    <a:pt x="784" y="3133"/>
                  </a:lnTo>
                  <a:lnTo>
                    <a:pt x="750" y="3110"/>
                  </a:lnTo>
                  <a:lnTo>
                    <a:pt x="716" y="3087"/>
                  </a:lnTo>
                  <a:lnTo>
                    <a:pt x="682" y="3063"/>
                  </a:lnTo>
                  <a:lnTo>
                    <a:pt x="650" y="3038"/>
                  </a:lnTo>
                  <a:lnTo>
                    <a:pt x="618" y="3012"/>
                  </a:lnTo>
                  <a:lnTo>
                    <a:pt x="588" y="2985"/>
                  </a:lnTo>
                  <a:lnTo>
                    <a:pt x="556" y="2958"/>
                  </a:lnTo>
                  <a:lnTo>
                    <a:pt x="527" y="2931"/>
                  </a:lnTo>
                  <a:lnTo>
                    <a:pt x="498" y="2902"/>
                  </a:lnTo>
                  <a:lnTo>
                    <a:pt x="470" y="2873"/>
                  </a:lnTo>
                  <a:lnTo>
                    <a:pt x="442" y="2843"/>
                  </a:lnTo>
                  <a:lnTo>
                    <a:pt x="415" y="2813"/>
                  </a:lnTo>
                  <a:lnTo>
                    <a:pt x="388" y="2782"/>
                  </a:lnTo>
                  <a:lnTo>
                    <a:pt x="363" y="2750"/>
                  </a:lnTo>
                  <a:lnTo>
                    <a:pt x="338" y="2717"/>
                  </a:lnTo>
                  <a:lnTo>
                    <a:pt x="313" y="2685"/>
                  </a:lnTo>
                  <a:lnTo>
                    <a:pt x="291" y="2651"/>
                  </a:lnTo>
                  <a:lnTo>
                    <a:pt x="268" y="2616"/>
                  </a:lnTo>
                  <a:lnTo>
                    <a:pt x="246" y="2581"/>
                  </a:lnTo>
                  <a:lnTo>
                    <a:pt x="226" y="2546"/>
                  </a:lnTo>
                  <a:lnTo>
                    <a:pt x="206" y="2510"/>
                  </a:lnTo>
                  <a:lnTo>
                    <a:pt x="186" y="2474"/>
                  </a:lnTo>
                  <a:lnTo>
                    <a:pt x="168" y="2437"/>
                  </a:lnTo>
                  <a:lnTo>
                    <a:pt x="150" y="2400"/>
                  </a:lnTo>
                  <a:lnTo>
                    <a:pt x="134" y="2362"/>
                  </a:lnTo>
                  <a:lnTo>
                    <a:pt x="118" y="2324"/>
                  </a:lnTo>
                  <a:lnTo>
                    <a:pt x="103" y="2285"/>
                  </a:lnTo>
                  <a:lnTo>
                    <a:pt x="90" y="2246"/>
                  </a:lnTo>
                  <a:lnTo>
                    <a:pt x="76" y="2205"/>
                  </a:lnTo>
                  <a:lnTo>
                    <a:pt x="65" y="2166"/>
                  </a:lnTo>
                  <a:lnTo>
                    <a:pt x="54" y="2125"/>
                  </a:lnTo>
                  <a:lnTo>
                    <a:pt x="44" y="2084"/>
                  </a:lnTo>
                  <a:lnTo>
                    <a:pt x="35" y="2043"/>
                  </a:lnTo>
                  <a:lnTo>
                    <a:pt x="27" y="2002"/>
                  </a:lnTo>
                  <a:lnTo>
                    <a:pt x="20" y="1959"/>
                  </a:lnTo>
                  <a:lnTo>
                    <a:pt x="14" y="1917"/>
                  </a:lnTo>
                  <a:lnTo>
                    <a:pt x="9" y="1875"/>
                  </a:lnTo>
                  <a:lnTo>
                    <a:pt x="5" y="1831"/>
                  </a:lnTo>
                  <a:lnTo>
                    <a:pt x="2" y="1788"/>
                  </a:lnTo>
                  <a:lnTo>
                    <a:pt x="1" y="1744"/>
                  </a:lnTo>
                  <a:lnTo>
                    <a:pt x="0" y="1700"/>
                  </a:lnTo>
                  <a:lnTo>
                    <a:pt x="0" y="1700"/>
                  </a:lnTo>
                  <a:lnTo>
                    <a:pt x="1" y="1656"/>
                  </a:lnTo>
                  <a:lnTo>
                    <a:pt x="2" y="1612"/>
                  </a:lnTo>
                  <a:lnTo>
                    <a:pt x="5" y="1570"/>
                  </a:lnTo>
                  <a:lnTo>
                    <a:pt x="9" y="1527"/>
                  </a:lnTo>
                  <a:lnTo>
                    <a:pt x="14" y="1484"/>
                  </a:lnTo>
                  <a:lnTo>
                    <a:pt x="20" y="1441"/>
                  </a:lnTo>
                  <a:lnTo>
                    <a:pt x="27" y="1400"/>
                  </a:lnTo>
                  <a:lnTo>
                    <a:pt x="35" y="1358"/>
                  </a:lnTo>
                  <a:lnTo>
                    <a:pt x="44" y="1316"/>
                  </a:lnTo>
                  <a:lnTo>
                    <a:pt x="54" y="1276"/>
                  </a:lnTo>
                  <a:lnTo>
                    <a:pt x="65" y="1234"/>
                  </a:lnTo>
                  <a:lnTo>
                    <a:pt x="76" y="1195"/>
                  </a:lnTo>
                  <a:lnTo>
                    <a:pt x="90" y="1155"/>
                  </a:lnTo>
                  <a:lnTo>
                    <a:pt x="103" y="1116"/>
                  </a:lnTo>
                  <a:lnTo>
                    <a:pt x="118" y="1077"/>
                  </a:lnTo>
                  <a:lnTo>
                    <a:pt x="134" y="1038"/>
                  </a:lnTo>
                  <a:lnTo>
                    <a:pt x="150" y="1000"/>
                  </a:lnTo>
                  <a:lnTo>
                    <a:pt x="168" y="963"/>
                  </a:lnTo>
                  <a:lnTo>
                    <a:pt x="186" y="926"/>
                  </a:lnTo>
                  <a:lnTo>
                    <a:pt x="206" y="890"/>
                  </a:lnTo>
                  <a:lnTo>
                    <a:pt x="226" y="854"/>
                  </a:lnTo>
                  <a:lnTo>
                    <a:pt x="246" y="819"/>
                  </a:lnTo>
                  <a:lnTo>
                    <a:pt x="268" y="784"/>
                  </a:lnTo>
                  <a:lnTo>
                    <a:pt x="291" y="749"/>
                  </a:lnTo>
                  <a:lnTo>
                    <a:pt x="313" y="717"/>
                  </a:lnTo>
                  <a:lnTo>
                    <a:pt x="338" y="683"/>
                  </a:lnTo>
                  <a:lnTo>
                    <a:pt x="363" y="650"/>
                  </a:lnTo>
                  <a:lnTo>
                    <a:pt x="388" y="619"/>
                  </a:lnTo>
                  <a:lnTo>
                    <a:pt x="415" y="588"/>
                  </a:lnTo>
                  <a:lnTo>
                    <a:pt x="442" y="557"/>
                  </a:lnTo>
                  <a:lnTo>
                    <a:pt x="470" y="527"/>
                  </a:lnTo>
                  <a:lnTo>
                    <a:pt x="498" y="498"/>
                  </a:lnTo>
                  <a:lnTo>
                    <a:pt x="527" y="470"/>
                  </a:lnTo>
                  <a:lnTo>
                    <a:pt x="556" y="442"/>
                  </a:lnTo>
                  <a:lnTo>
                    <a:pt x="588" y="415"/>
                  </a:lnTo>
                  <a:lnTo>
                    <a:pt x="618" y="388"/>
                  </a:lnTo>
                  <a:lnTo>
                    <a:pt x="651" y="363"/>
                  </a:lnTo>
                  <a:lnTo>
                    <a:pt x="682" y="338"/>
                  </a:lnTo>
                  <a:lnTo>
                    <a:pt x="716" y="314"/>
                  </a:lnTo>
                  <a:lnTo>
                    <a:pt x="750" y="291"/>
                  </a:lnTo>
                  <a:lnTo>
                    <a:pt x="784" y="269"/>
                  </a:lnTo>
                  <a:lnTo>
                    <a:pt x="818" y="246"/>
                  </a:lnTo>
                  <a:lnTo>
                    <a:pt x="853" y="226"/>
                  </a:lnTo>
                  <a:lnTo>
                    <a:pt x="889" y="206"/>
                  </a:lnTo>
                  <a:lnTo>
                    <a:pt x="925" y="186"/>
                  </a:lnTo>
                  <a:lnTo>
                    <a:pt x="962" y="168"/>
                  </a:lnTo>
                  <a:lnTo>
                    <a:pt x="1000" y="150"/>
                  </a:lnTo>
                  <a:lnTo>
                    <a:pt x="1038" y="134"/>
                  </a:lnTo>
                  <a:lnTo>
                    <a:pt x="1076" y="118"/>
                  </a:lnTo>
                  <a:lnTo>
                    <a:pt x="1115" y="103"/>
                  </a:lnTo>
                  <a:lnTo>
                    <a:pt x="1155" y="90"/>
                  </a:lnTo>
                  <a:lnTo>
                    <a:pt x="1194" y="76"/>
                  </a:lnTo>
                  <a:lnTo>
                    <a:pt x="1235" y="65"/>
                  </a:lnTo>
                  <a:lnTo>
                    <a:pt x="1275" y="54"/>
                  </a:lnTo>
                  <a:lnTo>
                    <a:pt x="1316" y="44"/>
                  </a:lnTo>
                  <a:lnTo>
                    <a:pt x="1357" y="35"/>
                  </a:lnTo>
                  <a:lnTo>
                    <a:pt x="1399" y="27"/>
                  </a:lnTo>
                  <a:lnTo>
                    <a:pt x="1440" y="20"/>
                  </a:lnTo>
                  <a:lnTo>
                    <a:pt x="1483" y="14"/>
                  </a:lnTo>
                  <a:lnTo>
                    <a:pt x="1526" y="9"/>
                  </a:lnTo>
                  <a:lnTo>
                    <a:pt x="1569" y="5"/>
                  </a:lnTo>
                  <a:lnTo>
                    <a:pt x="1611" y="2"/>
                  </a:lnTo>
                  <a:lnTo>
                    <a:pt x="1655" y="1"/>
                  </a:lnTo>
                  <a:lnTo>
                    <a:pt x="1699" y="0"/>
                  </a:lnTo>
                  <a:lnTo>
                    <a:pt x="1699" y="0"/>
                  </a:lnTo>
                  <a:lnTo>
                    <a:pt x="1743" y="1"/>
                  </a:lnTo>
                  <a:lnTo>
                    <a:pt x="1787" y="2"/>
                  </a:lnTo>
                  <a:lnTo>
                    <a:pt x="1829" y="5"/>
                  </a:lnTo>
                  <a:lnTo>
                    <a:pt x="1873" y="9"/>
                  </a:lnTo>
                  <a:lnTo>
                    <a:pt x="1915" y="14"/>
                  </a:lnTo>
                  <a:lnTo>
                    <a:pt x="1958" y="20"/>
                  </a:lnTo>
                  <a:lnTo>
                    <a:pt x="2000" y="27"/>
                  </a:lnTo>
                  <a:lnTo>
                    <a:pt x="2042" y="35"/>
                  </a:lnTo>
                  <a:lnTo>
                    <a:pt x="2083" y="44"/>
                  </a:lnTo>
                  <a:lnTo>
                    <a:pt x="2124" y="54"/>
                  </a:lnTo>
                  <a:lnTo>
                    <a:pt x="2165" y="65"/>
                  </a:lnTo>
                  <a:lnTo>
                    <a:pt x="2204" y="76"/>
                  </a:lnTo>
                  <a:lnTo>
                    <a:pt x="2244" y="90"/>
                  </a:lnTo>
                  <a:lnTo>
                    <a:pt x="2284" y="103"/>
                  </a:lnTo>
                  <a:lnTo>
                    <a:pt x="2322" y="118"/>
                  </a:lnTo>
                  <a:lnTo>
                    <a:pt x="2360" y="134"/>
                  </a:lnTo>
                  <a:lnTo>
                    <a:pt x="2399" y="150"/>
                  </a:lnTo>
                  <a:lnTo>
                    <a:pt x="2436" y="168"/>
                  </a:lnTo>
                  <a:lnTo>
                    <a:pt x="2473" y="186"/>
                  </a:lnTo>
                  <a:lnTo>
                    <a:pt x="2509" y="206"/>
                  </a:lnTo>
                  <a:lnTo>
                    <a:pt x="2545" y="226"/>
                  </a:lnTo>
                  <a:lnTo>
                    <a:pt x="2580" y="246"/>
                  </a:lnTo>
                  <a:lnTo>
                    <a:pt x="2614" y="269"/>
                  </a:lnTo>
                  <a:lnTo>
                    <a:pt x="2649" y="291"/>
                  </a:lnTo>
                  <a:lnTo>
                    <a:pt x="2683" y="314"/>
                  </a:lnTo>
                  <a:lnTo>
                    <a:pt x="2716" y="338"/>
                  </a:lnTo>
                  <a:lnTo>
                    <a:pt x="2748" y="363"/>
                  </a:lnTo>
                  <a:lnTo>
                    <a:pt x="2780" y="388"/>
                  </a:lnTo>
                  <a:lnTo>
                    <a:pt x="2811" y="415"/>
                  </a:lnTo>
                  <a:lnTo>
                    <a:pt x="2842" y="442"/>
                  </a:lnTo>
                  <a:lnTo>
                    <a:pt x="2871" y="470"/>
                  </a:lnTo>
                  <a:lnTo>
                    <a:pt x="2900" y="498"/>
                  </a:lnTo>
                  <a:lnTo>
                    <a:pt x="2929" y="527"/>
                  </a:lnTo>
                  <a:lnTo>
                    <a:pt x="2956" y="557"/>
                  </a:lnTo>
                  <a:lnTo>
                    <a:pt x="2983" y="588"/>
                  </a:lnTo>
                  <a:lnTo>
                    <a:pt x="3010" y="619"/>
                  </a:lnTo>
                  <a:lnTo>
                    <a:pt x="3036" y="650"/>
                  </a:lnTo>
                  <a:lnTo>
                    <a:pt x="3061" y="683"/>
                  </a:lnTo>
                  <a:lnTo>
                    <a:pt x="3085" y="717"/>
                  </a:lnTo>
                  <a:lnTo>
                    <a:pt x="3108" y="749"/>
                  </a:lnTo>
                  <a:lnTo>
                    <a:pt x="3131" y="784"/>
                  </a:lnTo>
                  <a:lnTo>
                    <a:pt x="3152" y="819"/>
                  </a:lnTo>
                  <a:lnTo>
                    <a:pt x="3173" y="854"/>
                  </a:lnTo>
                  <a:lnTo>
                    <a:pt x="3194" y="890"/>
                  </a:lnTo>
                  <a:lnTo>
                    <a:pt x="3213" y="926"/>
                  </a:lnTo>
                  <a:lnTo>
                    <a:pt x="3231" y="963"/>
                  </a:lnTo>
                  <a:lnTo>
                    <a:pt x="3248" y="1000"/>
                  </a:lnTo>
                  <a:lnTo>
                    <a:pt x="3265" y="1038"/>
                  </a:lnTo>
                  <a:lnTo>
                    <a:pt x="3280" y="1077"/>
                  </a:lnTo>
                  <a:lnTo>
                    <a:pt x="3295" y="1116"/>
                  </a:lnTo>
                  <a:lnTo>
                    <a:pt x="3308" y="1155"/>
                  </a:lnTo>
                  <a:lnTo>
                    <a:pt x="3322" y="1195"/>
                  </a:lnTo>
                  <a:lnTo>
                    <a:pt x="3334" y="1234"/>
                  </a:lnTo>
                  <a:lnTo>
                    <a:pt x="3344" y="1276"/>
                  </a:lnTo>
                  <a:lnTo>
                    <a:pt x="3354" y="1316"/>
                  </a:lnTo>
                  <a:lnTo>
                    <a:pt x="3363" y="1358"/>
                  </a:lnTo>
                  <a:lnTo>
                    <a:pt x="3371" y="1400"/>
                  </a:lnTo>
                  <a:lnTo>
                    <a:pt x="3378" y="1441"/>
                  </a:lnTo>
                  <a:lnTo>
                    <a:pt x="3385" y="1484"/>
                  </a:lnTo>
                  <a:lnTo>
                    <a:pt x="3389" y="1527"/>
                  </a:lnTo>
                  <a:lnTo>
                    <a:pt x="3394" y="1570"/>
                  </a:lnTo>
                  <a:lnTo>
                    <a:pt x="3396" y="1612"/>
                  </a:lnTo>
                  <a:lnTo>
                    <a:pt x="3397" y="1656"/>
                  </a:lnTo>
                  <a:lnTo>
                    <a:pt x="3398" y="1700"/>
                  </a:lnTo>
                  <a:lnTo>
                    <a:pt x="3398" y="1700"/>
                  </a:lnTo>
                  <a:close/>
                  <a:moveTo>
                    <a:pt x="3235" y="1700"/>
                  </a:moveTo>
                  <a:lnTo>
                    <a:pt x="3235" y="1700"/>
                  </a:lnTo>
                  <a:lnTo>
                    <a:pt x="3234" y="1661"/>
                  </a:lnTo>
                  <a:lnTo>
                    <a:pt x="3233" y="1621"/>
                  </a:lnTo>
                  <a:lnTo>
                    <a:pt x="3231" y="1582"/>
                  </a:lnTo>
                  <a:lnTo>
                    <a:pt x="3227" y="1543"/>
                  </a:lnTo>
                  <a:lnTo>
                    <a:pt x="3223" y="1504"/>
                  </a:lnTo>
                  <a:lnTo>
                    <a:pt x="3217" y="1466"/>
                  </a:lnTo>
                  <a:lnTo>
                    <a:pt x="3211" y="1428"/>
                  </a:lnTo>
                  <a:lnTo>
                    <a:pt x="3204" y="1391"/>
                  </a:lnTo>
                  <a:lnTo>
                    <a:pt x="3196" y="1353"/>
                  </a:lnTo>
                  <a:lnTo>
                    <a:pt x="3187" y="1316"/>
                  </a:lnTo>
                  <a:lnTo>
                    <a:pt x="3177" y="1279"/>
                  </a:lnTo>
                  <a:lnTo>
                    <a:pt x="3166" y="1243"/>
                  </a:lnTo>
                  <a:lnTo>
                    <a:pt x="3154" y="1207"/>
                  </a:lnTo>
                  <a:lnTo>
                    <a:pt x="3142" y="1172"/>
                  </a:lnTo>
                  <a:lnTo>
                    <a:pt x="3128" y="1136"/>
                  </a:lnTo>
                  <a:lnTo>
                    <a:pt x="3114" y="1103"/>
                  </a:lnTo>
                  <a:lnTo>
                    <a:pt x="3099" y="1068"/>
                  </a:lnTo>
                  <a:lnTo>
                    <a:pt x="3083" y="1034"/>
                  </a:lnTo>
                  <a:lnTo>
                    <a:pt x="3067" y="1000"/>
                  </a:lnTo>
                  <a:lnTo>
                    <a:pt x="3050" y="967"/>
                  </a:lnTo>
                  <a:lnTo>
                    <a:pt x="3032" y="935"/>
                  </a:lnTo>
                  <a:lnTo>
                    <a:pt x="3013" y="903"/>
                  </a:lnTo>
                  <a:lnTo>
                    <a:pt x="2993" y="872"/>
                  </a:lnTo>
                  <a:lnTo>
                    <a:pt x="2972" y="841"/>
                  </a:lnTo>
                  <a:lnTo>
                    <a:pt x="2952" y="811"/>
                  </a:lnTo>
                  <a:lnTo>
                    <a:pt x="2929" y="781"/>
                  </a:lnTo>
                  <a:lnTo>
                    <a:pt x="2907" y="751"/>
                  </a:lnTo>
                  <a:lnTo>
                    <a:pt x="2884" y="723"/>
                  </a:lnTo>
                  <a:lnTo>
                    <a:pt x="2861" y="695"/>
                  </a:lnTo>
                  <a:lnTo>
                    <a:pt x="2836" y="667"/>
                  </a:lnTo>
                  <a:lnTo>
                    <a:pt x="2811" y="640"/>
                  </a:lnTo>
                  <a:lnTo>
                    <a:pt x="2785" y="614"/>
                  </a:lnTo>
                  <a:lnTo>
                    <a:pt x="2758" y="588"/>
                  </a:lnTo>
                  <a:lnTo>
                    <a:pt x="2731" y="562"/>
                  </a:lnTo>
                  <a:lnTo>
                    <a:pt x="2704" y="539"/>
                  </a:lnTo>
                  <a:lnTo>
                    <a:pt x="2676" y="515"/>
                  </a:lnTo>
                  <a:lnTo>
                    <a:pt x="2647" y="491"/>
                  </a:lnTo>
                  <a:lnTo>
                    <a:pt x="2618" y="469"/>
                  </a:lnTo>
                  <a:lnTo>
                    <a:pt x="2589" y="448"/>
                  </a:lnTo>
                  <a:lnTo>
                    <a:pt x="2558" y="426"/>
                  </a:lnTo>
                  <a:lnTo>
                    <a:pt x="2527" y="406"/>
                  </a:lnTo>
                  <a:lnTo>
                    <a:pt x="2495" y="386"/>
                  </a:lnTo>
                  <a:lnTo>
                    <a:pt x="2464" y="368"/>
                  </a:lnTo>
                  <a:lnTo>
                    <a:pt x="2431" y="350"/>
                  </a:lnTo>
                  <a:lnTo>
                    <a:pt x="2399" y="332"/>
                  </a:lnTo>
                  <a:lnTo>
                    <a:pt x="2365" y="315"/>
                  </a:lnTo>
                  <a:lnTo>
                    <a:pt x="2331" y="299"/>
                  </a:lnTo>
                  <a:lnTo>
                    <a:pt x="2297" y="284"/>
                  </a:lnTo>
                  <a:lnTo>
                    <a:pt x="2262" y="270"/>
                  </a:lnTo>
                  <a:lnTo>
                    <a:pt x="2228" y="257"/>
                  </a:lnTo>
                  <a:lnTo>
                    <a:pt x="2192" y="244"/>
                  </a:lnTo>
                  <a:lnTo>
                    <a:pt x="2156" y="233"/>
                  </a:lnTo>
                  <a:lnTo>
                    <a:pt x="2120" y="222"/>
                  </a:lnTo>
                  <a:lnTo>
                    <a:pt x="2083" y="212"/>
                  </a:lnTo>
                  <a:lnTo>
                    <a:pt x="2045" y="203"/>
                  </a:lnTo>
                  <a:lnTo>
                    <a:pt x="2008" y="194"/>
                  </a:lnTo>
                  <a:lnTo>
                    <a:pt x="1971" y="188"/>
                  </a:lnTo>
                  <a:lnTo>
                    <a:pt x="1933" y="181"/>
                  </a:lnTo>
                  <a:lnTo>
                    <a:pt x="1895" y="176"/>
                  </a:lnTo>
                  <a:lnTo>
                    <a:pt x="1856" y="172"/>
                  </a:lnTo>
                  <a:lnTo>
                    <a:pt x="1817" y="168"/>
                  </a:lnTo>
                  <a:lnTo>
                    <a:pt x="1778" y="165"/>
                  </a:lnTo>
                  <a:lnTo>
                    <a:pt x="1738" y="164"/>
                  </a:lnTo>
                  <a:lnTo>
                    <a:pt x="1699" y="164"/>
                  </a:lnTo>
                  <a:lnTo>
                    <a:pt x="1699" y="164"/>
                  </a:lnTo>
                  <a:lnTo>
                    <a:pt x="1660" y="164"/>
                  </a:lnTo>
                  <a:lnTo>
                    <a:pt x="1620" y="165"/>
                  </a:lnTo>
                  <a:lnTo>
                    <a:pt x="1581" y="168"/>
                  </a:lnTo>
                  <a:lnTo>
                    <a:pt x="1542" y="172"/>
                  </a:lnTo>
                  <a:lnTo>
                    <a:pt x="1503" y="176"/>
                  </a:lnTo>
                  <a:lnTo>
                    <a:pt x="1465" y="181"/>
                  </a:lnTo>
                  <a:lnTo>
                    <a:pt x="1427" y="188"/>
                  </a:lnTo>
                  <a:lnTo>
                    <a:pt x="1390" y="194"/>
                  </a:lnTo>
                  <a:lnTo>
                    <a:pt x="1353" y="203"/>
                  </a:lnTo>
                  <a:lnTo>
                    <a:pt x="1316" y="212"/>
                  </a:lnTo>
                  <a:lnTo>
                    <a:pt x="1278" y="222"/>
                  </a:lnTo>
                  <a:lnTo>
                    <a:pt x="1242" y="233"/>
                  </a:lnTo>
                  <a:lnTo>
                    <a:pt x="1206" y="244"/>
                  </a:lnTo>
                  <a:lnTo>
                    <a:pt x="1172" y="257"/>
                  </a:lnTo>
                  <a:lnTo>
                    <a:pt x="1136" y="270"/>
                  </a:lnTo>
                  <a:lnTo>
                    <a:pt x="1102" y="284"/>
                  </a:lnTo>
                  <a:lnTo>
                    <a:pt x="1067" y="299"/>
                  </a:lnTo>
                  <a:lnTo>
                    <a:pt x="1033" y="315"/>
                  </a:lnTo>
                  <a:lnTo>
                    <a:pt x="1001" y="332"/>
                  </a:lnTo>
                  <a:lnTo>
                    <a:pt x="967" y="350"/>
                  </a:lnTo>
                  <a:lnTo>
                    <a:pt x="934" y="368"/>
                  </a:lnTo>
                  <a:lnTo>
                    <a:pt x="903" y="386"/>
                  </a:lnTo>
                  <a:lnTo>
                    <a:pt x="871" y="406"/>
                  </a:lnTo>
                  <a:lnTo>
                    <a:pt x="841" y="426"/>
                  </a:lnTo>
                  <a:lnTo>
                    <a:pt x="811" y="448"/>
                  </a:lnTo>
                  <a:lnTo>
                    <a:pt x="780" y="469"/>
                  </a:lnTo>
                  <a:lnTo>
                    <a:pt x="751" y="491"/>
                  </a:lnTo>
                  <a:lnTo>
                    <a:pt x="723" y="515"/>
                  </a:lnTo>
                  <a:lnTo>
                    <a:pt x="695" y="539"/>
                  </a:lnTo>
                  <a:lnTo>
                    <a:pt x="667" y="562"/>
                  </a:lnTo>
                  <a:lnTo>
                    <a:pt x="640" y="588"/>
                  </a:lnTo>
                  <a:lnTo>
                    <a:pt x="614" y="614"/>
                  </a:lnTo>
                  <a:lnTo>
                    <a:pt x="588" y="640"/>
                  </a:lnTo>
                  <a:lnTo>
                    <a:pt x="562" y="667"/>
                  </a:lnTo>
                  <a:lnTo>
                    <a:pt x="538" y="695"/>
                  </a:lnTo>
                  <a:lnTo>
                    <a:pt x="515" y="723"/>
                  </a:lnTo>
                  <a:lnTo>
                    <a:pt x="491" y="751"/>
                  </a:lnTo>
                  <a:lnTo>
                    <a:pt x="469" y="781"/>
                  </a:lnTo>
                  <a:lnTo>
                    <a:pt x="447" y="811"/>
                  </a:lnTo>
                  <a:lnTo>
                    <a:pt x="426" y="841"/>
                  </a:lnTo>
                  <a:lnTo>
                    <a:pt x="406" y="872"/>
                  </a:lnTo>
                  <a:lnTo>
                    <a:pt x="385" y="903"/>
                  </a:lnTo>
                  <a:lnTo>
                    <a:pt x="367" y="935"/>
                  </a:lnTo>
                  <a:lnTo>
                    <a:pt x="349" y="967"/>
                  </a:lnTo>
                  <a:lnTo>
                    <a:pt x="331" y="1000"/>
                  </a:lnTo>
                  <a:lnTo>
                    <a:pt x="315" y="1034"/>
                  </a:lnTo>
                  <a:lnTo>
                    <a:pt x="299" y="1068"/>
                  </a:lnTo>
                  <a:lnTo>
                    <a:pt x="284" y="1103"/>
                  </a:lnTo>
                  <a:lnTo>
                    <a:pt x="270" y="1136"/>
                  </a:lnTo>
                  <a:lnTo>
                    <a:pt x="257" y="1172"/>
                  </a:lnTo>
                  <a:lnTo>
                    <a:pt x="244" y="1207"/>
                  </a:lnTo>
                  <a:lnTo>
                    <a:pt x="233" y="1243"/>
                  </a:lnTo>
                  <a:lnTo>
                    <a:pt x="222" y="1279"/>
                  </a:lnTo>
                  <a:lnTo>
                    <a:pt x="212" y="1316"/>
                  </a:lnTo>
                  <a:lnTo>
                    <a:pt x="203" y="1353"/>
                  </a:lnTo>
                  <a:lnTo>
                    <a:pt x="194" y="1391"/>
                  </a:lnTo>
                  <a:lnTo>
                    <a:pt x="188" y="1428"/>
                  </a:lnTo>
                  <a:lnTo>
                    <a:pt x="181" y="1466"/>
                  </a:lnTo>
                  <a:lnTo>
                    <a:pt x="176" y="1504"/>
                  </a:lnTo>
                  <a:lnTo>
                    <a:pt x="172" y="1543"/>
                  </a:lnTo>
                  <a:lnTo>
                    <a:pt x="168" y="1582"/>
                  </a:lnTo>
                  <a:lnTo>
                    <a:pt x="165" y="1621"/>
                  </a:lnTo>
                  <a:lnTo>
                    <a:pt x="164" y="1661"/>
                  </a:lnTo>
                  <a:lnTo>
                    <a:pt x="164" y="1700"/>
                  </a:lnTo>
                  <a:lnTo>
                    <a:pt x="164" y="1700"/>
                  </a:lnTo>
                  <a:lnTo>
                    <a:pt x="164" y="1739"/>
                  </a:lnTo>
                  <a:lnTo>
                    <a:pt x="165" y="1779"/>
                  </a:lnTo>
                  <a:lnTo>
                    <a:pt x="168" y="1818"/>
                  </a:lnTo>
                  <a:lnTo>
                    <a:pt x="172" y="1858"/>
                  </a:lnTo>
                  <a:lnTo>
                    <a:pt x="176" y="1896"/>
                  </a:lnTo>
                  <a:lnTo>
                    <a:pt x="181" y="1934"/>
                  </a:lnTo>
                  <a:lnTo>
                    <a:pt x="188" y="1972"/>
                  </a:lnTo>
                  <a:lnTo>
                    <a:pt x="194" y="2010"/>
                  </a:lnTo>
                  <a:lnTo>
                    <a:pt x="203" y="2047"/>
                  </a:lnTo>
                  <a:lnTo>
                    <a:pt x="212" y="2084"/>
                  </a:lnTo>
                  <a:lnTo>
                    <a:pt x="222" y="2121"/>
                  </a:lnTo>
                  <a:lnTo>
                    <a:pt x="233" y="2157"/>
                  </a:lnTo>
                  <a:lnTo>
                    <a:pt x="244" y="2193"/>
                  </a:lnTo>
                  <a:lnTo>
                    <a:pt x="257" y="2229"/>
                  </a:lnTo>
                  <a:lnTo>
                    <a:pt x="270" y="2264"/>
                  </a:lnTo>
                  <a:lnTo>
                    <a:pt x="284" y="2299"/>
                  </a:lnTo>
                  <a:lnTo>
                    <a:pt x="299" y="2333"/>
                  </a:lnTo>
                  <a:lnTo>
                    <a:pt x="315" y="2366"/>
                  </a:lnTo>
                  <a:lnTo>
                    <a:pt x="331" y="2400"/>
                  </a:lnTo>
                  <a:lnTo>
                    <a:pt x="349" y="2433"/>
                  </a:lnTo>
                  <a:lnTo>
                    <a:pt x="367" y="2465"/>
                  </a:lnTo>
                  <a:lnTo>
                    <a:pt x="385" y="2497"/>
                  </a:lnTo>
                  <a:lnTo>
                    <a:pt x="406" y="2528"/>
                  </a:lnTo>
                  <a:lnTo>
                    <a:pt x="426" y="2560"/>
                  </a:lnTo>
                  <a:lnTo>
                    <a:pt x="447" y="2590"/>
                  </a:lnTo>
                  <a:lnTo>
                    <a:pt x="469" y="2620"/>
                  </a:lnTo>
                  <a:lnTo>
                    <a:pt x="491" y="2649"/>
                  </a:lnTo>
                  <a:lnTo>
                    <a:pt x="515" y="2678"/>
                  </a:lnTo>
                  <a:lnTo>
                    <a:pt x="538" y="2706"/>
                  </a:lnTo>
                  <a:lnTo>
                    <a:pt x="562" y="2733"/>
                  </a:lnTo>
                  <a:lnTo>
                    <a:pt x="588" y="2760"/>
                  </a:lnTo>
                  <a:lnTo>
                    <a:pt x="614" y="2787"/>
                  </a:lnTo>
                  <a:lnTo>
                    <a:pt x="640" y="2813"/>
                  </a:lnTo>
                  <a:lnTo>
                    <a:pt x="667" y="2838"/>
                  </a:lnTo>
                  <a:lnTo>
                    <a:pt x="695" y="2863"/>
                  </a:lnTo>
                  <a:lnTo>
                    <a:pt x="723" y="2886"/>
                  </a:lnTo>
                  <a:lnTo>
                    <a:pt x="751" y="2909"/>
                  </a:lnTo>
                  <a:lnTo>
                    <a:pt x="780" y="2931"/>
                  </a:lnTo>
                  <a:lnTo>
                    <a:pt x="811" y="2954"/>
                  </a:lnTo>
                  <a:lnTo>
                    <a:pt x="841" y="2974"/>
                  </a:lnTo>
                  <a:lnTo>
                    <a:pt x="871" y="2994"/>
                  </a:lnTo>
                  <a:lnTo>
                    <a:pt x="903" y="3015"/>
                  </a:lnTo>
                  <a:lnTo>
                    <a:pt x="934" y="3034"/>
                  </a:lnTo>
                  <a:lnTo>
                    <a:pt x="967" y="3052"/>
                  </a:lnTo>
                  <a:lnTo>
                    <a:pt x="1001" y="3069"/>
                  </a:lnTo>
                  <a:lnTo>
                    <a:pt x="1033" y="3085"/>
                  </a:lnTo>
                  <a:lnTo>
                    <a:pt x="1067" y="3101"/>
                  </a:lnTo>
                  <a:lnTo>
                    <a:pt x="1102" y="3116"/>
                  </a:lnTo>
                  <a:lnTo>
                    <a:pt x="1136" y="3130"/>
                  </a:lnTo>
                  <a:lnTo>
                    <a:pt x="1172" y="3144"/>
                  </a:lnTo>
                  <a:lnTo>
                    <a:pt x="1206" y="3156"/>
                  </a:lnTo>
                  <a:lnTo>
                    <a:pt x="1242" y="3168"/>
                  </a:lnTo>
                  <a:lnTo>
                    <a:pt x="1278" y="3179"/>
                  </a:lnTo>
                  <a:lnTo>
                    <a:pt x="1316" y="3189"/>
                  </a:lnTo>
                  <a:lnTo>
                    <a:pt x="1353" y="3198"/>
                  </a:lnTo>
                  <a:lnTo>
                    <a:pt x="1390" y="3206"/>
                  </a:lnTo>
                  <a:lnTo>
                    <a:pt x="1427" y="3213"/>
                  </a:lnTo>
                  <a:lnTo>
                    <a:pt x="1465" y="3219"/>
                  </a:lnTo>
                  <a:lnTo>
                    <a:pt x="1503" y="3225"/>
                  </a:lnTo>
                  <a:lnTo>
                    <a:pt x="1542" y="3229"/>
                  </a:lnTo>
                  <a:lnTo>
                    <a:pt x="1581" y="3233"/>
                  </a:lnTo>
                  <a:lnTo>
                    <a:pt x="1620" y="3235"/>
                  </a:lnTo>
                  <a:lnTo>
                    <a:pt x="1660" y="3236"/>
                  </a:lnTo>
                  <a:lnTo>
                    <a:pt x="1699" y="3237"/>
                  </a:lnTo>
                  <a:lnTo>
                    <a:pt x="1699" y="3237"/>
                  </a:lnTo>
                  <a:lnTo>
                    <a:pt x="1738" y="3236"/>
                  </a:lnTo>
                  <a:lnTo>
                    <a:pt x="1778" y="3235"/>
                  </a:lnTo>
                  <a:lnTo>
                    <a:pt x="1817" y="3233"/>
                  </a:lnTo>
                  <a:lnTo>
                    <a:pt x="1856" y="3229"/>
                  </a:lnTo>
                  <a:lnTo>
                    <a:pt x="1895" y="3225"/>
                  </a:lnTo>
                  <a:lnTo>
                    <a:pt x="1933" y="3219"/>
                  </a:lnTo>
                  <a:lnTo>
                    <a:pt x="1971" y="3213"/>
                  </a:lnTo>
                  <a:lnTo>
                    <a:pt x="2008" y="3206"/>
                  </a:lnTo>
                  <a:lnTo>
                    <a:pt x="2045" y="3198"/>
                  </a:lnTo>
                  <a:lnTo>
                    <a:pt x="2083" y="3189"/>
                  </a:lnTo>
                  <a:lnTo>
                    <a:pt x="2120" y="3179"/>
                  </a:lnTo>
                  <a:lnTo>
                    <a:pt x="2156" y="3168"/>
                  </a:lnTo>
                  <a:lnTo>
                    <a:pt x="2192" y="3156"/>
                  </a:lnTo>
                  <a:lnTo>
                    <a:pt x="2228" y="3144"/>
                  </a:lnTo>
                  <a:lnTo>
                    <a:pt x="2262" y="3130"/>
                  </a:lnTo>
                  <a:lnTo>
                    <a:pt x="2297" y="3116"/>
                  </a:lnTo>
                  <a:lnTo>
                    <a:pt x="2331" y="3101"/>
                  </a:lnTo>
                  <a:lnTo>
                    <a:pt x="2365" y="3085"/>
                  </a:lnTo>
                  <a:lnTo>
                    <a:pt x="2399" y="3069"/>
                  </a:lnTo>
                  <a:lnTo>
                    <a:pt x="2431" y="3052"/>
                  </a:lnTo>
                  <a:lnTo>
                    <a:pt x="2464" y="3034"/>
                  </a:lnTo>
                  <a:lnTo>
                    <a:pt x="2495" y="3015"/>
                  </a:lnTo>
                  <a:lnTo>
                    <a:pt x="2527" y="2994"/>
                  </a:lnTo>
                  <a:lnTo>
                    <a:pt x="2558" y="2974"/>
                  </a:lnTo>
                  <a:lnTo>
                    <a:pt x="2589" y="2954"/>
                  </a:lnTo>
                  <a:lnTo>
                    <a:pt x="2618" y="2931"/>
                  </a:lnTo>
                  <a:lnTo>
                    <a:pt x="2647" y="2909"/>
                  </a:lnTo>
                  <a:lnTo>
                    <a:pt x="2676" y="2886"/>
                  </a:lnTo>
                  <a:lnTo>
                    <a:pt x="2704" y="2863"/>
                  </a:lnTo>
                  <a:lnTo>
                    <a:pt x="2731" y="2838"/>
                  </a:lnTo>
                  <a:lnTo>
                    <a:pt x="2758" y="2813"/>
                  </a:lnTo>
                  <a:lnTo>
                    <a:pt x="2785" y="2787"/>
                  </a:lnTo>
                  <a:lnTo>
                    <a:pt x="2811" y="2760"/>
                  </a:lnTo>
                  <a:lnTo>
                    <a:pt x="2836" y="2733"/>
                  </a:lnTo>
                  <a:lnTo>
                    <a:pt x="2861" y="2706"/>
                  </a:lnTo>
                  <a:lnTo>
                    <a:pt x="2884" y="2678"/>
                  </a:lnTo>
                  <a:lnTo>
                    <a:pt x="2907" y="2649"/>
                  </a:lnTo>
                  <a:lnTo>
                    <a:pt x="2929" y="2620"/>
                  </a:lnTo>
                  <a:lnTo>
                    <a:pt x="2952" y="2590"/>
                  </a:lnTo>
                  <a:lnTo>
                    <a:pt x="2972" y="2560"/>
                  </a:lnTo>
                  <a:lnTo>
                    <a:pt x="2993" y="2528"/>
                  </a:lnTo>
                  <a:lnTo>
                    <a:pt x="3013" y="2497"/>
                  </a:lnTo>
                  <a:lnTo>
                    <a:pt x="3032" y="2465"/>
                  </a:lnTo>
                  <a:lnTo>
                    <a:pt x="3050" y="2433"/>
                  </a:lnTo>
                  <a:lnTo>
                    <a:pt x="3067" y="2400"/>
                  </a:lnTo>
                  <a:lnTo>
                    <a:pt x="3083" y="2366"/>
                  </a:lnTo>
                  <a:lnTo>
                    <a:pt x="3099" y="2333"/>
                  </a:lnTo>
                  <a:lnTo>
                    <a:pt x="3114" y="2299"/>
                  </a:lnTo>
                  <a:lnTo>
                    <a:pt x="3128" y="2264"/>
                  </a:lnTo>
                  <a:lnTo>
                    <a:pt x="3142" y="2229"/>
                  </a:lnTo>
                  <a:lnTo>
                    <a:pt x="3154" y="2193"/>
                  </a:lnTo>
                  <a:lnTo>
                    <a:pt x="3166" y="2157"/>
                  </a:lnTo>
                  <a:lnTo>
                    <a:pt x="3177" y="2121"/>
                  </a:lnTo>
                  <a:lnTo>
                    <a:pt x="3187" y="2084"/>
                  </a:lnTo>
                  <a:lnTo>
                    <a:pt x="3196" y="2047"/>
                  </a:lnTo>
                  <a:lnTo>
                    <a:pt x="3204" y="2010"/>
                  </a:lnTo>
                  <a:lnTo>
                    <a:pt x="3211" y="1972"/>
                  </a:lnTo>
                  <a:lnTo>
                    <a:pt x="3217" y="1934"/>
                  </a:lnTo>
                  <a:lnTo>
                    <a:pt x="3223" y="1896"/>
                  </a:lnTo>
                  <a:lnTo>
                    <a:pt x="3227" y="1858"/>
                  </a:lnTo>
                  <a:lnTo>
                    <a:pt x="3231" y="1818"/>
                  </a:lnTo>
                  <a:lnTo>
                    <a:pt x="3233" y="1779"/>
                  </a:lnTo>
                  <a:lnTo>
                    <a:pt x="3234" y="1739"/>
                  </a:lnTo>
                  <a:lnTo>
                    <a:pt x="3235" y="1700"/>
                  </a:lnTo>
                  <a:lnTo>
                    <a:pt x="3235" y="170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 name="Freeform 14">
              <a:extLst>
                <a:ext uri="{FF2B5EF4-FFF2-40B4-BE49-F238E27FC236}">
                  <a16:creationId xmlns:a16="http://schemas.microsoft.com/office/drawing/2014/main" id="{3B61AEA2-0CA0-4326-B83B-A04D8CA08C6E}"/>
                </a:ext>
              </a:extLst>
            </p:cNvPr>
            <p:cNvSpPr>
              <a:spLocks noEditPoints="1"/>
            </p:cNvSpPr>
            <p:nvPr/>
          </p:nvSpPr>
          <p:spPr bwMode="auto">
            <a:xfrm>
              <a:off x="7192963" y="3632201"/>
              <a:ext cx="544513" cy="544513"/>
            </a:xfrm>
            <a:custGeom>
              <a:avLst/>
              <a:gdLst>
                <a:gd name="T0" fmla="*/ 2650 w 2744"/>
                <a:gd name="T1" fmla="*/ 1877 h 2746"/>
                <a:gd name="T2" fmla="*/ 2343 w 2744"/>
                <a:gd name="T3" fmla="*/ 2344 h 2746"/>
                <a:gd name="T4" fmla="*/ 1876 w 2744"/>
                <a:gd name="T5" fmla="*/ 2651 h 2746"/>
                <a:gd name="T6" fmla="*/ 1337 w 2744"/>
                <a:gd name="T7" fmla="*/ 2746 h 2746"/>
                <a:gd name="T8" fmla="*/ 777 w 2744"/>
                <a:gd name="T9" fmla="*/ 2611 h 2746"/>
                <a:gd name="T10" fmla="*/ 335 w 2744"/>
                <a:gd name="T11" fmla="*/ 2272 h 2746"/>
                <a:gd name="T12" fmla="*/ 62 w 2744"/>
                <a:gd name="T13" fmla="*/ 1782 h 2746"/>
                <a:gd name="T14" fmla="*/ 7 w 2744"/>
                <a:gd name="T15" fmla="*/ 1232 h 2746"/>
                <a:gd name="T16" fmla="*/ 182 w 2744"/>
                <a:gd name="T17" fmla="*/ 690 h 2746"/>
                <a:gd name="T18" fmla="*/ 551 w 2744"/>
                <a:gd name="T19" fmla="*/ 272 h 2746"/>
                <a:gd name="T20" fmla="*/ 1063 w 2744"/>
                <a:gd name="T21" fmla="*/ 35 h 2746"/>
                <a:gd name="T22" fmla="*/ 1615 w 2744"/>
                <a:gd name="T23" fmla="*/ 22 h 2746"/>
                <a:gd name="T24" fmla="*/ 2139 w 2744"/>
                <a:gd name="T25" fmla="*/ 234 h 2746"/>
                <a:gd name="T26" fmla="*/ 2528 w 2744"/>
                <a:gd name="T27" fmla="*/ 633 h 2746"/>
                <a:gd name="T28" fmla="*/ 2728 w 2744"/>
                <a:gd name="T29" fmla="*/ 1164 h 2746"/>
                <a:gd name="T30" fmla="*/ 1095 w 2744"/>
                <a:gd name="T31" fmla="*/ 28 h 2746"/>
                <a:gd name="T32" fmla="*/ 578 w 2744"/>
                <a:gd name="T33" fmla="*/ 253 h 2746"/>
                <a:gd name="T34" fmla="*/ 199 w 2744"/>
                <a:gd name="T35" fmla="*/ 661 h 2746"/>
                <a:gd name="T36" fmla="*/ 11 w 2744"/>
                <a:gd name="T37" fmla="*/ 1199 h 2746"/>
                <a:gd name="T38" fmla="*/ 52 w 2744"/>
                <a:gd name="T39" fmla="*/ 1749 h 2746"/>
                <a:gd name="T40" fmla="*/ 314 w 2744"/>
                <a:gd name="T41" fmla="*/ 2246 h 2746"/>
                <a:gd name="T42" fmla="*/ 748 w 2744"/>
                <a:gd name="T43" fmla="*/ 2596 h 2746"/>
                <a:gd name="T44" fmla="*/ 1301 w 2744"/>
                <a:gd name="T45" fmla="*/ 2745 h 2746"/>
                <a:gd name="T46" fmla="*/ 1844 w 2744"/>
                <a:gd name="T47" fmla="*/ 2663 h 2746"/>
                <a:gd name="T48" fmla="*/ 2319 w 2744"/>
                <a:gd name="T49" fmla="*/ 2367 h 2746"/>
                <a:gd name="T50" fmla="*/ 2637 w 2744"/>
                <a:gd name="T51" fmla="*/ 1908 h 2746"/>
                <a:gd name="T52" fmla="*/ 2744 w 2744"/>
                <a:gd name="T53" fmla="*/ 1373 h 2746"/>
                <a:gd name="T54" fmla="*/ 2624 w 2744"/>
                <a:gd name="T55" fmla="*/ 808 h 2746"/>
                <a:gd name="T56" fmla="*/ 2295 w 2744"/>
                <a:gd name="T57" fmla="*/ 357 h 2746"/>
                <a:gd name="T58" fmla="*/ 1813 w 2744"/>
                <a:gd name="T59" fmla="*/ 72 h 2746"/>
                <a:gd name="T60" fmla="*/ 1337 w 2744"/>
                <a:gd name="T61" fmla="*/ 0 h 2746"/>
                <a:gd name="T62" fmla="*/ 777 w 2744"/>
                <a:gd name="T63" fmla="*/ 135 h 2746"/>
                <a:gd name="T64" fmla="*/ 335 w 2744"/>
                <a:gd name="T65" fmla="*/ 475 h 2746"/>
                <a:gd name="T66" fmla="*/ 62 w 2744"/>
                <a:gd name="T67" fmla="*/ 965 h 2746"/>
                <a:gd name="T68" fmla="*/ 7 w 2744"/>
                <a:gd name="T69" fmla="*/ 1514 h 2746"/>
                <a:gd name="T70" fmla="*/ 182 w 2744"/>
                <a:gd name="T71" fmla="*/ 2057 h 2746"/>
                <a:gd name="T72" fmla="*/ 551 w 2744"/>
                <a:gd name="T73" fmla="*/ 2474 h 2746"/>
                <a:gd name="T74" fmla="*/ 1063 w 2744"/>
                <a:gd name="T75" fmla="*/ 2711 h 2746"/>
                <a:gd name="T76" fmla="*/ 1615 w 2744"/>
                <a:gd name="T77" fmla="*/ 2725 h 2746"/>
                <a:gd name="T78" fmla="*/ 2139 w 2744"/>
                <a:gd name="T79" fmla="*/ 2512 h 2746"/>
                <a:gd name="T80" fmla="*/ 2528 w 2744"/>
                <a:gd name="T81" fmla="*/ 2114 h 2746"/>
                <a:gd name="T82" fmla="*/ 2728 w 2744"/>
                <a:gd name="T83" fmla="*/ 1582 h 2746"/>
                <a:gd name="T84" fmla="*/ 2701 w 2744"/>
                <a:gd name="T85" fmla="*/ 1030 h 2746"/>
                <a:gd name="T86" fmla="*/ 2452 w 2744"/>
                <a:gd name="T87" fmla="*/ 526 h 2746"/>
                <a:gd name="T88" fmla="*/ 2027 w 2744"/>
                <a:gd name="T89" fmla="*/ 166 h 2746"/>
                <a:gd name="T90" fmla="*/ 1478 w 2744"/>
                <a:gd name="T91" fmla="*/ 5 h 2746"/>
                <a:gd name="T92" fmla="*/ 1297 w 2744"/>
                <a:gd name="T93" fmla="*/ 2345 h 2746"/>
                <a:gd name="T94" fmla="*/ 1020 w 2744"/>
                <a:gd name="T95" fmla="*/ 2253 h 2746"/>
                <a:gd name="T96" fmla="*/ 960 w 2744"/>
                <a:gd name="T97" fmla="*/ 2019 h 2746"/>
                <a:gd name="T98" fmla="*/ 1117 w 2744"/>
                <a:gd name="T99" fmla="*/ 1310 h 2746"/>
                <a:gd name="T100" fmla="*/ 959 w 2744"/>
                <a:gd name="T101" fmla="*/ 1218 h 2746"/>
                <a:gd name="T102" fmla="*/ 1136 w 2744"/>
                <a:gd name="T103" fmla="*/ 1047 h 2746"/>
                <a:gd name="T104" fmla="*/ 1441 w 2744"/>
                <a:gd name="T105" fmla="*/ 1103 h 2746"/>
                <a:gd name="T106" fmla="*/ 1532 w 2744"/>
                <a:gd name="T107" fmla="*/ 1299 h 2746"/>
                <a:gd name="T108" fmla="*/ 1371 w 2744"/>
                <a:gd name="T109" fmla="*/ 2043 h 2746"/>
                <a:gd name="T110" fmla="*/ 1497 w 2744"/>
                <a:gd name="T111" fmla="*/ 2168 h 2746"/>
                <a:gd name="T112" fmla="*/ 1678 w 2744"/>
                <a:gd name="T113" fmla="*/ 692 h 2746"/>
                <a:gd name="T114" fmla="*/ 1379 w 2744"/>
                <a:gd name="T115" fmla="*/ 823 h 2746"/>
                <a:gd name="T116" fmla="*/ 1209 w 2744"/>
                <a:gd name="T117" fmla="*/ 557 h 2746"/>
                <a:gd name="T118" fmla="*/ 1475 w 2744"/>
                <a:gd name="T119" fmla="*/ 374 h 2746"/>
                <a:gd name="T120" fmla="*/ 1696 w 2744"/>
                <a:gd name="T121" fmla="*/ 603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4" h="2746">
                  <a:moveTo>
                    <a:pt x="2744" y="1373"/>
                  </a:moveTo>
                  <a:lnTo>
                    <a:pt x="2744" y="1373"/>
                  </a:lnTo>
                  <a:lnTo>
                    <a:pt x="2744" y="1409"/>
                  </a:lnTo>
                  <a:lnTo>
                    <a:pt x="2743" y="1444"/>
                  </a:lnTo>
                  <a:lnTo>
                    <a:pt x="2741" y="1479"/>
                  </a:lnTo>
                  <a:lnTo>
                    <a:pt x="2737" y="1514"/>
                  </a:lnTo>
                  <a:lnTo>
                    <a:pt x="2734" y="1549"/>
                  </a:lnTo>
                  <a:lnTo>
                    <a:pt x="2728" y="1582"/>
                  </a:lnTo>
                  <a:lnTo>
                    <a:pt x="2723" y="1616"/>
                  </a:lnTo>
                  <a:lnTo>
                    <a:pt x="2717" y="1650"/>
                  </a:lnTo>
                  <a:lnTo>
                    <a:pt x="2709" y="1684"/>
                  </a:lnTo>
                  <a:lnTo>
                    <a:pt x="2701" y="1716"/>
                  </a:lnTo>
                  <a:lnTo>
                    <a:pt x="2692" y="1749"/>
                  </a:lnTo>
                  <a:lnTo>
                    <a:pt x="2683" y="1782"/>
                  </a:lnTo>
                  <a:lnTo>
                    <a:pt x="2672" y="1813"/>
                  </a:lnTo>
                  <a:lnTo>
                    <a:pt x="2661" y="1846"/>
                  </a:lnTo>
                  <a:lnTo>
                    <a:pt x="2650" y="1877"/>
                  </a:lnTo>
                  <a:lnTo>
                    <a:pt x="2637" y="1908"/>
                  </a:lnTo>
                  <a:lnTo>
                    <a:pt x="2624" y="1938"/>
                  </a:lnTo>
                  <a:lnTo>
                    <a:pt x="2609" y="1968"/>
                  </a:lnTo>
                  <a:lnTo>
                    <a:pt x="2594" y="1999"/>
                  </a:lnTo>
                  <a:lnTo>
                    <a:pt x="2579" y="2028"/>
                  </a:lnTo>
                  <a:lnTo>
                    <a:pt x="2563" y="2057"/>
                  </a:lnTo>
                  <a:lnTo>
                    <a:pt x="2546" y="2085"/>
                  </a:lnTo>
                  <a:lnTo>
                    <a:pt x="2528" y="2114"/>
                  </a:lnTo>
                  <a:lnTo>
                    <a:pt x="2510" y="2141"/>
                  </a:lnTo>
                  <a:lnTo>
                    <a:pt x="2491" y="2169"/>
                  </a:lnTo>
                  <a:lnTo>
                    <a:pt x="2472" y="2195"/>
                  </a:lnTo>
                  <a:lnTo>
                    <a:pt x="2452" y="2222"/>
                  </a:lnTo>
                  <a:lnTo>
                    <a:pt x="2431" y="2246"/>
                  </a:lnTo>
                  <a:lnTo>
                    <a:pt x="2410" y="2272"/>
                  </a:lnTo>
                  <a:lnTo>
                    <a:pt x="2388" y="2297"/>
                  </a:lnTo>
                  <a:lnTo>
                    <a:pt x="2366" y="2321"/>
                  </a:lnTo>
                  <a:lnTo>
                    <a:pt x="2343" y="2344"/>
                  </a:lnTo>
                  <a:lnTo>
                    <a:pt x="2319" y="2367"/>
                  </a:lnTo>
                  <a:lnTo>
                    <a:pt x="2295" y="2389"/>
                  </a:lnTo>
                  <a:lnTo>
                    <a:pt x="2271" y="2412"/>
                  </a:lnTo>
                  <a:lnTo>
                    <a:pt x="2245" y="2433"/>
                  </a:lnTo>
                  <a:lnTo>
                    <a:pt x="2220" y="2453"/>
                  </a:lnTo>
                  <a:lnTo>
                    <a:pt x="2193" y="2474"/>
                  </a:lnTo>
                  <a:lnTo>
                    <a:pt x="2167" y="2493"/>
                  </a:lnTo>
                  <a:lnTo>
                    <a:pt x="2139" y="2512"/>
                  </a:lnTo>
                  <a:lnTo>
                    <a:pt x="2112" y="2530"/>
                  </a:lnTo>
                  <a:lnTo>
                    <a:pt x="2084" y="2548"/>
                  </a:lnTo>
                  <a:lnTo>
                    <a:pt x="2056" y="2565"/>
                  </a:lnTo>
                  <a:lnTo>
                    <a:pt x="2027" y="2581"/>
                  </a:lnTo>
                  <a:lnTo>
                    <a:pt x="1997" y="2596"/>
                  </a:lnTo>
                  <a:lnTo>
                    <a:pt x="1967" y="2611"/>
                  </a:lnTo>
                  <a:lnTo>
                    <a:pt x="1937" y="2626"/>
                  </a:lnTo>
                  <a:lnTo>
                    <a:pt x="1906" y="2639"/>
                  </a:lnTo>
                  <a:lnTo>
                    <a:pt x="1876" y="2651"/>
                  </a:lnTo>
                  <a:lnTo>
                    <a:pt x="1844" y="2663"/>
                  </a:lnTo>
                  <a:lnTo>
                    <a:pt x="1813" y="2674"/>
                  </a:lnTo>
                  <a:lnTo>
                    <a:pt x="1780" y="2685"/>
                  </a:lnTo>
                  <a:lnTo>
                    <a:pt x="1748" y="2694"/>
                  </a:lnTo>
                  <a:lnTo>
                    <a:pt x="1715" y="2703"/>
                  </a:lnTo>
                  <a:lnTo>
                    <a:pt x="1682" y="2711"/>
                  </a:lnTo>
                  <a:lnTo>
                    <a:pt x="1649" y="2719"/>
                  </a:lnTo>
                  <a:lnTo>
                    <a:pt x="1615" y="2725"/>
                  </a:lnTo>
                  <a:lnTo>
                    <a:pt x="1581" y="2730"/>
                  </a:lnTo>
                  <a:lnTo>
                    <a:pt x="1547" y="2736"/>
                  </a:lnTo>
                  <a:lnTo>
                    <a:pt x="1513" y="2739"/>
                  </a:lnTo>
                  <a:lnTo>
                    <a:pt x="1478" y="2743"/>
                  </a:lnTo>
                  <a:lnTo>
                    <a:pt x="1443" y="2745"/>
                  </a:lnTo>
                  <a:lnTo>
                    <a:pt x="1408" y="2746"/>
                  </a:lnTo>
                  <a:lnTo>
                    <a:pt x="1372" y="2746"/>
                  </a:lnTo>
                  <a:lnTo>
                    <a:pt x="1372" y="2746"/>
                  </a:lnTo>
                  <a:lnTo>
                    <a:pt x="1337" y="2746"/>
                  </a:lnTo>
                  <a:lnTo>
                    <a:pt x="1301" y="2745"/>
                  </a:lnTo>
                  <a:lnTo>
                    <a:pt x="1266" y="2743"/>
                  </a:lnTo>
                  <a:lnTo>
                    <a:pt x="1231" y="2739"/>
                  </a:lnTo>
                  <a:lnTo>
                    <a:pt x="1198" y="2736"/>
                  </a:lnTo>
                  <a:lnTo>
                    <a:pt x="1163" y="2730"/>
                  </a:lnTo>
                  <a:lnTo>
                    <a:pt x="1129" y="2725"/>
                  </a:lnTo>
                  <a:lnTo>
                    <a:pt x="1095" y="2719"/>
                  </a:lnTo>
                  <a:lnTo>
                    <a:pt x="1063" y="2711"/>
                  </a:lnTo>
                  <a:lnTo>
                    <a:pt x="1029" y="2703"/>
                  </a:lnTo>
                  <a:lnTo>
                    <a:pt x="996" y="2694"/>
                  </a:lnTo>
                  <a:lnTo>
                    <a:pt x="964" y="2685"/>
                  </a:lnTo>
                  <a:lnTo>
                    <a:pt x="932" y="2674"/>
                  </a:lnTo>
                  <a:lnTo>
                    <a:pt x="901" y="2663"/>
                  </a:lnTo>
                  <a:lnTo>
                    <a:pt x="869" y="2651"/>
                  </a:lnTo>
                  <a:lnTo>
                    <a:pt x="838" y="2639"/>
                  </a:lnTo>
                  <a:lnTo>
                    <a:pt x="807" y="2626"/>
                  </a:lnTo>
                  <a:lnTo>
                    <a:pt x="777" y="2611"/>
                  </a:lnTo>
                  <a:lnTo>
                    <a:pt x="748" y="2596"/>
                  </a:lnTo>
                  <a:lnTo>
                    <a:pt x="719" y="2581"/>
                  </a:lnTo>
                  <a:lnTo>
                    <a:pt x="689" y="2565"/>
                  </a:lnTo>
                  <a:lnTo>
                    <a:pt x="660" y="2548"/>
                  </a:lnTo>
                  <a:lnTo>
                    <a:pt x="632" y="2530"/>
                  </a:lnTo>
                  <a:lnTo>
                    <a:pt x="605" y="2512"/>
                  </a:lnTo>
                  <a:lnTo>
                    <a:pt x="578" y="2493"/>
                  </a:lnTo>
                  <a:lnTo>
                    <a:pt x="551" y="2474"/>
                  </a:lnTo>
                  <a:lnTo>
                    <a:pt x="525" y="2453"/>
                  </a:lnTo>
                  <a:lnTo>
                    <a:pt x="499" y="2433"/>
                  </a:lnTo>
                  <a:lnTo>
                    <a:pt x="475" y="2412"/>
                  </a:lnTo>
                  <a:lnTo>
                    <a:pt x="450" y="2389"/>
                  </a:lnTo>
                  <a:lnTo>
                    <a:pt x="425" y="2367"/>
                  </a:lnTo>
                  <a:lnTo>
                    <a:pt x="401" y="2344"/>
                  </a:lnTo>
                  <a:lnTo>
                    <a:pt x="379" y="2321"/>
                  </a:lnTo>
                  <a:lnTo>
                    <a:pt x="356" y="2297"/>
                  </a:lnTo>
                  <a:lnTo>
                    <a:pt x="335" y="2272"/>
                  </a:lnTo>
                  <a:lnTo>
                    <a:pt x="314" y="2246"/>
                  </a:lnTo>
                  <a:lnTo>
                    <a:pt x="292" y="2222"/>
                  </a:lnTo>
                  <a:lnTo>
                    <a:pt x="272" y="2195"/>
                  </a:lnTo>
                  <a:lnTo>
                    <a:pt x="253" y="2169"/>
                  </a:lnTo>
                  <a:lnTo>
                    <a:pt x="234" y="2141"/>
                  </a:lnTo>
                  <a:lnTo>
                    <a:pt x="216" y="2114"/>
                  </a:lnTo>
                  <a:lnTo>
                    <a:pt x="199" y="2085"/>
                  </a:lnTo>
                  <a:lnTo>
                    <a:pt x="182" y="2057"/>
                  </a:lnTo>
                  <a:lnTo>
                    <a:pt x="165" y="2028"/>
                  </a:lnTo>
                  <a:lnTo>
                    <a:pt x="150" y="1999"/>
                  </a:lnTo>
                  <a:lnTo>
                    <a:pt x="135" y="1968"/>
                  </a:lnTo>
                  <a:lnTo>
                    <a:pt x="121" y="1938"/>
                  </a:lnTo>
                  <a:lnTo>
                    <a:pt x="108" y="1908"/>
                  </a:lnTo>
                  <a:lnTo>
                    <a:pt x="96" y="1877"/>
                  </a:lnTo>
                  <a:lnTo>
                    <a:pt x="83" y="1846"/>
                  </a:lnTo>
                  <a:lnTo>
                    <a:pt x="72" y="1813"/>
                  </a:lnTo>
                  <a:lnTo>
                    <a:pt x="62" y="1782"/>
                  </a:lnTo>
                  <a:lnTo>
                    <a:pt x="52" y="1749"/>
                  </a:lnTo>
                  <a:lnTo>
                    <a:pt x="43" y="1716"/>
                  </a:lnTo>
                  <a:lnTo>
                    <a:pt x="35" y="1684"/>
                  </a:lnTo>
                  <a:lnTo>
                    <a:pt x="28" y="1650"/>
                  </a:lnTo>
                  <a:lnTo>
                    <a:pt x="21" y="1616"/>
                  </a:lnTo>
                  <a:lnTo>
                    <a:pt x="16" y="1582"/>
                  </a:lnTo>
                  <a:lnTo>
                    <a:pt x="11" y="1549"/>
                  </a:lnTo>
                  <a:lnTo>
                    <a:pt x="7" y="1514"/>
                  </a:lnTo>
                  <a:lnTo>
                    <a:pt x="4" y="1479"/>
                  </a:lnTo>
                  <a:lnTo>
                    <a:pt x="2" y="1444"/>
                  </a:lnTo>
                  <a:lnTo>
                    <a:pt x="0" y="1409"/>
                  </a:lnTo>
                  <a:lnTo>
                    <a:pt x="0" y="1373"/>
                  </a:lnTo>
                  <a:lnTo>
                    <a:pt x="0" y="1373"/>
                  </a:lnTo>
                  <a:lnTo>
                    <a:pt x="0" y="1338"/>
                  </a:lnTo>
                  <a:lnTo>
                    <a:pt x="2" y="1302"/>
                  </a:lnTo>
                  <a:lnTo>
                    <a:pt x="4" y="1267"/>
                  </a:lnTo>
                  <a:lnTo>
                    <a:pt x="7" y="1232"/>
                  </a:lnTo>
                  <a:lnTo>
                    <a:pt x="11" y="1199"/>
                  </a:lnTo>
                  <a:lnTo>
                    <a:pt x="16" y="1164"/>
                  </a:lnTo>
                  <a:lnTo>
                    <a:pt x="21" y="1130"/>
                  </a:lnTo>
                  <a:lnTo>
                    <a:pt x="28" y="1096"/>
                  </a:lnTo>
                  <a:lnTo>
                    <a:pt x="35" y="1064"/>
                  </a:lnTo>
                  <a:lnTo>
                    <a:pt x="43" y="1030"/>
                  </a:lnTo>
                  <a:lnTo>
                    <a:pt x="52" y="997"/>
                  </a:lnTo>
                  <a:lnTo>
                    <a:pt x="62" y="965"/>
                  </a:lnTo>
                  <a:lnTo>
                    <a:pt x="72" y="933"/>
                  </a:lnTo>
                  <a:lnTo>
                    <a:pt x="83" y="902"/>
                  </a:lnTo>
                  <a:lnTo>
                    <a:pt x="96" y="870"/>
                  </a:lnTo>
                  <a:lnTo>
                    <a:pt x="108" y="839"/>
                  </a:lnTo>
                  <a:lnTo>
                    <a:pt x="121" y="808"/>
                  </a:lnTo>
                  <a:lnTo>
                    <a:pt x="135" y="778"/>
                  </a:lnTo>
                  <a:lnTo>
                    <a:pt x="150" y="749"/>
                  </a:lnTo>
                  <a:lnTo>
                    <a:pt x="165" y="719"/>
                  </a:lnTo>
                  <a:lnTo>
                    <a:pt x="182" y="690"/>
                  </a:lnTo>
                  <a:lnTo>
                    <a:pt x="199" y="661"/>
                  </a:lnTo>
                  <a:lnTo>
                    <a:pt x="216" y="633"/>
                  </a:lnTo>
                  <a:lnTo>
                    <a:pt x="234" y="606"/>
                  </a:lnTo>
                  <a:lnTo>
                    <a:pt x="253" y="579"/>
                  </a:lnTo>
                  <a:lnTo>
                    <a:pt x="272" y="552"/>
                  </a:lnTo>
                  <a:lnTo>
                    <a:pt x="292" y="526"/>
                  </a:lnTo>
                  <a:lnTo>
                    <a:pt x="314" y="500"/>
                  </a:lnTo>
                  <a:lnTo>
                    <a:pt x="335" y="475"/>
                  </a:lnTo>
                  <a:lnTo>
                    <a:pt x="356" y="450"/>
                  </a:lnTo>
                  <a:lnTo>
                    <a:pt x="379" y="426"/>
                  </a:lnTo>
                  <a:lnTo>
                    <a:pt x="401" y="402"/>
                  </a:lnTo>
                  <a:lnTo>
                    <a:pt x="425" y="379"/>
                  </a:lnTo>
                  <a:lnTo>
                    <a:pt x="450" y="357"/>
                  </a:lnTo>
                  <a:lnTo>
                    <a:pt x="475" y="336"/>
                  </a:lnTo>
                  <a:lnTo>
                    <a:pt x="499" y="314"/>
                  </a:lnTo>
                  <a:lnTo>
                    <a:pt x="525" y="293"/>
                  </a:lnTo>
                  <a:lnTo>
                    <a:pt x="551" y="272"/>
                  </a:lnTo>
                  <a:lnTo>
                    <a:pt x="578" y="253"/>
                  </a:lnTo>
                  <a:lnTo>
                    <a:pt x="605" y="234"/>
                  </a:lnTo>
                  <a:lnTo>
                    <a:pt x="632" y="216"/>
                  </a:lnTo>
                  <a:lnTo>
                    <a:pt x="660" y="199"/>
                  </a:lnTo>
                  <a:lnTo>
                    <a:pt x="689" y="182"/>
                  </a:lnTo>
                  <a:lnTo>
                    <a:pt x="719" y="166"/>
                  </a:lnTo>
                  <a:lnTo>
                    <a:pt x="748" y="150"/>
                  </a:lnTo>
                  <a:lnTo>
                    <a:pt x="777" y="135"/>
                  </a:lnTo>
                  <a:lnTo>
                    <a:pt x="807" y="122"/>
                  </a:lnTo>
                  <a:lnTo>
                    <a:pt x="838" y="108"/>
                  </a:lnTo>
                  <a:lnTo>
                    <a:pt x="869" y="96"/>
                  </a:lnTo>
                  <a:lnTo>
                    <a:pt x="901" y="83"/>
                  </a:lnTo>
                  <a:lnTo>
                    <a:pt x="932" y="72"/>
                  </a:lnTo>
                  <a:lnTo>
                    <a:pt x="964" y="62"/>
                  </a:lnTo>
                  <a:lnTo>
                    <a:pt x="996" y="52"/>
                  </a:lnTo>
                  <a:lnTo>
                    <a:pt x="1029" y="43"/>
                  </a:lnTo>
                  <a:lnTo>
                    <a:pt x="1063" y="35"/>
                  </a:lnTo>
                  <a:lnTo>
                    <a:pt x="1095" y="28"/>
                  </a:lnTo>
                  <a:lnTo>
                    <a:pt x="1129" y="22"/>
                  </a:lnTo>
                  <a:lnTo>
                    <a:pt x="1163" y="16"/>
                  </a:lnTo>
                  <a:lnTo>
                    <a:pt x="1198" y="11"/>
                  </a:lnTo>
                  <a:lnTo>
                    <a:pt x="1231" y="7"/>
                  </a:lnTo>
                  <a:lnTo>
                    <a:pt x="1266" y="5"/>
                  </a:lnTo>
                  <a:lnTo>
                    <a:pt x="1301" y="2"/>
                  </a:lnTo>
                  <a:lnTo>
                    <a:pt x="1337" y="0"/>
                  </a:lnTo>
                  <a:lnTo>
                    <a:pt x="1372" y="0"/>
                  </a:lnTo>
                  <a:lnTo>
                    <a:pt x="1372" y="0"/>
                  </a:lnTo>
                  <a:lnTo>
                    <a:pt x="1408" y="0"/>
                  </a:lnTo>
                  <a:lnTo>
                    <a:pt x="1443" y="2"/>
                  </a:lnTo>
                  <a:lnTo>
                    <a:pt x="1478" y="5"/>
                  </a:lnTo>
                  <a:lnTo>
                    <a:pt x="1513" y="7"/>
                  </a:lnTo>
                  <a:lnTo>
                    <a:pt x="1547" y="11"/>
                  </a:lnTo>
                  <a:lnTo>
                    <a:pt x="1581" y="16"/>
                  </a:lnTo>
                  <a:lnTo>
                    <a:pt x="1615" y="22"/>
                  </a:lnTo>
                  <a:lnTo>
                    <a:pt x="1649" y="28"/>
                  </a:lnTo>
                  <a:lnTo>
                    <a:pt x="1682" y="35"/>
                  </a:lnTo>
                  <a:lnTo>
                    <a:pt x="1715" y="43"/>
                  </a:lnTo>
                  <a:lnTo>
                    <a:pt x="1748" y="52"/>
                  </a:lnTo>
                  <a:lnTo>
                    <a:pt x="1780" y="62"/>
                  </a:lnTo>
                  <a:lnTo>
                    <a:pt x="1813" y="72"/>
                  </a:lnTo>
                  <a:lnTo>
                    <a:pt x="1844" y="83"/>
                  </a:lnTo>
                  <a:lnTo>
                    <a:pt x="1876" y="96"/>
                  </a:lnTo>
                  <a:lnTo>
                    <a:pt x="1906" y="108"/>
                  </a:lnTo>
                  <a:lnTo>
                    <a:pt x="1937" y="122"/>
                  </a:lnTo>
                  <a:lnTo>
                    <a:pt x="1967" y="135"/>
                  </a:lnTo>
                  <a:lnTo>
                    <a:pt x="1997" y="150"/>
                  </a:lnTo>
                  <a:lnTo>
                    <a:pt x="2027" y="166"/>
                  </a:lnTo>
                  <a:lnTo>
                    <a:pt x="2056" y="182"/>
                  </a:lnTo>
                  <a:lnTo>
                    <a:pt x="2084" y="199"/>
                  </a:lnTo>
                  <a:lnTo>
                    <a:pt x="2112" y="216"/>
                  </a:lnTo>
                  <a:lnTo>
                    <a:pt x="2139" y="234"/>
                  </a:lnTo>
                  <a:lnTo>
                    <a:pt x="2167" y="253"/>
                  </a:lnTo>
                  <a:lnTo>
                    <a:pt x="2193" y="272"/>
                  </a:lnTo>
                  <a:lnTo>
                    <a:pt x="2220" y="293"/>
                  </a:lnTo>
                  <a:lnTo>
                    <a:pt x="2245" y="314"/>
                  </a:lnTo>
                  <a:lnTo>
                    <a:pt x="2271" y="336"/>
                  </a:lnTo>
                  <a:lnTo>
                    <a:pt x="2295" y="357"/>
                  </a:lnTo>
                  <a:lnTo>
                    <a:pt x="2319" y="379"/>
                  </a:lnTo>
                  <a:lnTo>
                    <a:pt x="2343" y="402"/>
                  </a:lnTo>
                  <a:lnTo>
                    <a:pt x="2366" y="426"/>
                  </a:lnTo>
                  <a:lnTo>
                    <a:pt x="2388" y="450"/>
                  </a:lnTo>
                  <a:lnTo>
                    <a:pt x="2410" y="475"/>
                  </a:lnTo>
                  <a:lnTo>
                    <a:pt x="2431" y="500"/>
                  </a:lnTo>
                  <a:lnTo>
                    <a:pt x="2452" y="526"/>
                  </a:lnTo>
                  <a:lnTo>
                    <a:pt x="2472" y="552"/>
                  </a:lnTo>
                  <a:lnTo>
                    <a:pt x="2491" y="579"/>
                  </a:lnTo>
                  <a:lnTo>
                    <a:pt x="2510" y="606"/>
                  </a:lnTo>
                  <a:lnTo>
                    <a:pt x="2528" y="633"/>
                  </a:lnTo>
                  <a:lnTo>
                    <a:pt x="2546" y="661"/>
                  </a:lnTo>
                  <a:lnTo>
                    <a:pt x="2563" y="690"/>
                  </a:lnTo>
                  <a:lnTo>
                    <a:pt x="2579" y="719"/>
                  </a:lnTo>
                  <a:lnTo>
                    <a:pt x="2594" y="749"/>
                  </a:lnTo>
                  <a:lnTo>
                    <a:pt x="2609" y="778"/>
                  </a:lnTo>
                  <a:lnTo>
                    <a:pt x="2624" y="808"/>
                  </a:lnTo>
                  <a:lnTo>
                    <a:pt x="2637" y="839"/>
                  </a:lnTo>
                  <a:lnTo>
                    <a:pt x="2650" y="870"/>
                  </a:lnTo>
                  <a:lnTo>
                    <a:pt x="2661" y="902"/>
                  </a:lnTo>
                  <a:lnTo>
                    <a:pt x="2672" y="933"/>
                  </a:lnTo>
                  <a:lnTo>
                    <a:pt x="2683" y="965"/>
                  </a:lnTo>
                  <a:lnTo>
                    <a:pt x="2692" y="997"/>
                  </a:lnTo>
                  <a:lnTo>
                    <a:pt x="2701" y="1030"/>
                  </a:lnTo>
                  <a:lnTo>
                    <a:pt x="2709" y="1064"/>
                  </a:lnTo>
                  <a:lnTo>
                    <a:pt x="2717" y="1096"/>
                  </a:lnTo>
                  <a:lnTo>
                    <a:pt x="2723" y="1130"/>
                  </a:lnTo>
                  <a:lnTo>
                    <a:pt x="2728" y="1164"/>
                  </a:lnTo>
                  <a:lnTo>
                    <a:pt x="2734" y="1199"/>
                  </a:lnTo>
                  <a:lnTo>
                    <a:pt x="2737" y="1232"/>
                  </a:lnTo>
                  <a:lnTo>
                    <a:pt x="2741" y="1267"/>
                  </a:lnTo>
                  <a:lnTo>
                    <a:pt x="2743" y="1302"/>
                  </a:lnTo>
                  <a:lnTo>
                    <a:pt x="2744" y="1338"/>
                  </a:lnTo>
                  <a:lnTo>
                    <a:pt x="2744" y="1373"/>
                  </a:lnTo>
                  <a:lnTo>
                    <a:pt x="2744" y="1373"/>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670" y="2132"/>
                  </a:moveTo>
                  <a:lnTo>
                    <a:pt x="1642" y="2245"/>
                  </a:lnTo>
                  <a:lnTo>
                    <a:pt x="1642" y="2245"/>
                  </a:lnTo>
                  <a:lnTo>
                    <a:pt x="1531" y="2288"/>
                  </a:lnTo>
                  <a:lnTo>
                    <a:pt x="1444" y="2320"/>
                  </a:lnTo>
                  <a:lnTo>
                    <a:pt x="1444" y="2320"/>
                  </a:lnTo>
                  <a:lnTo>
                    <a:pt x="1426" y="2325"/>
                  </a:lnTo>
                  <a:lnTo>
                    <a:pt x="1406" y="2331"/>
                  </a:lnTo>
                  <a:lnTo>
                    <a:pt x="1386" y="2335"/>
                  </a:lnTo>
                  <a:lnTo>
                    <a:pt x="1365" y="2339"/>
                  </a:lnTo>
                  <a:lnTo>
                    <a:pt x="1343" y="2342"/>
                  </a:lnTo>
                  <a:lnTo>
                    <a:pt x="1320" y="2344"/>
                  </a:lnTo>
                  <a:lnTo>
                    <a:pt x="1297" y="2345"/>
                  </a:lnTo>
                  <a:lnTo>
                    <a:pt x="1273" y="2345"/>
                  </a:lnTo>
                  <a:lnTo>
                    <a:pt x="1273" y="2345"/>
                  </a:lnTo>
                  <a:lnTo>
                    <a:pt x="1237" y="2344"/>
                  </a:lnTo>
                  <a:lnTo>
                    <a:pt x="1202" y="2341"/>
                  </a:lnTo>
                  <a:lnTo>
                    <a:pt x="1170" y="2335"/>
                  </a:lnTo>
                  <a:lnTo>
                    <a:pt x="1155" y="2332"/>
                  </a:lnTo>
                  <a:lnTo>
                    <a:pt x="1139" y="2327"/>
                  </a:lnTo>
                  <a:lnTo>
                    <a:pt x="1126" y="2323"/>
                  </a:lnTo>
                  <a:lnTo>
                    <a:pt x="1111" y="2317"/>
                  </a:lnTo>
                  <a:lnTo>
                    <a:pt x="1099" y="2311"/>
                  </a:lnTo>
                  <a:lnTo>
                    <a:pt x="1085" y="2304"/>
                  </a:lnTo>
                  <a:lnTo>
                    <a:pt x="1073" y="2297"/>
                  </a:lnTo>
                  <a:lnTo>
                    <a:pt x="1062" y="2289"/>
                  </a:lnTo>
                  <a:lnTo>
                    <a:pt x="1050" y="2281"/>
                  </a:lnTo>
                  <a:lnTo>
                    <a:pt x="1040" y="2272"/>
                  </a:lnTo>
                  <a:lnTo>
                    <a:pt x="1040" y="2272"/>
                  </a:lnTo>
                  <a:lnTo>
                    <a:pt x="1020" y="2253"/>
                  </a:lnTo>
                  <a:lnTo>
                    <a:pt x="1011" y="2243"/>
                  </a:lnTo>
                  <a:lnTo>
                    <a:pt x="1003" y="2233"/>
                  </a:lnTo>
                  <a:lnTo>
                    <a:pt x="996" y="2223"/>
                  </a:lnTo>
                  <a:lnTo>
                    <a:pt x="989" y="2211"/>
                  </a:lnTo>
                  <a:lnTo>
                    <a:pt x="983" y="2200"/>
                  </a:lnTo>
                  <a:lnTo>
                    <a:pt x="977" y="2189"/>
                  </a:lnTo>
                  <a:lnTo>
                    <a:pt x="973" y="2178"/>
                  </a:lnTo>
                  <a:lnTo>
                    <a:pt x="968" y="2165"/>
                  </a:lnTo>
                  <a:lnTo>
                    <a:pt x="965" y="2153"/>
                  </a:lnTo>
                  <a:lnTo>
                    <a:pt x="962" y="2141"/>
                  </a:lnTo>
                  <a:lnTo>
                    <a:pt x="959" y="2127"/>
                  </a:lnTo>
                  <a:lnTo>
                    <a:pt x="958" y="2114"/>
                  </a:lnTo>
                  <a:lnTo>
                    <a:pt x="957" y="2087"/>
                  </a:lnTo>
                  <a:lnTo>
                    <a:pt x="957" y="2087"/>
                  </a:lnTo>
                  <a:lnTo>
                    <a:pt x="957" y="2064"/>
                  </a:lnTo>
                  <a:lnTo>
                    <a:pt x="958" y="2042"/>
                  </a:lnTo>
                  <a:lnTo>
                    <a:pt x="960" y="2019"/>
                  </a:lnTo>
                  <a:lnTo>
                    <a:pt x="963" y="1997"/>
                  </a:lnTo>
                  <a:lnTo>
                    <a:pt x="963" y="1997"/>
                  </a:lnTo>
                  <a:lnTo>
                    <a:pt x="966" y="1973"/>
                  </a:lnTo>
                  <a:lnTo>
                    <a:pt x="971" y="1948"/>
                  </a:lnTo>
                  <a:lnTo>
                    <a:pt x="983" y="1893"/>
                  </a:lnTo>
                  <a:lnTo>
                    <a:pt x="1086" y="1527"/>
                  </a:lnTo>
                  <a:lnTo>
                    <a:pt x="1086" y="1527"/>
                  </a:lnTo>
                  <a:lnTo>
                    <a:pt x="1099" y="1477"/>
                  </a:lnTo>
                  <a:lnTo>
                    <a:pt x="1109" y="1428"/>
                  </a:lnTo>
                  <a:lnTo>
                    <a:pt x="1109" y="1428"/>
                  </a:lnTo>
                  <a:lnTo>
                    <a:pt x="1113" y="1406"/>
                  </a:lnTo>
                  <a:lnTo>
                    <a:pt x="1117" y="1383"/>
                  </a:lnTo>
                  <a:lnTo>
                    <a:pt x="1118" y="1362"/>
                  </a:lnTo>
                  <a:lnTo>
                    <a:pt x="1119" y="1343"/>
                  </a:lnTo>
                  <a:lnTo>
                    <a:pt x="1119" y="1343"/>
                  </a:lnTo>
                  <a:lnTo>
                    <a:pt x="1118" y="1326"/>
                  </a:lnTo>
                  <a:lnTo>
                    <a:pt x="1117" y="1310"/>
                  </a:lnTo>
                  <a:lnTo>
                    <a:pt x="1114" y="1295"/>
                  </a:lnTo>
                  <a:lnTo>
                    <a:pt x="1111" y="1283"/>
                  </a:lnTo>
                  <a:lnTo>
                    <a:pt x="1108" y="1272"/>
                  </a:lnTo>
                  <a:lnTo>
                    <a:pt x="1102" y="1262"/>
                  </a:lnTo>
                  <a:lnTo>
                    <a:pt x="1096" y="1253"/>
                  </a:lnTo>
                  <a:lnTo>
                    <a:pt x="1090" y="1245"/>
                  </a:lnTo>
                  <a:lnTo>
                    <a:pt x="1090" y="1245"/>
                  </a:lnTo>
                  <a:lnTo>
                    <a:pt x="1082" y="1238"/>
                  </a:lnTo>
                  <a:lnTo>
                    <a:pt x="1072" y="1232"/>
                  </a:lnTo>
                  <a:lnTo>
                    <a:pt x="1061" y="1228"/>
                  </a:lnTo>
                  <a:lnTo>
                    <a:pt x="1048" y="1225"/>
                  </a:lnTo>
                  <a:lnTo>
                    <a:pt x="1032" y="1221"/>
                  </a:lnTo>
                  <a:lnTo>
                    <a:pt x="1017" y="1219"/>
                  </a:lnTo>
                  <a:lnTo>
                    <a:pt x="999" y="1218"/>
                  </a:lnTo>
                  <a:lnTo>
                    <a:pt x="980" y="1218"/>
                  </a:lnTo>
                  <a:lnTo>
                    <a:pt x="980" y="1218"/>
                  </a:lnTo>
                  <a:lnTo>
                    <a:pt x="959" y="1218"/>
                  </a:lnTo>
                  <a:lnTo>
                    <a:pt x="938" y="1220"/>
                  </a:lnTo>
                  <a:lnTo>
                    <a:pt x="918" y="1225"/>
                  </a:lnTo>
                  <a:lnTo>
                    <a:pt x="896" y="1230"/>
                  </a:lnTo>
                  <a:lnTo>
                    <a:pt x="896" y="1230"/>
                  </a:lnTo>
                  <a:lnTo>
                    <a:pt x="857" y="1243"/>
                  </a:lnTo>
                  <a:lnTo>
                    <a:pt x="824" y="1254"/>
                  </a:lnTo>
                  <a:lnTo>
                    <a:pt x="851" y="1140"/>
                  </a:lnTo>
                  <a:lnTo>
                    <a:pt x="851" y="1140"/>
                  </a:lnTo>
                  <a:lnTo>
                    <a:pt x="902" y="1121"/>
                  </a:lnTo>
                  <a:lnTo>
                    <a:pt x="951" y="1102"/>
                  </a:lnTo>
                  <a:lnTo>
                    <a:pt x="999" y="1085"/>
                  </a:lnTo>
                  <a:lnTo>
                    <a:pt x="1046" y="1069"/>
                  </a:lnTo>
                  <a:lnTo>
                    <a:pt x="1046" y="1069"/>
                  </a:lnTo>
                  <a:lnTo>
                    <a:pt x="1069" y="1062"/>
                  </a:lnTo>
                  <a:lnTo>
                    <a:pt x="1092" y="1057"/>
                  </a:lnTo>
                  <a:lnTo>
                    <a:pt x="1114" y="1051"/>
                  </a:lnTo>
                  <a:lnTo>
                    <a:pt x="1136" y="1047"/>
                  </a:lnTo>
                  <a:lnTo>
                    <a:pt x="1158" y="1044"/>
                  </a:lnTo>
                  <a:lnTo>
                    <a:pt x="1180" y="1042"/>
                  </a:lnTo>
                  <a:lnTo>
                    <a:pt x="1201" y="1040"/>
                  </a:lnTo>
                  <a:lnTo>
                    <a:pt x="1221" y="1040"/>
                  </a:lnTo>
                  <a:lnTo>
                    <a:pt x="1221" y="1040"/>
                  </a:lnTo>
                  <a:lnTo>
                    <a:pt x="1257" y="1041"/>
                  </a:lnTo>
                  <a:lnTo>
                    <a:pt x="1292" y="1044"/>
                  </a:lnTo>
                  <a:lnTo>
                    <a:pt x="1324" y="1050"/>
                  </a:lnTo>
                  <a:lnTo>
                    <a:pt x="1338" y="1053"/>
                  </a:lnTo>
                  <a:lnTo>
                    <a:pt x="1353" y="1058"/>
                  </a:lnTo>
                  <a:lnTo>
                    <a:pt x="1368" y="1062"/>
                  </a:lnTo>
                  <a:lnTo>
                    <a:pt x="1381" y="1068"/>
                  </a:lnTo>
                  <a:lnTo>
                    <a:pt x="1395" y="1074"/>
                  </a:lnTo>
                  <a:lnTo>
                    <a:pt x="1407" y="1080"/>
                  </a:lnTo>
                  <a:lnTo>
                    <a:pt x="1418" y="1087"/>
                  </a:lnTo>
                  <a:lnTo>
                    <a:pt x="1431" y="1095"/>
                  </a:lnTo>
                  <a:lnTo>
                    <a:pt x="1441" y="1103"/>
                  </a:lnTo>
                  <a:lnTo>
                    <a:pt x="1452" y="1112"/>
                  </a:lnTo>
                  <a:lnTo>
                    <a:pt x="1452" y="1112"/>
                  </a:lnTo>
                  <a:lnTo>
                    <a:pt x="1461" y="1121"/>
                  </a:lnTo>
                  <a:lnTo>
                    <a:pt x="1470" y="1131"/>
                  </a:lnTo>
                  <a:lnTo>
                    <a:pt x="1479" y="1140"/>
                  </a:lnTo>
                  <a:lnTo>
                    <a:pt x="1487" y="1150"/>
                  </a:lnTo>
                  <a:lnTo>
                    <a:pt x="1493" y="1162"/>
                  </a:lnTo>
                  <a:lnTo>
                    <a:pt x="1500" y="1172"/>
                  </a:lnTo>
                  <a:lnTo>
                    <a:pt x="1507" y="1183"/>
                  </a:lnTo>
                  <a:lnTo>
                    <a:pt x="1511" y="1195"/>
                  </a:lnTo>
                  <a:lnTo>
                    <a:pt x="1517" y="1207"/>
                  </a:lnTo>
                  <a:lnTo>
                    <a:pt x="1520" y="1219"/>
                  </a:lnTo>
                  <a:lnTo>
                    <a:pt x="1524" y="1231"/>
                  </a:lnTo>
                  <a:lnTo>
                    <a:pt x="1527" y="1245"/>
                  </a:lnTo>
                  <a:lnTo>
                    <a:pt x="1531" y="1271"/>
                  </a:lnTo>
                  <a:lnTo>
                    <a:pt x="1532" y="1299"/>
                  </a:lnTo>
                  <a:lnTo>
                    <a:pt x="1532" y="1299"/>
                  </a:lnTo>
                  <a:lnTo>
                    <a:pt x="1531" y="1333"/>
                  </a:lnTo>
                  <a:lnTo>
                    <a:pt x="1526" y="1383"/>
                  </a:lnTo>
                  <a:lnTo>
                    <a:pt x="1526" y="1383"/>
                  </a:lnTo>
                  <a:lnTo>
                    <a:pt x="1523" y="1412"/>
                  </a:lnTo>
                  <a:lnTo>
                    <a:pt x="1518" y="1441"/>
                  </a:lnTo>
                  <a:lnTo>
                    <a:pt x="1513" y="1468"/>
                  </a:lnTo>
                  <a:lnTo>
                    <a:pt x="1506" y="1493"/>
                  </a:lnTo>
                  <a:lnTo>
                    <a:pt x="1404" y="1858"/>
                  </a:lnTo>
                  <a:lnTo>
                    <a:pt x="1404" y="1858"/>
                  </a:lnTo>
                  <a:lnTo>
                    <a:pt x="1397" y="1881"/>
                  </a:lnTo>
                  <a:lnTo>
                    <a:pt x="1391" y="1904"/>
                  </a:lnTo>
                  <a:lnTo>
                    <a:pt x="1380" y="1958"/>
                  </a:lnTo>
                  <a:lnTo>
                    <a:pt x="1380" y="1958"/>
                  </a:lnTo>
                  <a:lnTo>
                    <a:pt x="1377" y="1984"/>
                  </a:lnTo>
                  <a:lnTo>
                    <a:pt x="1373" y="2008"/>
                  </a:lnTo>
                  <a:lnTo>
                    <a:pt x="1371" y="2027"/>
                  </a:lnTo>
                  <a:lnTo>
                    <a:pt x="1371" y="2043"/>
                  </a:lnTo>
                  <a:lnTo>
                    <a:pt x="1371" y="2043"/>
                  </a:lnTo>
                  <a:lnTo>
                    <a:pt x="1371" y="2061"/>
                  </a:lnTo>
                  <a:lnTo>
                    <a:pt x="1372" y="2076"/>
                  </a:lnTo>
                  <a:lnTo>
                    <a:pt x="1375" y="2091"/>
                  </a:lnTo>
                  <a:lnTo>
                    <a:pt x="1379" y="2103"/>
                  </a:lnTo>
                  <a:lnTo>
                    <a:pt x="1383" y="2116"/>
                  </a:lnTo>
                  <a:lnTo>
                    <a:pt x="1389" y="2126"/>
                  </a:lnTo>
                  <a:lnTo>
                    <a:pt x="1396" y="2135"/>
                  </a:lnTo>
                  <a:lnTo>
                    <a:pt x="1404" y="2142"/>
                  </a:lnTo>
                  <a:lnTo>
                    <a:pt x="1404" y="2142"/>
                  </a:lnTo>
                  <a:lnTo>
                    <a:pt x="1411" y="2148"/>
                  </a:lnTo>
                  <a:lnTo>
                    <a:pt x="1423" y="2153"/>
                  </a:lnTo>
                  <a:lnTo>
                    <a:pt x="1434" y="2157"/>
                  </a:lnTo>
                  <a:lnTo>
                    <a:pt x="1447" y="2162"/>
                  </a:lnTo>
                  <a:lnTo>
                    <a:pt x="1462" y="2164"/>
                  </a:lnTo>
                  <a:lnTo>
                    <a:pt x="1479" y="2166"/>
                  </a:lnTo>
                  <a:lnTo>
                    <a:pt x="1497" y="2168"/>
                  </a:lnTo>
                  <a:lnTo>
                    <a:pt x="1516" y="2168"/>
                  </a:lnTo>
                  <a:lnTo>
                    <a:pt x="1516" y="2168"/>
                  </a:lnTo>
                  <a:lnTo>
                    <a:pt x="1535" y="2168"/>
                  </a:lnTo>
                  <a:lnTo>
                    <a:pt x="1555" y="2164"/>
                  </a:lnTo>
                  <a:lnTo>
                    <a:pt x="1578" y="2161"/>
                  </a:lnTo>
                  <a:lnTo>
                    <a:pt x="1600" y="2155"/>
                  </a:lnTo>
                  <a:lnTo>
                    <a:pt x="1600" y="2155"/>
                  </a:lnTo>
                  <a:lnTo>
                    <a:pt x="1642" y="2143"/>
                  </a:lnTo>
                  <a:lnTo>
                    <a:pt x="1658" y="2137"/>
                  </a:lnTo>
                  <a:lnTo>
                    <a:pt x="1670" y="2132"/>
                  </a:lnTo>
                  <a:lnTo>
                    <a:pt x="1670" y="2132"/>
                  </a:lnTo>
                  <a:close/>
                  <a:moveTo>
                    <a:pt x="1696" y="603"/>
                  </a:moveTo>
                  <a:lnTo>
                    <a:pt x="1696" y="603"/>
                  </a:lnTo>
                  <a:lnTo>
                    <a:pt x="1695" y="627"/>
                  </a:lnTo>
                  <a:lnTo>
                    <a:pt x="1691" y="649"/>
                  </a:lnTo>
                  <a:lnTo>
                    <a:pt x="1686" y="671"/>
                  </a:lnTo>
                  <a:lnTo>
                    <a:pt x="1678" y="692"/>
                  </a:lnTo>
                  <a:lnTo>
                    <a:pt x="1668" y="711"/>
                  </a:lnTo>
                  <a:lnTo>
                    <a:pt x="1655" y="731"/>
                  </a:lnTo>
                  <a:lnTo>
                    <a:pt x="1641" y="749"/>
                  </a:lnTo>
                  <a:lnTo>
                    <a:pt x="1624" y="765"/>
                  </a:lnTo>
                  <a:lnTo>
                    <a:pt x="1624" y="765"/>
                  </a:lnTo>
                  <a:lnTo>
                    <a:pt x="1605" y="781"/>
                  </a:lnTo>
                  <a:lnTo>
                    <a:pt x="1586" y="795"/>
                  </a:lnTo>
                  <a:lnTo>
                    <a:pt x="1565" y="807"/>
                  </a:lnTo>
                  <a:lnTo>
                    <a:pt x="1544" y="816"/>
                  </a:lnTo>
                  <a:lnTo>
                    <a:pt x="1523" y="823"/>
                  </a:lnTo>
                  <a:lnTo>
                    <a:pt x="1499" y="828"/>
                  </a:lnTo>
                  <a:lnTo>
                    <a:pt x="1475" y="832"/>
                  </a:lnTo>
                  <a:lnTo>
                    <a:pt x="1451" y="833"/>
                  </a:lnTo>
                  <a:lnTo>
                    <a:pt x="1451" y="833"/>
                  </a:lnTo>
                  <a:lnTo>
                    <a:pt x="1426" y="832"/>
                  </a:lnTo>
                  <a:lnTo>
                    <a:pt x="1401" y="828"/>
                  </a:lnTo>
                  <a:lnTo>
                    <a:pt x="1379" y="823"/>
                  </a:lnTo>
                  <a:lnTo>
                    <a:pt x="1356" y="816"/>
                  </a:lnTo>
                  <a:lnTo>
                    <a:pt x="1335" y="807"/>
                  </a:lnTo>
                  <a:lnTo>
                    <a:pt x="1315" y="795"/>
                  </a:lnTo>
                  <a:lnTo>
                    <a:pt x="1296" y="781"/>
                  </a:lnTo>
                  <a:lnTo>
                    <a:pt x="1276" y="765"/>
                  </a:lnTo>
                  <a:lnTo>
                    <a:pt x="1276" y="765"/>
                  </a:lnTo>
                  <a:lnTo>
                    <a:pt x="1260" y="749"/>
                  </a:lnTo>
                  <a:lnTo>
                    <a:pt x="1245" y="731"/>
                  </a:lnTo>
                  <a:lnTo>
                    <a:pt x="1233" y="711"/>
                  </a:lnTo>
                  <a:lnTo>
                    <a:pt x="1222" y="692"/>
                  </a:lnTo>
                  <a:lnTo>
                    <a:pt x="1215" y="671"/>
                  </a:lnTo>
                  <a:lnTo>
                    <a:pt x="1209" y="649"/>
                  </a:lnTo>
                  <a:lnTo>
                    <a:pt x="1206" y="627"/>
                  </a:lnTo>
                  <a:lnTo>
                    <a:pt x="1204" y="603"/>
                  </a:lnTo>
                  <a:lnTo>
                    <a:pt x="1204" y="603"/>
                  </a:lnTo>
                  <a:lnTo>
                    <a:pt x="1206" y="580"/>
                  </a:lnTo>
                  <a:lnTo>
                    <a:pt x="1209" y="557"/>
                  </a:lnTo>
                  <a:lnTo>
                    <a:pt x="1215" y="536"/>
                  </a:lnTo>
                  <a:lnTo>
                    <a:pt x="1222" y="516"/>
                  </a:lnTo>
                  <a:lnTo>
                    <a:pt x="1233" y="495"/>
                  </a:lnTo>
                  <a:lnTo>
                    <a:pt x="1245" y="476"/>
                  </a:lnTo>
                  <a:lnTo>
                    <a:pt x="1260" y="458"/>
                  </a:lnTo>
                  <a:lnTo>
                    <a:pt x="1276" y="441"/>
                  </a:lnTo>
                  <a:lnTo>
                    <a:pt x="1276" y="441"/>
                  </a:lnTo>
                  <a:lnTo>
                    <a:pt x="1296" y="424"/>
                  </a:lnTo>
                  <a:lnTo>
                    <a:pt x="1315" y="411"/>
                  </a:lnTo>
                  <a:lnTo>
                    <a:pt x="1335" y="400"/>
                  </a:lnTo>
                  <a:lnTo>
                    <a:pt x="1356" y="390"/>
                  </a:lnTo>
                  <a:lnTo>
                    <a:pt x="1379" y="383"/>
                  </a:lnTo>
                  <a:lnTo>
                    <a:pt x="1401" y="377"/>
                  </a:lnTo>
                  <a:lnTo>
                    <a:pt x="1426" y="374"/>
                  </a:lnTo>
                  <a:lnTo>
                    <a:pt x="1451" y="373"/>
                  </a:lnTo>
                  <a:lnTo>
                    <a:pt x="1451" y="373"/>
                  </a:lnTo>
                  <a:lnTo>
                    <a:pt x="1475" y="374"/>
                  </a:lnTo>
                  <a:lnTo>
                    <a:pt x="1499" y="377"/>
                  </a:lnTo>
                  <a:lnTo>
                    <a:pt x="1523" y="383"/>
                  </a:lnTo>
                  <a:lnTo>
                    <a:pt x="1544" y="390"/>
                  </a:lnTo>
                  <a:lnTo>
                    <a:pt x="1565" y="400"/>
                  </a:lnTo>
                  <a:lnTo>
                    <a:pt x="1586" y="411"/>
                  </a:lnTo>
                  <a:lnTo>
                    <a:pt x="1605" y="424"/>
                  </a:lnTo>
                  <a:lnTo>
                    <a:pt x="1624" y="441"/>
                  </a:lnTo>
                  <a:lnTo>
                    <a:pt x="1624" y="441"/>
                  </a:lnTo>
                  <a:lnTo>
                    <a:pt x="1641" y="458"/>
                  </a:lnTo>
                  <a:lnTo>
                    <a:pt x="1655" y="476"/>
                  </a:lnTo>
                  <a:lnTo>
                    <a:pt x="1668" y="495"/>
                  </a:lnTo>
                  <a:lnTo>
                    <a:pt x="1678" y="516"/>
                  </a:lnTo>
                  <a:lnTo>
                    <a:pt x="1686" y="536"/>
                  </a:lnTo>
                  <a:lnTo>
                    <a:pt x="1691" y="557"/>
                  </a:lnTo>
                  <a:lnTo>
                    <a:pt x="1695" y="580"/>
                  </a:lnTo>
                  <a:lnTo>
                    <a:pt x="1696" y="603"/>
                  </a:lnTo>
                  <a:lnTo>
                    <a:pt x="1696" y="60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387849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a:xfrm>
            <a:off x="2855290" y="3979528"/>
            <a:ext cx="3462921" cy="368300"/>
          </a:xfrm>
        </p:spPr>
        <p:txBody>
          <a:bodyPr/>
          <a:lstStyle/>
          <a:p>
            <a:r>
              <a:rPr lang="pl-PL" sz="1600" b="1">
                <a:latin typeface="Calibri" panose="020F0502020204030204" pitchFamily="34" charset="0"/>
                <a:cs typeface="Calibri" panose="020F0502020204030204" pitchFamily="34" charset="0"/>
              </a:rPr>
              <a:t>METODOLOGIA I STRUKTURA PRÓBY</a:t>
            </a:r>
          </a:p>
        </p:txBody>
      </p:sp>
      <p:grpSp>
        <p:nvGrpSpPr>
          <p:cNvPr id="3" name="Grupa 2">
            <a:extLst>
              <a:ext uri="{FF2B5EF4-FFF2-40B4-BE49-F238E27FC236}">
                <a16:creationId xmlns:a16="http://schemas.microsoft.com/office/drawing/2014/main" id="{F8A51135-E76E-4048-9685-E7877E66A7B7}"/>
              </a:ext>
            </a:extLst>
          </p:cNvPr>
          <p:cNvGrpSpPr/>
          <p:nvPr/>
        </p:nvGrpSpPr>
        <p:grpSpPr>
          <a:xfrm>
            <a:off x="4341727" y="3189742"/>
            <a:ext cx="460544" cy="478516"/>
            <a:chOff x="4294188" y="1531938"/>
            <a:chExt cx="650876" cy="676275"/>
          </a:xfrm>
        </p:grpSpPr>
        <p:sp>
          <p:nvSpPr>
            <p:cNvPr id="4" name="Freeform 27">
              <a:extLst>
                <a:ext uri="{FF2B5EF4-FFF2-40B4-BE49-F238E27FC236}">
                  <a16:creationId xmlns:a16="http://schemas.microsoft.com/office/drawing/2014/main" id="{7CDFD692-A41A-43B7-B967-AA3DFE6075DC}"/>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 name="Freeform 28">
              <a:extLst>
                <a:ext uri="{FF2B5EF4-FFF2-40B4-BE49-F238E27FC236}">
                  <a16:creationId xmlns:a16="http://schemas.microsoft.com/office/drawing/2014/main" id="{98D0C16D-BE05-45C7-91EB-003089D687E2}"/>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 name="Freeform 29">
              <a:extLst>
                <a:ext uri="{FF2B5EF4-FFF2-40B4-BE49-F238E27FC236}">
                  <a16:creationId xmlns:a16="http://schemas.microsoft.com/office/drawing/2014/main" id="{B11C48BE-57D3-4A9C-BC67-AEA28C3784D1}"/>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 name="Freeform 30">
              <a:extLst>
                <a:ext uri="{FF2B5EF4-FFF2-40B4-BE49-F238E27FC236}">
                  <a16:creationId xmlns:a16="http://schemas.microsoft.com/office/drawing/2014/main" id="{7888F2F5-19BB-4B91-B335-5942ACF5ECF8}"/>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 name="Freeform 31">
              <a:extLst>
                <a:ext uri="{FF2B5EF4-FFF2-40B4-BE49-F238E27FC236}">
                  <a16:creationId xmlns:a16="http://schemas.microsoft.com/office/drawing/2014/main" id="{FD11D304-FB86-4978-A746-752EA3A61A72}"/>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 name="Freeform 32">
              <a:extLst>
                <a:ext uri="{FF2B5EF4-FFF2-40B4-BE49-F238E27FC236}">
                  <a16:creationId xmlns:a16="http://schemas.microsoft.com/office/drawing/2014/main" id="{CB2D2460-360D-47A8-AC02-637D3D0916B8}"/>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0" name="Grupa 9">
            <a:extLst>
              <a:ext uri="{FF2B5EF4-FFF2-40B4-BE49-F238E27FC236}">
                <a16:creationId xmlns:a16="http://schemas.microsoft.com/office/drawing/2014/main" id="{EC448145-6136-46DE-AC3F-703CD2D5764C}"/>
              </a:ext>
            </a:extLst>
          </p:cNvPr>
          <p:cNvGrpSpPr/>
          <p:nvPr/>
        </p:nvGrpSpPr>
        <p:grpSpPr>
          <a:xfrm>
            <a:off x="5148064" y="3189742"/>
            <a:ext cx="460544" cy="478516"/>
            <a:chOff x="4294188" y="1531938"/>
            <a:chExt cx="650876" cy="676275"/>
          </a:xfrm>
          <a:solidFill>
            <a:schemeClr val="tx1">
              <a:lumMod val="40000"/>
              <a:lumOff val="60000"/>
            </a:schemeClr>
          </a:solidFill>
        </p:grpSpPr>
        <p:sp>
          <p:nvSpPr>
            <p:cNvPr id="11" name="Freeform 27">
              <a:extLst>
                <a:ext uri="{FF2B5EF4-FFF2-40B4-BE49-F238E27FC236}">
                  <a16:creationId xmlns:a16="http://schemas.microsoft.com/office/drawing/2014/main" id="{731F3598-8554-4DD6-9FC8-1F2C254B3D57}"/>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 name="Freeform 28">
              <a:extLst>
                <a:ext uri="{FF2B5EF4-FFF2-40B4-BE49-F238E27FC236}">
                  <a16:creationId xmlns:a16="http://schemas.microsoft.com/office/drawing/2014/main" id="{97DA34FE-24DB-497E-9B2A-C49CF79BA18F}"/>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 name="Freeform 29">
              <a:extLst>
                <a:ext uri="{FF2B5EF4-FFF2-40B4-BE49-F238E27FC236}">
                  <a16:creationId xmlns:a16="http://schemas.microsoft.com/office/drawing/2014/main" id="{67280AA2-139C-47F4-93D2-5C5AB96F806B}"/>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 name="Freeform 30">
              <a:extLst>
                <a:ext uri="{FF2B5EF4-FFF2-40B4-BE49-F238E27FC236}">
                  <a16:creationId xmlns:a16="http://schemas.microsoft.com/office/drawing/2014/main" id="{54574C21-2F1F-490F-93F3-34846354C534}"/>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 name="Freeform 31">
              <a:extLst>
                <a:ext uri="{FF2B5EF4-FFF2-40B4-BE49-F238E27FC236}">
                  <a16:creationId xmlns:a16="http://schemas.microsoft.com/office/drawing/2014/main" id="{0C7AA6B8-FB4D-4425-9E52-F6DF3AA5D69B}"/>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 name="Freeform 32">
              <a:extLst>
                <a:ext uri="{FF2B5EF4-FFF2-40B4-BE49-F238E27FC236}">
                  <a16:creationId xmlns:a16="http://schemas.microsoft.com/office/drawing/2014/main" id="{D6711B27-2345-4A03-A78A-B6035415C1E2}"/>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7" name="Grupa 16">
            <a:extLst>
              <a:ext uri="{FF2B5EF4-FFF2-40B4-BE49-F238E27FC236}">
                <a16:creationId xmlns:a16="http://schemas.microsoft.com/office/drawing/2014/main" id="{99F925BA-31A6-41B3-88B2-1C531133A95C}"/>
              </a:ext>
            </a:extLst>
          </p:cNvPr>
          <p:cNvGrpSpPr/>
          <p:nvPr/>
        </p:nvGrpSpPr>
        <p:grpSpPr>
          <a:xfrm>
            <a:off x="5937250" y="3189742"/>
            <a:ext cx="460544" cy="478516"/>
            <a:chOff x="4294188" y="1531938"/>
            <a:chExt cx="650876" cy="676275"/>
          </a:xfrm>
          <a:solidFill>
            <a:schemeClr val="bg1">
              <a:lumMod val="95000"/>
            </a:schemeClr>
          </a:solidFill>
        </p:grpSpPr>
        <p:sp>
          <p:nvSpPr>
            <p:cNvPr id="18" name="Freeform 27">
              <a:extLst>
                <a:ext uri="{FF2B5EF4-FFF2-40B4-BE49-F238E27FC236}">
                  <a16:creationId xmlns:a16="http://schemas.microsoft.com/office/drawing/2014/main" id="{53D0C2B7-15FB-42CC-89EE-CCB9442EC307}"/>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 name="Freeform 28">
              <a:extLst>
                <a:ext uri="{FF2B5EF4-FFF2-40B4-BE49-F238E27FC236}">
                  <a16:creationId xmlns:a16="http://schemas.microsoft.com/office/drawing/2014/main" id="{D35E11CD-3D1A-4372-A820-D4AB9A864045}"/>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 name="Freeform 29">
              <a:extLst>
                <a:ext uri="{FF2B5EF4-FFF2-40B4-BE49-F238E27FC236}">
                  <a16:creationId xmlns:a16="http://schemas.microsoft.com/office/drawing/2014/main" id="{557D498E-73B0-49BC-B783-8D0BD176C945}"/>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 name="Freeform 30">
              <a:extLst>
                <a:ext uri="{FF2B5EF4-FFF2-40B4-BE49-F238E27FC236}">
                  <a16:creationId xmlns:a16="http://schemas.microsoft.com/office/drawing/2014/main" id="{ECE64F44-EA1E-4A13-9D7C-DFB3B937B21D}"/>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 name="Freeform 31">
              <a:extLst>
                <a:ext uri="{FF2B5EF4-FFF2-40B4-BE49-F238E27FC236}">
                  <a16:creationId xmlns:a16="http://schemas.microsoft.com/office/drawing/2014/main" id="{768421B4-010C-40D9-A0D1-1061E1CB2E9E}"/>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3" name="Freeform 32">
              <a:extLst>
                <a:ext uri="{FF2B5EF4-FFF2-40B4-BE49-F238E27FC236}">
                  <a16:creationId xmlns:a16="http://schemas.microsoft.com/office/drawing/2014/main" id="{154A5FA1-C567-4475-95DC-4F06016F3A07}"/>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24" name="Grupa 23">
            <a:extLst>
              <a:ext uri="{FF2B5EF4-FFF2-40B4-BE49-F238E27FC236}">
                <a16:creationId xmlns:a16="http://schemas.microsoft.com/office/drawing/2014/main" id="{B591AE2A-CCEA-4E76-93B9-E24F93340A9B}"/>
              </a:ext>
            </a:extLst>
          </p:cNvPr>
          <p:cNvGrpSpPr/>
          <p:nvPr/>
        </p:nvGrpSpPr>
        <p:grpSpPr>
          <a:xfrm>
            <a:off x="3545929" y="3189742"/>
            <a:ext cx="460544" cy="478516"/>
            <a:chOff x="4294188" y="1531938"/>
            <a:chExt cx="650876" cy="676275"/>
          </a:xfrm>
          <a:solidFill>
            <a:schemeClr val="tx1">
              <a:lumMod val="40000"/>
              <a:lumOff val="60000"/>
            </a:schemeClr>
          </a:solidFill>
        </p:grpSpPr>
        <p:sp>
          <p:nvSpPr>
            <p:cNvPr id="25" name="Freeform 27">
              <a:extLst>
                <a:ext uri="{FF2B5EF4-FFF2-40B4-BE49-F238E27FC236}">
                  <a16:creationId xmlns:a16="http://schemas.microsoft.com/office/drawing/2014/main" id="{208694E7-EB61-4997-AB4B-5A44841EC977}"/>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 name="Freeform 28">
              <a:extLst>
                <a:ext uri="{FF2B5EF4-FFF2-40B4-BE49-F238E27FC236}">
                  <a16:creationId xmlns:a16="http://schemas.microsoft.com/office/drawing/2014/main" id="{69712951-6A12-4E34-BE1E-5B88C87F39B7}"/>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 name="Freeform 29">
              <a:extLst>
                <a:ext uri="{FF2B5EF4-FFF2-40B4-BE49-F238E27FC236}">
                  <a16:creationId xmlns:a16="http://schemas.microsoft.com/office/drawing/2014/main" id="{3749002D-17A2-4BFC-82F2-FE6DA3784648}"/>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 name="Freeform 30">
              <a:extLst>
                <a:ext uri="{FF2B5EF4-FFF2-40B4-BE49-F238E27FC236}">
                  <a16:creationId xmlns:a16="http://schemas.microsoft.com/office/drawing/2014/main" id="{E6ADE521-C8FF-4096-BD80-85835A0D8AD6}"/>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 name="Freeform 31">
              <a:extLst>
                <a:ext uri="{FF2B5EF4-FFF2-40B4-BE49-F238E27FC236}">
                  <a16:creationId xmlns:a16="http://schemas.microsoft.com/office/drawing/2014/main" id="{73C543D7-B919-4877-AB42-C304A5BFBCF1}"/>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 name="Freeform 32">
              <a:extLst>
                <a:ext uri="{FF2B5EF4-FFF2-40B4-BE49-F238E27FC236}">
                  <a16:creationId xmlns:a16="http://schemas.microsoft.com/office/drawing/2014/main" id="{D325D337-1919-40E9-9A36-C5C41E7632B9}"/>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31" name="Grupa 30">
            <a:extLst>
              <a:ext uri="{FF2B5EF4-FFF2-40B4-BE49-F238E27FC236}">
                <a16:creationId xmlns:a16="http://schemas.microsoft.com/office/drawing/2014/main" id="{959BCE2C-6877-45F0-A053-696A40E71EA1}"/>
              </a:ext>
            </a:extLst>
          </p:cNvPr>
          <p:cNvGrpSpPr/>
          <p:nvPr/>
        </p:nvGrpSpPr>
        <p:grpSpPr>
          <a:xfrm>
            <a:off x="2751948" y="3189742"/>
            <a:ext cx="460544" cy="478516"/>
            <a:chOff x="4294188" y="1531938"/>
            <a:chExt cx="650876" cy="676275"/>
          </a:xfrm>
          <a:solidFill>
            <a:schemeClr val="bg1">
              <a:lumMod val="95000"/>
            </a:schemeClr>
          </a:solidFill>
        </p:grpSpPr>
        <p:sp>
          <p:nvSpPr>
            <p:cNvPr id="32" name="Freeform 27">
              <a:extLst>
                <a:ext uri="{FF2B5EF4-FFF2-40B4-BE49-F238E27FC236}">
                  <a16:creationId xmlns:a16="http://schemas.microsoft.com/office/drawing/2014/main" id="{CD2BB2D1-171D-4E63-8E28-31B05D00F354}"/>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 name="Freeform 28">
              <a:extLst>
                <a:ext uri="{FF2B5EF4-FFF2-40B4-BE49-F238E27FC236}">
                  <a16:creationId xmlns:a16="http://schemas.microsoft.com/office/drawing/2014/main" id="{E5EB92C5-6437-4F0E-B86A-B6F07433F9A8}"/>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 name="Freeform 29">
              <a:extLst>
                <a:ext uri="{FF2B5EF4-FFF2-40B4-BE49-F238E27FC236}">
                  <a16:creationId xmlns:a16="http://schemas.microsoft.com/office/drawing/2014/main" id="{0C3C8A10-BFD7-46BF-8082-B9B211C208D2}"/>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 name="Freeform 30">
              <a:extLst>
                <a:ext uri="{FF2B5EF4-FFF2-40B4-BE49-F238E27FC236}">
                  <a16:creationId xmlns:a16="http://schemas.microsoft.com/office/drawing/2014/main" id="{EBC40E80-0429-4CEF-A767-182CD8DC93EE}"/>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 name="Freeform 31">
              <a:extLst>
                <a:ext uri="{FF2B5EF4-FFF2-40B4-BE49-F238E27FC236}">
                  <a16:creationId xmlns:a16="http://schemas.microsoft.com/office/drawing/2014/main" id="{B697C727-5DC6-42A8-9C9F-AD21DD21E52F}"/>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 name="Freeform 32">
              <a:extLst>
                <a:ext uri="{FF2B5EF4-FFF2-40B4-BE49-F238E27FC236}">
                  <a16:creationId xmlns:a16="http://schemas.microsoft.com/office/drawing/2014/main" id="{8A0A4CAF-1310-40D9-9148-90D7CCE56F45}"/>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328126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az 19">
            <a:extLst>
              <a:ext uri="{FF2B5EF4-FFF2-40B4-BE49-F238E27FC236}">
                <a16:creationId xmlns:a16="http://schemas.microsoft.com/office/drawing/2014/main" id="{E5475CD9-BA21-42C4-95CE-57D57D290ABF}"/>
              </a:ext>
            </a:extLst>
          </p:cNvPr>
          <p:cNvPicPr>
            <a:picLocks noChangeAspect="1"/>
          </p:cNvPicPr>
          <p:nvPr/>
        </p:nvPicPr>
        <p:blipFill rotWithShape="1">
          <a:blip r:embed="rId2"/>
          <a:srcRect b="16577"/>
          <a:stretch/>
        </p:blipFill>
        <p:spPr>
          <a:xfrm>
            <a:off x="5430805" y="1168149"/>
            <a:ext cx="1200150" cy="1279311"/>
          </a:xfrm>
          <a:prstGeom prst="rect">
            <a:avLst/>
          </a:prstGeom>
        </p:spPr>
      </p:pic>
      <p:sp>
        <p:nvSpPr>
          <p:cNvPr id="16" name="Symbol zastępczy tekstu 15">
            <a:extLst>
              <a:ext uri="{FF2B5EF4-FFF2-40B4-BE49-F238E27FC236}">
                <a16:creationId xmlns:a16="http://schemas.microsoft.com/office/drawing/2014/main" id="{AC0C25EA-7312-4961-8943-81976C9F964E}"/>
              </a:ext>
            </a:extLst>
          </p:cNvPr>
          <p:cNvSpPr>
            <a:spLocks noGrp="1"/>
          </p:cNvSpPr>
          <p:nvPr>
            <p:ph type="body" sz="quarter" idx="10"/>
          </p:nvPr>
        </p:nvSpPr>
        <p:spPr>
          <a:xfrm>
            <a:off x="429826" y="976223"/>
            <a:ext cx="4511755" cy="4752976"/>
          </a:xfrm>
        </p:spPr>
        <p:txBody>
          <a:bodyPr/>
          <a:lstStyle/>
          <a:p>
            <a:pPr marL="0" indent="0" algn="l">
              <a:lnSpc>
                <a:spcPct val="100000"/>
              </a:lnSpc>
              <a:spcBef>
                <a:spcPts val="115"/>
              </a:spcBef>
              <a:buNone/>
            </a:pPr>
            <a:r>
              <a:rPr lang="pl-PL" sz="1100">
                <a:solidFill>
                  <a:schemeClr val="tx1"/>
                </a:solidFill>
              </a:rPr>
              <a:t>Jednotematyczne badanie świadomości i zachowań ekologicznych zostało zrealizowane w dniach XX za pomocą techniki </a:t>
            </a:r>
            <a:r>
              <a:rPr lang="pl-PL" sz="1100" b="1">
                <a:solidFill>
                  <a:schemeClr val="tx1"/>
                </a:solidFill>
              </a:rPr>
              <a:t>CATI </a:t>
            </a:r>
            <a:r>
              <a:rPr lang="en-US" sz="1100" b="1">
                <a:solidFill>
                  <a:schemeClr val="tx1"/>
                </a:solidFill>
              </a:rPr>
              <a:t>(ang. Computer Assisted Telephone Interview)</a:t>
            </a:r>
            <a:r>
              <a:rPr lang="pl-PL" sz="1100" b="1">
                <a:solidFill>
                  <a:schemeClr val="tx1"/>
                </a:solidFill>
              </a:rPr>
              <a:t>, </a:t>
            </a:r>
            <a:r>
              <a:rPr lang="pl-PL" sz="1100">
                <a:solidFill>
                  <a:schemeClr val="tx1"/>
                </a:solidFill>
              </a:rPr>
              <a:t>czyli wywiadów telefonicznych wspomaganych komputerowo. </a:t>
            </a:r>
            <a:endParaRPr lang="pl-PL" sz="1100" b="1">
              <a:solidFill>
                <a:schemeClr val="tx1"/>
              </a:solidFill>
            </a:endParaRPr>
          </a:p>
          <a:p>
            <a:pPr marL="0" indent="0" algn="l">
              <a:lnSpc>
                <a:spcPct val="100000"/>
              </a:lnSpc>
              <a:spcBef>
                <a:spcPts val="115"/>
              </a:spcBef>
              <a:buNone/>
            </a:pPr>
            <a:endParaRPr lang="pl-PL" sz="1100">
              <a:solidFill>
                <a:schemeClr val="tx1"/>
              </a:solidFill>
            </a:endParaRPr>
          </a:p>
          <a:p>
            <a:pPr marL="0" indent="0" algn="l">
              <a:lnSpc>
                <a:spcPct val="100000"/>
              </a:lnSpc>
              <a:spcBef>
                <a:spcPts val="115"/>
              </a:spcBef>
              <a:buNone/>
            </a:pPr>
            <a:r>
              <a:rPr lang="pl-PL" sz="1100">
                <a:solidFill>
                  <a:schemeClr val="tx1"/>
                </a:solidFill>
              </a:rPr>
              <a:t>Ogólnopolska próba badanych w wieku 18 lat i więcej została dobrana losowo i jest reprezentatywna ze względu na zmienne demograficzne,</a:t>
            </a:r>
            <a:br>
              <a:rPr lang="pl-PL" sz="1100">
                <a:solidFill>
                  <a:schemeClr val="tx1"/>
                </a:solidFill>
              </a:rPr>
            </a:br>
            <a:r>
              <a:rPr lang="pl-PL" sz="1100">
                <a:solidFill>
                  <a:schemeClr val="tx1"/>
                </a:solidFill>
              </a:rPr>
              <a:t>takie jak: płeć, wiek i miejsce zamieszkania (wielkość miejscowości </a:t>
            </a:r>
            <a:br>
              <a:rPr lang="pl-PL" sz="1100">
                <a:solidFill>
                  <a:schemeClr val="tx1"/>
                </a:solidFill>
              </a:rPr>
            </a:br>
            <a:r>
              <a:rPr lang="pl-PL" sz="1100">
                <a:solidFill>
                  <a:schemeClr val="tx1"/>
                </a:solidFill>
              </a:rPr>
              <a:t>i województwo). Maksymalny błąd szacowania dla próby losowej liczącej 1000 osób wynosi +/- 4,0%. </a:t>
            </a:r>
          </a:p>
          <a:p>
            <a:pPr marL="0" indent="0" algn="l">
              <a:lnSpc>
                <a:spcPct val="100000"/>
              </a:lnSpc>
              <a:spcBef>
                <a:spcPts val="115"/>
              </a:spcBef>
              <a:buNone/>
            </a:pPr>
            <a:endParaRPr lang="pl-PL" sz="1100">
              <a:solidFill>
                <a:schemeClr val="tx1"/>
              </a:solidFill>
              <a:highlight>
                <a:srgbClr val="FFFF00"/>
              </a:highlight>
            </a:endParaRPr>
          </a:p>
          <a:p>
            <a:pPr marL="0" indent="0" algn="l">
              <a:lnSpc>
                <a:spcPct val="100000"/>
              </a:lnSpc>
              <a:spcBef>
                <a:spcPts val="115"/>
              </a:spcBef>
              <a:buNone/>
            </a:pPr>
            <a:r>
              <a:rPr lang="pl-PL" sz="1100">
                <a:solidFill>
                  <a:schemeClr val="tx1"/>
                </a:solidFill>
              </a:rPr>
              <a:t>Dane procentowe prezentują wyniki ważone, liczebności – nieważone. </a:t>
            </a:r>
          </a:p>
          <a:p>
            <a:pPr marL="0" indent="0" algn="l">
              <a:lnSpc>
                <a:spcPct val="100000"/>
              </a:lnSpc>
              <a:spcBef>
                <a:spcPts val="115"/>
              </a:spcBef>
              <a:buNone/>
            </a:pPr>
            <a:endParaRPr lang="pl-PL" sz="1100">
              <a:solidFill>
                <a:schemeClr val="tx1"/>
              </a:solidFill>
            </a:endParaRPr>
          </a:p>
          <a:p>
            <a:pPr marL="0" indent="0" algn="l">
              <a:lnSpc>
                <a:spcPct val="100000"/>
              </a:lnSpc>
              <a:spcBef>
                <a:spcPts val="115"/>
              </a:spcBef>
              <a:buNone/>
            </a:pPr>
            <a:r>
              <a:rPr lang="pl-PL" sz="1100">
                <a:solidFill>
                  <a:schemeClr val="tx1"/>
                </a:solidFill>
              </a:rPr>
              <a:t>Główne wyniki badania są prezentowane również w podziale na pytania </a:t>
            </a:r>
            <a:br>
              <a:rPr lang="pl-PL" sz="1100">
                <a:solidFill>
                  <a:schemeClr val="tx1"/>
                </a:solidFill>
              </a:rPr>
            </a:br>
            <a:r>
              <a:rPr lang="pl-PL" sz="1100">
                <a:solidFill>
                  <a:schemeClr val="tx1"/>
                </a:solidFill>
              </a:rPr>
              <a:t>z metryczki. Zaprezentowano istotne podziały, a slajdy z tymi podziałami zostały odpowiednio opisane. </a:t>
            </a:r>
          </a:p>
          <a:p>
            <a:pPr marL="0" indent="0" algn="l">
              <a:lnSpc>
                <a:spcPct val="100000"/>
              </a:lnSpc>
              <a:spcBef>
                <a:spcPts val="115"/>
              </a:spcBef>
              <a:buNone/>
            </a:pPr>
            <a:endParaRPr lang="pl-PL" sz="1100">
              <a:solidFill>
                <a:schemeClr val="tx1"/>
              </a:solidFill>
            </a:endParaRPr>
          </a:p>
          <a:p>
            <a:pPr marL="0" indent="0" algn="l">
              <a:lnSpc>
                <a:spcPct val="100000"/>
              </a:lnSpc>
              <a:spcBef>
                <a:spcPts val="115"/>
              </a:spcBef>
              <a:buNone/>
            </a:pPr>
            <a:r>
              <a:rPr lang="pl-PL" sz="1100">
                <a:solidFill>
                  <a:schemeClr val="tx1"/>
                </a:solidFill>
              </a:rPr>
              <a:t>Na każdym slajdzie znajduje się treść i numer pytania, rodzaj pytania, a także opis próby i ewentualne informacje dodatkowe. </a:t>
            </a:r>
          </a:p>
        </p:txBody>
      </p:sp>
      <p:sp>
        <p:nvSpPr>
          <p:cNvPr id="17" name="Symbol zastępczy tekstu 16">
            <a:extLst>
              <a:ext uri="{FF2B5EF4-FFF2-40B4-BE49-F238E27FC236}">
                <a16:creationId xmlns:a16="http://schemas.microsoft.com/office/drawing/2014/main" id="{726964E9-205A-4E90-819C-3FADDEF4B479}"/>
              </a:ext>
            </a:extLst>
          </p:cNvPr>
          <p:cNvSpPr>
            <a:spLocks noGrp="1"/>
          </p:cNvSpPr>
          <p:nvPr>
            <p:ph type="body" sz="quarter" idx="11"/>
          </p:nvPr>
        </p:nvSpPr>
        <p:spPr/>
        <p:txBody>
          <a:bodyPr/>
          <a:lstStyle/>
          <a:p>
            <a:r>
              <a:rPr lang="pl-PL" sz="1600"/>
              <a:t>Metodologia</a:t>
            </a:r>
          </a:p>
        </p:txBody>
      </p:sp>
      <p:sp>
        <p:nvSpPr>
          <p:cNvPr id="19" name="Symbol zastępczy tekstu 18">
            <a:extLst>
              <a:ext uri="{FF2B5EF4-FFF2-40B4-BE49-F238E27FC236}">
                <a16:creationId xmlns:a16="http://schemas.microsoft.com/office/drawing/2014/main" id="{BD52C83C-C78B-4544-BCA9-24E7D22CFD2A}"/>
              </a:ext>
            </a:extLst>
          </p:cNvPr>
          <p:cNvSpPr>
            <a:spLocks noGrp="1"/>
          </p:cNvSpPr>
          <p:nvPr>
            <p:ph type="body" sz="quarter" idx="14"/>
          </p:nvPr>
        </p:nvSpPr>
        <p:spPr/>
        <p:txBody>
          <a:bodyPr/>
          <a:lstStyle/>
          <a:p>
            <a:endParaRPr lang="pl-PL"/>
          </a:p>
        </p:txBody>
      </p:sp>
      <p:grpSp>
        <p:nvGrpSpPr>
          <p:cNvPr id="6" name="Grupa 5">
            <a:extLst>
              <a:ext uri="{FF2B5EF4-FFF2-40B4-BE49-F238E27FC236}">
                <a16:creationId xmlns:a16="http://schemas.microsoft.com/office/drawing/2014/main" id="{40441786-1212-4F1B-82DC-35D6497A49AF}"/>
              </a:ext>
            </a:extLst>
          </p:cNvPr>
          <p:cNvGrpSpPr/>
          <p:nvPr/>
        </p:nvGrpSpPr>
        <p:grpSpPr>
          <a:xfrm>
            <a:off x="255456" y="210960"/>
            <a:ext cx="333388" cy="346398"/>
            <a:chOff x="4294188" y="1531938"/>
            <a:chExt cx="650876" cy="676275"/>
          </a:xfrm>
        </p:grpSpPr>
        <p:sp>
          <p:nvSpPr>
            <p:cNvPr id="7" name="Freeform 27">
              <a:extLst>
                <a:ext uri="{FF2B5EF4-FFF2-40B4-BE49-F238E27FC236}">
                  <a16:creationId xmlns:a16="http://schemas.microsoft.com/office/drawing/2014/main" id="{72904B90-9CD0-4570-82E2-90C86BA5F069}"/>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 name="Freeform 28">
              <a:extLst>
                <a:ext uri="{FF2B5EF4-FFF2-40B4-BE49-F238E27FC236}">
                  <a16:creationId xmlns:a16="http://schemas.microsoft.com/office/drawing/2014/main" id="{66F05252-1956-44B4-BF70-26382F4C588B}"/>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 name="Freeform 29">
              <a:extLst>
                <a:ext uri="{FF2B5EF4-FFF2-40B4-BE49-F238E27FC236}">
                  <a16:creationId xmlns:a16="http://schemas.microsoft.com/office/drawing/2014/main" id="{D5A1A05A-52DD-4467-8C5A-F9BEE6AC4F24}"/>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 name="Freeform 30">
              <a:extLst>
                <a:ext uri="{FF2B5EF4-FFF2-40B4-BE49-F238E27FC236}">
                  <a16:creationId xmlns:a16="http://schemas.microsoft.com/office/drawing/2014/main" id="{680D7B5E-374F-4FAF-A85F-AE8088F5F673}"/>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 name="Freeform 31">
              <a:extLst>
                <a:ext uri="{FF2B5EF4-FFF2-40B4-BE49-F238E27FC236}">
                  <a16:creationId xmlns:a16="http://schemas.microsoft.com/office/drawing/2014/main" id="{B10B19DD-C692-4C3F-A9B5-36F5B2E91BC3}"/>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 name="Freeform 32">
              <a:extLst>
                <a:ext uri="{FF2B5EF4-FFF2-40B4-BE49-F238E27FC236}">
                  <a16:creationId xmlns:a16="http://schemas.microsoft.com/office/drawing/2014/main" id="{198DE96B-C199-4567-A177-66C9D22A407C}"/>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4" name="pole tekstowe 3">
            <a:extLst>
              <a:ext uri="{FF2B5EF4-FFF2-40B4-BE49-F238E27FC236}">
                <a16:creationId xmlns:a16="http://schemas.microsoft.com/office/drawing/2014/main" id="{ED7B655D-019D-4753-9C9F-ED707EC9881D}"/>
              </a:ext>
            </a:extLst>
          </p:cNvPr>
          <p:cNvSpPr txBox="1"/>
          <p:nvPr/>
        </p:nvSpPr>
        <p:spPr>
          <a:xfrm>
            <a:off x="5004048" y="976223"/>
            <a:ext cx="3672405" cy="230832"/>
          </a:xfrm>
          <a:prstGeom prst="rect">
            <a:avLst/>
          </a:prstGeom>
          <a:solidFill>
            <a:schemeClr val="bg1">
              <a:lumMod val="85000"/>
            </a:schemeClr>
          </a:solidFill>
        </p:spPr>
        <p:txBody>
          <a:bodyPr wrap="square" rtlCol="0">
            <a:spAutoFit/>
          </a:bodyPr>
          <a:lstStyle/>
          <a:p>
            <a:pPr algn="ctr" fontAlgn="base">
              <a:spcBef>
                <a:spcPct val="0"/>
              </a:spcBef>
              <a:spcAft>
                <a:spcPct val="0"/>
              </a:spcAft>
            </a:pPr>
            <a:r>
              <a:rPr lang="pl-PL" sz="900" b="1">
                <a:solidFill>
                  <a:schemeClr val="bg1"/>
                </a:solidFill>
                <a:cs typeface="Arial" pitchFamily="34" charset="0"/>
              </a:rPr>
              <a:t>Przykładowe w</a:t>
            </a:r>
            <a:r>
              <a:rPr lang="pl-PL" sz="900" b="1">
                <a:solidFill>
                  <a:schemeClr val="bg1"/>
                </a:solidFill>
                <a:latin typeface="+mn-lt"/>
                <a:cs typeface="Arial" pitchFamily="34" charset="0"/>
              </a:rPr>
              <a:t>ykresy z porównaniem wyników</a:t>
            </a:r>
          </a:p>
        </p:txBody>
      </p:sp>
      <p:grpSp>
        <p:nvGrpSpPr>
          <p:cNvPr id="49" name="Grupa 48">
            <a:extLst>
              <a:ext uri="{FF2B5EF4-FFF2-40B4-BE49-F238E27FC236}">
                <a16:creationId xmlns:a16="http://schemas.microsoft.com/office/drawing/2014/main" id="{AFE6AE81-76F8-4338-A448-4ED3910A1478}"/>
              </a:ext>
            </a:extLst>
          </p:cNvPr>
          <p:cNvGrpSpPr/>
          <p:nvPr/>
        </p:nvGrpSpPr>
        <p:grpSpPr>
          <a:xfrm>
            <a:off x="6997717" y="1487319"/>
            <a:ext cx="773832" cy="230832"/>
            <a:chOff x="2883006" y="1212625"/>
            <a:chExt cx="773832" cy="230832"/>
          </a:xfrm>
        </p:grpSpPr>
        <p:sp>
          <p:nvSpPr>
            <p:cNvPr id="50" name="pole tekstowe 49">
              <a:extLst>
                <a:ext uri="{FF2B5EF4-FFF2-40B4-BE49-F238E27FC236}">
                  <a16:creationId xmlns:a16="http://schemas.microsoft.com/office/drawing/2014/main" id="{6BD99200-0A4F-4DE9-839B-B01C5E4FD4D0}"/>
                </a:ext>
              </a:extLst>
            </p:cNvPr>
            <p:cNvSpPr txBox="1"/>
            <p:nvPr/>
          </p:nvSpPr>
          <p:spPr>
            <a:xfrm>
              <a:off x="2883006" y="1212625"/>
              <a:ext cx="773832" cy="230832"/>
            </a:xfrm>
            <a:prstGeom prst="rect">
              <a:avLst/>
            </a:prstGeom>
            <a:noFill/>
          </p:spPr>
          <p:txBody>
            <a:bodyPr wrap="square">
              <a:spAutoFit/>
            </a:bodyPr>
            <a:lstStyle/>
            <a:p>
              <a:pPr algn="ctr"/>
              <a:r>
                <a:rPr lang="pl-PL" sz="900" b="1" i="0" u="none" strike="noStrike">
                  <a:solidFill>
                    <a:schemeClr val="tx1"/>
                  </a:solidFill>
                  <a:effectLst/>
                  <a:latin typeface="+mj-lt"/>
                </a:rPr>
                <a:t>Ogółem</a:t>
              </a:r>
              <a:endParaRPr lang="pl-PL" sz="900" b="1">
                <a:latin typeface="+mj-lt"/>
              </a:endParaRPr>
            </a:p>
          </p:txBody>
        </p:sp>
        <p:sp>
          <p:nvSpPr>
            <p:cNvPr id="51" name="Prostokąt 50">
              <a:extLst>
                <a:ext uri="{FF2B5EF4-FFF2-40B4-BE49-F238E27FC236}">
                  <a16:creationId xmlns:a16="http://schemas.microsoft.com/office/drawing/2014/main" id="{48ABDBFA-D00A-4F75-93C5-169593B83ABD}"/>
                </a:ext>
              </a:extLst>
            </p:cNvPr>
            <p:cNvSpPr/>
            <p:nvPr/>
          </p:nvSpPr>
          <p:spPr>
            <a:xfrm rot="16200000">
              <a:off x="2891079" y="1295384"/>
              <a:ext cx="83119" cy="77824"/>
            </a:xfrm>
            <a:prstGeom prst="rect">
              <a:avLst/>
            </a:prstGeom>
            <a:solidFill>
              <a:srgbClr val="7E9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solidFill>
                  <a:schemeClr val="tx1"/>
                </a:solidFill>
                <a:latin typeface="+mj-lt"/>
              </a:endParaRPr>
            </a:p>
          </p:txBody>
        </p:sp>
      </p:grpSp>
      <p:cxnSp>
        <p:nvCxnSpPr>
          <p:cNvPr id="71" name="Łącznik prosty 70">
            <a:extLst>
              <a:ext uri="{FF2B5EF4-FFF2-40B4-BE49-F238E27FC236}">
                <a16:creationId xmlns:a16="http://schemas.microsoft.com/office/drawing/2014/main" id="{AD093F15-C3E8-421B-98CA-9AC8FB1DD1AA}"/>
              </a:ext>
            </a:extLst>
          </p:cNvPr>
          <p:cNvCxnSpPr>
            <a:cxnSpLocks/>
          </p:cNvCxnSpPr>
          <p:nvPr/>
        </p:nvCxnSpPr>
        <p:spPr>
          <a:xfrm>
            <a:off x="5113589" y="2693096"/>
            <a:ext cx="3562864"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pole tekstowe 46">
            <a:extLst>
              <a:ext uri="{FF2B5EF4-FFF2-40B4-BE49-F238E27FC236}">
                <a16:creationId xmlns:a16="http://schemas.microsoft.com/office/drawing/2014/main" id="{8E8ABAF5-92FE-430A-A26A-AD3E6743C7FA}"/>
              </a:ext>
            </a:extLst>
          </p:cNvPr>
          <p:cNvSpPr txBox="1"/>
          <p:nvPr/>
        </p:nvSpPr>
        <p:spPr>
          <a:xfrm>
            <a:off x="5474726" y="2354167"/>
            <a:ext cx="1156229" cy="369332"/>
          </a:xfrm>
          <a:prstGeom prst="rect">
            <a:avLst/>
          </a:prstGeom>
          <a:noFill/>
        </p:spPr>
        <p:txBody>
          <a:bodyPr wrap="square" rtlCol="0">
            <a:spAutoFit/>
          </a:bodyPr>
          <a:lstStyle/>
          <a:p>
            <a:pPr algn="ctr"/>
            <a:r>
              <a:rPr lang="pl-PL" sz="900">
                <a:latin typeface="+mn-lt"/>
                <a:cs typeface="Arial" pitchFamily="34" charset="0"/>
              </a:rPr>
              <a:t>Szkoła, przedszkole, żłobek</a:t>
            </a:r>
          </a:p>
        </p:txBody>
      </p:sp>
      <p:pic>
        <p:nvPicPr>
          <p:cNvPr id="22" name="Obraz 21">
            <a:extLst>
              <a:ext uri="{FF2B5EF4-FFF2-40B4-BE49-F238E27FC236}">
                <a16:creationId xmlns:a16="http://schemas.microsoft.com/office/drawing/2014/main" id="{B1A10C3D-47DB-4A41-8FC9-393C87142617}"/>
              </a:ext>
            </a:extLst>
          </p:cNvPr>
          <p:cNvPicPr>
            <a:picLocks noChangeAspect="1"/>
          </p:cNvPicPr>
          <p:nvPr/>
        </p:nvPicPr>
        <p:blipFill>
          <a:blip r:embed="rId3"/>
          <a:stretch>
            <a:fillRect/>
          </a:stretch>
        </p:blipFill>
        <p:spPr>
          <a:xfrm>
            <a:off x="6974971" y="1700096"/>
            <a:ext cx="1304925" cy="647700"/>
          </a:xfrm>
          <a:prstGeom prst="rect">
            <a:avLst/>
          </a:prstGeom>
        </p:spPr>
      </p:pic>
      <p:pic>
        <p:nvPicPr>
          <p:cNvPr id="24" name="Obraz 23">
            <a:extLst>
              <a:ext uri="{FF2B5EF4-FFF2-40B4-BE49-F238E27FC236}">
                <a16:creationId xmlns:a16="http://schemas.microsoft.com/office/drawing/2014/main" id="{2ECAEAD9-FDEB-4870-B60D-3FBD100DAF9F}"/>
              </a:ext>
            </a:extLst>
          </p:cNvPr>
          <p:cNvPicPr>
            <a:picLocks noChangeAspect="1"/>
          </p:cNvPicPr>
          <p:nvPr/>
        </p:nvPicPr>
        <p:blipFill rotWithShape="1">
          <a:blip r:embed="rId4"/>
          <a:srcRect b="2709"/>
          <a:stretch/>
        </p:blipFill>
        <p:spPr>
          <a:xfrm>
            <a:off x="5393666" y="2760020"/>
            <a:ext cx="3095318" cy="972000"/>
          </a:xfrm>
          <a:prstGeom prst="rect">
            <a:avLst/>
          </a:prstGeom>
        </p:spPr>
      </p:pic>
      <p:grpSp>
        <p:nvGrpSpPr>
          <p:cNvPr id="31" name="Grupa 30">
            <a:extLst>
              <a:ext uri="{FF2B5EF4-FFF2-40B4-BE49-F238E27FC236}">
                <a16:creationId xmlns:a16="http://schemas.microsoft.com/office/drawing/2014/main" id="{28D2C51B-DD9C-4EFC-86A8-D4A77408E173}"/>
              </a:ext>
            </a:extLst>
          </p:cNvPr>
          <p:cNvGrpSpPr/>
          <p:nvPr/>
        </p:nvGrpSpPr>
        <p:grpSpPr>
          <a:xfrm>
            <a:off x="4380264" y="4165943"/>
            <a:ext cx="4471911" cy="902899"/>
            <a:chOff x="4380264" y="4780103"/>
            <a:chExt cx="4471911" cy="902899"/>
          </a:xfrm>
        </p:grpSpPr>
        <p:graphicFrame>
          <p:nvGraphicFramePr>
            <p:cNvPr id="88" name="Symbol zastępczy zawartości 4">
              <a:extLst>
                <a:ext uri="{FF2B5EF4-FFF2-40B4-BE49-F238E27FC236}">
                  <a16:creationId xmlns:a16="http://schemas.microsoft.com/office/drawing/2014/main" id="{047D907E-20CA-466C-8475-F01B59DB3AB0}"/>
                </a:ext>
              </a:extLst>
            </p:cNvPr>
            <p:cNvGraphicFramePr>
              <a:graphicFrameLocks/>
            </p:cNvGraphicFramePr>
            <p:nvPr>
              <p:extLst>
                <p:ext uri="{D42A27DB-BD31-4B8C-83A1-F6EECF244321}">
                  <p14:modId xmlns:p14="http://schemas.microsoft.com/office/powerpoint/2010/main" val="4046935106"/>
                </p:ext>
              </p:extLst>
            </p:nvPr>
          </p:nvGraphicFramePr>
          <p:xfrm>
            <a:off x="4380264" y="4844204"/>
            <a:ext cx="2359580" cy="669043"/>
          </p:xfrm>
          <a:graphic>
            <a:graphicData uri="http://schemas.openxmlformats.org/drawingml/2006/chart">
              <c:chart xmlns:c="http://schemas.openxmlformats.org/drawingml/2006/chart" xmlns:r="http://schemas.openxmlformats.org/officeDocument/2006/relationships" r:id="rId5"/>
            </a:graphicData>
          </a:graphic>
        </p:graphicFrame>
        <p:sp>
          <p:nvSpPr>
            <p:cNvPr id="5" name="pole tekstowe 4">
              <a:extLst>
                <a:ext uri="{FF2B5EF4-FFF2-40B4-BE49-F238E27FC236}">
                  <a16:creationId xmlns:a16="http://schemas.microsoft.com/office/drawing/2014/main" id="{6812A1F6-B100-41F9-B244-336B23272C41}"/>
                </a:ext>
              </a:extLst>
            </p:cNvPr>
            <p:cNvSpPr txBox="1"/>
            <p:nvPr/>
          </p:nvSpPr>
          <p:spPr>
            <a:xfrm>
              <a:off x="5039176" y="4780103"/>
              <a:ext cx="3672405" cy="230832"/>
            </a:xfrm>
            <a:prstGeom prst="rect">
              <a:avLst/>
            </a:prstGeom>
            <a:solidFill>
              <a:schemeClr val="bg1">
                <a:lumMod val="85000"/>
              </a:schemeClr>
            </a:solidFill>
          </p:spPr>
          <p:txBody>
            <a:bodyPr wrap="square" rtlCol="0">
              <a:spAutoFit/>
            </a:bodyPr>
            <a:lstStyle/>
            <a:p>
              <a:pPr algn="ctr" fontAlgn="base">
                <a:spcBef>
                  <a:spcPct val="0"/>
                </a:spcBef>
                <a:spcAft>
                  <a:spcPct val="0"/>
                </a:spcAft>
              </a:pPr>
              <a:r>
                <a:rPr lang="pl-PL" sz="900" b="1">
                  <a:solidFill>
                    <a:schemeClr val="bg1"/>
                  </a:solidFill>
                  <a:latin typeface="+mn-lt"/>
                  <a:cs typeface="Arial" pitchFamily="34" charset="0"/>
                </a:rPr>
                <a:t>Wykorzystane oznaczenia</a:t>
              </a:r>
            </a:p>
          </p:txBody>
        </p:sp>
        <p:pic>
          <p:nvPicPr>
            <p:cNvPr id="80" name="Grafika 79" descr="Odtwórz">
              <a:extLst>
                <a:ext uri="{FF2B5EF4-FFF2-40B4-BE49-F238E27FC236}">
                  <a16:creationId xmlns:a16="http://schemas.microsoft.com/office/drawing/2014/main" id="{8DE1B218-2F40-425F-863D-91087B17F3F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0880" y="5470273"/>
              <a:ext cx="202842" cy="202842"/>
            </a:xfrm>
            <a:prstGeom prst="rect">
              <a:avLst/>
            </a:prstGeom>
          </p:spPr>
        </p:pic>
        <p:pic>
          <p:nvPicPr>
            <p:cNvPr id="82" name="Grafika 81" descr="Odtwórz">
              <a:extLst>
                <a:ext uri="{FF2B5EF4-FFF2-40B4-BE49-F238E27FC236}">
                  <a16:creationId xmlns:a16="http://schemas.microsoft.com/office/drawing/2014/main" id="{44A28275-7A62-4DE3-A5FA-854648D71F5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27440" y="5470273"/>
              <a:ext cx="202842" cy="202842"/>
            </a:xfrm>
            <a:prstGeom prst="rect">
              <a:avLst/>
            </a:prstGeom>
          </p:spPr>
        </p:pic>
        <p:sp>
          <p:nvSpPr>
            <p:cNvPr id="84" name="pole tekstowe 83">
              <a:extLst>
                <a:ext uri="{FF2B5EF4-FFF2-40B4-BE49-F238E27FC236}">
                  <a16:creationId xmlns:a16="http://schemas.microsoft.com/office/drawing/2014/main" id="{A9825CD1-FE89-4F60-A7CA-3ADEFBFC9ACC}"/>
                </a:ext>
              </a:extLst>
            </p:cNvPr>
            <p:cNvSpPr txBox="1"/>
            <p:nvPr/>
          </p:nvSpPr>
          <p:spPr>
            <a:xfrm>
              <a:off x="6641972" y="5197468"/>
              <a:ext cx="2210203" cy="230832"/>
            </a:xfrm>
            <a:prstGeom prst="rect">
              <a:avLst/>
            </a:prstGeom>
            <a:noFill/>
          </p:spPr>
          <p:txBody>
            <a:bodyPr wrap="square" rtlCol="0">
              <a:spAutoFit/>
            </a:bodyPr>
            <a:lstStyle/>
            <a:p>
              <a:r>
                <a:rPr lang="pl-PL" sz="900">
                  <a:latin typeface="+mn-lt"/>
                  <a:cs typeface="Arial" pitchFamily="34" charset="0"/>
                </a:rPr>
                <a:t>Suma pozytywnych odpowiedzi</a:t>
              </a:r>
            </a:p>
          </p:txBody>
        </p:sp>
        <p:sp>
          <p:nvSpPr>
            <p:cNvPr id="90" name="pole tekstowe 89">
              <a:extLst>
                <a:ext uri="{FF2B5EF4-FFF2-40B4-BE49-F238E27FC236}">
                  <a16:creationId xmlns:a16="http://schemas.microsoft.com/office/drawing/2014/main" id="{BB04739C-D02B-497F-82AA-B4DEFF23E779}"/>
                </a:ext>
              </a:extLst>
            </p:cNvPr>
            <p:cNvSpPr txBox="1"/>
            <p:nvPr/>
          </p:nvSpPr>
          <p:spPr>
            <a:xfrm>
              <a:off x="6641971" y="5452170"/>
              <a:ext cx="2210203" cy="230832"/>
            </a:xfrm>
            <a:prstGeom prst="rect">
              <a:avLst/>
            </a:prstGeom>
            <a:noFill/>
          </p:spPr>
          <p:txBody>
            <a:bodyPr wrap="square" rtlCol="0">
              <a:spAutoFit/>
            </a:bodyPr>
            <a:lstStyle/>
            <a:p>
              <a:r>
                <a:rPr lang="pl-PL" sz="900">
                  <a:latin typeface="+mn-lt"/>
                  <a:cs typeface="Arial" pitchFamily="34" charset="0"/>
                </a:rPr>
                <a:t>Nawiązanie do kolejnego pytania</a:t>
              </a:r>
            </a:p>
          </p:txBody>
        </p:sp>
        <p:sp>
          <p:nvSpPr>
            <p:cNvPr id="61" name="Prostokąt: zaokrąglone rogi 60">
              <a:extLst>
                <a:ext uri="{FF2B5EF4-FFF2-40B4-BE49-F238E27FC236}">
                  <a16:creationId xmlns:a16="http://schemas.microsoft.com/office/drawing/2014/main" id="{14899514-A32C-4932-A4AB-DC7437EC3D33}"/>
                </a:ext>
              </a:extLst>
            </p:cNvPr>
            <p:cNvSpPr/>
            <p:nvPr/>
          </p:nvSpPr>
          <p:spPr>
            <a:xfrm>
              <a:off x="5589123" y="5122447"/>
              <a:ext cx="360000" cy="186533"/>
            </a:xfrm>
            <a:prstGeom prst="roundRect">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a:solidFill>
                    <a:schemeClr val="accent3"/>
                  </a:solidFill>
                </a:rPr>
                <a:t>51</a:t>
              </a:r>
            </a:p>
          </p:txBody>
        </p:sp>
      </p:grpSp>
    </p:spTree>
    <p:extLst>
      <p:ext uri="{BB962C8B-B14F-4D97-AF65-F5344CB8AC3E}">
        <p14:creationId xmlns:p14="http://schemas.microsoft.com/office/powerpoint/2010/main" val="1740864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Wykres 45" descr="Wykres kołowy przedstawiający płeć respondentów.&#10;&#10;53% kobiet oraz 47% mężczyzn.">
            <a:extLst>
              <a:ext uri="{FF2B5EF4-FFF2-40B4-BE49-F238E27FC236}">
                <a16:creationId xmlns:a16="http://schemas.microsoft.com/office/drawing/2014/main" id="{8CCBD3DB-CEBE-4E5C-A7E5-F08A4E186E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3033394"/>
              </p:ext>
            </p:extLst>
          </p:nvPr>
        </p:nvGraphicFramePr>
        <p:xfrm>
          <a:off x="-364981" y="1703513"/>
          <a:ext cx="4829493" cy="2403787"/>
        </p:xfrm>
        <a:graphic>
          <a:graphicData uri="http://schemas.openxmlformats.org/drawingml/2006/chart">
            <c:chart xmlns:c="http://schemas.openxmlformats.org/drawingml/2006/chart" xmlns:r="http://schemas.openxmlformats.org/officeDocument/2006/relationships" r:id="rId3"/>
          </a:graphicData>
        </a:graphic>
      </p:graphicFrame>
      <p:sp>
        <p:nvSpPr>
          <p:cNvPr id="55" name="Prostokąt 54">
            <a:extLst>
              <a:ext uri="{FF2B5EF4-FFF2-40B4-BE49-F238E27FC236}">
                <a16:creationId xmlns:a16="http://schemas.microsoft.com/office/drawing/2014/main" id="{BE9E4F25-1415-416C-99C6-465E6986511D}"/>
              </a:ext>
            </a:extLst>
          </p:cNvPr>
          <p:cNvSpPr/>
          <p:nvPr/>
        </p:nvSpPr>
        <p:spPr>
          <a:xfrm rot="16200000">
            <a:off x="1471082" y="3713659"/>
            <a:ext cx="83119" cy="77824"/>
          </a:xfrm>
          <a:prstGeom prst="rect">
            <a:avLst/>
          </a:prstGeom>
          <a:solidFill>
            <a:srgbClr val="A0C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67" name="Prostokąt 66">
            <a:extLst>
              <a:ext uri="{FF2B5EF4-FFF2-40B4-BE49-F238E27FC236}">
                <a16:creationId xmlns:a16="http://schemas.microsoft.com/office/drawing/2014/main" id="{0F3D7675-486B-40BD-9EFE-F40EF17EC20F}"/>
              </a:ext>
            </a:extLst>
          </p:cNvPr>
          <p:cNvSpPr/>
          <p:nvPr/>
        </p:nvSpPr>
        <p:spPr>
          <a:xfrm rot="16200000">
            <a:off x="1471083" y="3938441"/>
            <a:ext cx="83119" cy="77824"/>
          </a:xfrm>
          <a:prstGeom prst="rect">
            <a:avLst/>
          </a:prstGeom>
          <a:solidFill>
            <a:srgbClr val="2F6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graphicFrame>
        <p:nvGraphicFramePr>
          <p:cNvPr id="33" name="Wykres 32" descr="Wykres kołowy przedstawiający wiek respondentów. &#10;&#10;Osoby w wieku 18-24 lat stanowią 9% badanych, 25-34 lat 16%, 35-44 lat 20%, 45-59 lat 23%, 60 i więcej lat stanowi 31% badanych oraz odpowiedzi odmówiło 0,3%respondentów.">
            <a:extLst>
              <a:ext uri="{FF2B5EF4-FFF2-40B4-BE49-F238E27FC236}">
                <a16:creationId xmlns:a16="http://schemas.microsoft.com/office/drawing/2014/main" id="{15DACF39-FF4D-4BC8-AFF5-E679AD485DEF}"/>
              </a:ext>
            </a:extLst>
          </p:cNvPr>
          <p:cNvGraphicFramePr/>
          <p:nvPr>
            <p:extLst>
              <p:ext uri="{D42A27DB-BD31-4B8C-83A1-F6EECF244321}">
                <p14:modId xmlns:p14="http://schemas.microsoft.com/office/powerpoint/2010/main" val="3689007449"/>
              </p:ext>
            </p:extLst>
          </p:nvPr>
        </p:nvGraphicFramePr>
        <p:xfrm>
          <a:off x="2456228" y="1451272"/>
          <a:ext cx="2908414" cy="20174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Wykres 8" descr="Wykres kołowy przedstawiający wykształcenie respondentów. &#10;&#10;Wykształcenie podstawowe, gimnazjalne ma 3% badanych, zasadnicze zawodowe 11%, średnie 38%, wyższe 47% oraz odpowiedzi odmówiło 0,5% respondentów.">
            <a:extLst>
              <a:ext uri="{FF2B5EF4-FFF2-40B4-BE49-F238E27FC236}">
                <a16:creationId xmlns:a16="http://schemas.microsoft.com/office/drawing/2014/main" id="{D80A73CF-BF7A-4E5B-B56A-5F3A57C181BF}"/>
              </a:ext>
            </a:extLst>
          </p:cNvPr>
          <p:cNvGraphicFramePr/>
          <p:nvPr>
            <p:extLst>
              <p:ext uri="{D42A27DB-BD31-4B8C-83A1-F6EECF244321}">
                <p14:modId xmlns:p14="http://schemas.microsoft.com/office/powerpoint/2010/main" val="1469788985"/>
              </p:ext>
            </p:extLst>
          </p:nvPr>
        </p:nvGraphicFramePr>
        <p:xfrm>
          <a:off x="4877212" y="1458494"/>
          <a:ext cx="3183253" cy="2017428"/>
        </p:xfrm>
        <a:graphic>
          <a:graphicData uri="http://schemas.openxmlformats.org/drawingml/2006/chart">
            <c:chart xmlns:c="http://schemas.openxmlformats.org/drawingml/2006/chart" xmlns:r="http://schemas.openxmlformats.org/officeDocument/2006/relationships" r:id="rId5"/>
          </a:graphicData>
        </a:graphic>
      </p:graphicFrame>
      <p:sp>
        <p:nvSpPr>
          <p:cNvPr id="7" name="Symbol zastępczy tekstu 6">
            <a:extLst>
              <a:ext uri="{FF2B5EF4-FFF2-40B4-BE49-F238E27FC236}">
                <a16:creationId xmlns:a16="http://schemas.microsoft.com/office/drawing/2014/main" id="{D707A642-77E7-45D9-B984-4255EC1F9CFC}"/>
              </a:ext>
            </a:extLst>
          </p:cNvPr>
          <p:cNvSpPr>
            <a:spLocks noGrp="1"/>
          </p:cNvSpPr>
          <p:nvPr>
            <p:ph type="body" sz="quarter" idx="10"/>
          </p:nvPr>
        </p:nvSpPr>
        <p:spPr/>
        <p:txBody>
          <a:bodyPr/>
          <a:lstStyle/>
          <a:p>
            <a:r>
              <a:rPr lang="pl-PL" sz="1600"/>
              <a:t>Struktura próby (1/3)</a:t>
            </a:r>
          </a:p>
        </p:txBody>
      </p:sp>
      <p:grpSp>
        <p:nvGrpSpPr>
          <p:cNvPr id="17" name="Grupa 16">
            <a:extLst>
              <a:ext uri="{FF2B5EF4-FFF2-40B4-BE49-F238E27FC236}">
                <a16:creationId xmlns:a16="http://schemas.microsoft.com/office/drawing/2014/main" id="{FB89ED45-3CDE-4E38-A141-D8A15E983953}"/>
              </a:ext>
            </a:extLst>
          </p:cNvPr>
          <p:cNvGrpSpPr/>
          <p:nvPr/>
        </p:nvGrpSpPr>
        <p:grpSpPr>
          <a:xfrm>
            <a:off x="7005595" y="2204033"/>
            <a:ext cx="396487" cy="444393"/>
            <a:chOff x="7779908" y="1845834"/>
            <a:chExt cx="284407" cy="318771"/>
          </a:xfrm>
        </p:grpSpPr>
        <p:sp>
          <p:nvSpPr>
            <p:cNvPr id="24" name="Freeform 84">
              <a:extLst>
                <a:ext uri="{FF2B5EF4-FFF2-40B4-BE49-F238E27FC236}">
                  <a16:creationId xmlns:a16="http://schemas.microsoft.com/office/drawing/2014/main" id="{2A0977A5-7F3F-414A-A702-1221ECC1D09C}"/>
                </a:ext>
              </a:extLst>
            </p:cNvPr>
            <p:cNvSpPr>
              <a:spLocks/>
            </p:cNvSpPr>
            <p:nvPr/>
          </p:nvSpPr>
          <p:spPr bwMode="auto">
            <a:xfrm>
              <a:off x="8024105" y="2121469"/>
              <a:ext cx="27783" cy="19009"/>
            </a:xfrm>
            <a:custGeom>
              <a:avLst/>
              <a:gdLst>
                <a:gd name="T0" fmla="*/ 119 w 265"/>
                <a:gd name="T1" fmla="*/ 177 h 184"/>
                <a:gd name="T2" fmla="*/ 119 w 265"/>
                <a:gd name="T3" fmla="*/ 177 h 184"/>
                <a:gd name="T4" fmla="*/ 122 w 265"/>
                <a:gd name="T5" fmla="*/ 180 h 184"/>
                <a:gd name="T6" fmla="*/ 125 w 265"/>
                <a:gd name="T7" fmla="*/ 182 h 184"/>
                <a:gd name="T8" fmla="*/ 129 w 265"/>
                <a:gd name="T9" fmla="*/ 184 h 184"/>
                <a:gd name="T10" fmla="*/ 133 w 265"/>
                <a:gd name="T11" fmla="*/ 184 h 184"/>
                <a:gd name="T12" fmla="*/ 136 w 265"/>
                <a:gd name="T13" fmla="*/ 184 h 184"/>
                <a:gd name="T14" fmla="*/ 140 w 265"/>
                <a:gd name="T15" fmla="*/ 182 h 184"/>
                <a:gd name="T16" fmla="*/ 144 w 265"/>
                <a:gd name="T17" fmla="*/ 180 h 184"/>
                <a:gd name="T18" fmla="*/ 146 w 265"/>
                <a:gd name="T19" fmla="*/ 177 h 184"/>
                <a:gd name="T20" fmla="*/ 265 w 265"/>
                <a:gd name="T21" fmla="*/ 0 h 184"/>
                <a:gd name="T22" fmla="*/ 0 w 265"/>
                <a:gd name="T23" fmla="*/ 0 h 184"/>
                <a:gd name="T24" fmla="*/ 119 w 265"/>
                <a:gd name="T25" fmla="*/ 1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184">
                  <a:moveTo>
                    <a:pt x="119" y="177"/>
                  </a:moveTo>
                  <a:lnTo>
                    <a:pt x="119" y="177"/>
                  </a:lnTo>
                  <a:lnTo>
                    <a:pt x="122" y="180"/>
                  </a:lnTo>
                  <a:lnTo>
                    <a:pt x="125" y="182"/>
                  </a:lnTo>
                  <a:lnTo>
                    <a:pt x="129" y="184"/>
                  </a:lnTo>
                  <a:lnTo>
                    <a:pt x="133" y="184"/>
                  </a:lnTo>
                  <a:lnTo>
                    <a:pt x="136" y="184"/>
                  </a:lnTo>
                  <a:lnTo>
                    <a:pt x="140" y="182"/>
                  </a:lnTo>
                  <a:lnTo>
                    <a:pt x="144" y="180"/>
                  </a:lnTo>
                  <a:lnTo>
                    <a:pt x="146" y="177"/>
                  </a:lnTo>
                  <a:lnTo>
                    <a:pt x="265" y="0"/>
                  </a:lnTo>
                  <a:lnTo>
                    <a:pt x="0" y="0"/>
                  </a:lnTo>
                  <a:lnTo>
                    <a:pt x="119" y="177"/>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 name="Freeform 85">
              <a:extLst>
                <a:ext uri="{FF2B5EF4-FFF2-40B4-BE49-F238E27FC236}">
                  <a16:creationId xmlns:a16="http://schemas.microsoft.com/office/drawing/2014/main" id="{6ABB2E18-445B-4BDD-9243-4FFCD5DD5234}"/>
                </a:ext>
              </a:extLst>
            </p:cNvPr>
            <p:cNvSpPr>
              <a:spLocks noEditPoints="1"/>
            </p:cNvSpPr>
            <p:nvPr/>
          </p:nvSpPr>
          <p:spPr bwMode="auto">
            <a:xfrm>
              <a:off x="8023372" y="1929182"/>
              <a:ext cx="40943" cy="187168"/>
            </a:xfrm>
            <a:custGeom>
              <a:avLst/>
              <a:gdLst>
                <a:gd name="T0" fmla="*/ 356 w 395"/>
                <a:gd name="T1" fmla="*/ 283 h 1787"/>
                <a:gd name="T2" fmla="*/ 340 w 395"/>
                <a:gd name="T3" fmla="*/ 265 h 1787"/>
                <a:gd name="T4" fmla="*/ 321 w 395"/>
                <a:gd name="T5" fmla="*/ 247 h 1787"/>
                <a:gd name="T6" fmla="*/ 299 w 395"/>
                <a:gd name="T7" fmla="*/ 230 h 1787"/>
                <a:gd name="T8" fmla="*/ 273 w 395"/>
                <a:gd name="T9" fmla="*/ 216 h 1787"/>
                <a:gd name="T10" fmla="*/ 273 w 395"/>
                <a:gd name="T11" fmla="*/ 187 h 1787"/>
                <a:gd name="T12" fmla="*/ 263 w 395"/>
                <a:gd name="T13" fmla="*/ 173 h 1787"/>
                <a:gd name="T14" fmla="*/ 243 w 395"/>
                <a:gd name="T15" fmla="*/ 153 h 1787"/>
                <a:gd name="T16" fmla="*/ 213 w 395"/>
                <a:gd name="T17" fmla="*/ 132 h 1787"/>
                <a:gd name="T18" fmla="*/ 193 w 395"/>
                <a:gd name="T19" fmla="*/ 124 h 1787"/>
                <a:gd name="T20" fmla="*/ 193 w 395"/>
                <a:gd name="T21" fmla="*/ 57 h 1787"/>
                <a:gd name="T22" fmla="*/ 189 w 395"/>
                <a:gd name="T23" fmla="*/ 35 h 1787"/>
                <a:gd name="T24" fmla="*/ 177 w 395"/>
                <a:gd name="T25" fmla="*/ 17 h 1787"/>
                <a:gd name="T26" fmla="*/ 158 w 395"/>
                <a:gd name="T27" fmla="*/ 5 h 1787"/>
                <a:gd name="T28" fmla="*/ 136 w 395"/>
                <a:gd name="T29" fmla="*/ 0 h 1787"/>
                <a:gd name="T30" fmla="*/ 125 w 395"/>
                <a:gd name="T31" fmla="*/ 2 h 1787"/>
                <a:gd name="T32" fmla="*/ 104 w 395"/>
                <a:gd name="T33" fmla="*/ 9 h 1787"/>
                <a:gd name="T34" fmla="*/ 88 w 395"/>
                <a:gd name="T35" fmla="*/ 25 h 1787"/>
                <a:gd name="T36" fmla="*/ 81 w 395"/>
                <a:gd name="T37" fmla="*/ 46 h 1787"/>
                <a:gd name="T38" fmla="*/ 79 w 395"/>
                <a:gd name="T39" fmla="*/ 124 h 1787"/>
                <a:gd name="T40" fmla="*/ 69 w 395"/>
                <a:gd name="T41" fmla="*/ 129 h 1787"/>
                <a:gd name="T42" fmla="*/ 43 w 395"/>
                <a:gd name="T43" fmla="*/ 143 h 1787"/>
                <a:gd name="T44" fmla="*/ 19 w 395"/>
                <a:gd name="T45" fmla="*/ 164 h 1787"/>
                <a:gd name="T46" fmla="*/ 4 w 395"/>
                <a:gd name="T47" fmla="*/ 181 h 1787"/>
                <a:gd name="T48" fmla="*/ 0 w 395"/>
                <a:gd name="T49" fmla="*/ 1787 h 1787"/>
                <a:gd name="T50" fmla="*/ 273 w 395"/>
                <a:gd name="T51" fmla="*/ 1057 h 1787"/>
                <a:gd name="T52" fmla="*/ 278 w 395"/>
                <a:gd name="T53" fmla="*/ 1062 h 1787"/>
                <a:gd name="T54" fmla="*/ 290 w 395"/>
                <a:gd name="T55" fmla="*/ 1067 h 1787"/>
                <a:gd name="T56" fmla="*/ 298 w 395"/>
                <a:gd name="T57" fmla="*/ 1068 h 1787"/>
                <a:gd name="T58" fmla="*/ 302 w 395"/>
                <a:gd name="T59" fmla="*/ 1067 h 1787"/>
                <a:gd name="T60" fmla="*/ 321 w 395"/>
                <a:gd name="T61" fmla="*/ 1065 h 1787"/>
                <a:gd name="T62" fmla="*/ 339 w 395"/>
                <a:gd name="T63" fmla="*/ 1058 h 1787"/>
                <a:gd name="T64" fmla="*/ 355 w 395"/>
                <a:gd name="T65" fmla="*/ 1050 h 1787"/>
                <a:gd name="T66" fmla="*/ 369 w 395"/>
                <a:gd name="T67" fmla="*/ 1037 h 1787"/>
                <a:gd name="T68" fmla="*/ 380 w 395"/>
                <a:gd name="T69" fmla="*/ 1024 h 1787"/>
                <a:gd name="T70" fmla="*/ 389 w 395"/>
                <a:gd name="T71" fmla="*/ 1008 h 1787"/>
                <a:gd name="T72" fmla="*/ 394 w 395"/>
                <a:gd name="T73" fmla="*/ 990 h 1787"/>
                <a:gd name="T74" fmla="*/ 395 w 395"/>
                <a:gd name="T75" fmla="*/ 970 h 1787"/>
                <a:gd name="T76" fmla="*/ 395 w 395"/>
                <a:gd name="T77" fmla="*/ 406 h 1787"/>
                <a:gd name="T78" fmla="*/ 394 w 395"/>
                <a:gd name="T79" fmla="*/ 384 h 1787"/>
                <a:gd name="T80" fmla="*/ 389 w 395"/>
                <a:gd name="T81" fmla="*/ 354 h 1787"/>
                <a:gd name="T82" fmla="*/ 376 w 395"/>
                <a:gd name="T83" fmla="*/ 320 h 1787"/>
                <a:gd name="T84" fmla="*/ 356 w 395"/>
                <a:gd name="T85" fmla="*/ 283 h 1787"/>
                <a:gd name="T86" fmla="*/ 330 w 395"/>
                <a:gd name="T87" fmla="*/ 779 h 1787"/>
                <a:gd name="T88" fmla="*/ 330 w 395"/>
                <a:gd name="T89" fmla="*/ 788 h 1787"/>
                <a:gd name="T90" fmla="*/ 327 w 395"/>
                <a:gd name="T91" fmla="*/ 801 h 1787"/>
                <a:gd name="T92" fmla="*/ 319 w 395"/>
                <a:gd name="T93" fmla="*/ 810 h 1787"/>
                <a:gd name="T94" fmla="*/ 307 w 395"/>
                <a:gd name="T95" fmla="*/ 814 h 1787"/>
                <a:gd name="T96" fmla="*/ 298 w 395"/>
                <a:gd name="T97" fmla="*/ 815 h 1787"/>
                <a:gd name="T98" fmla="*/ 284 w 395"/>
                <a:gd name="T99" fmla="*/ 817 h 1787"/>
                <a:gd name="T100" fmla="*/ 273 w 395"/>
                <a:gd name="T101" fmla="*/ 826 h 1787"/>
                <a:gd name="T102" fmla="*/ 273 w 395"/>
                <a:gd name="T103" fmla="*/ 291 h 1787"/>
                <a:gd name="T104" fmla="*/ 289 w 395"/>
                <a:gd name="T105" fmla="*/ 306 h 1787"/>
                <a:gd name="T106" fmla="*/ 302 w 395"/>
                <a:gd name="T107" fmla="*/ 321 h 1787"/>
                <a:gd name="T108" fmla="*/ 310 w 395"/>
                <a:gd name="T109" fmla="*/ 334 h 1787"/>
                <a:gd name="T110" fmla="*/ 321 w 395"/>
                <a:gd name="T111" fmla="*/ 360 h 1787"/>
                <a:gd name="T112" fmla="*/ 328 w 395"/>
                <a:gd name="T113" fmla="*/ 383 h 1787"/>
                <a:gd name="T114" fmla="*/ 330 w 395"/>
                <a:gd name="T115" fmla="*/ 406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1787">
                  <a:moveTo>
                    <a:pt x="356" y="283"/>
                  </a:moveTo>
                  <a:lnTo>
                    <a:pt x="356" y="283"/>
                  </a:lnTo>
                  <a:lnTo>
                    <a:pt x="348" y="274"/>
                  </a:lnTo>
                  <a:lnTo>
                    <a:pt x="340" y="265"/>
                  </a:lnTo>
                  <a:lnTo>
                    <a:pt x="331" y="256"/>
                  </a:lnTo>
                  <a:lnTo>
                    <a:pt x="321" y="247"/>
                  </a:lnTo>
                  <a:lnTo>
                    <a:pt x="310" y="238"/>
                  </a:lnTo>
                  <a:lnTo>
                    <a:pt x="299" y="230"/>
                  </a:lnTo>
                  <a:lnTo>
                    <a:pt x="286" y="223"/>
                  </a:lnTo>
                  <a:lnTo>
                    <a:pt x="273" y="216"/>
                  </a:lnTo>
                  <a:lnTo>
                    <a:pt x="273" y="187"/>
                  </a:lnTo>
                  <a:lnTo>
                    <a:pt x="273" y="187"/>
                  </a:lnTo>
                  <a:lnTo>
                    <a:pt x="268" y="181"/>
                  </a:lnTo>
                  <a:lnTo>
                    <a:pt x="263" y="173"/>
                  </a:lnTo>
                  <a:lnTo>
                    <a:pt x="254" y="163"/>
                  </a:lnTo>
                  <a:lnTo>
                    <a:pt x="243" y="153"/>
                  </a:lnTo>
                  <a:lnTo>
                    <a:pt x="230" y="142"/>
                  </a:lnTo>
                  <a:lnTo>
                    <a:pt x="213" y="132"/>
                  </a:lnTo>
                  <a:lnTo>
                    <a:pt x="203" y="128"/>
                  </a:lnTo>
                  <a:lnTo>
                    <a:pt x="193" y="124"/>
                  </a:lnTo>
                  <a:lnTo>
                    <a:pt x="193" y="57"/>
                  </a:lnTo>
                  <a:lnTo>
                    <a:pt x="193" y="57"/>
                  </a:lnTo>
                  <a:lnTo>
                    <a:pt x="192" y="46"/>
                  </a:lnTo>
                  <a:lnTo>
                    <a:pt x="189" y="35"/>
                  </a:lnTo>
                  <a:lnTo>
                    <a:pt x="183" y="25"/>
                  </a:lnTo>
                  <a:lnTo>
                    <a:pt x="177" y="17"/>
                  </a:lnTo>
                  <a:lnTo>
                    <a:pt x="168" y="9"/>
                  </a:lnTo>
                  <a:lnTo>
                    <a:pt x="158" y="5"/>
                  </a:lnTo>
                  <a:lnTo>
                    <a:pt x="148" y="2"/>
                  </a:lnTo>
                  <a:lnTo>
                    <a:pt x="136" y="0"/>
                  </a:lnTo>
                  <a:lnTo>
                    <a:pt x="136" y="0"/>
                  </a:lnTo>
                  <a:lnTo>
                    <a:pt x="125" y="2"/>
                  </a:lnTo>
                  <a:lnTo>
                    <a:pt x="114" y="5"/>
                  </a:lnTo>
                  <a:lnTo>
                    <a:pt x="104" y="9"/>
                  </a:lnTo>
                  <a:lnTo>
                    <a:pt x="96" y="17"/>
                  </a:lnTo>
                  <a:lnTo>
                    <a:pt x="88" y="25"/>
                  </a:lnTo>
                  <a:lnTo>
                    <a:pt x="84" y="35"/>
                  </a:lnTo>
                  <a:lnTo>
                    <a:pt x="81" y="46"/>
                  </a:lnTo>
                  <a:lnTo>
                    <a:pt x="79" y="57"/>
                  </a:lnTo>
                  <a:lnTo>
                    <a:pt x="79" y="124"/>
                  </a:lnTo>
                  <a:lnTo>
                    <a:pt x="79" y="124"/>
                  </a:lnTo>
                  <a:lnTo>
                    <a:pt x="69" y="129"/>
                  </a:lnTo>
                  <a:lnTo>
                    <a:pt x="60" y="133"/>
                  </a:lnTo>
                  <a:lnTo>
                    <a:pt x="43" y="143"/>
                  </a:lnTo>
                  <a:lnTo>
                    <a:pt x="30" y="153"/>
                  </a:lnTo>
                  <a:lnTo>
                    <a:pt x="19" y="164"/>
                  </a:lnTo>
                  <a:lnTo>
                    <a:pt x="11" y="173"/>
                  </a:lnTo>
                  <a:lnTo>
                    <a:pt x="4" y="181"/>
                  </a:lnTo>
                  <a:lnTo>
                    <a:pt x="0" y="187"/>
                  </a:lnTo>
                  <a:lnTo>
                    <a:pt x="0" y="1787"/>
                  </a:lnTo>
                  <a:lnTo>
                    <a:pt x="273" y="1787"/>
                  </a:lnTo>
                  <a:lnTo>
                    <a:pt x="273" y="1057"/>
                  </a:lnTo>
                  <a:lnTo>
                    <a:pt x="273" y="1057"/>
                  </a:lnTo>
                  <a:lnTo>
                    <a:pt x="278" y="1062"/>
                  </a:lnTo>
                  <a:lnTo>
                    <a:pt x="284" y="1065"/>
                  </a:lnTo>
                  <a:lnTo>
                    <a:pt x="290" y="1067"/>
                  </a:lnTo>
                  <a:lnTo>
                    <a:pt x="298" y="1068"/>
                  </a:lnTo>
                  <a:lnTo>
                    <a:pt x="298" y="1068"/>
                  </a:lnTo>
                  <a:lnTo>
                    <a:pt x="302" y="1067"/>
                  </a:lnTo>
                  <a:lnTo>
                    <a:pt x="302" y="1067"/>
                  </a:lnTo>
                  <a:lnTo>
                    <a:pt x="311" y="1067"/>
                  </a:lnTo>
                  <a:lnTo>
                    <a:pt x="321" y="1065"/>
                  </a:lnTo>
                  <a:lnTo>
                    <a:pt x="330" y="1063"/>
                  </a:lnTo>
                  <a:lnTo>
                    <a:pt x="339" y="1058"/>
                  </a:lnTo>
                  <a:lnTo>
                    <a:pt x="347" y="1055"/>
                  </a:lnTo>
                  <a:lnTo>
                    <a:pt x="355" y="1050"/>
                  </a:lnTo>
                  <a:lnTo>
                    <a:pt x="362" y="1044"/>
                  </a:lnTo>
                  <a:lnTo>
                    <a:pt x="369" y="1037"/>
                  </a:lnTo>
                  <a:lnTo>
                    <a:pt x="374" y="1031"/>
                  </a:lnTo>
                  <a:lnTo>
                    <a:pt x="380" y="1024"/>
                  </a:lnTo>
                  <a:lnTo>
                    <a:pt x="384" y="1015"/>
                  </a:lnTo>
                  <a:lnTo>
                    <a:pt x="389" y="1008"/>
                  </a:lnTo>
                  <a:lnTo>
                    <a:pt x="392" y="999"/>
                  </a:lnTo>
                  <a:lnTo>
                    <a:pt x="394" y="990"/>
                  </a:lnTo>
                  <a:lnTo>
                    <a:pt x="395" y="980"/>
                  </a:lnTo>
                  <a:lnTo>
                    <a:pt x="395" y="970"/>
                  </a:lnTo>
                  <a:lnTo>
                    <a:pt x="395" y="406"/>
                  </a:lnTo>
                  <a:lnTo>
                    <a:pt x="395" y="406"/>
                  </a:lnTo>
                  <a:lnTo>
                    <a:pt x="395" y="396"/>
                  </a:lnTo>
                  <a:lnTo>
                    <a:pt x="394" y="384"/>
                  </a:lnTo>
                  <a:lnTo>
                    <a:pt x="392" y="370"/>
                  </a:lnTo>
                  <a:lnTo>
                    <a:pt x="389" y="354"/>
                  </a:lnTo>
                  <a:lnTo>
                    <a:pt x="383" y="338"/>
                  </a:lnTo>
                  <a:lnTo>
                    <a:pt x="376" y="320"/>
                  </a:lnTo>
                  <a:lnTo>
                    <a:pt x="367" y="302"/>
                  </a:lnTo>
                  <a:lnTo>
                    <a:pt x="356" y="283"/>
                  </a:lnTo>
                  <a:lnTo>
                    <a:pt x="356" y="283"/>
                  </a:lnTo>
                  <a:close/>
                  <a:moveTo>
                    <a:pt x="330" y="779"/>
                  </a:moveTo>
                  <a:lnTo>
                    <a:pt x="330" y="779"/>
                  </a:lnTo>
                  <a:lnTo>
                    <a:pt x="330" y="788"/>
                  </a:lnTo>
                  <a:lnTo>
                    <a:pt x="328" y="794"/>
                  </a:lnTo>
                  <a:lnTo>
                    <a:pt x="327" y="801"/>
                  </a:lnTo>
                  <a:lnTo>
                    <a:pt x="324" y="805"/>
                  </a:lnTo>
                  <a:lnTo>
                    <a:pt x="319" y="810"/>
                  </a:lnTo>
                  <a:lnTo>
                    <a:pt x="314" y="812"/>
                  </a:lnTo>
                  <a:lnTo>
                    <a:pt x="307" y="814"/>
                  </a:lnTo>
                  <a:lnTo>
                    <a:pt x="298" y="815"/>
                  </a:lnTo>
                  <a:lnTo>
                    <a:pt x="298" y="815"/>
                  </a:lnTo>
                  <a:lnTo>
                    <a:pt x="290" y="815"/>
                  </a:lnTo>
                  <a:lnTo>
                    <a:pt x="284" y="817"/>
                  </a:lnTo>
                  <a:lnTo>
                    <a:pt x="278" y="821"/>
                  </a:lnTo>
                  <a:lnTo>
                    <a:pt x="273" y="826"/>
                  </a:lnTo>
                  <a:lnTo>
                    <a:pt x="273" y="291"/>
                  </a:lnTo>
                  <a:lnTo>
                    <a:pt x="273" y="291"/>
                  </a:lnTo>
                  <a:lnTo>
                    <a:pt x="282" y="299"/>
                  </a:lnTo>
                  <a:lnTo>
                    <a:pt x="289" y="306"/>
                  </a:lnTo>
                  <a:lnTo>
                    <a:pt x="296" y="313"/>
                  </a:lnTo>
                  <a:lnTo>
                    <a:pt x="302" y="321"/>
                  </a:lnTo>
                  <a:lnTo>
                    <a:pt x="302" y="321"/>
                  </a:lnTo>
                  <a:lnTo>
                    <a:pt x="310" y="334"/>
                  </a:lnTo>
                  <a:lnTo>
                    <a:pt x="317" y="346"/>
                  </a:lnTo>
                  <a:lnTo>
                    <a:pt x="321" y="360"/>
                  </a:lnTo>
                  <a:lnTo>
                    <a:pt x="325" y="372"/>
                  </a:lnTo>
                  <a:lnTo>
                    <a:pt x="328" y="383"/>
                  </a:lnTo>
                  <a:lnTo>
                    <a:pt x="329" y="393"/>
                  </a:lnTo>
                  <a:lnTo>
                    <a:pt x="330" y="406"/>
                  </a:lnTo>
                  <a:lnTo>
                    <a:pt x="330" y="779"/>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6" name="Freeform 86">
              <a:extLst>
                <a:ext uri="{FF2B5EF4-FFF2-40B4-BE49-F238E27FC236}">
                  <a16:creationId xmlns:a16="http://schemas.microsoft.com/office/drawing/2014/main" id="{B7CCCCE3-0FA7-4756-86E6-712976A17D25}"/>
                </a:ext>
              </a:extLst>
            </p:cNvPr>
            <p:cNvSpPr>
              <a:spLocks/>
            </p:cNvSpPr>
            <p:nvPr/>
          </p:nvSpPr>
          <p:spPr bwMode="auto">
            <a:xfrm>
              <a:off x="7876416" y="1989135"/>
              <a:ext cx="13160" cy="5118"/>
            </a:xfrm>
            <a:custGeom>
              <a:avLst/>
              <a:gdLst>
                <a:gd name="T0" fmla="*/ 0 w 124"/>
                <a:gd name="T1" fmla="*/ 50 h 50"/>
                <a:gd name="T2" fmla="*/ 98 w 124"/>
                <a:gd name="T3" fmla="*/ 50 h 50"/>
                <a:gd name="T4" fmla="*/ 98 w 124"/>
                <a:gd name="T5" fmla="*/ 50 h 50"/>
                <a:gd name="T6" fmla="*/ 104 w 124"/>
                <a:gd name="T7" fmla="*/ 50 h 50"/>
                <a:gd name="T8" fmla="*/ 108 w 124"/>
                <a:gd name="T9" fmla="*/ 47 h 50"/>
                <a:gd name="T10" fmla="*/ 113 w 124"/>
                <a:gd name="T11" fmla="*/ 45 h 50"/>
                <a:gd name="T12" fmla="*/ 116 w 124"/>
                <a:gd name="T13" fmla="*/ 42 h 50"/>
                <a:gd name="T14" fmla="*/ 119 w 124"/>
                <a:gd name="T15" fmla="*/ 38 h 50"/>
                <a:gd name="T16" fmla="*/ 121 w 124"/>
                <a:gd name="T17" fmla="*/ 34 h 50"/>
                <a:gd name="T18" fmla="*/ 122 w 124"/>
                <a:gd name="T19" fmla="*/ 30 h 50"/>
                <a:gd name="T20" fmla="*/ 124 w 124"/>
                <a:gd name="T21" fmla="*/ 24 h 50"/>
                <a:gd name="T22" fmla="*/ 124 w 124"/>
                <a:gd name="T23" fmla="*/ 24 h 50"/>
                <a:gd name="T24" fmla="*/ 122 w 124"/>
                <a:gd name="T25" fmla="*/ 20 h 50"/>
                <a:gd name="T26" fmla="*/ 121 w 124"/>
                <a:gd name="T27" fmla="*/ 15 h 50"/>
                <a:gd name="T28" fmla="*/ 119 w 124"/>
                <a:gd name="T29" fmla="*/ 11 h 50"/>
                <a:gd name="T30" fmla="*/ 116 w 124"/>
                <a:gd name="T31" fmla="*/ 6 h 50"/>
                <a:gd name="T32" fmla="*/ 113 w 124"/>
                <a:gd name="T33" fmla="*/ 4 h 50"/>
                <a:gd name="T34" fmla="*/ 108 w 124"/>
                <a:gd name="T35" fmla="*/ 2 h 50"/>
                <a:gd name="T36" fmla="*/ 104 w 124"/>
                <a:gd name="T37" fmla="*/ 0 h 50"/>
                <a:gd name="T38" fmla="*/ 98 w 124"/>
                <a:gd name="T39" fmla="*/ 0 h 50"/>
                <a:gd name="T40" fmla="*/ 0 w 124"/>
                <a:gd name="T41" fmla="*/ 0 h 50"/>
                <a:gd name="T42" fmla="*/ 0 w 124"/>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50">
                  <a:moveTo>
                    <a:pt x="0" y="50"/>
                  </a:moveTo>
                  <a:lnTo>
                    <a:pt x="98" y="50"/>
                  </a:lnTo>
                  <a:lnTo>
                    <a:pt x="98" y="50"/>
                  </a:lnTo>
                  <a:lnTo>
                    <a:pt x="104" y="50"/>
                  </a:lnTo>
                  <a:lnTo>
                    <a:pt x="108" y="47"/>
                  </a:lnTo>
                  <a:lnTo>
                    <a:pt x="113" y="45"/>
                  </a:lnTo>
                  <a:lnTo>
                    <a:pt x="116" y="42"/>
                  </a:lnTo>
                  <a:lnTo>
                    <a:pt x="119" y="38"/>
                  </a:lnTo>
                  <a:lnTo>
                    <a:pt x="121" y="34"/>
                  </a:lnTo>
                  <a:lnTo>
                    <a:pt x="122" y="30"/>
                  </a:lnTo>
                  <a:lnTo>
                    <a:pt x="124" y="24"/>
                  </a:lnTo>
                  <a:lnTo>
                    <a:pt x="124" y="24"/>
                  </a:lnTo>
                  <a:lnTo>
                    <a:pt x="122" y="20"/>
                  </a:lnTo>
                  <a:lnTo>
                    <a:pt x="121" y="15"/>
                  </a:lnTo>
                  <a:lnTo>
                    <a:pt x="119" y="11"/>
                  </a:lnTo>
                  <a:lnTo>
                    <a:pt x="116" y="6"/>
                  </a:lnTo>
                  <a:lnTo>
                    <a:pt x="113" y="4"/>
                  </a:lnTo>
                  <a:lnTo>
                    <a:pt x="108" y="2"/>
                  </a:lnTo>
                  <a:lnTo>
                    <a:pt x="104" y="0"/>
                  </a:lnTo>
                  <a:lnTo>
                    <a:pt x="98" y="0"/>
                  </a:lnTo>
                  <a:lnTo>
                    <a:pt x="0" y="0"/>
                  </a:lnTo>
                  <a:lnTo>
                    <a:pt x="0" y="50"/>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 name="Freeform 87">
              <a:extLst>
                <a:ext uri="{FF2B5EF4-FFF2-40B4-BE49-F238E27FC236}">
                  <a16:creationId xmlns:a16="http://schemas.microsoft.com/office/drawing/2014/main" id="{C43507D5-9FED-4E97-87DD-D87E02361633}"/>
                </a:ext>
              </a:extLst>
            </p:cNvPr>
            <p:cNvSpPr>
              <a:spLocks/>
            </p:cNvSpPr>
            <p:nvPr/>
          </p:nvSpPr>
          <p:spPr bwMode="auto">
            <a:xfrm>
              <a:off x="7876416" y="2016918"/>
              <a:ext cx="61415" cy="9505"/>
            </a:xfrm>
            <a:custGeom>
              <a:avLst/>
              <a:gdLst>
                <a:gd name="T0" fmla="*/ 0 w 592"/>
                <a:gd name="T1" fmla="*/ 93 h 93"/>
                <a:gd name="T2" fmla="*/ 546 w 592"/>
                <a:gd name="T3" fmla="*/ 93 h 93"/>
                <a:gd name="T4" fmla="*/ 546 w 592"/>
                <a:gd name="T5" fmla="*/ 93 h 93"/>
                <a:gd name="T6" fmla="*/ 556 w 592"/>
                <a:gd name="T7" fmla="*/ 93 h 93"/>
                <a:gd name="T8" fmla="*/ 565 w 592"/>
                <a:gd name="T9" fmla="*/ 90 h 93"/>
                <a:gd name="T10" fmla="*/ 572 w 592"/>
                <a:gd name="T11" fmla="*/ 86 h 93"/>
                <a:gd name="T12" fmla="*/ 579 w 592"/>
                <a:gd name="T13" fmla="*/ 80 h 93"/>
                <a:gd name="T14" fmla="*/ 584 w 592"/>
                <a:gd name="T15" fmla="*/ 73 h 93"/>
                <a:gd name="T16" fmla="*/ 589 w 592"/>
                <a:gd name="T17" fmla="*/ 66 h 93"/>
                <a:gd name="T18" fmla="*/ 592 w 592"/>
                <a:gd name="T19" fmla="*/ 57 h 93"/>
                <a:gd name="T20" fmla="*/ 592 w 592"/>
                <a:gd name="T21" fmla="*/ 47 h 93"/>
                <a:gd name="T22" fmla="*/ 592 w 592"/>
                <a:gd name="T23" fmla="*/ 47 h 93"/>
                <a:gd name="T24" fmla="*/ 592 w 592"/>
                <a:gd name="T25" fmla="*/ 38 h 93"/>
                <a:gd name="T26" fmla="*/ 589 w 592"/>
                <a:gd name="T27" fmla="*/ 29 h 93"/>
                <a:gd name="T28" fmla="*/ 584 w 592"/>
                <a:gd name="T29" fmla="*/ 21 h 93"/>
                <a:gd name="T30" fmla="*/ 579 w 592"/>
                <a:gd name="T31" fmla="*/ 15 h 93"/>
                <a:gd name="T32" fmla="*/ 572 w 592"/>
                <a:gd name="T33" fmla="*/ 8 h 93"/>
                <a:gd name="T34" fmla="*/ 565 w 592"/>
                <a:gd name="T35" fmla="*/ 5 h 93"/>
                <a:gd name="T36" fmla="*/ 556 w 592"/>
                <a:gd name="T37" fmla="*/ 2 h 93"/>
                <a:gd name="T38" fmla="*/ 546 w 592"/>
                <a:gd name="T39" fmla="*/ 0 h 93"/>
                <a:gd name="T40" fmla="*/ 0 w 592"/>
                <a:gd name="T41" fmla="*/ 0 h 93"/>
                <a:gd name="T42" fmla="*/ 0 w 592"/>
                <a:gd name="T43"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93">
                  <a:moveTo>
                    <a:pt x="0" y="93"/>
                  </a:moveTo>
                  <a:lnTo>
                    <a:pt x="546" y="93"/>
                  </a:lnTo>
                  <a:lnTo>
                    <a:pt x="546" y="93"/>
                  </a:lnTo>
                  <a:lnTo>
                    <a:pt x="556" y="93"/>
                  </a:lnTo>
                  <a:lnTo>
                    <a:pt x="565" y="90"/>
                  </a:lnTo>
                  <a:lnTo>
                    <a:pt x="572" y="86"/>
                  </a:lnTo>
                  <a:lnTo>
                    <a:pt x="579" y="80"/>
                  </a:lnTo>
                  <a:lnTo>
                    <a:pt x="584" y="73"/>
                  </a:lnTo>
                  <a:lnTo>
                    <a:pt x="589" y="66"/>
                  </a:lnTo>
                  <a:lnTo>
                    <a:pt x="592" y="57"/>
                  </a:lnTo>
                  <a:lnTo>
                    <a:pt x="592" y="47"/>
                  </a:lnTo>
                  <a:lnTo>
                    <a:pt x="592" y="47"/>
                  </a:lnTo>
                  <a:lnTo>
                    <a:pt x="592" y="38"/>
                  </a:lnTo>
                  <a:lnTo>
                    <a:pt x="589" y="29"/>
                  </a:lnTo>
                  <a:lnTo>
                    <a:pt x="584" y="21"/>
                  </a:lnTo>
                  <a:lnTo>
                    <a:pt x="579" y="15"/>
                  </a:lnTo>
                  <a:lnTo>
                    <a:pt x="572" y="8"/>
                  </a:lnTo>
                  <a:lnTo>
                    <a:pt x="565" y="5"/>
                  </a:lnTo>
                  <a:lnTo>
                    <a:pt x="556" y="2"/>
                  </a:lnTo>
                  <a:lnTo>
                    <a:pt x="546" y="0"/>
                  </a:lnTo>
                  <a:lnTo>
                    <a:pt x="0" y="0"/>
                  </a:lnTo>
                  <a:lnTo>
                    <a:pt x="0" y="93"/>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8" name="Freeform 88">
              <a:extLst>
                <a:ext uri="{FF2B5EF4-FFF2-40B4-BE49-F238E27FC236}">
                  <a16:creationId xmlns:a16="http://schemas.microsoft.com/office/drawing/2014/main" id="{8B6F6C9D-1080-4017-81C0-C5D82F392687}"/>
                </a:ext>
              </a:extLst>
            </p:cNvPr>
            <p:cNvSpPr>
              <a:spLocks/>
            </p:cNvSpPr>
            <p:nvPr/>
          </p:nvSpPr>
          <p:spPr bwMode="auto">
            <a:xfrm>
              <a:off x="7876416" y="2077601"/>
              <a:ext cx="41674" cy="10236"/>
            </a:xfrm>
            <a:custGeom>
              <a:avLst/>
              <a:gdLst>
                <a:gd name="T0" fmla="*/ 352 w 399"/>
                <a:gd name="T1" fmla="*/ 0 h 94"/>
                <a:gd name="T2" fmla="*/ 0 w 399"/>
                <a:gd name="T3" fmla="*/ 0 h 94"/>
                <a:gd name="T4" fmla="*/ 0 w 399"/>
                <a:gd name="T5" fmla="*/ 94 h 94"/>
                <a:gd name="T6" fmla="*/ 352 w 399"/>
                <a:gd name="T7" fmla="*/ 94 h 94"/>
                <a:gd name="T8" fmla="*/ 352 w 399"/>
                <a:gd name="T9" fmla="*/ 94 h 94"/>
                <a:gd name="T10" fmla="*/ 362 w 399"/>
                <a:gd name="T11" fmla="*/ 93 h 94"/>
                <a:gd name="T12" fmla="*/ 371 w 399"/>
                <a:gd name="T13" fmla="*/ 89 h 94"/>
                <a:gd name="T14" fmla="*/ 379 w 399"/>
                <a:gd name="T15" fmla="*/ 85 h 94"/>
                <a:gd name="T16" fmla="*/ 386 w 399"/>
                <a:gd name="T17" fmla="*/ 79 h 94"/>
                <a:gd name="T18" fmla="*/ 391 w 399"/>
                <a:gd name="T19" fmla="*/ 73 h 94"/>
                <a:gd name="T20" fmla="*/ 395 w 399"/>
                <a:gd name="T21" fmla="*/ 65 h 94"/>
                <a:gd name="T22" fmla="*/ 399 w 399"/>
                <a:gd name="T23" fmla="*/ 56 h 94"/>
                <a:gd name="T24" fmla="*/ 399 w 399"/>
                <a:gd name="T25" fmla="*/ 46 h 94"/>
                <a:gd name="T26" fmla="*/ 399 w 399"/>
                <a:gd name="T27" fmla="*/ 46 h 94"/>
                <a:gd name="T28" fmla="*/ 399 w 399"/>
                <a:gd name="T29" fmla="*/ 37 h 94"/>
                <a:gd name="T30" fmla="*/ 395 w 399"/>
                <a:gd name="T31" fmla="*/ 29 h 94"/>
                <a:gd name="T32" fmla="*/ 391 w 399"/>
                <a:gd name="T33" fmla="*/ 21 h 94"/>
                <a:gd name="T34" fmla="*/ 386 w 399"/>
                <a:gd name="T35" fmla="*/ 14 h 94"/>
                <a:gd name="T36" fmla="*/ 379 w 399"/>
                <a:gd name="T37" fmla="*/ 9 h 94"/>
                <a:gd name="T38" fmla="*/ 371 w 399"/>
                <a:gd name="T39" fmla="*/ 4 h 94"/>
                <a:gd name="T40" fmla="*/ 362 w 399"/>
                <a:gd name="T41" fmla="*/ 1 h 94"/>
                <a:gd name="T42" fmla="*/ 352 w 399"/>
                <a:gd name="T43" fmla="*/ 0 h 94"/>
                <a:gd name="T44" fmla="*/ 352 w 399"/>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94">
                  <a:moveTo>
                    <a:pt x="352" y="0"/>
                  </a:moveTo>
                  <a:lnTo>
                    <a:pt x="0" y="0"/>
                  </a:lnTo>
                  <a:lnTo>
                    <a:pt x="0" y="94"/>
                  </a:lnTo>
                  <a:lnTo>
                    <a:pt x="352" y="94"/>
                  </a:lnTo>
                  <a:lnTo>
                    <a:pt x="352" y="94"/>
                  </a:lnTo>
                  <a:lnTo>
                    <a:pt x="362" y="93"/>
                  </a:lnTo>
                  <a:lnTo>
                    <a:pt x="371" y="89"/>
                  </a:lnTo>
                  <a:lnTo>
                    <a:pt x="379" y="85"/>
                  </a:lnTo>
                  <a:lnTo>
                    <a:pt x="386" y="79"/>
                  </a:lnTo>
                  <a:lnTo>
                    <a:pt x="391" y="73"/>
                  </a:lnTo>
                  <a:lnTo>
                    <a:pt x="395" y="65"/>
                  </a:lnTo>
                  <a:lnTo>
                    <a:pt x="399" y="56"/>
                  </a:lnTo>
                  <a:lnTo>
                    <a:pt x="399" y="46"/>
                  </a:lnTo>
                  <a:lnTo>
                    <a:pt x="399" y="46"/>
                  </a:lnTo>
                  <a:lnTo>
                    <a:pt x="399" y="37"/>
                  </a:lnTo>
                  <a:lnTo>
                    <a:pt x="395" y="29"/>
                  </a:lnTo>
                  <a:lnTo>
                    <a:pt x="391" y="21"/>
                  </a:lnTo>
                  <a:lnTo>
                    <a:pt x="386" y="14"/>
                  </a:lnTo>
                  <a:lnTo>
                    <a:pt x="379" y="9"/>
                  </a:lnTo>
                  <a:lnTo>
                    <a:pt x="371" y="4"/>
                  </a:lnTo>
                  <a:lnTo>
                    <a:pt x="362" y="1"/>
                  </a:lnTo>
                  <a:lnTo>
                    <a:pt x="352" y="0"/>
                  </a:lnTo>
                  <a:lnTo>
                    <a:pt x="352" y="0"/>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9" name="Freeform 89">
              <a:extLst>
                <a:ext uri="{FF2B5EF4-FFF2-40B4-BE49-F238E27FC236}">
                  <a16:creationId xmlns:a16="http://schemas.microsoft.com/office/drawing/2014/main" id="{0BA7BFC9-26C2-4728-83AF-BD57EC24C6ED}"/>
                </a:ext>
              </a:extLst>
            </p:cNvPr>
            <p:cNvSpPr>
              <a:spLocks/>
            </p:cNvSpPr>
            <p:nvPr/>
          </p:nvSpPr>
          <p:spPr bwMode="auto">
            <a:xfrm>
              <a:off x="7876416" y="2047625"/>
              <a:ext cx="61415" cy="9505"/>
            </a:xfrm>
            <a:custGeom>
              <a:avLst/>
              <a:gdLst>
                <a:gd name="T0" fmla="*/ 546 w 592"/>
                <a:gd name="T1" fmla="*/ 0 h 94"/>
                <a:gd name="T2" fmla="*/ 0 w 592"/>
                <a:gd name="T3" fmla="*/ 0 h 94"/>
                <a:gd name="T4" fmla="*/ 0 w 592"/>
                <a:gd name="T5" fmla="*/ 94 h 94"/>
                <a:gd name="T6" fmla="*/ 546 w 592"/>
                <a:gd name="T7" fmla="*/ 94 h 94"/>
                <a:gd name="T8" fmla="*/ 546 w 592"/>
                <a:gd name="T9" fmla="*/ 94 h 94"/>
                <a:gd name="T10" fmla="*/ 556 w 592"/>
                <a:gd name="T11" fmla="*/ 93 h 94"/>
                <a:gd name="T12" fmla="*/ 565 w 592"/>
                <a:gd name="T13" fmla="*/ 90 h 94"/>
                <a:gd name="T14" fmla="*/ 572 w 592"/>
                <a:gd name="T15" fmla="*/ 85 h 94"/>
                <a:gd name="T16" fmla="*/ 579 w 592"/>
                <a:gd name="T17" fmla="*/ 80 h 94"/>
                <a:gd name="T18" fmla="*/ 584 w 592"/>
                <a:gd name="T19" fmla="*/ 73 h 94"/>
                <a:gd name="T20" fmla="*/ 589 w 592"/>
                <a:gd name="T21" fmla="*/ 65 h 94"/>
                <a:gd name="T22" fmla="*/ 592 w 592"/>
                <a:gd name="T23" fmla="*/ 57 h 94"/>
                <a:gd name="T24" fmla="*/ 592 w 592"/>
                <a:gd name="T25" fmla="*/ 48 h 94"/>
                <a:gd name="T26" fmla="*/ 592 w 592"/>
                <a:gd name="T27" fmla="*/ 48 h 94"/>
                <a:gd name="T28" fmla="*/ 592 w 592"/>
                <a:gd name="T29" fmla="*/ 38 h 94"/>
                <a:gd name="T30" fmla="*/ 589 w 592"/>
                <a:gd name="T31" fmla="*/ 29 h 94"/>
                <a:gd name="T32" fmla="*/ 584 w 592"/>
                <a:gd name="T33" fmla="*/ 21 h 94"/>
                <a:gd name="T34" fmla="*/ 579 w 592"/>
                <a:gd name="T35" fmla="*/ 15 h 94"/>
                <a:gd name="T36" fmla="*/ 572 w 592"/>
                <a:gd name="T37" fmla="*/ 9 h 94"/>
                <a:gd name="T38" fmla="*/ 565 w 592"/>
                <a:gd name="T39" fmla="*/ 5 h 94"/>
                <a:gd name="T40" fmla="*/ 556 w 592"/>
                <a:gd name="T41" fmla="*/ 1 h 94"/>
                <a:gd name="T42" fmla="*/ 546 w 592"/>
                <a:gd name="T43" fmla="*/ 0 h 94"/>
                <a:gd name="T44" fmla="*/ 546 w 592"/>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2" h="94">
                  <a:moveTo>
                    <a:pt x="546" y="0"/>
                  </a:moveTo>
                  <a:lnTo>
                    <a:pt x="0" y="0"/>
                  </a:lnTo>
                  <a:lnTo>
                    <a:pt x="0" y="94"/>
                  </a:lnTo>
                  <a:lnTo>
                    <a:pt x="546" y="94"/>
                  </a:lnTo>
                  <a:lnTo>
                    <a:pt x="546" y="94"/>
                  </a:lnTo>
                  <a:lnTo>
                    <a:pt x="556" y="93"/>
                  </a:lnTo>
                  <a:lnTo>
                    <a:pt x="565" y="90"/>
                  </a:lnTo>
                  <a:lnTo>
                    <a:pt x="572" y="85"/>
                  </a:lnTo>
                  <a:lnTo>
                    <a:pt x="579" y="80"/>
                  </a:lnTo>
                  <a:lnTo>
                    <a:pt x="584" y="73"/>
                  </a:lnTo>
                  <a:lnTo>
                    <a:pt x="589" y="65"/>
                  </a:lnTo>
                  <a:lnTo>
                    <a:pt x="592" y="57"/>
                  </a:lnTo>
                  <a:lnTo>
                    <a:pt x="592" y="48"/>
                  </a:lnTo>
                  <a:lnTo>
                    <a:pt x="592" y="48"/>
                  </a:lnTo>
                  <a:lnTo>
                    <a:pt x="592" y="38"/>
                  </a:lnTo>
                  <a:lnTo>
                    <a:pt x="589" y="29"/>
                  </a:lnTo>
                  <a:lnTo>
                    <a:pt x="584" y="21"/>
                  </a:lnTo>
                  <a:lnTo>
                    <a:pt x="579" y="15"/>
                  </a:lnTo>
                  <a:lnTo>
                    <a:pt x="572" y="9"/>
                  </a:lnTo>
                  <a:lnTo>
                    <a:pt x="565" y="5"/>
                  </a:lnTo>
                  <a:lnTo>
                    <a:pt x="556" y="1"/>
                  </a:lnTo>
                  <a:lnTo>
                    <a:pt x="546" y="0"/>
                  </a:lnTo>
                  <a:lnTo>
                    <a:pt x="546" y="0"/>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 name="Freeform 90">
              <a:extLst>
                <a:ext uri="{FF2B5EF4-FFF2-40B4-BE49-F238E27FC236}">
                  <a16:creationId xmlns:a16="http://schemas.microsoft.com/office/drawing/2014/main" id="{4BF98125-033B-440A-A3E8-98C5D57F0481}"/>
                </a:ext>
              </a:extLst>
            </p:cNvPr>
            <p:cNvSpPr>
              <a:spLocks/>
            </p:cNvSpPr>
            <p:nvPr/>
          </p:nvSpPr>
          <p:spPr bwMode="auto">
            <a:xfrm>
              <a:off x="7779908" y="1845834"/>
              <a:ext cx="212026" cy="318771"/>
            </a:xfrm>
            <a:custGeom>
              <a:avLst/>
              <a:gdLst>
                <a:gd name="T0" fmla="*/ 2034 w 2034"/>
                <a:gd name="T1" fmla="*/ 2844 h 3050"/>
                <a:gd name="T2" fmla="*/ 2025 w 2034"/>
                <a:gd name="T3" fmla="*/ 2905 h 3050"/>
                <a:gd name="T4" fmla="*/ 1999 w 2034"/>
                <a:gd name="T5" fmla="*/ 2959 h 3050"/>
                <a:gd name="T6" fmla="*/ 1959 w 2034"/>
                <a:gd name="T7" fmla="*/ 3002 h 3050"/>
                <a:gd name="T8" fmla="*/ 1909 w 2034"/>
                <a:gd name="T9" fmla="*/ 3033 h 3050"/>
                <a:gd name="T10" fmla="*/ 1850 w 2034"/>
                <a:gd name="T11" fmla="*/ 3049 h 3050"/>
                <a:gd name="T12" fmla="*/ 204 w 2034"/>
                <a:gd name="T13" fmla="*/ 3050 h 3050"/>
                <a:gd name="T14" fmla="*/ 143 w 2034"/>
                <a:gd name="T15" fmla="*/ 3040 h 3050"/>
                <a:gd name="T16" fmla="*/ 89 w 2034"/>
                <a:gd name="T17" fmla="*/ 3015 h 3050"/>
                <a:gd name="T18" fmla="*/ 46 w 2034"/>
                <a:gd name="T19" fmla="*/ 2975 h 3050"/>
                <a:gd name="T20" fmla="*/ 15 w 2034"/>
                <a:gd name="T21" fmla="*/ 2924 h 3050"/>
                <a:gd name="T22" fmla="*/ 1 w 2034"/>
                <a:gd name="T23" fmla="*/ 2865 h 3050"/>
                <a:gd name="T24" fmla="*/ 0 w 2034"/>
                <a:gd name="T25" fmla="*/ 640 h 3050"/>
                <a:gd name="T26" fmla="*/ 5 w 2034"/>
                <a:gd name="T27" fmla="*/ 593 h 3050"/>
                <a:gd name="T28" fmla="*/ 21 w 2034"/>
                <a:gd name="T29" fmla="*/ 543 h 3050"/>
                <a:gd name="T30" fmla="*/ 45 w 2034"/>
                <a:gd name="T31" fmla="*/ 495 h 3050"/>
                <a:gd name="T32" fmla="*/ 76 w 2034"/>
                <a:gd name="T33" fmla="*/ 453 h 3050"/>
                <a:gd name="T34" fmla="*/ 111 w 2034"/>
                <a:gd name="T35" fmla="*/ 418 h 3050"/>
                <a:gd name="T36" fmla="*/ 730 w 2034"/>
                <a:gd name="T37" fmla="*/ 21 h 3050"/>
                <a:gd name="T38" fmla="*/ 767 w 2034"/>
                <a:gd name="T39" fmla="*/ 3 h 3050"/>
                <a:gd name="T40" fmla="*/ 799 w 2034"/>
                <a:gd name="T41" fmla="*/ 1 h 3050"/>
                <a:gd name="T42" fmla="*/ 825 w 2034"/>
                <a:gd name="T43" fmla="*/ 12 h 3050"/>
                <a:gd name="T44" fmla="*/ 844 w 2034"/>
                <a:gd name="T45" fmla="*/ 36 h 3050"/>
                <a:gd name="T46" fmla="*/ 853 w 2034"/>
                <a:gd name="T47" fmla="*/ 73 h 3050"/>
                <a:gd name="T48" fmla="*/ 854 w 2034"/>
                <a:gd name="T49" fmla="*/ 2309 h 3050"/>
                <a:gd name="T50" fmla="*/ 848 w 2034"/>
                <a:gd name="T51" fmla="*/ 2357 h 3050"/>
                <a:gd name="T52" fmla="*/ 833 w 2034"/>
                <a:gd name="T53" fmla="*/ 2407 h 3050"/>
                <a:gd name="T54" fmla="*/ 809 w 2034"/>
                <a:gd name="T55" fmla="*/ 2454 h 3050"/>
                <a:gd name="T56" fmla="*/ 778 w 2034"/>
                <a:gd name="T57" fmla="*/ 2496 h 3050"/>
                <a:gd name="T58" fmla="*/ 742 w 2034"/>
                <a:gd name="T59" fmla="*/ 2532 h 3050"/>
                <a:gd name="T60" fmla="*/ 155 w 2034"/>
                <a:gd name="T61" fmla="*/ 2907 h 3050"/>
                <a:gd name="T62" fmla="*/ 193 w 2034"/>
                <a:gd name="T63" fmla="*/ 2950 h 3050"/>
                <a:gd name="T64" fmla="*/ 1767 w 2034"/>
                <a:gd name="T65" fmla="*/ 2728 h 3050"/>
                <a:gd name="T66" fmla="*/ 1766 w 2034"/>
                <a:gd name="T67" fmla="*/ 1355 h 3050"/>
                <a:gd name="T68" fmla="*/ 1760 w 2034"/>
                <a:gd name="T69" fmla="*/ 1325 h 3050"/>
                <a:gd name="T70" fmla="*/ 1748 w 2034"/>
                <a:gd name="T71" fmla="*/ 1299 h 3050"/>
                <a:gd name="T72" fmla="*/ 1426 w 2034"/>
                <a:gd name="T73" fmla="*/ 882 h 3050"/>
                <a:gd name="T74" fmla="*/ 1407 w 2034"/>
                <a:gd name="T75" fmla="*/ 863 h 3050"/>
                <a:gd name="T76" fmla="*/ 1404 w 2034"/>
                <a:gd name="T77" fmla="*/ 869 h 3050"/>
                <a:gd name="T78" fmla="*/ 1417 w 2034"/>
                <a:gd name="T79" fmla="*/ 901 h 3050"/>
                <a:gd name="T80" fmla="*/ 1421 w 2034"/>
                <a:gd name="T81" fmla="*/ 943 h 3050"/>
                <a:gd name="T82" fmla="*/ 1640 w 2034"/>
                <a:gd name="T83" fmla="*/ 1312 h 3050"/>
                <a:gd name="T84" fmla="*/ 1655 w 2034"/>
                <a:gd name="T85" fmla="*/ 1317 h 3050"/>
                <a:gd name="T86" fmla="*/ 1665 w 2034"/>
                <a:gd name="T87" fmla="*/ 1329 h 3050"/>
                <a:gd name="T88" fmla="*/ 1667 w 2034"/>
                <a:gd name="T89" fmla="*/ 1340 h 3050"/>
                <a:gd name="T90" fmla="*/ 1663 w 2034"/>
                <a:gd name="T91" fmla="*/ 1355 h 3050"/>
                <a:gd name="T92" fmla="*/ 1651 w 2034"/>
                <a:gd name="T93" fmla="*/ 1365 h 3050"/>
                <a:gd name="T94" fmla="*/ 1366 w 2034"/>
                <a:gd name="T95" fmla="*/ 1367 h 3050"/>
                <a:gd name="T96" fmla="*/ 1366 w 2034"/>
                <a:gd name="T97" fmla="*/ 943 h 3050"/>
                <a:gd name="T98" fmla="*/ 1363 w 2034"/>
                <a:gd name="T99" fmla="*/ 918 h 3050"/>
                <a:gd name="T100" fmla="*/ 1356 w 2034"/>
                <a:gd name="T101" fmla="*/ 894 h 3050"/>
                <a:gd name="T102" fmla="*/ 1346 w 2034"/>
                <a:gd name="T103" fmla="*/ 881 h 3050"/>
                <a:gd name="T104" fmla="*/ 1318 w 2034"/>
                <a:gd name="T105" fmla="*/ 860 h 3050"/>
                <a:gd name="T106" fmla="*/ 1292 w 2034"/>
                <a:gd name="T107" fmla="*/ 852 h 3050"/>
                <a:gd name="T108" fmla="*/ 1829 w 2034"/>
                <a:gd name="T109" fmla="*/ 531 h 3050"/>
                <a:gd name="T110" fmla="*/ 1871 w 2034"/>
                <a:gd name="T111" fmla="*/ 535 h 3050"/>
                <a:gd name="T112" fmla="*/ 1927 w 2034"/>
                <a:gd name="T113" fmla="*/ 555 h 3050"/>
                <a:gd name="T114" fmla="*/ 1975 w 2034"/>
                <a:gd name="T115" fmla="*/ 590 h 3050"/>
                <a:gd name="T116" fmla="*/ 2010 w 2034"/>
                <a:gd name="T117" fmla="*/ 638 h 3050"/>
                <a:gd name="T118" fmla="*/ 2030 w 2034"/>
                <a:gd name="T119" fmla="*/ 694 h 3050"/>
                <a:gd name="T120" fmla="*/ 2034 w 2034"/>
                <a:gd name="T121" fmla="*/ 736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4" h="3050">
                  <a:moveTo>
                    <a:pt x="2034" y="736"/>
                  </a:moveTo>
                  <a:lnTo>
                    <a:pt x="2034" y="2844"/>
                  </a:lnTo>
                  <a:lnTo>
                    <a:pt x="2034" y="2844"/>
                  </a:lnTo>
                  <a:lnTo>
                    <a:pt x="2033" y="2865"/>
                  </a:lnTo>
                  <a:lnTo>
                    <a:pt x="2030" y="2885"/>
                  </a:lnTo>
                  <a:lnTo>
                    <a:pt x="2025" y="2905"/>
                  </a:lnTo>
                  <a:lnTo>
                    <a:pt x="2019" y="2924"/>
                  </a:lnTo>
                  <a:lnTo>
                    <a:pt x="2010" y="2942"/>
                  </a:lnTo>
                  <a:lnTo>
                    <a:pt x="1999" y="2959"/>
                  </a:lnTo>
                  <a:lnTo>
                    <a:pt x="1988" y="2975"/>
                  </a:lnTo>
                  <a:lnTo>
                    <a:pt x="1975" y="2989"/>
                  </a:lnTo>
                  <a:lnTo>
                    <a:pt x="1959" y="3002"/>
                  </a:lnTo>
                  <a:lnTo>
                    <a:pt x="1944" y="3015"/>
                  </a:lnTo>
                  <a:lnTo>
                    <a:pt x="1927" y="3025"/>
                  </a:lnTo>
                  <a:lnTo>
                    <a:pt x="1909" y="3033"/>
                  </a:lnTo>
                  <a:lnTo>
                    <a:pt x="1891" y="3040"/>
                  </a:lnTo>
                  <a:lnTo>
                    <a:pt x="1871" y="3046"/>
                  </a:lnTo>
                  <a:lnTo>
                    <a:pt x="1850" y="3049"/>
                  </a:lnTo>
                  <a:lnTo>
                    <a:pt x="1829" y="3050"/>
                  </a:lnTo>
                  <a:lnTo>
                    <a:pt x="204" y="3050"/>
                  </a:lnTo>
                  <a:lnTo>
                    <a:pt x="204" y="3050"/>
                  </a:lnTo>
                  <a:lnTo>
                    <a:pt x="183" y="3049"/>
                  </a:lnTo>
                  <a:lnTo>
                    <a:pt x="163" y="3046"/>
                  </a:lnTo>
                  <a:lnTo>
                    <a:pt x="143" y="3040"/>
                  </a:lnTo>
                  <a:lnTo>
                    <a:pt x="125" y="3033"/>
                  </a:lnTo>
                  <a:lnTo>
                    <a:pt x="107" y="3025"/>
                  </a:lnTo>
                  <a:lnTo>
                    <a:pt x="89" y="3015"/>
                  </a:lnTo>
                  <a:lnTo>
                    <a:pt x="74" y="3002"/>
                  </a:lnTo>
                  <a:lnTo>
                    <a:pt x="59" y="2989"/>
                  </a:lnTo>
                  <a:lnTo>
                    <a:pt x="46" y="2975"/>
                  </a:lnTo>
                  <a:lnTo>
                    <a:pt x="34" y="2959"/>
                  </a:lnTo>
                  <a:lnTo>
                    <a:pt x="24" y="2942"/>
                  </a:lnTo>
                  <a:lnTo>
                    <a:pt x="15" y="2924"/>
                  </a:lnTo>
                  <a:lnTo>
                    <a:pt x="9" y="2905"/>
                  </a:lnTo>
                  <a:lnTo>
                    <a:pt x="3" y="2885"/>
                  </a:lnTo>
                  <a:lnTo>
                    <a:pt x="1" y="2865"/>
                  </a:lnTo>
                  <a:lnTo>
                    <a:pt x="0" y="2844"/>
                  </a:lnTo>
                  <a:lnTo>
                    <a:pt x="0" y="640"/>
                  </a:lnTo>
                  <a:lnTo>
                    <a:pt x="0" y="640"/>
                  </a:lnTo>
                  <a:lnTo>
                    <a:pt x="0" y="625"/>
                  </a:lnTo>
                  <a:lnTo>
                    <a:pt x="2" y="609"/>
                  </a:lnTo>
                  <a:lnTo>
                    <a:pt x="5" y="593"/>
                  </a:lnTo>
                  <a:lnTo>
                    <a:pt x="10" y="576"/>
                  </a:lnTo>
                  <a:lnTo>
                    <a:pt x="14" y="559"/>
                  </a:lnTo>
                  <a:lnTo>
                    <a:pt x="21" y="543"/>
                  </a:lnTo>
                  <a:lnTo>
                    <a:pt x="27" y="527"/>
                  </a:lnTo>
                  <a:lnTo>
                    <a:pt x="36" y="511"/>
                  </a:lnTo>
                  <a:lnTo>
                    <a:pt x="45" y="495"/>
                  </a:lnTo>
                  <a:lnTo>
                    <a:pt x="54" y="481"/>
                  </a:lnTo>
                  <a:lnTo>
                    <a:pt x="65" y="467"/>
                  </a:lnTo>
                  <a:lnTo>
                    <a:pt x="76" y="453"/>
                  </a:lnTo>
                  <a:lnTo>
                    <a:pt x="87" y="440"/>
                  </a:lnTo>
                  <a:lnTo>
                    <a:pt x="99" y="429"/>
                  </a:lnTo>
                  <a:lnTo>
                    <a:pt x="111" y="418"/>
                  </a:lnTo>
                  <a:lnTo>
                    <a:pt x="123" y="409"/>
                  </a:lnTo>
                  <a:lnTo>
                    <a:pt x="730" y="21"/>
                  </a:lnTo>
                  <a:lnTo>
                    <a:pt x="730" y="21"/>
                  </a:lnTo>
                  <a:lnTo>
                    <a:pt x="742" y="13"/>
                  </a:lnTo>
                  <a:lnTo>
                    <a:pt x="755" y="8"/>
                  </a:lnTo>
                  <a:lnTo>
                    <a:pt x="767" y="3"/>
                  </a:lnTo>
                  <a:lnTo>
                    <a:pt x="778" y="1"/>
                  </a:lnTo>
                  <a:lnTo>
                    <a:pt x="789" y="0"/>
                  </a:lnTo>
                  <a:lnTo>
                    <a:pt x="799" y="1"/>
                  </a:lnTo>
                  <a:lnTo>
                    <a:pt x="809" y="3"/>
                  </a:lnTo>
                  <a:lnTo>
                    <a:pt x="818" y="7"/>
                  </a:lnTo>
                  <a:lnTo>
                    <a:pt x="825" y="12"/>
                  </a:lnTo>
                  <a:lnTo>
                    <a:pt x="833" y="19"/>
                  </a:lnTo>
                  <a:lnTo>
                    <a:pt x="839" y="27"/>
                  </a:lnTo>
                  <a:lnTo>
                    <a:pt x="844" y="36"/>
                  </a:lnTo>
                  <a:lnTo>
                    <a:pt x="848" y="48"/>
                  </a:lnTo>
                  <a:lnTo>
                    <a:pt x="852" y="60"/>
                  </a:lnTo>
                  <a:lnTo>
                    <a:pt x="853" y="73"/>
                  </a:lnTo>
                  <a:lnTo>
                    <a:pt x="854" y="87"/>
                  </a:lnTo>
                  <a:lnTo>
                    <a:pt x="854" y="2309"/>
                  </a:lnTo>
                  <a:lnTo>
                    <a:pt x="854" y="2309"/>
                  </a:lnTo>
                  <a:lnTo>
                    <a:pt x="853" y="2325"/>
                  </a:lnTo>
                  <a:lnTo>
                    <a:pt x="852" y="2340"/>
                  </a:lnTo>
                  <a:lnTo>
                    <a:pt x="848" y="2357"/>
                  </a:lnTo>
                  <a:lnTo>
                    <a:pt x="844" y="2373"/>
                  </a:lnTo>
                  <a:lnTo>
                    <a:pt x="839" y="2390"/>
                  </a:lnTo>
                  <a:lnTo>
                    <a:pt x="833" y="2407"/>
                  </a:lnTo>
                  <a:lnTo>
                    <a:pt x="825" y="2422"/>
                  </a:lnTo>
                  <a:lnTo>
                    <a:pt x="818" y="2439"/>
                  </a:lnTo>
                  <a:lnTo>
                    <a:pt x="809" y="2454"/>
                  </a:lnTo>
                  <a:lnTo>
                    <a:pt x="799" y="2468"/>
                  </a:lnTo>
                  <a:lnTo>
                    <a:pt x="789" y="2483"/>
                  </a:lnTo>
                  <a:lnTo>
                    <a:pt x="778" y="2496"/>
                  </a:lnTo>
                  <a:lnTo>
                    <a:pt x="767" y="2509"/>
                  </a:lnTo>
                  <a:lnTo>
                    <a:pt x="755" y="2520"/>
                  </a:lnTo>
                  <a:lnTo>
                    <a:pt x="742" y="2532"/>
                  </a:lnTo>
                  <a:lnTo>
                    <a:pt x="730" y="2540"/>
                  </a:lnTo>
                  <a:lnTo>
                    <a:pt x="155" y="2907"/>
                  </a:lnTo>
                  <a:lnTo>
                    <a:pt x="155" y="2907"/>
                  </a:lnTo>
                  <a:lnTo>
                    <a:pt x="167" y="2923"/>
                  </a:lnTo>
                  <a:lnTo>
                    <a:pt x="180" y="2937"/>
                  </a:lnTo>
                  <a:lnTo>
                    <a:pt x="193" y="2950"/>
                  </a:lnTo>
                  <a:lnTo>
                    <a:pt x="209" y="2962"/>
                  </a:lnTo>
                  <a:lnTo>
                    <a:pt x="573" y="2728"/>
                  </a:lnTo>
                  <a:lnTo>
                    <a:pt x="1767" y="2728"/>
                  </a:lnTo>
                  <a:lnTo>
                    <a:pt x="1767" y="1365"/>
                  </a:lnTo>
                  <a:lnTo>
                    <a:pt x="1767" y="1365"/>
                  </a:lnTo>
                  <a:lnTo>
                    <a:pt x="1766" y="1355"/>
                  </a:lnTo>
                  <a:lnTo>
                    <a:pt x="1765" y="1345"/>
                  </a:lnTo>
                  <a:lnTo>
                    <a:pt x="1762" y="1335"/>
                  </a:lnTo>
                  <a:lnTo>
                    <a:pt x="1760" y="1325"/>
                  </a:lnTo>
                  <a:lnTo>
                    <a:pt x="1757" y="1317"/>
                  </a:lnTo>
                  <a:lnTo>
                    <a:pt x="1752" y="1308"/>
                  </a:lnTo>
                  <a:lnTo>
                    <a:pt x="1748" y="1299"/>
                  </a:lnTo>
                  <a:lnTo>
                    <a:pt x="1744" y="1292"/>
                  </a:lnTo>
                  <a:lnTo>
                    <a:pt x="1426" y="882"/>
                  </a:lnTo>
                  <a:lnTo>
                    <a:pt x="1426" y="882"/>
                  </a:lnTo>
                  <a:lnTo>
                    <a:pt x="1421" y="876"/>
                  </a:lnTo>
                  <a:lnTo>
                    <a:pt x="1414" y="869"/>
                  </a:lnTo>
                  <a:lnTo>
                    <a:pt x="1407" y="863"/>
                  </a:lnTo>
                  <a:lnTo>
                    <a:pt x="1399" y="859"/>
                  </a:lnTo>
                  <a:lnTo>
                    <a:pt x="1399" y="859"/>
                  </a:lnTo>
                  <a:lnTo>
                    <a:pt x="1404" y="869"/>
                  </a:lnTo>
                  <a:lnTo>
                    <a:pt x="1410" y="880"/>
                  </a:lnTo>
                  <a:lnTo>
                    <a:pt x="1413" y="891"/>
                  </a:lnTo>
                  <a:lnTo>
                    <a:pt x="1417" y="901"/>
                  </a:lnTo>
                  <a:lnTo>
                    <a:pt x="1419" y="912"/>
                  </a:lnTo>
                  <a:lnTo>
                    <a:pt x="1420" y="922"/>
                  </a:lnTo>
                  <a:lnTo>
                    <a:pt x="1421" y="943"/>
                  </a:lnTo>
                  <a:lnTo>
                    <a:pt x="1421" y="1312"/>
                  </a:lnTo>
                  <a:lnTo>
                    <a:pt x="1640" y="1312"/>
                  </a:lnTo>
                  <a:lnTo>
                    <a:pt x="1640" y="1312"/>
                  </a:lnTo>
                  <a:lnTo>
                    <a:pt x="1645" y="1312"/>
                  </a:lnTo>
                  <a:lnTo>
                    <a:pt x="1651" y="1314"/>
                  </a:lnTo>
                  <a:lnTo>
                    <a:pt x="1655" y="1317"/>
                  </a:lnTo>
                  <a:lnTo>
                    <a:pt x="1660" y="1320"/>
                  </a:lnTo>
                  <a:lnTo>
                    <a:pt x="1663" y="1324"/>
                  </a:lnTo>
                  <a:lnTo>
                    <a:pt x="1665" y="1329"/>
                  </a:lnTo>
                  <a:lnTo>
                    <a:pt x="1667" y="1334"/>
                  </a:lnTo>
                  <a:lnTo>
                    <a:pt x="1667" y="1340"/>
                  </a:lnTo>
                  <a:lnTo>
                    <a:pt x="1667" y="1340"/>
                  </a:lnTo>
                  <a:lnTo>
                    <a:pt x="1667" y="1345"/>
                  </a:lnTo>
                  <a:lnTo>
                    <a:pt x="1665" y="1351"/>
                  </a:lnTo>
                  <a:lnTo>
                    <a:pt x="1663" y="1355"/>
                  </a:lnTo>
                  <a:lnTo>
                    <a:pt x="1660" y="1360"/>
                  </a:lnTo>
                  <a:lnTo>
                    <a:pt x="1655" y="1363"/>
                  </a:lnTo>
                  <a:lnTo>
                    <a:pt x="1651" y="1365"/>
                  </a:lnTo>
                  <a:lnTo>
                    <a:pt x="1645" y="1366"/>
                  </a:lnTo>
                  <a:lnTo>
                    <a:pt x="1640" y="1367"/>
                  </a:lnTo>
                  <a:lnTo>
                    <a:pt x="1366" y="1367"/>
                  </a:lnTo>
                  <a:lnTo>
                    <a:pt x="1366" y="1340"/>
                  </a:lnTo>
                  <a:lnTo>
                    <a:pt x="1366" y="1340"/>
                  </a:lnTo>
                  <a:lnTo>
                    <a:pt x="1366" y="943"/>
                  </a:lnTo>
                  <a:lnTo>
                    <a:pt x="1366" y="943"/>
                  </a:lnTo>
                  <a:lnTo>
                    <a:pt x="1365" y="926"/>
                  </a:lnTo>
                  <a:lnTo>
                    <a:pt x="1363" y="918"/>
                  </a:lnTo>
                  <a:lnTo>
                    <a:pt x="1361" y="910"/>
                  </a:lnTo>
                  <a:lnTo>
                    <a:pt x="1359" y="902"/>
                  </a:lnTo>
                  <a:lnTo>
                    <a:pt x="1356" y="894"/>
                  </a:lnTo>
                  <a:lnTo>
                    <a:pt x="1351" y="888"/>
                  </a:lnTo>
                  <a:lnTo>
                    <a:pt x="1346" y="881"/>
                  </a:lnTo>
                  <a:lnTo>
                    <a:pt x="1346" y="881"/>
                  </a:lnTo>
                  <a:lnTo>
                    <a:pt x="1337" y="872"/>
                  </a:lnTo>
                  <a:lnTo>
                    <a:pt x="1325" y="864"/>
                  </a:lnTo>
                  <a:lnTo>
                    <a:pt x="1318" y="860"/>
                  </a:lnTo>
                  <a:lnTo>
                    <a:pt x="1310" y="858"/>
                  </a:lnTo>
                  <a:lnTo>
                    <a:pt x="1302" y="855"/>
                  </a:lnTo>
                  <a:lnTo>
                    <a:pt x="1292" y="852"/>
                  </a:lnTo>
                  <a:lnTo>
                    <a:pt x="926" y="852"/>
                  </a:lnTo>
                  <a:lnTo>
                    <a:pt x="926" y="531"/>
                  </a:lnTo>
                  <a:lnTo>
                    <a:pt x="1829" y="531"/>
                  </a:lnTo>
                  <a:lnTo>
                    <a:pt x="1829" y="531"/>
                  </a:lnTo>
                  <a:lnTo>
                    <a:pt x="1850" y="532"/>
                  </a:lnTo>
                  <a:lnTo>
                    <a:pt x="1871" y="535"/>
                  </a:lnTo>
                  <a:lnTo>
                    <a:pt x="1891" y="539"/>
                  </a:lnTo>
                  <a:lnTo>
                    <a:pt x="1909" y="547"/>
                  </a:lnTo>
                  <a:lnTo>
                    <a:pt x="1927" y="555"/>
                  </a:lnTo>
                  <a:lnTo>
                    <a:pt x="1944" y="566"/>
                  </a:lnTo>
                  <a:lnTo>
                    <a:pt x="1959" y="577"/>
                  </a:lnTo>
                  <a:lnTo>
                    <a:pt x="1975" y="590"/>
                  </a:lnTo>
                  <a:lnTo>
                    <a:pt x="1988" y="606"/>
                  </a:lnTo>
                  <a:lnTo>
                    <a:pt x="1999" y="621"/>
                  </a:lnTo>
                  <a:lnTo>
                    <a:pt x="2010" y="638"/>
                  </a:lnTo>
                  <a:lnTo>
                    <a:pt x="2019" y="656"/>
                  </a:lnTo>
                  <a:lnTo>
                    <a:pt x="2025" y="675"/>
                  </a:lnTo>
                  <a:lnTo>
                    <a:pt x="2030" y="694"/>
                  </a:lnTo>
                  <a:lnTo>
                    <a:pt x="2033" y="715"/>
                  </a:lnTo>
                  <a:lnTo>
                    <a:pt x="2034" y="736"/>
                  </a:lnTo>
                  <a:lnTo>
                    <a:pt x="2034" y="736"/>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cxnSp>
        <p:nvCxnSpPr>
          <p:cNvPr id="22" name="Łącznik prosty 21">
            <a:extLst>
              <a:ext uri="{FF2B5EF4-FFF2-40B4-BE49-F238E27FC236}">
                <a16:creationId xmlns:a16="http://schemas.microsoft.com/office/drawing/2014/main" id="{B03F0261-3282-480F-AB21-C0D4C8368110}"/>
              </a:ext>
            </a:extLst>
          </p:cNvPr>
          <p:cNvCxnSpPr/>
          <p:nvPr/>
        </p:nvCxnSpPr>
        <p:spPr>
          <a:xfrm>
            <a:off x="6620465" y="1500584"/>
            <a:ext cx="1440000" cy="0"/>
          </a:xfrm>
          <a:prstGeom prst="line">
            <a:avLst/>
          </a:prstGeom>
          <a:ln w="3175">
            <a:gradFill flip="none" rotWithShape="1">
              <a:gsLst>
                <a:gs pos="15000">
                  <a:srgbClr val="83BD00"/>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3" name="pole tekstowe 22">
            <a:extLst>
              <a:ext uri="{FF2B5EF4-FFF2-40B4-BE49-F238E27FC236}">
                <a16:creationId xmlns:a16="http://schemas.microsoft.com/office/drawing/2014/main" id="{E8906B83-8D29-476F-BA2D-4A39D205AE25}"/>
              </a:ext>
            </a:extLst>
          </p:cNvPr>
          <p:cNvSpPr txBox="1"/>
          <p:nvPr/>
        </p:nvSpPr>
        <p:spPr>
          <a:xfrm>
            <a:off x="6565620" y="1248557"/>
            <a:ext cx="1051891" cy="246221"/>
          </a:xfrm>
          <a:prstGeom prst="rect">
            <a:avLst/>
          </a:prstGeom>
          <a:solidFill>
            <a:schemeClr val="bg1"/>
          </a:solidFill>
        </p:spPr>
        <p:txBody>
          <a:bodyPr wrap="none" rtlCol="0">
            <a:spAutoFit/>
          </a:bodyPr>
          <a:lstStyle/>
          <a:p>
            <a:r>
              <a:rPr lang="pl-PL" sz="1000"/>
              <a:t>wykształcenie</a:t>
            </a:r>
          </a:p>
        </p:txBody>
      </p:sp>
      <p:grpSp>
        <p:nvGrpSpPr>
          <p:cNvPr id="34" name="Grupa 33">
            <a:extLst>
              <a:ext uri="{FF2B5EF4-FFF2-40B4-BE49-F238E27FC236}">
                <a16:creationId xmlns:a16="http://schemas.microsoft.com/office/drawing/2014/main" id="{6BF18769-E2D5-47C3-BA31-6F4BA2D9C0A8}"/>
              </a:ext>
            </a:extLst>
          </p:cNvPr>
          <p:cNvGrpSpPr/>
          <p:nvPr/>
        </p:nvGrpSpPr>
        <p:grpSpPr>
          <a:xfrm>
            <a:off x="4233818" y="2190219"/>
            <a:ext cx="374182" cy="450714"/>
            <a:chOff x="6299205" y="3543307"/>
            <a:chExt cx="558800" cy="673091"/>
          </a:xfrm>
          <a:solidFill>
            <a:schemeClr val="bg1">
              <a:lumMod val="75000"/>
            </a:schemeClr>
          </a:solidFill>
        </p:grpSpPr>
        <p:sp>
          <p:nvSpPr>
            <p:cNvPr id="39" name="Freeform 32">
              <a:extLst>
                <a:ext uri="{FF2B5EF4-FFF2-40B4-BE49-F238E27FC236}">
                  <a16:creationId xmlns:a16="http://schemas.microsoft.com/office/drawing/2014/main" id="{3CBEB295-7807-41FB-9DF3-91F323F94657}"/>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0" name="Freeform 33">
              <a:extLst>
                <a:ext uri="{FF2B5EF4-FFF2-40B4-BE49-F238E27FC236}">
                  <a16:creationId xmlns:a16="http://schemas.microsoft.com/office/drawing/2014/main" id="{C9546761-7809-4C11-8E52-EAC016213D17}"/>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1" name="Freeform 34">
              <a:extLst>
                <a:ext uri="{FF2B5EF4-FFF2-40B4-BE49-F238E27FC236}">
                  <a16:creationId xmlns:a16="http://schemas.microsoft.com/office/drawing/2014/main" id="{B4767FC4-B34B-4839-8C6C-63160A6454E3}"/>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2" name="Freeform 35">
              <a:extLst>
                <a:ext uri="{FF2B5EF4-FFF2-40B4-BE49-F238E27FC236}">
                  <a16:creationId xmlns:a16="http://schemas.microsoft.com/office/drawing/2014/main" id="{ED25F112-FBE9-45FF-ACBE-BA4C750761FA}"/>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3" name="Freeform 36">
              <a:extLst>
                <a:ext uri="{FF2B5EF4-FFF2-40B4-BE49-F238E27FC236}">
                  <a16:creationId xmlns:a16="http://schemas.microsoft.com/office/drawing/2014/main" id="{C545A534-1671-4EBB-9A70-F03A6A816B93}"/>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4" name="Freeform 37">
              <a:extLst>
                <a:ext uri="{FF2B5EF4-FFF2-40B4-BE49-F238E27FC236}">
                  <a16:creationId xmlns:a16="http://schemas.microsoft.com/office/drawing/2014/main" id="{28EF2E48-E660-4151-B5DA-F2AAE9331D80}"/>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grpSp>
        <p:nvGrpSpPr>
          <p:cNvPr id="35" name="Grupa 34">
            <a:extLst>
              <a:ext uri="{FF2B5EF4-FFF2-40B4-BE49-F238E27FC236}">
                <a16:creationId xmlns:a16="http://schemas.microsoft.com/office/drawing/2014/main" id="{08C23F54-AF7B-4263-925A-D49BE564B119}"/>
              </a:ext>
            </a:extLst>
          </p:cNvPr>
          <p:cNvGrpSpPr/>
          <p:nvPr/>
        </p:nvGrpSpPr>
        <p:grpSpPr>
          <a:xfrm>
            <a:off x="3894350" y="1248557"/>
            <a:ext cx="1134845" cy="252027"/>
            <a:chOff x="3268972" y="911871"/>
            <a:chExt cx="1134845" cy="252027"/>
          </a:xfrm>
        </p:grpSpPr>
        <p:cxnSp>
          <p:nvCxnSpPr>
            <p:cNvPr id="37" name="Łącznik prosty 36">
              <a:extLst>
                <a:ext uri="{FF2B5EF4-FFF2-40B4-BE49-F238E27FC236}">
                  <a16:creationId xmlns:a16="http://schemas.microsoft.com/office/drawing/2014/main" id="{4889028D-D23E-43C5-ABF4-699EBC321FB4}"/>
                </a:ext>
              </a:extLst>
            </p:cNvPr>
            <p:cNvCxnSpPr/>
            <p:nvPr/>
          </p:nvCxnSpPr>
          <p:spPr>
            <a:xfrm>
              <a:off x="3323817" y="1163898"/>
              <a:ext cx="1080000" cy="0"/>
            </a:xfrm>
            <a:prstGeom prst="line">
              <a:avLst/>
            </a:prstGeom>
            <a:ln w="3175">
              <a:gradFill>
                <a:gsLst>
                  <a:gs pos="15000">
                    <a:srgbClr val="83BD00"/>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38" name="pole tekstowe 37">
              <a:extLst>
                <a:ext uri="{FF2B5EF4-FFF2-40B4-BE49-F238E27FC236}">
                  <a16:creationId xmlns:a16="http://schemas.microsoft.com/office/drawing/2014/main" id="{B00B7212-CD13-494E-9FA2-8B82CC0F375B}"/>
                </a:ext>
              </a:extLst>
            </p:cNvPr>
            <p:cNvSpPr txBox="1"/>
            <p:nvPr/>
          </p:nvSpPr>
          <p:spPr>
            <a:xfrm>
              <a:off x="3268972" y="911871"/>
              <a:ext cx="463588" cy="246221"/>
            </a:xfrm>
            <a:prstGeom prst="rect">
              <a:avLst/>
            </a:prstGeom>
            <a:solidFill>
              <a:schemeClr val="bg1"/>
            </a:solidFill>
          </p:spPr>
          <p:txBody>
            <a:bodyPr wrap="none" rtlCol="0">
              <a:spAutoFit/>
            </a:bodyPr>
            <a:lstStyle/>
            <a:p>
              <a:r>
                <a:rPr lang="pl-PL" sz="1000"/>
                <a:t>wiek</a:t>
              </a:r>
            </a:p>
          </p:txBody>
        </p:sp>
      </p:grpSp>
      <p:grpSp>
        <p:nvGrpSpPr>
          <p:cNvPr id="48" name="Grupa 47">
            <a:extLst>
              <a:ext uri="{FF2B5EF4-FFF2-40B4-BE49-F238E27FC236}">
                <a16:creationId xmlns:a16="http://schemas.microsoft.com/office/drawing/2014/main" id="{FF6B26F7-289B-49C7-A9A0-56C8DC485EBE}"/>
              </a:ext>
            </a:extLst>
          </p:cNvPr>
          <p:cNvGrpSpPr>
            <a:grpSpLocks noChangeAspect="1"/>
          </p:cNvGrpSpPr>
          <p:nvPr/>
        </p:nvGrpSpPr>
        <p:grpSpPr>
          <a:xfrm>
            <a:off x="1672240" y="2206542"/>
            <a:ext cx="341166" cy="401661"/>
            <a:chOff x="2626407" y="3133910"/>
            <a:chExt cx="183471" cy="216004"/>
          </a:xfrm>
          <a:solidFill>
            <a:schemeClr val="bg1">
              <a:lumMod val="75000"/>
            </a:schemeClr>
          </a:solidFill>
        </p:grpSpPr>
        <p:sp>
          <p:nvSpPr>
            <p:cNvPr id="52" name="Freeform 12">
              <a:extLst>
                <a:ext uri="{FF2B5EF4-FFF2-40B4-BE49-F238E27FC236}">
                  <a16:creationId xmlns:a16="http://schemas.microsoft.com/office/drawing/2014/main" id="{C19D9894-E0A9-4002-99D3-3CC40AC8EC53}"/>
                </a:ext>
              </a:extLst>
            </p:cNvPr>
            <p:cNvSpPr>
              <a:spLocks noEditPoints="1"/>
            </p:cNvSpPr>
            <p:nvPr/>
          </p:nvSpPr>
          <p:spPr bwMode="auto">
            <a:xfrm>
              <a:off x="2733300" y="3133910"/>
              <a:ext cx="76578" cy="216000"/>
            </a:xfrm>
            <a:custGeom>
              <a:avLst/>
              <a:gdLst>
                <a:gd name="T0" fmla="*/ 447 w 1015"/>
                <a:gd name="T1" fmla="*/ 782 h 2861"/>
                <a:gd name="T2" fmla="*/ 354 w 1015"/>
                <a:gd name="T3" fmla="*/ 756 h 2861"/>
                <a:gd name="T4" fmla="*/ 272 w 1015"/>
                <a:gd name="T5" fmla="*/ 709 h 2861"/>
                <a:gd name="T6" fmla="*/ 204 w 1015"/>
                <a:gd name="T7" fmla="*/ 643 h 2861"/>
                <a:gd name="T8" fmla="*/ 153 w 1015"/>
                <a:gd name="T9" fmla="*/ 565 h 2861"/>
                <a:gd name="T10" fmla="*/ 122 w 1015"/>
                <a:gd name="T11" fmla="*/ 472 h 2861"/>
                <a:gd name="T12" fmla="*/ 113 w 1015"/>
                <a:gd name="T13" fmla="*/ 392 h 2861"/>
                <a:gd name="T14" fmla="*/ 126 w 1015"/>
                <a:gd name="T15" fmla="*/ 294 h 2861"/>
                <a:gd name="T16" fmla="*/ 161 w 1015"/>
                <a:gd name="T17" fmla="*/ 205 h 2861"/>
                <a:gd name="T18" fmla="*/ 216 w 1015"/>
                <a:gd name="T19" fmla="*/ 128 h 2861"/>
                <a:gd name="T20" fmla="*/ 288 w 1015"/>
                <a:gd name="T21" fmla="*/ 66 h 2861"/>
                <a:gd name="T22" fmla="*/ 372 w 1015"/>
                <a:gd name="T23" fmla="*/ 23 h 2861"/>
                <a:gd name="T24" fmla="*/ 467 w 1015"/>
                <a:gd name="T25" fmla="*/ 2 h 2861"/>
                <a:gd name="T26" fmla="*/ 548 w 1015"/>
                <a:gd name="T27" fmla="*/ 2 h 2861"/>
                <a:gd name="T28" fmla="*/ 643 w 1015"/>
                <a:gd name="T29" fmla="*/ 23 h 2861"/>
                <a:gd name="T30" fmla="*/ 728 w 1015"/>
                <a:gd name="T31" fmla="*/ 66 h 2861"/>
                <a:gd name="T32" fmla="*/ 799 w 1015"/>
                <a:gd name="T33" fmla="*/ 128 h 2861"/>
                <a:gd name="T34" fmla="*/ 854 w 1015"/>
                <a:gd name="T35" fmla="*/ 205 h 2861"/>
                <a:gd name="T36" fmla="*/ 889 w 1015"/>
                <a:gd name="T37" fmla="*/ 294 h 2861"/>
                <a:gd name="T38" fmla="*/ 902 w 1015"/>
                <a:gd name="T39" fmla="*/ 392 h 2861"/>
                <a:gd name="T40" fmla="*/ 893 w 1015"/>
                <a:gd name="T41" fmla="*/ 472 h 2861"/>
                <a:gd name="T42" fmla="*/ 863 w 1015"/>
                <a:gd name="T43" fmla="*/ 565 h 2861"/>
                <a:gd name="T44" fmla="*/ 811 w 1015"/>
                <a:gd name="T45" fmla="*/ 643 h 2861"/>
                <a:gd name="T46" fmla="*/ 743 w 1015"/>
                <a:gd name="T47" fmla="*/ 709 h 2861"/>
                <a:gd name="T48" fmla="*/ 661 w 1015"/>
                <a:gd name="T49" fmla="*/ 756 h 2861"/>
                <a:gd name="T50" fmla="*/ 568 w 1015"/>
                <a:gd name="T51" fmla="*/ 782 h 2861"/>
                <a:gd name="T52" fmla="*/ 682 w 1015"/>
                <a:gd name="T53" fmla="*/ 2861 h 2861"/>
                <a:gd name="T54" fmla="*/ 713 w 1015"/>
                <a:gd name="T55" fmla="*/ 2856 h 2861"/>
                <a:gd name="T56" fmla="*/ 734 w 1015"/>
                <a:gd name="T57" fmla="*/ 2832 h 2861"/>
                <a:gd name="T58" fmla="*/ 766 w 1015"/>
                <a:gd name="T59" fmla="*/ 2735 h 2861"/>
                <a:gd name="T60" fmla="*/ 823 w 1015"/>
                <a:gd name="T61" fmla="*/ 2442 h 2861"/>
                <a:gd name="T62" fmla="*/ 882 w 1015"/>
                <a:gd name="T63" fmla="*/ 2097 h 2861"/>
                <a:gd name="T64" fmla="*/ 911 w 1015"/>
                <a:gd name="T65" fmla="*/ 2034 h 2861"/>
                <a:gd name="T66" fmla="*/ 954 w 1015"/>
                <a:gd name="T67" fmla="*/ 1970 h 2861"/>
                <a:gd name="T68" fmla="*/ 979 w 1015"/>
                <a:gd name="T69" fmla="*/ 1837 h 2861"/>
                <a:gd name="T70" fmla="*/ 1012 w 1015"/>
                <a:gd name="T71" fmla="*/ 1457 h 2861"/>
                <a:gd name="T72" fmla="*/ 1013 w 1015"/>
                <a:gd name="T73" fmla="*/ 1164 h 2861"/>
                <a:gd name="T74" fmla="*/ 1005 w 1015"/>
                <a:gd name="T75" fmla="*/ 1081 h 2861"/>
                <a:gd name="T76" fmla="*/ 975 w 1015"/>
                <a:gd name="T77" fmla="*/ 1034 h 2861"/>
                <a:gd name="T78" fmla="*/ 917 w 1015"/>
                <a:gd name="T79" fmla="*/ 992 h 2861"/>
                <a:gd name="T80" fmla="*/ 778 w 1015"/>
                <a:gd name="T81" fmla="*/ 939 h 2861"/>
                <a:gd name="T82" fmla="*/ 555 w 1015"/>
                <a:gd name="T83" fmla="*/ 906 h 2861"/>
                <a:gd name="T84" fmla="*/ 366 w 1015"/>
                <a:gd name="T85" fmla="*/ 914 h 2861"/>
                <a:gd name="T86" fmla="*/ 162 w 1015"/>
                <a:gd name="T87" fmla="*/ 963 h 2861"/>
                <a:gd name="T88" fmla="*/ 72 w 1015"/>
                <a:gd name="T89" fmla="*/ 1007 h 2861"/>
                <a:gd name="T90" fmla="*/ 24 w 1015"/>
                <a:gd name="T91" fmla="*/ 1052 h 2861"/>
                <a:gd name="T92" fmla="*/ 7 w 1015"/>
                <a:gd name="T93" fmla="*/ 1102 h 2861"/>
                <a:gd name="T94" fmla="*/ 0 w 1015"/>
                <a:gd name="T95" fmla="*/ 1284 h 2861"/>
                <a:gd name="T96" fmla="*/ 12 w 1015"/>
                <a:gd name="T97" fmla="*/ 1597 h 2861"/>
                <a:gd name="T98" fmla="*/ 49 w 1015"/>
                <a:gd name="T99" fmla="*/ 1923 h 2861"/>
                <a:gd name="T100" fmla="*/ 72 w 1015"/>
                <a:gd name="T101" fmla="*/ 1992 h 2861"/>
                <a:gd name="T102" fmla="*/ 117 w 1015"/>
                <a:gd name="T103" fmla="*/ 2053 h 2861"/>
                <a:gd name="T104" fmla="*/ 138 w 1015"/>
                <a:gd name="T105" fmla="*/ 2117 h 2861"/>
                <a:gd name="T106" fmla="*/ 223 w 1015"/>
                <a:gd name="T107" fmla="*/ 2619 h 2861"/>
                <a:gd name="T108" fmla="*/ 258 w 1015"/>
                <a:gd name="T109" fmla="*/ 2767 h 2861"/>
                <a:gd name="T110" fmla="*/ 290 w 1015"/>
                <a:gd name="T111" fmla="*/ 2844 h 2861"/>
                <a:gd name="T112" fmla="*/ 314 w 1015"/>
                <a:gd name="T113" fmla="*/ 2859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5" h="2861">
                  <a:moveTo>
                    <a:pt x="508" y="786"/>
                  </a:moveTo>
                  <a:lnTo>
                    <a:pt x="508" y="786"/>
                  </a:lnTo>
                  <a:lnTo>
                    <a:pt x="487" y="786"/>
                  </a:lnTo>
                  <a:lnTo>
                    <a:pt x="467" y="784"/>
                  </a:lnTo>
                  <a:lnTo>
                    <a:pt x="447" y="782"/>
                  </a:lnTo>
                  <a:lnTo>
                    <a:pt x="428" y="779"/>
                  </a:lnTo>
                  <a:lnTo>
                    <a:pt x="409" y="774"/>
                  </a:lnTo>
                  <a:lnTo>
                    <a:pt x="390" y="769"/>
                  </a:lnTo>
                  <a:lnTo>
                    <a:pt x="372" y="763"/>
                  </a:lnTo>
                  <a:lnTo>
                    <a:pt x="354" y="756"/>
                  </a:lnTo>
                  <a:lnTo>
                    <a:pt x="336" y="748"/>
                  </a:lnTo>
                  <a:lnTo>
                    <a:pt x="320" y="740"/>
                  </a:lnTo>
                  <a:lnTo>
                    <a:pt x="303" y="730"/>
                  </a:lnTo>
                  <a:lnTo>
                    <a:pt x="288" y="720"/>
                  </a:lnTo>
                  <a:lnTo>
                    <a:pt x="272" y="709"/>
                  </a:lnTo>
                  <a:lnTo>
                    <a:pt x="257" y="697"/>
                  </a:lnTo>
                  <a:lnTo>
                    <a:pt x="243" y="685"/>
                  </a:lnTo>
                  <a:lnTo>
                    <a:pt x="229" y="671"/>
                  </a:lnTo>
                  <a:lnTo>
                    <a:pt x="216" y="658"/>
                  </a:lnTo>
                  <a:lnTo>
                    <a:pt x="204" y="643"/>
                  </a:lnTo>
                  <a:lnTo>
                    <a:pt x="192" y="629"/>
                  </a:lnTo>
                  <a:lnTo>
                    <a:pt x="181" y="613"/>
                  </a:lnTo>
                  <a:lnTo>
                    <a:pt x="170" y="598"/>
                  </a:lnTo>
                  <a:lnTo>
                    <a:pt x="161" y="581"/>
                  </a:lnTo>
                  <a:lnTo>
                    <a:pt x="153" y="565"/>
                  </a:lnTo>
                  <a:lnTo>
                    <a:pt x="145" y="547"/>
                  </a:lnTo>
                  <a:lnTo>
                    <a:pt x="137" y="528"/>
                  </a:lnTo>
                  <a:lnTo>
                    <a:pt x="131" y="511"/>
                  </a:lnTo>
                  <a:lnTo>
                    <a:pt x="126" y="492"/>
                  </a:lnTo>
                  <a:lnTo>
                    <a:pt x="122" y="472"/>
                  </a:lnTo>
                  <a:lnTo>
                    <a:pt x="119" y="454"/>
                  </a:lnTo>
                  <a:lnTo>
                    <a:pt x="115" y="433"/>
                  </a:lnTo>
                  <a:lnTo>
                    <a:pt x="114" y="413"/>
                  </a:lnTo>
                  <a:lnTo>
                    <a:pt x="113" y="392"/>
                  </a:lnTo>
                  <a:lnTo>
                    <a:pt x="113" y="392"/>
                  </a:lnTo>
                  <a:lnTo>
                    <a:pt x="114" y="373"/>
                  </a:lnTo>
                  <a:lnTo>
                    <a:pt x="115" y="352"/>
                  </a:lnTo>
                  <a:lnTo>
                    <a:pt x="119" y="332"/>
                  </a:lnTo>
                  <a:lnTo>
                    <a:pt x="122" y="314"/>
                  </a:lnTo>
                  <a:lnTo>
                    <a:pt x="126" y="294"/>
                  </a:lnTo>
                  <a:lnTo>
                    <a:pt x="131" y="275"/>
                  </a:lnTo>
                  <a:lnTo>
                    <a:pt x="137" y="257"/>
                  </a:lnTo>
                  <a:lnTo>
                    <a:pt x="145" y="239"/>
                  </a:lnTo>
                  <a:lnTo>
                    <a:pt x="153" y="221"/>
                  </a:lnTo>
                  <a:lnTo>
                    <a:pt x="161" y="205"/>
                  </a:lnTo>
                  <a:lnTo>
                    <a:pt x="170" y="188"/>
                  </a:lnTo>
                  <a:lnTo>
                    <a:pt x="181" y="173"/>
                  </a:lnTo>
                  <a:lnTo>
                    <a:pt x="192" y="157"/>
                  </a:lnTo>
                  <a:lnTo>
                    <a:pt x="204" y="143"/>
                  </a:lnTo>
                  <a:lnTo>
                    <a:pt x="216" y="128"/>
                  </a:lnTo>
                  <a:lnTo>
                    <a:pt x="229" y="115"/>
                  </a:lnTo>
                  <a:lnTo>
                    <a:pt x="243" y="101"/>
                  </a:lnTo>
                  <a:lnTo>
                    <a:pt x="257" y="89"/>
                  </a:lnTo>
                  <a:lnTo>
                    <a:pt x="272" y="77"/>
                  </a:lnTo>
                  <a:lnTo>
                    <a:pt x="288" y="66"/>
                  </a:lnTo>
                  <a:lnTo>
                    <a:pt x="303" y="56"/>
                  </a:lnTo>
                  <a:lnTo>
                    <a:pt x="320" y="46"/>
                  </a:lnTo>
                  <a:lnTo>
                    <a:pt x="336" y="38"/>
                  </a:lnTo>
                  <a:lnTo>
                    <a:pt x="354" y="30"/>
                  </a:lnTo>
                  <a:lnTo>
                    <a:pt x="372" y="23"/>
                  </a:lnTo>
                  <a:lnTo>
                    <a:pt x="390" y="17"/>
                  </a:lnTo>
                  <a:lnTo>
                    <a:pt x="409" y="12"/>
                  </a:lnTo>
                  <a:lnTo>
                    <a:pt x="428" y="7"/>
                  </a:lnTo>
                  <a:lnTo>
                    <a:pt x="447" y="4"/>
                  </a:lnTo>
                  <a:lnTo>
                    <a:pt x="467" y="2"/>
                  </a:lnTo>
                  <a:lnTo>
                    <a:pt x="487" y="0"/>
                  </a:lnTo>
                  <a:lnTo>
                    <a:pt x="508" y="0"/>
                  </a:lnTo>
                  <a:lnTo>
                    <a:pt x="508" y="0"/>
                  </a:lnTo>
                  <a:lnTo>
                    <a:pt x="528" y="0"/>
                  </a:lnTo>
                  <a:lnTo>
                    <a:pt x="548" y="2"/>
                  </a:lnTo>
                  <a:lnTo>
                    <a:pt x="568" y="4"/>
                  </a:lnTo>
                  <a:lnTo>
                    <a:pt x="587" y="7"/>
                  </a:lnTo>
                  <a:lnTo>
                    <a:pt x="606" y="12"/>
                  </a:lnTo>
                  <a:lnTo>
                    <a:pt x="625" y="17"/>
                  </a:lnTo>
                  <a:lnTo>
                    <a:pt x="643" y="23"/>
                  </a:lnTo>
                  <a:lnTo>
                    <a:pt x="661" y="30"/>
                  </a:lnTo>
                  <a:lnTo>
                    <a:pt x="679" y="38"/>
                  </a:lnTo>
                  <a:lnTo>
                    <a:pt x="695" y="46"/>
                  </a:lnTo>
                  <a:lnTo>
                    <a:pt x="712" y="56"/>
                  </a:lnTo>
                  <a:lnTo>
                    <a:pt x="728" y="66"/>
                  </a:lnTo>
                  <a:lnTo>
                    <a:pt x="743" y="77"/>
                  </a:lnTo>
                  <a:lnTo>
                    <a:pt x="759" y="89"/>
                  </a:lnTo>
                  <a:lnTo>
                    <a:pt x="773" y="101"/>
                  </a:lnTo>
                  <a:lnTo>
                    <a:pt x="787" y="115"/>
                  </a:lnTo>
                  <a:lnTo>
                    <a:pt x="799" y="128"/>
                  </a:lnTo>
                  <a:lnTo>
                    <a:pt x="811" y="143"/>
                  </a:lnTo>
                  <a:lnTo>
                    <a:pt x="824" y="157"/>
                  </a:lnTo>
                  <a:lnTo>
                    <a:pt x="834" y="173"/>
                  </a:lnTo>
                  <a:lnTo>
                    <a:pt x="845" y="188"/>
                  </a:lnTo>
                  <a:lnTo>
                    <a:pt x="854" y="205"/>
                  </a:lnTo>
                  <a:lnTo>
                    <a:pt x="863" y="221"/>
                  </a:lnTo>
                  <a:lnTo>
                    <a:pt x="871" y="239"/>
                  </a:lnTo>
                  <a:lnTo>
                    <a:pt x="878" y="257"/>
                  </a:lnTo>
                  <a:lnTo>
                    <a:pt x="884" y="275"/>
                  </a:lnTo>
                  <a:lnTo>
                    <a:pt x="889" y="294"/>
                  </a:lnTo>
                  <a:lnTo>
                    <a:pt x="893" y="314"/>
                  </a:lnTo>
                  <a:lnTo>
                    <a:pt x="898" y="332"/>
                  </a:lnTo>
                  <a:lnTo>
                    <a:pt x="900" y="352"/>
                  </a:lnTo>
                  <a:lnTo>
                    <a:pt x="901" y="373"/>
                  </a:lnTo>
                  <a:lnTo>
                    <a:pt x="902" y="392"/>
                  </a:lnTo>
                  <a:lnTo>
                    <a:pt x="902" y="392"/>
                  </a:lnTo>
                  <a:lnTo>
                    <a:pt x="901" y="413"/>
                  </a:lnTo>
                  <a:lnTo>
                    <a:pt x="900" y="433"/>
                  </a:lnTo>
                  <a:lnTo>
                    <a:pt x="898" y="454"/>
                  </a:lnTo>
                  <a:lnTo>
                    <a:pt x="893" y="472"/>
                  </a:lnTo>
                  <a:lnTo>
                    <a:pt x="889" y="492"/>
                  </a:lnTo>
                  <a:lnTo>
                    <a:pt x="884" y="511"/>
                  </a:lnTo>
                  <a:lnTo>
                    <a:pt x="878" y="528"/>
                  </a:lnTo>
                  <a:lnTo>
                    <a:pt x="871" y="547"/>
                  </a:lnTo>
                  <a:lnTo>
                    <a:pt x="863" y="565"/>
                  </a:lnTo>
                  <a:lnTo>
                    <a:pt x="854" y="581"/>
                  </a:lnTo>
                  <a:lnTo>
                    <a:pt x="845" y="598"/>
                  </a:lnTo>
                  <a:lnTo>
                    <a:pt x="834" y="613"/>
                  </a:lnTo>
                  <a:lnTo>
                    <a:pt x="824" y="629"/>
                  </a:lnTo>
                  <a:lnTo>
                    <a:pt x="811" y="643"/>
                  </a:lnTo>
                  <a:lnTo>
                    <a:pt x="799" y="658"/>
                  </a:lnTo>
                  <a:lnTo>
                    <a:pt x="787" y="671"/>
                  </a:lnTo>
                  <a:lnTo>
                    <a:pt x="773" y="685"/>
                  </a:lnTo>
                  <a:lnTo>
                    <a:pt x="759" y="697"/>
                  </a:lnTo>
                  <a:lnTo>
                    <a:pt x="743" y="709"/>
                  </a:lnTo>
                  <a:lnTo>
                    <a:pt x="728" y="720"/>
                  </a:lnTo>
                  <a:lnTo>
                    <a:pt x="712" y="730"/>
                  </a:lnTo>
                  <a:lnTo>
                    <a:pt x="695" y="740"/>
                  </a:lnTo>
                  <a:lnTo>
                    <a:pt x="679" y="748"/>
                  </a:lnTo>
                  <a:lnTo>
                    <a:pt x="661" y="756"/>
                  </a:lnTo>
                  <a:lnTo>
                    <a:pt x="643" y="763"/>
                  </a:lnTo>
                  <a:lnTo>
                    <a:pt x="625" y="769"/>
                  </a:lnTo>
                  <a:lnTo>
                    <a:pt x="606" y="774"/>
                  </a:lnTo>
                  <a:lnTo>
                    <a:pt x="587" y="779"/>
                  </a:lnTo>
                  <a:lnTo>
                    <a:pt x="568" y="782"/>
                  </a:lnTo>
                  <a:lnTo>
                    <a:pt x="548" y="784"/>
                  </a:lnTo>
                  <a:lnTo>
                    <a:pt x="528" y="786"/>
                  </a:lnTo>
                  <a:lnTo>
                    <a:pt x="508" y="786"/>
                  </a:lnTo>
                  <a:lnTo>
                    <a:pt x="508" y="786"/>
                  </a:lnTo>
                  <a:close/>
                  <a:moveTo>
                    <a:pt x="682" y="2861"/>
                  </a:moveTo>
                  <a:lnTo>
                    <a:pt x="682" y="2861"/>
                  </a:lnTo>
                  <a:lnTo>
                    <a:pt x="695" y="2860"/>
                  </a:lnTo>
                  <a:lnTo>
                    <a:pt x="701" y="2859"/>
                  </a:lnTo>
                  <a:lnTo>
                    <a:pt x="708" y="2858"/>
                  </a:lnTo>
                  <a:lnTo>
                    <a:pt x="713" y="2856"/>
                  </a:lnTo>
                  <a:lnTo>
                    <a:pt x="717" y="2853"/>
                  </a:lnTo>
                  <a:lnTo>
                    <a:pt x="722" y="2849"/>
                  </a:lnTo>
                  <a:lnTo>
                    <a:pt x="726" y="2844"/>
                  </a:lnTo>
                  <a:lnTo>
                    <a:pt x="729" y="2838"/>
                  </a:lnTo>
                  <a:lnTo>
                    <a:pt x="734" y="2832"/>
                  </a:lnTo>
                  <a:lnTo>
                    <a:pt x="741" y="2815"/>
                  </a:lnTo>
                  <a:lnTo>
                    <a:pt x="749" y="2794"/>
                  </a:lnTo>
                  <a:lnTo>
                    <a:pt x="757" y="2767"/>
                  </a:lnTo>
                  <a:lnTo>
                    <a:pt x="757" y="2767"/>
                  </a:lnTo>
                  <a:lnTo>
                    <a:pt x="766" y="2735"/>
                  </a:lnTo>
                  <a:lnTo>
                    <a:pt x="775" y="2698"/>
                  </a:lnTo>
                  <a:lnTo>
                    <a:pt x="783" y="2660"/>
                  </a:lnTo>
                  <a:lnTo>
                    <a:pt x="792" y="2619"/>
                  </a:lnTo>
                  <a:lnTo>
                    <a:pt x="807" y="2532"/>
                  </a:lnTo>
                  <a:lnTo>
                    <a:pt x="823" y="2442"/>
                  </a:lnTo>
                  <a:lnTo>
                    <a:pt x="852" y="2264"/>
                  </a:lnTo>
                  <a:lnTo>
                    <a:pt x="864" y="2185"/>
                  </a:lnTo>
                  <a:lnTo>
                    <a:pt x="878" y="2117"/>
                  </a:lnTo>
                  <a:lnTo>
                    <a:pt x="878" y="2117"/>
                  </a:lnTo>
                  <a:lnTo>
                    <a:pt x="882" y="2097"/>
                  </a:lnTo>
                  <a:lnTo>
                    <a:pt x="887" y="2079"/>
                  </a:lnTo>
                  <a:lnTo>
                    <a:pt x="892" y="2066"/>
                  </a:lnTo>
                  <a:lnTo>
                    <a:pt x="899" y="2053"/>
                  </a:lnTo>
                  <a:lnTo>
                    <a:pt x="905" y="2043"/>
                  </a:lnTo>
                  <a:lnTo>
                    <a:pt x="911" y="2034"/>
                  </a:lnTo>
                  <a:lnTo>
                    <a:pt x="924" y="2017"/>
                  </a:lnTo>
                  <a:lnTo>
                    <a:pt x="937" y="2000"/>
                  </a:lnTo>
                  <a:lnTo>
                    <a:pt x="943" y="1992"/>
                  </a:lnTo>
                  <a:lnTo>
                    <a:pt x="948" y="1982"/>
                  </a:lnTo>
                  <a:lnTo>
                    <a:pt x="954" y="1970"/>
                  </a:lnTo>
                  <a:lnTo>
                    <a:pt x="959" y="1957"/>
                  </a:lnTo>
                  <a:lnTo>
                    <a:pt x="963" y="1941"/>
                  </a:lnTo>
                  <a:lnTo>
                    <a:pt x="966" y="1923"/>
                  </a:lnTo>
                  <a:lnTo>
                    <a:pt x="966" y="1923"/>
                  </a:lnTo>
                  <a:lnTo>
                    <a:pt x="979" y="1837"/>
                  </a:lnTo>
                  <a:lnTo>
                    <a:pt x="989" y="1753"/>
                  </a:lnTo>
                  <a:lnTo>
                    <a:pt x="997" y="1673"/>
                  </a:lnTo>
                  <a:lnTo>
                    <a:pt x="1004" y="1597"/>
                  </a:lnTo>
                  <a:lnTo>
                    <a:pt x="1009" y="1525"/>
                  </a:lnTo>
                  <a:lnTo>
                    <a:pt x="1012" y="1457"/>
                  </a:lnTo>
                  <a:lnTo>
                    <a:pt x="1014" y="1394"/>
                  </a:lnTo>
                  <a:lnTo>
                    <a:pt x="1015" y="1337"/>
                  </a:lnTo>
                  <a:lnTo>
                    <a:pt x="1015" y="1284"/>
                  </a:lnTo>
                  <a:lnTo>
                    <a:pt x="1015" y="1237"/>
                  </a:lnTo>
                  <a:lnTo>
                    <a:pt x="1013" y="1164"/>
                  </a:lnTo>
                  <a:lnTo>
                    <a:pt x="1010" y="1117"/>
                  </a:lnTo>
                  <a:lnTo>
                    <a:pt x="1009" y="1102"/>
                  </a:lnTo>
                  <a:lnTo>
                    <a:pt x="1009" y="1102"/>
                  </a:lnTo>
                  <a:lnTo>
                    <a:pt x="1007" y="1091"/>
                  </a:lnTo>
                  <a:lnTo>
                    <a:pt x="1005" y="1081"/>
                  </a:lnTo>
                  <a:lnTo>
                    <a:pt x="1002" y="1072"/>
                  </a:lnTo>
                  <a:lnTo>
                    <a:pt x="997" y="1062"/>
                  </a:lnTo>
                  <a:lnTo>
                    <a:pt x="991" y="1052"/>
                  </a:lnTo>
                  <a:lnTo>
                    <a:pt x="984" y="1043"/>
                  </a:lnTo>
                  <a:lnTo>
                    <a:pt x="975" y="1034"/>
                  </a:lnTo>
                  <a:lnTo>
                    <a:pt x="966" y="1025"/>
                  </a:lnTo>
                  <a:lnTo>
                    <a:pt x="956" y="1017"/>
                  </a:lnTo>
                  <a:lnTo>
                    <a:pt x="943" y="1007"/>
                  </a:lnTo>
                  <a:lnTo>
                    <a:pt x="931" y="999"/>
                  </a:lnTo>
                  <a:lnTo>
                    <a:pt x="917" y="992"/>
                  </a:lnTo>
                  <a:lnTo>
                    <a:pt x="903" y="983"/>
                  </a:lnTo>
                  <a:lnTo>
                    <a:pt x="887" y="976"/>
                  </a:lnTo>
                  <a:lnTo>
                    <a:pt x="854" y="963"/>
                  </a:lnTo>
                  <a:lnTo>
                    <a:pt x="817" y="950"/>
                  </a:lnTo>
                  <a:lnTo>
                    <a:pt x="778" y="939"/>
                  </a:lnTo>
                  <a:lnTo>
                    <a:pt x="737" y="928"/>
                  </a:lnTo>
                  <a:lnTo>
                    <a:pt x="693" y="920"/>
                  </a:lnTo>
                  <a:lnTo>
                    <a:pt x="649" y="914"/>
                  </a:lnTo>
                  <a:lnTo>
                    <a:pt x="602" y="909"/>
                  </a:lnTo>
                  <a:lnTo>
                    <a:pt x="555" y="906"/>
                  </a:lnTo>
                  <a:lnTo>
                    <a:pt x="508" y="906"/>
                  </a:lnTo>
                  <a:lnTo>
                    <a:pt x="508" y="906"/>
                  </a:lnTo>
                  <a:lnTo>
                    <a:pt x="460" y="906"/>
                  </a:lnTo>
                  <a:lnTo>
                    <a:pt x="413" y="909"/>
                  </a:lnTo>
                  <a:lnTo>
                    <a:pt x="366" y="914"/>
                  </a:lnTo>
                  <a:lnTo>
                    <a:pt x="322" y="920"/>
                  </a:lnTo>
                  <a:lnTo>
                    <a:pt x="278" y="928"/>
                  </a:lnTo>
                  <a:lnTo>
                    <a:pt x="237" y="939"/>
                  </a:lnTo>
                  <a:lnTo>
                    <a:pt x="198" y="950"/>
                  </a:lnTo>
                  <a:lnTo>
                    <a:pt x="162" y="963"/>
                  </a:lnTo>
                  <a:lnTo>
                    <a:pt x="128" y="976"/>
                  </a:lnTo>
                  <a:lnTo>
                    <a:pt x="112" y="983"/>
                  </a:lnTo>
                  <a:lnTo>
                    <a:pt x="98" y="992"/>
                  </a:lnTo>
                  <a:lnTo>
                    <a:pt x="84" y="999"/>
                  </a:lnTo>
                  <a:lnTo>
                    <a:pt x="72" y="1007"/>
                  </a:lnTo>
                  <a:lnTo>
                    <a:pt x="60" y="1017"/>
                  </a:lnTo>
                  <a:lnTo>
                    <a:pt x="49" y="1025"/>
                  </a:lnTo>
                  <a:lnTo>
                    <a:pt x="40" y="1034"/>
                  </a:lnTo>
                  <a:lnTo>
                    <a:pt x="31" y="1043"/>
                  </a:lnTo>
                  <a:lnTo>
                    <a:pt x="24" y="1052"/>
                  </a:lnTo>
                  <a:lnTo>
                    <a:pt x="18" y="1062"/>
                  </a:lnTo>
                  <a:lnTo>
                    <a:pt x="13" y="1072"/>
                  </a:lnTo>
                  <a:lnTo>
                    <a:pt x="10" y="1081"/>
                  </a:lnTo>
                  <a:lnTo>
                    <a:pt x="8" y="1091"/>
                  </a:lnTo>
                  <a:lnTo>
                    <a:pt x="7" y="1102"/>
                  </a:lnTo>
                  <a:lnTo>
                    <a:pt x="7" y="1102"/>
                  </a:lnTo>
                  <a:lnTo>
                    <a:pt x="6" y="1117"/>
                  </a:lnTo>
                  <a:lnTo>
                    <a:pt x="3" y="1164"/>
                  </a:lnTo>
                  <a:lnTo>
                    <a:pt x="0" y="1237"/>
                  </a:lnTo>
                  <a:lnTo>
                    <a:pt x="0" y="1284"/>
                  </a:lnTo>
                  <a:lnTo>
                    <a:pt x="0" y="1337"/>
                  </a:lnTo>
                  <a:lnTo>
                    <a:pt x="1" y="1394"/>
                  </a:lnTo>
                  <a:lnTo>
                    <a:pt x="3" y="1457"/>
                  </a:lnTo>
                  <a:lnTo>
                    <a:pt x="7" y="1525"/>
                  </a:lnTo>
                  <a:lnTo>
                    <a:pt x="12" y="1597"/>
                  </a:lnTo>
                  <a:lnTo>
                    <a:pt x="18" y="1673"/>
                  </a:lnTo>
                  <a:lnTo>
                    <a:pt x="26" y="1753"/>
                  </a:lnTo>
                  <a:lnTo>
                    <a:pt x="37" y="1837"/>
                  </a:lnTo>
                  <a:lnTo>
                    <a:pt x="49" y="1923"/>
                  </a:lnTo>
                  <a:lnTo>
                    <a:pt x="49" y="1923"/>
                  </a:lnTo>
                  <a:lnTo>
                    <a:pt x="52" y="1941"/>
                  </a:lnTo>
                  <a:lnTo>
                    <a:pt x="56" y="1957"/>
                  </a:lnTo>
                  <a:lnTo>
                    <a:pt x="62" y="1970"/>
                  </a:lnTo>
                  <a:lnTo>
                    <a:pt x="67" y="1982"/>
                  </a:lnTo>
                  <a:lnTo>
                    <a:pt x="72" y="1992"/>
                  </a:lnTo>
                  <a:lnTo>
                    <a:pt x="78" y="2000"/>
                  </a:lnTo>
                  <a:lnTo>
                    <a:pt x="92" y="2017"/>
                  </a:lnTo>
                  <a:lnTo>
                    <a:pt x="104" y="2034"/>
                  </a:lnTo>
                  <a:lnTo>
                    <a:pt x="110" y="2043"/>
                  </a:lnTo>
                  <a:lnTo>
                    <a:pt x="117" y="2053"/>
                  </a:lnTo>
                  <a:lnTo>
                    <a:pt x="123" y="2066"/>
                  </a:lnTo>
                  <a:lnTo>
                    <a:pt x="128" y="2079"/>
                  </a:lnTo>
                  <a:lnTo>
                    <a:pt x="133" y="2097"/>
                  </a:lnTo>
                  <a:lnTo>
                    <a:pt x="138" y="2117"/>
                  </a:lnTo>
                  <a:lnTo>
                    <a:pt x="138" y="2117"/>
                  </a:lnTo>
                  <a:lnTo>
                    <a:pt x="151" y="2185"/>
                  </a:lnTo>
                  <a:lnTo>
                    <a:pt x="164" y="2264"/>
                  </a:lnTo>
                  <a:lnTo>
                    <a:pt x="192" y="2442"/>
                  </a:lnTo>
                  <a:lnTo>
                    <a:pt x="208" y="2532"/>
                  </a:lnTo>
                  <a:lnTo>
                    <a:pt x="223" y="2619"/>
                  </a:lnTo>
                  <a:lnTo>
                    <a:pt x="232" y="2660"/>
                  </a:lnTo>
                  <a:lnTo>
                    <a:pt x="241" y="2698"/>
                  </a:lnTo>
                  <a:lnTo>
                    <a:pt x="249" y="2735"/>
                  </a:lnTo>
                  <a:lnTo>
                    <a:pt x="258" y="2767"/>
                  </a:lnTo>
                  <a:lnTo>
                    <a:pt x="258" y="2767"/>
                  </a:lnTo>
                  <a:lnTo>
                    <a:pt x="267" y="2794"/>
                  </a:lnTo>
                  <a:lnTo>
                    <a:pt x="274" y="2815"/>
                  </a:lnTo>
                  <a:lnTo>
                    <a:pt x="281" y="2832"/>
                  </a:lnTo>
                  <a:lnTo>
                    <a:pt x="286" y="2838"/>
                  </a:lnTo>
                  <a:lnTo>
                    <a:pt x="290" y="2844"/>
                  </a:lnTo>
                  <a:lnTo>
                    <a:pt x="293" y="2849"/>
                  </a:lnTo>
                  <a:lnTo>
                    <a:pt x="298" y="2853"/>
                  </a:lnTo>
                  <a:lnTo>
                    <a:pt x="302" y="2856"/>
                  </a:lnTo>
                  <a:lnTo>
                    <a:pt x="307" y="2858"/>
                  </a:lnTo>
                  <a:lnTo>
                    <a:pt x="314" y="2859"/>
                  </a:lnTo>
                  <a:lnTo>
                    <a:pt x="320" y="2860"/>
                  </a:lnTo>
                  <a:lnTo>
                    <a:pt x="334" y="2861"/>
                  </a:lnTo>
                  <a:lnTo>
                    <a:pt x="682" y="2861"/>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53" name="Freeform 13">
              <a:extLst>
                <a:ext uri="{FF2B5EF4-FFF2-40B4-BE49-F238E27FC236}">
                  <a16:creationId xmlns:a16="http://schemas.microsoft.com/office/drawing/2014/main" id="{9C60CFF8-F5CA-46B6-B209-78DF517F6CE8}"/>
                </a:ext>
              </a:extLst>
            </p:cNvPr>
            <p:cNvSpPr>
              <a:spLocks noEditPoints="1"/>
            </p:cNvSpPr>
            <p:nvPr/>
          </p:nvSpPr>
          <p:spPr bwMode="auto">
            <a:xfrm>
              <a:off x="2626407" y="3137083"/>
              <a:ext cx="89253" cy="212831"/>
            </a:xfrm>
            <a:custGeom>
              <a:avLst/>
              <a:gdLst>
                <a:gd name="T0" fmla="*/ 532 w 1178"/>
                <a:gd name="T1" fmla="*/ 742 h 2821"/>
                <a:gd name="T2" fmla="*/ 444 w 1178"/>
                <a:gd name="T3" fmla="*/ 717 h 2821"/>
                <a:gd name="T4" fmla="*/ 366 w 1178"/>
                <a:gd name="T5" fmla="*/ 673 h 2821"/>
                <a:gd name="T6" fmla="*/ 301 w 1178"/>
                <a:gd name="T7" fmla="*/ 611 h 2821"/>
                <a:gd name="T8" fmla="*/ 252 w 1178"/>
                <a:gd name="T9" fmla="*/ 535 h 2821"/>
                <a:gd name="T10" fmla="*/ 223 w 1178"/>
                <a:gd name="T11" fmla="*/ 449 h 2821"/>
                <a:gd name="T12" fmla="*/ 216 w 1178"/>
                <a:gd name="T13" fmla="*/ 373 h 2821"/>
                <a:gd name="T14" fmla="*/ 227 w 1178"/>
                <a:gd name="T15" fmla="*/ 280 h 2821"/>
                <a:gd name="T16" fmla="*/ 260 w 1178"/>
                <a:gd name="T17" fmla="*/ 195 h 2821"/>
                <a:gd name="T18" fmla="*/ 312 w 1178"/>
                <a:gd name="T19" fmla="*/ 122 h 2821"/>
                <a:gd name="T20" fmla="*/ 381 w 1178"/>
                <a:gd name="T21" fmla="*/ 63 h 2821"/>
                <a:gd name="T22" fmla="*/ 460 w 1178"/>
                <a:gd name="T23" fmla="*/ 23 h 2821"/>
                <a:gd name="T24" fmla="*/ 551 w 1178"/>
                <a:gd name="T25" fmla="*/ 2 h 2821"/>
                <a:gd name="T26" fmla="*/ 627 w 1178"/>
                <a:gd name="T27" fmla="*/ 2 h 2821"/>
                <a:gd name="T28" fmla="*/ 718 w 1178"/>
                <a:gd name="T29" fmla="*/ 23 h 2821"/>
                <a:gd name="T30" fmla="*/ 797 w 1178"/>
                <a:gd name="T31" fmla="*/ 63 h 2821"/>
                <a:gd name="T32" fmla="*/ 866 w 1178"/>
                <a:gd name="T33" fmla="*/ 122 h 2821"/>
                <a:gd name="T34" fmla="*/ 918 w 1178"/>
                <a:gd name="T35" fmla="*/ 195 h 2821"/>
                <a:gd name="T36" fmla="*/ 951 w 1178"/>
                <a:gd name="T37" fmla="*/ 280 h 2821"/>
                <a:gd name="T38" fmla="*/ 962 w 1178"/>
                <a:gd name="T39" fmla="*/ 373 h 2821"/>
                <a:gd name="T40" fmla="*/ 955 w 1178"/>
                <a:gd name="T41" fmla="*/ 449 h 2821"/>
                <a:gd name="T42" fmla="*/ 926 w 1178"/>
                <a:gd name="T43" fmla="*/ 535 h 2821"/>
                <a:gd name="T44" fmla="*/ 877 w 1178"/>
                <a:gd name="T45" fmla="*/ 611 h 2821"/>
                <a:gd name="T46" fmla="*/ 812 w 1178"/>
                <a:gd name="T47" fmla="*/ 673 h 2821"/>
                <a:gd name="T48" fmla="*/ 734 w 1178"/>
                <a:gd name="T49" fmla="*/ 717 h 2821"/>
                <a:gd name="T50" fmla="*/ 646 w 1178"/>
                <a:gd name="T51" fmla="*/ 742 h 2821"/>
                <a:gd name="T52" fmla="*/ 657 w 1178"/>
                <a:gd name="T53" fmla="*/ 2821 h 2821"/>
                <a:gd name="T54" fmla="*/ 700 w 1178"/>
                <a:gd name="T55" fmla="*/ 2814 h 2821"/>
                <a:gd name="T56" fmla="*/ 724 w 1178"/>
                <a:gd name="T57" fmla="*/ 2786 h 2821"/>
                <a:gd name="T58" fmla="*/ 1052 w 1178"/>
                <a:gd name="T59" fmla="*/ 2273 h 2821"/>
                <a:gd name="T60" fmla="*/ 966 w 1178"/>
                <a:gd name="T61" fmla="*/ 1811 h 2821"/>
                <a:gd name="T62" fmla="*/ 984 w 1178"/>
                <a:gd name="T63" fmla="*/ 1849 h 2821"/>
                <a:gd name="T64" fmla="*/ 1038 w 1178"/>
                <a:gd name="T65" fmla="*/ 1885 h 2821"/>
                <a:gd name="T66" fmla="*/ 1072 w 1178"/>
                <a:gd name="T67" fmla="*/ 1889 h 2821"/>
                <a:gd name="T68" fmla="*/ 1113 w 1178"/>
                <a:gd name="T69" fmla="*/ 1881 h 2821"/>
                <a:gd name="T70" fmla="*/ 1154 w 1178"/>
                <a:gd name="T71" fmla="*/ 1849 h 2821"/>
                <a:gd name="T72" fmla="*/ 1176 w 1178"/>
                <a:gd name="T73" fmla="*/ 1802 h 2821"/>
                <a:gd name="T74" fmla="*/ 1009 w 1178"/>
                <a:gd name="T75" fmla="*/ 1026 h 2821"/>
                <a:gd name="T76" fmla="*/ 990 w 1178"/>
                <a:gd name="T77" fmla="*/ 996 h 2821"/>
                <a:gd name="T78" fmla="*/ 915 w 1178"/>
                <a:gd name="T79" fmla="*/ 940 h 2821"/>
                <a:gd name="T80" fmla="*/ 767 w 1178"/>
                <a:gd name="T81" fmla="*/ 886 h 2821"/>
                <a:gd name="T82" fmla="*/ 589 w 1178"/>
                <a:gd name="T83" fmla="*/ 866 h 2821"/>
                <a:gd name="T84" fmla="*/ 446 w 1178"/>
                <a:gd name="T85" fmla="*/ 879 h 2821"/>
                <a:gd name="T86" fmla="*/ 289 w 1178"/>
                <a:gd name="T87" fmla="*/ 927 h 2821"/>
                <a:gd name="T88" fmla="*/ 194 w 1178"/>
                <a:gd name="T89" fmla="*/ 989 h 2821"/>
                <a:gd name="T90" fmla="*/ 169 w 1178"/>
                <a:gd name="T91" fmla="*/ 1026 h 2821"/>
                <a:gd name="T92" fmla="*/ 1 w 1178"/>
                <a:gd name="T93" fmla="*/ 1791 h 2821"/>
                <a:gd name="T94" fmla="*/ 18 w 1178"/>
                <a:gd name="T95" fmla="*/ 1840 h 2821"/>
                <a:gd name="T96" fmla="*/ 56 w 1178"/>
                <a:gd name="T97" fmla="*/ 1875 h 2821"/>
                <a:gd name="T98" fmla="*/ 96 w 1178"/>
                <a:gd name="T99" fmla="*/ 1889 h 2821"/>
                <a:gd name="T100" fmla="*/ 133 w 1178"/>
                <a:gd name="T101" fmla="*/ 1887 h 2821"/>
                <a:gd name="T102" fmla="*/ 189 w 1178"/>
                <a:gd name="T103" fmla="*/ 1855 h 2821"/>
                <a:gd name="T104" fmla="*/ 210 w 1178"/>
                <a:gd name="T105" fmla="*/ 1819 h 2821"/>
                <a:gd name="T106" fmla="*/ 126 w 1178"/>
                <a:gd name="T107" fmla="*/ 2273 h 2821"/>
                <a:gd name="T108" fmla="*/ 448 w 1178"/>
                <a:gd name="T109" fmla="*/ 2767 h 2821"/>
                <a:gd name="T110" fmla="*/ 473 w 1178"/>
                <a:gd name="T111" fmla="*/ 2811 h 2821"/>
                <a:gd name="T112" fmla="*/ 522 w 1178"/>
                <a:gd name="T113" fmla="*/ 2821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8" h="2821">
                  <a:moveTo>
                    <a:pt x="589" y="746"/>
                  </a:moveTo>
                  <a:lnTo>
                    <a:pt x="589" y="746"/>
                  </a:lnTo>
                  <a:lnTo>
                    <a:pt x="569" y="746"/>
                  </a:lnTo>
                  <a:lnTo>
                    <a:pt x="551" y="744"/>
                  </a:lnTo>
                  <a:lnTo>
                    <a:pt x="532" y="742"/>
                  </a:lnTo>
                  <a:lnTo>
                    <a:pt x="513" y="739"/>
                  </a:lnTo>
                  <a:lnTo>
                    <a:pt x="496" y="735"/>
                  </a:lnTo>
                  <a:lnTo>
                    <a:pt x="478" y="730"/>
                  </a:lnTo>
                  <a:lnTo>
                    <a:pt x="460" y="724"/>
                  </a:lnTo>
                  <a:lnTo>
                    <a:pt x="444" y="717"/>
                  </a:lnTo>
                  <a:lnTo>
                    <a:pt x="427" y="710"/>
                  </a:lnTo>
                  <a:lnTo>
                    <a:pt x="411" y="702"/>
                  </a:lnTo>
                  <a:lnTo>
                    <a:pt x="395" y="693"/>
                  </a:lnTo>
                  <a:lnTo>
                    <a:pt x="381" y="683"/>
                  </a:lnTo>
                  <a:lnTo>
                    <a:pt x="366" y="673"/>
                  </a:lnTo>
                  <a:lnTo>
                    <a:pt x="351" y="661"/>
                  </a:lnTo>
                  <a:lnTo>
                    <a:pt x="338" y="650"/>
                  </a:lnTo>
                  <a:lnTo>
                    <a:pt x="325" y="638"/>
                  </a:lnTo>
                  <a:lnTo>
                    <a:pt x="312" y="624"/>
                  </a:lnTo>
                  <a:lnTo>
                    <a:pt x="301" y="611"/>
                  </a:lnTo>
                  <a:lnTo>
                    <a:pt x="289" y="597"/>
                  </a:lnTo>
                  <a:lnTo>
                    <a:pt x="279" y="583"/>
                  </a:lnTo>
                  <a:lnTo>
                    <a:pt x="270" y="567"/>
                  </a:lnTo>
                  <a:lnTo>
                    <a:pt x="260" y="552"/>
                  </a:lnTo>
                  <a:lnTo>
                    <a:pt x="252" y="535"/>
                  </a:lnTo>
                  <a:lnTo>
                    <a:pt x="245" y="518"/>
                  </a:lnTo>
                  <a:lnTo>
                    <a:pt x="238" y="502"/>
                  </a:lnTo>
                  <a:lnTo>
                    <a:pt x="232" y="484"/>
                  </a:lnTo>
                  <a:lnTo>
                    <a:pt x="227" y="467"/>
                  </a:lnTo>
                  <a:lnTo>
                    <a:pt x="223" y="449"/>
                  </a:lnTo>
                  <a:lnTo>
                    <a:pt x="220" y="430"/>
                  </a:lnTo>
                  <a:lnTo>
                    <a:pt x="218" y="412"/>
                  </a:lnTo>
                  <a:lnTo>
                    <a:pt x="217" y="393"/>
                  </a:lnTo>
                  <a:lnTo>
                    <a:pt x="216" y="373"/>
                  </a:lnTo>
                  <a:lnTo>
                    <a:pt x="216" y="373"/>
                  </a:lnTo>
                  <a:lnTo>
                    <a:pt x="217" y="353"/>
                  </a:lnTo>
                  <a:lnTo>
                    <a:pt x="218" y="335"/>
                  </a:lnTo>
                  <a:lnTo>
                    <a:pt x="220" y="316"/>
                  </a:lnTo>
                  <a:lnTo>
                    <a:pt x="223" y="298"/>
                  </a:lnTo>
                  <a:lnTo>
                    <a:pt x="227" y="280"/>
                  </a:lnTo>
                  <a:lnTo>
                    <a:pt x="232" y="262"/>
                  </a:lnTo>
                  <a:lnTo>
                    <a:pt x="238" y="245"/>
                  </a:lnTo>
                  <a:lnTo>
                    <a:pt x="245" y="227"/>
                  </a:lnTo>
                  <a:lnTo>
                    <a:pt x="252" y="210"/>
                  </a:lnTo>
                  <a:lnTo>
                    <a:pt x="260" y="195"/>
                  </a:lnTo>
                  <a:lnTo>
                    <a:pt x="270" y="179"/>
                  </a:lnTo>
                  <a:lnTo>
                    <a:pt x="279" y="164"/>
                  </a:lnTo>
                  <a:lnTo>
                    <a:pt x="289" y="149"/>
                  </a:lnTo>
                  <a:lnTo>
                    <a:pt x="301" y="136"/>
                  </a:lnTo>
                  <a:lnTo>
                    <a:pt x="312" y="122"/>
                  </a:lnTo>
                  <a:lnTo>
                    <a:pt x="325" y="109"/>
                  </a:lnTo>
                  <a:lnTo>
                    <a:pt x="338" y="96"/>
                  </a:lnTo>
                  <a:lnTo>
                    <a:pt x="351" y="85"/>
                  </a:lnTo>
                  <a:lnTo>
                    <a:pt x="366" y="74"/>
                  </a:lnTo>
                  <a:lnTo>
                    <a:pt x="381" y="63"/>
                  </a:lnTo>
                  <a:lnTo>
                    <a:pt x="395" y="54"/>
                  </a:lnTo>
                  <a:lnTo>
                    <a:pt x="411" y="45"/>
                  </a:lnTo>
                  <a:lnTo>
                    <a:pt x="427" y="36"/>
                  </a:lnTo>
                  <a:lnTo>
                    <a:pt x="444" y="29"/>
                  </a:lnTo>
                  <a:lnTo>
                    <a:pt x="460" y="23"/>
                  </a:lnTo>
                  <a:lnTo>
                    <a:pt x="478" y="17"/>
                  </a:lnTo>
                  <a:lnTo>
                    <a:pt x="496" y="11"/>
                  </a:lnTo>
                  <a:lnTo>
                    <a:pt x="513" y="7"/>
                  </a:lnTo>
                  <a:lnTo>
                    <a:pt x="532" y="4"/>
                  </a:lnTo>
                  <a:lnTo>
                    <a:pt x="551" y="2"/>
                  </a:lnTo>
                  <a:lnTo>
                    <a:pt x="569" y="0"/>
                  </a:lnTo>
                  <a:lnTo>
                    <a:pt x="589" y="0"/>
                  </a:lnTo>
                  <a:lnTo>
                    <a:pt x="589" y="0"/>
                  </a:lnTo>
                  <a:lnTo>
                    <a:pt x="608" y="0"/>
                  </a:lnTo>
                  <a:lnTo>
                    <a:pt x="627" y="2"/>
                  </a:lnTo>
                  <a:lnTo>
                    <a:pt x="646" y="4"/>
                  </a:lnTo>
                  <a:lnTo>
                    <a:pt x="665" y="7"/>
                  </a:lnTo>
                  <a:lnTo>
                    <a:pt x="682" y="11"/>
                  </a:lnTo>
                  <a:lnTo>
                    <a:pt x="700" y="17"/>
                  </a:lnTo>
                  <a:lnTo>
                    <a:pt x="718" y="23"/>
                  </a:lnTo>
                  <a:lnTo>
                    <a:pt x="734" y="29"/>
                  </a:lnTo>
                  <a:lnTo>
                    <a:pt x="751" y="36"/>
                  </a:lnTo>
                  <a:lnTo>
                    <a:pt x="767" y="45"/>
                  </a:lnTo>
                  <a:lnTo>
                    <a:pt x="783" y="54"/>
                  </a:lnTo>
                  <a:lnTo>
                    <a:pt x="797" y="63"/>
                  </a:lnTo>
                  <a:lnTo>
                    <a:pt x="812" y="74"/>
                  </a:lnTo>
                  <a:lnTo>
                    <a:pt x="827" y="85"/>
                  </a:lnTo>
                  <a:lnTo>
                    <a:pt x="840" y="96"/>
                  </a:lnTo>
                  <a:lnTo>
                    <a:pt x="853" y="109"/>
                  </a:lnTo>
                  <a:lnTo>
                    <a:pt x="866" y="122"/>
                  </a:lnTo>
                  <a:lnTo>
                    <a:pt x="877" y="136"/>
                  </a:lnTo>
                  <a:lnTo>
                    <a:pt x="889" y="149"/>
                  </a:lnTo>
                  <a:lnTo>
                    <a:pt x="899" y="164"/>
                  </a:lnTo>
                  <a:lnTo>
                    <a:pt x="908" y="179"/>
                  </a:lnTo>
                  <a:lnTo>
                    <a:pt x="918" y="195"/>
                  </a:lnTo>
                  <a:lnTo>
                    <a:pt x="926" y="210"/>
                  </a:lnTo>
                  <a:lnTo>
                    <a:pt x="933" y="227"/>
                  </a:lnTo>
                  <a:lnTo>
                    <a:pt x="940" y="245"/>
                  </a:lnTo>
                  <a:lnTo>
                    <a:pt x="946" y="262"/>
                  </a:lnTo>
                  <a:lnTo>
                    <a:pt x="951" y="280"/>
                  </a:lnTo>
                  <a:lnTo>
                    <a:pt x="955" y="298"/>
                  </a:lnTo>
                  <a:lnTo>
                    <a:pt x="958" y="316"/>
                  </a:lnTo>
                  <a:lnTo>
                    <a:pt x="960" y="335"/>
                  </a:lnTo>
                  <a:lnTo>
                    <a:pt x="962" y="353"/>
                  </a:lnTo>
                  <a:lnTo>
                    <a:pt x="962" y="373"/>
                  </a:lnTo>
                  <a:lnTo>
                    <a:pt x="962" y="373"/>
                  </a:lnTo>
                  <a:lnTo>
                    <a:pt x="962" y="393"/>
                  </a:lnTo>
                  <a:lnTo>
                    <a:pt x="960" y="412"/>
                  </a:lnTo>
                  <a:lnTo>
                    <a:pt x="958" y="430"/>
                  </a:lnTo>
                  <a:lnTo>
                    <a:pt x="955" y="449"/>
                  </a:lnTo>
                  <a:lnTo>
                    <a:pt x="951" y="467"/>
                  </a:lnTo>
                  <a:lnTo>
                    <a:pt x="946" y="484"/>
                  </a:lnTo>
                  <a:lnTo>
                    <a:pt x="940" y="502"/>
                  </a:lnTo>
                  <a:lnTo>
                    <a:pt x="933" y="518"/>
                  </a:lnTo>
                  <a:lnTo>
                    <a:pt x="926" y="535"/>
                  </a:lnTo>
                  <a:lnTo>
                    <a:pt x="918" y="552"/>
                  </a:lnTo>
                  <a:lnTo>
                    <a:pt x="908" y="567"/>
                  </a:lnTo>
                  <a:lnTo>
                    <a:pt x="899" y="583"/>
                  </a:lnTo>
                  <a:lnTo>
                    <a:pt x="889" y="597"/>
                  </a:lnTo>
                  <a:lnTo>
                    <a:pt x="877" y="611"/>
                  </a:lnTo>
                  <a:lnTo>
                    <a:pt x="866" y="624"/>
                  </a:lnTo>
                  <a:lnTo>
                    <a:pt x="853" y="638"/>
                  </a:lnTo>
                  <a:lnTo>
                    <a:pt x="840" y="650"/>
                  </a:lnTo>
                  <a:lnTo>
                    <a:pt x="827" y="661"/>
                  </a:lnTo>
                  <a:lnTo>
                    <a:pt x="812" y="673"/>
                  </a:lnTo>
                  <a:lnTo>
                    <a:pt x="797" y="683"/>
                  </a:lnTo>
                  <a:lnTo>
                    <a:pt x="783" y="693"/>
                  </a:lnTo>
                  <a:lnTo>
                    <a:pt x="767" y="702"/>
                  </a:lnTo>
                  <a:lnTo>
                    <a:pt x="751" y="710"/>
                  </a:lnTo>
                  <a:lnTo>
                    <a:pt x="734" y="717"/>
                  </a:lnTo>
                  <a:lnTo>
                    <a:pt x="718" y="724"/>
                  </a:lnTo>
                  <a:lnTo>
                    <a:pt x="700" y="730"/>
                  </a:lnTo>
                  <a:lnTo>
                    <a:pt x="682" y="735"/>
                  </a:lnTo>
                  <a:lnTo>
                    <a:pt x="665" y="739"/>
                  </a:lnTo>
                  <a:lnTo>
                    <a:pt x="646" y="742"/>
                  </a:lnTo>
                  <a:lnTo>
                    <a:pt x="627" y="744"/>
                  </a:lnTo>
                  <a:lnTo>
                    <a:pt x="608" y="746"/>
                  </a:lnTo>
                  <a:lnTo>
                    <a:pt x="589" y="746"/>
                  </a:lnTo>
                  <a:lnTo>
                    <a:pt x="589" y="746"/>
                  </a:lnTo>
                  <a:close/>
                  <a:moveTo>
                    <a:pt x="657" y="2821"/>
                  </a:moveTo>
                  <a:lnTo>
                    <a:pt x="657" y="2821"/>
                  </a:lnTo>
                  <a:lnTo>
                    <a:pt x="677" y="2820"/>
                  </a:lnTo>
                  <a:lnTo>
                    <a:pt x="685" y="2819"/>
                  </a:lnTo>
                  <a:lnTo>
                    <a:pt x="694" y="2817"/>
                  </a:lnTo>
                  <a:lnTo>
                    <a:pt x="700" y="2814"/>
                  </a:lnTo>
                  <a:lnTo>
                    <a:pt x="706" y="2811"/>
                  </a:lnTo>
                  <a:lnTo>
                    <a:pt x="711" y="2805"/>
                  </a:lnTo>
                  <a:lnTo>
                    <a:pt x="716" y="2800"/>
                  </a:lnTo>
                  <a:lnTo>
                    <a:pt x="720" y="2794"/>
                  </a:lnTo>
                  <a:lnTo>
                    <a:pt x="724" y="2786"/>
                  </a:lnTo>
                  <a:lnTo>
                    <a:pt x="730" y="2767"/>
                  </a:lnTo>
                  <a:lnTo>
                    <a:pt x="736" y="2743"/>
                  </a:lnTo>
                  <a:lnTo>
                    <a:pt x="744" y="2713"/>
                  </a:lnTo>
                  <a:lnTo>
                    <a:pt x="838" y="2273"/>
                  </a:lnTo>
                  <a:lnTo>
                    <a:pt x="1052" y="2273"/>
                  </a:lnTo>
                  <a:lnTo>
                    <a:pt x="844" y="1622"/>
                  </a:lnTo>
                  <a:lnTo>
                    <a:pt x="870" y="1367"/>
                  </a:lnTo>
                  <a:lnTo>
                    <a:pt x="963" y="1803"/>
                  </a:lnTo>
                  <a:lnTo>
                    <a:pt x="963" y="1803"/>
                  </a:lnTo>
                  <a:lnTo>
                    <a:pt x="966" y="1811"/>
                  </a:lnTo>
                  <a:lnTo>
                    <a:pt x="968" y="1819"/>
                  </a:lnTo>
                  <a:lnTo>
                    <a:pt x="972" y="1827"/>
                  </a:lnTo>
                  <a:lnTo>
                    <a:pt x="975" y="1834"/>
                  </a:lnTo>
                  <a:lnTo>
                    <a:pt x="980" y="1841"/>
                  </a:lnTo>
                  <a:lnTo>
                    <a:pt x="984" y="1849"/>
                  </a:lnTo>
                  <a:lnTo>
                    <a:pt x="989" y="1855"/>
                  </a:lnTo>
                  <a:lnTo>
                    <a:pt x="996" y="1860"/>
                  </a:lnTo>
                  <a:lnTo>
                    <a:pt x="1008" y="1870"/>
                  </a:lnTo>
                  <a:lnTo>
                    <a:pt x="1023" y="1879"/>
                  </a:lnTo>
                  <a:lnTo>
                    <a:pt x="1038" y="1885"/>
                  </a:lnTo>
                  <a:lnTo>
                    <a:pt x="1045" y="1887"/>
                  </a:lnTo>
                  <a:lnTo>
                    <a:pt x="1054" y="1888"/>
                  </a:lnTo>
                  <a:lnTo>
                    <a:pt x="1054" y="1888"/>
                  </a:lnTo>
                  <a:lnTo>
                    <a:pt x="1063" y="1889"/>
                  </a:lnTo>
                  <a:lnTo>
                    <a:pt x="1072" y="1889"/>
                  </a:lnTo>
                  <a:lnTo>
                    <a:pt x="1082" y="1889"/>
                  </a:lnTo>
                  <a:lnTo>
                    <a:pt x="1091" y="1887"/>
                  </a:lnTo>
                  <a:lnTo>
                    <a:pt x="1091" y="1887"/>
                  </a:lnTo>
                  <a:lnTo>
                    <a:pt x="1102" y="1884"/>
                  </a:lnTo>
                  <a:lnTo>
                    <a:pt x="1113" y="1881"/>
                  </a:lnTo>
                  <a:lnTo>
                    <a:pt x="1122" y="1875"/>
                  </a:lnTo>
                  <a:lnTo>
                    <a:pt x="1131" y="1870"/>
                  </a:lnTo>
                  <a:lnTo>
                    <a:pt x="1140" y="1864"/>
                  </a:lnTo>
                  <a:lnTo>
                    <a:pt x="1147" y="1857"/>
                  </a:lnTo>
                  <a:lnTo>
                    <a:pt x="1154" y="1849"/>
                  </a:lnTo>
                  <a:lnTo>
                    <a:pt x="1161" y="1840"/>
                  </a:lnTo>
                  <a:lnTo>
                    <a:pt x="1166" y="1832"/>
                  </a:lnTo>
                  <a:lnTo>
                    <a:pt x="1170" y="1822"/>
                  </a:lnTo>
                  <a:lnTo>
                    <a:pt x="1174" y="1812"/>
                  </a:lnTo>
                  <a:lnTo>
                    <a:pt x="1176" y="1802"/>
                  </a:lnTo>
                  <a:lnTo>
                    <a:pt x="1178" y="1791"/>
                  </a:lnTo>
                  <a:lnTo>
                    <a:pt x="1178" y="1781"/>
                  </a:lnTo>
                  <a:lnTo>
                    <a:pt x="1178" y="1770"/>
                  </a:lnTo>
                  <a:lnTo>
                    <a:pt x="1176" y="1759"/>
                  </a:lnTo>
                  <a:lnTo>
                    <a:pt x="1009" y="1026"/>
                  </a:lnTo>
                  <a:lnTo>
                    <a:pt x="1009" y="1026"/>
                  </a:lnTo>
                  <a:lnTo>
                    <a:pt x="1006" y="1018"/>
                  </a:lnTo>
                  <a:lnTo>
                    <a:pt x="1002" y="1011"/>
                  </a:lnTo>
                  <a:lnTo>
                    <a:pt x="997" y="1004"/>
                  </a:lnTo>
                  <a:lnTo>
                    <a:pt x="990" y="996"/>
                  </a:lnTo>
                  <a:lnTo>
                    <a:pt x="984" y="989"/>
                  </a:lnTo>
                  <a:lnTo>
                    <a:pt x="976" y="982"/>
                  </a:lnTo>
                  <a:lnTo>
                    <a:pt x="958" y="967"/>
                  </a:lnTo>
                  <a:lnTo>
                    <a:pt x="938" y="953"/>
                  </a:lnTo>
                  <a:lnTo>
                    <a:pt x="915" y="940"/>
                  </a:lnTo>
                  <a:lnTo>
                    <a:pt x="889" y="927"/>
                  </a:lnTo>
                  <a:lnTo>
                    <a:pt x="861" y="915"/>
                  </a:lnTo>
                  <a:lnTo>
                    <a:pt x="832" y="905"/>
                  </a:lnTo>
                  <a:lnTo>
                    <a:pt x="800" y="895"/>
                  </a:lnTo>
                  <a:lnTo>
                    <a:pt x="767" y="886"/>
                  </a:lnTo>
                  <a:lnTo>
                    <a:pt x="733" y="879"/>
                  </a:lnTo>
                  <a:lnTo>
                    <a:pt x="698" y="873"/>
                  </a:lnTo>
                  <a:lnTo>
                    <a:pt x="662" y="869"/>
                  </a:lnTo>
                  <a:lnTo>
                    <a:pt x="625" y="867"/>
                  </a:lnTo>
                  <a:lnTo>
                    <a:pt x="589" y="866"/>
                  </a:lnTo>
                  <a:lnTo>
                    <a:pt x="589" y="866"/>
                  </a:lnTo>
                  <a:lnTo>
                    <a:pt x="553" y="867"/>
                  </a:lnTo>
                  <a:lnTo>
                    <a:pt x="516" y="869"/>
                  </a:lnTo>
                  <a:lnTo>
                    <a:pt x="480" y="873"/>
                  </a:lnTo>
                  <a:lnTo>
                    <a:pt x="446" y="879"/>
                  </a:lnTo>
                  <a:lnTo>
                    <a:pt x="412" y="886"/>
                  </a:lnTo>
                  <a:lnTo>
                    <a:pt x="378" y="895"/>
                  </a:lnTo>
                  <a:lnTo>
                    <a:pt x="347" y="905"/>
                  </a:lnTo>
                  <a:lnTo>
                    <a:pt x="317" y="915"/>
                  </a:lnTo>
                  <a:lnTo>
                    <a:pt x="289" y="927"/>
                  </a:lnTo>
                  <a:lnTo>
                    <a:pt x="263" y="940"/>
                  </a:lnTo>
                  <a:lnTo>
                    <a:pt x="241" y="953"/>
                  </a:lnTo>
                  <a:lnTo>
                    <a:pt x="220" y="967"/>
                  </a:lnTo>
                  <a:lnTo>
                    <a:pt x="202" y="982"/>
                  </a:lnTo>
                  <a:lnTo>
                    <a:pt x="194" y="989"/>
                  </a:lnTo>
                  <a:lnTo>
                    <a:pt x="188" y="996"/>
                  </a:lnTo>
                  <a:lnTo>
                    <a:pt x="181" y="1004"/>
                  </a:lnTo>
                  <a:lnTo>
                    <a:pt x="176" y="1011"/>
                  </a:lnTo>
                  <a:lnTo>
                    <a:pt x="172" y="1018"/>
                  </a:lnTo>
                  <a:lnTo>
                    <a:pt x="169" y="1026"/>
                  </a:lnTo>
                  <a:lnTo>
                    <a:pt x="2" y="1759"/>
                  </a:lnTo>
                  <a:lnTo>
                    <a:pt x="2" y="1759"/>
                  </a:lnTo>
                  <a:lnTo>
                    <a:pt x="1" y="1770"/>
                  </a:lnTo>
                  <a:lnTo>
                    <a:pt x="0" y="1781"/>
                  </a:lnTo>
                  <a:lnTo>
                    <a:pt x="1" y="1791"/>
                  </a:lnTo>
                  <a:lnTo>
                    <a:pt x="2" y="1802"/>
                  </a:lnTo>
                  <a:lnTo>
                    <a:pt x="5" y="1812"/>
                  </a:lnTo>
                  <a:lnTo>
                    <a:pt x="8" y="1822"/>
                  </a:lnTo>
                  <a:lnTo>
                    <a:pt x="12" y="1832"/>
                  </a:lnTo>
                  <a:lnTo>
                    <a:pt x="18" y="1840"/>
                  </a:lnTo>
                  <a:lnTo>
                    <a:pt x="24" y="1849"/>
                  </a:lnTo>
                  <a:lnTo>
                    <a:pt x="31" y="1857"/>
                  </a:lnTo>
                  <a:lnTo>
                    <a:pt x="38" y="1864"/>
                  </a:lnTo>
                  <a:lnTo>
                    <a:pt x="48" y="1870"/>
                  </a:lnTo>
                  <a:lnTo>
                    <a:pt x="56" y="1875"/>
                  </a:lnTo>
                  <a:lnTo>
                    <a:pt x="66" y="1881"/>
                  </a:lnTo>
                  <a:lnTo>
                    <a:pt x="76" y="1884"/>
                  </a:lnTo>
                  <a:lnTo>
                    <a:pt x="87" y="1887"/>
                  </a:lnTo>
                  <a:lnTo>
                    <a:pt x="87" y="1887"/>
                  </a:lnTo>
                  <a:lnTo>
                    <a:pt x="96" y="1889"/>
                  </a:lnTo>
                  <a:lnTo>
                    <a:pt x="106" y="1889"/>
                  </a:lnTo>
                  <a:lnTo>
                    <a:pt x="115" y="1889"/>
                  </a:lnTo>
                  <a:lnTo>
                    <a:pt x="124" y="1888"/>
                  </a:lnTo>
                  <a:lnTo>
                    <a:pt x="124" y="1888"/>
                  </a:lnTo>
                  <a:lnTo>
                    <a:pt x="133" y="1887"/>
                  </a:lnTo>
                  <a:lnTo>
                    <a:pt x="141" y="1885"/>
                  </a:lnTo>
                  <a:lnTo>
                    <a:pt x="155" y="1879"/>
                  </a:lnTo>
                  <a:lnTo>
                    <a:pt x="170" y="1870"/>
                  </a:lnTo>
                  <a:lnTo>
                    <a:pt x="182" y="1860"/>
                  </a:lnTo>
                  <a:lnTo>
                    <a:pt x="189" y="1855"/>
                  </a:lnTo>
                  <a:lnTo>
                    <a:pt x="194" y="1849"/>
                  </a:lnTo>
                  <a:lnTo>
                    <a:pt x="199" y="1841"/>
                  </a:lnTo>
                  <a:lnTo>
                    <a:pt x="203" y="1834"/>
                  </a:lnTo>
                  <a:lnTo>
                    <a:pt x="207" y="1827"/>
                  </a:lnTo>
                  <a:lnTo>
                    <a:pt x="210" y="1819"/>
                  </a:lnTo>
                  <a:lnTo>
                    <a:pt x="213" y="1811"/>
                  </a:lnTo>
                  <a:lnTo>
                    <a:pt x="215" y="1803"/>
                  </a:lnTo>
                  <a:lnTo>
                    <a:pt x="308" y="1367"/>
                  </a:lnTo>
                  <a:lnTo>
                    <a:pt x="335" y="1622"/>
                  </a:lnTo>
                  <a:lnTo>
                    <a:pt x="126" y="2273"/>
                  </a:lnTo>
                  <a:lnTo>
                    <a:pt x="340" y="2273"/>
                  </a:lnTo>
                  <a:lnTo>
                    <a:pt x="434" y="2713"/>
                  </a:lnTo>
                  <a:lnTo>
                    <a:pt x="434" y="2713"/>
                  </a:lnTo>
                  <a:lnTo>
                    <a:pt x="442" y="2743"/>
                  </a:lnTo>
                  <a:lnTo>
                    <a:pt x="448" y="2767"/>
                  </a:lnTo>
                  <a:lnTo>
                    <a:pt x="455" y="2786"/>
                  </a:lnTo>
                  <a:lnTo>
                    <a:pt x="458" y="2794"/>
                  </a:lnTo>
                  <a:lnTo>
                    <a:pt x="462" y="2800"/>
                  </a:lnTo>
                  <a:lnTo>
                    <a:pt x="468" y="2805"/>
                  </a:lnTo>
                  <a:lnTo>
                    <a:pt x="473" y="2811"/>
                  </a:lnTo>
                  <a:lnTo>
                    <a:pt x="478" y="2814"/>
                  </a:lnTo>
                  <a:lnTo>
                    <a:pt x="485" y="2817"/>
                  </a:lnTo>
                  <a:lnTo>
                    <a:pt x="493" y="2819"/>
                  </a:lnTo>
                  <a:lnTo>
                    <a:pt x="501" y="2820"/>
                  </a:lnTo>
                  <a:lnTo>
                    <a:pt x="522" y="2821"/>
                  </a:lnTo>
                  <a:lnTo>
                    <a:pt x="657" y="28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grpSp>
        <p:nvGrpSpPr>
          <p:cNvPr id="49" name="Grupa 48">
            <a:extLst>
              <a:ext uri="{FF2B5EF4-FFF2-40B4-BE49-F238E27FC236}">
                <a16:creationId xmlns:a16="http://schemas.microsoft.com/office/drawing/2014/main" id="{3FE9EED4-4616-444E-B3B0-672D67F51143}"/>
              </a:ext>
            </a:extLst>
          </p:cNvPr>
          <p:cNvGrpSpPr/>
          <p:nvPr/>
        </p:nvGrpSpPr>
        <p:grpSpPr>
          <a:xfrm>
            <a:off x="1208652" y="1258985"/>
            <a:ext cx="954845" cy="252027"/>
            <a:chOff x="1021938" y="965220"/>
            <a:chExt cx="954845" cy="252027"/>
          </a:xfrm>
        </p:grpSpPr>
        <p:cxnSp>
          <p:nvCxnSpPr>
            <p:cNvPr id="50" name="Łącznik prosty 49">
              <a:extLst>
                <a:ext uri="{FF2B5EF4-FFF2-40B4-BE49-F238E27FC236}">
                  <a16:creationId xmlns:a16="http://schemas.microsoft.com/office/drawing/2014/main" id="{A672975E-034E-4606-A980-9CA199657E97}"/>
                </a:ext>
              </a:extLst>
            </p:cNvPr>
            <p:cNvCxnSpPr/>
            <p:nvPr/>
          </p:nvCxnSpPr>
          <p:spPr>
            <a:xfrm>
              <a:off x="1076783" y="1217247"/>
              <a:ext cx="900000" cy="0"/>
            </a:xfrm>
            <a:prstGeom prst="line">
              <a:avLst/>
            </a:prstGeom>
            <a:ln w="3175">
              <a:gradFill>
                <a:gsLst>
                  <a:gs pos="15000">
                    <a:schemeClr val="accent4"/>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51" name="pole tekstowe 50">
              <a:extLst>
                <a:ext uri="{FF2B5EF4-FFF2-40B4-BE49-F238E27FC236}">
                  <a16:creationId xmlns:a16="http://schemas.microsoft.com/office/drawing/2014/main" id="{5BA50D2A-641F-4396-9FD0-7CD6ACA81F76}"/>
                </a:ext>
              </a:extLst>
            </p:cNvPr>
            <p:cNvSpPr txBox="1"/>
            <p:nvPr/>
          </p:nvSpPr>
          <p:spPr>
            <a:xfrm>
              <a:off x="1021938" y="965220"/>
              <a:ext cx="478016" cy="246221"/>
            </a:xfrm>
            <a:prstGeom prst="rect">
              <a:avLst/>
            </a:prstGeom>
            <a:solidFill>
              <a:schemeClr val="bg1"/>
            </a:solidFill>
          </p:spPr>
          <p:txBody>
            <a:bodyPr wrap="none" rtlCol="0">
              <a:spAutoFit/>
            </a:bodyPr>
            <a:lstStyle/>
            <a:p>
              <a:r>
                <a:rPr lang="pl-PL" sz="1000"/>
                <a:t>płeć</a:t>
              </a:r>
            </a:p>
          </p:txBody>
        </p:sp>
      </p:grpSp>
      <p:grpSp>
        <p:nvGrpSpPr>
          <p:cNvPr id="71" name="Grupa 70">
            <a:extLst>
              <a:ext uri="{FF2B5EF4-FFF2-40B4-BE49-F238E27FC236}">
                <a16:creationId xmlns:a16="http://schemas.microsoft.com/office/drawing/2014/main" id="{4F044033-1EE1-4B26-AB4E-4606992744DF}"/>
              </a:ext>
            </a:extLst>
          </p:cNvPr>
          <p:cNvGrpSpPr/>
          <p:nvPr/>
        </p:nvGrpSpPr>
        <p:grpSpPr>
          <a:xfrm>
            <a:off x="255456" y="210960"/>
            <a:ext cx="333388" cy="346398"/>
            <a:chOff x="4294188" y="1531938"/>
            <a:chExt cx="650876" cy="676275"/>
          </a:xfrm>
        </p:grpSpPr>
        <p:sp>
          <p:nvSpPr>
            <p:cNvPr id="72" name="Freeform 27">
              <a:extLst>
                <a:ext uri="{FF2B5EF4-FFF2-40B4-BE49-F238E27FC236}">
                  <a16:creationId xmlns:a16="http://schemas.microsoft.com/office/drawing/2014/main" id="{5FDB0EB3-A036-41EA-81EC-702166C86958}"/>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3" name="Freeform 28">
              <a:extLst>
                <a:ext uri="{FF2B5EF4-FFF2-40B4-BE49-F238E27FC236}">
                  <a16:creationId xmlns:a16="http://schemas.microsoft.com/office/drawing/2014/main" id="{05E23B75-2C3D-45F9-9B1D-9A07B7B7EC40}"/>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4" name="Freeform 29">
              <a:extLst>
                <a:ext uri="{FF2B5EF4-FFF2-40B4-BE49-F238E27FC236}">
                  <a16:creationId xmlns:a16="http://schemas.microsoft.com/office/drawing/2014/main" id="{AE9902B2-8153-48DE-9047-403A7E4042DE}"/>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5" name="Freeform 30">
              <a:extLst>
                <a:ext uri="{FF2B5EF4-FFF2-40B4-BE49-F238E27FC236}">
                  <a16:creationId xmlns:a16="http://schemas.microsoft.com/office/drawing/2014/main" id="{9E8AED42-EF6D-4153-A82F-4BBC77D31D2F}"/>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6" name="Freeform 31">
              <a:extLst>
                <a:ext uri="{FF2B5EF4-FFF2-40B4-BE49-F238E27FC236}">
                  <a16:creationId xmlns:a16="http://schemas.microsoft.com/office/drawing/2014/main" id="{DAD404D2-BC09-443F-AD04-A876AB83BBE8}"/>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7" name="Freeform 32">
              <a:extLst>
                <a:ext uri="{FF2B5EF4-FFF2-40B4-BE49-F238E27FC236}">
                  <a16:creationId xmlns:a16="http://schemas.microsoft.com/office/drawing/2014/main" id="{8711EAF7-9137-4667-925F-E9237D3F3ADF}"/>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2" name="Prostokąt: zaokrąglone rogi 1">
            <a:extLst>
              <a:ext uri="{FF2B5EF4-FFF2-40B4-BE49-F238E27FC236}">
                <a16:creationId xmlns:a16="http://schemas.microsoft.com/office/drawing/2014/main" id="{C809B4BF-5A47-492F-B62E-D2FCC9C6F563}"/>
              </a:ext>
            </a:extLst>
          </p:cNvPr>
          <p:cNvSpPr/>
          <p:nvPr/>
        </p:nvSpPr>
        <p:spPr>
          <a:xfrm>
            <a:off x="776675" y="1107053"/>
            <a:ext cx="2245803" cy="4404730"/>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e rogi 7">
            <a:extLst>
              <a:ext uri="{FF2B5EF4-FFF2-40B4-BE49-F238E27FC236}">
                <a16:creationId xmlns:a16="http://schemas.microsoft.com/office/drawing/2014/main" id="{422BFE20-48D0-48F5-9CDB-6429DD583452}"/>
              </a:ext>
            </a:extLst>
          </p:cNvPr>
          <p:cNvSpPr/>
          <p:nvPr/>
        </p:nvSpPr>
        <p:spPr>
          <a:xfrm>
            <a:off x="3385437" y="1107053"/>
            <a:ext cx="2245803" cy="4404730"/>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zaokrąglone rogi 9">
            <a:extLst>
              <a:ext uri="{FF2B5EF4-FFF2-40B4-BE49-F238E27FC236}">
                <a16:creationId xmlns:a16="http://schemas.microsoft.com/office/drawing/2014/main" id="{5B4AD84B-132B-4164-B889-93C7E1B7DD70}"/>
              </a:ext>
            </a:extLst>
          </p:cNvPr>
          <p:cNvSpPr/>
          <p:nvPr/>
        </p:nvSpPr>
        <p:spPr>
          <a:xfrm>
            <a:off x="5994251" y="1087722"/>
            <a:ext cx="2245803" cy="4404730"/>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ole tekstowe 65">
            <a:extLst>
              <a:ext uri="{FF2B5EF4-FFF2-40B4-BE49-F238E27FC236}">
                <a16:creationId xmlns:a16="http://schemas.microsoft.com/office/drawing/2014/main" id="{F598D703-F034-4BCC-BFB1-3992C77CB63C}"/>
              </a:ext>
            </a:extLst>
          </p:cNvPr>
          <p:cNvSpPr txBox="1"/>
          <p:nvPr/>
        </p:nvSpPr>
        <p:spPr>
          <a:xfrm>
            <a:off x="731386" y="5638108"/>
            <a:ext cx="4181300" cy="215444"/>
          </a:xfrm>
          <a:prstGeom prst="rect">
            <a:avLst/>
          </a:prstGeom>
          <a:noFill/>
        </p:spPr>
        <p:txBody>
          <a:bodyPr wrap="square" rtlCol="0">
            <a:spAutoFit/>
          </a:bodyPr>
          <a:lstStyle/>
          <a:p>
            <a:pPr lvl="0">
              <a:defRPr/>
            </a:pPr>
            <a:r>
              <a:rPr lang="pl-PL" sz="800" i="1">
                <a:solidFill>
                  <a:prstClr val="white">
                    <a:lumMod val="65000"/>
                  </a:prstClr>
                </a:solidFill>
              </a:rPr>
              <a:t>Odpowiadający: wszyscy badani, n=1004.</a:t>
            </a:r>
          </a:p>
        </p:txBody>
      </p:sp>
      <p:graphicFrame>
        <p:nvGraphicFramePr>
          <p:cNvPr id="69" name="Wykres 68">
            <a:extLst>
              <a:ext uri="{FF2B5EF4-FFF2-40B4-BE49-F238E27FC236}">
                <a16:creationId xmlns:a16="http://schemas.microsoft.com/office/drawing/2014/main" id="{034493C1-53A7-4F6B-9610-BE923E0B12BF}"/>
              </a:ext>
            </a:extLst>
          </p:cNvPr>
          <p:cNvGraphicFramePr/>
          <p:nvPr>
            <p:extLst>
              <p:ext uri="{D42A27DB-BD31-4B8C-83A1-F6EECF244321}">
                <p14:modId xmlns:p14="http://schemas.microsoft.com/office/powerpoint/2010/main" val="1537239281"/>
              </p:ext>
            </p:extLst>
          </p:nvPr>
        </p:nvGraphicFramePr>
        <p:xfrm>
          <a:off x="3836843" y="3595025"/>
          <a:ext cx="1561289" cy="16313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0" name="Wykres 69">
            <a:extLst>
              <a:ext uri="{FF2B5EF4-FFF2-40B4-BE49-F238E27FC236}">
                <a16:creationId xmlns:a16="http://schemas.microsoft.com/office/drawing/2014/main" id="{6579F69D-5753-4968-9139-E3197E66C735}"/>
              </a:ext>
            </a:extLst>
          </p:cNvPr>
          <p:cNvGraphicFramePr/>
          <p:nvPr/>
        </p:nvGraphicFramePr>
        <p:xfrm>
          <a:off x="5849538" y="3412855"/>
          <a:ext cx="2726541" cy="1727981"/>
        </p:xfrm>
        <a:graphic>
          <a:graphicData uri="http://schemas.openxmlformats.org/drawingml/2006/chart">
            <c:chart xmlns:c="http://schemas.openxmlformats.org/drawingml/2006/chart" xmlns:r="http://schemas.openxmlformats.org/officeDocument/2006/relationships" r:id="rId7"/>
          </a:graphicData>
        </a:graphic>
      </p:graphicFrame>
      <p:sp>
        <p:nvSpPr>
          <p:cNvPr id="78" name="Prostokąt 77">
            <a:extLst>
              <a:ext uri="{FF2B5EF4-FFF2-40B4-BE49-F238E27FC236}">
                <a16:creationId xmlns:a16="http://schemas.microsoft.com/office/drawing/2014/main" id="{F2428991-9C2C-47F0-B768-0469F04942EB}"/>
              </a:ext>
            </a:extLst>
          </p:cNvPr>
          <p:cNvSpPr/>
          <p:nvPr/>
        </p:nvSpPr>
        <p:spPr>
          <a:xfrm rot="16200000">
            <a:off x="6592602" y="3559780"/>
            <a:ext cx="83119" cy="7782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79" name="Prostokąt 78">
            <a:extLst>
              <a:ext uri="{FF2B5EF4-FFF2-40B4-BE49-F238E27FC236}">
                <a16:creationId xmlns:a16="http://schemas.microsoft.com/office/drawing/2014/main" id="{8064C46C-E57E-47BA-82F7-E6EB885E98B9}"/>
              </a:ext>
            </a:extLst>
          </p:cNvPr>
          <p:cNvSpPr/>
          <p:nvPr/>
        </p:nvSpPr>
        <p:spPr>
          <a:xfrm rot="16200000">
            <a:off x="6587913" y="3881390"/>
            <a:ext cx="83119" cy="77824"/>
          </a:xfrm>
          <a:prstGeom prst="rect">
            <a:avLst/>
          </a:prstGeom>
          <a:solidFill>
            <a:srgbClr val="FF1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80" name="Prostokąt 79">
            <a:extLst>
              <a:ext uri="{FF2B5EF4-FFF2-40B4-BE49-F238E27FC236}">
                <a16:creationId xmlns:a16="http://schemas.microsoft.com/office/drawing/2014/main" id="{75DF839B-B28F-4FD3-901C-6363723CB31A}"/>
              </a:ext>
            </a:extLst>
          </p:cNvPr>
          <p:cNvSpPr/>
          <p:nvPr/>
        </p:nvSpPr>
        <p:spPr>
          <a:xfrm rot="16200000">
            <a:off x="6592604" y="4846218"/>
            <a:ext cx="83119" cy="778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81" name="Prostokąt 80">
            <a:extLst>
              <a:ext uri="{FF2B5EF4-FFF2-40B4-BE49-F238E27FC236}">
                <a16:creationId xmlns:a16="http://schemas.microsoft.com/office/drawing/2014/main" id="{F94E5E01-C686-44BB-BB1E-3DF9A9BAB0D7}"/>
              </a:ext>
            </a:extLst>
          </p:cNvPr>
          <p:cNvSpPr/>
          <p:nvPr/>
        </p:nvSpPr>
        <p:spPr>
          <a:xfrm rot="16200000">
            <a:off x="6592756" y="4203000"/>
            <a:ext cx="83119" cy="77824"/>
          </a:xfrm>
          <a:prstGeom prst="rect">
            <a:avLst/>
          </a:prstGeom>
          <a:solidFill>
            <a:srgbClr val="2F6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82" name="Prostokąt 81">
            <a:extLst>
              <a:ext uri="{FF2B5EF4-FFF2-40B4-BE49-F238E27FC236}">
                <a16:creationId xmlns:a16="http://schemas.microsoft.com/office/drawing/2014/main" id="{0D65545A-BE64-4423-9C8B-CD6E3E175B69}"/>
              </a:ext>
            </a:extLst>
          </p:cNvPr>
          <p:cNvSpPr/>
          <p:nvPr/>
        </p:nvSpPr>
        <p:spPr>
          <a:xfrm rot="16200000">
            <a:off x="6592603" y="4524610"/>
            <a:ext cx="83119" cy="77824"/>
          </a:xfrm>
          <a:prstGeom prst="rect">
            <a:avLst/>
          </a:prstGeom>
          <a:solidFill>
            <a:srgbClr val="A0C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83" name="Prostokąt 82">
            <a:extLst>
              <a:ext uri="{FF2B5EF4-FFF2-40B4-BE49-F238E27FC236}">
                <a16:creationId xmlns:a16="http://schemas.microsoft.com/office/drawing/2014/main" id="{53243F8A-1E1D-44BB-8C50-7F2A02EAD2CD}"/>
              </a:ext>
            </a:extLst>
          </p:cNvPr>
          <p:cNvSpPr/>
          <p:nvPr/>
        </p:nvSpPr>
        <p:spPr>
          <a:xfrm rot="16200000">
            <a:off x="3918237" y="3683161"/>
            <a:ext cx="83119" cy="7782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84" name="Prostokąt 83">
            <a:extLst>
              <a:ext uri="{FF2B5EF4-FFF2-40B4-BE49-F238E27FC236}">
                <a16:creationId xmlns:a16="http://schemas.microsoft.com/office/drawing/2014/main" id="{63214474-31B8-4AB7-BF1B-12B0EF040D8F}"/>
              </a:ext>
            </a:extLst>
          </p:cNvPr>
          <p:cNvSpPr/>
          <p:nvPr/>
        </p:nvSpPr>
        <p:spPr>
          <a:xfrm rot="16200000">
            <a:off x="3918237" y="3956467"/>
            <a:ext cx="83119" cy="77824"/>
          </a:xfrm>
          <a:prstGeom prst="rect">
            <a:avLst/>
          </a:prstGeom>
          <a:solidFill>
            <a:srgbClr val="FF1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85" name="Prostokąt 84">
            <a:extLst>
              <a:ext uri="{FF2B5EF4-FFF2-40B4-BE49-F238E27FC236}">
                <a16:creationId xmlns:a16="http://schemas.microsoft.com/office/drawing/2014/main" id="{0C8DE63E-3E63-4FBB-99E3-EF6E467C355A}"/>
              </a:ext>
            </a:extLst>
          </p:cNvPr>
          <p:cNvSpPr/>
          <p:nvPr/>
        </p:nvSpPr>
        <p:spPr>
          <a:xfrm rot="16200000">
            <a:off x="3918237" y="4776385"/>
            <a:ext cx="83119" cy="77824"/>
          </a:xfrm>
          <a:prstGeom prst="rect">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86" name="Prostokąt 85">
            <a:extLst>
              <a:ext uri="{FF2B5EF4-FFF2-40B4-BE49-F238E27FC236}">
                <a16:creationId xmlns:a16="http://schemas.microsoft.com/office/drawing/2014/main" id="{46B4C79A-FAF2-4F61-9AFF-CA56E9D38536}"/>
              </a:ext>
            </a:extLst>
          </p:cNvPr>
          <p:cNvSpPr/>
          <p:nvPr/>
        </p:nvSpPr>
        <p:spPr>
          <a:xfrm rot="16200000">
            <a:off x="3918237" y="4229773"/>
            <a:ext cx="83119" cy="77824"/>
          </a:xfrm>
          <a:prstGeom prst="rect">
            <a:avLst/>
          </a:prstGeom>
          <a:solidFill>
            <a:srgbClr val="2F6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87" name="Prostokąt 86">
            <a:extLst>
              <a:ext uri="{FF2B5EF4-FFF2-40B4-BE49-F238E27FC236}">
                <a16:creationId xmlns:a16="http://schemas.microsoft.com/office/drawing/2014/main" id="{DAA838E6-29E9-4EE6-89BD-E4EF3163BD14}"/>
              </a:ext>
            </a:extLst>
          </p:cNvPr>
          <p:cNvSpPr/>
          <p:nvPr/>
        </p:nvSpPr>
        <p:spPr>
          <a:xfrm rot="16200000">
            <a:off x="3918237" y="4503079"/>
            <a:ext cx="83119" cy="77824"/>
          </a:xfrm>
          <a:prstGeom prst="rect">
            <a:avLst/>
          </a:prstGeom>
          <a:solidFill>
            <a:srgbClr val="A0C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88" name="Prostokąt 87">
            <a:extLst>
              <a:ext uri="{FF2B5EF4-FFF2-40B4-BE49-F238E27FC236}">
                <a16:creationId xmlns:a16="http://schemas.microsoft.com/office/drawing/2014/main" id="{0404D07B-02DF-432F-BE86-2963D519BC14}"/>
              </a:ext>
            </a:extLst>
          </p:cNvPr>
          <p:cNvSpPr/>
          <p:nvPr/>
        </p:nvSpPr>
        <p:spPr>
          <a:xfrm rot="16200000">
            <a:off x="3918237" y="5049691"/>
            <a:ext cx="83119" cy="778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Tree>
    <p:extLst>
      <p:ext uri="{BB962C8B-B14F-4D97-AF65-F5344CB8AC3E}">
        <p14:creationId xmlns:p14="http://schemas.microsoft.com/office/powerpoint/2010/main" val="112230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Wykres 69" descr="Wykres kołowy przedstawiający sytuację zawodową. &#10;&#10;Osoby pracujące stanowią 62% badanych, emeryci i renciści 29%, uczniowie i studenci 5%, osoby niepracujące 9% oraz 1% badanych odmówiło odpowiedzi.">
            <a:extLst>
              <a:ext uri="{FF2B5EF4-FFF2-40B4-BE49-F238E27FC236}">
                <a16:creationId xmlns:a16="http://schemas.microsoft.com/office/drawing/2014/main" id="{BBC2331A-703A-4B47-8BCC-0E4D4E839C8A}"/>
              </a:ext>
            </a:extLst>
          </p:cNvPr>
          <p:cNvGraphicFramePr/>
          <p:nvPr>
            <p:extLst>
              <p:ext uri="{D42A27DB-BD31-4B8C-83A1-F6EECF244321}">
                <p14:modId xmlns:p14="http://schemas.microsoft.com/office/powerpoint/2010/main" val="578869716"/>
              </p:ext>
            </p:extLst>
          </p:nvPr>
        </p:nvGraphicFramePr>
        <p:xfrm>
          <a:off x="4853733" y="1613813"/>
          <a:ext cx="3279890" cy="1837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3" name="Wykres 82" descr="Wykres kołowy przedstawiający wielkość gospodarstwa domowego. &#10;&#10;12% respondentów mieszka samotnie, 29% gospodarstw domowych składa się z 2 osób, 21% z 3 osób, 21% z 4 osób, 15% z 5 i więcej osób oraz 1% badanych odmówiło odpowiedzi.">
            <a:extLst>
              <a:ext uri="{FF2B5EF4-FFF2-40B4-BE49-F238E27FC236}">
                <a16:creationId xmlns:a16="http://schemas.microsoft.com/office/drawing/2014/main" id="{17A64461-24D3-4852-A8E4-3A3A0D3C33FE}"/>
              </a:ext>
            </a:extLst>
          </p:cNvPr>
          <p:cNvGraphicFramePr/>
          <p:nvPr>
            <p:extLst>
              <p:ext uri="{D42A27DB-BD31-4B8C-83A1-F6EECF244321}">
                <p14:modId xmlns:p14="http://schemas.microsoft.com/office/powerpoint/2010/main" val="2624979348"/>
              </p:ext>
            </p:extLst>
          </p:nvPr>
        </p:nvGraphicFramePr>
        <p:xfrm>
          <a:off x="1742467" y="1572205"/>
          <a:ext cx="3608921" cy="18828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9" name="Wykres 58" descr="Wykres kołowy przedstawiający przeciętny całkowity dochód na 1 członka rodziny netto. &#10;&#10;Dochód do 1500 złotych ma 21% respondentów, 1501-2500 złotych 30%, powyżej 2500 złotych 40% oraz odpowiedzi odmówiło 10% badanych.">
            <a:extLst>
              <a:ext uri="{FF2B5EF4-FFF2-40B4-BE49-F238E27FC236}">
                <a16:creationId xmlns:a16="http://schemas.microsoft.com/office/drawing/2014/main" id="{5322D446-047A-45E2-BB0C-966D1AD8FD88}"/>
              </a:ext>
            </a:extLst>
          </p:cNvPr>
          <p:cNvGraphicFramePr/>
          <p:nvPr>
            <p:extLst>
              <p:ext uri="{D42A27DB-BD31-4B8C-83A1-F6EECF244321}">
                <p14:modId xmlns:p14="http://schemas.microsoft.com/office/powerpoint/2010/main" val="4082492072"/>
              </p:ext>
            </p:extLst>
          </p:nvPr>
        </p:nvGraphicFramePr>
        <p:xfrm>
          <a:off x="-235106" y="1524580"/>
          <a:ext cx="2999649" cy="1882891"/>
        </p:xfrm>
        <a:graphic>
          <a:graphicData uri="http://schemas.openxmlformats.org/drawingml/2006/chart">
            <c:chart xmlns:c="http://schemas.openxmlformats.org/drawingml/2006/chart" xmlns:r="http://schemas.openxmlformats.org/officeDocument/2006/relationships" r:id="rId5"/>
          </a:graphicData>
        </a:graphic>
      </p:graphicFrame>
      <p:grpSp>
        <p:nvGrpSpPr>
          <p:cNvPr id="87" name="Grupa 86">
            <a:extLst>
              <a:ext uri="{FF2B5EF4-FFF2-40B4-BE49-F238E27FC236}">
                <a16:creationId xmlns:a16="http://schemas.microsoft.com/office/drawing/2014/main" id="{5B0F528E-4F22-4FD3-AE73-C25653019E43}"/>
              </a:ext>
            </a:extLst>
          </p:cNvPr>
          <p:cNvGrpSpPr/>
          <p:nvPr/>
        </p:nvGrpSpPr>
        <p:grpSpPr>
          <a:xfrm>
            <a:off x="3537209" y="1168258"/>
            <a:ext cx="2448272" cy="435384"/>
            <a:chOff x="5863107" y="842566"/>
            <a:chExt cx="1813072" cy="435384"/>
          </a:xfrm>
        </p:grpSpPr>
        <p:sp>
          <p:nvSpPr>
            <p:cNvPr id="88" name="pole tekstowe 87">
              <a:extLst>
                <a:ext uri="{FF2B5EF4-FFF2-40B4-BE49-F238E27FC236}">
                  <a16:creationId xmlns:a16="http://schemas.microsoft.com/office/drawing/2014/main" id="{35FDE917-E438-4E82-88D2-FE8CF89BE464}"/>
                </a:ext>
              </a:extLst>
            </p:cNvPr>
            <p:cNvSpPr txBox="1"/>
            <p:nvPr/>
          </p:nvSpPr>
          <p:spPr>
            <a:xfrm>
              <a:off x="5863107" y="842566"/>
              <a:ext cx="1813072" cy="400110"/>
            </a:xfrm>
            <a:prstGeom prst="rect">
              <a:avLst/>
            </a:prstGeom>
            <a:solidFill>
              <a:schemeClr val="bg1"/>
            </a:solidFill>
          </p:spPr>
          <p:txBody>
            <a:bodyPr wrap="square" rtlCol="0">
              <a:spAutoFit/>
            </a:bodyPr>
            <a:lstStyle/>
            <a:p>
              <a:r>
                <a:rPr lang="pl-PL" sz="1000"/>
                <a:t>wielkość </a:t>
              </a:r>
            </a:p>
            <a:p>
              <a:r>
                <a:rPr lang="pl-PL" sz="1000"/>
                <a:t>gospodarstwa domowego</a:t>
              </a:r>
            </a:p>
          </p:txBody>
        </p:sp>
        <p:cxnSp>
          <p:nvCxnSpPr>
            <p:cNvPr id="89" name="Łącznik prosty 88">
              <a:extLst>
                <a:ext uri="{FF2B5EF4-FFF2-40B4-BE49-F238E27FC236}">
                  <a16:creationId xmlns:a16="http://schemas.microsoft.com/office/drawing/2014/main" id="{65BA6FA8-172C-4C7E-AD6F-F441B7D2082A}"/>
                </a:ext>
              </a:extLst>
            </p:cNvPr>
            <p:cNvCxnSpPr/>
            <p:nvPr/>
          </p:nvCxnSpPr>
          <p:spPr>
            <a:xfrm>
              <a:off x="5921468" y="1277950"/>
              <a:ext cx="1440000" cy="0"/>
            </a:xfrm>
            <a:prstGeom prst="line">
              <a:avLst/>
            </a:prstGeom>
            <a:ln w="3175">
              <a:gradFill flip="none" rotWithShape="1">
                <a:gsLst>
                  <a:gs pos="15000">
                    <a:schemeClr val="accent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7" name="Symbol zastępczy tekstu 6">
            <a:extLst>
              <a:ext uri="{FF2B5EF4-FFF2-40B4-BE49-F238E27FC236}">
                <a16:creationId xmlns:a16="http://schemas.microsoft.com/office/drawing/2014/main" id="{D707A642-77E7-45D9-B984-4255EC1F9CFC}"/>
              </a:ext>
            </a:extLst>
          </p:cNvPr>
          <p:cNvSpPr>
            <a:spLocks noGrp="1"/>
          </p:cNvSpPr>
          <p:nvPr>
            <p:ph type="body" sz="quarter" idx="10"/>
          </p:nvPr>
        </p:nvSpPr>
        <p:spPr/>
        <p:txBody>
          <a:bodyPr/>
          <a:lstStyle/>
          <a:p>
            <a:r>
              <a:rPr lang="pl-PL" sz="1600"/>
              <a:t>Struktura próby (2/3)</a:t>
            </a:r>
          </a:p>
        </p:txBody>
      </p:sp>
      <p:cxnSp>
        <p:nvCxnSpPr>
          <p:cNvPr id="56" name="Łącznik prosty 55">
            <a:extLst>
              <a:ext uri="{FF2B5EF4-FFF2-40B4-BE49-F238E27FC236}">
                <a16:creationId xmlns:a16="http://schemas.microsoft.com/office/drawing/2014/main" id="{AD6C5E94-DB95-4E7F-AB16-D0A2B4E21C02}"/>
              </a:ext>
            </a:extLst>
          </p:cNvPr>
          <p:cNvCxnSpPr/>
          <p:nvPr/>
        </p:nvCxnSpPr>
        <p:spPr>
          <a:xfrm>
            <a:off x="961088" y="1585498"/>
            <a:ext cx="1980000" cy="0"/>
          </a:xfrm>
          <a:prstGeom prst="line">
            <a:avLst/>
          </a:prstGeom>
          <a:ln w="3175">
            <a:gradFill flip="none" rotWithShape="1">
              <a:gsLst>
                <a:gs pos="15000">
                  <a:schemeClr val="accent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7" name="pole tekstowe 56">
            <a:extLst>
              <a:ext uri="{FF2B5EF4-FFF2-40B4-BE49-F238E27FC236}">
                <a16:creationId xmlns:a16="http://schemas.microsoft.com/office/drawing/2014/main" id="{6E4D4AC8-8C02-4580-BB43-E076C55247AC}"/>
              </a:ext>
            </a:extLst>
          </p:cNvPr>
          <p:cNvSpPr txBox="1"/>
          <p:nvPr/>
        </p:nvSpPr>
        <p:spPr>
          <a:xfrm>
            <a:off x="903946" y="1169902"/>
            <a:ext cx="2031325" cy="400110"/>
          </a:xfrm>
          <a:prstGeom prst="rect">
            <a:avLst/>
          </a:prstGeom>
          <a:solidFill>
            <a:schemeClr val="bg1"/>
          </a:solidFill>
        </p:spPr>
        <p:txBody>
          <a:bodyPr wrap="none" rtlCol="0">
            <a:spAutoFit/>
          </a:bodyPr>
          <a:lstStyle/>
          <a:p>
            <a:r>
              <a:rPr lang="pl-PL" sz="1000"/>
              <a:t>przeciętny całkowity dochód </a:t>
            </a:r>
            <a:br>
              <a:rPr lang="pl-PL" sz="1000"/>
            </a:br>
            <a:r>
              <a:rPr lang="pl-PL" sz="1000"/>
              <a:t>na 1 członka rodziny (netto)</a:t>
            </a:r>
          </a:p>
        </p:txBody>
      </p:sp>
      <p:grpSp>
        <p:nvGrpSpPr>
          <p:cNvPr id="21" name="Grupa 20">
            <a:extLst>
              <a:ext uri="{FF2B5EF4-FFF2-40B4-BE49-F238E27FC236}">
                <a16:creationId xmlns:a16="http://schemas.microsoft.com/office/drawing/2014/main" id="{3B8CC816-5521-446D-B315-81248E04AEB8}"/>
              </a:ext>
            </a:extLst>
          </p:cNvPr>
          <p:cNvGrpSpPr/>
          <p:nvPr/>
        </p:nvGrpSpPr>
        <p:grpSpPr>
          <a:xfrm>
            <a:off x="1828184" y="2322219"/>
            <a:ext cx="286927" cy="274910"/>
            <a:chOff x="3044208" y="3927440"/>
            <a:chExt cx="286927" cy="274910"/>
          </a:xfrm>
        </p:grpSpPr>
        <p:sp>
          <p:nvSpPr>
            <p:cNvPr id="61" name="Freeform 108">
              <a:extLst>
                <a:ext uri="{FF2B5EF4-FFF2-40B4-BE49-F238E27FC236}">
                  <a16:creationId xmlns:a16="http://schemas.microsoft.com/office/drawing/2014/main" id="{07F546BC-740D-4F74-A632-83CEAD86C23B}"/>
                </a:ext>
              </a:extLst>
            </p:cNvPr>
            <p:cNvSpPr>
              <a:spLocks noEditPoints="1"/>
            </p:cNvSpPr>
            <p:nvPr/>
          </p:nvSpPr>
          <p:spPr bwMode="auto">
            <a:xfrm>
              <a:off x="3044208" y="3974788"/>
              <a:ext cx="281273" cy="227562"/>
            </a:xfrm>
            <a:custGeom>
              <a:avLst/>
              <a:gdLst>
                <a:gd name="T0" fmla="*/ 38 w 1591"/>
                <a:gd name="T1" fmla="*/ 67 h 1286"/>
                <a:gd name="T2" fmla="*/ 43 w 1591"/>
                <a:gd name="T3" fmla="*/ 41 h 1286"/>
                <a:gd name="T4" fmla="*/ 58 w 1591"/>
                <a:gd name="T5" fmla="*/ 19 h 1286"/>
                <a:gd name="T6" fmla="*/ 79 w 1591"/>
                <a:gd name="T7" fmla="*/ 5 h 1286"/>
                <a:gd name="T8" fmla="*/ 105 w 1591"/>
                <a:gd name="T9" fmla="*/ 0 h 1286"/>
                <a:gd name="T10" fmla="*/ 120 w 1591"/>
                <a:gd name="T11" fmla="*/ 96 h 1286"/>
                <a:gd name="T12" fmla="*/ 83 w 1591"/>
                <a:gd name="T13" fmla="*/ 96 h 1286"/>
                <a:gd name="T14" fmla="*/ 62 w 1591"/>
                <a:gd name="T15" fmla="*/ 95 h 1286"/>
                <a:gd name="T16" fmla="*/ 48 w 1591"/>
                <a:gd name="T17" fmla="*/ 88 h 1286"/>
                <a:gd name="T18" fmla="*/ 41 w 1591"/>
                <a:gd name="T19" fmla="*/ 79 h 1286"/>
                <a:gd name="T20" fmla="*/ 38 w 1591"/>
                <a:gd name="T21" fmla="*/ 67 h 1286"/>
                <a:gd name="T22" fmla="*/ 1447 w 1591"/>
                <a:gd name="T23" fmla="*/ 96 h 1286"/>
                <a:gd name="T24" fmla="*/ 1459 w 1591"/>
                <a:gd name="T25" fmla="*/ 97 h 1286"/>
                <a:gd name="T26" fmla="*/ 1472 w 1591"/>
                <a:gd name="T27" fmla="*/ 103 h 1286"/>
                <a:gd name="T28" fmla="*/ 1495 w 1591"/>
                <a:gd name="T29" fmla="*/ 118 h 1286"/>
                <a:gd name="T30" fmla="*/ 1511 w 1591"/>
                <a:gd name="T31" fmla="*/ 141 h 1286"/>
                <a:gd name="T32" fmla="*/ 1520 w 1591"/>
                <a:gd name="T33" fmla="*/ 167 h 1286"/>
                <a:gd name="T34" fmla="*/ 1521 w 1591"/>
                <a:gd name="T35" fmla="*/ 183 h 1286"/>
                <a:gd name="T36" fmla="*/ 1591 w 1591"/>
                <a:gd name="T37" fmla="*/ 311 h 1286"/>
                <a:gd name="T38" fmla="*/ 1591 w 1591"/>
                <a:gd name="T39" fmla="*/ 51 h 1286"/>
                <a:gd name="T40" fmla="*/ 1587 w 1591"/>
                <a:gd name="T41" fmla="*/ 31 h 1286"/>
                <a:gd name="T42" fmla="*/ 1577 w 1591"/>
                <a:gd name="T43" fmla="*/ 14 h 1286"/>
                <a:gd name="T44" fmla="*/ 1559 w 1591"/>
                <a:gd name="T45" fmla="*/ 4 h 1286"/>
                <a:gd name="T46" fmla="*/ 1540 w 1591"/>
                <a:gd name="T47" fmla="*/ 0 h 1286"/>
                <a:gd name="T48" fmla="*/ 1405 w 1591"/>
                <a:gd name="T49" fmla="*/ 96 h 1286"/>
                <a:gd name="T50" fmla="*/ 1447 w 1591"/>
                <a:gd name="T51" fmla="*/ 96 h 1286"/>
                <a:gd name="T52" fmla="*/ 1521 w 1591"/>
                <a:gd name="T53" fmla="*/ 920 h 1286"/>
                <a:gd name="T54" fmla="*/ 1540 w 1591"/>
                <a:gd name="T55" fmla="*/ 1154 h 1286"/>
                <a:gd name="T56" fmla="*/ 1550 w 1591"/>
                <a:gd name="T57" fmla="*/ 1153 h 1286"/>
                <a:gd name="T58" fmla="*/ 1569 w 1591"/>
                <a:gd name="T59" fmla="*/ 1146 h 1286"/>
                <a:gd name="T60" fmla="*/ 1582 w 1591"/>
                <a:gd name="T61" fmla="*/ 1131 h 1286"/>
                <a:gd name="T62" fmla="*/ 1590 w 1591"/>
                <a:gd name="T63" fmla="*/ 1113 h 1286"/>
                <a:gd name="T64" fmla="*/ 1591 w 1591"/>
                <a:gd name="T65" fmla="*/ 845 h 1286"/>
                <a:gd name="T66" fmla="*/ 1205 w 1591"/>
                <a:gd name="T67" fmla="*/ 931 h 1286"/>
                <a:gd name="T68" fmla="*/ 1205 w 1591"/>
                <a:gd name="T69" fmla="*/ 438 h 1286"/>
                <a:gd name="T70" fmla="*/ 1484 w 1591"/>
                <a:gd name="T71" fmla="*/ 431 h 1286"/>
                <a:gd name="T72" fmla="*/ 1484 w 1591"/>
                <a:gd name="T73" fmla="*/ 183 h 1286"/>
                <a:gd name="T74" fmla="*/ 1482 w 1591"/>
                <a:gd name="T75" fmla="*/ 166 h 1286"/>
                <a:gd name="T76" fmla="*/ 1474 w 1591"/>
                <a:gd name="T77" fmla="*/ 151 h 1286"/>
                <a:gd name="T78" fmla="*/ 1462 w 1591"/>
                <a:gd name="T79" fmla="*/ 141 h 1286"/>
                <a:gd name="T80" fmla="*/ 1447 w 1591"/>
                <a:gd name="T81" fmla="*/ 133 h 1286"/>
                <a:gd name="T82" fmla="*/ 245 w 1591"/>
                <a:gd name="T83" fmla="*/ 133 h 1286"/>
                <a:gd name="T84" fmla="*/ 244 w 1591"/>
                <a:gd name="T85" fmla="*/ 134 h 1286"/>
                <a:gd name="T86" fmla="*/ 67 w 1591"/>
                <a:gd name="T87" fmla="*/ 134 h 1286"/>
                <a:gd name="T88" fmla="*/ 47 w 1591"/>
                <a:gd name="T89" fmla="*/ 132 h 1286"/>
                <a:gd name="T90" fmla="*/ 31 w 1591"/>
                <a:gd name="T91" fmla="*/ 125 h 1286"/>
                <a:gd name="T92" fmla="*/ 19 w 1591"/>
                <a:gd name="T93" fmla="*/ 114 h 1286"/>
                <a:gd name="T94" fmla="*/ 5 w 1591"/>
                <a:gd name="T95" fmla="*/ 93 h 1286"/>
                <a:gd name="T96" fmla="*/ 0 w 1591"/>
                <a:gd name="T97" fmla="*/ 72 h 1286"/>
                <a:gd name="T98" fmla="*/ 0 w 1591"/>
                <a:gd name="T99" fmla="*/ 1234 h 1286"/>
                <a:gd name="T100" fmla="*/ 4 w 1591"/>
                <a:gd name="T101" fmla="*/ 1254 h 1286"/>
                <a:gd name="T102" fmla="*/ 15 w 1591"/>
                <a:gd name="T103" fmla="*/ 1271 h 1286"/>
                <a:gd name="T104" fmla="*/ 31 w 1591"/>
                <a:gd name="T105" fmla="*/ 1282 h 1286"/>
                <a:gd name="T106" fmla="*/ 52 w 1591"/>
                <a:gd name="T107" fmla="*/ 1286 h 1286"/>
                <a:gd name="T108" fmla="*/ 1433 w 1591"/>
                <a:gd name="T109" fmla="*/ 1286 h 1286"/>
                <a:gd name="T110" fmla="*/ 1452 w 1591"/>
                <a:gd name="T111" fmla="*/ 1282 h 1286"/>
                <a:gd name="T112" fmla="*/ 1468 w 1591"/>
                <a:gd name="T113" fmla="*/ 1271 h 1286"/>
                <a:gd name="T114" fmla="*/ 1480 w 1591"/>
                <a:gd name="T115" fmla="*/ 1254 h 1286"/>
                <a:gd name="T116" fmla="*/ 1484 w 1591"/>
                <a:gd name="T117" fmla="*/ 1234 h 1286"/>
                <a:gd name="T118" fmla="*/ 1205 w 1591"/>
                <a:gd name="T119" fmla="*/ 931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91" h="1286">
                  <a:moveTo>
                    <a:pt x="38" y="67"/>
                  </a:moveTo>
                  <a:lnTo>
                    <a:pt x="38" y="67"/>
                  </a:lnTo>
                  <a:lnTo>
                    <a:pt x="39" y="52"/>
                  </a:lnTo>
                  <a:lnTo>
                    <a:pt x="43" y="41"/>
                  </a:lnTo>
                  <a:lnTo>
                    <a:pt x="48" y="29"/>
                  </a:lnTo>
                  <a:lnTo>
                    <a:pt x="58" y="19"/>
                  </a:lnTo>
                  <a:lnTo>
                    <a:pt x="67" y="10"/>
                  </a:lnTo>
                  <a:lnTo>
                    <a:pt x="79" y="5"/>
                  </a:lnTo>
                  <a:lnTo>
                    <a:pt x="91" y="1"/>
                  </a:lnTo>
                  <a:lnTo>
                    <a:pt x="105" y="0"/>
                  </a:lnTo>
                  <a:lnTo>
                    <a:pt x="332" y="0"/>
                  </a:lnTo>
                  <a:lnTo>
                    <a:pt x="120" y="96"/>
                  </a:lnTo>
                  <a:lnTo>
                    <a:pt x="83" y="96"/>
                  </a:lnTo>
                  <a:lnTo>
                    <a:pt x="83" y="96"/>
                  </a:lnTo>
                  <a:lnTo>
                    <a:pt x="71" y="96"/>
                  </a:lnTo>
                  <a:lnTo>
                    <a:pt x="62" y="95"/>
                  </a:lnTo>
                  <a:lnTo>
                    <a:pt x="54" y="92"/>
                  </a:lnTo>
                  <a:lnTo>
                    <a:pt x="48" y="88"/>
                  </a:lnTo>
                  <a:lnTo>
                    <a:pt x="43" y="84"/>
                  </a:lnTo>
                  <a:lnTo>
                    <a:pt x="41" y="79"/>
                  </a:lnTo>
                  <a:lnTo>
                    <a:pt x="38" y="72"/>
                  </a:lnTo>
                  <a:lnTo>
                    <a:pt x="38" y="67"/>
                  </a:lnTo>
                  <a:lnTo>
                    <a:pt x="38" y="67"/>
                  </a:lnTo>
                  <a:close/>
                  <a:moveTo>
                    <a:pt x="1447" y="96"/>
                  </a:moveTo>
                  <a:lnTo>
                    <a:pt x="1454" y="96"/>
                  </a:lnTo>
                  <a:lnTo>
                    <a:pt x="1459" y="97"/>
                  </a:lnTo>
                  <a:lnTo>
                    <a:pt x="1459" y="97"/>
                  </a:lnTo>
                  <a:lnTo>
                    <a:pt x="1472" y="103"/>
                  </a:lnTo>
                  <a:lnTo>
                    <a:pt x="1484" y="111"/>
                  </a:lnTo>
                  <a:lnTo>
                    <a:pt x="1495" y="118"/>
                  </a:lnTo>
                  <a:lnTo>
                    <a:pt x="1504" y="129"/>
                  </a:lnTo>
                  <a:lnTo>
                    <a:pt x="1511" y="141"/>
                  </a:lnTo>
                  <a:lnTo>
                    <a:pt x="1517" y="154"/>
                  </a:lnTo>
                  <a:lnTo>
                    <a:pt x="1520" y="167"/>
                  </a:lnTo>
                  <a:lnTo>
                    <a:pt x="1521" y="183"/>
                  </a:lnTo>
                  <a:lnTo>
                    <a:pt x="1521" y="183"/>
                  </a:lnTo>
                  <a:lnTo>
                    <a:pt x="1521" y="389"/>
                  </a:lnTo>
                  <a:lnTo>
                    <a:pt x="1591" y="311"/>
                  </a:lnTo>
                  <a:lnTo>
                    <a:pt x="1591" y="51"/>
                  </a:lnTo>
                  <a:lnTo>
                    <a:pt x="1591" y="51"/>
                  </a:lnTo>
                  <a:lnTo>
                    <a:pt x="1590" y="41"/>
                  </a:lnTo>
                  <a:lnTo>
                    <a:pt x="1587" y="31"/>
                  </a:lnTo>
                  <a:lnTo>
                    <a:pt x="1582" y="22"/>
                  </a:lnTo>
                  <a:lnTo>
                    <a:pt x="1577" y="14"/>
                  </a:lnTo>
                  <a:lnTo>
                    <a:pt x="1569" y="8"/>
                  </a:lnTo>
                  <a:lnTo>
                    <a:pt x="1559" y="4"/>
                  </a:lnTo>
                  <a:lnTo>
                    <a:pt x="1550" y="0"/>
                  </a:lnTo>
                  <a:lnTo>
                    <a:pt x="1540" y="0"/>
                  </a:lnTo>
                  <a:lnTo>
                    <a:pt x="1377" y="0"/>
                  </a:lnTo>
                  <a:lnTo>
                    <a:pt x="1405" y="96"/>
                  </a:lnTo>
                  <a:lnTo>
                    <a:pt x="1405" y="96"/>
                  </a:lnTo>
                  <a:lnTo>
                    <a:pt x="1447" y="96"/>
                  </a:lnTo>
                  <a:lnTo>
                    <a:pt x="1447" y="96"/>
                  </a:lnTo>
                  <a:close/>
                  <a:moveTo>
                    <a:pt x="1521" y="920"/>
                  </a:moveTo>
                  <a:lnTo>
                    <a:pt x="1521" y="1154"/>
                  </a:lnTo>
                  <a:lnTo>
                    <a:pt x="1540" y="1154"/>
                  </a:lnTo>
                  <a:lnTo>
                    <a:pt x="1540" y="1154"/>
                  </a:lnTo>
                  <a:lnTo>
                    <a:pt x="1550" y="1153"/>
                  </a:lnTo>
                  <a:lnTo>
                    <a:pt x="1559" y="1150"/>
                  </a:lnTo>
                  <a:lnTo>
                    <a:pt x="1569" y="1146"/>
                  </a:lnTo>
                  <a:lnTo>
                    <a:pt x="1577" y="1139"/>
                  </a:lnTo>
                  <a:lnTo>
                    <a:pt x="1582" y="1131"/>
                  </a:lnTo>
                  <a:lnTo>
                    <a:pt x="1587" y="1122"/>
                  </a:lnTo>
                  <a:lnTo>
                    <a:pt x="1590" y="1113"/>
                  </a:lnTo>
                  <a:lnTo>
                    <a:pt x="1591" y="1102"/>
                  </a:lnTo>
                  <a:lnTo>
                    <a:pt x="1591" y="845"/>
                  </a:lnTo>
                  <a:lnTo>
                    <a:pt x="1521" y="920"/>
                  </a:lnTo>
                  <a:close/>
                  <a:moveTo>
                    <a:pt x="1205" y="931"/>
                  </a:moveTo>
                  <a:lnTo>
                    <a:pt x="1056" y="684"/>
                  </a:lnTo>
                  <a:lnTo>
                    <a:pt x="1205" y="438"/>
                  </a:lnTo>
                  <a:lnTo>
                    <a:pt x="1479" y="438"/>
                  </a:lnTo>
                  <a:lnTo>
                    <a:pt x="1484" y="431"/>
                  </a:lnTo>
                  <a:lnTo>
                    <a:pt x="1484" y="183"/>
                  </a:lnTo>
                  <a:lnTo>
                    <a:pt x="1484" y="183"/>
                  </a:lnTo>
                  <a:lnTo>
                    <a:pt x="1483" y="174"/>
                  </a:lnTo>
                  <a:lnTo>
                    <a:pt x="1482" y="166"/>
                  </a:lnTo>
                  <a:lnTo>
                    <a:pt x="1478" y="158"/>
                  </a:lnTo>
                  <a:lnTo>
                    <a:pt x="1474" y="151"/>
                  </a:lnTo>
                  <a:lnTo>
                    <a:pt x="1468" y="146"/>
                  </a:lnTo>
                  <a:lnTo>
                    <a:pt x="1462" y="141"/>
                  </a:lnTo>
                  <a:lnTo>
                    <a:pt x="1455" y="137"/>
                  </a:lnTo>
                  <a:lnTo>
                    <a:pt x="1447" y="133"/>
                  </a:lnTo>
                  <a:lnTo>
                    <a:pt x="1447" y="133"/>
                  </a:lnTo>
                  <a:lnTo>
                    <a:pt x="245" y="133"/>
                  </a:lnTo>
                  <a:lnTo>
                    <a:pt x="245" y="133"/>
                  </a:lnTo>
                  <a:lnTo>
                    <a:pt x="244" y="134"/>
                  </a:lnTo>
                  <a:lnTo>
                    <a:pt x="67" y="134"/>
                  </a:lnTo>
                  <a:lnTo>
                    <a:pt x="67" y="134"/>
                  </a:lnTo>
                  <a:lnTo>
                    <a:pt x="56" y="133"/>
                  </a:lnTo>
                  <a:lnTo>
                    <a:pt x="47" y="132"/>
                  </a:lnTo>
                  <a:lnTo>
                    <a:pt x="39" y="128"/>
                  </a:lnTo>
                  <a:lnTo>
                    <a:pt x="31" y="125"/>
                  </a:lnTo>
                  <a:lnTo>
                    <a:pt x="25" y="120"/>
                  </a:lnTo>
                  <a:lnTo>
                    <a:pt x="19" y="114"/>
                  </a:lnTo>
                  <a:lnTo>
                    <a:pt x="11" y="104"/>
                  </a:lnTo>
                  <a:lnTo>
                    <a:pt x="5" y="93"/>
                  </a:lnTo>
                  <a:lnTo>
                    <a:pt x="2" y="83"/>
                  </a:lnTo>
                  <a:lnTo>
                    <a:pt x="0" y="72"/>
                  </a:lnTo>
                  <a:lnTo>
                    <a:pt x="0" y="1234"/>
                  </a:lnTo>
                  <a:lnTo>
                    <a:pt x="0" y="1234"/>
                  </a:lnTo>
                  <a:lnTo>
                    <a:pt x="1" y="1245"/>
                  </a:lnTo>
                  <a:lnTo>
                    <a:pt x="4" y="1254"/>
                  </a:lnTo>
                  <a:lnTo>
                    <a:pt x="9" y="1264"/>
                  </a:lnTo>
                  <a:lnTo>
                    <a:pt x="15" y="1271"/>
                  </a:lnTo>
                  <a:lnTo>
                    <a:pt x="23" y="1277"/>
                  </a:lnTo>
                  <a:lnTo>
                    <a:pt x="31" y="1282"/>
                  </a:lnTo>
                  <a:lnTo>
                    <a:pt x="42" y="1285"/>
                  </a:lnTo>
                  <a:lnTo>
                    <a:pt x="52" y="1286"/>
                  </a:lnTo>
                  <a:lnTo>
                    <a:pt x="1433" y="1286"/>
                  </a:lnTo>
                  <a:lnTo>
                    <a:pt x="1433" y="1286"/>
                  </a:lnTo>
                  <a:lnTo>
                    <a:pt x="1443" y="1285"/>
                  </a:lnTo>
                  <a:lnTo>
                    <a:pt x="1452" y="1282"/>
                  </a:lnTo>
                  <a:lnTo>
                    <a:pt x="1462" y="1277"/>
                  </a:lnTo>
                  <a:lnTo>
                    <a:pt x="1468" y="1271"/>
                  </a:lnTo>
                  <a:lnTo>
                    <a:pt x="1475" y="1264"/>
                  </a:lnTo>
                  <a:lnTo>
                    <a:pt x="1480" y="1254"/>
                  </a:lnTo>
                  <a:lnTo>
                    <a:pt x="1483" y="1245"/>
                  </a:lnTo>
                  <a:lnTo>
                    <a:pt x="1484" y="1234"/>
                  </a:lnTo>
                  <a:lnTo>
                    <a:pt x="1484" y="931"/>
                  </a:lnTo>
                  <a:lnTo>
                    <a:pt x="1205" y="931"/>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62" name="Freeform 109">
              <a:extLst>
                <a:ext uri="{FF2B5EF4-FFF2-40B4-BE49-F238E27FC236}">
                  <a16:creationId xmlns:a16="http://schemas.microsoft.com/office/drawing/2014/main" id="{0CD0337C-DC20-4700-971C-58DF51BE4F18}"/>
                </a:ext>
              </a:extLst>
            </p:cNvPr>
            <p:cNvSpPr>
              <a:spLocks/>
            </p:cNvSpPr>
            <p:nvPr/>
          </p:nvSpPr>
          <p:spPr bwMode="auto">
            <a:xfrm>
              <a:off x="3081664" y="3927440"/>
              <a:ext cx="151944" cy="65018"/>
            </a:xfrm>
            <a:custGeom>
              <a:avLst/>
              <a:gdLst>
                <a:gd name="T0" fmla="*/ 30 w 858"/>
                <a:gd name="T1" fmla="*/ 366 h 366"/>
                <a:gd name="T2" fmla="*/ 30 w 858"/>
                <a:gd name="T3" fmla="*/ 366 h 366"/>
                <a:gd name="T4" fmla="*/ 34 w 858"/>
                <a:gd name="T5" fmla="*/ 366 h 366"/>
                <a:gd name="T6" fmla="*/ 34 w 858"/>
                <a:gd name="T7" fmla="*/ 366 h 366"/>
                <a:gd name="T8" fmla="*/ 82 w 858"/>
                <a:gd name="T9" fmla="*/ 366 h 366"/>
                <a:gd name="T10" fmla="*/ 858 w 858"/>
                <a:gd name="T11" fmla="*/ 143 h 366"/>
                <a:gd name="T12" fmla="*/ 800 w 858"/>
                <a:gd name="T13" fmla="*/ 0 h 366"/>
                <a:gd name="T14" fmla="*/ 0 w 858"/>
                <a:gd name="T15" fmla="*/ 366 h 366"/>
                <a:gd name="T16" fmla="*/ 30 w 858"/>
                <a:gd name="T17"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8" h="366">
                  <a:moveTo>
                    <a:pt x="30" y="366"/>
                  </a:moveTo>
                  <a:lnTo>
                    <a:pt x="30" y="366"/>
                  </a:lnTo>
                  <a:lnTo>
                    <a:pt x="34" y="366"/>
                  </a:lnTo>
                  <a:lnTo>
                    <a:pt x="34" y="366"/>
                  </a:lnTo>
                  <a:lnTo>
                    <a:pt x="82" y="366"/>
                  </a:lnTo>
                  <a:lnTo>
                    <a:pt x="858" y="143"/>
                  </a:lnTo>
                  <a:lnTo>
                    <a:pt x="800" y="0"/>
                  </a:lnTo>
                  <a:lnTo>
                    <a:pt x="0" y="366"/>
                  </a:lnTo>
                  <a:lnTo>
                    <a:pt x="30" y="366"/>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63" name="Freeform 110">
              <a:extLst>
                <a:ext uri="{FF2B5EF4-FFF2-40B4-BE49-F238E27FC236}">
                  <a16:creationId xmlns:a16="http://schemas.microsoft.com/office/drawing/2014/main" id="{4C658A9F-2474-43B6-9181-F2B24777A641}"/>
                </a:ext>
              </a:extLst>
            </p:cNvPr>
            <p:cNvSpPr>
              <a:spLocks/>
            </p:cNvSpPr>
            <p:nvPr/>
          </p:nvSpPr>
          <p:spPr bwMode="auto">
            <a:xfrm>
              <a:off x="3119826" y="3950761"/>
              <a:ext cx="166079" cy="41696"/>
            </a:xfrm>
            <a:custGeom>
              <a:avLst/>
              <a:gdLst>
                <a:gd name="T0" fmla="*/ 938 w 938"/>
                <a:gd name="T1" fmla="*/ 235 h 235"/>
                <a:gd name="T2" fmla="*/ 882 w 938"/>
                <a:gd name="T3" fmla="*/ 41 h 235"/>
                <a:gd name="T4" fmla="*/ 882 w 938"/>
                <a:gd name="T5" fmla="*/ 41 h 235"/>
                <a:gd name="T6" fmla="*/ 877 w 938"/>
                <a:gd name="T7" fmla="*/ 30 h 235"/>
                <a:gd name="T8" fmla="*/ 872 w 938"/>
                <a:gd name="T9" fmla="*/ 21 h 235"/>
                <a:gd name="T10" fmla="*/ 864 w 938"/>
                <a:gd name="T11" fmla="*/ 13 h 235"/>
                <a:gd name="T12" fmla="*/ 854 w 938"/>
                <a:gd name="T13" fmla="*/ 7 h 235"/>
                <a:gd name="T14" fmla="*/ 845 w 938"/>
                <a:gd name="T15" fmla="*/ 3 h 235"/>
                <a:gd name="T16" fmla="*/ 835 w 938"/>
                <a:gd name="T17" fmla="*/ 0 h 235"/>
                <a:gd name="T18" fmla="*/ 823 w 938"/>
                <a:gd name="T19" fmla="*/ 0 h 235"/>
                <a:gd name="T20" fmla="*/ 812 w 938"/>
                <a:gd name="T21" fmla="*/ 3 h 235"/>
                <a:gd name="T22" fmla="*/ 0 w 938"/>
                <a:gd name="T23" fmla="*/ 235 h 235"/>
                <a:gd name="T24" fmla="*/ 0 w 938"/>
                <a:gd name="T25" fmla="*/ 235 h 235"/>
                <a:gd name="T26" fmla="*/ 938 w 938"/>
                <a:gd name="T27" fmla="*/ 235 h 235"/>
                <a:gd name="T28" fmla="*/ 938 w 938"/>
                <a:gd name="T29"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8" h="235">
                  <a:moveTo>
                    <a:pt x="938" y="235"/>
                  </a:moveTo>
                  <a:lnTo>
                    <a:pt x="882" y="41"/>
                  </a:lnTo>
                  <a:lnTo>
                    <a:pt x="882" y="41"/>
                  </a:lnTo>
                  <a:lnTo>
                    <a:pt x="877" y="30"/>
                  </a:lnTo>
                  <a:lnTo>
                    <a:pt x="872" y="21"/>
                  </a:lnTo>
                  <a:lnTo>
                    <a:pt x="864" y="13"/>
                  </a:lnTo>
                  <a:lnTo>
                    <a:pt x="854" y="7"/>
                  </a:lnTo>
                  <a:lnTo>
                    <a:pt x="845" y="3"/>
                  </a:lnTo>
                  <a:lnTo>
                    <a:pt x="835" y="0"/>
                  </a:lnTo>
                  <a:lnTo>
                    <a:pt x="823" y="0"/>
                  </a:lnTo>
                  <a:lnTo>
                    <a:pt x="812" y="3"/>
                  </a:lnTo>
                  <a:lnTo>
                    <a:pt x="0" y="235"/>
                  </a:lnTo>
                  <a:lnTo>
                    <a:pt x="0" y="235"/>
                  </a:lnTo>
                  <a:lnTo>
                    <a:pt x="938" y="235"/>
                  </a:lnTo>
                  <a:lnTo>
                    <a:pt x="938" y="235"/>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64" name="Freeform 111">
              <a:extLst>
                <a:ext uri="{FF2B5EF4-FFF2-40B4-BE49-F238E27FC236}">
                  <a16:creationId xmlns:a16="http://schemas.microsoft.com/office/drawing/2014/main" id="{3B1E7D14-2C5D-413B-8F11-B544CA92DD09}"/>
                </a:ext>
              </a:extLst>
            </p:cNvPr>
            <p:cNvSpPr>
              <a:spLocks noEditPoints="1"/>
            </p:cNvSpPr>
            <p:nvPr/>
          </p:nvSpPr>
          <p:spPr bwMode="auto">
            <a:xfrm>
              <a:off x="3238555" y="4038394"/>
              <a:ext cx="92580" cy="94700"/>
            </a:xfrm>
            <a:custGeom>
              <a:avLst/>
              <a:gdLst>
                <a:gd name="T0" fmla="*/ 522 w 522"/>
                <a:gd name="T1" fmla="*/ 18 h 535"/>
                <a:gd name="T2" fmla="*/ 522 w 522"/>
                <a:gd name="T3" fmla="*/ 374 h 535"/>
                <a:gd name="T4" fmla="*/ 518 w 522"/>
                <a:gd name="T5" fmla="*/ 393 h 535"/>
                <a:gd name="T6" fmla="*/ 508 w 522"/>
                <a:gd name="T7" fmla="*/ 412 h 535"/>
                <a:gd name="T8" fmla="*/ 503 w 522"/>
                <a:gd name="T9" fmla="*/ 418 h 535"/>
                <a:gd name="T10" fmla="*/ 395 w 522"/>
                <a:gd name="T11" fmla="*/ 535 h 535"/>
                <a:gd name="T12" fmla="*/ 127 w 522"/>
                <a:gd name="T13" fmla="*/ 535 h 535"/>
                <a:gd name="T14" fmla="*/ 127 w 522"/>
                <a:gd name="T15" fmla="*/ 116 h 535"/>
                <a:gd name="T16" fmla="*/ 503 w 522"/>
                <a:gd name="T17" fmla="*/ 0 h 535"/>
                <a:gd name="T18" fmla="*/ 503 w 522"/>
                <a:gd name="T19" fmla="*/ 0 h 535"/>
                <a:gd name="T20" fmla="*/ 511 w 522"/>
                <a:gd name="T21" fmla="*/ 1 h 535"/>
                <a:gd name="T22" fmla="*/ 520 w 522"/>
                <a:gd name="T23" fmla="*/ 12 h 535"/>
                <a:gd name="T24" fmla="*/ 522 w 522"/>
                <a:gd name="T25" fmla="*/ 18 h 535"/>
                <a:gd name="T26" fmla="*/ 322 w 522"/>
                <a:gd name="T27" fmla="*/ 325 h 535"/>
                <a:gd name="T28" fmla="*/ 321 w 522"/>
                <a:gd name="T29" fmla="*/ 308 h 535"/>
                <a:gd name="T30" fmla="*/ 315 w 522"/>
                <a:gd name="T31" fmla="*/ 292 h 535"/>
                <a:gd name="T32" fmla="*/ 309 w 522"/>
                <a:gd name="T33" fmla="*/ 277 h 535"/>
                <a:gd name="T34" fmla="*/ 285 w 522"/>
                <a:gd name="T35" fmla="*/ 253 h 535"/>
                <a:gd name="T36" fmla="*/ 271 w 522"/>
                <a:gd name="T37" fmla="*/ 247 h 535"/>
                <a:gd name="T38" fmla="*/ 255 w 522"/>
                <a:gd name="T39" fmla="*/ 242 h 535"/>
                <a:gd name="T40" fmla="*/ 238 w 522"/>
                <a:gd name="T41" fmla="*/ 239 h 535"/>
                <a:gd name="T42" fmla="*/ 230 w 522"/>
                <a:gd name="T43" fmla="*/ 240 h 535"/>
                <a:gd name="T44" fmla="*/ 212 w 522"/>
                <a:gd name="T45" fmla="*/ 243 h 535"/>
                <a:gd name="T46" fmla="*/ 198 w 522"/>
                <a:gd name="T47" fmla="*/ 249 h 535"/>
                <a:gd name="T48" fmla="*/ 178 w 522"/>
                <a:gd name="T49" fmla="*/ 264 h 535"/>
                <a:gd name="T50" fmla="*/ 164 w 522"/>
                <a:gd name="T51" fmla="*/ 284 h 535"/>
                <a:gd name="T52" fmla="*/ 157 w 522"/>
                <a:gd name="T53" fmla="*/ 300 h 535"/>
                <a:gd name="T54" fmla="*/ 153 w 522"/>
                <a:gd name="T55" fmla="*/ 315 h 535"/>
                <a:gd name="T56" fmla="*/ 153 w 522"/>
                <a:gd name="T57" fmla="*/ 325 h 535"/>
                <a:gd name="T58" fmla="*/ 154 w 522"/>
                <a:gd name="T59" fmla="*/ 342 h 535"/>
                <a:gd name="T60" fmla="*/ 160 w 522"/>
                <a:gd name="T61" fmla="*/ 358 h 535"/>
                <a:gd name="T62" fmla="*/ 168 w 522"/>
                <a:gd name="T63" fmla="*/ 372 h 535"/>
                <a:gd name="T64" fmla="*/ 190 w 522"/>
                <a:gd name="T65" fmla="*/ 395 h 535"/>
                <a:gd name="T66" fmla="*/ 205 w 522"/>
                <a:gd name="T67" fmla="*/ 403 h 535"/>
                <a:gd name="T68" fmla="*/ 220 w 522"/>
                <a:gd name="T69" fmla="*/ 408 h 535"/>
                <a:gd name="T70" fmla="*/ 238 w 522"/>
                <a:gd name="T71" fmla="*/ 409 h 535"/>
                <a:gd name="T72" fmla="*/ 247 w 522"/>
                <a:gd name="T73" fmla="*/ 409 h 535"/>
                <a:gd name="T74" fmla="*/ 263 w 522"/>
                <a:gd name="T75" fmla="*/ 405 h 535"/>
                <a:gd name="T76" fmla="*/ 278 w 522"/>
                <a:gd name="T77" fmla="*/ 399 h 535"/>
                <a:gd name="T78" fmla="*/ 298 w 522"/>
                <a:gd name="T79" fmla="*/ 384 h 535"/>
                <a:gd name="T80" fmla="*/ 313 w 522"/>
                <a:gd name="T81" fmla="*/ 364 h 535"/>
                <a:gd name="T82" fmla="*/ 319 w 522"/>
                <a:gd name="T83" fmla="*/ 350 h 535"/>
                <a:gd name="T84" fmla="*/ 322 w 522"/>
                <a:gd name="T85" fmla="*/ 333 h 535"/>
                <a:gd name="T86" fmla="*/ 322 w 522"/>
                <a:gd name="T87" fmla="*/ 32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2" h="535">
                  <a:moveTo>
                    <a:pt x="522" y="18"/>
                  </a:moveTo>
                  <a:lnTo>
                    <a:pt x="522" y="18"/>
                  </a:lnTo>
                  <a:lnTo>
                    <a:pt x="522" y="374"/>
                  </a:lnTo>
                  <a:lnTo>
                    <a:pt x="522" y="374"/>
                  </a:lnTo>
                  <a:lnTo>
                    <a:pt x="522" y="382"/>
                  </a:lnTo>
                  <a:lnTo>
                    <a:pt x="518" y="393"/>
                  </a:lnTo>
                  <a:lnTo>
                    <a:pt x="512" y="407"/>
                  </a:lnTo>
                  <a:lnTo>
                    <a:pt x="508" y="412"/>
                  </a:lnTo>
                  <a:lnTo>
                    <a:pt x="503" y="418"/>
                  </a:lnTo>
                  <a:lnTo>
                    <a:pt x="503" y="418"/>
                  </a:lnTo>
                  <a:lnTo>
                    <a:pt x="444" y="482"/>
                  </a:lnTo>
                  <a:lnTo>
                    <a:pt x="395" y="535"/>
                  </a:lnTo>
                  <a:lnTo>
                    <a:pt x="395" y="535"/>
                  </a:lnTo>
                  <a:lnTo>
                    <a:pt x="127" y="535"/>
                  </a:lnTo>
                  <a:lnTo>
                    <a:pt x="0" y="325"/>
                  </a:lnTo>
                  <a:lnTo>
                    <a:pt x="127" y="116"/>
                  </a:lnTo>
                  <a:lnTo>
                    <a:pt x="395" y="116"/>
                  </a:lnTo>
                  <a:lnTo>
                    <a:pt x="503" y="0"/>
                  </a:lnTo>
                  <a:lnTo>
                    <a:pt x="503" y="1"/>
                  </a:lnTo>
                  <a:lnTo>
                    <a:pt x="503" y="0"/>
                  </a:lnTo>
                  <a:lnTo>
                    <a:pt x="503" y="0"/>
                  </a:lnTo>
                  <a:lnTo>
                    <a:pt x="511" y="1"/>
                  </a:lnTo>
                  <a:lnTo>
                    <a:pt x="516" y="5"/>
                  </a:lnTo>
                  <a:lnTo>
                    <a:pt x="520" y="12"/>
                  </a:lnTo>
                  <a:lnTo>
                    <a:pt x="522" y="18"/>
                  </a:lnTo>
                  <a:lnTo>
                    <a:pt x="522" y="18"/>
                  </a:lnTo>
                  <a:close/>
                  <a:moveTo>
                    <a:pt x="322" y="325"/>
                  </a:moveTo>
                  <a:lnTo>
                    <a:pt x="322" y="325"/>
                  </a:lnTo>
                  <a:lnTo>
                    <a:pt x="322" y="315"/>
                  </a:lnTo>
                  <a:lnTo>
                    <a:pt x="321" y="308"/>
                  </a:lnTo>
                  <a:lnTo>
                    <a:pt x="319" y="300"/>
                  </a:lnTo>
                  <a:lnTo>
                    <a:pt x="315" y="292"/>
                  </a:lnTo>
                  <a:lnTo>
                    <a:pt x="313" y="284"/>
                  </a:lnTo>
                  <a:lnTo>
                    <a:pt x="309" y="277"/>
                  </a:lnTo>
                  <a:lnTo>
                    <a:pt x="298" y="264"/>
                  </a:lnTo>
                  <a:lnTo>
                    <a:pt x="285" y="253"/>
                  </a:lnTo>
                  <a:lnTo>
                    <a:pt x="278" y="249"/>
                  </a:lnTo>
                  <a:lnTo>
                    <a:pt x="271" y="247"/>
                  </a:lnTo>
                  <a:lnTo>
                    <a:pt x="263" y="243"/>
                  </a:lnTo>
                  <a:lnTo>
                    <a:pt x="255" y="242"/>
                  </a:lnTo>
                  <a:lnTo>
                    <a:pt x="247" y="240"/>
                  </a:lnTo>
                  <a:lnTo>
                    <a:pt x="238" y="239"/>
                  </a:lnTo>
                  <a:lnTo>
                    <a:pt x="238" y="239"/>
                  </a:lnTo>
                  <a:lnTo>
                    <a:pt x="230" y="240"/>
                  </a:lnTo>
                  <a:lnTo>
                    <a:pt x="220" y="242"/>
                  </a:lnTo>
                  <a:lnTo>
                    <a:pt x="212" y="243"/>
                  </a:lnTo>
                  <a:lnTo>
                    <a:pt x="205" y="247"/>
                  </a:lnTo>
                  <a:lnTo>
                    <a:pt x="198" y="249"/>
                  </a:lnTo>
                  <a:lnTo>
                    <a:pt x="190" y="253"/>
                  </a:lnTo>
                  <a:lnTo>
                    <a:pt x="178" y="264"/>
                  </a:lnTo>
                  <a:lnTo>
                    <a:pt x="168" y="277"/>
                  </a:lnTo>
                  <a:lnTo>
                    <a:pt x="164" y="284"/>
                  </a:lnTo>
                  <a:lnTo>
                    <a:pt x="160" y="292"/>
                  </a:lnTo>
                  <a:lnTo>
                    <a:pt x="157" y="300"/>
                  </a:lnTo>
                  <a:lnTo>
                    <a:pt x="154" y="308"/>
                  </a:lnTo>
                  <a:lnTo>
                    <a:pt x="153" y="315"/>
                  </a:lnTo>
                  <a:lnTo>
                    <a:pt x="153" y="325"/>
                  </a:lnTo>
                  <a:lnTo>
                    <a:pt x="153" y="325"/>
                  </a:lnTo>
                  <a:lnTo>
                    <a:pt x="153" y="333"/>
                  </a:lnTo>
                  <a:lnTo>
                    <a:pt x="154" y="342"/>
                  </a:lnTo>
                  <a:lnTo>
                    <a:pt x="157" y="350"/>
                  </a:lnTo>
                  <a:lnTo>
                    <a:pt x="160" y="358"/>
                  </a:lnTo>
                  <a:lnTo>
                    <a:pt x="164" y="364"/>
                  </a:lnTo>
                  <a:lnTo>
                    <a:pt x="168" y="372"/>
                  </a:lnTo>
                  <a:lnTo>
                    <a:pt x="178" y="384"/>
                  </a:lnTo>
                  <a:lnTo>
                    <a:pt x="190" y="395"/>
                  </a:lnTo>
                  <a:lnTo>
                    <a:pt x="198" y="399"/>
                  </a:lnTo>
                  <a:lnTo>
                    <a:pt x="205" y="403"/>
                  </a:lnTo>
                  <a:lnTo>
                    <a:pt x="212" y="405"/>
                  </a:lnTo>
                  <a:lnTo>
                    <a:pt x="220" y="408"/>
                  </a:lnTo>
                  <a:lnTo>
                    <a:pt x="230" y="409"/>
                  </a:lnTo>
                  <a:lnTo>
                    <a:pt x="238" y="409"/>
                  </a:lnTo>
                  <a:lnTo>
                    <a:pt x="238" y="409"/>
                  </a:lnTo>
                  <a:lnTo>
                    <a:pt x="247" y="409"/>
                  </a:lnTo>
                  <a:lnTo>
                    <a:pt x="255" y="408"/>
                  </a:lnTo>
                  <a:lnTo>
                    <a:pt x="263" y="405"/>
                  </a:lnTo>
                  <a:lnTo>
                    <a:pt x="271" y="403"/>
                  </a:lnTo>
                  <a:lnTo>
                    <a:pt x="278" y="399"/>
                  </a:lnTo>
                  <a:lnTo>
                    <a:pt x="285" y="395"/>
                  </a:lnTo>
                  <a:lnTo>
                    <a:pt x="298" y="384"/>
                  </a:lnTo>
                  <a:lnTo>
                    <a:pt x="309" y="372"/>
                  </a:lnTo>
                  <a:lnTo>
                    <a:pt x="313" y="364"/>
                  </a:lnTo>
                  <a:lnTo>
                    <a:pt x="315" y="358"/>
                  </a:lnTo>
                  <a:lnTo>
                    <a:pt x="319" y="350"/>
                  </a:lnTo>
                  <a:lnTo>
                    <a:pt x="321" y="342"/>
                  </a:lnTo>
                  <a:lnTo>
                    <a:pt x="322" y="333"/>
                  </a:lnTo>
                  <a:lnTo>
                    <a:pt x="322" y="325"/>
                  </a:lnTo>
                  <a:lnTo>
                    <a:pt x="322" y="325"/>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grpSp>
        <p:nvGrpSpPr>
          <p:cNvPr id="84" name="Grupa 83">
            <a:extLst>
              <a:ext uri="{FF2B5EF4-FFF2-40B4-BE49-F238E27FC236}">
                <a16:creationId xmlns:a16="http://schemas.microsoft.com/office/drawing/2014/main" id="{6D74DE24-F981-4FB3-927A-C20AEFFEB0EC}"/>
              </a:ext>
            </a:extLst>
          </p:cNvPr>
          <p:cNvGrpSpPr/>
          <p:nvPr/>
        </p:nvGrpSpPr>
        <p:grpSpPr>
          <a:xfrm>
            <a:off x="4294163" y="2298079"/>
            <a:ext cx="450473" cy="386194"/>
            <a:chOff x="4371809" y="1763215"/>
            <a:chExt cx="700878" cy="600867"/>
          </a:xfrm>
          <a:solidFill>
            <a:schemeClr val="bg1">
              <a:lumMod val="75000"/>
            </a:schemeClr>
          </a:solidFill>
        </p:grpSpPr>
        <p:sp>
          <p:nvSpPr>
            <p:cNvPr id="85" name="Freeform 5">
              <a:extLst>
                <a:ext uri="{FF2B5EF4-FFF2-40B4-BE49-F238E27FC236}">
                  <a16:creationId xmlns:a16="http://schemas.microsoft.com/office/drawing/2014/main" id="{B758BB24-8EF8-45EB-8EA3-28CFA31599D8}"/>
                </a:ext>
              </a:extLst>
            </p:cNvPr>
            <p:cNvSpPr>
              <a:spLocks noEditPoints="1"/>
            </p:cNvSpPr>
            <p:nvPr/>
          </p:nvSpPr>
          <p:spPr bwMode="auto">
            <a:xfrm>
              <a:off x="4371809" y="1763215"/>
              <a:ext cx="700878" cy="600867"/>
            </a:xfrm>
            <a:custGeom>
              <a:avLst/>
              <a:gdLst>
                <a:gd name="T0" fmla="*/ 2802 w 3507"/>
                <a:gd name="T1" fmla="*/ 1713 h 3004"/>
                <a:gd name="T2" fmla="*/ 2934 w 3507"/>
                <a:gd name="T3" fmla="*/ 1801 h 3004"/>
                <a:gd name="T4" fmla="*/ 2912 w 3507"/>
                <a:gd name="T5" fmla="*/ 1948 h 3004"/>
                <a:gd name="T6" fmla="*/ 2772 w 3507"/>
                <a:gd name="T7" fmla="*/ 1997 h 3004"/>
                <a:gd name="T8" fmla="*/ 2661 w 3507"/>
                <a:gd name="T9" fmla="*/ 1886 h 3004"/>
                <a:gd name="T10" fmla="*/ 2710 w 3507"/>
                <a:gd name="T11" fmla="*/ 1746 h 3004"/>
                <a:gd name="T12" fmla="*/ 2265 w 3507"/>
                <a:gd name="T13" fmla="*/ 1182 h 3004"/>
                <a:gd name="T14" fmla="*/ 2434 w 3507"/>
                <a:gd name="T15" fmla="*/ 1351 h 3004"/>
                <a:gd name="T16" fmla="*/ 2360 w 3507"/>
                <a:gd name="T17" fmla="*/ 1563 h 3004"/>
                <a:gd name="T18" fmla="*/ 2138 w 3507"/>
                <a:gd name="T19" fmla="*/ 1596 h 3004"/>
                <a:gd name="T20" fmla="*/ 2005 w 3507"/>
                <a:gd name="T21" fmla="*/ 1395 h 3004"/>
                <a:gd name="T22" fmla="*/ 2119 w 3507"/>
                <a:gd name="T23" fmla="*/ 1204 h 3004"/>
                <a:gd name="T24" fmla="*/ 1553 w 3507"/>
                <a:gd name="T25" fmla="*/ 1195 h 3004"/>
                <a:gd name="T26" fmla="*/ 1685 w 3507"/>
                <a:gd name="T27" fmla="*/ 1395 h 3004"/>
                <a:gd name="T28" fmla="*/ 1571 w 3507"/>
                <a:gd name="T29" fmla="*/ 1586 h 3004"/>
                <a:gd name="T30" fmla="*/ 1346 w 3507"/>
                <a:gd name="T31" fmla="*/ 1575 h 3004"/>
                <a:gd name="T32" fmla="*/ 1253 w 3507"/>
                <a:gd name="T33" fmla="*/ 1372 h 3004"/>
                <a:gd name="T34" fmla="*/ 1403 w 3507"/>
                <a:gd name="T35" fmla="*/ 1188 h 3004"/>
                <a:gd name="T36" fmla="*/ 860 w 3507"/>
                <a:gd name="T37" fmla="*/ 1737 h 3004"/>
                <a:gd name="T38" fmla="*/ 923 w 3507"/>
                <a:gd name="T39" fmla="*/ 1870 h 3004"/>
                <a:gd name="T40" fmla="*/ 823 w 3507"/>
                <a:gd name="T41" fmla="*/ 1994 h 3004"/>
                <a:gd name="T42" fmla="*/ 679 w 3507"/>
                <a:gd name="T43" fmla="*/ 1957 h 3004"/>
                <a:gd name="T44" fmla="*/ 644 w 3507"/>
                <a:gd name="T45" fmla="*/ 1813 h 3004"/>
                <a:gd name="T46" fmla="*/ 766 w 3507"/>
                <a:gd name="T47" fmla="*/ 1713 h 3004"/>
                <a:gd name="T48" fmla="*/ 960 w 3507"/>
                <a:gd name="T49" fmla="*/ 2394 h 3004"/>
                <a:gd name="T50" fmla="*/ 881 w 3507"/>
                <a:gd name="T51" fmla="*/ 2576 h 3004"/>
                <a:gd name="T52" fmla="*/ 697 w 3507"/>
                <a:gd name="T53" fmla="*/ 2750 h 3004"/>
                <a:gd name="T54" fmla="*/ 660 w 3507"/>
                <a:gd name="T55" fmla="*/ 2266 h 3004"/>
                <a:gd name="T56" fmla="*/ 573 w 3507"/>
                <a:gd name="T57" fmla="*/ 2405 h 3004"/>
                <a:gd name="T58" fmla="*/ 627 w 3507"/>
                <a:gd name="T59" fmla="*/ 2101 h 3004"/>
                <a:gd name="T60" fmla="*/ 781 w 3507"/>
                <a:gd name="T61" fmla="*/ 2043 h 3004"/>
                <a:gd name="T62" fmla="*/ 930 w 3507"/>
                <a:gd name="T63" fmla="*/ 2096 h 3004"/>
                <a:gd name="T64" fmla="*/ 1001 w 3507"/>
                <a:gd name="T65" fmla="*/ 2403 h 3004"/>
                <a:gd name="T66" fmla="*/ 1729 w 3507"/>
                <a:gd name="T67" fmla="*/ 2195 h 3004"/>
                <a:gd name="T68" fmla="*/ 1614 w 3507"/>
                <a:gd name="T69" fmla="*/ 2576 h 3004"/>
                <a:gd name="T70" fmla="*/ 1345 w 3507"/>
                <a:gd name="T71" fmla="*/ 2753 h 3004"/>
                <a:gd name="T72" fmla="*/ 1302 w 3507"/>
                <a:gd name="T73" fmla="*/ 2085 h 3004"/>
                <a:gd name="T74" fmla="*/ 1164 w 3507"/>
                <a:gd name="T75" fmla="*/ 2224 h 3004"/>
                <a:gd name="T76" fmla="*/ 1095 w 3507"/>
                <a:gd name="T77" fmla="*/ 2156 h 3004"/>
                <a:gd name="T78" fmla="*/ 1335 w 3507"/>
                <a:gd name="T79" fmla="*/ 1699 h 3004"/>
                <a:gd name="T80" fmla="*/ 1547 w 3507"/>
                <a:gd name="T81" fmla="*/ 1685 h 3004"/>
                <a:gd name="T82" fmla="*/ 1699 w 3507"/>
                <a:gd name="T83" fmla="*/ 1766 h 3004"/>
                <a:gd name="T84" fmla="*/ 2474 w 3507"/>
                <a:gd name="T85" fmla="*/ 2238 h 3004"/>
                <a:gd name="T86" fmla="*/ 2428 w 3507"/>
                <a:gd name="T87" fmla="*/ 2333 h 3004"/>
                <a:gd name="T88" fmla="*/ 2347 w 3507"/>
                <a:gd name="T89" fmla="*/ 2739 h 3004"/>
                <a:gd name="T90" fmla="*/ 2097 w 3507"/>
                <a:gd name="T91" fmla="*/ 2739 h 3004"/>
                <a:gd name="T92" fmla="*/ 2016 w 3507"/>
                <a:gd name="T93" fmla="*/ 2333 h 3004"/>
                <a:gd name="T94" fmla="*/ 1969 w 3507"/>
                <a:gd name="T95" fmla="*/ 2238 h 3004"/>
                <a:gd name="T96" fmla="*/ 1946 w 3507"/>
                <a:gd name="T97" fmla="*/ 1780 h 3004"/>
                <a:gd name="T98" fmla="*/ 2096 w 3507"/>
                <a:gd name="T99" fmla="*/ 1690 h 3004"/>
                <a:gd name="T100" fmla="*/ 2371 w 3507"/>
                <a:gd name="T101" fmla="*/ 1696 h 3004"/>
                <a:gd name="T102" fmla="*/ 2498 w 3507"/>
                <a:gd name="T103" fmla="*/ 1786 h 3004"/>
                <a:gd name="T104" fmla="*/ 2474 w 3507"/>
                <a:gd name="T105" fmla="*/ 2238 h 3004"/>
                <a:gd name="T106" fmla="*/ 2926 w 3507"/>
                <a:gd name="T107" fmla="*/ 2538 h 3004"/>
                <a:gd name="T108" fmla="*/ 2864 w 3507"/>
                <a:gd name="T109" fmla="*/ 2755 h 3004"/>
                <a:gd name="T110" fmla="*/ 2698 w 3507"/>
                <a:gd name="T111" fmla="*/ 2666 h 3004"/>
                <a:gd name="T112" fmla="*/ 2635 w 3507"/>
                <a:gd name="T113" fmla="*/ 2414 h 3004"/>
                <a:gd name="T114" fmla="*/ 2624 w 3507"/>
                <a:gd name="T115" fmla="*/ 2100 h 3004"/>
                <a:gd name="T116" fmla="*/ 2766 w 3507"/>
                <a:gd name="T117" fmla="*/ 2044 h 3004"/>
                <a:gd name="T118" fmla="*/ 2939 w 3507"/>
                <a:gd name="T119" fmla="*/ 2069 h 3004"/>
                <a:gd name="T120" fmla="*/ 2985 w 3507"/>
                <a:gd name="T121" fmla="*/ 2244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7" h="3004">
                  <a:moveTo>
                    <a:pt x="1754" y="0"/>
                  </a:moveTo>
                  <a:lnTo>
                    <a:pt x="0" y="1664"/>
                  </a:lnTo>
                  <a:lnTo>
                    <a:pt x="205" y="1879"/>
                  </a:lnTo>
                  <a:lnTo>
                    <a:pt x="287" y="1801"/>
                  </a:lnTo>
                  <a:lnTo>
                    <a:pt x="287" y="3004"/>
                  </a:lnTo>
                  <a:lnTo>
                    <a:pt x="3221" y="3004"/>
                  </a:lnTo>
                  <a:lnTo>
                    <a:pt x="3221" y="1801"/>
                  </a:lnTo>
                  <a:lnTo>
                    <a:pt x="3303" y="1879"/>
                  </a:lnTo>
                  <a:lnTo>
                    <a:pt x="3507" y="1664"/>
                  </a:lnTo>
                  <a:lnTo>
                    <a:pt x="1754" y="0"/>
                  </a:lnTo>
                  <a:close/>
                  <a:moveTo>
                    <a:pt x="2802" y="1713"/>
                  </a:moveTo>
                  <a:lnTo>
                    <a:pt x="2802" y="1713"/>
                  </a:lnTo>
                  <a:lnTo>
                    <a:pt x="2816" y="1714"/>
                  </a:lnTo>
                  <a:lnTo>
                    <a:pt x="2830" y="1716"/>
                  </a:lnTo>
                  <a:lnTo>
                    <a:pt x="2843" y="1720"/>
                  </a:lnTo>
                  <a:lnTo>
                    <a:pt x="2857" y="1724"/>
                  </a:lnTo>
                  <a:lnTo>
                    <a:pt x="2870" y="1731"/>
                  </a:lnTo>
                  <a:lnTo>
                    <a:pt x="2882" y="1737"/>
                  </a:lnTo>
                  <a:lnTo>
                    <a:pt x="2893" y="1746"/>
                  </a:lnTo>
                  <a:lnTo>
                    <a:pt x="2903" y="1755"/>
                  </a:lnTo>
                  <a:lnTo>
                    <a:pt x="2912" y="1765"/>
                  </a:lnTo>
                  <a:lnTo>
                    <a:pt x="2920" y="1777"/>
                  </a:lnTo>
                  <a:lnTo>
                    <a:pt x="2927" y="1788"/>
                  </a:lnTo>
                  <a:lnTo>
                    <a:pt x="2934" y="1801"/>
                  </a:lnTo>
                  <a:lnTo>
                    <a:pt x="2938" y="1814"/>
                  </a:lnTo>
                  <a:lnTo>
                    <a:pt x="2941" y="1828"/>
                  </a:lnTo>
                  <a:lnTo>
                    <a:pt x="2943" y="1842"/>
                  </a:lnTo>
                  <a:lnTo>
                    <a:pt x="2945" y="1857"/>
                  </a:lnTo>
                  <a:lnTo>
                    <a:pt x="2945" y="1857"/>
                  </a:lnTo>
                  <a:lnTo>
                    <a:pt x="2943" y="1872"/>
                  </a:lnTo>
                  <a:lnTo>
                    <a:pt x="2941" y="1886"/>
                  </a:lnTo>
                  <a:lnTo>
                    <a:pt x="2938" y="1899"/>
                  </a:lnTo>
                  <a:lnTo>
                    <a:pt x="2934" y="1912"/>
                  </a:lnTo>
                  <a:lnTo>
                    <a:pt x="2927" y="1925"/>
                  </a:lnTo>
                  <a:lnTo>
                    <a:pt x="2920" y="1937"/>
                  </a:lnTo>
                  <a:lnTo>
                    <a:pt x="2912" y="1948"/>
                  </a:lnTo>
                  <a:lnTo>
                    <a:pt x="2903" y="1958"/>
                  </a:lnTo>
                  <a:lnTo>
                    <a:pt x="2893" y="1967"/>
                  </a:lnTo>
                  <a:lnTo>
                    <a:pt x="2882" y="1976"/>
                  </a:lnTo>
                  <a:lnTo>
                    <a:pt x="2870" y="1983"/>
                  </a:lnTo>
                  <a:lnTo>
                    <a:pt x="2857" y="1989"/>
                  </a:lnTo>
                  <a:lnTo>
                    <a:pt x="2843" y="1994"/>
                  </a:lnTo>
                  <a:lnTo>
                    <a:pt x="2830" y="1997"/>
                  </a:lnTo>
                  <a:lnTo>
                    <a:pt x="2816" y="1999"/>
                  </a:lnTo>
                  <a:lnTo>
                    <a:pt x="2802" y="2000"/>
                  </a:lnTo>
                  <a:lnTo>
                    <a:pt x="2802" y="2000"/>
                  </a:lnTo>
                  <a:lnTo>
                    <a:pt x="2786" y="1999"/>
                  </a:lnTo>
                  <a:lnTo>
                    <a:pt x="2772" y="1997"/>
                  </a:lnTo>
                  <a:lnTo>
                    <a:pt x="2759" y="1994"/>
                  </a:lnTo>
                  <a:lnTo>
                    <a:pt x="2746" y="1989"/>
                  </a:lnTo>
                  <a:lnTo>
                    <a:pt x="2732" y="1983"/>
                  </a:lnTo>
                  <a:lnTo>
                    <a:pt x="2721" y="1976"/>
                  </a:lnTo>
                  <a:lnTo>
                    <a:pt x="2710" y="1967"/>
                  </a:lnTo>
                  <a:lnTo>
                    <a:pt x="2699" y="1958"/>
                  </a:lnTo>
                  <a:lnTo>
                    <a:pt x="2691" y="1948"/>
                  </a:lnTo>
                  <a:lnTo>
                    <a:pt x="2683" y="1937"/>
                  </a:lnTo>
                  <a:lnTo>
                    <a:pt x="2675" y="1925"/>
                  </a:lnTo>
                  <a:lnTo>
                    <a:pt x="2670" y="1912"/>
                  </a:lnTo>
                  <a:lnTo>
                    <a:pt x="2664" y="1899"/>
                  </a:lnTo>
                  <a:lnTo>
                    <a:pt x="2661" y="1886"/>
                  </a:lnTo>
                  <a:lnTo>
                    <a:pt x="2659" y="1872"/>
                  </a:lnTo>
                  <a:lnTo>
                    <a:pt x="2658" y="1857"/>
                  </a:lnTo>
                  <a:lnTo>
                    <a:pt x="2658" y="1857"/>
                  </a:lnTo>
                  <a:lnTo>
                    <a:pt x="2659" y="1842"/>
                  </a:lnTo>
                  <a:lnTo>
                    <a:pt x="2661" y="1828"/>
                  </a:lnTo>
                  <a:lnTo>
                    <a:pt x="2664" y="1814"/>
                  </a:lnTo>
                  <a:lnTo>
                    <a:pt x="2670" y="1801"/>
                  </a:lnTo>
                  <a:lnTo>
                    <a:pt x="2675" y="1788"/>
                  </a:lnTo>
                  <a:lnTo>
                    <a:pt x="2683" y="1777"/>
                  </a:lnTo>
                  <a:lnTo>
                    <a:pt x="2691" y="1765"/>
                  </a:lnTo>
                  <a:lnTo>
                    <a:pt x="2699" y="1755"/>
                  </a:lnTo>
                  <a:lnTo>
                    <a:pt x="2710" y="1746"/>
                  </a:lnTo>
                  <a:lnTo>
                    <a:pt x="2721" y="1737"/>
                  </a:lnTo>
                  <a:lnTo>
                    <a:pt x="2732" y="1731"/>
                  </a:lnTo>
                  <a:lnTo>
                    <a:pt x="2746" y="1724"/>
                  </a:lnTo>
                  <a:lnTo>
                    <a:pt x="2759" y="1720"/>
                  </a:lnTo>
                  <a:lnTo>
                    <a:pt x="2772" y="1716"/>
                  </a:lnTo>
                  <a:lnTo>
                    <a:pt x="2786" y="1714"/>
                  </a:lnTo>
                  <a:lnTo>
                    <a:pt x="2802" y="1713"/>
                  </a:lnTo>
                  <a:lnTo>
                    <a:pt x="2802" y="1713"/>
                  </a:lnTo>
                  <a:close/>
                  <a:moveTo>
                    <a:pt x="2222" y="1178"/>
                  </a:moveTo>
                  <a:lnTo>
                    <a:pt x="2222" y="1178"/>
                  </a:lnTo>
                  <a:lnTo>
                    <a:pt x="2244" y="1179"/>
                  </a:lnTo>
                  <a:lnTo>
                    <a:pt x="2265" y="1182"/>
                  </a:lnTo>
                  <a:lnTo>
                    <a:pt x="2286" y="1188"/>
                  </a:lnTo>
                  <a:lnTo>
                    <a:pt x="2307" y="1195"/>
                  </a:lnTo>
                  <a:lnTo>
                    <a:pt x="2326" y="1204"/>
                  </a:lnTo>
                  <a:lnTo>
                    <a:pt x="2343" y="1215"/>
                  </a:lnTo>
                  <a:lnTo>
                    <a:pt x="2360" y="1227"/>
                  </a:lnTo>
                  <a:lnTo>
                    <a:pt x="2375" y="1242"/>
                  </a:lnTo>
                  <a:lnTo>
                    <a:pt x="2389" y="1257"/>
                  </a:lnTo>
                  <a:lnTo>
                    <a:pt x="2401" y="1273"/>
                  </a:lnTo>
                  <a:lnTo>
                    <a:pt x="2412" y="1291"/>
                  </a:lnTo>
                  <a:lnTo>
                    <a:pt x="2422" y="1311"/>
                  </a:lnTo>
                  <a:lnTo>
                    <a:pt x="2429" y="1331"/>
                  </a:lnTo>
                  <a:lnTo>
                    <a:pt x="2434" y="1351"/>
                  </a:lnTo>
                  <a:lnTo>
                    <a:pt x="2438" y="1372"/>
                  </a:lnTo>
                  <a:lnTo>
                    <a:pt x="2439" y="1395"/>
                  </a:lnTo>
                  <a:lnTo>
                    <a:pt x="2439" y="1395"/>
                  </a:lnTo>
                  <a:lnTo>
                    <a:pt x="2438" y="1417"/>
                  </a:lnTo>
                  <a:lnTo>
                    <a:pt x="2434" y="1439"/>
                  </a:lnTo>
                  <a:lnTo>
                    <a:pt x="2429" y="1460"/>
                  </a:lnTo>
                  <a:lnTo>
                    <a:pt x="2422" y="1480"/>
                  </a:lnTo>
                  <a:lnTo>
                    <a:pt x="2412" y="1499"/>
                  </a:lnTo>
                  <a:lnTo>
                    <a:pt x="2401" y="1516"/>
                  </a:lnTo>
                  <a:lnTo>
                    <a:pt x="2389" y="1533"/>
                  </a:lnTo>
                  <a:lnTo>
                    <a:pt x="2375" y="1548"/>
                  </a:lnTo>
                  <a:lnTo>
                    <a:pt x="2360" y="1563"/>
                  </a:lnTo>
                  <a:lnTo>
                    <a:pt x="2343" y="1575"/>
                  </a:lnTo>
                  <a:lnTo>
                    <a:pt x="2326" y="1586"/>
                  </a:lnTo>
                  <a:lnTo>
                    <a:pt x="2307" y="1596"/>
                  </a:lnTo>
                  <a:lnTo>
                    <a:pt x="2286" y="1602"/>
                  </a:lnTo>
                  <a:lnTo>
                    <a:pt x="2265" y="1608"/>
                  </a:lnTo>
                  <a:lnTo>
                    <a:pt x="2244" y="1611"/>
                  </a:lnTo>
                  <a:lnTo>
                    <a:pt x="2222" y="1612"/>
                  </a:lnTo>
                  <a:lnTo>
                    <a:pt x="2222" y="1612"/>
                  </a:lnTo>
                  <a:lnTo>
                    <a:pt x="2199" y="1611"/>
                  </a:lnTo>
                  <a:lnTo>
                    <a:pt x="2178" y="1608"/>
                  </a:lnTo>
                  <a:lnTo>
                    <a:pt x="2157" y="1602"/>
                  </a:lnTo>
                  <a:lnTo>
                    <a:pt x="2138" y="1596"/>
                  </a:lnTo>
                  <a:lnTo>
                    <a:pt x="2119" y="1586"/>
                  </a:lnTo>
                  <a:lnTo>
                    <a:pt x="2100" y="1575"/>
                  </a:lnTo>
                  <a:lnTo>
                    <a:pt x="2084" y="1563"/>
                  </a:lnTo>
                  <a:lnTo>
                    <a:pt x="2068" y="1548"/>
                  </a:lnTo>
                  <a:lnTo>
                    <a:pt x="2054" y="1533"/>
                  </a:lnTo>
                  <a:lnTo>
                    <a:pt x="2042" y="1516"/>
                  </a:lnTo>
                  <a:lnTo>
                    <a:pt x="2031" y="1499"/>
                  </a:lnTo>
                  <a:lnTo>
                    <a:pt x="2022" y="1480"/>
                  </a:lnTo>
                  <a:lnTo>
                    <a:pt x="2014" y="1460"/>
                  </a:lnTo>
                  <a:lnTo>
                    <a:pt x="2009" y="1439"/>
                  </a:lnTo>
                  <a:lnTo>
                    <a:pt x="2006" y="1417"/>
                  </a:lnTo>
                  <a:lnTo>
                    <a:pt x="2005" y="1395"/>
                  </a:lnTo>
                  <a:lnTo>
                    <a:pt x="2005" y="1395"/>
                  </a:lnTo>
                  <a:lnTo>
                    <a:pt x="2006" y="1372"/>
                  </a:lnTo>
                  <a:lnTo>
                    <a:pt x="2009" y="1351"/>
                  </a:lnTo>
                  <a:lnTo>
                    <a:pt x="2014" y="1331"/>
                  </a:lnTo>
                  <a:lnTo>
                    <a:pt x="2022" y="1311"/>
                  </a:lnTo>
                  <a:lnTo>
                    <a:pt x="2031" y="1291"/>
                  </a:lnTo>
                  <a:lnTo>
                    <a:pt x="2042" y="1273"/>
                  </a:lnTo>
                  <a:lnTo>
                    <a:pt x="2054" y="1257"/>
                  </a:lnTo>
                  <a:lnTo>
                    <a:pt x="2068" y="1242"/>
                  </a:lnTo>
                  <a:lnTo>
                    <a:pt x="2084" y="1227"/>
                  </a:lnTo>
                  <a:lnTo>
                    <a:pt x="2100" y="1215"/>
                  </a:lnTo>
                  <a:lnTo>
                    <a:pt x="2119" y="1204"/>
                  </a:lnTo>
                  <a:lnTo>
                    <a:pt x="2138" y="1195"/>
                  </a:lnTo>
                  <a:lnTo>
                    <a:pt x="2157" y="1188"/>
                  </a:lnTo>
                  <a:lnTo>
                    <a:pt x="2178" y="1182"/>
                  </a:lnTo>
                  <a:lnTo>
                    <a:pt x="2199" y="1179"/>
                  </a:lnTo>
                  <a:lnTo>
                    <a:pt x="2222" y="1178"/>
                  </a:lnTo>
                  <a:lnTo>
                    <a:pt x="2222" y="1178"/>
                  </a:lnTo>
                  <a:close/>
                  <a:moveTo>
                    <a:pt x="1468" y="1178"/>
                  </a:moveTo>
                  <a:lnTo>
                    <a:pt x="1468" y="1178"/>
                  </a:lnTo>
                  <a:lnTo>
                    <a:pt x="1490" y="1179"/>
                  </a:lnTo>
                  <a:lnTo>
                    <a:pt x="1512" y="1182"/>
                  </a:lnTo>
                  <a:lnTo>
                    <a:pt x="1532" y="1188"/>
                  </a:lnTo>
                  <a:lnTo>
                    <a:pt x="1553" y="1195"/>
                  </a:lnTo>
                  <a:lnTo>
                    <a:pt x="1571" y="1204"/>
                  </a:lnTo>
                  <a:lnTo>
                    <a:pt x="1589" y="1215"/>
                  </a:lnTo>
                  <a:lnTo>
                    <a:pt x="1605" y="1227"/>
                  </a:lnTo>
                  <a:lnTo>
                    <a:pt x="1621" y="1242"/>
                  </a:lnTo>
                  <a:lnTo>
                    <a:pt x="1635" y="1257"/>
                  </a:lnTo>
                  <a:lnTo>
                    <a:pt x="1647" y="1273"/>
                  </a:lnTo>
                  <a:lnTo>
                    <a:pt x="1658" y="1291"/>
                  </a:lnTo>
                  <a:lnTo>
                    <a:pt x="1668" y="1311"/>
                  </a:lnTo>
                  <a:lnTo>
                    <a:pt x="1675" y="1331"/>
                  </a:lnTo>
                  <a:lnTo>
                    <a:pt x="1680" y="1351"/>
                  </a:lnTo>
                  <a:lnTo>
                    <a:pt x="1684" y="1372"/>
                  </a:lnTo>
                  <a:lnTo>
                    <a:pt x="1685" y="1395"/>
                  </a:lnTo>
                  <a:lnTo>
                    <a:pt x="1685" y="1395"/>
                  </a:lnTo>
                  <a:lnTo>
                    <a:pt x="1684" y="1417"/>
                  </a:lnTo>
                  <a:lnTo>
                    <a:pt x="1680" y="1439"/>
                  </a:lnTo>
                  <a:lnTo>
                    <a:pt x="1675" y="1460"/>
                  </a:lnTo>
                  <a:lnTo>
                    <a:pt x="1668" y="1480"/>
                  </a:lnTo>
                  <a:lnTo>
                    <a:pt x="1658" y="1499"/>
                  </a:lnTo>
                  <a:lnTo>
                    <a:pt x="1647" y="1516"/>
                  </a:lnTo>
                  <a:lnTo>
                    <a:pt x="1635" y="1533"/>
                  </a:lnTo>
                  <a:lnTo>
                    <a:pt x="1621" y="1548"/>
                  </a:lnTo>
                  <a:lnTo>
                    <a:pt x="1605" y="1563"/>
                  </a:lnTo>
                  <a:lnTo>
                    <a:pt x="1589" y="1575"/>
                  </a:lnTo>
                  <a:lnTo>
                    <a:pt x="1571" y="1586"/>
                  </a:lnTo>
                  <a:lnTo>
                    <a:pt x="1553" y="1596"/>
                  </a:lnTo>
                  <a:lnTo>
                    <a:pt x="1532" y="1602"/>
                  </a:lnTo>
                  <a:lnTo>
                    <a:pt x="1512" y="1608"/>
                  </a:lnTo>
                  <a:lnTo>
                    <a:pt x="1490" y="1611"/>
                  </a:lnTo>
                  <a:lnTo>
                    <a:pt x="1468" y="1612"/>
                  </a:lnTo>
                  <a:lnTo>
                    <a:pt x="1468" y="1612"/>
                  </a:lnTo>
                  <a:lnTo>
                    <a:pt x="1446" y="1611"/>
                  </a:lnTo>
                  <a:lnTo>
                    <a:pt x="1424" y="1608"/>
                  </a:lnTo>
                  <a:lnTo>
                    <a:pt x="1403" y="1602"/>
                  </a:lnTo>
                  <a:lnTo>
                    <a:pt x="1383" y="1596"/>
                  </a:lnTo>
                  <a:lnTo>
                    <a:pt x="1365" y="1586"/>
                  </a:lnTo>
                  <a:lnTo>
                    <a:pt x="1346" y="1575"/>
                  </a:lnTo>
                  <a:lnTo>
                    <a:pt x="1330" y="1563"/>
                  </a:lnTo>
                  <a:lnTo>
                    <a:pt x="1314" y="1548"/>
                  </a:lnTo>
                  <a:lnTo>
                    <a:pt x="1301" y="1533"/>
                  </a:lnTo>
                  <a:lnTo>
                    <a:pt x="1288" y="1516"/>
                  </a:lnTo>
                  <a:lnTo>
                    <a:pt x="1277" y="1499"/>
                  </a:lnTo>
                  <a:lnTo>
                    <a:pt x="1268" y="1480"/>
                  </a:lnTo>
                  <a:lnTo>
                    <a:pt x="1260" y="1460"/>
                  </a:lnTo>
                  <a:lnTo>
                    <a:pt x="1256" y="1439"/>
                  </a:lnTo>
                  <a:lnTo>
                    <a:pt x="1253" y="1417"/>
                  </a:lnTo>
                  <a:lnTo>
                    <a:pt x="1251" y="1395"/>
                  </a:lnTo>
                  <a:lnTo>
                    <a:pt x="1251" y="1395"/>
                  </a:lnTo>
                  <a:lnTo>
                    <a:pt x="1253" y="1372"/>
                  </a:lnTo>
                  <a:lnTo>
                    <a:pt x="1256" y="1351"/>
                  </a:lnTo>
                  <a:lnTo>
                    <a:pt x="1260" y="1331"/>
                  </a:lnTo>
                  <a:lnTo>
                    <a:pt x="1268" y="1311"/>
                  </a:lnTo>
                  <a:lnTo>
                    <a:pt x="1277" y="1291"/>
                  </a:lnTo>
                  <a:lnTo>
                    <a:pt x="1288" y="1273"/>
                  </a:lnTo>
                  <a:lnTo>
                    <a:pt x="1301" y="1257"/>
                  </a:lnTo>
                  <a:lnTo>
                    <a:pt x="1314" y="1242"/>
                  </a:lnTo>
                  <a:lnTo>
                    <a:pt x="1330" y="1227"/>
                  </a:lnTo>
                  <a:lnTo>
                    <a:pt x="1346" y="1215"/>
                  </a:lnTo>
                  <a:lnTo>
                    <a:pt x="1365" y="1204"/>
                  </a:lnTo>
                  <a:lnTo>
                    <a:pt x="1383" y="1195"/>
                  </a:lnTo>
                  <a:lnTo>
                    <a:pt x="1403" y="1188"/>
                  </a:lnTo>
                  <a:lnTo>
                    <a:pt x="1424" y="1182"/>
                  </a:lnTo>
                  <a:lnTo>
                    <a:pt x="1446" y="1179"/>
                  </a:lnTo>
                  <a:lnTo>
                    <a:pt x="1468" y="1178"/>
                  </a:lnTo>
                  <a:lnTo>
                    <a:pt x="1468" y="1178"/>
                  </a:lnTo>
                  <a:close/>
                  <a:moveTo>
                    <a:pt x="781" y="1712"/>
                  </a:moveTo>
                  <a:lnTo>
                    <a:pt x="781" y="1712"/>
                  </a:lnTo>
                  <a:lnTo>
                    <a:pt x="795" y="1713"/>
                  </a:lnTo>
                  <a:lnTo>
                    <a:pt x="810" y="1715"/>
                  </a:lnTo>
                  <a:lnTo>
                    <a:pt x="823" y="1719"/>
                  </a:lnTo>
                  <a:lnTo>
                    <a:pt x="836" y="1724"/>
                  </a:lnTo>
                  <a:lnTo>
                    <a:pt x="849" y="1730"/>
                  </a:lnTo>
                  <a:lnTo>
                    <a:pt x="860" y="1737"/>
                  </a:lnTo>
                  <a:lnTo>
                    <a:pt x="871" y="1745"/>
                  </a:lnTo>
                  <a:lnTo>
                    <a:pt x="882" y="1755"/>
                  </a:lnTo>
                  <a:lnTo>
                    <a:pt x="891" y="1765"/>
                  </a:lnTo>
                  <a:lnTo>
                    <a:pt x="900" y="1776"/>
                  </a:lnTo>
                  <a:lnTo>
                    <a:pt x="906" y="1788"/>
                  </a:lnTo>
                  <a:lnTo>
                    <a:pt x="913" y="1800"/>
                  </a:lnTo>
                  <a:lnTo>
                    <a:pt x="917" y="1813"/>
                  </a:lnTo>
                  <a:lnTo>
                    <a:pt x="921" y="1828"/>
                  </a:lnTo>
                  <a:lnTo>
                    <a:pt x="923" y="1841"/>
                  </a:lnTo>
                  <a:lnTo>
                    <a:pt x="924" y="1856"/>
                  </a:lnTo>
                  <a:lnTo>
                    <a:pt x="924" y="1856"/>
                  </a:lnTo>
                  <a:lnTo>
                    <a:pt x="923" y="1870"/>
                  </a:lnTo>
                  <a:lnTo>
                    <a:pt x="921" y="1885"/>
                  </a:lnTo>
                  <a:lnTo>
                    <a:pt x="917" y="1899"/>
                  </a:lnTo>
                  <a:lnTo>
                    <a:pt x="913" y="1912"/>
                  </a:lnTo>
                  <a:lnTo>
                    <a:pt x="906" y="1924"/>
                  </a:lnTo>
                  <a:lnTo>
                    <a:pt x="900" y="1936"/>
                  </a:lnTo>
                  <a:lnTo>
                    <a:pt x="891" y="1947"/>
                  </a:lnTo>
                  <a:lnTo>
                    <a:pt x="882" y="1957"/>
                  </a:lnTo>
                  <a:lnTo>
                    <a:pt x="871" y="1967"/>
                  </a:lnTo>
                  <a:lnTo>
                    <a:pt x="860" y="1975"/>
                  </a:lnTo>
                  <a:lnTo>
                    <a:pt x="849" y="1983"/>
                  </a:lnTo>
                  <a:lnTo>
                    <a:pt x="836" y="1988"/>
                  </a:lnTo>
                  <a:lnTo>
                    <a:pt x="823" y="1994"/>
                  </a:lnTo>
                  <a:lnTo>
                    <a:pt x="810" y="1997"/>
                  </a:lnTo>
                  <a:lnTo>
                    <a:pt x="795" y="1999"/>
                  </a:lnTo>
                  <a:lnTo>
                    <a:pt x="781" y="1999"/>
                  </a:lnTo>
                  <a:lnTo>
                    <a:pt x="781" y="1999"/>
                  </a:lnTo>
                  <a:lnTo>
                    <a:pt x="766" y="1999"/>
                  </a:lnTo>
                  <a:lnTo>
                    <a:pt x="751" y="1997"/>
                  </a:lnTo>
                  <a:lnTo>
                    <a:pt x="738" y="1994"/>
                  </a:lnTo>
                  <a:lnTo>
                    <a:pt x="725" y="1988"/>
                  </a:lnTo>
                  <a:lnTo>
                    <a:pt x="712" y="1983"/>
                  </a:lnTo>
                  <a:lnTo>
                    <a:pt x="701" y="1975"/>
                  </a:lnTo>
                  <a:lnTo>
                    <a:pt x="690" y="1967"/>
                  </a:lnTo>
                  <a:lnTo>
                    <a:pt x="679" y="1957"/>
                  </a:lnTo>
                  <a:lnTo>
                    <a:pt x="670" y="1947"/>
                  </a:lnTo>
                  <a:lnTo>
                    <a:pt x="661" y="1936"/>
                  </a:lnTo>
                  <a:lnTo>
                    <a:pt x="654" y="1924"/>
                  </a:lnTo>
                  <a:lnTo>
                    <a:pt x="648" y="1912"/>
                  </a:lnTo>
                  <a:lnTo>
                    <a:pt x="644" y="1899"/>
                  </a:lnTo>
                  <a:lnTo>
                    <a:pt x="640" y="1885"/>
                  </a:lnTo>
                  <a:lnTo>
                    <a:pt x="638" y="1870"/>
                  </a:lnTo>
                  <a:lnTo>
                    <a:pt x="637" y="1856"/>
                  </a:lnTo>
                  <a:lnTo>
                    <a:pt x="637" y="1856"/>
                  </a:lnTo>
                  <a:lnTo>
                    <a:pt x="638" y="1841"/>
                  </a:lnTo>
                  <a:lnTo>
                    <a:pt x="640" y="1828"/>
                  </a:lnTo>
                  <a:lnTo>
                    <a:pt x="644" y="1813"/>
                  </a:lnTo>
                  <a:lnTo>
                    <a:pt x="648" y="1800"/>
                  </a:lnTo>
                  <a:lnTo>
                    <a:pt x="654" y="1788"/>
                  </a:lnTo>
                  <a:lnTo>
                    <a:pt x="661" y="1776"/>
                  </a:lnTo>
                  <a:lnTo>
                    <a:pt x="670" y="1765"/>
                  </a:lnTo>
                  <a:lnTo>
                    <a:pt x="679" y="1755"/>
                  </a:lnTo>
                  <a:lnTo>
                    <a:pt x="690" y="1745"/>
                  </a:lnTo>
                  <a:lnTo>
                    <a:pt x="701" y="1737"/>
                  </a:lnTo>
                  <a:lnTo>
                    <a:pt x="712" y="1730"/>
                  </a:lnTo>
                  <a:lnTo>
                    <a:pt x="725" y="1724"/>
                  </a:lnTo>
                  <a:lnTo>
                    <a:pt x="738" y="1719"/>
                  </a:lnTo>
                  <a:lnTo>
                    <a:pt x="751" y="1715"/>
                  </a:lnTo>
                  <a:lnTo>
                    <a:pt x="766" y="1713"/>
                  </a:lnTo>
                  <a:lnTo>
                    <a:pt x="781" y="1712"/>
                  </a:lnTo>
                  <a:lnTo>
                    <a:pt x="781" y="1712"/>
                  </a:lnTo>
                  <a:close/>
                  <a:moveTo>
                    <a:pt x="1001" y="2403"/>
                  </a:moveTo>
                  <a:lnTo>
                    <a:pt x="1001" y="2403"/>
                  </a:lnTo>
                  <a:lnTo>
                    <a:pt x="994" y="2404"/>
                  </a:lnTo>
                  <a:lnTo>
                    <a:pt x="988" y="2405"/>
                  </a:lnTo>
                  <a:lnTo>
                    <a:pt x="988" y="2405"/>
                  </a:lnTo>
                  <a:lnTo>
                    <a:pt x="981" y="2404"/>
                  </a:lnTo>
                  <a:lnTo>
                    <a:pt x="976" y="2403"/>
                  </a:lnTo>
                  <a:lnTo>
                    <a:pt x="970" y="2400"/>
                  </a:lnTo>
                  <a:lnTo>
                    <a:pt x="965" y="2397"/>
                  </a:lnTo>
                  <a:lnTo>
                    <a:pt x="960" y="2394"/>
                  </a:lnTo>
                  <a:lnTo>
                    <a:pt x="956" y="2389"/>
                  </a:lnTo>
                  <a:lnTo>
                    <a:pt x="952" y="2384"/>
                  </a:lnTo>
                  <a:lnTo>
                    <a:pt x="950" y="2378"/>
                  </a:lnTo>
                  <a:lnTo>
                    <a:pt x="904" y="2252"/>
                  </a:lnTo>
                  <a:lnTo>
                    <a:pt x="904" y="2252"/>
                  </a:lnTo>
                  <a:lnTo>
                    <a:pt x="901" y="2266"/>
                  </a:lnTo>
                  <a:lnTo>
                    <a:pt x="895" y="2288"/>
                  </a:lnTo>
                  <a:lnTo>
                    <a:pt x="890" y="2312"/>
                  </a:lnTo>
                  <a:lnTo>
                    <a:pt x="888" y="2323"/>
                  </a:lnTo>
                  <a:lnTo>
                    <a:pt x="886" y="2335"/>
                  </a:lnTo>
                  <a:lnTo>
                    <a:pt x="978" y="2576"/>
                  </a:lnTo>
                  <a:lnTo>
                    <a:pt x="881" y="2576"/>
                  </a:lnTo>
                  <a:lnTo>
                    <a:pt x="881" y="2576"/>
                  </a:lnTo>
                  <a:lnTo>
                    <a:pt x="878" y="2637"/>
                  </a:lnTo>
                  <a:lnTo>
                    <a:pt x="872" y="2694"/>
                  </a:lnTo>
                  <a:lnTo>
                    <a:pt x="869" y="2719"/>
                  </a:lnTo>
                  <a:lnTo>
                    <a:pt x="867" y="2738"/>
                  </a:lnTo>
                  <a:lnTo>
                    <a:pt x="863" y="2750"/>
                  </a:lnTo>
                  <a:lnTo>
                    <a:pt x="861" y="2753"/>
                  </a:lnTo>
                  <a:lnTo>
                    <a:pt x="860" y="2755"/>
                  </a:lnTo>
                  <a:lnTo>
                    <a:pt x="701" y="2755"/>
                  </a:lnTo>
                  <a:lnTo>
                    <a:pt x="701" y="2755"/>
                  </a:lnTo>
                  <a:lnTo>
                    <a:pt x="700" y="2753"/>
                  </a:lnTo>
                  <a:lnTo>
                    <a:pt x="697" y="2750"/>
                  </a:lnTo>
                  <a:lnTo>
                    <a:pt x="694" y="2738"/>
                  </a:lnTo>
                  <a:lnTo>
                    <a:pt x="692" y="2719"/>
                  </a:lnTo>
                  <a:lnTo>
                    <a:pt x="689" y="2694"/>
                  </a:lnTo>
                  <a:lnTo>
                    <a:pt x="683" y="2637"/>
                  </a:lnTo>
                  <a:lnTo>
                    <a:pt x="680" y="2576"/>
                  </a:lnTo>
                  <a:lnTo>
                    <a:pt x="583" y="2576"/>
                  </a:lnTo>
                  <a:lnTo>
                    <a:pt x="674" y="2335"/>
                  </a:lnTo>
                  <a:lnTo>
                    <a:pt x="674" y="2335"/>
                  </a:lnTo>
                  <a:lnTo>
                    <a:pt x="673" y="2323"/>
                  </a:lnTo>
                  <a:lnTo>
                    <a:pt x="671" y="2312"/>
                  </a:lnTo>
                  <a:lnTo>
                    <a:pt x="665" y="2288"/>
                  </a:lnTo>
                  <a:lnTo>
                    <a:pt x="660" y="2266"/>
                  </a:lnTo>
                  <a:lnTo>
                    <a:pt x="657" y="2252"/>
                  </a:lnTo>
                  <a:lnTo>
                    <a:pt x="611" y="2378"/>
                  </a:lnTo>
                  <a:lnTo>
                    <a:pt x="611" y="2378"/>
                  </a:lnTo>
                  <a:lnTo>
                    <a:pt x="608" y="2384"/>
                  </a:lnTo>
                  <a:lnTo>
                    <a:pt x="605" y="2389"/>
                  </a:lnTo>
                  <a:lnTo>
                    <a:pt x="601" y="2394"/>
                  </a:lnTo>
                  <a:lnTo>
                    <a:pt x="596" y="2397"/>
                  </a:lnTo>
                  <a:lnTo>
                    <a:pt x="591" y="2400"/>
                  </a:lnTo>
                  <a:lnTo>
                    <a:pt x="585" y="2403"/>
                  </a:lnTo>
                  <a:lnTo>
                    <a:pt x="580" y="2404"/>
                  </a:lnTo>
                  <a:lnTo>
                    <a:pt x="573" y="2405"/>
                  </a:lnTo>
                  <a:lnTo>
                    <a:pt x="573" y="2405"/>
                  </a:lnTo>
                  <a:lnTo>
                    <a:pt x="567" y="2404"/>
                  </a:lnTo>
                  <a:lnTo>
                    <a:pt x="560" y="2403"/>
                  </a:lnTo>
                  <a:lnTo>
                    <a:pt x="560" y="2403"/>
                  </a:lnTo>
                  <a:lnTo>
                    <a:pt x="553" y="2399"/>
                  </a:lnTo>
                  <a:lnTo>
                    <a:pt x="547" y="2394"/>
                  </a:lnTo>
                  <a:lnTo>
                    <a:pt x="541" y="2388"/>
                  </a:lnTo>
                  <a:lnTo>
                    <a:pt x="538" y="2382"/>
                  </a:lnTo>
                  <a:lnTo>
                    <a:pt x="535" y="2375"/>
                  </a:lnTo>
                  <a:lnTo>
                    <a:pt x="534" y="2367"/>
                  </a:lnTo>
                  <a:lnTo>
                    <a:pt x="535" y="2360"/>
                  </a:lnTo>
                  <a:lnTo>
                    <a:pt x="537" y="2352"/>
                  </a:lnTo>
                  <a:lnTo>
                    <a:pt x="627" y="2101"/>
                  </a:lnTo>
                  <a:lnTo>
                    <a:pt x="627" y="2101"/>
                  </a:lnTo>
                  <a:lnTo>
                    <a:pt x="630" y="2096"/>
                  </a:lnTo>
                  <a:lnTo>
                    <a:pt x="635" y="2090"/>
                  </a:lnTo>
                  <a:lnTo>
                    <a:pt x="639" y="2085"/>
                  </a:lnTo>
                  <a:lnTo>
                    <a:pt x="646" y="2079"/>
                  </a:lnTo>
                  <a:lnTo>
                    <a:pt x="653" y="2075"/>
                  </a:lnTo>
                  <a:lnTo>
                    <a:pt x="662" y="2069"/>
                  </a:lnTo>
                  <a:lnTo>
                    <a:pt x="681" y="2061"/>
                  </a:lnTo>
                  <a:lnTo>
                    <a:pt x="704" y="2053"/>
                  </a:lnTo>
                  <a:lnTo>
                    <a:pt x="728" y="2047"/>
                  </a:lnTo>
                  <a:lnTo>
                    <a:pt x="753" y="2044"/>
                  </a:lnTo>
                  <a:lnTo>
                    <a:pt x="781" y="2043"/>
                  </a:lnTo>
                  <a:lnTo>
                    <a:pt x="781" y="2043"/>
                  </a:lnTo>
                  <a:lnTo>
                    <a:pt x="794" y="2043"/>
                  </a:lnTo>
                  <a:lnTo>
                    <a:pt x="807" y="2044"/>
                  </a:lnTo>
                  <a:lnTo>
                    <a:pt x="833" y="2047"/>
                  </a:lnTo>
                  <a:lnTo>
                    <a:pt x="857" y="2053"/>
                  </a:lnTo>
                  <a:lnTo>
                    <a:pt x="880" y="2061"/>
                  </a:lnTo>
                  <a:lnTo>
                    <a:pt x="899" y="2069"/>
                  </a:lnTo>
                  <a:lnTo>
                    <a:pt x="907" y="2075"/>
                  </a:lnTo>
                  <a:lnTo>
                    <a:pt x="915" y="2079"/>
                  </a:lnTo>
                  <a:lnTo>
                    <a:pt x="922" y="2085"/>
                  </a:lnTo>
                  <a:lnTo>
                    <a:pt x="927" y="2090"/>
                  </a:lnTo>
                  <a:lnTo>
                    <a:pt x="930" y="2096"/>
                  </a:lnTo>
                  <a:lnTo>
                    <a:pt x="934" y="2101"/>
                  </a:lnTo>
                  <a:lnTo>
                    <a:pt x="1024" y="2352"/>
                  </a:lnTo>
                  <a:lnTo>
                    <a:pt x="1024" y="2352"/>
                  </a:lnTo>
                  <a:lnTo>
                    <a:pt x="1026" y="2360"/>
                  </a:lnTo>
                  <a:lnTo>
                    <a:pt x="1027" y="2367"/>
                  </a:lnTo>
                  <a:lnTo>
                    <a:pt x="1026" y="2375"/>
                  </a:lnTo>
                  <a:lnTo>
                    <a:pt x="1023" y="2382"/>
                  </a:lnTo>
                  <a:lnTo>
                    <a:pt x="1020" y="2388"/>
                  </a:lnTo>
                  <a:lnTo>
                    <a:pt x="1014" y="2394"/>
                  </a:lnTo>
                  <a:lnTo>
                    <a:pt x="1009" y="2399"/>
                  </a:lnTo>
                  <a:lnTo>
                    <a:pt x="1001" y="2403"/>
                  </a:lnTo>
                  <a:lnTo>
                    <a:pt x="1001" y="2403"/>
                  </a:lnTo>
                  <a:close/>
                  <a:moveTo>
                    <a:pt x="1801" y="2221"/>
                  </a:moveTo>
                  <a:lnTo>
                    <a:pt x="1801" y="2221"/>
                  </a:lnTo>
                  <a:lnTo>
                    <a:pt x="1791" y="2224"/>
                  </a:lnTo>
                  <a:lnTo>
                    <a:pt x="1780" y="2224"/>
                  </a:lnTo>
                  <a:lnTo>
                    <a:pt x="1780" y="2224"/>
                  </a:lnTo>
                  <a:lnTo>
                    <a:pt x="1772" y="2224"/>
                  </a:lnTo>
                  <a:lnTo>
                    <a:pt x="1763" y="2222"/>
                  </a:lnTo>
                  <a:lnTo>
                    <a:pt x="1755" y="2219"/>
                  </a:lnTo>
                  <a:lnTo>
                    <a:pt x="1746" y="2215"/>
                  </a:lnTo>
                  <a:lnTo>
                    <a:pt x="1740" y="2209"/>
                  </a:lnTo>
                  <a:lnTo>
                    <a:pt x="1733" y="2202"/>
                  </a:lnTo>
                  <a:lnTo>
                    <a:pt x="1729" y="2195"/>
                  </a:lnTo>
                  <a:lnTo>
                    <a:pt x="1724" y="2186"/>
                  </a:lnTo>
                  <a:lnTo>
                    <a:pt x="1655" y="1994"/>
                  </a:lnTo>
                  <a:lnTo>
                    <a:pt x="1655" y="1994"/>
                  </a:lnTo>
                  <a:lnTo>
                    <a:pt x="1649" y="2017"/>
                  </a:lnTo>
                  <a:lnTo>
                    <a:pt x="1642" y="2049"/>
                  </a:lnTo>
                  <a:lnTo>
                    <a:pt x="1634" y="2085"/>
                  </a:lnTo>
                  <a:lnTo>
                    <a:pt x="1631" y="2102"/>
                  </a:lnTo>
                  <a:lnTo>
                    <a:pt x="1629" y="2120"/>
                  </a:lnTo>
                  <a:lnTo>
                    <a:pt x="1766" y="2485"/>
                  </a:lnTo>
                  <a:lnTo>
                    <a:pt x="1621" y="2485"/>
                  </a:lnTo>
                  <a:lnTo>
                    <a:pt x="1621" y="2485"/>
                  </a:lnTo>
                  <a:lnTo>
                    <a:pt x="1614" y="2576"/>
                  </a:lnTo>
                  <a:lnTo>
                    <a:pt x="1607" y="2663"/>
                  </a:lnTo>
                  <a:lnTo>
                    <a:pt x="1602" y="2700"/>
                  </a:lnTo>
                  <a:lnTo>
                    <a:pt x="1598" y="2729"/>
                  </a:lnTo>
                  <a:lnTo>
                    <a:pt x="1596" y="2740"/>
                  </a:lnTo>
                  <a:lnTo>
                    <a:pt x="1593" y="2748"/>
                  </a:lnTo>
                  <a:lnTo>
                    <a:pt x="1590" y="2753"/>
                  </a:lnTo>
                  <a:lnTo>
                    <a:pt x="1589" y="2754"/>
                  </a:lnTo>
                  <a:lnTo>
                    <a:pt x="1588" y="2755"/>
                  </a:lnTo>
                  <a:lnTo>
                    <a:pt x="1348" y="2755"/>
                  </a:lnTo>
                  <a:lnTo>
                    <a:pt x="1348" y="2755"/>
                  </a:lnTo>
                  <a:lnTo>
                    <a:pt x="1346" y="2754"/>
                  </a:lnTo>
                  <a:lnTo>
                    <a:pt x="1345" y="2753"/>
                  </a:lnTo>
                  <a:lnTo>
                    <a:pt x="1343" y="2748"/>
                  </a:lnTo>
                  <a:lnTo>
                    <a:pt x="1341" y="2740"/>
                  </a:lnTo>
                  <a:lnTo>
                    <a:pt x="1338" y="2729"/>
                  </a:lnTo>
                  <a:lnTo>
                    <a:pt x="1334" y="2700"/>
                  </a:lnTo>
                  <a:lnTo>
                    <a:pt x="1330" y="2663"/>
                  </a:lnTo>
                  <a:lnTo>
                    <a:pt x="1322" y="2576"/>
                  </a:lnTo>
                  <a:lnTo>
                    <a:pt x="1315" y="2485"/>
                  </a:lnTo>
                  <a:lnTo>
                    <a:pt x="1170" y="2485"/>
                  </a:lnTo>
                  <a:lnTo>
                    <a:pt x="1308" y="2120"/>
                  </a:lnTo>
                  <a:lnTo>
                    <a:pt x="1308" y="2120"/>
                  </a:lnTo>
                  <a:lnTo>
                    <a:pt x="1305" y="2102"/>
                  </a:lnTo>
                  <a:lnTo>
                    <a:pt x="1302" y="2085"/>
                  </a:lnTo>
                  <a:lnTo>
                    <a:pt x="1294" y="2049"/>
                  </a:lnTo>
                  <a:lnTo>
                    <a:pt x="1286" y="2017"/>
                  </a:lnTo>
                  <a:lnTo>
                    <a:pt x="1281" y="1994"/>
                  </a:lnTo>
                  <a:lnTo>
                    <a:pt x="1211" y="2186"/>
                  </a:lnTo>
                  <a:lnTo>
                    <a:pt x="1211" y="2186"/>
                  </a:lnTo>
                  <a:lnTo>
                    <a:pt x="1208" y="2195"/>
                  </a:lnTo>
                  <a:lnTo>
                    <a:pt x="1202" y="2202"/>
                  </a:lnTo>
                  <a:lnTo>
                    <a:pt x="1197" y="2209"/>
                  </a:lnTo>
                  <a:lnTo>
                    <a:pt x="1189" y="2215"/>
                  </a:lnTo>
                  <a:lnTo>
                    <a:pt x="1181" y="2219"/>
                  </a:lnTo>
                  <a:lnTo>
                    <a:pt x="1172" y="2222"/>
                  </a:lnTo>
                  <a:lnTo>
                    <a:pt x="1164" y="2224"/>
                  </a:lnTo>
                  <a:lnTo>
                    <a:pt x="1155" y="2224"/>
                  </a:lnTo>
                  <a:lnTo>
                    <a:pt x="1155" y="2224"/>
                  </a:lnTo>
                  <a:lnTo>
                    <a:pt x="1145" y="2224"/>
                  </a:lnTo>
                  <a:lnTo>
                    <a:pt x="1135" y="2221"/>
                  </a:lnTo>
                  <a:lnTo>
                    <a:pt x="1135" y="2221"/>
                  </a:lnTo>
                  <a:lnTo>
                    <a:pt x="1124" y="2216"/>
                  </a:lnTo>
                  <a:lnTo>
                    <a:pt x="1114" y="2209"/>
                  </a:lnTo>
                  <a:lnTo>
                    <a:pt x="1106" y="2200"/>
                  </a:lnTo>
                  <a:lnTo>
                    <a:pt x="1101" y="2190"/>
                  </a:lnTo>
                  <a:lnTo>
                    <a:pt x="1096" y="2179"/>
                  </a:lnTo>
                  <a:lnTo>
                    <a:pt x="1095" y="2168"/>
                  </a:lnTo>
                  <a:lnTo>
                    <a:pt x="1095" y="2156"/>
                  </a:lnTo>
                  <a:lnTo>
                    <a:pt x="1099" y="2144"/>
                  </a:lnTo>
                  <a:lnTo>
                    <a:pt x="1236" y="1766"/>
                  </a:lnTo>
                  <a:lnTo>
                    <a:pt x="1236" y="1766"/>
                  </a:lnTo>
                  <a:lnTo>
                    <a:pt x="1240" y="1757"/>
                  </a:lnTo>
                  <a:lnTo>
                    <a:pt x="1247" y="1749"/>
                  </a:lnTo>
                  <a:lnTo>
                    <a:pt x="1255" y="1742"/>
                  </a:lnTo>
                  <a:lnTo>
                    <a:pt x="1265" y="1733"/>
                  </a:lnTo>
                  <a:lnTo>
                    <a:pt x="1276" y="1725"/>
                  </a:lnTo>
                  <a:lnTo>
                    <a:pt x="1289" y="1719"/>
                  </a:lnTo>
                  <a:lnTo>
                    <a:pt x="1303" y="1712"/>
                  </a:lnTo>
                  <a:lnTo>
                    <a:pt x="1319" y="1705"/>
                  </a:lnTo>
                  <a:lnTo>
                    <a:pt x="1335" y="1699"/>
                  </a:lnTo>
                  <a:lnTo>
                    <a:pt x="1352" y="1693"/>
                  </a:lnTo>
                  <a:lnTo>
                    <a:pt x="1370" y="1689"/>
                  </a:lnTo>
                  <a:lnTo>
                    <a:pt x="1389" y="1685"/>
                  </a:lnTo>
                  <a:lnTo>
                    <a:pt x="1408" y="1681"/>
                  </a:lnTo>
                  <a:lnTo>
                    <a:pt x="1427" y="1679"/>
                  </a:lnTo>
                  <a:lnTo>
                    <a:pt x="1448" y="1678"/>
                  </a:lnTo>
                  <a:lnTo>
                    <a:pt x="1468" y="1677"/>
                  </a:lnTo>
                  <a:lnTo>
                    <a:pt x="1468" y="1677"/>
                  </a:lnTo>
                  <a:lnTo>
                    <a:pt x="1488" y="1678"/>
                  </a:lnTo>
                  <a:lnTo>
                    <a:pt x="1508" y="1679"/>
                  </a:lnTo>
                  <a:lnTo>
                    <a:pt x="1527" y="1681"/>
                  </a:lnTo>
                  <a:lnTo>
                    <a:pt x="1547" y="1685"/>
                  </a:lnTo>
                  <a:lnTo>
                    <a:pt x="1566" y="1689"/>
                  </a:lnTo>
                  <a:lnTo>
                    <a:pt x="1584" y="1693"/>
                  </a:lnTo>
                  <a:lnTo>
                    <a:pt x="1601" y="1699"/>
                  </a:lnTo>
                  <a:lnTo>
                    <a:pt x="1618" y="1705"/>
                  </a:lnTo>
                  <a:lnTo>
                    <a:pt x="1633" y="1712"/>
                  </a:lnTo>
                  <a:lnTo>
                    <a:pt x="1647" y="1719"/>
                  </a:lnTo>
                  <a:lnTo>
                    <a:pt x="1660" y="1726"/>
                  </a:lnTo>
                  <a:lnTo>
                    <a:pt x="1671" y="1733"/>
                  </a:lnTo>
                  <a:lnTo>
                    <a:pt x="1681" y="1742"/>
                  </a:lnTo>
                  <a:lnTo>
                    <a:pt x="1689" y="1749"/>
                  </a:lnTo>
                  <a:lnTo>
                    <a:pt x="1696" y="1757"/>
                  </a:lnTo>
                  <a:lnTo>
                    <a:pt x="1699" y="1766"/>
                  </a:lnTo>
                  <a:lnTo>
                    <a:pt x="1837" y="2144"/>
                  </a:lnTo>
                  <a:lnTo>
                    <a:pt x="1837" y="2144"/>
                  </a:lnTo>
                  <a:lnTo>
                    <a:pt x="1840" y="2156"/>
                  </a:lnTo>
                  <a:lnTo>
                    <a:pt x="1841" y="2168"/>
                  </a:lnTo>
                  <a:lnTo>
                    <a:pt x="1839" y="2179"/>
                  </a:lnTo>
                  <a:lnTo>
                    <a:pt x="1835" y="2190"/>
                  </a:lnTo>
                  <a:lnTo>
                    <a:pt x="1829" y="2200"/>
                  </a:lnTo>
                  <a:lnTo>
                    <a:pt x="1821" y="2209"/>
                  </a:lnTo>
                  <a:lnTo>
                    <a:pt x="1812" y="2216"/>
                  </a:lnTo>
                  <a:lnTo>
                    <a:pt x="1801" y="2221"/>
                  </a:lnTo>
                  <a:lnTo>
                    <a:pt x="1801" y="2221"/>
                  </a:lnTo>
                  <a:close/>
                  <a:moveTo>
                    <a:pt x="2474" y="2238"/>
                  </a:moveTo>
                  <a:lnTo>
                    <a:pt x="2474" y="2238"/>
                  </a:lnTo>
                  <a:lnTo>
                    <a:pt x="2473" y="2248"/>
                  </a:lnTo>
                  <a:lnTo>
                    <a:pt x="2471" y="2256"/>
                  </a:lnTo>
                  <a:lnTo>
                    <a:pt x="2467" y="2264"/>
                  </a:lnTo>
                  <a:lnTo>
                    <a:pt x="2465" y="2271"/>
                  </a:lnTo>
                  <a:lnTo>
                    <a:pt x="2459" y="2280"/>
                  </a:lnTo>
                  <a:lnTo>
                    <a:pt x="2451" y="2289"/>
                  </a:lnTo>
                  <a:lnTo>
                    <a:pt x="2444" y="2299"/>
                  </a:lnTo>
                  <a:lnTo>
                    <a:pt x="2437" y="2310"/>
                  </a:lnTo>
                  <a:lnTo>
                    <a:pt x="2434" y="2317"/>
                  </a:lnTo>
                  <a:lnTo>
                    <a:pt x="2431" y="2324"/>
                  </a:lnTo>
                  <a:lnTo>
                    <a:pt x="2428" y="2333"/>
                  </a:lnTo>
                  <a:lnTo>
                    <a:pt x="2426" y="2344"/>
                  </a:lnTo>
                  <a:lnTo>
                    <a:pt x="2426" y="2344"/>
                  </a:lnTo>
                  <a:lnTo>
                    <a:pt x="2419" y="2382"/>
                  </a:lnTo>
                  <a:lnTo>
                    <a:pt x="2411" y="2426"/>
                  </a:lnTo>
                  <a:lnTo>
                    <a:pt x="2396" y="2523"/>
                  </a:lnTo>
                  <a:lnTo>
                    <a:pt x="2387" y="2574"/>
                  </a:lnTo>
                  <a:lnTo>
                    <a:pt x="2378" y="2621"/>
                  </a:lnTo>
                  <a:lnTo>
                    <a:pt x="2368" y="2665"/>
                  </a:lnTo>
                  <a:lnTo>
                    <a:pt x="2360" y="2703"/>
                  </a:lnTo>
                  <a:lnTo>
                    <a:pt x="2360" y="2703"/>
                  </a:lnTo>
                  <a:lnTo>
                    <a:pt x="2351" y="2730"/>
                  </a:lnTo>
                  <a:lnTo>
                    <a:pt x="2347" y="2739"/>
                  </a:lnTo>
                  <a:lnTo>
                    <a:pt x="2342" y="2746"/>
                  </a:lnTo>
                  <a:lnTo>
                    <a:pt x="2338" y="2750"/>
                  </a:lnTo>
                  <a:lnTo>
                    <a:pt x="2332" y="2753"/>
                  </a:lnTo>
                  <a:lnTo>
                    <a:pt x="2326" y="2754"/>
                  </a:lnTo>
                  <a:lnTo>
                    <a:pt x="2318" y="2755"/>
                  </a:lnTo>
                  <a:lnTo>
                    <a:pt x="2127" y="2755"/>
                  </a:lnTo>
                  <a:lnTo>
                    <a:pt x="2127" y="2755"/>
                  </a:lnTo>
                  <a:lnTo>
                    <a:pt x="2118" y="2754"/>
                  </a:lnTo>
                  <a:lnTo>
                    <a:pt x="2112" y="2753"/>
                  </a:lnTo>
                  <a:lnTo>
                    <a:pt x="2107" y="2750"/>
                  </a:lnTo>
                  <a:lnTo>
                    <a:pt x="2101" y="2746"/>
                  </a:lnTo>
                  <a:lnTo>
                    <a:pt x="2097" y="2739"/>
                  </a:lnTo>
                  <a:lnTo>
                    <a:pt x="2094" y="2730"/>
                  </a:lnTo>
                  <a:lnTo>
                    <a:pt x="2085" y="2703"/>
                  </a:lnTo>
                  <a:lnTo>
                    <a:pt x="2085" y="2703"/>
                  </a:lnTo>
                  <a:lnTo>
                    <a:pt x="2075" y="2665"/>
                  </a:lnTo>
                  <a:lnTo>
                    <a:pt x="2065" y="2621"/>
                  </a:lnTo>
                  <a:lnTo>
                    <a:pt x="2056" y="2574"/>
                  </a:lnTo>
                  <a:lnTo>
                    <a:pt x="2049" y="2523"/>
                  </a:lnTo>
                  <a:lnTo>
                    <a:pt x="2032" y="2426"/>
                  </a:lnTo>
                  <a:lnTo>
                    <a:pt x="2025" y="2382"/>
                  </a:lnTo>
                  <a:lnTo>
                    <a:pt x="2018" y="2344"/>
                  </a:lnTo>
                  <a:lnTo>
                    <a:pt x="2018" y="2344"/>
                  </a:lnTo>
                  <a:lnTo>
                    <a:pt x="2016" y="2333"/>
                  </a:lnTo>
                  <a:lnTo>
                    <a:pt x="2013" y="2324"/>
                  </a:lnTo>
                  <a:lnTo>
                    <a:pt x="2010" y="2317"/>
                  </a:lnTo>
                  <a:lnTo>
                    <a:pt x="2007" y="2310"/>
                  </a:lnTo>
                  <a:lnTo>
                    <a:pt x="2000" y="2299"/>
                  </a:lnTo>
                  <a:lnTo>
                    <a:pt x="1992" y="2289"/>
                  </a:lnTo>
                  <a:lnTo>
                    <a:pt x="1986" y="2280"/>
                  </a:lnTo>
                  <a:lnTo>
                    <a:pt x="1979" y="2271"/>
                  </a:lnTo>
                  <a:lnTo>
                    <a:pt x="1976" y="2264"/>
                  </a:lnTo>
                  <a:lnTo>
                    <a:pt x="1974" y="2256"/>
                  </a:lnTo>
                  <a:lnTo>
                    <a:pt x="1972" y="2248"/>
                  </a:lnTo>
                  <a:lnTo>
                    <a:pt x="1969" y="2238"/>
                  </a:lnTo>
                  <a:lnTo>
                    <a:pt x="1969" y="2238"/>
                  </a:lnTo>
                  <a:lnTo>
                    <a:pt x="1963" y="2190"/>
                  </a:lnTo>
                  <a:lnTo>
                    <a:pt x="1956" y="2144"/>
                  </a:lnTo>
                  <a:lnTo>
                    <a:pt x="1952" y="2100"/>
                  </a:lnTo>
                  <a:lnTo>
                    <a:pt x="1949" y="2058"/>
                  </a:lnTo>
                  <a:lnTo>
                    <a:pt x="1946" y="2019"/>
                  </a:lnTo>
                  <a:lnTo>
                    <a:pt x="1944" y="1981"/>
                  </a:lnTo>
                  <a:lnTo>
                    <a:pt x="1943" y="1915"/>
                  </a:lnTo>
                  <a:lnTo>
                    <a:pt x="1943" y="1861"/>
                  </a:lnTo>
                  <a:lnTo>
                    <a:pt x="1944" y="1820"/>
                  </a:lnTo>
                  <a:lnTo>
                    <a:pt x="1946" y="1786"/>
                  </a:lnTo>
                  <a:lnTo>
                    <a:pt x="1946" y="1786"/>
                  </a:lnTo>
                  <a:lnTo>
                    <a:pt x="1946" y="1780"/>
                  </a:lnTo>
                  <a:lnTo>
                    <a:pt x="1947" y="1775"/>
                  </a:lnTo>
                  <a:lnTo>
                    <a:pt x="1950" y="1769"/>
                  </a:lnTo>
                  <a:lnTo>
                    <a:pt x="1952" y="1764"/>
                  </a:lnTo>
                  <a:lnTo>
                    <a:pt x="1960" y="1753"/>
                  </a:lnTo>
                  <a:lnTo>
                    <a:pt x="1969" y="1743"/>
                  </a:lnTo>
                  <a:lnTo>
                    <a:pt x="1981" y="1734"/>
                  </a:lnTo>
                  <a:lnTo>
                    <a:pt x="1997" y="1725"/>
                  </a:lnTo>
                  <a:lnTo>
                    <a:pt x="2013" y="1716"/>
                  </a:lnTo>
                  <a:lnTo>
                    <a:pt x="2031" y="1709"/>
                  </a:lnTo>
                  <a:lnTo>
                    <a:pt x="2052" y="1702"/>
                  </a:lnTo>
                  <a:lnTo>
                    <a:pt x="2073" y="1696"/>
                  </a:lnTo>
                  <a:lnTo>
                    <a:pt x="2096" y="1690"/>
                  </a:lnTo>
                  <a:lnTo>
                    <a:pt x="2120" y="1686"/>
                  </a:lnTo>
                  <a:lnTo>
                    <a:pt x="2144" y="1682"/>
                  </a:lnTo>
                  <a:lnTo>
                    <a:pt x="2169" y="1679"/>
                  </a:lnTo>
                  <a:lnTo>
                    <a:pt x="2196" y="1678"/>
                  </a:lnTo>
                  <a:lnTo>
                    <a:pt x="2222" y="1677"/>
                  </a:lnTo>
                  <a:lnTo>
                    <a:pt x="2222" y="1677"/>
                  </a:lnTo>
                  <a:lnTo>
                    <a:pt x="2248" y="1678"/>
                  </a:lnTo>
                  <a:lnTo>
                    <a:pt x="2274" y="1679"/>
                  </a:lnTo>
                  <a:lnTo>
                    <a:pt x="2299" y="1682"/>
                  </a:lnTo>
                  <a:lnTo>
                    <a:pt x="2325" y="1686"/>
                  </a:lnTo>
                  <a:lnTo>
                    <a:pt x="2348" y="1690"/>
                  </a:lnTo>
                  <a:lnTo>
                    <a:pt x="2371" y="1696"/>
                  </a:lnTo>
                  <a:lnTo>
                    <a:pt x="2393" y="1702"/>
                  </a:lnTo>
                  <a:lnTo>
                    <a:pt x="2412" y="1709"/>
                  </a:lnTo>
                  <a:lnTo>
                    <a:pt x="2431" y="1716"/>
                  </a:lnTo>
                  <a:lnTo>
                    <a:pt x="2448" y="1725"/>
                  </a:lnTo>
                  <a:lnTo>
                    <a:pt x="2462" y="1734"/>
                  </a:lnTo>
                  <a:lnTo>
                    <a:pt x="2474" y="1743"/>
                  </a:lnTo>
                  <a:lnTo>
                    <a:pt x="2484" y="1753"/>
                  </a:lnTo>
                  <a:lnTo>
                    <a:pt x="2492" y="1764"/>
                  </a:lnTo>
                  <a:lnTo>
                    <a:pt x="2494" y="1769"/>
                  </a:lnTo>
                  <a:lnTo>
                    <a:pt x="2496" y="1775"/>
                  </a:lnTo>
                  <a:lnTo>
                    <a:pt x="2497" y="1780"/>
                  </a:lnTo>
                  <a:lnTo>
                    <a:pt x="2498" y="1786"/>
                  </a:lnTo>
                  <a:lnTo>
                    <a:pt x="2498" y="1786"/>
                  </a:lnTo>
                  <a:lnTo>
                    <a:pt x="2499" y="1820"/>
                  </a:lnTo>
                  <a:lnTo>
                    <a:pt x="2502" y="1861"/>
                  </a:lnTo>
                  <a:lnTo>
                    <a:pt x="2502" y="1915"/>
                  </a:lnTo>
                  <a:lnTo>
                    <a:pt x="2499" y="1981"/>
                  </a:lnTo>
                  <a:lnTo>
                    <a:pt x="2498" y="2019"/>
                  </a:lnTo>
                  <a:lnTo>
                    <a:pt x="2495" y="2058"/>
                  </a:lnTo>
                  <a:lnTo>
                    <a:pt x="2492" y="2100"/>
                  </a:lnTo>
                  <a:lnTo>
                    <a:pt x="2487" y="2144"/>
                  </a:lnTo>
                  <a:lnTo>
                    <a:pt x="2482" y="2190"/>
                  </a:lnTo>
                  <a:lnTo>
                    <a:pt x="2474" y="2238"/>
                  </a:lnTo>
                  <a:lnTo>
                    <a:pt x="2474" y="2238"/>
                  </a:lnTo>
                  <a:close/>
                  <a:moveTo>
                    <a:pt x="2968" y="2414"/>
                  </a:moveTo>
                  <a:lnTo>
                    <a:pt x="2968" y="2414"/>
                  </a:lnTo>
                  <a:lnTo>
                    <a:pt x="2965" y="2426"/>
                  </a:lnTo>
                  <a:lnTo>
                    <a:pt x="2962" y="2434"/>
                  </a:lnTo>
                  <a:lnTo>
                    <a:pt x="2958" y="2442"/>
                  </a:lnTo>
                  <a:lnTo>
                    <a:pt x="2952" y="2448"/>
                  </a:lnTo>
                  <a:lnTo>
                    <a:pt x="2948" y="2453"/>
                  </a:lnTo>
                  <a:lnTo>
                    <a:pt x="2943" y="2461"/>
                  </a:lnTo>
                  <a:lnTo>
                    <a:pt x="2939" y="2471"/>
                  </a:lnTo>
                  <a:lnTo>
                    <a:pt x="2936" y="2484"/>
                  </a:lnTo>
                  <a:lnTo>
                    <a:pt x="2936" y="2484"/>
                  </a:lnTo>
                  <a:lnTo>
                    <a:pt x="2926" y="2538"/>
                  </a:lnTo>
                  <a:lnTo>
                    <a:pt x="2916" y="2603"/>
                  </a:lnTo>
                  <a:lnTo>
                    <a:pt x="2905" y="2666"/>
                  </a:lnTo>
                  <a:lnTo>
                    <a:pt x="2898" y="2696"/>
                  </a:lnTo>
                  <a:lnTo>
                    <a:pt x="2892" y="2720"/>
                  </a:lnTo>
                  <a:lnTo>
                    <a:pt x="2892" y="2720"/>
                  </a:lnTo>
                  <a:lnTo>
                    <a:pt x="2886" y="2738"/>
                  </a:lnTo>
                  <a:lnTo>
                    <a:pt x="2883" y="2744"/>
                  </a:lnTo>
                  <a:lnTo>
                    <a:pt x="2881" y="2749"/>
                  </a:lnTo>
                  <a:lnTo>
                    <a:pt x="2878" y="2752"/>
                  </a:lnTo>
                  <a:lnTo>
                    <a:pt x="2874" y="2753"/>
                  </a:lnTo>
                  <a:lnTo>
                    <a:pt x="2870" y="2754"/>
                  </a:lnTo>
                  <a:lnTo>
                    <a:pt x="2864" y="2755"/>
                  </a:lnTo>
                  <a:lnTo>
                    <a:pt x="2738" y="2755"/>
                  </a:lnTo>
                  <a:lnTo>
                    <a:pt x="2738" y="2755"/>
                  </a:lnTo>
                  <a:lnTo>
                    <a:pt x="2732" y="2754"/>
                  </a:lnTo>
                  <a:lnTo>
                    <a:pt x="2728" y="2753"/>
                  </a:lnTo>
                  <a:lnTo>
                    <a:pt x="2725" y="2752"/>
                  </a:lnTo>
                  <a:lnTo>
                    <a:pt x="2721" y="2749"/>
                  </a:lnTo>
                  <a:lnTo>
                    <a:pt x="2719" y="2744"/>
                  </a:lnTo>
                  <a:lnTo>
                    <a:pt x="2716" y="2738"/>
                  </a:lnTo>
                  <a:lnTo>
                    <a:pt x="2710" y="2720"/>
                  </a:lnTo>
                  <a:lnTo>
                    <a:pt x="2710" y="2720"/>
                  </a:lnTo>
                  <a:lnTo>
                    <a:pt x="2704" y="2696"/>
                  </a:lnTo>
                  <a:lnTo>
                    <a:pt x="2698" y="2666"/>
                  </a:lnTo>
                  <a:lnTo>
                    <a:pt x="2686" y="2603"/>
                  </a:lnTo>
                  <a:lnTo>
                    <a:pt x="2676" y="2538"/>
                  </a:lnTo>
                  <a:lnTo>
                    <a:pt x="2666" y="2484"/>
                  </a:lnTo>
                  <a:lnTo>
                    <a:pt x="2666" y="2484"/>
                  </a:lnTo>
                  <a:lnTo>
                    <a:pt x="2663" y="2471"/>
                  </a:lnTo>
                  <a:lnTo>
                    <a:pt x="2659" y="2461"/>
                  </a:lnTo>
                  <a:lnTo>
                    <a:pt x="2654" y="2453"/>
                  </a:lnTo>
                  <a:lnTo>
                    <a:pt x="2650" y="2448"/>
                  </a:lnTo>
                  <a:lnTo>
                    <a:pt x="2646" y="2442"/>
                  </a:lnTo>
                  <a:lnTo>
                    <a:pt x="2641" y="2434"/>
                  </a:lnTo>
                  <a:lnTo>
                    <a:pt x="2637" y="2426"/>
                  </a:lnTo>
                  <a:lnTo>
                    <a:pt x="2635" y="2414"/>
                  </a:lnTo>
                  <a:lnTo>
                    <a:pt x="2635" y="2414"/>
                  </a:lnTo>
                  <a:lnTo>
                    <a:pt x="2630" y="2382"/>
                  </a:lnTo>
                  <a:lnTo>
                    <a:pt x="2626" y="2352"/>
                  </a:lnTo>
                  <a:lnTo>
                    <a:pt x="2620" y="2295"/>
                  </a:lnTo>
                  <a:lnTo>
                    <a:pt x="2618" y="2244"/>
                  </a:lnTo>
                  <a:lnTo>
                    <a:pt x="2617" y="2200"/>
                  </a:lnTo>
                  <a:lnTo>
                    <a:pt x="2617" y="2164"/>
                  </a:lnTo>
                  <a:lnTo>
                    <a:pt x="2618" y="2138"/>
                  </a:lnTo>
                  <a:lnTo>
                    <a:pt x="2619" y="2114"/>
                  </a:lnTo>
                  <a:lnTo>
                    <a:pt x="2619" y="2114"/>
                  </a:lnTo>
                  <a:lnTo>
                    <a:pt x="2620" y="2107"/>
                  </a:lnTo>
                  <a:lnTo>
                    <a:pt x="2624" y="2100"/>
                  </a:lnTo>
                  <a:lnTo>
                    <a:pt x="2628" y="2094"/>
                  </a:lnTo>
                  <a:lnTo>
                    <a:pt x="2635" y="2087"/>
                  </a:lnTo>
                  <a:lnTo>
                    <a:pt x="2642" y="2080"/>
                  </a:lnTo>
                  <a:lnTo>
                    <a:pt x="2652" y="2075"/>
                  </a:lnTo>
                  <a:lnTo>
                    <a:pt x="2663" y="2069"/>
                  </a:lnTo>
                  <a:lnTo>
                    <a:pt x="2675" y="2064"/>
                  </a:lnTo>
                  <a:lnTo>
                    <a:pt x="2688" y="2060"/>
                  </a:lnTo>
                  <a:lnTo>
                    <a:pt x="2703" y="2055"/>
                  </a:lnTo>
                  <a:lnTo>
                    <a:pt x="2718" y="2052"/>
                  </a:lnTo>
                  <a:lnTo>
                    <a:pt x="2734" y="2049"/>
                  </a:lnTo>
                  <a:lnTo>
                    <a:pt x="2750" y="2046"/>
                  </a:lnTo>
                  <a:lnTo>
                    <a:pt x="2766" y="2044"/>
                  </a:lnTo>
                  <a:lnTo>
                    <a:pt x="2784" y="2043"/>
                  </a:lnTo>
                  <a:lnTo>
                    <a:pt x="2802" y="2043"/>
                  </a:lnTo>
                  <a:lnTo>
                    <a:pt x="2802" y="2043"/>
                  </a:lnTo>
                  <a:lnTo>
                    <a:pt x="2818" y="2043"/>
                  </a:lnTo>
                  <a:lnTo>
                    <a:pt x="2836" y="2044"/>
                  </a:lnTo>
                  <a:lnTo>
                    <a:pt x="2852" y="2046"/>
                  </a:lnTo>
                  <a:lnTo>
                    <a:pt x="2869" y="2049"/>
                  </a:lnTo>
                  <a:lnTo>
                    <a:pt x="2884" y="2052"/>
                  </a:lnTo>
                  <a:lnTo>
                    <a:pt x="2900" y="2055"/>
                  </a:lnTo>
                  <a:lnTo>
                    <a:pt x="2914" y="2060"/>
                  </a:lnTo>
                  <a:lnTo>
                    <a:pt x="2927" y="2064"/>
                  </a:lnTo>
                  <a:lnTo>
                    <a:pt x="2939" y="2069"/>
                  </a:lnTo>
                  <a:lnTo>
                    <a:pt x="2950" y="2075"/>
                  </a:lnTo>
                  <a:lnTo>
                    <a:pt x="2960" y="2080"/>
                  </a:lnTo>
                  <a:lnTo>
                    <a:pt x="2968" y="2087"/>
                  </a:lnTo>
                  <a:lnTo>
                    <a:pt x="2974" y="2094"/>
                  </a:lnTo>
                  <a:lnTo>
                    <a:pt x="2980" y="2100"/>
                  </a:lnTo>
                  <a:lnTo>
                    <a:pt x="2982" y="2107"/>
                  </a:lnTo>
                  <a:lnTo>
                    <a:pt x="2983" y="2114"/>
                  </a:lnTo>
                  <a:lnTo>
                    <a:pt x="2983" y="2114"/>
                  </a:lnTo>
                  <a:lnTo>
                    <a:pt x="2985" y="2138"/>
                  </a:lnTo>
                  <a:lnTo>
                    <a:pt x="2985" y="2164"/>
                  </a:lnTo>
                  <a:lnTo>
                    <a:pt x="2986" y="2200"/>
                  </a:lnTo>
                  <a:lnTo>
                    <a:pt x="2985" y="2244"/>
                  </a:lnTo>
                  <a:lnTo>
                    <a:pt x="2982" y="2295"/>
                  </a:lnTo>
                  <a:lnTo>
                    <a:pt x="2976" y="2352"/>
                  </a:lnTo>
                  <a:lnTo>
                    <a:pt x="2973" y="2382"/>
                  </a:lnTo>
                  <a:lnTo>
                    <a:pt x="2968" y="2414"/>
                  </a:lnTo>
                  <a:lnTo>
                    <a:pt x="2968" y="2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6" name="Freeform 6">
              <a:extLst>
                <a:ext uri="{FF2B5EF4-FFF2-40B4-BE49-F238E27FC236}">
                  <a16:creationId xmlns:a16="http://schemas.microsoft.com/office/drawing/2014/main" id="{07604D4A-C5D4-4A83-A4E5-17E62ABBF47D}"/>
                </a:ext>
              </a:extLst>
            </p:cNvPr>
            <p:cNvSpPr>
              <a:spLocks/>
            </p:cNvSpPr>
            <p:nvPr/>
          </p:nvSpPr>
          <p:spPr bwMode="auto">
            <a:xfrm>
              <a:off x="4863863" y="1838423"/>
              <a:ext cx="96811" cy="121614"/>
            </a:xfrm>
            <a:custGeom>
              <a:avLst/>
              <a:gdLst>
                <a:gd name="T0" fmla="*/ 486 w 486"/>
                <a:gd name="T1" fmla="*/ 608 h 608"/>
                <a:gd name="T2" fmla="*/ 486 w 486"/>
                <a:gd name="T3" fmla="*/ 0 h 608"/>
                <a:gd name="T4" fmla="*/ 0 w 486"/>
                <a:gd name="T5" fmla="*/ 0 h 608"/>
                <a:gd name="T6" fmla="*/ 0 w 486"/>
                <a:gd name="T7" fmla="*/ 148 h 608"/>
                <a:gd name="T8" fmla="*/ 486 w 486"/>
                <a:gd name="T9" fmla="*/ 608 h 608"/>
              </a:gdLst>
              <a:ahLst/>
              <a:cxnLst>
                <a:cxn ang="0">
                  <a:pos x="T0" y="T1"/>
                </a:cxn>
                <a:cxn ang="0">
                  <a:pos x="T2" y="T3"/>
                </a:cxn>
                <a:cxn ang="0">
                  <a:pos x="T4" y="T5"/>
                </a:cxn>
                <a:cxn ang="0">
                  <a:pos x="T6" y="T7"/>
                </a:cxn>
                <a:cxn ang="0">
                  <a:pos x="T8" y="T9"/>
                </a:cxn>
              </a:cxnLst>
              <a:rect l="0" t="0" r="r" b="b"/>
              <a:pathLst>
                <a:path w="486" h="608">
                  <a:moveTo>
                    <a:pt x="486" y="608"/>
                  </a:moveTo>
                  <a:lnTo>
                    <a:pt x="486" y="0"/>
                  </a:lnTo>
                  <a:lnTo>
                    <a:pt x="0" y="0"/>
                  </a:lnTo>
                  <a:lnTo>
                    <a:pt x="0" y="148"/>
                  </a:lnTo>
                  <a:lnTo>
                    <a:pt x="486"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55" name="pole tekstowe 54">
            <a:extLst>
              <a:ext uri="{FF2B5EF4-FFF2-40B4-BE49-F238E27FC236}">
                <a16:creationId xmlns:a16="http://schemas.microsoft.com/office/drawing/2014/main" id="{ED032A98-12EC-4BE9-BD5D-6B427E285D95}"/>
              </a:ext>
            </a:extLst>
          </p:cNvPr>
          <p:cNvSpPr txBox="1"/>
          <p:nvPr/>
        </p:nvSpPr>
        <p:spPr>
          <a:xfrm>
            <a:off x="6186900" y="1275518"/>
            <a:ext cx="1443024" cy="246221"/>
          </a:xfrm>
          <a:prstGeom prst="rect">
            <a:avLst/>
          </a:prstGeom>
          <a:solidFill>
            <a:schemeClr val="bg1"/>
          </a:solidFill>
        </p:spPr>
        <p:txBody>
          <a:bodyPr wrap="none" rtlCol="0">
            <a:spAutoFit/>
          </a:bodyPr>
          <a:lstStyle/>
          <a:p>
            <a:r>
              <a:rPr lang="pl-PL" sz="1000"/>
              <a:t>sytuacja zawodowa</a:t>
            </a:r>
          </a:p>
        </p:txBody>
      </p:sp>
      <p:cxnSp>
        <p:nvCxnSpPr>
          <p:cNvPr id="58" name="Łącznik prosty 57">
            <a:extLst>
              <a:ext uri="{FF2B5EF4-FFF2-40B4-BE49-F238E27FC236}">
                <a16:creationId xmlns:a16="http://schemas.microsoft.com/office/drawing/2014/main" id="{6DD6CB02-D41F-403D-938D-E12BF6B63EA5}"/>
              </a:ext>
            </a:extLst>
          </p:cNvPr>
          <p:cNvCxnSpPr/>
          <p:nvPr/>
        </p:nvCxnSpPr>
        <p:spPr>
          <a:xfrm>
            <a:off x="6241745" y="1555569"/>
            <a:ext cx="1440000" cy="0"/>
          </a:xfrm>
          <a:prstGeom prst="line">
            <a:avLst/>
          </a:prstGeom>
          <a:ln w="3175">
            <a:gradFill flip="none" rotWithShape="1">
              <a:gsLst>
                <a:gs pos="15000">
                  <a:schemeClr val="accent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 name="Grupa 1">
            <a:extLst>
              <a:ext uri="{FF2B5EF4-FFF2-40B4-BE49-F238E27FC236}">
                <a16:creationId xmlns:a16="http://schemas.microsoft.com/office/drawing/2014/main" id="{330C3EC0-46F7-44D0-B059-41C2C0BE0C6E}"/>
              </a:ext>
            </a:extLst>
          </p:cNvPr>
          <p:cNvGrpSpPr/>
          <p:nvPr/>
        </p:nvGrpSpPr>
        <p:grpSpPr>
          <a:xfrm>
            <a:off x="7018898" y="2340311"/>
            <a:ext cx="284805" cy="323493"/>
            <a:chOff x="8001129" y="3982537"/>
            <a:chExt cx="284805" cy="323493"/>
          </a:xfrm>
        </p:grpSpPr>
        <p:sp>
          <p:nvSpPr>
            <p:cNvPr id="67" name="Freeform 167">
              <a:extLst>
                <a:ext uri="{FF2B5EF4-FFF2-40B4-BE49-F238E27FC236}">
                  <a16:creationId xmlns:a16="http://schemas.microsoft.com/office/drawing/2014/main" id="{F93A1C91-2A58-435B-9DAE-CBAA64A372ED}"/>
                </a:ext>
              </a:extLst>
            </p:cNvPr>
            <p:cNvSpPr>
              <a:spLocks noEditPoints="1"/>
            </p:cNvSpPr>
            <p:nvPr/>
          </p:nvSpPr>
          <p:spPr bwMode="auto">
            <a:xfrm>
              <a:off x="8001129" y="3982537"/>
              <a:ext cx="187675" cy="323493"/>
            </a:xfrm>
            <a:custGeom>
              <a:avLst/>
              <a:gdLst>
                <a:gd name="T0" fmla="*/ 522 w 1600"/>
                <a:gd name="T1" fmla="*/ 670 h 2747"/>
                <a:gd name="T2" fmla="*/ 417 w 1600"/>
                <a:gd name="T3" fmla="*/ 623 h 2747"/>
                <a:gd name="T4" fmla="*/ 335 w 1600"/>
                <a:gd name="T5" fmla="*/ 544 h 2747"/>
                <a:gd name="T6" fmla="*/ 283 w 1600"/>
                <a:gd name="T7" fmla="*/ 441 h 2747"/>
                <a:gd name="T8" fmla="*/ 268 w 1600"/>
                <a:gd name="T9" fmla="*/ 341 h 2747"/>
                <a:gd name="T10" fmla="*/ 288 w 1600"/>
                <a:gd name="T11" fmla="*/ 223 h 2747"/>
                <a:gd name="T12" fmla="*/ 345 w 1600"/>
                <a:gd name="T13" fmla="*/ 123 h 2747"/>
                <a:gd name="T14" fmla="*/ 431 w 1600"/>
                <a:gd name="T15" fmla="*/ 50 h 2747"/>
                <a:gd name="T16" fmla="*/ 538 w 1600"/>
                <a:gd name="T17" fmla="*/ 8 h 2747"/>
                <a:gd name="T18" fmla="*/ 642 w 1600"/>
                <a:gd name="T19" fmla="*/ 2 h 2747"/>
                <a:gd name="T20" fmla="*/ 755 w 1600"/>
                <a:gd name="T21" fmla="*/ 34 h 2747"/>
                <a:gd name="T22" fmla="*/ 848 w 1600"/>
                <a:gd name="T23" fmla="*/ 100 h 2747"/>
                <a:gd name="T24" fmla="*/ 914 w 1600"/>
                <a:gd name="T25" fmla="*/ 193 h 2747"/>
                <a:gd name="T26" fmla="*/ 946 w 1600"/>
                <a:gd name="T27" fmla="*/ 305 h 2747"/>
                <a:gd name="T28" fmla="*/ 941 w 1600"/>
                <a:gd name="T29" fmla="*/ 409 h 2747"/>
                <a:gd name="T30" fmla="*/ 898 w 1600"/>
                <a:gd name="T31" fmla="*/ 517 h 2747"/>
                <a:gd name="T32" fmla="*/ 824 w 1600"/>
                <a:gd name="T33" fmla="*/ 602 h 2747"/>
                <a:gd name="T34" fmla="*/ 724 w 1600"/>
                <a:gd name="T35" fmla="*/ 660 h 2747"/>
                <a:gd name="T36" fmla="*/ 607 w 1600"/>
                <a:gd name="T37" fmla="*/ 680 h 2747"/>
                <a:gd name="T38" fmla="*/ 834 w 1600"/>
                <a:gd name="T39" fmla="*/ 2518 h 2747"/>
                <a:gd name="T40" fmla="*/ 705 w 1600"/>
                <a:gd name="T41" fmla="*/ 2472 h 2747"/>
                <a:gd name="T42" fmla="*/ 920 w 1600"/>
                <a:gd name="T43" fmla="*/ 1387 h 2747"/>
                <a:gd name="T44" fmla="*/ 1517 w 1600"/>
                <a:gd name="T45" fmla="*/ 1546 h 2747"/>
                <a:gd name="T46" fmla="*/ 1584 w 1600"/>
                <a:gd name="T47" fmla="*/ 1486 h 2747"/>
                <a:gd name="T48" fmla="*/ 1600 w 1600"/>
                <a:gd name="T49" fmla="*/ 1408 h 2747"/>
                <a:gd name="T50" fmla="*/ 1560 w 1600"/>
                <a:gd name="T51" fmla="*/ 1326 h 2747"/>
                <a:gd name="T52" fmla="*/ 1478 w 1600"/>
                <a:gd name="T53" fmla="*/ 1287 h 2747"/>
                <a:gd name="T54" fmla="*/ 922 w 1600"/>
                <a:gd name="T55" fmla="*/ 943 h 2747"/>
                <a:gd name="T56" fmla="*/ 826 w 1600"/>
                <a:gd name="T57" fmla="*/ 853 h 2747"/>
                <a:gd name="T58" fmla="*/ 673 w 1600"/>
                <a:gd name="T59" fmla="*/ 809 h 2747"/>
                <a:gd name="T60" fmla="*/ 477 w 1600"/>
                <a:gd name="T61" fmla="*/ 820 h 2747"/>
                <a:gd name="T62" fmla="*/ 333 w 1600"/>
                <a:gd name="T63" fmla="*/ 891 h 2747"/>
                <a:gd name="T64" fmla="*/ 303 w 1600"/>
                <a:gd name="T65" fmla="*/ 1991 h 2747"/>
                <a:gd name="T66" fmla="*/ 183 w 1600"/>
                <a:gd name="T67" fmla="*/ 1218 h 2747"/>
                <a:gd name="T68" fmla="*/ 154 w 1600"/>
                <a:gd name="T69" fmla="*/ 1163 h 2747"/>
                <a:gd name="T70" fmla="*/ 98 w 1600"/>
                <a:gd name="T71" fmla="*/ 1138 h 2747"/>
                <a:gd name="T72" fmla="*/ 44 w 1600"/>
                <a:gd name="T73" fmla="*/ 1151 h 2747"/>
                <a:gd name="T74" fmla="*/ 5 w 1600"/>
                <a:gd name="T75" fmla="*/ 1197 h 2747"/>
                <a:gd name="T76" fmla="*/ 102 w 1600"/>
                <a:gd name="T77" fmla="*/ 1975 h 2747"/>
                <a:gd name="T78" fmla="*/ 154 w 1600"/>
                <a:gd name="T79" fmla="*/ 2105 h 2747"/>
                <a:gd name="T80" fmla="*/ 275 w 1600"/>
                <a:gd name="T81" fmla="*/ 2176 h 2747"/>
                <a:gd name="T82" fmla="*/ 491 w 1600"/>
                <a:gd name="T83" fmla="*/ 2472 h 2747"/>
                <a:gd name="T84" fmla="*/ 362 w 1600"/>
                <a:gd name="T85" fmla="*/ 2518 h 2747"/>
                <a:gd name="T86" fmla="*/ 275 w 1600"/>
                <a:gd name="T87" fmla="*/ 2503 h 2747"/>
                <a:gd name="T88" fmla="*/ 206 w 1600"/>
                <a:gd name="T89" fmla="*/ 2545 h 2747"/>
                <a:gd name="T90" fmla="*/ 178 w 1600"/>
                <a:gd name="T91" fmla="*/ 2624 h 2747"/>
                <a:gd name="T92" fmla="*/ 199 w 1600"/>
                <a:gd name="T93" fmla="*/ 2692 h 2747"/>
                <a:gd name="T94" fmla="*/ 263 w 1600"/>
                <a:gd name="T95" fmla="*/ 2741 h 2747"/>
                <a:gd name="T96" fmla="*/ 337 w 1600"/>
                <a:gd name="T97" fmla="*/ 2741 h 2747"/>
                <a:gd name="T98" fmla="*/ 402 w 1600"/>
                <a:gd name="T99" fmla="*/ 2694 h 2747"/>
                <a:gd name="T100" fmla="*/ 424 w 1600"/>
                <a:gd name="T101" fmla="*/ 2624 h 2747"/>
                <a:gd name="T102" fmla="*/ 574 w 1600"/>
                <a:gd name="T103" fmla="*/ 2583 h 2747"/>
                <a:gd name="T104" fmla="*/ 710 w 1600"/>
                <a:gd name="T105" fmla="*/ 2600 h 2747"/>
                <a:gd name="T106" fmla="*/ 777 w 1600"/>
                <a:gd name="T107" fmla="*/ 2661 h 2747"/>
                <a:gd name="T108" fmla="*/ 826 w 1600"/>
                <a:gd name="T109" fmla="*/ 2726 h 2747"/>
                <a:gd name="T110" fmla="*/ 895 w 1600"/>
                <a:gd name="T111" fmla="*/ 2747 h 2747"/>
                <a:gd name="T112" fmla="*/ 973 w 1600"/>
                <a:gd name="T113" fmla="*/ 2718 h 2747"/>
                <a:gd name="T114" fmla="*/ 1015 w 1600"/>
                <a:gd name="T115" fmla="*/ 2649 h 2747"/>
                <a:gd name="T116" fmla="*/ 1008 w 1600"/>
                <a:gd name="T117" fmla="*/ 2576 h 2747"/>
                <a:gd name="T118" fmla="*/ 954 w 1600"/>
                <a:gd name="T119" fmla="*/ 2516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0" h="2747">
                  <a:moveTo>
                    <a:pt x="607" y="680"/>
                  </a:moveTo>
                  <a:lnTo>
                    <a:pt x="607" y="680"/>
                  </a:lnTo>
                  <a:lnTo>
                    <a:pt x="590" y="680"/>
                  </a:lnTo>
                  <a:lnTo>
                    <a:pt x="573" y="678"/>
                  </a:lnTo>
                  <a:lnTo>
                    <a:pt x="556" y="676"/>
                  </a:lnTo>
                  <a:lnTo>
                    <a:pt x="538" y="674"/>
                  </a:lnTo>
                  <a:lnTo>
                    <a:pt x="522" y="670"/>
                  </a:lnTo>
                  <a:lnTo>
                    <a:pt x="506" y="665"/>
                  </a:lnTo>
                  <a:lnTo>
                    <a:pt x="491" y="660"/>
                  </a:lnTo>
                  <a:lnTo>
                    <a:pt x="474" y="653"/>
                  </a:lnTo>
                  <a:lnTo>
                    <a:pt x="460" y="647"/>
                  </a:lnTo>
                  <a:lnTo>
                    <a:pt x="445" y="639"/>
                  </a:lnTo>
                  <a:lnTo>
                    <a:pt x="431" y="632"/>
                  </a:lnTo>
                  <a:lnTo>
                    <a:pt x="417" y="623"/>
                  </a:lnTo>
                  <a:lnTo>
                    <a:pt x="404" y="613"/>
                  </a:lnTo>
                  <a:lnTo>
                    <a:pt x="391" y="602"/>
                  </a:lnTo>
                  <a:lnTo>
                    <a:pt x="378" y="593"/>
                  </a:lnTo>
                  <a:lnTo>
                    <a:pt x="367" y="581"/>
                  </a:lnTo>
                  <a:lnTo>
                    <a:pt x="355" y="569"/>
                  </a:lnTo>
                  <a:lnTo>
                    <a:pt x="345" y="557"/>
                  </a:lnTo>
                  <a:lnTo>
                    <a:pt x="335" y="544"/>
                  </a:lnTo>
                  <a:lnTo>
                    <a:pt x="325" y="531"/>
                  </a:lnTo>
                  <a:lnTo>
                    <a:pt x="316" y="517"/>
                  </a:lnTo>
                  <a:lnTo>
                    <a:pt x="308" y="503"/>
                  </a:lnTo>
                  <a:lnTo>
                    <a:pt x="301" y="488"/>
                  </a:lnTo>
                  <a:lnTo>
                    <a:pt x="294" y="473"/>
                  </a:lnTo>
                  <a:lnTo>
                    <a:pt x="288" y="458"/>
                  </a:lnTo>
                  <a:lnTo>
                    <a:pt x="283" y="441"/>
                  </a:lnTo>
                  <a:lnTo>
                    <a:pt x="278" y="425"/>
                  </a:lnTo>
                  <a:lnTo>
                    <a:pt x="274" y="409"/>
                  </a:lnTo>
                  <a:lnTo>
                    <a:pt x="271" y="393"/>
                  </a:lnTo>
                  <a:lnTo>
                    <a:pt x="269" y="375"/>
                  </a:lnTo>
                  <a:lnTo>
                    <a:pt x="268" y="358"/>
                  </a:lnTo>
                  <a:lnTo>
                    <a:pt x="268" y="341"/>
                  </a:lnTo>
                  <a:lnTo>
                    <a:pt x="268" y="341"/>
                  </a:lnTo>
                  <a:lnTo>
                    <a:pt x="268" y="322"/>
                  </a:lnTo>
                  <a:lnTo>
                    <a:pt x="269" y="305"/>
                  </a:lnTo>
                  <a:lnTo>
                    <a:pt x="271" y="289"/>
                  </a:lnTo>
                  <a:lnTo>
                    <a:pt x="274" y="272"/>
                  </a:lnTo>
                  <a:lnTo>
                    <a:pt x="278" y="255"/>
                  </a:lnTo>
                  <a:lnTo>
                    <a:pt x="283" y="239"/>
                  </a:lnTo>
                  <a:lnTo>
                    <a:pt x="288" y="223"/>
                  </a:lnTo>
                  <a:lnTo>
                    <a:pt x="294" y="208"/>
                  </a:lnTo>
                  <a:lnTo>
                    <a:pt x="301" y="193"/>
                  </a:lnTo>
                  <a:lnTo>
                    <a:pt x="308" y="179"/>
                  </a:lnTo>
                  <a:lnTo>
                    <a:pt x="316" y="164"/>
                  </a:lnTo>
                  <a:lnTo>
                    <a:pt x="325" y="151"/>
                  </a:lnTo>
                  <a:lnTo>
                    <a:pt x="335" y="136"/>
                  </a:lnTo>
                  <a:lnTo>
                    <a:pt x="345" y="123"/>
                  </a:lnTo>
                  <a:lnTo>
                    <a:pt x="355" y="112"/>
                  </a:lnTo>
                  <a:lnTo>
                    <a:pt x="367" y="100"/>
                  </a:lnTo>
                  <a:lnTo>
                    <a:pt x="378" y="89"/>
                  </a:lnTo>
                  <a:lnTo>
                    <a:pt x="391" y="78"/>
                  </a:lnTo>
                  <a:lnTo>
                    <a:pt x="404" y="68"/>
                  </a:lnTo>
                  <a:lnTo>
                    <a:pt x="417" y="59"/>
                  </a:lnTo>
                  <a:lnTo>
                    <a:pt x="431" y="50"/>
                  </a:lnTo>
                  <a:lnTo>
                    <a:pt x="445" y="41"/>
                  </a:lnTo>
                  <a:lnTo>
                    <a:pt x="460" y="34"/>
                  </a:lnTo>
                  <a:lnTo>
                    <a:pt x="474" y="27"/>
                  </a:lnTo>
                  <a:lnTo>
                    <a:pt x="491" y="21"/>
                  </a:lnTo>
                  <a:lnTo>
                    <a:pt x="506" y="16"/>
                  </a:lnTo>
                  <a:lnTo>
                    <a:pt x="522" y="11"/>
                  </a:lnTo>
                  <a:lnTo>
                    <a:pt x="538" y="8"/>
                  </a:lnTo>
                  <a:lnTo>
                    <a:pt x="556" y="5"/>
                  </a:lnTo>
                  <a:lnTo>
                    <a:pt x="573" y="2"/>
                  </a:lnTo>
                  <a:lnTo>
                    <a:pt x="590" y="1"/>
                  </a:lnTo>
                  <a:lnTo>
                    <a:pt x="607" y="0"/>
                  </a:lnTo>
                  <a:lnTo>
                    <a:pt x="607" y="0"/>
                  </a:lnTo>
                  <a:lnTo>
                    <a:pt x="625" y="1"/>
                  </a:lnTo>
                  <a:lnTo>
                    <a:pt x="642" y="2"/>
                  </a:lnTo>
                  <a:lnTo>
                    <a:pt x="659" y="5"/>
                  </a:lnTo>
                  <a:lnTo>
                    <a:pt x="676" y="8"/>
                  </a:lnTo>
                  <a:lnTo>
                    <a:pt x="692" y="11"/>
                  </a:lnTo>
                  <a:lnTo>
                    <a:pt x="708" y="16"/>
                  </a:lnTo>
                  <a:lnTo>
                    <a:pt x="724" y="21"/>
                  </a:lnTo>
                  <a:lnTo>
                    <a:pt x="739" y="27"/>
                  </a:lnTo>
                  <a:lnTo>
                    <a:pt x="755" y="34"/>
                  </a:lnTo>
                  <a:lnTo>
                    <a:pt x="770" y="41"/>
                  </a:lnTo>
                  <a:lnTo>
                    <a:pt x="784" y="50"/>
                  </a:lnTo>
                  <a:lnTo>
                    <a:pt x="798" y="59"/>
                  </a:lnTo>
                  <a:lnTo>
                    <a:pt x="811" y="68"/>
                  </a:lnTo>
                  <a:lnTo>
                    <a:pt x="824" y="78"/>
                  </a:lnTo>
                  <a:lnTo>
                    <a:pt x="836" y="89"/>
                  </a:lnTo>
                  <a:lnTo>
                    <a:pt x="848" y="100"/>
                  </a:lnTo>
                  <a:lnTo>
                    <a:pt x="860" y="112"/>
                  </a:lnTo>
                  <a:lnTo>
                    <a:pt x="869" y="123"/>
                  </a:lnTo>
                  <a:lnTo>
                    <a:pt x="880" y="136"/>
                  </a:lnTo>
                  <a:lnTo>
                    <a:pt x="890" y="151"/>
                  </a:lnTo>
                  <a:lnTo>
                    <a:pt x="898" y="164"/>
                  </a:lnTo>
                  <a:lnTo>
                    <a:pt x="906" y="179"/>
                  </a:lnTo>
                  <a:lnTo>
                    <a:pt x="914" y="193"/>
                  </a:lnTo>
                  <a:lnTo>
                    <a:pt x="921" y="208"/>
                  </a:lnTo>
                  <a:lnTo>
                    <a:pt x="927" y="223"/>
                  </a:lnTo>
                  <a:lnTo>
                    <a:pt x="932" y="239"/>
                  </a:lnTo>
                  <a:lnTo>
                    <a:pt x="936" y="255"/>
                  </a:lnTo>
                  <a:lnTo>
                    <a:pt x="941" y="272"/>
                  </a:lnTo>
                  <a:lnTo>
                    <a:pt x="944" y="289"/>
                  </a:lnTo>
                  <a:lnTo>
                    <a:pt x="946" y="305"/>
                  </a:lnTo>
                  <a:lnTo>
                    <a:pt x="947" y="322"/>
                  </a:lnTo>
                  <a:lnTo>
                    <a:pt x="947" y="341"/>
                  </a:lnTo>
                  <a:lnTo>
                    <a:pt x="947" y="341"/>
                  </a:lnTo>
                  <a:lnTo>
                    <a:pt x="947" y="358"/>
                  </a:lnTo>
                  <a:lnTo>
                    <a:pt x="946" y="375"/>
                  </a:lnTo>
                  <a:lnTo>
                    <a:pt x="944" y="393"/>
                  </a:lnTo>
                  <a:lnTo>
                    <a:pt x="941" y="409"/>
                  </a:lnTo>
                  <a:lnTo>
                    <a:pt x="936" y="425"/>
                  </a:lnTo>
                  <a:lnTo>
                    <a:pt x="932" y="441"/>
                  </a:lnTo>
                  <a:lnTo>
                    <a:pt x="927" y="458"/>
                  </a:lnTo>
                  <a:lnTo>
                    <a:pt x="921" y="473"/>
                  </a:lnTo>
                  <a:lnTo>
                    <a:pt x="914" y="488"/>
                  </a:lnTo>
                  <a:lnTo>
                    <a:pt x="906" y="503"/>
                  </a:lnTo>
                  <a:lnTo>
                    <a:pt x="898" y="517"/>
                  </a:lnTo>
                  <a:lnTo>
                    <a:pt x="890" y="531"/>
                  </a:lnTo>
                  <a:lnTo>
                    <a:pt x="880" y="544"/>
                  </a:lnTo>
                  <a:lnTo>
                    <a:pt x="869" y="557"/>
                  </a:lnTo>
                  <a:lnTo>
                    <a:pt x="860" y="569"/>
                  </a:lnTo>
                  <a:lnTo>
                    <a:pt x="848" y="581"/>
                  </a:lnTo>
                  <a:lnTo>
                    <a:pt x="836" y="593"/>
                  </a:lnTo>
                  <a:lnTo>
                    <a:pt x="824" y="602"/>
                  </a:lnTo>
                  <a:lnTo>
                    <a:pt x="811" y="613"/>
                  </a:lnTo>
                  <a:lnTo>
                    <a:pt x="798" y="623"/>
                  </a:lnTo>
                  <a:lnTo>
                    <a:pt x="784" y="632"/>
                  </a:lnTo>
                  <a:lnTo>
                    <a:pt x="770" y="639"/>
                  </a:lnTo>
                  <a:lnTo>
                    <a:pt x="755" y="647"/>
                  </a:lnTo>
                  <a:lnTo>
                    <a:pt x="739" y="653"/>
                  </a:lnTo>
                  <a:lnTo>
                    <a:pt x="724" y="660"/>
                  </a:lnTo>
                  <a:lnTo>
                    <a:pt x="708" y="665"/>
                  </a:lnTo>
                  <a:lnTo>
                    <a:pt x="692" y="670"/>
                  </a:lnTo>
                  <a:lnTo>
                    <a:pt x="676" y="674"/>
                  </a:lnTo>
                  <a:lnTo>
                    <a:pt x="659" y="676"/>
                  </a:lnTo>
                  <a:lnTo>
                    <a:pt x="642" y="678"/>
                  </a:lnTo>
                  <a:lnTo>
                    <a:pt x="625" y="680"/>
                  </a:lnTo>
                  <a:lnTo>
                    <a:pt x="607" y="680"/>
                  </a:lnTo>
                  <a:lnTo>
                    <a:pt x="607" y="680"/>
                  </a:lnTo>
                  <a:close/>
                  <a:moveTo>
                    <a:pt x="895" y="2501"/>
                  </a:moveTo>
                  <a:lnTo>
                    <a:pt x="895" y="2501"/>
                  </a:lnTo>
                  <a:lnTo>
                    <a:pt x="878" y="2502"/>
                  </a:lnTo>
                  <a:lnTo>
                    <a:pt x="863" y="2505"/>
                  </a:lnTo>
                  <a:lnTo>
                    <a:pt x="848" y="2511"/>
                  </a:lnTo>
                  <a:lnTo>
                    <a:pt x="834" y="2518"/>
                  </a:lnTo>
                  <a:lnTo>
                    <a:pt x="834" y="2518"/>
                  </a:lnTo>
                  <a:lnTo>
                    <a:pt x="813" y="2508"/>
                  </a:lnTo>
                  <a:lnTo>
                    <a:pt x="792" y="2499"/>
                  </a:lnTo>
                  <a:lnTo>
                    <a:pt x="771" y="2490"/>
                  </a:lnTo>
                  <a:lnTo>
                    <a:pt x="749" y="2484"/>
                  </a:lnTo>
                  <a:lnTo>
                    <a:pt x="728" y="2477"/>
                  </a:lnTo>
                  <a:lnTo>
                    <a:pt x="705" y="2472"/>
                  </a:lnTo>
                  <a:lnTo>
                    <a:pt x="682" y="2468"/>
                  </a:lnTo>
                  <a:lnTo>
                    <a:pt x="659" y="2464"/>
                  </a:lnTo>
                  <a:lnTo>
                    <a:pt x="659" y="2179"/>
                  </a:lnTo>
                  <a:lnTo>
                    <a:pt x="1021" y="2179"/>
                  </a:lnTo>
                  <a:lnTo>
                    <a:pt x="1021" y="1729"/>
                  </a:lnTo>
                  <a:lnTo>
                    <a:pt x="920" y="1728"/>
                  </a:lnTo>
                  <a:lnTo>
                    <a:pt x="920" y="1387"/>
                  </a:lnTo>
                  <a:lnTo>
                    <a:pt x="1049" y="1557"/>
                  </a:lnTo>
                  <a:lnTo>
                    <a:pt x="1465" y="1557"/>
                  </a:lnTo>
                  <a:lnTo>
                    <a:pt x="1465" y="1557"/>
                  </a:lnTo>
                  <a:lnTo>
                    <a:pt x="1478" y="1556"/>
                  </a:lnTo>
                  <a:lnTo>
                    <a:pt x="1492" y="1555"/>
                  </a:lnTo>
                  <a:lnTo>
                    <a:pt x="1505" y="1551"/>
                  </a:lnTo>
                  <a:lnTo>
                    <a:pt x="1517" y="1546"/>
                  </a:lnTo>
                  <a:lnTo>
                    <a:pt x="1529" y="1541"/>
                  </a:lnTo>
                  <a:lnTo>
                    <a:pt x="1541" y="1534"/>
                  </a:lnTo>
                  <a:lnTo>
                    <a:pt x="1551" y="1526"/>
                  </a:lnTo>
                  <a:lnTo>
                    <a:pt x="1560" y="1517"/>
                  </a:lnTo>
                  <a:lnTo>
                    <a:pt x="1569" y="1507"/>
                  </a:lnTo>
                  <a:lnTo>
                    <a:pt x="1578" y="1498"/>
                  </a:lnTo>
                  <a:lnTo>
                    <a:pt x="1584" y="1486"/>
                  </a:lnTo>
                  <a:lnTo>
                    <a:pt x="1590" y="1474"/>
                  </a:lnTo>
                  <a:lnTo>
                    <a:pt x="1595" y="1462"/>
                  </a:lnTo>
                  <a:lnTo>
                    <a:pt x="1598" y="1449"/>
                  </a:lnTo>
                  <a:lnTo>
                    <a:pt x="1600" y="1435"/>
                  </a:lnTo>
                  <a:lnTo>
                    <a:pt x="1600" y="1422"/>
                  </a:lnTo>
                  <a:lnTo>
                    <a:pt x="1600" y="1422"/>
                  </a:lnTo>
                  <a:lnTo>
                    <a:pt x="1600" y="1408"/>
                  </a:lnTo>
                  <a:lnTo>
                    <a:pt x="1598" y="1394"/>
                  </a:lnTo>
                  <a:lnTo>
                    <a:pt x="1595" y="1381"/>
                  </a:lnTo>
                  <a:lnTo>
                    <a:pt x="1590" y="1369"/>
                  </a:lnTo>
                  <a:lnTo>
                    <a:pt x="1584" y="1357"/>
                  </a:lnTo>
                  <a:lnTo>
                    <a:pt x="1578" y="1345"/>
                  </a:lnTo>
                  <a:lnTo>
                    <a:pt x="1569" y="1336"/>
                  </a:lnTo>
                  <a:lnTo>
                    <a:pt x="1560" y="1326"/>
                  </a:lnTo>
                  <a:lnTo>
                    <a:pt x="1551" y="1317"/>
                  </a:lnTo>
                  <a:lnTo>
                    <a:pt x="1541" y="1309"/>
                  </a:lnTo>
                  <a:lnTo>
                    <a:pt x="1529" y="1302"/>
                  </a:lnTo>
                  <a:lnTo>
                    <a:pt x="1517" y="1297"/>
                  </a:lnTo>
                  <a:lnTo>
                    <a:pt x="1505" y="1292"/>
                  </a:lnTo>
                  <a:lnTo>
                    <a:pt x="1492" y="1289"/>
                  </a:lnTo>
                  <a:lnTo>
                    <a:pt x="1478" y="1287"/>
                  </a:lnTo>
                  <a:lnTo>
                    <a:pt x="1465" y="1286"/>
                  </a:lnTo>
                  <a:lnTo>
                    <a:pt x="1465" y="1286"/>
                  </a:lnTo>
                  <a:lnTo>
                    <a:pt x="1184" y="1286"/>
                  </a:lnTo>
                  <a:lnTo>
                    <a:pt x="1184" y="1286"/>
                  </a:lnTo>
                  <a:lnTo>
                    <a:pt x="1054" y="1116"/>
                  </a:lnTo>
                  <a:lnTo>
                    <a:pt x="922" y="943"/>
                  </a:lnTo>
                  <a:lnTo>
                    <a:pt x="922" y="943"/>
                  </a:lnTo>
                  <a:lnTo>
                    <a:pt x="910" y="928"/>
                  </a:lnTo>
                  <a:lnTo>
                    <a:pt x="898" y="914"/>
                  </a:lnTo>
                  <a:lnTo>
                    <a:pt x="885" y="900"/>
                  </a:lnTo>
                  <a:lnTo>
                    <a:pt x="872" y="887"/>
                  </a:lnTo>
                  <a:lnTo>
                    <a:pt x="857" y="875"/>
                  </a:lnTo>
                  <a:lnTo>
                    <a:pt x="842" y="863"/>
                  </a:lnTo>
                  <a:lnTo>
                    <a:pt x="826" y="853"/>
                  </a:lnTo>
                  <a:lnTo>
                    <a:pt x="809" y="844"/>
                  </a:lnTo>
                  <a:lnTo>
                    <a:pt x="790" y="835"/>
                  </a:lnTo>
                  <a:lnTo>
                    <a:pt x="770" y="828"/>
                  </a:lnTo>
                  <a:lnTo>
                    <a:pt x="748" y="822"/>
                  </a:lnTo>
                  <a:lnTo>
                    <a:pt x="725" y="817"/>
                  </a:lnTo>
                  <a:lnTo>
                    <a:pt x="700" y="812"/>
                  </a:lnTo>
                  <a:lnTo>
                    <a:pt x="673" y="809"/>
                  </a:lnTo>
                  <a:lnTo>
                    <a:pt x="644" y="808"/>
                  </a:lnTo>
                  <a:lnTo>
                    <a:pt x="613" y="807"/>
                  </a:lnTo>
                  <a:lnTo>
                    <a:pt x="613" y="807"/>
                  </a:lnTo>
                  <a:lnTo>
                    <a:pt x="575" y="808"/>
                  </a:lnTo>
                  <a:lnTo>
                    <a:pt x="539" y="810"/>
                  </a:lnTo>
                  <a:lnTo>
                    <a:pt x="507" y="814"/>
                  </a:lnTo>
                  <a:lnTo>
                    <a:pt x="477" y="820"/>
                  </a:lnTo>
                  <a:lnTo>
                    <a:pt x="448" y="826"/>
                  </a:lnTo>
                  <a:lnTo>
                    <a:pt x="422" y="834"/>
                  </a:lnTo>
                  <a:lnTo>
                    <a:pt x="400" y="844"/>
                  </a:lnTo>
                  <a:lnTo>
                    <a:pt x="379" y="854"/>
                  </a:lnTo>
                  <a:lnTo>
                    <a:pt x="362" y="865"/>
                  </a:lnTo>
                  <a:lnTo>
                    <a:pt x="346" y="878"/>
                  </a:lnTo>
                  <a:lnTo>
                    <a:pt x="333" y="891"/>
                  </a:lnTo>
                  <a:lnTo>
                    <a:pt x="322" y="905"/>
                  </a:lnTo>
                  <a:lnTo>
                    <a:pt x="314" y="920"/>
                  </a:lnTo>
                  <a:lnTo>
                    <a:pt x="308" y="937"/>
                  </a:lnTo>
                  <a:lnTo>
                    <a:pt x="305" y="953"/>
                  </a:lnTo>
                  <a:lnTo>
                    <a:pt x="303" y="969"/>
                  </a:lnTo>
                  <a:lnTo>
                    <a:pt x="303" y="1991"/>
                  </a:lnTo>
                  <a:lnTo>
                    <a:pt x="303" y="1991"/>
                  </a:lnTo>
                  <a:lnTo>
                    <a:pt x="296" y="1986"/>
                  </a:lnTo>
                  <a:lnTo>
                    <a:pt x="292" y="1980"/>
                  </a:lnTo>
                  <a:lnTo>
                    <a:pt x="287" y="1972"/>
                  </a:lnTo>
                  <a:lnTo>
                    <a:pt x="286" y="1964"/>
                  </a:lnTo>
                  <a:lnTo>
                    <a:pt x="286" y="1958"/>
                  </a:lnTo>
                  <a:lnTo>
                    <a:pt x="183" y="1218"/>
                  </a:lnTo>
                  <a:lnTo>
                    <a:pt x="183" y="1218"/>
                  </a:lnTo>
                  <a:lnTo>
                    <a:pt x="181" y="1208"/>
                  </a:lnTo>
                  <a:lnTo>
                    <a:pt x="178" y="1199"/>
                  </a:lnTo>
                  <a:lnTo>
                    <a:pt x="175" y="1191"/>
                  </a:lnTo>
                  <a:lnTo>
                    <a:pt x="170" y="1183"/>
                  </a:lnTo>
                  <a:lnTo>
                    <a:pt x="166" y="1176"/>
                  </a:lnTo>
                  <a:lnTo>
                    <a:pt x="161" y="1168"/>
                  </a:lnTo>
                  <a:lnTo>
                    <a:pt x="154" y="1163"/>
                  </a:lnTo>
                  <a:lnTo>
                    <a:pt x="147" y="1156"/>
                  </a:lnTo>
                  <a:lnTo>
                    <a:pt x="140" y="1152"/>
                  </a:lnTo>
                  <a:lnTo>
                    <a:pt x="133" y="1147"/>
                  </a:lnTo>
                  <a:lnTo>
                    <a:pt x="124" y="1144"/>
                  </a:lnTo>
                  <a:lnTo>
                    <a:pt x="115" y="1141"/>
                  </a:lnTo>
                  <a:lnTo>
                    <a:pt x="107" y="1139"/>
                  </a:lnTo>
                  <a:lnTo>
                    <a:pt x="98" y="1138"/>
                  </a:lnTo>
                  <a:lnTo>
                    <a:pt x="88" y="1138"/>
                  </a:lnTo>
                  <a:lnTo>
                    <a:pt x="78" y="1139"/>
                  </a:lnTo>
                  <a:lnTo>
                    <a:pt x="78" y="1139"/>
                  </a:lnTo>
                  <a:lnTo>
                    <a:pt x="70" y="1141"/>
                  </a:lnTo>
                  <a:lnTo>
                    <a:pt x="61" y="1143"/>
                  </a:lnTo>
                  <a:lnTo>
                    <a:pt x="53" y="1146"/>
                  </a:lnTo>
                  <a:lnTo>
                    <a:pt x="44" y="1151"/>
                  </a:lnTo>
                  <a:lnTo>
                    <a:pt x="36" y="1156"/>
                  </a:lnTo>
                  <a:lnTo>
                    <a:pt x="30" y="1161"/>
                  </a:lnTo>
                  <a:lnTo>
                    <a:pt x="23" y="1168"/>
                  </a:lnTo>
                  <a:lnTo>
                    <a:pt x="18" y="1174"/>
                  </a:lnTo>
                  <a:lnTo>
                    <a:pt x="13" y="1182"/>
                  </a:lnTo>
                  <a:lnTo>
                    <a:pt x="8" y="1190"/>
                  </a:lnTo>
                  <a:lnTo>
                    <a:pt x="5" y="1197"/>
                  </a:lnTo>
                  <a:lnTo>
                    <a:pt x="3" y="1206"/>
                  </a:lnTo>
                  <a:lnTo>
                    <a:pt x="1" y="1216"/>
                  </a:lnTo>
                  <a:lnTo>
                    <a:pt x="0" y="1224"/>
                  </a:lnTo>
                  <a:lnTo>
                    <a:pt x="0" y="1233"/>
                  </a:lnTo>
                  <a:lnTo>
                    <a:pt x="1" y="1243"/>
                  </a:lnTo>
                  <a:lnTo>
                    <a:pt x="102" y="1975"/>
                  </a:lnTo>
                  <a:lnTo>
                    <a:pt x="102" y="1975"/>
                  </a:lnTo>
                  <a:lnTo>
                    <a:pt x="104" y="1995"/>
                  </a:lnTo>
                  <a:lnTo>
                    <a:pt x="109" y="2016"/>
                  </a:lnTo>
                  <a:lnTo>
                    <a:pt x="114" y="2035"/>
                  </a:lnTo>
                  <a:lnTo>
                    <a:pt x="122" y="2055"/>
                  </a:lnTo>
                  <a:lnTo>
                    <a:pt x="131" y="2072"/>
                  </a:lnTo>
                  <a:lnTo>
                    <a:pt x="142" y="2089"/>
                  </a:lnTo>
                  <a:lnTo>
                    <a:pt x="154" y="2105"/>
                  </a:lnTo>
                  <a:lnTo>
                    <a:pt x="168" y="2119"/>
                  </a:lnTo>
                  <a:lnTo>
                    <a:pt x="183" y="2132"/>
                  </a:lnTo>
                  <a:lnTo>
                    <a:pt x="200" y="2144"/>
                  </a:lnTo>
                  <a:lnTo>
                    <a:pt x="217" y="2155"/>
                  </a:lnTo>
                  <a:lnTo>
                    <a:pt x="235" y="2164"/>
                  </a:lnTo>
                  <a:lnTo>
                    <a:pt x="255" y="2170"/>
                  </a:lnTo>
                  <a:lnTo>
                    <a:pt x="275" y="2176"/>
                  </a:lnTo>
                  <a:lnTo>
                    <a:pt x="296" y="2178"/>
                  </a:lnTo>
                  <a:lnTo>
                    <a:pt x="318" y="2179"/>
                  </a:lnTo>
                  <a:lnTo>
                    <a:pt x="536" y="2179"/>
                  </a:lnTo>
                  <a:lnTo>
                    <a:pt x="536" y="2464"/>
                  </a:lnTo>
                  <a:lnTo>
                    <a:pt x="536" y="2464"/>
                  </a:lnTo>
                  <a:lnTo>
                    <a:pt x="513" y="2468"/>
                  </a:lnTo>
                  <a:lnTo>
                    <a:pt x="491" y="2472"/>
                  </a:lnTo>
                  <a:lnTo>
                    <a:pt x="468" y="2477"/>
                  </a:lnTo>
                  <a:lnTo>
                    <a:pt x="446" y="2484"/>
                  </a:lnTo>
                  <a:lnTo>
                    <a:pt x="425" y="2490"/>
                  </a:lnTo>
                  <a:lnTo>
                    <a:pt x="403" y="2499"/>
                  </a:lnTo>
                  <a:lnTo>
                    <a:pt x="382" y="2508"/>
                  </a:lnTo>
                  <a:lnTo>
                    <a:pt x="362" y="2518"/>
                  </a:lnTo>
                  <a:lnTo>
                    <a:pt x="362" y="2518"/>
                  </a:lnTo>
                  <a:lnTo>
                    <a:pt x="348" y="2511"/>
                  </a:lnTo>
                  <a:lnTo>
                    <a:pt x="333" y="2505"/>
                  </a:lnTo>
                  <a:lnTo>
                    <a:pt x="318" y="2502"/>
                  </a:lnTo>
                  <a:lnTo>
                    <a:pt x="300" y="2501"/>
                  </a:lnTo>
                  <a:lnTo>
                    <a:pt x="300" y="2501"/>
                  </a:lnTo>
                  <a:lnTo>
                    <a:pt x="288" y="2502"/>
                  </a:lnTo>
                  <a:lnTo>
                    <a:pt x="275" y="2503"/>
                  </a:lnTo>
                  <a:lnTo>
                    <a:pt x="263" y="2507"/>
                  </a:lnTo>
                  <a:lnTo>
                    <a:pt x="253" y="2511"/>
                  </a:lnTo>
                  <a:lnTo>
                    <a:pt x="242" y="2516"/>
                  </a:lnTo>
                  <a:lnTo>
                    <a:pt x="232" y="2522"/>
                  </a:lnTo>
                  <a:lnTo>
                    <a:pt x="222" y="2529"/>
                  </a:lnTo>
                  <a:lnTo>
                    <a:pt x="214" y="2537"/>
                  </a:lnTo>
                  <a:lnTo>
                    <a:pt x="206" y="2545"/>
                  </a:lnTo>
                  <a:lnTo>
                    <a:pt x="199" y="2555"/>
                  </a:lnTo>
                  <a:lnTo>
                    <a:pt x="192" y="2565"/>
                  </a:lnTo>
                  <a:lnTo>
                    <a:pt x="188" y="2576"/>
                  </a:lnTo>
                  <a:lnTo>
                    <a:pt x="183" y="2588"/>
                  </a:lnTo>
                  <a:lnTo>
                    <a:pt x="180" y="2600"/>
                  </a:lnTo>
                  <a:lnTo>
                    <a:pt x="178" y="2611"/>
                  </a:lnTo>
                  <a:lnTo>
                    <a:pt x="178" y="2624"/>
                  </a:lnTo>
                  <a:lnTo>
                    <a:pt x="178" y="2624"/>
                  </a:lnTo>
                  <a:lnTo>
                    <a:pt x="178" y="2636"/>
                  </a:lnTo>
                  <a:lnTo>
                    <a:pt x="180" y="2649"/>
                  </a:lnTo>
                  <a:lnTo>
                    <a:pt x="183" y="2660"/>
                  </a:lnTo>
                  <a:lnTo>
                    <a:pt x="188" y="2672"/>
                  </a:lnTo>
                  <a:lnTo>
                    <a:pt x="192" y="2683"/>
                  </a:lnTo>
                  <a:lnTo>
                    <a:pt x="199" y="2692"/>
                  </a:lnTo>
                  <a:lnTo>
                    <a:pt x="206" y="2702"/>
                  </a:lnTo>
                  <a:lnTo>
                    <a:pt x="214" y="2711"/>
                  </a:lnTo>
                  <a:lnTo>
                    <a:pt x="222" y="2718"/>
                  </a:lnTo>
                  <a:lnTo>
                    <a:pt x="232" y="2726"/>
                  </a:lnTo>
                  <a:lnTo>
                    <a:pt x="242" y="2732"/>
                  </a:lnTo>
                  <a:lnTo>
                    <a:pt x="253" y="2737"/>
                  </a:lnTo>
                  <a:lnTo>
                    <a:pt x="263" y="2741"/>
                  </a:lnTo>
                  <a:lnTo>
                    <a:pt x="275" y="2744"/>
                  </a:lnTo>
                  <a:lnTo>
                    <a:pt x="288" y="2747"/>
                  </a:lnTo>
                  <a:lnTo>
                    <a:pt x="300" y="2747"/>
                  </a:lnTo>
                  <a:lnTo>
                    <a:pt x="300" y="2747"/>
                  </a:lnTo>
                  <a:lnTo>
                    <a:pt x="313" y="2747"/>
                  </a:lnTo>
                  <a:lnTo>
                    <a:pt x="325" y="2744"/>
                  </a:lnTo>
                  <a:lnTo>
                    <a:pt x="337" y="2741"/>
                  </a:lnTo>
                  <a:lnTo>
                    <a:pt x="348" y="2737"/>
                  </a:lnTo>
                  <a:lnTo>
                    <a:pt x="359" y="2732"/>
                  </a:lnTo>
                  <a:lnTo>
                    <a:pt x="369" y="2726"/>
                  </a:lnTo>
                  <a:lnTo>
                    <a:pt x="378" y="2720"/>
                  </a:lnTo>
                  <a:lnTo>
                    <a:pt x="387" y="2711"/>
                  </a:lnTo>
                  <a:lnTo>
                    <a:pt x="395" y="2702"/>
                  </a:lnTo>
                  <a:lnTo>
                    <a:pt x="402" y="2694"/>
                  </a:lnTo>
                  <a:lnTo>
                    <a:pt x="408" y="2683"/>
                  </a:lnTo>
                  <a:lnTo>
                    <a:pt x="414" y="2672"/>
                  </a:lnTo>
                  <a:lnTo>
                    <a:pt x="418" y="2661"/>
                  </a:lnTo>
                  <a:lnTo>
                    <a:pt x="420" y="2649"/>
                  </a:lnTo>
                  <a:lnTo>
                    <a:pt x="422" y="2637"/>
                  </a:lnTo>
                  <a:lnTo>
                    <a:pt x="424" y="2624"/>
                  </a:lnTo>
                  <a:lnTo>
                    <a:pt x="424" y="2624"/>
                  </a:lnTo>
                  <a:lnTo>
                    <a:pt x="443" y="2616"/>
                  </a:lnTo>
                  <a:lnTo>
                    <a:pt x="464" y="2607"/>
                  </a:lnTo>
                  <a:lnTo>
                    <a:pt x="485" y="2600"/>
                  </a:lnTo>
                  <a:lnTo>
                    <a:pt x="507" y="2594"/>
                  </a:lnTo>
                  <a:lnTo>
                    <a:pt x="528" y="2589"/>
                  </a:lnTo>
                  <a:lnTo>
                    <a:pt x="551" y="2585"/>
                  </a:lnTo>
                  <a:lnTo>
                    <a:pt x="574" y="2583"/>
                  </a:lnTo>
                  <a:lnTo>
                    <a:pt x="598" y="2583"/>
                  </a:lnTo>
                  <a:lnTo>
                    <a:pt x="598" y="2583"/>
                  </a:lnTo>
                  <a:lnTo>
                    <a:pt x="622" y="2583"/>
                  </a:lnTo>
                  <a:lnTo>
                    <a:pt x="644" y="2585"/>
                  </a:lnTo>
                  <a:lnTo>
                    <a:pt x="667" y="2589"/>
                  </a:lnTo>
                  <a:lnTo>
                    <a:pt x="689" y="2594"/>
                  </a:lnTo>
                  <a:lnTo>
                    <a:pt x="710" y="2600"/>
                  </a:lnTo>
                  <a:lnTo>
                    <a:pt x="732" y="2607"/>
                  </a:lnTo>
                  <a:lnTo>
                    <a:pt x="752" y="2616"/>
                  </a:lnTo>
                  <a:lnTo>
                    <a:pt x="772" y="2624"/>
                  </a:lnTo>
                  <a:lnTo>
                    <a:pt x="772" y="2624"/>
                  </a:lnTo>
                  <a:lnTo>
                    <a:pt x="773" y="2637"/>
                  </a:lnTo>
                  <a:lnTo>
                    <a:pt x="775" y="2649"/>
                  </a:lnTo>
                  <a:lnTo>
                    <a:pt x="777" y="2661"/>
                  </a:lnTo>
                  <a:lnTo>
                    <a:pt x="782" y="2672"/>
                  </a:lnTo>
                  <a:lnTo>
                    <a:pt x="787" y="2683"/>
                  </a:lnTo>
                  <a:lnTo>
                    <a:pt x="794" y="2694"/>
                  </a:lnTo>
                  <a:lnTo>
                    <a:pt x="800" y="2702"/>
                  </a:lnTo>
                  <a:lnTo>
                    <a:pt x="809" y="2711"/>
                  </a:lnTo>
                  <a:lnTo>
                    <a:pt x="817" y="2720"/>
                  </a:lnTo>
                  <a:lnTo>
                    <a:pt x="826" y="2726"/>
                  </a:lnTo>
                  <a:lnTo>
                    <a:pt x="837" y="2732"/>
                  </a:lnTo>
                  <a:lnTo>
                    <a:pt x="848" y="2737"/>
                  </a:lnTo>
                  <a:lnTo>
                    <a:pt x="858" y="2741"/>
                  </a:lnTo>
                  <a:lnTo>
                    <a:pt x="870" y="2744"/>
                  </a:lnTo>
                  <a:lnTo>
                    <a:pt x="882" y="2747"/>
                  </a:lnTo>
                  <a:lnTo>
                    <a:pt x="895" y="2747"/>
                  </a:lnTo>
                  <a:lnTo>
                    <a:pt x="895" y="2747"/>
                  </a:lnTo>
                  <a:lnTo>
                    <a:pt x="907" y="2747"/>
                  </a:lnTo>
                  <a:lnTo>
                    <a:pt x="920" y="2744"/>
                  </a:lnTo>
                  <a:lnTo>
                    <a:pt x="932" y="2741"/>
                  </a:lnTo>
                  <a:lnTo>
                    <a:pt x="943" y="2737"/>
                  </a:lnTo>
                  <a:lnTo>
                    <a:pt x="954" y="2732"/>
                  </a:lnTo>
                  <a:lnTo>
                    <a:pt x="963" y="2726"/>
                  </a:lnTo>
                  <a:lnTo>
                    <a:pt x="973" y="2718"/>
                  </a:lnTo>
                  <a:lnTo>
                    <a:pt x="982" y="2711"/>
                  </a:lnTo>
                  <a:lnTo>
                    <a:pt x="989" y="2702"/>
                  </a:lnTo>
                  <a:lnTo>
                    <a:pt x="997" y="2692"/>
                  </a:lnTo>
                  <a:lnTo>
                    <a:pt x="1003" y="2683"/>
                  </a:lnTo>
                  <a:lnTo>
                    <a:pt x="1008" y="2672"/>
                  </a:lnTo>
                  <a:lnTo>
                    <a:pt x="1012" y="2660"/>
                  </a:lnTo>
                  <a:lnTo>
                    <a:pt x="1015" y="2649"/>
                  </a:lnTo>
                  <a:lnTo>
                    <a:pt x="1017" y="2636"/>
                  </a:lnTo>
                  <a:lnTo>
                    <a:pt x="1017" y="2624"/>
                  </a:lnTo>
                  <a:lnTo>
                    <a:pt x="1017" y="2624"/>
                  </a:lnTo>
                  <a:lnTo>
                    <a:pt x="1017" y="2611"/>
                  </a:lnTo>
                  <a:lnTo>
                    <a:pt x="1015" y="2600"/>
                  </a:lnTo>
                  <a:lnTo>
                    <a:pt x="1012" y="2588"/>
                  </a:lnTo>
                  <a:lnTo>
                    <a:pt x="1008" y="2576"/>
                  </a:lnTo>
                  <a:lnTo>
                    <a:pt x="1003" y="2565"/>
                  </a:lnTo>
                  <a:lnTo>
                    <a:pt x="997" y="2555"/>
                  </a:lnTo>
                  <a:lnTo>
                    <a:pt x="989" y="2545"/>
                  </a:lnTo>
                  <a:lnTo>
                    <a:pt x="982" y="2537"/>
                  </a:lnTo>
                  <a:lnTo>
                    <a:pt x="973" y="2529"/>
                  </a:lnTo>
                  <a:lnTo>
                    <a:pt x="963" y="2522"/>
                  </a:lnTo>
                  <a:lnTo>
                    <a:pt x="954" y="2516"/>
                  </a:lnTo>
                  <a:lnTo>
                    <a:pt x="943" y="2511"/>
                  </a:lnTo>
                  <a:lnTo>
                    <a:pt x="932" y="2507"/>
                  </a:lnTo>
                  <a:lnTo>
                    <a:pt x="920" y="2503"/>
                  </a:lnTo>
                  <a:lnTo>
                    <a:pt x="907" y="2502"/>
                  </a:lnTo>
                  <a:lnTo>
                    <a:pt x="895" y="2501"/>
                  </a:lnTo>
                  <a:lnTo>
                    <a:pt x="895" y="250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8" name="Freeform 168">
              <a:extLst>
                <a:ext uri="{FF2B5EF4-FFF2-40B4-BE49-F238E27FC236}">
                  <a16:creationId xmlns:a16="http://schemas.microsoft.com/office/drawing/2014/main" id="{AEF70742-4841-4F6C-818C-7B2305DC756F}"/>
                </a:ext>
              </a:extLst>
            </p:cNvPr>
            <p:cNvSpPr>
              <a:spLocks/>
            </p:cNvSpPr>
            <p:nvPr/>
          </p:nvSpPr>
          <p:spPr bwMode="auto">
            <a:xfrm>
              <a:off x="8134477" y="4176797"/>
              <a:ext cx="122647" cy="129233"/>
            </a:xfrm>
            <a:custGeom>
              <a:avLst/>
              <a:gdLst>
                <a:gd name="T0" fmla="*/ 0 w 1046"/>
                <a:gd name="T1" fmla="*/ 1007 h 1100"/>
                <a:gd name="T2" fmla="*/ 2 w 1046"/>
                <a:gd name="T3" fmla="*/ 1016 h 1100"/>
                <a:gd name="T4" fmla="*/ 5 w 1046"/>
                <a:gd name="T5" fmla="*/ 1035 h 1100"/>
                <a:gd name="T6" fmla="*/ 12 w 1046"/>
                <a:gd name="T7" fmla="*/ 1051 h 1100"/>
                <a:gd name="T8" fmla="*/ 22 w 1046"/>
                <a:gd name="T9" fmla="*/ 1066 h 1100"/>
                <a:gd name="T10" fmla="*/ 34 w 1046"/>
                <a:gd name="T11" fmla="*/ 1078 h 1100"/>
                <a:gd name="T12" fmla="*/ 49 w 1046"/>
                <a:gd name="T13" fmla="*/ 1088 h 1100"/>
                <a:gd name="T14" fmla="*/ 65 w 1046"/>
                <a:gd name="T15" fmla="*/ 1095 h 1100"/>
                <a:gd name="T16" fmla="*/ 84 w 1046"/>
                <a:gd name="T17" fmla="*/ 1098 h 1100"/>
                <a:gd name="T18" fmla="*/ 93 w 1046"/>
                <a:gd name="T19" fmla="*/ 1100 h 1100"/>
                <a:gd name="T20" fmla="*/ 112 w 1046"/>
                <a:gd name="T21" fmla="*/ 1097 h 1100"/>
                <a:gd name="T22" fmla="*/ 129 w 1046"/>
                <a:gd name="T23" fmla="*/ 1092 h 1100"/>
                <a:gd name="T24" fmla="*/ 144 w 1046"/>
                <a:gd name="T25" fmla="*/ 1083 h 1100"/>
                <a:gd name="T26" fmla="*/ 158 w 1046"/>
                <a:gd name="T27" fmla="*/ 1073 h 1100"/>
                <a:gd name="T28" fmla="*/ 169 w 1046"/>
                <a:gd name="T29" fmla="*/ 1058 h 1100"/>
                <a:gd name="T30" fmla="*/ 178 w 1046"/>
                <a:gd name="T31" fmla="*/ 1042 h 1100"/>
                <a:gd name="T32" fmla="*/ 183 w 1046"/>
                <a:gd name="T33" fmla="*/ 1025 h 1100"/>
                <a:gd name="T34" fmla="*/ 185 w 1046"/>
                <a:gd name="T35" fmla="*/ 1007 h 1100"/>
                <a:gd name="T36" fmla="*/ 861 w 1046"/>
                <a:gd name="T37" fmla="*/ 998 h 1100"/>
                <a:gd name="T38" fmla="*/ 861 w 1046"/>
                <a:gd name="T39" fmla="*/ 1007 h 1100"/>
                <a:gd name="T40" fmla="*/ 864 w 1046"/>
                <a:gd name="T41" fmla="*/ 1025 h 1100"/>
                <a:gd name="T42" fmla="*/ 869 w 1046"/>
                <a:gd name="T43" fmla="*/ 1042 h 1100"/>
                <a:gd name="T44" fmla="*/ 878 w 1046"/>
                <a:gd name="T45" fmla="*/ 1058 h 1100"/>
                <a:gd name="T46" fmla="*/ 889 w 1046"/>
                <a:gd name="T47" fmla="*/ 1073 h 1100"/>
                <a:gd name="T48" fmla="*/ 903 w 1046"/>
                <a:gd name="T49" fmla="*/ 1083 h 1100"/>
                <a:gd name="T50" fmla="*/ 918 w 1046"/>
                <a:gd name="T51" fmla="*/ 1092 h 1100"/>
                <a:gd name="T52" fmla="*/ 935 w 1046"/>
                <a:gd name="T53" fmla="*/ 1097 h 1100"/>
                <a:gd name="T54" fmla="*/ 953 w 1046"/>
                <a:gd name="T55" fmla="*/ 1100 h 1100"/>
                <a:gd name="T56" fmla="*/ 963 w 1046"/>
                <a:gd name="T57" fmla="*/ 1098 h 1100"/>
                <a:gd name="T58" fmla="*/ 982 w 1046"/>
                <a:gd name="T59" fmla="*/ 1095 h 1100"/>
                <a:gd name="T60" fmla="*/ 998 w 1046"/>
                <a:gd name="T61" fmla="*/ 1088 h 1100"/>
                <a:gd name="T62" fmla="*/ 1013 w 1046"/>
                <a:gd name="T63" fmla="*/ 1078 h 1100"/>
                <a:gd name="T64" fmla="*/ 1025 w 1046"/>
                <a:gd name="T65" fmla="*/ 1066 h 1100"/>
                <a:gd name="T66" fmla="*/ 1035 w 1046"/>
                <a:gd name="T67" fmla="*/ 1051 h 1100"/>
                <a:gd name="T68" fmla="*/ 1042 w 1046"/>
                <a:gd name="T69" fmla="*/ 1035 h 1100"/>
                <a:gd name="T70" fmla="*/ 1045 w 1046"/>
                <a:gd name="T71" fmla="*/ 1016 h 1100"/>
                <a:gd name="T72" fmla="*/ 1046 w 1046"/>
                <a:gd name="T73" fmla="*/ 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6" h="1100">
                  <a:moveTo>
                    <a:pt x="0" y="0"/>
                  </a:moveTo>
                  <a:lnTo>
                    <a:pt x="0" y="1007"/>
                  </a:lnTo>
                  <a:lnTo>
                    <a:pt x="0" y="1007"/>
                  </a:lnTo>
                  <a:lnTo>
                    <a:pt x="2" y="1016"/>
                  </a:lnTo>
                  <a:lnTo>
                    <a:pt x="3" y="1025"/>
                  </a:lnTo>
                  <a:lnTo>
                    <a:pt x="5" y="1035"/>
                  </a:lnTo>
                  <a:lnTo>
                    <a:pt x="8" y="1042"/>
                  </a:lnTo>
                  <a:lnTo>
                    <a:pt x="12" y="1051"/>
                  </a:lnTo>
                  <a:lnTo>
                    <a:pt x="17" y="1058"/>
                  </a:lnTo>
                  <a:lnTo>
                    <a:pt x="22" y="1066"/>
                  </a:lnTo>
                  <a:lnTo>
                    <a:pt x="27" y="1073"/>
                  </a:lnTo>
                  <a:lnTo>
                    <a:pt x="34" y="1078"/>
                  </a:lnTo>
                  <a:lnTo>
                    <a:pt x="42" y="1083"/>
                  </a:lnTo>
                  <a:lnTo>
                    <a:pt x="49" y="1088"/>
                  </a:lnTo>
                  <a:lnTo>
                    <a:pt x="57" y="1092"/>
                  </a:lnTo>
                  <a:lnTo>
                    <a:pt x="65" y="1095"/>
                  </a:lnTo>
                  <a:lnTo>
                    <a:pt x="74" y="1097"/>
                  </a:lnTo>
                  <a:lnTo>
                    <a:pt x="84" y="1098"/>
                  </a:lnTo>
                  <a:lnTo>
                    <a:pt x="93" y="1100"/>
                  </a:lnTo>
                  <a:lnTo>
                    <a:pt x="93" y="1100"/>
                  </a:lnTo>
                  <a:lnTo>
                    <a:pt x="102" y="1098"/>
                  </a:lnTo>
                  <a:lnTo>
                    <a:pt x="112" y="1097"/>
                  </a:lnTo>
                  <a:lnTo>
                    <a:pt x="121" y="1095"/>
                  </a:lnTo>
                  <a:lnTo>
                    <a:pt x="129" y="1092"/>
                  </a:lnTo>
                  <a:lnTo>
                    <a:pt x="137" y="1088"/>
                  </a:lnTo>
                  <a:lnTo>
                    <a:pt x="144" y="1083"/>
                  </a:lnTo>
                  <a:lnTo>
                    <a:pt x="152" y="1078"/>
                  </a:lnTo>
                  <a:lnTo>
                    <a:pt x="158" y="1073"/>
                  </a:lnTo>
                  <a:lnTo>
                    <a:pt x="164" y="1066"/>
                  </a:lnTo>
                  <a:lnTo>
                    <a:pt x="169" y="1058"/>
                  </a:lnTo>
                  <a:lnTo>
                    <a:pt x="175" y="1051"/>
                  </a:lnTo>
                  <a:lnTo>
                    <a:pt x="178" y="1042"/>
                  </a:lnTo>
                  <a:lnTo>
                    <a:pt x="181" y="1035"/>
                  </a:lnTo>
                  <a:lnTo>
                    <a:pt x="183" y="1025"/>
                  </a:lnTo>
                  <a:lnTo>
                    <a:pt x="184" y="1016"/>
                  </a:lnTo>
                  <a:lnTo>
                    <a:pt x="185" y="1007"/>
                  </a:lnTo>
                  <a:lnTo>
                    <a:pt x="185" y="998"/>
                  </a:lnTo>
                  <a:lnTo>
                    <a:pt x="861" y="998"/>
                  </a:lnTo>
                  <a:lnTo>
                    <a:pt x="861" y="1007"/>
                  </a:lnTo>
                  <a:lnTo>
                    <a:pt x="861" y="1007"/>
                  </a:lnTo>
                  <a:lnTo>
                    <a:pt x="863" y="1016"/>
                  </a:lnTo>
                  <a:lnTo>
                    <a:pt x="864" y="1025"/>
                  </a:lnTo>
                  <a:lnTo>
                    <a:pt x="866" y="1035"/>
                  </a:lnTo>
                  <a:lnTo>
                    <a:pt x="869" y="1042"/>
                  </a:lnTo>
                  <a:lnTo>
                    <a:pt x="872" y="1051"/>
                  </a:lnTo>
                  <a:lnTo>
                    <a:pt x="878" y="1058"/>
                  </a:lnTo>
                  <a:lnTo>
                    <a:pt x="883" y="1066"/>
                  </a:lnTo>
                  <a:lnTo>
                    <a:pt x="889" y="1073"/>
                  </a:lnTo>
                  <a:lnTo>
                    <a:pt x="895" y="1078"/>
                  </a:lnTo>
                  <a:lnTo>
                    <a:pt x="903" y="1083"/>
                  </a:lnTo>
                  <a:lnTo>
                    <a:pt x="910" y="1088"/>
                  </a:lnTo>
                  <a:lnTo>
                    <a:pt x="918" y="1092"/>
                  </a:lnTo>
                  <a:lnTo>
                    <a:pt x="926" y="1095"/>
                  </a:lnTo>
                  <a:lnTo>
                    <a:pt x="935" y="1097"/>
                  </a:lnTo>
                  <a:lnTo>
                    <a:pt x="945" y="1098"/>
                  </a:lnTo>
                  <a:lnTo>
                    <a:pt x="953" y="1100"/>
                  </a:lnTo>
                  <a:lnTo>
                    <a:pt x="953" y="1100"/>
                  </a:lnTo>
                  <a:lnTo>
                    <a:pt x="963" y="1098"/>
                  </a:lnTo>
                  <a:lnTo>
                    <a:pt x="973" y="1097"/>
                  </a:lnTo>
                  <a:lnTo>
                    <a:pt x="982" y="1095"/>
                  </a:lnTo>
                  <a:lnTo>
                    <a:pt x="990" y="1092"/>
                  </a:lnTo>
                  <a:lnTo>
                    <a:pt x="998" y="1088"/>
                  </a:lnTo>
                  <a:lnTo>
                    <a:pt x="1005" y="1083"/>
                  </a:lnTo>
                  <a:lnTo>
                    <a:pt x="1013" y="1078"/>
                  </a:lnTo>
                  <a:lnTo>
                    <a:pt x="1019" y="1073"/>
                  </a:lnTo>
                  <a:lnTo>
                    <a:pt x="1025" y="1066"/>
                  </a:lnTo>
                  <a:lnTo>
                    <a:pt x="1030" y="1058"/>
                  </a:lnTo>
                  <a:lnTo>
                    <a:pt x="1035" y="1051"/>
                  </a:lnTo>
                  <a:lnTo>
                    <a:pt x="1039" y="1042"/>
                  </a:lnTo>
                  <a:lnTo>
                    <a:pt x="1042" y="1035"/>
                  </a:lnTo>
                  <a:lnTo>
                    <a:pt x="1044" y="1025"/>
                  </a:lnTo>
                  <a:lnTo>
                    <a:pt x="1045" y="1016"/>
                  </a:lnTo>
                  <a:lnTo>
                    <a:pt x="1046" y="1007"/>
                  </a:lnTo>
                  <a:lnTo>
                    <a:pt x="1046"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9" name="Freeform 169">
              <a:extLst>
                <a:ext uri="{FF2B5EF4-FFF2-40B4-BE49-F238E27FC236}">
                  <a16:creationId xmlns:a16="http://schemas.microsoft.com/office/drawing/2014/main" id="{A4002B88-0015-4501-B93C-9AB4CECE34F7}"/>
                </a:ext>
              </a:extLst>
            </p:cNvPr>
            <p:cNvSpPr>
              <a:spLocks/>
            </p:cNvSpPr>
            <p:nvPr/>
          </p:nvSpPr>
          <p:spPr bwMode="auto">
            <a:xfrm>
              <a:off x="8200328" y="4082960"/>
              <a:ext cx="85606" cy="83137"/>
            </a:xfrm>
            <a:custGeom>
              <a:avLst/>
              <a:gdLst>
                <a:gd name="T0" fmla="*/ 579 w 728"/>
                <a:gd name="T1" fmla="*/ 48 h 706"/>
                <a:gd name="T2" fmla="*/ 374 w 728"/>
                <a:gd name="T3" fmla="*/ 553 h 706"/>
                <a:gd name="T4" fmla="*/ 77 w 728"/>
                <a:gd name="T5" fmla="*/ 553 h 706"/>
                <a:gd name="T6" fmla="*/ 61 w 728"/>
                <a:gd name="T7" fmla="*/ 555 h 706"/>
                <a:gd name="T8" fmla="*/ 47 w 728"/>
                <a:gd name="T9" fmla="*/ 559 h 706"/>
                <a:gd name="T10" fmla="*/ 34 w 728"/>
                <a:gd name="T11" fmla="*/ 567 h 706"/>
                <a:gd name="T12" fmla="*/ 22 w 728"/>
                <a:gd name="T13" fmla="*/ 575 h 706"/>
                <a:gd name="T14" fmla="*/ 14 w 728"/>
                <a:gd name="T15" fmla="*/ 587 h 706"/>
                <a:gd name="T16" fmla="*/ 6 w 728"/>
                <a:gd name="T17" fmla="*/ 600 h 706"/>
                <a:gd name="T18" fmla="*/ 2 w 728"/>
                <a:gd name="T19" fmla="*/ 614 h 706"/>
                <a:gd name="T20" fmla="*/ 0 w 728"/>
                <a:gd name="T21" fmla="*/ 629 h 706"/>
                <a:gd name="T22" fmla="*/ 1 w 728"/>
                <a:gd name="T23" fmla="*/ 638 h 706"/>
                <a:gd name="T24" fmla="*/ 4 w 728"/>
                <a:gd name="T25" fmla="*/ 653 h 706"/>
                <a:gd name="T26" fmla="*/ 9 w 728"/>
                <a:gd name="T27" fmla="*/ 666 h 706"/>
                <a:gd name="T28" fmla="*/ 18 w 728"/>
                <a:gd name="T29" fmla="*/ 679 h 706"/>
                <a:gd name="T30" fmla="*/ 28 w 728"/>
                <a:gd name="T31" fmla="*/ 689 h 706"/>
                <a:gd name="T32" fmla="*/ 41 w 728"/>
                <a:gd name="T33" fmla="*/ 698 h 706"/>
                <a:gd name="T34" fmla="*/ 54 w 728"/>
                <a:gd name="T35" fmla="*/ 703 h 706"/>
                <a:gd name="T36" fmla="*/ 69 w 728"/>
                <a:gd name="T37" fmla="*/ 706 h 706"/>
                <a:gd name="T38" fmla="*/ 477 w 728"/>
                <a:gd name="T39" fmla="*/ 706 h 706"/>
                <a:gd name="T40" fmla="*/ 722 w 728"/>
                <a:gd name="T41" fmla="*/ 106 h 706"/>
                <a:gd name="T42" fmla="*/ 727 w 728"/>
                <a:gd name="T43" fmla="*/ 91 h 706"/>
                <a:gd name="T44" fmla="*/ 728 w 728"/>
                <a:gd name="T45" fmla="*/ 76 h 706"/>
                <a:gd name="T46" fmla="*/ 727 w 728"/>
                <a:gd name="T47" fmla="*/ 61 h 706"/>
                <a:gd name="T48" fmla="*/ 721 w 728"/>
                <a:gd name="T49" fmla="*/ 47 h 706"/>
                <a:gd name="T50" fmla="*/ 715 w 728"/>
                <a:gd name="T51" fmla="*/ 34 h 706"/>
                <a:gd name="T52" fmla="*/ 705 w 728"/>
                <a:gd name="T53" fmla="*/ 23 h 706"/>
                <a:gd name="T54" fmla="*/ 694 w 728"/>
                <a:gd name="T55" fmla="*/ 13 h 706"/>
                <a:gd name="T56" fmla="*/ 680 w 728"/>
                <a:gd name="T57" fmla="*/ 6 h 706"/>
                <a:gd name="T58" fmla="*/ 672 w 728"/>
                <a:gd name="T59" fmla="*/ 3 h 706"/>
                <a:gd name="T60" fmla="*/ 657 w 728"/>
                <a:gd name="T61" fmla="*/ 0 h 706"/>
                <a:gd name="T62" fmla="*/ 642 w 728"/>
                <a:gd name="T63" fmla="*/ 0 h 706"/>
                <a:gd name="T64" fmla="*/ 628 w 728"/>
                <a:gd name="T65" fmla="*/ 3 h 706"/>
                <a:gd name="T66" fmla="*/ 614 w 728"/>
                <a:gd name="T67" fmla="*/ 9 h 706"/>
                <a:gd name="T68" fmla="*/ 602 w 728"/>
                <a:gd name="T69" fmla="*/ 17 h 706"/>
                <a:gd name="T70" fmla="*/ 591 w 728"/>
                <a:gd name="T71" fmla="*/ 28 h 706"/>
                <a:gd name="T72" fmla="*/ 583 w 728"/>
                <a:gd name="T73" fmla="*/ 40 h 706"/>
                <a:gd name="T74" fmla="*/ 579 w 728"/>
                <a:gd name="T75" fmla="*/ 4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706">
                  <a:moveTo>
                    <a:pt x="579" y="48"/>
                  </a:moveTo>
                  <a:lnTo>
                    <a:pt x="579" y="48"/>
                  </a:lnTo>
                  <a:lnTo>
                    <a:pt x="374" y="553"/>
                  </a:lnTo>
                  <a:lnTo>
                    <a:pt x="374" y="553"/>
                  </a:lnTo>
                  <a:lnTo>
                    <a:pt x="77" y="553"/>
                  </a:lnTo>
                  <a:lnTo>
                    <a:pt x="77" y="553"/>
                  </a:lnTo>
                  <a:lnTo>
                    <a:pt x="69" y="554"/>
                  </a:lnTo>
                  <a:lnTo>
                    <a:pt x="61" y="555"/>
                  </a:lnTo>
                  <a:lnTo>
                    <a:pt x="54" y="557"/>
                  </a:lnTo>
                  <a:lnTo>
                    <a:pt x="47" y="559"/>
                  </a:lnTo>
                  <a:lnTo>
                    <a:pt x="41" y="562"/>
                  </a:lnTo>
                  <a:lnTo>
                    <a:pt x="34" y="567"/>
                  </a:lnTo>
                  <a:lnTo>
                    <a:pt x="28" y="571"/>
                  </a:lnTo>
                  <a:lnTo>
                    <a:pt x="22" y="575"/>
                  </a:lnTo>
                  <a:lnTo>
                    <a:pt x="18" y="581"/>
                  </a:lnTo>
                  <a:lnTo>
                    <a:pt x="14" y="587"/>
                  </a:lnTo>
                  <a:lnTo>
                    <a:pt x="9" y="594"/>
                  </a:lnTo>
                  <a:lnTo>
                    <a:pt x="6" y="600"/>
                  </a:lnTo>
                  <a:lnTo>
                    <a:pt x="4" y="607"/>
                  </a:lnTo>
                  <a:lnTo>
                    <a:pt x="2" y="614"/>
                  </a:lnTo>
                  <a:lnTo>
                    <a:pt x="1" y="622"/>
                  </a:lnTo>
                  <a:lnTo>
                    <a:pt x="0" y="629"/>
                  </a:lnTo>
                  <a:lnTo>
                    <a:pt x="0" y="629"/>
                  </a:lnTo>
                  <a:lnTo>
                    <a:pt x="1" y="638"/>
                  </a:lnTo>
                  <a:lnTo>
                    <a:pt x="2" y="646"/>
                  </a:lnTo>
                  <a:lnTo>
                    <a:pt x="4" y="653"/>
                  </a:lnTo>
                  <a:lnTo>
                    <a:pt x="6" y="660"/>
                  </a:lnTo>
                  <a:lnTo>
                    <a:pt x="9" y="666"/>
                  </a:lnTo>
                  <a:lnTo>
                    <a:pt x="14" y="673"/>
                  </a:lnTo>
                  <a:lnTo>
                    <a:pt x="18" y="679"/>
                  </a:lnTo>
                  <a:lnTo>
                    <a:pt x="22" y="685"/>
                  </a:lnTo>
                  <a:lnTo>
                    <a:pt x="28" y="689"/>
                  </a:lnTo>
                  <a:lnTo>
                    <a:pt x="34" y="693"/>
                  </a:lnTo>
                  <a:lnTo>
                    <a:pt x="41" y="698"/>
                  </a:lnTo>
                  <a:lnTo>
                    <a:pt x="47" y="701"/>
                  </a:lnTo>
                  <a:lnTo>
                    <a:pt x="54" y="703"/>
                  </a:lnTo>
                  <a:lnTo>
                    <a:pt x="61" y="705"/>
                  </a:lnTo>
                  <a:lnTo>
                    <a:pt x="69" y="706"/>
                  </a:lnTo>
                  <a:lnTo>
                    <a:pt x="77" y="706"/>
                  </a:lnTo>
                  <a:lnTo>
                    <a:pt x="477" y="706"/>
                  </a:lnTo>
                  <a:lnTo>
                    <a:pt x="722" y="106"/>
                  </a:lnTo>
                  <a:lnTo>
                    <a:pt x="722" y="106"/>
                  </a:lnTo>
                  <a:lnTo>
                    <a:pt x="724" y="99"/>
                  </a:lnTo>
                  <a:lnTo>
                    <a:pt x="727" y="91"/>
                  </a:lnTo>
                  <a:lnTo>
                    <a:pt x="728" y="83"/>
                  </a:lnTo>
                  <a:lnTo>
                    <a:pt x="728" y="76"/>
                  </a:lnTo>
                  <a:lnTo>
                    <a:pt x="728" y="68"/>
                  </a:lnTo>
                  <a:lnTo>
                    <a:pt x="727" y="61"/>
                  </a:lnTo>
                  <a:lnTo>
                    <a:pt x="724" y="54"/>
                  </a:lnTo>
                  <a:lnTo>
                    <a:pt x="721" y="47"/>
                  </a:lnTo>
                  <a:lnTo>
                    <a:pt x="719" y="40"/>
                  </a:lnTo>
                  <a:lnTo>
                    <a:pt x="715" y="34"/>
                  </a:lnTo>
                  <a:lnTo>
                    <a:pt x="710" y="28"/>
                  </a:lnTo>
                  <a:lnTo>
                    <a:pt x="705" y="23"/>
                  </a:lnTo>
                  <a:lnTo>
                    <a:pt x="699" y="17"/>
                  </a:lnTo>
                  <a:lnTo>
                    <a:pt x="694" y="13"/>
                  </a:lnTo>
                  <a:lnTo>
                    <a:pt x="687" y="9"/>
                  </a:lnTo>
                  <a:lnTo>
                    <a:pt x="680" y="6"/>
                  </a:lnTo>
                  <a:lnTo>
                    <a:pt x="680" y="6"/>
                  </a:lnTo>
                  <a:lnTo>
                    <a:pt x="672" y="3"/>
                  </a:lnTo>
                  <a:lnTo>
                    <a:pt x="665" y="1"/>
                  </a:lnTo>
                  <a:lnTo>
                    <a:pt x="657" y="0"/>
                  </a:lnTo>
                  <a:lnTo>
                    <a:pt x="650" y="0"/>
                  </a:lnTo>
                  <a:lnTo>
                    <a:pt x="642" y="0"/>
                  </a:lnTo>
                  <a:lnTo>
                    <a:pt x="635" y="1"/>
                  </a:lnTo>
                  <a:lnTo>
                    <a:pt x="628" y="3"/>
                  </a:lnTo>
                  <a:lnTo>
                    <a:pt x="621" y="6"/>
                  </a:lnTo>
                  <a:lnTo>
                    <a:pt x="614" y="9"/>
                  </a:lnTo>
                  <a:lnTo>
                    <a:pt x="608" y="13"/>
                  </a:lnTo>
                  <a:lnTo>
                    <a:pt x="602" y="17"/>
                  </a:lnTo>
                  <a:lnTo>
                    <a:pt x="597" y="23"/>
                  </a:lnTo>
                  <a:lnTo>
                    <a:pt x="591" y="28"/>
                  </a:lnTo>
                  <a:lnTo>
                    <a:pt x="587" y="34"/>
                  </a:lnTo>
                  <a:lnTo>
                    <a:pt x="583" y="40"/>
                  </a:lnTo>
                  <a:lnTo>
                    <a:pt x="579" y="48"/>
                  </a:lnTo>
                  <a:lnTo>
                    <a:pt x="579" y="4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71" name="Grupa 70">
            <a:extLst>
              <a:ext uri="{FF2B5EF4-FFF2-40B4-BE49-F238E27FC236}">
                <a16:creationId xmlns:a16="http://schemas.microsoft.com/office/drawing/2014/main" id="{4F044033-1EE1-4B26-AB4E-4606992744DF}"/>
              </a:ext>
            </a:extLst>
          </p:cNvPr>
          <p:cNvGrpSpPr/>
          <p:nvPr/>
        </p:nvGrpSpPr>
        <p:grpSpPr>
          <a:xfrm>
            <a:off x="255456" y="210960"/>
            <a:ext cx="333388" cy="346398"/>
            <a:chOff x="4294188" y="1531938"/>
            <a:chExt cx="650876" cy="676275"/>
          </a:xfrm>
        </p:grpSpPr>
        <p:sp>
          <p:nvSpPr>
            <p:cNvPr id="72" name="Freeform 27">
              <a:extLst>
                <a:ext uri="{FF2B5EF4-FFF2-40B4-BE49-F238E27FC236}">
                  <a16:creationId xmlns:a16="http://schemas.microsoft.com/office/drawing/2014/main" id="{5FDB0EB3-A036-41EA-81EC-702166C86958}"/>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3" name="Freeform 28">
              <a:extLst>
                <a:ext uri="{FF2B5EF4-FFF2-40B4-BE49-F238E27FC236}">
                  <a16:creationId xmlns:a16="http://schemas.microsoft.com/office/drawing/2014/main" id="{05E23B75-2C3D-45F9-9B1D-9A07B7B7EC40}"/>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4" name="Freeform 29">
              <a:extLst>
                <a:ext uri="{FF2B5EF4-FFF2-40B4-BE49-F238E27FC236}">
                  <a16:creationId xmlns:a16="http://schemas.microsoft.com/office/drawing/2014/main" id="{AE9902B2-8153-48DE-9047-403A7E4042DE}"/>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5" name="Freeform 30">
              <a:extLst>
                <a:ext uri="{FF2B5EF4-FFF2-40B4-BE49-F238E27FC236}">
                  <a16:creationId xmlns:a16="http://schemas.microsoft.com/office/drawing/2014/main" id="{9E8AED42-EF6D-4153-A82F-4BBC77D31D2F}"/>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6" name="Freeform 31">
              <a:extLst>
                <a:ext uri="{FF2B5EF4-FFF2-40B4-BE49-F238E27FC236}">
                  <a16:creationId xmlns:a16="http://schemas.microsoft.com/office/drawing/2014/main" id="{DAD404D2-BC09-443F-AD04-A876AB83BBE8}"/>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7" name="Freeform 32">
              <a:extLst>
                <a:ext uri="{FF2B5EF4-FFF2-40B4-BE49-F238E27FC236}">
                  <a16:creationId xmlns:a16="http://schemas.microsoft.com/office/drawing/2014/main" id="{8711EAF7-9137-4667-925F-E9237D3F3ADF}"/>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8" name="Prostokąt: zaokrąglone rogi 7">
            <a:extLst>
              <a:ext uri="{FF2B5EF4-FFF2-40B4-BE49-F238E27FC236}">
                <a16:creationId xmlns:a16="http://schemas.microsoft.com/office/drawing/2014/main" id="{0D2B8F7B-B1F9-47C5-87AE-0A2C2D98D8A5}"/>
              </a:ext>
            </a:extLst>
          </p:cNvPr>
          <p:cNvSpPr/>
          <p:nvPr/>
        </p:nvSpPr>
        <p:spPr>
          <a:xfrm>
            <a:off x="776675" y="1107053"/>
            <a:ext cx="2245803" cy="4404730"/>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zaokrąglone rogi 9">
            <a:extLst>
              <a:ext uri="{FF2B5EF4-FFF2-40B4-BE49-F238E27FC236}">
                <a16:creationId xmlns:a16="http://schemas.microsoft.com/office/drawing/2014/main" id="{D5210005-F184-4F89-A756-8E23E5359692}"/>
              </a:ext>
            </a:extLst>
          </p:cNvPr>
          <p:cNvSpPr/>
          <p:nvPr/>
        </p:nvSpPr>
        <p:spPr>
          <a:xfrm>
            <a:off x="3385437" y="1107053"/>
            <a:ext cx="2245803" cy="4404730"/>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zaokrąglone rogi 10">
            <a:extLst>
              <a:ext uri="{FF2B5EF4-FFF2-40B4-BE49-F238E27FC236}">
                <a16:creationId xmlns:a16="http://schemas.microsoft.com/office/drawing/2014/main" id="{B5020512-F8F7-4F3D-A494-581EC5328696}"/>
              </a:ext>
            </a:extLst>
          </p:cNvPr>
          <p:cNvSpPr/>
          <p:nvPr/>
        </p:nvSpPr>
        <p:spPr>
          <a:xfrm>
            <a:off x="5994251" y="1087722"/>
            <a:ext cx="2245803" cy="4404730"/>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ole tekstowe 77">
            <a:extLst>
              <a:ext uri="{FF2B5EF4-FFF2-40B4-BE49-F238E27FC236}">
                <a16:creationId xmlns:a16="http://schemas.microsoft.com/office/drawing/2014/main" id="{456952AF-BCD8-41C6-BDBE-21793FC31EC2}"/>
              </a:ext>
            </a:extLst>
          </p:cNvPr>
          <p:cNvSpPr txBox="1"/>
          <p:nvPr/>
        </p:nvSpPr>
        <p:spPr>
          <a:xfrm>
            <a:off x="731386" y="5638108"/>
            <a:ext cx="4181300" cy="215444"/>
          </a:xfrm>
          <a:prstGeom prst="rect">
            <a:avLst/>
          </a:prstGeom>
          <a:noFill/>
        </p:spPr>
        <p:txBody>
          <a:bodyPr wrap="square" rtlCol="0">
            <a:spAutoFit/>
          </a:bodyPr>
          <a:lstStyle/>
          <a:p>
            <a:pPr lvl="0">
              <a:defRPr/>
            </a:pPr>
            <a:r>
              <a:rPr lang="pl-PL" sz="800" i="1">
                <a:solidFill>
                  <a:prstClr val="white">
                    <a:lumMod val="65000"/>
                  </a:prstClr>
                </a:solidFill>
              </a:rPr>
              <a:t>Odpowiadający: wszyscy badani, n=1004.</a:t>
            </a:r>
          </a:p>
        </p:txBody>
      </p:sp>
      <p:grpSp>
        <p:nvGrpSpPr>
          <p:cNvPr id="79" name="Grupa 78">
            <a:extLst>
              <a:ext uri="{FF2B5EF4-FFF2-40B4-BE49-F238E27FC236}">
                <a16:creationId xmlns:a16="http://schemas.microsoft.com/office/drawing/2014/main" id="{F3F83538-13FC-4264-BD84-D075252EE544}"/>
              </a:ext>
            </a:extLst>
          </p:cNvPr>
          <p:cNvGrpSpPr/>
          <p:nvPr/>
        </p:nvGrpSpPr>
        <p:grpSpPr>
          <a:xfrm>
            <a:off x="1099138" y="2874670"/>
            <a:ext cx="2752861" cy="1727981"/>
            <a:chOff x="1099138" y="2874670"/>
            <a:chExt cx="2752861" cy="1727981"/>
          </a:xfrm>
        </p:grpSpPr>
        <p:graphicFrame>
          <p:nvGraphicFramePr>
            <p:cNvPr id="80" name="Wykres 79">
              <a:extLst>
                <a:ext uri="{FF2B5EF4-FFF2-40B4-BE49-F238E27FC236}">
                  <a16:creationId xmlns:a16="http://schemas.microsoft.com/office/drawing/2014/main" id="{8E90C539-BA6D-478D-8F7C-687F6CAE2251}"/>
                </a:ext>
              </a:extLst>
            </p:cNvPr>
            <p:cNvGraphicFramePr/>
            <p:nvPr/>
          </p:nvGraphicFramePr>
          <p:xfrm>
            <a:off x="1099138" y="2874670"/>
            <a:ext cx="2752861" cy="1727981"/>
          </p:xfrm>
          <a:graphic>
            <a:graphicData uri="http://schemas.openxmlformats.org/drawingml/2006/chart">
              <c:chart xmlns:c="http://schemas.openxmlformats.org/drawingml/2006/chart" xmlns:r="http://schemas.openxmlformats.org/officeDocument/2006/relationships" r:id="rId6"/>
            </a:graphicData>
          </a:graphic>
        </p:graphicFrame>
        <p:sp>
          <p:nvSpPr>
            <p:cNvPr id="81" name="Prostokąt 80">
              <a:extLst>
                <a:ext uri="{FF2B5EF4-FFF2-40B4-BE49-F238E27FC236}">
                  <a16:creationId xmlns:a16="http://schemas.microsoft.com/office/drawing/2014/main" id="{D87DDDC8-D8BA-4134-A4C0-64685BAC60C7}"/>
                </a:ext>
              </a:extLst>
            </p:cNvPr>
            <p:cNvSpPr/>
            <p:nvPr/>
          </p:nvSpPr>
          <p:spPr>
            <a:xfrm rot="16200000">
              <a:off x="1231193" y="3513790"/>
              <a:ext cx="83119" cy="7782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82" name="Prostokąt 81">
              <a:extLst>
                <a:ext uri="{FF2B5EF4-FFF2-40B4-BE49-F238E27FC236}">
                  <a16:creationId xmlns:a16="http://schemas.microsoft.com/office/drawing/2014/main" id="{5B3BCD0F-D82B-476A-A3E5-AC151894FFA8}"/>
                </a:ext>
              </a:extLst>
            </p:cNvPr>
            <p:cNvSpPr/>
            <p:nvPr/>
          </p:nvSpPr>
          <p:spPr>
            <a:xfrm rot="16200000">
              <a:off x="1229686" y="3802807"/>
              <a:ext cx="83119" cy="77824"/>
            </a:xfrm>
            <a:prstGeom prst="rect">
              <a:avLst/>
            </a:prstGeom>
            <a:solidFill>
              <a:srgbClr val="FF1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91" name="Prostokąt 90">
              <a:extLst>
                <a:ext uri="{FF2B5EF4-FFF2-40B4-BE49-F238E27FC236}">
                  <a16:creationId xmlns:a16="http://schemas.microsoft.com/office/drawing/2014/main" id="{6F92C06A-8254-4131-8A1C-BCE3597DC30C}"/>
                </a:ext>
              </a:extLst>
            </p:cNvPr>
            <p:cNvSpPr/>
            <p:nvPr/>
          </p:nvSpPr>
          <p:spPr>
            <a:xfrm rot="16200000">
              <a:off x="1229533" y="4121039"/>
              <a:ext cx="83119" cy="77824"/>
            </a:xfrm>
            <a:prstGeom prst="rect">
              <a:avLst/>
            </a:prstGeom>
            <a:solidFill>
              <a:srgbClr val="A0C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92" name="Prostokąt 91">
              <a:extLst>
                <a:ext uri="{FF2B5EF4-FFF2-40B4-BE49-F238E27FC236}">
                  <a16:creationId xmlns:a16="http://schemas.microsoft.com/office/drawing/2014/main" id="{BA0E03E1-04E2-4DF8-8815-9122F2D56541}"/>
                </a:ext>
              </a:extLst>
            </p:cNvPr>
            <p:cNvSpPr/>
            <p:nvPr/>
          </p:nvSpPr>
          <p:spPr>
            <a:xfrm rot="16200000">
              <a:off x="1231194" y="4422212"/>
              <a:ext cx="83119" cy="778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grpSp>
      <p:grpSp>
        <p:nvGrpSpPr>
          <p:cNvPr id="93" name="Grupa 92">
            <a:extLst>
              <a:ext uri="{FF2B5EF4-FFF2-40B4-BE49-F238E27FC236}">
                <a16:creationId xmlns:a16="http://schemas.microsoft.com/office/drawing/2014/main" id="{1D7613B3-7C2C-4E62-B0F1-1D37893D9A43}"/>
              </a:ext>
            </a:extLst>
          </p:cNvPr>
          <p:cNvGrpSpPr/>
          <p:nvPr/>
        </p:nvGrpSpPr>
        <p:grpSpPr>
          <a:xfrm>
            <a:off x="6057345" y="2837864"/>
            <a:ext cx="2474951" cy="2769762"/>
            <a:chOff x="6057345" y="2837864"/>
            <a:chExt cx="2474951" cy="2769762"/>
          </a:xfrm>
        </p:grpSpPr>
        <p:graphicFrame>
          <p:nvGraphicFramePr>
            <p:cNvPr id="104" name="Wykres 103">
              <a:extLst>
                <a:ext uri="{FF2B5EF4-FFF2-40B4-BE49-F238E27FC236}">
                  <a16:creationId xmlns:a16="http://schemas.microsoft.com/office/drawing/2014/main" id="{C54823B4-4198-4E92-A070-C67413D1502F}"/>
                </a:ext>
              </a:extLst>
            </p:cNvPr>
            <p:cNvGraphicFramePr/>
            <p:nvPr>
              <p:extLst>
                <p:ext uri="{D42A27DB-BD31-4B8C-83A1-F6EECF244321}">
                  <p14:modId xmlns:p14="http://schemas.microsoft.com/office/powerpoint/2010/main" val="3347074478"/>
                </p:ext>
              </p:extLst>
            </p:nvPr>
          </p:nvGraphicFramePr>
          <p:xfrm>
            <a:off x="6057345" y="2837864"/>
            <a:ext cx="2474951" cy="2769762"/>
          </p:xfrm>
          <a:graphic>
            <a:graphicData uri="http://schemas.openxmlformats.org/drawingml/2006/chart">
              <c:chart xmlns:c="http://schemas.openxmlformats.org/drawingml/2006/chart" xmlns:r="http://schemas.openxmlformats.org/officeDocument/2006/relationships" r:id="rId7"/>
            </a:graphicData>
          </a:graphic>
        </p:graphicFrame>
        <p:sp>
          <p:nvSpPr>
            <p:cNvPr id="109" name="Freeform 86">
              <a:extLst>
                <a:ext uri="{FF2B5EF4-FFF2-40B4-BE49-F238E27FC236}">
                  <a16:creationId xmlns:a16="http://schemas.microsoft.com/office/drawing/2014/main" id="{F2177125-77A6-4D34-AA11-88F4EC5F5B97}"/>
                </a:ext>
              </a:extLst>
            </p:cNvPr>
            <p:cNvSpPr>
              <a:spLocks/>
            </p:cNvSpPr>
            <p:nvPr/>
          </p:nvSpPr>
          <p:spPr bwMode="auto">
            <a:xfrm>
              <a:off x="7094542" y="4602651"/>
              <a:ext cx="21567" cy="4642"/>
            </a:xfrm>
            <a:custGeom>
              <a:avLst/>
              <a:gdLst>
                <a:gd name="T0" fmla="*/ 0 w 124"/>
                <a:gd name="T1" fmla="*/ 50 h 50"/>
                <a:gd name="T2" fmla="*/ 98 w 124"/>
                <a:gd name="T3" fmla="*/ 50 h 50"/>
                <a:gd name="T4" fmla="*/ 98 w 124"/>
                <a:gd name="T5" fmla="*/ 50 h 50"/>
                <a:gd name="T6" fmla="*/ 104 w 124"/>
                <a:gd name="T7" fmla="*/ 50 h 50"/>
                <a:gd name="T8" fmla="*/ 108 w 124"/>
                <a:gd name="T9" fmla="*/ 47 h 50"/>
                <a:gd name="T10" fmla="*/ 113 w 124"/>
                <a:gd name="T11" fmla="*/ 45 h 50"/>
                <a:gd name="T12" fmla="*/ 116 w 124"/>
                <a:gd name="T13" fmla="*/ 42 h 50"/>
                <a:gd name="T14" fmla="*/ 119 w 124"/>
                <a:gd name="T15" fmla="*/ 38 h 50"/>
                <a:gd name="T16" fmla="*/ 121 w 124"/>
                <a:gd name="T17" fmla="*/ 34 h 50"/>
                <a:gd name="T18" fmla="*/ 122 w 124"/>
                <a:gd name="T19" fmla="*/ 30 h 50"/>
                <a:gd name="T20" fmla="*/ 124 w 124"/>
                <a:gd name="T21" fmla="*/ 24 h 50"/>
                <a:gd name="T22" fmla="*/ 124 w 124"/>
                <a:gd name="T23" fmla="*/ 24 h 50"/>
                <a:gd name="T24" fmla="*/ 122 w 124"/>
                <a:gd name="T25" fmla="*/ 20 h 50"/>
                <a:gd name="T26" fmla="*/ 121 w 124"/>
                <a:gd name="T27" fmla="*/ 15 h 50"/>
                <a:gd name="T28" fmla="*/ 119 w 124"/>
                <a:gd name="T29" fmla="*/ 11 h 50"/>
                <a:gd name="T30" fmla="*/ 116 w 124"/>
                <a:gd name="T31" fmla="*/ 6 h 50"/>
                <a:gd name="T32" fmla="*/ 113 w 124"/>
                <a:gd name="T33" fmla="*/ 4 h 50"/>
                <a:gd name="T34" fmla="*/ 108 w 124"/>
                <a:gd name="T35" fmla="*/ 2 h 50"/>
                <a:gd name="T36" fmla="*/ 104 w 124"/>
                <a:gd name="T37" fmla="*/ 0 h 50"/>
                <a:gd name="T38" fmla="*/ 98 w 124"/>
                <a:gd name="T39" fmla="*/ 0 h 50"/>
                <a:gd name="T40" fmla="*/ 0 w 124"/>
                <a:gd name="T41" fmla="*/ 0 h 50"/>
                <a:gd name="T42" fmla="*/ 0 w 124"/>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50">
                  <a:moveTo>
                    <a:pt x="0" y="50"/>
                  </a:moveTo>
                  <a:lnTo>
                    <a:pt x="98" y="50"/>
                  </a:lnTo>
                  <a:lnTo>
                    <a:pt x="98" y="50"/>
                  </a:lnTo>
                  <a:lnTo>
                    <a:pt x="104" y="50"/>
                  </a:lnTo>
                  <a:lnTo>
                    <a:pt x="108" y="47"/>
                  </a:lnTo>
                  <a:lnTo>
                    <a:pt x="113" y="45"/>
                  </a:lnTo>
                  <a:lnTo>
                    <a:pt x="116" y="42"/>
                  </a:lnTo>
                  <a:lnTo>
                    <a:pt x="119" y="38"/>
                  </a:lnTo>
                  <a:lnTo>
                    <a:pt x="121" y="34"/>
                  </a:lnTo>
                  <a:lnTo>
                    <a:pt x="122" y="30"/>
                  </a:lnTo>
                  <a:lnTo>
                    <a:pt x="124" y="24"/>
                  </a:lnTo>
                  <a:lnTo>
                    <a:pt x="124" y="24"/>
                  </a:lnTo>
                  <a:lnTo>
                    <a:pt x="122" y="20"/>
                  </a:lnTo>
                  <a:lnTo>
                    <a:pt x="121" y="15"/>
                  </a:lnTo>
                  <a:lnTo>
                    <a:pt x="119" y="11"/>
                  </a:lnTo>
                  <a:lnTo>
                    <a:pt x="116" y="6"/>
                  </a:lnTo>
                  <a:lnTo>
                    <a:pt x="113" y="4"/>
                  </a:lnTo>
                  <a:lnTo>
                    <a:pt x="108" y="2"/>
                  </a:lnTo>
                  <a:lnTo>
                    <a:pt x="104" y="0"/>
                  </a:lnTo>
                  <a:lnTo>
                    <a:pt x="98" y="0"/>
                  </a:lnTo>
                  <a:lnTo>
                    <a:pt x="0" y="0"/>
                  </a:lnTo>
                  <a:lnTo>
                    <a:pt x="0" y="50"/>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sz="2400"/>
            </a:p>
          </p:txBody>
        </p:sp>
        <p:sp>
          <p:nvSpPr>
            <p:cNvPr id="110" name="Prostokąt 109">
              <a:extLst>
                <a:ext uri="{FF2B5EF4-FFF2-40B4-BE49-F238E27FC236}">
                  <a16:creationId xmlns:a16="http://schemas.microsoft.com/office/drawing/2014/main" id="{4402C3E4-66C4-4875-A53C-6EA5F3FC33A5}"/>
                </a:ext>
              </a:extLst>
            </p:cNvPr>
            <p:cNvSpPr/>
            <p:nvPr/>
          </p:nvSpPr>
          <p:spPr>
            <a:xfrm rot="16200000">
              <a:off x="6570976" y="3493607"/>
              <a:ext cx="83119" cy="77824"/>
            </a:xfrm>
            <a:prstGeom prst="rect">
              <a:avLst/>
            </a:prstGeom>
            <a:solidFill>
              <a:srgbClr val="FF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11" name="Prostokąt 110">
              <a:extLst>
                <a:ext uri="{FF2B5EF4-FFF2-40B4-BE49-F238E27FC236}">
                  <a16:creationId xmlns:a16="http://schemas.microsoft.com/office/drawing/2014/main" id="{3E10C473-1086-4C9E-9752-4E5F2337E3E1}"/>
                </a:ext>
              </a:extLst>
            </p:cNvPr>
            <p:cNvSpPr/>
            <p:nvPr/>
          </p:nvSpPr>
          <p:spPr>
            <a:xfrm rot="16200000">
              <a:off x="6574503" y="3744874"/>
              <a:ext cx="83119" cy="77824"/>
            </a:xfrm>
            <a:prstGeom prst="rect">
              <a:avLst/>
            </a:prstGeom>
            <a:solidFill>
              <a:srgbClr val="FF1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12" name="Prostokąt 111">
              <a:extLst>
                <a:ext uri="{FF2B5EF4-FFF2-40B4-BE49-F238E27FC236}">
                  <a16:creationId xmlns:a16="http://schemas.microsoft.com/office/drawing/2014/main" id="{562C1F2A-94D5-4B74-9719-045EA810C06E}"/>
                </a:ext>
              </a:extLst>
            </p:cNvPr>
            <p:cNvSpPr/>
            <p:nvPr/>
          </p:nvSpPr>
          <p:spPr>
            <a:xfrm rot="16200000">
              <a:off x="6569849" y="3996141"/>
              <a:ext cx="83119" cy="77824"/>
            </a:xfrm>
            <a:prstGeom prst="rect">
              <a:avLst/>
            </a:prstGeom>
            <a:solidFill>
              <a:srgbClr val="48A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13" name="Prostokąt 112">
              <a:extLst>
                <a:ext uri="{FF2B5EF4-FFF2-40B4-BE49-F238E27FC236}">
                  <a16:creationId xmlns:a16="http://schemas.microsoft.com/office/drawing/2014/main" id="{F8F1A5EE-CCD5-46C4-AE6B-847336E1666A}"/>
                </a:ext>
              </a:extLst>
            </p:cNvPr>
            <p:cNvSpPr/>
            <p:nvPr/>
          </p:nvSpPr>
          <p:spPr>
            <a:xfrm rot="16200000">
              <a:off x="6570976" y="4247408"/>
              <a:ext cx="83119" cy="77824"/>
            </a:xfrm>
            <a:prstGeom prst="rect">
              <a:avLst/>
            </a:prstGeom>
            <a:solidFill>
              <a:srgbClr val="A0C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14" name="Prostokąt 113">
              <a:extLst>
                <a:ext uri="{FF2B5EF4-FFF2-40B4-BE49-F238E27FC236}">
                  <a16:creationId xmlns:a16="http://schemas.microsoft.com/office/drawing/2014/main" id="{F509CF19-FB55-4C4B-A789-D4F78115D543}"/>
                </a:ext>
              </a:extLst>
            </p:cNvPr>
            <p:cNvSpPr/>
            <p:nvPr/>
          </p:nvSpPr>
          <p:spPr>
            <a:xfrm rot="16200000">
              <a:off x="6570698" y="4498673"/>
              <a:ext cx="83119" cy="778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grpSp>
      <p:grpSp>
        <p:nvGrpSpPr>
          <p:cNvPr id="115" name="Grupa 114">
            <a:extLst>
              <a:ext uri="{FF2B5EF4-FFF2-40B4-BE49-F238E27FC236}">
                <a16:creationId xmlns:a16="http://schemas.microsoft.com/office/drawing/2014/main" id="{CC645D87-8570-4A9A-B640-EBF8D23F5207}"/>
              </a:ext>
            </a:extLst>
          </p:cNvPr>
          <p:cNvGrpSpPr/>
          <p:nvPr/>
        </p:nvGrpSpPr>
        <p:grpSpPr>
          <a:xfrm>
            <a:off x="3606921" y="3410312"/>
            <a:ext cx="1616861" cy="1421752"/>
            <a:chOff x="3606921" y="3410312"/>
            <a:chExt cx="1616861" cy="1421752"/>
          </a:xfrm>
        </p:grpSpPr>
        <p:graphicFrame>
          <p:nvGraphicFramePr>
            <p:cNvPr id="116" name="Wykres 115">
              <a:extLst>
                <a:ext uri="{FF2B5EF4-FFF2-40B4-BE49-F238E27FC236}">
                  <a16:creationId xmlns:a16="http://schemas.microsoft.com/office/drawing/2014/main" id="{0D69581B-F885-4AF5-9260-29F110AD7663}"/>
                </a:ext>
              </a:extLst>
            </p:cNvPr>
            <p:cNvGraphicFramePr/>
            <p:nvPr>
              <p:extLst>
                <p:ext uri="{D42A27DB-BD31-4B8C-83A1-F6EECF244321}">
                  <p14:modId xmlns:p14="http://schemas.microsoft.com/office/powerpoint/2010/main" val="3985598620"/>
                </p:ext>
              </p:extLst>
            </p:nvPr>
          </p:nvGraphicFramePr>
          <p:xfrm>
            <a:off x="3606921" y="3410312"/>
            <a:ext cx="1616861" cy="1421752"/>
          </p:xfrm>
          <a:graphic>
            <a:graphicData uri="http://schemas.openxmlformats.org/drawingml/2006/chart">
              <c:chart xmlns:c="http://schemas.openxmlformats.org/drawingml/2006/chart" xmlns:r="http://schemas.openxmlformats.org/officeDocument/2006/relationships" r:id="rId8"/>
            </a:graphicData>
          </a:graphic>
        </p:graphicFrame>
        <p:sp>
          <p:nvSpPr>
            <p:cNvPr id="117" name="Prostokąt 116">
              <a:extLst>
                <a:ext uri="{FF2B5EF4-FFF2-40B4-BE49-F238E27FC236}">
                  <a16:creationId xmlns:a16="http://schemas.microsoft.com/office/drawing/2014/main" id="{09E6068E-1A01-41DE-A338-9238775C623D}"/>
                </a:ext>
              </a:extLst>
            </p:cNvPr>
            <p:cNvSpPr/>
            <p:nvPr/>
          </p:nvSpPr>
          <p:spPr>
            <a:xfrm rot="16200000">
              <a:off x="3832833" y="4206649"/>
              <a:ext cx="83120" cy="80125"/>
            </a:xfrm>
            <a:prstGeom prst="rect">
              <a:avLst/>
            </a:prstGeom>
            <a:solidFill>
              <a:srgbClr val="2F6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18" name="Prostokąt 117">
              <a:extLst>
                <a:ext uri="{FF2B5EF4-FFF2-40B4-BE49-F238E27FC236}">
                  <a16:creationId xmlns:a16="http://schemas.microsoft.com/office/drawing/2014/main" id="{BFE5B50C-9D5E-4C40-B61D-DB038D5AE372}"/>
                </a:ext>
              </a:extLst>
            </p:cNvPr>
            <p:cNvSpPr/>
            <p:nvPr/>
          </p:nvSpPr>
          <p:spPr>
            <a:xfrm rot="16200000">
              <a:off x="3835705" y="4667982"/>
              <a:ext cx="83119" cy="778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19" name="Prostokąt 118">
              <a:extLst>
                <a:ext uri="{FF2B5EF4-FFF2-40B4-BE49-F238E27FC236}">
                  <a16:creationId xmlns:a16="http://schemas.microsoft.com/office/drawing/2014/main" id="{72E974C8-6639-444E-A3BD-D7D35A818222}"/>
                </a:ext>
              </a:extLst>
            </p:cNvPr>
            <p:cNvSpPr/>
            <p:nvPr/>
          </p:nvSpPr>
          <p:spPr>
            <a:xfrm rot="16200000">
              <a:off x="3834735" y="3509003"/>
              <a:ext cx="83119" cy="7782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20" name="Prostokąt 119">
              <a:extLst>
                <a:ext uri="{FF2B5EF4-FFF2-40B4-BE49-F238E27FC236}">
                  <a16:creationId xmlns:a16="http://schemas.microsoft.com/office/drawing/2014/main" id="{70284C4C-7BB0-4BDA-B944-709C588EF393}"/>
                </a:ext>
              </a:extLst>
            </p:cNvPr>
            <p:cNvSpPr/>
            <p:nvPr/>
          </p:nvSpPr>
          <p:spPr>
            <a:xfrm rot="16200000">
              <a:off x="3834622" y="3740645"/>
              <a:ext cx="83119" cy="77824"/>
            </a:xfrm>
            <a:prstGeom prst="rect">
              <a:avLst/>
            </a:prstGeom>
            <a:solidFill>
              <a:srgbClr val="FF1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21" name="Prostokąt 120">
              <a:extLst>
                <a:ext uri="{FF2B5EF4-FFF2-40B4-BE49-F238E27FC236}">
                  <a16:creationId xmlns:a16="http://schemas.microsoft.com/office/drawing/2014/main" id="{D19C87DB-0400-4FE8-908A-828D49B4A0E6}"/>
                </a:ext>
              </a:extLst>
            </p:cNvPr>
            <p:cNvSpPr/>
            <p:nvPr/>
          </p:nvSpPr>
          <p:spPr>
            <a:xfrm rot="16200000">
              <a:off x="3836422" y="3971139"/>
              <a:ext cx="78245" cy="77825"/>
            </a:xfrm>
            <a:prstGeom prst="rect">
              <a:avLst/>
            </a:prstGeom>
            <a:solidFill>
              <a:srgbClr val="A0C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22" name="Prostokąt 121">
              <a:extLst>
                <a:ext uri="{FF2B5EF4-FFF2-40B4-BE49-F238E27FC236}">
                  <a16:creationId xmlns:a16="http://schemas.microsoft.com/office/drawing/2014/main" id="{45AF652E-5C01-4633-BD87-105768E6CEFB}"/>
                </a:ext>
              </a:extLst>
            </p:cNvPr>
            <p:cNvSpPr/>
            <p:nvPr/>
          </p:nvSpPr>
          <p:spPr>
            <a:xfrm rot="16200000">
              <a:off x="3833983" y="4428886"/>
              <a:ext cx="83119" cy="77824"/>
            </a:xfrm>
            <a:prstGeom prst="rect">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grpSp>
    </p:spTree>
    <p:extLst>
      <p:ext uri="{BB962C8B-B14F-4D97-AF65-F5344CB8AC3E}">
        <p14:creationId xmlns:p14="http://schemas.microsoft.com/office/powerpoint/2010/main" val="411525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upa 112">
            <a:extLst>
              <a:ext uri="{FF2B5EF4-FFF2-40B4-BE49-F238E27FC236}">
                <a16:creationId xmlns:a16="http://schemas.microsoft.com/office/drawing/2014/main" id="{8FF1C19E-F0C9-410B-8F60-4B6152F1D3BD}"/>
              </a:ext>
            </a:extLst>
          </p:cNvPr>
          <p:cNvGrpSpPr/>
          <p:nvPr/>
        </p:nvGrpSpPr>
        <p:grpSpPr>
          <a:xfrm>
            <a:off x="994145" y="1627973"/>
            <a:ext cx="2051270" cy="1544463"/>
            <a:chOff x="994145" y="1627973"/>
            <a:chExt cx="2051270" cy="1544463"/>
          </a:xfrm>
        </p:grpSpPr>
        <p:graphicFrame>
          <p:nvGraphicFramePr>
            <p:cNvPr id="114" name="Wykres 113">
              <a:extLst>
                <a:ext uri="{FF2B5EF4-FFF2-40B4-BE49-F238E27FC236}">
                  <a16:creationId xmlns:a16="http://schemas.microsoft.com/office/drawing/2014/main" id="{B9CCC1CC-B6B2-47A0-AB0E-968FBFA8D613}"/>
                </a:ext>
              </a:extLst>
            </p:cNvPr>
            <p:cNvGraphicFramePr/>
            <p:nvPr>
              <p:extLst>
                <p:ext uri="{D42A27DB-BD31-4B8C-83A1-F6EECF244321}">
                  <p14:modId xmlns:p14="http://schemas.microsoft.com/office/powerpoint/2010/main" val="4238467666"/>
                </p:ext>
              </p:extLst>
            </p:nvPr>
          </p:nvGraphicFramePr>
          <p:xfrm>
            <a:off x="994145" y="1627973"/>
            <a:ext cx="2051270" cy="1544463"/>
          </p:xfrm>
          <a:graphic>
            <a:graphicData uri="http://schemas.openxmlformats.org/drawingml/2006/chart">
              <c:chart xmlns:c="http://schemas.openxmlformats.org/drawingml/2006/chart" xmlns:r="http://schemas.openxmlformats.org/officeDocument/2006/relationships" r:id="rId3"/>
            </a:graphicData>
          </a:graphic>
        </p:graphicFrame>
        <p:sp>
          <p:nvSpPr>
            <p:cNvPr id="115" name="Prostokąt 114">
              <a:extLst>
                <a:ext uri="{FF2B5EF4-FFF2-40B4-BE49-F238E27FC236}">
                  <a16:creationId xmlns:a16="http://schemas.microsoft.com/office/drawing/2014/main" id="{7B661F32-69BD-4D7D-BEFD-F353031D736C}"/>
                </a:ext>
              </a:extLst>
            </p:cNvPr>
            <p:cNvSpPr/>
            <p:nvPr/>
          </p:nvSpPr>
          <p:spPr>
            <a:xfrm rot="16200000">
              <a:off x="1137755" y="2417046"/>
              <a:ext cx="83119" cy="77824"/>
            </a:xfrm>
            <a:prstGeom prst="rect">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16" name="Prostokąt 115">
              <a:extLst>
                <a:ext uri="{FF2B5EF4-FFF2-40B4-BE49-F238E27FC236}">
                  <a16:creationId xmlns:a16="http://schemas.microsoft.com/office/drawing/2014/main" id="{24BA6676-1E6D-46EF-8D68-0470F9817919}"/>
                </a:ext>
              </a:extLst>
            </p:cNvPr>
            <p:cNvSpPr/>
            <p:nvPr/>
          </p:nvSpPr>
          <p:spPr>
            <a:xfrm rot="16200000">
              <a:off x="1137755" y="2675260"/>
              <a:ext cx="83119" cy="77824"/>
            </a:xfrm>
            <a:prstGeom prst="rect">
              <a:avLst/>
            </a:prstGeom>
            <a:solidFill>
              <a:srgbClr val="A0C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17" name="Prostokąt 116">
              <a:extLst>
                <a:ext uri="{FF2B5EF4-FFF2-40B4-BE49-F238E27FC236}">
                  <a16:creationId xmlns:a16="http://schemas.microsoft.com/office/drawing/2014/main" id="{F31F8146-4DDA-4758-8E72-12F9E3ACAE32}"/>
                </a:ext>
              </a:extLst>
            </p:cNvPr>
            <p:cNvSpPr/>
            <p:nvPr/>
          </p:nvSpPr>
          <p:spPr>
            <a:xfrm rot="16200000">
              <a:off x="1137755" y="1642404"/>
              <a:ext cx="83119" cy="77824"/>
            </a:xfrm>
            <a:prstGeom prst="rect">
              <a:avLst/>
            </a:prstGeom>
            <a:solidFill>
              <a:srgbClr val="FF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18" name="Prostokąt 117">
              <a:extLst>
                <a:ext uri="{FF2B5EF4-FFF2-40B4-BE49-F238E27FC236}">
                  <a16:creationId xmlns:a16="http://schemas.microsoft.com/office/drawing/2014/main" id="{51E5DEFA-8A63-4084-9CA5-B526501A6843}"/>
                </a:ext>
              </a:extLst>
            </p:cNvPr>
            <p:cNvSpPr/>
            <p:nvPr/>
          </p:nvSpPr>
          <p:spPr>
            <a:xfrm rot="16200000">
              <a:off x="1137755" y="1900618"/>
              <a:ext cx="83119" cy="77824"/>
            </a:xfrm>
            <a:prstGeom prst="rect">
              <a:avLst/>
            </a:prstGeom>
            <a:solidFill>
              <a:srgbClr val="FF1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19" name="Prostokąt 118">
              <a:extLst>
                <a:ext uri="{FF2B5EF4-FFF2-40B4-BE49-F238E27FC236}">
                  <a16:creationId xmlns:a16="http://schemas.microsoft.com/office/drawing/2014/main" id="{F7992D4E-CA96-460A-8920-21757622A51E}"/>
                </a:ext>
              </a:extLst>
            </p:cNvPr>
            <p:cNvSpPr/>
            <p:nvPr/>
          </p:nvSpPr>
          <p:spPr>
            <a:xfrm rot="16200000">
              <a:off x="1137755" y="2158832"/>
              <a:ext cx="83119" cy="77824"/>
            </a:xfrm>
            <a:prstGeom prst="rect">
              <a:avLst/>
            </a:prstGeom>
            <a:solidFill>
              <a:srgbClr val="2F6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20" name="Prostokąt 119">
              <a:extLst>
                <a:ext uri="{FF2B5EF4-FFF2-40B4-BE49-F238E27FC236}">
                  <a16:creationId xmlns:a16="http://schemas.microsoft.com/office/drawing/2014/main" id="{923173F7-6D28-4DD2-963F-28DDA08D8AD6}"/>
                </a:ext>
              </a:extLst>
            </p:cNvPr>
            <p:cNvSpPr/>
            <p:nvPr/>
          </p:nvSpPr>
          <p:spPr>
            <a:xfrm rot="16200000">
              <a:off x="1137755" y="2933474"/>
              <a:ext cx="83119" cy="778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grpSp>
      <p:graphicFrame>
        <p:nvGraphicFramePr>
          <p:cNvPr id="80" name="Wykres 79" descr="Wykres kołowy przedstawiający wielkość miejscowości. &#10;&#10;Na wsi mieszka 39% respondentów, z miast do 20 tysięcy jest 13%, z miast powyżej 20 do 50 tys. jest 11%, z miast powyżej 50 do 200 tys. jest 17%, z miast powyżej 200 tys. jest 19% badanych, oraz 1% odmówiło odpowiedzi.">
            <a:extLst>
              <a:ext uri="{FF2B5EF4-FFF2-40B4-BE49-F238E27FC236}">
                <a16:creationId xmlns:a16="http://schemas.microsoft.com/office/drawing/2014/main" id="{D9F9197F-101F-44A7-B0E0-B43976F5AB24}"/>
              </a:ext>
            </a:extLst>
          </p:cNvPr>
          <p:cNvGraphicFramePr/>
          <p:nvPr>
            <p:extLst>
              <p:ext uri="{D42A27DB-BD31-4B8C-83A1-F6EECF244321}">
                <p14:modId xmlns:p14="http://schemas.microsoft.com/office/powerpoint/2010/main" val="2983374094"/>
              </p:ext>
            </p:extLst>
          </p:nvPr>
        </p:nvGraphicFramePr>
        <p:xfrm>
          <a:off x="999693" y="1256900"/>
          <a:ext cx="3414536" cy="1913219"/>
        </p:xfrm>
        <a:graphic>
          <a:graphicData uri="http://schemas.openxmlformats.org/drawingml/2006/chart">
            <c:chart xmlns:c="http://schemas.openxmlformats.org/drawingml/2006/chart" xmlns:r="http://schemas.openxmlformats.org/officeDocument/2006/relationships" r:id="rId4"/>
          </a:graphicData>
        </a:graphic>
      </p:graphicFrame>
      <p:sp>
        <p:nvSpPr>
          <p:cNvPr id="2" name="Freeform 24">
            <a:extLst>
              <a:ext uri="{FF2B5EF4-FFF2-40B4-BE49-F238E27FC236}">
                <a16:creationId xmlns:a16="http://schemas.microsoft.com/office/drawing/2014/main" id="{AF60FAAD-C6B9-4180-96E2-71385EA590A5}"/>
              </a:ext>
            </a:extLst>
          </p:cNvPr>
          <p:cNvSpPr>
            <a:spLocks/>
          </p:cNvSpPr>
          <p:nvPr/>
        </p:nvSpPr>
        <p:spPr bwMode="auto">
          <a:xfrm>
            <a:off x="6783250" y="2380387"/>
            <a:ext cx="1717832" cy="1795747"/>
          </a:xfrm>
          <a:custGeom>
            <a:avLst/>
            <a:gdLst>
              <a:gd name="T0" fmla="*/ 927 w 927"/>
              <a:gd name="T1" fmla="*/ 581 h 968"/>
              <a:gd name="T2" fmla="*/ 925 w 927"/>
              <a:gd name="T3" fmla="*/ 608 h 968"/>
              <a:gd name="T4" fmla="*/ 911 w 927"/>
              <a:gd name="T5" fmla="*/ 666 h 968"/>
              <a:gd name="T6" fmla="*/ 887 w 927"/>
              <a:gd name="T7" fmla="*/ 725 h 968"/>
              <a:gd name="T8" fmla="*/ 854 w 927"/>
              <a:gd name="T9" fmla="*/ 776 h 968"/>
              <a:gd name="T10" fmla="*/ 836 w 927"/>
              <a:gd name="T11" fmla="*/ 796 h 968"/>
              <a:gd name="T12" fmla="*/ 711 w 927"/>
              <a:gd name="T13" fmla="*/ 919 h 968"/>
              <a:gd name="T14" fmla="*/ 690 w 927"/>
              <a:gd name="T15" fmla="*/ 936 h 968"/>
              <a:gd name="T16" fmla="*/ 667 w 927"/>
              <a:gd name="T17" fmla="*/ 950 h 968"/>
              <a:gd name="T18" fmla="*/ 641 w 927"/>
              <a:gd name="T19" fmla="*/ 959 h 968"/>
              <a:gd name="T20" fmla="*/ 614 w 927"/>
              <a:gd name="T21" fmla="*/ 966 h 968"/>
              <a:gd name="T22" fmla="*/ 586 w 927"/>
              <a:gd name="T23" fmla="*/ 968 h 968"/>
              <a:gd name="T24" fmla="*/ 559 w 927"/>
              <a:gd name="T25" fmla="*/ 967 h 968"/>
              <a:gd name="T26" fmla="*/ 532 w 927"/>
              <a:gd name="T27" fmla="*/ 962 h 968"/>
              <a:gd name="T28" fmla="*/ 507 w 927"/>
              <a:gd name="T29" fmla="*/ 953 h 968"/>
              <a:gd name="T30" fmla="*/ 114 w 927"/>
              <a:gd name="T31" fmla="*/ 763 h 968"/>
              <a:gd name="T32" fmla="*/ 92 w 927"/>
              <a:gd name="T33" fmla="*/ 749 h 968"/>
              <a:gd name="T34" fmla="*/ 70 w 927"/>
              <a:gd name="T35" fmla="*/ 731 h 968"/>
              <a:gd name="T36" fmla="*/ 50 w 927"/>
              <a:gd name="T37" fmla="*/ 710 h 968"/>
              <a:gd name="T38" fmla="*/ 34 w 927"/>
              <a:gd name="T39" fmla="*/ 687 h 968"/>
              <a:gd name="T40" fmla="*/ 19 w 927"/>
              <a:gd name="T41" fmla="*/ 661 h 968"/>
              <a:gd name="T42" fmla="*/ 9 w 927"/>
              <a:gd name="T43" fmla="*/ 634 h 968"/>
              <a:gd name="T44" fmla="*/ 3 w 927"/>
              <a:gd name="T45" fmla="*/ 607 h 968"/>
              <a:gd name="T46" fmla="*/ 0 w 927"/>
              <a:gd name="T47" fmla="*/ 581 h 968"/>
              <a:gd name="T48" fmla="*/ 0 w 927"/>
              <a:gd name="T49" fmla="*/ 277 h 968"/>
              <a:gd name="T50" fmla="*/ 3 w 927"/>
              <a:gd name="T51" fmla="*/ 250 h 968"/>
              <a:gd name="T52" fmla="*/ 9 w 927"/>
              <a:gd name="T53" fmla="*/ 225 h 968"/>
              <a:gd name="T54" fmla="*/ 21 w 927"/>
              <a:gd name="T55" fmla="*/ 199 h 968"/>
              <a:gd name="T56" fmla="*/ 35 w 927"/>
              <a:gd name="T57" fmla="*/ 175 h 968"/>
              <a:gd name="T58" fmla="*/ 53 w 927"/>
              <a:gd name="T59" fmla="*/ 154 h 968"/>
              <a:gd name="T60" fmla="*/ 74 w 927"/>
              <a:gd name="T61" fmla="*/ 134 h 968"/>
              <a:gd name="T62" fmla="*/ 96 w 927"/>
              <a:gd name="T63" fmla="*/ 119 h 968"/>
              <a:gd name="T64" fmla="*/ 119 w 927"/>
              <a:gd name="T65" fmla="*/ 108 h 968"/>
              <a:gd name="T66" fmla="*/ 392 w 927"/>
              <a:gd name="T67" fmla="*/ 9 h 968"/>
              <a:gd name="T68" fmla="*/ 416 w 927"/>
              <a:gd name="T69" fmla="*/ 2 h 968"/>
              <a:gd name="T70" fmla="*/ 439 w 927"/>
              <a:gd name="T71" fmla="*/ 0 h 968"/>
              <a:gd name="T72" fmla="*/ 458 w 927"/>
              <a:gd name="T73" fmla="*/ 1 h 968"/>
              <a:gd name="T74" fmla="*/ 476 w 927"/>
              <a:gd name="T75" fmla="*/ 6 h 968"/>
              <a:gd name="T76" fmla="*/ 490 w 927"/>
              <a:gd name="T77" fmla="*/ 14 h 968"/>
              <a:gd name="T78" fmla="*/ 502 w 927"/>
              <a:gd name="T79" fmla="*/ 26 h 968"/>
              <a:gd name="T80" fmla="*/ 508 w 927"/>
              <a:gd name="T81" fmla="*/ 41 h 968"/>
              <a:gd name="T82" fmla="*/ 511 w 927"/>
              <a:gd name="T83" fmla="*/ 58 h 968"/>
              <a:gd name="T84" fmla="*/ 512 w 927"/>
              <a:gd name="T85" fmla="*/ 68 h 968"/>
              <a:gd name="T86" fmla="*/ 518 w 927"/>
              <a:gd name="T87" fmla="*/ 86 h 968"/>
              <a:gd name="T88" fmla="*/ 527 w 927"/>
              <a:gd name="T89" fmla="*/ 102 h 968"/>
              <a:gd name="T90" fmla="*/ 541 w 927"/>
              <a:gd name="T91" fmla="*/ 117 h 968"/>
              <a:gd name="T92" fmla="*/ 558 w 927"/>
              <a:gd name="T93" fmla="*/ 129 h 968"/>
              <a:gd name="T94" fmla="*/ 578 w 927"/>
              <a:gd name="T95" fmla="*/ 139 h 968"/>
              <a:gd name="T96" fmla="*/ 600 w 927"/>
              <a:gd name="T97" fmla="*/ 147 h 968"/>
              <a:gd name="T98" fmla="*/ 625 w 927"/>
              <a:gd name="T99" fmla="*/ 150 h 968"/>
              <a:gd name="T100" fmla="*/ 800 w 927"/>
              <a:gd name="T101" fmla="*/ 151 h 968"/>
              <a:gd name="T102" fmla="*/ 813 w 927"/>
              <a:gd name="T103" fmla="*/ 151 h 968"/>
              <a:gd name="T104" fmla="*/ 838 w 927"/>
              <a:gd name="T105" fmla="*/ 156 h 968"/>
              <a:gd name="T106" fmla="*/ 861 w 927"/>
              <a:gd name="T107" fmla="*/ 166 h 968"/>
              <a:gd name="T108" fmla="*/ 880 w 927"/>
              <a:gd name="T109" fmla="*/ 179 h 968"/>
              <a:gd name="T110" fmla="*/ 898 w 927"/>
              <a:gd name="T111" fmla="*/ 197 h 968"/>
              <a:gd name="T112" fmla="*/ 911 w 927"/>
              <a:gd name="T113" fmla="*/ 217 h 968"/>
              <a:gd name="T114" fmla="*/ 921 w 927"/>
              <a:gd name="T115" fmla="*/ 240 h 968"/>
              <a:gd name="T116" fmla="*/ 927 w 927"/>
              <a:gd name="T117" fmla="*/ 265 h 968"/>
              <a:gd name="T118" fmla="*/ 927 w 927"/>
              <a:gd name="T119" fmla="*/ 581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7" h="968">
                <a:moveTo>
                  <a:pt x="927" y="581"/>
                </a:moveTo>
                <a:lnTo>
                  <a:pt x="927" y="581"/>
                </a:lnTo>
                <a:lnTo>
                  <a:pt x="927" y="594"/>
                </a:lnTo>
                <a:lnTo>
                  <a:pt x="925" y="608"/>
                </a:lnTo>
                <a:lnTo>
                  <a:pt x="920" y="636"/>
                </a:lnTo>
                <a:lnTo>
                  <a:pt x="911" y="666"/>
                </a:lnTo>
                <a:lnTo>
                  <a:pt x="901" y="696"/>
                </a:lnTo>
                <a:lnTo>
                  <a:pt x="887" y="725"/>
                </a:lnTo>
                <a:lnTo>
                  <a:pt x="871" y="751"/>
                </a:lnTo>
                <a:lnTo>
                  <a:pt x="854" y="776"/>
                </a:lnTo>
                <a:lnTo>
                  <a:pt x="845" y="786"/>
                </a:lnTo>
                <a:lnTo>
                  <a:pt x="836" y="796"/>
                </a:lnTo>
                <a:lnTo>
                  <a:pt x="711" y="919"/>
                </a:lnTo>
                <a:lnTo>
                  <a:pt x="711" y="919"/>
                </a:lnTo>
                <a:lnTo>
                  <a:pt x="702" y="928"/>
                </a:lnTo>
                <a:lnTo>
                  <a:pt x="690" y="936"/>
                </a:lnTo>
                <a:lnTo>
                  <a:pt x="680" y="944"/>
                </a:lnTo>
                <a:lnTo>
                  <a:pt x="667" y="950"/>
                </a:lnTo>
                <a:lnTo>
                  <a:pt x="654" y="955"/>
                </a:lnTo>
                <a:lnTo>
                  <a:pt x="641" y="959"/>
                </a:lnTo>
                <a:lnTo>
                  <a:pt x="629" y="963"/>
                </a:lnTo>
                <a:lnTo>
                  <a:pt x="614" y="966"/>
                </a:lnTo>
                <a:lnTo>
                  <a:pt x="600" y="968"/>
                </a:lnTo>
                <a:lnTo>
                  <a:pt x="586" y="968"/>
                </a:lnTo>
                <a:lnTo>
                  <a:pt x="573" y="968"/>
                </a:lnTo>
                <a:lnTo>
                  <a:pt x="559" y="967"/>
                </a:lnTo>
                <a:lnTo>
                  <a:pt x="545" y="966"/>
                </a:lnTo>
                <a:lnTo>
                  <a:pt x="532" y="962"/>
                </a:lnTo>
                <a:lnTo>
                  <a:pt x="519" y="958"/>
                </a:lnTo>
                <a:lnTo>
                  <a:pt x="507" y="953"/>
                </a:lnTo>
                <a:lnTo>
                  <a:pt x="114" y="763"/>
                </a:lnTo>
                <a:lnTo>
                  <a:pt x="114" y="763"/>
                </a:lnTo>
                <a:lnTo>
                  <a:pt x="102" y="756"/>
                </a:lnTo>
                <a:lnTo>
                  <a:pt x="92" y="749"/>
                </a:lnTo>
                <a:lnTo>
                  <a:pt x="80" y="741"/>
                </a:lnTo>
                <a:lnTo>
                  <a:pt x="70" y="731"/>
                </a:lnTo>
                <a:lnTo>
                  <a:pt x="59" y="720"/>
                </a:lnTo>
                <a:lnTo>
                  <a:pt x="50" y="710"/>
                </a:lnTo>
                <a:lnTo>
                  <a:pt x="41" y="698"/>
                </a:lnTo>
                <a:lnTo>
                  <a:pt x="34" y="687"/>
                </a:lnTo>
                <a:lnTo>
                  <a:pt x="26" y="674"/>
                </a:lnTo>
                <a:lnTo>
                  <a:pt x="19" y="661"/>
                </a:lnTo>
                <a:lnTo>
                  <a:pt x="14" y="648"/>
                </a:lnTo>
                <a:lnTo>
                  <a:pt x="9" y="634"/>
                </a:lnTo>
                <a:lnTo>
                  <a:pt x="5" y="621"/>
                </a:lnTo>
                <a:lnTo>
                  <a:pt x="3" y="607"/>
                </a:lnTo>
                <a:lnTo>
                  <a:pt x="1" y="594"/>
                </a:lnTo>
                <a:lnTo>
                  <a:pt x="0" y="581"/>
                </a:lnTo>
                <a:lnTo>
                  <a:pt x="0" y="277"/>
                </a:lnTo>
                <a:lnTo>
                  <a:pt x="0" y="277"/>
                </a:lnTo>
                <a:lnTo>
                  <a:pt x="1" y="265"/>
                </a:lnTo>
                <a:lnTo>
                  <a:pt x="3" y="250"/>
                </a:lnTo>
                <a:lnTo>
                  <a:pt x="5" y="237"/>
                </a:lnTo>
                <a:lnTo>
                  <a:pt x="9" y="225"/>
                </a:lnTo>
                <a:lnTo>
                  <a:pt x="14" y="212"/>
                </a:lnTo>
                <a:lnTo>
                  <a:pt x="21" y="199"/>
                </a:lnTo>
                <a:lnTo>
                  <a:pt x="27" y="187"/>
                </a:lnTo>
                <a:lnTo>
                  <a:pt x="35" y="175"/>
                </a:lnTo>
                <a:lnTo>
                  <a:pt x="44" y="164"/>
                </a:lnTo>
                <a:lnTo>
                  <a:pt x="53" y="154"/>
                </a:lnTo>
                <a:lnTo>
                  <a:pt x="62" y="143"/>
                </a:lnTo>
                <a:lnTo>
                  <a:pt x="74" y="134"/>
                </a:lnTo>
                <a:lnTo>
                  <a:pt x="84" y="126"/>
                </a:lnTo>
                <a:lnTo>
                  <a:pt x="96" y="119"/>
                </a:lnTo>
                <a:lnTo>
                  <a:pt x="107" y="112"/>
                </a:lnTo>
                <a:lnTo>
                  <a:pt x="119" y="108"/>
                </a:lnTo>
                <a:lnTo>
                  <a:pt x="392" y="9"/>
                </a:lnTo>
                <a:lnTo>
                  <a:pt x="392" y="9"/>
                </a:lnTo>
                <a:lnTo>
                  <a:pt x="404" y="5"/>
                </a:lnTo>
                <a:lnTo>
                  <a:pt x="416" y="2"/>
                </a:lnTo>
                <a:lnTo>
                  <a:pt x="427" y="1"/>
                </a:lnTo>
                <a:lnTo>
                  <a:pt x="439" y="0"/>
                </a:lnTo>
                <a:lnTo>
                  <a:pt x="449" y="0"/>
                </a:lnTo>
                <a:lnTo>
                  <a:pt x="458" y="1"/>
                </a:lnTo>
                <a:lnTo>
                  <a:pt x="467" y="4"/>
                </a:lnTo>
                <a:lnTo>
                  <a:pt x="476" y="6"/>
                </a:lnTo>
                <a:lnTo>
                  <a:pt x="484" y="10"/>
                </a:lnTo>
                <a:lnTo>
                  <a:pt x="490" y="14"/>
                </a:lnTo>
                <a:lnTo>
                  <a:pt x="497" y="21"/>
                </a:lnTo>
                <a:lnTo>
                  <a:pt x="502" y="26"/>
                </a:lnTo>
                <a:lnTo>
                  <a:pt x="506" y="33"/>
                </a:lnTo>
                <a:lnTo>
                  <a:pt x="508" y="41"/>
                </a:lnTo>
                <a:lnTo>
                  <a:pt x="511" y="49"/>
                </a:lnTo>
                <a:lnTo>
                  <a:pt x="511" y="58"/>
                </a:lnTo>
                <a:lnTo>
                  <a:pt x="511" y="58"/>
                </a:lnTo>
                <a:lnTo>
                  <a:pt x="512" y="68"/>
                </a:lnTo>
                <a:lnTo>
                  <a:pt x="514" y="77"/>
                </a:lnTo>
                <a:lnTo>
                  <a:pt x="518" y="86"/>
                </a:lnTo>
                <a:lnTo>
                  <a:pt x="521" y="94"/>
                </a:lnTo>
                <a:lnTo>
                  <a:pt x="527" y="102"/>
                </a:lnTo>
                <a:lnTo>
                  <a:pt x="533" y="110"/>
                </a:lnTo>
                <a:lnTo>
                  <a:pt x="541" y="117"/>
                </a:lnTo>
                <a:lnTo>
                  <a:pt x="548" y="124"/>
                </a:lnTo>
                <a:lnTo>
                  <a:pt x="558" y="129"/>
                </a:lnTo>
                <a:lnTo>
                  <a:pt x="568" y="135"/>
                </a:lnTo>
                <a:lnTo>
                  <a:pt x="578" y="139"/>
                </a:lnTo>
                <a:lnTo>
                  <a:pt x="588" y="143"/>
                </a:lnTo>
                <a:lnTo>
                  <a:pt x="600" y="147"/>
                </a:lnTo>
                <a:lnTo>
                  <a:pt x="613" y="148"/>
                </a:lnTo>
                <a:lnTo>
                  <a:pt x="625" y="150"/>
                </a:lnTo>
                <a:lnTo>
                  <a:pt x="638" y="151"/>
                </a:lnTo>
                <a:lnTo>
                  <a:pt x="800" y="151"/>
                </a:lnTo>
                <a:lnTo>
                  <a:pt x="800" y="151"/>
                </a:lnTo>
                <a:lnTo>
                  <a:pt x="813" y="151"/>
                </a:lnTo>
                <a:lnTo>
                  <a:pt x="826" y="154"/>
                </a:lnTo>
                <a:lnTo>
                  <a:pt x="838" y="156"/>
                </a:lnTo>
                <a:lnTo>
                  <a:pt x="849" y="160"/>
                </a:lnTo>
                <a:lnTo>
                  <a:pt x="861" y="166"/>
                </a:lnTo>
                <a:lnTo>
                  <a:pt x="871" y="173"/>
                </a:lnTo>
                <a:lnTo>
                  <a:pt x="880" y="179"/>
                </a:lnTo>
                <a:lnTo>
                  <a:pt x="889" y="188"/>
                </a:lnTo>
                <a:lnTo>
                  <a:pt x="898" y="197"/>
                </a:lnTo>
                <a:lnTo>
                  <a:pt x="905" y="206"/>
                </a:lnTo>
                <a:lnTo>
                  <a:pt x="911" y="217"/>
                </a:lnTo>
                <a:lnTo>
                  <a:pt x="916" y="228"/>
                </a:lnTo>
                <a:lnTo>
                  <a:pt x="921" y="240"/>
                </a:lnTo>
                <a:lnTo>
                  <a:pt x="924" y="252"/>
                </a:lnTo>
                <a:lnTo>
                  <a:pt x="927" y="265"/>
                </a:lnTo>
                <a:lnTo>
                  <a:pt x="927" y="277"/>
                </a:lnTo>
                <a:lnTo>
                  <a:pt x="927" y="58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pl-PL"/>
          </a:p>
        </p:txBody>
      </p:sp>
      <p:graphicFrame>
        <p:nvGraphicFramePr>
          <p:cNvPr id="8" name="Symbol zastępczy zawartości 4" descr="Wykres słupkowy przedstawiający przynależność do województw. &#10;&#10;Z województwa dolnośląskiego jest 8% badanych, kujawsko-pomorskiego 4%, lubelskiego 5%, lubuskiego 3%, łódzkiego 5%, małopolskiego 9%, mazowieckiego 15%, opolskiego 2%, podkarpackiego 5%, podlaskiego 3%, pomorskiego 8%, śląskiego 12%, świętokrzyskiego 4%, warmińsko-mazurskiego34%, wielkopolskiego 9% oraz z zachodniopomorskiego jest 4% badanych oraz 1 % odmówiło odpowiedzi.">
            <a:extLst>
              <a:ext uri="{FF2B5EF4-FFF2-40B4-BE49-F238E27FC236}">
                <a16:creationId xmlns:a16="http://schemas.microsoft.com/office/drawing/2014/main" id="{B3D1AAF2-4F69-48DF-B491-D5DCB55D5700}"/>
              </a:ext>
            </a:extLst>
          </p:cNvPr>
          <p:cNvGraphicFramePr>
            <a:graphicFrameLocks/>
          </p:cNvGraphicFramePr>
          <p:nvPr>
            <p:extLst>
              <p:ext uri="{D42A27DB-BD31-4B8C-83A1-F6EECF244321}">
                <p14:modId xmlns:p14="http://schemas.microsoft.com/office/powerpoint/2010/main" val="1398565219"/>
              </p:ext>
            </p:extLst>
          </p:nvPr>
        </p:nvGraphicFramePr>
        <p:xfrm>
          <a:off x="6444208" y="1586231"/>
          <a:ext cx="4409424" cy="3590452"/>
        </p:xfrm>
        <a:graphic>
          <a:graphicData uri="http://schemas.openxmlformats.org/drawingml/2006/chart">
            <c:chart xmlns:c="http://schemas.openxmlformats.org/drawingml/2006/chart" xmlns:r="http://schemas.openxmlformats.org/officeDocument/2006/relationships" r:id="rId5"/>
          </a:graphicData>
        </a:graphic>
      </p:graphicFrame>
      <p:sp>
        <p:nvSpPr>
          <p:cNvPr id="7" name="Symbol zastępczy tekstu 6">
            <a:extLst>
              <a:ext uri="{FF2B5EF4-FFF2-40B4-BE49-F238E27FC236}">
                <a16:creationId xmlns:a16="http://schemas.microsoft.com/office/drawing/2014/main" id="{D707A642-77E7-45D9-B984-4255EC1F9CFC}"/>
              </a:ext>
            </a:extLst>
          </p:cNvPr>
          <p:cNvSpPr>
            <a:spLocks noGrp="1"/>
          </p:cNvSpPr>
          <p:nvPr>
            <p:ph type="body" sz="quarter" idx="10"/>
          </p:nvPr>
        </p:nvSpPr>
        <p:spPr/>
        <p:txBody>
          <a:bodyPr/>
          <a:lstStyle/>
          <a:p>
            <a:r>
              <a:rPr lang="pl-PL" sz="1600"/>
              <a:t>Struktura próby (3/3)</a:t>
            </a:r>
          </a:p>
        </p:txBody>
      </p:sp>
      <p:sp>
        <p:nvSpPr>
          <p:cNvPr id="73" name="pole tekstowe 72">
            <a:extLst>
              <a:ext uri="{FF2B5EF4-FFF2-40B4-BE49-F238E27FC236}">
                <a16:creationId xmlns:a16="http://schemas.microsoft.com/office/drawing/2014/main" id="{F45BBA3F-3A5F-4C7E-B056-D0016E32E3D3}"/>
              </a:ext>
            </a:extLst>
          </p:cNvPr>
          <p:cNvSpPr txBox="1"/>
          <p:nvPr/>
        </p:nvSpPr>
        <p:spPr>
          <a:xfrm>
            <a:off x="1052195" y="1340009"/>
            <a:ext cx="1560042" cy="246221"/>
          </a:xfrm>
          <a:prstGeom prst="rect">
            <a:avLst/>
          </a:prstGeom>
          <a:solidFill>
            <a:schemeClr val="bg1"/>
          </a:solidFill>
        </p:spPr>
        <p:txBody>
          <a:bodyPr wrap="none" rtlCol="0">
            <a:spAutoFit/>
          </a:bodyPr>
          <a:lstStyle/>
          <a:p>
            <a:r>
              <a:rPr lang="pl-PL" sz="1000"/>
              <a:t>wielkość miejscowości</a:t>
            </a:r>
          </a:p>
        </p:txBody>
      </p:sp>
      <p:cxnSp>
        <p:nvCxnSpPr>
          <p:cNvPr id="74" name="Łącznik prosty 73">
            <a:extLst>
              <a:ext uri="{FF2B5EF4-FFF2-40B4-BE49-F238E27FC236}">
                <a16:creationId xmlns:a16="http://schemas.microsoft.com/office/drawing/2014/main" id="{B210EA5E-DA12-49D4-8A13-24F7DD029E5E}"/>
              </a:ext>
            </a:extLst>
          </p:cNvPr>
          <p:cNvCxnSpPr/>
          <p:nvPr/>
        </p:nvCxnSpPr>
        <p:spPr>
          <a:xfrm>
            <a:off x="1107040" y="1573760"/>
            <a:ext cx="1440000" cy="0"/>
          </a:xfrm>
          <a:prstGeom prst="line">
            <a:avLst/>
          </a:prstGeom>
          <a:ln w="3175">
            <a:gradFill flip="none" rotWithShape="1">
              <a:gsLst>
                <a:gs pos="15000">
                  <a:schemeClr val="accent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81" name="Grupa 80">
            <a:extLst>
              <a:ext uri="{FF2B5EF4-FFF2-40B4-BE49-F238E27FC236}">
                <a16:creationId xmlns:a16="http://schemas.microsoft.com/office/drawing/2014/main" id="{021F7C3E-980F-4EA4-B3C2-62BA0FBFA0A8}"/>
              </a:ext>
            </a:extLst>
          </p:cNvPr>
          <p:cNvGrpSpPr/>
          <p:nvPr/>
        </p:nvGrpSpPr>
        <p:grpSpPr>
          <a:xfrm>
            <a:off x="3233580" y="2002152"/>
            <a:ext cx="267535" cy="331860"/>
            <a:chOff x="7329488" y="2601913"/>
            <a:chExt cx="581026" cy="720726"/>
          </a:xfrm>
          <a:solidFill>
            <a:srgbClr val="BFBFBF"/>
          </a:solidFill>
        </p:grpSpPr>
        <p:sp>
          <p:nvSpPr>
            <p:cNvPr id="82" name="Freeform 37">
              <a:extLst>
                <a:ext uri="{FF2B5EF4-FFF2-40B4-BE49-F238E27FC236}">
                  <a16:creationId xmlns:a16="http://schemas.microsoft.com/office/drawing/2014/main" id="{43CF4CE1-1E0B-44FE-A4B1-F64B2B92E8EE}"/>
                </a:ext>
              </a:extLst>
            </p:cNvPr>
            <p:cNvSpPr>
              <a:spLocks/>
            </p:cNvSpPr>
            <p:nvPr/>
          </p:nvSpPr>
          <p:spPr bwMode="auto">
            <a:xfrm>
              <a:off x="7329488" y="3087688"/>
              <a:ext cx="219075" cy="228600"/>
            </a:xfrm>
            <a:custGeom>
              <a:avLst/>
              <a:gdLst>
                <a:gd name="T0" fmla="*/ 961 w 961"/>
                <a:gd name="T1" fmla="*/ 281 h 1012"/>
                <a:gd name="T2" fmla="*/ 460 w 961"/>
                <a:gd name="T3" fmla="*/ 0 h 1012"/>
                <a:gd name="T4" fmla="*/ 0 w 961"/>
                <a:gd name="T5" fmla="*/ 549 h 1012"/>
                <a:gd name="T6" fmla="*/ 806 w 961"/>
                <a:gd name="T7" fmla="*/ 1012 h 1012"/>
                <a:gd name="T8" fmla="*/ 961 w 961"/>
                <a:gd name="T9" fmla="*/ 281 h 1012"/>
              </a:gdLst>
              <a:ahLst/>
              <a:cxnLst>
                <a:cxn ang="0">
                  <a:pos x="T0" y="T1"/>
                </a:cxn>
                <a:cxn ang="0">
                  <a:pos x="T2" y="T3"/>
                </a:cxn>
                <a:cxn ang="0">
                  <a:pos x="T4" y="T5"/>
                </a:cxn>
                <a:cxn ang="0">
                  <a:pos x="T6" y="T7"/>
                </a:cxn>
                <a:cxn ang="0">
                  <a:pos x="T8" y="T9"/>
                </a:cxn>
              </a:cxnLst>
              <a:rect l="0" t="0" r="r" b="b"/>
              <a:pathLst>
                <a:path w="961" h="1012">
                  <a:moveTo>
                    <a:pt x="961" y="281"/>
                  </a:moveTo>
                  <a:lnTo>
                    <a:pt x="460" y="0"/>
                  </a:lnTo>
                  <a:lnTo>
                    <a:pt x="0" y="549"/>
                  </a:lnTo>
                  <a:lnTo>
                    <a:pt x="806" y="1012"/>
                  </a:lnTo>
                  <a:lnTo>
                    <a:pt x="961" y="2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0" name="Freeform 38">
              <a:extLst>
                <a:ext uri="{FF2B5EF4-FFF2-40B4-BE49-F238E27FC236}">
                  <a16:creationId xmlns:a16="http://schemas.microsoft.com/office/drawing/2014/main" id="{67CBB5A1-F238-4430-AF43-4144427259AE}"/>
                </a:ext>
              </a:extLst>
            </p:cNvPr>
            <p:cNvSpPr>
              <a:spLocks/>
            </p:cNvSpPr>
            <p:nvPr/>
          </p:nvSpPr>
          <p:spPr bwMode="auto">
            <a:xfrm>
              <a:off x="7696201" y="3095626"/>
              <a:ext cx="214313" cy="227013"/>
            </a:xfrm>
            <a:custGeom>
              <a:avLst/>
              <a:gdLst>
                <a:gd name="T0" fmla="*/ 157 w 940"/>
                <a:gd name="T1" fmla="*/ 563 h 1003"/>
                <a:gd name="T2" fmla="*/ 940 w 940"/>
                <a:gd name="T3" fmla="*/ 1003 h 1003"/>
                <a:gd name="T4" fmla="*/ 482 w 940"/>
                <a:gd name="T5" fmla="*/ 271 h 1003"/>
                <a:gd name="T6" fmla="*/ 0 w 940"/>
                <a:gd name="T7" fmla="*/ 0 h 1003"/>
                <a:gd name="T8" fmla="*/ 157 w 940"/>
                <a:gd name="T9" fmla="*/ 563 h 1003"/>
              </a:gdLst>
              <a:ahLst/>
              <a:cxnLst>
                <a:cxn ang="0">
                  <a:pos x="T0" y="T1"/>
                </a:cxn>
                <a:cxn ang="0">
                  <a:pos x="T2" y="T3"/>
                </a:cxn>
                <a:cxn ang="0">
                  <a:pos x="T4" y="T5"/>
                </a:cxn>
                <a:cxn ang="0">
                  <a:pos x="T6" y="T7"/>
                </a:cxn>
                <a:cxn ang="0">
                  <a:pos x="T8" y="T9"/>
                </a:cxn>
              </a:cxnLst>
              <a:rect l="0" t="0" r="r" b="b"/>
              <a:pathLst>
                <a:path w="940" h="1003">
                  <a:moveTo>
                    <a:pt x="157" y="563"/>
                  </a:moveTo>
                  <a:lnTo>
                    <a:pt x="940" y="1003"/>
                  </a:lnTo>
                  <a:lnTo>
                    <a:pt x="482" y="271"/>
                  </a:lnTo>
                  <a:lnTo>
                    <a:pt x="0" y="0"/>
                  </a:lnTo>
                  <a:lnTo>
                    <a:pt x="157"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1" name="Freeform 39">
              <a:extLst>
                <a:ext uri="{FF2B5EF4-FFF2-40B4-BE49-F238E27FC236}">
                  <a16:creationId xmlns:a16="http://schemas.microsoft.com/office/drawing/2014/main" id="{ED3196A9-ABC8-41F7-9E73-6571630893D3}"/>
                </a:ext>
              </a:extLst>
            </p:cNvPr>
            <p:cNvSpPr>
              <a:spLocks/>
            </p:cNvSpPr>
            <p:nvPr/>
          </p:nvSpPr>
          <p:spPr bwMode="auto">
            <a:xfrm>
              <a:off x="7537451" y="3092451"/>
              <a:ext cx="169863" cy="222250"/>
            </a:xfrm>
            <a:custGeom>
              <a:avLst/>
              <a:gdLst>
                <a:gd name="T0" fmla="*/ 749 w 749"/>
                <a:gd name="T1" fmla="*/ 558 h 978"/>
                <a:gd name="T2" fmla="*/ 592 w 749"/>
                <a:gd name="T3" fmla="*/ 0 h 978"/>
                <a:gd name="T4" fmla="*/ 156 w 749"/>
                <a:gd name="T5" fmla="*/ 246 h 978"/>
                <a:gd name="T6" fmla="*/ 0 w 749"/>
                <a:gd name="T7" fmla="*/ 978 h 978"/>
                <a:gd name="T8" fmla="*/ 749 w 749"/>
                <a:gd name="T9" fmla="*/ 558 h 978"/>
              </a:gdLst>
              <a:ahLst/>
              <a:cxnLst>
                <a:cxn ang="0">
                  <a:pos x="T0" y="T1"/>
                </a:cxn>
                <a:cxn ang="0">
                  <a:pos x="T2" y="T3"/>
                </a:cxn>
                <a:cxn ang="0">
                  <a:pos x="T4" y="T5"/>
                </a:cxn>
                <a:cxn ang="0">
                  <a:pos x="T6" y="T7"/>
                </a:cxn>
                <a:cxn ang="0">
                  <a:pos x="T8" y="T9"/>
                </a:cxn>
              </a:cxnLst>
              <a:rect l="0" t="0" r="r" b="b"/>
              <a:pathLst>
                <a:path w="749" h="978">
                  <a:moveTo>
                    <a:pt x="749" y="558"/>
                  </a:moveTo>
                  <a:lnTo>
                    <a:pt x="592" y="0"/>
                  </a:lnTo>
                  <a:lnTo>
                    <a:pt x="156" y="246"/>
                  </a:lnTo>
                  <a:lnTo>
                    <a:pt x="0" y="978"/>
                  </a:lnTo>
                  <a:lnTo>
                    <a:pt x="749" y="5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2" name="Freeform 40">
              <a:extLst>
                <a:ext uri="{FF2B5EF4-FFF2-40B4-BE49-F238E27FC236}">
                  <a16:creationId xmlns:a16="http://schemas.microsoft.com/office/drawing/2014/main" id="{0BAAD193-355A-46AF-BC2B-F16E45F9C70C}"/>
                </a:ext>
              </a:extLst>
            </p:cNvPr>
            <p:cNvSpPr>
              <a:spLocks noEditPoints="1"/>
            </p:cNvSpPr>
            <p:nvPr/>
          </p:nvSpPr>
          <p:spPr bwMode="auto">
            <a:xfrm>
              <a:off x="7461251" y="2601913"/>
              <a:ext cx="317500" cy="447675"/>
            </a:xfrm>
            <a:custGeom>
              <a:avLst/>
              <a:gdLst>
                <a:gd name="T0" fmla="*/ 1052 w 1405"/>
                <a:gd name="T1" fmla="*/ 739 h 1972"/>
                <a:gd name="T2" fmla="*/ 1037 w 1405"/>
                <a:gd name="T3" fmla="*/ 806 h 1972"/>
                <a:gd name="T4" fmla="*/ 1010 w 1405"/>
                <a:gd name="T5" fmla="*/ 870 h 1972"/>
                <a:gd name="T6" fmla="*/ 973 w 1405"/>
                <a:gd name="T7" fmla="*/ 926 h 1972"/>
                <a:gd name="T8" fmla="*/ 926 w 1405"/>
                <a:gd name="T9" fmla="*/ 973 h 1972"/>
                <a:gd name="T10" fmla="*/ 870 w 1405"/>
                <a:gd name="T11" fmla="*/ 1011 h 1972"/>
                <a:gd name="T12" fmla="*/ 807 w 1405"/>
                <a:gd name="T13" fmla="*/ 1037 h 1972"/>
                <a:gd name="T14" fmla="*/ 738 w 1405"/>
                <a:gd name="T15" fmla="*/ 1051 h 1972"/>
                <a:gd name="T16" fmla="*/ 684 w 1405"/>
                <a:gd name="T17" fmla="*/ 1053 h 1972"/>
                <a:gd name="T18" fmla="*/ 615 w 1405"/>
                <a:gd name="T19" fmla="*/ 1042 h 1972"/>
                <a:gd name="T20" fmla="*/ 551 w 1405"/>
                <a:gd name="T21" fmla="*/ 1018 h 1972"/>
                <a:gd name="T22" fmla="*/ 493 w 1405"/>
                <a:gd name="T23" fmla="*/ 983 h 1972"/>
                <a:gd name="T24" fmla="*/ 443 w 1405"/>
                <a:gd name="T25" fmla="*/ 939 h 1972"/>
                <a:gd name="T26" fmla="*/ 403 w 1405"/>
                <a:gd name="T27" fmla="*/ 885 h 1972"/>
                <a:gd name="T28" fmla="*/ 373 w 1405"/>
                <a:gd name="T29" fmla="*/ 823 h 1972"/>
                <a:gd name="T30" fmla="*/ 356 w 1405"/>
                <a:gd name="T31" fmla="*/ 756 h 1972"/>
                <a:gd name="T32" fmla="*/ 352 w 1405"/>
                <a:gd name="T33" fmla="*/ 703 h 1972"/>
                <a:gd name="T34" fmla="*/ 359 w 1405"/>
                <a:gd name="T35" fmla="*/ 632 h 1972"/>
                <a:gd name="T36" fmla="*/ 380 w 1405"/>
                <a:gd name="T37" fmla="*/ 566 h 1972"/>
                <a:gd name="T38" fmla="*/ 411 w 1405"/>
                <a:gd name="T39" fmla="*/ 507 h 1972"/>
                <a:gd name="T40" fmla="*/ 455 w 1405"/>
                <a:gd name="T41" fmla="*/ 455 h 1972"/>
                <a:gd name="T42" fmla="*/ 507 w 1405"/>
                <a:gd name="T43" fmla="*/ 412 h 1972"/>
                <a:gd name="T44" fmla="*/ 566 w 1405"/>
                <a:gd name="T45" fmla="*/ 380 h 1972"/>
                <a:gd name="T46" fmla="*/ 631 w 1405"/>
                <a:gd name="T47" fmla="*/ 359 h 1972"/>
                <a:gd name="T48" fmla="*/ 702 w 1405"/>
                <a:gd name="T49" fmla="*/ 352 h 1972"/>
                <a:gd name="T50" fmla="*/ 756 w 1405"/>
                <a:gd name="T51" fmla="*/ 357 h 1972"/>
                <a:gd name="T52" fmla="*/ 823 w 1405"/>
                <a:gd name="T53" fmla="*/ 374 h 1972"/>
                <a:gd name="T54" fmla="*/ 884 w 1405"/>
                <a:gd name="T55" fmla="*/ 403 h 1972"/>
                <a:gd name="T56" fmla="*/ 938 w 1405"/>
                <a:gd name="T57" fmla="*/ 443 h 1972"/>
                <a:gd name="T58" fmla="*/ 983 w 1405"/>
                <a:gd name="T59" fmla="*/ 493 h 1972"/>
                <a:gd name="T60" fmla="*/ 1019 w 1405"/>
                <a:gd name="T61" fmla="*/ 550 h 1972"/>
                <a:gd name="T62" fmla="*/ 1042 w 1405"/>
                <a:gd name="T63" fmla="*/ 615 h 1972"/>
                <a:gd name="T64" fmla="*/ 1053 w 1405"/>
                <a:gd name="T65" fmla="*/ 685 h 1972"/>
                <a:gd name="T66" fmla="*/ 702 w 1405"/>
                <a:gd name="T67" fmla="*/ 1972 h 1972"/>
                <a:gd name="T68" fmla="*/ 1281 w 1405"/>
                <a:gd name="T69" fmla="*/ 1102 h 1972"/>
                <a:gd name="T70" fmla="*/ 1331 w 1405"/>
                <a:gd name="T71" fmla="*/ 1013 h 1972"/>
                <a:gd name="T72" fmla="*/ 1370 w 1405"/>
                <a:gd name="T73" fmla="*/ 915 h 1972"/>
                <a:gd name="T74" fmla="*/ 1396 w 1405"/>
                <a:gd name="T75" fmla="*/ 812 h 1972"/>
                <a:gd name="T76" fmla="*/ 1405 w 1405"/>
                <a:gd name="T77" fmla="*/ 703 h 1972"/>
                <a:gd name="T78" fmla="*/ 1397 w 1405"/>
                <a:gd name="T79" fmla="*/ 596 h 1972"/>
                <a:gd name="T80" fmla="*/ 1363 w 1405"/>
                <a:gd name="T81" fmla="*/ 461 h 1972"/>
                <a:gd name="T82" fmla="*/ 1304 w 1405"/>
                <a:gd name="T83" fmla="*/ 339 h 1972"/>
                <a:gd name="T84" fmla="*/ 1223 w 1405"/>
                <a:gd name="T85" fmla="*/ 230 h 1972"/>
                <a:gd name="T86" fmla="*/ 1123 w 1405"/>
                <a:gd name="T87" fmla="*/ 140 h 1972"/>
                <a:gd name="T88" fmla="*/ 1007 w 1405"/>
                <a:gd name="T89" fmla="*/ 69 h 1972"/>
                <a:gd name="T90" fmla="*/ 878 w 1405"/>
                <a:gd name="T91" fmla="*/ 22 h 1972"/>
                <a:gd name="T92" fmla="*/ 738 w 1405"/>
                <a:gd name="T93" fmla="*/ 1 h 1972"/>
                <a:gd name="T94" fmla="*/ 630 w 1405"/>
                <a:gd name="T95" fmla="*/ 3 h 1972"/>
                <a:gd name="T96" fmla="*/ 494 w 1405"/>
                <a:gd name="T97" fmla="*/ 32 h 1972"/>
                <a:gd name="T98" fmla="*/ 368 w 1405"/>
                <a:gd name="T99" fmla="*/ 85 h 1972"/>
                <a:gd name="T100" fmla="*/ 256 w 1405"/>
                <a:gd name="T101" fmla="*/ 161 h 1972"/>
                <a:gd name="T102" fmla="*/ 160 w 1405"/>
                <a:gd name="T103" fmla="*/ 256 h 1972"/>
                <a:gd name="T104" fmla="*/ 84 w 1405"/>
                <a:gd name="T105" fmla="*/ 367 h 1972"/>
                <a:gd name="T106" fmla="*/ 31 w 1405"/>
                <a:gd name="T107" fmla="*/ 493 h 1972"/>
                <a:gd name="T108" fmla="*/ 4 w 1405"/>
                <a:gd name="T109" fmla="*/ 631 h 1972"/>
                <a:gd name="T110" fmla="*/ 1 w 1405"/>
                <a:gd name="T111" fmla="*/ 730 h 1972"/>
                <a:gd name="T112" fmla="*/ 14 w 1405"/>
                <a:gd name="T113" fmla="*/ 838 h 1972"/>
                <a:gd name="T114" fmla="*/ 43 w 1405"/>
                <a:gd name="T115" fmla="*/ 941 h 1972"/>
                <a:gd name="T116" fmla="*/ 85 w 1405"/>
                <a:gd name="T117" fmla="*/ 1036 h 1972"/>
                <a:gd name="T118" fmla="*/ 124 w 1405"/>
                <a:gd name="T119" fmla="*/ 1102 h 1972"/>
                <a:gd name="T120" fmla="*/ 702 w 1405"/>
                <a:gd name="T121" fmla="*/ 197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5" h="1972">
                  <a:moveTo>
                    <a:pt x="1053" y="703"/>
                  </a:moveTo>
                  <a:lnTo>
                    <a:pt x="1053" y="703"/>
                  </a:lnTo>
                  <a:lnTo>
                    <a:pt x="1053" y="721"/>
                  </a:lnTo>
                  <a:lnTo>
                    <a:pt x="1052" y="739"/>
                  </a:lnTo>
                  <a:lnTo>
                    <a:pt x="1048" y="756"/>
                  </a:lnTo>
                  <a:lnTo>
                    <a:pt x="1046" y="774"/>
                  </a:lnTo>
                  <a:lnTo>
                    <a:pt x="1042" y="791"/>
                  </a:lnTo>
                  <a:lnTo>
                    <a:pt x="1037" y="806"/>
                  </a:lnTo>
                  <a:lnTo>
                    <a:pt x="1032" y="823"/>
                  </a:lnTo>
                  <a:lnTo>
                    <a:pt x="1025" y="839"/>
                  </a:lnTo>
                  <a:lnTo>
                    <a:pt x="1019" y="854"/>
                  </a:lnTo>
                  <a:lnTo>
                    <a:pt x="1010" y="870"/>
                  </a:lnTo>
                  <a:lnTo>
                    <a:pt x="1002" y="885"/>
                  </a:lnTo>
                  <a:lnTo>
                    <a:pt x="993" y="899"/>
                  </a:lnTo>
                  <a:lnTo>
                    <a:pt x="983" y="912"/>
                  </a:lnTo>
                  <a:lnTo>
                    <a:pt x="973" y="926"/>
                  </a:lnTo>
                  <a:lnTo>
                    <a:pt x="962" y="939"/>
                  </a:lnTo>
                  <a:lnTo>
                    <a:pt x="950" y="950"/>
                  </a:lnTo>
                  <a:lnTo>
                    <a:pt x="938" y="962"/>
                  </a:lnTo>
                  <a:lnTo>
                    <a:pt x="926" y="973"/>
                  </a:lnTo>
                  <a:lnTo>
                    <a:pt x="912" y="983"/>
                  </a:lnTo>
                  <a:lnTo>
                    <a:pt x="898" y="993"/>
                  </a:lnTo>
                  <a:lnTo>
                    <a:pt x="884" y="1002"/>
                  </a:lnTo>
                  <a:lnTo>
                    <a:pt x="870" y="1011"/>
                  </a:lnTo>
                  <a:lnTo>
                    <a:pt x="855" y="1018"/>
                  </a:lnTo>
                  <a:lnTo>
                    <a:pt x="839" y="1026"/>
                  </a:lnTo>
                  <a:lnTo>
                    <a:pt x="823" y="1032"/>
                  </a:lnTo>
                  <a:lnTo>
                    <a:pt x="807" y="1037"/>
                  </a:lnTo>
                  <a:lnTo>
                    <a:pt x="790" y="1042"/>
                  </a:lnTo>
                  <a:lnTo>
                    <a:pt x="773" y="1046"/>
                  </a:lnTo>
                  <a:lnTo>
                    <a:pt x="756" y="1049"/>
                  </a:lnTo>
                  <a:lnTo>
                    <a:pt x="738" y="1051"/>
                  </a:lnTo>
                  <a:lnTo>
                    <a:pt x="720" y="1053"/>
                  </a:lnTo>
                  <a:lnTo>
                    <a:pt x="702" y="1053"/>
                  </a:lnTo>
                  <a:lnTo>
                    <a:pt x="702" y="1053"/>
                  </a:lnTo>
                  <a:lnTo>
                    <a:pt x="684" y="1053"/>
                  </a:lnTo>
                  <a:lnTo>
                    <a:pt x="666" y="1051"/>
                  </a:lnTo>
                  <a:lnTo>
                    <a:pt x="649" y="1049"/>
                  </a:lnTo>
                  <a:lnTo>
                    <a:pt x="631" y="1046"/>
                  </a:lnTo>
                  <a:lnTo>
                    <a:pt x="615" y="1042"/>
                  </a:lnTo>
                  <a:lnTo>
                    <a:pt x="599" y="1037"/>
                  </a:lnTo>
                  <a:lnTo>
                    <a:pt x="582" y="1032"/>
                  </a:lnTo>
                  <a:lnTo>
                    <a:pt x="566" y="1026"/>
                  </a:lnTo>
                  <a:lnTo>
                    <a:pt x="551" y="1018"/>
                  </a:lnTo>
                  <a:lnTo>
                    <a:pt x="535" y="1011"/>
                  </a:lnTo>
                  <a:lnTo>
                    <a:pt x="520" y="1002"/>
                  </a:lnTo>
                  <a:lnTo>
                    <a:pt x="507" y="993"/>
                  </a:lnTo>
                  <a:lnTo>
                    <a:pt x="493" y="983"/>
                  </a:lnTo>
                  <a:lnTo>
                    <a:pt x="479" y="973"/>
                  </a:lnTo>
                  <a:lnTo>
                    <a:pt x="466" y="962"/>
                  </a:lnTo>
                  <a:lnTo>
                    <a:pt x="455" y="950"/>
                  </a:lnTo>
                  <a:lnTo>
                    <a:pt x="443" y="939"/>
                  </a:lnTo>
                  <a:lnTo>
                    <a:pt x="432" y="926"/>
                  </a:lnTo>
                  <a:lnTo>
                    <a:pt x="422" y="912"/>
                  </a:lnTo>
                  <a:lnTo>
                    <a:pt x="411" y="899"/>
                  </a:lnTo>
                  <a:lnTo>
                    <a:pt x="403" y="885"/>
                  </a:lnTo>
                  <a:lnTo>
                    <a:pt x="394" y="870"/>
                  </a:lnTo>
                  <a:lnTo>
                    <a:pt x="387" y="854"/>
                  </a:lnTo>
                  <a:lnTo>
                    <a:pt x="380" y="839"/>
                  </a:lnTo>
                  <a:lnTo>
                    <a:pt x="373" y="823"/>
                  </a:lnTo>
                  <a:lnTo>
                    <a:pt x="368" y="806"/>
                  </a:lnTo>
                  <a:lnTo>
                    <a:pt x="363" y="791"/>
                  </a:lnTo>
                  <a:lnTo>
                    <a:pt x="359" y="774"/>
                  </a:lnTo>
                  <a:lnTo>
                    <a:pt x="356" y="756"/>
                  </a:lnTo>
                  <a:lnTo>
                    <a:pt x="354" y="739"/>
                  </a:lnTo>
                  <a:lnTo>
                    <a:pt x="352" y="721"/>
                  </a:lnTo>
                  <a:lnTo>
                    <a:pt x="352" y="703"/>
                  </a:lnTo>
                  <a:lnTo>
                    <a:pt x="352" y="703"/>
                  </a:lnTo>
                  <a:lnTo>
                    <a:pt x="352" y="685"/>
                  </a:lnTo>
                  <a:lnTo>
                    <a:pt x="354" y="667"/>
                  </a:lnTo>
                  <a:lnTo>
                    <a:pt x="356" y="649"/>
                  </a:lnTo>
                  <a:lnTo>
                    <a:pt x="359" y="632"/>
                  </a:lnTo>
                  <a:lnTo>
                    <a:pt x="363" y="615"/>
                  </a:lnTo>
                  <a:lnTo>
                    <a:pt x="368" y="598"/>
                  </a:lnTo>
                  <a:lnTo>
                    <a:pt x="373" y="582"/>
                  </a:lnTo>
                  <a:lnTo>
                    <a:pt x="380" y="566"/>
                  </a:lnTo>
                  <a:lnTo>
                    <a:pt x="387" y="550"/>
                  </a:lnTo>
                  <a:lnTo>
                    <a:pt x="394" y="536"/>
                  </a:lnTo>
                  <a:lnTo>
                    <a:pt x="403" y="521"/>
                  </a:lnTo>
                  <a:lnTo>
                    <a:pt x="411" y="507"/>
                  </a:lnTo>
                  <a:lnTo>
                    <a:pt x="422" y="493"/>
                  </a:lnTo>
                  <a:lnTo>
                    <a:pt x="432" y="479"/>
                  </a:lnTo>
                  <a:lnTo>
                    <a:pt x="443" y="467"/>
                  </a:lnTo>
                  <a:lnTo>
                    <a:pt x="455" y="455"/>
                  </a:lnTo>
                  <a:lnTo>
                    <a:pt x="466" y="443"/>
                  </a:lnTo>
                  <a:lnTo>
                    <a:pt x="479" y="432"/>
                  </a:lnTo>
                  <a:lnTo>
                    <a:pt x="493" y="421"/>
                  </a:lnTo>
                  <a:lnTo>
                    <a:pt x="507" y="412"/>
                  </a:lnTo>
                  <a:lnTo>
                    <a:pt x="520" y="403"/>
                  </a:lnTo>
                  <a:lnTo>
                    <a:pt x="535" y="395"/>
                  </a:lnTo>
                  <a:lnTo>
                    <a:pt x="551" y="386"/>
                  </a:lnTo>
                  <a:lnTo>
                    <a:pt x="566" y="380"/>
                  </a:lnTo>
                  <a:lnTo>
                    <a:pt x="582" y="374"/>
                  </a:lnTo>
                  <a:lnTo>
                    <a:pt x="599" y="368"/>
                  </a:lnTo>
                  <a:lnTo>
                    <a:pt x="615" y="363"/>
                  </a:lnTo>
                  <a:lnTo>
                    <a:pt x="631" y="359"/>
                  </a:lnTo>
                  <a:lnTo>
                    <a:pt x="649" y="357"/>
                  </a:lnTo>
                  <a:lnTo>
                    <a:pt x="666" y="353"/>
                  </a:lnTo>
                  <a:lnTo>
                    <a:pt x="684" y="352"/>
                  </a:lnTo>
                  <a:lnTo>
                    <a:pt x="702" y="352"/>
                  </a:lnTo>
                  <a:lnTo>
                    <a:pt x="702" y="352"/>
                  </a:lnTo>
                  <a:lnTo>
                    <a:pt x="720" y="352"/>
                  </a:lnTo>
                  <a:lnTo>
                    <a:pt x="738" y="353"/>
                  </a:lnTo>
                  <a:lnTo>
                    <a:pt x="756" y="357"/>
                  </a:lnTo>
                  <a:lnTo>
                    <a:pt x="773" y="359"/>
                  </a:lnTo>
                  <a:lnTo>
                    <a:pt x="790" y="363"/>
                  </a:lnTo>
                  <a:lnTo>
                    <a:pt x="807" y="368"/>
                  </a:lnTo>
                  <a:lnTo>
                    <a:pt x="823" y="374"/>
                  </a:lnTo>
                  <a:lnTo>
                    <a:pt x="839" y="380"/>
                  </a:lnTo>
                  <a:lnTo>
                    <a:pt x="855" y="386"/>
                  </a:lnTo>
                  <a:lnTo>
                    <a:pt x="870" y="395"/>
                  </a:lnTo>
                  <a:lnTo>
                    <a:pt x="884" y="403"/>
                  </a:lnTo>
                  <a:lnTo>
                    <a:pt x="898" y="412"/>
                  </a:lnTo>
                  <a:lnTo>
                    <a:pt x="912" y="421"/>
                  </a:lnTo>
                  <a:lnTo>
                    <a:pt x="926" y="432"/>
                  </a:lnTo>
                  <a:lnTo>
                    <a:pt x="938" y="443"/>
                  </a:lnTo>
                  <a:lnTo>
                    <a:pt x="950" y="455"/>
                  </a:lnTo>
                  <a:lnTo>
                    <a:pt x="962" y="467"/>
                  </a:lnTo>
                  <a:lnTo>
                    <a:pt x="973" y="479"/>
                  </a:lnTo>
                  <a:lnTo>
                    <a:pt x="983" y="493"/>
                  </a:lnTo>
                  <a:lnTo>
                    <a:pt x="993" y="507"/>
                  </a:lnTo>
                  <a:lnTo>
                    <a:pt x="1002" y="521"/>
                  </a:lnTo>
                  <a:lnTo>
                    <a:pt x="1010" y="536"/>
                  </a:lnTo>
                  <a:lnTo>
                    <a:pt x="1019" y="550"/>
                  </a:lnTo>
                  <a:lnTo>
                    <a:pt x="1025" y="566"/>
                  </a:lnTo>
                  <a:lnTo>
                    <a:pt x="1032" y="582"/>
                  </a:lnTo>
                  <a:lnTo>
                    <a:pt x="1037" y="598"/>
                  </a:lnTo>
                  <a:lnTo>
                    <a:pt x="1042" y="615"/>
                  </a:lnTo>
                  <a:lnTo>
                    <a:pt x="1046" y="632"/>
                  </a:lnTo>
                  <a:lnTo>
                    <a:pt x="1048" y="649"/>
                  </a:lnTo>
                  <a:lnTo>
                    <a:pt x="1052" y="667"/>
                  </a:lnTo>
                  <a:lnTo>
                    <a:pt x="1053" y="685"/>
                  </a:lnTo>
                  <a:lnTo>
                    <a:pt x="1053" y="703"/>
                  </a:lnTo>
                  <a:lnTo>
                    <a:pt x="1053" y="703"/>
                  </a:lnTo>
                  <a:close/>
                  <a:moveTo>
                    <a:pt x="702" y="1972"/>
                  </a:moveTo>
                  <a:lnTo>
                    <a:pt x="702" y="1972"/>
                  </a:lnTo>
                  <a:lnTo>
                    <a:pt x="965" y="1578"/>
                  </a:lnTo>
                  <a:lnTo>
                    <a:pt x="1160" y="1285"/>
                  </a:lnTo>
                  <a:lnTo>
                    <a:pt x="1281" y="1102"/>
                  </a:lnTo>
                  <a:lnTo>
                    <a:pt x="1281" y="1102"/>
                  </a:lnTo>
                  <a:lnTo>
                    <a:pt x="1294" y="1081"/>
                  </a:lnTo>
                  <a:lnTo>
                    <a:pt x="1307" y="1058"/>
                  </a:lnTo>
                  <a:lnTo>
                    <a:pt x="1319" y="1036"/>
                  </a:lnTo>
                  <a:lnTo>
                    <a:pt x="1331" y="1013"/>
                  </a:lnTo>
                  <a:lnTo>
                    <a:pt x="1342" y="990"/>
                  </a:lnTo>
                  <a:lnTo>
                    <a:pt x="1352" y="965"/>
                  </a:lnTo>
                  <a:lnTo>
                    <a:pt x="1362" y="941"/>
                  </a:lnTo>
                  <a:lnTo>
                    <a:pt x="1370" y="915"/>
                  </a:lnTo>
                  <a:lnTo>
                    <a:pt x="1378" y="890"/>
                  </a:lnTo>
                  <a:lnTo>
                    <a:pt x="1385" y="865"/>
                  </a:lnTo>
                  <a:lnTo>
                    <a:pt x="1391" y="838"/>
                  </a:lnTo>
                  <a:lnTo>
                    <a:pt x="1396" y="812"/>
                  </a:lnTo>
                  <a:lnTo>
                    <a:pt x="1400" y="785"/>
                  </a:lnTo>
                  <a:lnTo>
                    <a:pt x="1403" y="758"/>
                  </a:lnTo>
                  <a:lnTo>
                    <a:pt x="1404" y="730"/>
                  </a:lnTo>
                  <a:lnTo>
                    <a:pt x="1405" y="703"/>
                  </a:lnTo>
                  <a:lnTo>
                    <a:pt x="1405" y="703"/>
                  </a:lnTo>
                  <a:lnTo>
                    <a:pt x="1404" y="667"/>
                  </a:lnTo>
                  <a:lnTo>
                    <a:pt x="1402" y="631"/>
                  </a:lnTo>
                  <a:lnTo>
                    <a:pt x="1397" y="596"/>
                  </a:lnTo>
                  <a:lnTo>
                    <a:pt x="1391" y="561"/>
                  </a:lnTo>
                  <a:lnTo>
                    <a:pt x="1383" y="527"/>
                  </a:lnTo>
                  <a:lnTo>
                    <a:pt x="1373" y="493"/>
                  </a:lnTo>
                  <a:lnTo>
                    <a:pt x="1363" y="461"/>
                  </a:lnTo>
                  <a:lnTo>
                    <a:pt x="1350" y="429"/>
                  </a:lnTo>
                  <a:lnTo>
                    <a:pt x="1336" y="398"/>
                  </a:lnTo>
                  <a:lnTo>
                    <a:pt x="1320" y="367"/>
                  </a:lnTo>
                  <a:lnTo>
                    <a:pt x="1304" y="339"/>
                  </a:lnTo>
                  <a:lnTo>
                    <a:pt x="1286" y="310"/>
                  </a:lnTo>
                  <a:lnTo>
                    <a:pt x="1265" y="283"/>
                  </a:lnTo>
                  <a:lnTo>
                    <a:pt x="1244" y="256"/>
                  </a:lnTo>
                  <a:lnTo>
                    <a:pt x="1223" y="230"/>
                  </a:lnTo>
                  <a:lnTo>
                    <a:pt x="1200" y="205"/>
                  </a:lnTo>
                  <a:lnTo>
                    <a:pt x="1175" y="182"/>
                  </a:lnTo>
                  <a:lnTo>
                    <a:pt x="1149" y="161"/>
                  </a:lnTo>
                  <a:lnTo>
                    <a:pt x="1123" y="140"/>
                  </a:lnTo>
                  <a:lnTo>
                    <a:pt x="1095" y="120"/>
                  </a:lnTo>
                  <a:lnTo>
                    <a:pt x="1066" y="102"/>
                  </a:lnTo>
                  <a:lnTo>
                    <a:pt x="1038" y="85"/>
                  </a:lnTo>
                  <a:lnTo>
                    <a:pt x="1007" y="69"/>
                  </a:lnTo>
                  <a:lnTo>
                    <a:pt x="976" y="55"/>
                  </a:lnTo>
                  <a:lnTo>
                    <a:pt x="944" y="42"/>
                  </a:lnTo>
                  <a:lnTo>
                    <a:pt x="912" y="32"/>
                  </a:lnTo>
                  <a:lnTo>
                    <a:pt x="878" y="22"/>
                  </a:lnTo>
                  <a:lnTo>
                    <a:pt x="844" y="14"/>
                  </a:lnTo>
                  <a:lnTo>
                    <a:pt x="809" y="8"/>
                  </a:lnTo>
                  <a:lnTo>
                    <a:pt x="774" y="3"/>
                  </a:lnTo>
                  <a:lnTo>
                    <a:pt x="738" y="1"/>
                  </a:lnTo>
                  <a:lnTo>
                    <a:pt x="702" y="0"/>
                  </a:lnTo>
                  <a:lnTo>
                    <a:pt x="702" y="0"/>
                  </a:lnTo>
                  <a:lnTo>
                    <a:pt x="666" y="1"/>
                  </a:lnTo>
                  <a:lnTo>
                    <a:pt x="630" y="3"/>
                  </a:lnTo>
                  <a:lnTo>
                    <a:pt x="595" y="8"/>
                  </a:lnTo>
                  <a:lnTo>
                    <a:pt x="561" y="14"/>
                  </a:lnTo>
                  <a:lnTo>
                    <a:pt x="527" y="22"/>
                  </a:lnTo>
                  <a:lnTo>
                    <a:pt x="494" y="32"/>
                  </a:lnTo>
                  <a:lnTo>
                    <a:pt x="461" y="42"/>
                  </a:lnTo>
                  <a:lnTo>
                    <a:pt x="429" y="55"/>
                  </a:lnTo>
                  <a:lnTo>
                    <a:pt x="398" y="69"/>
                  </a:lnTo>
                  <a:lnTo>
                    <a:pt x="368" y="85"/>
                  </a:lnTo>
                  <a:lnTo>
                    <a:pt x="338" y="102"/>
                  </a:lnTo>
                  <a:lnTo>
                    <a:pt x="310" y="120"/>
                  </a:lnTo>
                  <a:lnTo>
                    <a:pt x="282" y="140"/>
                  </a:lnTo>
                  <a:lnTo>
                    <a:pt x="256" y="161"/>
                  </a:lnTo>
                  <a:lnTo>
                    <a:pt x="230" y="182"/>
                  </a:lnTo>
                  <a:lnTo>
                    <a:pt x="206" y="205"/>
                  </a:lnTo>
                  <a:lnTo>
                    <a:pt x="183" y="230"/>
                  </a:lnTo>
                  <a:lnTo>
                    <a:pt x="160" y="256"/>
                  </a:lnTo>
                  <a:lnTo>
                    <a:pt x="139" y="283"/>
                  </a:lnTo>
                  <a:lnTo>
                    <a:pt x="120" y="310"/>
                  </a:lnTo>
                  <a:lnTo>
                    <a:pt x="101" y="339"/>
                  </a:lnTo>
                  <a:lnTo>
                    <a:pt x="84" y="367"/>
                  </a:lnTo>
                  <a:lnTo>
                    <a:pt x="69" y="398"/>
                  </a:lnTo>
                  <a:lnTo>
                    <a:pt x="55" y="429"/>
                  </a:lnTo>
                  <a:lnTo>
                    <a:pt x="42" y="461"/>
                  </a:lnTo>
                  <a:lnTo>
                    <a:pt x="31" y="493"/>
                  </a:lnTo>
                  <a:lnTo>
                    <a:pt x="22" y="527"/>
                  </a:lnTo>
                  <a:lnTo>
                    <a:pt x="14" y="561"/>
                  </a:lnTo>
                  <a:lnTo>
                    <a:pt x="8" y="596"/>
                  </a:lnTo>
                  <a:lnTo>
                    <a:pt x="4" y="631"/>
                  </a:lnTo>
                  <a:lnTo>
                    <a:pt x="1" y="667"/>
                  </a:lnTo>
                  <a:lnTo>
                    <a:pt x="0" y="703"/>
                  </a:lnTo>
                  <a:lnTo>
                    <a:pt x="0" y="703"/>
                  </a:lnTo>
                  <a:lnTo>
                    <a:pt x="1" y="730"/>
                  </a:lnTo>
                  <a:lnTo>
                    <a:pt x="2" y="758"/>
                  </a:lnTo>
                  <a:lnTo>
                    <a:pt x="5" y="785"/>
                  </a:lnTo>
                  <a:lnTo>
                    <a:pt x="9" y="812"/>
                  </a:lnTo>
                  <a:lnTo>
                    <a:pt x="14" y="838"/>
                  </a:lnTo>
                  <a:lnTo>
                    <a:pt x="20" y="865"/>
                  </a:lnTo>
                  <a:lnTo>
                    <a:pt x="27" y="890"/>
                  </a:lnTo>
                  <a:lnTo>
                    <a:pt x="34" y="915"/>
                  </a:lnTo>
                  <a:lnTo>
                    <a:pt x="43" y="941"/>
                  </a:lnTo>
                  <a:lnTo>
                    <a:pt x="52" y="965"/>
                  </a:lnTo>
                  <a:lnTo>
                    <a:pt x="63" y="990"/>
                  </a:lnTo>
                  <a:lnTo>
                    <a:pt x="74" y="1013"/>
                  </a:lnTo>
                  <a:lnTo>
                    <a:pt x="85" y="1036"/>
                  </a:lnTo>
                  <a:lnTo>
                    <a:pt x="98" y="1058"/>
                  </a:lnTo>
                  <a:lnTo>
                    <a:pt x="111" y="1081"/>
                  </a:lnTo>
                  <a:lnTo>
                    <a:pt x="124" y="1102"/>
                  </a:lnTo>
                  <a:lnTo>
                    <a:pt x="124" y="1102"/>
                  </a:lnTo>
                  <a:lnTo>
                    <a:pt x="245" y="1285"/>
                  </a:lnTo>
                  <a:lnTo>
                    <a:pt x="440" y="1578"/>
                  </a:lnTo>
                  <a:lnTo>
                    <a:pt x="702" y="1972"/>
                  </a:lnTo>
                  <a:lnTo>
                    <a:pt x="702" y="19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241" name="pole tekstowe 240">
            <a:extLst>
              <a:ext uri="{FF2B5EF4-FFF2-40B4-BE49-F238E27FC236}">
                <a16:creationId xmlns:a16="http://schemas.microsoft.com/office/drawing/2014/main" id="{66170928-438F-4F8A-A9C1-ADBEDA8FC81D}"/>
              </a:ext>
            </a:extLst>
          </p:cNvPr>
          <p:cNvSpPr txBox="1"/>
          <p:nvPr/>
        </p:nvSpPr>
        <p:spPr>
          <a:xfrm>
            <a:off x="5397126" y="1350346"/>
            <a:ext cx="1047082" cy="246221"/>
          </a:xfrm>
          <a:prstGeom prst="rect">
            <a:avLst/>
          </a:prstGeom>
          <a:solidFill>
            <a:schemeClr val="bg1"/>
          </a:solidFill>
        </p:spPr>
        <p:txBody>
          <a:bodyPr wrap="none" rtlCol="0">
            <a:spAutoFit/>
          </a:bodyPr>
          <a:lstStyle/>
          <a:p>
            <a:r>
              <a:rPr lang="pl-PL" sz="1000"/>
              <a:t>województwo</a:t>
            </a:r>
          </a:p>
        </p:txBody>
      </p:sp>
      <p:cxnSp>
        <p:nvCxnSpPr>
          <p:cNvPr id="242" name="Łącznik prosty 241">
            <a:extLst>
              <a:ext uri="{FF2B5EF4-FFF2-40B4-BE49-F238E27FC236}">
                <a16:creationId xmlns:a16="http://schemas.microsoft.com/office/drawing/2014/main" id="{70808E58-C5D8-41D4-B6D4-3DDED73F9145}"/>
              </a:ext>
            </a:extLst>
          </p:cNvPr>
          <p:cNvCxnSpPr/>
          <p:nvPr/>
        </p:nvCxnSpPr>
        <p:spPr>
          <a:xfrm>
            <a:off x="5451971" y="1630397"/>
            <a:ext cx="1440000" cy="0"/>
          </a:xfrm>
          <a:prstGeom prst="line">
            <a:avLst/>
          </a:prstGeom>
          <a:ln w="3175">
            <a:gradFill flip="none" rotWithShape="1">
              <a:gsLst>
                <a:gs pos="15000">
                  <a:schemeClr val="accent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44" name="Freeform 86">
            <a:extLst>
              <a:ext uri="{FF2B5EF4-FFF2-40B4-BE49-F238E27FC236}">
                <a16:creationId xmlns:a16="http://schemas.microsoft.com/office/drawing/2014/main" id="{CCDDC80B-C9F2-4B24-B0BE-729C7B9D76C7}"/>
              </a:ext>
            </a:extLst>
          </p:cNvPr>
          <p:cNvSpPr>
            <a:spLocks/>
          </p:cNvSpPr>
          <p:nvPr/>
        </p:nvSpPr>
        <p:spPr bwMode="auto">
          <a:xfrm>
            <a:off x="7428673" y="2809528"/>
            <a:ext cx="21567" cy="4642"/>
          </a:xfrm>
          <a:custGeom>
            <a:avLst/>
            <a:gdLst>
              <a:gd name="T0" fmla="*/ 0 w 124"/>
              <a:gd name="T1" fmla="*/ 50 h 50"/>
              <a:gd name="T2" fmla="*/ 98 w 124"/>
              <a:gd name="T3" fmla="*/ 50 h 50"/>
              <a:gd name="T4" fmla="*/ 98 w 124"/>
              <a:gd name="T5" fmla="*/ 50 h 50"/>
              <a:gd name="T6" fmla="*/ 104 w 124"/>
              <a:gd name="T7" fmla="*/ 50 h 50"/>
              <a:gd name="T8" fmla="*/ 108 w 124"/>
              <a:gd name="T9" fmla="*/ 47 h 50"/>
              <a:gd name="T10" fmla="*/ 113 w 124"/>
              <a:gd name="T11" fmla="*/ 45 h 50"/>
              <a:gd name="T12" fmla="*/ 116 w 124"/>
              <a:gd name="T13" fmla="*/ 42 h 50"/>
              <a:gd name="T14" fmla="*/ 119 w 124"/>
              <a:gd name="T15" fmla="*/ 38 h 50"/>
              <a:gd name="T16" fmla="*/ 121 w 124"/>
              <a:gd name="T17" fmla="*/ 34 h 50"/>
              <a:gd name="T18" fmla="*/ 122 w 124"/>
              <a:gd name="T19" fmla="*/ 30 h 50"/>
              <a:gd name="T20" fmla="*/ 124 w 124"/>
              <a:gd name="T21" fmla="*/ 24 h 50"/>
              <a:gd name="T22" fmla="*/ 124 w 124"/>
              <a:gd name="T23" fmla="*/ 24 h 50"/>
              <a:gd name="T24" fmla="*/ 122 w 124"/>
              <a:gd name="T25" fmla="*/ 20 h 50"/>
              <a:gd name="T26" fmla="*/ 121 w 124"/>
              <a:gd name="T27" fmla="*/ 15 h 50"/>
              <a:gd name="T28" fmla="*/ 119 w 124"/>
              <a:gd name="T29" fmla="*/ 11 h 50"/>
              <a:gd name="T30" fmla="*/ 116 w 124"/>
              <a:gd name="T31" fmla="*/ 6 h 50"/>
              <a:gd name="T32" fmla="*/ 113 w 124"/>
              <a:gd name="T33" fmla="*/ 4 h 50"/>
              <a:gd name="T34" fmla="*/ 108 w 124"/>
              <a:gd name="T35" fmla="*/ 2 h 50"/>
              <a:gd name="T36" fmla="*/ 104 w 124"/>
              <a:gd name="T37" fmla="*/ 0 h 50"/>
              <a:gd name="T38" fmla="*/ 98 w 124"/>
              <a:gd name="T39" fmla="*/ 0 h 50"/>
              <a:gd name="T40" fmla="*/ 0 w 124"/>
              <a:gd name="T41" fmla="*/ 0 h 50"/>
              <a:gd name="T42" fmla="*/ 0 w 124"/>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50">
                <a:moveTo>
                  <a:pt x="0" y="50"/>
                </a:moveTo>
                <a:lnTo>
                  <a:pt x="98" y="50"/>
                </a:lnTo>
                <a:lnTo>
                  <a:pt x="98" y="50"/>
                </a:lnTo>
                <a:lnTo>
                  <a:pt x="104" y="50"/>
                </a:lnTo>
                <a:lnTo>
                  <a:pt x="108" y="47"/>
                </a:lnTo>
                <a:lnTo>
                  <a:pt x="113" y="45"/>
                </a:lnTo>
                <a:lnTo>
                  <a:pt x="116" y="42"/>
                </a:lnTo>
                <a:lnTo>
                  <a:pt x="119" y="38"/>
                </a:lnTo>
                <a:lnTo>
                  <a:pt x="121" y="34"/>
                </a:lnTo>
                <a:lnTo>
                  <a:pt x="122" y="30"/>
                </a:lnTo>
                <a:lnTo>
                  <a:pt x="124" y="24"/>
                </a:lnTo>
                <a:lnTo>
                  <a:pt x="124" y="24"/>
                </a:lnTo>
                <a:lnTo>
                  <a:pt x="122" y="20"/>
                </a:lnTo>
                <a:lnTo>
                  <a:pt x="121" y="15"/>
                </a:lnTo>
                <a:lnTo>
                  <a:pt x="119" y="11"/>
                </a:lnTo>
                <a:lnTo>
                  <a:pt x="116" y="6"/>
                </a:lnTo>
                <a:lnTo>
                  <a:pt x="113" y="4"/>
                </a:lnTo>
                <a:lnTo>
                  <a:pt x="108" y="2"/>
                </a:lnTo>
                <a:lnTo>
                  <a:pt x="104" y="0"/>
                </a:lnTo>
                <a:lnTo>
                  <a:pt x="98" y="0"/>
                </a:lnTo>
                <a:lnTo>
                  <a:pt x="0" y="0"/>
                </a:lnTo>
                <a:lnTo>
                  <a:pt x="0" y="50"/>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sz="2400"/>
          </a:p>
        </p:txBody>
      </p:sp>
      <p:graphicFrame>
        <p:nvGraphicFramePr>
          <p:cNvPr id="10" name="Tabela 10">
            <a:extLst>
              <a:ext uri="{FF2B5EF4-FFF2-40B4-BE49-F238E27FC236}">
                <a16:creationId xmlns:a16="http://schemas.microsoft.com/office/drawing/2014/main" id="{EA85A3C2-E095-49FB-BDA6-A921F7290711}"/>
              </a:ext>
            </a:extLst>
          </p:cNvPr>
          <p:cNvGraphicFramePr>
            <a:graphicFrameLocks noGrp="1"/>
          </p:cNvGraphicFramePr>
          <p:nvPr/>
        </p:nvGraphicFramePr>
        <p:xfrm>
          <a:off x="4838621" y="1725773"/>
          <a:ext cx="1756463" cy="3405202"/>
        </p:xfrm>
        <a:graphic>
          <a:graphicData uri="http://schemas.openxmlformats.org/drawingml/2006/table">
            <a:tbl>
              <a:tblPr firstRow="1" bandRow="1">
                <a:tableStyleId>{5C22544A-7EE6-4342-B048-85BDC9FD1C3A}</a:tableStyleId>
              </a:tblPr>
              <a:tblGrid>
                <a:gridCol w="1756463">
                  <a:extLst>
                    <a:ext uri="{9D8B030D-6E8A-4147-A177-3AD203B41FA5}">
                      <a16:colId xmlns:a16="http://schemas.microsoft.com/office/drawing/2014/main" val="1590947209"/>
                    </a:ext>
                  </a:extLst>
                </a:gridCol>
              </a:tblGrid>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Dolnośląskie</a:t>
                      </a:r>
                    </a:p>
                  </a:txBody>
                  <a:tcPr marL="171450"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5640737"/>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Kujawsko-pomorskie</a:t>
                      </a:r>
                    </a:p>
                  </a:txBody>
                  <a:tcPr marL="171450"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1279854"/>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Lubelskie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7529474"/>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Lubuskie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0435217"/>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Łódzkie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685426"/>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Małopolskie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8722011"/>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Mazowieckie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7852851"/>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Opolskie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5522749"/>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Podkarpackie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7137683"/>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Podlaskie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5783989"/>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Pomorskie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210524"/>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Śląskie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2588333"/>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Świętokrzystkie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1467888"/>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Warmińsko-mazurskie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9682762"/>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Wielkopolskie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8372309"/>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Zachodniopomorskie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4594089"/>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Odmowa odpowiedzi</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9426902"/>
                  </a:ext>
                </a:extLst>
              </a:tr>
            </a:tbl>
          </a:graphicData>
        </a:graphic>
      </p:graphicFrame>
      <p:grpSp>
        <p:nvGrpSpPr>
          <p:cNvPr id="24" name="Grupa 23">
            <a:extLst>
              <a:ext uri="{FF2B5EF4-FFF2-40B4-BE49-F238E27FC236}">
                <a16:creationId xmlns:a16="http://schemas.microsoft.com/office/drawing/2014/main" id="{1284423E-01E4-4A78-8E56-B79B30596FC4}"/>
              </a:ext>
            </a:extLst>
          </p:cNvPr>
          <p:cNvGrpSpPr/>
          <p:nvPr/>
        </p:nvGrpSpPr>
        <p:grpSpPr>
          <a:xfrm>
            <a:off x="255456" y="210960"/>
            <a:ext cx="333388" cy="346398"/>
            <a:chOff x="4294188" y="1531938"/>
            <a:chExt cx="650876" cy="676275"/>
          </a:xfrm>
        </p:grpSpPr>
        <p:sp>
          <p:nvSpPr>
            <p:cNvPr id="25" name="Freeform 27">
              <a:extLst>
                <a:ext uri="{FF2B5EF4-FFF2-40B4-BE49-F238E27FC236}">
                  <a16:creationId xmlns:a16="http://schemas.microsoft.com/office/drawing/2014/main" id="{39E5C81F-9C36-4113-AE21-11F815A6E098}"/>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 name="Freeform 28">
              <a:extLst>
                <a:ext uri="{FF2B5EF4-FFF2-40B4-BE49-F238E27FC236}">
                  <a16:creationId xmlns:a16="http://schemas.microsoft.com/office/drawing/2014/main" id="{A0298E70-EF78-4015-9677-50F02F477240}"/>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 name="Freeform 29">
              <a:extLst>
                <a:ext uri="{FF2B5EF4-FFF2-40B4-BE49-F238E27FC236}">
                  <a16:creationId xmlns:a16="http://schemas.microsoft.com/office/drawing/2014/main" id="{F4332391-1E1B-4A3C-A961-82B1505F9955}"/>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 name="Freeform 30">
              <a:extLst>
                <a:ext uri="{FF2B5EF4-FFF2-40B4-BE49-F238E27FC236}">
                  <a16:creationId xmlns:a16="http://schemas.microsoft.com/office/drawing/2014/main" id="{E7453254-FBC9-498D-A0BD-DFCC70F44703}"/>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 name="Freeform 31">
              <a:extLst>
                <a:ext uri="{FF2B5EF4-FFF2-40B4-BE49-F238E27FC236}">
                  <a16:creationId xmlns:a16="http://schemas.microsoft.com/office/drawing/2014/main" id="{F7B0EC7F-B137-4F78-9DDB-740662C625F1}"/>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 name="Freeform 32">
              <a:extLst>
                <a:ext uri="{FF2B5EF4-FFF2-40B4-BE49-F238E27FC236}">
                  <a16:creationId xmlns:a16="http://schemas.microsoft.com/office/drawing/2014/main" id="{71A354BC-6079-41BA-8809-F703E9F3479A}"/>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4" name="Prostokąt: zaokrąglone rogi 3">
            <a:extLst>
              <a:ext uri="{FF2B5EF4-FFF2-40B4-BE49-F238E27FC236}">
                <a16:creationId xmlns:a16="http://schemas.microsoft.com/office/drawing/2014/main" id="{BDFB1BCF-979D-40E4-AF53-778735F84D06}"/>
              </a:ext>
            </a:extLst>
          </p:cNvPr>
          <p:cNvSpPr/>
          <p:nvPr/>
        </p:nvSpPr>
        <p:spPr>
          <a:xfrm>
            <a:off x="776675" y="1150264"/>
            <a:ext cx="3624454" cy="1980429"/>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pole tekstowe 47">
            <a:extLst>
              <a:ext uri="{FF2B5EF4-FFF2-40B4-BE49-F238E27FC236}">
                <a16:creationId xmlns:a16="http://schemas.microsoft.com/office/drawing/2014/main" id="{D1432E4A-7B9A-4F13-BE70-C431140F53A1}"/>
              </a:ext>
            </a:extLst>
          </p:cNvPr>
          <p:cNvSpPr txBox="1"/>
          <p:nvPr/>
        </p:nvSpPr>
        <p:spPr>
          <a:xfrm>
            <a:off x="731386" y="5414562"/>
            <a:ext cx="7769696" cy="461665"/>
          </a:xfrm>
          <a:prstGeom prst="rect">
            <a:avLst/>
          </a:prstGeom>
          <a:noFill/>
        </p:spPr>
        <p:txBody>
          <a:bodyPr wrap="square" rtlCol="0">
            <a:spAutoFit/>
          </a:bodyPr>
          <a:lstStyle/>
          <a:p>
            <a:pPr lvl="0">
              <a:defRPr/>
            </a:pPr>
            <a:r>
              <a:rPr lang="pl-PL" sz="800" i="1">
                <a:solidFill>
                  <a:prstClr val="white">
                    <a:lumMod val="65000"/>
                  </a:prstClr>
                </a:solidFill>
              </a:rPr>
              <a:t>Odpowiadający: wszyscy badani, n=1004. *Województwa poszczególnych w regionach: północny: pomorskie, kujawsko-pomorskie, warmińsko mazurskie, wschodni: podlaskie, lubelskie, świętokrzyskie, podkarpackie, północno-zachodni: zachodnio-pomorskie, lubuskie, wielkopolskie, południowo-zachodni: dolnośląskie, opolskie, centralny: mazowieckie, łódzkie, południowy: śląskie, małopolskie.</a:t>
            </a:r>
          </a:p>
        </p:txBody>
      </p:sp>
      <p:graphicFrame>
        <p:nvGraphicFramePr>
          <p:cNvPr id="121" name="Wykres 120">
            <a:extLst>
              <a:ext uri="{FF2B5EF4-FFF2-40B4-BE49-F238E27FC236}">
                <a16:creationId xmlns:a16="http://schemas.microsoft.com/office/drawing/2014/main" id="{2D312CCB-2B19-4424-B6E3-B86C17479CF9}"/>
              </a:ext>
            </a:extLst>
          </p:cNvPr>
          <p:cNvGraphicFramePr/>
          <p:nvPr>
            <p:extLst>
              <p:ext uri="{D42A27DB-BD31-4B8C-83A1-F6EECF244321}">
                <p14:modId xmlns:p14="http://schemas.microsoft.com/office/powerpoint/2010/main" val="891465915"/>
              </p:ext>
            </p:extLst>
          </p:nvPr>
        </p:nvGraphicFramePr>
        <p:xfrm>
          <a:off x="965567" y="3721808"/>
          <a:ext cx="3232126" cy="1567426"/>
        </p:xfrm>
        <a:graphic>
          <a:graphicData uri="http://schemas.openxmlformats.org/drawingml/2006/chart">
            <c:chart xmlns:c="http://schemas.openxmlformats.org/drawingml/2006/chart" xmlns:r="http://schemas.openxmlformats.org/officeDocument/2006/relationships" r:id="rId6"/>
          </a:graphicData>
        </a:graphic>
      </p:graphicFrame>
      <p:sp>
        <p:nvSpPr>
          <p:cNvPr id="122" name="pole tekstowe 121">
            <a:extLst>
              <a:ext uri="{FF2B5EF4-FFF2-40B4-BE49-F238E27FC236}">
                <a16:creationId xmlns:a16="http://schemas.microsoft.com/office/drawing/2014/main" id="{BB274DF2-EC82-4CFB-A800-7E9BE6622064}"/>
              </a:ext>
            </a:extLst>
          </p:cNvPr>
          <p:cNvSpPr txBox="1"/>
          <p:nvPr/>
        </p:nvSpPr>
        <p:spPr>
          <a:xfrm>
            <a:off x="1052195" y="3433844"/>
            <a:ext cx="580608" cy="246221"/>
          </a:xfrm>
          <a:prstGeom prst="rect">
            <a:avLst/>
          </a:prstGeom>
          <a:solidFill>
            <a:schemeClr val="bg1"/>
          </a:solidFill>
        </p:spPr>
        <p:txBody>
          <a:bodyPr wrap="none" rtlCol="0">
            <a:spAutoFit/>
          </a:bodyPr>
          <a:lstStyle/>
          <a:p>
            <a:r>
              <a:rPr lang="pl-PL" sz="1000"/>
              <a:t>region*</a:t>
            </a:r>
          </a:p>
        </p:txBody>
      </p:sp>
      <p:cxnSp>
        <p:nvCxnSpPr>
          <p:cNvPr id="123" name="Łącznik prosty 122">
            <a:extLst>
              <a:ext uri="{FF2B5EF4-FFF2-40B4-BE49-F238E27FC236}">
                <a16:creationId xmlns:a16="http://schemas.microsoft.com/office/drawing/2014/main" id="{F1448BF1-51F5-4211-A5D4-606700FD7FDA}"/>
              </a:ext>
            </a:extLst>
          </p:cNvPr>
          <p:cNvCxnSpPr/>
          <p:nvPr/>
        </p:nvCxnSpPr>
        <p:spPr>
          <a:xfrm>
            <a:off x="1107040" y="3713895"/>
            <a:ext cx="1440000" cy="0"/>
          </a:xfrm>
          <a:prstGeom prst="line">
            <a:avLst/>
          </a:prstGeom>
          <a:ln w="3175">
            <a:gradFill flip="none" rotWithShape="1">
              <a:gsLst>
                <a:gs pos="15000">
                  <a:schemeClr val="accent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4" name="Prostokąt: zaokrąglone rogi 123">
            <a:extLst>
              <a:ext uri="{FF2B5EF4-FFF2-40B4-BE49-F238E27FC236}">
                <a16:creationId xmlns:a16="http://schemas.microsoft.com/office/drawing/2014/main" id="{67AE26FB-9D4B-472D-88B7-0700EAF2594F}"/>
              </a:ext>
            </a:extLst>
          </p:cNvPr>
          <p:cNvSpPr/>
          <p:nvPr/>
        </p:nvSpPr>
        <p:spPr>
          <a:xfrm>
            <a:off x="806246" y="3283525"/>
            <a:ext cx="3624454" cy="1980429"/>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5" name="Prostokąt 124">
            <a:extLst>
              <a:ext uri="{FF2B5EF4-FFF2-40B4-BE49-F238E27FC236}">
                <a16:creationId xmlns:a16="http://schemas.microsoft.com/office/drawing/2014/main" id="{3C072106-D660-41DE-B003-C35740F123F0}"/>
              </a:ext>
            </a:extLst>
          </p:cNvPr>
          <p:cNvSpPr/>
          <p:nvPr/>
        </p:nvSpPr>
        <p:spPr>
          <a:xfrm rot="16200000">
            <a:off x="1104393" y="4327260"/>
            <a:ext cx="83119" cy="77824"/>
          </a:xfrm>
          <a:prstGeom prst="rect">
            <a:avLst/>
          </a:prstGeom>
          <a:solidFill>
            <a:srgbClr val="A0C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26" name="Prostokąt 125">
            <a:extLst>
              <a:ext uri="{FF2B5EF4-FFF2-40B4-BE49-F238E27FC236}">
                <a16:creationId xmlns:a16="http://schemas.microsoft.com/office/drawing/2014/main" id="{764E2CDD-B520-48BD-9187-3D827E3D5818}"/>
              </a:ext>
            </a:extLst>
          </p:cNvPr>
          <p:cNvSpPr/>
          <p:nvPr/>
        </p:nvSpPr>
        <p:spPr>
          <a:xfrm rot="16200000">
            <a:off x="1104393" y="4492186"/>
            <a:ext cx="83119" cy="77824"/>
          </a:xfrm>
          <a:prstGeom prst="rect">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27" name="Prostokąt 126">
            <a:extLst>
              <a:ext uri="{FF2B5EF4-FFF2-40B4-BE49-F238E27FC236}">
                <a16:creationId xmlns:a16="http://schemas.microsoft.com/office/drawing/2014/main" id="{5C2A0A78-C26E-452C-B104-0BFD855B2C8B}"/>
              </a:ext>
            </a:extLst>
          </p:cNvPr>
          <p:cNvSpPr/>
          <p:nvPr/>
        </p:nvSpPr>
        <p:spPr>
          <a:xfrm rot="16200000">
            <a:off x="1104393" y="3832482"/>
            <a:ext cx="83119" cy="77824"/>
          </a:xfrm>
          <a:prstGeom prst="rect">
            <a:avLst/>
          </a:prstGeom>
          <a:solidFill>
            <a:srgbClr val="FF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28" name="Prostokąt 127">
            <a:extLst>
              <a:ext uri="{FF2B5EF4-FFF2-40B4-BE49-F238E27FC236}">
                <a16:creationId xmlns:a16="http://schemas.microsoft.com/office/drawing/2014/main" id="{D0FD7217-220A-4F92-83BC-00E7746DA69E}"/>
              </a:ext>
            </a:extLst>
          </p:cNvPr>
          <p:cNvSpPr/>
          <p:nvPr/>
        </p:nvSpPr>
        <p:spPr>
          <a:xfrm rot="16200000">
            <a:off x="1104394" y="3997408"/>
            <a:ext cx="83119" cy="77824"/>
          </a:xfrm>
          <a:prstGeom prst="rect">
            <a:avLst/>
          </a:prstGeom>
          <a:solidFill>
            <a:srgbClr val="FF1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29" name="Prostokąt 128">
            <a:extLst>
              <a:ext uri="{FF2B5EF4-FFF2-40B4-BE49-F238E27FC236}">
                <a16:creationId xmlns:a16="http://schemas.microsoft.com/office/drawing/2014/main" id="{B512CC56-70C3-44F2-8D60-39D1128A74B9}"/>
              </a:ext>
            </a:extLst>
          </p:cNvPr>
          <p:cNvSpPr/>
          <p:nvPr/>
        </p:nvSpPr>
        <p:spPr>
          <a:xfrm rot="16200000">
            <a:off x="1104393" y="4162334"/>
            <a:ext cx="83119" cy="77824"/>
          </a:xfrm>
          <a:prstGeom prst="rect">
            <a:avLst/>
          </a:prstGeom>
          <a:solidFill>
            <a:srgbClr val="2F6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30" name="Prostokąt 129">
            <a:extLst>
              <a:ext uri="{FF2B5EF4-FFF2-40B4-BE49-F238E27FC236}">
                <a16:creationId xmlns:a16="http://schemas.microsoft.com/office/drawing/2014/main" id="{23213BC8-C79D-4A44-A8B5-CFBAA70437AA}"/>
              </a:ext>
            </a:extLst>
          </p:cNvPr>
          <p:cNvSpPr/>
          <p:nvPr/>
        </p:nvSpPr>
        <p:spPr>
          <a:xfrm rot="16200000">
            <a:off x="1104393" y="4657112"/>
            <a:ext cx="83119" cy="77824"/>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131" name="Prostokąt 130">
            <a:extLst>
              <a:ext uri="{FF2B5EF4-FFF2-40B4-BE49-F238E27FC236}">
                <a16:creationId xmlns:a16="http://schemas.microsoft.com/office/drawing/2014/main" id="{C44CF668-F7A5-4AAD-B672-77DE70B8B868}"/>
              </a:ext>
            </a:extLst>
          </p:cNvPr>
          <p:cNvSpPr/>
          <p:nvPr/>
        </p:nvSpPr>
        <p:spPr>
          <a:xfrm rot="16200000">
            <a:off x="1104393" y="4822036"/>
            <a:ext cx="83119" cy="7782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grpSp>
        <p:nvGrpSpPr>
          <p:cNvPr id="132" name="Grupa 131" descr="Wykres przedstawiający podział na region - mapa.&#10;&#10;Z regionu północnego jest 15% badanych, ze wschodniego 17%, z północno-zachodniego 16%, z południowo-zachodniego 10%, z centralnego 20%, z regionu południowego jest 21% badanych oraz 1 % odmówiło odpowiedzi.">
            <a:extLst>
              <a:ext uri="{FF2B5EF4-FFF2-40B4-BE49-F238E27FC236}">
                <a16:creationId xmlns:a16="http://schemas.microsoft.com/office/drawing/2014/main" id="{AF2A6F7B-CC02-42CF-94CA-5B7E0BB361EB}"/>
              </a:ext>
            </a:extLst>
          </p:cNvPr>
          <p:cNvGrpSpPr/>
          <p:nvPr/>
        </p:nvGrpSpPr>
        <p:grpSpPr>
          <a:xfrm>
            <a:off x="2657799" y="3454770"/>
            <a:ext cx="1536417" cy="1427377"/>
            <a:chOff x="2657799" y="3454770"/>
            <a:chExt cx="1536417" cy="1427377"/>
          </a:xfrm>
        </p:grpSpPr>
        <p:sp>
          <p:nvSpPr>
            <p:cNvPr id="133" name="Freeform 10">
              <a:extLst>
                <a:ext uri="{FF2B5EF4-FFF2-40B4-BE49-F238E27FC236}">
                  <a16:creationId xmlns:a16="http://schemas.microsoft.com/office/drawing/2014/main" id="{C509B153-9BA7-4DAE-9736-06ABD90A24E0}"/>
                </a:ext>
              </a:extLst>
            </p:cNvPr>
            <p:cNvSpPr>
              <a:spLocks/>
            </p:cNvSpPr>
            <p:nvPr/>
          </p:nvSpPr>
          <p:spPr bwMode="auto">
            <a:xfrm>
              <a:off x="3785498" y="3549268"/>
              <a:ext cx="347594" cy="509165"/>
            </a:xfrm>
            <a:custGeom>
              <a:avLst/>
              <a:gdLst>
                <a:gd name="T0" fmla="*/ 420 w 1052"/>
                <a:gd name="T1" fmla="*/ 203 h 1541"/>
                <a:gd name="T2" fmla="*/ 444 w 1052"/>
                <a:gd name="T3" fmla="*/ 277 h 1541"/>
                <a:gd name="T4" fmla="*/ 476 w 1052"/>
                <a:gd name="T5" fmla="*/ 314 h 1541"/>
                <a:gd name="T6" fmla="*/ 488 w 1052"/>
                <a:gd name="T7" fmla="*/ 334 h 1541"/>
                <a:gd name="T8" fmla="*/ 486 w 1052"/>
                <a:gd name="T9" fmla="*/ 380 h 1541"/>
                <a:gd name="T10" fmla="*/ 464 w 1052"/>
                <a:gd name="T11" fmla="*/ 428 h 1541"/>
                <a:gd name="T12" fmla="*/ 223 w 1052"/>
                <a:gd name="T13" fmla="*/ 656 h 1541"/>
                <a:gd name="T14" fmla="*/ 207 w 1052"/>
                <a:gd name="T15" fmla="*/ 664 h 1541"/>
                <a:gd name="T16" fmla="*/ 32 w 1052"/>
                <a:gd name="T17" fmla="*/ 708 h 1541"/>
                <a:gd name="T18" fmla="*/ 2 w 1052"/>
                <a:gd name="T19" fmla="*/ 740 h 1541"/>
                <a:gd name="T20" fmla="*/ 4 w 1052"/>
                <a:gd name="T21" fmla="*/ 823 h 1541"/>
                <a:gd name="T22" fmla="*/ 14 w 1052"/>
                <a:gd name="T23" fmla="*/ 909 h 1541"/>
                <a:gd name="T24" fmla="*/ 46 w 1052"/>
                <a:gd name="T25" fmla="*/ 949 h 1541"/>
                <a:gd name="T26" fmla="*/ 116 w 1052"/>
                <a:gd name="T27" fmla="*/ 1034 h 1541"/>
                <a:gd name="T28" fmla="*/ 144 w 1052"/>
                <a:gd name="T29" fmla="*/ 1092 h 1541"/>
                <a:gd name="T30" fmla="*/ 207 w 1052"/>
                <a:gd name="T31" fmla="*/ 1153 h 1541"/>
                <a:gd name="T32" fmla="*/ 285 w 1052"/>
                <a:gd name="T33" fmla="*/ 1169 h 1541"/>
                <a:gd name="T34" fmla="*/ 307 w 1052"/>
                <a:gd name="T35" fmla="*/ 1177 h 1541"/>
                <a:gd name="T36" fmla="*/ 346 w 1052"/>
                <a:gd name="T37" fmla="*/ 1211 h 1541"/>
                <a:gd name="T38" fmla="*/ 394 w 1052"/>
                <a:gd name="T39" fmla="*/ 1217 h 1541"/>
                <a:gd name="T40" fmla="*/ 442 w 1052"/>
                <a:gd name="T41" fmla="*/ 1312 h 1541"/>
                <a:gd name="T42" fmla="*/ 436 w 1052"/>
                <a:gd name="T43" fmla="*/ 1354 h 1541"/>
                <a:gd name="T44" fmla="*/ 414 w 1052"/>
                <a:gd name="T45" fmla="*/ 1394 h 1541"/>
                <a:gd name="T46" fmla="*/ 430 w 1052"/>
                <a:gd name="T47" fmla="*/ 1434 h 1541"/>
                <a:gd name="T48" fmla="*/ 499 w 1052"/>
                <a:gd name="T49" fmla="*/ 1483 h 1541"/>
                <a:gd name="T50" fmla="*/ 605 w 1052"/>
                <a:gd name="T51" fmla="*/ 1521 h 1541"/>
                <a:gd name="T52" fmla="*/ 641 w 1052"/>
                <a:gd name="T53" fmla="*/ 1523 h 1541"/>
                <a:gd name="T54" fmla="*/ 674 w 1052"/>
                <a:gd name="T55" fmla="*/ 1531 h 1541"/>
                <a:gd name="T56" fmla="*/ 726 w 1052"/>
                <a:gd name="T57" fmla="*/ 1541 h 1541"/>
                <a:gd name="T58" fmla="*/ 752 w 1052"/>
                <a:gd name="T59" fmla="*/ 1535 h 1541"/>
                <a:gd name="T60" fmla="*/ 794 w 1052"/>
                <a:gd name="T61" fmla="*/ 1481 h 1541"/>
                <a:gd name="T62" fmla="*/ 816 w 1052"/>
                <a:gd name="T63" fmla="*/ 1432 h 1541"/>
                <a:gd name="T64" fmla="*/ 889 w 1052"/>
                <a:gd name="T65" fmla="*/ 1340 h 1541"/>
                <a:gd name="T66" fmla="*/ 969 w 1052"/>
                <a:gd name="T67" fmla="*/ 1296 h 1541"/>
                <a:gd name="T68" fmla="*/ 1040 w 1052"/>
                <a:gd name="T69" fmla="*/ 1235 h 1541"/>
                <a:gd name="T70" fmla="*/ 1052 w 1052"/>
                <a:gd name="T71" fmla="*/ 1145 h 1541"/>
                <a:gd name="T72" fmla="*/ 1036 w 1052"/>
                <a:gd name="T73" fmla="*/ 1032 h 1541"/>
                <a:gd name="T74" fmla="*/ 967 w 1052"/>
                <a:gd name="T75" fmla="*/ 811 h 1541"/>
                <a:gd name="T76" fmla="*/ 867 w 1052"/>
                <a:gd name="T77" fmla="*/ 563 h 1541"/>
                <a:gd name="T78" fmla="*/ 833 w 1052"/>
                <a:gd name="T79" fmla="*/ 410 h 1541"/>
                <a:gd name="T80" fmla="*/ 820 w 1052"/>
                <a:gd name="T81" fmla="*/ 330 h 1541"/>
                <a:gd name="T82" fmla="*/ 786 w 1052"/>
                <a:gd name="T83" fmla="*/ 193 h 1541"/>
                <a:gd name="T84" fmla="*/ 772 w 1052"/>
                <a:gd name="T85" fmla="*/ 155 h 1541"/>
                <a:gd name="T86" fmla="*/ 724 w 1052"/>
                <a:gd name="T87" fmla="*/ 102 h 1541"/>
                <a:gd name="T88" fmla="*/ 561 w 1052"/>
                <a:gd name="T89" fmla="*/ 8 h 1541"/>
                <a:gd name="T90" fmla="*/ 521 w 1052"/>
                <a:gd name="T91" fmla="*/ 0 h 1541"/>
                <a:gd name="T92" fmla="*/ 493 w 1052"/>
                <a:gd name="T93" fmla="*/ 6 h 1541"/>
                <a:gd name="T94" fmla="*/ 376 w 1052"/>
                <a:gd name="T95" fmla="*/ 128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2" h="1541">
                  <a:moveTo>
                    <a:pt x="376" y="128"/>
                  </a:moveTo>
                  <a:lnTo>
                    <a:pt x="376" y="128"/>
                  </a:lnTo>
                  <a:lnTo>
                    <a:pt x="406" y="179"/>
                  </a:lnTo>
                  <a:lnTo>
                    <a:pt x="420" y="203"/>
                  </a:lnTo>
                  <a:lnTo>
                    <a:pt x="430" y="231"/>
                  </a:lnTo>
                  <a:lnTo>
                    <a:pt x="430" y="231"/>
                  </a:lnTo>
                  <a:lnTo>
                    <a:pt x="436" y="255"/>
                  </a:lnTo>
                  <a:lnTo>
                    <a:pt x="444" y="277"/>
                  </a:lnTo>
                  <a:lnTo>
                    <a:pt x="450" y="287"/>
                  </a:lnTo>
                  <a:lnTo>
                    <a:pt x="458" y="296"/>
                  </a:lnTo>
                  <a:lnTo>
                    <a:pt x="466" y="306"/>
                  </a:lnTo>
                  <a:lnTo>
                    <a:pt x="476" y="314"/>
                  </a:lnTo>
                  <a:lnTo>
                    <a:pt x="476" y="314"/>
                  </a:lnTo>
                  <a:lnTo>
                    <a:pt x="480" y="318"/>
                  </a:lnTo>
                  <a:lnTo>
                    <a:pt x="484" y="322"/>
                  </a:lnTo>
                  <a:lnTo>
                    <a:pt x="488" y="334"/>
                  </a:lnTo>
                  <a:lnTo>
                    <a:pt x="490" y="348"/>
                  </a:lnTo>
                  <a:lnTo>
                    <a:pt x="490" y="362"/>
                  </a:lnTo>
                  <a:lnTo>
                    <a:pt x="490" y="362"/>
                  </a:lnTo>
                  <a:lnTo>
                    <a:pt x="486" y="380"/>
                  </a:lnTo>
                  <a:lnTo>
                    <a:pt x="482" y="398"/>
                  </a:lnTo>
                  <a:lnTo>
                    <a:pt x="474" y="414"/>
                  </a:lnTo>
                  <a:lnTo>
                    <a:pt x="470" y="420"/>
                  </a:lnTo>
                  <a:lnTo>
                    <a:pt x="464" y="428"/>
                  </a:lnTo>
                  <a:lnTo>
                    <a:pt x="464" y="428"/>
                  </a:lnTo>
                  <a:lnTo>
                    <a:pt x="404" y="485"/>
                  </a:lnTo>
                  <a:lnTo>
                    <a:pt x="344" y="543"/>
                  </a:lnTo>
                  <a:lnTo>
                    <a:pt x="223" y="656"/>
                  </a:lnTo>
                  <a:lnTo>
                    <a:pt x="223" y="656"/>
                  </a:lnTo>
                  <a:lnTo>
                    <a:pt x="215" y="660"/>
                  </a:lnTo>
                  <a:lnTo>
                    <a:pt x="207" y="664"/>
                  </a:lnTo>
                  <a:lnTo>
                    <a:pt x="207" y="664"/>
                  </a:lnTo>
                  <a:lnTo>
                    <a:pt x="120" y="684"/>
                  </a:lnTo>
                  <a:lnTo>
                    <a:pt x="76" y="696"/>
                  </a:lnTo>
                  <a:lnTo>
                    <a:pt x="32" y="708"/>
                  </a:lnTo>
                  <a:lnTo>
                    <a:pt x="32" y="708"/>
                  </a:lnTo>
                  <a:lnTo>
                    <a:pt x="22" y="714"/>
                  </a:lnTo>
                  <a:lnTo>
                    <a:pt x="12" y="724"/>
                  </a:lnTo>
                  <a:lnTo>
                    <a:pt x="4" y="734"/>
                  </a:lnTo>
                  <a:lnTo>
                    <a:pt x="2" y="740"/>
                  </a:lnTo>
                  <a:lnTo>
                    <a:pt x="0" y="744"/>
                  </a:lnTo>
                  <a:lnTo>
                    <a:pt x="0" y="744"/>
                  </a:lnTo>
                  <a:lnTo>
                    <a:pt x="2" y="784"/>
                  </a:lnTo>
                  <a:lnTo>
                    <a:pt x="4" y="823"/>
                  </a:lnTo>
                  <a:lnTo>
                    <a:pt x="8" y="863"/>
                  </a:lnTo>
                  <a:lnTo>
                    <a:pt x="12" y="901"/>
                  </a:lnTo>
                  <a:lnTo>
                    <a:pt x="12" y="901"/>
                  </a:lnTo>
                  <a:lnTo>
                    <a:pt x="14" y="909"/>
                  </a:lnTo>
                  <a:lnTo>
                    <a:pt x="16" y="915"/>
                  </a:lnTo>
                  <a:lnTo>
                    <a:pt x="26" y="927"/>
                  </a:lnTo>
                  <a:lnTo>
                    <a:pt x="46" y="949"/>
                  </a:lnTo>
                  <a:lnTo>
                    <a:pt x="46" y="949"/>
                  </a:lnTo>
                  <a:lnTo>
                    <a:pt x="68" y="972"/>
                  </a:lnTo>
                  <a:lnTo>
                    <a:pt x="90" y="996"/>
                  </a:lnTo>
                  <a:lnTo>
                    <a:pt x="108" y="1022"/>
                  </a:lnTo>
                  <a:lnTo>
                    <a:pt x="116" y="1034"/>
                  </a:lnTo>
                  <a:lnTo>
                    <a:pt x="122" y="1048"/>
                  </a:lnTo>
                  <a:lnTo>
                    <a:pt x="122" y="1048"/>
                  </a:lnTo>
                  <a:lnTo>
                    <a:pt x="132" y="1070"/>
                  </a:lnTo>
                  <a:lnTo>
                    <a:pt x="144" y="1092"/>
                  </a:lnTo>
                  <a:lnTo>
                    <a:pt x="156" y="1110"/>
                  </a:lnTo>
                  <a:lnTo>
                    <a:pt x="171" y="1127"/>
                  </a:lnTo>
                  <a:lnTo>
                    <a:pt x="189" y="1141"/>
                  </a:lnTo>
                  <a:lnTo>
                    <a:pt x="207" y="1153"/>
                  </a:lnTo>
                  <a:lnTo>
                    <a:pt x="229" y="1161"/>
                  </a:lnTo>
                  <a:lnTo>
                    <a:pt x="253" y="1167"/>
                  </a:lnTo>
                  <a:lnTo>
                    <a:pt x="253" y="1167"/>
                  </a:lnTo>
                  <a:lnTo>
                    <a:pt x="285" y="1169"/>
                  </a:lnTo>
                  <a:lnTo>
                    <a:pt x="299" y="1171"/>
                  </a:lnTo>
                  <a:lnTo>
                    <a:pt x="305" y="1173"/>
                  </a:lnTo>
                  <a:lnTo>
                    <a:pt x="307" y="1177"/>
                  </a:lnTo>
                  <a:lnTo>
                    <a:pt x="307" y="1177"/>
                  </a:lnTo>
                  <a:lnTo>
                    <a:pt x="315" y="1191"/>
                  </a:lnTo>
                  <a:lnTo>
                    <a:pt x="324" y="1201"/>
                  </a:lnTo>
                  <a:lnTo>
                    <a:pt x="334" y="1209"/>
                  </a:lnTo>
                  <a:lnTo>
                    <a:pt x="346" y="1211"/>
                  </a:lnTo>
                  <a:lnTo>
                    <a:pt x="358" y="1213"/>
                  </a:lnTo>
                  <a:lnTo>
                    <a:pt x="370" y="1215"/>
                  </a:lnTo>
                  <a:lnTo>
                    <a:pt x="394" y="1217"/>
                  </a:lnTo>
                  <a:lnTo>
                    <a:pt x="394" y="1217"/>
                  </a:lnTo>
                  <a:lnTo>
                    <a:pt x="420" y="1265"/>
                  </a:lnTo>
                  <a:lnTo>
                    <a:pt x="432" y="1289"/>
                  </a:lnTo>
                  <a:lnTo>
                    <a:pt x="442" y="1312"/>
                  </a:lnTo>
                  <a:lnTo>
                    <a:pt x="442" y="1312"/>
                  </a:lnTo>
                  <a:lnTo>
                    <a:pt x="444" y="1322"/>
                  </a:lnTo>
                  <a:lnTo>
                    <a:pt x="444" y="1334"/>
                  </a:lnTo>
                  <a:lnTo>
                    <a:pt x="440" y="1344"/>
                  </a:lnTo>
                  <a:lnTo>
                    <a:pt x="436" y="1354"/>
                  </a:lnTo>
                  <a:lnTo>
                    <a:pt x="436" y="1354"/>
                  </a:lnTo>
                  <a:lnTo>
                    <a:pt x="422" y="1374"/>
                  </a:lnTo>
                  <a:lnTo>
                    <a:pt x="418" y="1384"/>
                  </a:lnTo>
                  <a:lnTo>
                    <a:pt x="414" y="1394"/>
                  </a:lnTo>
                  <a:lnTo>
                    <a:pt x="414" y="1404"/>
                  </a:lnTo>
                  <a:lnTo>
                    <a:pt x="416" y="1414"/>
                  </a:lnTo>
                  <a:lnTo>
                    <a:pt x="420" y="1424"/>
                  </a:lnTo>
                  <a:lnTo>
                    <a:pt x="430" y="1434"/>
                  </a:lnTo>
                  <a:lnTo>
                    <a:pt x="430" y="1434"/>
                  </a:lnTo>
                  <a:lnTo>
                    <a:pt x="454" y="1452"/>
                  </a:lnTo>
                  <a:lnTo>
                    <a:pt x="476" y="1467"/>
                  </a:lnTo>
                  <a:lnTo>
                    <a:pt x="499" y="1483"/>
                  </a:lnTo>
                  <a:lnTo>
                    <a:pt x="523" y="1497"/>
                  </a:lnTo>
                  <a:lnTo>
                    <a:pt x="549" y="1507"/>
                  </a:lnTo>
                  <a:lnTo>
                    <a:pt x="577" y="1515"/>
                  </a:lnTo>
                  <a:lnTo>
                    <a:pt x="605" y="1521"/>
                  </a:lnTo>
                  <a:lnTo>
                    <a:pt x="635" y="1523"/>
                  </a:lnTo>
                  <a:lnTo>
                    <a:pt x="635" y="1523"/>
                  </a:lnTo>
                  <a:lnTo>
                    <a:pt x="641" y="1523"/>
                  </a:lnTo>
                  <a:lnTo>
                    <a:pt x="641" y="1523"/>
                  </a:lnTo>
                  <a:lnTo>
                    <a:pt x="643" y="1523"/>
                  </a:lnTo>
                  <a:lnTo>
                    <a:pt x="643" y="1523"/>
                  </a:lnTo>
                  <a:lnTo>
                    <a:pt x="658" y="1525"/>
                  </a:lnTo>
                  <a:lnTo>
                    <a:pt x="674" y="1531"/>
                  </a:lnTo>
                  <a:lnTo>
                    <a:pt x="692" y="1537"/>
                  </a:lnTo>
                  <a:lnTo>
                    <a:pt x="708" y="1541"/>
                  </a:lnTo>
                  <a:lnTo>
                    <a:pt x="708" y="1541"/>
                  </a:lnTo>
                  <a:lnTo>
                    <a:pt x="726" y="1541"/>
                  </a:lnTo>
                  <a:lnTo>
                    <a:pt x="726" y="1541"/>
                  </a:lnTo>
                  <a:lnTo>
                    <a:pt x="740" y="1541"/>
                  </a:lnTo>
                  <a:lnTo>
                    <a:pt x="746" y="1539"/>
                  </a:lnTo>
                  <a:lnTo>
                    <a:pt x="752" y="1535"/>
                  </a:lnTo>
                  <a:lnTo>
                    <a:pt x="752" y="1535"/>
                  </a:lnTo>
                  <a:lnTo>
                    <a:pt x="768" y="1519"/>
                  </a:lnTo>
                  <a:lnTo>
                    <a:pt x="782" y="1501"/>
                  </a:lnTo>
                  <a:lnTo>
                    <a:pt x="794" y="1481"/>
                  </a:lnTo>
                  <a:lnTo>
                    <a:pt x="800" y="1473"/>
                  </a:lnTo>
                  <a:lnTo>
                    <a:pt x="804" y="1463"/>
                  </a:lnTo>
                  <a:lnTo>
                    <a:pt x="804" y="1463"/>
                  </a:lnTo>
                  <a:lnTo>
                    <a:pt x="816" y="1432"/>
                  </a:lnTo>
                  <a:lnTo>
                    <a:pt x="829" y="1404"/>
                  </a:lnTo>
                  <a:lnTo>
                    <a:pt x="847" y="1380"/>
                  </a:lnTo>
                  <a:lnTo>
                    <a:pt x="867" y="1358"/>
                  </a:lnTo>
                  <a:lnTo>
                    <a:pt x="889" y="1340"/>
                  </a:lnTo>
                  <a:lnTo>
                    <a:pt x="915" y="1324"/>
                  </a:lnTo>
                  <a:lnTo>
                    <a:pt x="941" y="1308"/>
                  </a:lnTo>
                  <a:lnTo>
                    <a:pt x="969" y="1296"/>
                  </a:lnTo>
                  <a:lnTo>
                    <a:pt x="969" y="1296"/>
                  </a:lnTo>
                  <a:lnTo>
                    <a:pt x="994" y="1285"/>
                  </a:lnTo>
                  <a:lnTo>
                    <a:pt x="1014" y="1269"/>
                  </a:lnTo>
                  <a:lnTo>
                    <a:pt x="1028" y="1253"/>
                  </a:lnTo>
                  <a:lnTo>
                    <a:pt x="1040" y="1235"/>
                  </a:lnTo>
                  <a:lnTo>
                    <a:pt x="1048" y="1215"/>
                  </a:lnTo>
                  <a:lnTo>
                    <a:pt x="1052" y="1193"/>
                  </a:lnTo>
                  <a:lnTo>
                    <a:pt x="1052" y="1171"/>
                  </a:lnTo>
                  <a:lnTo>
                    <a:pt x="1052" y="1145"/>
                  </a:lnTo>
                  <a:lnTo>
                    <a:pt x="1052" y="1145"/>
                  </a:lnTo>
                  <a:lnTo>
                    <a:pt x="1050" y="1118"/>
                  </a:lnTo>
                  <a:lnTo>
                    <a:pt x="1046" y="1088"/>
                  </a:lnTo>
                  <a:lnTo>
                    <a:pt x="1036" y="1032"/>
                  </a:lnTo>
                  <a:lnTo>
                    <a:pt x="1022" y="976"/>
                  </a:lnTo>
                  <a:lnTo>
                    <a:pt x="1006" y="921"/>
                  </a:lnTo>
                  <a:lnTo>
                    <a:pt x="987" y="865"/>
                  </a:lnTo>
                  <a:lnTo>
                    <a:pt x="967" y="811"/>
                  </a:lnTo>
                  <a:lnTo>
                    <a:pt x="925" y="704"/>
                  </a:lnTo>
                  <a:lnTo>
                    <a:pt x="925" y="704"/>
                  </a:lnTo>
                  <a:lnTo>
                    <a:pt x="895" y="632"/>
                  </a:lnTo>
                  <a:lnTo>
                    <a:pt x="867" y="563"/>
                  </a:lnTo>
                  <a:lnTo>
                    <a:pt x="853" y="525"/>
                  </a:lnTo>
                  <a:lnTo>
                    <a:pt x="843" y="489"/>
                  </a:lnTo>
                  <a:lnTo>
                    <a:pt x="837" y="450"/>
                  </a:lnTo>
                  <a:lnTo>
                    <a:pt x="833" y="410"/>
                  </a:lnTo>
                  <a:lnTo>
                    <a:pt x="833" y="410"/>
                  </a:lnTo>
                  <a:lnTo>
                    <a:pt x="831" y="384"/>
                  </a:lnTo>
                  <a:lnTo>
                    <a:pt x="827" y="356"/>
                  </a:lnTo>
                  <a:lnTo>
                    <a:pt x="820" y="330"/>
                  </a:lnTo>
                  <a:lnTo>
                    <a:pt x="814" y="302"/>
                  </a:lnTo>
                  <a:lnTo>
                    <a:pt x="798" y="249"/>
                  </a:lnTo>
                  <a:lnTo>
                    <a:pt x="790" y="221"/>
                  </a:lnTo>
                  <a:lnTo>
                    <a:pt x="786" y="193"/>
                  </a:lnTo>
                  <a:lnTo>
                    <a:pt x="786" y="193"/>
                  </a:lnTo>
                  <a:lnTo>
                    <a:pt x="784" y="181"/>
                  </a:lnTo>
                  <a:lnTo>
                    <a:pt x="778" y="169"/>
                  </a:lnTo>
                  <a:lnTo>
                    <a:pt x="772" y="155"/>
                  </a:lnTo>
                  <a:lnTo>
                    <a:pt x="764" y="143"/>
                  </a:lnTo>
                  <a:lnTo>
                    <a:pt x="746" y="122"/>
                  </a:lnTo>
                  <a:lnTo>
                    <a:pt x="724" y="102"/>
                  </a:lnTo>
                  <a:lnTo>
                    <a:pt x="724" y="102"/>
                  </a:lnTo>
                  <a:lnTo>
                    <a:pt x="686" y="76"/>
                  </a:lnTo>
                  <a:lnTo>
                    <a:pt x="645" y="52"/>
                  </a:lnTo>
                  <a:lnTo>
                    <a:pt x="603" y="28"/>
                  </a:lnTo>
                  <a:lnTo>
                    <a:pt x="561" y="8"/>
                  </a:lnTo>
                  <a:lnTo>
                    <a:pt x="561" y="8"/>
                  </a:lnTo>
                  <a:lnTo>
                    <a:pt x="543" y="2"/>
                  </a:lnTo>
                  <a:lnTo>
                    <a:pt x="521" y="0"/>
                  </a:lnTo>
                  <a:lnTo>
                    <a:pt x="521" y="0"/>
                  </a:lnTo>
                  <a:lnTo>
                    <a:pt x="505" y="2"/>
                  </a:lnTo>
                  <a:lnTo>
                    <a:pt x="497" y="4"/>
                  </a:lnTo>
                  <a:lnTo>
                    <a:pt x="493" y="6"/>
                  </a:lnTo>
                  <a:lnTo>
                    <a:pt x="493" y="6"/>
                  </a:lnTo>
                  <a:lnTo>
                    <a:pt x="462" y="36"/>
                  </a:lnTo>
                  <a:lnTo>
                    <a:pt x="430" y="68"/>
                  </a:lnTo>
                  <a:lnTo>
                    <a:pt x="376" y="128"/>
                  </a:lnTo>
                  <a:lnTo>
                    <a:pt x="376" y="128"/>
                  </a:lnTo>
                  <a:close/>
                </a:path>
              </a:pathLst>
            </a:custGeom>
            <a:solidFill>
              <a:srgbClr val="FF137B"/>
            </a:solidFill>
            <a:ln>
              <a:noFill/>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grpSp>
          <p:nvGrpSpPr>
            <p:cNvPr id="134" name="Grupa 133">
              <a:extLst>
                <a:ext uri="{FF2B5EF4-FFF2-40B4-BE49-F238E27FC236}">
                  <a16:creationId xmlns:a16="http://schemas.microsoft.com/office/drawing/2014/main" id="{D96AD9D3-80C0-4E89-BE5B-6296EB4ADF7C}"/>
                </a:ext>
              </a:extLst>
            </p:cNvPr>
            <p:cNvGrpSpPr/>
            <p:nvPr/>
          </p:nvGrpSpPr>
          <p:grpSpPr>
            <a:xfrm>
              <a:off x="3057929" y="3454770"/>
              <a:ext cx="875594" cy="613576"/>
              <a:chOff x="1821415" y="1558413"/>
              <a:chExt cx="2448872" cy="1716059"/>
            </a:xfrm>
            <a:solidFill>
              <a:srgbClr val="FF6500"/>
            </a:solidFill>
          </p:grpSpPr>
          <p:grpSp>
            <p:nvGrpSpPr>
              <p:cNvPr id="245" name="Grupa 244">
                <a:extLst>
                  <a:ext uri="{FF2B5EF4-FFF2-40B4-BE49-F238E27FC236}">
                    <a16:creationId xmlns:a16="http://schemas.microsoft.com/office/drawing/2014/main" id="{E5182E0F-1807-4CF2-9EF4-DAF78D12CAB1}"/>
                  </a:ext>
                </a:extLst>
              </p:cNvPr>
              <p:cNvGrpSpPr/>
              <p:nvPr/>
            </p:nvGrpSpPr>
            <p:grpSpPr>
              <a:xfrm>
                <a:off x="1821415" y="1558413"/>
                <a:ext cx="2448872" cy="1716059"/>
                <a:chOff x="1821415" y="1558413"/>
                <a:chExt cx="2448872" cy="1716059"/>
              </a:xfrm>
              <a:grpFill/>
            </p:grpSpPr>
            <p:sp>
              <p:nvSpPr>
                <p:cNvPr id="264" name="Freeform 12">
                  <a:extLst>
                    <a:ext uri="{FF2B5EF4-FFF2-40B4-BE49-F238E27FC236}">
                      <a16:creationId xmlns:a16="http://schemas.microsoft.com/office/drawing/2014/main" id="{EA72C558-6ED4-48F1-9FD9-61C7D29C8D06}"/>
                    </a:ext>
                  </a:extLst>
                </p:cNvPr>
                <p:cNvSpPr>
                  <a:spLocks/>
                </p:cNvSpPr>
                <p:nvPr/>
              </p:nvSpPr>
              <p:spPr bwMode="auto">
                <a:xfrm>
                  <a:off x="1821415" y="1558413"/>
                  <a:ext cx="1177307" cy="887138"/>
                </a:xfrm>
                <a:custGeom>
                  <a:avLst/>
                  <a:gdLst>
                    <a:gd name="T0" fmla="*/ 302 w 1274"/>
                    <a:gd name="T1" fmla="*/ 891 h 960"/>
                    <a:gd name="T2" fmla="*/ 346 w 1274"/>
                    <a:gd name="T3" fmla="*/ 863 h 960"/>
                    <a:gd name="T4" fmla="*/ 387 w 1274"/>
                    <a:gd name="T5" fmla="*/ 863 h 960"/>
                    <a:gd name="T6" fmla="*/ 423 w 1274"/>
                    <a:gd name="T7" fmla="*/ 873 h 960"/>
                    <a:gd name="T8" fmla="*/ 437 w 1274"/>
                    <a:gd name="T9" fmla="*/ 863 h 960"/>
                    <a:gd name="T10" fmla="*/ 459 w 1274"/>
                    <a:gd name="T11" fmla="*/ 833 h 960"/>
                    <a:gd name="T12" fmla="*/ 558 w 1274"/>
                    <a:gd name="T13" fmla="*/ 779 h 960"/>
                    <a:gd name="T14" fmla="*/ 628 w 1274"/>
                    <a:gd name="T15" fmla="*/ 763 h 960"/>
                    <a:gd name="T16" fmla="*/ 660 w 1274"/>
                    <a:gd name="T17" fmla="*/ 769 h 960"/>
                    <a:gd name="T18" fmla="*/ 698 w 1274"/>
                    <a:gd name="T19" fmla="*/ 791 h 960"/>
                    <a:gd name="T20" fmla="*/ 793 w 1274"/>
                    <a:gd name="T21" fmla="*/ 815 h 960"/>
                    <a:gd name="T22" fmla="*/ 865 w 1274"/>
                    <a:gd name="T23" fmla="*/ 827 h 960"/>
                    <a:gd name="T24" fmla="*/ 908 w 1274"/>
                    <a:gd name="T25" fmla="*/ 853 h 960"/>
                    <a:gd name="T26" fmla="*/ 962 w 1274"/>
                    <a:gd name="T27" fmla="*/ 887 h 960"/>
                    <a:gd name="T28" fmla="*/ 1026 w 1274"/>
                    <a:gd name="T29" fmla="*/ 899 h 960"/>
                    <a:gd name="T30" fmla="*/ 1037 w 1274"/>
                    <a:gd name="T31" fmla="*/ 869 h 960"/>
                    <a:gd name="T32" fmla="*/ 1059 w 1274"/>
                    <a:gd name="T33" fmla="*/ 839 h 960"/>
                    <a:gd name="T34" fmla="*/ 1155 w 1274"/>
                    <a:gd name="T35" fmla="*/ 749 h 960"/>
                    <a:gd name="T36" fmla="*/ 1218 w 1274"/>
                    <a:gd name="T37" fmla="*/ 708 h 960"/>
                    <a:gd name="T38" fmla="*/ 1274 w 1274"/>
                    <a:gd name="T39" fmla="*/ 678 h 960"/>
                    <a:gd name="T40" fmla="*/ 1258 w 1274"/>
                    <a:gd name="T41" fmla="*/ 652 h 960"/>
                    <a:gd name="T42" fmla="*/ 1179 w 1274"/>
                    <a:gd name="T43" fmla="*/ 624 h 960"/>
                    <a:gd name="T44" fmla="*/ 1125 w 1274"/>
                    <a:gd name="T45" fmla="*/ 559 h 960"/>
                    <a:gd name="T46" fmla="*/ 1107 w 1274"/>
                    <a:gd name="T47" fmla="*/ 513 h 960"/>
                    <a:gd name="T48" fmla="*/ 1111 w 1274"/>
                    <a:gd name="T49" fmla="*/ 469 h 960"/>
                    <a:gd name="T50" fmla="*/ 1133 w 1274"/>
                    <a:gd name="T51" fmla="*/ 417 h 960"/>
                    <a:gd name="T52" fmla="*/ 1133 w 1274"/>
                    <a:gd name="T53" fmla="*/ 364 h 960"/>
                    <a:gd name="T54" fmla="*/ 1087 w 1274"/>
                    <a:gd name="T55" fmla="*/ 340 h 960"/>
                    <a:gd name="T56" fmla="*/ 1018 w 1274"/>
                    <a:gd name="T57" fmla="*/ 336 h 960"/>
                    <a:gd name="T58" fmla="*/ 918 w 1274"/>
                    <a:gd name="T59" fmla="*/ 342 h 960"/>
                    <a:gd name="T60" fmla="*/ 865 w 1274"/>
                    <a:gd name="T61" fmla="*/ 330 h 960"/>
                    <a:gd name="T62" fmla="*/ 829 w 1274"/>
                    <a:gd name="T63" fmla="*/ 272 h 960"/>
                    <a:gd name="T64" fmla="*/ 823 w 1274"/>
                    <a:gd name="T65" fmla="*/ 217 h 960"/>
                    <a:gd name="T66" fmla="*/ 799 w 1274"/>
                    <a:gd name="T67" fmla="*/ 161 h 960"/>
                    <a:gd name="T68" fmla="*/ 765 w 1274"/>
                    <a:gd name="T69" fmla="*/ 105 h 960"/>
                    <a:gd name="T70" fmla="*/ 765 w 1274"/>
                    <a:gd name="T71" fmla="*/ 66 h 960"/>
                    <a:gd name="T72" fmla="*/ 952 w 1274"/>
                    <a:gd name="T73" fmla="*/ 205 h 960"/>
                    <a:gd name="T74" fmla="*/ 940 w 1274"/>
                    <a:gd name="T75" fmla="*/ 137 h 960"/>
                    <a:gd name="T76" fmla="*/ 894 w 1274"/>
                    <a:gd name="T77" fmla="*/ 82 h 960"/>
                    <a:gd name="T78" fmla="*/ 793 w 1274"/>
                    <a:gd name="T79" fmla="*/ 16 h 960"/>
                    <a:gd name="T80" fmla="*/ 688 w 1274"/>
                    <a:gd name="T81" fmla="*/ 2 h 960"/>
                    <a:gd name="T82" fmla="*/ 523 w 1274"/>
                    <a:gd name="T83" fmla="*/ 4 h 960"/>
                    <a:gd name="T84" fmla="*/ 358 w 1274"/>
                    <a:gd name="T85" fmla="*/ 16 h 960"/>
                    <a:gd name="T86" fmla="*/ 322 w 1274"/>
                    <a:gd name="T87" fmla="*/ 36 h 960"/>
                    <a:gd name="T88" fmla="*/ 296 w 1274"/>
                    <a:gd name="T89" fmla="*/ 60 h 960"/>
                    <a:gd name="T90" fmla="*/ 244 w 1274"/>
                    <a:gd name="T91" fmla="*/ 76 h 960"/>
                    <a:gd name="T92" fmla="*/ 26 w 1274"/>
                    <a:gd name="T93" fmla="*/ 173 h 960"/>
                    <a:gd name="T94" fmla="*/ 26 w 1274"/>
                    <a:gd name="T95" fmla="*/ 175 h 960"/>
                    <a:gd name="T96" fmla="*/ 59 w 1274"/>
                    <a:gd name="T97" fmla="*/ 376 h 960"/>
                    <a:gd name="T98" fmla="*/ 30 w 1274"/>
                    <a:gd name="T99" fmla="*/ 429 h 960"/>
                    <a:gd name="T100" fmla="*/ 4 w 1274"/>
                    <a:gd name="T101" fmla="*/ 445 h 960"/>
                    <a:gd name="T102" fmla="*/ 32 w 1274"/>
                    <a:gd name="T103" fmla="*/ 495 h 960"/>
                    <a:gd name="T104" fmla="*/ 41 w 1274"/>
                    <a:gd name="T105" fmla="*/ 573 h 960"/>
                    <a:gd name="T106" fmla="*/ 55 w 1274"/>
                    <a:gd name="T107" fmla="*/ 608 h 960"/>
                    <a:gd name="T108" fmla="*/ 81 w 1274"/>
                    <a:gd name="T109" fmla="*/ 646 h 960"/>
                    <a:gd name="T110" fmla="*/ 83 w 1274"/>
                    <a:gd name="T111" fmla="*/ 706 h 960"/>
                    <a:gd name="T112" fmla="*/ 59 w 1274"/>
                    <a:gd name="T113" fmla="*/ 746 h 960"/>
                    <a:gd name="T114" fmla="*/ 45 w 1274"/>
                    <a:gd name="T115" fmla="*/ 829 h 960"/>
                    <a:gd name="T116" fmla="*/ 59 w 1274"/>
                    <a:gd name="T117" fmla="*/ 879 h 960"/>
                    <a:gd name="T118" fmla="*/ 133 w 1274"/>
                    <a:gd name="T119" fmla="*/ 938 h 960"/>
                    <a:gd name="T120" fmla="*/ 179 w 1274"/>
                    <a:gd name="T121" fmla="*/ 956 h 960"/>
                    <a:gd name="T122" fmla="*/ 242 w 1274"/>
                    <a:gd name="T123" fmla="*/ 958 h 960"/>
                    <a:gd name="T124" fmla="*/ 282 w 1274"/>
                    <a:gd name="T125" fmla="*/ 92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4" h="960">
                      <a:moveTo>
                        <a:pt x="282" y="920"/>
                      </a:moveTo>
                      <a:lnTo>
                        <a:pt x="282" y="920"/>
                      </a:lnTo>
                      <a:lnTo>
                        <a:pt x="292" y="905"/>
                      </a:lnTo>
                      <a:lnTo>
                        <a:pt x="302" y="891"/>
                      </a:lnTo>
                      <a:lnTo>
                        <a:pt x="314" y="881"/>
                      </a:lnTo>
                      <a:lnTo>
                        <a:pt x="324" y="873"/>
                      </a:lnTo>
                      <a:lnTo>
                        <a:pt x="336" y="867"/>
                      </a:lnTo>
                      <a:lnTo>
                        <a:pt x="346" y="863"/>
                      </a:lnTo>
                      <a:lnTo>
                        <a:pt x="358" y="861"/>
                      </a:lnTo>
                      <a:lnTo>
                        <a:pt x="367" y="861"/>
                      </a:lnTo>
                      <a:lnTo>
                        <a:pt x="367" y="861"/>
                      </a:lnTo>
                      <a:lnTo>
                        <a:pt x="387" y="863"/>
                      </a:lnTo>
                      <a:lnTo>
                        <a:pt x="407" y="869"/>
                      </a:lnTo>
                      <a:lnTo>
                        <a:pt x="407" y="869"/>
                      </a:lnTo>
                      <a:lnTo>
                        <a:pt x="417" y="873"/>
                      </a:lnTo>
                      <a:lnTo>
                        <a:pt x="423" y="873"/>
                      </a:lnTo>
                      <a:lnTo>
                        <a:pt x="423" y="873"/>
                      </a:lnTo>
                      <a:lnTo>
                        <a:pt x="425" y="873"/>
                      </a:lnTo>
                      <a:lnTo>
                        <a:pt x="431" y="871"/>
                      </a:lnTo>
                      <a:lnTo>
                        <a:pt x="437" y="863"/>
                      </a:lnTo>
                      <a:lnTo>
                        <a:pt x="445" y="849"/>
                      </a:lnTo>
                      <a:lnTo>
                        <a:pt x="445" y="849"/>
                      </a:lnTo>
                      <a:lnTo>
                        <a:pt x="451" y="841"/>
                      </a:lnTo>
                      <a:lnTo>
                        <a:pt x="459" y="833"/>
                      </a:lnTo>
                      <a:lnTo>
                        <a:pt x="477" y="817"/>
                      </a:lnTo>
                      <a:lnTo>
                        <a:pt x="503" y="803"/>
                      </a:lnTo>
                      <a:lnTo>
                        <a:pt x="529" y="789"/>
                      </a:lnTo>
                      <a:lnTo>
                        <a:pt x="558" y="779"/>
                      </a:lnTo>
                      <a:lnTo>
                        <a:pt x="584" y="771"/>
                      </a:lnTo>
                      <a:lnTo>
                        <a:pt x="608" y="765"/>
                      </a:lnTo>
                      <a:lnTo>
                        <a:pt x="628" y="763"/>
                      </a:lnTo>
                      <a:lnTo>
                        <a:pt x="628" y="763"/>
                      </a:lnTo>
                      <a:lnTo>
                        <a:pt x="628" y="763"/>
                      </a:lnTo>
                      <a:lnTo>
                        <a:pt x="640" y="763"/>
                      </a:lnTo>
                      <a:lnTo>
                        <a:pt x="652" y="767"/>
                      </a:lnTo>
                      <a:lnTo>
                        <a:pt x="660" y="769"/>
                      </a:lnTo>
                      <a:lnTo>
                        <a:pt x="670" y="775"/>
                      </a:lnTo>
                      <a:lnTo>
                        <a:pt x="670" y="775"/>
                      </a:lnTo>
                      <a:lnTo>
                        <a:pt x="682" y="785"/>
                      </a:lnTo>
                      <a:lnTo>
                        <a:pt x="698" y="791"/>
                      </a:lnTo>
                      <a:lnTo>
                        <a:pt x="711" y="797"/>
                      </a:lnTo>
                      <a:lnTo>
                        <a:pt x="727" y="803"/>
                      </a:lnTo>
                      <a:lnTo>
                        <a:pt x="759" y="809"/>
                      </a:lnTo>
                      <a:lnTo>
                        <a:pt x="793" y="815"/>
                      </a:lnTo>
                      <a:lnTo>
                        <a:pt x="793" y="815"/>
                      </a:lnTo>
                      <a:lnTo>
                        <a:pt x="849" y="823"/>
                      </a:lnTo>
                      <a:lnTo>
                        <a:pt x="849" y="823"/>
                      </a:lnTo>
                      <a:lnTo>
                        <a:pt x="865" y="827"/>
                      </a:lnTo>
                      <a:lnTo>
                        <a:pt x="880" y="833"/>
                      </a:lnTo>
                      <a:lnTo>
                        <a:pt x="896" y="841"/>
                      </a:lnTo>
                      <a:lnTo>
                        <a:pt x="908" y="853"/>
                      </a:lnTo>
                      <a:lnTo>
                        <a:pt x="908" y="853"/>
                      </a:lnTo>
                      <a:lnTo>
                        <a:pt x="920" y="865"/>
                      </a:lnTo>
                      <a:lnTo>
                        <a:pt x="934" y="873"/>
                      </a:lnTo>
                      <a:lnTo>
                        <a:pt x="946" y="881"/>
                      </a:lnTo>
                      <a:lnTo>
                        <a:pt x="962" y="887"/>
                      </a:lnTo>
                      <a:lnTo>
                        <a:pt x="976" y="891"/>
                      </a:lnTo>
                      <a:lnTo>
                        <a:pt x="992" y="895"/>
                      </a:lnTo>
                      <a:lnTo>
                        <a:pt x="1026" y="899"/>
                      </a:lnTo>
                      <a:lnTo>
                        <a:pt x="1026" y="899"/>
                      </a:lnTo>
                      <a:lnTo>
                        <a:pt x="1030" y="891"/>
                      </a:lnTo>
                      <a:lnTo>
                        <a:pt x="1033" y="881"/>
                      </a:lnTo>
                      <a:lnTo>
                        <a:pt x="1033" y="881"/>
                      </a:lnTo>
                      <a:lnTo>
                        <a:pt x="1037" y="869"/>
                      </a:lnTo>
                      <a:lnTo>
                        <a:pt x="1043" y="857"/>
                      </a:lnTo>
                      <a:lnTo>
                        <a:pt x="1051" y="847"/>
                      </a:lnTo>
                      <a:lnTo>
                        <a:pt x="1059" y="839"/>
                      </a:lnTo>
                      <a:lnTo>
                        <a:pt x="1059" y="839"/>
                      </a:lnTo>
                      <a:lnTo>
                        <a:pt x="1081" y="823"/>
                      </a:lnTo>
                      <a:lnTo>
                        <a:pt x="1099" y="805"/>
                      </a:lnTo>
                      <a:lnTo>
                        <a:pt x="1135" y="767"/>
                      </a:lnTo>
                      <a:lnTo>
                        <a:pt x="1155" y="749"/>
                      </a:lnTo>
                      <a:lnTo>
                        <a:pt x="1173" y="734"/>
                      </a:lnTo>
                      <a:lnTo>
                        <a:pt x="1195" y="720"/>
                      </a:lnTo>
                      <a:lnTo>
                        <a:pt x="1218" y="708"/>
                      </a:lnTo>
                      <a:lnTo>
                        <a:pt x="1218" y="708"/>
                      </a:lnTo>
                      <a:lnTo>
                        <a:pt x="1232" y="702"/>
                      </a:lnTo>
                      <a:lnTo>
                        <a:pt x="1246" y="694"/>
                      </a:lnTo>
                      <a:lnTo>
                        <a:pt x="1274" y="678"/>
                      </a:lnTo>
                      <a:lnTo>
                        <a:pt x="1274" y="678"/>
                      </a:lnTo>
                      <a:lnTo>
                        <a:pt x="1264" y="652"/>
                      </a:lnTo>
                      <a:lnTo>
                        <a:pt x="1264" y="652"/>
                      </a:lnTo>
                      <a:lnTo>
                        <a:pt x="1258" y="652"/>
                      </a:lnTo>
                      <a:lnTo>
                        <a:pt x="1258" y="652"/>
                      </a:lnTo>
                      <a:lnTo>
                        <a:pt x="1234" y="650"/>
                      </a:lnTo>
                      <a:lnTo>
                        <a:pt x="1212" y="644"/>
                      </a:lnTo>
                      <a:lnTo>
                        <a:pt x="1195" y="636"/>
                      </a:lnTo>
                      <a:lnTo>
                        <a:pt x="1179" y="624"/>
                      </a:lnTo>
                      <a:lnTo>
                        <a:pt x="1163" y="610"/>
                      </a:lnTo>
                      <a:lnTo>
                        <a:pt x="1149" y="594"/>
                      </a:lnTo>
                      <a:lnTo>
                        <a:pt x="1137" y="577"/>
                      </a:lnTo>
                      <a:lnTo>
                        <a:pt x="1125" y="559"/>
                      </a:lnTo>
                      <a:lnTo>
                        <a:pt x="1125" y="559"/>
                      </a:lnTo>
                      <a:lnTo>
                        <a:pt x="1113" y="535"/>
                      </a:lnTo>
                      <a:lnTo>
                        <a:pt x="1109" y="525"/>
                      </a:lnTo>
                      <a:lnTo>
                        <a:pt x="1107" y="513"/>
                      </a:lnTo>
                      <a:lnTo>
                        <a:pt x="1105" y="503"/>
                      </a:lnTo>
                      <a:lnTo>
                        <a:pt x="1105" y="493"/>
                      </a:lnTo>
                      <a:lnTo>
                        <a:pt x="1107" y="481"/>
                      </a:lnTo>
                      <a:lnTo>
                        <a:pt x="1111" y="469"/>
                      </a:lnTo>
                      <a:lnTo>
                        <a:pt x="1111" y="469"/>
                      </a:lnTo>
                      <a:lnTo>
                        <a:pt x="1123" y="443"/>
                      </a:lnTo>
                      <a:lnTo>
                        <a:pt x="1133" y="417"/>
                      </a:lnTo>
                      <a:lnTo>
                        <a:pt x="1133" y="417"/>
                      </a:lnTo>
                      <a:lnTo>
                        <a:pt x="1139" y="402"/>
                      </a:lnTo>
                      <a:lnTo>
                        <a:pt x="1139" y="388"/>
                      </a:lnTo>
                      <a:lnTo>
                        <a:pt x="1139" y="376"/>
                      </a:lnTo>
                      <a:lnTo>
                        <a:pt x="1133" y="364"/>
                      </a:lnTo>
                      <a:lnTo>
                        <a:pt x="1127" y="354"/>
                      </a:lnTo>
                      <a:lnTo>
                        <a:pt x="1117" y="348"/>
                      </a:lnTo>
                      <a:lnTo>
                        <a:pt x="1103" y="342"/>
                      </a:lnTo>
                      <a:lnTo>
                        <a:pt x="1087" y="340"/>
                      </a:lnTo>
                      <a:lnTo>
                        <a:pt x="1087" y="340"/>
                      </a:lnTo>
                      <a:lnTo>
                        <a:pt x="1053" y="338"/>
                      </a:lnTo>
                      <a:lnTo>
                        <a:pt x="1018" y="336"/>
                      </a:lnTo>
                      <a:lnTo>
                        <a:pt x="1018" y="336"/>
                      </a:lnTo>
                      <a:lnTo>
                        <a:pt x="980" y="338"/>
                      </a:lnTo>
                      <a:lnTo>
                        <a:pt x="944" y="340"/>
                      </a:lnTo>
                      <a:lnTo>
                        <a:pt x="944" y="340"/>
                      </a:lnTo>
                      <a:lnTo>
                        <a:pt x="918" y="342"/>
                      </a:lnTo>
                      <a:lnTo>
                        <a:pt x="918" y="342"/>
                      </a:lnTo>
                      <a:lnTo>
                        <a:pt x="898" y="342"/>
                      </a:lnTo>
                      <a:lnTo>
                        <a:pt x="880" y="338"/>
                      </a:lnTo>
                      <a:lnTo>
                        <a:pt x="865" y="330"/>
                      </a:lnTo>
                      <a:lnTo>
                        <a:pt x="853" y="320"/>
                      </a:lnTo>
                      <a:lnTo>
                        <a:pt x="841" y="308"/>
                      </a:lnTo>
                      <a:lnTo>
                        <a:pt x="835" y="292"/>
                      </a:lnTo>
                      <a:lnTo>
                        <a:pt x="829" y="272"/>
                      </a:lnTo>
                      <a:lnTo>
                        <a:pt x="827" y="250"/>
                      </a:lnTo>
                      <a:lnTo>
                        <a:pt x="827" y="250"/>
                      </a:lnTo>
                      <a:lnTo>
                        <a:pt x="827" y="233"/>
                      </a:lnTo>
                      <a:lnTo>
                        <a:pt x="823" y="217"/>
                      </a:lnTo>
                      <a:lnTo>
                        <a:pt x="819" y="203"/>
                      </a:lnTo>
                      <a:lnTo>
                        <a:pt x="815" y="187"/>
                      </a:lnTo>
                      <a:lnTo>
                        <a:pt x="807" y="173"/>
                      </a:lnTo>
                      <a:lnTo>
                        <a:pt x="799" y="161"/>
                      </a:lnTo>
                      <a:lnTo>
                        <a:pt x="781" y="133"/>
                      </a:lnTo>
                      <a:lnTo>
                        <a:pt x="781" y="133"/>
                      </a:lnTo>
                      <a:lnTo>
                        <a:pt x="771" y="121"/>
                      </a:lnTo>
                      <a:lnTo>
                        <a:pt x="765" y="105"/>
                      </a:lnTo>
                      <a:lnTo>
                        <a:pt x="749" y="78"/>
                      </a:lnTo>
                      <a:lnTo>
                        <a:pt x="749" y="78"/>
                      </a:lnTo>
                      <a:lnTo>
                        <a:pt x="765" y="66"/>
                      </a:lnTo>
                      <a:lnTo>
                        <a:pt x="765" y="66"/>
                      </a:lnTo>
                      <a:lnTo>
                        <a:pt x="930" y="215"/>
                      </a:lnTo>
                      <a:lnTo>
                        <a:pt x="930" y="215"/>
                      </a:lnTo>
                      <a:lnTo>
                        <a:pt x="952" y="205"/>
                      </a:lnTo>
                      <a:lnTo>
                        <a:pt x="952" y="205"/>
                      </a:lnTo>
                      <a:lnTo>
                        <a:pt x="950" y="185"/>
                      </a:lnTo>
                      <a:lnTo>
                        <a:pt x="948" y="163"/>
                      </a:lnTo>
                      <a:lnTo>
                        <a:pt x="942" y="145"/>
                      </a:lnTo>
                      <a:lnTo>
                        <a:pt x="940" y="137"/>
                      </a:lnTo>
                      <a:lnTo>
                        <a:pt x="934" y="129"/>
                      </a:lnTo>
                      <a:lnTo>
                        <a:pt x="934" y="129"/>
                      </a:lnTo>
                      <a:lnTo>
                        <a:pt x="914" y="105"/>
                      </a:lnTo>
                      <a:lnTo>
                        <a:pt x="894" y="82"/>
                      </a:lnTo>
                      <a:lnTo>
                        <a:pt x="870" y="62"/>
                      </a:lnTo>
                      <a:lnTo>
                        <a:pt x="847" y="44"/>
                      </a:lnTo>
                      <a:lnTo>
                        <a:pt x="821" y="28"/>
                      </a:lnTo>
                      <a:lnTo>
                        <a:pt x="793" y="16"/>
                      </a:lnTo>
                      <a:lnTo>
                        <a:pt x="765" y="8"/>
                      </a:lnTo>
                      <a:lnTo>
                        <a:pt x="733" y="4"/>
                      </a:lnTo>
                      <a:lnTo>
                        <a:pt x="733" y="4"/>
                      </a:lnTo>
                      <a:lnTo>
                        <a:pt x="688" y="2"/>
                      </a:lnTo>
                      <a:lnTo>
                        <a:pt x="642" y="0"/>
                      </a:lnTo>
                      <a:lnTo>
                        <a:pt x="642" y="0"/>
                      </a:lnTo>
                      <a:lnTo>
                        <a:pt x="582" y="2"/>
                      </a:lnTo>
                      <a:lnTo>
                        <a:pt x="523" y="4"/>
                      </a:lnTo>
                      <a:lnTo>
                        <a:pt x="405" y="10"/>
                      </a:lnTo>
                      <a:lnTo>
                        <a:pt x="405" y="10"/>
                      </a:lnTo>
                      <a:lnTo>
                        <a:pt x="381" y="12"/>
                      </a:lnTo>
                      <a:lnTo>
                        <a:pt x="358" y="16"/>
                      </a:lnTo>
                      <a:lnTo>
                        <a:pt x="346" y="20"/>
                      </a:lnTo>
                      <a:lnTo>
                        <a:pt x="336" y="24"/>
                      </a:lnTo>
                      <a:lnTo>
                        <a:pt x="328" y="28"/>
                      </a:lnTo>
                      <a:lnTo>
                        <a:pt x="322" y="36"/>
                      </a:lnTo>
                      <a:lnTo>
                        <a:pt x="322" y="36"/>
                      </a:lnTo>
                      <a:lnTo>
                        <a:pt x="314" y="46"/>
                      </a:lnTo>
                      <a:lnTo>
                        <a:pt x="306" y="54"/>
                      </a:lnTo>
                      <a:lnTo>
                        <a:pt x="296" y="60"/>
                      </a:lnTo>
                      <a:lnTo>
                        <a:pt x="286" y="64"/>
                      </a:lnTo>
                      <a:lnTo>
                        <a:pt x="264" y="70"/>
                      </a:lnTo>
                      <a:lnTo>
                        <a:pt x="254" y="72"/>
                      </a:lnTo>
                      <a:lnTo>
                        <a:pt x="244" y="76"/>
                      </a:lnTo>
                      <a:lnTo>
                        <a:pt x="244" y="76"/>
                      </a:lnTo>
                      <a:lnTo>
                        <a:pt x="135" y="123"/>
                      </a:lnTo>
                      <a:lnTo>
                        <a:pt x="26" y="173"/>
                      </a:lnTo>
                      <a:lnTo>
                        <a:pt x="26" y="173"/>
                      </a:lnTo>
                      <a:lnTo>
                        <a:pt x="24" y="177"/>
                      </a:lnTo>
                      <a:lnTo>
                        <a:pt x="24" y="177"/>
                      </a:lnTo>
                      <a:lnTo>
                        <a:pt x="26" y="175"/>
                      </a:lnTo>
                      <a:lnTo>
                        <a:pt x="26" y="175"/>
                      </a:lnTo>
                      <a:lnTo>
                        <a:pt x="53" y="324"/>
                      </a:lnTo>
                      <a:lnTo>
                        <a:pt x="53" y="324"/>
                      </a:lnTo>
                      <a:lnTo>
                        <a:pt x="57" y="360"/>
                      </a:lnTo>
                      <a:lnTo>
                        <a:pt x="59" y="376"/>
                      </a:lnTo>
                      <a:lnTo>
                        <a:pt x="57" y="392"/>
                      </a:lnTo>
                      <a:lnTo>
                        <a:pt x="51" y="406"/>
                      </a:lnTo>
                      <a:lnTo>
                        <a:pt x="41" y="419"/>
                      </a:lnTo>
                      <a:lnTo>
                        <a:pt x="30" y="429"/>
                      </a:lnTo>
                      <a:lnTo>
                        <a:pt x="10" y="439"/>
                      </a:lnTo>
                      <a:lnTo>
                        <a:pt x="10" y="439"/>
                      </a:lnTo>
                      <a:lnTo>
                        <a:pt x="6" y="441"/>
                      </a:lnTo>
                      <a:lnTo>
                        <a:pt x="4" y="445"/>
                      </a:lnTo>
                      <a:lnTo>
                        <a:pt x="0" y="453"/>
                      </a:lnTo>
                      <a:lnTo>
                        <a:pt x="0" y="453"/>
                      </a:lnTo>
                      <a:lnTo>
                        <a:pt x="26" y="485"/>
                      </a:lnTo>
                      <a:lnTo>
                        <a:pt x="32" y="495"/>
                      </a:lnTo>
                      <a:lnTo>
                        <a:pt x="37" y="507"/>
                      </a:lnTo>
                      <a:lnTo>
                        <a:pt x="39" y="519"/>
                      </a:lnTo>
                      <a:lnTo>
                        <a:pt x="41" y="533"/>
                      </a:lnTo>
                      <a:lnTo>
                        <a:pt x="41" y="573"/>
                      </a:lnTo>
                      <a:lnTo>
                        <a:pt x="41" y="573"/>
                      </a:lnTo>
                      <a:lnTo>
                        <a:pt x="43" y="584"/>
                      </a:lnTo>
                      <a:lnTo>
                        <a:pt x="47" y="596"/>
                      </a:lnTo>
                      <a:lnTo>
                        <a:pt x="55" y="608"/>
                      </a:lnTo>
                      <a:lnTo>
                        <a:pt x="63" y="620"/>
                      </a:lnTo>
                      <a:lnTo>
                        <a:pt x="63" y="620"/>
                      </a:lnTo>
                      <a:lnTo>
                        <a:pt x="73" y="632"/>
                      </a:lnTo>
                      <a:lnTo>
                        <a:pt x="81" y="646"/>
                      </a:lnTo>
                      <a:lnTo>
                        <a:pt x="85" y="660"/>
                      </a:lnTo>
                      <a:lnTo>
                        <a:pt x="87" y="676"/>
                      </a:lnTo>
                      <a:lnTo>
                        <a:pt x="87" y="692"/>
                      </a:lnTo>
                      <a:lnTo>
                        <a:pt x="83" y="706"/>
                      </a:lnTo>
                      <a:lnTo>
                        <a:pt x="77" y="720"/>
                      </a:lnTo>
                      <a:lnTo>
                        <a:pt x="69" y="732"/>
                      </a:lnTo>
                      <a:lnTo>
                        <a:pt x="69" y="732"/>
                      </a:lnTo>
                      <a:lnTo>
                        <a:pt x="59" y="746"/>
                      </a:lnTo>
                      <a:lnTo>
                        <a:pt x="53" y="763"/>
                      </a:lnTo>
                      <a:lnTo>
                        <a:pt x="47" y="785"/>
                      </a:lnTo>
                      <a:lnTo>
                        <a:pt x="45" y="807"/>
                      </a:lnTo>
                      <a:lnTo>
                        <a:pt x="45" y="829"/>
                      </a:lnTo>
                      <a:lnTo>
                        <a:pt x="45" y="851"/>
                      </a:lnTo>
                      <a:lnTo>
                        <a:pt x="51" y="867"/>
                      </a:lnTo>
                      <a:lnTo>
                        <a:pt x="55" y="875"/>
                      </a:lnTo>
                      <a:lnTo>
                        <a:pt x="59" y="879"/>
                      </a:lnTo>
                      <a:lnTo>
                        <a:pt x="59" y="879"/>
                      </a:lnTo>
                      <a:lnTo>
                        <a:pt x="87" y="905"/>
                      </a:lnTo>
                      <a:lnTo>
                        <a:pt x="117" y="928"/>
                      </a:lnTo>
                      <a:lnTo>
                        <a:pt x="133" y="938"/>
                      </a:lnTo>
                      <a:lnTo>
                        <a:pt x="147" y="946"/>
                      </a:lnTo>
                      <a:lnTo>
                        <a:pt x="163" y="952"/>
                      </a:lnTo>
                      <a:lnTo>
                        <a:pt x="179" y="956"/>
                      </a:lnTo>
                      <a:lnTo>
                        <a:pt x="179" y="956"/>
                      </a:lnTo>
                      <a:lnTo>
                        <a:pt x="199" y="958"/>
                      </a:lnTo>
                      <a:lnTo>
                        <a:pt x="218" y="960"/>
                      </a:lnTo>
                      <a:lnTo>
                        <a:pt x="218" y="960"/>
                      </a:lnTo>
                      <a:lnTo>
                        <a:pt x="242" y="958"/>
                      </a:lnTo>
                      <a:lnTo>
                        <a:pt x="254" y="954"/>
                      </a:lnTo>
                      <a:lnTo>
                        <a:pt x="266" y="952"/>
                      </a:lnTo>
                      <a:lnTo>
                        <a:pt x="266" y="952"/>
                      </a:lnTo>
                      <a:lnTo>
                        <a:pt x="282" y="920"/>
                      </a:lnTo>
                      <a:lnTo>
                        <a:pt x="282" y="9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grpSp>
              <p:nvGrpSpPr>
                <p:cNvPr id="265" name="Grupa 264">
                  <a:extLst>
                    <a:ext uri="{FF2B5EF4-FFF2-40B4-BE49-F238E27FC236}">
                      <a16:creationId xmlns:a16="http://schemas.microsoft.com/office/drawing/2014/main" id="{4190D568-7C90-4B98-A506-FFBD058026A3}"/>
                    </a:ext>
                  </a:extLst>
                </p:cNvPr>
                <p:cNvGrpSpPr/>
                <p:nvPr/>
              </p:nvGrpSpPr>
              <p:grpSpPr>
                <a:xfrm>
                  <a:off x="2048744" y="1826403"/>
                  <a:ext cx="2221543" cy="1448069"/>
                  <a:chOff x="2048744" y="1826403"/>
                  <a:chExt cx="2221543" cy="1448069"/>
                </a:xfrm>
                <a:grpFill/>
              </p:grpSpPr>
              <p:sp>
                <p:nvSpPr>
                  <p:cNvPr id="266" name="Freeform 8">
                    <a:extLst>
                      <a:ext uri="{FF2B5EF4-FFF2-40B4-BE49-F238E27FC236}">
                        <a16:creationId xmlns:a16="http://schemas.microsoft.com/office/drawing/2014/main" id="{8FFF2EFC-04C6-4F7B-B1B4-939BF31AB4C5}"/>
                      </a:ext>
                    </a:extLst>
                  </p:cNvPr>
                  <p:cNvSpPr>
                    <a:spLocks/>
                  </p:cNvSpPr>
                  <p:nvPr/>
                </p:nvSpPr>
                <p:spPr bwMode="auto">
                  <a:xfrm>
                    <a:off x="2809280" y="1826403"/>
                    <a:ext cx="1461007" cy="883442"/>
                  </a:xfrm>
                  <a:custGeom>
                    <a:avLst/>
                    <a:gdLst>
                      <a:gd name="T0" fmla="*/ 70 w 1581"/>
                      <a:gd name="T1" fmla="*/ 710 h 956"/>
                      <a:gd name="T2" fmla="*/ 106 w 1581"/>
                      <a:gd name="T3" fmla="*/ 744 h 956"/>
                      <a:gd name="T4" fmla="*/ 175 w 1581"/>
                      <a:gd name="T5" fmla="*/ 780 h 956"/>
                      <a:gd name="T6" fmla="*/ 237 w 1581"/>
                      <a:gd name="T7" fmla="*/ 811 h 956"/>
                      <a:gd name="T8" fmla="*/ 279 w 1581"/>
                      <a:gd name="T9" fmla="*/ 867 h 956"/>
                      <a:gd name="T10" fmla="*/ 283 w 1581"/>
                      <a:gd name="T11" fmla="*/ 905 h 956"/>
                      <a:gd name="T12" fmla="*/ 298 w 1581"/>
                      <a:gd name="T13" fmla="*/ 923 h 956"/>
                      <a:gd name="T14" fmla="*/ 340 w 1581"/>
                      <a:gd name="T15" fmla="*/ 939 h 956"/>
                      <a:gd name="T16" fmla="*/ 499 w 1581"/>
                      <a:gd name="T17" fmla="*/ 956 h 956"/>
                      <a:gd name="T18" fmla="*/ 527 w 1581"/>
                      <a:gd name="T19" fmla="*/ 951 h 956"/>
                      <a:gd name="T20" fmla="*/ 547 w 1581"/>
                      <a:gd name="T21" fmla="*/ 923 h 956"/>
                      <a:gd name="T22" fmla="*/ 571 w 1581"/>
                      <a:gd name="T23" fmla="*/ 885 h 956"/>
                      <a:gd name="T24" fmla="*/ 623 w 1581"/>
                      <a:gd name="T25" fmla="*/ 865 h 956"/>
                      <a:gd name="T26" fmla="*/ 640 w 1581"/>
                      <a:gd name="T27" fmla="*/ 863 h 956"/>
                      <a:gd name="T28" fmla="*/ 680 w 1581"/>
                      <a:gd name="T29" fmla="*/ 861 h 956"/>
                      <a:gd name="T30" fmla="*/ 706 w 1581"/>
                      <a:gd name="T31" fmla="*/ 833 h 956"/>
                      <a:gd name="T32" fmla="*/ 788 w 1581"/>
                      <a:gd name="T33" fmla="*/ 797 h 956"/>
                      <a:gd name="T34" fmla="*/ 953 w 1581"/>
                      <a:gd name="T35" fmla="*/ 742 h 956"/>
                      <a:gd name="T36" fmla="*/ 1112 w 1581"/>
                      <a:gd name="T37" fmla="*/ 696 h 956"/>
                      <a:gd name="T38" fmla="*/ 1141 w 1581"/>
                      <a:gd name="T39" fmla="*/ 670 h 956"/>
                      <a:gd name="T40" fmla="*/ 1279 w 1581"/>
                      <a:gd name="T41" fmla="*/ 632 h 956"/>
                      <a:gd name="T42" fmla="*/ 1332 w 1581"/>
                      <a:gd name="T43" fmla="*/ 619 h 956"/>
                      <a:gd name="T44" fmla="*/ 1473 w 1581"/>
                      <a:gd name="T45" fmla="*/ 487 h 956"/>
                      <a:gd name="T46" fmla="*/ 1575 w 1581"/>
                      <a:gd name="T47" fmla="*/ 382 h 956"/>
                      <a:gd name="T48" fmla="*/ 1581 w 1581"/>
                      <a:gd name="T49" fmla="*/ 340 h 956"/>
                      <a:gd name="T50" fmla="*/ 1549 w 1581"/>
                      <a:gd name="T51" fmla="*/ 306 h 956"/>
                      <a:gd name="T52" fmla="*/ 1525 w 1581"/>
                      <a:gd name="T53" fmla="*/ 245 h 956"/>
                      <a:gd name="T54" fmla="*/ 1509 w 1581"/>
                      <a:gd name="T55" fmla="*/ 207 h 956"/>
                      <a:gd name="T56" fmla="*/ 1473 w 1581"/>
                      <a:gd name="T57" fmla="*/ 141 h 956"/>
                      <a:gd name="T58" fmla="*/ 1479 w 1581"/>
                      <a:gd name="T59" fmla="*/ 94 h 956"/>
                      <a:gd name="T60" fmla="*/ 1549 w 1581"/>
                      <a:gd name="T61" fmla="*/ 20 h 956"/>
                      <a:gd name="T62" fmla="*/ 1364 w 1581"/>
                      <a:gd name="T63" fmla="*/ 38 h 956"/>
                      <a:gd name="T64" fmla="*/ 799 w 1581"/>
                      <a:gd name="T65" fmla="*/ 56 h 956"/>
                      <a:gd name="T66" fmla="*/ 766 w 1581"/>
                      <a:gd name="T67" fmla="*/ 56 h 956"/>
                      <a:gd name="T68" fmla="*/ 567 w 1581"/>
                      <a:gd name="T69" fmla="*/ 32 h 956"/>
                      <a:gd name="T70" fmla="*/ 277 w 1581"/>
                      <a:gd name="T71" fmla="*/ 0 h 956"/>
                      <a:gd name="T72" fmla="*/ 253 w 1581"/>
                      <a:gd name="T73" fmla="*/ 4 h 956"/>
                      <a:gd name="T74" fmla="*/ 229 w 1581"/>
                      <a:gd name="T75" fmla="*/ 30 h 956"/>
                      <a:gd name="T76" fmla="*/ 177 w 1581"/>
                      <a:gd name="T77" fmla="*/ 66 h 956"/>
                      <a:gd name="T78" fmla="*/ 110 w 1581"/>
                      <a:gd name="T79" fmla="*/ 80 h 956"/>
                      <a:gd name="T80" fmla="*/ 108 w 1581"/>
                      <a:gd name="T81" fmla="*/ 125 h 956"/>
                      <a:gd name="T82" fmla="*/ 90 w 1581"/>
                      <a:gd name="T83" fmla="*/ 171 h 956"/>
                      <a:gd name="T84" fmla="*/ 78 w 1581"/>
                      <a:gd name="T85" fmla="*/ 217 h 956"/>
                      <a:gd name="T86" fmla="*/ 114 w 1581"/>
                      <a:gd name="T87" fmla="*/ 281 h 956"/>
                      <a:gd name="T88" fmla="*/ 159 w 1581"/>
                      <a:gd name="T89" fmla="*/ 316 h 956"/>
                      <a:gd name="T90" fmla="*/ 193 w 1581"/>
                      <a:gd name="T91" fmla="*/ 320 h 956"/>
                      <a:gd name="T92" fmla="*/ 207 w 1581"/>
                      <a:gd name="T93" fmla="*/ 322 h 956"/>
                      <a:gd name="T94" fmla="*/ 241 w 1581"/>
                      <a:gd name="T95" fmla="*/ 366 h 956"/>
                      <a:gd name="T96" fmla="*/ 247 w 1581"/>
                      <a:gd name="T97" fmla="*/ 386 h 956"/>
                      <a:gd name="T98" fmla="*/ 237 w 1581"/>
                      <a:gd name="T99" fmla="*/ 414 h 956"/>
                      <a:gd name="T100" fmla="*/ 209 w 1581"/>
                      <a:gd name="T101" fmla="*/ 434 h 956"/>
                      <a:gd name="T102" fmla="*/ 165 w 1581"/>
                      <a:gd name="T103" fmla="*/ 456 h 956"/>
                      <a:gd name="T104" fmla="*/ 102 w 1581"/>
                      <a:gd name="T105" fmla="*/ 499 h 956"/>
                      <a:gd name="T106" fmla="*/ 34 w 1581"/>
                      <a:gd name="T107" fmla="*/ 569 h 956"/>
                      <a:gd name="T108" fmla="*/ 4 w 1581"/>
                      <a:gd name="T109" fmla="*/ 601 h 956"/>
                      <a:gd name="T110" fmla="*/ 18 w 1581"/>
                      <a:gd name="T111" fmla="*/ 617 h 956"/>
                      <a:gd name="T112" fmla="*/ 46 w 1581"/>
                      <a:gd name="T113" fmla="*/ 632 h 956"/>
                      <a:gd name="T114" fmla="*/ 66 w 1581"/>
                      <a:gd name="T115" fmla="*/ 67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1" h="956">
                        <a:moveTo>
                          <a:pt x="68" y="688"/>
                        </a:moveTo>
                        <a:lnTo>
                          <a:pt x="68" y="688"/>
                        </a:lnTo>
                        <a:lnTo>
                          <a:pt x="68" y="702"/>
                        </a:lnTo>
                        <a:lnTo>
                          <a:pt x="70" y="710"/>
                        </a:lnTo>
                        <a:lnTo>
                          <a:pt x="74" y="716"/>
                        </a:lnTo>
                        <a:lnTo>
                          <a:pt x="78" y="722"/>
                        </a:lnTo>
                        <a:lnTo>
                          <a:pt x="86" y="730"/>
                        </a:lnTo>
                        <a:lnTo>
                          <a:pt x="106" y="744"/>
                        </a:lnTo>
                        <a:lnTo>
                          <a:pt x="106" y="744"/>
                        </a:lnTo>
                        <a:lnTo>
                          <a:pt x="143" y="764"/>
                        </a:lnTo>
                        <a:lnTo>
                          <a:pt x="175" y="780"/>
                        </a:lnTo>
                        <a:lnTo>
                          <a:pt x="175" y="780"/>
                        </a:lnTo>
                        <a:lnTo>
                          <a:pt x="189" y="786"/>
                        </a:lnTo>
                        <a:lnTo>
                          <a:pt x="189" y="786"/>
                        </a:lnTo>
                        <a:lnTo>
                          <a:pt x="221" y="801"/>
                        </a:lnTo>
                        <a:lnTo>
                          <a:pt x="237" y="811"/>
                        </a:lnTo>
                        <a:lnTo>
                          <a:pt x="251" y="823"/>
                        </a:lnTo>
                        <a:lnTo>
                          <a:pt x="263" y="839"/>
                        </a:lnTo>
                        <a:lnTo>
                          <a:pt x="275" y="857"/>
                        </a:lnTo>
                        <a:lnTo>
                          <a:pt x="279" y="867"/>
                        </a:lnTo>
                        <a:lnTo>
                          <a:pt x="281" y="879"/>
                        </a:lnTo>
                        <a:lnTo>
                          <a:pt x="283" y="891"/>
                        </a:lnTo>
                        <a:lnTo>
                          <a:pt x="283" y="905"/>
                        </a:lnTo>
                        <a:lnTo>
                          <a:pt x="283" y="905"/>
                        </a:lnTo>
                        <a:lnTo>
                          <a:pt x="287" y="907"/>
                        </a:lnTo>
                        <a:lnTo>
                          <a:pt x="287" y="907"/>
                        </a:lnTo>
                        <a:lnTo>
                          <a:pt x="298" y="923"/>
                        </a:lnTo>
                        <a:lnTo>
                          <a:pt x="298" y="923"/>
                        </a:lnTo>
                        <a:lnTo>
                          <a:pt x="302" y="929"/>
                        </a:lnTo>
                        <a:lnTo>
                          <a:pt x="302" y="929"/>
                        </a:lnTo>
                        <a:lnTo>
                          <a:pt x="320" y="935"/>
                        </a:lnTo>
                        <a:lnTo>
                          <a:pt x="340" y="939"/>
                        </a:lnTo>
                        <a:lnTo>
                          <a:pt x="340" y="939"/>
                        </a:lnTo>
                        <a:lnTo>
                          <a:pt x="481" y="956"/>
                        </a:lnTo>
                        <a:lnTo>
                          <a:pt x="481" y="956"/>
                        </a:lnTo>
                        <a:lnTo>
                          <a:pt x="499" y="956"/>
                        </a:lnTo>
                        <a:lnTo>
                          <a:pt x="499" y="956"/>
                        </a:lnTo>
                        <a:lnTo>
                          <a:pt x="513" y="956"/>
                        </a:lnTo>
                        <a:lnTo>
                          <a:pt x="521" y="953"/>
                        </a:lnTo>
                        <a:lnTo>
                          <a:pt x="527" y="951"/>
                        </a:lnTo>
                        <a:lnTo>
                          <a:pt x="533" y="945"/>
                        </a:lnTo>
                        <a:lnTo>
                          <a:pt x="537" y="939"/>
                        </a:lnTo>
                        <a:lnTo>
                          <a:pt x="543" y="933"/>
                        </a:lnTo>
                        <a:lnTo>
                          <a:pt x="547" y="923"/>
                        </a:lnTo>
                        <a:lnTo>
                          <a:pt x="547" y="923"/>
                        </a:lnTo>
                        <a:lnTo>
                          <a:pt x="553" y="907"/>
                        </a:lnTo>
                        <a:lnTo>
                          <a:pt x="561" y="895"/>
                        </a:lnTo>
                        <a:lnTo>
                          <a:pt x="571" y="885"/>
                        </a:lnTo>
                        <a:lnTo>
                          <a:pt x="581" y="877"/>
                        </a:lnTo>
                        <a:lnTo>
                          <a:pt x="595" y="871"/>
                        </a:lnTo>
                        <a:lnTo>
                          <a:pt x="609" y="867"/>
                        </a:lnTo>
                        <a:lnTo>
                          <a:pt x="623" y="865"/>
                        </a:lnTo>
                        <a:lnTo>
                          <a:pt x="638" y="863"/>
                        </a:lnTo>
                        <a:lnTo>
                          <a:pt x="638" y="863"/>
                        </a:lnTo>
                        <a:lnTo>
                          <a:pt x="640" y="863"/>
                        </a:lnTo>
                        <a:lnTo>
                          <a:pt x="640" y="863"/>
                        </a:lnTo>
                        <a:lnTo>
                          <a:pt x="652" y="863"/>
                        </a:lnTo>
                        <a:lnTo>
                          <a:pt x="652" y="863"/>
                        </a:lnTo>
                        <a:lnTo>
                          <a:pt x="672" y="863"/>
                        </a:lnTo>
                        <a:lnTo>
                          <a:pt x="680" y="861"/>
                        </a:lnTo>
                        <a:lnTo>
                          <a:pt x="684" y="857"/>
                        </a:lnTo>
                        <a:lnTo>
                          <a:pt x="684" y="857"/>
                        </a:lnTo>
                        <a:lnTo>
                          <a:pt x="694" y="843"/>
                        </a:lnTo>
                        <a:lnTo>
                          <a:pt x="706" y="833"/>
                        </a:lnTo>
                        <a:lnTo>
                          <a:pt x="718" y="823"/>
                        </a:lnTo>
                        <a:lnTo>
                          <a:pt x="730" y="817"/>
                        </a:lnTo>
                        <a:lnTo>
                          <a:pt x="758" y="807"/>
                        </a:lnTo>
                        <a:lnTo>
                          <a:pt x="788" y="797"/>
                        </a:lnTo>
                        <a:lnTo>
                          <a:pt x="788" y="797"/>
                        </a:lnTo>
                        <a:lnTo>
                          <a:pt x="843" y="780"/>
                        </a:lnTo>
                        <a:lnTo>
                          <a:pt x="899" y="762"/>
                        </a:lnTo>
                        <a:lnTo>
                          <a:pt x="953" y="742"/>
                        </a:lnTo>
                        <a:lnTo>
                          <a:pt x="1008" y="724"/>
                        </a:lnTo>
                        <a:lnTo>
                          <a:pt x="1008" y="724"/>
                        </a:lnTo>
                        <a:lnTo>
                          <a:pt x="1060" y="708"/>
                        </a:lnTo>
                        <a:lnTo>
                          <a:pt x="1112" y="696"/>
                        </a:lnTo>
                        <a:lnTo>
                          <a:pt x="1112" y="696"/>
                        </a:lnTo>
                        <a:lnTo>
                          <a:pt x="1122" y="684"/>
                        </a:lnTo>
                        <a:lnTo>
                          <a:pt x="1131" y="676"/>
                        </a:lnTo>
                        <a:lnTo>
                          <a:pt x="1141" y="670"/>
                        </a:lnTo>
                        <a:lnTo>
                          <a:pt x="1153" y="664"/>
                        </a:lnTo>
                        <a:lnTo>
                          <a:pt x="1153" y="664"/>
                        </a:lnTo>
                        <a:lnTo>
                          <a:pt x="1215" y="648"/>
                        </a:lnTo>
                        <a:lnTo>
                          <a:pt x="1279" y="632"/>
                        </a:lnTo>
                        <a:lnTo>
                          <a:pt x="1279" y="632"/>
                        </a:lnTo>
                        <a:lnTo>
                          <a:pt x="1330" y="621"/>
                        </a:lnTo>
                        <a:lnTo>
                          <a:pt x="1330" y="621"/>
                        </a:lnTo>
                        <a:lnTo>
                          <a:pt x="1332" y="619"/>
                        </a:lnTo>
                        <a:lnTo>
                          <a:pt x="1332" y="619"/>
                        </a:lnTo>
                        <a:lnTo>
                          <a:pt x="1376" y="577"/>
                        </a:lnTo>
                        <a:lnTo>
                          <a:pt x="1376" y="577"/>
                        </a:lnTo>
                        <a:lnTo>
                          <a:pt x="1473" y="487"/>
                        </a:lnTo>
                        <a:lnTo>
                          <a:pt x="1569" y="394"/>
                        </a:lnTo>
                        <a:lnTo>
                          <a:pt x="1569" y="394"/>
                        </a:lnTo>
                        <a:lnTo>
                          <a:pt x="1571" y="390"/>
                        </a:lnTo>
                        <a:lnTo>
                          <a:pt x="1575" y="382"/>
                        </a:lnTo>
                        <a:lnTo>
                          <a:pt x="1577" y="370"/>
                        </a:lnTo>
                        <a:lnTo>
                          <a:pt x="1581" y="350"/>
                        </a:lnTo>
                        <a:lnTo>
                          <a:pt x="1581" y="350"/>
                        </a:lnTo>
                        <a:lnTo>
                          <a:pt x="1581" y="340"/>
                        </a:lnTo>
                        <a:lnTo>
                          <a:pt x="1581" y="340"/>
                        </a:lnTo>
                        <a:lnTo>
                          <a:pt x="1569" y="330"/>
                        </a:lnTo>
                        <a:lnTo>
                          <a:pt x="1557" y="318"/>
                        </a:lnTo>
                        <a:lnTo>
                          <a:pt x="1549" y="306"/>
                        </a:lnTo>
                        <a:lnTo>
                          <a:pt x="1543" y="294"/>
                        </a:lnTo>
                        <a:lnTo>
                          <a:pt x="1533" y="271"/>
                        </a:lnTo>
                        <a:lnTo>
                          <a:pt x="1525" y="245"/>
                        </a:lnTo>
                        <a:lnTo>
                          <a:pt x="1525" y="245"/>
                        </a:lnTo>
                        <a:lnTo>
                          <a:pt x="1523" y="237"/>
                        </a:lnTo>
                        <a:lnTo>
                          <a:pt x="1523" y="237"/>
                        </a:lnTo>
                        <a:lnTo>
                          <a:pt x="1517" y="223"/>
                        </a:lnTo>
                        <a:lnTo>
                          <a:pt x="1509" y="207"/>
                        </a:lnTo>
                        <a:lnTo>
                          <a:pt x="1491" y="175"/>
                        </a:lnTo>
                        <a:lnTo>
                          <a:pt x="1491" y="175"/>
                        </a:lnTo>
                        <a:lnTo>
                          <a:pt x="1473" y="141"/>
                        </a:lnTo>
                        <a:lnTo>
                          <a:pt x="1473" y="141"/>
                        </a:lnTo>
                        <a:lnTo>
                          <a:pt x="1469" y="129"/>
                        </a:lnTo>
                        <a:lnTo>
                          <a:pt x="1469" y="118"/>
                        </a:lnTo>
                        <a:lnTo>
                          <a:pt x="1473" y="106"/>
                        </a:lnTo>
                        <a:lnTo>
                          <a:pt x="1479" y="94"/>
                        </a:lnTo>
                        <a:lnTo>
                          <a:pt x="1479" y="94"/>
                        </a:lnTo>
                        <a:lnTo>
                          <a:pt x="1507" y="64"/>
                        </a:lnTo>
                        <a:lnTo>
                          <a:pt x="1507" y="64"/>
                        </a:lnTo>
                        <a:lnTo>
                          <a:pt x="1549" y="20"/>
                        </a:lnTo>
                        <a:lnTo>
                          <a:pt x="1549" y="20"/>
                        </a:lnTo>
                        <a:lnTo>
                          <a:pt x="1456" y="30"/>
                        </a:lnTo>
                        <a:lnTo>
                          <a:pt x="1410" y="34"/>
                        </a:lnTo>
                        <a:lnTo>
                          <a:pt x="1364" y="38"/>
                        </a:lnTo>
                        <a:lnTo>
                          <a:pt x="1364" y="38"/>
                        </a:lnTo>
                        <a:lnTo>
                          <a:pt x="1082" y="50"/>
                        </a:lnTo>
                        <a:lnTo>
                          <a:pt x="941" y="54"/>
                        </a:lnTo>
                        <a:lnTo>
                          <a:pt x="799" y="56"/>
                        </a:lnTo>
                        <a:lnTo>
                          <a:pt x="799" y="56"/>
                        </a:lnTo>
                        <a:lnTo>
                          <a:pt x="793" y="56"/>
                        </a:lnTo>
                        <a:lnTo>
                          <a:pt x="793" y="56"/>
                        </a:lnTo>
                        <a:lnTo>
                          <a:pt x="766" y="56"/>
                        </a:lnTo>
                        <a:lnTo>
                          <a:pt x="736" y="54"/>
                        </a:lnTo>
                        <a:lnTo>
                          <a:pt x="680" y="48"/>
                        </a:lnTo>
                        <a:lnTo>
                          <a:pt x="623" y="40"/>
                        </a:lnTo>
                        <a:lnTo>
                          <a:pt x="567" y="32"/>
                        </a:lnTo>
                        <a:lnTo>
                          <a:pt x="567" y="32"/>
                        </a:lnTo>
                        <a:lnTo>
                          <a:pt x="422" y="16"/>
                        </a:lnTo>
                        <a:lnTo>
                          <a:pt x="277" y="0"/>
                        </a:lnTo>
                        <a:lnTo>
                          <a:pt x="277" y="0"/>
                        </a:lnTo>
                        <a:lnTo>
                          <a:pt x="275" y="0"/>
                        </a:lnTo>
                        <a:lnTo>
                          <a:pt x="275" y="0"/>
                        </a:lnTo>
                        <a:lnTo>
                          <a:pt x="265" y="2"/>
                        </a:lnTo>
                        <a:lnTo>
                          <a:pt x="253" y="4"/>
                        </a:lnTo>
                        <a:lnTo>
                          <a:pt x="245" y="10"/>
                        </a:lnTo>
                        <a:lnTo>
                          <a:pt x="239" y="16"/>
                        </a:lnTo>
                        <a:lnTo>
                          <a:pt x="239" y="16"/>
                        </a:lnTo>
                        <a:lnTo>
                          <a:pt x="229" y="30"/>
                        </a:lnTo>
                        <a:lnTo>
                          <a:pt x="217" y="42"/>
                        </a:lnTo>
                        <a:lnTo>
                          <a:pt x="205" y="52"/>
                        </a:lnTo>
                        <a:lnTo>
                          <a:pt x="191" y="60"/>
                        </a:lnTo>
                        <a:lnTo>
                          <a:pt x="177" y="66"/>
                        </a:lnTo>
                        <a:lnTo>
                          <a:pt x="163" y="70"/>
                        </a:lnTo>
                        <a:lnTo>
                          <a:pt x="131" y="78"/>
                        </a:lnTo>
                        <a:lnTo>
                          <a:pt x="131" y="78"/>
                        </a:lnTo>
                        <a:lnTo>
                          <a:pt x="110" y="80"/>
                        </a:lnTo>
                        <a:lnTo>
                          <a:pt x="110" y="80"/>
                        </a:lnTo>
                        <a:lnTo>
                          <a:pt x="112" y="96"/>
                        </a:lnTo>
                        <a:lnTo>
                          <a:pt x="112" y="110"/>
                        </a:lnTo>
                        <a:lnTo>
                          <a:pt x="108" y="125"/>
                        </a:lnTo>
                        <a:lnTo>
                          <a:pt x="104" y="141"/>
                        </a:lnTo>
                        <a:lnTo>
                          <a:pt x="104" y="141"/>
                        </a:lnTo>
                        <a:lnTo>
                          <a:pt x="90" y="171"/>
                        </a:lnTo>
                        <a:lnTo>
                          <a:pt x="90" y="171"/>
                        </a:lnTo>
                        <a:lnTo>
                          <a:pt x="80" y="193"/>
                        </a:lnTo>
                        <a:lnTo>
                          <a:pt x="80" y="193"/>
                        </a:lnTo>
                        <a:lnTo>
                          <a:pt x="78" y="205"/>
                        </a:lnTo>
                        <a:lnTo>
                          <a:pt x="78" y="217"/>
                        </a:lnTo>
                        <a:lnTo>
                          <a:pt x="82" y="229"/>
                        </a:lnTo>
                        <a:lnTo>
                          <a:pt x="90" y="247"/>
                        </a:lnTo>
                        <a:lnTo>
                          <a:pt x="90" y="247"/>
                        </a:lnTo>
                        <a:lnTo>
                          <a:pt x="114" y="281"/>
                        </a:lnTo>
                        <a:lnTo>
                          <a:pt x="124" y="292"/>
                        </a:lnTo>
                        <a:lnTo>
                          <a:pt x="135" y="302"/>
                        </a:lnTo>
                        <a:lnTo>
                          <a:pt x="147" y="310"/>
                        </a:lnTo>
                        <a:lnTo>
                          <a:pt x="159" y="316"/>
                        </a:lnTo>
                        <a:lnTo>
                          <a:pt x="173" y="320"/>
                        </a:lnTo>
                        <a:lnTo>
                          <a:pt x="189" y="320"/>
                        </a:lnTo>
                        <a:lnTo>
                          <a:pt x="189" y="320"/>
                        </a:lnTo>
                        <a:lnTo>
                          <a:pt x="193" y="320"/>
                        </a:lnTo>
                        <a:lnTo>
                          <a:pt x="193" y="320"/>
                        </a:lnTo>
                        <a:lnTo>
                          <a:pt x="195" y="320"/>
                        </a:lnTo>
                        <a:lnTo>
                          <a:pt x="195" y="320"/>
                        </a:lnTo>
                        <a:lnTo>
                          <a:pt x="207" y="322"/>
                        </a:lnTo>
                        <a:lnTo>
                          <a:pt x="217" y="328"/>
                        </a:lnTo>
                        <a:lnTo>
                          <a:pt x="225" y="336"/>
                        </a:lnTo>
                        <a:lnTo>
                          <a:pt x="233" y="346"/>
                        </a:lnTo>
                        <a:lnTo>
                          <a:pt x="241" y="366"/>
                        </a:lnTo>
                        <a:lnTo>
                          <a:pt x="243" y="372"/>
                        </a:lnTo>
                        <a:lnTo>
                          <a:pt x="243" y="372"/>
                        </a:lnTo>
                        <a:lnTo>
                          <a:pt x="245" y="380"/>
                        </a:lnTo>
                        <a:lnTo>
                          <a:pt x="247" y="386"/>
                        </a:lnTo>
                        <a:lnTo>
                          <a:pt x="245" y="394"/>
                        </a:lnTo>
                        <a:lnTo>
                          <a:pt x="243" y="402"/>
                        </a:lnTo>
                        <a:lnTo>
                          <a:pt x="241" y="408"/>
                        </a:lnTo>
                        <a:lnTo>
                          <a:pt x="237" y="414"/>
                        </a:lnTo>
                        <a:lnTo>
                          <a:pt x="231" y="420"/>
                        </a:lnTo>
                        <a:lnTo>
                          <a:pt x="225" y="424"/>
                        </a:lnTo>
                        <a:lnTo>
                          <a:pt x="225" y="424"/>
                        </a:lnTo>
                        <a:lnTo>
                          <a:pt x="209" y="434"/>
                        </a:lnTo>
                        <a:lnTo>
                          <a:pt x="209" y="434"/>
                        </a:lnTo>
                        <a:lnTo>
                          <a:pt x="187" y="446"/>
                        </a:lnTo>
                        <a:lnTo>
                          <a:pt x="165" y="456"/>
                        </a:lnTo>
                        <a:lnTo>
                          <a:pt x="165" y="456"/>
                        </a:lnTo>
                        <a:lnTo>
                          <a:pt x="153" y="461"/>
                        </a:lnTo>
                        <a:lnTo>
                          <a:pt x="141" y="467"/>
                        </a:lnTo>
                        <a:lnTo>
                          <a:pt x="122" y="481"/>
                        </a:lnTo>
                        <a:lnTo>
                          <a:pt x="102" y="499"/>
                        </a:lnTo>
                        <a:lnTo>
                          <a:pt x="84" y="519"/>
                        </a:lnTo>
                        <a:lnTo>
                          <a:pt x="84" y="519"/>
                        </a:lnTo>
                        <a:lnTo>
                          <a:pt x="52" y="553"/>
                        </a:lnTo>
                        <a:lnTo>
                          <a:pt x="34" y="569"/>
                        </a:lnTo>
                        <a:lnTo>
                          <a:pt x="14" y="583"/>
                        </a:lnTo>
                        <a:lnTo>
                          <a:pt x="14" y="583"/>
                        </a:lnTo>
                        <a:lnTo>
                          <a:pt x="8" y="589"/>
                        </a:lnTo>
                        <a:lnTo>
                          <a:pt x="4" y="601"/>
                        </a:lnTo>
                        <a:lnTo>
                          <a:pt x="4" y="601"/>
                        </a:lnTo>
                        <a:lnTo>
                          <a:pt x="0" y="613"/>
                        </a:lnTo>
                        <a:lnTo>
                          <a:pt x="0" y="613"/>
                        </a:lnTo>
                        <a:lnTo>
                          <a:pt x="18" y="617"/>
                        </a:lnTo>
                        <a:lnTo>
                          <a:pt x="26" y="621"/>
                        </a:lnTo>
                        <a:lnTo>
                          <a:pt x="36" y="624"/>
                        </a:lnTo>
                        <a:lnTo>
                          <a:pt x="36" y="624"/>
                        </a:lnTo>
                        <a:lnTo>
                          <a:pt x="46" y="632"/>
                        </a:lnTo>
                        <a:lnTo>
                          <a:pt x="56" y="644"/>
                        </a:lnTo>
                        <a:lnTo>
                          <a:pt x="62" y="654"/>
                        </a:lnTo>
                        <a:lnTo>
                          <a:pt x="64" y="664"/>
                        </a:lnTo>
                        <a:lnTo>
                          <a:pt x="66" y="676"/>
                        </a:lnTo>
                        <a:lnTo>
                          <a:pt x="68" y="688"/>
                        </a:lnTo>
                        <a:lnTo>
                          <a:pt x="68" y="6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sp>
                <p:nvSpPr>
                  <p:cNvPr id="267" name="Freeform 14">
                    <a:extLst>
                      <a:ext uri="{FF2B5EF4-FFF2-40B4-BE49-F238E27FC236}">
                        <a16:creationId xmlns:a16="http://schemas.microsoft.com/office/drawing/2014/main" id="{C4E9AF83-C68E-4028-BA70-2ECA1C865D94}"/>
                      </a:ext>
                    </a:extLst>
                  </p:cNvPr>
                  <p:cNvSpPr>
                    <a:spLocks/>
                  </p:cNvSpPr>
                  <p:nvPr/>
                </p:nvSpPr>
                <p:spPr bwMode="auto">
                  <a:xfrm>
                    <a:off x="2048744" y="2302316"/>
                    <a:ext cx="1007272" cy="972156"/>
                  </a:xfrm>
                  <a:custGeom>
                    <a:avLst/>
                    <a:gdLst>
                      <a:gd name="T0" fmla="*/ 24 w 1090"/>
                      <a:gd name="T1" fmla="*/ 219 h 1052"/>
                      <a:gd name="T2" fmla="*/ 14 w 1090"/>
                      <a:gd name="T3" fmla="*/ 276 h 1052"/>
                      <a:gd name="T4" fmla="*/ 62 w 1090"/>
                      <a:gd name="T5" fmla="*/ 334 h 1052"/>
                      <a:gd name="T6" fmla="*/ 54 w 1090"/>
                      <a:gd name="T7" fmla="*/ 372 h 1052"/>
                      <a:gd name="T8" fmla="*/ 10 w 1090"/>
                      <a:gd name="T9" fmla="*/ 432 h 1052"/>
                      <a:gd name="T10" fmla="*/ 6 w 1090"/>
                      <a:gd name="T11" fmla="*/ 523 h 1052"/>
                      <a:gd name="T12" fmla="*/ 46 w 1090"/>
                      <a:gd name="T13" fmla="*/ 579 h 1052"/>
                      <a:gd name="T14" fmla="*/ 94 w 1090"/>
                      <a:gd name="T15" fmla="*/ 630 h 1052"/>
                      <a:gd name="T16" fmla="*/ 94 w 1090"/>
                      <a:gd name="T17" fmla="*/ 672 h 1052"/>
                      <a:gd name="T18" fmla="*/ 52 w 1090"/>
                      <a:gd name="T19" fmla="*/ 730 h 1052"/>
                      <a:gd name="T20" fmla="*/ 48 w 1090"/>
                      <a:gd name="T21" fmla="*/ 760 h 1052"/>
                      <a:gd name="T22" fmla="*/ 88 w 1090"/>
                      <a:gd name="T23" fmla="*/ 770 h 1052"/>
                      <a:gd name="T24" fmla="*/ 155 w 1090"/>
                      <a:gd name="T25" fmla="*/ 811 h 1052"/>
                      <a:gd name="T26" fmla="*/ 207 w 1090"/>
                      <a:gd name="T27" fmla="*/ 805 h 1052"/>
                      <a:gd name="T28" fmla="*/ 239 w 1090"/>
                      <a:gd name="T29" fmla="*/ 819 h 1052"/>
                      <a:gd name="T30" fmla="*/ 304 w 1090"/>
                      <a:gd name="T31" fmla="*/ 883 h 1052"/>
                      <a:gd name="T32" fmla="*/ 390 w 1090"/>
                      <a:gd name="T33" fmla="*/ 931 h 1052"/>
                      <a:gd name="T34" fmla="*/ 418 w 1090"/>
                      <a:gd name="T35" fmla="*/ 927 h 1052"/>
                      <a:gd name="T36" fmla="*/ 459 w 1090"/>
                      <a:gd name="T37" fmla="*/ 903 h 1052"/>
                      <a:gd name="T38" fmla="*/ 515 w 1090"/>
                      <a:gd name="T39" fmla="*/ 923 h 1052"/>
                      <a:gd name="T40" fmla="*/ 613 w 1090"/>
                      <a:gd name="T41" fmla="*/ 978 h 1052"/>
                      <a:gd name="T42" fmla="*/ 636 w 1090"/>
                      <a:gd name="T43" fmla="*/ 1010 h 1052"/>
                      <a:gd name="T44" fmla="*/ 688 w 1090"/>
                      <a:gd name="T45" fmla="*/ 1036 h 1052"/>
                      <a:gd name="T46" fmla="*/ 742 w 1090"/>
                      <a:gd name="T47" fmla="*/ 1034 h 1052"/>
                      <a:gd name="T48" fmla="*/ 787 w 1090"/>
                      <a:gd name="T49" fmla="*/ 1042 h 1052"/>
                      <a:gd name="T50" fmla="*/ 831 w 1090"/>
                      <a:gd name="T51" fmla="*/ 1048 h 1052"/>
                      <a:gd name="T52" fmla="*/ 861 w 1090"/>
                      <a:gd name="T53" fmla="*/ 1014 h 1052"/>
                      <a:gd name="T54" fmla="*/ 889 w 1090"/>
                      <a:gd name="T55" fmla="*/ 901 h 1052"/>
                      <a:gd name="T56" fmla="*/ 895 w 1090"/>
                      <a:gd name="T57" fmla="*/ 839 h 1052"/>
                      <a:gd name="T58" fmla="*/ 962 w 1090"/>
                      <a:gd name="T59" fmla="*/ 756 h 1052"/>
                      <a:gd name="T60" fmla="*/ 931 w 1090"/>
                      <a:gd name="T61" fmla="*/ 678 h 1052"/>
                      <a:gd name="T62" fmla="*/ 974 w 1090"/>
                      <a:gd name="T63" fmla="*/ 608 h 1052"/>
                      <a:gd name="T64" fmla="*/ 1042 w 1090"/>
                      <a:gd name="T65" fmla="*/ 509 h 1052"/>
                      <a:gd name="T66" fmla="*/ 1072 w 1090"/>
                      <a:gd name="T67" fmla="*/ 443 h 1052"/>
                      <a:gd name="T68" fmla="*/ 1066 w 1090"/>
                      <a:gd name="T69" fmla="*/ 402 h 1052"/>
                      <a:gd name="T70" fmla="*/ 1060 w 1090"/>
                      <a:gd name="T71" fmla="*/ 358 h 1052"/>
                      <a:gd name="T72" fmla="*/ 980 w 1090"/>
                      <a:gd name="T73" fmla="*/ 300 h 1052"/>
                      <a:gd name="T74" fmla="*/ 895 w 1090"/>
                      <a:gd name="T75" fmla="*/ 255 h 1052"/>
                      <a:gd name="T76" fmla="*/ 853 w 1090"/>
                      <a:gd name="T77" fmla="*/ 203 h 1052"/>
                      <a:gd name="T78" fmla="*/ 847 w 1090"/>
                      <a:gd name="T79" fmla="*/ 155 h 1052"/>
                      <a:gd name="T80" fmla="*/ 809 w 1090"/>
                      <a:gd name="T81" fmla="*/ 137 h 1052"/>
                      <a:gd name="T82" fmla="*/ 692 w 1090"/>
                      <a:gd name="T83" fmla="*/ 117 h 1052"/>
                      <a:gd name="T84" fmla="*/ 624 w 1090"/>
                      <a:gd name="T85" fmla="*/ 70 h 1052"/>
                      <a:gd name="T86" fmla="*/ 493 w 1090"/>
                      <a:gd name="T87" fmla="*/ 42 h 1052"/>
                      <a:gd name="T88" fmla="*/ 398 w 1090"/>
                      <a:gd name="T89" fmla="*/ 2 h 1052"/>
                      <a:gd name="T90" fmla="*/ 344 w 1090"/>
                      <a:gd name="T91" fmla="*/ 6 h 1052"/>
                      <a:gd name="T92" fmla="*/ 245 w 1090"/>
                      <a:gd name="T93" fmla="*/ 54 h 1052"/>
                      <a:gd name="T94" fmla="*/ 211 w 1090"/>
                      <a:gd name="T95" fmla="*/ 96 h 1052"/>
                      <a:gd name="T96" fmla="*/ 177 w 1090"/>
                      <a:gd name="T97" fmla="*/ 109 h 1052"/>
                      <a:gd name="T98" fmla="*/ 121 w 1090"/>
                      <a:gd name="T99" fmla="*/ 98 h 1052"/>
                      <a:gd name="T100" fmla="*/ 94 w 1090"/>
                      <a:gd name="T101" fmla="*/ 106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052">
                        <a:moveTo>
                          <a:pt x="74" y="133"/>
                        </a:moveTo>
                        <a:lnTo>
                          <a:pt x="74" y="133"/>
                        </a:lnTo>
                        <a:lnTo>
                          <a:pt x="58" y="163"/>
                        </a:lnTo>
                        <a:lnTo>
                          <a:pt x="42" y="191"/>
                        </a:lnTo>
                        <a:lnTo>
                          <a:pt x="24" y="219"/>
                        </a:lnTo>
                        <a:lnTo>
                          <a:pt x="10" y="249"/>
                        </a:lnTo>
                        <a:lnTo>
                          <a:pt x="10" y="249"/>
                        </a:lnTo>
                        <a:lnTo>
                          <a:pt x="8" y="257"/>
                        </a:lnTo>
                        <a:lnTo>
                          <a:pt x="10" y="267"/>
                        </a:lnTo>
                        <a:lnTo>
                          <a:pt x="14" y="276"/>
                        </a:lnTo>
                        <a:lnTo>
                          <a:pt x="20" y="284"/>
                        </a:lnTo>
                        <a:lnTo>
                          <a:pt x="20" y="284"/>
                        </a:lnTo>
                        <a:lnTo>
                          <a:pt x="40" y="304"/>
                        </a:lnTo>
                        <a:lnTo>
                          <a:pt x="52" y="320"/>
                        </a:lnTo>
                        <a:lnTo>
                          <a:pt x="62" y="334"/>
                        </a:lnTo>
                        <a:lnTo>
                          <a:pt x="64" y="340"/>
                        </a:lnTo>
                        <a:lnTo>
                          <a:pt x="64" y="346"/>
                        </a:lnTo>
                        <a:lnTo>
                          <a:pt x="64" y="352"/>
                        </a:lnTo>
                        <a:lnTo>
                          <a:pt x="62" y="358"/>
                        </a:lnTo>
                        <a:lnTo>
                          <a:pt x="54" y="372"/>
                        </a:lnTo>
                        <a:lnTo>
                          <a:pt x="42" y="390"/>
                        </a:lnTo>
                        <a:lnTo>
                          <a:pt x="22" y="412"/>
                        </a:lnTo>
                        <a:lnTo>
                          <a:pt x="22" y="412"/>
                        </a:lnTo>
                        <a:lnTo>
                          <a:pt x="16" y="422"/>
                        </a:lnTo>
                        <a:lnTo>
                          <a:pt x="10" y="432"/>
                        </a:lnTo>
                        <a:lnTo>
                          <a:pt x="6" y="441"/>
                        </a:lnTo>
                        <a:lnTo>
                          <a:pt x="4" y="453"/>
                        </a:lnTo>
                        <a:lnTo>
                          <a:pt x="0" y="475"/>
                        </a:lnTo>
                        <a:lnTo>
                          <a:pt x="2" y="499"/>
                        </a:lnTo>
                        <a:lnTo>
                          <a:pt x="6" y="523"/>
                        </a:lnTo>
                        <a:lnTo>
                          <a:pt x="16" y="545"/>
                        </a:lnTo>
                        <a:lnTo>
                          <a:pt x="22" y="555"/>
                        </a:lnTo>
                        <a:lnTo>
                          <a:pt x="28" y="565"/>
                        </a:lnTo>
                        <a:lnTo>
                          <a:pt x="36" y="573"/>
                        </a:lnTo>
                        <a:lnTo>
                          <a:pt x="46" y="579"/>
                        </a:lnTo>
                        <a:lnTo>
                          <a:pt x="46" y="579"/>
                        </a:lnTo>
                        <a:lnTo>
                          <a:pt x="68" y="597"/>
                        </a:lnTo>
                        <a:lnTo>
                          <a:pt x="84" y="614"/>
                        </a:lnTo>
                        <a:lnTo>
                          <a:pt x="90" y="622"/>
                        </a:lnTo>
                        <a:lnTo>
                          <a:pt x="94" y="630"/>
                        </a:lnTo>
                        <a:lnTo>
                          <a:pt x="96" y="638"/>
                        </a:lnTo>
                        <a:lnTo>
                          <a:pt x="98" y="646"/>
                        </a:lnTo>
                        <a:lnTo>
                          <a:pt x="98" y="654"/>
                        </a:lnTo>
                        <a:lnTo>
                          <a:pt x="96" y="662"/>
                        </a:lnTo>
                        <a:lnTo>
                          <a:pt x="94" y="672"/>
                        </a:lnTo>
                        <a:lnTo>
                          <a:pt x="90" y="680"/>
                        </a:lnTo>
                        <a:lnTo>
                          <a:pt x="76" y="700"/>
                        </a:lnTo>
                        <a:lnTo>
                          <a:pt x="58" y="722"/>
                        </a:lnTo>
                        <a:lnTo>
                          <a:pt x="58" y="722"/>
                        </a:lnTo>
                        <a:lnTo>
                          <a:pt x="52" y="730"/>
                        </a:lnTo>
                        <a:lnTo>
                          <a:pt x="46" y="738"/>
                        </a:lnTo>
                        <a:lnTo>
                          <a:pt x="44" y="746"/>
                        </a:lnTo>
                        <a:lnTo>
                          <a:pt x="44" y="754"/>
                        </a:lnTo>
                        <a:lnTo>
                          <a:pt x="44" y="754"/>
                        </a:lnTo>
                        <a:lnTo>
                          <a:pt x="48" y="760"/>
                        </a:lnTo>
                        <a:lnTo>
                          <a:pt x="56" y="764"/>
                        </a:lnTo>
                        <a:lnTo>
                          <a:pt x="66" y="768"/>
                        </a:lnTo>
                        <a:lnTo>
                          <a:pt x="76" y="770"/>
                        </a:lnTo>
                        <a:lnTo>
                          <a:pt x="76" y="770"/>
                        </a:lnTo>
                        <a:lnTo>
                          <a:pt x="88" y="770"/>
                        </a:lnTo>
                        <a:lnTo>
                          <a:pt x="88" y="770"/>
                        </a:lnTo>
                        <a:lnTo>
                          <a:pt x="114" y="768"/>
                        </a:lnTo>
                        <a:lnTo>
                          <a:pt x="143" y="766"/>
                        </a:lnTo>
                        <a:lnTo>
                          <a:pt x="143" y="766"/>
                        </a:lnTo>
                        <a:lnTo>
                          <a:pt x="155" y="811"/>
                        </a:lnTo>
                        <a:lnTo>
                          <a:pt x="155" y="811"/>
                        </a:lnTo>
                        <a:lnTo>
                          <a:pt x="161" y="799"/>
                        </a:lnTo>
                        <a:lnTo>
                          <a:pt x="161" y="799"/>
                        </a:lnTo>
                        <a:lnTo>
                          <a:pt x="183" y="803"/>
                        </a:lnTo>
                        <a:lnTo>
                          <a:pt x="207" y="805"/>
                        </a:lnTo>
                        <a:lnTo>
                          <a:pt x="219" y="807"/>
                        </a:lnTo>
                        <a:lnTo>
                          <a:pt x="227" y="811"/>
                        </a:lnTo>
                        <a:lnTo>
                          <a:pt x="235" y="815"/>
                        </a:lnTo>
                        <a:lnTo>
                          <a:pt x="239" y="819"/>
                        </a:lnTo>
                        <a:lnTo>
                          <a:pt x="239" y="819"/>
                        </a:lnTo>
                        <a:lnTo>
                          <a:pt x="245" y="831"/>
                        </a:lnTo>
                        <a:lnTo>
                          <a:pt x="251" y="841"/>
                        </a:lnTo>
                        <a:lnTo>
                          <a:pt x="267" y="857"/>
                        </a:lnTo>
                        <a:lnTo>
                          <a:pt x="285" y="871"/>
                        </a:lnTo>
                        <a:lnTo>
                          <a:pt x="304" y="883"/>
                        </a:lnTo>
                        <a:lnTo>
                          <a:pt x="344" y="903"/>
                        </a:lnTo>
                        <a:lnTo>
                          <a:pt x="364" y="915"/>
                        </a:lnTo>
                        <a:lnTo>
                          <a:pt x="382" y="927"/>
                        </a:lnTo>
                        <a:lnTo>
                          <a:pt x="382" y="927"/>
                        </a:lnTo>
                        <a:lnTo>
                          <a:pt x="390" y="931"/>
                        </a:lnTo>
                        <a:lnTo>
                          <a:pt x="400" y="931"/>
                        </a:lnTo>
                        <a:lnTo>
                          <a:pt x="400" y="931"/>
                        </a:lnTo>
                        <a:lnTo>
                          <a:pt x="410" y="931"/>
                        </a:lnTo>
                        <a:lnTo>
                          <a:pt x="414" y="929"/>
                        </a:lnTo>
                        <a:lnTo>
                          <a:pt x="418" y="927"/>
                        </a:lnTo>
                        <a:lnTo>
                          <a:pt x="418" y="927"/>
                        </a:lnTo>
                        <a:lnTo>
                          <a:pt x="428" y="915"/>
                        </a:lnTo>
                        <a:lnTo>
                          <a:pt x="440" y="909"/>
                        </a:lnTo>
                        <a:lnTo>
                          <a:pt x="450" y="903"/>
                        </a:lnTo>
                        <a:lnTo>
                          <a:pt x="459" y="903"/>
                        </a:lnTo>
                        <a:lnTo>
                          <a:pt x="459" y="903"/>
                        </a:lnTo>
                        <a:lnTo>
                          <a:pt x="473" y="905"/>
                        </a:lnTo>
                        <a:lnTo>
                          <a:pt x="487" y="909"/>
                        </a:lnTo>
                        <a:lnTo>
                          <a:pt x="515" y="923"/>
                        </a:lnTo>
                        <a:lnTo>
                          <a:pt x="515" y="923"/>
                        </a:lnTo>
                        <a:lnTo>
                          <a:pt x="543" y="937"/>
                        </a:lnTo>
                        <a:lnTo>
                          <a:pt x="573" y="950"/>
                        </a:lnTo>
                        <a:lnTo>
                          <a:pt x="573" y="950"/>
                        </a:lnTo>
                        <a:lnTo>
                          <a:pt x="601" y="968"/>
                        </a:lnTo>
                        <a:lnTo>
                          <a:pt x="613" y="978"/>
                        </a:lnTo>
                        <a:lnTo>
                          <a:pt x="619" y="982"/>
                        </a:lnTo>
                        <a:lnTo>
                          <a:pt x="622" y="988"/>
                        </a:lnTo>
                        <a:lnTo>
                          <a:pt x="622" y="988"/>
                        </a:lnTo>
                        <a:lnTo>
                          <a:pt x="628" y="1000"/>
                        </a:lnTo>
                        <a:lnTo>
                          <a:pt x="636" y="1010"/>
                        </a:lnTo>
                        <a:lnTo>
                          <a:pt x="646" y="1018"/>
                        </a:lnTo>
                        <a:lnTo>
                          <a:pt x="654" y="1024"/>
                        </a:lnTo>
                        <a:lnTo>
                          <a:pt x="664" y="1030"/>
                        </a:lnTo>
                        <a:lnTo>
                          <a:pt x="676" y="1034"/>
                        </a:lnTo>
                        <a:lnTo>
                          <a:pt x="688" y="1036"/>
                        </a:lnTo>
                        <a:lnTo>
                          <a:pt x="700" y="1036"/>
                        </a:lnTo>
                        <a:lnTo>
                          <a:pt x="700" y="1036"/>
                        </a:lnTo>
                        <a:lnTo>
                          <a:pt x="708" y="1036"/>
                        </a:lnTo>
                        <a:lnTo>
                          <a:pt x="708" y="1036"/>
                        </a:lnTo>
                        <a:lnTo>
                          <a:pt x="742" y="1034"/>
                        </a:lnTo>
                        <a:lnTo>
                          <a:pt x="742" y="1034"/>
                        </a:lnTo>
                        <a:lnTo>
                          <a:pt x="766" y="1036"/>
                        </a:lnTo>
                        <a:lnTo>
                          <a:pt x="778" y="1038"/>
                        </a:lnTo>
                        <a:lnTo>
                          <a:pt x="787" y="1042"/>
                        </a:lnTo>
                        <a:lnTo>
                          <a:pt x="787" y="1042"/>
                        </a:lnTo>
                        <a:lnTo>
                          <a:pt x="803" y="1050"/>
                        </a:lnTo>
                        <a:lnTo>
                          <a:pt x="817" y="1052"/>
                        </a:lnTo>
                        <a:lnTo>
                          <a:pt x="817" y="1052"/>
                        </a:lnTo>
                        <a:lnTo>
                          <a:pt x="825" y="1050"/>
                        </a:lnTo>
                        <a:lnTo>
                          <a:pt x="831" y="1048"/>
                        </a:lnTo>
                        <a:lnTo>
                          <a:pt x="837" y="1046"/>
                        </a:lnTo>
                        <a:lnTo>
                          <a:pt x="843" y="1040"/>
                        </a:lnTo>
                        <a:lnTo>
                          <a:pt x="853" y="1028"/>
                        </a:lnTo>
                        <a:lnTo>
                          <a:pt x="861" y="1014"/>
                        </a:lnTo>
                        <a:lnTo>
                          <a:pt x="861" y="1014"/>
                        </a:lnTo>
                        <a:lnTo>
                          <a:pt x="905" y="940"/>
                        </a:lnTo>
                        <a:lnTo>
                          <a:pt x="905" y="940"/>
                        </a:lnTo>
                        <a:lnTo>
                          <a:pt x="897" y="927"/>
                        </a:lnTo>
                        <a:lnTo>
                          <a:pt x="893" y="913"/>
                        </a:lnTo>
                        <a:lnTo>
                          <a:pt x="889" y="901"/>
                        </a:lnTo>
                        <a:lnTo>
                          <a:pt x="887" y="887"/>
                        </a:lnTo>
                        <a:lnTo>
                          <a:pt x="887" y="875"/>
                        </a:lnTo>
                        <a:lnTo>
                          <a:pt x="887" y="863"/>
                        </a:lnTo>
                        <a:lnTo>
                          <a:pt x="891" y="851"/>
                        </a:lnTo>
                        <a:lnTo>
                          <a:pt x="895" y="839"/>
                        </a:lnTo>
                        <a:lnTo>
                          <a:pt x="905" y="817"/>
                        </a:lnTo>
                        <a:lnTo>
                          <a:pt x="921" y="795"/>
                        </a:lnTo>
                        <a:lnTo>
                          <a:pt x="941" y="775"/>
                        </a:lnTo>
                        <a:lnTo>
                          <a:pt x="962" y="756"/>
                        </a:lnTo>
                        <a:lnTo>
                          <a:pt x="962" y="756"/>
                        </a:lnTo>
                        <a:lnTo>
                          <a:pt x="952" y="742"/>
                        </a:lnTo>
                        <a:lnTo>
                          <a:pt x="943" y="726"/>
                        </a:lnTo>
                        <a:lnTo>
                          <a:pt x="937" y="710"/>
                        </a:lnTo>
                        <a:lnTo>
                          <a:pt x="933" y="694"/>
                        </a:lnTo>
                        <a:lnTo>
                          <a:pt x="931" y="678"/>
                        </a:lnTo>
                        <a:lnTo>
                          <a:pt x="935" y="662"/>
                        </a:lnTo>
                        <a:lnTo>
                          <a:pt x="941" y="646"/>
                        </a:lnTo>
                        <a:lnTo>
                          <a:pt x="952" y="632"/>
                        </a:lnTo>
                        <a:lnTo>
                          <a:pt x="952" y="632"/>
                        </a:lnTo>
                        <a:lnTo>
                          <a:pt x="974" y="608"/>
                        </a:lnTo>
                        <a:lnTo>
                          <a:pt x="1000" y="589"/>
                        </a:lnTo>
                        <a:lnTo>
                          <a:pt x="1050" y="547"/>
                        </a:lnTo>
                        <a:lnTo>
                          <a:pt x="1050" y="547"/>
                        </a:lnTo>
                        <a:lnTo>
                          <a:pt x="1044" y="527"/>
                        </a:lnTo>
                        <a:lnTo>
                          <a:pt x="1042" y="509"/>
                        </a:lnTo>
                        <a:lnTo>
                          <a:pt x="1042" y="495"/>
                        </a:lnTo>
                        <a:lnTo>
                          <a:pt x="1044" y="481"/>
                        </a:lnTo>
                        <a:lnTo>
                          <a:pt x="1050" y="469"/>
                        </a:lnTo>
                        <a:lnTo>
                          <a:pt x="1060" y="457"/>
                        </a:lnTo>
                        <a:lnTo>
                          <a:pt x="1072" y="443"/>
                        </a:lnTo>
                        <a:lnTo>
                          <a:pt x="1090" y="432"/>
                        </a:lnTo>
                        <a:lnTo>
                          <a:pt x="1090" y="432"/>
                        </a:lnTo>
                        <a:lnTo>
                          <a:pt x="1074" y="414"/>
                        </a:lnTo>
                        <a:lnTo>
                          <a:pt x="1068" y="406"/>
                        </a:lnTo>
                        <a:lnTo>
                          <a:pt x="1066" y="402"/>
                        </a:lnTo>
                        <a:lnTo>
                          <a:pt x="1066" y="398"/>
                        </a:lnTo>
                        <a:lnTo>
                          <a:pt x="1066" y="398"/>
                        </a:lnTo>
                        <a:lnTo>
                          <a:pt x="1064" y="376"/>
                        </a:lnTo>
                        <a:lnTo>
                          <a:pt x="1062" y="366"/>
                        </a:lnTo>
                        <a:lnTo>
                          <a:pt x="1060" y="358"/>
                        </a:lnTo>
                        <a:lnTo>
                          <a:pt x="1052" y="344"/>
                        </a:lnTo>
                        <a:lnTo>
                          <a:pt x="1040" y="334"/>
                        </a:lnTo>
                        <a:lnTo>
                          <a:pt x="1026" y="324"/>
                        </a:lnTo>
                        <a:lnTo>
                          <a:pt x="1012" y="316"/>
                        </a:lnTo>
                        <a:lnTo>
                          <a:pt x="980" y="300"/>
                        </a:lnTo>
                        <a:lnTo>
                          <a:pt x="980" y="300"/>
                        </a:lnTo>
                        <a:lnTo>
                          <a:pt x="945" y="282"/>
                        </a:lnTo>
                        <a:lnTo>
                          <a:pt x="909" y="263"/>
                        </a:lnTo>
                        <a:lnTo>
                          <a:pt x="909" y="263"/>
                        </a:lnTo>
                        <a:lnTo>
                          <a:pt x="895" y="255"/>
                        </a:lnTo>
                        <a:lnTo>
                          <a:pt x="885" y="247"/>
                        </a:lnTo>
                        <a:lnTo>
                          <a:pt x="873" y="237"/>
                        </a:lnTo>
                        <a:lnTo>
                          <a:pt x="865" y="227"/>
                        </a:lnTo>
                        <a:lnTo>
                          <a:pt x="857" y="215"/>
                        </a:lnTo>
                        <a:lnTo>
                          <a:pt x="853" y="203"/>
                        </a:lnTo>
                        <a:lnTo>
                          <a:pt x="849" y="187"/>
                        </a:lnTo>
                        <a:lnTo>
                          <a:pt x="849" y="171"/>
                        </a:lnTo>
                        <a:lnTo>
                          <a:pt x="849" y="171"/>
                        </a:lnTo>
                        <a:lnTo>
                          <a:pt x="849" y="161"/>
                        </a:lnTo>
                        <a:lnTo>
                          <a:pt x="847" y="155"/>
                        </a:lnTo>
                        <a:lnTo>
                          <a:pt x="843" y="149"/>
                        </a:lnTo>
                        <a:lnTo>
                          <a:pt x="837" y="145"/>
                        </a:lnTo>
                        <a:lnTo>
                          <a:pt x="831" y="141"/>
                        </a:lnTo>
                        <a:lnTo>
                          <a:pt x="825" y="139"/>
                        </a:lnTo>
                        <a:lnTo>
                          <a:pt x="809" y="137"/>
                        </a:lnTo>
                        <a:lnTo>
                          <a:pt x="809" y="137"/>
                        </a:lnTo>
                        <a:lnTo>
                          <a:pt x="762" y="133"/>
                        </a:lnTo>
                        <a:lnTo>
                          <a:pt x="738" y="129"/>
                        </a:lnTo>
                        <a:lnTo>
                          <a:pt x="714" y="123"/>
                        </a:lnTo>
                        <a:lnTo>
                          <a:pt x="692" y="117"/>
                        </a:lnTo>
                        <a:lnTo>
                          <a:pt x="672" y="106"/>
                        </a:lnTo>
                        <a:lnTo>
                          <a:pt x="650" y="94"/>
                        </a:lnTo>
                        <a:lnTo>
                          <a:pt x="632" y="76"/>
                        </a:lnTo>
                        <a:lnTo>
                          <a:pt x="632" y="76"/>
                        </a:lnTo>
                        <a:lnTo>
                          <a:pt x="624" y="70"/>
                        </a:lnTo>
                        <a:lnTo>
                          <a:pt x="615" y="64"/>
                        </a:lnTo>
                        <a:lnTo>
                          <a:pt x="593" y="58"/>
                        </a:lnTo>
                        <a:lnTo>
                          <a:pt x="593" y="58"/>
                        </a:lnTo>
                        <a:lnTo>
                          <a:pt x="543" y="50"/>
                        </a:lnTo>
                        <a:lnTo>
                          <a:pt x="493" y="42"/>
                        </a:lnTo>
                        <a:lnTo>
                          <a:pt x="469" y="36"/>
                        </a:lnTo>
                        <a:lnTo>
                          <a:pt x="446" y="28"/>
                        </a:lnTo>
                        <a:lnTo>
                          <a:pt x="422" y="18"/>
                        </a:lnTo>
                        <a:lnTo>
                          <a:pt x="398" y="2"/>
                        </a:lnTo>
                        <a:lnTo>
                          <a:pt x="398" y="2"/>
                        </a:lnTo>
                        <a:lnTo>
                          <a:pt x="392" y="0"/>
                        </a:lnTo>
                        <a:lnTo>
                          <a:pt x="382" y="0"/>
                        </a:lnTo>
                        <a:lnTo>
                          <a:pt x="382" y="0"/>
                        </a:lnTo>
                        <a:lnTo>
                          <a:pt x="366" y="2"/>
                        </a:lnTo>
                        <a:lnTo>
                          <a:pt x="344" y="6"/>
                        </a:lnTo>
                        <a:lnTo>
                          <a:pt x="320" y="14"/>
                        </a:lnTo>
                        <a:lnTo>
                          <a:pt x="298" y="22"/>
                        </a:lnTo>
                        <a:lnTo>
                          <a:pt x="277" y="32"/>
                        </a:lnTo>
                        <a:lnTo>
                          <a:pt x="259" y="44"/>
                        </a:lnTo>
                        <a:lnTo>
                          <a:pt x="245" y="54"/>
                        </a:lnTo>
                        <a:lnTo>
                          <a:pt x="235" y="64"/>
                        </a:lnTo>
                        <a:lnTo>
                          <a:pt x="235" y="64"/>
                        </a:lnTo>
                        <a:lnTo>
                          <a:pt x="225" y="82"/>
                        </a:lnTo>
                        <a:lnTo>
                          <a:pt x="217" y="90"/>
                        </a:lnTo>
                        <a:lnTo>
                          <a:pt x="211" y="96"/>
                        </a:lnTo>
                        <a:lnTo>
                          <a:pt x="203" y="102"/>
                        </a:lnTo>
                        <a:lnTo>
                          <a:pt x="195" y="106"/>
                        </a:lnTo>
                        <a:lnTo>
                          <a:pt x="185" y="108"/>
                        </a:lnTo>
                        <a:lnTo>
                          <a:pt x="177" y="109"/>
                        </a:lnTo>
                        <a:lnTo>
                          <a:pt x="177" y="109"/>
                        </a:lnTo>
                        <a:lnTo>
                          <a:pt x="163" y="108"/>
                        </a:lnTo>
                        <a:lnTo>
                          <a:pt x="147" y="102"/>
                        </a:lnTo>
                        <a:lnTo>
                          <a:pt x="147" y="102"/>
                        </a:lnTo>
                        <a:lnTo>
                          <a:pt x="133" y="98"/>
                        </a:lnTo>
                        <a:lnTo>
                          <a:pt x="121" y="98"/>
                        </a:lnTo>
                        <a:lnTo>
                          <a:pt x="121" y="98"/>
                        </a:lnTo>
                        <a:lnTo>
                          <a:pt x="114" y="98"/>
                        </a:lnTo>
                        <a:lnTo>
                          <a:pt x="106" y="100"/>
                        </a:lnTo>
                        <a:lnTo>
                          <a:pt x="100" y="102"/>
                        </a:lnTo>
                        <a:lnTo>
                          <a:pt x="94" y="106"/>
                        </a:lnTo>
                        <a:lnTo>
                          <a:pt x="82" y="117"/>
                        </a:lnTo>
                        <a:lnTo>
                          <a:pt x="74" y="133"/>
                        </a:lnTo>
                        <a:lnTo>
                          <a:pt x="7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grpSp>
          </p:grpSp>
          <p:sp>
            <p:nvSpPr>
              <p:cNvPr id="246" name="Owal 245">
                <a:extLst>
                  <a:ext uri="{FF2B5EF4-FFF2-40B4-BE49-F238E27FC236}">
                    <a16:creationId xmlns:a16="http://schemas.microsoft.com/office/drawing/2014/main" id="{733449FA-D801-4984-89C2-BFBBD08475CB}"/>
                  </a:ext>
                </a:extLst>
              </p:cNvPr>
              <p:cNvSpPr/>
              <p:nvPr/>
            </p:nvSpPr>
            <p:spPr>
              <a:xfrm>
                <a:off x="2701324" y="2318559"/>
                <a:ext cx="278782" cy="2249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7" name="Owal 246">
                <a:extLst>
                  <a:ext uri="{FF2B5EF4-FFF2-40B4-BE49-F238E27FC236}">
                    <a16:creationId xmlns:a16="http://schemas.microsoft.com/office/drawing/2014/main" id="{70367884-BB1C-4F35-B2AE-520122EEB719}"/>
                  </a:ext>
                </a:extLst>
              </p:cNvPr>
              <p:cNvSpPr/>
              <p:nvPr/>
            </p:nvSpPr>
            <p:spPr>
              <a:xfrm>
                <a:off x="2792679" y="2230946"/>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8" name="Owal 247">
                <a:extLst>
                  <a:ext uri="{FF2B5EF4-FFF2-40B4-BE49-F238E27FC236}">
                    <a16:creationId xmlns:a16="http://schemas.microsoft.com/office/drawing/2014/main" id="{64CD089F-D31B-4A6F-B8A0-1AC62D26D046}"/>
                  </a:ext>
                </a:extLst>
              </p:cNvPr>
              <p:cNvSpPr/>
              <p:nvPr/>
            </p:nvSpPr>
            <p:spPr>
              <a:xfrm>
                <a:off x="2875945" y="2125384"/>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9" name="Owal 248">
                <a:extLst>
                  <a:ext uri="{FF2B5EF4-FFF2-40B4-BE49-F238E27FC236}">
                    <a16:creationId xmlns:a16="http://schemas.microsoft.com/office/drawing/2014/main" id="{F2B47752-E02A-4817-BD4E-C01268EE639D}"/>
                  </a:ext>
                </a:extLst>
              </p:cNvPr>
              <p:cNvSpPr/>
              <p:nvPr/>
            </p:nvSpPr>
            <p:spPr>
              <a:xfrm>
                <a:off x="2866009" y="2073034"/>
                <a:ext cx="278296"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0" name="Owal 249">
                <a:extLst>
                  <a:ext uri="{FF2B5EF4-FFF2-40B4-BE49-F238E27FC236}">
                    <a16:creationId xmlns:a16="http://schemas.microsoft.com/office/drawing/2014/main" id="{F5FA5653-7D60-4ACD-99C8-FB41AB26DE4A}"/>
                  </a:ext>
                </a:extLst>
              </p:cNvPr>
              <p:cNvSpPr/>
              <p:nvPr/>
            </p:nvSpPr>
            <p:spPr>
              <a:xfrm>
                <a:off x="2805199" y="1904524"/>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1" name="Owal 250">
                <a:extLst>
                  <a:ext uri="{FF2B5EF4-FFF2-40B4-BE49-F238E27FC236}">
                    <a16:creationId xmlns:a16="http://schemas.microsoft.com/office/drawing/2014/main" id="{A094421B-5D59-4E05-B2A4-DB0A3F0B2383}"/>
                  </a:ext>
                </a:extLst>
              </p:cNvPr>
              <p:cNvSpPr/>
              <p:nvPr/>
            </p:nvSpPr>
            <p:spPr>
              <a:xfrm>
                <a:off x="2786807" y="1970392"/>
                <a:ext cx="168341" cy="2065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2" name="Owal 251">
                <a:extLst>
                  <a:ext uri="{FF2B5EF4-FFF2-40B4-BE49-F238E27FC236}">
                    <a16:creationId xmlns:a16="http://schemas.microsoft.com/office/drawing/2014/main" id="{921DACF0-8C5F-46F6-86FF-DEF28C9F4A58}"/>
                  </a:ext>
                </a:extLst>
              </p:cNvPr>
              <p:cNvSpPr/>
              <p:nvPr/>
            </p:nvSpPr>
            <p:spPr>
              <a:xfrm>
                <a:off x="2587860" y="2302316"/>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5" name="Owal 254">
                <a:extLst>
                  <a:ext uri="{FF2B5EF4-FFF2-40B4-BE49-F238E27FC236}">
                    <a16:creationId xmlns:a16="http://schemas.microsoft.com/office/drawing/2014/main" id="{F552A135-F406-46E3-8A1C-3755CE5C27C6}"/>
                  </a:ext>
                </a:extLst>
              </p:cNvPr>
              <p:cNvSpPr/>
              <p:nvPr/>
            </p:nvSpPr>
            <p:spPr>
              <a:xfrm>
                <a:off x="2465987" y="2252287"/>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6" name="Owal 255">
                <a:extLst>
                  <a:ext uri="{FF2B5EF4-FFF2-40B4-BE49-F238E27FC236}">
                    <a16:creationId xmlns:a16="http://schemas.microsoft.com/office/drawing/2014/main" id="{B0A7DCEF-75FE-4BED-B00F-E24AFFD807B6}"/>
                  </a:ext>
                </a:extLst>
              </p:cNvPr>
              <p:cNvSpPr/>
              <p:nvPr/>
            </p:nvSpPr>
            <p:spPr>
              <a:xfrm>
                <a:off x="2343109" y="2215774"/>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7" name="Owal 256">
                <a:extLst>
                  <a:ext uri="{FF2B5EF4-FFF2-40B4-BE49-F238E27FC236}">
                    <a16:creationId xmlns:a16="http://schemas.microsoft.com/office/drawing/2014/main" id="{CB6A6CF6-5845-4B4B-B4DF-CFF2DEB925B5}"/>
                  </a:ext>
                </a:extLst>
              </p:cNvPr>
              <p:cNvSpPr/>
              <p:nvPr/>
            </p:nvSpPr>
            <p:spPr>
              <a:xfrm>
                <a:off x="2234150" y="2239316"/>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8" name="Owal 257">
                <a:extLst>
                  <a:ext uri="{FF2B5EF4-FFF2-40B4-BE49-F238E27FC236}">
                    <a16:creationId xmlns:a16="http://schemas.microsoft.com/office/drawing/2014/main" id="{91B230AC-A53D-4DA4-A2DB-74C8F9E2B28C}"/>
                  </a:ext>
                </a:extLst>
              </p:cNvPr>
              <p:cNvSpPr/>
              <p:nvPr/>
            </p:nvSpPr>
            <p:spPr>
              <a:xfrm>
                <a:off x="2199590" y="2287144"/>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9" name="Owal 258">
                <a:extLst>
                  <a:ext uri="{FF2B5EF4-FFF2-40B4-BE49-F238E27FC236}">
                    <a16:creationId xmlns:a16="http://schemas.microsoft.com/office/drawing/2014/main" id="{412F17F3-0040-41F6-A248-3298816BE686}"/>
                  </a:ext>
                </a:extLst>
              </p:cNvPr>
              <p:cNvSpPr/>
              <p:nvPr/>
            </p:nvSpPr>
            <p:spPr>
              <a:xfrm>
                <a:off x="2779986" y="2412113"/>
                <a:ext cx="266308" cy="258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0" name="Owal 259">
                <a:extLst>
                  <a:ext uri="{FF2B5EF4-FFF2-40B4-BE49-F238E27FC236}">
                    <a16:creationId xmlns:a16="http://schemas.microsoft.com/office/drawing/2014/main" id="{7F8D4A65-F704-4D1C-B0BB-4DC6B92FC751}"/>
                  </a:ext>
                </a:extLst>
              </p:cNvPr>
              <p:cNvSpPr/>
              <p:nvPr/>
            </p:nvSpPr>
            <p:spPr>
              <a:xfrm>
                <a:off x="2887941" y="2505666"/>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1" name="Owal 260">
                <a:extLst>
                  <a:ext uri="{FF2B5EF4-FFF2-40B4-BE49-F238E27FC236}">
                    <a16:creationId xmlns:a16="http://schemas.microsoft.com/office/drawing/2014/main" id="{BF940B51-0005-4F6B-8793-054747CD9B27}"/>
                  </a:ext>
                </a:extLst>
              </p:cNvPr>
              <p:cNvSpPr/>
              <p:nvPr/>
            </p:nvSpPr>
            <p:spPr>
              <a:xfrm>
                <a:off x="2921871" y="2548418"/>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2" name="Owal 261">
                <a:extLst>
                  <a:ext uri="{FF2B5EF4-FFF2-40B4-BE49-F238E27FC236}">
                    <a16:creationId xmlns:a16="http://schemas.microsoft.com/office/drawing/2014/main" id="{6DE7CCE8-5A72-460A-9871-41B216DA2F53}"/>
                  </a:ext>
                </a:extLst>
              </p:cNvPr>
              <p:cNvSpPr/>
              <p:nvPr/>
            </p:nvSpPr>
            <p:spPr>
              <a:xfrm>
                <a:off x="2935247" y="2563590"/>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3" name="Owal 262">
                <a:extLst>
                  <a:ext uri="{FF2B5EF4-FFF2-40B4-BE49-F238E27FC236}">
                    <a16:creationId xmlns:a16="http://schemas.microsoft.com/office/drawing/2014/main" id="{9ACBD456-3AB1-42BC-8CA2-BAA41B8CFDF8}"/>
                  </a:ext>
                </a:extLst>
              </p:cNvPr>
              <p:cNvSpPr/>
              <p:nvPr/>
            </p:nvSpPr>
            <p:spPr>
              <a:xfrm>
                <a:off x="2144067" y="2293967"/>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35" name="Grupa 134">
              <a:extLst>
                <a:ext uri="{FF2B5EF4-FFF2-40B4-BE49-F238E27FC236}">
                  <a16:creationId xmlns:a16="http://schemas.microsoft.com/office/drawing/2014/main" id="{7A4DD2F6-5714-43DC-9AF9-884E4EDAEDDB}"/>
                </a:ext>
              </a:extLst>
            </p:cNvPr>
            <p:cNvGrpSpPr/>
            <p:nvPr/>
          </p:nvGrpSpPr>
          <p:grpSpPr>
            <a:xfrm>
              <a:off x="3250229" y="3795755"/>
              <a:ext cx="765236" cy="642321"/>
              <a:chOff x="2359242" y="2512087"/>
              <a:chExt cx="2140222" cy="1796455"/>
            </a:xfrm>
            <a:solidFill>
              <a:srgbClr val="FFCA21"/>
            </a:solidFill>
          </p:grpSpPr>
          <p:sp>
            <p:nvSpPr>
              <p:cNvPr id="231" name="Freeform 5">
                <a:extLst>
                  <a:ext uri="{FF2B5EF4-FFF2-40B4-BE49-F238E27FC236}">
                    <a16:creationId xmlns:a16="http://schemas.microsoft.com/office/drawing/2014/main" id="{C8FE1050-4381-4348-9DF7-1DB6C1CF90A8}"/>
                  </a:ext>
                </a:extLst>
              </p:cNvPr>
              <p:cNvSpPr>
                <a:spLocks/>
              </p:cNvSpPr>
              <p:nvPr/>
            </p:nvSpPr>
            <p:spPr bwMode="auto">
              <a:xfrm>
                <a:off x="2881360" y="2512087"/>
                <a:ext cx="1618104" cy="1649523"/>
              </a:xfrm>
              <a:custGeom>
                <a:avLst/>
                <a:gdLst>
                  <a:gd name="T0" fmla="*/ 1622 w 1751"/>
                  <a:gd name="T1" fmla="*/ 809 h 1785"/>
                  <a:gd name="T2" fmla="*/ 1459 w 1751"/>
                  <a:gd name="T3" fmla="*/ 719 h 1785"/>
                  <a:gd name="T4" fmla="*/ 1429 w 1751"/>
                  <a:gd name="T5" fmla="*/ 640 h 1785"/>
                  <a:gd name="T6" fmla="*/ 1447 w 1751"/>
                  <a:gd name="T7" fmla="*/ 552 h 1785"/>
                  <a:gd name="T8" fmla="*/ 1381 w 1751"/>
                  <a:gd name="T9" fmla="*/ 503 h 1785"/>
                  <a:gd name="T10" fmla="*/ 1322 w 1751"/>
                  <a:gd name="T11" fmla="*/ 463 h 1785"/>
                  <a:gd name="T12" fmla="*/ 1185 w 1751"/>
                  <a:gd name="T13" fmla="*/ 395 h 1785"/>
                  <a:gd name="T14" fmla="*/ 1099 w 1751"/>
                  <a:gd name="T15" fmla="*/ 262 h 1785"/>
                  <a:gd name="T16" fmla="*/ 1049 w 1751"/>
                  <a:gd name="T17" fmla="*/ 207 h 1785"/>
                  <a:gd name="T18" fmla="*/ 1016 w 1751"/>
                  <a:gd name="T19" fmla="*/ 42 h 1785"/>
                  <a:gd name="T20" fmla="*/ 831 w 1751"/>
                  <a:gd name="T21" fmla="*/ 59 h 1785"/>
                  <a:gd name="T22" fmla="*/ 666 w 1751"/>
                  <a:gd name="T23" fmla="*/ 113 h 1785"/>
                  <a:gd name="T24" fmla="*/ 618 w 1751"/>
                  <a:gd name="T25" fmla="*/ 157 h 1785"/>
                  <a:gd name="T26" fmla="*/ 560 w 1751"/>
                  <a:gd name="T27" fmla="*/ 163 h 1785"/>
                  <a:gd name="T28" fmla="*/ 513 w 1751"/>
                  <a:gd name="T29" fmla="*/ 183 h 1785"/>
                  <a:gd name="T30" fmla="*/ 463 w 1751"/>
                  <a:gd name="T31" fmla="*/ 246 h 1785"/>
                  <a:gd name="T32" fmla="*/ 298 w 1751"/>
                  <a:gd name="T33" fmla="*/ 242 h 1785"/>
                  <a:gd name="T34" fmla="*/ 213 w 1751"/>
                  <a:gd name="T35" fmla="*/ 236 h 1785"/>
                  <a:gd name="T36" fmla="*/ 181 w 1751"/>
                  <a:gd name="T37" fmla="*/ 278 h 1785"/>
                  <a:gd name="T38" fmla="*/ 185 w 1751"/>
                  <a:gd name="T39" fmla="*/ 342 h 1785"/>
                  <a:gd name="T40" fmla="*/ 81 w 1751"/>
                  <a:gd name="T41" fmla="*/ 433 h 1785"/>
                  <a:gd name="T42" fmla="*/ 83 w 1751"/>
                  <a:gd name="T43" fmla="*/ 489 h 1785"/>
                  <a:gd name="T44" fmla="*/ 101 w 1751"/>
                  <a:gd name="T45" fmla="*/ 543 h 1785"/>
                  <a:gd name="T46" fmla="*/ 34 w 1751"/>
                  <a:gd name="T47" fmla="*/ 620 h 1785"/>
                  <a:gd name="T48" fmla="*/ 44 w 1751"/>
                  <a:gd name="T49" fmla="*/ 702 h 1785"/>
                  <a:gd name="T50" fmla="*/ 0 w 1751"/>
                  <a:gd name="T51" fmla="*/ 801 h 1785"/>
                  <a:gd name="T52" fmla="*/ 40 w 1751"/>
                  <a:gd name="T53" fmla="*/ 827 h 1785"/>
                  <a:gd name="T54" fmla="*/ 141 w 1751"/>
                  <a:gd name="T55" fmla="*/ 853 h 1785"/>
                  <a:gd name="T56" fmla="*/ 280 w 1751"/>
                  <a:gd name="T57" fmla="*/ 843 h 1785"/>
                  <a:gd name="T58" fmla="*/ 362 w 1751"/>
                  <a:gd name="T59" fmla="*/ 896 h 1785"/>
                  <a:gd name="T60" fmla="*/ 421 w 1751"/>
                  <a:gd name="T61" fmla="*/ 972 h 1785"/>
                  <a:gd name="T62" fmla="*/ 461 w 1751"/>
                  <a:gd name="T63" fmla="*/ 1091 h 1785"/>
                  <a:gd name="T64" fmla="*/ 483 w 1751"/>
                  <a:gd name="T65" fmla="*/ 1111 h 1785"/>
                  <a:gd name="T66" fmla="*/ 586 w 1751"/>
                  <a:gd name="T67" fmla="*/ 1115 h 1785"/>
                  <a:gd name="T68" fmla="*/ 630 w 1751"/>
                  <a:gd name="T69" fmla="*/ 1133 h 1785"/>
                  <a:gd name="T70" fmla="*/ 670 w 1751"/>
                  <a:gd name="T71" fmla="*/ 1195 h 1785"/>
                  <a:gd name="T72" fmla="*/ 684 w 1751"/>
                  <a:gd name="T73" fmla="*/ 1286 h 1785"/>
                  <a:gd name="T74" fmla="*/ 636 w 1751"/>
                  <a:gd name="T75" fmla="*/ 1342 h 1785"/>
                  <a:gd name="T76" fmla="*/ 574 w 1751"/>
                  <a:gd name="T77" fmla="*/ 1374 h 1785"/>
                  <a:gd name="T78" fmla="*/ 618 w 1751"/>
                  <a:gd name="T79" fmla="*/ 1471 h 1785"/>
                  <a:gd name="T80" fmla="*/ 594 w 1751"/>
                  <a:gd name="T81" fmla="*/ 1537 h 1785"/>
                  <a:gd name="T82" fmla="*/ 620 w 1751"/>
                  <a:gd name="T83" fmla="*/ 1598 h 1785"/>
                  <a:gd name="T84" fmla="*/ 753 w 1751"/>
                  <a:gd name="T85" fmla="*/ 1692 h 1785"/>
                  <a:gd name="T86" fmla="*/ 825 w 1751"/>
                  <a:gd name="T87" fmla="*/ 1692 h 1785"/>
                  <a:gd name="T88" fmla="*/ 914 w 1751"/>
                  <a:gd name="T89" fmla="*/ 1733 h 1785"/>
                  <a:gd name="T90" fmla="*/ 1034 w 1751"/>
                  <a:gd name="T91" fmla="*/ 1781 h 1785"/>
                  <a:gd name="T92" fmla="*/ 1125 w 1751"/>
                  <a:gd name="T93" fmla="*/ 1751 h 1785"/>
                  <a:gd name="T94" fmla="*/ 1167 w 1751"/>
                  <a:gd name="T95" fmla="*/ 1684 h 1785"/>
                  <a:gd name="T96" fmla="*/ 1177 w 1751"/>
                  <a:gd name="T97" fmla="*/ 1562 h 1785"/>
                  <a:gd name="T98" fmla="*/ 1105 w 1751"/>
                  <a:gd name="T99" fmla="*/ 1405 h 1785"/>
                  <a:gd name="T100" fmla="*/ 1089 w 1751"/>
                  <a:gd name="T101" fmla="*/ 1368 h 1785"/>
                  <a:gd name="T102" fmla="*/ 1105 w 1751"/>
                  <a:gd name="T103" fmla="*/ 1332 h 1785"/>
                  <a:gd name="T104" fmla="*/ 1167 w 1751"/>
                  <a:gd name="T105" fmla="*/ 1302 h 1785"/>
                  <a:gd name="T106" fmla="*/ 1189 w 1751"/>
                  <a:gd name="T107" fmla="*/ 1214 h 1785"/>
                  <a:gd name="T108" fmla="*/ 1209 w 1751"/>
                  <a:gd name="T109" fmla="*/ 1103 h 1785"/>
                  <a:gd name="T110" fmla="*/ 1205 w 1751"/>
                  <a:gd name="T111" fmla="*/ 1053 h 1785"/>
                  <a:gd name="T112" fmla="*/ 1387 w 1751"/>
                  <a:gd name="T113" fmla="*/ 1006 h 1785"/>
                  <a:gd name="T114" fmla="*/ 1519 w 1751"/>
                  <a:gd name="T115" fmla="*/ 978 h 1785"/>
                  <a:gd name="T116" fmla="*/ 1550 w 1751"/>
                  <a:gd name="T117" fmla="*/ 942 h 1785"/>
                  <a:gd name="T118" fmla="*/ 1594 w 1751"/>
                  <a:gd name="T119" fmla="*/ 942 h 1785"/>
                  <a:gd name="T120" fmla="*/ 1656 w 1751"/>
                  <a:gd name="T121" fmla="*/ 948 h 1785"/>
                  <a:gd name="T122" fmla="*/ 1741 w 1751"/>
                  <a:gd name="T123" fmla="*/ 841 h 1785"/>
                  <a:gd name="T124" fmla="*/ 1698 w 1751"/>
                  <a:gd name="T125" fmla="*/ 81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1" h="1785">
                    <a:moveTo>
                      <a:pt x="1698" y="817"/>
                    </a:moveTo>
                    <a:lnTo>
                      <a:pt x="1698" y="817"/>
                    </a:lnTo>
                    <a:lnTo>
                      <a:pt x="1698" y="817"/>
                    </a:lnTo>
                    <a:lnTo>
                      <a:pt x="1690" y="817"/>
                    </a:lnTo>
                    <a:lnTo>
                      <a:pt x="1690" y="817"/>
                    </a:lnTo>
                    <a:lnTo>
                      <a:pt x="1654" y="815"/>
                    </a:lnTo>
                    <a:lnTo>
                      <a:pt x="1622" y="809"/>
                    </a:lnTo>
                    <a:lnTo>
                      <a:pt x="1590" y="799"/>
                    </a:lnTo>
                    <a:lnTo>
                      <a:pt x="1562" y="787"/>
                    </a:lnTo>
                    <a:lnTo>
                      <a:pt x="1535" y="773"/>
                    </a:lnTo>
                    <a:lnTo>
                      <a:pt x="1509" y="755"/>
                    </a:lnTo>
                    <a:lnTo>
                      <a:pt x="1483" y="737"/>
                    </a:lnTo>
                    <a:lnTo>
                      <a:pt x="1459" y="719"/>
                    </a:lnTo>
                    <a:lnTo>
                      <a:pt x="1459" y="719"/>
                    </a:lnTo>
                    <a:lnTo>
                      <a:pt x="1449" y="708"/>
                    </a:lnTo>
                    <a:lnTo>
                      <a:pt x="1439" y="698"/>
                    </a:lnTo>
                    <a:lnTo>
                      <a:pt x="1433" y="686"/>
                    </a:lnTo>
                    <a:lnTo>
                      <a:pt x="1429" y="676"/>
                    </a:lnTo>
                    <a:lnTo>
                      <a:pt x="1427" y="666"/>
                    </a:lnTo>
                    <a:lnTo>
                      <a:pt x="1427" y="656"/>
                    </a:lnTo>
                    <a:lnTo>
                      <a:pt x="1429" y="640"/>
                    </a:lnTo>
                    <a:lnTo>
                      <a:pt x="1429" y="640"/>
                    </a:lnTo>
                    <a:lnTo>
                      <a:pt x="1433" y="626"/>
                    </a:lnTo>
                    <a:lnTo>
                      <a:pt x="1439" y="614"/>
                    </a:lnTo>
                    <a:lnTo>
                      <a:pt x="1451" y="592"/>
                    </a:lnTo>
                    <a:lnTo>
                      <a:pt x="1451" y="592"/>
                    </a:lnTo>
                    <a:lnTo>
                      <a:pt x="1447" y="552"/>
                    </a:lnTo>
                    <a:lnTo>
                      <a:pt x="1447" y="552"/>
                    </a:lnTo>
                    <a:lnTo>
                      <a:pt x="1429" y="519"/>
                    </a:lnTo>
                    <a:lnTo>
                      <a:pt x="1429" y="519"/>
                    </a:lnTo>
                    <a:lnTo>
                      <a:pt x="1423" y="509"/>
                    </a:lnTo>
                    <a:lnTo>
                      <a:pt x="1423" y="509"/>
                    </a:lnTo>
                    <a:lnTo>
                      <a:pt x="1403" y="507"/>
                    </a:lnTo>
                    <a:lnTo>
                      <a:pt x="1393" y="505"/>
                    </a:lnTo>
                    <a:lnTo>
                      <a:pt x="1381" y="503"/>
                    </a:lnTo>
                    <a:lnTo>
                      <a:pt x="1370" y="497"/>
                    </a:lnTo>
                    <a:lnTo>
                      <a:pt x="1358" y="491"/>
                    </a:lnTo>
                    <a:lnTo>
                      <a:pt x="1348" y="483"/>
                    </a:lnTo>
                    <a:lnTo>
                      <a:pt x="1338" y="471"/>
                    </a:lnTo>
                    <a:lnTo>
                      <a:pt x="1338" y="471"/>
                    </a:lnTo>
                    <a:lnTo>
                      <a:pt x="1322" y="463"/>
                    </a:lnTo>
                    <a:lnTo>
                      <a:pt x="1322" y="463"/>
                    </a:lnTo>
                    <a:lnTo>
                      <a:pt x="1302" y="461"/>
                    </a:lnTo>
                    <a:lnTo>
                      <a:pt x="1302" y="461"/>
                    </a:lnTo>
                    <a:lnTo>
                      <a:pt x="1274" y="455"/>
                    </a:lnTo>
                    <a:lnTo>
                      <a:pt x="1250" y="445"/>
                    </a:lnTo>
                    <a:lnTo>
                      <a:pt x="1226" y="431"/>
                    </a:lnTo>
                    <a:lnTo>
                      <a:pt x="1205" y="415"/>
                    </a:lnTo>
                    <a:lnTo>
                      <a:pt x="1185" y="395"/>
                    </a:lnTo>
                    <a:lnTo>
                      <a:pt x="1167" y="372"/>
                    </a:lnTo>
                    <a:lnTo>
                      <a:pt x="1151" y="346"/>
                    </a:lnTo>
                    <a:lnTo>
                      <a:pt x="1139" y="316"/>
                    </a:lnTo>
                    <a:lnTo>
                      <a:pt x="1139" y="316"/>
                    </a:lnTo>
                    <a:lnTo>
                      <a:pt x="1133" y="304"/>
                    </a:lnTo>
                    <a:lnTo>
                      <a:pt x="1123" y="290"/>
                    </a:lnTo>
                    <a:lnTo>
                      <a:pt x="1099" y="262"/>
                    </a:lnTo>
                    <a:lnTo>
                      <a:pt x="1099" y="262"/>
                    </a:lnTo>
                    <a:lnTo>
                      <a:pt x="1083" y="246"/>
                    </a:lnTo>
                    <a:lnTo>
                      <a:pt x="1069" y="228"/>
                    </a:lnTo>
                    <a:lnTo>
                      <a:pt x="1069" y="228"/>
                    </a:lnTo>
                    <a:lnTo>
                      <a:pt x="1059" y="218"/>
                    </a:lnTo>
                    <a:lnTo>
                      <a:pt x="1059" y="218"/>
                    </a:lnTo>
                    <a:lnTo>
                      <a:pt x="1049" y="207"/>
                    </a:lnTo>
                    <a:lnTo>
                      <a:pt x="1040" y="195"/>
                    </a:lnTo>
                    <a:lnTo>
                      <a:pt x="1032" y="179"/>
                    </a:lnTo>
                    <a:lnTo>
                      <a:pt x="1028" y="161"/>
                    </a:lnTo>
                    <a:lnTo>
                      <a:pt x="1028" y="161"/>
                    </a:lnTo>
                    <a:lnTo>
                      <a:pt x="1022" y="123"/>
                    </a:lnTo>
                    <a:lnTo>
                      <a:pt x="1018" y="83"/>
                    </a:lnTo>
                    <a:lnTo>
                      <a:pt x="1016" y="42"/>
                    </a:lnTo>
                    <a:lnTo>
                      <a:pt x="1016" y="0"/>
                    </a:lnTo>
                    <a:lnTo>
                      <a:pt x="1016" y="0"/>
                    </a:lnTo>
                    <a:lnTo>
                      <a:pt x="942" y="20"/>
                    </a:lnTo>
                    <a:lnTo>
                      <a:pt x="942" y="20"/>
                    </a:lnTo>
                    <a:lnTo>
                      <a:pt x="886" y="40"/>
                    </a:lnTo>
                    <a:lnTo>
                      <a:pt x="831" y="59"/>
                    </a:lnTo>
                    <a:lnTo>
                      <a:pt x="831" y="59"/>
                    </a:lnTo>
                    <a:lnTo>
                      <a:pt x="777" y="77"/>
                    </a:lnTo>
                    <a:lnTo>
                      <a:pt x="721" y="95"/>
                    </a:lnTo>
                    <a:lnTo>
                      <a:pt x="721" y="95"/>
                    </a:lnTo>
                    <a:lnTo>
                      <a:pt x="706" y="99"/>
                    </a:lnTo>
                    <a:lnTo>
                      <a:pt x="706" y="99"/>
                    </a:lnTo>
                    <a:lnTo>
                      <a:pt x="684" y="107"/>
                    </a:lnTo>
                    <a:lnTo>
                      <a:pt x="666" y="113"/>
                    </a:lnTo>
                    <a:lnTo>
                      <a:pt x="652" y="123"/>
                    </a:lnTo>
                    <a:lnTo>
                      <a:pt x="646" y="129"/>
                    </a:lnTo>
                    <a:lnTo>
                      <a:pt x="642" y="137"/>
                    </a:lnTo>
                    <a:lnTo>
                      <a:pt x="642" y="137"/>
                    </a:lnTo>
                    <a:lnTo>
                      <a:pt x="634" y="145"/>
                    </a:lnTo>
                    <a:lnTo>
                      <a:pt x="626" y="151"/>
                    </a:lnTo>
                    <a:lnTo>
                      <a:pt x="618" y="157"/>
                    </a:lnTo>
                    <a:lnTo>
                      <a:pt x="608" y="159"/>
                    </a:lnTo>
                    <a:lnTo>
                      <a:pt x="590" y="163"/>
                    </a:lnTo>
                    <a:lnTo>
                      <a:pt x="574" y="163"/>
                    </a:lnTo>
                    <a:lnTo>
                      <a:pt x="574" y="163"/>
                    </a:lnTo>
                    <a:lnTo>
                      <a:pt x="566" y="163"/>
                    </a:lnTo>
                    <a:lnTo>
                      <a:pt x="566" y="163"/>
                    </a:lnTo>
                    <a:lnTo>
                      <a:pt x="560" y="163"/>
                    </a:lnTo>
                    <a:lnTo>
                      <a:pt x="560" y="163"/>
                    </a:lnTo>
                    <a:lnTo>
                      <a:pt x="547" y="163"/>
                    </a:lnTo>
                    <a:lnTo>
                      <a:pt x="537" y="165"/>
                    </a:lnTo>
                    <a:lnTo>
                      <a:pt x="527" y="169"/>
                    </a:lnTo>
                    <a:lnTo>
                      <a:pt x="521" y="173"/>
                    </a:lnTo>
                    <a:lnTo>
                      <a:pt x="515" y="177"/>
                    </a:lnTo>
                    <a:lnTo>
                      <a:pt x="513" y="183"/>
                    </a:lnTo>
                    <a:lnTo>
                      <a:pt x="507" y="195"/>
                    </a:lnTo>
                    <a:lnTo>
                      <a:pt x="507" y="195"/>
                    </a:lnTo>
                    <a:lnTo>
                      <a:pt x="501" y="209"/>
                    </a:lnTo>
                    <a:lnTo>
                      <a:pt x="493" y="220"/>
                    </a:lnTo>
                    <a:lnTo>
                      <a:pt x="485" y="230"/>
                    </a:lnTo>
                    <a:lnTo>
                      <a:pt x="475" y="240"/>
                    </a:lnTo>
                    <a:lnTo>
                      <a:pt x="463" y="246"/>
                    </a:lnTo>
                    <a:lnTo>
                      <a:pt x="451" y="252"/>
                    </a:lnTo>
                    <a:lnTo>
                      <a:pt x="435" y="254"/>
                    </a:lnTo>
                    <a:lnTo>
                      <a:pt x="421" y="256"/>
                    </a:lnTo>
                    <a:lnTo>
                      <a:pt x="421" y="256"/>
                    </a:lnTo>
                    <a:lnTo>
                      <a:pt x="397" y="254"/>
                    </a:lnTo>
                    <a:lnTo>
                      <a:pt x="397" y="254"/>
                    </a:lnTo>
                    <a:lnTo>
                      <a:pt x="298" y="242"/>
                    </a:lnTo>
                    <a:lnTo>
                      <a:pt x="298" y="242"/>
                    </a:lnTo>
                    <a:lnTo>
                      <a:pt x="256" y="236"/>
                    </a:lnTo>
                    <a:lnTo>
                      <a:pt x="256" y="236"/>
                    </a:lnTo>
                    <a:lnTo>
                      <a:pt x="238" y="232"/>
                    </a:lnTo>
                    <a:lnTo>
                      <a:pt x="220" y="228"/>
                    </a:lnTo>
                    <a:lnTo>
                      <a:pt x="220" y="228"/>
                    </a:lnTo>
                    <a:lnTo>
                      <a:pt x="213" y="236"/>
                    </a:lnTo>
                    <a:lnTo>
                      <a:pt x="213" y="236"/>
                    </a:lnTo>
                    <a:lnTo>
                      <a:pt x="197" y="248"/>
                    </a:lnTo>
                    <a:lnTo>
                      <a:pt x="187" y="258"/>
                    </a:lnTo>
                    <a:lnTo>
                      <a:pt x="183" y="268"/>
                    </a:lnTo>
                    <a:lnTo>
                      <a:pt x="181" y="278"/>
                    </a:lnTo>
                    <a:lnTo>
                      <a:pt x="181" y="278"/>
                    </a:lnTo>
                    <a:lnTo>
                      <a:pt x="181" y="278"/>
                    </a:lnTo>
                    <a:lnTo>
                      <a:pt x="181" y="278"/>
                    </a:lnTo>
                    <a:lnTo>
                      <a:pt x="183" y="290"/>
                    </a:lnTo>
                    <a:lnTo>
                      <a:pt x="189" y="306"/>
                    </a:lnTo>
                    <a:lnTo>
                      <a:pt x="189" y="306"/>
                    </a:lnTo>
                    <a:lnTo>
                      <a:pt x="191" y="318"/>
                    </a:lnTo>
                    <a:lnTo>
                      <a:pt x="189" y="330"/>
                    </a:lnTo>
                    <a:lnTo>
                      <a:pt x="185" y="342"/>
                    </a:lnTo>
                    <a:lnTo>
                      <a:pt x="177" y="350"/>
                    </a:lnTo>
                    <a:lnTo>
                      <a:pt x="177" y="350"/>
                    </a:lnTo>
                    <a:lnTo>
                      <a:pt x="143" y="378"/>
                    </a:lnTo>
                    <a:lnTo>
                      <a:pt x="143" y="378"/>
                    </a:lnTo>
                    <a:lnTo>
                      <a:pt x="111" y="405"/>
                    </a:lnTo>
                    <a:lnTo>
                      <a:pt x="95" y="419"/>
                    </a:lnTo>
                    <a:lnTo>
                      <a:pt x="81" y="433"/>
                    </a:lnTo>
                    <a:lnTo>
                      <a:pt x="81" y="433"/>
                    </a:lnTo>
                    <a:lnTo>
                      <a:pt x="73" y="441"/>
                    </a:lnTo>
                    <a:lnTo>
                      <a:pt x="71" y="447"/>
                    </a:lnTo>
                    <a:lnTo>
                      <a:pt x="71" y="455"/>
                    </a:lnTo>
                    <a:lnTo>
                      <a:pt x="73" y="463"/>
                    </a:lnTo>
                    <a:lnTo>
                      <a:pt x="77" y="475"/>
                    </a:lnTo>
                    <a:lnTo>
                      <a:pt x="83" y="489"/>
                    </a:lnTo>
                    <a:lnTo>
                      <a:pt x="95" y="505"/>
                    </a:lnTo>
                    <a:lnTo>
                      <a:pt x="95" y="505"/>
                    </a:lnTo>
                    <a:lnTo>
                      <a:pt x="99" y="513"/>
                    </a:lnTo>
                    <a:lnTo>
                      <a:pt x="101" y="521"/>
                    </a:lnTo>
                    <a:lnTo>
                      <a:pt x="103" y="527"/>
                    </a:lnTo>
                    <a:lnTo>
                      <a:pt x="103" y="535"/>
                    </a:lnTo>
                    <a:lnTo>
                      <a:pt x="101" y="543"/>
                    </a:lnTo>
                    <a:lnTo>
                      <a:pt x="97" y="548"/>
                    </a:lnTo>
                    <a:lnTo>
                      <a:pt x="93" y="556"/>
                    </a:lnTo>
                    <a:lnTo>
                      <a:pt x="87" y="560"/>
                    </a:lnTo>
                    <a:lnTo>
                      <a:pt x="87" y="560"/>
                    </a:lnTo>
                    <a:lnTo>
                      <a:pt x="63" y="582"/>
                    </a:lnTo>
                    <a:lnTo>
                      <a:pt x="46" y="602"/>
                    </a:lnTo>
                    <a:lnTo>
                      <a:pt x="34" y="620"/>
                    </a:lnTo>
                    <a:lnTo>
                      <a:pt x="28" y="638"/>
                    </a:lnTo>
                    <a:lnTo>
                      <a:pt x="26" y="652"/>
                    </a:lnTo>
                    <a:lnTo>
                      <a:pt x="28" y="666"/>
                    </a:lnTo>
                    <a:lnTo>
                      <a:pt x="32" y="680"/>
                    </a:lnTo>
                    <a:lnTo>
                      <a:pt x="40" y="692"/>
                    </a:lnTo>
                    <a:lnTo>
                      <a:pt x="40" y="692"/>
                    </a:lnTo>
                    <a:lnTo>
                      <a:pt x="44" y="702"/>
                    </a:lnTo>
                    <a:lnTo>
                      <a:pt x="44" y="713"/>
                    </a:lnTo>
                    <a:lnTo>
                      <a:pt x="44" y="723"/>
                    </a:lnTo>
                    <a:lnTo>
                      <a:pt x="40" y="733"/>
                    </a:lnTo>
                    <a:lnTo>
                      <a:pt x="40" y="733"/>
                    </a:lnTo>
                    <a:lnTo>
                      <a:pt x="22" y="761"/>
                    </a:lnTo>
                    <a:lnTo>
                      <a:pt x="22" y="761"/>
                    </a:lnTo>
                    <a:lnTo>
                      <a:pt x="0" y="801"/>
                    </a:lnTo>
                    <a:lnTo>
                      <a:pt x="0" y="801"/>
                    </a:lnTo>
                    <a:lnTo>
                      <a:pt x="0" y="803"/>
                    </a:lnTo>
                    <a:lnTo>
                      <a:pt x="0" y="803"/>
                    </a:lnTo>
                    <a:lnTo>
                      <a:pt x="14" y="809"/>
                    </a:lnTo>
                    <a:lnTo>
                      <a:pt x="28" y="817"/>
                    </a:lnTo>
                    <a:lnTo>
                      <a:pt x="28" y="817"/>
                    </a:lnTo>
                    <a:lnTo>
                      <a:pt x="40" y="827"/>
                    </a:lnTo>
                    <a:lnTo>
                      <a:pt x="51" y="833"/>
                    </a:lnTo>
                    <a:lnTo>
                      <a:pt x="63" y="839"/>
                    </a:lnTo>
                    <a:lnTo>
                      <a:pt x="77" y="845"/>
                    </a:lnTo>
                    <a:lnTo>
                      <a:pt x="91" y="849"/>
                    </a:lnTo>
                    <a:lnTo>
                      <a:pt x="107" y="851"/>
                    </a:lnTo>
                    <a:lnTo>
                      <a:pt x="141" y="853"/>
                    </a:lnTo>
                    <a:lnTo>
                      <a:pt x="141" y="853"/>
                    </a:lnTo>
                    <a:lnTo>
                      <a:pt x="179" y="851"/>
                    </a:lnTo>
                    <a:lnTo>
                      <a:pt x="218" y="847"/>
                    </a:lnTo>
                    <a:lnTo>
                      <a:pt x="230" y="847"/>
                    </a:lnTo>
                    <a:lnTo>
                      <a:pt x="232" y="845"/>
                    </a:lnTo>
                    <a:lnTo>
                      <a:pt x="232" y="845"/>
                    </a:lnTo>
                    <a:lnTo>
                      <a:pt x="258" y="843"/>
                    </a:lnTo>
                    <a:lnTo>
                      <a:pt x="280" y="843"/>
                    </a:lnTo>
                    <a:lnTo>
                      <a:pt x="280" y="843"/>
                    </a:lnTo>
                    <a:lnTo>
                      <a:pt x="300" y="843"/>
                    </a:lnTo>
                    <a:lnTo>
                      <a:pt x="318" y="849"/>
                    </a:lnTo>
                    <a:lnTo>
                      <a:pt x="332" y="857"/>
                    </a:lnTo>
                    <a:lnTo>
                      <a:pt x="344" y="867"/>
                    </a:lnTo>
                    <a:lnTo>
                      <a:pt x="352" y="880"/>
                    </a:lnTo>
                    <a:lnTo>
                      <a:pt x="362" y="896"/>
                    </a:lnTo>
                    <a:lnTo>
                      <a:pt x="378" y="932"/>
                    </a:lnTo>
                    <a:lnTo>
                      <a:pt x="378" y="934"/>
                    </a:lnTo>
                    <a:lnTo>
                      <a:pt x="378" y="934"/>
                    </a:lnTo>
                    <a:lnTo>
                      <a:pt x="385" y="948"/>
                    </a:lnTo>
                    <a:lnTo>
                      <a:pt x="385" y="948"/>
                    </a:lnTo>
                    <a:lnTo>
                      <a:pt x="405" y="960"/>
                    </a:lnTo>
                    <a:lnTo>
                      <a:pt x="421" y="972"/>
                    </a:lnTo>
                    <a:lnTo>
                      <a:pt x="435" y="988"/>
                    </a:lnTo>
                    <a:lnTo>
                      <a:pt x="445" y="1004"/>
                    </a:lnTo>
                    <a:lnTo>
                      <a:pt x="453" y="1024"/>
                    </a:lnTo>
                    <a:lnTo>
                      <a:pt x="459" y="1044"/>
                    </a:lnTo>
                    <a:lnTo>
                      <a:pt x="461" y="1067"/>
                    </a:lnTo>
                    <a:lnTo>
                      <a:pt x="461" y="1091"/>
                    </a:lnTo>
                    <a:lnTo>
                      <a:pt x="461" y="1091"/>
                    </a:lnTo>
                    <a:lnTo>
                      <a:pt x="461" y="1103"/>
                    </a:lnTo>
                    <a:lnTo>
                      <a:pt x="463" y="1107"/>
                    </a:lnTo>
                    <a:lnTo>
                      <a:pt x="463" y="1107"/>
                    </a:lnTo>
                    <a:lnTo>
                      <a:pt x="469" y="1109"/>
                    </a:lnTo>
                    <a:lnTo>
                      <a:pt x="481" y="1111"/>
                    </a:lnTo>
                    <a:lnTo>
                      <a:pt x="481" y="1111"/>
                    </a:lnTo>
                    <a:lnTo>
                      <a:pt x="483" y="1111"/>
                    </a:lnTo>
                    <a:lnTo>
                      <a:pt x="483" y="1111"/>
                    </a:lnTo>
                    <a:lnTo>
                      <a:pt x="509" y="1111"/>
                    </a:lnTo>
                    <a:lnTo>
                      <a:pt x="509" y="1111"/>
                    </a:lnTo>
                    <a:lnTo>
                      <a:pt x="525" y="1111"/>
                    </a:lnTo>
                    <a:lnTo>
                      <a:pt x="525" y="1111"/>
                    </a:lnTo>
                    <a:lnTo>
                      <a:pt x="558" y="1113"/>
                    </a:lnTo>
                    <a:lnTo>
                      <a:pt x="586" y="1115"/>
                    </a:lnTo>
                    <a:lnTo>
                      <a:pt x="598" y="1117"/>
                    </a:lnTo>
                    <a:lnTo>
                      <a:pt x="608" y="1121"/>
                    </a:lnTo>
                    <a:lnTo>
                      <a:pt x="620" y="1125"/>
                    </a:lnTo>
                    <a:lnTo>
                      <a:pt x="628" y="1131"/>
                    </a:lnTo>
                    <a:lnTo>
                      <a:pt x="628" y="1131"/>
                    </a:lnTo>
                    <a:lnTo>
                      <a:pt x="630" y="1133"/>
                    </a:lnTo>
                    <a:lnTo>
                      <a:pt x="630" y="1133"/>
                    </a:lnTo>
                    <a:lnTo>
                      <a:pt x="636" y="1133"/>
                    </a:lnTo>
                    <a:lnTo>
                      <a:pt x="636" y="1133"/>
                    </a:lnTo>
                    <a:lnTo>
                      <a:pt x="638" y="1139"/>
                    </a:lnTo>
                    <a:lnTo>
                      <a:pt x="638" y="1139"/>
                    </a:lnTo>
                    <a:lnTo>
                      <a:pt x="650" y="1153"/>
                    </a:lnTo>
                    <a:lnTo>
                      <a:pt x="660" y="1173"/>
                    </a:lnTo>
                    <a:lnTo>
                      <a:pt x="670" y="1195"/>
                    </a:lnTo>
                    <a:lnTo>
                      <a:pt x="680" y="1222"/>
                    </a:lnTo>
                    <a:lnTo>
                      <a:pt x="680" y="1222"/>
                    </a:lnTo>
                    <a:lnTo>
                      <a:pt x="684" y="1238"/>
                    </a:lnTo>
                    <a:lnTo>
                      <a:pt x="686" y="1252"/>
                    </a:lnTo>
                    <a:lnTo>
                      <a:pt x="688" y="1264"/>
                    </a:lnTo>
                    <a:lnTo>
                      <a:pt x="686" y="1276"/>
                    </a:lnTo>
                    <a:lnTo>
                      <a:pt x="684" y="1286"/>
                    </a:lnTo>
                    <a:lnTo>
                      <a:pt x="682" y="1296"/>
                    </a:lnTo>
                    <a:lnTo>
                      <a:pt x="674" y="1310"/>
                    </a:lnTo>
                    <a:lnTo>
                      <a:pt x="674" y="1310"/>
                    </a:lnTo>
                    <a:lnTo>
                      <a:pt x="664" y="1324"/>
                    </a:lnTo>
                    <a:lnTo>
                      <a:pt x="656" y="1330"/>
                    </a:lnTo>
                    <a:lnTo>
                      <a:pt x="646" y="1338"/>
                    </a:lnTo>
                    <a:lnTo>
                      <a:pt x="636" y="1342"/>
                    </a:lnTo>
                    <a:lnTo>
                      <a:pt x="622" y="1348"/>
                    </a:lnTo>
                    <a:lnTo>
                      <a:pt x="608" y="1352"/>
                    </a:lnTo>
                    <a:lnTo>
                      <a:pt x="590" y="1354"/>
                    </a:lnTo>
                    <a:lnTo>
                      <a:pt x="590" y="1354"/>
                    </a:lnTo>
                    <a:lnTo>
                      <a:pt x="566" y="1358"/>
                    </a:lnTo>
                    <a:lnTo>
                      <a:pt x="566" y="1358"/>
                    </a:lnTo>
                    <a:lnTo>
                      <a:pt x="574" y="1374"/>
                    </a:lnTo>
                    <a:lnTo>
                      <a:pt x="574" y="1374"/>
                    </a:lnTo>
                    <a:lnTo>
                      <a:pt x="580" y="1387"/>
                    </a:lnTo>
                    <a:lnTo>
                      <a:pt x="580" y="1387"/>
                    </a:lnTo>
                    <a:lnTo>
                      <a:pt x="594" y="1417"/>
                    </a:lnTo>
                    <a:lnTo>
                      <a:pt x="608" y="1447"/>
                    </a:lnTo>
                    <a:lnTo>
                      <a:pt x="608" y="1447"/>
                    </a:lnTo>
                    <a:lnTo>
                      <a:pt x="618" y="1471"/>
                    </a:lnTo>
                    <a:lnTo>
                      <a:pt x="618" y="1471"/>
                    </a:lnTo>
                    <a:lnTo>
                      <a:pt x="622" y="1481"/>
                    </a:lnTo>
                    <a:lnTo>
                      <a:pt x="622" y="1493"/>
                    </a:lnTo>
                    <a:lnTo>
                      <a:pt x="620" y="1503"/>
                    </a:lnTo>
                    <a:lnTo>
                      <a:pt x="614" y="1513"/>
                    </a:lnTo>
                    <a:lnTo>
                      <a:pt x="614" y="1513"/>
                    </a:lnTo>
                    <a:lnTo>
                      <a:pt x="594" y="1537"/>
                    </a:lnTo>
                    <a:lnTo>
                      <a:pt x="594" y="1537"/>
                    </a:lnTo>
                    <a:lnTo>
                      <a:pt x="572" y="1566"/>
                    </a:lnTo>
                    <a:lnTo>
                      <a:pt x="572" y="1566"/>
                    </a:lnTo>
                    <a:lnTo>
                      <a:pt x="588" y="1572"/>
                    </a:lnTo>
                    <a:lnTo>
                      <a:pt x="602" y="1582"/>
                    </a:lnTo>
                    <a:lnTo>
                      <a:pt x="614" y="1590"/>
                    </a:lnTo>
                    <a:lnTo>
                      <a:pt x="620" y="1598"/>
                    </a:lnTo>
                    <a:lnTo>
                      <a:pt x="620" y="1598"/>
                    </a:lnTo>
                    <a:lnTo>
                      <a:pt x="660" y="1636"/>
                    </a:lnTo>
                    <a:lnTo>
                      <a:pt x="678" y="1654"/>
                    </a:lnTo>
                    <a:lnTo>
                      <a:pt x="696" y="1666"/>
                    </a:lnTo>
                    <a:lnTo>
                      <a:pt x="714" y="1678"/>
                    </a:lnTo>
                    <a:lnTo>
                      <a:pt x="733" y="1686"/>
                    </a:lnTo>
                    <a:lnTo>
                      <a:pt x="753" y="1692"/>
                    </a:lnTo>
                    <a:lnTo>
                      <a:pt x="773" y="1692"/>
                    </a:lnTo>
                    <a:lnTo>
                      <a:pt x="773" y="1692"/>
                    </a:lnTo>
                    <a:lnTo>
                      <a:pt x="797" y="1692"/>
                    </a:lnTo>
                    <a:lnTo>
                      <a:pt x="797" y="1692"/>
                    </a:lnTo>
                    <a:lnTo>
                      <a:pt x="809" y="1690"/>
                    </a:lnTo>
                    <a:lnTo>
                      <a:pt x="809" y="1690"/>
                    </a:lnTo>
                    <a:lnTo>
                      <a:pt x="825" y="1692"/>
                    </a:lnTo>
                    <a:lnTo>
                      <a:pt x="839" y="1696"/>
                    </a:lnTo>
                    <a:lnTo>
                      <a:pt x="839" y="1696"/>
                    </a:lnTo>
                    <a:lnTo>
                      <a:pt x="855" y="1698"/>
                    </a:lnTo>
                    <a:lnTo>
                      <a:pt x="869" y="1704"/>
                    </a:lnTo>
                    <a:lnTo>
                      <a:pt x="869" y="1704"/>
                    </a:lnTo>
                    <a:lnTo>
                      <a:pt x="914" y="1733"/>
                    </a:lnTo>
                    <a:lnTo>
                      <a:pt x="914" y="1733"/>
                    </a:lnTo>
                    <a:lnTo>
                      <a:pt x="932" y="1741"/>
                    </a:lnTo>
                    <a:lnTo>
                      <a:pt x="932" y="1741"/>
                    </a:lnTo>
                    <a:lnTo>
                      <a:pt x="976" y="1765"/>
                    </a:lnTo>
                    <a:lnTo>
                      <a:pt x="1000" y="1775"/>
                    </a:lnTo>
                    <a:lnTo>
                      <a:pt x="1022" y="1785"/>
                    </a:lnTo>
                    <a:lnTo>
                      <a:pt x="1022" y="1785"/>
                    </a:lnTo>
                    <a:lnTo>
                      <a:pt x="1034" y="1781"/>
                    </a:lnTo>
                    <a:lnTo>
                      <a:pt x="1057" y="1771"/>
                    </a:lnTo>
                    <a:lnTo>
                      <a:pt x="1057" y="1771"/>
                    </a:lnTo>
                    <a:lnTo>
                      <a:pt x="1077" y="1761"/>
                    </a:lnTo>
                    <a:lnTo>
                      <a:pt x="1093" y="1755"/>
                    </a:lnTo>
                    <a:lnTo>
                      <a:pt x="1109" y="1753"/>
                    </a:lnTo>
                    <a:lnTo>
                      <a:pt x="1125" y="1751"/>
                    </a:lnTo>
                    <a:lnTo>
                      <a:pt x="1125" y="1751"/>
                    </a:lnTo>
                    <a:lnTo>
                      <a:pt x="1141" y="1753"/>
                    </a:lnTo>
                    <a:lnTo>
                      <a:pt x="1157" y="1757"/>
                    </a:lnTo>
                    <a:lnTo>
                      <a:pt x="1157" y="1757"/>
                    </a:lnTo>
                    <a:lnTo>
                      <a:pt x="1161" y="1753"/>
                    </a:lnTo>
                    <a:lnTo>
                      <a:pt x="1161" y="1753"/>
                    </a:lnTo>
                    <a:lnTo>
                      <a:pt x="1163" y="1717"/>
                    </a:lnTo>
                    <a:lnTo>
                      <a:pt x="1167" y="1684"/>
                    </a:lnTo>
                    <a:lnTo>
                      <a:pt x="1173" y="1648"/>
                    </a:lnTo>
                    <a:lnTo>
                      <a:pt x="1183" y="1614"/>
                    </a:lnTo>
                    <a:lnTo>
                      <a:pt x="1183" y="1614"/>
                    </a:lnTo>
                    <a:lnTo>
                      <a:pt x="1183" y="1592"/>
                    </a:lnTo>
                    <a:lnTo>
                      <a:pt x="1183" y="1592"/>
                    </a:lnTo>
                    <a:lnTo>
                      <a:pt x="1177" y="1562"/>
                    </a:lnTo>
                    <a:lnTo>
                      <a:pt x="1177" y="1562"/>
                    </a:lnTo>
                    <a:lnTo>
                      <a:pt x="1167" y="1515"/>
                    </a:lnTo>
                    <a:lnTo>
                      <a:pt x="1163" y="1493"/>
                    </a:lnTo>
                    <a:lnTo>
                      <a:pt x="1155" y="1471"/>
                    </a:lnTo>
                    <a:lnTo>
                      <a:pt x="1147" y="1453"/>
                    </a:lnTo>
                    <a:lnTo>
                      <a:pt x="1135" y="1435"/>
                    </a:lnTo>
                    <a:lnTo>
                      <a:pt x="1123" y="1419"/>
                    </a:lnTo>
                    <a:lnTo>
                      <a:pt x="1105" y="1405"/>
                    </a:lnTo>
                    <a:lnTo>
                      <a:pt x="1105" y="1405"/>
                    </a:lnTo>
                    <a:lnTo>
                      <a:pt x="1101" y="1401"/>
                    </a:lnTo>
                    <a:lnTo>
                      <a:pt x="1095" y="1395"/>
                    </a:lnTo>
                    <a:lnTo>
                      <a:pt x="1091" y="1389"/>
                    </a:lnTo>
                    <a:lnTo>
                      <a:pt x="1089" y="1381"/>
                    </a:lnTo>
                    <a:lnTo>
                      <a:pt x="1089" y="1376"/>
                    </a:lnTo>
                    <a:lnTo>
                      <a:pt x="1089" y="1368"/>
                    </a:lnTo>
                    <a:lnTo>
                      <a:pt x="1089" y="1362"/>
                    </a:lnTo>
                    <a:lnTo>
                      <a:pt x="1093" y="1354"/>
                    </a:lnTo>
                    <a:lnTo>
                      <a:pt x="1093" y="1354"/>
                    </a:lnTo>
                    <a:lnTo>
                      <a:pt x="1095" y="1348"/>
                    </a:lnTo>
                    <a:lnTo>
                      <a:pt x="1095" y="1348"/>
                    </a:lnTo>
                    <a:lnTo>
                      <a:pt x="1099" y="1340"/>
                    </a:lnTo>
                    <a:lnTo>
                      <a:pt x="1105" y="1332"/>
                    </a:lnTo>
                    <a:lnTo>
                      <a:pt x="1115" y="1322"/>
                    </a:lnTo>
                    <a:lnTo>
                      <a:pt x="1121" y="1320"/>
                    </a:lnTo>
                    <a:lnTo>
                      <a:pt x="1129" y="1318"/>
                    </a:lnTo>
                    <a:lnTo>
                      <a:pt x="1129" y="1318"/>
                    </a:lnTo>
                    <a:lnTo>
                      <a:pt x="1145" y="1314"/>
                    </a:lnTo>
                    <a:lnTo>
                      <a:pt x="1157" y="1310"/>
                    </a:lnTo>
                    <a:lnTo>
                      <a:pt x="1167" y="1302"/>
                    </a:lnTo>
                    <a:lnTo>
                      <a:pt x="1177" y="1294"/>
                    </a:lnTo>
                    <a:lnTo>
                      <a:pt x="1183" y="1282"/>
                    </a:lnTo>
                    <a:lnTo>
                      <a:pt x="1187" y="1268"/>
                    </a:lnTo>
                    <a:lnTo>
                      <a:pt x="1189" y="1248"/>
                    </a:lnTo>
                    <a:lnTo>
                      <a:pt x="1189" y="1226"/>
                    </a:lnTo>
                    <a:lnTo>
                      <a:pt x="1189" y="1226"/>
                    </a:lnTo>
                    <a:lnTo>
                      <a:pt x="1189" y="1214"/>
                    </a:lnTo>
                    <a:lnTo>
                      <a:pt x="1189" y="1205"/>
                    </a:lnTo>
                    <a:lnTo>
                      <a:pt x="1193" y="1187"/>
                    </a:lnTo>
                    <a:lnTo>
                      <a:pt x="1193" y="1187"/>
                    </a:lnTo>
                    <a:lnTo>
                      <a:pt x="1197" y="1179"/>
                    </a:lnTo>
                    <a:lnTo>
                      <a:pt x="1197" y="1179"/>
                    </a:lnTo>
                    <a:lnTo>
                      <a:pt x="1209" y="1109"/>
                    </a:lnTo>
                    <a:lnTo>
                      <a:pt x="1209" y="1103"/>
                    </a:lnTo>
                    <a:lnTo>
                      <a:pt x="1209" y="1103"/>
                    </a:lnTo>
                    <a:lnTo>
                      <a:pt x="1203" y="1095"/>
                    </a:lnTo>
                    <a:lnTo>
                      <a:pt x="1201" y="1085"/>
                    </a:lnTo>
                    <a:lnTo>
                      <a:pt x="1199" y="1075"/>
                    </a:lnTo>
                    <a:lnTo>
                      <a:pt x="1201" y="1063"/>
                    </a:lnTo>
                    <a:lnTo>
                      <a:pt x="1201" y="1063"/>
                    </a:lnTo>
                    <a:lnTo>
                      <a:pt x="1205" y="1053"/>
                    </a:lnTo>
                    <a:lnTo>
                      <a:pt x="1213" y="1045"/>
                    </a:lnTo>
                    <a:lnTo>
                      <a:pt x="1220" y="1040"/>
                    </a:lnTo>
                    <a:lnTo>
                      <a:pt x="1232" y="1036"/>
                    </a:lnTo>
                    <a:lnTo>
                      <a:pt x="1280" y="1028"/>
                    </a:lnTo>
                    <a:lnTo>
                      <a:pt x="1280" y="1028"/>
                    </a:lnTo>
                    <a:lnTo>
                      <a:pt x="1387" y="1006"/>
                    </a:lnTo>
                    <a:lnTo>
                      <a:pt x="1387" y="1006"/>
                    </a:lnTo>
                    <a:lnTo>
                      <a:pt x="1429" y="998"/>
                    </a:lnTo>
                    <a:lnTo>
                      <a:pt x="1429" y="998"/>
                    </a:lnTo>
                    <a:lnTo>
                      <a:pt x="1473" y="990"/>
                    </a:lnTo>
                    <a:lnTo>
                      <a:pt x="1515" y="982"/>
                    </a:lnTo>
                    <a:lnTo>
                      <a:pt x="1515" y="982"/>
                    </a:lnTo>
                    <a:lnTo>
                      <a:pt x="1519" y="978"/>
                    </a:lnTo>
                    <a:lnTo>
                      <a:pt x="1519" y="978"/>
                    </a:lnTo>
                    <a:lnTo>
                      <a:pt x="1519" y="978"/>
                    </a:lnTo>
                    <a:lnTo>
                      <a:pt x="1519" y="978"/>
                    </a:lnTo>
                    <a:lnTo>
                      <a:pt x="1529" y="958"/>
                    </a:lnTo>
                    <a:lnTo>
                      <a:pt x="1529" y="958"/>
                    </a:lnTo>
                    <a:lnTo>
                      <a:pt x="1535" y="952"/>
                    </a:lnTo>
                    <a:lnTo>
                      <a:pt x="1543" y="946"/>
                    </a:lnTo>
                    <a:lnTo>
                      <a:pt x="1550" y="942"/>
                    </a:lnTo>
                    <a:lnTo>
                      <a:pt x="1558" y="940"/>
                    </a:lnTo>
                    <a:lnTo>
                      <a:pt x="1558" y="940"/>
                    </a:lnTo>
                    <a:lnTo>
                      <a:pt x="1558" y="940"/>
                    </a:lnTo>
                    <a:lnTo>
                      <a:pt x="1574" y="938"/>
                    </a:lnTo>
                    <a:lnTo>
                      <a:pt x="1574" y="938"/>
                    </a:lnTo>
                    <a:lnTo>
                      <a:pt x="1584" y="938"/>
                    </a:lnTo>
                    <a:lnTo>
                      <a:pt x="1594" y="942"/>
                    </a:lnTo>
                    <a:lnTo>
                      <a:pt x="1594" y="942"/>
                    </a:lnTo>
                    <a:lnTo>
                      <a:pt x="1620" y="950"/>
                    </a:lnTo>
                    <a:lnTo>
                      <a:pt x="1632" y="954"/>
                    </a:lnTo>
                    <a:lnTo>
                      <a:pt x="1642" y="954"/>
                    </a:lnTo>
                    <a:lnTo>
                      <a:pt x="1642" y="954"/>
                    </a:lnTo>
                    <a:lnTo>
                      <a:pt x="1648" y="954"/>
                    </a:lnTo>
                    <a:lnTo>
                      <a:pt x="1656" y="948"/>
                    </a:lnTo>
                    <a:lnTo>
                      <a:pt x="1668" y="934"/>
                    </a:lnTo>
                    <a:lnTo>
                      <a:pt x="1684" y="910"/>
                    </a:lnTo>
                    <a:lnTo>
                      <a:pt x="1684" y="910"/>
                    </a:lnTo>
                    <a:lnTo>
                      <a:pt x="1698" y="888"/>
                    </a:lnTo>
                    <a:lnTo>
                      <a:pt x="1713" y="867"/>
                    </a:lnTo>
                    <a:lnTo>
                      <a:pt x="1731" y="849"/>
                    </a:lnTo>
                    <a:lnTo>
                      <a:pt x="1741" y="841"/>
                    </a:lnTo>
                    <a:lnTo>
                      <a:pt x="1751" y="833"/>
                    </a:lnTo>
                    <a:lnTo>
                      <a:pt x="1751" y="833"/>
                    </a:lnTo>
                    <a:lnTo>
                      <a:pt x="1735" y="829"/>
                    </a:lnTo>
                    <a:lnTo>
                      <a:pt x="1721" y="825"/>
                    </a:lnTo>
                    <a:lnTo>
                      <a:pt x="1721" y="825"/>
                    </a:lnTo>
                    <a:lnTo>
                      <a:pt x="1708" y="819"/>
                    </a:lnTo>
                    <a:lnTo>
                      <a:pt x="1698" y="817"/>
                    </a:lnTo>
                    <a:lnTo>
                      <a:pt x="1698" y="8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sp>
            <p:nvSpPr>
              <p:cNvPr id="232" name="Freeform 13">
                <a:extLst>
                  <a:ext uri="{FF2B5EF4-FFF2-40B4-BE49-F238E27FC236}">
                    <a16:creationId xmlns:a16="http://schemas.microsoft.com/office/drawing/2014/main" id="{D9B041C5-52D9-4415-A4BA-7DFE80EF9EC1}"/>
                  </a:ext>
                </a:extLst>
              </p:cNvPr>
              <p:cNvSpPr>
                <a:spLocks/>
              </p:cNvSpPr>
              <p:nvPr/>
            </p:nvSpPr>
            <p:spPr bwMode="auto">
              <a:xfrm>
                <a:off x="2359242" y="3287409"/>
                <a:ext cx="1119089" cy="1021133"/>
              </a:xfrm>
              <a:custGeom>
                <a:avLst/>
                <a:gdLst>
                  <a:gd name="T0" fmla="*/ 813 w 1211"/>
                  <a:gd name="T1" fmla="*/ 1000 h 1105"/>
                  <a:gd name="T2" fmla="*/ 843 w 1211"/>
                  <a:gd name="T3" fmla="*/ 972 h 1105"/>
                  <a:gd name="T4" fmla="*/ 887 w 1211"/>
                  <a:gd name="T5" fmla="*/ 964 h 1105"/>
                  <a:gd name="T6" fmla="*/ 867 w 1211"/>
                  <a:gd name="T7" fmla="*/ 912 h 1105"/>
                  <a:gd name="T8" fmla="*/ 877 w 1211"/>
                  <a:gd name="T9" fmla="*/ 874 h 1105"/>
                  <a:gd name="T10" fmla="*/ 923 w 1211"/>
                  <a:gd name="T11" fmla="*/ 849 h 1105"/>
                  <a:gd name="T12" fmla="*/ 964 w 1211"/>
                  <a:gd name="T13" fmla="*/ 845 h 1105"/>
                  <a:gd name="T14" fmla="*/ 990 w 1211"/>
                  <a:gd name="T15" fmla="*/ 843 h 1105"/>
                  <a:gd name="T16" fmla="*/ 1040 w 1211"/>
                  <a:gd name="T17" fmla="*/ 789 h 1105"/>
                  <a:gd name="T18" fmla="*/ 1078 w 1211"/>
                  <a:gd name="T19" fmla="*/ 739 h 1105"/>
                  <a:gd name="T20" fmla="*/ 1147 w 1211"/>
                  <a:gd name="T21" fmla="*/ 650 h 1105"/>
                  <a:gd name="T22" fmla="*/ 1088 w 1211"/>
                  <a:gd name="T23" fmla="*/ 513 h 1105"/>
                  <a:gd name="T24" fmla="*/ 1098 w 1211"/>
                  <a:gd name="T25" fmla="*/ 487 h 1105"/>
                  <a:gd name="T26" fmla="*/ 1169 w 1211"/>
                  <a:gd name="T27" fmla="*/ 471 h 1105"/>
                  <a:gd name="T28" fmla="*/ 1211 w 1211"/>
                  <a:gd name="T29" fmla="*/ 427 h 1105"/>
                  <a:gd name="T30" fmla="*/ 1187 w 1211"/>
                  <a:gd name="T31" fmla="*/ 350 h 1105"/>
                  <a:gd name="T32" fmla="*/ 1117 w 1211"/>
                  <a:gd name="T33" fmla="*/ 314 h 1105"/>
                  <a:gd name="T34" fmla="*/ 1046 w 1211"/>
                  <a:gd name="T35" fmla="*/ 312 h 1105"/>
                  <a:gd name="T36" fmla="*/ 1018 w 1211"/>
                  <a:gd name="T37" fmla="*/ 308 h 1105"/>
                  <a:gd name="T38" fmla="*/ 986 w 1211"/>
                  <a:gd name="T39" fmla="*/ 264 h 1105"/>
                  <a:gd name="T40" fmla="*/ 982 w 1211"/>
                  <a:gd name="T41" fmla="*/ 201 h 1105"/>
                  <a:gd name="T42" fmla="*/ 931 w 1211"/>
                  <a:gd name="T43" fmla="*/ 145 h 1105"/>
                  <a:gd name="T44" fmla="*/ 905 w 1211"/>
                  <a:gd name="T45" fmla="*/ 111 h 1105"/>
                  <a:gd name="T46" fmla="*/ 865 w 1211"/>
                  <a:gd name="T47" fmla="*/ 47 h 1105"/>
                  <a:gd name="T48" fmla="*/ 801 w 1211"/>
                  <a:gd name="T49" fmla="*/ 47 h 1105"/>
                  <a:gd name="T50" fmla="*/ 706 w 1211"/>
                  <a:gd name="T51" fmla="*/ 55 h 1105"/>
                  <a:gd name="T52" fmla="*/ 601 w 1211"/>
                  <a:gd name="T53" fmla="*/ 32 h 1105"/>
                  <a:gd name="T54" fmla="*/ 553 w 1211"/>
                  <a:gd name="T55" fmla="*/ 4 h 1105"/>
                  <a:gd name="T56" fmla="*/ 499 w 1211"/>
                  <a:gd name="T57" fmla="*/ 24 h 1105"/>
                  <a:gd name="T58" fmla="*/ 459 w 1211"/>
                  <a:gd name="T59" fmla="*/ 55 h 1105"/>
                  <a:gd name="T60" fmla="*/ 376 w 1211"/>
                  <a:gd name="T61" fmla="*/ 201 h 1105"/>
                  <a:gd name="T62" fmla="*/ 358 w 1211"/>
                  <a:gd name="T63" fmla="*/ 206 h 1105"/>
                  <a:gd name="T64" fmla="*/ 304 w 1211"/>
                  <a:gd name="T65" fmla="*/ 248 h 1105"/>
                  <a:gd name="T66" fmla="*/ 312 w 1211"/>
                  <a:gd name="T67" fmla="*/ 312 h 1105"/>
                  <a:gd name="T68" fmla="*/ 300 w 1211"/>
                  <a:gd name="T69" fmla="*/ 364 h 1105"/>
                  <a:gd name="T70" fmla="*/ 247 w 1211"/>
                  <a:gd name="T71" fmla="*/ 391 h 1105"/>
                  <a:gd name="T72" fmla="*/ 177 w 1211"/>
                  <a:gd name="T73" fmla="*/ 403 h 1105"/>
                  <a:gd name="T74" fmla="*/ 139 w 1211"/>
                  <a:gd name="T75" fmla="*/ 455 h 1105"/>
                  <a:gd name="T76" fmla="*/ 129 w 1211"/>
                  <a:gd name="T77" fmla="*/ 652 h 1105"/>
                  <a:gd name="T78" fmla="*/ 100 w 1211"/>
                  <a:gd name="T79" fmla="*/ 696 h 1105"/>
                  <a:gd name="T80" fmla="*/ 70 w 1211"/>
                  <a:gd name="T81" fmla="*/ 700 h 1105"/>
                  <a:gd name="T82" fmla="*/ 18 w 1211"/>
                  <a:gd name="T83" fmla="*/ 717 h 1105"/>
                  <a:gd name="T84" fmla="*/ 0 w 1211"/>
                  <a:gd name="T85" fmla="*/ 757 h 1105"/>
                  <a:gd name="T86" fmla="*/ 38 w 1211"/>
                  <a:gd name="T87" fmla="*/ 835 h 1105"/>
                  <a:gd name="T88" fmla="*/ 137 w 1211"/>
                  <a:gd name="T89" fmla="*/ 863 h 1105"/>
                  <a:gd name="T90" fmla="*/ 211 w 1211"/>
                  <a:gd name="T91" fmla="*/ 888 h 1105"/>
                  <a:gd name="T92" fmla="*/ 265 w 1211"/>
                  <a:gd name="T93" fmla="*/ 922 h 1105"/>
                  <a:gd name="T94" fmla="*/ 314 w 1211"/>
                  <a:gd name="T95" fmla="*/ 910 h 1105"/>
                  <a:gd name="T96" fmla="*/ 390 w 1211"/>
                  <a:gd name="T97" fmla="*/ 916 h 1105"/>
                  <a:gd name="T98" fmla="*/ 461 w 1211"/>
                  <a:gd name="T99" fmla="*/ 952 h 1105"/>
                  <a:gd name="T100" fmla="*/ 537 w 1211"/>
                  <a:gd name="T101" fmla="*/ 960 h 1105"/>
                  <a:gd name="T102" fmla="*/ 618 w 1211"/>
                  <a:gd name="T103" fmla="*/ 988 h 1105"/>
                  <a:gd name="T104" fmla="*/ 662 w 1211"/>
                  <a:gd name="T105" fmla="*/ 1049 h 1105"/>
                  <a:gd name="T106" fmla="*/ 724 w 1211"/>
                  <a:gd name="T107" fmla="*/ 1073 h 1105"/>
                  <a:gd name="T108" fmla="*/ 758 w 1211"/>
                  <a:gd name="T109" fmla="*/ 1105 h 1105"/>
                  <a:gd name="T110" fmla="*/ 795 w 1211"/>
                  <a:gd name="T111" fmla="*/ 1037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1" h="1105">
                    <a:moveTo>
                      <a:pt x="795" y="1037"/>
                    </a:moveTo>
                    <a:lnTo>
                      <a:pt x="795" y="1037"/>
                    </a:lnTo>
                    <a:lnTo>
                      <a:pt x="809" y="1008"/>
                    </a:lnTo>
                    <a:lnTo>
                      <a:pt x="809" y="1008"/>
                    </a:lnTo>
                    <a:lnTo>
                      <a:pt x="813" y="1000"/>
                    </a:lnTo>
                    <a:lnTo>
                      <a:pt x="819" y="994"/>
                    </a:lnTo>
                    <a:lnTo>
                      <a:pt x="827" y="988"/>
                    </a:lnTo>
                    <a:lnTo>
                      <a:pt x="835" y="984"/>
                    </a:lnTo>
                    <a:lnTo>
                      <a:pt x="835" y="984"/>
                    </a:lnTo>
                    <a:lnTo>
                      <a:pt x="843" y="972"/>
                    </a:lnTo>
                    <a:lnTo>
                      <a:pt x="843" y="972"/>
                    </a:lnTo>
                    <a:lnTo>
                      <a:pt x="857" y="984"/>
                    </a:lnTo>
                    <a:lnTo>
                      <a:pt x="891" y="984"/>
                    </a:lnTo>
                    <a:lnTo>
                      <a:pt x="891" y="984"/>
                    </a:lnTo>
                    <a:lnTo>
                      <a:pt x="887" y="964"/>
                    </a:lnTo>
                    <a:lnTo>
                      <a:pt x="879" y="948"/>
                    </a:lnTo>
                    <a:lnTo>
                      <a:pt x="879" y="948"/>
                    </a:lnTo>
                    <a:lnTo>
                      <a:pt x="875" y="936"/>
                    </a:lnTo>
                    <a:lnTo>
                      <a:pt x="869" y="922"/>
                    </a:lnTo>
                    <a:lnTo>
                      <a:pt x="867" y="912"/>
                    </a:lnTo>
                    <a:lnTo>
                      <a:pt x="867" y="902"/>
                    </a:lnTo>
                    <a:lnTo>
                      <a:pt x="869" y="894"/>
                    </a:lnTo>
                    <a:lnTo>
                      <a:pt x="873" y="882"/>
                    </a:lnTo>
                    <a:lnTo>
                      <a:pt x="873" y="882"/>
                    </a:lnTo>
                    <a:lnTo>
                      <a:pt x="877" y="874"/>
                    </a:lnTo>
                    <a:lnTo>
                      <a:pt x="885" y="867"/>
                    </a:lnTo>
                    <a:lnTo>
                      <a:pt x="891" y="861"/>
                    </a:lnTo>
                    <a:lnTo>
                      <a:pt x="899" y="857"/>
                    </a:lnTo>
                    <a:lnTo>
                      <a:pt x="913" y="851"/>
                    </a:lnTo>
                    <a:lnTo>
                      <a:pt x="923" y="849"/>
                    </a:lnTo>
                    <a:lnTo>
                      <a:pt x="923" y="849"/>
                    </a:lnTo>
                    <a:lnTo>
                      <a:pt x="937" y="847"/>
                    </a:lnTo>
                    <a:lnTo>
                      <a:pt x="954" y="845"/>
                    </a:lnTo>
                    <a:lnTo>
                      <a:pt x="954" y="845"/>
                    </a:lnTo>
                    <a:lnTo>
                      <a:pt x="964" y="845"/>
                    </a:lnTo>
                    <a:lnTo>
                      <a:pt x="964" y="845"/>
                    </a:lnTo>
                    <a:lnTo>
                      <a:pt x="972" y="845"/>
                    </a:lnTo>
                    <a:lnTo>
                      <a:pt x="972" y="845"/>
                    </a:lnTo>
                    <a:lnTo>
                      <a:pt x="982" y="845"/>
                    </a:lnTo>
                    <a:lnTo>
                      <a:pt x="990" y="843"/>
                    </a:lnTo>
                    <a:lnTo>
                      <a:pt x="998" y="839"/>
                    </a:lnTo>
                    <a:lnTo>
                      <a:pt x="1006" y="833"/>
                    </a:lnTo>
                    <a:lnTo>
                      <a:pt x="1022" y="815"/>
                    </a:lnTo>
                    <a:lnTo>
                      <a:pt x="1040" y="789"/>
                    </a:lnTo>
                    <a:lnTo>
                      <a:pt x="1040" y="789"/>
                    </a:lnTo>
                    <a:lnTo>
                      <a:pt x="1050" y="771"/>
                    </a:lnTo>
                    <a:lnTo>
                      <a:pt x="1050" y="771"/>
                    </a:lnTo>
                    <a:lnTo>
                      <a:pt x="1062" y="755"/>
                    </a:lnTo>
                    <a:lnTo>
                      <a:pt x="1078" y="739"/>
                    </a:lnTo>
                    <a:lnTo>
                      <a:pt x="1078" y="739"/>
                    </a:lnTo>
                    <a:lnTo>
                      <a:pt x="1100" y="709"/>
                    </a:lnTo>
                    <a:lnTo>
                      <a:pt x="1100" y="709"/>
                    </a:lnTo>
                    <a:lnTo>
                      <a:pt x="1119" y="682"/>
                    </a:lnTo>
                    <a:lnTo>
                      <a:pt x="1147" y="650"/>
                    </a:lnTo>
                    <a:lnTo>
                      <a:pt x="1147" y="650"/>
                    </a:lnTo>
                    <a:lnTo>
                      <a:pt x="1127" y="608"/>
                    </a:lnTo>
                    <a:lnTo>
                      <a:pt x="1108" y="564"/>
                    </a:lnTo>
                    <a:lnTo>
                      <a:pt x="1108" y="564"/>
                    </a:lnTo>
                    <a:lnTo>
                      <a:pt x="1092" y="529"/>
                    </a:lnTo>
                    <a:lnTo>
                      <a:pt x="1088" y="513"/>
                    </a:lnTo>
                    <a:lnTo>
                      <a:pt x="1088" y="505"/>
                    </a:lnTo>
                    <a:lnTo>
                      <a:pt x="1090" y="497"/>
                    </a:lnTo>
                    <a:lnTo>
                      <a:pt x="1090" y="497"/>
                    </a:lnTo>
                    <a:lnTo>
                      <a:pt x="1094" y="493"/>
                    </a:lnTo>
                    <a:lnTo>
                      <a:pt x="1098" y="487"/>
                    </a:lnTo>
                    <a:lnTo>
                      <a:pt x="1115" y="481"/>
                    </a:lnTo>
                    <a:lnTo>
                      <a:pt x="1133" y="475"/>
                    </a:lnTo>
                    <a:lnTo>
                      <a:pt x="1151" y="473"/>
                    </a:lnTo>
                    <a:lnTo>
                      <a:pt x="1151" y="473"/>
                    </a:lnTo>
                    <a:lnTo>
                      <a:pt x="1169" y="471"/>
                    </a:lnTo>
                    <a:lnTo>
                      <a:pt x="1183" y="467"/>
                    </a:lnTo>
                    <a:lnTo>
                      <a:pt x="1195" y="459"/>
                    </a:lnTo>
                    <a:lnTo>
                      <a:pt x="1203" y="451"/>
                    </a:lnTo>
                    <a:lnTo>
                      <a:pt x="1209" y="441"/>
                    </a:lnTo>
                    <a:lnTo>
                      <a:pt x="1211" y="427"/>
                    </a:lnTo>
                    <a:lnTo>
                      <a:pt x="1211" y="413"/>
                    </a:lnTo>
                    <a:lnTo>
                      <a:pt x="1205" y="397"/>
                    </a:lnTo>
                    <a:lnTo>
                      <a:pt x="1205" y="397"/>
                    </a:lnTo>
                    <a:lnTo>
                      <a:pt x="1197" y="370"/>
                    </a:lnTo>
                    <a:lnTo>
                      <a:pt x="1187" y="350"/>
                    </a:lnTo>
                    <a:lnTo>
                      <a:pt x="1179" y="336"/>
                    </a:lnTo>
                    <a:lnTo>
                      <a:pt x="1169" y="326"/>
                    </a:lnTo>
                    <a:lnTo>
                      <a:pt x="1157" y="320"/>
                    </a:lnTo>
                    <a:lnTo>
                      <a:pt x="1141" y="316"/>
                    </a:lnTo>
                    <a:lnTo>
                      <a:pt x="1117" y="314"/>
                    </a:lnTo>
                    <a:lnTo>
                      <a:pt x="1090" y="314"/>
                    </a:lnTo>
                    <a:lnTo>
                      <a:pt x="1090" y="314"/>
                    </a:lnTo>
                    <a:lnTo>
                      <a:pt x="1048" y="312"/>
                    </a:lnTo>
                    <a:lnTo>
                      <a:pt x="1048" y="312"/>
                    </a:lnTo>
                    <a:lnTo>
                      <a:pt x="1046" y="312"/>
                    </a:lnTo>
                    <a:lnTo>
                      <a:pt x="1046" y="312"/>
                    </a:lnTo>
                    <a:lnTo>
                      <a:pt x="1046" y="312"/>
                    </a:lnTo>
                    <a:lnTo>
                      <a:pt x="1046" y="312"/>
                    </a:lnTo>
                    <a:lnTo>
                      <a:pt x="1030" y="312"/>
                    </a:lnTo>
                    <a:lnTo>
                      <a:pt x="1018" y="308"/>
                    </a:lnTo>
                    <a:lnTo>
                      <a:pt x="1008" y="304"/>
                    </a:lnTo>
                    <a:lnTo>
                      <a:pt x="998" y="296"/>
                    </a:lnTo>
                    <a:lnTo>
                      <a:pt x="992" y="288"/>
                    </a:lnTo>
                    <a:lnTo>
                      <a:pt x="988" y="276"/>
                    </a:lnTo>
                    <a:lnTo>
                      <a:pt x="986" y="264"/>
                    </a:lnTo>
                    <a:lnTo>
                      <a:pt x="986" y="250"/>
                    </a:lnTo>
                    <a:lnTo>
                      <a:pt x="986" y="250"/>
                    </a:lnTo>
                    <a:lnTo>
                      <a:pt x="986" y="232"/>
                    </a:lnTo>
                    <a:lnTo>
                      <a:pt x="984" y="216"/>
                    </a:lnTo>
                    <a:lnTo>
                      <a:pt x="982" y="201"/>
                    </a:lnTo>
                    <a:lnTo>
                      <a:pt x="976" y="187"/>
                    </a:lnTo>
                    <a:lnTo>
                      <a:pt x="968" y="175"/>
                    </a:lnTo>
                    <a:lnTo>
                      <a:pt x="958" y="163"/>
                    </a:lnTo>
                    <a:lnTo>
                      <a:pt x="945" y="153"/>
                    </a:lnTo>
                    <a:lnTo>
                      <a:pt x="931" y="145"/>
                    </a:lnTo>
                    <a:lnTo>
                      <a:pt x="931" y="145"/>
                    </a:lnTo>
                    <a:lnTo>
                      <a:pt x="923" y="139"/>
                    </a:lnTo>
                    <a:lnTo>
                      <a:pt x="915" y="131"/>
                    </a:lnTo>
                    <a:lnTo>
                      <a:pt x="905" y="111"/>
                    </a:lnTo>
                    <a:lnTo>
                      <a:pt x="905" y="111"/>
                    </a:lnTo>
                    <a:lnTo>
                      <a:pt x="891" y="77"/>
                    </a:lnTo>
                    <a:lnTo>
                      <a:pt x="885" y="65"/>
                    </a:lnTo>
                    <a:lnTo>
                      <a:pt x="879" y="57"/>
                    </a:lnTo>
                    <a:lnTo>
                      <a:pt x="873" y="51"/>
                    </a:lnTo>
                    <a:lnTo>
                      <a:pt x="865" y="47"/>
                    </a:lnTo>
                    <a:lnTo>
                      <a:pt x="857" y="45"/>
                    </a:lnTo>
                    <a:lnTo>
                      <a:pt x="845" y="43"/>
                    </a:lnTo>
                    <a:lnTo>
                      <a:pt x="845" y="43"/>
                    </a:lnTo>
                    <a:lnTo>
                      <a:pt x="825" y="45"/>
                    </a:lnTo>
                    <a:lnTo>
                      <a:pt x="801" y="47"/>
                    </a:lnTo>
                    <a:lnTo>
                      <a:pt x="801" y="47"/>
                    </a:lnTo>
                    <a:lnTo>
                      <a:pt x="752" y="51"/>
                    </a:lnTo>
                    <a:lnTo>
                      <a:pt x="730" y="53"/>
                    </a:lnTo>
                    <a:lnTo>
                      <a:pt x="706" y="55"/>
                    </a:lnTo>
                    <a:lnTo>
                      <a:pt x="706" y="55"/>
                    </a:lnTo>
                    <a:lnTo>
                      <a:pt x="670" y="53"/>
                    </a:lnTo>
                    <a:lnTo>
                      <a:pt x="652" y="49"/>
                    </a:lnTo>
                    <a:lnTo>
                      <a:pt x="634" y="45"/>
                    </a:lnTo>
                    <a:lnTo>
                      <a:pt x="616" y="40"/>
                    </a:lnTo>
                    <a:lnTo>
                      <a:pt x="601" y="32"/>
                    </a:lnTo>
                    <a:lnTo>
                      <a:pt x="583" y="22"/>
                    </a:lnTo>
                    <a:lnTo>
                      <a:pt x="567" y="10"/>
                    </a:lnTo>
                    <a:lnTo>
                      <a:pt x="567" y="10"/>
                    </a:lnTo>
                    <a:lnTo>
                      <a:pt x="561" y="6"/>
                    </a:lnTo>
                    <a:lnTo>
                      <a:pt x="553" y="4"/>
                    </a:lnTo>
                    <a:lnTo>
                      <a:pt x="539" y="0"/>
                    </a:lnTo>
                    <a:lnTo>
                      <a:pt x="539" y="0"/>
                    </a:lnTo>
                    <a:lnTo>
                      <a:pt x="529" y="10"/>
                    </a:lnTo>
                    <a:lnTo>
                      <a:pt x="515" y="18"/>
                    </a:lnTo>
                    <a:lnTo>
                      <a:pt x="499" y="24"/>
                    </a:lnTo>
                    <a:lnTo>
                      <a:pt x="481" y="26"/>
                    </a:lnTo>
                    <a:lnTo>
                      <a:pt x="481" y="26"/>
                    </a:lnTo>
                    <a:lnTo>
                      <a:pt x="473" y="36"/>
                    </a:lnTo>
                    <a:lnTo>
                      <a:pt x="465" y="45"/>
                    </a:lnTo>
                    <a:lnTo>
                      <a:pt x="459" y="55"/>
                    </a:lnTo>
                    <a:lnTo>
                      <a:pt x="453" y="65"/>
                    </a:lnTo>
                    <a:lnTo>
                      <a:pt x="453" y="65"/>
                    </a:lnTo>
                    <a:lnTo>
                      <a:pt x="438" y="101"/>
                    </a:lnTo>
                    <a:lnTo>
                      <a:pt x="418" y="135"/>
                    </a:lnTo>
                    <a:lnTo>
                      <a:pt x="376" y="201"/>
                    </a:lnTo>
                    <a:lnTo>
                      <a:pt x="376" y="201"/>
                    </a:lnTo>
                    <a:lnTo>
                      <a:pt x="372" y="203"/>
                    </a:lnTo>
                    <a:lnTo>
                      <a:pt x="368" y="205"/>
                    </a:lnTo>
                    <a:lnTo>
                      <a:pt x="358" y="206"/>
                    </a:lnTo>
                    <a:lnTo>
                      <a:pt x="358" y="206"/>
                    </a:lnTo>
                    <a:lnTo>
                      <a:pt x="340" y="214"/>
                    </a:lnTo>
                    <a:lnTo>
                      <a:pt x="324" y="220"/>
                    </a:lnTo>
                    <a:lnTo>
                      <a:pt x="314" y="228"/>
                    </a:lnTo>
                    <a:lnTo>
                      <a:pt x="308" y="236"/>
                    </a:lnTo>
                    <a:lnTo>
                      <a:pt x="304" y="248"/>
                    </a:lnTo>
                    <a:lnTo>
                      <a:pt x="302" y="262"/>
                    </a:lnTo>
                    <a:lnTo>
                      <a:pt x="304" y="278"/>
                    </a:lnTo>
                    <a:lnTo>
                      <a:pt x="310" y="300"/>
                    </a:lnTo>
                    <a:lnTo>
                      <a:pt x="310" y="300"/>
                    </a:lnTo>
                    <a:lnTo>
                      <a:pt x="312" y="312"/>
                    </a:lnTo>
                    <a:lnTo>
                      <a:pt x="312" y="324"/>
                    </a:lnTo>
                    <a:lnTo>
                      <a:pt x="312" y="334"/>
                    </a:lnTo>
                    <a:lnTo>
                      <a:pt x="310" y="344"/>
                    </a:lnTo>
                    <a:lnTo>
                      <a:pt x="306" y="354"/>
                    </a:lnTo>
                    <a:lnTo>
                      <a:pt x="300" y="364"/>
                    </a:lnTo>
                    <a:lnTo>
                      <a:pt x="292" y="372"/>
                    </a:lnTo>
                    <a:lnTo>
                      <a:pt x="283" y="377"/>
                    </a:lnTo>
                    <a:lnTo>
                      <a:pt x="283" y="377"/>
                    </a:lnTo>
                    <a:lnTo>
                      <a:pt x="265" y="385"/>
                    </a:lnTo>
                    <a:lnTo>
                      <a:pt x="247" y="391"/>
                    </a:lnTo>
                    <a:lnTo>
                      <a:pt x="227" y="395"/>
                    </a:lnTo>
                    <a:lnTo>
                      <a:pt x="209" y="397"/>
                    </a:lnTo>
                    <a:lnTo>
                      <a:pt x="209" y="397"/>
                    </a:lnTo>
                    <a:lnTo>
                      <a:pt x="191" y="399"/>
                    </a:lnTo>
                    <a:lnTo>
                      <a:pt x="177" y="403"/>
                    </a:lnTo>
                    <a:lnTo>
                      <a:pt x="165" y="409"/>
                    </a:lnTo>
                    <a:lnTo>
                      <a:pt x="155" y="417"/>
                    </a:lnTo>
                    <a:lnTo>
                      <a:pt x="149" y="427"/>
                    </a:lnTo>
                    <a:lnTo>
                      <a:pt x="143" y="439"/>
                    </a:lnTo>
                    <a:lnTo>
                      <a:pt x="139" y="455"/>
                    </a:lnTo>
                    <a:lnTo>
                      <a:pt x="139" y="471"/>
                    </a:lnTo>
                    <a:lnTo>
                      <a:pt x="139" y="471"/>
                    </a:lnTo>
                    <a:lnTo>
                      <a:pt x="131" y="638"/>
                    </a:lnTo>
                    <a:lnTo>
                      <a:pt x="131" y="638"/>
                    </a:lnTo>
                    <a:lnTo>
                      <a:pt x="129" y="652"/>
                    </a:lnTo>
                    <a:lnTo>
                      <a:pt x="127" y="664"/>
                    </a:lnTo>
                    <a:lnTo>
                      <a:pt x="123" y="676"/>
                    </a:lnTo>
                    <a:lnTo>
                      <a:pt x="117" y="684"/>
                    </a:lnTo>
                    <a:lnTo>
                      <a:pt x="110" y="690"/>
                    </a:lnTo>
                    <a:lnTo>
                      <a:pt x="100" y="696"/>
                    </a:lnTo>
                    <a:lnTo>
                      <a:pt x="86" y="698"/>
                    </a:lnTo>
                    <a:lnTo>
                      <a:pt x="72" y="700"/>
                    </a:lnTo>
                    <a:lnTo>
                      <a:pt x="72" y="700"/>
                    </a:lnTo>
                    <a:lnTo>
                      <a:pt x="70" y="700"/>
                    </a:lnTo>
                    <a:lnTo>
                      <a:pt x="70" y="700"/>
                    </a:lnTo>
                    <a:lnTo>
                      <a:pt x="70" y="700"/>
                    </a:lnTo>
                    <a:lnTo>
                      <a:pt x="70" y="700"/>
                    </a:lnTo>
                    <a:lnTo>
                      <a:pt x="52" y="702"/>
                    </a:lnTo>
                    <a:lnTo>
                      <a:pt x="34" y="707"/>
                    </a:lnTo>
                    <a:lnTo>
                      <a:pt x="18" y="717"/>
                    </a:lnTo>
                    <a:lnTo>
                      <a:pt x="12" y="723"/>
                    </a:lnTo>
                    <a:lnTo>
                      <a:pt x="6" y="729"/>
                    </a:lnTo>
                    <a:lnTo>
                      <a:pt x="6" y="729"/>
                    </a:lnTo>
                    <a:lnTo>
                      <a:pt x="2" y="743"/>
                    </a:lnTo>
                    <a:lnTo>
                      <a:pt x="0" y="757"/>
                    </a:lnTo>
                    <a:lnTo>
                      <a:pt x="2" y="773"/>
                    </a:lnTo>
                    <a:lnTo>
                      <a:pt x="8" y="789"/>
                    </a:lnTo>
                    <a:lnTo>
                      <a:pt x="16" y="805"/>
                    </a:lnTo>
                    <a:lnTo>
                      <a:pt x="26" y="821"/>
                    </a:lnTo>
                    <a:lnTo>
                      <a:pt x="38" y="835"/>
                    </a:lnTo>
                    <a:lnTo>
                      <a:pt x="50" y="847"/>
                    </a:lnTo>
                    <a:lnTo>
                      <a:pt x="50" y="847"/>
                    </a:lnTo>
                    <a:lnTo>
                      <a:pt x="80" y="849"/>
                    </a:lnTo>
                    <a:lnTo>
                      <a:pt x="110" y="855"/>
                    </a:lnTo>
                    <a:lnTo>
                      <a:pt x="137" y="863"/>
                    </a:lnTo>
                    <a:lnTo>
                      <a:pt x="163" y="872"/>
                    </a:lnTo>
                    <a:lnTo>
                      <a:pt x="163" y="872"/>
                    </a:lnTo>
                    <a:lnTo>
                      <a:pt x="201" y="884"/>
                    </a:lnTo>
                    <a:lnTo>
                      <a:pt x="201" y="884"/>
                    </a:lnTo>
                    <a:lnTo>
                      <a:pt x="211" y="888"/>
                    </a:lnTo>
                    <a:lnTo>
                      <a:pt x="221" y="894"/>
                    </a:lnTo>
                    <a:lnTo>
                      <a:pt x="233" y="904"/>
                    </a:lnTo>
                    <a:lnTo>
                      <a:pt x="243" y="916"/>
                    </a:lnTo>
                    <a:lnTo>
                      <a:pt x="243" y="916"/>
                    </a:lnTo>
                    <a:lnTo>
                      <a:pt x="265" y="922"/>
                    </a:lnTo>
                    <a:lnTo>
                      <a:pt x="265" y="922"/>
                    </a:lnTo>
                    <a:lnTo>
                      <a:pt x="275" y="916"/>
                    </a:lnTo>
                    <a:lnTo>
                      <a:pt x="284" y="914"/>
                    </a:lnTo>
                    <a:lnTo>
                      <a:pt x="284" y="914"/>
                    </a:lnTo>
                    <a:lnTo>
                      <a:pt x="314" y="910"/>
                    </a:lnTo>
                    <a:lnTo>
                      <a:pt x="340" y="910"/>
                    </a:lnTo>
                    <a:lnTo>
                      <a:pt x="340" y="910"/>
                    </a:lnTo>
                    <a:lnTo>
                      <a:pt x="340" y="910"/>
                    </a:lnTo>
                    <a:lnTo>
                      <a:pt x="366" y="910"/>
                    </a:lnTo>
                    <a:lnTo>
                      <a:pt x="390" y="916"/>
                    </a:lnTo>
                    <a:lnTo>
                      <a:pt x="410" y="922"/>
                    </a:lnTo>
                    <a:lnTo>
                      <a:pt x="426" y="932"/>
                    </a:lnTo>
                    <a:lnTo>
                      <a:pt x="426" y="932"/>
                    </a:lnTo>
                    <a:lnTo>
                      <a:pt x="444" y="944"/>
                    </a:lnTo>
                    <a:lnTo>
                      <a:pt x="461" y="952"/>
                    </a:lnTo>
                    <a:lnTo>
                      <a:pt x="477" y="956"/>
                    </a:lnTo>
                    <a:lnTo>
                      <a:pt x="497" y="958"/>
                    </a:lnTo>
                    <a:lnTo>
                      <a:pt x="497" y="958"/>
                    </a:lnTo>
                    <a:lnTo>
                      <a:pt x="515" y="958"/>
                    </a:lnTo>
                    <a:lnTo>
                      <a:pt x="537" y="960"/>
                    </a:lnTo>
                    <a:lnTo>
                      <a:pt x="561" y="964"/>
                    </a:lnTo>
                    <a:lnTo>
                      <a:pt x="585" y="970"/>
                    </a:lnTo>
                    <a:lnTo>
                      <a:pt x="597" y="974"/>
                    </a:lnTo>
                    <a:lnTo>
                      <a:pt x="609" y="982"/>
                    </a:lnTo>
                    <a:lnTo>
                      <a:pt x="618" y="988"/>
                    </a:lnTo>
                    <a:lnTo>
                      <a:pt x="630" y="998"/>
                    </a:lnTo>
                    <a:lnTo>
                      <a:pt x="638" y="1008"/>
                    </a:lnTo>
                    <a:lnTo>
                      <a:pt x="648" y="1020"/>
                    </a:lnTo>
                    <a:lnTo>
                      <a:pt x="656" y="1034"/>
                    </a:lnTo>
                    <a:lnTo>
                      <a:pt x="662" y="1049"/>
                    </a:lnTo>
                    <a:lnTo>
                      <a:pt x="662" y="1049"/>
                    </a:lnTo>
                    <a:lnTo>
                      <a:pt x="670" y="1053"/>
                    </a:lnTo>
                    <a:lnTo>
                      <a:pt x="670" y="1053"/>
                    </a:lnTo>
                    <a:lnTo>
                      <a:pt x="700" y="1061"/>
                    </a:lnTo>
                    <a:lnTo>
                      <a:pt x="724" y="1073"/>
                    </a:lnTo>
                    <a:lnTo>
                      <a:pt x="734" y="1079"/>
                    </a:lnTo>
                    <a:lnTo>
                      <a:pt x="742" y="1087"/>
                    </a:lnTo>
                    <a:lnTo>
                      <a:pt x="752" y="1097"/>
                    </a:lnTo>
                    <a:lnTo>
                      <a:pt x="758" y="1105"/>
                    </a:lnTo>
                    <a:lnTo>
                      <a:pt x="758" y="1105"/>
                    </a:lnTo>
                    <a:lnTo>
                      <a:pt x="774" y="1085"/>
                    </a:lnTo>
                    <a:lnTo>
                      <a:pt x="774" y="1085"/>
                    </a:lnTo>
                    <a:lnTo>
                      <a:pt x="780" y="1075"/>
                    </a:lnTo>
                    <a:lnTo>
                      <a:pt x="785" y="1063"/>
                    </a:lnTo>
                    <a:lnTo>
                      <a:pt x="795" y="1037"/>
                    </a:lnTo>
                    <a:lnTo>
                      <a:pt x="795" y="10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sp>
            <p:nvSpPr>
              <p:cNvPr id="233" name="Owal 232">
                <a:extLst>
                  <a:ext uri="{FF2B5EF4-FFF2-40B4-BE49-F238E27FC236}">
                    <a16:creationId xmlns:a16="http://schemas.microsoft.com/office/drawing/2014/main" id="{9435ADBD-A546-4125-B811-E130FB1CCD83}"/>
                  </a:ext>
                </a:extLst>
              </p:cNvPr>
              <p:cNvSpPr/>
              <p:nvPr/>
            </p:nvSpPr>
            <p:spPr>
              <a:xfrm>
                <a:off x="2879930" y="3216039"/>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4" name="Owal 233">
                <a:extLst>
                  <a:ext uri="{FF2B5EF4-FFF2-40B4-BE49-F238E27FC236}">
                    <a16:creationId xmlns:a16="http://schemas.microsoft.com/office/drawing/2014/main" id="{8183D999-AA90-457C-92AB-800AEA522069}"/>
                  </a:ext>
                </a:extLst>
              </p:cNvPr>
              <p:cNvSpPr/>
              <p:nvPr/>
            </p:nvSpPr>
            <p:spPr>
              <a:xfrm>
                <a:off x="3025939" y="3257867"/>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5" name="Owal 234">
                <a:extLst>
                  <a:ext uri="{FF2B5EF4-FFF2-40B4-BE49-F238E27FC236}">
                    <a16:creationId xmlns:a16="http://schemas.microsoft.com/office/drawing/2014/main" id="{2BACAAE4-A4F5-44C6-AC32-B9C6AC0633ED}"/>
                  </a:ext>
                </a:extLst>
              </p:cNvPr>
              <p:cNvSpPr/>
              <p:nvPr/>
            </p:nvSpPr>
            <p:spPr>
              <a:xfrm>
                <a:off x="3144305" y="3284478"/>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6" name="Owal 235">
                <a:extLst>
                  <a:ext uri="{FF2B5EF4-FFF2-40B4-BE49-F238E27FC236}">
                    <a16:creationId xmlns:a16="http://schemas.microsoft.com/office/drawing/2014/main" id="{AE5C1D8C-067E-4688-A6C0-A04DBBB050C9}"/>
                  </a:ext>
                </a:extLst>
              </p:cNvPr>
              <p:cNvSpPr/>
              <p:nvPr/>
            </p:nvSpPr>
            <p:spPr>
              <a:xfrm>
                <a:off x="3206143" y="3400607"/>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7" name="Owal 236">
                <a:extLst>
                  <a:ext uri="{FF2B5EF4-FFF2-40B4-BE49-F238E27FC236}">
                    <a16:creationId xmlns:a16="http://schemas.microsoft.com/office/drawing/2014/main" id="{0478390D-C7E2-4BBF-B9FF-0C977D6D0485}"/>
                  </a:ext>
                </a:extLst>
              </p:cNvPr>
              <p:cNvSpPr/>
              <p:nvPr/>
            </p:nvSpPr>
            <p:spPr>
              <a:xfrm>
                <a:off x="3344186" y="3797975"/>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8" name="Owal 237">
                <a:extLst>
                  <a:ext uri="{FF2B5EF4-FFF2-40B4-BE49-F238E27FC236}">
                    <a16:creationId xmlns:a16="http://schemas.microsoft.com/office/drawing/2014/main" id="{786E6DD5-CD44-4F1E-B58D-8753F898EF2F}"/>
                  </a:ext>
                </a:extLst>
              </p:cNvPr>
              <p:cNvSpPr/>
              <p:nvPr/>
            </p:nvSpPr>
            <p:spPr>
              <a:xfrm>
                <a:off x="3312646" y="3662245"/>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9" name="Owal 238">
                <a:extLst>
                  <a:ext uri="{FF2B5EF4-FFF2-40B4-BE49-F238E27FC236}">
                    <a16:creationId xmlns:a16="http://schemas.microsoft.com/office/drawing/2014/main" id="{05F9D87D-A9D5-4BD5-A38F-089481F8FEA2}"/>
                  </a:ext>
                </a:extLst>
              </p:cNvPr>
              <p:cNvSpPr/>
              <p:nvPr/>
            </p:nvSpPr>
            <p:spPr>
              <a:xfrm>
                <a:off x="3444388" y="3640464"/>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0" name="Owal 239">
                <a:extLst>
                  <a:ext uri="{FF2B5EF4-FFF2-40B4-BE49-F238E27FC236}">
                    <a16:creationId xmlns:a16="http://schemas.microsoft.com/office/drawing/2014/main" id="{61E348D8-0911-4D39-A336-5B9B0DF30129}"/>
                  </a:ext>
                </a:extLst>
              </p:cNvPr>
              <p:cNvSpPr/>
              <p:nvPr/>
            </p:nvSpPr>
            <p:spPr>
              <a:xfrm>
                <a:off x="3166904" y="3361386"/>
                <a:ext cx="443170" cy="344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3" name="Owal 242">
                <a:extLst>
                  <a:ext uri="{FF2B5EF4-FFF2-40B4-BE49-F238E27FC236}">
                    <a16:creationId xmlns:a16="http://schemas.microsoft.com/office/drawing/2014/main" id="{62ECB2B9-8008-4ACA-9EF6-5D6CC04E3CBE}"/>
                  </a:ext>
                </a:extLst>
              </p:cNvPr>
              <p:cNvSpPr/>
              <p:nvPr/>
            </p:nvSpPr>
            <p:spPr>
              <a:xfrm>
                <a:off x="3380352" y="3539977"/>
                <a:ext cx="168341" cy="142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04" name="Grupa 203">
              <a:extLst>
                <a:ext uri="{FF2B5EF4-FFF2-40B4-BE49-F238E27FC236}">
                  <a16:creationId xmlns:a16="http://schemas.microsoft.com/office/drawing/2014/main" id="{578FBA7E-3D69-4AA1-B1DC-DC7592DEFB3D}"/>
                </a:ext>
              </a:extLst>
            </p:cNvPr>
            <p:cNvGrpSpPr/>
            <p:nvPr/>
          </p:nvGrpSpPr>
          <p:grpSpPr>
            <a:xfrm>
              <a:off x="2657799" y="3514594"/>
              <a:ext cx="733846" cy="843871"/>
              <a:chOff x="702326" y="1736765"/>
              <a:chExt cx="2052432" cy="2360157"/>
            </a:xfrm>
            <a:solidFill>
              <a:srgbClr val="2F6299"/>
            </a:solidFill>
          </p:grpSpPr>
          <p:sp>
            <p:nvSpPr>
              <p:cNvPr id="223" name="Freeform 6">
                <a:extLst>
                  <a:ext uri="{FF2B5EF4-FFF2-40B4-BE49-F238E27FC236}">
                    <a16:creationId xmlns:a16="http://schemas.microsoft.com/office/drawing/2014/main" id="{BD9C6852-A988-41A3-ADF8-39F45544D84E}"/>
                  </a:ext>
                </a:extLst>
              </p:cNvPr>
              <p:cNvSpPr>
                <a:spLocks/>
              </p:cNvSpPr>
              <p:nvPr/>
            </p:nvSpPr>
            <p:spPr bwMode="auto">
              <a:xfrm>
                <a:off x="1396327" y="2400270"/>
                <a:ext cx="1358431" cy="1696652"/>
              </a:xfrm>
              <a:custGeom>
                <a:avLst/>
                <a:gdLst>
                  <a:gd name="T0" fmla="*/ 1014 w 1470"/>
                  <a:gd name="T1" fmla="*/ 1669 h 1836"/>
                  <a:gd name="T2" fmla="*/ 1050 w 1470"/>
                  <a:gd name="T3" fmla="*/ 1636 h 1836"/>
                  <a:gd name="T4" fmla="*/ 1096 w 1470"/>
                  <a:gd name="T5" fmla="*/ 1620 h 1836"/>
                  <a:gd name="T6" fmla="*/ 1126 w 1470"/>
                  <a:gd name="T7" fmla="*/ 1618 h 1836"/>
                  <a:gd name="T8" fmla="*/ 1136 w 1470"/>
                  <a:gd name="T9" fmla="*/ 1500 h 1836"/>
                  <a:gd name="T10" fmla="*/ 1173 w 1470"/>
                  <a:gd name="T11" fmla="*/ 1343 h 1836"/>
                  <a:gd name="T12" fmla="*/ 1233 w 1470"/>
                  <a:gd name="T13" fmla="*/ 1318 h 1836"/>
                  <a:gd name="T14" fmla="*/ 1307 w 1470"/>
                  <a:gd name="T15" fmla="*/ 1300 h 1836"/>
                  <a:gd name="T16" fmla="*/ 1305 w 1470"/>
                  <a:gd name="T17" fmla="*/ 1220 h 1836"/>
                  <a:gd name="T18" fmla="*/ 1326 w 1470"/>
                  <a:gd name="T19" fmla="*/ 1161 h 1836"/>
                  <a:gd name="T20" fmla="*/ 1390 w 1470"/>
                  <a:gd name="T21" fmla="*/ 1127 h 1836"/>
                  <a:gd name="T22" fmla="*/ 1466 w 1470"/>
                  <a:gd name="T23" fmla="*/ 996 h 1836"/>
                  <a:gd name="T24" fmla="*/ 1424 w 1470"/>
                  <a:gd name="T25" fmla="*/ 970 h 1836"/>
                  <a:gd name="T26" fmla="*/ 1354 w 1470"/>
                  <a:gd name="T27" fmla="*/ 962 h 1836"/>
                  <a:gd name="T28" fmla="*/ 1283 w 1470"/>
                  <a:gd name="T29" fmla="*/ 894 h 1836"/>
                  <a:gd name="T30" fmla="*/ 1201 w 1470"/>
                  <a:gd name="T31" fmla="*/ 852 h 1836"/>
                  <a:gd name="T32" fmla="*/ 1159 w 1470"/>
                  <a:gd name="T33" fmla="*/ 840 h 1836"/>
                  <a:gd name="T34" fmla="*/ 1106 w 1470"/>
                  <a:gd name="T35" fmla="*/ 866 h 1836"/>
                  <a:gd name="T36" fmla="*/ 1050 w 1470"/>
                  <a:gd name="T37" fmla="*/ 844 h 1836"/>
                  <a:gd name="T38" fmla="*/ 935 w 1470"/>
                  <a:gd name="T39" fmla="*/ 771 h 1836"/>
                  <a:gd name="T40" fmla="*/ 889 w 1470"/>
                  <a:gd name="T41" fmla="*/ 739 h 1836"/>
                  <a:gd name="T42" fmla="*/ 855 w 1470"/>
                  <a:gd name="T43" fmla="*/ 747 h 1836"/>
                  <a:gd name="T44" fmla="*/ 818 w 1470"/>
                  <a:gd name="T45" fmla="*/ 703 h 1836"/>
                  <a:gd name="T46" fmla="*/ 734 w 1470"/>
                  <a:gd name="T47" fmla="*/ 687 h 1836"/>
                  <a:gd name="T48" fmla="*/ 712 w 1470"/>
                  <a:gd name="T49" fmla="*/ 626 h 1836"/>
                  <a:gd name="T50" fmla="*/ 764 w 1470"/>
                  <a:gd name="T51" fmla="*/ 546 h 1836"/>
                  <a:gd name="T52" fmla="*/ 728 w 1470"/>
                  <a:gd name="T53" fmla="*/ 506 h 1836"/>
                  <a:gd name="T54" fmla="*/ 670 w 1470"/>
                  <a:gd name="T55" fmla="*/ 415 h 1836"/>
                  <a:gd name="T56" fmla="*/ 674 w 1470"/>
                  <a:gd name="T57" fmla="*/ 320 h 1836"/>
                  <a:gd name="T58" fmla="*/ 728 w 1470"/>
                  <a:gd name="T59" fmla="*/ 242 h 1836"/>
                  <a:gd name="T60" fmla="*/ 676 w 1470"/>
                  <a:gd name="T61" fmla="*/ 169 h 1836"/>
                  <a:gd name="T62" fmla="*/ 698 w 1470"/>
                  <a:gd name="T63" fmla="*/ 89 h 1836"/>
                  <a:gd name="T64" fmla="*/ 597 w 1470"/>
                  <a:gd name="T65" fmla="*/ 75 h 1836"/>
                  <a:gd name="T66" fmla="*/ 490 w 1470"/>
                  <a:gd name="T67" fmla="*/ 5 h 1836"/>
                  <a:gd name="T68" fmla="*/ 418 w 1470"/>
                  <a:gd name="T69" fmla="*/ 105 h 1836"/>
                  <a:gd name="T70" fmla="*/ 440 w 1470"/>
                  <a:gd name="T71" fmla="*/ 178 h 1836"/>
                  <a:gd name="T72" fmla="*/ 428 w 1470"/>
                  <a:gd name="T73" fmla="*/ 228 h 1836"/>
                  <a:gd name="T74" fmla="*/ 297 w 1470"/>
                  <a:gd name="T75" fmla="*/ 337 h 1836"/>
                  <a:gd name="T76" fmla="*/ 183 w 1470"/>
                  <a:gd name="T77" fmla="*/ 419 h 1836"/>
                  <a:gd name="T78" fmla="*/ 112 w 1470"/>
                  <a:gd name="T79" fmla="*/ 485 h 1836"/>
                  <a:gd name="T80" fmla="*/ 42 w 1470"/>
                  <a:gd name="T81" fmla="*/ 592 h 1836"/>
                  <a:gd name="T82" fmla="*/ 2 w 1470"/>
                  <a:gd name="T83" fmla="*/ 685 h 1836"/>
                  <a:gd name="T84" fmla="*/ 20 w 1470"/>
                  <a:gd name="T85" fmla="*/ 769 h 1836"/>
                  <a:gd name="T86" fmla="*/ 28 w 1470"/>
                  <a:gd name="T87" fmla="*/ 834 h 1836"/>
                  <a:gd name="T88" fmla="*/ 50 w 1470"/>
                  <a:gd name="T89" fmla="*/ 948 h 1836"/>
                  <a:gd name="T90" fmla="*/ 36 w 1470"/>
                  <a:gd name="T91" fmla="*/ 1055 h 1836"/>
                  <a:gd name="T92" fmla="*/ 84 w 1470"/>
                  <a:gd name="T93" fmla="*/ 1121 h 1836"/>
                  <a:gd name="T94" fmla="*/ 152 w 1470"/>
                  <a:gd name="T95" fmla="*/ 1200 h 1836"/>
                  <a:gd name="T96" fmla="*/ 203 w 1470"/>
                  <a:gd name="T97" fmla="*/ 1206 h 1836"/>
                  <a:gd name="T98" fmla="*/ 247 w 1470"/>
                  <a:gd name="T99" fmla="*/ 1230 h 1836"/>
                  <a:gd name="T100" fmla="*/ 297 w 1470"/>
                  <a:gd name="T101" fmla="*/ 1296 h 1836"/>
                  <a:gd name="T102" fmla="*/ 392 w 1470"/>
                  <a:gd name="T103" fmla="*/ 1415 h 1836"/>
                  <a:gd name="T104" fmla="*/ 557 w 1470"/>
                  <a:gd name="T105" fmla="*/ 1520 h 1836"/>
                  <a:gd name="T106" fmla="*/ 661 w 1470"/>
                  <a:gd name="T107" fmla="*/ 1506 h 1836"/>
                  <a:gd name="T108" fmla="*/ 754 w 1470"/>
                  <a:gd name="T109" fmla="*/ 1493 h 1836"/>
                  <a:gd name="T110" fmla="*/ 804 w 1470"/>
                  <a:gd name="T111" fmla="*/ 1568 h 1836"/>
                  <a:gd name="T112" fmla="*/ 833 w 1470"/>
                  <a:gd name="T113" fmla="*/ 1612 h 1836"/>
                  <a:gd name="T114" fmla="*/ 895 w 1470"/>
                  <a:gd name="T115" fmla="*/ 1679 h 1836"/>
                  <a:gd name="T116" fmla="*/ 909 w 1470"/>
                  <a:gd name="T117" fmla="*/ 1785 h 1836"/>
                  <a:gd name="T118" fmla="*/ 921 w 1470"/>
                  <a:gd name="T119" fmla="*/ 1823 h 1836"/>
                  <a:gd name="T120" fmla="*/ 979 w 1470"/>
                  <a:gd name="T121" fmla="*/ 1834 h 1836"/>
                  <a:gd name="T122" fmla="*/ 1024 w 1470"/>
                  <a:gd name="T123" fmla="*/ 178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0" h="1836">
                    <a:moveTo>
                      <a:pt x="1004" y="1733"/>
                    </a:moveTo>
                    <a:lnTo>
                      <a:pt x="1004" y="1733"/>
                    </a:lnTo>
                    <a:lnTo>
                      <a:pt x="979" y="1689"/>
                    </a:lnTo>
                    <a:lnTo>
                      <a:pt x="979" y="1689"/>
                    </a:lnTo>
                    <a:lnTo>
                      <a:pt x="989" y="1685"/>
                    </a:lnTo>
                    <a:lnTo>
                      <a:pt x="996" y="1681"/>
                    </a:lnTo>
                    <a:lnTo>
                      <a:pt x="1014" y="1669"/>
                    </a:lnTo>
                    <a:lnTo>
                      <a:pt x="1014" y="1669"/>
                    </a:lnTo>
                    <a:lnTo>
                      <a:pt x="1014" y="1667"/>
                    </a:lnTo>
                    <a:lnTo>
                      <a:pt x="1014" y="1667"/>
                    </a:lnTo>
                    <a:lnTo>
                      <a:pt x="1022" y="1658"/>
                    </a:lnTo>
                    <a:lnTo>
                      <a:pt x="1030" y="1650"/>
                    </a:lnTo>
                    <a:lnTo>
                      <a:pt x="1040" y="1642"/>
                    </a:lnTo>
                    <a:lnTo>
                      <a:pt x="1050" y="1636"/>
                    </a:lnTo>
                    <a:lnTo>
                      <a:pt x="1050" y="1636"/>
                    </a:lnTo>
                    <a:lnTo>
                      <a:pt x="1060" y="1630"/>
                    </a:lnTo>
                    <a:lnTo>
                      <a:pt x="1070" y="1624"/>
                    </a:lnTo>
                    <a:lnTo>
                      <a:pt x="1080" y="1620"/>
                    </a:lnTo>
                    <a:lnTo>
                      <a:pt x="1092" y="1620"/>
                    </a:lnTo>
                    <a:lnTo>
                      <a:pt x="1092" y="1620"/>
                    </a:lnTo>
                    <a:lnTo>
                      <a:pt x="1096" y="1620"/>
                    </a:lnTo>
                    <a:lnTo>
                      <a:pt x="1096" y="1620"/>
                    </a:lnTo>
                    <a:lnTo>
                      <a:pt x="1112" y="1618"/>
                    </a:lnTo>
                    <a:lnTo>
                      <a:pt x="1112" y="1618"/>
                    </a:lnTo>
                    <a:lnTo>
                      <a:pt x="1112" y="1618"/>
                    </a:lnTo>
                    <a:lnTo>
                      <a:pt x="1114" y="1618"/>
                    </a:lnTo>
                    <a:lnTo>
                      <a:pt x="1114" y="1618"/>
                    </a:lnTo>
                    <a:lnTo>
                      <a:pt x="1126" y="1618"/>
                    </a:lnTo>
                    <a:lnTo>
                      <a:pt x="1130" y="1616"/>
                    </a:lnTo>
                    <a:lnTo>
                      <a:pt x="1130" y="1616"/>
                    </a:lnTo>
                    <a:lnTo>
                      <a:pt x="1132" y="1610"/>
                    </a:lnTo>
                    <a:lnTo>
                      <a:pt x="1132" y="1596"/>
                    </a:lnTo>
                    <a:lnTo>
                      <a:pt x="1132" y="1596"/>
                    </a:lnTo>
                    <a:lnTo>
                      <a:pt x="1136" y="1500"/>
                    </a:lnTo>
                    <a:lnTo>
                      <a:pt x="1136" y="1500"/>
                    </a:lnTo>
                    <a:lnTo>
                      <a:pt x="1140" y="1429"/>
                    </a:lnTo>
                    <a:lnTo>
                      <a:pt x="1140" y="1429"/>
                    </a:lnTo>
                    <a:lnTo>
                      <a:pt x="1144" y="1403"/>
                    </a:lnTo>
                    <a:lnTo>
                      <a:pt x="1150" y="1379"/>
                    </a:lnTo>
                    <a:lnTo>
                      <a:pt x="1159" y="1359"/>
                    </a:lnTo>
                    <a:lnTo>
                      <a:pt x="1165" y="1351"/>
                    </a:lnTo>
                    <a:lnTo>
                      <a:pt x="1173" y="1343"/>
                    </a:lnTo>
                    <a:lnTo>
                      <a:pt x="1173" y="1343"/>
                    </a:lnTo>
                    <a:lnTo>
                      <a:pt x="1181" y="1337"/>
                    </a:lnTo>
                    <a:lnTo>
                      <a:pt x="1189" y="1332"/>
                    </a:lnTo>
                    <a:lnTo>
                      <a:pt x="1189" y="1332"/>
                    </a:lnTo>
                    <a:lnTo>
                      <a:pt x="1203" y="1326"/>
                    </a:lnTo>
                    <a:lnTo>
                      <a:pt x="1217" y="1322"/>
                    </a:lnTo>
                    <a:lnTo>
                      <a:pt x="1233" y="1318"/>
                    </a:lnTo>
                    <a:lnTo>
                      <a:pt x="1249" y="1318"/>
                    </a:lnTo>
                    <a:lnTo>
                      <a:pt x="1249" y="1318"/>
                    </a:lnTo>
                    <a:lnTo>
                      <a:pt x="1263" y="1316"/>
                    </a:lnTo>
                    <a:lnTo>
                      <a:pt x="1277" y="1312"/>
                    </a:lnTo>
                    <a:lnTo>
                      <a:pt x="1291" y="1308"/>
                    </a:lnTo>
                    <a:lnTo>
                      <a:pt x="1307" y="1300"/>
                    </a:lnTo>
                    <a:lnTo>
                      <a:pt x="1307" y="1300"/>
                    </a:lnTo>
                    <a:lnTo>
                      <a:pt x="1311" y="1298"/>
                    </a:lnTo>
                    <a:lnTo>
                      <a:pt x="1313" y="1294"/>
                    </a:lnTo>
                    <a:lnTo>
                      <a:pt x="1315" y="1284"/>
                    </a:lnTo>
                    <a:lnTo>
                      <a:pt x="1313" y="1268"/>
                    </a:lnTo>
                    <a:lnTo>
                      <a:pt x="1313" y="1268"/>
                    </a:lnTo>
                    <a:lnTo>
                      <a:pt x="1307" y="1244"/>
                    </a:lnTo>
                    <a:lnTo>
                      <a:pt x="1305" y="1220"/>
                    </a:lnTo>
                    <a:lnTo>
                      <a:pt x="1305" y="1210"/>
                    </a:lnTo>
                    <a:lnTo>
                      <a:pt x="1307" y="1198"/>
                    </a:lnTo>
                    <a:lnTo>
                      <a:pt x="1309" y="1188"/>
                    </a:lnTo>
                    <a:lnTo>
                      <a:pt x="1313" y="1178"/>
                    </a:lnTo>
                    <a:lnTo>
                      <a:pt x="1313" y="1178"/>
                    </a:lnTo>
                    <a:lnTo>
                      <a:pt x="1321" y="1168"/>
                    </a:lnTo>
                    <a:lnTo>
                      <a:pt x="1326" y="1161"/>
                    </a:lnTo>
                    <a:lnTo>
                      <a:pt x="1334" y="1153"/>
                    </a:lnTo>
                    <a:lnTo>
                      <a:pt x="1344" y="1147"/>
                    </a:lnTo>
                    <a:lnTo>
                      <a:pt x="1364" y="1137"/>
                    </a:lnTo>
                    <a:lnTo>
                      <a:pt x="1388" y="1129"/>
                    </a:lnTo>
                    <a:lnTo>
                      <a:pt x="1388" y="1129"/>
                    </a:lnTo>
                    <a:lnTo>
                      <a:pt x="1390" y="1127"/>
                    </a:lnTo>
                    <a:lnTo>
                      <a:pt x="1390" y="1127"/>
                    </a:lnTo>
                    <a:lnTo>
                      <a:pt x="1406" y="1103"/>
                    </a:lnTo>
                    <a:lnTo>
                      <a:pt x="1406" y="1103"/>
                    </a:lnTo>
                    <a:lnTo>
                      <a:pt x="1436" y="1057"/>
                    </a:lnTo>
                    <a:lnTo>
                      <a:pt x="1448" y="1033"/>
                    </a:lnTo>
                    <a:lnTo>
                      <a:pt x="1458" y="1011"/>
                    </a:lnTo>
                    <a:lnTo>
                      <a:pt x="1458" y="1011"/>
                    </a:lnTo>
                    <a:lnTo>
                      <a:pt x="1466" y="996"/>
                    </a:lnTo>
                    <a:lnTo>
                      <a:pt x="1466" y="996"/>
                    </a:lnTo>
                    <a:lnTo>
                      <a:pt x="1470" y="972"/>
                    </a:lnTo>
                    <a:lnTo>
                      <a:pt x="1470" y="972"/>
                    </a:lnTo>
                    <a:lnTo>
                      <a:pt x="1462" y="970"/>
                    </a:lnTo>
                    <a:lnTo>
                      <a:pt x="1448" y="970"/>
                    </a:lnTo>
                    <a:lnTo>
                      <a:pt x="1448" y="970"/>
                    </a:lnTo>
                    <a:lnTo>
                      <a:pt x="1424" y="970"/>
                    </a:lnTo>
                    <a:lnTo>
                      <a:pt x="1416" y="970"/>
                    </a:lnTo>
                    <a:lnTo>
                      <a:pt x="1416" y="970"/>
                    </a:lnTo>
                    <a:lnTo>
                      <a:pt x="1406" y="972"/>
                    </a:lnTo>
                    <a:lnTo>
                      <a:pt x="1406" y="972"/>
                    </a:lnTo>
                    <a:lnTo>
                      <a:pt x="1388" y="970"/>
                    </a:lnTo>
                    <a:lnTo>
                      <a:pt x="1370" y="966"/>
                    </a:lnTo>
                    <a:lnTo>
                      <a:pt x="1354" y="962"/>
                    </a:lnTo>
                    <a:lnTo>
                      <a:pt x="1338" y="954"/>
                    </a:lnTo>
                    <a:lnTo>
                      <a:pt x="1326" y="944"/>
                    </a:lnTo>
                    <a:lnTo>
                      <a:pt x="1313" y="932"/>
                    </a:lnTo>
                    <a:lnTo>
                      <a:pt x="1303" y="918"/>
                    </a:lnTo>
                    <a:lnTo>
                      <a:pt x="1293" y="902"/>
                    </a:lnTo>
                    <a:lnTo>
                      <a:pt x="1293" y="902"/>
                    </a:lnTo>
                    <a:lnTo>
                      <a:pt x="1283" y="894"/>
                    </a:lnTo>
                    <a:lnTo>
                      <a:pt x="1269" y="886"/>
                    </a:lnTo>
                    <a:lnTo>
                      <a:pt x="1269" y="886"/>
                    </a:lnTo>
                    <a:lnTo>
                      <a:pt x="1257" y="880"/>
                    </a:lnTo>
                    <a:lnTo>
                      <a:pt x="1257" y="880"/>
                    </a:lnTo>
                    <a:lnTo>
                      <a:pt x="1229" y="866"/>
                    </a:lnTo>
                    <a:lnTo>
                      <a:pt x="1229" y="866"/>
                    </a:lnTo>
                    <a:lnTo>
                      <a:pt x="1201" y="852"/>
                    </a:lnTo>
                    <a:lnTo>
                      <a:pt x="1201" y="852"/>
                    </a:lnTo>
                    <a:lnTo>
                      <a:pt x="1181" y="842"/>
                    </a:lnTo>
                    <a:lnTo>
                      <a:pt x="1173" y="838"/>
                    </a:lnTo>
                    <a:lnTo>
                      <a:pt x="1165" y="836"/>
                    </a:lnTo>
                    <a:lnTo>
                      <a:pt x="1165" y="836"/>
                    </a:lnTo>
                    <a:lnTo>
                      <a:pt x="1163" y="838"/>
                    </a:lnTo>
                    <a:lnTo>
                      <a:pt x="1159" y="840"/>
                    </a:lnTo>
                    <a:lnTo>
                      <a:pt x="1156" y="846"/>
                    </a:lnTo>
                    <a:lnTo>
                      <a:pt x="1156" y="846"/>
                    </a:lnTo>
                    <a:lnTo>
                      <a:pt x="1150" y="852"/>
                    </a:lnTo>
                    <a:lnTo>
                      <a:pt x="1144" y="856"/>
                    </a:lnTo>
                    <a:lnTo>
                      <a:pt x="1132" y="862"/>
                    </a:lnTo>
                    <a:lnTo>
                      <a:pt x="1118" y="866"/>
                    </a:lnTo>
                    <a:lnTo>
                      <a:pt x="1106" y="866"/>
                    </a:lnTo>
                    <a:lnTo>
                      <a:pt x="1106" y="866"/>
                    </a:lnTo>
                    <a:lnTo>
                      <a:pt x="1094" y="866"/>
                    </a:lnTo>
                    <a:lnTo>
                      <a:pt x="1084" y="864"/>
                    </a:lnTo>
                    <a:lnTo>
                      <a:pt x="1072" y="860"/>
                    </a:lnTo>
                    <a:lnTo>
                      <a:pt x="1062" y="852"/>
                    </a:lnTo>
                    <a:lnTo>
                      <a:pt x="1062" y="852"/>
                    </a:lnTo>
                    <a:lnTo>
                      <a:pt x="1050" y="844"/>
                    </a:lnTo>
                    <a:lnTo>
                      <a:pt x="1040" y="838"/>
                    </a:lnTo>
                    <a:lnTo>
                      <a:pt x="1014" y="825"/>
                    </a:lnTo>
                    <a:lnTo>
                      <a:pt x="1014" y="825"/>
                    </a:lnTo>
                    <a:lnTo>
                      <a:pt x="989" y="811"/>
                    </a:lnTo>
                    <a:lnTo>
                      <a:pt x="961" y="795"/>
                    </a:lnTo>
                    <a:lnTo>
                      <a:pt x="947" y="783"/>
                    </a:lnTo>
                    <a:lnTo>
                      <a:pt x="935" y="771"/>
                    </a:lnTo>
                    <a:lnTo>
                      <a:pt x="923" y="757"/>
                    </a:lnTo>
                    <a:lnTo>
                      <a:pt x="913" y="741"/>
                    </a:lnTo>
                    <a:lnTo>
                      <a:pt x="913" y="741"/>
                    </a:lnTo>
                    <a:lnTo>
                      <a:pt x="891" y="739"/>
                    </a:lnTo>
                    <a:lnTo>
                      <a:pt x="891" y="739"/>
                    </a:lnTo>
                    <a:lnTo>
                      <a:pt x="889" y="739"/>
                    </a:lnTo>
                    <a:lnTo>
                      <a:pt x="889" y="739"/>
                    </a:lnTo>
                    <a:lnTo>
                      <a:pt x="879" y="743"/>
                    </a:lnTo>
                    <a:lnTo>
                      <a:pt x="869" y="745"/>
                    </a:lnTo>
                    <a:lnTo>
                      <a:pt x="869" y="745"/>
                    </a:lnTo>
                    <a:lnTo>
                      <a:pt x="861" y="747"/>
                    </a:lnTo>
                    <a:lnTo>
                      <a:pt x="861" y="747"/>
                    </a:lnTo>
                    <a:lnTo>
                      <a:pt x="855" y="747"/>
                    </a:lnTo>
                    <a:lnTo>
                      <a:pt x="855" y="747"/>
                    </a:lnTo>
                    <a:lnTo>
                      <a:pt x="843" y="743"/>
                    </a:lnTo>
                    <a:lnTo>
                      <a:pt x="833" y="737"/>
                    </a:lnTo>
                    <a:lnTo>
                      <a:pt x="826" y="727"/>
                    </a:lnTo>
                    <a:lnTo>
                      <a:pt x="822" y="717"/>
                    </a:lnTo>
                    <a:lnTo>
                      <a:pt x="818" y="705"/>
                    </a:lnTo>
                    <a:lnTo>
                      <a:pt x="818" y="703"/>
                    </a:lnTo>
                    <a:lnTo>
                      <a:pt x="818" y="703"/>
                    </a:lnTo>
                    <a:lnTo>
                      <a:pt x="794" y="703"/>
                    </a:lnTo>
                    <a:lnTo>
                      <a:pt x="794" y="703"/>
                    </a:lnTo>
                    <a:lnTo>
                      <a:pt x="778" y="703"/>
                    </a:lnTo>
                    <a:lnTo>
                      <a:pt x="778" y="703"/>
                    </a:lnTo>
                    <a:lnTo>
                      <a:pt x="762" y="701"/>
                    </a:lnTo>
                    <a:lnTo>
                      <a:pt x="744" y="693"/>
                    </a:lnTo>
                    <a:lnTo>
                      <a:pt x="734" y="687"/>
                    </a:lnTo>
                    <a:lnTo>
                      <a:pt x="724" y="681"/>
                    </a:lnTo>
                    <a:lnTo>
                      <a:pt x="718" y="673"/>
                    </a:lnTo>
                    <a:lnTo>
                      <a:pt x="712" y="662"/>
                    </a:lnTo>
                    <a:lnTo>
                      <a:pt x="712" y="662"/>
                    </a:lnTo>
                    <a:lnTo>
                      <a:pt x="708" y="650"/>
                    </a:lnTo>
                    <a:lnTo>
                      <a:pt x="708" y="638"/>
                    </a:lnTo>
                    <a:lnTo>
                      <a:pt x="712" y="626"/>
                    </a:lnTo>
                    <a:lnTo>
                      <a:pt x="716" y="614"/>
                    </a:lnTo>
                    <a:lnTo>
                      <a:pt x="726" y="598"/>
                    </a:lnTo>
                    <a:lnTo>
                      <a:pt x="734" y="588"/>
                    </a:lnTo>
                    <a:lnTo>
                      <a:pt x="734" y="588"/>
                    </a:lnTo>
                    <a:lnTo>
                      <a:pt x="750" y="568"/>
                    </a:lnTo>
                    <a:lnTo>
                      <a:pt x="760" y="554"/>
                    </a:lnTo>
                    <a:lnTo>
                      <a:pt x="764" y="546"/>
                    </a:lnTo>
                    <a:lnTo>
                      <a:pt x="764" y="544"/>
                    </a:lnTo>
                    <a:lnTo>
                      <a:pt x="764" y="544"/>
                    </a:lnTo>
                    <a:lnTo>
                      <a:pt x="762" y="540"/>
                    </a:lnTo>
                    <a:lnTo>
                      <a:pt x="758" y="534"/>
                    </a:lnTo>
                    <a:lnTo>
                      <a:pt x="746" y="522"/>
                    </a:lnTo>
                    <a:lnTo>
                      <a:pt x="728" y="506"/>
                    </a:lnTo>
                    <a:lnTo>
                      <a:pt x="728" y="506"/>
                    </a:lnTo>
                    <a:lnTo>
                      <a:pt x="716" y="497"/>
                    </a:lnTo>
                    <a:lnTo>
                      <a:pt x="704" y="487"/>
                    </a:lnTo>
                    <a:lnTo>
                      <a:pt x="694" y="473"/>
                    </a:lnTo>
                    <a:lnTo>
                      <a:pt x="686" y="461"/>
                    </a:lnTo>
                    <a:lnTo>
                      <a:pt x="680" y="445"/>
                    </a:lnTo>
                    <a:lnTo>
                      <a:pt x="674" y="431"/>
                    </a:lnTo>
                    <a:lnTo>
                      <a:pt x="670" y="415"/>
                    </a:lnTo>
                    <a:lnTo>
                      <a:pt x="666" y="397"/>
                    </a:lnTo>
                    <a:lnTo>
                      <a:pt x="666" y="397"/>
                    </a:lnTo>
                    <a:lnTo>
                      <a:pt x="664" y="381"/>
                    </a:lnTo>
                    <a:lnTo>
                      <a:pt x="666" y="365"/>
                    </a:lnTo>
                    <a:lnTo>
                      <a:pt x="666" y="349"/>
                    </a:lnTo>
                    <a:lnTo>
                      <a:pt x="670" y="334"/>
                    </a:lnTo>
                    <a:lnTo>
                      <a:pt x="674" y="320"/>
                    </a:lnTo>
                    <a:lnTo>
                      <a:pt x="680" y="306"/>
                    </a:lnTo>
                    <a:lnTo>
                      <a:pt x="688" y="292"/>
                    </a:lnTo>
                    <a:lnTo>
                      <a:pt x="698" y="280"/>
                    </a:lnTo>
                    <a:lnTo>
                      <a:pt x="698" y="280"/>
                    </a:lnTo>
                    <a:lnTo>
                      <a:pt x="714" y="258"/>
                    </a:lnTo>
                    <a:lnTo>
                      <a:pt x="728" y="242"/>
                    </a:lnTo>
                    <a:lnTo>
                      <a:pt x="728" y="242"/>
                    </a:lnTo>
                    <a:lnTo>
                      <a:pt x="716" y="226"/>
                    </a:lnTo>
                    <a:lnTo>
                      <a:pt x="698" y="206"/>
                    </a:lnTo>
                    <a:lnTo>
                      <a:pt x="696" y="206"/>
                    </a:lnTo>
                    <a:lnTo>
                      <a:pt x="696" y="206"/>
                    </a:lnTo>
                    <a:lnTo>
                      <a:pt x="684" y="190"/>
                    </a:lnTo>
                    <a:lnTo>
                      <a:pt x="680" y="180"/>
                    </a:lnTo>
                    <a:lnTo>
                      <a:pt x="676" y="169"/>
                    </a:lnTo>
                    <a:lnTo>
                      <a:pt x="674" y="159"/>
                    </a:lnTo>
                    <a:lnTo>
                      <a:pt x="672" y="147"/>
                    </a:lnTo>
                    <a:lnTo>
                      <a:pt x="674" y="135"/>
                    </a:lnTo>
                    <a:lnTo>
                      <a:pt x="678" y="125"/>
                    </a:lnTo>
                    <a:lnTo>
                      <a:pt x="678" y="125"/>
                    </a:lnTo>
                    <a:lnTo>
                      <a:pt x="698" y="89"/>
                    </a:lnTo>
                    <a:lnTo>
                      <a:pt x="698" y="89"/>
                    </a:lnTo>
                    <a:lnTo>
                      <a:pt x="678" y="89"/>
                    </a:lnTo>
                    <a:lnTo>
                      <a:pt x="678" y="89"/>
                    </a:lnTo>
                    <a:lnTo>
                      <a:pt x="655" y="89"/>
                    </a:lnTo>
                    <a:lnTo>
                      <a:pt x="635" y="87"/>
                    </a:lnTo>
                    <a:lnTo>
                      <a:pt x="635" y="87"/>
                    </a:lnTo>
                    <a:lnTo>
                      <a:pt x="615" y="83"/>
                    </a:lnTo>
                    <a:lnTo>
                      <a:pt x="597" y="75"/>
                    </a:lnTo>
                    <a:lnTo>
                      <a:pt x="579" y="67"/>
                    </a:lnTo>
                    <a:lnTo>
                      <a:pt x="563" y="57"/>
                    </a:lnTo>
                    <a:lnTo>
                      <a:pt x="531" y="33"/>
                    </a:lnTo>
                    <a:lnTo>
                      <a:pt x="501" y="7"/>
                    </a:lnTo>
                    <a:lnTo>
                      <a:pt x="501" y="7"/>
                    </a:lnTo>
                    <a:lnTo>
                      <a:pt x="492" y="0"/>
                    </a:lnTo>
                    <a:lnTo>
                      <a:pt x="490" y="5"/>
                    </a:lnTo>
                    <a:lnTo>
                      <a:pt x="490" y="5"/>
                    </a:lnTo>
                    <a:lnTo>
                      <a:pt x="484" y="29"/>
                    </a:lnTo>
                    <a:lnTo>
                      <a:pt x="474" y="49"/>
                    </a:lnTo>
                    <a:lnTo>
                      <a:pt x="464" y="67"/>
                    </a:lnTo>
                    <a:lnTo>
                      <a:pt x="450" y="81"/>
                    </a:lnTo>
                    <a:lnTo>
                      <a:pt x="436" y="95"/>
                    </a:lnTo>
                    <a:lnTo>
                      <a:pt x="418" y="105"/>
                    </a:lnTo>
                    <a:lnTo>
                      <a:pt x="398" y="113"/>
                    </a:lnTo>
                    <a:lnTo>
                      <a:pt x="376" y="119"/>
                    </a:lnTo>
                    <a:lnTo>
                      <a:pt x="384" y="125"/>
                    </a:lnTo>
                    <a:lnTo>
                      <a:pt x="430" y="165"/>
                    </a:lnTo>
                    <a:lnTo>
                      <a:pt x="430" y="165"/>
                    </a:lnTo>
                    <a:lnTo>
                      <a:pt x="436" y="170"/>
                    </a:lnTo>
                    <a:lnTo>
                      <a:pt x="440" y="178"/>
                    </a:lnTo>
                    <a:lnTo>
                      <a:pt x="444" y="188"/>
                    </a:lnTo>
                    <a:lnTo>
                      <a:pt x="444" y="196"/>
                    </a:lnTo>
                    <a:lnTo>
                      <a:pt x="444" y="196"/>
                    </a:lnTo>
                    <a:lnTo>
                      <a:pt x="442" y="206"/>
                    </a:lnTo>
                    <a:lnTo>
                      <a:pt x="440" y="214"/>
                    </a:lnTo>
                    <a:lnTo>
                      <a:pt x="434" y="222"/>
                    </a:lnTo>
                    <a:lnTo>
                      <a:pt x="428" y="228"/>
                    </a:lnTo>
                    <a:lnTo>
                      <a:pt x="428" y="228"/>
                    </a:lnTo>
                    <a:lnTo>
                      <a:pt x="396" y="252"/>
                    </a:lnTo>
                    <a:lnTo>
                      <a:pt x="396" y="252"/>
                    </a:lnTo>
                    <a:lnTo>
                      <a:pt x="323" y="310"/>
                    </a:lnTo>
                    <a:lnTo>
                      <a:pt x="323" y="310"/>
                    </a:lnTo>
                    <a:lnTo>
                      <a:pt x="309" y="322"/>
                    </a:lnTo>
                    <a:lnTo>
                      <a:pt x="297" y="337"/>
                    </a:lnTo>
                    <a:lnTo>
                      <a:pt x="297" y="337"/>
                    </a:lnTo>
                    <a:lnTo>
                      <a:pt x="281" y="357"/>
                    </a:lnTo>
                    <a:lnTo>
                      <a:pt x="263" y="375"/>
                    </a:lnTo>
                    <a:lnTo>
                      <a:pt x="245" y="389"/>
                    </a:lnTo>
                    <a:lnTo>
                      <a:pt x="225" y="401"/>
                    </a:lnTo>
                    <a:lnTo>
                      <a:pt x="203" y="413"/>
                    </a:lnTo>
                    <a:lnTo>
                      <a:pt x="183" y="419"/>
                    </a:lnTo>
                    <a:lnTo>
                      <a:pt x="162" y="425"/>
                    </a:lnTo>
                    <a:lnTo>
                      <a:pt x="140" y="425"/>
                    </a:lnTo>
                    <a:lnTo>
                      <a:pt x="140" y="425"/>
                    </a:lnTo>
                    <a:lnTo>
                      <a:pt x="122" y="425"/>
                    </a:lnTo>
                    <a:lnTo>
                      <a:pt x="122" y="425"/>
                    </a:lnTo>
                    <a:lnTo>
                      <a:pt x="116" y="465"/>
                    </a:lnTo>
                    <a:lnTo>
                      <a:pt x="112" y="485"/>
                    </a:lnTo>
                    <a:lnTo>
                      <a:pt x="106" y="504"/>
                    </a:lnTo>
                    <a:lnTo>
                      <a:pt x="96" y="524"/>
                    </a:lnTo>
                    <a:lnTo>
                      <a:pt x="86" y="542"/>
                    </a:lnTo>
                    <a:lnTo>
                      <a:pt x="70" y="562"/>
                    </a:lnTo>
                    <a:lnTo>
                      <a:pt x="54" y="580"/>
                    </a:lnTo>
                    <a:lnTo>
                      <a:pt x="54" y="580"/>
                    </a:lnTo>
                    <a:lnTo>
                      <a:pt x="42" y="592"/>
                    </a:lnTo>
                    <a:lnTo>
                      <a:pt x="32" y="608"/>
                    </a:lnTo>
                    <a:lnTo>
                      <a:pt x="14" y="648"/>
                    </a:lnTo>
                    <a:lnTo>
                      <a:pt x="14" y="648"/>
                    </a:lnTo>
                    <a:lnTo>
                      <a:pt x="0" y="677"/>
                    </a:lnTo>
                    <a:lnTo>
                      <a:pt x="0" y="677"/>
                    </a:lnTo>
                    <a:lnTo>
                      <a:pt x="2" y="681"/>
                    </a:lnTo>
                    <a:lnTo>
                      <a:pt x="2" y="685"/>
                    </a:lnTo>
                    <a:lnTo>
                      <a:pt x="2" y="685"/>
                    </a:lnTo>
                    <a:lnTo>
                      <a:pt x="16" y="759"/>
                    </a:lnTo>
                    <a:lnTo>
                      <a:pt x="16" y="759"/>
                    </a:lnTo>
                    <a:lnTo>
                      <a:pt x="16" y="759"/>
                    </a:lnTo>
                    <a:lnTo>
                      <a:pt x="16" y="759"/>
                    </a:lnTo>
                    <a:lnTo>
                      <a:pt x="20" y="769"/>
                    </a:lnTo>
                    <a:lnTo>
                      <a:pt x="20" y="769"/>
                    </a:lnTo>
                    <a:lnTo>
                      <a:pt x="22" y="775"/>
                    </a:lnTo>
                    <a:lnTo>
                      <a:pt x="22" y="781"/>
                    </a:lnTo>
                    <a:lnTo>
                      <a:pt x="22" y="797"/>
                    </a:lnTo>
                    <a:lnTo>
                      <a:pt x="22" y="797"/>
                    </a:lnTo>
                    <a:lnTo>
                      <a:pt x="28" y="825"/>
                    </a:lnTo>
                    <a:lnTo>
                      <a:pt x="28" y="825"/>
                    </a:lnTo>
                    <a:lnTo>
                      <a:pt x="28" y="834"/>
                    </a:lnTo>
                    <a:lnTo>
                      <a:pt x="28" y="840"/>
                    </a:lnTo>
                    <a:lnTo>
                      <a:pt x="28" y="840"/>
                    </a:lnTo>
                    <a:lnTo>
                      <a:pt x="38" y="862"/>
                    </a:lnTo>
                    <a:lnTo>
                      <a:pt x="46" y="884"/>
                    </a:lnTo>
                    <a:lnTo>
                      <a:pt x="48" y="906"/>
                    </a:lnTo>
                    <a:lnTo>
                      <a:pt x="50" y="928"/>
                    </a:lnTo>
                    <a:lnTo>
                      <a:pt x="50" y="948"/>
                    </a:lnTo>
                    <a:lnTo>
                      <a:pt x="48" y="970"/>
                    </a:lnTo>
                    <a:lnTo>
                      <a:pt x="40" y="1009"/>
                    </a:lnTo>
                    <a:lnTo>
                      <a:pt x="40" y="1009"/>
                    </a:lnTo>
                    <a:lnTo>
                      <a:pt x="38" y="1023"/>
                    </a:lnTo>
                    <a:lnTo>
                      <a:pt x="38" y="1023"/>
                    </a:lnTo>
                    <a:lnTo>
                      <a:pt x="36" y="1041"/>
                    </a:lnTo>
                    <a:lnTo>
                      <a:pt x="36" y="1055"/>
                    </a:lnTo>
                    <a:lnTo>
                      <a:pt x="40" y="1069"/>
                    </a:lnTo>
                    <a:lnTo>
                      <a:pt x="44" y="1079"/>
                    </a:lnTo>
                    <a:lnTo>
                      <a:pt x="48" y="1089"/>
                    </a:lnTo>
                    <a:lnTo>
                      <a:pt x="56" y="1097"/>
                    </a:lnTo>
                    <a:lnTo>
                      <a:pt x="70" y="1109"/>
                    </a:lnTo>
                    <a:lnTo>
                      <a:pt x="70" y="1109"/>
                    </a:lnTo>
                    <a:lnTo>
                      <a:pt x="84" y="1121"/>
                    </a:lnTo>
                    <a:lnTo>
                      <a:pt x="98" y="1133"/>
                    </a:lnTo>
                    <a:lnTo>
                      <a:pt x="110" y="1145"/>
                    </a:lnTo>
                    <a:lnTo>
                      <a:pt x="118" y="1159"/>
                    </a:lnTo>
                    <a:lnTo>
                      <a:pt x="118" y="1159"/>
                    </a:lnTo>
                    <a:lnTo>
                      <a:pt x="136" y="1184"/>
                    </a:lnTo>
                    <a:lnTo>
                      <a:pt x="144" y="1192"/>
                    </a:lnTo>
                    <a:lnTo>
                      <a:pt x="152" y="1200"/>
                    </a:lnTo>
                    <a:lnTo>
                      <a:pt x="160" y="1204"/>
                    </a:lnTo>
                    <a:lnTo>
                      <a:pt x="165" y="1206"/>
                    </a:lnTo>
                    <a:lnTo>
                      <a:pt x="181" y="1208"/>
                    </a:lnTo>
                    <a:lnTo>
                      <a:pt x="181" y="1208"/>
                    </a:lnTo>
                    <a:lnTo>
                      <a:pt x="195" y="1208"/>
                    </a:lnTo>
                    <a:lnTo>
                      <a:pt x="195" y="1208"/>
                    </a:lnTo>
                    <a:lnTo>
                      <a:pt x="203" y="1206"/>
                    </a:lnTo>
                    <a:lnTo>
                      <a:pt x="203" y="1206"/>
                    </a:lnTo>
                    <a:lnTo>
                      <a:pt x="211" y="1208"/>
                    </a:lnTo>
                    <a:lnTo>
                      <a:pt x="219" y="1210"/>
                    </a:lnTo>
                    <a:lnTo>
                      <a:pt x="233" y="1216"/>
                    </a:lnTo>
                    <a:lnTo>
                      <a:pt x="241" y="1224"/>
                    </a:lnTo>
                    <a:lnTo>
                      <a:pt x="247" y="1230"/>
                    </a:lnTo>
                    <a:lnTo>
                      <a:pt x="247" y="1230"/>
                    </a:lnTo>
                    <a:lnTo>
                      <a:pt x="255" y="1240"/>
                    </a:lnTo>
                    <a:lnTo>
                      <a:pt x="265" y="1256"/>
                    </a:lnTo>
                    <a:lnTo>
                      <a:pt x="265" y="1256"/>
                    </a:lnTo>
                    <a:lnTo>
                      <a:pt x="281" y="1284"/>
                    </a:lnTo>
                    <a:lnTo>
                      <a:pt x="281" y="1284"/>
                    </a:lnTo>
                    <a:lnTo>
                      <a:pt x="289" y="1288"/>
                    </a:lnTo>
                    <a:lnTo>
                      <a:pt x="297" y="1296"/>
                    </a:lnTo>
                    <a:lnTo>
                      <a:pt x="297" y="1296"/>
                    </a:lnTo>
                    <a:lnTo>
                      <a:pt x="327" y="1328"/>
                    </a:lnTo>
                    <a:lnTo>
                      <a:pt x="327" y="1328"/>
                    </a:lnTo>
                    <a:lnTo>
                      <a:pt x="362" y="1369"/>
                    </a:lnTo>
                    <a:lnTo>
                      <a:pt x="378" y="1391"/>
                    </a:lnTo>
                    <a:lnTo>
                      <a:pt x="392" y="1415"/>
                    </a:lnTo>
                    <a:lnTo>
                      <a:pt x="392" y="1415"/>
                    </a:lnTo>
                    <a:lnTo>
                      <a:pt x="406" y="1437"/>
                    </a:lnTo>
                    <a:lnTo>
                      <a:pt x="426" y="1457"/>
                    </a:lnTo>
                    <a:lnTo>
                      <a:pt x="448" y="1477"/>
                    </a:lnTo>
                    <a:lnTo>
                      <a:pt x="472" y="1491"/>
                    </a:lnTo>
                    <a:lnTo>
                      <a:pt x="499" y="1504"/>
                    </a:lnTo>
                    <a:lnTo>
                      <a:pt x="527" y="1514"/>
                    </a:lnTo>
                    <a:lnTo>
                      <a:pt x="557" y="1520"/>
                    </a:lnTo>
                    <a:lnTo>
                      <a:pt x="587" y="1522"/>
                    </a:lnTo>
                    <a:lnTo>
                      <a:pt x="587" y="1522"/>
                    </a:lnTo>
                    <a:lnTo>
                      <a:pt x="607" y="1520"/>
                    </a:lnTo>
                    <a:lnTo>
                      <a:pt x="627" y="1518"/>
                    </a:lnTo>
                    <a:lnTo>
                      <a:pt x="645" y="1512"/>
                    </a:lnTo>
                    <a:lnTo>
                      <a:pt x="661" y="1506"/>
                    </a:lnTo>
                    <a:lnTo>
                      <a:pt x="661" y="1506"/>
                    </a:lnTo>
                    <a:lnTo>
                      <a:pt x="694" y="1491"/>
                    </a:lnTo>
                    <a:lnTo>
                      <a:pt x="708" y="1487"/>
                    </a:lnTo>
                    <a:lnTo>
                      <a:pt x="722" y="1485"/>
                    </a:lnTo>
                    <a:lnTo>
                      <a:pt x="722" y="1485"/>
                    </a:lnTo>
                    <a:lnTo>
                      <a:pt x="734" y="1487"/>
                    </a:lnTo>
                    <a:lnTo>
                      <a:pt x="744" y="1489"/>
                    </a:lnTo>
                    <a:lnTo>
                      <a:pt x="754" y="1493"/>
                    </a:lnTo>
                    <a:lnTo>
                      <a:pt x="762" y="1498"/>
                    </a:lnTo>
                    <a:lnTo>
                      <a:pt x="778" y="1514"/>
                    </a:lnTo>
                    <a:lnTo>
                      <a:pt x="796" y="1534"/>
                    </a:lnTo>
                    <a:lnTo>
                      <a:pt x="796" y="1534"/>
                    </a:lnTo>
                    <a:lnTo>
                      <a:pt x="802" y="1544"/>
                    </a:lnTo>
                    <a:lnTo>
                      <a:pt x="804" y="1556"/>
                    </a:lnTo>
                    <a:lnTo>
                      <a:pt x="804" y="1568"/>
                    </a:lnTo>
                    <a:lnTo>
                      <a:pt x="800" y="1578"/>
                    </a:lnTo>
                    <a:lnTo>
                      <a:pt x="800" y="1578"/>
                    </a:lnTo>
                    <a:lnTo>
                      <a:pt x="790" y="1600"/>
                    </a:lnTo>
                    <a:lnTo>
                      <a:pt x="790" y="1600"/>
                    </a:lnTo>
                    <a:lnTo>
                      <a:pt x="810" y="1606"/>
                    </a:lnTo>
                    <a:lnTo>
                      <a:pt x="810" y="1606"/>
                    </a:lnTo>
                    <a:lnTo>
                      <a:pt x="833" y="1612"/>
                    </a:lnTo>
                    <a:lnTo>
                      <a:pt x="847" y="1618"/>
                    </a:lnTo>
                    <a:lnTo>
                      <a:pt x="861" y="1628"/>
                    </a:lnTo>
                    <a:lnTo>
                      <a:pt x="875" y="1640"/>
                    </a:lnTo>
                    <a:lnTo>
                      <a:pt x="881" y="1648"/>
                    </a:lnTo>
                    <a:lnTo>
                      <a:pt x="887" y="1658"/>
                    </a:lnTo>
                    <a:lnTo>
                      <a:pt x="891" y="1667"/>
                    </a:lnTo>
                    <a:lnTo>
                      <a:pt x="895" y="1679"/>
                    </a:lnTo>
                    <a:lnTo>
                      <a:pt x="897" y="1693"/>
                    </a:lnTo>
                    <a:lnTo>
                      <a:pt x="899" y="1707"/>
                    </a:lnTo>
                    <a:lnTo>
                      <a:pt x="899" y="1707"/>
                    </a:lnTo>
                    <a:lnTo>
                      <a:pt x="901" y="1735"/>
                    </a:lnTo>
                    <a:lnTo>
                      <a:pt x="905" y="1761"/>
                    </a:lnTo>
                    <a:lnTo>
                      <a:pt x="905" y="1761"/>
                    </a:lnTo>
                    <a:lnTo>
                      <a:pt x="909" y="1785"/>
                    </a:lnTo>
                    <a:lnTo>
                      <a:pt x="909" y="1785"/>
                    </a:lnTo>
                    <a:lnTo>
                      <a:pt x="909" y="1795"/>
                    </a:lnTo>
                    <a:lnTo>
                      <a:pt x="907" y="1805"/>
                    </a:lnTo>
                    <a:lnTo>
                      <a:pt x="907" y="1805"/>
                    </a:lnTo>
                    <a:lnTo>
                      <a:pt x="907" y="1811"/>
                    </a:lnTo>
                    <a:lnTo>
                      <a:pt x="907" y="1811"/>
                    </a:lnTo>
                    <a:lnTo>
                      <a:pt x="921" y="1823"/>
                    </a:lnTo>
                    <a:lnTo>
                      <a:pt x="931" y="1834"/>
                    </a:lnTo>
                    <a:lnTo>
                      <a:pt x="931" y="1834"/>
                    </a:lnTo>
                    <a:lnTo>
                      <a:pt x="939" y="1836"/>
                    </a:lnTo>
                    <a:lnTo>
                      <a:pt x="953" y="1836"/>
                    </a:lnTo>
                    <a:lnTo>
                      <a:pt x="953" y="1836"/>
                    </a:lnTo>
                    <a:lnTo>
                      <a:pt x="967" y="1836"/>
                    </a:lnTo>
                    <a:lnTo>
                      <a:pt x="979" y="1834"/>
                    </a:lnTo>
                    <a:lnTo>
                      <a:pt x="989" y="1832"/>
                    </a:lnTo>
                    <a:lnTo>
                      <a:pt x="996" y="1831"/>
                    </a:lnTo>
                    <a:lnTo>
                      <a:pt x="996" y="1831"/>
                    </a:lnTo>
                    <a:lnTo>
                      <a:pt x="1018" y="1819"/>
                    </a:lnTo>
                    <a:lnTo>
                      <a:pt x="1040" y="1813"/>
                    </a:lnTo>
                    <a:lnTo>
                      <a:pt x="1040" y="1813"/>
                    </a:lnTo>
                    <a:lnTo>
                      <a:pt x="1024" y="1787"/>
                    </a:lnTo>
                    <a:lnTo>
                      <a:pt x="1012" y="1763"/>
                    </a:lnTo>
                    <a:lnTo>
                      <a:pt x="1012" y="1763"/>
                    </a:lnTo>
                    <a:lnTo>
                      <a:pt x="1006" y="1747"/>
                    </a:lnTo>
                    <a:lnTo>
                      <a:pt x="1004" y="1733"/>
                    </a:lnTo>
                    <a:lnTo>
                      <a:pt x="1004" y="1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sp>
            <p:nvSpPr>
              <p:cNvPr id="224" name="Freeform 9">
                <a:extLst>
                  <a:ext uri="{FF2B5EF4-FFF2-40B4-BE49-F238E27FC236}">
                    <a16:creationId xmlns:a16="http://schemas.microsoft.com/office/drawing/2014/main" id="{61C6FE5B-D73A-4D61-A914-913F5AD39965}"/>
                  </a:ext>
                </a:extLst>
              </p:cNvPr>
              <p:cNvSpPr>
                <a:spLocks/>
              </p:cNvSpPr>
              <p:nvPr/>
            </p:nvSpPr>
            <p:spPr bwMode="auto">
              <a:xfrm>
                <a:off x="702326" y="1736765"/>
                <a:ext cx="1160673" cy="1249386"/>
              </a:xfrm>
              <a:custGeom>
                <a:avLst/>
                <a:gdLst>
                  <a:gd name="T0" fmla="*/ 1048 w 1256"/>
                  <a:gd name="T1" fmla="*/ 996 h 1352"/>
                  <a:gd name="T2" fmla="*/ 1153 w 1256"/>
                  <a:gd name="T3" fmla="*/ 914 h 1352"/>
                  <a:gd name="T4" fmla="*/ 1056 w 1256"/>
                  <a:gd name="T5" fmla="*/ 807 h 1352"/>
                  <a:gd name="T6" fmla="*/ 1125 w 1256"/>
                  <a:gd name="T7" fmla="*/ 795 h 1352"/>
                  <a:gd name="T8" fmla="*/ 1179 w 1256"/>
                  <a:gd name="T9" fmla="*/ 763 h 1352"/>
                  <a:gd name="T10" fmla="*/ 1201 w 1256"/>
                  <a:gd name="T11" fmla="*/ 714 h 1352"/>
                  <a:gd name="T12" fmla="*/ 1215 w 1256"/>
                  <a:gd name="T13" fmla="*/ 616 h 1352"/>
                  <a:gd name="T14" fmla="*/ 1233 w 1256"/>
                  <a:gd name="T15" fmla="*/ 539 h 1352"/>
                  <a:gd name="T16" fmla="*/ 1252 w 1256"/>
                  <a:gd name="T17" fmla="*/ 507 h 1352"/>
                  <a:gd name="T18" fmla="*/ 1256 w 1256"/>
                  <a:gd name="T19" fmla="*/ 475 h 1352"/>
                  <a:gd name="T20" fmla="*/ 1245 w 1256"/>
                  <a:gd name="T21" fmla="*/ 453 h 1352"/>
                  <a:gd name="T22" fmla="*/ 1213 w 1256"/>
                  <a:gd name="T23" fmla="*/ 401 h 1352"/>
                  <a:gd name="T24" fmla="*/ 1211 w 1256"/>
                  <a:gd name="T25" fmla="*/ 372 h 1352"/>
                  <a:gd name="T26" fmla="*/ 1209 w 1256"/>
                  <a:gd name="T27" fmla="*/ 326 h 1352"/>
                  <a:gd name="T28" fmla="*/ 1181 w 1256"/>
                  <a:gd name="T29" fmla="*/ 286 h 1352"/>
                  <a:gd name="T30" fmla="*/ 1177 w 1256"/>
                  <a:gd name="T31" fmla="*/ 240 h 1352"/>
                  <a:gd name="T32" fmla="*/ 1181 w 1256"/>
                  <a:gd name="T33" fmla="*/ 232 h 1352"/>
                  <a:gd name="T34" fmla="*/ 1207 w 1256"/>
                  <a:gd name="T35" fmla="*/ 209 h 1352"/>
                  <a:gd name="T36" fmla="*/ 1227 w 1256"/>
                  <a:gd name="T37" fmla="*/ 191 h 1352"/>
                  <a:gd name="T38" fmla="*/ 1225 w 1256"/>
                  <a:gd name="T39" fmla="*/ 139 h 1352"/>
                  <a:gd name="T40" fmla="*/ 1199 w 1256"/>
                  <a:gd name="T41" fmla="*/ 2 h 1352"/>
                  <a:gd name="T42" fmla="*/ 1189 w 1256"/>
                  <a:gd name="T43" fmla="*/ 0 h 1352"/>
                  <a:gd name="T44" fmla="*/ 1139 w 1256"/>
                  <a:gd name="T45" fmla="*/ 26 h 1352"/>
                  <a:gd name="T46" fmla="*/ 1078 w 1256"/>
                  <a:gd name="T47" fmla="*/ 81 h 1352"/>
                  <a:gd name="T48" fmla="*/ 1012 w 1256"/>
                  <a:gd name="T49" fmla="*/ 151 h 1352"/>
                  <a:gd name="T50" fmla="*/ 901 w 1256"/>
                  <a:gd name="T51" fmla="*/ 205 h 1352"/>
                  <a:gd name="T52" fmla="*/ 793 w 1256"/>
                  <a:gd name="T53" fmla="*/ 224 h 1352"/>
                  <a:gd name="T54" fmla="*/ 714 w 1256"/>
                  <a:gd name="T55" fmla="*/ 250 h 1352"/>
                  <a:gd name="T56" fmla="*/ 602 w 1256"/>
                  <a:gd name="T57" fmla="*/ 286 h 1352"/>
                  <a:gd name="T58" fmla="*/ 423 w 1256"/>
                  <a:gd name="T59" fmla="*/ 334 h 1352"/>
                  <a:gd name="T60" fmla="*/ 127 w 1256"/>
                  <a:gd name="T61" fmla="*/ 433 h 1352"/>
                  <a:gd name="T62" fmla="*/ 87 w 1256"/>
                  <a:gd name="T63" fmla="*/ 471 h 1352"/>
                  <a:gd name="T64" fmla="*/ 83 w 1256"/>
                  <a:gd name="T65" fmla="*/ 533 h 1352"/>
                  <a:gd name="T66" fmla="*/ 153 w 1256"/>
                  <a:gd name="T67" fmla="*/ 863 h 1352"/>
                  <a:gd name="T68" fmla="*/ 153 w 1256"/>
                  <a:gd name="T69" fmla="*/ 916 h 1352"/>
                  <a:gd name="T70" fmla="*/ 101 w 1256"/>
                  <a:gd name="T71" fmla="*/ 1032 h 1352"/>
                  <a:gd name="T72" fmla="*/ 32 w 1256"/>
                  <a:gd name="T73" fmla="*/ 1121 h 1352"/>
                  <a:gd name="T74" fmla="*/ 8 w 1256"/>
                  <a:gd name="T75" fmla="*/ 1147 h 1352"/>
                  <a:gd name="T76" fmla="*/ 0 w 1256"/>
                  <a:gd name="T77" fmla="*/ 1183 h 1352"/>
                  <a:gd name="T78" fmla="*/ 6 w 1256"/>
                  <a:gd name="T79" fmla="*/ 1203 h 1352"/>
                  <a:gd name="T80" fmla="*/ 183 w 1256"/>
                  <a:gd name="T81" fmla="*/ 1352 h 1352"/>
                  <a:gd name="T82" fmla="*/ 221 w 1256"/>
                  <a:gd name="T83" fmla="*/ 1336 h 1352"/>
                  <a:gd name="T84" fmla="*/ 249 w 1256"/>
                  <a:gd name="T85" fmla="*/ 1324 h 1352"/>
                  <a:gd name="T86" fmla="*/ 270 w 1256"/>
                  <a:gd name="T87" fmla="*/ 1280 h 1352"/>
                  <a:gd name="T88" fmla="*/ 318 w 1256"/>
                  <a:gd name="T89" fmla="*/ 1211 h 1352"/>
                  <a:gd name="T90" fmla="*/ 340 w 1256"/>
                  <a:gd name="T91" fmla="*/ 1187 h 1352"/>
                  <a:gd name="T92" fmla="*/ 382 w 1256"/>
                  <a:gd name="T93" fmla="*/ 1173 h 1352"/>
                  <a:gd name="T94" fmla="*/ 421 w 1256"/>
                  <a:gd name="T95" fmla="*/ 1187 h 1352"/>
                  <a:gd name="T96" fmla="*/ 451 w 1256"/>
                  <a:gd name="T97" fmla="*/ 1187 h 1352"/>
                  <a:gd name="T98" fmla="*/ 507 w 1256"/>
                  <a:gd name="T99" fmla="*/ 1153 h 1352"/>
                  <a:gd name="T100" fmla="*/ 584 w 1256"/>
                  <a:gd name="T101" fmla="*/ 1105 h 1352"/>
                  <a:gd name="T102" fmla="*/ 716 w 1256"/>
                  <a:gd name="T103" fmla="*/ 1061 h 1352"/>
                  <a:gd name="T104" fmla="*/ 763 w 1256"/>
                  <a:gd name="T105" fmla="*/ 1057 h 1352"/>
                  <a:gd name="T106" fmla="*/ 777 w 1256"/>
                  <a:gd name="T107" fmla="*/ 1022 h 1352"/>
                  <a:gd name="T108" fmla="*/ 795 w 1256"/>
                  <a:gd name="T109" fmla="*/ 1002 h 1352"/>
                  <a:gd name="T110" fmla="*/ 817 w 1256"/>
                  <a:gd name="T111" fmla="*/ 988 h 1352"/>
                  <a:gd name="T112" fmla="*/ 829 w 1256"/>
                  <a:gd name="T113" fmla="*/ 988 h 1352"/>
                  <a:gd name="T114" fmla="*/ 861 w 1256"/>
                  <a:gd name="T115" fmla="*/ 1008 h 1352"/>
                  <a:gd name="T116" fmla="*/ 871 w 1256"/>
                  <a:gd name="T117" fmla="*/ 1020 h 1352"/>
                  <a:gd name="T118" fmla="*/ 883 w 1256"/>
                  <a:gd name="T119" fmla="*/ 1061 h 1352"/>
                  <a:gd name="T120" fmla="*/ 891 w 1256"/>
                  <a:gd name="T121" fmla="*/ 1103 h 1352"/>
                  <a:gd name="T122" fmla="*/ 940 w 1256"/>
                  <a:gd name="T123" fmla="*/ 1091 h 1352"/>
                  <a:gd name="T124" fmla="*/ 1002 w 1256"/>
                  <a:gd name="T125" fmla="*/ 1048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1352">
                    <a:moveTo>
                      <a:pt x="1014" y="1034"/>
                    </a:moveTo>
                    <a:lnTo>
                      <a:pt x="1014" y="1034"/>
                    </a:lnTo>
                    <a:lnTo>
                      <a:pt x="1030" y="1012"/>
                    </a:lnTo>
                    <a:lnTo>
                      <a:pt x="1048" y="996"/>
                    </a:lnTo>
                    <a:lnTo>
                      <a:pt x="1048" y="996"/>
                    </a:lnTo>
                    <a:lnTo>
                      <a:pt x="1099" y="954"/>
                    </a:lnTo>
                    <a:lnTo>
                      <a:pt x="1153" y="914"/>
                    </a:lnTo>
                    <a:lnTo>
                      <a:pt x="1153" y="914"/>
                    </a:lnTo>
                    <a:lnTo>
                      <a:pt x="1050" y="825"/>
                    </a:lnTo>
                    <a:lnTo>
                      <a:pt x="1050" y="825"/>
                    </a:lnTo>
                    <a:lnTo>
                      <a:pt x="1056" y="807"/>
                    </a:lnTo>
                    <a:lnTo>
                      <a:pt x="1056" y="807"/>
                    </a:lnTo>
                    <a:lnTo>
                      <a:pt x="1081" y="801"/>
                    </a:lnTo>
                    <a:lnTo>
                      <a:pt x="1105" y="797"/>
                    </a:lnTo>
                    <a:lnTo>
                      <a:pt x="1105" y="797"/>
                    </a:lnTo>
                    <a:lnTo>
                      <a:pt x="1125" y="795"/>
                    </a:lnTo>
                    <a:lnTo>
                      <a:pt x="1141" y="789"/>
                    </a:lnTo>
                    <a:lnTo>
                      <a:pt x="1157" y="783"/>
                    </a:lnTo>
                    <a:lnTo>
                      <a:pt x="1169" y="773"/>
                    </a:lnTo>
                    <a:lnTo>
                      <a:pt x="1179" y="763"/>
                    </a:lnTo>
                    <a:lnTo>
                      <a:pt x="1189" y="749"/>
                    </a:lnTo>
                    <a:lnTo>
                      <a:pt x="1195" y="733"/>
                    </a:lnTo>
                    <a:lnTo>
                      <a:pt x="1201" y="714"/>
                    </a:lnTo>
                    <a:lnTo>
                      <a:pt x="1201" y="714"/>
                    </a:lnTo>
                    <a:lnTo>
                      <a:pt x="1217" y="656"/>
                    </a:lnTo>
                    <a:lnTo>
                      <a:pt x="1217" y="656"/>
                    </a:lnTo>
                    <a:lnTo>
                      <a:pt x="1215" y="636"/>
                    </a:lnTo>
                    <a:lnTo>
                      <a:pt x="1215" y="616"/>
                    </a:lnTo>
                    <a:lnTo>
                      <a:pt x="1217" y="594"/>
                    </a:lnTo>
                    <a:lnTo>
                      <a:pt x="1221" y="574"/>
                    </a:lnTo>
                    <a:lnTo>
                      <a:pt x="1227" y="555"/>
                    </a:lnTo>
                    <a:lnTo>
                      <a:pt x="1233" y="539"/>
                    </a:lnTo>
                    <a:lnTo>
                      <a:pt x="1241" y="523"/>
                    </a:lnTo>
                    <a:lnTo>
                      <a:pt x="1248" y="513"/>
                    </a:lnTo>
                    <a:lnTo>
                      <a:pt x="1248" y="513"/>
                    </a:lnTo>
                    <a:lnTo>
                      <a:pt x="1252" y="507"/>
                    </a:lnTo>
                    <a:lnTo>
                      <a:pt x="1256" y="499"/>
                    </a:lnTo>
                    <a:lnTo>
                      <a:pt x="1256" y="491"/>
                    </a:lnTo>
                    <a:lnTo>
                      <a:pt x="1256" y="483"/>
                    </a:lnTo>
                    <a:lnTo>
                      <a:pt x="1256" y="475"/>
                    </a:lnTo>
                    <a:lnTo>
                      <a:pt x="1254" y="467"/>
                    </a:lnTo>
                    <a:lnTo>
                      <a:pt x="1250" y="461"/>
                    </a:lnTo>
                    <a:lnTo>
                      <a:pt x="1245" y="453"/>
                    </a:lnTo>
                    <a:lnTo>
                      <a:pt x="1245" y="453"/>
                    </a:lnTo>
                    <a:lnTo>
                      <a:pt x="1233" y="439"/>
                    </a:lnTo>
                    <a:lnTo>
                      <a:pt x="1221" y="421"/>
                    </a:lnTo>
                    <a:lnTo>
                      <a:pt x="1217" y="411"/>
                    </a:lnTo>
                    <a:lnTo>
                      <a:pt x="1213" y="401"/>
                    </a:lnTo>
                    <a:lnTo>
                      <a:pt x="1211" y="389"/>
                    </a:lnTo>
                    <a:lnTo>
                      <a:pt x="1211" y="378"/>
                    </a:lnTo>
                    <a:lnTo>
                      <a:pt x="1211" y="372"/>
                    </a:lnTo>
                    <a:lnTo>
                      <a:pt x="1211" y="372"/>
                    </a:lnTo>
                    <a:lnTo>
                      <a:pt x="1211" y="342"/>
                    </a:lnTo>
                    <a:lnTo>
                      <a:pt x="1211" y="332"/>
                    </a:lnTo>
                    <a:lnTo>
                      <a:pt x="1209" y="326"/>
                    </a:lnTo>
                    <a:lnTo>
                      <a:pt x="1209" y="326"/>
                    </a:lnTo>
                    <a:lnTo>
                      <a:pt x="1205" y="320"/>
                    </a:lnTo>
                    <a:lnTo>
                      <a:pt x="1199" y="310"/>
                    </a:lnTo>
                    <a:lnTo>
                      <a:pt x="1181" y="286"/>
                    </a:lnTo>
                    <a:lnTo>
                      <a:pt x="1181" y="286"/>
                    </a:lnTo>
                    <a:lnTo>
                      <a:pt x="1173" y="276"/>
                    </a:lnTo>
                    <a:lnTo>
                      <a:pt x="1171" y="264"/>
                    </a:lnTo>
                    <a:lnTo>
                      <a:pt x="1171" y="252"/>
                    </a:lnTo>
                    <a:lnTo>
                      <a:pt x="1177" y="240"/>
                    </a:lnTo>
                    <a:lnTo>
                      <a:pt x="1177" y="240"/>
                    </a:lnTo>
                    <a:lnTo>
                      <a:pt x="1177" y="238"/>
                    </a:lnTo>
                    <a:lnTo>
                      <a:pt x="1177" y="238"/>
                    </a:lnTo>
                    <a:lnTo>
                      <a:pt x="1181" y="232"/>
                    </a:lnTo>
                    <a:lnTo>
                      <a:pt x="1185" y="222"/>
                    </a:lnTo>
                    <a:lnTo>
                      <a:pt x="1195" y="215"/>
                    </a:lnTo>
                    <a:lnTo>
                      <a:pt x="1207" y="209"/>
                    </a:lnTo>
                    <a:lnTo>
                      <a:pt x="1207" y="209"/>
                    </a:lnTo>
                    <a:lnTo>
                      <a:pt x="1215" y="205"/>
                    </a:lnTo>
                    <a:lnTo>
                      <a:pt x="1221" y="201"/>
                    </a:lnTo>
                    <a:lnTo>
                      <a:pt x="1225" y="197"/>
                    </a:lnTo>
                    <a:lnTo>
                      <a:pt x="1227" y="191"/>
                    </a:lnTo>
                    <a:lnTo>
                      <a:pt x="1229" y="181"/>
                    </a:lnTo>
                    <a:lnTo>
                      <a:pt x="1229" y="171"/>
                    </a:lnTo>
                    <a:lnTo>
                      <a:pt x="1225" y="139"/>
                    </a:lnTo>
                    <a:lnTo>
                      <a:pt x="1225" y="139"/>
                    </a:lnTo>
                    <a:lnTo>
                      <a:pt x="1205" y="38"/>
                    </a:lnTo>
                    <a:lnTo>
                      <a:pt x="1205" y="38"/>
                    </a:lnTo>
                    <a:lnTo>
                      <a:pt x="1199" y="2"/>
                    </a:lnTo>
                    <a:lnTo>
                      <a:pt x="1199" y="2"/>
                    </a:lnTo>
                    <a:lnTo>
                      <a:pt x="1199" y="2"/>
                    </a:lnTo>
                    <a:lnTo>
                      <a:pt x="1199" y="2"/>
                    </a:lnTo>
                    <a:lnTo>
                      <a:pt x="1189" y="0"/>
                    </a:lnTo>
                    <a:lnTo>
                      <a:pt x="1189" y="0"/>
                    </a:lnTo>
                    <a:lnTo>
                      <a:pt x="1177" y="2"/>
                    </a:lnTo>
                    <a:lnTo>
                      <a:pt x="1163" y="10"/>
                    </a:lnTo>
                    <a:lnTo>
                      <a:pt x="1163" y="10"/>
                    </a:lnTo>
                    <a:lnTo>
                      <a:pt x="1139" y="26"/>
                    </a:lnTo>
                    <a:lnTo>
                      <a:pt x="1117" y="42"/>
                    </a:lnTo>
                    <a:lnTo>
                      <a:pt x="1095" y="59"/>
                    </a:lnTo>
                    <a:lnTo>
                      <a:pt x="1085" y="69"/>
                    </a:lnTo>
                    <a:lnTo>
                      <a:pt x="1078" y="81"/>
                    </a:lnTo>
                    <a:lnTo>
                      <a:pt x="1078" y="81"/>
                    </a:lnTo>
                    <a:lnTo>
                      <a:pt x="1058" y="107"/>
                    </a:lnTo>
                    <a:lnTo>
                      <a:pt x="1036" y="131"/>
                    </a:lnTo>
                    <a:lnTo>
                      <a:pt x="1012" y="151"/>
                    </a:lnTo>
                    <a:lnTo>
                      <a:pt x="986" y="169"/>
                    </a:lnTo>
                    <a:lnTo>
                      <a:pt x="960" y="183"/>
                    </a:lnTo>
                    <a:lnTo>
                      <a:pt x="932" y="195"/>
                    </a:lnTo>
                    <a:lnTo>
                      <a:pt x="901" y="205"/>
                    </a:lnTo>
                    <a:lnTo>
                      <a:pt x="869" y="213"/>
                    </a:lnTo>
                    <a:lnTo>
                      <a:pt x="869" y="213"/>
                    </a:lnTo>
                    <a:lnTo>
                      <a:pt x="819" y="221"/>
                    </a:lnTo>
                    <a:lnTo>
                      <a:pt x="793" y="224"/>
                    </a:lnTo>
                    <a:lnTo>
                      <a:pt x="767" y="230"/>
                    </a:lnTo>
                    <a:lnTo>
                      <a:pt x="767" y="230"/>
                    </a:lnTo>
                    <a:lnTo>
                      <a:pt x="742" y="240"/>
                    </a:lnTo>
                    <a:lnTo>
                      <a:pt x="714" y="250"/>
                    </a:lnTo>
                    <a:lnTo>
                      <a:pt x="688" y="260"/>
                    </a:lnTo>
                    <a:lnTo>
                      <a:pt x="662" y="270"/>
                    </a:lnTo>
                    <a:lnTo>
                      <a:pt x="662" y="270"/>
                    </a:lnTo>
                    <a:lnTo>
                      <a:pt x="602" y="286"/>
                    </a:lnTo>
                    <a:lnTo>
                      <a:pt x="543" y="302"/>
                    </a:lnTo>
                    <a:lnTo>
                      <a:pt x="483" y="318"/>
                    </a:lnTo>
                    <a:lnTo>
                      <a:pt x="423" y="334"/>
                    </a:lnTo>
                    <a:lnTo>
                      <a:pt x="423" y="334"/>
                    </a:lnTo>
                    <a:lnTo>
                      <a:pt x="348" y="358"/>
                    </a:lnTo>
                    <a:lnTo>
                      <a:pt x="274" y="382"/>
                    </a:lnTo>
                    <a:lnTo>
                      <a:pt x="127" y="433"/>
                    </a:lnTo>
                    <a:lnTo>
                      <a:pt x="127" y="433"/>
                    </a:lnTo>
                    <a:lnTo>
                      <a:pt x="115" y="441"/>
                    </a:lnTo>
                    <a:lnTo>
                      <a:pt x="103" y="449"/>
                    </a:lnTo>
                    <a:lnTo>
                      <a:pt x="93" y="459"/>
                    </a:lnTo>
                    <a:lnTo>
                      <a:pt x="87" y="471"/>
                    </a:lnTo>
                    <a:lnTo>
                      <a:pt x="87" y="471"/>
                    </a:lnTo>
                    <a:lnTo>
                      <a:pt x="85" y="491"/>
                    </a:lnTo>
                    <a:lnTo>
                      <a:pt x="83" y="511"/>
                    </a:lnTo>
                    <a:lnTo>
                      <a:pt x="83" y="533"/>
                    </a:lnTo>
                    <a:lnTo>
                      <a:pt x="87" y="553"/>
                    </a:lnTo>
                    <a:lnTo>
                      <a:pt x="87" y="553"/>
                    </a:lnTo>
                    <a:lnTo>
                      <a:pt x="119" y="708"/>
                    </a:lnTo>
                    <a:lnTo>
                      <a:pt x="153" y="863"/>
                    </a:lnTo>
                    <a:lnTo>
                      <a:pt x="153" y="863"/>
                    </a:lnTo>
                    <a:lnTo>
                      <a:pt x="155" y="881"/>
                    </a:lnTo>
                    <a:lnTo>
                      <a:pt x="155" y="898"/>
                    </a:lnTo>
                    <a:lnTo>
                      <a:pt x="153" y="916"/>
                    </a:lnTo>
                    <a:lnTo>
                      <a:pt x="149" y="932"/>
                    </a:lnTo>
                    <a:lnTo>
                      <a:pt x="149" y="932"/>
                    </a:lnTo>
                    <a:lnTo>
                      <a:pt x="125" y="982"/>
                    </a:lnTo>
                    <a:lnTo>
                      <a:pt x="101" y="1032"/>
                    </a:lnTo>
                    <a:lnTo>
                      <a:pt x="87" y="1055"/>
                    </a:lnTo>
                    <a:lnTo>
                      <a:pt x="72" y="1079"/>
                    </a:lnTo>
                    <a:lnTo>
                      <a:pt x="54" y="1101"/>
                    </a:lnTo>
                    <a:lnTo>
                      <a:pt x="32" y="1121"/>
                    </a:lnTo>
                    <a:lnTo>
                      <a:pt x="32" y="1121"/>
                    </a:lnTo>
                    <a:lnTo>
                      <a:pt x="24" y="1129"/>
                    </a:lnTo>
                    <a:lnTo>
                      <a:pt x="16" y="1137"/>
                    </a:lnTo>
                    <a:lnTo>
                      <a:pt x="8" y="1147"/>
                    </a:lnTo>
                    <a:lnTo>
                      <a:pt x="4" y="1157"/>
                    </a:lnTo>
                    <a:lnTo>
                      <a:pt x="4" y="1157"/>
                    </a:lnTo>
                    <a:lnTo>
                      <a:pt x="2" y="1169"/>
                    </a:lnTo>
                    <a:lnTo>
                      <a:pt x="0" y="1183"/>
                    </a:lnTo>
                    <a:lnTo>
                      <a:pt x="2" y="1195"/>
                    </a:lnTo>
                    <a:lnTo>
                      <a:pt x="4" y="1199"/>
                    </a:lnTo>
                    <a:lnTo>
                      <a:pt x="6" y="1203"/>
                    </a:lnTo>
                    <a:lnTo>
                      <a:pt x="6" y="1203"/>
                    </a:lnTo>
                    <a:lnTo>
                      <a:pt x="91" y="1274"/>
                    </a:lnTo>
                    <a:lnTo>
                      <a:pt x="183" y="1352"/>
                    </a:lnTo>
                    <a:lnTo>
                      <a:pt x="183" y="1352"/>
                    </a:lnTo>
                    <a:lnTo>
                      <a:pt x="183" y="1352"/>
                    </a:lnTo>
                    <a:lnTo>
                      <a:pt x="183" y="1352"/>
                    </a:lnTo>
                    <a:lnTo>
                      <a:pt x="201" y="1342"/>
                    </a:lnTo>
                    <a:lnTo>
                      <a:pt x="209" y="1340"/>
                    </a:lnTo>
                    <a:lnTo>
                      <a:pt x="221" y="1336"/>
                    </a:lnTo>
                    <a:lnTo>
                      <a:pt x="221" y="1336"/>
                    </a:lnTo>
                    <a:lnTo>
                      <a:pt x="237" y="1332"/>
                    </a:lnTo>
                    <a:lnTo>
                      <a:pt x="243" y="1328"/>
                    </a:lnTo>
                    <a:lnTo>
                      <a:pt x="249" y="1324"/>
                    </a:lnTo>
                    <a:lnTo>
                      <a:pt x="254" y="1316"/>
                    </a:lnTo>
                    <a:lnTo>
                      <a:pt x="260" y="1306"/>
                    </a:lnTo>
                    <a:lnTo>
                      <a:pt x="270" y="1280"/>
                    </a:lnTo>
                    <a:lnTo>
                      <a:pt x="270" y="1280"/>
                    </a:lnTo>
                    <a:lnTo>
                      <a:pt x="280" y="1260"/>
                    </a:lnTo>
                    <a:lnTo>
                      <a:pt x="292" y="1242"/>
                    </a:lnTo>
                    <a:lnTo>
                      <a:pt x="304" y="1224"/>
                    </a:lnTo>
                    <a:lnTo>
                      <a:pt x="318" y="1211"/>
                    </a:lnTo>
                    <a:lnTo>
                      <a:pt x="318" y="1211"/>
                    </a:lnTo>
                    <a:lnTo>
                      <a:pt x="328" y="1197"/>
                    </a:lnTo>
                    <a:lnTo>
                      <a:pt x="328" y="1197"/>
                    </a:lnTo>
                    <a:lnTo>
                      <a:pt x="340" y="1187"/>
                    </a:lnTo>
                    <a:lnTo>
                      <a:pt x="354" y="1179"/>
                    </a:lnTo>
                    <a:lnTo>
                      <a:pt x="368" y="1175"/>
                    </a:lnTo>
                    <a:lnTo>
                      <a:pt x="382" y="1173"/>
                    </a:lnTo>
                    <a:lnTo>
                      <a:pt x="382" y="1173"/>
                    </a:lnTo>
                    <a:lnTo>
                      <a:pt x="396" y="1175"/>
                    </a:lnTo>
                    <a:lnTo>
                      <a:pt x="408" y="1181"/>
                    </a:lnTo>
                    <a:lnTo>
                      <a:pt x="408" y="1181"/>
                    </a:lnTo>
                    <a:lnTo>
                      <a:pt x="421" y="1187"/>
                    </a:lnTo>
                    <a:lnTo>
                      <a:pt x="435" y="1189"/>
                    </a:lnTo>
                    <a:lnTo>
                      <a:pt x="435" y="1189"/>
                    </a:lnTo>
                    <a:lnTo>
                      <a:pt x="443" y="1189"/>
                    </a:lnTo>
                    <a:lnTo>
                      <a:pt x="451" y="1187"/>
                    </a:lnTo>
                    <a:lnTo>
                      <a:pt x="467" y="1179"/>
                    </a:lnTo>
                    <a:lnTo>
                      <a:pt x="485" y="1169"/>
                    </a:lnTo>
                    <a:lnTo>
                      <a:pt x="503" y="1157"/>
                    </a:lnTo>
                    <a:lnTo>
                      <a:pt x="507" y="1153"/>
                    </a:lnTo>
                    <a:lnTo>
                      <a:pt x="507" y="1153"/>
                    </a:lnTo>
                    <a:lnTo>
                      <a:pt x="531" y="1137"/>
                    </a:lnTo>
                    <a:lnTo>
                      <a:pt x="557" y="1121"/>
                    </a:lnTo>
                    <a:lnTo>
                      <a:pt x="584" y="1105"/>
                    </a:lnTo>
                    <a:lnTo>
                      <a:pt x="614" y="1091"/>
                    </a:lnTo>
                    <a:lnTo>
                      <a:pt x="646" y="1079"/>
                    </a:lnTo>
                    <a:lnTo>
                      <a:pt x="680" y="1069"/>
                    </a:lnTo>
                    <a:lnTo>
                      <a:pt x="716" y="1061"/>
                    </a:lnTo>
                    <a:lnTo>
                      <a:pt x="753" y="1057"/>
                    </a:lnTo>
                    <a:lnTo>
                      <a:pt x="753" y="1057"/>
                    </a:lnTo>
                    <a:lnTo>
                      <a:pt x="763" y="1057"/>
                    </a:lnTo>
                    <a:lnTo>
                      <a:pt x="763" y="1057"/>
                    </a:lnTo>
                    <a:lnTo>
                      <a:pt x="767" y="1046"/>
                    </a:lnTo>
                    <a:lnTo>
                      <a:pt x="767" y="1046"/>
                    </a:lnTo>
                    <a:lnTo>
                      <a:pt x="771" y="1034"/>
                    </a:lnTo>
                    <a:lnTo>
                      <a:pt x="777" y="1022"/>
                    </a:lnTo>
                    <a:lnTo>
                      <a:pt x="785" y="1014"/>
                    </a:lnTo>
                    <a:lnTo>
                      <a:pt x="791" y="1008"/>
                    </a:lnTo>
                    <a:lnTo>
                      <a:pt x="791" y="1008"/>
                    </a:lnTo>
                    <a:lnTo>
                      <a:pt x="795" y="1002"/>
                    </a:lnTo>
                    <a:lnTo>
                      <a:pt x="795" y="1002"/>
                    </a:lnTo>
                    <a:lnTo>
                      <a:pt x="801" y="996"/>
                    </a:lnTo>
                    <a:lnTo>
                      <a:pt x="809" y="992"/>
                    </a:lnTo>
                    <a:lnTo>
                      <a:pt x="817" y="988"/>
                    </a:lnTo>
                    <a:lnTo>
                      <a:pt x="827" y="988"/>
                    </a:lnTo>
                    <a:lnTo>
                      <a:pt x="827" y="988"/>
                    </a:lnTo>
                    <a:lnTo>
                      <a:pt x="829" y="988"/>
                    </a:lnTo>
                    <a:lnTo>
                      <a:pt x="829" y="988"/>
                    </a:lnTo>
                    <a:lnTo>
                      <a:pt x="839" y="990"/>
                    </a:lnTo>
                    <a:lnTo>
                      <a:pt x="847" y="994"/>
                    </a:lnTo>
                    <a:lnTo>
                      <a:pt x="855" y="1000"/>
                    </a:lnTo>
                    <a:lnTo>
                      <a:pt x="861" y="1008"/>
                    </a:lnTo>
                    <a:lnTo>
                      <a:pt x="861" y="1008"/>
                    </a:lnTo>
                    <a:lnTo>
                      <a:pt x="865" y="1012"/>
                    </a:lnTo>
                    <a:lnTo>
                      <a:pt x="865" y="1012"/>
                    </a:lnTo>
                    <a:lnTo>
                      <a:pt x="871" y="1020"/>
                    </a:lnTo>
                    <a:lnTo>
                      <a:pt x="879" y="1032"/>
                    </a:lnTo>
                    <a:lnTo>
                      <a:pt x="883" y="1046"/>
                    </a:lnTo>
                    <a:lnTo>
                      <a:pt x="883" y="1053"/>
                    </a:lnTo>
                    <a:lnTo>
                      <a:pt x="883" y="1061"/>
                    </a:lnTo>
                    <a:lnTo>
                      <a:pt x="883" y="1061"/>
                    </a:lnTo>
                    <a:lnTo>
                      <a:pt x="877" y="1103"/>
                    </a:lnTo>
                    <a:lnTo>
                      <a:pt x="877" y="1103"/>
                    </a:lnTo>
                    <a:lnTo>
                      <a:pt x="891" y="1103"/>
                    </a:lnTo>
                    <a:lnTo>
                      <a:pt x="891" y="1103"/>
                    </a:lnTo>
                    <a:lnTo>
                      <a:pt x="907" y="1101"/>
                    </a:lnTo>
                    <a:lnTo>
                      <a:pt x="924" y="1097"/>
                    </a:lnTo>
                    <a:lnTo>
                      <a:pt x="940" y="1091"/>
                    </a:lnTo>
                    <a:lnTo>
                      <a:pt x="956" y="1083"/>
                    </a:lnTo>
                    <a:lnTo>
                      <a:pt x="972" y="1073"/>
                    </a:lnTo>
                    <a:lnTo>
                      <a:pt x="988" y="1061"/>
                    </a:lnTo>
                    <a:lnTo>
                      <a:pt x="1002" y="1048"/>
                    </a:lnTo>
                    <a:lnTo>
                      <a:pt x="1014" y="1034"/>
                    </a:lnTo>
                    <a:lnTo>
                      <a:pt x="1014" y="10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sp>
            <p:nvSpPr>
              <p:cNvPr id="225" name="Freeform 17">
                <a:extLst>
                  <a:ext uri="{FF2B5EF4-FFF2-40B4-BE49-F238E27FC236}">
                    <a16:creationId xmlns:a16="http://schemas.microsoft.com/office/drawing/2014/main" id="{6EBDEAAA-D173-4389-886B-D359509F41F9}"/>
                  </a:ext>
                </a:extLst>
              </p:cNvPr>
              <p:cNvSpPr>
                <a:spLocks/>
              </p:cNvSpPr>
              <p:nvPr/>
            </p:nvSpPr>
            <p:spPr bwMode="auto">
              <a:xfrm>
                <a:off x="845562" y="2686742"/>
                <a:ext cx="767930" cy="1184699"/>
              </a:xfrm>
              <a:custGeom>
                <a:avLst/>
                <a:gdLst>
                  <a:gd name="T0" fmla="*/ 300 w 831"/>
                  <a:gd name="T1" fmla="*/ 1282 h 1282"/>
                  <a:gd name="T2" fmla="*/ 320 w 831"/>
                  <a:gd name="T3" fmla="*/ 1276 h 1282"/>
                  <a:gd name="T4" fmla="*/ 344 w 831"/>
                  <a:gd name="T5" fmla="*/ 1234 h 1282"/>
                  <a:gd name="T6" fmla="*/ 374 w 831"/>
                  <a:gd name="T7" fmla="*/ 1192 h 1282"/>
                  <a:gd name="T8" fmla="*/ 398 w 831"/>
                  <a:gd name="T9" fmla="*/ 1200 h 1282"/>
                  <a:gd name="T10" fmla="*/ 431 w 831"/>
                  <a:gd name="T11" fmla="*/ 1230 h 1282"/>
                  <a:gd name="T12" fmla="*/ 463 w 831"/>
                  <a:gd name="T13" fmla="*/ 1240 h 1282"/>
                  <a:gd name="T14" fmla="*/ 495 w 831"/>
                  <a:gd name="T15" fmla="*/ 1210 h 1282"/>
                  <a:gd name="T16" fmla="*/ 551 w 831"/>
                  <a:gd name="T17" fmla="*/ 1137 h 1282"/>
                  <a:gd name="T18" fmla="*/ 577 w 831"/>
                  <a:gd name="T19" fmla="*/ 1073 h 1282"/>
                  <a:gd name="T20" fmla="*/ 644 w 831"/>
                  <a:gd name="T21" fmla="*/ 1020 h 1282"/>
                  <a:gd name="T22" fmla="*/ 714 w 831"/>
                  <a:gd name="T23" fmla="*/ 994 h 1282"/>
                  <a:gd name="T24" fmla="*/ 742 w 831"/>
                  <a:gd name="T25" fmla="*/ 990 h 1282"/>
                  <a:gd name="T26" fmla="*/ 765 w 831"/>
                  <a:gd name="T27" fmla="*/ 1022 h 1282"/>
                  <a:gd name="T28" fmla="*/ 793 w 831"/>
                  <a:gd name="T29" fmla="*/ 1077 h 1282"/>
                  <a:gd name="T30" fmla="*/ 831 w 831"/>
                  <a:gd name="T31" fmla="*/ 984 h 1282"/>
                  <a:gd name="T32" fmla="*/ 819 w 831"/>
                  <a:gd name="T33" fmla="*/ 956 h 1282"/>
                  <a:gd name="T34" fmla="*/ 799 w 831"/>
                  <a:gd name="T35" fmla="*/ 938 h 1282"/>
                  <a:gd name="T36" fmla="*/ 777 w 831"/>
                  <a:gd name="T37" fmla="*/ 940 h 1282"/>
                  <a:gd name="T38" fmla="*/ 720 w 831"/>
                  <a:gd name="T39" fmla="*/ 920 h 1282"/>
                  <a:gd name="T40" fmla="*/ 680 w 831"/>
                  <a:gd name="T41" fmla="*/ 868 h 1282"/>
                  <a:gd name="T42" fmla="*/ 642 w 831"/>
                  <a:gd name="T43" fmla="*/ 833 h 1282"/>
                  <a:gd name="T44" fmla="*/ 598 w 831"/>
                  <a:gd name="T45" fmla="*/ 775 h 1282"/>
                  <a:gd name="T46" fmla="*/ 594 w 831"/>
                  <a:gd name="T47" fmla="*/ 705 h 1282"/>
                  <a:gd name="T48" fmla="*/ 606 w 831"/>
                  <a:gd name="T49" fmla="*/ 624 h 1282"/>
                  <a:gd name="T50" fmla="*/ 585 w 831"/>
                  <a:gd name="T51" fmla="*/ 544 h 1282"/>
                  <a:gd name="T52" fmla="*/ 585 w 831"/>
                  <a:gd name="T53" fmla="*/ 521 h 1282"/>
                  <a:gd name="T54" fmla="*/ 557 w 831"/>
                  <a:gd name="T55" fmla="*/ 367 h 1282"/>
                  <a:gd name="T56" fmla="*/ 573 w 831"/>
                  <a:gd name="T57" fmla="*/ 324 h 1282"/>
                  <a:gd name="T58" fmla="*/ 610 w 831"/>
                  <a:gd name="T59" fmla="*/ 250 h 1282"/>
                  <a:gd name="T60" fmla="*/ 642 w 831"/>
                  <a:gd name="T61" fmla="*/ 216 h 1282"/>
                  <a:gd name="T62" fmla="*/ 674 w 831"/>
                  <a:gd name="T63" fmla="*/ 137 h 1282"/>
                  <a:gd name="T64" fmla="*/ 688 w 831"/>
                  <a:gd name="T65" fmla="*/ 27 h 1282"/>
                  <a:gd name="T66" fmla="*/ 672 w 831"/>
                  <a:gd name="T67" fmla="*/ 0 h 1282"/>
                  <a:gd name="T68" fmla="*/ 652 w 831"/>
                  <a:gd name="T69" fmla="*/ 25 h 1282"/>
                  <a:gd name="T70" fmla="*/ 636 w 831"/>
                  <a:gd name="T71" fmla="*/ 59 h 1282"/>
                  <a:gd name="T72" fmla="*/ 600 w 831"/>
                  <a:gd name="T73" fmla="*/ 71 h 1282"/>
                  <a:gd name="T74" fmla="*/ 511 w 831"/>
                  <a:gd name="T75" fmla="*/ 87 h 1282"/>
                  <a:gd name="T76" fmla="*/ 402 w 831"/>
                  <a:gd name="T77" fmla="*/ 143 h 1282"/>
                  <a:gd name="T78" fmla="*/ 330 w 831"/>
                  <a:gd name="T79" fmla="*/ 189 h 1282"/>
                  <a:gd name="T80" fmla="*/ 280 w 831"/>
                  <a:gd name="T81" fmla="*/ 202 h 1282"/>
                  <a:gd name="T82" fmla="*/ 245 w 831"/>
                  <a:gd name="T83" fmla="*/ 192 h 1282"/>
                  <a:gd name="T84" fmla="*/ 227 w 831"/>
                  <a:gd name="T85" fmla="*/ 185 h 1282"/>
                  <a:gd name="T86" fmla="*/ 205 w 831"/>
                  <a:gd name="T87" fmla="*/ 194 h 1282"/>
                  <a:gd name="T88" fmla="*/ 155 w 831"/>
                  <a:gd name="T89" fmla="*/ 266 h 1282"/>
                  <a:gd name="T90" fmla="*/ 125 w 831"/>
                  <a:gd name="T91" fmla="*/ 320 h 1282"/>
                  <a:gd name="T92" fmla="*/ 72 w 831"/>
                  <a:gd name="T93" fmla="*/ 350 h 1282"/>
                  <a:gd name="T94" fmla="*/ 32 w 831"/>
                  <a:gd name="T95" fmla="*/ 367 h 1282"/>
                  <a:gd name="T96" fmla="*/ 56 w 831"/>
                  <a:gd name="T97" fmla="*/ 427 h 1282"/>
                  <a:gd name="T98" fmla="*/ 38 w 831"/>
                  <a:gd name="T99" fmla="*/ 503 h 1282"/>
                  <a:gd name="T100" fmla="*/ 18 w 831"/>
                  <a:gd name="T101" fmla="*/ 536 h 1282"/>
                  <a:gd name="T102" fmla="*/ 34 w 831"/>
                  <a:gd name="T103" fmla="*/ 636 h 1282"/>
                  <a:gd name="T104" fmla="*/ 68 w 831"/>
                  <a:gd name="T105" fmla="*/ 805 h 1282"/>
                  <a:gd name="T106" fmla="*/ 58 w 831"/>
                  <a:gd name="T107" fmla="*/ 886 h 1282"/>
                  <a:gd name="T108" fmla="*/ 22 w 831"/>
                  <a:gd name="T109" fmla="*/ 938 h 1282"/>
                  <a:gd name="T110" fmla="*/ 2 w 831"/>
                  <a:gd name="T111" fmla="*/ 972 h 1282"/>
                  <a:gd name="T112" fmla="*/ 16 w 831"/>
                  <a:gd name="T113" fmla="*/ 1016 h 1282"/>
                  <a:gd name="T114" fmla="*/ 52 w 831"/>
                  <a:gd name="T115" fmla="*/ 1051 h 1282"/>
                  <a:gd name="T116" fmla="*/ 68 w 831"/>
                  <a:gd name="T117" fmla="*/ 1111 h 1282"/>
                  <a:gd name="T118" fmla="*/ 56 w 831"/>
                  <a:gd name="T119" fmla="*/ 1165 h 1282"/>
                  <a:gd name="T120" fmla="*/ 64 w 831"/>
                  <a:gd name="T121" fmla="*/ 1210 h 1282"/>
                  <a:gd name="T122" fmla="*/ 105 w 831"/>
                  <a:gd name="T123" fmla="*/ 1232 h 1282"/>
                  <a:gd name="T124" fmla="*/ 259 w 831"/>
                  <a:gd name="T125" fmla="*/ 1276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1" h="1282">
                    <a:moveTo>
                      <a:pt x="259" y="1276"/>
                    </a:moveTo>
                    <a:lnTo>
                      <a:pt x="259" y="1276"/>
                    </a:lnTo>
                    <a:lnTo>
                      <a:pt x="282" y="1280"/>
                    </a:lnTo>
                    <a:lnTo>
                      <a:pt x="300" y="1282"/>
                    </a:lnTo>
                    <a:lnTo>
                      <a:pt x="300" y="1282"/>
                    </a:lnTo>
                    <a:lnTo>
                      <a:pt x="308" y="1280"/>
                    </a:lnTo>
                    <a:lnTo>
                      <a:pt x="314" y="1280"/>
                    </a:lnTo>
                    <a:lnTo>
                      <a:pt x="320" y="1276"/>
                    </a:lnTo>
                    <a:lnTo>
                      <a:pt x="324" y="1272"/>
                    </a:lnTo>
                    <a:lnTo>
                      <a:pt x="334" y="1258"/>
                    </a:lnTo>
                    <a:lnTo>
                      <a:pt x="344" y="1234"/>
                    </a:lnTo>
                    <a:lnTo>
                      <a:pt x="344" y="1234"/>
                    </a:lnTo>
                    <a:lnTo>
                      <a:pt x="352" y="1216"/>
                    </a:lnTo>
                    <a:lnTo>
                      <a:pt x="360" y="1202"/>
                    </a:lnTo>
                    <a:lnTo>
                      <a:pt x="370" y="1194"/>
                    </a:lnTo>
                    <a:lnTo>
                      <a:pt x="374" y="1192"/>
                    </a:lnTo>
                    <a:lnTo>
                      <a:pt x="378" y="1192"/>
                    </a:lnTo>
                    <a:lnTo>
                      <a:pt x="378" y="1192"/>
                    </a:lnTo>
                    <a:lnTo>
                      <a:pt x="388" y="1194"/>
                    </a:lnTo>
                    <a:lnTo>
                      <a:pt x="398" y="1200"/>
                    </a:lnTo>
                    <a:lnTo>
                      <a:pt x="410" y="1210"/>
                    </a:lnTo>
                    <a:lnTo>
                      <a:pt x="424" y="1224"/>
                    </a:lnTo>
                    <a:lnTo>
                      <a:pt x="424" y="1224"/>
                    </a:lnTo>
                    <a:lnTo>
                      <a:pt x="431" y="1230"/>
                    </a:lnTo>
                    <a:lnTo>
                      <a:pt x="441" y="1234"/>
                    </a:lnTo>
                    <a:lnTo>
                      <a:pt x="453" y="1238"/>
                    </a:lnTo>
                    <a:lnTo>
                      <a:pt x="463" y="1240"/>
                    </a:lnTo>
                    <a:lnTo>
                      <a:pt x="463" y="1240"/>
                    </a:lnTo>
                    <a:lnTo>
                      <a:pt x="467" y="1240"/>
                    </a:lnTo>
                    <a:lnTo>
                      <a:pt x="469" y="1238"/>
                    </a:lnTo>
                    <a:lnTo>
                      <a:pt x="469" y="1238"/>
                    </a:lnTo>
                    <a:lnTo>
                      <a:pt x="495" y="1210"/>
                    </a:lnTo>
                    <a:lnTo>
                      <a:pt x="521" y="1183"/>
                    </a:lnTo>
                    <a:lnTo>
                      <a:pt x="533" y="1167"/>
                    </a:lnTo>
                    <a:lnTo>
                      <a:pt x="543" y="1153"/>
                    </a:lnTo>
                    <a:lnTo>
                      <a:pt x="551" y="1137"/>
                    </a:lnTo>
                    <a:lnTo>
                      <a:pt x="557" y="1121"/>
                    </a:lnTo>
                    <a:lnTo>
                      <a:pt x="557" y="1121"/>
                    </a:lnTo>
                    <a:lnTo>
                      <a:pt x="567" y="1095"/>
                    </a:lnTo>
                    <a:lnTo>
                      <a:pt x="577" y="1073"/>
                    </a:lnTo>
                    <a:lnTo>
                      <a:pt x="591" y="1055"/>
                    </a:lnTo>
                    <a:lnTo>
                      <a:pt x="606" y="1041"/>
                    </a:lnTo>
                    <a:lnTo>
                      <a:pt x="624" y="1029"/>
                    </a:lnTo>
                    <a:lnTo>
                      <a:pt x="644" y="1020"/>
                    </a:lnTo>
                    <a:lnTo>
                      <a:pt x="664" y="1010"/>
                    </a:lnTo>
                    <a:lnTo>
                      <a:pt x="686" y="1002"/>
                    </a:lnTo>
                    <a:lnTo>
                      <a:pt x="686" y="1002"/>
                    </a:lnTo>
                    <a:lnTo>
                      <a:pt x="714" y="994"/>
                    </a:lnTo>
                    <a:lnTo>
                      <a:pt x="726" y="990"/>
                    </a:lnTo>
                    <a:lnTo>
                      <a:pt x="734" y="990"/>
                    </a:lnTo>
                    <a:lnTo>
                      <a:pt x="734" y="990"/>
                    </a:lnTo>
                    <a:lnTo>
                      <a:pt x="742" y="990"/>
                    </a:lnTo>
                    <a:lnTo>
                      <a:pt x="748" y="994"/>
                    </a:lnTo>
                    <a:lnTo>
                      <a:pt x="752" y="998"/>
                    </a:lnTo>
                    <a:lnTo>
                      <a:pt x="756" y="1004"/>
                    </a:lnTo>
                    <a:lnTo>
                      <a:pt x="765" y="1022"/>
                    </a:lnTo>
                    <a:lnTo>
                      <a:pt x="775" y="1047"/>
                    </a:lnTo>
                    <a:lnTo>
                      <a:pt x="775" y="1047"/>
                    </a:lnTo>
                    <a:lnTo>
                      <a:pt x="779" y="1057"/>
                    </a:lnTo>
                    <a:lnTo>
                      <a:pt x="793" y="1077"/>
                    </a:lnTo>
                    <a:lnTo>
                      <a:pt x="793" y="1077"/>
                    </a:lnTo>
                    <a:lnTo>
                      <a:pt x="817" y="1025"/>
                    </a:lnTo>
                    <a:lnTo>
                      <a:pt x="825" y="1004"/>
                    </a:lnTo>
                    <a:lnTo>
                      <a:pt x="831" y="984"/>
                    </a:lnTo>
                    <a:lnTo>
                      <a:pt x="831" y="984"/>
                    </a:lnTo>
                    <a:lnTo>
                      <a:pt x="829" y="978"/>
                    </a:lnTo>
                    <a:lnTo>
                      <a:pt x="827" y="970"/>
                    </a:lnTo>
                    <a:lnTo>
                      <a:pt x="819" y="956"/>
                    </a:lnTo>
                    <a:lnTo>
                      <a:pt x="809" y="942"/>
                    </a:lnTo>
                    <a:lnTo>
                      <a:pt x="803" y="940"/>
                    </a:lnTo>
                    <a:lnTo>
                      <a:pt x="799" y="938"/>
                    </a:lnTo>
                    <a:lnTo>
                      <a:pt x="799" y="938"/>
                    </a:lnTo>
                    <a:lnTo>
                      <a:pt x="799" y="938"/>
                    </a:lnTo>
                    <a:lnTo>
                      <a:pt x="799" y="938"/>
                    </a:lnTo>
                    <a:lnTo>
                      <a:pt x="777" y="940"/>
                    </a:lnTo>
                    <a:lnTo>
                      <a:pt x="777" y="940"/>
                    </a:lnTo>
                    <a:lnTo>
                      <a:pt x="759" y="938"/>
                    </a:lnTo>
                    <a:lnTo>
                      <a:pt x="746" y="934"/>
                    </a:lnTo>
                    <a:lnTo>
                      <a:pt x="732" y="928"/>
                    </a:lnTo>
                    <a:lnTo>
                      <a:pt x="720" y="920"/>
                    </a:lnTo>
                    <a:lnTo>
                      <a:pt x="708" y="908"/>
                    </a:lnTo>
                    <a:lnTo>
                      <a:pt x="698" y="896"/>
                    </a:lnTo>
                    <a:lnTo>
                      <a:pt x="680" y="868"/>
                    </a:lnTo>
                    <a:lnTo>
                      <a:pt x="680" y="868"/>
                    </a:lnTo>
                    <a:lnTo>
                      <a:pt x="672" y="858"/>
                    </a:lnTo>
                    <a:lnTo>
                      <a:pt x="662" y="849"/>
                    </a:lnTo>
                    <a:lnTo>
                      <a:pt x="642" y="833"/>
                    </a:lnTo>
                    <a:lnTo>
                      <a:pt x="642" y="833"/>
                    </a:lnTo>
                    <a:lnTo>
                      <a:pt x="626" y="819"/>
                    </a:lnTo>
                    <a:lnTo>
                      <a:pt x="614" y="807"/>
                    </a:lnTo>
                    <a:lnTo>
                      <a:pt x="604" y="791"/>
                    </a:lnTo>
                    <a:lnTo>
                      <a:pt x="598" y="775"/>
                    </a:lnTo>
                    <a:lnTo>
                      <a:pt x="594" y="759"/>
                    </a:lnTo>
                    <a:lnTo>
                      <a:pt x="592" y="741"/>
                    </a:lnTo>
                    <a:lnTo>
                      <a:pt x="592" y="723"/>
                    </a:lnTo>
                    <a:lnTo>
                      <a:pt x="594" y="705"/>
                    </a:lnTo>
                    <a:lnTo>
                      <a:pt x="594" y="705"/>
                    </a:lnTo>
                    <a:lnTo>
                      <a:pt x="602" y="666"/>
                    </a:lnTo>
                    <a:lnTo>
                      <a:pt x="604" y="644"/>
                    </a:lnTo>
                    <a:lnTo>
                      <a:pt x="606" y="624"/>
                    </a:lnTo>
                    <a:lnTo>
                      <a:pt x="604" y="604"/>
                    </a:lnTo>
                    <a:lnTo>
                      <a:pt x="602" y="584"/>
                    </a:lnTo>
                    <a:lnTo>
                      <a:pt x="594" y="564"/>
                    </a:lnTo>
                    <a:lnTo>
                      <a:pt x="585" y="544"/>
                    </a:lnTo>
                    <a:lnTo>
                      <a:pt x="585" y="544"/>
                    </a:lnTo>
                    <a:lnTo>
                      <a:pt x="585" y="540"/>
                    </a:lnTo>
                    <a:lnTo>
                      <a:pt x="585" y="534"/>
                    </a:lnTo>
                    <a:lnTo>
                      <a:pt x="585" y="521"/>
                    </a:lnTo>
                    <a:lnTo>
                      <a:pt x="585" y="521"/>
                    </a:lnTo>
                    <a:lnTo>
                      <a:pt x="559" y="383"/>
                    </a:lnTo>
                    <a:lnTo>
                      <a:pt x="559" y="383"/>
                    </a:lnTo>
                    <a:lnTo>
                      <a:pt x="557" y="367"/>
                    </a:lnTo>
                    <a:lnTo>
                      <a:pt x="557" y="361"/>
                    </a:lnTo>
                    <a:lnTo>
                      <a:pt x="559" y="356"/>
                    </a:lnTo>
                    <a:lnTo>
                      <a:pt x="559" y="356"/>
                    </a:lnTo>
                    <a:lnTo>
                      <a:pt x="573" y="324"/>
                    </a:lnTo>
                    <a:lnTo>
                      <a:pt x="587" y="292"/>
                    </a:lnTo>
                    <a:lnTo>
                      <a:pt x="592" y="278"/>
                    </a:lnTo>
                    <a:lnTo>
                      <a:pt x="602" y="264"/>
                    </a:lnTo>
                    <a:lnTo>
                      <a:pt x="610" y="250"/>
                    </a:lnTo>
                    <a:lnTo>
                      <a:pt x="622" y="240"/>
                    </a:lnTo>
                    <a:lnTo>
                      <a:pt x="622" y="240"/>
                    </a:lnTo>
                    <a:lnTo>
                      <a:pt x="634" y="228"/>
                    </a:lnTo>
                    <a:lnTo>
                      <a:pt x="642" y="216"/>
                    </a:lnTo>
                    <a:lnTo>
                      <a:pt x="652" y="204"/>
                    </a:lnTo>
                    <a:lnTo>
                      <a:pt x="658" y="191"/>
                    </a:lnTo>
                    <a:lnTo>
                      <a:pt x="668" y="165"/>
                    </a:lnTo>
                    <a:lnTo>
                      <a:pt x="674" y="137"/>
                    </a:lnTo>
                    <a:lnTo>
                      <a:pt x="678" y="111"/>
                    </a:lnTo>
                    <a:lnTo>
                      <a:pt x="680" y="81"/>
                    </a:lnTo>
                    <a:lnTo>
                      <a:pt x="684" y="53"/>
                    </a:lnTo>
                    <a:lnTo>
                      <a:pt x="688" y="27"/>
                    </a:lnTo>
                    <a:lnTo>
                      <a:pt x="688" y="27"/>
                    </a:lnTo>
                    <a:lnTo>
                      <a:pt x="686" y="22"/>
                    </a:lnTo>
                    <a:lnTo>
                      <a:pt x="682" y="14"/>
                    </a:lnTo>
                    <a:lnTo>
                      <a:pt x="672" y="0"/>
                    </a:lnTo>
                    <a:lnTo>
                      <a:pt x="672" y="0"/>
                    </a:lnTo>
                    <a:lnTo>
                      <a:pt x="660" y="14"/>
                    </a:lnTo>
                    <a:lnTo>
                      <a:pt x="654" y="20"/>
                    </a:lnTo>
                    <a:lnTo>
                      <a:pt x="652" y="25"/>
                    </a:lnTo>
                    <a:lnTo>
                      <a:pt x="652" y="25"/>
                    </a:lnTo>
                    <a:lnTo>
                      <a:pt x="646" y="45"/>
                    </a:lnTo>
                    <a:lnTo>
                      <a:pt x="642" y="51"/>
                    </a:lnTo>
                    <a:lnTo>
                      <a:pt x="636" y="59"/>
                    </a:lnTo>
                    <a:lnTo>
                      <a:pt x="630" y="63"/>
                    </a:lnTo>
                    <a:lnTo>
                      <a:pt x="622" y="67"/>
                    </a:lnTo>
                    <a:lnTo>
                      <a:pt x="612" y="69"/>
                    </a:lnTo>
                    <a:lnTo>
                      <a:pt x="600" y="71"/>
                    </a:lnTo>
                    <a:lnTo>
                      <a:pt x="600" y="71"/>
                    </a:lnTo>
                    <a:lnTo>
                      <a:pt x="571" y="73"/>
                    </a:lnTo>
                    <a:lnTo>
                      <a:pt x="539" y="79"/>
                    </a:lnTo>
                    <a:lnTo>
                      <a:pt x="511" y="87"/>
                    </a:lnTo>
                    <a:lnTo>
                      <a:pt x="481" y="99"/>
                    </a:lnTo>
                    <a:lnTo>
                      <a:pt x="455" y="111"/>
                    </a:lnTo>
                    <a:lnTo>
                      <a:pt x="427" y="127"/>
                    </a:lnTo>
                    <a:lnTo>
                      <a:pt x="402" y="143"/>
                    </a:lnTo>
                    <a:lnTo>
                      <a:pt x="376" y="159"/>
                    </a:lnTo>
                    <a:lnTo>
                      <a:pt x="376" y="159"/>
                    </a:lnTo>
                    <a:lnTo>
                      <a:pt x="352" y="175"/>
                    </a:lnTo>
                    <a:lnTo>
                      <a:pt x="330" y="189"/>
                    </a:lnTo>
                    <a:lnTo>
                      <a:pt x="318" y="194"/>
                    </a:lnTo>
                    <a:lnTo>
                      <a:pt x="306" y="198"/>
                    </a:lnTo>
                    <a:lnTo>
                      <a:pt x="292" y="200"/>
                    </a:lnTo>
                    <a:lnTo>
                      <a:pt x="280" y="202"/>
                    </a:lnTo>
                    <a:lnTo>
                      <a:pt x="280" y="202"/>
                    </a:lnTo>
                    <a:lnTo>
                      <a:pt x="268" y="200"/>
                    </a:lnTo>
                    <a:lnTo>
                      <a:pt x="257" y="198"/>
                    </a:lnTo>
                    <a:lnTo>
                      <a:pt x="245" y="192"/>
                    </a:lnTo>
                    <a:lnTo>
                      <a:pt x="231" y="187"/>
                    </a:lnTo>
                    <a:lnTo>
                      <a:pt x="231" y="187"/>
                    </a:lnTo>
                    <a:lnTo>
                      <a:pt x="227" y="185"/>
                    </a:lnTo>
                    <a:lnTo>
                      <a:pt x="227" y="185"/>
                    </a:lnTo>
                    <a:lnTo>
                      <a:pt x="215" y="189"/>
                    </a:lnTo>
                    <a:lnTo>
                      <a:pt x="209" y="191"/>
                    </a:lnTo>
                    <a:lnTo>
                      <a:pt x="205" y="194"/>
                    </a:lnTo>
                    <a:lnTo>
                      <a:pt x="205" y="194"/>
                    </a:lnTo>
                    <a:lnTo>
                      <a:pt x="177" y="228"/>
                    </a:lnTo>
                    <a:lnTo>
                      <a:pt x="163" y="248"/>
                    </a:lnTo>
                    <a:lnTo>
                      <a:pt x="155" y="266"/>
                    </a:lnTo>
                    <a:lnTo>
                      <a:pt x="155" y="266"/>
                    </a:lnTo>
                    <a:lnTo>
                      <a:pt x="149" y="282"/>
                    </a:lnTo>
                    <a:lnTo>
                      <a:pt x="141" y="296"/>
                    </a:lnTo>
                    <a:lnTo>
                      <a:pt x="135" y="310"/>
                    </a:lnTo>
                    <a:lnTo>
                      <a:pt x="125" y="320"/>
                    </a:lnTo>
                    <a:lnTo>
                      <a:pt x="115" y="330"/>
                    </a:lnTo>
                    <a:lnTo>
                      <a:pt x="103" y="338"/>
                    </a:lnTo>
                    <a:lnTo>
                      <a:pt x="90" y="344"/>
                    </a:lnTo>
                    <a:lnTo>
                      <a:pt x="72" y="350"/>
                    </a:lnTo>
                    <a:lnTo>
                      <a:pt x="72" y="350"/>
                    </a:lnTo>
                    <a:lnTo>
                      <a:pt x="64" y="352"/>
                    </a:lnTo>
                    <a:lnTo>
                      <a:pt x="54" y="356"/>
                    </a:lnTo>
                    <a:lnTo>
                      <a:pt x="32" y="367"/>
                    </a:lnTo>
                    <a:lnTo>
                      <a:pt x="32" y="367"/>
                    </a:lnTo>
                    <a:lnTo>
                      <a:pt x="44" y="387"/>
                    </a:lnTo>
                    <a:lnTo>
                      <a:pt x="52" y="407"/>
                    </a:lnTo>
                    <a:lnTo>
                      <a:pt x="56" y="427"/>
                    </a:lnTo>
                    <a:lnTo>
                      <a:pt x="56" y="447"/>
                    </a:lnTo>
                    <a:lnTo>
                      <a:pt x="52" y="465"/>
                    </a:lnTo>
                    <a:lnTo>
                      <a:pt x="46" y="485"/>
                    </a:lnTo>
                    <a:lnTo>
                      <a:pt x="38" y="503"/>
                    </a:lnTo>
                    <a:lnTo>
                      <a:pt x="26" y="521"/>
                    </a:lnTo>
                    <a:lnTo>
                      <a:pt x="26" y="521"/>
                    </a:lnTo>
                    <a:lnTo>
                      <a:pt x="22" y="528"/>
                    </a:lnTo>
                    <a:lnTo>
                      <a:pt x="18" y="536"/>
                    </a:lnTo>
                    <a:lnTo>
                      <a:pt x="18" y="544"/>
                    </a:lnTo>
                    <a:lnTo>
                      <a:pt x="18" y="552"/>
                    </a:lnTo>
                    <a:lnTo>
                      <a:pt x="18" y="552"/>
                    </a:lnTo>
                    <a:lnTo>
                      <a:pt x="34" y="636"/>
                    </a:lnTo>
                    <a:lnTo>
                      <a:pt x="52" y="721"/>
                    </a:lnTo>
                    <a:lnTo>
                      <a:pt x="52" y="721"/>
                    </a:lnTo>
                    <a:lnTo>
                      <a:pt x="64" y="777"/>
                    </a:lnTo>
                    <a:lnTo>
                      <a:pt x="68" y="805"/>
                    </a:lnTo>
                    <a:lnTo>
                      <a:pt x="70" y="833"/>
                    </a:lnTo>
                    <a:lnTo>
                      <a:pt x="66" y="860"/>
                    </a:lnTo>
                    <a:lnTo>
                      <a:pt x="62" y="874"/>
                    </a:lnTo>
                    <a:lnTo>
                      <a:pt x="58" y="886"/>
                    </a:lnTo>
                    <a:lnTo>
                      <a:pt x="52" y="900"/>
                    </a:lnTo>
                    <a:lnTo>
                      <a:pt x="44" y="912"/>
                    </a:lnTo>
                    <a:lnTo>
                      <a:pt x="34" y="926"/>
                    </a:lnTo>
                    <a:lnTo>
                      <a:pt x="22" y="938"/>
                    </a:lnTo>
                    <a:lnTo>
                      <a:pt x="22" y="938"/>
                    </a:lnTo>
                    <a:lnTo>
                      <a:pt x="12" y="948"/>
                    </a:lnTo>
                    <a:lnTo>
                      <a:pt x="6" y="960"/>
                    </a:lnTo>
                    <a:lnTo>
                      <a:pt x="2" y="972"/>
                    </a:lnTo>
                    <a:lnTo>
                      <a:pt x="0" y="982"/>
                    </a:lnTo>
                    <a:lnTo>
                      <a:pt x="2" y="994"/>
                    </a:lnTo>
                    <a:lnTo>
                      <a:pt x="8" y="1004"/>
                    </a:lnTo>
                    <a:lnTo>
                      <a:pt x="16" y="1016"/>
                    </a:lnTo>
                    <a:lnTo>
                      <a:pt x="28" y="1025"/>
                    </a:lnTo>
                    <a:lnTo>
                      <a:pt x="28" y="1025"/>
                    </a:lnTo>
                    <a:lnTo>
                      <a:pt x="42" y="1037"/>
                    </a:lnTo>
                    <a:lnTo>
                      <a:pt x="52" y="1051"/>
                    </a:lnTo>
                    <a:lnTo>
                      <a:pt x="60" y="1065"/>
                    </a:lnTo>
                    <a:lnTo>
                      <a:pt x="64" y="1079"/>
                    </a:lnTo>
                    <a:lnTo>
                      <a:pt x="68" y="1095"/>
                    </a:lnTo>
                    <a:lnTo>
                      <a:pt x="68" y="1111"/>
                    </a:lnTo>
                    <a:lnTo>
                      <a:pt x="66" y="1129"/>
                    </a:lnTo>
                    <a:lnTo>
                      <a:pt x="62" y="1147"/>
                    </a:lnTo>
                    <a:lnTo>
                      <a:pt x="62" y="1147"/>
                    </a:lnTo>
                    <a:lnTo>
                      <a:pt x="56" y="1165"/>
                    </a:lnTo>
                    <a:lnTo>
                      <a:pt x="54" y="1179"/>
                    </a:lnTo>
                    <a:lnTo>
                      <a:pt x="54" y="1190"/>
                    </a:lnTo>
                    <a:lnTo>
                      <a:pt x="58" y="1200"/>
                    </a:lnTo>
                    <a:lnTo>
                      <a:pt x="64" y="1210"/>
                    </a:lnTo>
                    <a:lnTo>
                      <a:pt x="74" y="1216"/>
                    </a:lnTo>
                    <a:lnTo>
                      <a:pt x="88" y="1224"/>
                    </a:lnTo>
                    <a:lnTo>
                      <a:pt x="105" y="1232"/>
                    </a:lnTo>
                    <a:lnTo>
                      <a:pt x="105" y="1232"/>
                    </a:lnTo>
                    <a:lnTo>
                      <a:pt x="143" y="1246"/>
                    </a:lnTo>
                    <a:lnTo>
                      <a:pt x="179" y="1258"/>
                    </a:lnTo>
                    <a:lnTo>
                      <a:pt x="219" y="1270"/>
                    </a:lnTo>
                    <a:lnTo>
                      <a:pt x="259" y="1276"/>
                    </a:lnTo>
                    <a:lnTo>
                      <a:pt x="259" y="1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sp>
            <p:nvSpPr>
              <p:cNvPr id="226" name="Owal 225">
                <a:extLst>
                  <a:ext uri="{FF2B5EF4-FFF2-40B4-BE49-F238E27FC236}">
                    <a16:creationId xmlns:a16="http://schemas.microsoft.com/office/drawing/2014/main" id="{4404CF69-21BA-4F5F-92EF-D325D771917D}"/>
                  </a:ext>
                </a:extLst>
              </p:cNvPr>
              <p:cNvSpPr/>
              <p:nvPr/>
            </p:nvSpPr>
            <p:spPr>
              <a:xfrm>
                <a:off x="1481972" y="2361458"/>
                <a:ext cx="468102" cy="4117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7" name="Owal 226">
                <a:extLst>
                  <a:ext uri="{FF2B5EF4-FFF2-40B4-BE49-F238E27FC236}">
                    <a16:creationId xmlns:a16="http://schemas.microsoft.com/office/drawing/2014/main" id="{8C2D1A61-3CFA-45DD-BCAE-88F681587672}"/>
                  </a:ext>
                </a:extLst>
              </p:cNvPr>
              <p:cNvSpPr/>
              <p:nvPr/>
            </p:nvSpPr>
            <p:spPr>
              <a:xfrm>
                <a:off x="1177944" y="2604671"/>
                <a:ext cx="468102" cy="4117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8" name="Owal 227">
                <a:extLst>
                  <a:ext uri="{FF2B5EF4-FFF2-40B4-BE49-F238E27FC236}">
                    <a16:creationId xmlns:a16="http://schemas.microsoft.com/office/drawing/2014/main" id="{99D01FD9-A915-4329-BB6D-6B8C3FCCC18D}"/>
                  </a:ext>
                </a:extLst>
              </p:cNvPr>
              <p:cNvSpPr/>
              <p:nvPr/>
            </p:nvSpPr>
            <p:spPr>
              <a:xfrm>
                <a:off x="838253" y="2693554"/>
                <a:ext cx="468102" cy="4117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9" name="Owal 228">
                <a:extLst>
                  <a:ext uri="{FF2B5EF4-FFF2-40B4-BE49-F238E27FC236}">
                    <a16:creationId xmlns:a16="http://schemas.microsoft.com/office/drawing/2014/main" id="{DE009817-7CF2-4C72-9EAA-7EF530562E14}"/>
                  </a:ext>
                </a:extLst>
              </p:cNvPr>
              <p:cNvSpPr/>
              <p:nvPr/>
            </p:nvSpPr>
            <p:spPr>
              <a:xfrm>
                <a:off x="1294681" y="3000411"/>
                <a:ext cx="187291" cy="1894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0" name="Owal 229">
                <a:extLst>
                  <a:ext uri="{FF2B5EF4-FFF2-40B4-BE49-F238E27FC236}">
                    <a16:creationId xmlns:a16="http://schemas.microsoft.com/office/drawing/2014/main" id="{3219B503-F7A5-4138-9734-16C2CF02B6C3}"/>
                  </a:ext>
                </a:extLst>
              </p:cNvPr>
              <p:cNvSpPr/>
              <p:nvPr/>
            </p:nvSpPr>
            <p:spPr>
              <a:xfrm>
                <a:off x="1313664" y="3098494"/>
                <a:ext cx="468119" cy="4581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05" name="Grupa 204">
              <a:extLst>
                <a:ext uri="{FF2B5EF4-FFF2-40B4-BE49-F238E27FC236}">
                  <a16:creationId xmlns:a16="http://schemas.microsoft.com/office/drawing/2014/main" id="{3F9B97EE-6653-434C-BEB7-E0B17A5152D8}"/>
                </a:ext>
              </a:extLst>
            </p:cNvPr>
            <p:cNvGrpSpPr/>
            <p:nvPr/>
          </p:nvGrpSpPr>
          <p:grpSpPr>
            <a:xfrm>
              <a:off x="2735446" y="4193241"/>
              <a:ext cx="591109" cy="461586"/>
              <a:chOff x="919490" y="3623782"/>
              <a:chExt cx="1653221" cy="1290971"/>
            </a:xfrm>
            <a:solidFill>
              <a:srgbClr val="A0CC1E"/>
            </a:solidFill>
          </p:grpSpPr>
          <p:sp>
            <p:nvSpPr>
              <p:cNvPr id="219" name="Freeform 11">
                <a:extLst>
                  <a:ext uri="{FF2B5EF4-FFF2-40B4-BE49-F238E27FC236}">
                    <a16:creationId xmlns:a16="http://schemas.microsoft.com/office/drawing/2014/main" id="{37BC8436-93CD-4C6A-9B33-B5BDF5F31EC5}"/>
                  </a:ext>
                </a:extLst>
              </p:cNvPr>
              <p:cNvSpPr>
                <a:spLocks/>
              </p:cNvSpPr>
              <p:nvPr/>
            </p:nvSpPr>
            <p:spPr bwMode="auto">
              <a:xfrm>
                <a:off x="919490" y="3623782"/>
                <a:ext cx="1278034" cy="1192092"/>
              </a:xfrm>
              <a:custGeom>
                <a:avLst/>
                <a:gdLst>
                  <a:gd name="T0" fmla="*/ 1359 w 1383"/>
                  <a:gd name="T1" fmla="*/ 341 h 1290"/>
                  <a:gd name="T2" fmla="*/ 1296 w 1383"/>
                  <a:gd name="T3" fmla="*/ 316 h 1290"/>
                  <a:gd name="T4" fmla="*/ 1270 w 1383"/>
                  <a:gd name="T5" fmla="*/ 256 h 1290"/>
                  <a:gd name="T6" fmla="*/ 1238 w 1383"/>
                  <a:gd name="T7" fmla="*/ 202 h 1290"/>
                  <a:gd name="T8" fmla="*/ 1173 w 1383"/>
                  <a:gd name="T9" fmla="*/ 228 h 1290"/>
                  <a:gd name="T10" fmla="*/ 1033 w 1383"/>
                  <a:gd name="T11" fmla="*/ 230 h 1290"/>
                  <a:gd name="T12" fmla="*/ 890 w 1383"/>
                  <a:gd name="T13" fmla="*/ 139 h 1290"/>
                  <a:gd name="T14" fmla="*/ 833 w 1383"/>
                  <a:gd name="T15" fmla="*/ 53 h 1290"/>
                  <a:gd name="T16" fmla="*/ 751 w 1383"/>
                  <a:gd name="T17" fmla="*/ 79 h 1290"/>
                  <a:gd name="T18" fmla="*/ 715 w 1383"/>
                  <a:gd name="T19" fmla="*/ 103 h 1290"/>
                  <a:gd name="T20" fmla="*/ 709 w 1383"/>
                  <a:gd name="T21" fmla="*/ 105 h 1290"/>
                  <a:gd name="T22" fmla="*/ 678 w 1383"/>
                  <a:gd name="T23" fmla="*/ 85 h 1290"/>
                  <a:gd name="T24" fmla="*/ 656 w 1383"/>
                  <a:gd name="T25" fmla="*/ 47 h 1290"/>
                  <a:gd name="T26" fmla="*/ 580 w 1383"/>
                  <a:gd name="T27" fmla="*/ 41 h 1290"/>
                  <a:gd name="T28" fmla="*/ 516 w 1383"/>
                  <a:gd name="T29" fmla="*/ 117 h 1290"/>
                  <a:gd name="T30" fmla="*/ 463 w 1383"/>
                  <a:gd name="T31" fmla="*/ 204 h 1290"/>
                  <a:gd name="T32" fmla="*/ 405 w 1383"/>
                  <a:gd name="T33" fmla="*/ 262 h 1290"/>
                  <a:gd name="T34" fmla="*/ 330 w 1383"/>
                  <a:gd name="T35" fmla="*/ 250 h 1290"/>
                  <a:gd name="T36" fmla="*/ 302 w 1383"/>
                  <a:gd name="T37" fmla="*/ 234 h 1290"/>
                  <a:gd name="T38" fmla="*/ 254 w 1383"/>
                  <a:gd name="T39" fmla="*/ 302 h 1290"/>
                  <a:gd name="T40" fmla="*/ 182 w 1383"/>
                  <a:gd name="T41" fmla="*/ 306 h 1290"/>
                  <a:gd name="T42" fmla="*/ 119 w 1383"/>
                  <a:gd name="T43" fmla="*/ 306 h 1290"/>
                  <a:gd name="T44" fmla="*/ 121 w 1383"/>
                  <a:gd name="T45" fmla="*/ 355 h 1290"/>
                  <a:gd name="T46" fmla="*/ 103 w 1383"/>
                  <a:gd name="T47" fmla="*/ 447 h 1290"/>
                  <a:gd name="T48" fmla="*/ 23 w 1383"/>
                  <a:gd name="T49" fmla="*/ 681 h 1290"/>
                  <a:gd name="T50" fmla="*/ 53 w 1383"/>
                  <a:gd name="T51" fmla="*/ 660 h 1290"/>
                  <a:gd name="T52" fmla="*/ 69 w 1383"/>
                  <a:gd name="T53" fmla="*/ 602 h 1290"/>
                  <a:gd name="T54" fmla="*/ 107 w 1383"/>
                  <a:gd name="T55" fmla="*/ 582 h 1290"/>
                  <a:gd name="T56" fmla="*/ 188 w 1383"/>
                  <a:gd name="T57" fmla="*/ 604 h 1290"/>
                  <a:gd name="T58" fmla="*/ 204 w 1383"/>
                  <a:gd name="T59" fmla="*/ 606 h 1290"/>
                  <a:gd name="T60" fmla="*/ 236 w 1383"/>
                  <a:gd name="T61" fmla="*/ 660 h 1290"/>
                  <a:gd name="T62" fmla="*/ 298 w 1383"/>
                  <a:gd name="T63" fmla="*/ 739 h 1290"/>
                  <a:gd name="T64" fmla="*/ 427 w 1383"/>
                  <a:gd name="T65" fmla="*/ 787 h 1290"/>
                  <a:gd name="T66" fmla="*/ 487 w 1383"/>
                  <a:gd name="T67" fmla="*/ 829 h 1290"/>
                  <a:gd name="T68" fmla="*/ 570 w 1383"/>
                  <a:gd name="T69" fmla="*/ 864 h 1290"/>
                  <a:gd name="T70" fmla="*/ 630 w 1383"/>
                  <a:gd name="T71" fmla="*/ 856 h 1290"/>
                  <a:gd name="T72" fmla="*/ 676 w 1383"/>
                  <a:gd name="T73" fmla="*/ 852 h 1290"/>
                  <a:gd name="T74" fmla="*/ 721 w 1383"/>
                  <a:gd name="T75" fmla="*/ 890 h 1290"/>
                  <a:gd name="T76" fmla="*/ 727 w 1383"/>
                  <a:gd name="T77" fmla="*/ 962 h 1290"/>
                  <a:gd name="T78" fmla="*/ 672 w 1383"/>
                  <a:gd name="T79" fmla="*/ 1013 h 1290"/>
                  <a:gd name="T80" fmla="*/ 691 w 1383"/>
                  <a:gd name="T81" fmla="*/ 1081 h 1290"/>
                  <a:gd name="T82" fmla="*/ 785 w 1383"/>
                  <a:gd name="T83" fmla="*/ 1196 h 1290"/>
                  <a:gd name="T84" fmla="*/ 819 w 1383"/>
                  <a:gd name="T85" fmla="*/ 1270 h 1290"/>
                  <a:gd name="T86" fmla="*/ 980 w 1383"/>
                  <a:gd name="T87" fmla="*/ 1149 h 1290"/>
                  <a:gd name="T88" fmla="*/ 936 w 1383"/>
                  <a:gd name="T89" fmla="*/ 1069 h 1290"/>
                  <a:gd name="T90" fmla="*/ 970 w 1383"/>
                  <a:gd name="T91" fmla="*/ 1002 h 1290"/>
                  <a:gd name="T92" fmla="*/ 1109 w 1383"/>
                  <a:gd name="T93" fmla="*/ 840 h 1290"/>
                  <a:gd name="T94" fmla="*/ 1151 w 1383"/>
                  <a:gd name="T95" fmla="*/ 735 h 1290"/>
                  <a:gd name="T96" fmla="*/ 1224 w 1383"/>
                  <a:gd name="T97" fmla="*/ 644 h 1290"/>
                  <a:gd name="T98" fmla="*/ 1286 w 1383"/>
                  <a:gd name="T99" fmla="*/ 554 h 1290"/>
                  <a:gd name="T100" fmla="*/ 1284 w 1383"/>
                  <a:gd name="T101" fmla="*/ 516 h 1290"/>
                  <a:gd name="T102" fmla="*/ 1322 w 1383"/>
                  <a:gd name="T103" fmla="*/ 483 h 1290"/>
                  <a:gd name="T104" fmla="*/ 1381 w 1383"/>
                  <a:gd name="T105" fmla="*/ 467 h 1290"/>
                  <a:gd name="T106" fmla="*/ 1375 w 1383"/>
                  <a:gd name="T107" fmla="*/ 385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3" h="1290">
                    <a:moveTo>
                      <a:pt x="1375" y="385"/>
                    </a:moveTo>
                    <a:lnTo>
                      <a:pt x="1375" y="385"/>
                    </a:lnTo>
                    <a:lnTo>
                      <a:pt x="1373" y="371"/>
                    </a:lnTo>
                    <a:lnTo>
                      <a:pt x="1369" y="359"/>
                    </a:lnTo>
                    <a:lnTo>
                      <a:pt x="1365" y="349"/>
                    </a:lnTo>
                    <a:lnTo>
                      <a:pt x="1359" y="341"/>
                    </a:lnTo>
                    <a:lnTo>
                      <a:pt x="1351" y="336"/>
                    </a:lnTo>
                    <a:lnTo>
                      <a:pt x="1342" y="330"/>
                    </a:lnTo>
                    <a:lnTo>
                      <a:pt x="1330" y="326"/>
                    </a:lnTo>
                    <a:lnTo>
                      <a:pt x="1318" y="322"/>
                    </a:lnTo>
                    <a:lnTo>
                      <a:pt x="1318" y="322"/>
                    </a:lnTo>
                    <a:lnTo>
                      <a:pt x="1296" y="316"/>
                    </a:lnTo>
                    <a:lnTo>
                      <a:pt x="1282" y="310"/>
                    </a:lnTo>
                    <a:lnTo>
                      <a:pt x="1270" y="304"/>
                    </a:lnTo>
                    <a:lnTo>
                      <a:pt x="1264" y="296"/>
                    </a:lnTo>
                    <a:lnTo>
                      <a:pt x="1262" y="284"/>
                    </a:lnTo>
                    <a:lnTo>
                      <a:pt x="1264" y="272"/>
                    </a:lnTo>
                    <a:lnTo>
                      <a:pt x="1270" y="256"/>
                    </a:lnTo>
                    <a:lnTo>
                      <a:pt x="1280" y="236"/>
                    </a:lnTo>
                    <a:lnTo>
                      <a:pt x="1280" y="236"/>
                    </a:lnTo>
                    <a:lnTo>
                      <a:pt x="1266" y="220"/>
                    </a:lnTo>
                    <a:lnTo>
                      <a:pt x="1256" y="210"/>
                    </a:lnTo>
                    <a:lnTo>
                      <a:pt x="1248" y="204"/>
                    </a:lnTo>
                    <a:lnTo>
                      <a:pt x="1238" y="202"/>
                    </a:lnTo>
                    <a:lnTo>
                      <a:pt x="1238" y="202"/>
                    </a:lnTo>
                    <a:lnTo>
                      <a:pt x="1230" y="202"/>
                    </a:lnTo>
                    <a:lnTo>
                      <a:pt x="1222" y="206"/>
                    </a:lnTo>
                    <a:lnTo>
                      <a:pt x="1194" y="218"/>
                    </a:lnTo>
                    <a:lnTo>
                      <a:pt x="1194" y="218"/>
                    </a:lnTo>
                    <a:lnTo>
                      <a:pt x="1173" y="228"/>
                    </a:lnTo>
                    <a:lnTo>
                      <a:pt x="1151" y="234"/>
                    </a:lnTo>
                    <a:lnTo>
                      <a:pt x="1127" y="238"/>
                    </a:lnTo>
                    <a:lnTo>
                      <a:pt x="1103" y="238"/>
                    </a:lnTo>
                    <a:lnTo>
                      <a:pt x="1103" y="238"/>
                    </a:lnTo>
                    <a:lnTo>
                      <a:pt x="1067" y="236"/>
                    </a:lnTo>
                    <a:lnTo>
                      <a:pt x="1033" y="230"/>
                    </a:lnTo>
                    <a:lnTo>
                      <a:pt x="1000" y="218"/>
                    </a:lnTo>
                    <a:lnTo>
                      <a:pt x="970" y="204"/>
                    </a:lnTo>
                    <a:lnTo>
                      <a:pt x="940" y="184"/>
                    </a:lnTo>
                    <a:lnTo>
                      <a:pt x="912" y="163"/>
                    </a:lnTo>
                    <a:lnTo>
                      <a:pt x="902" y="151"/>
                    </a:lnTo>
                    <a:lnTo>
                      <a:pt x="890" y="139"/>
                    </a:lnTo>
                    <a:lnTo>
                      <a:pt x="880" y="125"/>
                    </a:lnTo>
                    <a:lnTo>
                      <a:pt x="872" y="111"/>
                    </a:lnTo>
                    <a:lnTo>
                      <a:pt x="872" y="111"/>
                    </a:lnTo>
                    <a:lnTo>
                      <a:pt x="862" y="95"/>
                    </a:lnTo>
                    <a:lnTo>
                      <a:pt x="854" y="81"/>
                    </a:lnTo>
                    <a:lnTo>
                      <a:pt x="833" y="53"/>
                    </a:lnTo>
                    <a:lnTo>
                      <a:pt x="785" y="0"/>
                    </a:lnTo>
                    <a:lnTo>
                      <a:pt x="785" y="0"/>
                    </a:lnTo>
                    <a:lnTo>
                      <a:pt x="775" y="23"/>
                    </a:lnTo>
                    <a:lnTo>
                      <a:pt x="765" y="47"/>
                    </a:lnTo>
                    <a:lnTo>
                      <a:pt x="765" y="47"/>
                    </a:lnTo>
                    <a:lnTo>
                      <a:pt x="751" y="79"/>
                    </a:lnTo>
                    <a:lnTo>
                      <a:pt x="751" y="79"/>
                    </a:lnTo>
                    <a:lnTo>
                      <a:pt x="745" y="89"/>
                    </a:lnTo>
                    <a:lnTo>
                      <a:pt x="737" y="95"/>
                    </a:lnTo>
                    <a:lnTo>
                      <a:pt x="727" y="101"/>
                    </a:lnTo>
                    <a:lnTo>
                      <a:pt x="715" y="103"/>
                    </a:lnTo>
                    <a:lnTo>
                      <a:pt x="715" y="103"/>
                    </a:lnTo>
                    <a:lnTo>
                      <a:pt x="713" y="103"/>
                    </a:lnTo>
                    <a:lnTo>
                      <a:pt x="713" y="103"/>
                    </a:lnTo>
                    <a:lnTo>
                      <a:pt x="711" y="103"/>
                    </a:lnTo>
                    <a:lnTo>
                      <a:pt x="711" y="103"/>
                    </a:lnTo>
                    <a:lnTo>
                      <a:pt x="709" y="105"/>
                    </a:lnTo>
                    <a:lnTo>
                      <a:pt x="709" y="105"/>
                    </a:lnTo>
                    <a:lnTo>
                      <a:pt x="693" y="101"/>
                    </a:lnTo>
                    <a:lnTo>
                      <a:pt x="693" y="101"/>
                    </a:lnTo>
                    <a:lnTo>
                      <a:pt x="693" y="99"/>
                    </a:lnTo>
                    <a:lnTo>
                      <a:pt x="693" y="99"/>
                    </a:lnTo>
                    <a:lnTo>
                      <a:pt x="685" y="93"/>
                    </a:lnTo>
                    <a:lnTo>
                      <a:pt x="678" y="85"/>
                    </a:lnTo>
                    <a:lnTo>
                      <a:pt x="678" y="85"/>
                    </a:lnTo>
                    <a:lnTo>
                      <a:pt x="668" y="69"/>
                    </a:lnTo>
                    <a:lnTo>
                      <a:pt x="668" y="69"/>
                    </a:lnTo>
                    <a:lnTo>
                      <a:pt x="662" y="57"/>
                    </a:lnTo>
                    <a:lnTo>
                      <a:pt x="656" y="47"/>
                    </a:lnTo>
                    <a:lnTo>
                      <a:pt x="656" y="47"/>
                    </a:lnTo>
                    <a:lnTo>
                      <a:pt x="646" y="17"/>
                    </a:lnTo>
                    <a:lnTo>
                      <a:pt x="646" y="17"/>
                    </a:lnTo>
                    <a:lnTo>
                      <a:pt x="620" y="27"/>
                    </a:lnTo>
                    <a:lnTo>
                      <a:pt x="620" y="27"/>
                    </a:lnTo>
                    <a:lnTo>
                      <a:pt x="598" y="33"/>
                    </a:lnTo>
                    <a:lnTo>
                      <a:pt x="580" y="41"/>
                    </a:lnTo>
                    <a:lnTo>
                      <a:pt x="564" y="51"/>
                    </a:lnTo>
                    <a:lnTo>
                      <a:pt x="552" y="59"/>
                    </a:lnTo>
                    <a:lnTo>
                      <a:pt x="540" y="71"/>
                    </a:lnTo>
                    <a:lnTo>
                      <a:pt x="530" y="83"/>
                    </a:lnTo>
                    <a:lnTo>
                      <a:pt x="522" y="99"/>
                    </a:lnTo>
                    <a:lnTo>
                      <a:pt x="516" y="117"/>
                    </a:lnTo>
                    <a:lnTo>
                      <a:pt x="516" y="117"/>
                    </a:lnTo>
                    <a:lnTo>
                      <a:pt x="511" y="133"/>
                    </a:lnTo>
                    <a:lnTo>
                      <a:pt x="505" y="149"/>
                    </a:lnTo>
                    <a:lnTo>
                      <a:pt x="495" y="165"/>
                    </a:lnTo>
                    <a:lnTo>
                      <a:pt x="485" y="178"/>
                    </a:lnTo>
                    <a:lnTo>
                      <a:pt x="463" y="204"/>
                    </a:lnTo>
                    <a:lnTo>
                      <a:pt x="441" y="228"/>
                    </a:lnTo>
                    <a:lnTo>
                      <a:pt x="441" y="228"/>
                    </a:lnTo>
                    <a:lnTo>
                      <a:pt x="419" y="252"/>
                    </a:lnTo>
                    <a:lnTo>
                      <a:pt x="419" y="252"/>
                    </a:lnTo>
                    <a:lnTo>
                      <a:pt x="413" y="256"/>
                    </a:lnTo>
                    <a:lnTo>
                      <a:pt x="405" y="262"/>
                    </a:lnTo>
                    <a:lnTo>
                      <a:pt x="395" y="266"/>
                    </a:lnTo>
                    <a:lnTo>
                      <a:pt x="383" y="266"/>
                    </a:lnTo>
                    <a:lnTo>
                      <a:pt x="383" y="266"/>
                    </a:lnTo>
                    <a:lnTo>
                      <a:pt x="367" y="266"/>
                    </a:lnTo>
                    <a:lnTo>
                      <a:pt x="347" y="260"/>
                    </a:lnTo>
                    <a:lnTo>
                      <a:pt x="330" y="250"/>
                    </a:lnTo>
                    <a:lnTo>
                      <a:pt x="320" y="244"/>
                    </a:lnTo>
                    <a:lnTo>
                      <a:pt x="312" y="238"/>
                    </a:lnTo>
                    <a:lnTo>
                      <a:pt x="312" y="238"/>
                    </a:lnTo>
                    <a:lnTo>
                      <a:pt x="306" y="230"/>
                    </a:lnTo>
                    <a:lnTo>
                      <a:pt x="306" y="230"/>
                    </a:lnTo>
                    <a:lnTo>
                      <a:pt x="302" y="234"/>
                    </a:lnTo>
                    <a:lnTo>
                      <a:pt x="302" y="234"/>
                    </a:lnTo>
                    <a:lnTo>
                      <a:pt x="292" y="260"/>
                    </a:lnTo>
                    <a:lnTo>
                      <a:pt x="286" y="272"/>
                    </a:lnTo>
                    <a:lnTo>
                      <a:pt x="276" y="284"/>
                    </a:lnTo>
                    <a:lnTo>
                      <a:pt x="266" y="294"/>
                    </a:lnTo>
                    <a:lnTo>
                      <a:pt x="254" y="302"/>
                    </a:lnTo>
                    <a:lnTo>
                      <a:pt x="238" y="306"/>
                    </a:lnTo>
                    <a:lnTo>
                      <a:pt x="220" y="308"/>
                    </a:lnTo>
                    <a:lnTo>
                      <a:pt x="220" y="308"/>
                    </a:lnTo>
                    <a:lnTo>
                      <a:pt x="202" y="308"/>
                    </a:lnTo>
                    <a:lnTo>
                      <a:pt x="182" y="306"/>
                    </a:lnTo>
                    <a:lnTo>
                      <a:pt x="182" y="306"/>
                    </a:lnTo>
                    <a:lnTo>
                      <a:pt x="173" y="304"/>
                    </a:lnTo>
                    <a:lnTo>
                      <a:pt x="173" y="304"/>
                    </a:lnTo>
                    <a:lnTo>
                      <a:pt x="149" y="300"/>
                    </a:lnTo>
                    <a:lnTo>
                      <a:pt x="125" y="294"/>
                    </a:lnTo>
                    <a:lnTo>
                      <a:pt x="125" y="294"/>
                    </a:lnTo>
                    <a:lnTo>
                      <a:pt x="119" y="306"/>
                    </a:lnTo>
                    <a:lnTo>
                      <a:pt x="113" y="320"/>
                    </a:lnTo>
                    <a:lnTo>
                      <a:pt x="111" y="332"/>
                    </a:lnTo>
                    <a:lnTo>
                      <a:pt x="111" y="336"/>
                    </a:lnTo>
                    <a:lnTo>
                      <a:pt x="111" y="340"/>
                    </a:lnTo>
                    <a:lnTo>
                      <a:pt x="111" y="340"/>
                    </a:lnTo>
                    <a:lnTo>
                      <a:pt x="121" y="355"/>
                    </a:lnTo>
                    <a:lnTo>
                      <a:pt x="125" y="369"/>
                    </a:lnTo>
                    <a:lnTo>
                      <a:pt x="125" y="383"/>
                    </a:lnTo>
                    <a:lnTo>
                      <a:pt x="125" y="395"/>
                    </a:lnTo>
                    <a:lnTo>
                      <a:pt x="121" y="409"/>
                    </a:lnTo>
                    <a:lnTo>
                      <a:pt x="115" y="421"/>
                    </a:lnTo>
                    <a:lnTo>
                      <a:pt x="103" y="447"/>
                    </a:lnTo>
                    <a:lnTo>
                      <a:pt x="103" y="447"/>
                    </a:lnTo>
                    <a:lnTo>
                      <a:pt x="0" y="677"/>
                    </a:lnTo>
                    <a:lnTo>
                      <a:pt x="0" y="677"/>
                    </a:lnTo>
                    <a:lnTo>
                      <a:pt x="12" y="681"/>
                    </a:lnTo>
                    <a:lnTo>
                      <a:pt x="23" y="681"/>
                    </a:lnTo>
                    <a:lnTo>
                      <a:pt x="23" y="681"/>
                    </a:lnTo>
                    <a:lnTo>
                      <a:pt x="31" y="681"/>
                    </a:lnTo>
                    <a:lnTo>
                      <a:pt x="37" y="679"/>
                    </a:lnTo>
                    <a:lnTo>
                      <a:pt x="41" y="677"/>
                    </a:lnTo>
                    <a:lnTo>
                      <a:pt x="47" y="673"/>
                    </a:lnTo>
                    <a:lnTo>
                      <a:pt x="49" y="668"/>
                    </a:lnTo>
                    <a:lnTo>
                      <a:pt x="53" y="660"/>
                    </a:lnTo>
                    <a:lnTo>
                      <a:pt x="57" y="642"/>
                    </a:lnTo>
                    <a:lnTo>
                      <a:pt x="57" y="642"/>
                    </a:lnTo>
                    <a:lnTo>
                      <a:pt x="57" y="632"/>
                    </a:lnTo>
                    <a:lnTo>
                      <a:pt x="61" y="620"/>
                    </a:lnTo>
                    <a:lnTo>
                      <a:pt x="63" y="610"/>
                    </a:lnTo>
                    <a:lnTo>
                      <a:pt x="69" y="602"/>
                    </a:lnTo>
                    <a:lnTo>
                      <a:pt x="69" y="602"/>
                    </a:lnTo>
                    <a:lnTo>
                      <a:pt x="79" y="592"/>
                    </a:lnTo>
                    <a:lnTo>
                      <a:pt x="89" y="586"/>
                    </a:lnTo>
                    <a:lnTo>
                      <a:pt x="97" y="582"/>
                    </a:lnTo>
                    <a:lnTo>
                      <a:pt x="107" y="582"/>
                    </a:lnTo>
                    <a:lnTo>
                      <a:pt x="107" y="582"/>
                    </a:lnTo>
                    <a:lnTo>
                      <a:pt x="117" y="582"/>
                    </a:lnTo>
                    <a:lnTo>
                      <a:pt x="127" y="586"/>
                    </a:lnTo>
                    <a:lnTo>
                      <a:pt x="149" y="594"/>
                    </a:lnTo>
                    <a:lnTo>
                      <a:pt x="169" y="600"/>
                    </a:lnTo>
                    <a:lnTo>
                      <a:pt x="179" y="604"/>
                    </a:lnTo>
                    <a:lnTo>
                      <a:pt x="188" y="604"/>
                    </a:lnTo>
                    <a:lnTo>
                      <a:pt x="188" y="604"/>
                    </a:lnTo>
                    <a:lnTo>
                      <a:pt x="194" y="604"/>
                    </a:lnTo>
                    <a:lnTo>
                      <a:pt x="194" y="604"/>
                    </a:lnTo>
                    <a:lnTo>
                      <a:pt x="194" y="604"/>
                    </a:lnTo>
                    <a:lnTo>
                      <a:pt x="194" y="604"/>
                    </a:lnTo>
                    <a:lnTo>
                      <a:pt x="204" y="606"/>
                    </a:lnTo>
                    <a:lnTo>
                      <a:pt x="212" y="610"/>
                    </a:lnTo>
                    <a:lnTo>
                      <a:pt x="220" y="616"/>
                    </a:lnTo>
                    <a:lnTo>
                      <a:pt x="224" y="624"/>
                    </a:lnTo>
                    <a:lnTo>
                      <a:pt x="224" y="624"/>
                    </a:lnTo>
                    <a:lnTo>
                      <a:pt x="230" y="642"/>
                    </a:lnTo>
                    <a:lnTo>
                      <a:pt x="236" y="660"/>
                    </a:lnTo>
                    <a:lnTo>
                      <a:pt x="244" y="675"/>
                    </a:lnTo>
                    <a:lnTo>
                      <a:pt x="254" y="691"/>
                    </a:lnTo>
                    <a:lnTo>
                      <a:pt x="264" y="705"/>
                    </a:lnTo>
                    <a:lnTo>
                      <a:pt x="274" y="717"/>
                    </a:lnTo>
                    <a:lnTo>
                      <a:pt x="286" y="729"/>
                    </a:lnTo>
                    <a:lnTo>
                      <a:pt x="298" y="739"/>
                    </a:lnTo>
                    <a:lnTo>
                      <a:pt x="312" y="747"/>
                    </a:lnTo>
                    <a:lnTo>
                      <a:pt x="326" y="755"/>
                    </a:lnTo>
                    <a:lnTo>
                      <a:pt x="357" y="769"/>
                    </a:lnTo>
                    <a:lnTo>
                      <a:pt x="391" y="779"/>
                    </a:lnTo>
                    <a:lnTo>
                      <a:pt x="427" y="787"/>
                    </a:lnTo>
                    <a:lnTo>
                      <a:pt x="427" y="787"/>
                    </a:lnTo>
                    <a:lnTo>
                      <a:pt x="441" y="793"/>
                    </a:lnTo>
                    <a:lnTo>
                      <a:pt x="455" y="799"/>
                    </a:lnTo>
                    <a:lnTo>
                      <a:pt x="467" y="809"/>
                    </a:lnTo>
                    <a:lnTo>
                      <a:pt x="479" y="819"/>
                    </a:lnTo>
                    <a:lnTo>
                      <a:pt x="479" y="819"/>
                    </a:lnTo>
                    <a:lnTo>
                      <a:pt x="487" y="829"/>
                    </a:lnTo>
                    <a:lnTo>
                      <a:pt x="499" y="839"/>
                    </a:lnTo>
                    <a:lnTo>
                      <a:pt x="512" y="846"/>
                    </a:lnTo>
                    <a:lnTo>
                      <a:pt x="526" y="852"/>
                    </a:lnTo>
                    <a:lnTo>
                      <a:pt x="540" y="858"/>
                    </a:lnTo>
                    <a:lnTo>
                      <a:pt x="554" y="862"/>
                    </a:lnTo>
                    <a:lnTo>
                      <a:pt x="570" y="864"/>
                    </a:lnTo>
                    <a:lnTo>
                      <a:pt x="586" y="866"/>
                    </a:lnTo>
                    <a:lnTo>
                      <a:pt x="586" y="866"/>
                    </a:lnTo>
                    <a:lnTo>
                      <a:pt x="596" y="864"/>
                    </a:lnTo>
                    <a:lnTo>
                      <a:pt x="608" y="862"/>
                    </a:lnTo>
                    <a:lnTo>
                      <a:pt x="620" y="860"/>
                    </a:lnTo>
                    <a:lnTo>
                      <a:pt x="630" y="856"/>
                    </a:lnTo>
                    <a:lnTo>
                      <a:pt x="630" y="856"/>
                    </a:lnTo>
                    <a:lnTo>
                      <a:pt x="642" y="850"/>
                    </a:lnTo>
                    <a:lnTo>
                      <a:pt x="658" y="850"/>
                    </a:lnTo>
                    <a:lnTo>
                      <a:pt x="658" y="850"/>
                    </a:lnTo>
                    <a:lnTo>
                      <a:pt x="666" y="850"/>
                    </a:lnTo>
                    <a:lnTo>
                      <a:pt x="676" y="852"/>
                    </a:lnTo>
                    <a:lnTo>
                      <a:pt x="683" y="856"/>
                    </a:lnTo>
                    <a:lnTo>
                      <a:pt x="693" y="860"/>
                    </a:lnTo>
                    <a:lnTo>
                      <a:pt x="701" y="866"/>
                    </a:lnTo>
                    <a:lnTo>
                      <a:pt x="709" y="874"/>
                    </a:lnTo>
                    <a:lnTo>
                      <a:pt x="715" y="882"/>
                    </a:lnTo>
                    <a:lnTo>
                      <a:pt x="721" y="890"/>
                    </a:lnTo>
                    <a:lnTo>
                      <a:pt x="721" y="890"/>
                    </a:lnTo>
                    <a:lnTo>
                      <a:pt x="727" y="906"/>
                    </a:lnTo>
                    <a:lnTo>
                      <a:pt x="731" y="920"/>
                    </a:lnTo>
                    <a:lnTo>
                      <a:pt x="733" y="936"/>
                    </a:lnTo>
                    <a:lnTo>
                      <a:pt x="731" y="950"/>
                    </a:lnTo>
                    <a:lnTo>
                      <a:pt x="727" y="962"/>
                    </a:lnTo>
                    <a:lnTo>
                      <a:pt x="721" y="976"/>
                    </a:lnTo>
                    <a:lnTo>
                      <a:pt x="713" y="986"/>
                    </a:lnTo>
                    <a:lnTo>
                      <a:pt x="703" y="994"/>
                    </a:lnTo>
                    <a:lnTo>
                      <a:pt x="703" y="994"/>
                    </a:lnTo>
                    <a:lnTo>
                      <a:pt x="685" y="1005"/>
                    </a:lnTo>
                    <a:lnTo>
                      <a:pt x="672" y="1013"/>
                    </a:lnTo>
                    <a:lnTo>
                      <a:pt x="664" y="1023"/>
                    </a:lnTo>
                    <a:lnTo>
                      <a:pt x="660" y="1031"/>
                    </a:lnTo>
                    <a:lnTo>
                      <a:pt x="662" y="1041"/>
                    </a:lnTo>
                    <a:lnTo>
                      <a:pt x="666" y="1051"/>
                    </a:lnTo>
                    <a:lnTo>
                      <a:pt x="676" y="1065"/>
                    </a:lnTo>
                    <a:lnTo>
                      <a:pt x="691" y="1081"/>
                    </a:lnTo>
                    <a:lnTo>
                      <a:pt x="691" y="1081"/>
                    </a:lnTo>
                    <a:lnTo>
                      <a:pt x="725" y="1117"/>
                    </a:lnTo>
                    <a:lnTo>
                      <a:pt x="741" y="1135"/>
                    </a:lnTo>
                    <a:lnTo>
                      <a:pt x="757" y="1155"/>
                    </a:lnTo>
                    <a:lnTo>
                      <a:pt x="771" y="1174"/>
                    </a:lnTo>
                    <a:lnTo>
                      <a:pt x="785" y="1196"/>
                    </a:lnTo>
                    <a:lnTo>
                      <a:pt x="795" y="1220"/>
                    </a:lnTo>
                    <a:lnTo>
                      <a:pt x="803" y="1244"/>
                    </a:lnTo>
                    <a:lnTo>
                      <a:pt x="803" y="1244"/>
                    </a:lnTo>
                    <a:lnTo>
                      <a:pt x="805" y="1252"/>
                    </a:lnTo>
                    <a:lnTo>
                      <a:pt x="809" y="1258"/>
                    </a:lnTo>
                    <a:lnTo>
                      <a:pt x="819" y="1270"/>
                    </a:lnTo>
                    <a:lnTo>
                      <a:pt x="837" y="1290"/>
                    </a:lnTo>
                    <a:lnTo>
                      <a:pt x="837" y="1290"/>
                    </a:lnTo>
                    <a:lnTo>
                      <a:pt x="1013" y="1188"/>
                    </a:lnTo>
                    <a:lnTo>
                      <a:pt x="1013" y="1188"/>
                    </a:lnTo>
                    <a:lnTo>
                      <a:pt x="998" y="1169"/>
                    </a:lnTo>
                    <a:lnTo>
                      <a:pt x="980" y="1149"/>
                    </a:lnTo>
                    <a:lnTo>
                      <a:pt x="980" y="1149"/>
                    </a:lnTo>
                    <a:lnTo>
                      <a:pt x="964" y="1133"/>
                    </a:lnTo>
                    <a:lnTo>
                      <a:pt x="952" y="1117"/>
                    </a:lnTo>
                    <a:lnTo>
                      <a:pt x="942" y="1101"/>
                    </a:lnTo>
                    <a:lnTo>
                      <a:pt x="938" y="1085"/>
                    </a:lnTo>
                    <a:lnTo>
                      <a:pt x="936" y="1069"/>
                    </a:lnTo>
                    <a:lnTo>
                      <a:pt x="940" y="1055"/>
                    </a:lnTo>
                    <a:lnTo>
                      <a:pt x="946" y="1039"/>
                    </a:lnTo>
                    <a:lnTo>
                      <a:pt x="956" y="1025"/>
                    </a:lnTo>
                    <a:lnTo>
                      <a:pt x="956" y="1025"/>
                    </a:lnTo>
                    <a:lnTo>
                      <a:pt x="960" y="1011"/>
                    </a:lnTo>
                    <a:lnTo>
                      <a:pt x="970" y="1002"/>
                    </a:lnTo>
                    <a:lnTo>
                      <a:pt x="970" y="1002"/>
                    </a:lnTo>
                    <a:lnTo>
                      <a:pt x="1023" y="950"/>
                    </a:lnTo>
                    <a:lnTo>
                      <a:pt x="1049" y="924"/>
                    </a:lnTo>
                    <a:lnTo>
                      <a:pt x="1071" y="898"/>
                    </a:lnTo>
                    <a:lnTo>
                      <a:pt x="1091" y="870"/>
                    </a:lnTo>
                    <a:lnTo>
                      <a:pt x="1109" y="840"/>
                    </a:lnTo>
                    <a:lnTo>
                      <a:pt x="1123" y="809"/>
                    </a:lnTo>
                    <a:lnTo>
                      <a:pt x="1133" y="773"/>
                    </a:lnTo>
                    <a:lnTo>
                      <a:pt x="1133" y="773"/>
                    </a:lnTo>
                    <a:lnTo>
                      <a:pt x="1135" y="763"/>
                    </a:lnTo>
                    <a:lnTo>
                      <a:pt x="1139" y="753"/>
                    </a:lnTo>
                    <a:lnTo>
                      <a:pt x="1151" y="735"/>
                    </a:lnTo>
                    <a:lnTo>
                      <a:pt x="1163" y="719"/>
                    </a:lnTo>
                    <a:lnTo>
                      <a:pt x="1177" y="703"/>
                    </a:lnTo>
                    <a:lnTo>
                      <a:pt x="1177" y="703"/>
                    </a:lnTo>
                    <a:lnTo>
                      <a:pt x="1192" y="685"/>
                    </a:lnTo>
                    <a:lnTo>
                      <a:pt x="1192" y="685"/>
                    </a:lnTo>
                    <a:lnTo>
                      <a:pt x="1224" y="644"/>
                    </a:lnTo>
                    <a:lnTo>
                      <a:pt x="1224" y="644"/>
                    </a:lnTo>
                    <a:lnTo>
                      <a:pt x="1262" y="594"/>
                    </a:lnTo>
                    <a:lnTo>
                      <a:pt x="1262" y="594"/>
                    </a:lnTo>
                    <a:lnTo>
                      <a:pt x="1288" y="558"/>
                    </a:lnTo>
                    <a:lnTo>
                      <a:pt x="1288" y="558"/>
                    </a:lnTo>
                    <a:lnTo>
                      <a:pt x="1286" y="554"/>
                    </a:lnTo>
                    <a:lnTo>
                      <a:pt x="1286" y="554"/>
                    </a:lnTo>
                    <a:lnTo>
                      <a:pt x="1284" y="540"/>
                    </a:lnTo>
                    <a:lnTo>
                      <a:pt x="1284" y="540"/>
                    </a:lnTo>
                    <a:lnTo>
                      <a:pt x="1282" y="530"/>
                    </a:lnTo>
                    <a:lnTo>
                      <a:pt x="1282" y="530"/>
                    </a:lnTo>
                    <a:lnTo>
                      <a:pt x="1284" y="516"/>
                    </a:lnTo>
                    <a:lnTo>
                      <a:pt x="1288" y="505"/>
                    </a:lnTo>
                    <a:lnTo>
                      <a:pt x="1296" y="495"/>
                    </a:lnTo>
                    <a:lnTo>
                      <a:pt x="1308" y="489"/>
                    </a:lnTo>
                    <a:lnTo>
                      <a:pt x="1308" y="489"/>
                    </a:lnTo>
                    <a:lnTo>
                      <a:pt x="1322" y="483"/>
                    </a:lnTo>
                    <a:lnTo>
                      <a:pt x="1322" y="483"/>
                    </a:lnTo>
                    <a:lnTo>
                      <a:pt x="1343" y="473"/>
                    </a:lnTo>
                    <a:lnTo>
                      <a:pt x="1357" y="469"/>
                    </a:lnTo>
                    <a:lnTo>
                      <a:pt x="1373" y="467"/>
                    </a:lnTo>
                    <a:lnTo>
                      <a:pt x="1373" y="467"/>
                    </a:lnTo>
                    <a:lnTo>
                      <a:pt x="1381" y="467"/>
                    </a:lnTo>
                    <a:lnTo>
                      <a:pt x="1381" y="467"/>
                    </a:lnTo>
                    <a:lnTo>
                      <a:pt x="1383" y="467"/>
                    </a:lnTo>
                    <a:lnTo>
                      <a:pt x="1383" y="467"/>
                    </a:lnTo>
                    <a:lnTo>
                      <a:pt x="1379" y="427"/>
                    </a:lnTo>
                    <a:lnTo>
                      <a:pt x="1375" y="405"/>
                    </a:lnTo>
                    <a:lnTo>
                      <a:pt x="1375" y="385"/>
                    </a:lnTo>
                    <a:lnTo>
                      <a:pt x="1375"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sp>
            <p:nvSpPr>
              <p:cNvPr id="220" name="Freeform 20">
                <a:extLst>
                  <a:ext uri="{FF2B5EF4-FFF2-40B4-BE49-F238E27FC236}">
                    <a16:creationId xmlns:a16="http://schemas.microsoft.com/office/drawing/2014/main" id="{0DD03AB6-75F1-4E40-AA30-EA3B3A28E8C9}"/>
                  </a:ext>
                </a:extLst>
              </p:cNvPr>
              <p:cNvSpPr>
                <a:spLocks/>
              </p:cNvSpPr>
              <p:nvPr/>
            </p:nvSpPr>
            <p:spPr bwMode="auto">
              <a:xfrm>
                <a:off x="1839897" y="4093226"/>
                <a:ext cx="732814" cy="821527"/>
              </a:xfrm>
              <a:custGeom>
                <a:avLst/>
                <a:gdLst>
                  <a:gd name="T0" fmla="*/ 501 w 793"/>
                  <a:gd name="T1" fmla="*/ 810 h 889"/>
                  <a:gd name="T2" fmla="*/ 511 w 793"/>
                  <a:gd name="T3" fmla="*/ 776 h 889"/>
                  <a:gd name="T4" fmla="*/ 538 w 793"/>
                  <a:gd name="T5" fmla="*/ 756 h 889"/>
                  <a:gd name="T6" fmla="*/ 612 w 793"/>
                  <a:gd name="T7" fmla="*/ 736 h 889"/>
                  <a:gd name="T8" fmla="*/ 652 w 793"/>
                  <a:gd name="T9" fmla="*/ 724 h 889"/>
                  <a:gd name="T10" fmla="*/ 681 w 793"/>
                  <a:gd name="T11" fmla="*/ 696 h 889"/>
                  <a:gd name="T12" fmla="*/ 679 w 793"/>
                  <a:gd name="T13" fmla="*/ 643 h 889"/>
                  <a:gd name="T14" fmla="*/ 674 w 793"/>
                  <a:gd name="T15" fmla="*/ 599 h 889"/>
                  <a:gd name="T16" fmla="*/ 679 w 793"/>
                  <a:gd name="T17" fmla="*/ 559 h 889"/>
                  <a:gd name="T18" fmla="*/ 719 w 793"/>
                  <a:gd name="T19" fmla="*/ 496 h 889"/>
                  <a:gd name="T20" fmla="*/ 765 w 793"/>
                  <a:gd name="T21" fmla="*/ 456 h 889"/>
                  <a:gd name="T22" fmla="*/ 725 w 793"/>
                  <a:gd name="T23" fmla="*/ 400 h 889"/>
                  <a:gd name="T24" fmla="*/ 711 w 793"/>
                  <a:gd name="T25" fmla="*/ 368 h 889"/>
                  <a:gd name="T26" fmla="*/ 713 w 793"/>
                  <a:gd name="T27" fmla="*/ 360 h 889"/>
                  <a:gd name="T28" fmla="*/ 781 w 793"/>
                  <a:gd name="T29" fmla="*/ 203 h 889"/>
                  <a:gd name="T30" fmla="*/ 791 w 793"/>
                  <a:gd name="T31" fmla="*/ 164 h 889"/>
                  <a:gd name="T32" fmla="*/ 785 w 793"/>
                  <a:gd name="T33" fmla="*/ 94 h 889"/>
                  <a:gd name="T34" fmla="*/ 765 w 793"/>
                  <a:gd name="T35" fmla="*/ 60 h 889"/>
                  <a:gd name="T36" fmla="*/ 749 w 793"/>
                  <a:gd name="T37" fmla="*/ 52 h 889"/>
                  <a:gd name="T38" fmla="*/ 664 w 793"/>
                  <a:gd name="T39" fmla="*/ 22 h 889"/>
                  <a:gd name="T40" fmla="*/ 608 w 793"/>
                  <a:gd name="T41" fmla="*/ 14 h 889"/>
                  <a:gd name="T42" fmla="*/ 572 w 793"/>
                  <a:gd name="T43" fmla="*/ 18 h 889"/>
                  <a:gd name="T44" fmla="*/ 536 w 793"/>
                  <a:gd name="T45" fmla="*/ 34 h 889"/>
                  <a:gd name="T46" fmla="*/ 491 w 793"/>
                  <a:gd name="T47" fmla="*/ 46 h 889"/>
                  <a:gd name="T48" fmla="*/ 455 w 793"/>
                  <a:gd name="T49" fmla="*/ 46 h 889"/>
                  <a:gd name="T50" fmla="*/ 425 w 793"/>
                  <a:gd name="T51" fmla="*/ 36 h 889"/>
                  <a:gd name="T52" fmla="*/ 409 w 793"/>
                  <a:gd name="T53" fmla="*/ 16 h 889"/>
                  <a:gd name="T54" fmla="*/ 377 w 793"/>
                  <a:gd name="T55" fmla="*/ 0 h 889"/>
                  <a:gd name="T56" fmla="*/ 351 w 793"/>
                  <a:gd name="T57" fmla="*/ 6 h 889"/>
                  <a:gd name="T58" fmla="*/ 332 w 793"/>
                  <a:gd name="T59" fmla="*/ 46 h 889"/>
                  <a:gd name="T60" fmla="*/ 332 w 793"/>
                  <a:gd name="T61" fmla="*/ 66 h 889"/>
                  <a:gd name="T62" fmla="*/ 280 w 793"/>
                  <a:gd name="T63" fmla="*/ 134 h 889"/>
                  <a:gd name="T64" fmla="*/ 214 w 793"/>
                  <a:gd name="T65" fmla="*/ 219 h 889"/>
                  <a:gd name="T66" fmla="*/ 181 w 793"/>
                  <a:gd name="T67" fmla="*/ 265 h 889"/>
                  <a:gd name="T68" fmla="*/ 171 w 793"/>
                  <a:gd name="T69" fmla="*/ 295 h 889"/>
                  <a:gd name="T70" fmla="*/ 131 w 793"/>
                  <a:gd name="T71" fmla="*/ 382 h 889"/>
                  <a:gd name="T72" fmla="*/ 57 w 793"/>
                  <a:gd name="T73" fmla="*/ 472 h 889"/>
                  <a:gd name="T74" fmla="*/ 0 w 793"/>
                  <a:gd name="T75" fmla="*/ 523 h 889"/>
                  <a:gd name="T76" fmla="*/ 75 w 793"/>
                  <a:gd name="T77" fmla="*/ 553 h 889"/>
                  <a:gd name="T78" fmla="*/ 95 w 793"/>
                  <a:gd name="T79" fmla="*/ 567 h 889"/>
                  <a:gd name="T80" fmla="*/ 177 w 793"/>
                  <a:gd name="T81" fmla="*/ 629 h 889"/>
                  <a:gd name="T82" fmla="*/ 264 w 793"/>
                  <a:gd name="T83" fmla="*/ 670 h 889"/>
                  <a:gd name="T84" fmla="*/ 330 w 793"/>
                  <a:gd name="T85" fmla="*/ 678 h 889"/>
                  <a:gd name="T86" fmla="*/ 381 w 793"/>
                  <a:gd name="T87" fmla="*/ 674 h 889"/>
                  <a:gd name="T88" fmla="*/ 383 w 793"/>
                  <a:gd name="T89" fmla="*/ 728 h 889"/>
                  <a:gd name="T90" fmla="*/ 346 w 793"/>
                  <a:gd name="T91" fmla="*/ 780 h 889"/>
                  <a:gd name="T92" fmla="*/ 391 w 793"/>
                  <a:gd name="T93" fmla="*/ 841 h 889"/>
                  <a:gd name="T94" fmla="*/ 421 w 793"/>
                  <a:gd name="T95" fmla="*/ 871 h 889"/>
                  <a:gd name="T96" fmla="*/ 459 w 793"/>
                  <a:gd name="T97" fmla="*/ 889 h 889"/>
                  <a:gd name="T98" fmla="*/ 461 w 793"/>
                  <a:gd name="T99" fmla="*/ 889 h 889"/>
                  <a:gd name="T100" fmla="*/ 495 w 793"/>
                  <a:gd name="T101" fmla="*/ 849 h 889"/>
                  <a:gd name="T102" fmla="*/ 501 w 793"/>
                  <a:gd name="T103" fmla="*/ 826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3" h="889">
                    <a:moveTo>
                      <a:pt x="501" y="826"/>
                    </a:moveTo>
                    <a:lnTo>
                      <a:pt x="501" y="826"/>
                    </a:lnTo>
                    <a:lnTo>
                      <a:pt x="501" y="810"/>
                    </a:lnTo>
                    <a:lnTo>
                      <a:pt x="503" y="796"/>
                    </a:lnTo>
                    <a:lnTo>
                      <a:pt x="507" y="786"/>
                    </a:lnTo>
                    <a:lnTo>
                      <a:pt x="511" y="776"/>
                    </a:lnTo>
                    <a:lnTo>
                      <a:pt x="518" y="768"/>
                    </a:lnTo>
                    <a:lnTo>
                      <a:pt x="526" y="762"/>
                    </a:lnTo>
                    <a:lnTo>
                      <a:pt x="538" y="756"/>
                    </a:lnTo>
                    <a:lnTo>
                      <a:pt x="552" y="752"/>
                    </a:lnTo>
                    <a:lnTo>
                      <a:pt x="552" y="752"/>
                    </a:lnTo>
                    <a:lnTo>
                      <a:pt x="612" y="736"/>
                    </a:lnTo>
                    <a:lnTo>
                      <a:pt x="612" y="736"/>
                    </a:lnTo>
                    <a:lnTo>
                      <a:pt x="634" y="730"/>
                    </a:lnTo>
                    <a:lnTo>
                      <a:pt x="652" y="724"/>
                    </a:lnTo>
                    <a:lnTo>
                      <a:pt x="666" y="718"/>
                    </a:lnTo>
                    <a:lnTo>
                      <a:pt x="676" y="708"/>
                    </a:lnTo>
                    <a:lnTo>
                      <a:pt x="681" y="696"/>
                    </a:lnTo>
                    <a:lnTo>
                      <a:pt x="683" y="682"/>
                    </a:lnTo>
                    <a:lnTo>
                      <a:pt x="683" y="664"/>
                    </a:lnTo>
                    <a:lnTo>
                      <a:pt x="679" y="643"/>
                    </a:lnTo>
                    <a:lnTo>
                      <a:pt x="679" y="643"/>
                    </a:lnTo>
                    <a:lnTo>
                      <a:pt x="674" y="613"/>
                    </a:lnTo>
                    <a:lnTo>
                      <a:pt x="674" y="599"/>
                    </a:lnTo>
                    <a:lnTo>
                      <a:pt x="676" y="585"/>
                    </a:lnTo>
                    <a:lnTo>
                      <a:pt x="678" y="573"/>
                    </a:lnTo>
                    <a:lnTo>
                      <a:pt x="679" y="559"/>
                    </a:lnTo>
                    <a:lnTo>
                      <a:pt x="689" y="537"/>
                    </a:lnTo>
                    <a:lnTo>
                      <a:pt x="703" y="515"/>
                    </a:lnTo>
                    <a:lnTo>
                      <a:pt x="719" y="496"/>
                    </a:lnTo>
                    <a:lnTo>
                      <a:pt x="741" y="476"/>
                    </a:lnTo>
                    <a:lnTo>
                      <a:pt x="765" y="456"/>
                    </a:lnTo>
                    <a:lnTo>
                      <a:pt x="765" y="456"/>
                    </a:lnTo>
                    <a:lnTo>
                      <a:pt x="745" y="428"/>
                    </a:lnTo>
                    <a:lnTo>
                      <a:pt x="725" y="400"/>
                    </a:lnTo>
                    <a:lnTo>
                      <a:pt x="725" y="400"/>
                    </a:lnTo>
                    <a:lnTo>
                      <a:pt x="719" y="390"/>
                    </a:lnTo>
                    <a:lnTo>
                      <a:pt x="715" y="380"/>
                    </a:lnTo>
                    <a:lnTo>
                      <a:pt x="711" y="368"/>
                    </a:lnTo>
                    <a:lnTo>
                      <a:pt x="711" y="364"/>
                    </a:lnTo>
                    <a:lnTo>
                      <a:pt x="713" y="360"/>
                    </a:lnTo>
                    <a:lnTo>
                      <a:pt x="713" y="360"/>
                    </a:lnTo>
                    <a:lnTo>
                      <a:pt x="743" y="281"/>
                    </a:lnTo>
                    <a:lnTo>
                      <a:pt x="761" y="241"/>
                    </a:lnTo>
                    <a:lnTo>
                      <a:pt x="781" y="203"/>
                    </a:lnTo>
                    <a:lnTo>
                      <a:pt x="781" y="203"/>
                    </a:lnTo>
                    <a:lnTo>
                      <a:pt x="787" y="183"/>
                    </a:lnTo>
                    <a:lnTo>
                      <a:pt x="791" y="164"/>
                    </a:lnTo>
                    <a:lnTo>
                      <a:pt x="793" y="140"/>
                    </a:lnTo>
                    <a:lnTo>
                      <a:pt x="791" y="116"/>
                    </a:lnTo>
                    <a:lnTo>
                      <a:pt x="785" y="94"/>
                    </a:lnTo>
                    <a:lnTo>
                      <a:pt x="777" y="76"/>
                    </a:lnTo>
                    <a:lnTo>
                      <a:pt x="771" y="68"/>
                    </a:lnTo>
                    <a:lnTo>
                      <a:pt x="765" y="60"/>
                    </a:lnTo>
                    <a:lnTo>
                      <a:pt x="759" y="56"/>
                    </a:lnTo>
                    <a:lnTo>
                      <a:pt x="749" y="52"/>
                    </a:lnTo>
                    <a:lnTo>
                      <a:pt x="749" y="52"/>
                    </a:lnTo>
                    <a:lnTo>
                      <a:pt x="715" y="40"/>
                    </a:lnTo>
                    <a:lnTo>
                      <a:pt x="679" y="28"/>
                    </a:lnTo>
                    <a:lnTo>
                      <a:pt x="664" y="22"/>
                    </a:lnTo>
                    <a:lnTo>
                      <a:pt x="646" y="18"/>
                    </a:lnTo>
                    <a:lnTo>
                      <a:pt x="626" y="16"/>
                    </a:lnTo>
                    <a:lnTo>
                      <a:pt x="608" y="14"/>
                    </a:lnTo>
                    <a:lnTo>
                      <a:pt x="608" y="14"/>
                    </a:lnTo>
                    <a:lnTo>
                      <a:pt x="590" y="16"/>
                    </a:lnTo>
                    <a:lnTo>
                      <a:pt x="572" y="18"/>
                    </a:lnTo>
                    <a:lnTo>
                      <a:pt x="554" y="24"/>
                    </a:lnTo>
                    <a:lnTo>
                      <a:pt x="536" y="34"/>
                    </a:lnTo>
                    <a:lnTo>
                      <a:pt x="536" y="34"/>
                    </a:lnTo>
                    <a:lnTo>
                      <a:pt x="522" y="38"/>
                    </a:lnTo>
                    <a:lnTo>
                      <a:pt x="507" y="42"/>
                    </a:lnTo>
                    <a:lnTo>
                      <a:pt x="491" y="46"/>
                    </a:lnTo>
                    <a:lnTo>
                      <a:pt x="473" y="46"/>
                    </a:lnTo>
                    <a:lnTo>
                      <a:pt x="473" y="46"/>
                    </a:lnTo>
                    <a:lnTo>
                      <a:pt x="455" y="46"/>
                    </a:lnTo>
                    <a:lnTo>
                      <a:pt x="441" y="42"/>
                    </a:lnTo>
                    <a:lnTo>
                      <a:pt x="429" y="38"/>
                    </a:lnTo>
                    <a:lnTo>
                      <a:pt x="425" y="36"/>
                    </a:lnTo>
                    <a:lnTo>
                      <a:pt x="421" y="32"/>
                    </a:lnTo>
                    <a:lnTo>
                      <a:pt x="421" y="32"/>
                    </a:lnTo>
                    <a:lnTo>
                      <a:pt x="409" y="16"/>
                    </a:lnTo>
                    <a:lnTo>
                      <a:pt x="399" y="6"/>
                    </a:lnTo>
                    <a:lnTo>
                      <a:pt x="387" y="2"/>
                    </a:lnTo>
                    <a:lnTo>
                      <a:pt x="377" y="0"/>
                    </a:lnTo>
                    <a:lnTo>
                      <a:pt x="377" y="0"/>
                    </a:lnTo>
                    <a:lnTo>
                      <a:pt x="363" y="2"/>
                    </a:lnTo>
                    <a:lnTo>
                      <a:pt x="351" y="6"/>
                    </a:lnTo>
                    <a:lnTo>
                      <a:pt x="328" y="18"/>
                    </a:lnTo>
                    <a:lnTo>
                      <a:pt x="328" y="18"/>
                    </a:lnTo>
                    <a:lnTo>
                      <a:pt x="332" y="46"/>
                    </a:lnTo>
                    <a:lnTo>
                      <a:pt x="334" y="58"/>
                    </a:lnTo>
                    <a:lnTo>
                      <a:pt x="332" y="62"/>
                    </a:lnTo>
                    <a:lnTo>
                      <a:pt x="332" y="66"/>
                    </a:lnTo>
                    <a:lnTo>
                      <a:pt x="332" y="66"/>
                    </a:lnTo>
                    <a:lnTo>
                      <a:pt x="306" y="100"/>
                    </a:lnTo>
                    <a:lnTo>
                      <a:pt x="280" y="134"/>
                    </a:lnTo>
                    <a:lnTo>
                      <a:pt x="228" y="201"/>
                    </a:lnTo>
                    <a:lnTo>
                      <a:pt x="228" y="201"/>
                    </a:lnTo>
                    <a:lnTo>
                      <a:pt x="214" y="219"/>
                    </a:lnTo>
                    <a:lnTo>
                      <a:pt x="198" y="237"/>
                    </a:lnTo>
                    <a:lnTo>
                      <a:pt x="184" y="255"/>
                    </a:lnTo>
                    <a:lnTo>
                      <a:pt x="181" y="265"/>
                    </a:lnTo>
                    <a:lnTo>
                      <a:pt x="177" y="275"/>
                    </a:lnTo>
                    <a:lnTo>
                      <a:pt x="177" y="275"/>
                    </a:lnTo>
                    <a:lnTo>
                      <a:pt x="171" y="295"/>
                    </a:lnTo>
                    <a:lnTo>
                      <a:pt x="165" y="315"/>
                    </a:lnTo>
                    <a:lnTo>
                      <a:pt x="149" y="350"/>
                    </a:lnTo>
                    <a:lnTo>
                      <a:pt x="131" y="382"/>
                    </a:lnTo>
                    <a:lnTo>
                      <a:pt x="109" y="414"/>
                    </a:lnTo>
                    <a:lnTo>
                      <a:pt x="83" y="444"/>
                    </a:lnTo>
                    <a:lnTo>
                      <a:pt x="57" y="472"/>
                    </a:lnTo>
                    <a:lnTo>
                      <a:pt x="29" y="497"/>
                    </a:lnTo>
                    <a:lnTo>
                      <a:pt x="0" y="523"/>
                    </a:lnTo>
                    <a:lnTo>
                      <a:pt x="0" y="523"/>
                    </a:lnTo>
                    <a:lnTo>
                      <a:pt x="25" y="533"/>
                    </a:lnTo>
                    <a:lnTo>
                      <a:pt x="51" y="543"/>
                    </a:lnTo>
                    <a:lnTo>
                      <a:pt x="75" y="553"/>
                    </a:lnTo>
                    <a:lnTo>
                      <a:pt x="85" y="559"/>
                    </a:lnTo>
                    <a:lnTo>
                      <a:pt x="95" y="567"/>
                    </a:lnTo>
                    <a:lnTo>
                      <a:pt x="95" y="567"/>
                    </a:lnTo>
                    <a:lnTo>
                      <a:pt x="123" y="589"/>
                    </a:lnTo>
                    <a:lnTo>
                      <a:pt x="149" y="611"/>
                    </a:lnTo>
                    <a:lnTo>
                      <a:pt x="177" y="629"/>
                    </a:lnTo>
                    <a:lnTo>
                      <a:pt x="204" y="647"/>
                    </a:lnTo>
                    <a:lnTo>
                      <a:pt x="234" y="659"/>
                    </a:lnTo>
                    <a:lnTo>
                      <a:pt x="264" y="670"/>
                    </a:lnTo>
                    <a:lnTo>
                      <a:pt x="296" y="676"/>
                    </a:lnTo>
                    <a:lnTo>
                      <a:pt x="330" y="678"/>
                    </a:lnTo>
                    <a:lnTo>
                      <a:pt x="330" y="678"/>
                    </a:lnTo>
                    <a:lnTo>
                      <a:pt x="355" y="678"/>
                    </a:lnTo>
                    <a:lnTo>
                      <a:pt x="381" y="674"/>
                    </a:lnTo>
                    <a:lnTo>
                      <a:pt x="381" y="674"/>
                    </a:lnTo>
                    <a:lnTo>
                      <a:pt x="387" y="706"/>
                    </a:lnTo>
                    <a:lnTo>
                      <a:pt x="385" y="718"/>
                    </a:lnTo>
                    <a:lnTo>
                      <a:pt x="383" y="728"/>
                    </a:lnTo>
                    <a:lnTo>
                      <a:pt x="379" y="738"/>
                    </a:lnTo>
                    <a:lnTo>
                      <a:pt x="371" y="750"/>
                    </a:lnTo>
                    <a:lnTo>
                      <a:pt x="346" y="780"/>
                    </a:lnTo>
                    <a:lnTo>
                      <a:pt x="346" y="780"/>
                    </a:lnTo>
                    <a:lnTo>
                      <a:pt x="375" y="822"/>
                    </a:lnTo>
                    <a:lnTo>
                      <a:pt x="391" y="841"/>
                    </a:lnTo>
                    <a:lnTo>
                      <a:pt x="409" y="859"/>
                    </a:lnTo>
                    <a:lnTo>
                      <a:pt x="409" y="859"/>
                    </a:lnTo>
                    <a:lnTo>
                      <a:pt x="421" y="871"/>
                    </a:lnTo>
                    <a:lnTo>
                      <a:pt x="435" y="879"/>
                    </a:lnTo>
                    <a:lnTo>
                      <a:pt x="449" y="887"/>
                    </a:lnTo>
                    <a:lnTo>
                      <a:pt x="459" y="889"/>
                    </a:lnTo>
                    <a:lnTo>
                      <a:pt x="459" y="889"/>
                    </a:lnTo>
                    <a:lnTo>
                      <a:pt x="461" y="889"/>
                    </a:lnTo>
                    <a:lnTo>
                      <a:pt x="461" y="889"/>
                    </a:lnTo>
                    <a:lnTo>
                      <a:pt x="475" y="875"/>
                    </a:lnTo>
                    <a:lnTo>
                      <a:pt x="489" y="859"/>
                    </a:lnTo>
                    <a:lnTo>
                      <a:pt x="495" y="849"/>
                    </a:lnTo>
                    <a:lnTo>
                      <a:pt x="499" y="841"/>
                    </a:lnTo>
                    <a:lnTo>
                      <a:pt x="501" y="833"/>
                    </a:lnTo>
                    <a:lnTo>
                      <a:pt x="501" y="826"/>
                    </a:lnTo>
                    <a:lnTo>
                      <a:pt x="501" y="8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sp>
            <p:nvSpPr>
              <p:cNvPr id="221" name="Owal 220">
                <a:extLst>
                  <a:ext uri="{FF2B5EF4-FFF2-40B4-BE49-F238E27FC236}">
                    <a16:creationId xmlns:a16="http://schemas.microsoft.com/office/drawing/2014/main" id="{5D01E5AD-9E0B-4EF5-BC47-7DE579F5DFD6}"/>
                  </a:ext>
                </a:extLst>
              </p:cNvPr>
              <p:cNvSpPr/>
              <p:nvPr/>
            </p:nvSpPr>
            <p:spPr>
              <a:xfrm>
                <a:off x="1625273" y="4158754"/>
                <a:ext cx="468102" cy="4117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2" name="Owal 221">
                <a:extLst>
                  <a:ext uri="{FF2B5EF4-FFF2-40B4-BE49-F238E27FC236}">
                    <a16:creationId xmlns:a16="http://schemas.microsoft.com/office/drawing/2014/main" id="{83D50482-1E23-4FB5-A5CF-883B488DF956}"/>
                  </a:ext>
                </a:extLst>
              </p:cNvPr>
              <p:cNvSpPr/>
              <p:nvPr/>
            </p:nvSpPr>
            <p:spPr>
              <a:xfrm>
                <a:off x="1985938" y="4001113"/>
                <a:ext cx="235372" cy="3146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06" name="Grupa 205">
              <a:extLst>
                <a:ext uri="{FF2B5EF4-FFF2-40B4-BE49-F238E27FC236}">
                  <a16:creationId xmlns:a16="http://schemas.microsoft.com/office/drawing/2014/main" id="{F8188C1A-D3C6-41D2-833A-4F377D2572C6}"/>
                </a:ext>
              </a:extLst>
            </p:cNvPr>
            <p:cNvGrpSpPr/>
            <p:nvPr/>
          </p:nvGrpSpPr>
          <p:grpSpPr>
            <a:xfrm>
              <a:off x="3243623" y="4386862"/>
              <a:ext cx="534278" cy="470176"/>
              <a:chOff x="2340760" y="4165306"/>
              <a:chExt cx="1494274" cy="1314997"/>
            </a:xfrm>
            <a:solidFill>
              <a:srgbClr val="CC9900"/>
            </a:solidFill>
          </p:grpSpPr>
          <p:sp>
            <p:nvSpPr>
              <p:cNvPr id="215" name="Freeform 16">
                <a:extLst>
                  <a:ext uri="{FF2B5EF4-FFF2-40B4-BE49-F238E27FC236}">
                    <a16:creationId xmlns:a16="http://schemas.microsoft.com/office/drawing/2014/main" id="{2AFE43F8-9C8D-4273-A841-A29640EBCA37}"/>
                  </a:ext>
                </a:extLst>
              </p:cNvPr>
              <p:cNvSpPr>
                <a:spLocks/>
              </p:cNvSpPr>
              <p:nvPr/>
            </p:nvSpPr>
            <p:spPr bwMode="auto">
              <a:xfrm>
                <a:off x="2816673" y="4587620"/>
                <a:ext cx="1018361" cy="892683"/>
              </a:xfrm>
              <a:custGeom>
                <a:avLst/>
                <a:gdLst>
                  <a:gd name="T0" fmla="*/ 698 w 1102"/>
                  <a:gd name="T1" fmla="*/ 217 h 966"/>
                  <a:gd name="T2" fmla="*/ 636 w 1102"/>
                  <a:gd name="T3" fmla="*/ 225 h 966"/>
                  <a:gd name="T4" fmla="*/ 583 w 1102"/>
                  <a:gd name="T5" fmla="*/ 203 h 966"/>
                  <a:gd name="T6" fmla="*/ 547 w 1102"/>
                  <a:gd name="T7" fmla="*/ 151 h 966"/>
                  <a:gd name="T8" fmla="*/ 523 w 1102"/>
                  <a:gd name="T9" fmla="*/ 42 h 966"/>
                  <a:gd name="T10" fmla="*/ 517 w 1102"/>
                  <a:gd name="T11" fmla="*/ 4 h 966"/>
                  <a:gd name="T12" fmla="*/ 479 w 1102"/>
                  <a:gd name="T13" fmla="*/ 0 h 966"/>
                  <a:gd name="T14" fmla="*/ 394 w 1102"/>
                  <a:gd name="T15" fmla="*/ 4 h 966"/>
                  <a:gd name="T16" fmla="*/ 358 w 1102"/>
                  <a:gd name="T17" fmla="*/ 0 h 966"/>
                  <a:gd name="T18" fmla="*/ 350 w 1102"/>
                  <a:gd name="T19" fmla="*/ 12 h 966"/>
                  <a:gd name="T20" fmla="*/ 302 w 1102"/>
                  <a:gd name="T21" fmla="*/ 56 h 966"/>
                  <a:gd name="T22" fmla="*/ 225 w 1102"/>
                  <a:gd name="T23" fmla="*/ 72 h 966"/>
                  <a:gd name="T24" fmla="*/ 213 w 1102"/>
                  <a:gd name="T25" fmla="*/ 72 h 966"/>
                  <a:gd name="T26" fmla="*/ 153 w 1102"/>
                  <a:gd name="T27" fmla="*/ 96 h 966"/>
                  <a:gd name="T28" fmla="*/ 135 w 1102"/>
                  <a:gd name="T29" fmla="*/ 128 h 966"/>
                  <a:gd name="T30" fmla="*/ 131 w 1102"/>
                  <a:gd name="T31" fmla="*/ 175 h 966"/>
                  <a:gd name="T32" fmla="*/ 98 w 1102"/>
                  <a:gd name="T33" fmla="*/ 247 h 966"/>
                  <a:gd name="T34" fmla="*/ 52 w 1102"/>
                  <a:gd name="T35" fmla="*/ 298 h 966"/>
                  <a:gd name="T36" fmla="*/ 0 w 1102"/>
                  <a:gd name="T37" fmla="*/ 358 h 966"/>
                  <a:gd name="T38" fmla="*/ 20 w 1102"/>
                  <a:gd name="T39" fmla="*/ 372 h 966"/>
                  <a:gd name="T40" fmla="*/ 58 w 1102"/>
                  <a:gd name="T41" fmla="*/ 436 h 966"/>
                  <a:gd name="T42" fmla="*/ 66 w 1102"/>
                  <a:gd name="T43" fmla="*/ 489 h 966"/>
                  <a:gd name="T44" fmla="*/ 88 w 1102"/>
                  <a:gd name="T45" fmla="*/ 507 h 966"/>
                  <a:gd name="T46" fmla="*/ 139 w 1102"/>
                  <a:gd name="T47" fmla="*/ 549 h 966"/>
                  <a:gd name="T48" fmla="*/ 167 w 1102"/>
                  <a:gd name="T49" fmla="*/ 589 h 966"/>
                  <a:gd name="T50" fmla="*/ 181 w 1102"/>
                  <a:gd name="T51" fmla="*/ 642 h 966"/>
                  <a:gd name="T52" fmla="*/ 207 w 1102"/>
                  <a:gd name="T53" fmla="*/ 716 h 966"/>
                  <a:gd name="T54" fmla="*/ 271 w 1102"/>
                  <a:gd name="T55" fmla="*/ 790 h 966"/>
                  <a:gd name="T56" fmla="*/ 348 w 1102"/>
                  <a:gd name="T57" fmla="*/ 811 h 966"/>
                  <a:gd name="T58" fmla="*/ 366 w 1102"/>
                  <a:gd name="T59" fmla="*/ 933 h 966"/>
                  <a:gd name="T60" fmla="*/ 400 w 1102"/>
                  <a:gd name="T61" fmla="*/ 929 h 966"/>
                  <a:gd name="T62" fmla="*/ 453 w 1102"/>
                  <a:gd name="T63" fmla="*/ 966 h 966"/>
                  <a:gd name="T64" fmla="*/ 475 w 1102"/>
                  <a:gd name="T65" fmla="*/ 937 h 966"/>
                  <a:gd name="T66" fmla="*/ 563 w 1102"/>
                  <a:gd name="T67" fmla="*/ 833 h 966"/>
                  <a:gd name="T68" fmla="*/ 620 w 1102"/>
                  <a:gd name="T69" fmla="*/ 805 h 966"/>
                  <a:gd name="T70" fmla="*/ 688 w 1102"/>
                  <a:gd name="T71" fmla="*/ 795 h 966"/>
                  <a:gd name="T72" fmla="*/ 726 w 1102"/>
                  <a:gd name="T73" fmla="*/ 797 h 966"/>
                  <a:gd name="T74" fmla="*/ 752 w 1102"/>
                  <a:gd name="T75" fmla="*/ 797 h 966"/>
                  <a:gd name="T76" fmla="*/ 807 w 1102"/>
                  <a:gd name="T77" fmla="*/ 817 h 966"/>
                  <a:gd name="T78" fmla="*/ 845 w 1102"/>
                  <a:gd name="T79" fmla="*/ 843 h 966"/>
                  <a:gd name="T80" fmla="*/ 881 w 1102"/>
                  <a:gd name="T81" fmla="*/ 847 h 966"/>
                  <a:gd name="T82" fmla="*/ 915 w 1102"/>
                  <a:gd name="T83" fmla="*/ 829 h 966"/>
                  <a:gd name="T84" fmla="*/ 933 w 1102"/>
                  <a:gd name="T85" fmla="*/ 799 h 966"/>
                  <a:gd name="T86" fmla="*/ 1098 w 1102"/>
                  <a:gd name="T87" fmla="*/ 760 h 966"/>
                  <a:gd name="T88" fmla="*/ 1092 w 1102"/>
                  <a:gd name="T89" fmla="*/ 702 h 966"/>
                  <a:gd name="T90" fmla="*/ 1020 w 1102"/>
                  <a:gd name="T91" fmla="*/ 525 h 966"/>
                  <a:gd name="T92" fmla="*/ 996 w 1102"/>
                  <a:gd name="T93" fmla="*/ 434 h 966"/>
                  <a:gd name="T94" fmla="*/ 992 w 1102"/>
                  <a:gd name="T95" fmla="*/ 362 h 966"/>
                  <a:gd name="T96" fmla="*/ 978 w 1102"/>
                  <a:gd name="T97" fmla="*/ 296 h 966"/>
                  <a:gd name="T98" fmla="*/ 962 w 1102"/>
                  <a:gd name="T99" fmla="*/ 151 h 966"/>
                  <a:gd name="T100" fmla="*/ 791 w 1102"/>
                  <a:gd name="T101" fmla="*/ 189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2" h="966">
                    <a:moveTo>
                      <a:pt x="791" y="189"/>
                    </a:moveTo>
                    <a:lnTo>
                      <a:pt x="791" y="189"/>
                    </a:lnTo>
                    <a:lnTo>
                      <a:pt x="698" y="217"/>
                    </a:lnTo>
                    <a:lnTo>
                      <a:pt x="698" y="217"/>
                    </a:lnTo>
                    <a:lnTo>
                      <a:pt x="672" y="225"/>
                    </a:lnTo>
                    <a:lnTo>
                      <a:pt x="650" y="227"/>
                    </a:lnTo>
                    <a:lnTo>
                      <a:pt x="650" y="227"/>
                    </a:lnTo>
                    <a:lnTo>
                      <a:pt x="636" y="225"/>
                    </a:lnTo>
                    <a:lnTo>
                      <a:pt x="622" y="223"/>
                    </a:lnTo>
                    <a:lnTo>
                      <a:pt x="611" y="219"/>
                    </a:lnTo>
                    <a:lnTo>
                      <a:pt x="597" y="211"/>
                    </a:lnTo>
                    <a:lnTo>
                      <a:pt x="583" y="203"/>
                    </a:lnTo>
                    <a:lnTo>
                      <a:pt x="569" y="189"/>
                    </a:lnTo>
                    <a:lnTo>
                      <a:pt x="559" y="173"/>
                    </a:lnTo>
                    <a:lnTo>
                      <a:pt x="547" y="151"/>
                    </a:lnTo>
                    <a:lnTo>
                      <a:pt x="547" y="151"/>
                    </a:lnTo>
                    <a:lnTo>
                      <a:pt x="537" y="124"/>
                    </a:lnTo>
                    <a:lnTo>
                      <a:pt x="531" y="96"/>
                    </a:lnTo>
                    <a:lnTo>
                      <a:pt x="527" y="68"/>
                    </a:lnTo>
                    <a:lnTo>
                      <a:pt x="523" y="42"/>
                    </a:lnTo>
                    <a:lnTo>
                      <a:pt x="523" y="42"/>
                    </a:lnTo>
                    <a:lnTo>
                      <a:pt x="519" y="14"/>
                    </a:lnTo>
                    <a:lnTo>
                      <a:pt x="517" y="4"/>
                    </a:lnTo>
                    <a:lnTo>
                      <a:pt x="517" y="4"/>
                    </a:lnTo>
                    <a:lnTo>
                      <a:pt x="507" y="2"/>
                    </a:lnTo>
                    <a:lnTo>
                      <a:pt x="483" y="0"/>
                    </a:lnTo>
                    <a:lnTo>
                      <a:pt x="479" y="0"/>
                    </a:lnTo>
                    <a:lnTo>
                      <a:pt x="479" y="0"/>
                    </a:lnTo>
                    <a:lnTo>
                      <a:pt x="440" y="2"/>
                    </a:lnTo>
                    <a:lnTo>
                      <a:pt x="440" y="2"/>
                    </a:lnTo>
                    <a:lnTo>
                      <a:pt x="394" y="4"/>
                    </a:lnTo>
                    <a:lnTo>
                      <a:pt x="394" y="4"/>
                    </a:lnTo>
                    <a:lnTo>
                      <a:pt x="382" y="2"/>
                    </a:lnTo>
                    <a:lnTo>
                      <a:pt x="382" y="2"/>
                    </a:lnTo>
                    <a:lnTo>
                      <a:pt x="358" y="0"/>
                    </a:lnTo>
                    <a:lnTo>
                      <a:pt x="358" y="0"/>
                    </a:lnTo>
                    <a:lnTo>
                      <a:pt x="354" y="2"/>
                    </a:lnTo>
                    <a:lnTo>
                      <a:pt x="354" y="2"/>
                    </a:lnTo>
                    <a:lnTo>
                      <a:pt x="350" y="12"/>
                    </a:lnTo>
                    <a:lnTo>
                      <a:pt x="350" y="12"/>
                    </a:lnTo>
                    <a:lnTo>
                      <a:pt x="342" y="22"/>
                    </a:lnTo>
                    <a:lnTo>
                      <a:pt x="336" y="32"/>
                    </a:lnTo>
                    <a:lnTo>
                      <a:pt x="318" y="46"/>
                    </a:lnTo>
                    <a:lnTo>
                      <a:pt x="302" y="56"/>
                    </a:lnTo>
                    <a:lnTo>
                      <a:pt x="285" y="64"/>
                    </a:lnTo>
                    <a:lnTo>
                      <a:pt x="267" y="68"/>
                    </a:lnTo>
                    <a:lnTo>
                      <a:pt x="251" y="70"/>
                    </a:lnTo>
                    <a:lnTo>
                      <a:pt x="225" y="72"/>
                    </a:lnTo>
                    <a:lnTo>
                      <a:pt x="225" y="72"/>
                    </a:lnTo>
                    <a:lnTo>
                      <a:pt x="215" y="72"/>
                    </a:lnTo>
                    <a:lnTo>
                      <a:pt x="213" y="72"/>
                    </a:lnTo>
                    <a:lnTo>
                      <a:pt x="213" y="72"/>
                    </a:lnTo>
                    <a:lnTo>
                      <a:pt x="213" y="72"/>
                    </a:lnTo>
                    <a:lnTo>
                      <a:pt x="213" y="72"/>
                    </a:lnTo>
                    <a:lnTo>
                      <a:pt x="153" y="96"/>
                    </a:lnTo>
                    <a:lnTo>
                      <a:pt x="153" y="96"/>
                    </a:lnTo>
                    <a:lnTo>
                      <a:pt x="153" y="98"/>
                    </a:lnTo>
                    <a:lnTo>
                      <a:pt x="153" y="98"/>
                    </a:lnTo>
                    <a:lnTo>
                      <a:pt x="141" y="112"/>
                    </a:lnTo>
                    <a:lnTo>
                      <a:pt x="135" y="128"/>
                    </a:lnTo>
                    <a:lnTo>
                      <a:pt x="131" y="145"/>
                    </a:lnTo>
                    <a:lnTo>
                      <a:pt x="131" y="165"/>
                    </a:lnTo>
                    <a:lnTo>
                      <a:pt x="131" y="165"/>
                    </a:lnTo>
                    <a:lnTo>
                      <a:pt x="131" y="175"/>
                    </a:lnTo>
                    <a:lnTo>
                      <a:pt x="131" y="185"/>
                    </a:lnTo>
                    <a:lnTo>
                      <a:pt x="125" y="203"/>
                    </a:lnTo>
                    <a:lnTo>
                      <a:pt x="116" y="225"/>
                    </a:lnTo>
                    <a:lnTo>
                      <a:pt x="98" y="247"/>
                    </a:lnTo>
                    <a:lnTo>
                      <a:pt x="98" y="247"/>
                    </a:lnTo>
                    <a:lnTo>
                      <a:pt x="76" y="273"/>
                    </a:lnTo>
                    <a:lnTo>
                      <a:pt x="52" y="298"/>
                    </a:lnTo>
                    <a:lnTo>
                      <a:pt x="52" y="298"/>
                    </a:lnTo>
                    <a:lnTo>
                      <a:pt x="28" y="324"/>
                    </a:lnTo>
                    <a:lnTo>
                      <a:pt x="4" y="352"/>
                    </a:lnTo>
                    <a:lnTo>
                      <a:pt x="4" y="352"/>
                    </a:lnTo>
                    <a:lnTo>
                      <a:pt x="0" y="358"/>
                    </a:lnTo>
                    <a:lnTo>
                      <a:pt x="0" y="358"/>
                    </a:lnTo>
                    <a:lnTo>
                      <a:pt x="2" y="360"/>
                    </a:lnTo>
                    <a:lnTo>
                      <a:pt x="2" y="360"/>
                    </a:lnTo>
                    <a:lnTo>
                      <a:pt x="20" y="372"/>
                    </a:lnTo>
                    <a:lnTo>
                      <a:pt x="34" y="388"/>
                    </a:lnTo>
                    <a:lnTo>
                      <a:pt x="44" y="402"/>
                    </a:lnTo>
                    <a:lnTo>
                      <a:pt x="52" y="418"/>
                    </a:lnTo>
                    <a:lnTo>
                      <a:pt x="58" y="436"/>
                    </a:lnTo>
                    <a:lnTo>
                      <a:pt x="62" y="452"/>
                    </a:lnTo>
                    <a:lnTo>
                      <a:pt x="66" y="483"/>
                    </a:lnTo>
                    <a:lnTo>
                      <a:pt x="66" y="483"/>
                    </a:lnTo>
                    <a:lnTo>
                      <a:pt x="66" y="489"/>
                    </a:lnTo>
                    <a:lnTo>
                      <a:pt x="70" y="493"/>
                    </a:lnTo>
                    <a:lnTo>
                      <a:pt x="76" y="499"/>
                    </a:lnTo>
                    <a:lnTo>
                      <a:pt x="88" y="507"/>
                    </a:lnTo>
                    <a:lnTo>
                      <a:pt x="88" y="507"/>
                    </a:lnTo>
                    <a:lnTo>
                      <a:pt x="112" y="523"/>
                    </a:lnTo>
                    <a:lnTo>
                      <a:pt x="133" y="543"/>
                    </a:lnTo>
                    <a:lnTo>
                      <a:pt x="133" y="543"/>
                    </a:lnTo>
                    <a:lnTo>
                      <a:pt x="139" y="549"/>
                    </a:lnTo>
                    <a:lnTo>
                      <a:pt x="139" y="549"/>
                    </a:lnTo>
                    <a:lnTo>
                      <a:pt x="153" y="569"/>
                    </a:lnTo>
                    <a:lnTo>
                      <a:pt x="167" y="589"/>
                    </a:lnTo>
                    <a:lnTo>
                      <a:pt x="167" y="589"/>
                    </a:lnTo>
                    <a:lnTo>
                      <a:pt x="173" y="601"/>
                    </a:lnTo>
                    <a:lnTo>
                      <a:pt x="179" y="613"/>
                    </a:lnTo>
                    <a:lnTo>
                      <a:pt x="181" y="627"/>
                    </a:lnTo>
                    <a:lnTo>
                      <a:pt x="181" y="642"/>
                    </a:lnTo>
                    <a:lnTo>
                      <a:pt x="181" y="642"/>
                    </a:lnTo>
                    <a:lnTo>
                      <a:pt x="195" y="688"/>
                    </a:lnTo>
                    <a:lnTo>
                      <a:pt x="195" y="688"/>
                    </a:lnTo>
                    <a:lnTo>
                      <a:pt x="207" y="716"/>
                    </a:lnTo>
                    <a:lnTo>
                      <a:pt x="219" y="740"/>
                    </a:lnTo>
                    <a:lnTo>
                      <a:pt x="235" y="760"/>
                    </a:lnTo>
                    <a:lnTo>
                      <a:pt x="251" y="778"/>
                    </a:lnTo>
                    <a:lnTo>
                      <a:pt x="271" y="790"/>
                    </a:lnTo>
                    <a:lnTo>
                      <a:pt x="292" y="801"/>
                    </a:lnTo>
                    <a:lnTo>
                      <a:pt x="318" y="807"/>
                    </a:lnTo>
                    <a:lnTo>
                      <a:pt x="348" y="811"/>
                    </a:lnTo>
                    <a:lnTo>
                      <a:pt x="348" y="811"/>
                    </a:lnTo>
                    <a:lnTo>
                      <a:pt x="342" y="945"/>
                    </a:lnTo>
                    <a:lnTo>
                      <a:pt x="342" y="945"/>
                    </a:lnTo>
                    <a:lnTo>
                      <a:pt x="354" y="939"/>
                    </a:lnTo>
                    <a:lnTo>
                      <a:pt x="366" y="933"/>
                    </a:lnTo>
                    <a:lnTo>
                      <a:pt x="378" y="929"/>
                    </a:lnTo>
                    <a:lnTo>
                      <a:pt x="390" y="929"/>
                    </a:lnTo>
                    <a:lnTo>
                      <a:pt x="390" y="929"/>
                    </a:lnTo>
                    <a:lnTo>
                      <a:pt x="400" y="929"/>
                    </a:lnTo>
                    <a:lnTo>
                      <a:pt x="408" y="931"/>
                    </a:lnTo>
                    <a:lnTo>
                      <a:pt x="424" y="937"/>
                    </a:lnTo>
                    <a:lnTo>
                      <a:pt x="440" y="949"/>
                    </a:lnTo>
                    <a:lnTo>
                      <a:pt x="453" y="966"/>
                    </a:lnTo>
                    <a:lnTo>
                      <a:pt x="453" y="966"/>
                    </a:lnTo>
                    <a:lnTo>
                      <a:pt x="465" y="949"/>
                    </a:lnTo>
                    <a:lnTo>
                      <a:pt x="475" y="937"/>
                    </a:lnTo>
                    <a:lnTo>
                      <a:pt x="475" y="937"/>
                    </a:lnTo>
                    <a:lnTo>
                      <a:pt x="493" y="905"/>
                    </a:lnTo>
                    <a:lnTo>
                      <a:pt x="515" y="879"/>
                    </a:lnTo>
                    <a:lnTo>
                      <a:pt x="537" y="853"/>
                    </a:lnTo>
                    <a:lnTo>
                      <a:pt x="563" y="833"/>
                    </a:lnTo>
                    <a:lnTo>
                      <a:pt x="577" y="825"/>
                    </a:lnTo>
                    <a:lnTo>
                      <a:pt x="591" y="817"/>
                    </a:lnTo>
                    <a:lnTo>
                      <a:pt x="605" y="811"/>
                    </a:lnTo>
                    <a:lnTo>
                      <a:pt x="620" y="805"/>
                    </a:lnTo>
                    <a:lnTo>
                      <a:pt x="636" y="801"/>
                    </a:lnTo>
                    <a:lnTo>
                      <a:pt x="652" y="797"/>
                    </a:lnTo>
                    <a:lnTo>
                      <a:pt x="670" y="795"/>
                    </a:lnTo>
                    <a:lnTo>
                      <a:pt x="688" y="795"/>
                    </a:lnTo>
                    <a:lnTo>
                      <a:pt x="688" y="795"/>
                    </a:lnTo>
                    <a:lnTo>
                      <a:pt x="706" y="795"/>
                    </a:lnTo>
                    <a:lnTo>
                      <a:pt x="726" y="797"/>
                    </a:lnTo>
                    <a:lnTo>
                      <a:pt x="726" y="797"/>
                    </a:lnTo>
                    <a:lnTo>
                      <a:pt x="732" y="799"/>
                    </a:lnTo>
                    <a:lnTo>
                      <a:pt x="732" y="799"/>
                    </a:lnTo>
                    <a:lnTo>
                      <a:pt x="752" y="797"/>
                    </a:lnTo>
                    <a:lnTo>
                      <a:pt x="752" y="797"/>
                    </a:lnTo>
                    <a:lnTo>
                      <a:pt x="764" y="799"/>
                    </a:lnTo>
                    <a:lnTo>
                      <a:pt x="764" y="799"/>
                    </a:lnTo>
                    <a:lnTo>
                      <a:pt x="793" y="809"/>
                    </a:lnTo>
                    <a:lnTo>
                      <a:pt x="807" y="817"/>
                    </a:lnTo>
                    <a:lnTo>
                      <a:pt x="819" y="825"/>
                    </a:lnTo>
                    <a:lnTo>
                      <a:pt x="819" y="825"/>
                    </a:lnTo>
                    <a:lnTo>
                      <a:pt x="831" y="835"/>
                    </a:lnTo>
                    <a:lnTo>
                      <a:pt x="845" y="843"/>
                    </a:lnTo>
                    <a:lnTo>
                      <a:pt x="859" y="847"/>
                    </a:lnTo>
                    <a:lnTo>
                      <a:pt x="871" y="849"/>
                    </a:lnTo>
                    <a:lnTo>
                      <a:pt x="871" y="849"/>
                    </a:lnTo>
                    <a:lnTo>
                      <a:pt x="881" y="847"/>
                    </a:lnTo>
                    <a:lnTo>
                      <a:pt x="891" y="845"/>
                    </a:lnTo>
                    <a:lnTo>
                      <a:pt x="899" y="841"/>
                    </a:lnTo>
                    <a:lnTo>
                      <a:pt x="909" y="835"/>
                    </a:lnTo>
                    <a:lnTo>
                      <a:pt x="915" y="829"/>
                    </a:lnTo>
                    <a:lnTo>
                      <a:pt x="923" y="819"/>
                    </a:lnTo>
                    <a:lnTo>
                      <a:pt x="927" y="809"/>
                    </a:lnTo>
                    <a:lnTo>
                      <a:pt x="933" y="799"/>
                    </a:lnTo>
                    <a:lnTo>
                      <a:pt x="933" y="799"/>
                    </a:lnTo>
                    <a:lnTo>
                      <a:pt x="945" y="760"/>
                    </a:lnTo>
                    <a:lnTo>
                      <a:pt x="945" y="760"/>
                    </a:lnTo>
                    <a:lnTo>
                      <a:pt x="1098" y="760"/>
                    </a:lnTo>
                    <a:lnTo>
                      <a:pt x="1098" y="760"/>
                    </a:lnTo>
                    <a:lnTo>
                      <a:pt x="1102" y="748"/>
                    </a:lnTo>
                    <a:lnTo>
                      <a:pt x="1102" y="748"/>
                    </a:lnTo>
                    <a:lnTo>
                      <a:pt x="1098" y="726"/>
                    </a:lnTo>
                    <a:lnTo>
                      <a:pt x="1092" y="702"/>
                    </a:lnTo>
                    <a:lnTo>
                      <a:pt x="1076" y="658"/>
                    </a:lnTo>
                    <a:lnTo>
                      <a:pt x="1058" y="615"/>
                    </a:lnTo>
                    <a:lnTo>
                      <a:pt x="1038" y="571"/>
                    </a:lnTo>
                    <a:lnTo>
                      <a:pt x="1020" y="525"/>
                    </a:lnTo>
                    <a:lnTo>
                      <a:pt x="1012" y="503"/>
                    </a:lnTo>
                    <a:lnTo>
                      <a:pt x="1004" y="481"/>
                    </a:lnTo>
                    <a:lnTo>
                      <a:pt x="1000" y="458"/>
                    </a:lnTo>
                    <a:lnTo>
                      <a:pt x="996" y="434"/>
                    </a:lnTo>
                    <a:lnTo>
                      <a:pt x="994" y="410"/>
                    </a:lnTo>
                    <a:lnTo>
                      <a:pt x="994" y="386"/>
                    </a:lnTo>
                    <a:lnTo>
                      <a:pt x="994" y="386"/>
                    </a:lnTo>
                    <a:lnTo>
                      <a:pt x="992" y="362"/>
                    </a:lnTo>
                    <a:lnTo>
                      <a:pt x="988" y="340"/>
                    </a:lnTo>
                    <a:lnTo>
                      <a:pt x="982" y="318"/>
                    </a:lnTo>
                    <a:lnTo>
                      <a:pt x="978" y="296"/>
                    </a:lnTo>
                    <a:lnTo>
                      <a:pt x="978" y="296"/>
                    </a:lnTo>
                    <a:lnTo>
                      <a:pt x="972" y="233"/>
                    </a:lnTo>
                    <a:lnTo>
                      <a:pt x="964" y="167"/>
                    </a:lnTo>
                    <a:lnTo>
                      <a:pt x="964" y="167"/>
                    </a:lnTo>
                    <a:lnTo>
                      <a:pt x="962" y="151"/>
                    </a:lnTo>
                    <a:lnTo>
                      <a:pt x="954" y="139"/>
                    </a:lnTo>
                    <a:lnTo>
                      <a:pt x="954" y="139"/>
                    </a:lnTo>
                    <a:lnTo>
                      <a:pt x="791" y="189"/>
                    </a:lnTo>
                    <a:lnTo>
                      <a:pt x="79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sp>
            <p:nvSpPr>
              <p:cNvPr id="216" name="Freeform 19">
                <a:extLst>
                  <a:ext uri="{FF2B5EF4-FFF2-40B4-BE49-F238E27FC236}">
                    <a16:creationId xmlns:a16="http://schemas.microsoft.com/office/drawing/2014/main" id="{7D7B19F1-2404-4885-BE81-4EE06DED4A38}"/>
                  </a:ext>
                </a:extLst>
              </p:cNvPr>
              <p:cNvSpPr>
                <a:spLocks/>
              </p:cNvSpPr>
              <p:nvPr/>
            </p:nvSpPr>
            <p:spPr bwMode="auto">
              <a:xfrm>
                <a:off x="2340760" y="4165306"/>
                <a:ext cx="767930" cy="1162521"/>
              </a:xfrm>
              <a:custGeom>
                <a:avLst/>
                <a:gdLst>
                  <a:gd name="T0" fmla="*/ 211 w 831"/>
                  <a:gd name="T1" fmla="*/ 288 h 1258"/>
                  <a:gd name="T2" fmla="*/ 243 w 831"/>
                  <a:gd name="T3" fmla="*/ 336 h 1258"/>
                  <a:gd name="T4" fmla="*/ 263 w 831"/>
                  <a:gd name="T5" fmla="*/ 368 h 1258"/>
                  <a:gd name="T6" fmla="*/ 265 w 831"/>
                  <a:gd name="T7" fmla="*/ 386 h 1258"/>
                  <a:gd name="T8" fmla="*/ 255 w 831"/>
                  <a:gd name="T9" fmla="*/ 406 h 1258"/>
                  <a:gd name="T10" fmla="*/ 193 w 831"/>
                  <a:gd name="T11" fmla="*/ 461 h 1258"/>
                  <a:gd name="T12" fmla="*/ 177 w 831"/>
                  <a:gd name="T13" fmla="*/ 555 h 1258"/>
                  <a:gd name="T14" fmla="*/ 179 w 831"/>
                  <a:gd name="T15" fmla="*/ 626 h 1258"/>
                  <a:gd name="T16" fmla="*/ 149 w 831"/>
                  <a:gd name="T17" fmla="*/ 670 h 1258"/>
                  <a:gd name="T18" fmla="*/ 52 w 831"/>
                  <a:gd name="T19" fmla="*/ 706 h 1258"/>
                  <a:gd name="T20" fmla="*/ 2 w 831"/>
                  <a:gd name="T21" fmla="*/ 722 h 1258"/>
                  <a:gd name="T22" fmla="*/ 18 w 831"/>
                  <a:gd name="T23" fmla="*/ 765 h 1258"/>
                  <a:gd name="T24" fmla="*/ 98 w 831"/>
                  <a:gd name="T25" fmla="*/ 831 h 1258"/>
                  <a:gd name="T26" fmla="*/ 193 w 831"/>
                  <a:gd name="T27" fmla="*/ 861 h 1258"/>
                  <a:gd name="T28" fmla="*/ 243 w 831"/>
                  <a:gd name="T29" fmla="*/ 893 h 1258"/>
                  <a:gd name="T30" fmla="*/ 245 w 831"/>
                  <a:gd name="T31" fmla="*/ 946 h 1258"/>
                  <a:gd name="T32" fmla="*/ 279 w 831"/>
                  <a:gd name="T33" fmla="*/ 1012 h 1258"/>
                  <a:gd name="T34" fmla="*/ 338 w 831"/>
                  <a:gd name="T35" fmla="*/ 1046 h 1258"/>
                  <a:gd name="T36" fmla="*/ 354 w 831"/>
                  <a:gd name="T37" fmla="*/ 1084 h 1258"/>
                  <a:gd name="T38" fmla="*/ 402 w 831"/>
                  <a:gd name="T39" fmla="*/ 1183 h 1258"/>
                  <a:gd name="T40" fmla="*/ 473 w 831"/>
                  <a:gd name="T41" fmla="*/ 1252 h 1258"/>
                  <a:gd name="T42" fmla="*/ 511 w 831"/>
                  <a:gd name="T43" fmla="*/ 1252 h 1258"/>
                  <a:gd name="T44" fmla="*/ 575 w 831"/>
                  <a:gd name="T45" fmla="*/ 1185 h 1258"/>
                  <a:gd name="T46" fmla="*/ 648 w 831"/>
                  <a:gd name="T47" fmla="*/ 1117 h 1258"/>
                  <a:gd name="T48" fmla="*/ 648 w 831"/>
                  <a:gd name="T49" fmla="*/ 1068 h 1258"/>
                  <a:gd name="T50" fmla="*/ 583 w 831"/>
                  <a:gd name="T51" fmla="*/ 1000 h 1258"/>
                  <a:gd name="T52" fmla="*/ 543 w 831"/>
                  <a:gd name="T53" fmla="*/ 962 h 1258"/>
                  <a:gd name="T54" fmla="*/ 535 w 831"/>
                  <a:gd name="T55" fmla="*/ 905 h 1258"/>
                  <a:gd name="T56" fmla="*/ 495 w 831"/>
                  <a:gd name="T57" fmla="*/ 851 h 1258"/>
                  <a:gd name="T58" fmla="*/ 475 w 831"/>
                  <a:gd name="T59" fmla="*/ 819 h 1258"/>
                  <a:gd name="T60" fmla="*/ 487 w 831"/>
                  <a:gd name="T61" fmla="*/ 785 h 1258"/>
                  <a:gd name="T62" fmla="*/ 583 w 831"/>
                  <a:gd name="T63" fmla="*/ 678 h 1258"/>
                  <a:gd name="T64" fmla="*/ 607 w 831"/>
                  <a:gd name="T65" fmla="*/ 626 h 1258"/>
                  <a:gd name="T66" fmla="*/ 611 w 831"/>
                  <a:gd name="T67" fmla="*/ 573 h 1258"/>
                  <a:gd name="T68" fmla="*/ 644 w 831"/>
                  <a:gd name="T69" fmla="*/ 519 h 1258"/>
                  <a:gd name="T70" fmla="*/ 700 w 831"/>
                  <a:gd name="T71" fmla="*/ 489 h 1258"/>
                  <a:gd name="T72" fmla="*/ 730 w 831"/>
                  <a:gd name="T73" fmla="*/ 487 h 1258"/>
                  <a:gd name="T74" fmla="*/ 790 w 831"/>
                  <a:gd name="T75" fmla="*/ 481 h 1258"/>
                  <a:gd name="T76" fmla="*/ 831 w 831"/>
                  <a:gd name="T77" fmla="*/ 447 h 1258"/>
                  <a:gd name="T78" fmla="*/ 798 w 831"/>
                  <a:gd name="T79" fmla="*/ 390 h 1258"/>
                  <a:gd name="T80" fmla="*/ 796 w 831"/>
                  <a:gd name="T81" fmla="*/ 302 h 1258"/>
                  <a:gd name="T82" fmla="*/ 764 w 831"/>
                  <a:gd name="T83" fmla="*/ 237 h 1258"/>
                  <a:gd name="T84" fmla="*/ 730 w 831"/>
                  <a:gd name="T85" fmla="*/ 163 h 1258"/>
                  <a:gd name="T86" fmla="*/ 670 w 831"/>
                  <a:gd name="T87" fmla="*/ 139 h 1258"/>
                  <a:gd name="T88" fmla="*/ 642 w 831"/>
                  <a:gd name="T89" fmla="*/ 109 h 1258"/>
                  <a:gd name="T90" fmla="*/ 595 w 831"/>
                  <a:gd name="T91" fmla="*/ 60 h 1258"/>
                  <a:gd name="T92" fmla="*/ 517 w 831"/>
                  <a:gd name="T93" fmla="*/ 50 h 1258"/>
                  <a:gd name="T94" fmla="*/ 422 w 831"/>
                  <a:gd name="T95" fmla="*/ 16 h 1258"/>
                  <a:gd name="T96" fmla="*/ 360 w 831"/>
                  <a:gd name="T97" fmla="*/ 0 h 1258"/>
                  <a:gd name="T98" fmla="*/ 304 w 831"/>
                  <a:gd name="T99" fmla="*/ 10 h 1258"/>
                  <a:gd name="T100" fmla="*/ 289 w 831"/>
                  <a:gd name="T101" fmla="*/ 10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1" h="1258">
                    <a:moveTo>
                      <a:pt x="275" y="143"/>
                    </a:moveTo>
                    <a:lnTo>
                      <a:pt x="275" y="143"/>
                    </a:lnTo>
                    <a:lnTo>
                      <a:pt x="257" y="179"/>
                    </a:lnTo>
                    <a:lnTo>
                      <a:pt x="241" y="215"/>
                    </a:lnTo>
                    <a:lnTo>
                      <a:pt x="211" y="288"/>
                    </a:lnTo>
                    <a:lnTo>
                      <a:pt x="211" y="288"/>
                    </a:lnTo>
                    <a:lnTo>
                      <a:pt x="219" y="302"/>
                    </a:lnTo>
                    <a:lnTo>
                      <a:pt x="219" y="302"/>
                    </a:lnTo>
                    <a:lnTo>
                      <a:pt x="229" y="318"/>
                    </a:lnTo>
                    <a:lnTo>
                      <a:pt x="243" y="336"/>
                    </a:lnTo>
                    <a:lnTo>
                      <a:pt x="243" y="336"/>
                    </a:lnTo>
                    <a:lnTo>
                      <a:pt x="257" y="354"/>
                    </a:lnTo>
                    <a:lnTo>
                      <a:pt x="257" y="354"/>
                    </a:lnTo>
                    <a:lnTo>
                      <a:pt x="261" y="360"/>
                    </a:lnTo>
                    <a:lnTo>
                      <a:pt x="263" y="368"/>
                    </a:lnTo>
                    <a:lnTo>
                      <a:pt x="265" y="376"/>
                    </a:lnTo>
                    <a:lnTo>
                      <a:pt x="265" y="384"/>
                    </a:lnTo>
                    <a:lnTo>
                      <a:pt x="265" y="384"/>
                    </a:lnTo>
                    <a:lnTo>
                      <a:pt x="265" y="386"/>
                    </a:lnTo>
                    <a:lnTo>
                      <a:pt x="265" y="386"/>
                    </a:lnTo>
                    <a:lnTo>
                      <a:pt x="269" y="394"/>
                    </a:lnTo>
                    <a:lnTo>
                      <a:pt x="269" y="394"/>
                    </a:lnTo>
                    <a:lnTo>
                      <a:pt x="259" y="398"/>
                    </a:lnTo>
                    <a:lnTo>
                      <a:pt x="259" y="398"/>
                    </a:lnTo>
                    <a:lnTo>
                      <a:pt x="255" y="406"/>
                    </a:lnTo>
                    <a:lnTo>
                      <a:pt x="247" y="412"/>
                    </a:lnTo>
                    <a:lnTo>
                      <a:pt x="247" y="412"/>
                    </a:lnTo>
                    <a:lnTo>
                      <a:pt x="225" y="429"/>
                    </a:lnTo>
                    <a:lnTo>
                      <a:pt x="207" y="445"/>
                    </a:lnTo>
                    <a:lnTo>
                      <a:pt x="193" y="461"/>
                    </a:lnTo>
                    <a:lnTo>
                      <a:pt x="183" y="479"/>
                    </a:lnTo>
                    <a:lnTo>
                      <a:pt x="175" y="497"/>
                    </a:lnTo>
                    <a:lnTo>
                      <a:pt x="173" y="515"/>
                    </a:lnTo>
                    <a:lnTo>
                      <a:pt x="173" y="535"/>
                    </a:lnTo>
                    <a:lnTo>
                      <a:pt x="177" y="555"/>
                    </a:lnTo>
                    <a:lnTo>
                      <a:pt x="177" y="555"/>
                    </a:lnTo>
                    <a:lnTo>
                      <a:pt x="181" y="588"/>
                    </a:lnTo>
                    <a:lnTo>
                      <a:pt x="181" y="602"/>
                    </a:lnTo>
                    <a:lnTo>
                      <a:pt x="181" y="616"/>
                    </a:lnTo>
                    <a:lnTo>
                      <a:pt x="179" y="626"/>
                    </a:lnTo>
                    <a:lnTo>
                      <a:pt x="175" y="638"/>
                    </a:lnTo>
                    <a:lnTo>
                      <a:pt x="171" y="648"/>
                    </a:lnTo>
                    <a:lnTo>
                      <a:pt x="165" y="656"/>
                    </a:lnTo>
                    <a:lnTo>
                      <a:pt x="157" y="664"/>
                    </a:lnTo>
                    <a:lnTo>
                      <a:pt x="149" y="670"/>
                    </a:lnTo>
                    <a:lnTo>
                      <a:pt x="130" y="682"/>
                    </a:lnTo>
                    <a:lnTo>
                      <a:pt x="108" y="692"/>
                    </a:lnTo>
                    <a:lnTo>
                      <a:pt x="80" y="698"/>
                    </a:lnTo>
                    <a:lnTo>
                      <a:pt x="80" y="698"/>
                    </a:lnTo>
                    <a:lnTo>
                      <a:pt x="52" y="706"/>
                    </a:lnTo>
                    <a:lnTo>
                      <a:pt x="52" y="706"/>
                    </a:lnTo>
                    <a:lnTo>
                      <a:pt x="20" y="714"/>
                    </a:lnTo>
                    <a:lnTo>
                      <a:pt x="20" y="714"/>
                    </a:lnTo>
                    <a:lnTo>
                      <a:pt x="10" y="718"/>
                    </a:lnTo>
                    <a:lnTo>
                      <a:pt x="2" y="722"/>
                    </a:lnTo>
                    <a:lnTo>
                      <a:pt x="0" y="728"/>
                    </a:lnTo>
                    <a:lnTo>
                      <a:pt x="0" y="738"/>
                    </a:lnTo>
                    <a:lnTo>
                      <a:pt x="0" y="738"/>
                    </a:lnTo>
                    <a:lnTo>
                      <a:pt x="8" y="751"/>
                    </a:lnTo>
                    <a:lnTo>
                      <a:pt x="18" y="765"/>
                    </a:lnTo>
                    <a:lnTo>
                      <a:pt x="18" y="765"/>
                    </a:lnTo>
                    <a:lnTo>
                      <a:pt x="34" y="787"/>
                    </a:lnTo>
                    <a:lnTo>
                      <a:pt x="54" y="803"/>
                    </a:lnTo>
                    <a:lnTo>
                      <a:pt x="74" y="819"/>
                    </a:lnTo>
                    <a:lnTo>
                      <a:pt x="98" y="831"/>
                    </a:lnTo>
                    <a:lnTo>
                      <a:pt x="120" y="841"/>
                    </a:lnTo>
                    <a:lnTo>
                      <a:pt x="143" y="849"/>
                    </a:lnTo>
                    <a:lnTo>
                      <a:pt x="169" y="857"/>
                    </a:lnTo>
                    <a:lnTo>
                      <a:pt x="193" y="861"/>
                    </a:lnTo>
                    <a:lnTo>
                      <a:pt x="193" y="861"/>
                    </a:lnTo>
                    <a:lnTo>
                      <a:pt x="209" y="865"/>
                    </a:lnTo>
                    <a:lnTo>
                      <a:pt x="221" y="871"/>
                    </a:lnTo>
                    <a:lnTo>
                      <a:pt x="231" y="877"/>
                    </a:lnTo>
                    <a:lnTo>
                      <a:pt x="239" y="883"/>
                    </a:lnTo>
                    <a:lnTo>
                      <a:pt x="243" y="893"/>
                    </a:lnTo>
                    <a:lnTo>
                      <a:pt x="247" y="903"/>
                    </a:lnTo>
                    <a:lnTo>
                      <a:pt x="247" y="915"/>
                    </a:lnTo>
                    <a:lnTo>
                      <a:pt x="247" y="928"/>
                    </a:lnTo>
                    <a:lnTo>
                      <a:pt x="247" y="928"/>
                    </a:lnTo>
                    <a:lnTo>
                      <a:pt x="245" y="946"/>
                    </a:lnTo>
                    <a:lnTo>
                      <a:pt x="247" y="964"/>
                    </a:lnTo>
                    <a:lnTo>
                      <a:pt x="251" y="978"/>
                    </a:lnTo>
                    <a:lnTo>
                      <a:pt x="257" y="990"/>
                    </a:lnTo>
                    <a:lnTo>
                      <a:pt x="267" y="1002"/>
                    </a:lnTo>
                    <a:lnTo>
                      <a:pt x="279" y="1012"/>
                    </a:lnTo>
                    <a:lnTo>
                      <a:pt x="293" y="1020"/>
                    </a:lnTo>
                    <a:lnTo>
                      <a:pt x="310" y="1028"/>
                    </a:lnTo>
                    <a:lnTo>
                      <a:pt x="310" y="1028"/>
                    </a:lnTo>
                    <a:lnTo>
                      <a:pt x="324" y="1036"/>
                    </a:lnTo>
                    <a:lnTo>
                      <a:pt x="338" y="1046"/>
                    </a:lnTo>
                    <a:lnTo>
                      <a:pt x="350" y="1058"/>
                    </a:lnTo>
                    <a:lnTo>
                      <a:pt x="352" y="1064"/>
                    </a:lnTo>
                    <a:lnTo>
                      <a:pt x="354" y="1070"/>
                    </a:lnTo>
                    <a:lnTo>
                      <a:pt x="354" y="1070"/>
                    </a:lnTo>
                    <a:lnTo>
                      <a:pt x="354" y="1084"/>
                    </a:lnTo>
                    <a:lnTo>
                      <a:pt x="356" y="1097"/>
                    </a:lnTo>
                    <a:lnTo>
                      <a:pt x="364" y="1121"/>
                    </a:lnTo>
                    <a:lnTo>
                      <a:pt x="374" y="1143"/>
                    </a:lnTo>
                    <a:lnTo>
                      <a:pt x="388" y="1165"/>
                    </a:lnTo>
                    <a:lnTo>
                      <a:pt x="402" y="1183"/>
                    </a:lnTo>
                    <a:lnTo>
                      <a:pt x="420" y="1203"/>
                    </a:lnTo>
                    <a:lnTo>
                      <a:pt x="454" y="1237"/>
                    </a:lnTo>
                    <a:lnTo>
                      <a:pt x="454" y="1237"/>
                    </a:lnTo>
                    <a:lnTo>
                      <a:pt x="464" y="1247"/>
                    </a:lnTo>
                    <a:lnTo>
                      <a:pt x="473" y="1252"/>
                    </a:lnTo>
                    <a:lnTo>
                      <a:pt x="483" y="1256"/>
                    </a:lnTo>
                    <a:lnTo>
                      <a:pt x="491" y="1258"/>
                    </a:lnTo>
                    <a:lnTo>
                      <a:pt x="491" y="1258"/>
                    </a:lnTo>
                    <a:lnTo>
                      <a:pt x="501" y="1256"/>
                    </a:lnTo>
                    <a:lnTo>
                      <a:pt x="511" y="1252"/>
                    </a:lnTo>
                    <a:lnTo>
                      <a:pt x="521" y="1243"/>
                    </a:lnTo>
                    <a:lnTo>
                      <a:pt x="531" y="1233"/>
                    </a:lnTo>
                    <a:lnTo>
                      <a:pt x="531" y="1233"/>
                    </a:lnTo>
                    <a:lnTo>
                      <a:pt x="553" y="1209"/>
                    </a:lnTo>
                    <a:lnTo>
                      <a:pt x="575" y="1185"/>
                    </a:lnTo>
                    <a:lnTo>
                      <a:pt x="597" y="1163"/>
                    </a:lnTo>
                    <a:lnTo>
                      <a:pt x="623" y="1143"/>
                    </a:lnTo>
                    <a:lnTo>
                      <a:pt x="623" y="1143"/>
                    </a:lnTo>
                    <a:lnTo>
                      <a:pt x="640" y="1127"/>
                    </a:lnTo>
                    <a:lnTo>
                      <a:pt x="648" y="1117"/>
                    </a:lnTo>
                    <a:lnTo>
                      <a:pt x="652" y="1109"/>
                    </a:lnTo>
                    <a:lnTo>
                      <a:pt x="656" y="1099"/>
                    </a:lnTo>
                    <a:lnTo>
                      <a:pt x="656" y="1089"/>
                    </a:lnTo>
                    <a:lnTo>
                      <a:pt x="654" y="1080"/>
                    </a:lnTo>
                    <a:lnTo>
                      <a:pt x="648" y="1068"/>
                    </a:lnTo>
                    <a:lnTo>
                      <a:pt x="648" y="1068"/>
                    </a:lnTo>
                    <a:lnTo>
                      <a:pt x="635" y="1048"/>
                    </a:lnTo>
                    <a:lnTo>
                      <a:pt x="619" y="1030"/>
                    </a:lnTo>
                    <a:lnTo>
                      <a:pt x="601" y="1012"/>
                    </a:lnTo>
                    <a:lnTo>
                      <a:pt x="583" y="1000"/>
                    </a:lnTo>
                    <a:lnTo>
                      <a:pt x="583" y="1000"/>
                    </a:lnTo>
                    <a:lnTo>
                      <a:pt x="565" y="988"/>
                    </a:lnTo>
                    <a:lnTo>
                      <a:pt x="553" y="976"/>
                    </a:lnTo>
                    <a:lnTo>
                      <a:pt x="547" y="970"/>
                    </a:lnTo>
                    <a:lnTo>
                      <a:pt x="543" y="962"/>
                    </a:lnTo>
                    <a:lnTo>
                      <a:pt x="541" y="952"/>
                    </a:lnTo>
                    <a:lnTo>
                      <a:pt x="539" y="942"/>
                    </a:lnTo>
                    <a:lnTo>
                      <a:pt x="539" y="942"/>
                    </a:lnTo>
                    <a:lnTo>
                      <a:pt x="537" y="917"/>
                    </a:lnTo>
                    <a:lnTo>
                      <a:pt x="535" y="905"/>
                    </a:lnTo>
                    <a:lnTo>
                      <a:pt x="529" y="893"/>
                    </a:lnTo>
                    <a:lnTo>
                      <a:pt x="525" y="881"/>
                    </a:lnTo>
                    <a:lnTo>
                      <a:pt x="517" y="871"/>
                    </a:lnTo>
                    <a:lnTo>
                      <a:pt x="507" y="861"/>
                    </a:lnTo>
                    <a:lnTo>
                      <a:pt x="495" y="851"/>
                    </a:lnTo>
                    <a:lnTo>
                      <a:pt x="495" y="851"/>
                    </a:lnTo>
                    <a:lnTo>
                      <a:pt x="487" y="845"/>
                    </a:lnTo>
                    <a:lnTo>
                      <a:pt x="481" y="837"/>
                    </a:lnTo>
                    <a:lnTo>
                      <a:pt x="477" y="829"/>
                    </a:lnTo>
                    <a:lnTo>
                      <a:pt x="475" y="819"/>
                    </a:lnTo>
                    <a:lnTo>
                      <a:pt x="475" y="811"/>
                    </a:lnTo>
                    <a:lnTo>
                      <a:pt x="477" y="801"/>
                    </a:lnTo>
                    <a:lnTo>
                      <a:pt x="481" y="793"/>
                    </a:lnTo>
                    <a:lnTo>
                      <a:pt x="487" y="785"/>
                    </a:lnTo>
                    <a:lnTo>
                      <a:pt x="487" y="785"/>
                    </a:lnTo>
                    <a:lnTo>
                      <a:pt x="511" y="757"/>
                    </a:lnTo>
                    <a:lnTo>
                      <a:pt x="535" y="732"/>
                    </a:lnTo>
                    <a:lnTo>
                      <a:pt x="559" y="704"/>
                    </a:lnTo>
                    <a:lnTo>
                      <a:pt x="583" y="678"/>
                    </a:lnTo>
                    <a:lnTo>
                      <a:pt x="583" y="678"/>
                    </a:lnTo>
                    <a:lnTo>
                      <a:pt x="591" y="666"/>
                    </a:lnTo>
                    <a:lnTo>
                      <a:pt x="599" y="652"/>
                    </a:lnTo>
                    <a:lnTo>
                      <a:pt x="605" y="640"/>
                    </a:lnTo>
                    <a:lnTo>
                      <a:pt x="607" y="634"/>
                    </a:lnTo>
                    <a:lnTo>
                      <a:pt x="607" y="626"/>
                    </a:lnTo>
                    <a:lnTo>
                      <a:pt x="607" y="626"/>
                    </a:lnTo>
                    <a:lnTo>
                      <a:pt x="605" y="612"/>
                    </a:lnTo>
                    <a:lnTo>
                      <a:pt x="607" y="598"/>
                    </a:lnTo>
                    <a:lnTo>
                      <a:pt x="609" y="586"/>
                    </a:lnTo>
                    <a:lnTo>
                      <a:pt x="611" y="573"/>
                    </a:lnTo>
                    <a:lnTo>
                      <a:pt x="615" y="561"/>
                    </a:lnTo>
                    <a:lnTo>
                      <a:pt x="621" y="549"/>
                    </a:lnTo>
                    <a:lnTo>
                      <a:pt x="629" y="539"/>
                    </a:lnTo>
                    <a:lnTo>
                      <a:pt x="635" y="529"/>
                    </a:lnTo>
                    <a:lnTo>
                      <a:pt x="644" y="519"/>
                    </a:lnTo>
                    <a:lnTo>
                      <a:pt x="654" y="511"/>
                    </a:lnTo>
                    <a:lnTo>
                      <a:pt x="664" y="505"/>
                    </a:lnTo>
                    <a:lnTo>
                      <a:pt x="676" y="499"/>
                    </a:lnTo>
                    <a:lnTo>
                      <a:pt x="688" y="493"/>
                    </a:lnTo>
                    <a:lnTo>
                      <a:pt x="700" y="489"/>
                    </a:lnTo>
                    <a:lnTo>
                      <a:pt x="714" y="487"/>
                    </a:lnTo>
                    <a:lnTo>
                      <a:pt x="728" y="487"/>
                    </a:lnTo>
                    <a:lnTo>
                      <a:pt x="728" y="487"/>
                    </a:lnTo>
                    <a:lnTo>
                      <a:pt x="730" y="487"/>
                    </a:lnTo>
                    <a:lnTo>
                      <a:pt x="730" y="487"/>
                    </a:lnTo>
                    <a:lnTo>
                      <a:pt x="740" y="487"/>
                    </a:lnTo>
                    <a:lnTo>
                      <a:pt x="740" y="487"/>
                    </a:lnTo>
                    <a:lnTo>
                      <a:pt x="766" y="485"/>
                    </a:lnTo>
                    <a:lnTo>
                      <a:pt x="778" y="483"/>
                    </a:lnTo>
                    <a:lnTo>
                      <a:pt x="790" y="481"/>
                    </a:lnTo>
                    <a:lnTo>
                      <a:pt x="801" y="475"/>
                    </a:lnTo>
                    <a:lnTo>
                      <a:pt x="811" y="469"/>
                    </a:lnTo>
                    <a:lnTo>
                      <a:pt x="821" y="459"/>
                    </a:lnTo>
                    <a:lnTo>
                      <a:pt x="831" y="447"/>
                    </a:lnTo>
                    <a:lnTo>
                      <a:pt x="831" y="447"/>
                    </a:lnTo>
                    <a:lnTo>
                      <a:pt x="815" y="431"/>
                    </a:lnTo>
                    <a:lnTo>
                      <a:pt x="805" y="419"/>
                    </a:lnTo>
                    <a:lnTo>
                      <a:pt x="798" y="408"/>
                    </a:lnTo>
                    <a:lnTo>
                      <a:pt x="796" y="398"/>
                    </a:lnTo>
                    <a:lnTo>
                      <a:pt x="798" y="390"/>
                    </a:lnTo>
                    <a:lnTo>
                      <a:pt x="803" y="380"/>
                    </a:lnTo>
                    <a:lnTo>
                      <a:pt x="815" y="372"/>
                    </a:lnTo>
                    <a:lnTo>
                      <a:pt x="829" y="364"/>
                    </a:lnTo>
                    <a:lnTo>
                      <a:pt x="829" y="364"/>
                    </a:lnTo>
                    <a:lnTo>
                      <a:pt x="796" y="302"/>
                    </a:lnTo>
                    <a:lnTo>
                      <a:pt x="796" y="302"/>
                    </a:lnTo>
                    <a:lnTo>
                      <a:pt x="776" y="268"/>
                    </a:lnTo>
                    <a:lnTo>
                      <a:pt x="768" y="253"/>
                    </a:lnTo>
                    <a:lnTo>
                      <a:pt x="764" y="237"/>
                    </a:lnTo>
                    <a:lnTo>
                      <a:pt x="764" y="237"/>
                    </a:lnTo>
                    <a:lnTo>
                      <a:pt x="760" y="217"/>
                    </a:lnTo>
                    <a:lnTo>
                      <a:pt x="756" y="201"/>
                    </a:lnTo>
                    <a:lnTo>
                      <a:pt x="750" y="187"/>
                    </a:lnTo>
                    <a:lnTo>
                      <a:pt x="742" y="173"/>
                    </a:lnTo>
                    <a:lnTo>
                      <a:pt x="730" y="163"/>
                    </a:lnTo>
                    <a:lnTo>
                      <a:pt x="716" y="155"/>
                    </a:lnTo>
                    <a:lnTo>
                      <a:pt x="700" y="147"/>
                    </a:lnTo>
                    <a:lnTo>
                      <a:pt x="680" y="143"/>
                    </a:lnTo>
                    <a:lnTo>
                      <a:pt x="680" y="143"/>
                    </a:lnTo>
                    <a:lnTo>
                      <a:pt x="670" y="139"/>
                    </a:lnTo>
                    <a:lnTo>
                      <a:pt x="660" y="135"/>
                    </a:lnTo>
                    <a:lnTo>
                      <a:pt x="652" y="129"/>
                    </a:lnTo>
                    <a:lnTo>
                      <a:pt x="646" y="121"/>
                    </a:lnTo>
                    <a:lnTo>
                      <a:pt x="646" y="121"/>
                    </a:lnTo>
                    <a:lnTo>
                      <a:pt x="642" y="109"/>
                    </a:lnTo>
                    <a:lnTo>
                      <a:pt x="638" y="99"/>
                    </a:lnTo>
                    <a:lnTo>
                      <a:pt x="633" y="89"/>
                    </a:lnTo>
                    <a:lnTo>
                      <a:pt x="627" y="82"/>
                    </a:lnTo>
                    <a:lnTo>
                      <a:pt x="611" y="70"/>
                    </a:lnTo>
                    <a:lnTo>
                      <a:pt x="595" y="60"/>
                    </a:lnTo>
                    <a:lnTo>
                      <a:pt x="577" y="54"/>
                    </a:lnTo>
                    <a:lnTo>
                      <a:pt x="557" y="52"/>
                    </a:lnTo>
                    <a:lnTo>
                      <a:pt x="537" y="50"/>
                    </a:lnTo>
                    <a:lnTo>
                      <a:pt x="517" y="50"/>
                    </a:lnTo>
                    <a:lnTo>
                      <a:pt x="517" y="50"/>
                    </a:lnTo>
                    <a:lnTo>
                      <a:pt x="491" y="48"/>
                    </a:lnTo>
                    <a:lnTo>
                      <a:pt x="468" y="42"/>
                    </a:lnTo>
                    <a:lnTo>
                      <a:pt x="446" y="30"/>
                    </a:lnTo>
                    <a:lnTo>
                      <a:pt x="422" y="16"/>
                    </a:lnTo>
                    <a:lnTo>
                      <a:pt x="422" y="16"/>
                    </a:lnTo>
                    <a:lnTo>
                      <a:pt x="410" y="8"/>
                    </a:lnTo>
                    <a:lnTo>
                      <a:pt x="394" y="4"/>
                    </a:lnTo>
                    <a:lnTo>
                      <a:pt x="378" y="2"/>
                    </a:lnTo>
                    <a:lnTo>
                      <a:pt x="360" y="0"/>
                    </a:lnTo>
                    <a:lnTo>
                      <a:pt x="360" y="0"/>
                    </a:lnTo>
                    <a:lnTo>
                      <a:pt x="334" y="2"/>
                    </a:lnTo>
                    <a:lnTo>
                      <a:pt x="310" y="4"/>
                    </a:lnTo>
                    <a:lnTo>
                      <a:pt x="310" y="4"/>
                    </a:lnTo>
                    <a:lnTo>
                      <a:pt x="306" y="6"/>
                    </a:lnTo>
                    <a:lnTo>
                      <a:pt x="304" y="10"/>
                    </a:lnTo>
                    <a:lnTo>
                      <a:pt x="301" y="20"/>
                    </a:lnTo>
                    <a:lnTo>
                      <a:pt x="291" y="54"/>
                    </a:lnTo>
                    <a:lnTo>
                      <a:pt x="291" y="54"/>
                    </a:lnTo>
                    <a:lnTo>
                      <a:pt x="291" y="78"/>
                    </a:lnTo>
                    <a:lnTo>
                      <a:pt x="289" y="101"/>
                    </a:lnTo>
                    <a:lnTo>
                      <a:pt x="283" y="125"/>
                    </a:lnTo>
                    <a:lnTo>
                      <a:pt x="275" y="143"/>
                    </a:lnTo>
                    <a:lnTo>
                      <a:pt x="275"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sp>
            <p:nvSpPr>
              <p:cNvPr id="217" name="Owal 216">
                <a:extLst>
                  <a:ext uri="{FF2B5EF4-FFF2-40B4-BE49-F238E27FC236}">
                    <a16:creationId xmlns:a16="http://schemas.microsoft.com/office/drawing/2014/main" id="{A28D6425-7A82-4E38-9F88-1B04B28598BA}"/>
                  </a:ext>
                </a:extLst>
              </p:cNvPr>
              <p:cNvSpPr/>
              <p:nvPr/>
            </p:nvSpPr>
            <p:spPr>
              <a:xfrm>
                <a:off x="2801986" y="4560004"/>
                <a:ext cx="468102" cy="4117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8" name="Owal 217">
                <a:extLst>
                  <a:ext uri="{FF2B5EF4-FFF2-40B4-BE49-F238E27FC236}">
                    <a16:creationId xmlns:a16="http://schemas.microsoft.com/office/drawing/2014/main" id="{0546DA6D-C81C-4500-AB42-520EDA84C2B5}"/>
                  </a:ext>
                </a:extLst>
              </p:cNvPr>
              <p:cNvSpPr/>
              <p:nvPr/>
            </p:nvSpPr>
            <p:spPr>
              <a:xfrm>
                <a:off x="2754414" y="4771542"/>
                <a:ext cx="320360" cy="4117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07" name="Grupa 206">
              <a:extLst>
                <a:ext uri="{FF2B5EF4-FFF2-40B4-BE49-F238E27FC236}">
                  <a16:creationId xmlns:a16="http://schemas.microsoft.com/office/drawing/2014/main" id="{8D71AE37-8E52-45C2-9442-E6C970B51DAB}"/>
                </a:ext>
              </a:extLst>
            </p:cNvPr>
            <p:cNvGrpSpPr/>
            <p:nvPr/>
          </p:nvGrpSpPr>
          <p:grpSpPr>
            <a:xfrm>
              <a:off x="3507289" y="4080899"/>
              <a:ext cx="686927" cy="801248"/>
              <a:chOff x="3078194" y="3309587"/>
              <a:chExt cx="1921210" cy="2240948"/>
            </a:xfrm>
            <a:solidFill>
              <a:srgbClr val="FF137B"/>
            </a:solidFill>
          </p:grpSpPr>
          <p:sp>
            <p:nvSpPr>
              <p:cNvPr id="208" name="Freeform 7">
                <a:extLst>
                  <a:ext uri="{FF2B5EF4-FFF2-40B4-BE49-F238E27FC236}">
                    <a16:creationId xmlns:a16="http://schemas.microsoft.com/office/drawing/2014/main" id="{FE1F9021-04AE-4BA0-A54B-97F4267B5204}"/>
                  </a:ext>
                </a:extLst>
              </p:cNvPr>
              <p:cNvSpPr>
                <a:spLocks/>
              </p:cNvSpPr>
              <p:nvPr/>
            </p:nvSpPr>
            <p:spPr bwMode="auto">
              <a:xfrm>
                <a:off x="3924672" y="3309587"/>
                <a:ext cx="1074732" cy="1355658"/>
              </a:xfrm>
              <a:custGeom>
                <a:avLst/>
                <a:gdLst>
                  <a:gd name="T0" fmla="*/ 117 w 1163"/>
                  <a:gd name="T1" fmla="*/ 1063 h 1467"/>
                  <a:gd name="T2" fmla="*/ 169 w 1163"/>
                  <a:gd name="T3" fmla="*/ 1091 h 1467"/>
                  <a:gd name="T4" fmla="*/ 213 w 1163"/>
                  <a:gd name="T5" fmla="*/ 1077 h 1467"/>
                  <a:gd name="T6" fmla="*/ 231 w 1163"/>
                  <a:gd name="T7" fmla="*/ 1077 h 1467"/>
                  <a:gd name="T8" fmla="*/ 268 w 1163"/>
                  <a:gd name="T9" fmla="*/ 1093 h 1467"/>
                  <a:gd name="T10" fmla="*/ 284 w 1163"/>
                  <a:gd name="T11" fmla="*/ 1121 h 1467"/>
                  <a:gd name="T12" fmla="*/ 296 w 1163"/>
                  <a:gd name="T13" fmla="*/ 1177 h 1467"/>
                  <a:gd name="T14" fmla="*/ 320 w 1163"/>
                  <a:gd name="T15" fmla="*/ 1204 h 1467"/>
                  <a:gd name="T16" fmla="*/ 386 w 1163"/>
                  <a:gd name="T17" fmla="*/ 1226 h 1467"/>
                  <a:gd name="T18" fmla="*/ 445 w 1163"/>
                  <a:gd name="T19" fmla="*/ 1262 h 1467"/>
                  <a:gd name="T20" fmla="*/ 457 w 1163"/>
                  <a:gd name="T21" fmla="*/ 1310 h 1467"/>
                  <a:gd name="T22" fmla="*/ 437 w 1163"/>
                  <a:gd name="T23" fmla="*/ 1342 h 1467"/>
                  <a:gd name="T24" fmla="*/ 386 w 1163"/>
                  <a:gd name="T25" fmla="*/ 1373 h 1467"/>
                  <a:gd name="T26" fmla="*/ 372 w 1163"/>
                  <a:gd name="T27" fmla="*/ 1411 h 1467"/>
                  <a:gd name="T28" fmla="*/ 461 w 1163"/>
                  <a:gd name="T29" fmla="*/ 1433 h 1467"/>
                  <a:gd name="T30" fmla="*/ 612 w 1163"/>
                  <a:gd name="T31" fmla="*/ 1455 h 1467"/>
                  <a:gd name="T32" fmla="*/ 670 w 1163"/>
                  <a:gd name="T33" fmla="*/ 1443 h 1467"/>
                  <a:gd name="T34" fmla="*/ 710 w 1163"/>
                  <a:gd name="T35" fmla="*/ 1407 h 1467"/>
                  <a:gd name="T36" fmla="*/ 791 w 1163"/>
                  <a:gd name="T37" fmla="*/ 1399 h 1467"/>
                  <a:gd name="T38" fmla="*/ 869 w 1163"/>
                  <a:gd name="T39" fmla="*/ 1433 h 1467"/>
                  <a:gd name="T40" fmla="*/ 911 w 1163"/>
                  <a:gd name="T41" fmla="*/ 1467 h 1467"/>
                  <a:gd name="T42" fmla="*/ 944 w 1163"/>
                  <a:gd name="T43" fmla="*/ 1441 h 1467"/>
                  <a:gd name="T44" fmla="*/ 1074 w 1163"/>
                  <a:gd name="T45" fmla="*/ 1338 h 1467"/>
                  <a:gd name="T46" fmla="*/ 1129 w 1163"/>
                  <a:gd name="T47" fmla="*/ 1296 h 1467"/>
                  <a:gd name="T48" fmla="*/ 1161 w 1163"/>
                  <a:gd name="T49" fmla="*/ 1222 h 1467"/>
                  <a:gd name="T50" fmla="*/ 1129 w 1163"/>
                  <a:gd name="T51" fmla="*/ 1113 h 1467"/>
                  <a:gd name="T52" fmla="*/ 1105 w 1163"/>
                  <a:gd name="T53" fmla="*/ 1065 h 1467"/>
                  <a:gd name="T54" fmla="*/ 1127 w 1163"/>
                  <a:gd name="T55" fmla="*/ 1027 h 1467"/>
                  <a:gd name="T56" fmla="*/ 1129 w 1163"/>
                  <a:gd name="T57" fmla="*/ 988 h 1467"/>
                  <a:gd name="T58" fmla="*/ 1068 w 1163"/>
                  <a:gd name="T59" fmla="*/ 898 h 1467"/>
                  <a:gd name="T60" fmla="*/ 934 w 1163"/>
                  <a:gd name="T61" fmla="*/ 681 h 1467"/>
                  <a:gd name="T62" fmla="*/ 918 w 1163"/>
                  <a:gd name="T63" fmla="*/ 606 h 1467"/>
                  <a:gd name="T64" fmla="*/ 895 w 1163"/>
                  <a:gd name="T65" fmla="*/ 513 h 1467"/>
                  <a:gd name="T66" fmla="*/ 863 w 1163"/>
                  <a:gd name="T67" fmla="*/ 483 h 1467"/>
                  <a:gd name="T68" fmla="*/ 869 w 1163"/>
                  <a:gd name="T69" fmla="*/ 389 h 1467"/>
                  <a:gd name="T70" fmla="*/ 887 w 1163"/>
                  <a:gd name="T71" fmla="*/ 292 h 1467"/>
                  <a:gd name="T72" fmla="*/ 879 w 1163"/>
                  <a:gd name="T73" fmla="*/ 155 h 1467"/>
                  <a:gd name="T74" fmla="*/ 861 w 1163"/>
                  <a:gd name="T75" fmla="*/ 85 h 1467"/>
                  <a:gd name="T76" fmla="*/ 789 w 1163"/>
                  <a:gd name="T77" fmla="*/ 47 h 1467"/>
                  <a:gd name="T78" fmla="*/ 680 w 1163"/>
                  <a:gd name="T79" fmla="*/ 2 h 1467"/>
                  <a:gd name="T80" fmla="*/ 636 w 1163"/>
                  <a:gd name="T81" fmla="*/ 10 h 1467"/>
                  <a:gd name="T82" fmla="*/ 588 w 1163"/>
                  <a:gd name="T83" fmla="*/ 69 h 1467"/>
                  <a:gd name="T84" fmla="*/ 533 w 1163"/>
                  <a:gd name="T85" fmla="*/ 129 h 1467"/>
                  <a:gd name="T86" fmla="*/ 485 w 1163"/>
                  <a:gd name="T87" fmla="*/ 129 h 1467"/>
                  <a:gd name="T88" fmla="*/ 435 w 1163"/>
                  <a:gd name="T89" fmla="*/ 117 h 1467"/>
                  <a:gd name="T90" fmla="*/ 410 w 1163"/>
                  <a:gd name="T91" fmla="*/ 155 h 1467"/>
                  <a:gd name="T92" fmla="*/ 266 w 1163"/>
                  <a:gd name="T93" fmla="*/ 182 h 1467"/>
                  <a:gd name="T94" fmla="*/ 107 w 1163"/>
                  <a:gd name="T95" fmla="*/ 322 h 1467"/>
                  <a:gd name="T96" fmla="*/ 99 w 1163"/>
                  <a:gd name="T97" fmla="*/ 359 h 1467"/>
                  <a:gd name="T98" fmla="*/ 80 w 1163"/>
                  <a:gd name="T99" fmla="*/ 457 h 1467"/>
                  <a:gd name="T100" fmla="*/ 34 w 1163"/>
                  <a:gd name="T101" fmla="*/ 489 h 1467"/>
                  <a:gd name="T102" fmla="*/ 0 w 1163"/>
                  <a:gd name="T103" fmla="*/ 509 h 1467"/>
                  <a:gd name="T104" fmla="*/ 58 w 1163"/>
                  <a:gd name="T105" fmla="*/ 578 h 1467"/>
                  <a:gd name="T106" fmla="*/ 93 w 1163"/>
                  <a:gd name="T107" fmla="*/ 721 h 1467"/>
                  <a:gd name="T108" fmla="*/ 85 w 1163"/>
                  <a:gd name="T109" fmla="*/ 785 h 1467"/>
                  <a:gd name="T110" fmla="*/ 76 w 1163"/>
                  <a:gd name="T111" fmla="*/ 938 h 1467"/>
                  <a:gd name="T112" fmla="*/ 101 w 1163"/>
                  <a:gd name="T113" fmla="*/ 1012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3" h="1467">
                    <a:moveTo>
                      <a:pt x="101" y="1012"/>
                    </a:moveTo>
                    <a:lnTo>
                      <a:pt x="101" y="1012"/>
                    </a:lnTo>
                    <a:lnTo>
                      <a:pt x="109" y="1037"/>
                    </a:lnTo>
                    <a:lnTo>
                      <a:pt x="117" y="1063"/>
                    </a:lnTo>
                    <a:lnTo>
                      <a:pt x="117" y="1063"/>
                    </a:lnTo>
                    <a:lnTo>
                      <a:pt x="123" y="1083"/>
                    </a:lnTo>
                    <a:lnTo>
                      <a:pt x="127" y="1103"/>
                    </a:lnTo>
                    <a:lnTo>
                      <a:pt x="127" y="1103"/>
                    </a:lnTo>
                    <a:lnTo>
                      <a:pt x="149" y="1097"/>
                    </a:lnTo>
                    <a:lnTo>
                      <a:pt x="169" y="1091"/>
                    </a:lnTo>
                    <a:lnTo>
                      <a:pt x="169" y="1091"/>
                    </a:lnTo>
                    <a:lnTo>
                      <a:pt x="189" y="1085"/>
                    </a:lnTo>
                    <a:lnTo>
                      <a:pt x="205" y="1079"/>
                    </a:lnTo>
                    <a:lnTo>
                      <a:pt x="205" y="1079"/>
                    </a:lnTo>
                    <a:lnTo>
                      <a:pt x="213" y="1077"/>
                    </a:lnTo>
                    <a:lnTo>
                      <a:pt x="221" y="1077"/>
                    </a:lnTo>
                    <a:lnTo>
                      <a:pt x="221" y="1077"/>
                    </a:lnTo>
                    <a:lnTo>
                      <a:pt x="221" y="1077"/>
                    </a:lnTo>
                    <a:lnTo>
                      <a:pt x="221" y="1077"/>
                    </a:lnTo>
                    <a:lnTo>
                      <a:pt x="231" y="1077"/>
                    </a:lnTo>
                    <a:lnTo>
                      <a:pt x="241" y="1081"/>
                    </a:lnTo>
                    <a:lnTo>
                      <a:pt x="252" y="1087"/>
                    </a:lnTo>
                    <a:lnTo>
                      <a:pt x="260" y="1093"/>
                    </a:lnTo>
                    <a:lnTo>
                      <a:pt x="260" y="1093"/>
                    </a:lnTo>
                    <a:lnTo>
                      <a:pt x="268" y="1093"/>
                    </a:lnTo>
                    <a:lnTo>
                      <a:pt x="268" y="1093"/>
                    </a:lnTo>
                    <a:lnTo>
                      <a:pt x="270" y="1101"/>
                    </a:lnTo>
                    <a:lnTo>
                      <a:pt x="270" y="1101"/>
                    </a:lnTo>
                    <a:lnTo>
                      <a:pt x="278" y="1111"/>
                    </a:lnTo>
                    <a:lnTo>
                      <a:pt x="284" y="1121"/>
                    </a:lnTo>
                    <a:lnTo>
                      <a:pt x="288" y="1131"/>
                    </a:lnTo>
                    <a:lnTo>
                      <a:pt x="290" y="1141"/>
                    </a:lnTo>
                    <a:lnTo>
                      <a:pt x="290" y="1141"/>
                    </a:lnTo>
                    <a:lnTo>
                      <a:pt x="290" y="1141"/>
                    </a:lnTo>
                    <a:lnTo>
                      <a:pt x="296" y="1177"/>
                    </a:lnTo>
                    <a:lnTo>
                      <a:pt x="298" y="1190"/>
                    </a:lnTo>
                    <a:lnTo>
                      <a:pt x="302" y="1198"/>
                    </a:lnTo>
                    <a:lnTo>
                      <a:pt x="302" y="1198"/>
                    </a:lnTo>
                    <a:lnTo>
                      <a:pt x="308" y="1200"/>
                    </a:lnTo>
                    <a:lnTo>
                      <a:pt x="320" y="1204"/>
                    </a:lnTo>
                    <a:lnTo>
                      <a:pt x="350" y="1212"/>
                    </a:lnTo>
                    <a:lnTo>
                      <a:pt x="354" y="1214"/>
                    </a:lnTo>
                    <a:lnTo>
                      <a:pt x="354" y="1214"/>
                    </a:lnTo>
                    <a:lnTo>
                      <a:pt x="370" y="1218"/>
                    </a:lnTo>
                    <a:lnTo>
                      <a:pt x="386" y="1226"/>
                    </a:lnTo>
                    <a:lnTo>
                      <a:pt x="416" y="1242"/>
                    </a:lnTo>
                    <a:lnTo>
                      <a:pt x="416" y="1242"/>
                    </a:lnTo>
                    <a:lnTo>
                      <a:pt x="435" y="1254"/>
                    </a:lnTo>
                    <a:lnTo>
                      <a:pt x="435" y="1254"/>
                    </a:lnTo>
                    <a:lnTo>
                      <a:pt x="445" y="1262"/>
                    </a:lnTo>
                    <a:lnTo>
                      <a:pt x="451" y="1270"/>
                    </a:lnTo>
                    <a:lnTo>
                      <a:pt x="457" y="1282"/>
                    </a:lnTo>
                    <a:lnTo>
                      <a:pt x="457" y="1294"/>
                    </a:lnTo>
                    <a:lnTo>
                      <a:pt x="457" y="1310"/>
                    </a:lnTo>
                    <a:lnTo>
                      <a:pt x="457" y="1310"/>
                    </a:lnTo>
                    <a:lnTo>
                      <a:pt x="455" y="1320"/>
                    </a:lnTo>
                    <a:lnTo>
                      <a:pt x="451" y="1328"/>
                    </a:lnTo>
                    <a:lnTo>
                      <a:pt x="445" y="1336"/>
                    </a:lnTo>
                    <a:lnTo>
                      <a:pt x="437" y="1342"/>
                    </a:lnTo>
                    <a:lnTo>
                      <a:pt x="437" y="1342"/>
                    </a:lnTo>
                    <a:lnTo>
                      <a:pt x="416" y="1355"/>
                    </a:lnTo>
                    <a:lnTo>
                      <a:pt x="416" y="1355"/>
                    </a:lnTo>
                    <a:lnTo>
                      <a:pt x="398" y="1365"/>
                    </a:lnTo>
                    <a:lnTo>
                      <a:pt x="392" y="1369"/>
                    </a:lnTo>
                    <a:lnTo>
                      <a:pt x="386" y="1373"/>
                    </a:lnTo>
                    <a:lnTo>
                      <a:pt x="386" y="1373"/>
                    </a:lnTo>
                    <a:lnTo>
                      <a:pt x="382" y="1383"/>
                    </a:lnTo>
                    <a:lnTo>
                      <a:pt x="376" y="1391"/>
                    </a:lnTo>
                    <a:lnTo>
                      <a:pt x="374" y="1401"/>
                    </a:lnTo>
                    <a:lnTo>
                      <a:pt x="372" y="1411"/>
                    </a:lnTo>
                    <a:lnTo>
                      <a:pt x="372" y="1411"/>
                    </a:lnTo>
                    <a:lnTo>
                      <a:pt x="380" y="1417"/>
                    </a:lnTo>
                    <a:lnTo>
                      <a:pt x="386" y="1419"/>
                    </a:lnTo>
                    <a:lnTo>
                      <a:pt x="386" y="1419"/>
                    </a:lnTo>
                    <a:lnTo>
                      <a:pt x="461" y="1433"/>
                    </a:lnTo>
                    <a:lnTo>
                      <a:pt x="535" y="1445"/>
                    </a:lnTo>
                    <a:lnTo>
                      <a:pt x="535" y="1445"/>
                    </a:lnTo>
                    <a:lnTo>
                      <a:pt x="596" y="1453"/>
                    </a:lnTo>
                    <a:lnTo>
                      <a:pt x="596" y="1453"/>
                    </a:lnTo>
                    <a:lnTo>
                      <a:pt x="612" y="1455"/>
                    </a:lnTo>
                    <a:lnTo>
                      <a:pt x="630" y="1457"/>
                    </a:lnTo>
                    <a:lnTo>
                      <a:pt x="630" y="1457"/>
                    </a:lnTo>
                    <a:lnTo>
                      <a:pt x="644" y="1455"/>
                    </a:lnTo>
                    <a:lnTo>
                      <a:pt x="658" y="1451"/>
                    </a:lnTo>
                    <a:lnTo>
                      <a:pt x="670" y="1443"/>
                    </a:lnTo>
                    <a:lnTo>
                      <a:pt x="682" y="1429"/>
                    </a:lnTo>
                    <a:lnTo>
                      <a:pt x="682" y="1429"/>
                    </a:lnTo>
                    <a:lnTo>
                      <a:pt x="690" y="1419"/>
                    </a:lnTo>
                    <a:lnTo>
                      <a:pt x="700" y="1413"/>
                    </a:lnTo>
                    <a:lnTo>
                      <a:pt x="710" y="1407"/>
                    </a:lnTo>
                    <a:lnTo>
                      <a:pt x="722" y="1403"/>
                    </a:lnTo>
                    <a:lnTo>
                      <a:pt x="744" y="1397"/>
                    </a:lnTo>
                    <a:lnTo>
                      <a:pt x="765" y="1397"/>
                    </a:lnTo>
                    <a:lnTo>
                      <a:pt x="765" y="1397"/>
                    </a:lnTo>
                    <a:lnTo>
                      <a:pt x="791" y="1399"/>
                    </a:lnTo>
                    <a:lnTo>
                      <a:pt x="813" y="1403"/>
                    </a:lnTo>
                    <a:lnTo>
                      <a:pt x="813" y="1403"/>
                    </a:lnTo>
                    <a:lnTo>
                      <a:pt x="833" y="1411"/>
                    </a:lnTo>
                    <a:lnTo>
                      <a:pt x="851" y="1421"/>
                    </a:lnTo>
                    <a:lnTo>
                      <a:pt x="869" y="1433"/>
                    </a:lnTo>
                    <a:lnTo>
                      <a:pt x="885" y="1445"/>
                    </a:lnTo>
                    <a:lnTo>
                      <a:pt x="885" y="1445"/>
                    </a:lnTo>
                    <a:lnTo>
                      <a:pt x="907" y="1463"/>
                    </a:lnTo>
                    <a:lnTo>
                      <a:pt x="907" y="1463"/>
                    </a:lnTo>
                    <a:lnTo>
                      <a:pt x="911" y="1467"/>
                    </a:lnTo>
                    <a:lnTo>
                      <a:pt x="911" y="1467"/>
                    </a:lnTo>
                    <a:lnTo>
                      <a:pt x="918" y="1463"/>
                    </a:lnTo>
                    <a:lnTo>
                      <a:pt x="926" y="1459"/>
                    </a:lnTo>
                    <a:lnTo>
                      <a:pt x="934" y="1451"/>
                    </a:lnTo>
                    <a:lnTo>
                      <a:pt x="944" y="1441"/>
                    </a:lnTo>
                    <a:lnTo>
                      <a:pt x="944" y="1441"/>
                    </a:lnTo>
                    <a:lnTo>
                      <a:pt x="958" y="1427"/>
                    </a:lnTo>
                    <a:lnTo>
                      <a:pt x="974" y="1413"/>
                    </a:lnTo>
                    <a:lnTo>
                      <a:pt x="1006" y="1387"/>
                    </a:lnTo>
                    <a:lnTo>
                      <a:pt x="1074" y="1338"/>
                    </a:lnTo>
                    <a:lnTo>
                      <a:pt x="1074" y="1338"/>
                    </a:lnTo>
                    <a:lnTo>
                      <a:pt x="1089" y="1326"/>
                    </a:lnTo>
                    <a:lnTo>
                      <a:pt x="1107" y="1314"/>
                    </a:lnTo>
                    <a:lnTo>
                      <a:pt x="1121" y="1302"/>
                    </a:lnTo>
                    <a:lnTo>
                      <a:pt x="1129" y="1296"/>
                    </a:lnTo>
                    <a:lnTo>
                      <a:pt x="1133" y="1288"/>
                    </a:lnTo>
                    <a:lnTo>
                      <a:pt x="1133" y="1288"/>
                    </a:lnTo>
                    <a:lnTo>
                      <a:pt x="1147" y="1266"/>
                    </a:lnTo>
                    <a:lnTo>
                      <a:pt x="1155" y="1244"/>
                    </a:lnTo>
                    <a:lnTo>
                      <a:pt x="1161" y="1222"/>
                    </a:lnTo>
                    <a:lnTo>
                      <a:pt x="1163" y="1200"/>
                    </a:lnTo>
                    <a:lnTo>
                      <a:pt x="1161" y="1179"/>
                    </a:lnTo>
                    <a:lnTo>
                      <a:pt x="1155" y="1157"/>
                    </a:lnTo>
                    <a:lnTo>
                      <a:pt x="1145" y="1135"/>
                    </a:lnTo>
                    <a:lnTo>
                      <a:pt x="1129" y="1113"/>
                    </a:lnTo>
                    <a:lnTo>
                      <a:pt x="1129" y="1113"/>
                    </a:lnTo>
                    <a:lnTo>
                      <a:pt x="1115" y="1095"/>
                    </a:lnTo>
                    <a:lnTo>
                      <a:pt x="1111" y="1085"/>
                    </a:lnTo>
                    <a:lnTo>
                      <a:pt x="1107" y="1075"/>
                    </a:lnTo>
                    <a:lnTo>
                      <a:pt x="1105" y="1065"/>
                    </a:lnTo>
                    <a:lnTo>
                      <a:pt x="1107" y="1055"/>
                    </a:lnTo>
                    <a:lnTo>
                      <a:pt x="1111" y="1045"/>
                    </a:lnTo>
                    <a:lnTo>
                      <a:pt x="1119" y="1035"/>
                    </a:lnTo>
                    <a:lnTo>
                      <a:pt x="1119" y="1035"/>
                    </a:lnTo>
                    <a:lnTo>
                      <a:pt x="1127" y="1027"/>
                    </a:lnTo>
                    <a:lnTo>
                      <a:pt x="1131" y="1019"/>
                    </a:lnTo>
                    <a:lnTo>
                      <a:pt x="1133" y="1012"/>
                    </a:lnTo>
                    <a:lnTo>
                      <a:pt x="1133" y="1002"/>
                    </a:lnTo>
                    <a:lnTo>
                      <a:pt x="1131" y="996"/>
                    </a:lnTo>
                    <a:lnTo>
                      <a:pt x="1129" y="988"/>
                    </a:lnTo>
                    <a:lnTo>
                      <a:pt x="1119" y="972"/>
                    </a:lnTo>
                    <a:lnTo>
                      <a:pt x="1119" y="972"/>
                    </a:lnTo>
                    <a:lnTo>
                      <a:pt x="1093" y="934"/>
                    </a:lnTo>
                    <a:lnTo>
                      <a:pt x="1068" y="898"/>
                    </a:lnTo>
                    <a:lnTo>
                      <a:pt x="1068" y="898"/>
                    </a:lnTo>
                    <a:lnTo>
                      <a:pt x="1008" y="807"/>
                    </a:lnTo>
                    <a:lnTo>
                      <a:pt x="950" y="713"/>
                    </a:lnTo>
                    <a:lnTo>
                      <a:pt x="950" y="713"/>
                    </a:lnTo>
                    <a:lnTo>
                      <a:pt x="942" y="697"/>
                    </a:lnTo>
                    <a:lnTo>
                      <a:pt x="934" y="681"/>
                    </a:lnTo>
                    <a:lnTo>
                      <a:pt x="928" y="666"/>
                    </a:lnTo>
                    <a:lnTo>
                      <a:pt x="924" y="650"/>
                    </a:lnTo>
                    <a:lnTo>
                      <a:pt x="924" y="650"/>
                    </a:lnTo>
                    <a:lnTo>
                      <a:pt x="920" y="628"/>
                    </a:lnTo>
                    <a:lnTo>
                      <a:pt x="918" y="606"/>
                    </a:lnTo>
                    <a:lnTo>
                      <a:pt x="916" y="584"/>
                    </a:lnTo>
                    <a:lnTo>
                      <a:pt x="913" y="562"/>
                    </a:lnTo>
                    <a:lnTo>
                      <a:pt x="909" y="542"/>
                    </a:lnTo>
                    <a:lnTo>
                      <a:pt x="901" y="522"/>
                    </a:lnTo>
                    <a:lnTo>
                      <a:pt x="895" y="513"/>
                    </a:lnTo>
                    <a:lnTo>
                      <a:pt x="887" y="505"/>
                    </a:lnTo>
                    <a:lnTo>
                      <a:pt x="879" y="497"/>
                    </a:lnTo>
                    <a:lnTo>
                      <a:pt x="869" y="489"/>
                    </a:lnTo>
                    <a:lnTo>
                      <a:pt x="869" y="489"/>
                    </a:lnTo>
                    <a:lnTo>
                      <a:pt x="863" y="483"/>
                    </a:lnTo>
                    <a:lnTo>
                      <a:pt x="861" y="475"/>
                    </a:lnTo>
                    <a:lnTo>
                      <a:pt x="859" y="465"/>
                    </a:lnTo>
                    <a:lnTo>
                      <a:pt x="859" y="457"/>
                    </a:lnTo>
                    <a:lnTo>
                      <a:pt x="859" y="457"/>
                    </a:lnTo>
                    <a:lnTo>
                      <a:pt x="869" y="389"/>
                    </a:lnTo>
                    <a:lnTo>
                      <a:pt x="879" y="324"/>
                    </a:lnTo>
                    <a:lnTo>
                      <a:pt x="879" y="324"/>
                    </a:lnTo>
                    <a:lnTo>
                      <a:pt x="883" y="308"/>
                    </a:lnTo>
                    <a:lnTo>
                      <a:pt x="885" y="300"/>
                    </a:lnTo>
                    <a:lnTo>
                      <a:pt x="887" y="292"/>
                    </a:lnTo>
                    <a:lnTo>
                      <a:pt x="887" y="292"/>
                    </a:lnTo>
                    <a:lnTo>
                      <a:pt x="881" y="222"/>
                    </a:lnTo>
                    <a:lnTo>
                      <a:pt x="879" y="188"/>
                    </a:lnTo>
                    <a:lnTo>
                      <a:pt x="879" y="155"/>
                    </a:lnTo>
                    <a:lnTo>
                      <a:pt x="879" y="155"/>
                    </a:lnTo>
                    <a:lnTo>
                      <a:pt x="879" y="127"/>
                    </a:lnTo>
                    <a:lnTo>
                      <a:pt x="877" y="115"/>
                    </a:lnTo>
                    <a:lnTo>
                      <a:pt x="875" y="105"/>
                    </a:lnTo>
                    <a:lnTo>
                      <a:pt x="869" y="93"/>
                    </a:lnTo>
                    <a:lnTo>
                      <a:pt x="861" y="85"/>
                    </a:lnTo>
                    <a:lnTo>
                      <a:pt x="851" y="77"/>
                    </a:lnTo>
                    <a:lnTo>
                      <a:pt x="837" y="69"/>
                    </a:lnTo>
                    <a:lnTo>
                      <a:pt x="837" y="69"/>
                    </a:lnTo>
                    <a:lnTo>
                      <a:pt x="813" y="59"/>
                    </a:lnTo>
                    <a:lnTo>
                      <a:pt x="789" y="47"/>
                    </a:lnTo>
                    <a:lnTo>
                      <a:pt x="740" y="23"/>
                    </a:lnTo>
                    <a:lnTo>
                      <a:pt x="740" y="23"/>
                    </a:lnTo>
                    <a:lnTo>
                      <a:pt x="716" y="14"/>
                    </a:lnTo>
                    <a:lnTo>
                      <a:pt x="696" y="6"/>
                    </a:lnTo>
                    <a:lnTo>
                      <a:pt x="680" y="2"/>
                    </a:lnTo>
                    <a:lnTo>
                      <a:pt x="666" y="0"/>
                    </a:lnTo>
                    <a:lnTo>
                      <a:pt x="666" y="0"/>
                    </a:lnTo>
                    <a:lnTo>
                      <a:pt x="656" y="2"/>
                    </a:lnTo>
                    <a:lnTo>
                      <a:pt x="646" y="4"/>
                    </a:lnTo>
                    <a:lnTo>
                      <a:pt x="636" y="10"/>
                    </a:lnTo>
                    <a:lnTo>
                      <a:pt x="628" y="16"/>
                    </a:lnTo>
                    <a:lnTo>
                      <a:pt x="620" y="25"/>
                    </a:lnTo>
                    <a:lnTo>
                      <a:pt x="610" y="37"/>
                    </a:lnTo>
                    <a:lnTo>
                      <a:pt x="588" y="69"/>
                    </a:lnTo>
                    <a:lnTo>
                      <a:pt x="588" y="69"/>
                    </a:lnTo>
                    <a:lnTo>
                      <a:pt x="569" y="97"/>
                    </a:lnTo>
                    <a:lnTo>
                      <a:pt x="561" y="109"/>
                    </a:lnTo>
                    <a:lnTo>
                      <a:pt x="551" y="117"/>
                    </a:lnTo>
                    <a:lnTo>
                      <a:pt x="543" y="125"/>
                    </a:lnTo>
                    <a:lnTo>
                      <a:pt x="533" y="129"/>
                    </a:lnTo>
                    <a:lnTo>
                      <a:pt x="523" y="133"/>
                    </a:lnTo>
                    <a:lnTo>
                      <a:pt x="513" y="133"/>
                    </a:lnTo>
                    <a:lnTo>
                      <a:pt x="513" y="133"/>
                    </a:lnTo>
                    <a:lnTo>
                      <a:pt x="501" y="133"/>
                    </a:lnTo>
                    <a:lnTo>
                      <a:pt x="485" y="129"/>
                    </a:lnTo>
                    <a:lnTo>
                      <a:pt x="449" y="117"/>
                    </a:lnTo>
                    <a:lnTo>
                      <a:pt x="449" y="117"/>
                    </a:lnTo>
                    <a:lnTo>
                      <a:pt x="445" y="117"/>
                    </a:lnTo>
                    <a:lnTo>
                      <a:pt x="445" y="117"/>
                    </a:lnTo>
                    <a:lnTo>
                      <a:pt x="435" y="117"/>
                    </a:lnTo>
                    <a:lnTo>
                      <a:pt x="435" y="117"/>
                    </a:lnTo>
                    <a:lnTo>
                      <a:pt x="423" y="141"/>
                    </a:lnTo>
                    <a:lnTo>
                      <a:pt x="417" y="151"/>
                    </a:lnTo>
                    <a:lnTo>
                      <a:pt x="414" y="153"/>
                    </a:lnTo>
                    <a:lnTo>
                      <a:pt x="410" y="155"/>
                    </a:lnTo>
                    <a:lnTo>
                      <a:pt x="410" y="155"/>
                    </a:lnTo>
                    <a:lnTo>
                      <a:pt x="374" y="163"/>
                    </a:lnTo>
                    <a:lnTo>
                      <a:pt x="338" y="171"/>
                    </a:lnTo>
                    <a:lnTo>
                      <a:pt x="266" y="182"/>
                    </a:lnTo>
                    <a:lnTo>
                      <a:pt x="266" y="182"/>
                    </a:lnTo>
                    <a:lnTo>
                      <a:pt x="111" y="212"/>
                    </a:lnTo>
                    <a:lnTo>
                      <a:pt x="111" y="212"/>
                    </a:lnTo>
                    <a:lnTo>
                      <a:pt x="123" y="226"/>
                    </a:lnTo>
                    <a:lnTo>
                      <a:pt x="123" y="226"/>
                    </a:lnTo>
                    <a:lnTo>
                      <a:pt x="107" y="322"/>
                    </a:lnTo>
                    <a:lnTo>
                      <a:pt x="107" y="322"/>
                    </a:lnTo>
                    <a:lnTo>
                      <a:pt x="101" y="342"/>
                    </a:lnTo>
                    <a:lnTo>
                      <a:pt x="99" y="349"/>
                    </a:lnTo>
                    <a:lnTo>
                      <a:pt x="99" y="359"/>
                    </a:lnTo>
                    <a:lnTo>
                      <a:pt x="99" y="359"/>
                    </a:lnTo>
                    <a:lnTo>
                      <a:pt x="101" y="385"/>
                    </a:lnTo>
                    <a:lnTo>
                      <a:pt x="99" y="409"/>
                    </a:lnTo>
                    <a:lnTo>
                      <a:pt x="93" y="429"/>
                    </a:lnTo>
                    <a:lnTo>
                      <a:pt x="85" y="449"/>
                    </a:lnTo>
                    <a:lnTo>
                      <a:pt x="80" y="457"/>
                    </a:lnTo>
                    <a:lnTo>
                      <a:pt x="72" y="465"/>
                    </a:lnTo>
                    <a:lnTo>
                      <a:pt x="66" y="471"/>
                    </a:lnTo>
                    <a:lnTo>
                      <a:pt x="56" y="477"/>
                    </a:lnTo>
                    <a:lnTo>
                      <a:pt x="46" y="483"/>
                    </a:lnTo>
                    <a:lnTo>
                      <a:pt x="34" y="489"/>
                    </a:lnTo>
                    <a:lnTo>
                      <a:pt x="8" y="495"/>
                    </a:lnTo>
                    <a:lnTo>
                      <a:pt x="8" y="495"/>
                    </a:lnTo>
                    <a:lnTo>
                      <a:pt x="6" y="499"/>
                    </a:lnTo>
                    <a:lnTo>
                      <a:pt x="0" y="509"/>
                    </a:lnTo>
                    <a:lnTo>
                      <a:pt x="0" y="509"/>
                    </a:lnTo>
                    <a:lnTo>
                      <a:pt x="14" y="518"/>
                    </a:lnTo>
                    <a:lnTo>
                      <a:pt x="24" y="528"/>
                    </a:lnTo>
                    <a:lnTo>
                      <a:pt x="34" y="540"/>
                    </a:lnTo>
                    <a:lnTo>
                      <a:pt x="44" y="552"/>
                    </a:lnTo>
                    <a:lnTo>
                      <a:pt x="58" y="578"/>
                    </a:lnTo>
                    <a:lnTo>
                      <a:pt x="68" y="604"/>
                    </a:lnTo>
                    <a:lnTo>
                      <a:pt x="76" y="634"/>
                    </a:lnTo>
                    <a:lnTo>
                      <a:pt x="82" y="662"/>
                    </a:lnTo>
                    <a:lnTo>
                      <a:pt x="93" y="721"/>
                    </a:lnTo>
                    <a:lnTo>
                      <a:pt x="93" y="721"/>
                    </a:lnTo>
                    <a:lnTo>
                      <a:pt x="95" y="743"/>
                    </a:lnTo>
                    <a:lnTo>
                      <a:pt x="93" y="753"/>
                    </a:lnTo>
                    <a:lnTo>
                      <a:pt x="91" y="763"/>
                    </a:lnTo>
                    <a:lnTo>
                      <a:pt x="91" y="763"/>
                    </a:lnTo>
                    <a:lnTo>
                      <a:pt x="85" y="785"/>
                    </a:lnTo>
                    <a:lnTo>
                      <a:pt x="82" y="807"/>
                    </a:lnTo>
                    <a:lnTo>
                      <a:pt x="74" y="850"/>
                    </a:lnTo>
                    <a:lnTo>
                      <a:pt x="72" y="894"/>
                    </a:lnTo>
                    <a:lnTo>
                      <a:pt x="76" y="938"/>
                    </a:lnTo>
                    <a:lnTo>
                      <a:pt x="76" y="938"/>
                    </a:lnTo>
                    <a:lnTo>
                      <a:pt x="84" y="954"/>
                    </a:lnTo>
                    <a:lnTo>
                      <a:pt x="89" y="974"/>
                    </a:lnTo>
                    <a:lnTo>
                      <a:pt x="89" y="974"/>
                    </a:lnTo>
                    <a:lnTo>
                      <a:pt x="101" y="1012"/>
                    </a:lnTo>
                    <a:lnTo>
                      <a:pt x="101" y="10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sp>
            <p:nvSpPr>
              <p:cNvPr id="209" name="Freeform 15">
                <a:extLst>
                  <a:ext uri="{FF2B5EF4-FFF2-40B4-BE49-F238E27FC236}">
                    <a16:creationId xmlns:a16="http://schemas.microsoft.com/office/drawing/2014/main" id="{E5E95216-A4DC-4DC6-BAE5-E4EFD781A3E2}"/>
                  </a:ext>
                </a:extLst>
              </p:cNvPr>
              <p:cNvSpPr>
                <a:spLocks/>
              </p:cNvSpPr>
              <p:nvPr/>
            </p:nvSpPr>
            <p:spPr bwMode="auto">
              <a:xfrm>
                <a:off x="3733383" y="4341809"/>
                <a:ext cx="1007272" cy="1208726"/>
              </a:xfrm>
              <a:custGeom>
                <a:avLst/>
                <a:gdLst>
                  <a:gd name="T0" fmla="*/ 249 w 1090"/>
                  <a:gd name="T1" fmla="*/ 151 h 1308"/>
                  <a:gd name="T2" fmla="*/ 161 w 1090"/>
                  <a:gd name="T3" fmla="*/ 248 h 1308"/>
                  <a:gd name="T4" fmla="*/ 96 w 1090"/>
                  <a:gd name="T5" fmla="*/ 296 h 1308"/>
                  <a:gd name="T6" fmla="*/ 50 w 1090"/>
                  <a:gd name="T7" fmla="*/ 338 h 1308"/>
                  <a:gd name="T8" fmla="*/ 0 w 1090"/>
                  <a:gd name="T9" fmla="*/ 386 h 1308"/>
                  <a:gd name="T10" fmla="*/ 8 w 1090"/>
                  <a:gd name="T11" fmla="*/ 405 h 1308"/>
                  <a:gd name="T12" fmla="*/ 22 w 1090"/>
                  <a:gd name="T13" fmla="*/ 501 h 1308"/>
                  <a:gd name="T14" fmla="*/ 34 w 1090"/>
                  <a:gd name="T15" fmla="*/ 586 h 1308"/>
                  <a:gd name="T16" fmla="*/ 42 w 1090"/>
                  <a:gd name="T17" fmla="*/ 654 h 1308"/>
                  <a:gd name="T18" fmla="*/ 44 w 1090"/>
                  <a:gd name="T19" fmla="*/ 670 h 1308"/>
                  <a:gd name="T20" fmla="*/ 48 w 1090"/>
                  <a:gd name="T21" fmla="*/ 722 h 1308"/>
                  <a:gd name="T22" fmla="*/ 96 w 1090"/>
                  <a:gd name="T23" fmla="*/ 847 h 1308"/>
                  <a:gd name="T24" fmla="*/ 141 w 1090"/>
                  <a:gd name="T25" fmla="*/ 966 h 1308"/>
                  <a:gd name="T26" fmla="*/ 151 w 1090"/>
                  <a:gd name="T27" fmla="*/ 1020 h 1308"/>
                  <a:gd name="T28" fmla="*/ 187 w 1090"/>
                  <a:gd name="T29" fmla="*/ 1034 h 1308"/>
                  <a:gd name="T30" fmla="*/ 283 w 1090"/>
                  <a:gd name="T31" fmla="*/ 1042 h 1308"/>
                  <a:gd name="T32" fmla="*/ 402 w 1090"/>
                  <a:gd name="T33" fmla="*/ 1083 h 1308"/>
                  <a:gd name="T34" fmla="*/ 461 w 1090"/>
                  <a:gd name="T35" fmla="*/ 1141 h 1308"/>
                  <a:gd name="T36" fmla="*/ 487 w 1090"/>
                  <a:gd name="T37" fmla="*/ 1177 h 1308"/>
                  <a:gd name="T38" fmla="*/ 654 w 1090"/>
                  <a:gd name="T39" fmla="*/ 1250 h 1308"/>
                  <a:gd name="T40" fmla="*/ 813 w 1090"/>
                  <a:gd name="T41" fmla="*/ 1308 h 1308"/>
                  <a:gd name="T42" fmla="*/ 845 w 1090"/>
                  <a:gd name="T43" fmla="*/ 1300 h 1308"/>
                  <a:gd name="T44" fmla="*/ 853 w 1090"/>
                  <a:gd name="T45" fmla="*/ 1278 h 1308"/>
                  <a:gd name="T46" fmla="*/ 843 w 1090"/>
                  <a:gd name="T47" fmla="*/ 1244 h 1308"/>
                  <a:gd name="T48" fmla="*/ 805 w 1090"/>
                  <a:gd name="T49" fmla="*/ 1225 h 1308"/>
                  <a:gd name="T50" fmla="*/ 764 w 1090"/>
                  <a:gd name="T51" fmla="*/ 1171 h 1308"/>
                  <a:gd name="T52" fmla="*/ 762 w 1090"/>
                  <a:gd name="T53" fmla="*/ 1117 h 1308"/>
                  <a:gd name="T54" fmla="*/ 762 w 1090"/>
                  <a:gd name="T55" fmla="*/ 1032 h 1308"/>
                  <a:gd name="T56" fmla="*/ 740 w 1090"/>
                  <a:gd name="T57" fmla="*/ 950 h 1308"/>
                  <a:gd name="T58" fmla="*/ 744 w 1090"/>
                  <a:gd name="T59" fmla="*/ 889 h 1308"/>
                  <a:gd name="T60" fmla="*/ 885 w 1090"/>
                  <a:gd name="T61" fmla="*/ 664 h 1308"/>
                  <a:gd name="T62" fmla="*/ 1090 w 1090"/>
                  <a:gd name="T63" fmla="*/ 380 h 1308"/>
                  <a:gd name="T64" fmla="*/ 1030 w 1090"/>
                  <a:gd name="T65" fmla="*/ 334 h 1308"/>
                  <a:gd name="T66" fmla="*/ 992 w 1090"/>
                  <a:gd name="T67" fmla="*/ 322 h 1308"/>
                  <a:gd name="T68" fmla="*/ 943 w 1090"/>
                  <a:gd name="T69" fmla="*/ 324 h 1308"/>
                  <a:gd name="T70" fmla="*/ 923 w 1090"/>
                  <a:gd name="T71" fmla="*/ 336 h 1308"/>
                  <a:gd name="T72" fmla="*/ 883 w 1090"/>
                  <a:gd name="T73" fmla="*/ 372 h 1308"/>
                  <a:gd name="T74" fmla="*/ 837 w 1090"/>
                  <a:gd name="T75" fmla="*/ 380 h 1308"/>
                  <a:gd name="T76" fmla="*/ 690 w 1090"/>
                  <a:gd name="T77" fmla="*/ 362 h 1308"/>
                  <a:gd name="T78" fmla="*/ 571 w 1090"/>
                  <a:gd name="T79" fmla="*/ 338 h 1308"/>
                  <a:gd name="T80" fmla="*/ 539 w 1090"/>
                  <a:gd name="T81" fmla="*/ 304 h 1308"/>
                  <a:gd name="T82" fmla="*/ 551 w 1090"/>
                  <a:gd name="T83" fmla="*/ 248 h 1308"/>
                  <a:gd name="T84" fmla="*/ 573 w 1090"/>
                  <a:gd name="T85" fmla="*/ 221 h 1308"/>
                  <a:gd name="T86" fmla="*/ 624 w 1090"/>
                  <a:gd name="T87" fmla="*/ 173 h 1308"/>
                  <a:gd name="T88" fmla="*/ 551 w 1090"/>
                  <a:gd name="T89" fmla="*/ 137 h 1308"/>
                  <a:gd name="T90" fmla="*/ 487 w 1090"/>
                  <a:gd name="T91" fmla="*/ 117 h 1308"/>
                  <a:gd name="T92" fmla="*/ 461 w 1090"/>
                  <a:gd name="T93" fmla="*/ 58 h 1308"/>
                  <a:gd name="T94" fmla="*/ 446 w 1090"/>
                  <a:gd name="T95" fmla="*/ 10 h 1308"/>
                  <a:gd name="T96" fmla="*/ 428 w 1090"/>
                  <a:gd name="T97" fmla="*/ 0 h 1308"/>
                  <a:gd name="T98" fmla="*/ 354 w 1090"/>
                  <a:gd name="T99" fmla="*/ 22 h 1308"/>
                  <a:gd name="T100" fmla="*/ 318 w 1090"/>
                  <a:gd name="T101" fmla="*/ 65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308">
                    <a:moveTo>
                      <a:pt x="296" y="95"/>
                    </a:moveTo>
                    <a:lnTo>
                      <a:pt x="296" y="95"/>
                    </a:lnTo>
                    <a:lnTo>
                      <a:pt x="273" y="123"/>
                    </a:lnTo>
                    <a:lnTo>
                      <a:pt x="249" y="151"/>
                    </a:lnTo>
                    <a:lnTo>
                      <a:pt x="249" y="151"/>
                    </a:lnTo>
                    <a:lnTo>
                      <a:pt x="217" y="191"/>
                    </a:lnTo>
                    <a:lnTo>
                      <a:pt x="181" y="228"/>
                    </a:lnTo>
                    <a:lnTo>
                      <a:pt x="161" y="248"/>
                    </a:lnTo>
                    <a:lnTo>
                      <a:pt x="141" y="264"/>
                    </a:lnTo>
                    <a:lnTo>
                      <a:pt x="120" y="280"/>
                    </a:lnTo>
                    <a:lnTo>
                      <a:pt x="96" y="296"/>
                    </a:lnTo>
                    <a:lnTo>
                      <a:pt x="96" y="296"/>
                    </a:lnTo>
                    <a:lnTo>
                      <a:pt x="84" y="304"/>
                    </a:lnTo>
                    <a:lnTo>
                      <a:pt x="74" y="314"/>
                    </a:lnTo>
                    <a:lnTo>
                      <a:pt x="50" y="338"/>
                    </a:lnTo>
                    <a:lnTo>
                      <a:pt x="50" y="338"/>
                    </a:lnTo>
                    <a:lnTo>
                      <a:pt x="36" y="356"/>
                    </a:lnTo>
                    <a:lnTo>
                      <a:pt x="18" y="374"/>
                    </a:lnTo>
                    <a:lnTo>
                      <a:pt x="18" y="374"/>
                    </a:lnTo>
                    <a:lnTo>
                      <a:pt x="0" y="386"/>
                    </a:lnTo>
                    <a:lnTo>
                      <a:pt x="0" y="386"/>
                    </a:lnTo>
                    <a:lnTo>
                      <a:pt x="0" y="388"/>
                    </a:lnTo>
                    <a:lnTo>
                      <a:pt x="0" y="388"/>
                    </a:lnTo>
                    <a:lnTo>
                      <a:pt x="8" y="405"/>
                    </a:lnTo>
                    <a:lnTo>
                      <a:pt x="14" y="429"/>
                    </a:lnTo>
                    <a:lnTo>
                      <a:pt x="14" y="429"/>
                    </a:lnTo>
                    <a:lnTo>
                      <a:pt x="18" y="465"/>
                    </a:lnTo>
                    <a:lnTo>
                      <a:pt x="22" y="501"/>
                    </a:lnTo>
                    <a:lnTo>
                      <a:pt x="22" y="501"/>
                    </a:lnTo>
                    <a:lnTo>
                      <a:pt x="28" y="557"/>
                    </a:lnTo>
                    <a:lnTo>
                      <a:pt x="28" y="557"/>
                    </a:lnTo>
                    <a:lnTo>
                      <a:pt x="34" y="586"/>
                    </a:lnTo>
                    <a:lnTo>
                      <a:pt x="34" y="586"/>
                    </a:lnTo>
                    <a:lnTo>
                      <a:pt x="40" y="618"/>
                    </a:lnTo>
                    <a:lnTo>
                      <a:pt x="42" y="636"/>
                    </a:lnTo>
                    <a:lnTo>
                      <a:pt x="42" y="654"/>
                    </a:lnTo>
                    <a:lnTo>
                      <a:pt x="42" y="654"/>
                    </a:lnTo>
                    <a:lnTo>
                      <a:pt x="42" y="662"/>
                    </a:lnTo>
                    <a:lnTo>
                      <a:pt x="42" y="662"/>
                    </a:lnTo>
                    <a:lnTo>
                      <a:pt x="44" y="670"/>
                    </a:lnTo>
                    <a:lnTo>
                      <a:pt x="42" y="678"/>
                    </a:lnTo>
                    <a:lnTo>
                      <a:pt x="42" y="678"/>
                    </a:lnTo>
                    <a:lnTo>
                      <a:pt x="44" y="700"/>
                    </a:lnTo>
                    <a:lnTo>
                      <a:pt x="48" y="722"/>
                    </a:lnTo>
                    <a:lnTo>
                      <a:pt x="54" y="741"/>
                    </a:lnTo>
                    <a:lnTo>
                      <a:pt x="60" y="763"/>
                    </a:lnTo>
                    <a:lnTo>
                      <a:pt x="76" y="805"/>
                    </a:lnTo>
                    <a:lnTo>
                      <a:pt x="96" y="847"/>
                    </a:lnTo>
                    <a:lnTo>
                      <a:pt x="96" y="847"/>
                    </a:lnTo>
                    <a:lnTo>
                      <a:pt x="112" y="885"/>
                    </a:lnTo>
                    <a:lnTo>
                      <a:pt x="127" y="924"/>
                    </a:lnTo>
                    <a:lnTo>
                      <a:pt x="141" y="966"/>
                    </a:lnTo>
                    <a:lnTo>
                      <a:pt x="147" y="986"/>
                    </a:lnTo>
                    <a:lnTo>
                      <a:pt x="151" y="1008"/>
                    </a:lnTo>
                    <a:lnTo>
                      <a:pt x="151" y="1008"/>
                    </a:lnTo>
                    <a:lnTo>
                      <a:pt x="151" y="1020"/>
                    </a:lnTo>
                    <a:lnTo>
                      <a:pt x="151" y="1020"/>
                    </a:lnTo>
                    <a:lnTo>
                      <a:pt x="157" y="1024"/>
                    </a:lnTo>
                    <a:lnTo>
                      <a:pt x="165" y="1028"/>
                    </a:lnTo>
                    <a:lnTo>
                      <a:pt x="187" y="1034"/>
                    </a:lnTo>
                    <a:lnTo>
                      <a:pt x="213" y="1036"/>
                    </a:lnTo>
                    <a:lnTo>
                      <a:pt x="251" y="1038"/>
                    </a:lnTo>
                    <a:lnTo>
                      <a:pt x="251" y="1038"/>
                    </a:lnTo>
                    <a:lnTo>
                      <a:pt x="283" y="1042"/>
                    </a:lnTo>
                    <a:lnTo>
                      <a:pt x="314" y="1048"/>
                    </a:lnTo>
                    <a:lnTo>
                      <a:pt x="346" y="1056"/>
                    </a:lnTo>
                    <a:lnTo>
                      <a:pt x="376" y="1067"/>
                    </a:lnTo>
                    <a:lnTo>
                      <a:pt x="402" y="1083"/>
                    </a:lnTo>
                    <a:lnTo>
                      <a:pt x="428" y="1103"/>
                    </a:lnTo>
                    <a:lnTo>
                      <a:pt x="440" y="1115"/>
                    </a:lnTo>
                    <a:lnTo>
                      <a:pt x="452" y="1127"/>
                    </a:lnTo>
                    <a:lnTo>
                      <a:pt x="461" y="1141"/>
                    </a:lnTo>
                    <a:lnTo>
                      <a:pt x="471" y="1157"/>
                    </a:lnTo>
                    <a:lnTo>
                      <a:pt x="471" y="1157"/>
                    </a:lnTo>
                    <a:lnTo>
                      <a:pt x="479" y="1167"/>
                    </a:lnTo>
                    <a:lnTo>
                      <a:pt x="487" y="1177"/>
                    </a:lnTo>
                    <a:lnTo>
                      <a:pt x="497" y="1185"/>
                    </a:lnTo>
                    <a:lnTo>
                      <a:pt x="509" y="1191"/>
                    </a:lnTo>
                    <a:lnTo>
                      <a:pt x="509" y="1191"/>
                    </a:lnTo>
                    <a:lnTo>
                      <a:pt x="654" y="1250"/>
                    </a:lnTo>
                    <a:lnTo>
                      <a:pt x="801" y="1306"/>
                    </a:lnTo>
                    <a:lnTo>
                      <a:pt x="801" y="1306"/>
                    </a:lnTo>
                    <a:lnTo>
                      <a:pt x="807" y="1306"/>
                    </a:lnTo>
                    <a:lnTo>
                      <a:pt x="813" y="1308"/>
                    </a:lnTo>
                    <a:lnTo>
                      <a:pt x="813" y="1308"/>
                    </a:lnTo>
                    <a:lnTo>
                      <a:pt x="825" y="1306"/>
                    </a:lnTo>
                    <a:lnTo>
                      <a:pt x="837" y="1304"/>
                    </a:lnTo>
                    <a:lnTo>
                      <a:pt x="845" y="1300"/>
                    </a:lnTo>
                    <a:lnTo>
                      <a:pt x="849" y="1296"/>
                    </a:lnTo>
                    <a:lnTo>
                      <a:pt x="849" y="1296"/>
                    </a:lnTo>
                    <a:lnTo>
                      <a:pt x="853" y="1286"/>
                    </a:lnTo>
                    <a:lnTo>
                      <a:pt x="853" y="1278"/>
                    </a:lnTo>
                    <a:lnTo>
                      <a:pt x="855" y="1268"/>
                    </a:lnTo>
                    <a:lnTo>
                      <a:pt x="853" y="1260"/>
                    </a:lnTo>
                    <a:lnTo>
                      <a:pt x="849" y="1252"/>
                    </a:lnTo>
                    <a:lnTo>
                      <a:pt x="843" y="1244"/>
                    </a:lnTo>
                    <a:lnTo>
                      <a:pt x="835" y="1238"/>
                    </a:lnTo>
                    <a:lnTo>
                      <a:pt x="823" y="1234"/>
                    </a:lnTo>
                    <a:lnTo>
                      <a:pt x="823" y="1234"/>
                    </a:lnTo>
                    <a:lnTo>
                      <a:pt x="805" y="1225"/>
                    </a:lnTo>
                    <a:lnTo>
                      <a:pt x="789" y="1215"/>
                    </a:lnTo>
                    <a:lnTo>
                      <a:pt x="780" y="1201"/>
                    </a:lnTo>
                    <a:lnTo>
                      <a:pt x="770" y="1187"/>
                    </a:lnTo>
                    <a:lnTo>
                      <a:pt x="764" y="1171"/>
                    </a:lnTo>
                    <a:lnTo>
                      <a:pt x="762" y="1153"/>
                    </a:lnTo>
                    <a:lnTo>
                      <a:pt x="760" y="1135"/>
                    </a:lnTo>
                    <a:lnTo>
                      <a:pt x="762" y="1117"/>
                    </a:lnTo>
                    <a:lnTo>
                      <a:pt x="762" y="1117"/>
                    </a:lnTo>
                    <a:lnTo>
                      <a:pt x="764" y="1095"/>
                    </a:lnTo>
                    <a:lnTo>
                      <a:pt x="764" y="1073"/>
                    </a:lnTo>
                    <a:lnTo>
                      <a:pt x="764" y="1054"/>
                    </a:lnTo>
                    <a:lnTo>
                      <a:pt x="762" y="1032"/>
                    </a:lnTo>
                    <a:lnTo>
                      <a:pt x="758" y="1012"/>
                    </a:lnTo>
                    <a:lnTo>
                      <a:pt x="754" y="990"/>
                    </a:lnTo>
                    <a:lnTo>
                      <a:pt x="740" y="950"/>
                    </a:lnTo>
                    <a:lnTo>
                      <a:pt x="740" y="950"/>
                    </a:lnTo>
                    <a:lnTo>
                      <a:pt x="736" y="934"/>
                    </a:lnTo>
                    <a:lnTo>
                      <a:pt x="736" y="918"/>
                    </a:lnTo>
                    <a:lnTo>
                      <a:pt x="740" y="902"/>
                    </a:lnTo>
                    <a:lnTo>
                      <a:pt x="744" y="889"/>
                    </a:lnTo>
                    <a:lnTo>
                      <a:pt x="744" y="889"/>
                    </a:lnTo>
                    <a:lnTo>
                      <a:pt x="813" y="775"/>
                    </a:lnTo>
                    <a:lnTo>
                      <a:pt x="849" y="720"/>
                    </a:lnTo>
                    <a:lnTo>
                      <a:pt x="885" y="664"/>
                    </a:lnTo>
                    <a:lnTo>
                      <a:pt x="885" y="664"/>
                    </a:lnTo>
                    <a:lnTo>
                      <a:pt x="935" y="592"/>
                    </a:lnTo>
                    <a:lnTo>
                      <a:pt x="984" y="523"/>
                    </a:lnTo>
                    <a:lnTo>
                      <a:pt x="1090" y="380"/>
                    </a:lnTo>
                    <a:lnTo>
                      <a:pt x="1090" y="380"/>
                    </a:lnTo>
                    <a:lnTo>
                      <a:pt x="1070" y="364"/>
                    </a:lnTo>
                    <a:lnTo>
                      <a:pt x="1050" y="348"/>
                    </a:lnTo>
                    <a:lnTo>
                      <a:pt x="1030" y="334"/>
                    </a:lnTo>
                    <a:lnTo>
                      <a:pt x="1020" y="330"/>
                    </a:lnTo>
                    <a:lnTo>
                      <a:pt x="1008" y="326"/>
                    </a:lnTo>
                    <a:lnTo>
                      <a:pt x="1008" y="326"/>
                    </a:lnTo>
                    <a:lnTo>
                      <a:pt x="992" y="322"/>
                    </a:lnTo>
                    <a:lnTo>
                      <a:pt x="972" y="320"/>
                    </a:lnTo>
                    <a:lnTo>
                      <a:pt x="972" y="320"/>
                    </a:lnTo>
                    <a:lnTo>
                      <a:pt x="956" y="322"/>
                    </a:lnTo>
                    <a:lnTo>
                      <a:pt x="943" y="324"/>
                    </a:lnTo>
                    <a:lnTo>
                      <a:pt x="931" y="330"/>
                    </a:lnTo>
                    <a:lnTo>
                      <a:pt x="927" y="332"/>
                    </a:lnTo>
                    <a:lnTo>
                      <a:pt x="923" y="336"/>
                    </a:lnTo>
                    <a:lnTo>
                      <a:pt x="923" y="336"/>
                    </a:lnTo>
                    <a:lnTo>
                      <a:pt x="913" y="348"/>
                    </a:lnTo>
                    <a:lnTo>
                      <a:pt x="903" y="358"/>
                    </a:lnTo>
                    <a:lnTo>
                      <a:pt x="893" y="366"/>
                    </a:lnTo>
                    <a:lnTo>
                      <a:pt x="883" y="372"/>
                    </a:lnTo>
                    <a:lnTo>
                      <a:pt x="871" y="376"/>
                    </a:lnTo>
                    <a:lnTo>
                      <a:pt x="861" y="378"/>
                    </a:lnTo>
                    <a:lnTo>
                      <a:pt x="837" y="380"/>
                    </a:lnTo>
                    <a:lnTo>
                      <a:pt x="837" y="380"/>
                    </a:lnTo>
                    <a:lnTo>
                      <a:pt x="817" y="380"/>
                    </a:lnTo>
                    <a:lnTo>
                      <a:pt x="795" y="376"/>
                    </a:lnTo>
                    <a:lnTo>
                      <a:pt x="795" y="376"/>
                    </a:lnTo>
                    <a:lnTo>
                      <a:pt x="690" y="362"/>
                    </a:lnTo>
                    <a:lnTo>
                      <a:pt x="638" y="354"/>
                    </a:lnTo>
                    <a:lnTo>
                      <a:pt x="585" y="344"/>
                    </a:lnTo>
                    <a:lnTo>
                      <a:pt x="585" y="344"/>
                    </a:lnTo>
                    <a:lnTo>
                      <a:pt x="571" y="338"/>
                    </a:lnTo>
                    <a:lnTo>
                      <a:pt x="555" y="328"/>
                    </a:lnTo>
                    <a:lnTo>
                      <a:pt x="545" y="316"/>
                    </a:lnTo>
                    <a:lnTo>
                      <a:pt x="541" y="310"/>
                    </a:lnTo>
                    <a:lnTo>
                      <a:pt x="539" y="304"/>
                    </a:lnTo>
                    <a:lnTo>
                      <a:pt x="539" y="304"/>
                    </a:lnTo>
                    <a:lnTo>
                      <a:pt x="539" y="286"/>
                    </a:lnTo>
                    <a:lnTo>
                      <a:pt x="543" y="266"/>
                    </a:lnTo>
                    <a:lnTo>
                      <a:pt x="551" y="248"/>
                    </a:lnTo>
                    <a:lnTo>
                      <a:pt x="561" y="232"/>
                    </a:lnTo>
                    <a:lnTo>
                      <a:pt x="561" y="232"/>
                    </a:lnTo>
                    <a:lnTo>
                      <a:pt x="567" y="227"/>
                    </a:lnTo>
                    <a:lnTo>
                      <a:pt x="573" y="221"/>
                    </a:lnTo>
                    <a:lnTo>
                      <a:pt x="589" y="209"/>
                    </a:lnTo>
                    <a:lnTo>
                      <a:pt x="623" y="191"/>
                    </a:lnTo>
                    <a:lnTo>
                      <a:pt x="623" y="191"/>
                    </a:lnTo>
                    <a:lnTo>
                      <a:pt x="624" y="173"/>
                    </a:lnTo>
                    <a:lnTo>
                      <a:pt x="624" y="173"/>
                    </a:lnTo>
                    <a:lnTo>
                      <a:pt x="587" y="153"/>
                    </a:lnTo>
                    <a:lnTo>
                      <a:pt x="569" y="143"/>
                    </a:lnTo>
                    <a:lnTo>
                      <a:pt x="551" y="137"/>
                    </a:lnTo>
                    <a:lnTo>
                      <a:pt x="551" y="137"/>
                    </a:lnTo>
                    <a:lnTo>
                      <a:pt x="523" y="129"/>
                    </a:lnTo>
                    <a:lnTo>
                      <a:pt x="503" y="123"/>
                    </a:lnTo>
                    <a:lnTo>
                      <a:pt x="487" y="117"/>
                    </a:lnTo>
                    <a:lnTo>
                      <a:pt x="477" y="107"/>
                    </a:lnTo>
                    <a:lnTo>
                      <a:pt x="471" y="95"/>
                    </a:lnTo>
                    <a:lnTo>
                      <a:pt x="465" y="79"/>
                    </a:lnTo>
                    <a:lnTo>
                      <a:pt x="461" y="58"/>
                    </a:lnTo>
                    <a:lnTo>
                      <a:pt x="457" y="30"/>
                    </a:lnTo>
                    <a:lnTo>
                      <a:pt x="457" y="30"/>
                    </a:lnTo>
                    <a:lnTo>
                      <a:pt x="454" y="20"/>
                    </a:lnTo>
                    <a:lnTo>
                      <a:pt x="446" y="10"/>
                    </a:lnTo>
                    <a:lnTo>
                      <a:pt x="436" y="4"/>
                    </a:lnTo>
                    <a:lnTo>
                      <a:pt x="428" y="0"/>
                    </a:lnTo>
                    <a:lnTo>
                      <a:pt x="428" y="0"/>
                    </a:lnTo>
                    <a:lnTo>
                      <a:pt x="428" y="0"/>
                    </a:lnTo>
                    <a:lnTo>
                      <a:pt x="428" y="0"/>
                    </a:lnTo>
                    <a:lnTo>
                      <a:pt x="404" y="8"/>
                    </a:lnTo>
                    <a:lnTo>
                      <a:pt x="378" y="16"/>
                    </a:lnTo>
                    <a:lnTo>
                      <a:pt x="354" y="22"/>
                    </a:lnTo>
                    <a:lnTo>
                      <a:pt x="330" y="32"/>
                    </a:lnTo>
                    <a:lnTo>
                      <a:pt x="330" y="32"/>
                    </a:lnTo>
                    <a:lnTo>
                      <a:pt x="326" y="50"/>
                    </a:lnTo>
                    <a:lnTo>
                      <a:pt x="318" y="65"/>
                    </a:lnTo>
                    <a:lnTo>
                      <a:pt x="308" y="79"/>
                    </a:lnTo>
                    <a:lnTo>
                      <a:pt x="296" y="95"/>
                    </a:lnTo>
                    <a:lnTo>
                      <a:pt x="296"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sp>
            <p:nvSpPr>
              <p:cNvPr id="210" name="Freeform 18">
                <a:extLst>
                  <a:ext uri="{FF2B5EF4-FFF2-40B4-BE49-F238E27FC236}">
                    <a16:creationId xmlns:a16="http://schemas.microsoft.com/office/drawing/2014/main" id="{7E9718BD-D1FB-41FE-81A9-5059DCD97E3F}"/>
                  </a:ext>
                </a:extLst>
              </p:cNvPr>
              <p:cNvSpPr>
                <a:spLocks/>
              </p:cNvSpPr>
              <p:nvPr/>
            </p:nvSpPr>
            <p:spPr bwMode="auto">
              <a:xfrm>
                <a:off x="3078194" y="3994347"/>
                <a:ext cx="926875" cy="764233"/>
              </a:xfrm>
              <a:custGeom>
                <a:avLst/>
                <a:gdLst>
                  <a:gd name="T0" fmla="*/ 111 w 1003"/>
                  <a:gd name="T1" fmla="*/ 604 h 827"/>
                  <a:gd name="T2" fmla="*/ 194 w 1003"/>
                  <a:gd name="T3" fmla="*/ 603 h 827"/>
                  <a:gd name="T4" fmla="*/ 222 w 1003"/>
                  <a:gd name="T5" fmla="*/ 603 h 827"/>
                  <a:gd name="T6" fmla="*/ 262 w 1003"/>
                  <a:gd name="T7" fmla="*/ 616 h 827"/>
                  <a:gd name="T8" fmla="*/ 278 w 1003"/>
                  <a:gd name="T9" fmla="*/ 658 h 827"/>
                  <a:gd name="T10" fmla="*/ 284 w 1003"/>
                  <a:gd name="T11" fmla="*/ 706 h 827"/>
                  <a:gd name="T12" fmla="*/ 302 w 1003"/>
                  <a:gd name="T13" fmla="*/ 777 h 827"/>
                  <a:gd name="T14" fmla="*/ 314 w 1003"/>
                  <a:gd name="T15" fmla="*/ 799 h 827"/>
                  <a:gd name="T16" fmla="*/ 337 w 1003"/>
                  <a:gd name="T17" fmla="*/ 821 h 827"/>
                  <a:gd name="T18" fmla="*/ 367 w 1003"/>
                  <a:gd name="T19" fmla="*/ 827 h 827"/>
                  <a:gd name="T20" fmla="*/ 403 w 1003"/>
                  <a:gd name="T21" fmla="*/ 821 h 827"/>
                  <a:gd name="T22" fmla="*/ 660 w 1003"/>
                  <a:gd name="T23" fmla="*/ 742 h 827"/>
                  <a:gd name="T24" fmla="*/ 681 w 1003"/>
                  <a:gd name="T25" fmla="*/ 734 h 827"/>
                  <a:gd name="T26" fmla="*/ 719 w 1003"/>
                  <a:gd name="T27" fmla="*/ 698 h 827"/>
                  <a:gd name="T28" fmla="*/ 773 w 1003"/>
                  <a:gd name="T29" fmla="*/ 644 h 827"/>
                  <a:gd name="T30" fmla="*/ 815 w 1003"/>
                  <a:gd name="T31" fmla="*/ 616 h 827"/>
                  <a:gd name="T32" fmla="*/ 888 w 1003"/>
                  <a:gd name="T33" fmla="*/ 547 h 827"/>
                  <a:gd name="T34" fmla="*/ 976 w 1003"/>
                  <a:gd name="T35" fmla="*/ 443 h 827"/>
                  <a:gd name="T36" fmla="*/ 992 w 1003"/>
                  <a:gd name="T37" fmla="*/ 420 h 827"/>
                  <a:gd name="T38" fmla="*/ 1003 w 1003"/>
                  <a:gd name="T39" fmla="*/ 380 h 827"/>
                  <a:gd name="T40" fmla="*/ 996 w 1003"/>
                  <a:gd name="T41" fmla="*/ 336 h 827"/>
                  <a:gd name="T42" fmla="*/ 982 w 1003"/>
                  <a:gd name="T43" fmla="*/ 290 h 827"/>
                  <a:gd name="T44" fmla="*/ 958 w 1003"/>
                  <a:gd name="T45" fmla="*/ 221 h 827"/>
                  <a:gd name="T46" fmla="*/ 938 w 1003"/>
                  <a:gd name="T47" fmla="*/ 197 h 827"/>
                  <a:gd name="T48" fmla="*/ 912 w 1003"/>
                  <a:gd name="T49" fmla="*/ 189 h 827"/>
                  <a:gd name="T50" fmla="*/ 890 w 1003"/>
                  <a:gd name="T51" fmla="*/ 193 h 827"/>
                  <a:gd name="T52" fmla="*/ 862 w 1003"/>
                  <a:gd name="T53" fmla="*/ 203 h 827"/>
                  <a:gd name="T54" fmla="*/ 809 w 1003"/>
                  <a:gd name="T55" fmla="*/ 221 h 827"/>
                  <a:gd name="T56" fmla="*/ 797 w 1003"/>
                  <a:gd name="T57" fmla="*/ 219 h 827"/>
                  <a:gd name="T58" fmla="*/ 652 w 1003"/>
                  <a:gd name="T59" fmla="*/ 149 h 827"/>
                  <a:gd name="T60" fmla="*/ 610 w 1003"/>
                  <a:gd name="T61" fmla="*/ 129 h 827"/>
                  <a:gd name="T62" fmla="*/ 590 w 1003"/>
                  <a:gd name="T63" fmla="*/ 127 h 827"/>
                  <a:gd name="T64" fmla="*/ 560 w 1003"/>
                  <a:gd name="T65" fmla="*/ 129 h 827"/>
                  <a:gd name="T66" fmla="*/ 506 w 1003"/>
                  <a:gd name="T67" fmla="*/ 119 h 827"/>
                  <a:gd name="T68" fmla="*/ 437 w 1003"/>
                  <a:gd name="T69" fmla="*/ 80 h 827"/>
                  <a:gd name="T70" fmla="*/ 377 w 1003"/>
                  <a:gd name="T71" fmla="*/ 22 h 827"/>
                  <a:gd name="T72" fmla="*/ 351 w 1003"/>
                  <a:gd name="T73" fmla="*/ 2 h 827"/>
                  <a:gd name="T74" fmla="*/ 339 w 1003"/>
                  <a:gd name="T75" fmla="*/ 0 h 827"/>
                  <a:gd name="T76" fmla="*/ 322 w 1003"/>
                  <a:gd name="T77" fmla="*/ 10 h 827"/>
                  <a:gd name="T78" fmla="*/ 306 w 1003"/>
                  <a:gd name="T79" fmla="*/ 30 h 827"/>
                  <a:gd name="T80" fmla="*/ 262 w 1003"/>
                  <a:gd name="T81" fmla="*/ 92 h 827"/>
                  <a:gd name="T82" fmla="*/ 216 w 1003"/>
                  <a:gd name="T83" fmla="*/ 119 h 827"/>
                  <a:gd name="T84" fmla="*/ 182 w 1003"/>
                  <a:gd name="T85" fmla="*/ 121 h 827"/>
                  <a:gd name="T86" fmla="*/ 176 w 1003"/>
                  <a:gd name="T87" fmla="*/ 119 h 827"/>
                  <a:gd name="T88" fmla="*/ 153 w 1003"/>
                  <a:gd name="T89" fmla="*/ 123 h 827"/>
                  <a:gd name="T90" fmla="*/ 131 w 1003"/>
                  <a:gd name="T91" fmla="*/ 135 h 827"/>
                  <a:gd name="T92" fmla="*/ 139 w 1003"/>
                  <a:gd name="T93" fmla="*/ 163 h 827"/>
                  <a:gd name="T94" fmla="*/ 153 w 1003"/>
                  <a:gd name="T95" fmla="*/ 209 h 827"/>
                  <a:gd name="T96" fmla="*/ 69 w 1003"/>
                  <a:gd name="T97" fmla="*/ 259 h 827"/>
                  <a:gd name="T98" fmla="*/ 41 w 1003"/>
                  <a:gd name="T99" fmla="*/ 324 h 827"/>
                  <a:gd name="T100" fmla="*/ 11 w 1003"/>
                  <a:gd name="T101" fmla="*/ 366 h 827"/>
                  <a:gd name="T102" fmla="*/ 5 w 1003"/>
                  <a:gd name="T103" fmla="*/ 416 h 827"/>
                  <a:gd name="T104" fmla="*/ 11 w 1003"/>
                  <a:gd name="T105" fmla="*/ 430 h 827"/>
                  <a:gd name="T106" fmla="*/ 33 w 1003"/>
                  <a:gd name="T107" fmla="*/ 467 h 827"/>
                  <a:gd name="T108" fmla="*/ 57 w 1003"/>
                  <a:gd name="T109" fmla="*/ 509 h 827"/>
                  <a:gd name="T110" fmla="*/ 65 w 1003"/>
                  <a:gd name="T111" fmla="*/ 523 h 827"/>
                  <a:gd name="T112" fmla="*/ 73 w 1003"/>
                  <a:gd name="T113" fmla="*/ 535 h 827"/>
                  <a:gd name="T114" fmla="*/ 73 w 1003"/>
                  <a:gd name="T115" fmla="*/ 557 h 827"/>
                  <a:gd name="T116" fmla="*/ 63 w 1003"/>
                  <a:gd name="T117" fmla="*/ 577 h 827"/>
                  <a:gd name="T118" fmla="*/ 55 w 1003"/>
                  <a:gd name="T119" fmla="*/ 583 h 827"/>
                  <a:gd name="T120" fmla="*/ 45 w 1003"/>
                  <a:gd name="T121" fmla="*/ 587 h 827"/>
                  <a:gd name="T122" fmla="*/ 57 w 1003"/>
                  <a:gd name="T123" fmla="*/ 599 h 827"/>
                  <a:gd name="T124" fmla="*/ 99 w 1003"/>
                  <a:gd name="T125" fmla="*/ 60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3" h="827">
                    <a:moveTo>
                      <a:pt x="99" y="604"/>
                    </a:moveTo>
                    <a:lnTo>
                      <a:pt x="99" y="604"/>
                    </a:lnTo>
                    <a:lnTo>
                      <a:pt x="111" y="604"/>
                    </a:lnTo>
                    <a:lnTo>
                      <a:pt x="111" y="604"/>
                    </a:lnTo>
                    <a:lnTo>
                      <a:pt x="194" y="603"/>
                    </a:lnTo>
                    <a:lnTo>
                      <a:pt x="194" y="603"/>
                    </a:lnTo>
                    <a:lnTo>
                      <a:pt x="200" y="603"/>
                    </a:lnTo>
                    <a:lnTo>
                      <a:pt x="200" y="603"/>
                    </a:lnTo>
                    <a:lnTo>
                      <a:pt x="222" y="603"/>
                    </a:lnTo>
                    <a:lnTo>
                      <a:pt x="240" y="604"/>
                    </a:lnTo>
                    <a:lnTo>
                      <a:pt x="252" y="608"/>
                    </a:lnTo>
                    <a:lnTo>
                      <a:pt x="262" y="616"/>
                    </a:lnTo>
                    <a:lnTo>
                      <a:pt x="270" y="626"/>
                    </a:lnTo>
                    <a:lnTo>
                      <a:pt x="276" y="640"/>
                    </a:lnTo>
                    <a:lnTo>
                      <a:pt x="278" y="658"/>
                    </a:lnTo>
                    <a:lnTo>
                      <a:pt x="282" y="680"/>
                    </a:lnTo>
                    <a:lnTo>
                      <a:pt x="282" y="680"/>
                    </a:lnTo>
                    <a:lnTo>
                      <a:pt x="284" y="706"/>
                    </a:lnTo>
                    <a:lnTo>
                      <a:pt x="288" y="730"/>
                    </a:lnTo>
                    <a:lnTo>
                      <a:pt x="294" y="754"/>
                    </a:lnTo>
                    <a:lnTo>
                      <a:pt x="302" y="777"/>
                    </a:lnTo>
                    <a:lnTo>
                      <a:pt x="302" y="777"/>
                    </a:lnTo>
                    <a:lnTo>
                      <a:pt x="308" y="789"/>
                    </a:lnTo>
                    <a:lnTo>
                      <a:pt x="314" y="799"/>
                    </a:lnTo>
                    <a:lnTo>
                      <a:pt x="322" y="809"/>
                    </a:lnTo>
                    <a:lnTo>
                      <a:pt x="330" y="815"/>
                    </a:lnTo>
                    <a:lnTo>
                      <a:pt x="337" y="821"/>
                    </a:lnTo>
                    <a:lnTo>
                      <a:pt x="345" y="825"/>
                    </a:lnTo>
                    <a:lnTo>
                      <a:pt x="355" y="827"/>
                    </a:lnTo>
                    <a:lnTo>
                      <a:pt x="367" y="827"/>
                    </a:lnTo>
                    <a:lnTo>
                      <a:pt x="367" y="827"/>
                    </a:lnTo>
                    <a:lnTo>
                      <a:pt x="383" y="825"/>
                    </a:lnTo>
                    <a:lnTo>
                      <a:pt x="403" y="821"/>
                    </a:lnTo>
                    <a:lnTo>
                      <a:pt x="403" y="821"/>
                    </a:lnTo>
                    <a:lnTo>
                      <a:pt x="532" y="781"/>
                    </a:lnTo>
                    <a:lnTo>
                      <a:pt x="660" y="742"/>
                    </a:lnTo>
                    <a:lnTo>
                      <a:pt x="660" y="742"/>
                    </a:lnTo>
                    <a:lnTo>
                      <a:pt x="671" y="738"/>
                    </a:lnTo>
                    <a:lnTo>
                      <a:pt x="681" y="734"/>
                    </a:lnTo>
                    <a:lnTo>
                      <a:pt x="699" y="720"/>
                    </a:lnTo>
                    <a:lnTo>
                      <a:pt x="699" y="720"/>
                    </a:lnTo>
                    <a:lnTo>
                      <a:pt x="719" y="698"/>
                    </a:lnTo>
                    <a:lnTo>
                      <a:pt x="741" y="674"/>
                    </a:lnTo>
                    <a:lnTo>
                      <a:pt x="761" y="652"/>
                    </a:lnTo>
                    <a:lnTo>
                      <a:pt x="773" y="644"/>
                    </a:lnTo>
                    <a:lnTo>
                      <a:pt x="785" y="636"/>
                    </a:lnTo>
                    <a:lnTo>
                      <a:pt x="785" y="636"/>
                    </a:lnTo>
                    <a:lnTo>
                      <a:pt x="815" y="616"/>
                    </a:lnTo>
                    <a:lnTo>
                      <a:pt x="840" y="597"/>
                    </a:lnTo>
                    <a:lnTo>
                      <a:pt x="864" y="573"/>
                    </a:lnTo>
                    <a:lnTo>
                      <a:pt x="888" y="547"/>
                    </a:lnTo>
                    <a:lnTo>
                      <a:pt x="932" y="495"/>
                    </a:lnTo>
                    <a:lnTo>
                      <a:pt x="954" y="469"/>
                    </a:lnTo>
                    <a:lnTo>
                      <a:pt x="976" y="443"/>
                    </a:lnTo>
                    <a:lnTo>
                      <a:pt x="976" y="443"/>
                    </a:lnTo>
                    <a:lnTo>
                      <a:pt x="986" y="432"/>
                    </a:lnTo>
                    <a:lnTo>
                      <a:pt x="992" y="420"/>
                    </a:lnTo>
                    <a:lnTo>
                      <a:pt x="998" y="408"/>
                    </a:lnTo>
                    <a:lnTo>
                      <a:pt x="1001" y="394"/>
                    </a:lnTo>
                    <a:lnTo>
                      <a:pt x="1003" y="380"/>
                    </a:lnTo>
                    <a:lnTo>
                      <a:pt x="1003" y="366"/>
                    </a:lnTo>
                    <a:lnTo>
                      <a:pt x="1000" y="352"/>
                    </a:lnTo>
                    <a:lnTo>
                      <a:pt x="996" y="336"/>
                    </a:lnTo>
                    <a:lnTo>
                      <a:pt x="996" y="336"/>
                    </a:lnTo>
                    <a:lnTo>
                      <a:pt x="988" y="314"/>
                    </a:lnTo>
                    <a:lnTo>
                      <a:pt x="982" y="290"/>
                    </a:lnTo>
                    <a:lnTo>
                      <a:pt x="968" y="245"/>
                    </a:lnTo>
                    <a:lnTo>
                      <a:pt x="968" y="245"/>
                    </a:lnTo>
                    <a:lnTo>
                      <a:pt x="958" y="221"/>
                    </a:lnTo>
                    <a:lnTo>
                      <a:pt x="952" y="211"/>
                    </a:lnTo>
                    <a:lnTo>
                      <a:pt x="946" y="203"/>
                    </a:lnTo>
                    <a:lnTo>
                      <a:pt x="938" y="197"/>
                    </a:lnTo>
                    <a:lnTo>
                      <a:pt x="930" y="191"/>
                    </a:lnTo>
                    <a:lnTo>
                      <a:pt x="922" y="189"/>
                    </a:lnTo>
                    <a:lnTo>
                      <a:pt x="912" y="189"/>
                    </a:lnTo>
                    <a:lnTo>
                      <a:pt x="912" y="189"/>
                    </a:lnTo>
                    <a:lnTo>
                      <a:pt x="902" y="189"/>
                    </a:lnTo>
                    <a:lnTo>
                      <a:pt x="890" y="193"/>
                    </a:lnTo>
                    <a:lnTo>
                      <a:pt x="876" y="197"/>
                    </a:lnTo>
                    <a:lnTo>
                      <a:pt x="862" y="203"/>
                    </a:lnTo>
                    <a:lnTo>
                      <a:pt x="862" y="203"/>
                    </a:lnTo>
                    <a:lnTo>
                      <a:pt x="836" y="215"/>
                    </a:lnTo>
                    <a:lnTo>
                      <a:pt x="821" y="219"/>
                    </a:lnTo>
                    <a:lnTo>
                      <a:pt x="809" y="221"/>
                    </a:lnTo>
                    <a:lnTo>
                      <a:pt x="809" y="221"/>
                    </a:lnTo>
                    <a:lnTo>
                      <a:pt x="797" y="219"/>
                    </a:lnTo>
                    <a:lnTo>
                      <a:pt x="797" y="219"/>
                    </a:lnTo>
                    <a:lnTo>
                      <a:pt x="759" y="205"/>
                    </a:lnTo>
                    <a:lnTo>
                      <a:pt x="723" y="187"/>
                    </a:lnTo>
                    <a:lnTo>
                      <a:pt x="652" y="149"/>
                    </a:lnTo>
                    <a:lnTo>
                      <a:pt x="652" y="149"/>
                    </a:lnTo>
                    <a:lnTo>
                      <a:pt x="624" y="135"/>
                    </a:lnTo>
                    <a:lnTo>
                      <a:pt x="610" y="129"/>
                    </a:lnTo>
                    <a:lnTo>
                      <a:pt x="596" y="127"/>
                    </a:lnTo>
                    <a:lnTo>
                      <a:pt x="596" y="127"/>
                    </a:lnTo>
                    <a:lnTo>
                      <a:pt x="590" y="127"/>
                    </a:lnTo>
                    <a:lnTo>
                      <a:pt x="590" y="127"/>
                    </a:lnTo>
                    <a:lnTo>
                      <a:pt x="560" y="129"/>
                    </a:lnTo>
                    <a:lnTo>
                      <a:pt x="560" y="129"/>
                    </a:lnTo>
                    <a:lnTo>
                      <a:pt x="546" y="129"/>
                    </a:lnTo>
                    <a:lnTo>
                      <a:pt x="532" y="127"/>
                    </a:lnTo>
                    <a:lnTo>
                      <a:pt x="506" y="119"/>
                    </a:lnTo>
                    <a:lnTo>
                      <a:pt x="483" y="109"/>
                    </a:lnTo>
                    <a:lnTo>
                      <a:pt x="459" y="96"/>
                    </a:lnTo>
                    <a:lnTo>
                      <a:pt x="437" y="80"/>
                    </a:lnTo>
                    <a:lnTo>
                      <a:pt x="417" y="62"/>
                    </a:lnTo>
                    <a:lnTo>
                      <a:pt x="377" y="22"/>
                    </a:lnTo>
                    <a:lnTo>
                      <a:pt x="377" y="22"/>
                    </a:lnTo>
                    <a:lnTo>
                      <a:pt x="369" y="14"/>
                    </a:lnTo>
                    <a:lnTo>
                      <a:pt x="361" y="8"/>
                    </a:lnTo>
                    <a:lnTo>
                      <a:pt x="351" y="2"/>
                    </a:lnTo>
                    <a:lnTo>
                      <a:pt x="341" y="0"/>
                    </a:lnTo>
                    <a:lnTo>
                      <a:pt x="341" y="0"/>
                    </a:lnTo>
                    <a:lnTo>
                      <a:pt x="339" y="0"/>
                    </a:lnTo>
                    <a:lnTo>
                      <a:pt x="339" y="0"/>
                    </a:lnTo>
                    <a:lnTo>
                      <a:pt x="330" y="4"/>
                    </a:lnTo>
                    <a:lnTo>
                      <a:pt x="322" y="10"/>
                    </a:lnTo>
                    <a:lnTo>
                      <a:pt x="314" y="20"/>
                    </a:lnTo>
                    <a:lnTo>
                      <a:pt x="306" y="30"/>
                    </a:lnTo>
                    <a:lnTo>
                      <a:pt x="306" y="30"/>
                    </a:lnTo>
                    <a:lnTo>
                      <a:pt x="286" y="62"/>
                    </a:lnTo>
                    <a:lnTo>
                      <a:pt x="274" y="78"/>
                    </a:lnTo>
                    <a:lnTo>
                      <a:pt x="262" y="92"/>
                    </a:lnTo>
                    <a:lnTo>
                      <a:pt x="250" y="104"/>
                    </a:lnTo>
                    <a:lnTo>
                      <a:pt x="234" y="113"/>
                    </a:lnTo>
                    <a:lnTo>
                      <a:pt x="216" y="119"/>
                    </a:lnTo>
                    <a:lnTo>
                      <a:pt x="194" y="121"/>
                    </a:lnTo>
                    <a:lnTo>
                      <a:pt x="194" y="121"/>
                    </a:lnTo>
                    <a:lnTo>
                      <a:pt x="182" y="121"/>
                    </a:lnTo>
                    <a:lnTo>
                      <a:pt x="182" y="121"/>
                    </a:lnTo>
                    <a:lnTo>
                      <a:pt x="176" y="119"/>
                    </a:lnTo>
                    <a:lnTo>
                      <a:pt x="176" y="119"/>
                    </a:lnTo>
                    <a:lnTo>
                      <a:pt x="165" y="121"/>
                    </a:lnTo>
                    <a:lnTo>
                      <a:pt x="153" y="123"/>
                    </a:lnTo>
                    <a:lnTo>
                      <a:pt x="153" y="123"/>
                    </a:lnTo>
                    <a:lnTo>
                      <a:pt x="139" y="129"/>
                    </a:lnTo>
                    <a:lnTo>
                      <a:pt x="135" y="131"/>
                    </a:lnTo>
                    <a:lnTo>
                      <a:pt x="131" y="135"/>
                    </a:lnTo>
                    <a:lnTo>
                      <a:pt x="131" y="141"/>
                    </a:lnTo>
                    <a:lnTo>
                      <a:pt x="131" y="147"/>
                    </a:lnTo>
                    <a:lnTo>
                      <a:pt x="139" y="163"/>
                    </a:lnTo>
                    <a:lnTo>
                      <a:pt x="139" y="163"/>
                    </a:lnTo>
                    <a:lnTo>
                      <a:pt x="147" y="185"/>
                    </a:lnTo>
                    <a:lnTo>
                      <a:pt x="153" y="209"/>
                    </a:lnTo>
                    <a:lnTo>
                      <a:pt x="163" y="259"/>
                    </a:lnTo>
                    <a:lnTo>
                      <a:pt x="163" y="259"/>
                    </a:lnTo>
                    <a:lnTo>
                      <a:pt x="69" y="259"/>
                    </a:lnTo>
                    <a:lnTo>
                      <a:pt x="69" y="259"/>
                    </a:lnTo>
                    <a:lnTo>
                      <a:pt x="49" y="304"/>
                    </a:lnTo>
                    <a:lnTo>
                      <a:pt x="41" y="324"/>
                    </a:lnTo>
                    <a:lnTo>
                      <a:pt x="29" y="344"/>
                    </a:lnTo>
                    <a:lnTo>
                      <a:pt x="29" y="344"/>
                    </a:lnTo>
                    <a:lnTo>
                      <a:pt x="11" y="366"/>
                    </a:lnTo>
                    <a:lnTo>
                      <a:pt x="0" y="386"/>
                    </a:lnTo>
                    <a:lnTo>
                      <a:pt x="0" y="386"/>
                    </a:lnTo>
                    <a:lnTo>
                      <a:pt x="5" y="416"/>
                    </a:lnTo>
                    <a:lnTo>
                      <a:pt x="5" y="416"/>
                    </a:lnTo>
                    <a:lnTo>
                      <a:pt x="7" y="424"/>
                    </a:lnTo>
                    <a:lnTo>
                      <a:pt x="11" y="430"/>
                    </a:lnTo>
                    <a:lnTo>
                      <a:pt x="21" y="447"/>
                    </a:lnTo>
                    <a:lnTo>
                      <a:pt x="21" y="447"/>
                    </a:lnTo>
                    <a:lnTo>
                      <a:pt x="33" y="467"/>
                    </a:lnTo>
                    <a:lnTo>
                      <a:pt x="33" y="467"/>
                    </a:lnTo>
                    <a:lnTo>
                      <a:pt x="57" y="509"/>
                    </a:lnTo>
                    <a:lnTo>
                      <a:pt x="57" y="509"/>
                    </a:lnTo>
                    <a:lnTo>
                      <a:pt x="61" y="517"/>
                    </a:lnTo>
                    <a:lnTo>
                      <a:pt x="61" y="517"/>
                    </a:lnTo>
                    <a:lnTo>
                      <a:pt x="65" y="523"/>
                    </a:lnTo>
                    <a:lnTo>
                      <a:pt x="65" y="523"/>
                    </a:lnTo>
                    <a:lnTo>
                      <a:pt x="69" y="529"/>
                    </a:lnTo>
                    <a:lnTo>
                      <a:pt x="73" y="535"/>
                    </a:lnTo>
                    <a:lnTo>
                      <a:pt x="73" y="543"/>
                    </a:lnTo>
                    <a:lnTo>
                      <a:pt x="73" y="551"/>
                    </a:lnTo>
                    <a:lnTo>
                      <a:pt x="73" y="557"/>
                    </a:lnTo>
                    <a:lnTo>
                      <a:pt x="71" y="565"/>
                    </a:lnTo>
                    <a:lnTo>
                      <a:pt x="67" y="571"/>
                    </a:lnTo>
                    <a:lnTo>
                      <a:pt x="63" y="577"/>
                    </a:lnTo>
                    <a:lnTo>
                      <a:pt x="61" y="577"/>
                    </a:lnTo>
                    <a:lnTo>
                      <a:pt x="61" y="577"/>
                    </a:lnTo>
                    <a:lnTo>
                      <a:pt x="55" y="583"/>
                    </a:lnTo>
                    <a:lnTo>
                      <a:pt x="45" y="587"/>
                    </a:lnTo>
                    <a:lnTo>
                      <a:pt x="45" y="587"/>
                    </a:lnTo>
                    <a:lnTo>
                      <a:pt x="45" y="587"/>
                    </a:lnTo>
                    <a:lnTo>
                      <a:pt x="45" y="587"/>
                    </a:lnTo>
                    <a:lnTo>
                      <a:pt x="57" y="599"/>
                    </a:lnTo>
                    <a:lnTo>
                      <a:pt x="57" y="599"/>
                    </a:lnTo>
                    <a:lnTo>
                      <a:pt x="77" y="603"/>
                    </a:lnTo>
                    <a:lnTo>
                      <a:pt x="99" y="604"/>
                    </a:lnTo>
                    <a:lnTo>
                      <a:pt x="99" y="6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a:p>
            </p:txBody>
          </p:sp>
          <p:sp>
            <p:nvSpPr>
              <p:cNvPr id="211" name="Owal 210">
                <a:extLst>
                  <a:ext uri="{FF2B5EF4-FFF2-40B4-BE49-F238E27FC236}">
                    <a16:creationId xmlns:a16="http://schemas.microsoft.com/office/drawing/2014/main" id="{9E9D29BA-D801-4285-BF03-327EF7F5DD76}"/>
                  </a:ext>
                </a:extLst>
              </p:cNvPr>
              <p:cNvSpPr/>
              <p:nvPr/>
            </p:nvSpPr>
            <p:spPr>
              <a:xfrm>
                <a:off x="3830768" y="4114133"/>
                <a:ext cx="459888" cy="416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2" name="Owal 211">
                <a:extLst>
                  <a:ext uri="{FF2B5EF4-FFF2-40B4-BE49-F238E27FC236}">
                    <a16:creationId xmlns:a16="http://schemas.microsoft.com/office/drawing/2014/main" id="{FD687DC7-772F-4D40-B6A1-7C6302FD30B9}"/>
                  </a:ext>
                </a:extLst>
              </p:cNvPr>
              <p:cNvSpPr/>
              <p:nvPr/>
            </p:nvSpPr>
            <p:spPr>
              <a:xfrm>
                <a:off x="3666781" y="4376463"/>
                <a:ext cx="431774" cy="3807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3" name="Owal 212">
                <a:extLst>
                  <a:ext uri="{FF2B5EF4-FFF2-40B4-BE49-F238E27FC236}">
                    <a16:creationId xmlns:a16="http://schemas.microsoft.com/office/drawing/2014/main" id="{BDB14F82-24B8-46AF-845D-34E6404ADE36}"/>
                  </a:ext>
                </a:extLst>
              </p:cNvPr>
              <p:cNvSpPr/>
              <p:nvPr/>
            </p:nvSpPr>
            <p:spPr>
              <a:xfrm>
                <a:off x="4161808" y="4367884"/>
                <a:ext cx="431774" cy="3807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4" name="Owal 213">
                <a:extLst>
                  <a:ext uri="{FF2B5EF4-FFF2-40B4-BE49-F238E27FC236}">
                    <a16:creationId xmlns:a16="http://schemas.microsoft.com/office/drawing/2014/main" id="{DF30E700-D108-41CA-AE87-0C62486D7C36}"/>
                  </a:ext>
                </a:extLst>
              </p:cNvPr>
              <p:cNvSpPr/>
              <p:nvPr/>
            </p:nvSpPr>
            <p:spPr>
              <a:xfrm>
                <a:off x="4384560" y="4367883"/>
                <a:ext cx="431774" cy="3807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
        <p:nvSpPr>
          <p:cNvPr id="136" name="pole tekstowe 135">
            <a:extLst>
              <a:ext uri="{FF2B5EF4-FFF2-40B4-BE49-F238E27FC236}">
                <a16:creationId xmlns:a16="http://schemas.microsoft.com/office/drawing/2014/main" id="{F22B36A0-DEA8-471C-83E4-0741C01AE85B}"/>
              </a:ext>
            </a:extLst>
          </p:cNvPr>
          <p:cNvSpPr txBox="1"/>
          <p:nvPr/>
        </p:nvSpPr>
        <p:spPr>
          <a:xfrm>
            <a:off x="3172010" y="3616521"/>
            <a:ext cx="436527" cy="261610"/>
          </a:xfrm>
          <a:prstGeom prst="rect">
            <a:avLst/>
          </a:prstGeom>
          <a:noFill/>
        </p:spPr>
        <p:txBody>
          <a:bodyPr wrap="square" rtlCol="0">
            <a:spAutoFit/>
          </a:bodyPr>
          <a:lstStyle/>
          <a:p>
            <a:r>
              <a:rPr lang="pl-PL" sz="1100" dirty="0">
                <a:solidFill>
                  <a:schemeClr val="bg1"/>
                </a:solidFill>
              </a:rPr>
              <a:t>15%</a:t>
            </a:r>
          </a:p>
        </p:txBody>
      </p:sp>
      <p:sp>
        <p:nvSpPr>
          <p:cNvPr id="137" name="pole tekstowe 136">
            <a:extLst>
              <a:ext uri="{FF2B5EF4-FFF2-40B4-BE49-F238E27FC236}">
                <a16:creationId xmlns:a16="http://schemas.microsoft.com/office/drawing/2014/main" id="{A1A603E0-4C82-4336-A8F1-46A964A13AF7}"/>
              </a:ext>
            </a:extLst>
          </p:cNvPr>
          <p:cNvSpPr txBox="1"/>
          <p:nvPr/>
        </p:nvSpPr>
        <p:spPr>
          <a:xfrm>
            <a:off x="3723264" y="4368566"/>
            <a:ext cx="436527" cy="261610"/>
          </a:xfrm>
          <a:prstGeom prst="rect">
            <a:avLst/>
          </a:prstGeom>
          <a:noFill/>
        </p:spPr>
        <p:txBody>
          <a:bodyPr wrap="square" rtlCol="0">
            <a:spAutoFit/>
          </a:bodyPr>
          <a:lstStyle/>
          <a:p>
            <a:r>
              <a:rPr lang="pl-PL" sz="1100">
                <a:solidFill>
                  <a:schemeClr val="bg1"/>
                </a:solidFill>
              </a:rPr>
              <a:t>17%</a:t>
            </a:r>
          </a:p>
        </p:txBody>
      </p:sp>
      <p:sp>
        <p:nvSpPr>
          <p:cNvPr id="138" name="pole tekstowe 137">
            <a:extLst>
              <a:ext uri="{FF2B5EF4-FFF2-40B4-BE49-F238E27FC236}">
                <a16:creationId xmlns:a16="http://schemas.microsoft.com/office/drawing/2014/main" id="{DCEEB40A-2DCA-431E-9C57-2DAD36D0B50C}"/>
              </a:ext>
            </a:extLst>
          </p:cNvPr>
          <p:cNvSpPr txBox="1"/>
          <p:nvPr/>
        </p:nvSpPr>
        <p:spPr>
          <a:xfrm>
            <a:off x="2734124" y="3865183"/>
            <a:ext cx="436527" cy="261610"/>
          </a:xfrm>
          <a:prstGeom prst="rect">
            <a:avLst/>
          </a:prstGeom>
          <a:noFill/>
        </p:spPr>
        <p:txBody>
          <a:bodyPr wrap="square" rtlCol="0">
            <a:spAutoFit/>
          </a:bodyPr>
          <a:lstStyle/>
          <a:p>
            <a:r>
              <a:rPr lang="pl-PL" sz="1100">
                <a:solidFill>
                  <a:schemeClr val="bg1"/>
                </a:solidFill>
              </a:rPr>
              <a:t>16%</a:t>
            </a:r>
          </a:p>
        </p:txBody>
      </p:sp>
      <p:sp>
        <p:nvSpPr>
          <p:cNvPr id="139" name="pole tekstowe 138">
            <a:extLst>
              <a:ext uri="{FF2B5EF4-FFF2-40B4-BE49-F238E27FC236}">
                <a16:creationId xmlns:a16="http://schemas.microsoft.com/office/drawing/2014/main" id="{D85A1E84-FFF9-4C83-A1DE-C6D740D4273E}"/>
              </a:ext>
            </a:extLst>
          </p:cNvPr>
          <p:cNvSpPr txBox="1"/>
          <p:nvPr/>
        </p:nvSpPr>
        <p:spPr>
          <a:xfrm>
            <a:off x="2846348" y="4265751"/>
            <a:ext cx="436527" cy="261610"/>
          </a:xfrm>
          <a:prstGeom prst="rect">
            <a:avLst/>
          </a:prstGeom>
          <a:noFill/>
        </p:spPr>
        <p:txBody>
          <a:bodyPr wrap="square" rtlCol="0">
            <a:spAutoFit/>
          </a:bodyPr>
          <a:lstStyle/>
          <a:p>
            <a:r>
              <a:rPr lang="pl-PL" sz="1100" dirty="0">
                <a:solidFill>
                  <a:schemeClr val="bg1"/>
                </a:solidFill>
              </a:rPr>
              <a:t>10%</a:t>
            </a:r>
          </a:p>
        </p:txBody>
      </p:sp>
      <p:sp>
        <p:nvSpPr>
          <p:cNvPr id="140" name="pole tekstowe 139">
            <a:extLst>
              <a:ext uri="{FF2B5EF4-FFF2-40B4-BE49-F238E27FC236}">
                <a16:creationId xmlns:a16="http://schemas.microsoft.com/office/drawing/2014/main" id="{84A5F859-D1D9-4123-B2E4-51725967C59E}"/>
              </a:ext>
            </a:extLst>
          </p:cNvPr>
          <p:cNvSpPr txBox="1"/>
          <p:nvPr/>
        </p:nvSpPr>
        <p:spPr>
          <a:xfrm>
            <a:off x="3419488" y="4009229"/>
            <a:ext cx="436527" cy="261610"/>
          </a:xfrm>
          <a:prstGeom prst="rect">
            <a:avLst/>
          </a:prstGeom>
          <a:noFill/>
        </p:spPr>
        <p:txBody>
          <a:bodyPr wrap="square" rtlCol="0">
            <a:spAutoFit/>
          </a:bodyPr>
          <a:lstStyle/>
          <a:p>
            <a:r>
              <a:rPr lang="pl-PL" sz="1100" dirty="0"/>
              <a:t>20%</a:t>
            </a:r>
          </a:p>
        </p:txBody>
      </p:sp>
      <p:sp>
        <p:nvSpPr>
          <p:cNvPr id="141" name="pole tekstowe 140">
            <a:extLst>
              <a:ext uri="{FF2B5EF4-FFF2-40B4-BE49-F238E27FC236}">
                <a16:creationId xmlns:a16="http://schemas.microsoft.com/office/drawing/2014/main" id="{253CA1C3-923C-4B34-B85B-063A4192F72D}"/>
              </a:ext>
            </a:extLst>
          </p:cNvPr>
          <p:cNvSpPr txBox="1"/>
          <p:nvPr/>
        </p:nvSpPr>
        <p:spPr>
          <a:xfrm>
            <a:off x="3266926" y="4529064"/>
            <a:ext cx="436527" cy="261610"/>
          </a:xfrm>
          <a:prstGeom prst="rect">
            <a:avLst/>
          </a:prstGeom>
          <a:noFill/>
        </p:spPr>
        <p:txBody>
          <a:bodyPr wrap="square" rtlCol="0">
            <a:spAutoFit/>
          </a:bodyPr>
          <a:lstStyle/>
          <a:p>
            <a:r>
              <a:rPr lang="pl-PL" sz="1100">
                <a:solidFill>
                  <a:schemeClr val="bg1"/>
                </a:solidFill>
              </a:rPr>
              <a:t>21%</a:t>
            </a:r>
          </a:p>
        </p:txBody>
      </p:sp>
    </p:spTree>
    <p:extLst>
      <p:ext uri="{BB962C8B-B14F-4D97-AF65-F5344CB8AC3E}">
        <p14:creationId xmlns:p14="http://schemas.microsoft.com/office/powerpoint/2010/main" val="3346603513"/>
      </p:ext>
    </p:extLst>
  </p:cSld>
  <p:clrMapOvr>
    <a:masterClrMapping/>
  </p:clrMapOvr>
</p:sld>
</file>

<file path=ppt/theme/theme1.xml><?xml version="1.0" encoding="utf-8"?>
<a:theme xmlns:a="http://schemas.openxmlformats.org/drawingml/2006/main" name="Ramowe">
  <a:themeElements>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 Jakościowe - uniwersalne">
  <a:themeElements>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Ramowe">
  <a:themeElements>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themeOverride>
</file>

<file path=ppt/theme/themeOverride10.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7EA39B5-C602-4694-AD07-21AD57030C60}">
  <we:reference id="f12c312d-282a-4734-8843-05915fdfef0b" version="4.3.3.0" store="EXCatalog" storeType="EXCatalog"/>
  <we:alternateReferences>
    <we:reference id="WA104178141" version="4.3.3.0" store="pl-PL"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45</TotalTime>
  <Words>6119</Words>
  <Application>Microsoft Office PowerPoint</Application>
  <PresentationFormat>Pokaz na ekranie (4:3)</PresentationFormat>
  <Paragraphs>900</Paragraphs>
  <Slides>35</Slides>
  <Notes>24</Notes>
  <HiddenSlides>0</HiddenSlides>
  <MMClips>0</MMClips>
  <ScaleCrop>false</ScaleCrop>
  <HeadingPairs>
    <vt:vector size="6" baseType="variant">
      <vt:variant>
        <vt:lpstr>Używane czcionki</vt:lpstr>
      </vt:variant>
      <vt:variant>
        <vt:i4>6</vt:i4>
      </vt:variant>
      <vt:variant>
        <vt:lpstr>Motyw</vt:lpstr>
      </vt:variant>
      <vt:variant>
        <vt:i4>3</vt:i4>
      </vt:variant>
      <vt:variant>
        <vt:lpstr>Tytuły slajdów</vt:lpstr>
      </vt:variant>
      <vt:variant>
        <vt:i4>35</vt:i4>
      </vt:variant>
    </vt:vector>
  </HeadingPairs>
  <TitlesOfParts>
    <vt:vector size="44" baseType="lpstr">
      <vt:lpstr>Arial</vt:lpstr>
      <vt:lpstr>Calibri</vt:lpstr>
      <vt:lpstr>Cambria</vt:lpstr>
      <vt:lpstr>Century Gothic</vt:lpstr>
      <vt:lpstr>Courier New</vt:lpstr>
      <vt:lpstr>Wingdings</vt:lpstr>
      <vt:lpstr>Ramowe</vt:lpstr>
      <vt:lpstr>1 Jakościowe - uniwersalne</vt:lpstr>
      <vt:lpstr>2_Ramowe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PBS Spółka z 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PBS_Ministerstwo Klimatu i Środowiska_Jednotemtyczne badanie świadomości_ Gospodarka odpadami _Raport 2021</dc:title>
  <dc:subject>Świadomość ekologiczna Polaków</dc:subject>
  <dc:creator>katarzyna.kepka@pbs.pl</dc:creator>
  <cp:lastModifiedBy>Katarzyna Kępka</cp:lastModifiedBy>
  <cp:revision>2</cp:revision>
  <dcterms:created xsi:type="dcterms:W3CDTF">2015-05-13T09:46:36Z</dcterms:created>
  <dcterms:modified xsi:type="dcterms:W3CDTF">2021-11-26T12:30:19Z</dcterms:modified>
  <cp:category>ekologia, klimat, gospodarka odpadami</cp:category>
</cp:coreProperties>
</file>